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7" d="100"/>
          <a:sy n="87" d="100"/>
        </p:scale>
        <p:origin x="38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3:18:08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1610 4753 1 0,'0'0'0'16,"-1"-2"0"-16,-1 1 0 0,1-1 0 0,-1 1 0 15,2-1 0-15,-2 0 0 0,2 1 0 0,-1 0 0 16,0-1 60-16,1 2 50 0,0-1 9 0,0 2 7 16,0 1 6-16,0-1-6 0,0 0-13 15,-1-1-13-15,1 0-14 0,0 0-6 0,-1-1 0 16,1 1 5-16,-1 0 4 0,1 0 4 15,0-1-3-15,0 1-9 0,0 0-15 0,0 0-12 16,0 0-11-16,0 0-5 0,0 1-5 0,1-1 0 16,-1 0 2-16,0 0 0 0,0-1 3 0,0 1 5 0,0 0 6 15,0-2 5-15,1 2 4 0,-1-1 1 16,0 1-1-16,1 0-2 0,-1-2-4 0,-1 2-5 16,1 0-4-16,0 0-7 0,0 0-6 0,0 0-5 15,0 0-6-15,0 2-5 0,0-2-5 16,0 0-2-16,0 1-4 0,0-1-2 0,0 2-1 15,0-2-1-15,0 0-4 0,0 1-1 0,1-1-2 16,-1 0 0-16,0 0-1 0,0 0 3 16,0 0 1-16,0 0 0 0,0 1 1 0,0-1 0 15,0 0 0-15,0 2 2 0,1-1 3 0,2 1 0 16,0 0 2-16,0 1-1 0,-1 0-3 0,2 0 3 16,0 3-1-16,-1-1-1 0,4 1-1 15,-1 0 3-15,0 4-1 0,4-2 1 0,-1 1-1 16,1 2 0-16,2 1-1 0,3 3 1 0,-1 2 3 15,2 3 1-15,5 2 6 0,-1 6 2 0,4 1 3 16,0 3 3-16,3 7-1 0,3 2 6 16,1-1 6-16,1 4 2 0,4-1-2 0,-3-9-7 15,1 0-7-15,-3-7-7 0,-1-7-2 0,-3-1 1 16,-5-5-1-16,-3-1 2 0,-2-3-1 0,-5-2-4 16,0 0 1-16,-4-5-1 0,-3 1-1 0,0-3-1 15,-4-1-4-15,-1 0-4 0,0 0-7 0,0-1-10 16,0 0-33-16,-2-2-41 0,-1-3-57 15,-1-2-53-15,-2-2-37 0,1-1-46 0,-4-4-88 16,4 1-226-16,-3-5-128 0,0 0 674 0</inkml:trace>
  <inkml:trace contextRef="#ctx0" brushRef="#br0" timeOffset="573.4403">1520 4804 1 0,'-3'-3'229'0,"-3"-3"123"15,2 0-76-15,-2-1-26 0,5 2-21 0,0-2-28 16,0-2-41-16,1-1-36 0,1-2-27 15,0-4-22-15,5-4-16 0,2-4-14 0,6-4-4 16,-1-1-2-16,7-4 1 0,4 0 1 0,1-2 2 16,3 3-2-16,2 2-4 0,0 3-6 15,-4 6-7-15,3 6-6 0,0 7-7 0,-7 4-5 16,-2 5-6-16,-1 6-2 0,-4 5 6 0,1 5 7 16,-4 9 6-16,-1 3 5 0,-2 8 0 15,-3 4-3-15,-3 3-3 0,-2 0-5 0,-1 5-7 16,-1-4-7-16,-1-1-7 0,-2-4-2 0,0-8 2 15,1-10 5-15,-2-7 3 0,4-7 2 0,1-7-3 16,0-1-13-16,3-3-4 0,1-1-1 16,4-6 6-16,2-1 12 0,4-6 5 0,5-4 1 15,3-4-1-15,6 2-2 0,2-1 0 0,1 5-3 16,2 3 0-16,-3 1-1 0,-1 7 0 0,-1 2 1 16,-3 6 3-16,-1 5 0 0,-2 4 13 0,0 9 19 15,1 5 8-15,-3 7 6 0,1 5-6 0,-4 2-13 16,-7 2-7-16,-4 4-1 0,-3 2 0 0,-6 4 0 15,-3-2 0-15,-3 1-1 0,-6 1 3 16,1 2 1-16,-6 0 6 0,0-2-1 0,0-1-1 16,-2-9-3-16,1-6-1 0,1-7 1 15,0-7-4-15,2-4-1 0,4-8-11 0,0-1-18 16,1-4-23-16,2-5-30 0,0-3-35 0,2-4-40 16,0-1-58-16,4-4-89 0,-1 0-183 0,5-5-367 15,0-2-40-15</inkml:trace>
  <inkml:trace contextRef="#ctx0" brushRef="#br0" timeOffset="1577.8441">389 5944 1040 0,'0'1'117'0,"2"1"-131"0,0 4 6 0,6 4 71 16,2 5 41-16,6 3 26 0,-1 3-8 0,8 6-14 15,4 1-10-15,3 3-10 0,1-2-1 0,0-1-5 16,1-2-4-16,4-1-2 0,-3-2-15 16,-2-6-10-16,0 0-13 0,-1-4-12 0,-2-1-2 15,-5-2-13-15,17 4-4 0,-10-6-1 16,-12-2-2-16,-8-3 9 0,-4-1-6 0,2 0-21 0,-6-2-33 16,3 1-51-16,-3-1-68 0,-1 0-101 15,-1-1-154-15,0 1-303 0,-1-2 43 0</inkml:trace>
  <inkml:trace contextRef="#ctx0" brushRef="#br0" timeOffset="1760.3986">967 5836 1706 0,'-1'2'262'0,"0"-1"-173"0,-2 0-43 0,2-1 14 16,0 1 15-16,1 0 1 0,-3 0-24 0,-2 1-28 15,3-1-15-15,0 1-16 0,-3-1-25 16,3 0-44-16,1 1-84 0,-1-4-181 0,1 2-305 16,1-1-268-16,1 2 692 0</inkml:trace>
  <inkml:trace contextRef="#ctx0" brushRef="#br0" timeOffset="3043.2344">556 3182 395 0,'-4'0'451'16,"-5"2"-138"-16,-2-1-79 0,1 0-40 0,-2 1-27 16,-6 4-23-16,6-2-29 0,-3 2-26 0,2 3-26 15,-1 1-17-15,0 4-13 0,1 1-11 16,2 2-9-16,2 2-4 0,-1-3-7 0,2 3-4 15,5-3-7-15,3-1 7 0,1 0 10 0,5-2 6 16,0-1 6-16,8-3-3 0,-1 2-4 16,6-5 4-16,1 0 1 0,3-3-1 0,5-3-1 15,2-2-4-15,1-4-2 0,-1 1-2 0,2-2-2 16,0 0-2-16,-2 1 1 0,0 4-1 0,-2 0-3 16,-3 2-2-16,-3 3 7 0,1 2 1 15,-7 4 8-15,-1 2 14 0,-3 3 12 0,-4 1 11 16,-4 6 9-16,-4 3-1 0,-1 3-9 0,-6 4-9 15,1 2-8-15,-10 3-10 0,3 2-2 0,-5-1-4 16,-2 1-1-16,0-2-4 0,-2-4 2 0,3-2-1 16,-1-6-1-16,6-4 0 0,-1-6-13 0,4-3-25 15,2-3-47-15,4-4-73 16,-2-4-130-16,5-2-202 0,0-5-371 0,2-4-322 0</inkml:trace>
  <inkml:trace contextRef="#ctx0" brushRef="#br0" timeOffset="4873.1277">848 3102 187 0,'0'3'555'16,"0"5"-310"-16,0 0-44 0,2 4-11 15,3 1-25-15,-2 3-32 0,3-1-36 0,-1 4-22 16,5-4-12-16,-2 1-7 0,12 8-17 0,0-9-9 15,-1-8-8-15,-4-7-7 0,3-3 14 0,-5-7 5 16,4-4 8-16,-5-6 5 0,0-3 3 16,-3-3-3-16,-2 1-4 0,-5 0 1 0,-2 0-4 0,-3 2-1 15,-4 1-1-15,-4 3-5 0,1 2-5 16,-2 4-1-16,1 3-2 0,2 4-4 0,2 3-2 16,5 2-14-16,0 2-22 0,2 1-22 0,1 2-6 15,1 3 8-15,1-1 16 0,4 5 19 16,3-1 1-16,7-3 2 0,-4-1-4 0,6-4-1 15,1-2 4-15,-1-2 0 0,2-4 3 0,1-2 0 16,-1-7 3-16,-1-4 6 0,0-5 4 0,-8-2 6 16,-1-2 4-16,-2 2 1 0,-2 2 3 15,-7 0 3-15,-4 1-5 0,-2-2-2 0,-3-2-3 16,-1-1-4-16,-1-2 1 0,-7 2 0 0,1-1-3 16,-4-2-5-16,-1 1-4 0,-2-1-4 0,-4-3-2 15,-3-1 0-15,0-1-2 0,14 18 7 16,-5-6 1-16,2 2-4 0,-4-5 2 0,0 3-8 15,-1-3 6-15,-2 2 3 0,5 1 5 0,-1 4 4 16,4 2 0-16,6 5-9 0,-2 7-9 0,10 0-26 16,-2 3-35-16,6 4 3 0,2 2 3 0,2 3 22 15,5 6 35-15,9 1 4 0,2 6 3 0,33 30 2 16,11 2-8-16,4 4 0 0,-3-7-1 16,-6-1-2-16,0 3 11 0,1 0-1 15,-2 0 0-15,-2 2-3 0,0 2-1 0,-3 3 1 0,-5-1-1 16,-2-1-4-16,-7-7-5 0,-4-5-3 15,-11-12-1-15,-4-9 4 0,-10-9 12 0,-7-7 17 16,-3-5 3-16,-7-3-2 0,-4-4-10 0,-9-5-28 16,-6-8-2-16,-1-10 0 0,-5-5 4 15,1-7 11-15,0-5 4 0,-1-4 1 0,-2 0-4 16,1-4-2-16,3 0-5 0,-1-5-10 0,4 4 0 16,8 1-2-16,2 8 2 0,8 10 4 0,6 8 1 15,1 8-1-15,3 7-5 0,3 1-10 0,0 6-9 16,5 1-6-16,3 1 1 0,2 4 8 15,6 0 9-15,0 4 6 0,3 1 7 0,2 1 5 16,-1-1 7-16,-1-2 2 0,-3-3 9 0,0-3 8 16,-6-3 5-16,-2-4 6 0,0-1 4 0,-3 1 4 15,-5-4 3-15,1-4-3 0,-7 0-6 16,0-2-6-16,-2-3-5 0,-2 2-2 0,-4-3-3 16,0-2-3-16,-4-1-3 0,1-5 1 15,-4 4-5-15,-2-1-1 0,-2-1-4 0,-5-3 0 16,3 3-2-16,-4-4 2 0,3-3-2 0,-2 2-1 15,-1-2-2-15,2-1 5 0,0 4-4 0,3 2 3 16,3 7 7-16,1 2-1 0,7 9 5 0,3 3 1 16,5 6-5-16,0 4-15 0,4 1-33 0,0 4-16 15,6 0-4-15,4 6 12 0,4 9 28 0,13 7 20 16,6 5 1-16,5 8 2 0,6 3 4 16,6 6-2-16,2 3 0 0,4 2-1 0,-2 3 2 15,-4 3-1-15,-3 1 2 0,-1 2 1 0,2 0 2 16,-5-2 2-16,0-4 0 0,-4-5 2 0,-2-7-4 15,-5-6 0-15,-8-8-4 0,-1-8-3 16,-9-9 3-16,-8-5 12 0,0-7 31 0,-6-1 25 16,-6-1-5-16,-1-7-14 0,-8-3-35 15,-6-9-27-15,-2-9-2 0,-7-2 5 0,0-6 3 16,-1-4 2-16,-5-3 2 0,0-3-4 0,-2-2 1 16,4-9-2-16,-3 0-3 0,5-3 0 0,2 0-2 15,6 8 0-15,3 3 1 0,5 9-1 0,5 10 3 16,8 11-3-16,-1 6-11 0,6 9-5 15,1 1-6-15,1 5 0 0,7 0 9 0,6 3 8 16,4 6 7-16,6 3 2 0,1 6 1 0,5 0 1 16,-5 2 2-16,6 6-2 0,-2-3 2 15,-2 2 1-15,2-1 0 0,-3-4 1 0,-3-3 0 0,-3-2-1 16,-1-6-3-16,-4-4-2 0,-4-7-2 16,0-5 2-16,-5-4 3 0,-3-4 5 0,-4-1 4 15,-2-8-1-15,-2-4-2 0,-6-7-3 0,-1 1 4 16,-3-3 0-16,-4 3 2 0,0 1 2 0,-4 0 0 15,2 4-8-15,-3 3-2 0,6 4 2 16,1 3 4-16,3 7 8 0,2 4 2 0,6 2-2 16,2 4-9-16,0 0-10 0,1 2-18 0,1 0-17 15,1 3 2-15,6-2 9 0,2 6 15 0,3 1 20 16,6 1 1-16,1 0 1 0,1 1-3 16,4 2-4-16,1 0 0 0,2-4-8 0,-3-5-1 15,-1-4-3-15,0-6 1 0,-4-4 4 16,-3-4 7-16,-3-1 4 0,-5-2-2 0,-3-3 5 0,-3-4-2 15,-3-1-1-15,-6-1-6 0,1 1-5 16,-5-1-6-16,-6 4-8 0,1 2-2 0,-7 6-3 16,-2 3 6-16,3 4 1 0,-5 2 2 0,1 7 4 15,4 4-2-15,-1 3 1 0,4-1-1 0,2 4-6 16,2 5-2-16,3-3-1 0,1 3 3 16,6-2 6-16,-2 0 4 0,6 0-2 0,2-3-2 15,4 2-9-15,2-3-1 0,1-1-1 0,3-3 2 16,3-2 8-16,-4-5 3 0,4-1 13 0,-2-6 10 15,-3-1 14-15,-2-5 3 0,-1-1 5 16,-2-1 1-16,-4-1-1 0,-1-1 4 0,-3 0 0 16,-3 1-4-16,-3-3-7 0,3 3-4 0,-3-3-5 15,-3 1-4-15,2-1-3 0,0 1-3 16,0 1 2-16,1-4-10 0,2 2 3 0,1 0-1 16,2 4-1-16,2 2 6 0,2 4-6 0,0 2-2 15,2-1-6-15,2 4 1 0,2-1-1 16,3 2 0-16,3 0-3 0,3 2-7 0,1 2 4 15,4 3-1-15,0 0 6 0,4 3 3 0,-2 1 0 16,0 1-4-16,-1 2-4 0,-2 4-2 0,-2-4 0 16,-1 2-1-16,-2-5 3 0,-1-5 4 0,0 0 1 15,-4-3 6-15,0-3 2 0,-3 0 4 16,2-2 7-16,0-2 5 0,-6-4 5 0,2-1 2 16,-2 0 1-16,-1-2-5 0,-2-4-4 0,-2-1-1 15,0 1-2-15,-1-2 0 0,-4-1-3 0,-1-1-2 16,-1-3 0-16,-1 0 1 0,-5-3 2 0,1 0-2 15,-5 2-2-15,-1-5-2 0,-5 1 1 16,13 14 5-16,-3-1 3 0,-4-6-5 0,-3 0 2 16,2 0-15-16,-2-3 5 0,-2 1 7 0,-1 0 6 15,3 3 19-15,3 3-4 0,4 5-4 0,4 3-9 16,4 4-32-16,-2 4-26 0,9 3-1 16,1 3 5-16,6 5 22 0,3 4 22 0,3 5 18 15,3 2 0-15,6 5 2 0,12 9-8 0,26 28-12 16,6-3-4-16,-6-5-18 0,-12-20-37 0,-3-2-54 15,2-11-56-15,-4-11-6 0,-2-12 22 16,0-14-16-16,-10-8-181 0,-9-7-551 0,-2-5-70 16</inkml:trace>
  <inkml:trace contextRef="#ctx0" brushRef="#br0" timeOffset="4991.699">1739 1003 1749 0,'5'-8'177'0,"2"2"-152"16,3-6-36-16,8-2 13 0,2-9-49 0,8-2-110 15,7-7-172-15,6-2-412 0,7-4 74 0</inkml:trace>
  <inkml:trace contextRef="#ctx0" brushRef="#br0" timeOffset="6019.8383">2095 4040 898 0,'-1'11'249'0,"-2"4"-87"16,3 7-12-16,4 3 3 0,0-1-3 0,5 0-31 0,1 0-19 15,2 2-10-15,5-1-18 0,-1 0-6 16,1-2-16-16,1-1-11 0,3-4-8 0,0-3-8 15,-1-3-5-15,1-3-7 0,0-6-2 0,-2-3 0 16,0-6 1-16,-6-3-3 0,3-5 6 16,-5-3 8-16,-2-2 8 0,-5 0 10 0,-4-3-1 15,0-1-5-15,-4-1-11 0,-4 0-5 0,-4-1-3 16,-4 2-3-16,3 0 8 0,-6 2-6 0,3 3 2 16,0 2 1-16,-2 2-2 0,5 7 11 0,2 2 1 15,1 3-1-15,2 2-9 0,7 0-15 16,0 2-25-16,2-2-4 0,1 5 1 0,7 1 8 15,1 6 20-15,1-2 1 0,4 5 0 0,5-5 2 16,-1 2 0-16,6-1 2 0,-2-1-3 0,5-3 0 16,-3-1-6-16,2-3 1 0,1-4 2 15,-4-4-2-15,1-5 0 0,-2-5 2 0,-10-3 2 16,-2-3 3-16,-1-4 12 0,-6-1 2 0,-1-2 0 16,-7-1 3-16,-1 0-3 0,-5 2 1 0,0-1-1 15,0 6 5-15,-6 1-6 0,2 1-8 0,0 0 4 16,-2 5-2-16,5 4 9 0,5 0 5 15,3 6-7-15,3 1-16 0,0 2-27 16,3-1-5-16,2 0 1 0,3 3 7 0,2-1 11 0,4 2-5 16,1 1 0-16,0 5 5 0,4 2 6 15,-3 2 5-15,1 3 0 0,2 3-4 0,-4 4-3 16,1-2-4-16,-2 5 7 0,3 3 0 0,-4 3-8 16,0-3-26-16,-2-4-27 0,-4-8-12 0,-2-11 8 15,-4-4 37-15,0 0 38 0,1-4 27 0,-1 1 7 16,1-5-19-16,0-4-16 0,1-7-15 15,-2-6 0-15,2-1 12 0,0-2 3 0,-2 0 7 16,-2 3 2-16,-2-1 7 0,-1-3 2 0,-4 2 2 16,1 0 2-16,-4 0-6 0,-1 2 5 15,-1 4 1-15,-1-2-3 0,-2 2 3 0,3 0-1 16,-5 3 1-16,5 3 10 0,1 2 8 0,4 6 4 16,0 3-6-16,4 3-12 0,2 1-22 0,2 0-29 15,2 1-30-15,1 1-16 0,-1 3 15 16,8 5 18-16,5 5 24 0,3 3 17 0,6 0-5 15,0 0-2-15,0-1 0 0,6 2 0 0,3 0-1 16,1-1-25-16,0 0-71 0,1-3-85 0,-2-4-123 16,-5-7-116-16,-4-7-149 0,-6-6-298 0,-3-7 327 15</inkml:trace>
  <inkml:trace contextRef="#ctx0" brushRef="#br0" timeOffset="6160.0974">2463 3228 1176 0,'-16'-3'315'0,"0"-3"-183"0,-4 0-31 0,9 2-6 16,4 2-14-16,6-2-59 0,0 3-163 0,2 1-155 15,1 1-196-15,7 1-282 0,8 3 556 16</inkml:trace>
  <inkml:trace contextRef="#ctx0" brushRef="#br0" timeOffset="7026.4313">2744 3288 1808 0,'-6'-9'49'0,"3"-3"-49"15,-4-4 33-15,6-1 45 0,-1 2 30 0,2 1 0 16,0 4-34-16,3-1-35 0,0 0-20 0,3 2-1 16,2 1-3-16,2 3-6 0,1 2-5 0,0 1-9 15,4 4-3-15,1 2 1 0,-1 3 1 0,1 3 4 16,-1 0 4-16,0 0 2 0,1 4 5 15,-2 2 7-15,-2-1 3 0,-2 3 1 0,-3-4-1 16,-4-4 6-16,-3-7 23 0,0 0 35 0,0-6 14 16,-2 1-11-16,-3-4-28 0,-4-1-38 0,-3-5-18 15,0-5-3-15,2 1 0 0,-1-2-3 0,4-1-1 16,2-1-3-16,1 3-2 0,1-1 0 16,5 4-5-16,1 0-1 0,1 3-6 0,3-1 2 15,0 0 5-15,7 1 6 0,-1 2 6 0,4-2 2 16,0 4 1-16,2-3 2 0,0 1-2 0,2-2 3 15,0 0-1-15,0-4 3 0,0-4 2 16,-1 0 2-16,1-2 2 0,-5-1 2 0,0 2 3 16,-5-1 6-16,-5 0 3 0,-1 1 3 15,-4-2 1-15,-3 3-2 0,-5-1-5 0,1 1-2 16,-4 0-2-16,-2 0-4 0,0 5-2 0,-2 0 0 16,-3 2 1-16,5 4-2 0,-3 4-1 0,4 1-3 15,-2 3-4-15,4 3-7 0,-2 0-5 0,1 3-6 16,4 5-1-16,1 3 3 0,0 2 5 15,2 3 3-15,3 2 0 0,5 0 1 0,-1 0-2 16,4 1-2-16,3-4-2 0,3 2-1 0,1 1-1 16,5-2-3-16,1 2-12 0,1 0-27 0,2-5-35 15,1-5-6-15,-2-8 17 0,-1-11 35 0,-1-8 48 16,-3-5 20-16,-2-2 5 0,-4-2 0 16,-3-3-3-16,-6-3-1 0,-1-1-4 0,-4-2 3 15,-4-1-1-15,-2 1-2 0,-5-1-1 0,0-2-3 16,-4 1 3-16,2 0-3 0,-4-1-3 0,3 4-4 15,1-3-9-15,1 3-1 0,2 4 2 16,5 4-2-16,2 4 2 0,3 5 0 0,2 5-1 16,3 1-2-16,4 3-4 0,1 0-3 0,4 1-2 15,5 0-4-15,4 5 1 0,2 1 2 0,6 3 2 16,-1 3 4-16,1 1 0 0,3 1 2 16,-4 2 1-16,6 1-1 0,-3 2 4 0,-2-1 0 15,-6-1-1-15,-2-3 2 0,-8-1 0 16,-3-3-1-16,-6-1 10 0,-4-1 20 0,-2-1 24 15,0-1-4-15,-3-3-13 0,-4-3-24 0,-2-2-22 16,-5 0 5-16,2-6 2 0,-2 0-2 0,2-4-1 16,2-3-3-16,-1-2-4 0,3-6 1 0,4-3-2 15,0-3 0-15,3-5 1 0,3 3 2 0,1 0 4 16,6 5 2-16,-4 5 5 0,4 6 5 0,0 4 3 16,-1 4-1-16,2 5-1 0,-1 2 0 15,2 2-2-15,7 1 1 0,-1 1-2 0,6 4 0 16,1 1 0-16,1 4-2 0,1 2 1 0,1 6 1 15,-1 4 1-15,-3 3 1 0,-3 4 3 16,-3 0 0-16,-4 3-4 0,-4-3-1 0,-6 4-15 16,-5 2-26-16,-7 2-47 0,-9 4-90 0,-5 2-125 15,-6 2-303-15,-1 1-872 0</inkml:trace>
  <inkml:trace contextRef="#ctx0" brushRef="#br0" timeOffset="7506.8496">2697 4956 889 0,'-9'-1'710'16,"-1"-2"-374"-16,0 0-111 0,2 3-38 16,7 0-33-16,-1 0-45 0,4 0-54 0,1 2-40 15,3 2-14-15,6 2 7 0,6 5 14 0,11 2 10 16,7 5 3-16,10 0-2 0,6 2-1 0,8 3-2 16,0 3-2-16,1 1-7 0,3 4-3 0,1 2-5 15,0 8-5-15,-2 4 4 0,-1 8 1 16,-4 1 8-16,-3-3 5 0,-5-3-12 0,-3-4-19 15,-3-2-30-15,-4-3-36 0,-8-3-66 0,-6-6-104 16,-7-2-196-16,-8-2-386 0,-7-6-474 16</inkml:trace>
  <inkml:trace contextRef="#ctx0" brushRef="#br0" timeOffset="7804.4489">2866 5818 1729 0,'-2'-1'92'0,"5"-1"-89"0,4-3-5 16,10 2 54-16,4-1 61 0,9 2 25 0,1 1-9 15,7 4-19-15,4 0-32 0,7 1-15 0,3 4-13 16,5 1-15-16,4-1 1 0,-2 2-10 16,5 1 0-16,0 5 9 0,1-2-2 0,0-2 1 15,-4-1-4-15,-9-7-12 0,-4-6-5 0,-10-5-3 16,-5-2 5-16,-7-4 6 0,-7-3 8 0,-5-5 10 15,-5-3 0-15,0-8 5 0,-9-5-2 0,0-8-4 16,-8-5-4-16,2-3-7 0,-3-1-1 0,-4 1-5 16,-4 3-7-16,-1-1-4 0,2 2-6 15,-4-1-2-15,1 3-10 0,1 1-14 0,1 3-32 16,3 6-46-16,3 3-86 0,2 3-178 0,3 4-530 16,5 4-706-16</inkml:trace>
  <inkml:trace contextRef="#ctx0" brushRef="#br0" timeOffset="9058.9287">3032 7469 1 0,'-4'-3'0'0,"-2"-3"0"16,-3-2 0-16,3 2 0 0,-1 0 203 16,-1 2 135-16,4-3-15 0,-2 2-13 0,-1-2-21 15,0 1-27-15,-1 1-34 0,0 0-33 0,4 1-32 16,-4 1-24-16,3 1-22 0,1-2-16 0,0 2-13 16,-2 2-14-16,4-1-13 0,0 1-13 0,0 0-19 15,4 0-18-15,-2 0-20 0,1 0-15 0,2 1 1 16,1 5 4-16,4 3 12 0,5 7 12 15,6 5 0-15,5 5 3 0,5 3-1 16,4 6 3-16,2 0-1 0,7 6 0 0,5-2-1 0,0 0-1 16,0-1 1-16,1-4-3 0,1-2 1 0,2 0 0 15,-1-3-2-15,-1-2-2 0,-2-4-9 16,-2-6-8-16,-1-7-8 0,-5-8-3 0,-4-8 2 16,-4-8 2-16,-2-4 6 0,-7-9 4 0,-3-3 6 15,-2-7 9-15,-4-1 6 0,-8-5 7 0,-4-2 3 16,-5-2 0-16,-7-2 3 0,-4 1 4 15,-4 0 3-15,-7 2 0 0,-5 2-4 0,-4-1-4 16,-8 1-4-16,-4 1-4 0,-2 0 1 0,-3 0-6 16,3 7-1-16,2 0-4 0,0 6-2 15,7 6-4-15,6 4-14 0,5 4-21 0,2 2-27 16,7 6-36-16,5-1-48 0,3 5-122 0,6 0-292 16,6 3-419-16,6 1 45 0</inkml:trace>
  <inkml:trace contextRef="#ctx0" brushRef="#br0" timeOffset="9379.6035">3760 6838 977 0,'10'4'191'0,"3"1"-13"0,6 4 4 0,3 4 23 15,-2 2 3-15,-1 1-22 0,-2 6-34 0,1 0-31 16,-3 1-32-16,-2-2-28 0,1 2-13 15,-3 1-9-15,0 0-7 0,-2-2-2 0,0-3-5 16,-4-6-1-16,-1-6 7 0,-3-3 18 0,-1-8 6 16,-1-3-5-16,-2-4-13 0,-3-7-25 0,-4-7-12 15,1-3 0-15,-2-4 3 0,1 2 4 16,-4 2 1-16,4-2 6 0,0 4 6 16,2 0 8-16,-1 3 4 0,5 5-2 0,2 3-10 0,3 5-6 15,2 2-10-15,0 4-3 0,7 1-1 16,-1 3-2-16,5 0 2 0,2 3-1 0,1 0 1 15,4 4-1-15,2-1-12 0,0 0-26 0,1-2-41 16,0 2-64-16,1-3-101 0,1 2-184 0,1-3-473 16,-4 0-404-16</inkml:trace>
  <inkml:trace contextRef="#ctx0" brushRef="#br0" timeOffset="9773.1201">4179 6473 2251 0,'-7'19'14'0,"3"11"-30"0,0 7-2 16,8-4 10-16,3-7 13 0,1-3 10 0,4-5 4 15,3-5-1-15,0-3-4 0,5-4-4 16,1-4 1-16,1-4-2 0,1-4-5 0,1-6 10 16,-2-4 5-16,3-4 7 0,-6-4 11 0,-4 0 0 15,-3-1 2-15,-6 2 7 0,-3-1 2 0,-4-1-6 16,-4 1-2-16,-3-1-9 0,-5-2-8 15,-5 0-1-15,-4-2-6 0,-4 1-4 0,-4 1 0 16,-1-2-2-16,-6 0-3 0,-3-2-1 0,-3-1 1 16,-1-2 3-16,-3-4-4 0,2-5 0 0,-2-2-1 15,2-1 1-15,5 6 16 0,4 2 15 0,6 10 15 16,6 7 7-16,9 7-8 0,4 7-11 0,6 3-20 16,3 3-25-16,4 4-8 0,3 3-6 15,6 8 5-15,4 5 15 0,9 6 3 0,5 4 0 16,3 6-1-16,8 8-1 0,0 3 0 0,5 2 0 15,2 0-1-15,3-2 0 0,-1-4 1 0,1-5 0 16,-2-6-2-16,-1-3-11 0,-1-7-30 16,-2-4-56-16,-7-6-102 0,-4-3-171 0,-5-5-416 15,-4-5-780-15</inkml:trace>
  <inkml:trace contextRef="#ctx0" brushRef="#br0" timeOffset="10671.6271">4487 6075 2380 0,'0'1'6'0,"0"-2"-53"15,0-2 22-15,2 0 51 0,1-2 70 16,-2 1 42-16,2-8-6 0,0-1-26 0,2-9-30 16,1-5-27-16,2-2-11 0,-4 0-2 0,-1 1-1 15,-1 1-4-15,-5 4-2 0,-3 3-6 0,-2-1-4 16,-2 4-1-16,-1 3-5 0,-4 2-2 0,2 1-3 15,-5 5-6-15,3 3-3 0,-1 3-6 0,-1 4-4 16,-1 3-4-16,4 6-2 0,0 2 2 16,4 3 4-16,3 3 2 0,5 2 5 0,3 2 1 15,4-2-1-15,4 3 0 0,7-2-1 0,1-2-1 16,5 1-3-16,2-4-5 0,-1-1-2 0,3-3 0 16,1-1-4-16,0-4-3 0,3-1-3 15,-3-6 0-15,-2-3 1 0,-1-6 7 0,-3-3 8 16,-3-7 9-16,-3-2 8 0,-1-2 9 0,-5-1 4 15,-4-3 0-15,-1 1-3 0,-6-4-1 0,0-1-3 16,-3-2 1-16,-2 2-3 0,-2-3 0 16,-2 1-4-16,1-1-2 0,-2 4 0 0,1-1-4 15,2 4 1-15,1 5 0 0,3 4 1 0,-1 3 1 16,5 8-8-16,1 3-19 0,0 1-32 0,3 1 5 16,2 3 2-16,5 1 19 0,1 2 31 0,6 4-3 15,-1-3 1-15,4 3-7 0,-2-3-4 16,2 2-4-16,0-2 2 0,-3-1-2 0,4 1-7 15,-2-2-17-15,4-3-12 0,-4-6 1 0,-1-3 9 16,-3-6 23-16,-3-5 18 0,-1 1 19 16,-6-4 11-16,-3 1 5 0,-6 1 4 0,-2-3-11 15,-5 0-2-15,1-1-5 0,-5 0-5 0,0 1 9 16,-3-1 2-16,3 0 0 0,-2 1-2 0,2-1-6 16,-1 2-5-16,6-2-6 0,2 2-2 15,2 1-5-15,5 0-3 0,4 3-1 0,1 4-2 16,2 1-3-16,3 5-1 0,5 1-5 0,-3 4-2 15,5 2 0-15,2 4 0 0,0 2 4 0,0 3 4 16,-1 2 2-16,-3 2 0 0,1 0-1 16,-4 2 1-16,-1 0 3 0,-1 2-1 0,-1 0 5 15,-1 3-1-15,-4 0-5 0,1-2-8 0,0-2-6 16,-3-6-2-16,0-4 10 0,-1-6 20 16,0-1 22-16,0-3-3 0,-1-3-8 0,0-4-18 15,1-4-15-15,0-2 4 0,0-1 5 0,2-3 4 16,1-2 2-16,-2-3 1 0,2-1 1 0,-2-6 1 15,-2-1 0-15,-1-1 2 0,-2 1 0 0,-3 1-3 16,0-3 0-16,-6 2-2 0,-2-4-4 0,2 1-3 16,-7 0-5-16,1-1-6 0,-2-3-12 15,-1 2-4-15,-6-3-2 0,2 2 2 0,-4 0 11 16,-2 1 8-16,-3 0 6 0,2 1 9 0,-3 1 6 16,3 3 9-16,0-4 12 0,5 7 13 15,3 4 10-15,2 7 4 0,8 7-3 0,5 5-11 16,3 5-21-16,3 2-39 0,7 1-14 0,-1 7-2 15,8 5 7-15,4 6 26 0,8 9 6 0,4 1 0 16,9 6 0-16,4-3 1 0,6 5-2 16,1-1 0-16,3 3 1 0,3 1-8 0,-3-1-19 15,0 2-57-15,-4-3-91 0,-5-1-157 0,-5-7-284 16,-9-6-286-16,-4-12 131 0</inkml:trace>
  <inkml:trace contextRef="#ctx0" brushRef="#br0" timeOffset="10791.8434">4731 4854 1666 0,'-14'-2'467'16,"-1"-3"-329"-16,-1-2-89 0,11-5-42 0,7-9-65 16,5-2-61-16,6-8-94 0,4-5-163 15,7-2-257-15,3-5-191 0,4 0 721 16</inkml:trace>
  <inkml:trace contextRef="#ctx0" brushRef="#br0" timeOffset="11358.7861">5093 4182 1197 0,'-12'16'272'16,"-5"6"-126"-16,-1 4 0 0,2 6 4 16,4-1-11-16,4 2-19 0,1-2-17 0,3 0-19 15,4 3-16-15,4 0-12 0,1 1-13 0,5 0-8 16,2 1-3-16,4-3-10 0,0-2-4 0,4-1-4 16,0-10-9-16,1-9-11 0,3-9-1 15,-2-8 4-15,-1-9 11 0,-2-5 13 0,-3-5 3 16,-4-3-2-16,-6-1-1 0,-1-5 0 0,-5-1 1 15,-4 3 3-15,-2 1 2 0,-4 5 0 0,-3 5-1 16,-2 3-5-16,1 3-3 0,-1 6-4 16,2 1-1-16,3 3-2 0,2 3-4 0,5 1-7 15,0 1-11-15,3 0-24 0,3 1-1 0,-1 1 3 16,5 3 8-16,1 3 24 0,6 0 0 0,1 1 0 16,1-1-3-16,2 1 0 0,-3-2-6 0,1 0-4 15,0-2-6-15,-2-2-3 0,-2-3 5 0,-2-2 14 16,-2-4 18-16,-5-4 12 0,2 1 5 15,-4-8-3-15,-1 1-4 0,-2-5-4 0,-4-1 0 16,2-2 3-16,-2 0 0 0,-3-4 0 0,4 1 2 16,-2 2-3-16,1 2-4 0,2 1-4 0,1 4-3 15,2-2-8-15,1 5-3 0,2 1-2 16,2 3-3-16,4 3-1 0,0-1 1 0,4 6-2 16,-1 0 2-16,5 4-3 0,-1 0 0 0,4 3 1 15,-1 4 1-15,-3-2 5 0,3 1 0 16,-2 3 1-16,-1-2 2 0,-4 1-4 0,1 1 2 15,-2 0 0-15,-2-1 3 0,-5-4 2 0,0-1 12 16,-2-4 24-16,-1-1 11 0,-1-4 3 0,-3-3-12 16,-1-4-21-16,-1-6-12 0,-2-2-2 15,1 0 0-15,1 0 0 0,2-4-1 0,-1 2-4 16,4 2 1-16,1-1-4 0,1 1-2 0,3 6 0 16,1-2-1-16,1 7 0 0,1 0-2 0,2 4 0 15,0 2-3-15,0 3-1 0,2 1-15 0,0 0-26 16,1 3-41-16,2 1-58 0,-1 3-75 0,-1-3-120 15,-1 2-269-15,0 0-397 0,-1 1 281 16</inkml:trace>
  <inkml:trace contextRef="#ctx0" brushRef="#br0" timeOffset="11696.1172">5644 3409 1833 0,'-8'-5'465'0,"-1"4"-425"0,-1 2-38 15,6 8 2-15,0 5 9 0,0 2 14 0,2 5 7 16,-1 3 4-16,4 0 0 0,3-1 1 0,5-3-2 16,2 0-3-16,5-5-8 0,0-1-6 0,3-2-7 15,1-5 0-15,0-4 4 0,-4-6 2 16,0-4 9-16,-1-2 10 0,-5-3 8 0,-1-4 2 16,-7-4-4-16,-2-3-8 0,-5-4-8 15,-6-3-7-15,-2-1-8 0,-6 0 0 0,-5 0-3 16,-2-1 0-16,-5 1 0 0,-5-3-4 0,-1 0 1 15,-1-1 2-15,2 0 3 0,0 0 4 0,3 1 12 16,4 4 7-16,5 7 8 0,4 4 3 0,7 7-8 16,6 7-8-16,1 1-16 0,6 4-25 0,1 4-8 15,8 1-3-15,2 7 4 0,9 6 15 0,3 3 4 16,12 4 0-16,3 4-2 0,3 0-21 16,1 7-33-16,1 4-46 0,-3 6-76 0,-3 7-72 15,1 6-231-15,-3 4-1103 0</inkml:trace>
  <inkml:trace contextRef="#ctx0" brushRef="#br0" timeOffset="12013.3003">5086 6974 800 0,'-3'4'614'0,"1"2"-286"0,-1 1-157 15,11 2-47-15,5 7 1 0,5 2 3 0,8 1-18 16,4-1-30-16,1 0-33 0,4 0-14 0,-2 1-12 15,3-1-23-15,-2 4-24 0,4 6-33 16,-6 2-58-16,1 0-177 0,-3-2-456 0,-3-6-582 16</inkml:trace>
  <inkml:trace contextRef="#ctx0" brushRef="#br0" timeOffset="12258.5886">4859 6757 2405 0,'7'-15'22'16,"11"-14"-52"-16,8-5 6 0,11 1 29 16,6 2 22-16,5 2 20 0,2 7 14 0,5 5 7 15,0 5 0-15,1 5-4 0,-1 7-4 0,2 4-8 16,1 7-10-16,0 7-4 0,-6 6-9 16,-3 7-8-16,-7 6-2 0,-6 4-3 0,-6 1-1 15,-9 6 0-15,-5-2-2 0,-7 0-1 0,-7 0 0 16,-5-5-1-16,-7-2-3 0,-7 1-2 0,2-3-5 15,-8-5-11-15,-1-2-15 0,2-6-26 16,1-7-40-16,-3-5-68 0,6-9-125 0,-2-5-289 16,1-8-499-16,4-8 255 0</inkml:trace>
  <inkml:trace contextRef="#ctx0" brushRef="#br0" timeOffset="12762.5572">5786 6228 2516 0,'-6'8'64'0,"2"9"-65"0,-3 5-11 16,6 7 7-16,3 1 11 0,1 0 13 0,2-2 8 15,-3-1 2-15,4-3-5 0,0-2-4 0,2-5-4 16,3-2-2-16,4-5-1 0,-1-6-2 0,4-5 4 16,1-6 2-16,-1-8-1 0,-1-5-3 0,1-2-8 15,-7-5-3-15,-2 0-1 0,-2 2 1 16,-3 4 4-16,-2 3 4 0,-2 7 3 0,-1 4 7 15,0 6 3-15,-2 2-3 0,2 2-8 0,-1 0-13 16,2-2-6-16,2 5 1 0,1 2 1 16,-1 1 8-16,2 0-1 0,2-2-1 0,2-2 0 15,0 0 1-15,3-4 2 0,1-1 2 0,3-4 0 16,-2-5 3-16,-1-2 3 0,0-6 1 16,-1-4 3-16,-1-3 2 0,-2-3 0 0,-2-1 1 15,-4-2 0-15,-5-2-1 0,-4-2-1 0,-2-2-1 16,-3 2-1-16,-6-2-3 0,-2 3-1 15,-4-1-4-15,-3 0-1 0,-8 1-1 0,-2-3-1 16,-7 0-1-16,-1-3-1 0,-2-1-2 0,0 2-1 16,-4-3 1-16,0 0 1 0,0 0 0 0,1-3-1 15,3 3 3-15,5 7 13 0,8 4 15 0,6 11 6 16,12 7 0-16,7 7-13 0,3 4-24 0,6 2-20 16,6 4-4-16,4 8 2 0,4 4 10 0,12 12 11 15,5 5 0-15,5 6 0 0,7 4 3 16,4 6 2-16,5 0 1 0,4 3-1 0,8-3-3 15,-2-1-3-15,9-7-7 0,-2-1-24 0,-2-6-44 16,0-4-66-16,-7-2-111 0,-7-12-216 0,-1-8-477 16,-7-12-363-16</inkml:trace>
  <inkml:trace contextRef="#ctx0" brushRef="#br0" timeOffset="12861.7819">5692 5882 1657 0,'-14'-15'657'15,"1"-4"-817"-15,2-8-300 0,9-3-427 16,6-5 81-16</inkml:trace>
  <inkml:trace contextRef="#ctx0" brushRef="#br0" timeOffset="13141.3622">6101 5259 1559 0,'-3'8'201'15,"2"7"-142"-15,-2 6 1 0,3 0 50 0,3 2 36 16,-2-2 12-16,1 1-17 0,-1 1-36 0,1-1-35 16,2 2-26-16,1-2-16 0,2 2-5 15,-1 2-1-15,2-6-9 0,2-7-6 0,0-7-6 16,1-11 2-16,7-9 6 0,-2-9 1 0,2-12-3 16,3-1-8-16,-2-4-3 0,0 1 4 0,-2 8 10 15,-5 8 17-15,-5 13 16 0,-4 6 8 16,-3 5-4-16,-1 4-11 0,2 0-3 0,1 2 0 15,0 7 1-15,5 3 0 0,2 1-11 0,-2-2-9 16,5 0-11-16,1-3-29 0,0-3-53 16,7-3-104-16,-1 1-231 0,3-2-653 0,-3 0-322 15</inkml:trace>
  <inkml:trace contextRef="#ctx0" brushRef="#br0" timeOffset="13894.5827">2021 12989 459 0,'-8'1'445'0,"-3"2"-135"15,-4-1-46-15,4 1-14 0,4-1-20 0,2-1-32 16,-1-1-38-16,3 0-28 0,2-1-19 16,0-2-28-16,2-3-25 0,0 0-27 0,2-6-11 15,3-2-3-15,3-5 5 0,2-3 2 0,7-1 0 16,-2-1-4-16,6 0-3 0,1 5-5 0,2 5-5 15,1 6-4-15,-2 4-3 0,0 8 0 0,-1 4 2 16,0 6 1-16,-2 7 4 0,0 7-3 16,-1 7 3-16,-2 6-1 0,-4 10-1 0,-1 6 0 15,1 4-3-15,-7 3-3 0,-1 1 1 0,1 2 1 16,-4-4-1-16,0-3 1 0,-3-8-1 0,0-11 0 16,-3-11 3-16,2-11 3 0,0-12 5 15,1-4 3-15,0-6 0 0,1-4-3 0,0-7-5 16,6-8-1-16,0-6 0 0,5-7 0 0,1-3 0 15,2 0-1-15,5 1-2 0,-3 0-1 16,4 6-2-16,-1 3-9 0,-2 1-16 0,-1 3-32 16,-1 2-59-16,4-3-98 0,-1 2-205 0,-1 0-547 15,-1 0-359-15</inkml:trace>
  <inkml:trace contextRef="#ctx0" brushRef="#br0" timeOffset="14039.637">2667 12580 1772 0,'0'0'636'0,"-2"0"-951"15,0 1-90-15,4 1-18 0,-2-2-94 16,-2 1-202-16,-1 1 691 0</inkml:trace>
  <inkml:trace contextRef="#ctx0" brushRef="#br0" timeOffset="17503.1459">2566 11693 1 0,'-3'-6'0'0,"-5"-2"0"0,-1-2 463 16,0 3-49-16,2 2-52 0,-1-1-36 0,1 0-46 15,-3 0-39-15,3 3-35 0,0 0-35 16,0-2-28-16,4 5-27 0,-1-2-24 0,3 2-21 15,1-1-25-15,0 1-21 0,1 1-19 0,3-1-18 16,-3 0-12-16,2 4 1 0,6 3 9 16,8 6 12-16,3 5 13 0,8 4 0 0,5 3-2 15,2 4-1-15,5-1-4 0,-1-1 3 0,2 0-1 16,1-2 0-16,1 2-1 0,1 1-1 0,1 3-1 16,-2-2 2-16,-6 0 0 0,-1-3 1 0,-3-1 3 15,-6-5 1-15,-6-2 1 0,-1-4-1 16,-6-2-2-16,-3-4-3 0,-5 1-10 0,0-5-18 15,-6-2-29-15,0-1-35 0,0-2-38 0,-3 1-70 16,-2-4-175-16,0-3-441 0,-4-3-551 0</inkml:trace>
  <inkml:trace contextRef="#ctx0" brushRef="#br0" timeOffset="17778.4891">2626 11231 1235 0,'-1'0'384'0,"-1"0"-153"0,1 0-103 15,4 1-79-15,-2-1-5 0,3 2 16 0,3 3 21 16,2 3 22-16,4 7 0 0,5 5-6 0,7 5-12 16,4 2-18-16,5 4-10 0,3 2-14 15,6 5-9-15,2-3-3 0,-1 1-5 0,2-4-4 16,-4-3-1-16,3-1-5 0,-2-3-3 0,-2-3-1 15,0-1-2-15,-5-3-2 0,-4-3-4 0,-3 0 1 16,-1-2-3-16,-8-5 2 0,1 3-4 0,-3-4-17 16,-6-1-45-16,-5-1-78 0,-4 2-124 15,-4-4-200-15,-4 3-437 0,-5-1-225 0</inkml:trace>
  <inkml:trace contextRef="#ctx0" brushRef="#br0" timeOffset="17941.1823">2716 11974 1299 0,'-3'-2'862'16,"1"-1"-765"-16,1-1-80 0,6-2-33 15,1-6 10-15,7-2 31 0,0-7 15 0,7-10-5 16,2-4-12-16,5-3-38 0,4-2-92 0,1 0-138 16,-3 3-227-16,1 4-337 0,-4 3 82 0</inkml:trace>
  <inkml:trace contextRef="#ctx0" brushRef="#br0" timeOffset="18608.3174">3128 11287 629 0,'3'13'317'0,"1"5"-109"0,4 4-17 16,3-3 3-16,2-2-16 0,3-4-20 0,0-5-18 15,2-2-16-15,3-2-15 0,3 1-9 16,0-3-12-16,3-4-15 0,-3-3-10 0,5-2-10 0,-4-3-2 15,-3-4-4-15,-4 2 2 0,-3-8 0 16,-6 2-5-16,-5-2-2 0,-4-3-7 0,-2 4-6 16,-6-2-6-16,-2 4-12 0,-8 3-10 0,-1 2-8 15,-5 4-6-15,0 5-5 0,-4 3-5 16,-3 3-3-16,2 5-2 0,-2 2 4 0,1 1 6 16,4 2 6-16,3 0 7 0,7-3 5 0,0-3 0 15,6 0 1-15,7-6 2 0,2-1-4 0,2-3-9 16,1-1-12-16,1 0 2 0,4-4 6 15,3-1 12-15,1-7 15 0,6-5-2 0,-1-5 1 16,2-4-3-16,2-2-2 0,0 2-2 0,-1 0-2 16,-3 5 0-16,-1 3-3 0,-3 4 2 15,1 8-2-15,0 4-1 0,-2 3 0 0,2 4-1 0,-2 5 2 16,1 1 0-16,3 3 2 0,-2 5-1 16,1 0 1-16,1 0 1 0,1 3-2 15,-1-5 1-15,1 1-1 0,-1-5-1 0,0-1 1 16,1 0 1-16,-1-4-2 0,-1-1 0 0,0 1 0 15,-2-3 0-15,0-2-1 0,0-4 4 0,-6-3 2 16,0-4 3-16,-4-6 2 0,-2-2 0 0,-3-1 2 16,-3-3-3-16,-3 0-2 0,-3 3-1 0,0-1-1 15,-1 2 3-15,-3 5-1 0,3 1-1 0,0 4 2 16,1 3 2-16,5 2 4 0,1 2 2 16,3 3-5-16,3 0-13 0,0 0-14 0,1 0-8 15,2 2-1-15,5-1 7 0,1 2 10 0,5-1 6 16,5 1 2-16,0-1 1 0,1-2 0 15,7-2 0-15,-3-3-1 0,0 2 0 0,-4 0 1 16,0-2 0-16,-3-1-1 0,-3-2-3 0,-4 0 0 16,-3-4 1-16,-3-1 2 0,-4-2 5 15,-4-1 3-15,-3-1 1 0,-2 0 2 0,-4 3 6 0,-1 0 12 16,-1 2 11-16,-2 2 9 0,-1 2-1 16,-2 4 0-16,2 0-9 0,1 2-10 0,4-1-7 15,3 0-8-15,4 0-9 0,0-4-14 0,4-4-15 16,2-2-19-16,2-5-37 0,7-5-76 15,2-3-154-15,8-3-424 0,3-4-882 0</inkml:trace>
  <inkml:trace contextRef="#ctx0" brushRef="#br0" timeOffset="19429.6139">3854 9641 1083 0,'-10'-3'530'0,"-1"0"-180"0,-1 0-91 16,3 2-59-16,2 1-44 0,2-2-34 0,2 2-39 15,2 0-32-15,1 0-29 0,1 2-22 0,3-1-17 16,2 4-1-16,6 7 4 0,6 0 9 0,4 6 7 15,7 4 2-15,6 1 0 0,4-1 1 16,1 0-1-16,0-2 2 0,2 1-1 0,-3-1 0 16,1 1 0-16,-1 0-2 0,-2 2 1 0,-2 1-1 15,-2 3-1-15,2 2 0 0,-2-3 0 16,-3-4-23-16,-8-6-68 0,-3-7-103 0,-8-2-141 0,-4-5-278 16,-5-2-589-16</inkml:trace>
  <inkml:trace contextRef="#ctx0" brushRef="#br0" timeOffset="19723.3916">3710 9755 1076 0,'-4'-11'330'0,"1"-4"-223"0,5-4-75 16,8-2-17-16,7-1 31 0,5-4 45 15,7-1 26-15,6 2 4 0,6 2-13 0,8 6-21 16,4 0-15-16,3 7-8 0,4 5-7 0,-3 5-6 15,3 5-3-15,-4 7-3 0,-2 7 1 16,-4 2-1-16,-1 9-2 0,-6 4-1 0,-5 7-3 16,-4 4-2-16,-7 6 1 0,-4 3-2 0,-3 1-2 15,-8 3-5-15,-3-6-4 0,-7-2-4 0,-4-3-3 16,-8-5 4-16,-1-1 2 0,-2-6 1 0,-4-4 2 16,-1-2-5-16,1-5-6 0,0-9-14 15,-1-4-22-15,1-5-32 0,3-6-39 0,-2-6-58 16,3-8-76-16,2-5-149 0,6-10-313 0,4-3-710 15</inkml:trace>
  <inkml:trace contextRef="#ctx0" brushRef="#br0" timeOffset="20239.1714">4608 9257 694 0,'-8'17'503'0,"3"5"-278"0,-2 7-62 0,4 3 3 15,3-1-2-15,3 1-7 0,0-3-27 0,4 0-22 16,4-1-24-16,-1-2-23 0,2-2-9 16,4-2-6-16,-1-4-4 0,3 0-8 0,-3-1-11 15,3-4-8-15,0-2-13 0,1-6-7 0,-5-9-4 16,-1-8 0-16,1-6 1 0,-6-7 3 0,-2-2 0 16,0-4-2-16,-6 1 3 0,-3 3 7 15,-3 3 4-15,1 5 7 0,-1 7 7 0,-4 5 0 16,5 4 0-16,0 3-7 0,2 1-13 0,1 2-20 15,2 0-9-15,1 4 1 0,1 0 6 0,2 1 11 16,3 1 4-16,4 0-4 0,-1-5 2 0,1-1 0 16,8-3-4-16,-3-1 4 0,2-5 2 0,2-3-4 15,-2-6 4-15,-1-3 3 0,-3-3 1 16,1-2 7-16,-4 0 7 0,-5-1 4 0,-2 0 2 16,-3 1 3-16,-5-2 1 0,-2 2-4 0,-4-2 2 15,-3 0-1-15,-2-3 1 0,-5-1-2 16,-3 0-5-16,-1 1 3 0,-1-1-1 0,-4 3-4 15,-2-2 0-15,-3 1-4 0,-2-2-3 0,-3-2 1 16,1-1 0-16,-2 2 0 0,2 0 1 0,-1 1 0 16,4 3 4-16,1 4 10 0,6 4 19 15,4 6 15-15,9 6 9 0,6 4-13 0,2 3-30 16,6 0-44-16,3 4-13 0,5 5 1 0,5 6 11 16,4 6 26-16,6 6 1 0,4 4-1 15,7 0-1-15,3 2 1 0,5 2 0 0,4-1 1 16,3 3 2-16,4-2-2 0,1 2 1 0,1 0-12 15,-2-4-57-15,-3-5-109 0,-2-5-194 0,-5-7-327 16,-5-9-857-16</inkml:trace>
  <inkml:trace contextRef="#ctx0" brushRef="#br0" timeOffset="20393.3592">4548 9050 990 0,'1'-10'122'15,"3"-8"-112"-15,2-7-29 0,7-1 9 0,1-2-27 16,3-2-81-16,4-3-138 0,2 2-135 0,2-1 101 16,4 1 290-16,0 2 0 0,-3 4 0 15</inkml:trace>
  <inkml:trace contextRef="#ctx0" brushRef="#br0" timeOffset="20654.8989">4903 8643 1 0,'0'7'0'0,"-3"2"0"0,1 6 348 15,-2 4 81-15,3 1-112 0,-3 4-71 0,3-2-58 16,1 1-42-16,1 2-26 0,3-3-12 15,1 4-11-15,1-2-10 0,5 0-14 0,-2 1-13 16,2 0-12-16,3 0-11 0,1 1-3 0,2-1-8 16,-1-5-12-16,1-2-15 0,-4-9-15 0,2-7-2 15,-5-8 7-15,0-5 9 0,-1-7 0 0,-4-6-12 16,1-6-9-16,-5-4 4 0,-2 1 12 16,-5 0 14-16,1 7 13 0,-5 6 12 0,0 3 20 15,2 8 23-15,-1 3 19 0,2 5 8 0,5 1-15 16,-2 2-28-16,3 4-25 0,2 0-14 15,2 2-2-15,1 6 0 0,6 0 2 0,1 1-3 16,4-1-4-16,3-2 0 0,0 0-5 0,5-3-4 16,0-5-7-16,0 1-32 0,1-5-54 0,-2-3-121 15,0-1-237-15,-3-5-499 0,-5-2-282 16</inkml:trace>
  <inkml:trace contextRef="#ctx0" brushRef="#br0" timeOffset="21233.2884">6073 7638 511 0,'-6'-3'594'0,"-1"-3"-241"0,-6 1-75 0,6-1-31 16,-1 3-27-16,3 1-29 0,0 2-30 15,-3 0-33-15,3 0-28 0,-2 3-26 0,6-1-27 16,-1 1-23-16,0 0-18 0,4 0-11 0,-1 0-5 16,0 3 0-16,2 1 0 0,3 3 4 0,2-2 1 15,0 3-1-15,0-1 4 0,2-1 1 16,3 2 1-16,-1-3 1 0,-1 1-1 0,1-4-2 16,-1 0 1-16,0-3-3 0,-2-2-2 0,0 0 6 15,-1-2 4-15,-3-2 11 0,2 1 11 0,-4-8 5 16,4-1-2-16,-4-5-5 0,4 0-5 15,-5-3-7-15,3 0 1 0,-1 0 1 0,-3 1 0 16,-1 3 0-16,0 3-2 0,0 3-2 0,0 2-2 16,1 4-4-16,1 0-4 0,2 3-2 0,-1 0-3 15,4 1 1-15,2 0 3 0,3 3 2 16,1 1 1-16,5 4 0 0,-1 2 1 0,-2-1-1 16,3 2 3-16,-4 0 0 0,1 1-1 0,-2 0 1 15,-2 0 0-15,0 0-1 0,-2-1-5 0,-6 1-24 16,0-2-45-16,-4-2-57 0,-3-1-105 0,-4-4-205 15,-5-1-645-15,-4-3-85 0</inkml:trace>
  <inkml:trace contextRef="#ctx0" brushRef="#br0" timeOffset="21355.6773">5717 7436 958 0,'4'-8'89'0,"4"-3"-167"0,5-3-299 15,5-1-214-15</inkml:trace>
  <inkml:trace contextRef="#ctx0" brushRef="#br0" timeOffset="21769.4475">6496 6309 1211 0,'-8'-4'801'0,"-4"-1"-495"0,1 1-108 0,2 2-52 16,2 4-43-16,5-1-39 0,1 1-41 0,2 2-30 16,0 0-13-16,8 6-3 0,0 4 10 15,5 3 2-15,5 1 5 0,4 2 3 0,3-2 1 16,3 0 2-16,-1 1 4 0,5 0-1 15,0-4 1-15,-1 4 1 0,1 2-4 0,1 0 1 16,-2 4-2-16,-2-5 0 0,0-3-2 0,-6-8-3 16,2-7 8-16,-3-7 8 0,-2-7 13 0,-4-2 12 15,-1-5 4-15,-1-6-2 0,-3-5-5 16,-5-5-3-16,-4 0-2 0,-3-2-1 0,-8-3 3 0,-2 3 1 16,-5-1 3-16,-9 1 5 0,1-1 1 15,-8 3-3-15,-7-1-2 0,0 2-12 0,-5-1-6 16,-1 2-5-16,-3-1-7 0,3 3 1 0,2 1-4 15,4 1 0-15,7 1-3 0,3 2-5 0,6 4-9 16,6 3-21-16,1 1-34 0,7 5-65 16,5 4-136-16,5 0-249 0,6 0-502 0,5 4-263 15</inkml:trace>
  <inkml:trace contextRef="#ctx0" brushRef="#br0" timeOffset="22711.0907">7193 6013 1681 0,'-12'-11'39'0,"1"-6"-18"0,-9-5-7 16,6 1 11-16,-4-4 33 0,1 0 41 0,0 0 31 15,-7-2 7-15,3 1-12 0,-1-2-21 0,0 2-20 16,0 0-14-16,4 1-16 0,-2 1-10 0,8-1-7 15,-4 1-4-15,6-1-6 0,6 3-10 0,-1 1-11 16,9 3-12-16,0 2-7 0,8-1-6 16,5 3 0-16,2 2 5 0,3 1 5 0,5 3 3 15,-1 2 2-15,3 5 5 0,2 1 2 0,-1 5 0 16,0 4 0-16,-1 1-2 0,-5 5-1 0,2 3-1 16,-4 2 0-16,-4 5-1 0,-4 3 2 15,2 5-1-15,-6-1-1 0,-5-1 2 0,1-2 0 16,-3-7 0-16,0-7 2 0,1-5-1 0,-2-5 2 15,-1-5 12-15,-1-2 10 0,2 1 11 16,-2-2-3-16,1-6-9 0,3-2-11 0,-1-6-13 16,0-3 4-16,3-3-4 0,2 0 2 0,-3-5 0 15,3 0 1-15,0-1-1 0,-4-2 0 0,4 1 1 16,-6 1-6-16,0 1 7 0,-2 2-2 0,-1 2 1 16,-1-1 3-16,-2 3-3 0,-4 1 2 15,-1 0 0-15,0 1 0 0,-2 1 0 0,-1 1-1 16,-3 2-1-16,1 4 2 0,1 3 0 0,-4 3-1 15,5 2 0-15,-1 4-3 0,0 3-6 0,7 0-8 16,-1 3-7-16,0 3-6 0,4 6 3 0,2 5 9 16,1 3 4-16,2 0 6 0,4 0-2 15,4 2 2-15,1-2 2 0,3 1 2 0,6-2 1 16,1 1 0-16,1-2-1 0,3-6-7 0,-3-4-2 16,-1-7-2-16,0-7 4 0,0-5 8 15,-1-3 7-15,-1-4 5 0,-1-5-1 0,-4 1 3 16,1-8-3-16,-4-1 0 0,-1-1 0 0,-4-2 0 15,1-4-2-15,-5-1 1 0,-1-1-1 0,-2 4-2 16,-1-1 1-16,-1 1-2 0,-3 3 1 16,1 0 0-16,-3 1-2 0,0 2 0 0,1 4 0 15,2 0-1-15,-3 6-3 0,4 2-2 0,0 7-2 16,2 0 1-16,2 5-3 0,-1 2-12 0,1 1-29 16,1 1-7-16,4 2-1 0,0 5 11 15,5-1 27-15,-1 3 9 0,2 3 3 0,5 1 2 16,-3 3 0-16,1-1-5 0,3 4-20 0,-3-5-28 15,2-2-16-15,-2-8 1 0,1-6 21 16,-2-3 32-16,-1-7 23 0,-3-2 7 0,1-3 4 16,-7-2 0-16,2-3 0 0,-5-2 1 0,-2-5-5 0,-4 0 1 15,-4-1-1-15,-1-1 1 0,-2 2 5 16,-5 3-3-16,-4 0-1 0,-1 3-8 16,-4 0-2-16,-4 0-1 0,-1 2-1 0,-5-2 1 0,-2 0 1 15,5-1 0-15,-2 1 0 0,6-1 0 16,3-1 3-16,0-1 8 0,5 2 9 0,3 4 13 15,6 5 6-15,4 6 1 0,3 3-9 0,5 3-26 16,1 2-30-16,1 3-15 0,6 7-1 16,3 3 12-16,4 7 20 0,7 6 7 0,2 2 0 15,1 4 0-15,6-4-3 0,0 2 1 0,3-2 2 16,5 0 2-16,-1-2 6 0,0-5-1 0,2-1 0 16,-6-7-4-16,2-3-4 0,-2-2-6 15,-2-5-19-15,-2 0-50 0,-5-2-93 0,3-2-174 16,-6-3-469-16,-1-2-678 0</inkml:trace>
  <inkml:trace contextRef="#ctx0" brushRef="#br0" timeOffset="31261.5378">4392 11701 1202 0,'-4'-1'267'15,"2"-2"-129"-15,1 0-66 0,1 2-27 0,2-2 3 16,2 2 13-16,0-1-6 0,1 2 1 0,3 0-4 16,2 0-5-16,5 2-5 0,1-1-5 0,6 2-7 15,3 1-4-15,-2-4-7 0,4 3-3 16,-1-2-1-16,0-1-3 0,1 2-2 0,-2-4 0 16,1 2-2-16,-1-1 1 0,-4 1-2 0,1 0 2 15,-2 0 0-15,-1 0-1 0,-1 0 1 0,-3 3-1 16,1-3-1-16,-4 3 2 0,0-1-3 0,-4-2 0 15,0 1 2-15,-5 1 2 0,0 1 4 0,-3-3-9 16,0 1-41-16,0-1-72 0,-1 2-123 16,-1-2-230-16,0 0-381 0,-2-3 129 0</inkml:trace>
  <inkml:trace contextRef="#ctx0" brushRef="#br0" timeOffset="31892.1621">4391 10782 7 0,'-6'0'428'0,"-2"-3"-81"0,1 0-32 0,2 2-10 15,-3-2-15-15,5 0-26 0,-2-1-51 0,1 3-42 16,1 0-39-16,1 0-32 0,-1 2-22 16,3-1-24-16,0 0-19 0,0 0-16 0,2 0-12 15,-1 0-9-15,0 0-4 0,0 2-1 0,3 2 0 16,4 2 2-16,5 3 4 0,5 6 2 0,3-2-1 15,5 6 2-15,3 3 0 0,2 1-2 16,2 2 1-16,1 2 1 0,3 1-2 0,3 3 0 16,-1 4 2-16,-1 3 3 0,0-1-1 0,-1 0 1 15,-3-6 1-15,-1-3-3 0,0-4 0 0,-4-1-2 16,-2-5 1-16,-2 0 0 0,-3-2-2 16,-1-4-1-16,-3-2-1 0,-1-2 0 0,-3-4-2 15,-2 1 1-15,-2-2 1 0,-4-2 1 0,0 1 1 16,-5 0 1-16,1-2 1 0,-2 0 1 0,0 0-1 15,0 0-6-15,-2 0-14 0,2 0-23 0,-3 0-45 16,-1 0-72-16,1 0-107 0,-5-2-138 16,2-1-167-16,-2 0-190 0,-1 1 295 0</inkml:trace>
  <inkml:trace contextRef="#ctx0" brushRef="#br0" timeOffset="32471.6756">4537 11537 1 0,'-5'-3'374'0,"-3"2"-71"0,1-4-77 0,-1 2-20 15,5 3 2-15,-3-1 8 0,2-1-11 16,-2 2-23-16,1 0-27 0,2 0-27 0,-1 0-19 15,3 0-19-15,0-1-16 0,1-1-16 16,1 1-19-16,0 1-11 0,0-2-13 0,-1 1-10 16,3 1-5-16,-3-1-2 0,1 1-3 0,-1-2 0 15,2 2 2-15,0 0 1 0,3 2 4 0,0-2 4 16,0 1-1-16,1 2 1 0,4-3-2 0,-1 3-2 16,2 0 0-16,4-1-1 0,0 3 0 15,2-3 1-15,1-1-1 0,3 1 1 0,0-2 0 16,4-2 0-16,-3 1 1 0,6-4 5 0,-1-1-1 15,-2 2 0-15,5-2-1 0,-1 0 0 0,-2-2-3 16,3 6 0-16,-1-1 1 0,-2 1-1 16,-1 0 0-16,-2 2-1 0,-2 0 0 0,-2 0 0 15,0 0 0-15,-1 1 1 0,-3-2-1 0,0 1-3 16,-4-2 4-16,2 2-3 0,-7 0 3 0,0-2 0 16,-5 2 2-16,-1-1 4 0,-1 1 8 0,0 0 13 15,0 0 11-15,-1 0 8 0,1 0 1 16,-1 0-10-16,0-2-7 0,-2-4-11 15,-2 1-8-15,-1-2-5 0,-2-6 2 0,-2 1-1 0,1-5 0 16,-2-2 0-16,-1-2-2 0,0-4-1 16,-3-1 0-16,2-4-1 0,-3 0 1 0,3-4-2 15,-5 0-1-15,2-1-2 0,1 2 0 0,1 4 2 16,2 1-2-16,2 6-3 0,2 1 2 0,1 4-2 16,-1 2 0-16,5 5 2 0,0 2-12 0,1 1-18 15,2 3-32-15,-2-2-60 0,4 3-81 16,-1 0-110-16,3 1-195 0,-1 1-355 0,6 2-162 15</inkml:trace>
  <inkml:trace contextRef="#ctx0" brushRef="#br0" timeOffset="33204.6472">4808 12872 1 0,'-3'0'0'0,"0"0"0"16,-1 2 81-16,-1-2 241 0,3 1-10 15,-3 1-12-15,0-1-24 0,2-1-23 0,-1 0-33 16,1 2-35-16,0-2-29 0,-1 1-27 0,2 1-20 16,-1-1-19-16,0 4-19 0,2-5-17 15,-1 2-20-15,1 0-15 0,2-1-12 0,1 1-8 16,0 2-4-16,3 2-1 0,2 3 3 0,2 4 2 16,6 2 3-16,3 4 2 0,4 2-3 0,4-1 2 15,1 5 2-15,4-3-2 0,-1 1 2 16,3 1-1-16,-2-3 0 0,1 2 3 0,-2 0 0 15,4 2 2-15,-2 0 3 0,0 1 2 0,0-1 1 16,-4-4 2-16,-1-4 0 0,-6-6-5 16,-1-3-2-16,-4-2-2 0,-1-1-2 0,-1-2 0 0,-2 0-2 15,-2-1 0-15,1 0-4 0,-4-1 0 16,0 0 0-16,-1-1-8 0,-2 0-16 0,-2 1-28 16,2-1-33-16,-3 0-37 0,-1 0-19 0,-1 0-18 15,-3 0-39-15,2 0-135 0,-2-1-313 0,-2-3-367 16</inkml:trace>
  <inkml:trace contextRef="#ctx0" brushRef="#br0" timeOffset="33503.0973">4630 13133 698 0,'-2'0'597'0,"-4"-3"-255"0,3 0-103 0,2-5-65 16,2 0-46-16,1-6-29 0,2-7-17 0,1-8 3 16,5-7 8-16,2-5-9 0,6-5-14 15,2-6-14-15,2 0-17 0,0-4-5 0,3 0-10 16,-3 4-5-16,2-1-2 0,3 6-4 0,-6 2-2 16,1 5 1-16,-3 8-5 0,1 2 2 0,-8 10-2 15,1 2-1-15,-3 5-2 0,-2 2 2 0,-1 5-6 16,-4 1-8-16,1 2-9 0,0 3-18 0,1 1-26 15,-1 4-40-15,0 1-63 0,2 2-88 16,1 3-136-16,0 3-206 0,1 4-249 0,1 2 352 16</inkml:trace>
  <inkml:trace contextRef="#ctx0" brushRef="#br0" timeOffset="33721.932">5218 13326 967 0,'3'-3'316'0,"1"-1"-158"0,0-3-34 15,1 0 11-15,1-5 26 0,4-5 8 0,1-7-32 16,2-7-36-16,1-7-38 0,-1-6-24 0,5-1-12 16,-4 0-9-16,2 6-22 0,-5 4-83 0,-1 7-142 15,-2 6-262-15,-4 4-363 0,0 4 105 0</inkml:trace>
  <inkml:trace contextRef="#ctx0" brushRef="#br0" timeOffset="34507.4616">5205 12596 223 0,'3'-2'296'0,"-2"1"-126"15,4-1-17-15,0 2 25 0,4 3 34 0,2 2-10 16,2 4-28-16,3 2-29 0,-1 3-19 0,2 3-10 15,2-1-19-15,-2 5-18 0,2 0-20 16,-3 2-22-16,3-2-12 0,-6-4-5 0,4-3-1 16,-5 1 9-16,1-2 2 0,-1-3 4 0,-4-2 4 15,-1-4 10-15,-6-3 32 0,-1-2 19 16,-1-4 0-16,-6-3-17 0,-3-6-35 0,-2-5-28 16,-3-4-5-16,-1-2-4 0,-2-2-1 0,1 2 0 15,0-1 2-15,-2 2-1 0,1 1-2 0,4-1 0 16,1 0-3-16,2 5 1 0,4 2-2 15,1 2-3-15,4 3-2 0,2 0-5 0,1 4-4 0,3 0-2 16,1 2 0-16,5 3-1 0,1-1 2 16,5 4 1-16,2 0 3 0,3 4 2 0,4 1 2 15,-3 0-1-15,5 3 2 0,-2-1 0 0,3-1 4 16,0 0 0-16,-4 2 1 0,4-5-1 0,-7-1-3 16,4 0 1-16,-3-5 0 0,-6-1 0 15,2-4 1-15,-6-2 1 0,-1-4 4 0,-3 0 1 16,-3-6 3-16,-2-1 1 0,-3 0 1 15,-3-4 0-15,-2 1 0 0,0 0-1 0,-2 0-1 16,-6-1 1-16,3-3-2 0,-4 2 1 0,1-3 0 16,-6 2-1-16,1 2 0 0,-4-2-2 0,1-1 0 15,-1 1-2-15,-4-4-2 0,-1-1-2 0,-2 0 2 16,-1 0 1-16,-2 0 1 0,1 2 1 16,0 0-2-16,3 3-1 0,-2-2 1 0,1 4 0 15,4 3 1-15,2 5 4 0,2 3 3 0,3 6 3 16,3 2 2-16,3 2-2 0,0 4-5 0,6 0-8 15,1 4-13-15,2-1-12 0,3 3-11 16,3 3 2-16,4 9 10 0,10 6 7 0,5 6 13 16,9 6 2-16,7 6 0 0,3 1 0 0,3 8-2 15,7 4 2-15,4 2-2 0,6 4 5 0,2 0 1 16,2-2-2-16,2-8 2 0,-3-3-6 16,0-8-1-16,1-3-2 0,-7-3-2 0,-1-3-3 0,-6-2-12 15,-5-1-8-15,-5-4-6 0,-5-1-5 16,-3-4-5-16,-5-1-18 0,-3-2-21 0,-7-4-15 15,-5-2-5-15,-2-2 21 0,-9-5 34 0,-2-5 28 16,-5-4 21-16,-7-4 8 0,-2-5-5 16,-9-6 2-16,-4-3 3 0,-4-3 8 0,0-3 15 15,-2 2 22-15,-4 1 17 0,1 2 10 0,1 0 0 16,0 1-1-16,-2 4-3 0,6 0-4 16,-1 2-4-16,3 1-9 0,4 0-14 0,4-2-8 15,2 1-13-15,3 0-8 0,3-2-8 0,2-2-4 16,0-1-3-16,4-3-6 0,0-2-10 0,5-3-21 15,1-2-30-15,2-1-46 0,1-3-53 0,4 2-43 16,-1-4-64-16,4 6-101 0,-1 0-172 16,-2 2-247-16,-1 3 183 0</inkml:trace>
  <inkml:trace contextRef="#ctx0" brushRef="#br0" timeOffset="35537.7213">5716 11572 73 0,'-8'-3'616'0,"2"-1"-170"0,0 3-112 15,1 1-80-15,3 1-80 0,2 4-68 16,3 0-44-16,0 5-14 0,0 4 12 0,5 3 15 15,4 3 8-15,2 1-6 0,1 0-11 0,3 2-14 16,1 1-9-16,3-1-7 0,-2 1-6 0,3-3-4 16,2-2-5-16,1-2-3 0,-4-3 1 15,4-6-2-15,-6-5 6 0,-5-4 7 0,3-6 8 16,-6-6 9-16,-2-4 2 0,-2-5-6 0,-6-3-8 16,-2-5-6-16,-2 2-7 0,-3-4-1 15,-5 3-4-15,-3-3 0 0,-1 4 1 0,-4 2 0 16,-3 1 0-16,-7 4 1 0,3 0 0 0,-4 9-6 15,-1 2-4-15,1 5-4 0,2 4-5 16,3 3 0-16,2 3-1 0,5 2 2 0,2 1-1 0,3-2 0 16,5 3-2-16,0-3-4 0,5-2-6 15,2 2-1-15,1 0-1 0,3 3 1 0,2-1 4 16,3 1-2-16,1-2 0 0,3 0-3 0,2-3-3 16,-2-1 2-16,3-6 2 0,-2-2 7 0,-2-4 7 15,2-5 12-15,-4-5 5 0,-3-3 1 16,0-2 0-16,-6-2-3 0,0-1-2 0,-2-1-2 15,0 1-1-15,-2-1-1 0,-2 1 1 0,3 0-1 16,-4-1 0-16,2 1-1 0,-3 0-2 16,3-2-2-16,1 4-6 0,2 0-2 0,2 4-2 15,2 6 0-15,1 3 1 0,3 0-4 0,-1 6-2 16,0 1-2-16,4 5-3 0,5 0 1 0,0 5 2 16,6 1 1-16,3 6 0 0,1 1 7 0,-4 3 1 15,2 4 3-15,1 2 0 0,1 5-6 16,-3 2 2-16,5 1-5 0,-5-2-5 0,3 0-17 15,-2-9-11-15,-3-5-7 0,-5-8 5 0,2-4 12 16,-7-4 13-16,0-4 12 0,-7-1 12 0,1-5 5 16,-4-2 6-16,-1-7 0 0,-4 0-3 15,0-4 0-15,-3 0-1 0,-2-2 2 0,-4-1 2 16,0 0 6-16,2 0 3 0,-6 0 3 16,4 0 0-16,-3 0-3 0,0-2-3 0,2 3-4 0,-1-2-6 15,1 0-3-15,-1 2-3 0,3-1-1 16,2 4 1-16,1 5-4 0,4 1 0 0,3 4-1 15,3 4-8-15,0 4 2 0,1-1-2 0,3 3-3 16,2 2 3-16,2 1 0 0,3 1 1 16,3 2 1-16,3 4 1 0,4 4 2 0,0-1 0 15,1 5 0-15,3 1 3 0,-2 4-2 0,0 3 0 16,0 0-2-16,0 0 0 0,-3 0 1 16,-6-2 2-16,3-6 1 0,-9-2 0 0,-2-5 2 15,-3-3-1-15,0-4 6 0,-3 0 10 0,-1 0 14 16,-1-1 1-16,-2-3-3 0,-1-3-9 0,-3-4-17 15,-6-2-3-15,1-3-1 0,0-1 2 0,-4 1 0 16,4-4 3-16,-1 0-3 0,-1 0-3 0,4-2 4 16,1 0-4-16,-2-2 2 0,2-2-1 15,1-2-1-15,1 0-2 0,4 3 0 0,-1 3 0 16,4 3-7-16,2 5-3 0,4 5-6 0,-1 1-3 16,3 4-4-16,2-1-2 0,2 5 2 15,2 3 1-15,2 1 7 0,2 3 3 0,1 1 4 16,0 3 2-16,0 3-3 0,-3 1 1 0,3 4-1 15,-6 1-4-15,2 1-15 0,-2 0-10 0,-5-2-5 16,0-7 5-16,-6-5 24 0,0-5 27 0,-2-3 16 16,-1-1 0-16,-5-2-5 0,1-1-17 15,-6-4-3-15,1-3-2 0,0-1 2 0,-1-2 3 16,1-1 3-16,1-1 4 0,-1 0 0 0,2 1 3 16,-1-2 1-16,3 1 4 0,2 3 2 0,1 0-1 15,1 3-6-15,4 3-8 0,1 2-4 16,2 0-2-16,-1 1-3 0,5 1 2 0,-1 2-2 15,5 2 1-15,0 0 2 0,0 5 0 0,6-2 3 16,-4 3 0-16,4-2-2 0,-1 2-6 0,-1 1-12 16,3 1-29-16,-1 1-54 0,-1 0-97 15,-3 1-138-15,-4 0-205 0,1-4-288 0,-2-1-174 16</inkml:trace>
  <inkml:trace contextRef="#ctx0" brushRef="#br0" timeOffset="36124.3846">6305 10268 847 0,'-10'-14'172'0,"-1"-2"-52"16,-2-1 37-16,4 7 51 0,2 5 34 0,4 3-15 15,-2 3-72-15,3 2-64 0,2 2-49 0,0 4-23 16,0 3-2-16,5 4 13 0,0 6 7 0,2 3 0 16,4 2-5-16,-3-1-8 0,4-1-6 0,0 1-6 15,1-2-1-15,3-2-7 0,-1-4-8 16,3-5-10-16,-4-2-11 0,2-8-5 0,-6-5 8 15,0-5 16-15,1-2 19 0,-6-3 15 0,0-4 2 16,-1-4-2-16,-4 0-5 0,0-3-3 0,-4 2 0 16,2 2 1-16,-5 1 0 0,3 4 2 0,-4 3 4 15,5 4 9-15,-4 1 6 0,5 5-1 16,-1-1-7-16,1 2-19 0,1 2-29 0,2-1-19 16,1 0-4-16,2 4 4 0,0-1 14 0,4 0 10 15,2 2 5-15,4-1 0 0,0 0-2 16,-1-3 1-16,6-2-1 0,-6-1-1 0,4-2 1 15,-5-3 0-15,-1 0 2 0,0-3 4 0,-1-3 4 16,-2-1 5-16,0-2 3 0,-5-1 2 0,1 2 1 16,-4-4-1-16,0 0 1 0,-3 2 0 15,0-5 0-15,-4 2 2 0,0-1-3 0,-3-1-2 16,2-1-1-16,-5 0 0 0,-1-1-2 0,-2 0 0 16,0-2-2-16,-5-2 1 0,-1-3-3 0,-5 1-1 15,2-4-2-15,-3 4-3 0,-5-3-6 0,-2-1-3 16,1-1-1-16,-3 1-1 0,-2-3 5 0,1 1 3 15,0 0 3-15,1 2 1 0,4 1 3 16,1 4 1-16,3 5 6 0,0 3 7 0,8 8 6 16,2 5 5-16,8 1-2 0,1 6-11 0,7 2-20 15,-2 1-23-15,8 1-11 0,1 3 2 16,7 8 8-16,1 7 17 0,9 6 8 0,6 5 2 16,4 2 2-16,4 1 0 0,6 4-1 0,3-1 0 15,3 2 0-15,2 1 1 0,0 0 0 0,1-6-5 16,0-2-9-16,0-6-19 0,-3-6-29 0,-3-7-38 15,-5-5-62-15,-6-5-62 0,-4-4-80 16,-6-3-123-16,-5-6-250 0,-7-4-80 0</inkml:trace>
  <inkml:trace contextRef="#ctx0" brushRef="#br0" timeOffset="36372.4234">6119 9825 653 0,'-4'-13'367'0,"3"-6"-286"0,1-7-54 0,4-1 45 16,1 2 59-16,4-1 46 0,0 4 22 0,1 1-25 16,1 1-25-16,0 4-29 0,5 1-30 0,0 3-25 15,4 3-24-15,0 3-11 0,1 4-7 0,1 4 3 16,4 2 2-16,-4 4 1 0,6 2-2 16,-4 3-6-16,5 1-3 0,2 4-1 0,-1 1-1 15,1-1-1-15,-1-1 0 0,0 0-1 0,-4-2-4 16,0-4-4-16,-3-2-9 0,-3-1-22 15,-2-3-29-15,-6-4-41 0,-4-1-51 0,-5-2-70 16,-3-4-157-16,-3-4-296 0,-6-1-365 0</inkml:trace>
  <inkml:trace contextRef="#ctx0" brushRef="#br0" timeOffset="36487.8685">6259 9460 504 0,'-14'-3'435'0,"-2"-3"-329"16,-4 0-119-16,6 3-76 0,5-1-121 15,0 0-219-15,5-2 126 0,0 0 303 0</inkml:trace>
  <inkml:trace contextRef="#ctx0" brushRef="#br0" timeOffset="37183.2579">6407 9207 1032 0,'-1'6'222'0,"0"5"-172"0,-2 2-23 15,3 4 72-15,2 3 51 0,0 2 28 16,1 1 1-16,4 1-26 0,3 1-25 0,2 0-21 16,3 0-26-16,1 0-20 0,6 0-15 0,-2 2-12 15,7-3-11-15,-1 0-7 0,0-7-8 0,3-5-7 16,0-4-2-16,-5-9 5 0,-2-4 12 16,-2-3 11-16,-3-2 10 0,-6-5 4 0,-3-2-3 15,-5-4 0-15,-2 0-6 0,-3-1-3 0,-1 1-2 16,-5 1-4-16,-3 1-4 0,-5 1-7 15,2 5-5-15,-7-2-2 0,0 5-3 0,-2 1-2 16,4 3-2-16,-2 2-2 0,5 3 0 0,-1-1-1 16,5 2-2-16,1 2-2 0,2-1-5 0,3 0-4 15,1 2-6-15,-1 0-3 0,2 3-4 0,3-1-1 16,1 2 5-16,0 0 1 0,1 2 4 16,3-1 3-16,1-2 0 0,-1 1 0 0,3-3-1 15,-4-1 0-15,3-3 8 0,-4-1 14 0,3-4 15 16,-1-2 15-16,-3-2 3 0,1-6-5 0,1 0-8 15,-1-3-7-15,-1-1-2 0,0-1-4 0,-1 3 0 16,-1-2-2-16,1 0-1 0,0 2-4 16,0 1 0-16,1 0-1 0,1-2-2 0,1 2 0 15,1 0-5-15,-1 1-3 0,6 3-3 0,1 1-5 16,0 5-4-16,2 0-8 0,1 1-6 16,2 3-4-16,1 4 2 0,1 0 4 0,1 2 5 15,0 2 7-15,-4 2 5 0,4 2 3 0,-6-1 2 16,0 2 2-16,1 1 2 0,-5 1 4 0,0-2 3 15,-1-2 5-15,-4-4 9 0,-2 0 28 0,-1-5 36 16,-1-2 3-16,-2-1 0 0,-4-4-26 16,-3-2-36-16,1-1-3 0,-1-7-3 0,0 2-2 15,2-3 1-15,1-1 1 0,-2-1-2 16,0-1 0-16,2-1 0 0,4 1 1 0,0 0 4 0,1 2-3 16,4-1 4-16,0 1-1 0,1 4-1 0,4 4-1 15,2 0-5-15,-1 4-3 0,1 1-3 16,1 4-3-16,4 0 3 0,0 1-1 0,4 2 1 15,2 2 0-15,0-1-1 0,2 1 1 0,-1-1 0 16,0-1-1-16,0-2 3 0,-1 1 3 16,-4-3 3-16,-3 0 4 0,-1-1-1 0,-3-2 1 15,0 1-4-15,-1-1-4 0,-6-1-17 16,1-1-30-16,-3 1-53 0,-2 0-74 0,-1-2-159 16,-5 1-328-16,-3 1-918 0</inkml:trace>
  <inkml:trace contextRef="#ctx0" brushRef="#br0" timeOffset="95328.5191">3121 17137 1071 0,'-10'-1'312'0,"-3"-4"-81"0,-2 3-48 16,5 0-41-16,4 4-33 0,-1-1-7 0,2-1-8 15,3 1-9-15,1-1-18 0,1 0-27 0,0 0-22 16,1 2-17-16,2 1-10 0,2 3 4 0,4 6 8 16,2 1 2-16,5 8 5 0,1 3 3 0,6 4 1 15,1 4 2-15,2-2 8 0,2 2 4 16,3 3 9-16,1-2 2 0,0 2-5 0,3-4-7 15,-4-3-5-15,-1-3-6 0,-1-2-4 0,-5-3-1 16,3-1 0-16,-6-3-1 0,0-3 1 16,-6-4 0-16,1-1-4 0,-5-3 3 0,-1-3-7 15,-5 0-10-15,0-1-15 0,-4 1-16 0,-3-2-19 16,-2-2-29-16,-1 2-49 0,-4-2-83 0,-1-1-127 16,-6 0-154-16,0 1-164 0,-6-4-81 15,-1 1 744-15</inkml:trace>
  <inkml:trace contextRef="#ctx0" brushRef="#br0" timeOffset="95617.3266">2946 17376 358 0,'-4'-9'290'0,"0"-4"-106"0,0-4-100 16,5 3-36-16,6-3 1 0,3-2 28 0,7-2 21 16,3-3 16-16,7-1 7 0,7-2-10 0,3-1-7 15,9 3-11-15,2 3-15 0,3 1-8 0,1 7-12 16,0 4-10-16,2 5-11 0,-1 7-8 15,-3 4-9-15,-1 7 0 0,-2 7-1 0,-5 5 3 16,-4 6 9-16,-5 7 7 0,-4 4 6 0,-7 6 8 16,-1 4-3-16,-8 4-9 0,-4-2-5 15,-7 0-11-15,-4-2-4 0,-7 0 2 0,-4-3-3 16,-7 1-2-16,-3-1-3 0,-6-1 2 0,-4 2 1 16,-4-7 3-16,-1-3 3 0,2-6 0 0,-2-9 1 15,6-3 1-15,3-6 4 0,7-9-5 16,0-1-10-16,3-6-20 0,3-1-34 0,3-5-48 15,4-3-64-15,2-4-95 0,4-6-159 0,6-5-278 16,4-5-444-16</inkml:trace>
  <inkml:trace contextRef="#ctx0" brushRef="#br0" timeOffset="96164.918">3716 16933 982 0,'-4'12'171'16,"-3"10"-48"-16,-1 4 20 0,1 1 26 0,0 1 17 16,0 3-8-16,3 0-34 0,2 1-35 0,1-1-33 15,2 0-19-15,3-4-13 0,1-2-14 16,5-2-12-16,0-2-4 0,1-3-6 0,4-2-1 16,0-5-4-16,-1-4-6 0,3-5 1 0,-1-5-4 15,1-6 6-15,-2-7 6 0,1-5 5 16,-4-5 2-16,-2-4 2 0,-1-2 1 0,-5 2-1 15,-1 4 0-15,-4 2 0 0,-2 4 2 0,-2 5 3 16,-1 5 3-16,1 5 1 0,-1 4-4 16,1 1-7-16,0 1-9 0,3 4-8 0,-2 1-5 0,2 5 0 15,4-1-1-15,-1 1-1 16,4-2 2-16,0-3-1 16,1 1 2-16,3-1 0 0,3-2 3 0,-1-2 1 0,4-1 0 0,-2-4 6 0,1-1 0 15,-2-6 8-15,0-4 2 0,-2-3 6 16,-2-2 0-16,-3-2 1 0,-1 0 1 0,-4-1-2 15,-2 0 2-15,-2-2 1 0,-3-3-4 0,-3-3-1 16,-1-3-1-16,-3 2-2 0,-2-3 0 16,-3 5 0-16,-1-4-4 0,-3 0 0 0,-3 1-2 0,-1-2 1 15,-2-1-2-15,0-2-1 0,-1 2 3 16,0-3-4-16,2 2 1 0,0 1 0 0,2 5-2 16,3 8 2-16,10 5-2 0,0 9 2 0,8 2-5 15,3 6-8-15,2 0-17 0,2 1-7 0,5 5 1 16,6 8 8-16,6 6 19 0,10 6 4 15,2 6 2-15,5 4-4 0,4 4 0 0,-1 1 0 16,4 1 2-16,2 0 2 0,0-3 2 0,2 0 2 16,0-6-2-16,2-4-10 0,-3-7-36 0,0-7-58 15,-4-9-75-15,-1-7-114 0,-6-7-207 16,-8-9-361-16,-5-2 18 0</inkml:trace>
  <inkml:trace contextRef="#ctx0" brushRef="#br0" timeOffset="96300.1243">3656 16702 542 0,'6'-13'65'15,"4"-8"-81"-15,5-7-31 0,3-6-51 0,3 2-79 16,1-2-91-16,4 0 268 0,0 1 0 16</inkml:trace>
  <inkml:trace contextRef="#ctx0" brushRef="#br0" timeOffset="96577.7681">4106 16255 1 0,'0'9'0'0,"0"7"0"16,-3 6 305-16,1 2 35 0,1 2-69 0,-2 1-42 16,1-1-22-16,2 0-11 0,2 2-12 0,1 1-27 15,3-2-36-15,2 1-32 0,-1-2-28 0,3-1-20 16,0-1-13-16,3-5-9 0,0-5-1 16,0-9 1-16,0-3 11 0,0-8 14 0,-1-5 10 15,-1-7 0-15,1-6-8 0,-2-3-11 0,-1-5-9 16,-3 3-5-16,-1-3-4 0,-3 7 0 15,-4 2 1-15,0 6 4 0,-4 4 6 0,3 8 10 0,-2 1 10 16,3 3 0-16,-1 2-10 16,2 3-13-16,-2 1-14 0,3 3-7 0,2 4-1 0,0-2 0 15,1 2 2-15,2 0-1 0,1 0 0 0,4-3-1 16,1 2 3-16,1 0-1 0,3 2-1 0,3-1-4 16,-1-2-22-16,6-3-58 0,-1-1-95 15,-1 0-157-15,-1-2-454 0,-1-4-741 0</inkml:trace>
  <inkml:trace contextRef="#ctx0" brushRef="#br0" timeOffset="96832.4444">4378 16118 866 0,'3'-3'503'0,"1"-6"-301"15,4-4-30-15,6 1 33 0,3-7 14 0,2-2-31 16,5-3-49-16,3-3-41 0,2-1-22 0,3-1-18 16,1 0-13-16,1-4-10 0,3-2-7 0,0 1-6 15,-1 3 2-15,-1-3-7 0,-4 5 0 16,-2 1-4-16,-3 3-6 0,-5 3-14 0,-2 3-32 16,-4 1-49-16,-3 2-66 0,-6 2-98 0,-1 3-162 15,-5 2-324-15,-2 0-503 0</inkml:trace>
  <inkml:trace contextRef="#ctx0" brushRef="#br0" timeOffset="97017.7648">4737 15419 1 0,'14'-1'40'0,"6"-1"231"0,6 2 26 16,0 2 36-16,4 2 4 0,-5 1-31 0,1 5-52 15,0 0-56-15,-2 4-49 0,-5-1-38 0,-4 4-29 16,1 2-12-16,-5 4-10 0,-4 3-3 0,-3 5-5 15,-3 3-5-15,-2 1-4 0,-1-3-18 16,-4-5-32-16,0-4-54 0,-2-2-101 0,1-4-190 16,0-5-469-16,2-4-508 0</inkml:trace>
  <inkml:trace contextRef="#ctx0" brushRef="#br0" timeOffset="97462.1964">5003 14762 1120 0,'0'4'464'0,"1"6"-269"0,1 4-76 15,6 8 12-15,0 7 15 0,6 6-6 0,1 3-23 16,1-1-27-16,4-1-14 0,3-1-11 16,4-2-13-16,3-1-7 0,-4-3-14 0,2 1-8 15,-1-4-5-15,1 4-4 0,2 0-3 0,0 0 0 16,-3 6-1-16,1-7 3 0,-3-2 1 16,0-8-3-16,-4-6-5 0,-4-3-12 0,-4-4-27 15,-3-1-46-15,-4-4-71 0,-5 0-74 0,-5-1-175 16,-6 0-369-16,-2-1-494 0</inkml:trace>
  <inkml:trace contextRef="#ctx0" brushRef="#br0" timeOffset="97645.7372">4625 15087 1265 0,'1'-15'213'15,"4"-5"-90"-15,5-8-13 0,6-2 18 0,4-2 13 16,4-6 0-16,3-2-26 0,4-1-28 0,2 0-26 15,4-2-22-15,-1 2-12 0,3 2-7 0,1 3-7 16,-4 5-10-16,-1 5-43 0,-5 5-96 0,-6 11-124 16,-1 7-238-16,-6 15-315 0,0 8 75 15</inkml:trace>
  <inkml:trace contextRef="#ctx0" brushRef="#br0" timeOffset="97812.559">5178 15724 750 0,'5'2'290'0,"3"-5"-30"16,4-2 14-16,3-5-13 0,2-7-43 16,2-5-64-16,-1-7-53 0,4-5-35 0,-5-1-26 15,3 1-15-15,0 1-24 0,-4 5-53 0,-1 0-76 16,-4 2-147-16,-2 2-261 0,0 2-302 0,-3-2 228 16</inkml:trace>
  <inkml:trace contextRef="#ctx0" brushRef="#br0" timeOffset="99367.7686">5357 14961 1 0,'9'4'19'0,"6"2"271"0,1 0 20 0,3 3 8 16,-3-2-14-16,3 2-46 0,-1 0-51 0,-4 0-50 16,2 4-42-16,-2 0-29 0,-3 1-22 0,0 0-17 15,-2-1-5-15,-3-1-5 0,-3-2 0 0,-1-4 10 16,-1-3 24-16,-1-3 33 0,0-2 8 15,-2-2-10-15,-2-4-31 0,-3-6-38 0,-2-4-16 16,-2-2-5-16,1-3-4 0,-1 2-2 0,0-1-2 16,2-1-1-16,0 1 0 0,1 2 0 15,5 1-3-15,-2 7-1 0,3 1-2 0,4 4-4 16,1 1-10-16,1 1-4 0,5 3-3 0,1 1 3 16,5 2 6-16,2 2 5 0,2 1 6 0,3 2 0 15,2-1 5-15,1 1 2 0,3 1-3 16,-3-3 3-16,3-1-2 0,-5-1 0 0,4-4 2 15,-4-1 0-15,-2-5 2 0,-1-2 5 0,-2-4 1 16,-5 0 4-16,2-1 3 0,-8-2-2 0,-2 0 0 16,-3-5 0-16,-2 0-3 0,-2-2-3 0,-3-2 0 15,-1 0-1-15,-7-1 0 0,2-3 0 16,-3-2-2-16,0 1-1 0,-3-3 2 0,-3 0-2 16,-2 1 1-16,-2-4-2 0,0-1-1 0,-2-1 1 15,-1-3-1-15,-2 1 2 0,0 1 1 0,0-1-2 16,-1 0 0-16,-1 2-2 0,-1 5 2 15,5 5 2-15,1 6 1 0,5 6 1 0,1 6 2 16,6 3 1-16,2 4 0 0,3 3-3 0,3 2-9 16,5 2-11-16,1 3-8 0,2 4-3 0,4 11 3 15,7 6 6-15,4 8 7 0,8 8 4 16,6 3-2-16,8 4 4 0,7 6 0 0,5 0 1 16,3 3 1-16,1 5 2 0,5 4 1 0,1 1-1 15,4 0 0-15,0-3-1 0,2-4-1 16,-2-3 2-16,-4-2-1 0,-1-5-5 0,-5-2-8 15,-2-5-17-15,-7-2-32 0,-7-3-41 0,-7-7-48 16,-3-5-43-16,-7-8-23 0,-7-11 12 0,-7-6 60 16,-3-13 55-16,-8-7 44 0,-4-7 10 0,-10-7-23 15,-7-2-7-15,-7-3 8 0,-6 4 33 16,-4 1 54-16,-3 3 51 0,-4 1 46 0,-3 2 31 16,2 1-6-16,2-2-11 0,2 4-27 0,-1-2-17 15,3 2-14-15,4 0-16 0,4-1-11 0,6 0-17 16,7-2-11-16,1-2-1 0,4 0 3 15,6-6-4-15,4-5-6 0,4 0-7 0,4-3-8 16,5-1-2-16,3 2-3 0,2 1-2 16,1 2-1-16,6 4-1 0,-4 6 2 0,5 3-1 0,-4 7 0 15,0 5-3-15,-4 4-3 0,0 6 0 16,2 2 0-16,-2 2 2 0,4 4 5 0,-5 4-1 16,3 1-1-16,4 5 3 0,-5 2 0 0,6 0 0 15,-2 1 1-15,0 0 0 0,2-2-2 0,1 3 3 16,-4-6 0-16,2-2 0 0,-3-7 0 15,-3-4 2-15,1-4 2 0,-5 1 6 0,-1-5 6 16,-4-1 2-16,-2-3-6 0,-1-2-8 0,-5-5-11 16,-5 2-11-16,-1-3-2 0,-3 3-5 0,-5 1-1 15,-1 3 2-15,-3 3 2 0,1 1 6 16,-3 3 5-16,2 1 3 0,-1 2 3 0,0 0 1 16,5 0 2-16,0 1 1 0,8 0-4 0,0-1 6 15,4 0 0-15,3 0 3 0,1 2 2 0,3-1 0 16,2-2-6-16,-1-2-4 0,5-3 1 15,-1-4-6-15,4-1 3 0,0-3 1 0,3-6-2 16,3 0 4-16,-1-2 0 0,3-1 2 0,-1-1 0 16,1-2-1-16,-3 1 0 0,1 3 2 0,-1 3 0 15,-2 4 0-15,-2 6-1 0,0 0-2 16,-4 4-2-16,2 3-2 0,-4 1-1 0,4 3-3 16,-3 0-1-16,3 3 2 0,4 2 2 0,-1 3 2 15,1 5 3-15,4 0 0 0,-1 3 1 0,2 0-1 16,4 1 0-16,-3 2 1 0,5-1-1 15,1 0 2-15,-1-6-1 0,-1-2 2 0,0-5 0 16,-7-4 1-16,3-3 0 0,-6-3 3 0,-1-1-1 16,-2-2 0-16,-5-4 1 0,-2 0-2 0,0-3 1 15,-4 1 0-15,-2-6 1 0,-2 0-1 0,-3 0-1 16,-3-3-2-16,-2-1 0 0,2 2 2 16,-5-2 2-16,5-1 3 0,-3-3 0 0,3 3 2 15,1 1 2-15,0 2 0 0,5 4 3 0,-2 3-1 16,7 1-1-16,0 4-2 0,2-1-4 15,3 6-7-15,-1 0-6 0,7 1-4 0,-1 2-5 16,2-1 3-16,3 3 2 0,6 3 1 0,1 2 6 16,2 1 1-16,-1 2 0 0,4 3 3 0,-1 3-1 15,0 2-1-15,3 4 0 0,-6 2 1 0,0 3 0 16,-1-1-2-16,-3-4 2 0,-3-7-2 16,-5-3 1-16,-4-7 2 0,-2-1 4 0,-3-2 8 15,0 0 16-15,-3-2 4 0,-1-1 0 0,-4-5-7 16,-2-4-12-16,-3-4-7 0,2-3-2 0,-4-5-1 15,1 0 1-15,0 1-2 0,0-1-2 16,1 0 0-16,3 0-1 0,0-2 0 0,1 2-1 16,5-1 0-16,-4 1-1 0,7 2 0 0,0 2-3 15,2 4-2-15,0 1 0 0,4 6-7 16,0 1-4-16,3 4-2 0,-2 1-2 0,3 3 3 16,1 2 2-16,6 3 5 0,-4 2-1 0,4 1 7 15,0 6 2-15,3-2 1 0,-1 6 2 0,-5 2-1 16,4 3-1-16,-4 1-1 0,-2 3 2 0,0-7-2 15,-3-4 1-15,-3-9 2 0,-2-4 0 0,-2-3 13 16,-1-1 5-16,-1-2 2 0,-2-3-3 16,-2-5-6-16,-1-4-5 0,3-1-1 0,-2-4-1 15,0 1 2-15,3 0 0 0,0-1 1 0,2 2 0 16,1 1-1-16,1 1-1 0,4 1-4 16,-1 1-4-16,3 3-1 0,2-1-1 0,0 3-1 15,-1 1 1-15,1 2 1 0,3 0 0 16,-2 3 1-16,3 1-1 0,3 0-16 0,1 2-32 0,0 0-51 15,-1 3-72-15,0 0-83 0,2 1-123 16,-3-1-305-16,3-1-377 0</inkml:trace>
  <inkml:trace contextRef="#ctx0" brushRef="#br0" timeOffset="99880.732">6818 13097 1312 0,'-10'6'148'0,"-4"-1"-66"0,-2 3 31 0,1 4 40 15,2-1 33-15,-2 4-2 0,2-3-28 16,2 4-30-16,2-2-37 0,1 1-29 0,6-2-21 16,2 0-12-16,1 0-9 0,6-2-5 0,-4-1-5 15,5-5-3-15,0-2-2 0,-3-3 6 16,5-2 5-16,-1-3 5 0,-2-3 3 0,-2-2-4 16,3-1-4-16,-1 1-2 0,-2-2-3 0,1 2-3 0,-4 2-4 15,-1 4 0-15,0 1-6 0,0 1-8 16,1 4-6-16,2-1-4 0,-2 1 2 0,6 2 4 15,-2 1 6-15,6-1 4 0,0 0 2 0,0 2 2 16,5 0-1-16,-3-1 5 0,4-4 0 16,1-2-1-16,-1-1 1 0,1-5 1 0,0-5 0 15,1-3 1-15,-1-3 1 0,-1-3-5 0,-3-3 0 16,-1 0 1-16,-4-1 1 0,-3-2 2 16,-3 0 3-16,-6-3 2 0,-5 1 3 0,-2 0 0 15,-3 2-1-15,-6 0-3 0,-2-1-4 0,-6 1-3 16,-1 1 0-16,-4 1-1 0,-4-2 4 0,2 0-2 15,-2 0 1-15,-1-3 0 0,2 1-2 16,-3 0 3-16,3-2 0 0,-1 2-1 0,9 1-2 16,-2 4 3-16,8 5 5 0,5 2 4 0,5 8 5 15,4 4-7-15,4 3-17 0,3 2-29 16,1 4-7-16,7 4-3 0,3 6 15 0,6 7 21 16,2 4 4-16,7 9 6 0,7 1-1 0,6 5 2 15,2 3 1-15,1 2-1 0,1 5 2 0,0 2 2 16,-1 1 2-16,0 2 5 0,2 1-4 0,-4-5-19 15,-5-7-45-15,0-9-70 0,-6-10-57 0,-5-7-50 16,-4-11-87-16,-6-3-173 0,-10-3-287 0,-7-3 192 16</inkml:trace>
  <inkml:trace contextRef="#ctx0" brushRef="#br0" timeOffset="100076.8228">6800 12884 279 0,'-5'-14'384'0,"4"-7"-119"0,0-6-69 0,2 7-44 15,7 2-32-15,0 2-16 0,3 4-11 16,1 3-16-16,1 2-20 0,6 3-19 0,1 4-7 16,1 3-2-16,5 5 2 0,0 1 4 0,4 4 6 15,1 4 4-15,2 3 2 0,0 0 0 0,0 1-2 16,-2 2-1-16,0-3-6 0,0-1-24 16,-1-3-45-16,-3-5-66 0,-4-6-88 0,-6-5-208 15,-3-1-394-15,-4-3 69 0</inkml:trace>
  <inkml:trace contextRef="#ctx0" brushRef="#br0" timeOffset="100215.9596">6963 12471 847 0,'-10'-7'128'0,"-7"-5"-86"0,4-1-30 16,2 2-12-16,4 2-26 0,4 4-73 15,-1-1-168-15,4 1-216 0,7 4 330 0</inkml:trace>
  <inkml:trace contextRef="#ctx0" brushRef="#br0" timeOffset="100594.1965">7189 12450 1 0,'3'16'0'0,"1"3"0"16,0 5 0-16,2 1 175 0,-2-3 87 0,3 0 15 15,-1-4-17-15,3 1-27 0,2 1-45 0,5-1-53 16,-4 2-40-16,6-2-29 0,-4 1-12 0,3-3 3 15,-2-7 7-15,1-2 11 0,-4-5 8 0,-1-5 5 16,-2-1 7-16,-2-3 2 0,-4 0-8 16,-3-4-15-16,-1-6-20 0,-2 0-14 0,-4-3-6 0,-3-2-5 15,-2 2-1-15,-1-3-6 0,-2 1-4 16,-2 2-2-16,3-1-3 0,-4 2-2 0,5 3-2 16,0-1-3-16,-2 2 1 0,4-2-2 15,3 5 0-15,3-1 1 0,0 1-3 0,5 0 1 16,0 2-5-16,5 2-6 0,-2 0-4 0,7 2-7 15,0 1-2-15,6 1 1 0,-2 3 4 0,7 0 3 16,-2 4 2-16,2 2 2 0,1 3 3 16,-1 1 1-16,3 5 2 0,-1 0 2 0,-1 2 0 15,0 1 2-15,-2-2 0 0,1 0 1 0,-4-4 6 16,0-4 1-16,-5-4 5 0,-2-2 4 0,-6-2 2 16,2 0 4-16,-5-1-1 0,0-2-1 15,0 1-23-15,0-1-43 0,-1-2-65 0,0 1-118 16,-1 0-240-16,0 1-426 0,-1 2-171 0</inkml:trace>
  <inkml:trace contextRef="#ctx0" brushRef="#br0" timeOffset="101208.4516">6397 14429 1090 0,'-4'-2'798'0,"-3"-3"-500"0,2 1-120 15,3 2-46-15,4 4-41 0,2-2-28 0,-2 0-26 16,6 2-17-16,1 4-5 0,2 1 1 0,5 7 8 16,7 1 7-16,2 0 2 0,4 6-1 0,2 2-3 15,-1-1-6-15,1 1-3 0,1 0-3 0,2-1-2 16,0 1-2-16,-3 1 1 0,-1 3-1 16,-3-1 1-16,0 2-1 0,-1-3-21 0,-2-2-46 15,-2-1-96-15,-3-1-166 0,-1-4-470 16,-7 1-788-16</inkml:trace>
  <inkml:trace contextRef="#ctx0" brushRef="#br0" timeOffset="101497.4509">6524 14960 1931 0,'4'2'10'0,"4"2"-50"0,6 5 8 16,5 2 69-16,4-1 33 0,6 2 19 15,1-2-4-15,1 5-11 0,0-2-10 0,1 4-9 16,1 1-6-16,-3-2-6 0,1 1-8 0,-1-1-4 16,-3-2-4-16,1 1 0 0,-4-3-2 0,-4-2 1 15,0-2 3-15,-3-4 10 0,-5-2 15 16,-2-2 16-16,-2-2 10 0,-3-4 0 0,2-2-9 16,-2-9-16-16,0-5-16 0,3-9-12 0,-2-6-7 15,0-2-5-15,-3-6 0 0,1-2 0 0,-2 0-6 16,-1-1-2-16,-2-1-23 0,-1 4-31 0,-3 0-44 15,1 2-59-15,-5 6-89 0,0 0-209 16,0 5-511-16,0 2-321 0</inkml:trace>
  <inkml:trace contextRef="#ctx0" brushRef="#br0" timeOffset="101897.3025">6266 16523 1742 0,'-4'-5'309'0,"-2"-1"-158"0,4 0-63 16,2 4-33-16,1 2-21 0,1 0-8 0,4 1-8 16,2 2 5-16,5 1 11 0,6 4 15 0,5 1 13 15,6 4 1-15,8 1-6 0,-3 1-7 0,4 1-11 16,3-2-5-16,2 3-6 0,1-2-2 0,-3-1-6 15,-1 0-2-15,-2 2-3 0,-6 0-3 16,-2 3-2-16,-1 5-16 0,-3 2-14 0,-4 2-42 16,-2 2-76-16,-2-1-120 0,-2-7-298 0,-5-4-398 15,-3-8-14-15</inkml:trace>
  <inkml:trace contextRef="#ctx0" brushRef="#br0" timeOffset="102191.1709">6616 16780 1629 0,'-17'-18'380'15,"-3"-4"-220"-15,-4-9-65 0,9 1-15 0,7-5 7 16,3-3 3-16,2-6-19 0,1-1-14 16,6-3-24-16,0 2-18 0,4 2-5 0,1 2-6 15,-3 9-4-15,2 6-18 0,-1 4-29 0,-4 6-28 16,-2 5-28-16,1 3-46 0,-5 5-91 16,1 5-65-16,0 3-83 0,-4 5-46 0,2 5 37 15,-2 5 35-15,3 6 170 0,-5 3 192 0,5 3 0 16,-2 2 0-16,4 0 0 0,2 1 0 0,5-3 0 15,3-4 0-15,2-2 0 0,2-5 0 0,6-3 118 16,4-3 138-16,4-1-31 0,3-4-9 16,1-2-1-16,1 1-11 0,0-4-26 0,6-2-30 15,-2-2-36-15,0-2-34 0,2-2-19 0,-2-4-10 16,1 0-14-16,-6 0-40 0,1 1-61 16,-3 1-143-16,-1 4-341 0,-5 1-513 0</inkml:trace>
  <inkml:trace contextRef="#ctx0" brushRef="#br0" timeOffset="102553.0203">6912 16193 1527 0,'-4'0'127'16,"2"-3"-122"-16,1 1-48 0,8 2 16 0,1 2 59 15,4 0 64-15,2 1 27 0,3 4 7 0,3 1-11 16,2 3-11-16,1 1-15 0,4 3-19 0,-2-1-13 15,3 3-15-15,0 2-8 0,-3-1-12 0,0 5-2 16,-2 0 0-16,-3 1-2 0,-2-2-1 0,-5-4-5 16,-2-4-2-16,-4-5-3 0,-3-4 7 15,2-4 18-15,-6 0 27 0,0-2 15 0,-5-3-4 16,2-4-17-16,-4-8-28 0,2-5-15 0,-3-2-6 16,-2-2-2-16,0-3-1 0,-1 2 0 15,-1-1-1-15,1-1 0 0,1 2-1 0,0-1-1 16,3 5 6-16,6 0-1 0,0 1 3 0,3 2-4 15,3 2-1-15,0 3-5 0,6 3-2 16,-2 2-2-16,0 0 0 0,2 6 1 0,0 1 0 16,1 3-2-16,3 1 5 0,-1 4 0 0,4-1 0 15,-2 2-1-15,4-1-11 0,3 1-37 0,-1 4-62 16,-1-4-91-16,1 4-119 0,-3 0-277 16,-4-1-403-16,2-6 209 0</inkml:trace>
  <inkml:trace contextRef="#ctx0" brushRef="#br0" timeOffset="104831.5806">7373 15786 1721 0,'-3'1'220'0,"-4"6"-217"16,5 1-41-16,4 5 18 0,7 1 39 0,2 1 46 16,-1-1 32-16,7 2 8 0,-3 0 0 0,6-2-11 15,1 0-11-15,5-2-13 0,-2 0-18 16,5-2-10-16,-4-1-11 0,3-3-3 0,0-2 2 15,-5-3-1-15,2-4 0 0,-7-3-5 0,0-5-7 16,-3-3-8-16,-5-1-10 0,-6-4-14 16,-2 4-14-16,-3-3-6 0,-3-1-6 0,-6 3 1 15,-7 1 1-15,-3 2-1 0,-1 4 2 0,-8 4 7 16,0 2 9-16,2 3 9 0,-4 5 10 16,1 1 5-16,1-2 3 0,2 2 5 0,4 0 3 15,0-1 4-15,0-2 7 0,10-2 3 0,2 1 7 16,4-4-1-16,4-1-9 0,3-1-16 0,3-4-17 15,4-2-6-15,3-5 1 0,2-6 8 0,7-2 5 16,0-2 1-16,3-5 2 0,-2 1-2 0,1 0 0 16,-1 1 1-16,-1 3-2 0,-5 6 1 15,2 2-3-15,-4 6-3 0,-1 2-3 0,0 4-6 16,0 5-2-16,3 0 2 0,-4 7 3 0,1 0 6 16,2 4 4-16,0 3 2 0,4 1 2 0,-4 2-2 15,5 1 2-15,-2-2-1 0,0 0 0 16,1 1 0-16,-3-3 1 0,3-2 0 0,-5-1 0 15,0-2 0-15,1-3-1 0,-2-1 0 0,-5-5 1 16,1-3 3-16,-4-3 3 0,1-3 2 16,-3-1 2-16,-5-5-3 0,1 1-4 0,-5-4 1 15,-1 0 0-15,-3 0-2 0,0 1 1 0,-1-1 0 16,-2 1 0-16,2-1 2 0,0 3 4 0,-1 2 5 16,3 1 5-16,5 1 1 0,0 2-2 15,3 1-5-15,2 4-7 0,2-2-6 0,2 1-5 16,0-1-3-16,5-1-1 0,4 2 2 0,2-2 2 15,1-2 1-15,3 0 2 0,1 1 2 16,0-2-1-16,1 0 0 0,1-1 0 0,-5-2-6 0,2-1-3 16,-2 5-5-16,-4-1-4 0,-2 1 3 0,-2 3 2 15,-3 3 2-15,-3 0 1 0,-1 3 1 16,-2 1-1-16,1 4 1 0,-1-2 1 0,0 3 3 16,-1 5 3-16,1-2 0 0,1 2 0 0,1-1-2 15,1-2 0-15,1-2 1 0,3-1 0 0,1-2 4 16,-2-3 3-16,5-5 3 0,0-5 6 15,0-3 0-15,-1-5 0 0,2-3-2 0,-2-4-1 16,0 2-1-16,-4-3 1 0,0 0 1 16,-3-2-1-16,-3-1 0 0,-4-2 2 0,0 1 2 15,-5 0 1-15,-1 1 4 0,-6-1 2 0,-1 5 2 16,-4-3-4-16,-2 3-3 0,-5 0-4 0,-1-2-3 16,-1 1 0-16,-1-2-3 0,-1 0 1 0,-3-3 0 15,2 3-2-15,-3-1 0 0,3-5 0 0,-1 5 0 16,3-5 0-16,7 3 7 0,-1 4 5 15,5 8 11-15,7 7 8 0,-1 6-1 0,10 1-12 16,1 4-18-16,4 2-19 0,4 4-10 0,1 4-1 16,5 8 8-16,6 8 10 0,3 5 4 0,5 6 2 15,7-1 0-15,7 2 0 0,3 1 1 16,2 4-2-16,7 1 0 0,0 4 1 0,-1 4-4 16,2 1 3-16,-2 2 2 0,-2-5-1 0,0-4 2 15,-4-9 1-15,-1-9-2 0,-3-9-3 0,-2-9 3 16,-5-6-1-16,-8-5 0 0,-2-4 4 15,-3-6 3-15,-5-1 4 0,-7-6 4 0,1-4-2 16,-6-3 2-16,-4-2-3 0,0-4-2 16,-7 1 4-16,-1 0-3 0,-2-1 1 0,-6 4-1 15,-3 2-3-15,0 2-3 0,-2 4 2 0,-3 3-2 16,2 4 3-16,0 2-3 0,6 3 2 0,1 3-3 16,6 1-3-16,3 4 0 0,4 0-8 0,0 3-3 15,4 1-3-15,1 3-1 0,4 6 1 16,-1 3 5-16,4 1 2 0,5 3 1 0,5 0 1 15,2 0 2-15,3 1-1 0,2-2-2 0,-1-1 0 16,2-2-6-16,-2-7-6 0,-2-2-7 0,2-7 3 16,-3-7 4-16,-1-1 13 0,-5-3 7 15,3-6 0-15,-6-3 2 0,-2-2-2 0,2-3-2 16,-4-3 0-16,-5 2 1 0,0-1 0 0,-3 0 0 16,-5 1 1-16,3 4-2 0,-1 0 0 0,-2 2 1 15,1 3-2-15,-3 4 3 0,5 3-3 0,0 4-2 16,-1 3-5-16,3 2-17 0,-1 2-20 0,2 2-6 15,3 1 1-15,-1 4 13 0,7 4 19 16,-2 0-5-16,2 2-16 0,3 0-21 0,0 0-26 16,4 1-22-16,0-2-33 0,-1-1-55 0,1-3-46 15,0-7 9-15,-3-4 45 0,3-7 80 16,-3-3 77-16,-3-4 37 0,-2-2 22 0,-7-3 20 16,-2-1 22-16,-2-1 16 0,-6-4 17 0,-4-3 4 15,-1-3-7-15,-5 0-13 0,-3 0-16 0,-5-1-18 16,-1 3-10-16,-8-2-8 0,1 0-3 15,-6 0-3-15,0-2 1 0,0 1 4 0,-2-2 0 16,1-3 2-16,-2-1 0 0,-3-1-5 0,4-2-3 16,3 0-4-16,2 1-3 0,2-1 4 15,4 7 4-15,8 4 10 0,4 7 11 0,6 9-1 16,5 4-5-16,5 7-23 0,3 4-43 0,3 2-16 16,1 4-6-16,10 8 6 0,2 2 26 0,9 8 5 15,2 4 3-15,9 7 3 0,-1-1 0 0,6 9 0 16,3 1 2-16,0 3 0 0,0 3 6 0,2-2-2 15,-3-5 3-15,-2-5 1 0,0-7 1 16,0-9 0-16,-2-4 0 0,-3-10-1 0,-3-2-1 16,-2-4 4-16,-5-4 0 0,-2-4 4 0,-2-3 1 15,-4-5 1-15,-3-3 0 0,1-2 0 0,-5-5-1 16,-2-1-2-16,-6-1-3 0,-1 0 0 16,-3-1-5-16,0 3 1 0,-3 0 0 0,-2 4-1 15,1 3 0-15,-1 0 0 0,2 6 0 0,-2 3-1 16,3 5 1-16,-3-1-3 0,4 5-7 15,1 0-10-15,1 2-9 0,-1 2-3 0,2 5 3 16,-1 4 9-16,2 7 5 0,0 1 4 0,6 2 1 16,-1 2 0-16,2 1 0 0,2-1 1 0,2-1-2 15,0 0 0-15,3-5-3 0,-2-4-6 16,2 0-2-16,-2-7-3 0,1-2 1 0,-1-6 6 16,-3-2 6-16,1-4 3 0,2-1 1 0,-4-2 4 15,-2-4 1-15,0 0-1 0,1-3 2 0,-3-1-1 16,-3-1 0-16,-2 1 1 0,-1 0 2 15,-1-2-3-15,-2 5-1 0,-1-2 0 0,2 1 0 0,-1 3-1 16,-3 0 2-16,4 5-1 0,-2 0 0 16,-1 1 1-16,4 2-1 0,-1 2 1 0,0 1-1 15,-1 1-5-15,2 1-5 0,0 1-5 0,0 3 0 16,-2 3 1-16,-2 3 4 0,3 2 2 0,-2-1 0 16,0 5 2-16,3-4-1 0,1 0 1 15,0 2 0-15,0-2 1 0,1-1-2 0,3-3 1 16,-3-2 2-16,2-1-4 0,-2-2 1 0,0-2-1 15,3 1 0-15,-3-3 2 0,-1 1 2 16,1-1 8-16,-1-1 5 0,0-1 7 0,-1 1 0 16,0-2-3-16,-2-2-5 0,1-4-5 0,0 4-2 15,-2-4 0-15,-1-2-1 0,2 4-1 0,-3-1 1 16,3-2-2-16,-1 3-1 0,1 2 3 16,2-1 0-16,0 2 0 0,0 0-3 0,-1 3 1 15,2-1-2-15,2 2-4 0,-1 0-5 0,0 0-4 16,3 2 0-16,2-2 2 0,4 2 7 0,3 3 0 15,4 3 3-15,5 2 0 0,5 0 1 0,-2 3-1 16,4 5 1-16,-1-1-1 0,1 7-2 16,1 1 1-16,-1 4 0 0,2 4 2 0,-1 6 0 15,-3 0-2-15,3 3 1 0,0 3 1 16,-3 4-1-16,-5 0 1 0,-4 2 1 0,-4-1-2 16,-4 0 3-16,-3-4 0 0,-6 0 0 0,-2-5 0 15,-5-3-2-15,1-5 4 0,-3-5-2 0,-3-5 6 16,1-7 4-16,-2-1 3 0,-3-7 5 0,0-2 1 15,-2-5-2-15,1-4-3 0,1-5-3 0,3-7-5 16,0-2-4-16,0-5-3 0,5-5-1 16,-1-2 1-16,1-4-2 0,4-3 0 0,1-1 0 15,-4-4 1-15,5-2 2 0,-1-1-1 0,0-8 0 16,-2-5 2-16,1-4-1 0,1-5-1 16,-5-4 2-16,2 1-2 0,-4-8 1 0,-3 2-1 15,-1 0-1-15,0 3-1 0,-6 5-3 0,0 2 2 16,-1 10 1-16,-1 7 4 0,0 13 6 0,4 9-2 15,-4 11 2-15,5 9-6 0,2 6-5 0,1 4-5 16,3 8-5-16,5 6 1 0,-2 10 1 16,6 6 5-16,2 5 5 0,6 4 4 0,6-1 2 15,7-2 2-15,5-4 0 0,6 0 1 0,4-4 0 16,2-4-1-16,1-7-1 0,2-6-1 16,0-9-1-16,0-8-1 0,1-7-6 0,-2-2-29 15,-8-6-63-15,0 4-102 0,-5-2-265 0,-10 2-815 16</inkml:trace>
  <inkml:trace contextRef="#ctx0" brushRef="#br0" timeOffset="105245.2526">8111 15754 1369 0,'-4'-3'629'0,"3"0"-510"0,1-2-90 0,7 5-28 16,4 5 2-16,5-1 35 0,5 2 22 15,5 1 15-15,6 3 5 0,5 2 1 0,4 3-3 16,6 1-7-16,0 2-8 0,8 0-10 0,0 3-9 16,4 2-10-16,-4-1-7 0,2 4-7 15,-5 0-2-15,-1 1 2 0,-2 1-2 0,-7 1 3 16,-1-1-4-16,-2-2-6 0,-6-1-19 0,-5-2-47 15,-6-2-74-15,-4-2-105 0,-7 1-159 0,-4 1-411 16,-6-1-551-16</inkml:trace>
  <inkml:trace contextRef="#ctx0" brushRef="#br0" timeOffset="105526.6795">8365 16474 2493 0,'-5'-2'34'0,"4"1"-63"15,7 2-27-15,4 2 8 0,6 1 46 0,8-2 26 16,1 2 12-16,6-3 4 0,4 0 1 0,2 0 1 16,8 2 1-16,-1-1-5 0,6 1-5 15,0 1-5-15,-1 0-4 0,0-2 2 0,-1 1-2 16,1-3 2-16,-8-1 0 0,-2-5 2 0,-6 1 5 16,-7-6 5-16,-4-2 6 0,-3-5 4 0,-6-3 0 15,-4-4-3-15,-1-4-11 0,-4-3-6 16,-4-8-6-16,0 0-5 0,-3-2-1 0,-5-3-3 15,0-1-2-15,-2-2-2 0,-2-1-1 0,0 3-2 16,0 0-4-16,-4 2-14 0,3 1-23 16,0 7-32-16,-1 0-48 0,3 9-60 0,0 3-123 15,2 6-334-15,4 2-902 0</inkml:trace>
  <inkml:trace contextRef="#ctx0" brushRef="#br0" timeOffset="106230.3935">8938 17375 1167 0,'-10'-7'209'0,"-1"-2"-65"0,-2 1-24 15,6 5 2-15,3 0-2 0,2 1-5 0,2 1-31 16,0 1-39-16,4 1-30 0,-1-1-11 0,6 3 0 16,4 0 14-16,8 3 19 0,5 2 10 15,6 4 3-15,7-1-3 0,3 1-9 0,4-2-6 16,0 2-7-16,2-3-5 0,-3 2-4 0,2-3-3 16,-1 2-1-16,-2 0-2 0,-2 1 1 0,-4 0-1 15,-3-3 1-15,-4 0-4 0,-1-2 1 0,-3-1 3 16,-6-5 24-16,-8-2 25 0,-6-1 18 15,-6-5 9-15,-6-6-19 0,-5-3-19 0,-6-8-19 16,-4-2-10-16,-2-3-3 0,-5-1-6 16,-2 2 1-16,1 2-4 0,-3 0 0 0,4 2-1 0,0 3 1 15,7 3-3-15,3 3 3 0,5 6 2 16,6 2-3-16,1 4-3 0,4 1-9 0,2 1-6 16,6 2-4-16,-1-1-4 0,6 1 7 0,3 3 6 15,4 0 3-15,6 1 4 0,3 0-2 0,3 0 0 16,3-1 0-16,-1 2 2 0,1-3-1 15,3 0 4-15,-4-6-4 0,-3-3 6 0,-4-2 1 16,-7-6 6-16,-2-4 6 0,-7 0 2 0,-4 0 8 16,-6-1 1-16,-5 0 3 0,-3-2-1 0,-6 1-6 15,-5-3-4-15,-2 3-5 0,-10-1-1 16,-2-2-3-16,-5 4 0 0,-2 2-3 0,2-1-2 16,0 1-2-16,0 2-1 0,-2-1 0 0,2 0-1 15,6-2-6-15,3 4-14 0,8-1-24 0,6 4-39 16,3 2-67-16,4 3-114 0,5-2-217 0,7 3-525 15,7 2-346-15</inkml:trace>
  <inkml:trace contextRef="#ctx0" brushRef="#br0" timeOffset="106498.2835">9923 16599 1597 0,'-4'5'126'16,"-2"-3"-121"-16,4 6-15 0,3-1 23 0,3 3 41 16,3 0 47-16,1 0 22 0,3 1 0 15,1 2-4-15,5-1-17 0,1-1-20 0,3-1-16 0,1 0-13 16,2-2-9-16,1-3-9 0,-1 0-4 16,3-3 1-16,-2-2 0 0,3-3 3 0,-5-5 2 15,2-7-1-15,-2-1-3 0,-4-3-5 0,-3-2-6 16,-1 0-1-16,-6-2-10 0,-5 0-14 15,-1 1-20-15,-5 0-40 0,-5 3-39 0,-5 4-67 0,-6 0-158 16,-4 3-372-16,-5 3-781 0</inkml:trace>
  <inkml:trace contextRef="#ctx0" brushRef="#br0" timeOffset="106629.3506">9738 16337 447 0,'-2'6'-344'0,"0"-1"242"0,1 1 102 0</inkml:trace>
  <inkml:trace contextRef="#ctx0" brushRef="#br0" timeOffset="107343.5365">10205 16659 2116 0,'-14'-12'128'16,"-3"-6"-69"-16,-6-11-2 0,6 3 16 0,2 0 18 15,-1-4 9-15,2 2-13 0,0-1-14 16,2-1-10-16,1 4-8 0,4 0-10 0,1 1-8 16,5 1-11-16,4 3-11 0,1-1-9 0,7 3-5 15,4 1-2-15,3-1-3 0,2 4 2 0,7 1-2 16,2 2 0-16,0 5 2 0,1 3 0 0,-2 5 1 15,-2 4-1-15,-1 5 3 0,-3 4-2 16,-1 4 1-16,-5 2-2 0,1 1 1 0,-4 3-3 16,-1 2-2-16,0 1-1 0,-5 1-3 0,1-1-3 15,-1-2-5-15,-4-5-1 0,1-4 5 16,-1-8 3-16,-2-4 7 0,-1-4 6 0,0-2 1 16,-1-3-3-16,0-5-2 0,-1-1-3 0,2-7-1 15,0-1 3-15,2-3 0 0,-1-3 2 0,0-3 1 16,-1 0 0-16,1 0 0 0,-2-2 0 0,0 0 2 15,-5-2 0-15,3-1 1 0,-4 0-1 0,-1 1 0 16,2 3 2-16,-3 5-1 0,1 3 3 16,0 3-2-16,2 4 7 0,-1 5 1 0,3 2 1 15,-2 3 1-15,6 1-3 0,-1 1-7 16,1 2-8-16,1 0-12 0,-1 5-2 0,4-1 2 16,1 4 3-16,0 5 9 0,4 3 2 0,2 5 2 15,4-1 2-15,1 1-3 0,2-1 2 0,1 0-1 16,1 1 0-16,0-2-2 0,0-1 2 0,1-1-2 15,-1-9 1-15,0-3 1 0,-1-5-1 0,-3-6 2 16,0-3 1-16,-3-7-1 0,-2-5 3 16,-1-2-2-16,-4-2 2 0,-3-3-2 0,-3 0 2 15,-2 1-1-15,-5-5-1 0,-6 4 2 0,1-3-1 16,-7 0 0-16,-3 0-1 0,-4 4 3 16,-6-4-4-16,-1 4-1 0,-8-1 2 0,-2 0-2 15,-6 1 0-15,1 0 0 0,-3-1 2 0,0 1 0 16,3-3-2-16,1 0 2 0,3-1-2 0,1-2 1 15,4 0 1-15,3 3 0 0,5 1 0 16,3 5 2-16,8 6 3 0,4 5 5 0,8 8-1 16,3 2-7-16,4 5-16 0,2 2-12 0,6 9 0 15,3 6 4-15,4 7 12 0,6 7 8 0,8 1 3 16,3 6 4-16,6-1 2 0,2 3-2 0,5 0 2 16,0-1-1-16,6-1-1 0,1-2 0 15,2-1-5-15,4-2-19 0,-1 1-49 0,-2-5-99 16,-2-5-179-16,-7-4-477 0,-1-6-729 0</inkml:trace>
  <inkml:trace contextRef="#ctx0" brushRef="#br0" timeOffset="108110.9551">10623 15398 1746 0,'-9'1'178'0,"-2"4"-160"0,0 3-31 16,5 4 2-16,3 5 20 0,2 3 32 0,2-1 32 15,2 3 21-15,4 3 6 0,2 0-7 16,3 0-12-16,6 2-9 0,2-2-13 0,3 1-9 16,0 0-9-16,6-1-5 0,-2-7-5 0,2-5-3 15,-2-9-4-15,1-4-1 0,-5-4-2 0,-4-3-3 16,-2-5 6-16,-7 0-3 0,-2-1 1 16,-4-1 2-16,-6-4-2 0,-3 2-7 0,-2 1-6 0,-6 3-9 15,-4 2-7-15,-1 4-3 0,-6 2-1 16,-2 5 0-16,-1 5 3 0,-1 0 3 0,1 1 3 15,0 4 1-15,4-1 2 0,-1 3-1 0,4-2-2 16,3 2 0-16,3-4 3 0,5 0-3 0,1-1-1 16,5-2-3-16,-1-2-9 0,5-4-7 15,3 0 1-15,-1 0 8 0,4-4 15 0,-1-2 15 16,1-6 5-16,5-6-5 0,-1-6-1 0,0-3-6 16,2-3-1-16,-2-2 0 0,1-2 0 15,-3 2 4-15,-1 1 1 0,-2 0 0 0,2 1-6 16,-1 0 1-16,-3 0-4 0,1 0-1 0,1 2 0 15,-1 1-2-15,2 4-1 0,0 5-3 0,3 4-2 16,1 3-3-16,1 5-3 0,1 5 0 16,2 1-3-16,2 1 4 0,0 4 3 0,0 2 4 15,1 5 0-15,1 0 2 0,-2 4-1 0,3 2 1 16,-3 1-1-16,0-5 1 0,-3 4 1 16,2 0 0-16,0-3-1 0,-6-1 0 0,-2-4-1 15,-1-4 3-15,-4-3 3 0,0-3 10 0,-3-1 7 16,-3-4 3-16,0-5-3 0,-4-4-8 0,1-4-5 15,-2-4-3-15,-5-2 0 0,2 2-1 0,-1-1-2 16,1 0 0-16,0 0 1 0,3-1-3 0,0 2 0 16,3-3 0-16,1 3 0 0,2 0-2 15,3 0-1-15,2 8-3 0,1 0-3 0,3 5-3 16,3 2-2-16,0 4-3 0,1 3 5 0,2 6 0 16,5-2 5-16,0 4 2 0,-4 1 2 0,7 3 1 15,-4-2 0-15,0 5 0 0,0 0 2 16,-4 2 0-16,2 3-1 0,-5 0-1 0,-2 0-1 15,-4-9 1-15,1-3 1 0,-2-4 7 0,-3-5 9 16,-1-2 0-16,-2-5 0 0,-1-2-5 16,2-6-8-16,0-3-1 0,2-1 1 0,1-3 1 15,1 0 3-15,3 1 6 0,1 2 4 0,3 1 3 16,2 5 2-16,2-1-5 0,3 1-5 0,3 3-6 16,-1 1-9-16,4 0 4 0,-1 2 1 0,2 1-1 15,-1 1 6-15,0 4-5 0,0-1-1 16,-1 3 0-16,-2-1-16 0,0-1-26 0,-5 2-61 15,0 0-99-15,-5 2-192 0,-4-1-648 0,-2 4-348 16</inkml:trace>
  <inkml:trace contextRef="#ctx0" brushRef="#br0" timeOffset="138672.4981">9405 18267 1 0,'0'-3'0'0,"-1"2"0"16,1-1 0-16,0-1 0 0,0-1 0 0,1 1 0 15,0-3 0-15,4 3 107 0,-2-2-4 0,-2 1-27 16,5 0-18-16,-2-2-37 0,5-5 1 0,1 4 2 15,-1-3-3-15,-3 4 22 0,0-3 0 0,4-2 3 16,0 0-2-16,-2-1-2 0,3 0-6 16,-2-1-4-16,1-2-6 0,3-2-3 0,-2 1 2 15,0-3-1-15,8 1-1 0,-2-4-1 0,0 0 4 16,2-2 0-16,3 1 0 0,-1-2 0 16,2-3-4-16,-1-2 0 0,-1 1-3 0,1 0-1 15,2 1-2-15,-1-1 1 0,0-2-1 0,-2 1-1 16,3 0 1-16,-4 4-2 0,1 0-2 0,1-2-2 15,-2 3 1-15,-1 1 0 0,-1 1-2 0,0-2 2 16,-1 0-1-16,0 0 1 0,0 0 1 16,2 1 0-16,-1-2 0 0,0 1-2 0,-1-2 1 15,3 1 4-15,-1-1 2 0,1 1 3 0,1-2 3 16,-2 1-1-16,1 1 3 0,-1 0-1 16,1 1 3-16,-2-1 1 0,3 4 0 0,-3-3 0 0,3 0-2 15,-1 2-1-15,1-3-3 0,-1 0-4 16,-3-2 0-16,3-1-1 0,-1-1-4 0,0 3-2 15,-2-1-1-15,2 3-2 0,-1-2 1 0,1 1-1 16,-1 0-2-16,0 1 1 0,0-2-2 16,0 3 0-16,0 0 0 0,-2 0 2 0,2 0 1 15,-1 2-3-15,-2-1 3 0,1 2-1 0,-1 0 1 16,0-1-1-16,-2 1 3 0,1 0 1 0,-1 2-3 16,1-4 3-16,2 2-5 0,-2-1 1 15,6 1-2-15,-4 0-2 0,1 0 1 0,0 0-2 16,1 0 1-16,-2 0 0 0,1 0-2 0,-3-1 2 15,2 1 0-15,-3 0 0 0,2 0 1 16,-2 2-1-16,0 0 0 0,-1-1 2 0,2 1-1 16,-1 1 0-16,-2-2 0 0,5-1 1 0,-3-1-4 15,2 1 2-15,2-2 0 0,-1 0 0 0,-3 3 0 16,2-2 1-16,-1 1 0 0,-1 1-1 16,4-1 1-16,-3-1 0 0,2-2 0 0,-1 1 0 15,2-1-1-15,1 1-1 0,-3-2 2 0,2 1 1 16,1 1-3-16,-2-1 0 0,-1 2 2 0,1 0-3 15,-2 1 3-15,2 2 1 0,-4-2 3 0,3 2 7 16,-1 1 4-16,-3-3 5 0,3-1 4 0,-4-1 1 16,3 0 1-16,-3 3-2 0,2 2 0 15,1-2-3-15,-1 1-3 0,0-1-1 0,-1 1-1 16,2 3-1-16,-2-3 2 0,0 0-1 0,3 1 0 16,-1 1-3-16,0-3-1 0,4-1-2 15,-4 3-2-15,3 0-2 0,-2 3 0 0,-1 0 1 16,-1 1-2-16,-2 4 0 0,-1 2 1 0,-2 1-3 15,-2 3 1-15,0-1-1 0,-4 2 2 0,0 2 2 16,0 1 0-16,-1 0 3 0,-1 0-3 16,1 0 0-16,-1 0-9 0,1 1-12 0,-1-1-21 15,1 1-45-15,-2 0-73 0,1 0-112 0,-1 1-167 16,-2 2-385-16,0 3 6 0</inkml:trace>
  <inkml:trace contextRef="#ctx0" brushRef="#br0" timeOffset="284831.7585">9274 5234 1 0,'-5'1'215'0,"-2"-1"39"0,-3 0-17 0,4 1-8 15,2-2-6-15,3 0-19 0,-1-1-28 0,1-1-26 16,-1 0-23-16,2-2-22 0,2-3-13 0,-1-1-18 15,1-4-8-15,3 0-4 0,1-4-9 0,5 0-11 16,2 0-8-16,4-6-10 0,1 1-9 16,4-1-4-16,-1-1-3 0,0 5-2 0,4 1-3 15,-4 6-2-15,-4 3-1 0,1 5-3 0,-1 1 1 16,-4 5-4-16,-3 1 0 0,1 3 1 16,-3 5 6-16,-1 1 10 0,-2 5 9 0,2 3 6 15,-5 5-6-15,-2 1-5 0,-2 5-5 0,-6 0-5 16,2 1-2-16,-2 3-1 0,-1-3 2 0,-1-4-1 15,1-4 1-15,0-7 2 0,1-5 0 16,5-5 1-16,2-4 1 0,0-2-3 0,2-4-8 16,1 0-11-16,0-4 0 0,6-2 2 0,3-3 5 15,0-4 9-15,8-4-3 0,1 1 0 0,1-1-3 16,3 5-1-16,1 0-1 0,1 2 0 0,2 2-1 16,1 2 1-16,-2 5-1 0,-3 2 0 0,-3 7-1 15,-1 1 3-15,-6 5 0 0,-1 2 4 16,-2 2 6-16,-3 3 10 0,-4 4 8 0,-1 3 6 15,-5 3 4-15,0 1-2 0,-6 0 2 0,-2 2 3 16,-2-2 8-16,-3 2 6 0,-2-2 6 16,-1-1 1-16,-5-2-3 0,1-1-6 0,-4-3-7 15,6-2-8-15,-3-3-8 0,4-2-7 0,0-2 0 16,5-6-2-16,1-1-3 0,-1-2-9 0,5-3-10 16,2-2-26-16,2-4-36 0,2 0-66 15,-2-3-117-15,5-5-157 0,7-4-359 0,-3-8-677 16</inkml:trace>
  <inkml:trace contextRef="#ctx0" brushRef="#br0" timeOffset="285003.287">9865 4986 2523 0,'0'0'49'0,"-3"-1"-45"0,2 0-24 0,0 1 12 16,1 0 26-16,0 1 12 0,0-1-1 0,0-1-15 15,0-1-54-15,1-4-80 0,3 2-128 0,1-4-240 16,4-3-505-16,2 0 244 0</inkml:trace>
  <inkml:trace contextRef="#ctx0" brushRef="#br0" timeOffset="285497.7234">10512 3903 943 0,'-8'0'419'16,"-6"0"-205"-16,-4 4-65 0,0-1-28 0,4 4-7 15,-3 4-10-15,1 3-11 0,-2 4-7 16,-1 7-10-16,2 0-11 0,2 3-11 0,-1-1-13 16,6-1-9-16,3-2-9 0,1-2-3 0,6-2-5 15,4-4-2-15,2-3 2 0,4 2 1 16,7-5-1-16,2 0-1 0,6-5 1 0,4-4-2 15,4-2 3-15,4-2-5 0,-1 1-2 0,2-2 0 16,-4 1-3-16,-1 2 2 0,-2 1-4 16,-3 4-5-16,-4 2 1 0,-3 3 1 0,-3 2 3 15,-4 5 9-15,-3 1 5 0,-3 2 7 0,-6 4 6 0,-3 1 1 16,-3 3 3-16,-8 3-2 0,-2 3-4 16,-4 2-2-16,-4 2-4 0,-2-3 0 0,-4-1-3 15,0-5-2-15,1-4-1 0,0-6-2 0,4-3-2 16,-1-5-1-16,4-2-9 0,0-4-15 0,6-3-34 15,2-2-49-15,1-3-80 0,4-4-166 16,7-1-250-16,3-7-729 0</inkml:trace>
  <inkml:trace contextRef="#ctx0" brushRef="#br0" timeOffset="285980.5257">10987 4367 1762 0,'1'-13'503'0,"1"-7"-466"0,2-10-17 16,2 2 7-16,0-5 30 0,0-1 29 0,-4-4 13 16,-4 1-1-16,-4-2-20 0,-2 1-17 15,-3-2-13-15,-1 3-5 0,-2-4-7 0,-5-2-7 16,2 3-4-16,-7-3-7 0,-1 0 4 0,-1-4-5 16,-4 0-2-16,-1 0-4 0,0 2-7 0,0 0 1 15,-1 4 1-15,5 7 7 0,3 7 5 0,1 7 6 16,5 6 4-16,4 7-6 0,0 5-6 0,8 0-8 15,0 2-15-15,6 2-13 0,0 0-3 16,3 9 3-16,4 5 7 0,7 10 13 0,3 9 0 16,9 4 0-16,-1 4 2 0,5 1-2 0,6 5-1 15,-2 3 2-15,1 3 0 0,2 0 0 0,-4 0-1 16,1 0-1-16,-5 2 0 0,-2-3 1 16,0-4 0-16,-4-4 1 0,-1-11-4 0,-8-10 0 15,-2-10 1-15,-6-7 5 0,-3-8 14 0,-3 0 9 16,-3-4-1-16,-1-4-9 0,-6-6-12 15,-2-8-13-15,-3-5 2 0,-2-5 5 0,-1-4 1 16,1-2 5-16,-2-2-1 0,4 2-1 0,-2 1 0 16,7 3-2-16,2 6 0 0,5 3-2 0,3 4-3 15,0 6-1-15,6 8-1 0,-1 1-1 16,2 1 2-16,5 5-1 0,4 0 2 0,2 5 2 16,4-1 2-16,1 4 1 0,2 1 0 0,2 4 1 15,-2 2-1-15,1 1-1 0,-1 3-11 0,1 0-27 16,2 2-43-16,-2-2-71 0,1-3-100 0,-2 0-179 15,-1-4-368-15,0-4-609 0</inkml:trace>
  <inkml:trace contextRef="#ctx0" brushRef="#br0" timeOffset="287419.0283">11408 3454 2191 0,'-9'3'111'0,"-2"-1"-81"15,-4 3-2-15,5 2 38 0,1 4 32 0,-2-1 11 16,1 4-11-16,1 0-19 0,1 4-17 0,2 1-13 16,2 1-11-16,-1 2-11 0,3 0-7 0,5 3-8 15,1 0-4-15,3 2-5 0,3-4-6 16,1-2-4-16,2-7-13 0,3-8-8 0,-2-4 2 16,3-7 6-16,-3-3 11 0,2-7 10 0,-1-3-1 15,-1-4-2-15,-4-4-1 0,-4 2 2 0,1-1 2 16,-6 2 6-16,-3 1-1 0,-5 3 1 0,0 1 1 15,1 5-1-15,-3 2 2 0,-2 5 1 0,2 1 1 16,2 3 4-16,3 2-6 0,0 1-7 16,2 0-19-16,2 1-18 0,4 1 0 0,-2 2 3 15,2 4 12-15,5 3 13 0,1-1 0 0,3 3 2 16,4-1-1-16,2 1 2 0,4-2-1 16,-2 1 3-16,3-1 0 0,1 0 2 0,-2 2-5 15,-4-5-18-15,1-2-14 0,-6-6-3 0,-1-4 13 16,-4-2 27-16,-1-6 25 0,-5-1 10 0,-5-3-3 15,-3-2-5-15,-1-2-5 0,-3-3-5 0,-4 0 2 16,1-2 5-16,-3-1 6 0,-1 2 1 16,-4-3 3-16,4 2-8 0,-3-3-7 0,4 1-2 15,3 0-7-15,2 1-1 0,2 4-4 0,7 0-6 16,1 7-4-16,2 3-8 0,5 3-6 16,0 2-4-16,2 0-2 0,2 5 3 0,5 2 3 15,2 3 3-15,3 4 4 0,-1 3 3 0,0 3 0 16,1 1 1-16,-1 3 0 0,1 1 3 0,-1-1-6 15,0-1-8-15,0 1-13 0,1-4-17 16,-2-4-5-16,0-6 9 0,-2-1 14 0,-1-6 18 16,-2-1 13-16,-1-5 6 0,-2-3 5 0,2-1 3 15,-3-6 1-15,-3-1 1 0,-2-3-2 0,0-2-1 16,-1-2-2-16,0 0 4 0,-4-4-3 16,-2 2-1-16,-1 1 3 0,-2-4 1 0,0 2 4 15,-4-1 3-15,-1 0-2 0,-4-5-2 0,-1 0-4 16,-1-4-1-16,-3-1-5 0,-3-1 2 0,-1-4-3 15,-2-1-1-15,-3-3-2 0,3-2-4 16,-2 1 3-16,-1 1 0 0,4 1 4 0,-1 2 2 16,0 6 7-16,3 6 5 0,0 4 7 0,2 6 3 15,3 4 0-15,3 6-6 0,5 7-4 16,3 3-4-16,4 4-14 0,2 1-23 0,0 3-13 0,3 4-5 16,5 5 9-16,8 10 19 0,5 10 9 15,7 7 2-15,7 9 1 0,6 8 0 0,1 4-2 16,5 8-2-16,3 7 2 0,-3 7 1 0,1 6-1 15,-2 6 3-15,0-1-1 0,1-5 0 16,-1-5 1-16,-1-4-3 0,-6-5 2 0,-3-6-4 16,-3-9-3-16,-5-7-2 0,-5-6 0 0,-6-8 0 15,-2-8 5-15,-8-10 1 0,-4-4 8 16,-5-9 11-16,0-3 9 0,-6-6 6 0,-5-4-5 16,-2-7-9-16,-5-5-9 0,-4-9-3 0,-2-4-2 15,0-9 2-15,-2-4 6 0,2-2 1 0,-1-7 3 16,1-2-1-16,1-3-6 0,-1-7-3 15,1-1-1-15,5-1-3 0,7 4-1 0,5 5 1 16,2 9-3-16,6 13 0 0,2 13-2 0,2 10-5 16,2 7-10-16,0 3-6 0,3 3-3 0,6 3 5 15,4 3 6-15,4 5 8 0,3 3 3 16,2 7 5-16,0 2-1 0,2 5 0 0,1 0 2 0,-2 1 2 16,0-8-2-16,-1 0 1 0,-1-7-1 15,-3-6-1-15,3-4 1 0,-6-5 1 0,-5-4-1 16,0-2 1-16,-6-4 1 0,-1 0 2 0,-3-5 1 15,-1-7 1-15,-3-2-1 0,-2-5 0 0,-3-3 0 16,-2-2 1-16,-5 4-2 0,-2-3 1 16,-3 1-2-16,-4 0-3 0,-2 0 4 0,-3 3-1 15,-1 3 2-15,4 4 2 0,-2 4 2 0,4 5 2 16,0 4 0-16,3 3-2 0,3 5-3 16,3 1-5-16,1 2-8 0,6-1-6 0,-1 5-8 15,3 1-3-15,1 7 1 0,2 5 3 0,4 4 5 16,6 8 4-16,0 2 1 0,8 3 1 15,3 0-1-15,4-5-1 0,3-1 0 0,2-8-2 16,2-4-1-16,-4-6 5 0,0-5 1 0,-3-5 4 16,-2-4 5-16,-2-5 2 0,-4 0 2 0,0-7 3 15,-4-1 0-15,-3-2 1 0,-4-4 1 0,-3-3 1 16,-4-3-1-16,-2-1-3 0,-2-3-1 0,-3 0-1 16,-4-1-3-16,0-1 1 0,0 1-3 0,0-2-1 15,-1 4 0-15,5 3 0 0,2 5-2 16,2 5 0-16,2 3-4 0,1 8-10 15,1 1-10-15,5 5-8 0,1 1-2 0,2 3 9 0,4 2 9 16,1 6 10-16,2 2 5 0,2 4 1 16,1 1 0-16,-5 1 2 0,2 5-1 0,-2-1 1 15,0 5 3-15,-3-1-2 0,-2-5 3 0,0-6-1 16,-3-6 1-16,-4-7 14 0,0-3 18 0,-2-4 9 16,-1-4 1-16,-3-4-13 0,1-8-21 15,1-6-9-15,-3-4-2 0,0-3-1 0,2 2 1 16,1 1 1-16,1 1 1 0,1 5 3 0,0 6 3 15,4 2-1-15,0 3-3 0,4 4-2 16,6 2-4-16,0-2-2 0,6 5 0 0,4 1 0 16,3 1 2-16,1 2-1 0,1 3-2 0,1 2-11 15,1 2-20-15,1 3-33 0,-1 4-70 0,1 1-121 16,-2 6-260-16,-7 4-747 0</inkml:trace>
  <inkml:trace contextRef="#ctx0" brushRef="#br0" timeOffset="287859.4877">9548 6294 1776 0,'-3'-3'467'15,"-5"-2"-275"-15,1 1-72 0,3 6-18 16,4 0-24-16,-2 1-24 0,2-1-25 0,0-1-20 0,2 4-8 16,2 4 3-16,5 7 9 0,5 6 9 15,4 3 8-15,6 3 0 0,2 1 0 0,5 2-1 16,6 1-6-16,2 1-5 0,1 6-9 0,0 1 2 16,-2-1 2-16,-1-1 0 0,0-6-3 15,-4-6-7-15,-2-1-8 0,-3-4-21 0,-4-5-24 16,-4-5-33-16,-3-3-47 0,-5-4-73 0,-4-3-94 15,-6-2-153-15,-5-4-426 0,-6-2-89 0</inkml:trace>
  <inkml:trace contextRef="#ctx0" brushRef="#br0" timeOffset="288087.6865">9429 6434 1399 0,'-13'-18'327'0,"0"-4"-142"15,-4-5-86-15,13 3-14 0,6 3-3 0,5-3 3 16,6 1-5-16,5 1-8 0,5-2-5 0,5 2 1 15,4 0 1-15,1 3-4 0,6 3-7 0,-1 2-12 16,-1 5-8-16,0 5-8 0,-5 6-10 0,-2 7-4 16,-8 4-1-16,-4 5 2 0,-3 3 2 0,-4 3 0 15,-6 2 2-15,-2 4-5 0,-6 1 2 16,-2 3-6-16,-6 1-8 0,-3 0-2 16,-2-1-4-16,-1-4-12 0,-3-3-14 0,0-3-30 0,1-5-35 15,-1-2-51-15,7-8-71 0,2-3-132 0,0-6-353 16,5-3-732-16</inkml:trace>
  <inkml:trace contextRef="#ctx0" brushRef="#br0" timeOffset="289507.232">10163 6236 965 0,'7'-1'132'0,"7"0"-42"0,0-5 16 15,6-3 48-15,-3-5 42 0,0-2 8 0,-2-2-36 16,-3-3-34-16,0 1-34 0,-5 1-18 16,-2 0-5-16,-3 3 3 0,-4-1 0 0,-2 0-6 15,-1 5-8-15,-3 2-14 0,-2 3-12 0,-4 3-8 16,0 4-6-16,-4 1-9 0,0 6-6 0,-1 3-7 16,0 4-4-16,0 4-1 0,1-1-3 0,5 5 4 15,0-1-3-15,5 2 4 0,4 3-2 16,2 2-1-16,4-2 2 0,4 0-4 0,2 1 3 15,5-2-5-15,4 0 0 0,6-4 1 0,1-6-2 16,5-3 1-16,6-5 3 0,-3-2-3 0,1-8-1 16,1-2-3-16,0-5-2 0,-2-4 2 0,-1-5 4 15,-1-5 4-15,-4-1-1 0,-3-1 0 16,-6-1-2-16,-1 0-1 0,-6 0 3 0,-2 2 1 16,-6-1 4-16,-2-2 4 0,-5-2 1 0,0 2 0 15,-4 0-1-15,-1 3 1 0,-3 4 2 16,2 3 8-16,1 5 11 0,-3 5 7 0,3 3 6 15,2 4-4-15,1 2-12 0,4 1-15 0,2 2-17 16,1 2-9-16,1 1-3 0,3 3 5 16,5 5 6-16,2 0 5 0,3 0 3 0,5 1 1 0,3-2-2 15,2-3 2-15,1-1-2 0,2 1 0 16,1-7 2-16,0-3-7 0,1-5-7 0,-2-5-1 16,0-6 0-16,-4-1 2 0,-3-2 6 0,-5 0 1 15,-4-2 0-15,-6 3 3 0,-5-1 0 0,-3 0 4 16,-6-1-3-16,-4 3 0 0,-2 0-1 15,-6 2-7-15,-1 4 3 0,-5 3 0 0,3 3 3 16,-4 4 5-16,-1 3 2 0,6 1 3 0,0 3-1 16,5 0-2-16,0 1-2 0,8 1-2 0,1-2-7 15,7-1-5-15,2 0-4 0,1 0-2 16,7-3 3-16,2 1 1 0,5-2 2 0,2-1 1 16,3-2-6-16,2-2-9 0,5-3-7 0,-4-6-2 15,5-4 7-15,-5-5 13 0,3-3 12 0,-3-5 7 16,-3 0 1-16,-2 0-2 0,-4-1 5 15,-6-1 3-15,-3 3 6 0,-4 0 2 0,-4 1-1 16,-1-1-1-16,-5 0-4 0,-5-2 2 0,-1 3 2 16,-4-3 1-16,-3 0 0 0,-3-3 1 0,0 2-4 15,-3-6 0-15,1 0 1 0,-2-4 1 16,-3 2 2-16,0 1 5 0,5 0 6 0,-3 5 7 16,1 3 6-16,3 4 1 0,1 4-5 0,4 5-4 15,3 4-9-15,7 6-4 0,4 4-10 0,4 1-17 16,2 2-29-16,2 3-9 0,5 5-2 0,5 5 12 15,6 8 25-15,9 6 5 0,6 6 1 16,8 7 2-16,4 4-2 0,2 10 2 16,3 6-2-16,-1 9 2 0,2 5 0 0,-2 0 0 0,1-1 0 15,-3 2 4-15,0-4-1 0,-1-2 0 16,0-5 0-16,-4-3-3 0,-1-6 1 0,-5-2-1 16,-4-5-2-16,-3-8 1 0,-8-4-3 0,-3-9 2 15,-9-8 1-15,-4-9 3 0,-3-2 11 0,-4-5 5 16,-2-5 2-16,-7-3-7 0,-5-3-11 15,-2-7-6-15,-5-7-5 0,1-5 4 0,-3-11 3 16,3-5 2-16,0-3 3 0,-1-5 0 0,0 0-2 16,6-7-1-16,-2 0-4 0,5-1-3 0,4 1 0 15,2 6 1-15,4 8 1 0,5 10-6 16,1 8-6-16,4 11-10 0,0 3-7 0,4 6-2 16,2 3 1-16,3 4 4 0,5 2 8 0,-1 7 7 15,3 2 6-15,1 4 4 0,0 2 2 0,0 1 1 16,2-1 4-16,1-3 0 0,-1-4 2 15,-2-6 1-15,3-5 2 0,-4-5 5 0,-3-4 3 16,-2-5 4-16,-5-2 4 0,-2 0 0 16,-3-4-1-16,-4-2-1 0,-3-2-3 0,-3-2-2 0,-3 0-2 15,-3-3-2-15,0-2-1 0,-4-2-3 16,-1-3 0-16,-5 0 0 0,-2-5-1 0,-3 1 1 16,-1-1-1-16,0-3 2 0,-3-4-1 0,1-1-4 15,0-4-1-15,-2-3-1 0,1 2 0 0,1 0 0 16,1 6 7-16,3 8 7 0,3 8 7 0,2 9 7 15,5 7 0-15,4 5-2 0,2 6-6 16,5 4-14-16,1 1-22 0,1 4-12 0,3 3-4 16,2 6 4-16,2 7 16 0,7 8 6 0,5 7 3 15,4 2 2-15,6 6 0 0,5 3-1 16,6 0 2-16,3 3 1 0,3-2 1 0,4 0 1 16,-2-2-4-16,0-4-1 0,-2-6-2 0,-3-9 0 15,-4-9-2-15,-3-7 1 0,-3-7 4 0,-4-5 4 16,-4-5 3-16,-7-2 1 0,-2-7-1 15,-5-2-4-15,-5-5-1 0,-5-4-1 0,-5-5-1 16,-7-1-1-16,-1 1 0 0,-6 1 0 0,-3 5 0 16,-3 4 1-16,-1 1 8 0,1 8 7 0,2 5 8 15,1 4 3-15,7 5-5 0,0 3-6 16,4 4-6-16,1 4-6 0,5 5 1 0,4-1 0 0,2 5-1 16,6 2 4-16,3 0-2 0,8 3-1 15,1-2 1-15,10 1-2 0,3-3 1 0,4-2 1 16,0-3-2-16,4-7-6 0,-1-5-4 0,0-5-4 15,0-7-15-15,0-7-16 0,-1-5-32 16,-2-3-53-16,-1-2-81 0,-5 0-182 0,-3 0-561 16,-5 1-500-16</inkml:trace>
  <inkml:trace contextRef="#ctx0" brushRef="#br0" timeOffset="290510.4968">12052 4176 793 0,'-4'-6'425'15,"-4"-3"-115"-15,1 0-56 0,2 3-40 0,1 0-19 16,-1 1-24-16,3 4-30 0,0-2-23 0,1 1-22 16,0 2-20-16,1 0-24 0,0 0-22 15,1-1-23-15,0 1-13 0,2 1-8 0,3 4 1 16,3 0 8-16,3 4 6 0,4 2 8 0,4 5 2 15,3 1-1-15,2 5-1 0,0 0-2 0,-3 3-2 16,2 0 1-16,-3 3 1 0,-1 0-1 0,0-3 1 16,1 4 0-16,-2-2 0 0,-3-2-2 15,0-3 0-15,-1-4-1 0,-2-8-3 0,-2-1 4 16,-4-5 1-16,-2-2 1 0,0-1 0 0,-1 1 0 16,-4-2 4-16,0 0 2 0,0 0 9 15,0 0 5-15,0 0 3 0,0 0 0 0,0 1-2 16,-1-1-4-16,1 0-2 0,-2 0-1 0,2 0-6 15,0-1 2-15,0 1-1 0,0-2-3 16,0 1 1-16,0-1-5 0,-1 1-3 0,0-2-1 16,-2 1-4-16,1-2 3 0,-1-1 0 0,-1-2 2 15,0-1-1-15,-6-3-1 0,1 1 1 0,-2-2-3 16,-3 0-1-16,-1-3 2 0,-2-2-3 16,0 2 3-16,-2-5-1 0,-1-1 0 0,1-1 0 15,-3-6 0-15,-1 0 2 0,1-6-2 0,-3 1-1 16,0-6 3-16,0 0-4 0,0-1 1 0,2-2 1 15,0 6-1-15,4 0-1 0,3 7 1 0,1 4 0 16,8 7-3-16,2 5-1 0,2 3-4 0,2 4-10 16,2 1-10-16,2 4-6 0,4 0-8 15,7 3 7-15,5 3 8 0,4 4 11 0,7 7 5 16,5 3 5-16,1 6 2 0,3 2 0 0,2 3 3 16,0 2 1-16,-1 0-1 0,-3-4 0 0,-2-4-1 15,-3-4 0-15,-2-4-1 0,-5-4 3 16,-5-5 0-16,-4-1-1 0,-6-4 3 0,-2-2 5 15,-7-2 12-15,-1 0 1 0,-2-6 1 0,-4-2-10 16,-1-8-8-16,-3-3-3 0,-6-5 3 16,2-2-1-16,-3-4-1 0,-4-1-1 0,1 1-1 15,-4-3 1-15,0 0 1 0,1-4-2 0,0 2 2 16,2-4-4-16,2 1 6 0,6 6 2 16,5 5 2-16,1 9 0 0,6 8-3 0,1 5-10 15,1 3-8-15,6 4-4 0,3 0-1 0,6 4 5 16,4 4 2-16,6 6 5 0,6 5 1 0,-1 7-1 15,3 5 5-15,3 5-4 0,1 3-8 0,-1 2-24 16,1 2-49-16,-2 1-69 0,0-2-111 0,2-3-215 16,-5-3-535-16,1-10-106 0</inkml:trace>
  <inkml:trace contextRef="#ctx0" brushRef="#br0" timeOffset="292110.3121">12846 3539 2613 0,'-13'3'84'0,"-1"1"-94"0,-3 7-25 0,7 3 9 15,6 7 20-15,-3 3 17 0,2 2 9 0,0 5 1 16,3 1-3-16,2-1-3 0,1-1-4 0,4-6-6 16,4-7-9-16,2-7 0 0,2-6 5 0,-2-5 14 15,1-5 14-15,-1-3 8 0,-1-3 2 16,1-4-7-16,-1-2-6 0,-2-3-4 0,-2-3-4 15,-1 2 3-15,-3 0-5 0,-3 2 3 0,0 0 1 16,-4 3-3-16,-1 0 5 0,0 3 2 0,-3-1 2 16,0 5 0-16,1-2 1 0,-1 3-3 0,1 0-3 15,1-1-3-15,2 3-4 0,1 1-4 0,3 0-3 16,0 3 0-16,1 0-4 0,0 3-2 16,0 0-2-16,1 0-10 0,-1-1-6 0,0 2-7 15,0-1-1-15,1 0 7 0,1 3 5 0,0 0 7 16,-1-1 2-16,2 4-1 0,-1-3 3 15,3 1-1-15,-3-1 3 0,1 1 0 0,0-3 0 16,-2 1 1-16,0 1 1 0,0-2 0 16,0-1 0-16,-1 0 1 0,0 0-2 0,0 0 0 15,0 0 0-15,0 0-1 0,0 0 1 0,0 0-1 16,2 0 2-16,-2 0-2 0,0 0 0 0,1 0 2 16,-1 0-2-16,1 0 2 0,1 2-2 0,-2-2 0 15,0-2 4-15,0 2-1 0,0 0 1 16,0 0 3-16,-2 2 1 0,2-2 1 0,0 1 0 15,0-1 0-15,-1-1-1 0,1 1-4 0,0 1-1 16,0-1-2-16,1 0-1 0,-1 0 0 0,0-1-1 16,2 1 0-16,-2 1-1 0,0-1-2 15,1-1 2-15,-1 1-1 0,0-2 1 0,0 2 2 16,0 0 0-16,0 0 3 0,0 0 0 0,0 0 2 16,0 0 2-16,0 0 1 0,0 0 1 0,0 0 0 15,0 0 2-15,0 0 0 0,-1 0 0 0,1 0-1 16,0 0 0-16,0 0-1 0,0 0-4 15,-2 0-1-15,2-1-2 0,-1 1 0 0,1-3 0 16,0 3-2-16,0 0 0 0,0 3-1 16,0-6-3-16,1 3-3 0,-1 3 0 0,0-3-5 15,0 0-3-15,2 0 0 0,-1 1 1 0,0-1 3 16,3 5 5-16,2-2 1 0,-1 0 1 0,2 1 0 16,1 0 4-16,3 2-2 0,-2 2-1 0,3-1 2 15,3 1-3-15,0 1 3 0,5 3 0 16,0 2 0-16,4 3 3 0,1 4-3 0,1 1 0 15,1 4 0-15,1 5-1 0,-3 1 1 0,0 0-1 16,-2 2 1-16,3 3-1 0,-3-1 0 0,-2 4 0 16,-2-1 0-16,0 3-3 0,-4 2 2 15,2 2 1-15,-4-1-3 0,-3-1-2 0,0 3 0 16,-4-2-2-16,-2-3-1 0,-2-4 2 0,0-1 1 16,-4-5 2-16,0-4 3 0,0-2 0 0,-5-3 3 15,1-5 0-15,-4-4 5 0,-1-3 0 16,-1-3 3-16,-1-1 3 0,2-5 1 0,-4-2 2 15,2-5-4-15,1-5-3 0,-2-4-3 0,1-4-3 16,1-8 0-16,0-5 1 0,0-5 0 0,0-4 2 16,1-3-1-16,-2-1 0 0,2-5 1 0,0-2-3 15,-5-5 3-15,1-5-1 0,-1-3-1 16,-3-5 1-16,3-2-4 0,-3-4-1 0,4 0-1 16,0 4 1-16,3 6 2 0,3 7-1 0,3 9 0 15,2 13 1-15,3 4-3 0,2 9-2 0,3 10-6 16,1 1-8-16,1 6-5 0,3 4-3 15,0 0 2-15,6 4 9 0,1 2 1 0,4 5 4 16,1 2 4-16,-1 6 1 0,1 0 2 0,2 3 1 16,-6 2 2-16,3 1-2 0,-2 0 2 0,0-2 2 15,-5-2-2-15,0-6 3 0,-3-4 0 16,-3-4 2-16,-1-2 9 0,-4-5 16 0,-2 1 9 16,0-4 2-16,-2-3-6 0,-3-4-15 0,0-8-12 15,-4-3-2-15,0-2-3 0,-2-3-2 0,0-1 0 16,0-1 0-16,-2 2 0 0,4-2 1 0,1 3 0 15,-1-3-2-15,4 3-3 0,2 2-1 16,3 5 0-16,1 1-4 0,4 5-2 0,0 4-7 16,2 2-3-16,0 5-4 0,1 0-2 15,4 6 1-15,2 3 3 0,2 2 5 0,0 3 6 16,3 5 3-16,-1 3 1 0,0 4 2 0,-2 2 2 16,-1 4-2-16,-1-1-2 0,-3-2 1 0,-5-7-1 15,-2-4 3-15,-2-9 6 0,0-4 11 0,-2-2 15 16,-3-1 0-16,1-2 0 0,-3-5-10 0,-3-5-14 15,-3-3-1-15,1-4-2 0,0-3 1 16,-1-5-2-16,2 1 1 0,2-3-3 0,-2 4 0 16,7 1-2-16,1 2-3 0,1 5 2 0,2 4-3 15,5 3-5-15,-1 3-3 0,3 1-7 16,3 3-1-16,4 3 3 0,-3 3 5 0,6 2 6 16,2 2 3-16,-1 2 3 0,4 1 2 0,0 1 0 15,1 0 1-15,3-1 0 0,-6 0 3 16,4-4 0-16,-3-3 0 0,-2-3 2 0,-1-3 3 0,1-3 0 15,-3-3 0-15,-4-1 4 0,-4-3 0 16,0-1 2-16,-3-1 0 0,-5-3-3 0,0-2-3 16,-3 1 1-16,-1-4-1 0,-2-3 0 15,-2 0-1-15,-5-4 1 0,1 3 0 0,-2-4-1 16,-4 2 0-16,2-2-3 0,-4-3-1 0,-2 1 3 16,0-4 1-16,-1-1 1 0,0 0-1 0,0-2-1 15,-4-1-3-15,3 1 4 0,1 1 6 0,6 5 4 16,-3 4 4-16,7 7 1 0,1 7-1 0,1 4-3 15,6 7-6-15,0 5-9 0,3 1-19 16,0 1-14-16,3 3-5 0,3 5 3 0,3 7 14 16,5 6 12-16,6 9 3 0,4 7 5 0,6 7-1 15,1 3 3-15,2 7-3 0,4 2 2 0,-3 1 1 16,3 3-1-16,-4 2 3 0,2-1-2 16,-1-3-1-16,-1-3-8 0,-2-8-13 0,0-10-20 15,-2-7-19-15,-4-10-17 0,-4-7-10 0,-4-7-12 16,-6-5-25-16,-4-4-47 0,-7-5-107 15,-3-4-208-15,-7-7-265 0,-7-5-143 0,-1-4 762 16</inkml:trace>
  <inkml:trace contextRef="#ctx0" brushRef="#br0" timeOffset="292234.924">13624 2881 66 0,'-31'-10'728'0,"-11"-2"-157"0,-11-3-170 0,11 1-100 16,13 5-79-16,3 2-43 0,9-1-25 16,2 0-19-16,5 2-28 0,5-3-31 0,1 1-28 0,8-3-31 15,1-4-19-15,6-2-11 0,7-3-33 16,2-4-51-16,6 2-105 0,3-2-189 0,6 3-340 15,0 3-791-15</inkml:trace>
  <inkml:trace contextRef="#ctx0" brushRef="#br0" timeOffset="292366.5935">14071 2471 2821 0,'1'-6'332'0,"0"1"-328"0,5-3-13 16,-3 2-5-16,0 5-3 0,-3 0-40 0,-5-2-61 15,-2 1-110-15,2 0-236 0,-5-2-563 16,-1 4-195-16</inkml:trace>
  <inkml:trace contextRef="#ctx0" brushRef="#br0" timeOffset="300211.8467">10411 7464 1 0,'0'-1'0'16,"0"-1"0"-16,-1 1 0 0,1-2 0 0,0 0 0 15,-1 2 0-15,1-2 0 0,-1 0 179 0,0 0 18 16,1 1-4-16,-2 0-13 0,2 0-15 16,-1 0-13-16,1-1-10 0,0 0-10 0,0 2-10 15,-1 0-10-15,1 0-11 0,0 1-10 0,-2 0-7 16,2 0-9-16,0 1-6 0,0 0-7 0,0-1-7 15,-1 1-7-15,1-1-7 0,-2 0-9 0,1 2-8 16,-4-2-2-16,3 0-4 0,-1 1-1 0,-3 1-4 16,3-1-4-16,-5 1-3 0,-2 2-5 15,3 1-2-15,0 1-2 0,-3 2-1 0,-3 3 0 16,2 2-2-16,-2 2 1 0,0 3 3 0,0 2-1 16,-1 2 0-16,4 0 0 0,-1 2 0 15,4-3-1-15,2-4 2 0,1-1-1 0,1 0 2 16,2-4 0-16,2 3-1 0,2-5-4 0,1-1-3 15,0-2 0-15,4-1 2 0,3-2 9 16,4 1 6-16,2-2 3 0,3-3-1 0,2-3-1 0,3-2-3 16,1 2-1-16,1-3 0 0,2 0-2 15,1-1 1-15,-2 1-2 0,-1 1-2 0,1 2 0 16,-2-1-2-16,-2 4 0 0,-1 0-3 0,-2 1 1 16,-1 4-1-16,-2 1 4 0,-2 5 5 15,-4 0 3-15,-2 5 10 0,-4 1 7 0,-2 2 8 16,-3 4 1-16,-2 4 1 0,-6 1-1 0,-1 3-1 15,-6 3 3-15,-2 1 0 0,-7 1-1 0,1 0-3 16,-5-3 1-16,-2 2 1 0,3-4 6 16,-5-4 7-16,1-2 0 0,0-5 1 0,1-2-6 15,6-7-4-15,2-2-6 0,2-2-5 0,3-2-2 16,4-3-5-16,2-2-2 0,5 0-6 16,-1-2-10-16,5-1-12 0,0-1-23 0,1-1-39 15,0-3-54-15,2 0-86 0,5-7-106 0,5-1-124 16,3-5-228-16,6-4-546 0</inkml:trace>
  <inkml:trace contextRef="#ctx0" brushRef="#br0" timeOffset="301168.9704">10935 7843 1629 0,'-2'-4'185'0,"2"-3"-72"0,0 0-59 15,2-4 28-15,-2-4 37 0,0-2 31 0,-2-5-8 16,1-2-22-16,-2-2-29 0,0-3-24 16,-2-2-15-16,0-6-13 0,-1 2-7 0,1-5-2 15,0 2 5-15,-1 4-4 0,-3 0-2 0,1 1-7 16,-1 1-6-16,-1-3-2 0,-2 4-2 0,-3 1 0 16,0-3-1-16,-2 4-4 0,-5-1-2 15,1 0-1-15,-3 0 0 0,0 3-2 0,0 0-4 16,-2 3 1-16,2 5 2 0,1 1-1 0,2 2 0 15,0 6-2-15,3 3-4 0,0 2 5 0,8 2-3 16,-1 3 0-16,7 0-5 0,0 0-10 16,2 3-9-16,2 0-5 0,2 5 2 0,0 3 6 15,4 7 8-15,5 4 6 0,5 3 3 0,5 0 3 16,2 2 2-16,6 2 0 0,4 2 0 0,4 4 2 16,2-2 2-16,5 2 0 0,-2 0 0 0,2 0 0 15,1 2 0-15,-2 1-1 0,-2-2 0 16,1 3 1-16,-4-2 1 0,-3 1 2 0,-2-4 1 15,-2-4 0-15,-4-6 0 0,-4-3-3 0,-2-5 0 16,-8-2-1-16,-3-5 2 0,-3-3 3 16,-5-3 14-16,-2-1 24 0,-2-4 10 0,-3 1 2 15,-3-5-12-15,-4-1-22 0,-7-3-11 0,-1-5-4 16,-4-5-2-16,1-3 2 0,-3-5-1 0,1-1 0 16,-3-5 1-16,2-2 0 0,0 0 1 15,-2-3-2-15,4-2 0 0,-1-2-3 0,3-5-1 16,3 0-3-16,4 1-2 0,4-1-5 0,5 7-2 15,6 5-2-15,0 5-3 0,4 2 0 0,4 7-3 16,1 4-1-16,3 2-1 0,2 5-4 0,0 2 0 16,2 5 3-16,0 4 5 0,1 3 4 0,1 6 2 15,0 1 4-15,-2 6 1 0,2 1 0 16,-3 6 3-16,-1 2 0 0,-4 6 1 16,-2 1-2-16,-2 1 0 0,-1 4-4 0,-3-3-2 0,-4 4-3 15,0-5-2-15,-3-1 1 0,-3-5 2 16,0-4 3-16,0-9 8 0,-2-3 3 0,2-6 5 15,-2-3 3-15,0-4 0 0,1-1-2 0,1-3-1 16,1-1-5-16,0 0-1 0,1-1-1 0,4-2-2 16,1 3-4-16,1 1-6 0,1 1-4 15,1-1-4-15,6 3-1 0,1 2 5 0,3-1 5 16,3 2 3-16,2 2 4 0,5-1 1 0,0 2 1 16,2 3 2-16,1-1 1 0,3 1-1 0,-1-2-1 15,1 0 1-15,1 2-1 0,-4-3 5 16,-2-3 6-16,-2-2 1 0,1-4 5 0,-5 0 0 15,-1-4 1-15,-4-1 4 0,-3-1 3 0,-2-3-2 16,-5 2 3-16,-2-4-3 0,-2-1-3 0,-2 0-1 16,-3 0-5-16,-1-2-1 0,-1 0 0 15,-3-1-6-15,1 0 1 0,-3 2-3 0,-1 0-1 16,2 4 1-16,1-2 1 0,1 8 2 0,5 1 5 16,1 2 0-16,0 5-4 0,5-1-9 0,0 4-15 15,2-2-12-15,1 3-2 0,2 6 5 16,1 0 11-16,5 7 10 0,3 0 1 0,3 4 4 0,4 1-1 15,-1 0 0-15,2 0 0 0,1 0-1 16,0-3 2-16,0-4-2 0,-4-1-2 16,0-5-6-16,-2-2-18 0,0-3-25 0,-3-1-35 0,0-4-53 15,-4-1-78-15,0-4-99 0,-4-2-148 16,-2-2-343-16,-4-2-205 0</inkml:trace>
  <inkml:trace contextRef="#ctx0" brushRef="#br0" timeOffset="301318.9038">11238 6859 1322 0,'-8'-5'576'16,"-6"-1"-433"-16,3 0-79 0,7 3-15 0,2 0-3 15,2 1-9-15,0-1-21 0,0 1-48 0,1 1-94 16,1 0-125-16,2 1-150 0,3 1-223 16,8 3-194-16</inkml:trace>
  <inkml:trace contextRef="#ctx0" brushRef="#br0" timeOffset="302207.6987">11581 7197 1361 0,'2'0'195'0,"0"-2"-79"16,1-2 10-16,1-2 47 0,2-4 39 0,-1-2 6 15,1-4-48-15,-2-3-43 0,0-3-35 0,0-2-23 16,-3-2-12-16,2-2-13 0,-1-3-2 0,-1 0-8 15,-1 0-6-15,-1-2-5 0,-1-2-3 16,-2-1-1-16,0-1-3 0,-2-1 1 0,-3 1-8 16,-2 2-1-16,0-2-1 0,-2-1-3 15,-4-1 2-15,-1 1-1 0,0-2-2 0,-5 0-2 16,0 1-2-16,-2-1-4 0,-2 1-2 0,0 2 3 16,0 0-1-16,0 2 2 0,0 0 2 0,0 4 0 15,1 3-2-15,1 6 0 0,1 3 0 0,4 7-3 16,5 3 0-16,3 4-3 0,5 5-9 15,4 0-15-15,2 5-7 0,1 4-4 0,2 7 6 16,2 12 17-16,4 3 4 0,9 6 6 16,0 4 2-16,7-1 1 0,2 2 2 0,4-1 2 0,4 2 1 15,-2-1 2-15,3 1-1 0,2 3 1 16,-2-2 1-16,2-1-1 0,2-2 2 0,-2-5 1 16,2-4-2-16,-6-3 0 0,2-3 0 0,-4-2-3 15,-1-5 3-15,-4-3 3 0,0-7-3 0,-5-2 0 16,0-4 2-16,-6-4-2 0,-2-2 9 0,0-3 7 15,-3-2 4-15,-2-6 6 0,-1-2-4 16,-2-7-1-16,0-2-5 0,-4-2-4 0,-1-4 0 16,-1 1-2-16,-3-4 2 0,-1-2-3 0,-1-6 0 15,-4 0 0-15,0-2-1 0,-3-2-3 0,0 3 1 16,-2-3 1-16,-4-2-2 0,1 1 2 16,-1 0-1-16,-2 2-2 0,-1-3 0 0,1 0 2 15,-1 1-1-15,0 1-2 0,-1 4 3 0,2 4 0 16,-4 1-1-16,5 4 2 0,-4 0-3 0,2 6-4 15,2 1 4-15,1 7-2 0,1 2 2 16,4 6 0-16,3 4 0 0,1 4-1 0,2 2-5 16,4 1-9-16,2 1-15 0,2 2 1 0,0 5 2 15,1 10 6-15,3 7 11 0,2 9 3 16,3 5-1-16,5 5 1 0,2 4 0 0,6 0 1 16,6 2 0-16,3-2 1 0,2 4-3 0,3 1-2 15,1 2 1-15,0 0 3 0,-1 1 1 0,0 0-1 16,2-8-1-16,-2-6-5 0,0-9 0 0,-3-4-1 15,1-8 2-15,-3-4 2 0,0-9 2 16,-4-2 3-16,0-4 4 0,-6-4 8 0,-1-5 5 16,-1-5 3-16,-2-2 3 0,-4-6-2 0,-1-6-3 15,-2-3-2-15,-3-7-4 0,-2-1-1 0,-2-5-2 16,-3 1-2-16,-4-2-2 0,-1 2 1 16,-1-3-3-16,-4 1 0 0,1-1 0 0,-3-2 0 15,3 4-2-15,1 3 0 0,1 7 0 0,3 6 1 16,2 9-2-16,2 3-5 0,2 6-10 0,3 1-9 15,3 4 1-15,3 3 1 0,3 2 4 16,4 6 6-16,2 4 4 0,2 4 3 0,-1 7 5 16,1 3 0-16,-2 0 2 0,2 6-1 0,-2 1 2 15,-1-1-2-15,0-4 1 0,-3 0 1 16,-6-4 2-16,-4 3 3 0,-2-4 2 0,-6 0 1 0,-4-1-1 16,-5 2-5-16,-8-1-8 0,-3 0-19 15,-5-1-37-15,0 0-65 0,0-4-147 0,-3-1-464 16,0-4-871-16</inkml:trace>
  <inkml:trace contextRef="#ctx0" brushRef="#br0" timeOffset="309839.5789">12649 4941 1 0,'-1'-1'0'0,"-1"-1"0"0,-5-2 138 0,5 2 126 15,-1-2-12-15,-1 2-25 0,2 1-15 0,1-1-16 16,0 1-23-16,-2-1-19 0,2 2-15 15,-1 0-18-15,2 0-8 0,-1-2-16 0,1 4-11 16,0-2-15-16,0 0-16 0,0 0-15 0,0 0-15 16,0 0-14-16,0 0-7 0,0 0-8 0,0 0-5 15,1 2-9-15,-1-1-14 0,0 1 0 0,3 4 2 16,1 1 10-16,1 4 20 0,1 7 4 0,5 1 5 16,2 8 0-16,0 0 0 0,0 0-2 15,4 4 0-15,-1 0 0 0,3-3-1 16,1 1 0-16,0 0 1 0,1 1 2 0,-2-3 3 15,3-2 2-15,-1-2 0 0,1-4 1 16,-1-1 0-16,1-1-2 0,-2-2-1 0,3-4-4 0,-2 0-2 16,1-3 0-16,-3-1 0 0,2-1 1 0,0-3-3 15,-2-2 3-15,0-1-3 0,-2-1 3 16,-1 0 2-16,-2-5-1 0,1 1 6 0,-4-1 4 16,-2 0 9-16,0-5 5 0,-2 1 7 0,-2-3 1 15,-3-3-1-15,-2-3-1 0,0-1-4 0,-2-4 0 16,-2-4 2-16,-3 0 3 0,-3-3 2 0,0 4 1 15,-3-4-2-15,-3 0-5 0,1-3-5 16,-5-1-6-16,1-2-5 0,-3 0-7 0,0 0-4 16,-2 1-1-16,4 1-7 0,-1 3 4 0,1 0 1 15,5 6 0-15,-2 4 0 0,4 4-2 16,1 3-1-16,3 2-1 0,3 5 0 0,1 1-3 16,2 4-9-16,2 0-30 0,1 2-52 0,0 1-58 15,2 1-61-15,5 3-65 0,2 3-93 16,5 3-172-16,4 6-370 0,5 2 369 0</inkml:trace>
  <inkml:trace contextRef="#ctx0" brushRef="#br0" timeOffset="310419.5966">13623 4948 1707 0,'-5'-3'329'0,"-1"-2"-142"0,-3-1-85 15,-2-5-23-15,1 3-2 0,0-6 12 16,-2-2 10-16,-5-4 1 0,0-2-13 0,1-1-17 16,-5 1-18-16,2-2-13 0,0 1-8 0,3 0-6 15,1 2-5-15,0-2-4 0,2-1-5 0,1 0-2 16,2 2-3-16,4 0-4 0,1 1-3 16,3 3-7-16,3 3-6 0,0 4-6 0,4 0-5 15,2 2-2-15,4 3 1 0,2 1 3 0,2 4 5 16,5 3 7-16,0 4 3 0,3 1 5 15,2 3 2-15,-1 5 0 0,0 1-3 0,-2 3-3 16,-5 2-1-16,1 5-3 0,-3 4 2 0,-2 1 1 16,-2 2 0-16,-3 4 2 0,-5 1 2 0,-1-1-2 15,0-5-1-15,-2-9-1 0,0-7 1 16,0-9 7-16,0-5 6 0,0-2 6 0,0 0 5 0,1-3-3 16,-1 0-5-16,3-3-13 0,-3-5-9 15,1-1-4-15,1-3 1 0,2-4 7 0,1-1 4 16,0-2 2-16,0-2 3 0,4-3 2 0,-4-3 0 15,2 1 3-15,0-2 0 0,-4-3 1 16,1 1 2-16,-4-1-1 0,-4-2 0 0,1 0 3 16,-4 0-1-16,-2 4-1 0,-1 0 1 0,0 5-1 15,-1 0 2-15,0 6 3 0,1 2 8 0,0 8 4 16,0 2 3-16,5 4-2 0,0 3-7 16,3 2-9-16,-1 2-11 0,2-1-12 0,1 3-5 15,1 5 1-15,2 2 6 0,0 8 9 0,5 6 2 16,3 0 4-16,0 1-2 0,6 2 0 0,-2 0 1 15,4-2-1-15,2 2 0 0,0-4 1 0,2-5-4 16,-3-4-1-16,0-3-5 0,-1-8-15 16,-2-3-15-16,-1-5-20 0,-2-3-34 0,-1-8-52 15,0-6-74-15,-3-7-89 0,-2-4-122 16,-1-4-172-16,-6 5-248 0,-3 2 565 0</inkml:trace>
  <inkml:trace contextRef="#ctx0" brushRef="#br0" timeOffset="310541.6715">13571 4065 461 0,'-10'-3'636'16,"0"0"-314"-16,-2-2-124 0,4 4-64 0,8 0-43 16,0 1-41-16,0 0-50 0,0 0-26 0,3 2-6 15,4 3-37-15,2 1-121 0,2 6-265 0,5-1-514 16</inkml:trace>
  <inkml:trace contextRef="#ctx0" brushRef="#br0" timeOffset="310910.4073">13873 4292 1629 0,'-7'-14'273'0,"-1"-4"-162"0,-1-4-59 0,6 5 6 16,-3-1 25-16,4 1 19 0,1 4 4 0,2 1-15 16,5 2-28-16,-3 0-27 0,4 3-19 15,0 2-9-15,3 4-7 0,4-1 1 0,-2 2 1 16,4 2-1-16,-1 1 1 0,2 3 2 0,-3 3 2 15,5 2-2-15,-4 5 0 0,1-3-4 16,-1 7-3-16,-2-3-3 0,-3 0-1 0,-5-5 2 16,3-3 4-16,-6-3 4 0,1-6 16 0,-3 0 26 15,-2-1 7-15,0-5-1 0,-1-3-11 0,-5-6-28 16,4 0-5-16,-3-3-4 0,-1-3 2 0,3 3 2 16,-2 0 3-16,-1 0 0 0,6-1 2 15,-1-2 1-15,1 3 1 0,5 2 0 0,-1 1-3 16,5 2-5-16,0 1-3 0,1 3-2 0,3 2-1 15,4 3-1-15,-2 2-3 0,4 2 1 0,1 2 1 16,-1 2 1-16,2 3 1 0,0 2 0 0,0 0-11 16,1 5-17-16,0 1-33 0,0-2-50 15,-4 1-63-15,5-5-92 0,-4-3-134 0,2-5-231 16,-6-5-697-16</inkml:trace>
  <inkml:trace contextRef="#ctx0" brushRef="#br0" timeOffset="311423.5123">14344 3546 1549 0,'-5'6'-6'16,"-2"5"-27"-16,-1 2 58 0,0 3 67 0,5 2 44 16,-6 4 6-16,7 0-19 0,0 1-27 0,3 4-29 15,1-2-15-15,7-6-10 0,-2-2-4 16,5-11 3-16,1-4 7 0,0-4 5 0,0-3 9 15,-1-4-1-15,-1-2-4 0,0-3-8 0,-2-1-10 16,-2-1-5-16,-1-1-2 0,-1 3 4 0,-2 1 3 16,-4 1 1-16,-4-1-1 0,2 2-2 15,-4-1-4-15,2 1-3 0,-3-2-2 0,-1 3-4 16,-1-2 0-16,3 1-3 0,0 1-3 0,-1 4-3 16,1-1-3-16,4 1-3 0,3 4-4 15,-1 1-7-15,2-1-13 0,-1 2-8 0,5 3-6 16,1 2 1-16,6 1 13 0,6 1 4 0,2 6 6 15,8 1-1-15,-2 7 0 0,8 4-1 0,0 8 2 16,1 6 2-16,3 7 2 0,2 3 4 0,0 4-2 16,0 1 3-16,1 1-3 0,0 2 0 15,-2 6 0-15,-2-1-2 0,-5 3-2 0,-3 0 1 0,-5-2 0 16,-3-3 1-16,-9 0-2 0,-1-6 2 16,-4-3 1-16,-7-4-2 0,-6-6 3 0,-2-5-1 15,-7-4 2-15,-5-6 6 0,1-7 2 0,-4-7 7 16,0-6 7-16,-4-2 8 0,3-11 10 15,-1-5 2-15,1-10 1 0,1-8-8 0,-1-9-6 16,6-8-6-16,1-7-4 0,2-9-5 0,3-6-6 16,5-4-4-16,2-9-2 0,6-8-17 15,5-7-18-15,0 0-29 0,5 1-38 0,2 5-53 16,-1 10-101-16,-3 15-280 0,-4 11-1101 0</inkml:trace>
  <inkml:trace contextRef="#ctx0" brushRef="#br0" timeOffset="312395.1848">11136 8324 60 0,'-7'-9'696'0,"1"-5"-307"0,-5 4-97 15,4 0-45-15,1 4-35 0,0 3-24 0,1-1-26 16,1 3-33-16,3 1-37 0,-1 1-41 0,1 0-38 16,1 2-26-16,1 1-10 0,2 5 2 0,3 7 11 15,5 9 12-15,3 5 5 0,2 7 2 16,5-1 3-16,2 3-2 0,5 0 2 0,0 1-1 15,-1 1-1-15,1-1-2 0,-2-2 0 0,-3 0-2 16,2-2 3-16,-3-4 0 0,-2-3-1 0,-2-4-1 16,-2-2-2-16,-2-5 0 0,-1-5 2 0,-2 0 1 15,-4-5 3-15,-2-3-3 0,-2-2 8 16,-2-3 16-16,0-2 23 0,-2 2 23 0,0-3-1 16,-2 0-13-16,-4-5-21 0,-6-4-21 0,0-1-8 15,-4-6-4-15,-1-2-3 0,-4-1-4 0,-2-5 0 16,-1-3 1-16,-1-5 0 0,-3-1 0 0,-1-4-1 15,-2-2-1-15,-1-3 0 0,2 2 1 16,4 0 0-16,2 0 2 0,4 3 0 0,5 8 1 16,2 3 1-16,5 5 1 0,3 6-1 0,3 3-6 15,5 5-5-15,2 2-6 0,3-2-5 0,3 5-1 16,5 0 4-16,7 3 0 0,4 3 7 16,9 4 2-16,6 3 2 0,5 7 0 0,5 4 1 15,0 6 1-15,-3 2-1 0,2 4 0 0,-4 4 3 16,1-4-2-16,-5-1 0 0,-1-3 0 15,-6-4-2-15,-1-2-6 0,-3-4-10 0,-4-3-23 16,-1-4-26-16,-5-2-36 0,-4 0-39 0,-5-5-73 16,-4 3-107-16,-3-3-187 0,-9 0-408 0,-3 0 198 15</inkml:trace>
  <inkml:trace contextRef="#ctx0" brushRef="#br0" timeOffset="312539.0401">11368 8599 629 0,'-3'-3'775'0,"0"0"-461"0,1-2-165 0,2 1-78 16,5-2-42-16,1-6-16 0,2-3-8 0,6-1 1 16,-2-1-3-16,3-1-31 0,1 3-84 0,1-1-106 15,-2 4-126-15,2 0-155 0,-2 4-182 0,2 1 570 16</inkml:trace>
  <inkml:trace contextRef="#ctx0" brushRef="#br0" timeOffset="312872.0428">11593 8293 213 0,'-2'-6'561'0,"1"0"-223"16,-2-1-124-16,6 3-80 0,-2 3-53 0,6 0-22 16,1 0 16-16,1 2 23 0,4 0 25 0,2 2 14 15,4 1-12-15,1 4-23 0,5 2-28 0,-1-1-18 16,0 6-13-16,0-2-9 0,0 5-5 0,-3 1-3 16,0 1-6-16,-1-2-3 0,0 2-4 15,-3 1-1-15,2-1 2 0,-4-2 1 0,-2-4 5 16,-4-3 1-16,-4-8 11 0,-1-2 21 0,-4-3 14 15,0-3-2-15,-5-5-20 0,-1-5-35 0,-3-4-25 16,-2-7-3-16,0-4 2 0,-2-1 14 16,-2 2 4-16,0-2 2 0,-1 2 1 0,1 0-2 15,1 4-1-15,2 1 1 0,2 3 0 0,0 2-4 16,6 5-4-16,3 2-6 0,4 1-3 16,0 5-1-16,7 1 2 0,0 2 3 0,3 1 1 15,4 2 4-15,2 2 1 0,1 4 4 0,3-2 2 16,3 6-1-16,0 2-1 0,2 1-5 0,1 3-20 15,-6 0-46-15,5-1-71 0,-3-1-103 16,-1-5-139-16,0-4-209 0,-3 0-401 0</inkml:trace>
  <inkml:trace contextRef="#ctx0" brushRef="#br0" timeOffset="314185.6658">12130 7750 1601 0,'-4'6'61'16,"-2"1"-50"-16,0 7 15 0,2 2 48 0,3-1 43 16,-2 5 22-16,3-1-2 0,0 2-21 0,3-1-23 15,1 3-17-15,1 2-16 0,3 2-13 0,1-4-13 16,1-1-12-16,4-6-15 0,-3-6-6 0,4-8 3 16,-1-6 7-16,-1-4 14 0,0-3 5 15,-1-3 2-15,-1-4-5 0,-1-2-5 0,-2-3-6 16,0 1 0-16,0 0 3 0,-7 6 5 0,-1 3 5 15,-2 4 0-15,-5 3-1 0,3 3-7 16,-2 0-6-16,3 3-6 0,3 0-11 0,-1 1-14 16,-1 1-16-16,4-2 2 0,-1 6 4 0,4-2 11 15,3 7 13-15,4 0 0 0,0 1 2 0,5-4-1 16,5 1-1-16,-2-3-3 0,5-2 2 16,-1-3 1-16,3-3 4 0,-1-5 5 0,-2-6 3 15,-1-4 1-15,-1-2 2 0,-2-3-1 0,-2 1-1 16,-2-3 0-16,-3 4 0 0,-5-5 0 0,-3 1 1 15,0 2-2-15,-4-3 4 0,-2 0-6 0,-4-3 1 16,2 0 0-16,-6 0-1 0,0 0 0 16,-3-2-3-16,-4 3 1 0,1-3-6 0,-4 0 2 15,-2 0 1-15,-3-1-2 0,3-3 5 0,-4 2-4 16,1-2-3-16,-3-1 1 0,2-1-1 0,-1 1 2 16,-1 0 1-16,1 1 0 0,-2 2-1 15,-1 1 2-15,4 5 0 0,-1 6 5 0,1 4 3 16,4 1 2-16,-1 8 2 0,3 1 2 0,5 5 1 15,2 1-9-15,4 1-9 0,5 2-11 0,-1 1-8 16,3 4 1-16,1 5 1 0,2 3 4 16,4 5 3-16,4 5 3 0,5 4 4 0,3 3 1 15,4 4 2-15,3 0 1 0,6 3 2 0,1-5 0 16,3 1-1-16,-1-3 1 0,6 2-2 16,-3-1-3-16,0 0 1 0,0-2 1 0,2 0 0 15,-3-5-1-15,2-4-5 0,-3-3 1 0,0-7-1 16,-4-3 2-16,0-3 3 0,-3-3-3 0,-4-4 0 15,-3-8 1-15,-3-1 3 0,-2-3 2 0,-5-5 5 16,-3-2 0-16,-2-4-1 0,-4-3 0 16,-2-2-1-16,-2-2 1 0,-4 2-3 0,-2-1 4 15,-4 2 0-15,-2 6-2 0,2 0 2 0,-3 4-1 16,3 3 1-16,2 3 3 0,2 6 1 0,2 1-1 16,2 3-2-16,1 1-5 0,3 0-8 0,0 0-4 15,1 0-11-15,1 3 1 0,2 0 5 16,1 1 2-16,3 7 11 0,3-4 1 0,2 2 1 15,3 0 1-15,0-5-2 0,-1-1 1 0,3-3 1 16,-7-4 2-16,1-1 8 0,-1-4 5 0,-2 0 6 16,-1-3 3-16,-2-2-1 0,-1-1-2 15,-3-1-2-15,-1-1-2 0,-2 0 1 0,-1 3 1 16,-3-1 2-16,0 1-2 0,0 3-3 0,-1-1-2 16,-2 1-6-16,0 3-1 0,3-2-1 15,0 3-3-15,1 2-2 0,3 2 0 0,0-1-4 16,1 2-7-16,1 2-12 0,0 0-8 0,3 0-2 15,2 4 2-15,7-1 14 0,4 4 4 16,5 3 1-16,4 5 0 0,3 4-3 0,2 5 3 16,2 6 1-16,0 6 2 0,2 2 0 0,0 7 0 15,2 3 1-15,0 5-1 0,1 4 1 0,1 0 3 16,-1 4 1-16,0-2-3 0,0 3-4 0,-6-4-9 16,-1-3-13-16,-3 0-6 0,-5-2-6 0,-1-2 5 15,-6-4 6-15,-5-5 5 0,-3-3 7 0,-7-5 6 16,-3-5 6-16,-5-6 7 0,-1-3 3 15,-5-8 4-15,3-2 3 0,-4-3 2 0,-2-4 6 16,4-6-2-16,-5-3-1 0,3-5-4 0,-4-3-5 16,2-7-4-16,-1-3-1 0,-1-4 0 15,2-4-2-15,1-4-1 0,1-2-1 0,0-5 1 16,3-1 2-16,1-3 2 0,0-1-1 0,-2-1 0 16,2 2 1-16,-1-8-2 0,0 1 1 15,-3-5 0-15,1-2-1 0,3 1 1 0,0-3 0 16,-2 0-2-16,3-2 5 0,-1 1-2 0,-1-1 0 15,0 5-3-15,-2 0-3 0,-3 5-2 0,0 1 0 16,0 0 2-16,-4 2-1 0,1 2-1 16,-2 3 0-16,-1 0-2 0,1 1 2 0,-3 2 4 15,-1 4 0-15,3 2 0 0,-3 4 4 0,3 3 0 16,0 3 5-16,3 8 7 0,3 3 3 0,3 4 5 16,4 7 1-16,4 3-8 0,4 3-18 0,-1 3-23 15,5 0-7-15,2 6 1 0,7 9 9 0,3 8 22 16,9 7 5-16,2 5 3 0,3 4 0 15,3 6-3-15,3-1-1 0,2 2 0 0,3-1-1 16,0-2 1-16,0 0-3 0,-5 0 1 0,1-3 0 16,-1-2 1-16,1-5 3 0,-2-6-1 0,2-6-3 15,-5-4-6-15,-1-6-9 0,-3-4-23 16,-6-8-34-16,-2-2-69 0,-6-4-112 0,-8-6-179 16,-1-5-367-16,-8-4-440 0</inkml:trace>
  <inkml:trace contextRef="#ctx0" brushRef="#br0" timeOffset="314412.1718">12936 6661 676 0,'-4'-6'762'0,"-1"-2"-441"0,1-1-132 15,5 1-60-15,3 1-26 0,1-3-3 16,4 0 10-16,1 1 5 0,2 0-7 0,2 2-13 16,2-1-16-16,4 2-15 0,1 3-12 15,6 3-9-15,0 2-8 0,3 4-9 0,2 3-8 0,3-1-5 16,-2 7-4-16,4 0-3 0,-2 3 2 0,2 0-1 15,-2 0 0-15,-1 2-1 0,-1-1-5 16,-4 3-2-16,1-3-13 0,-6-2-21 16,-4-2-26-16,-1-4-33 0,-9-5-43 0,-1-2-81 0,-7-4-87 15,-2-4-225-15,-2-3-427 0,-6-6 228 16</inkml:trace>
  <inkml:trace contextRef="#ctx0" brushRef="#br0" timeOffset="314539.7864">13151 6357 1271 0,'-13'-8'425'16,"0"-2"-275"-16,-5-4-75 0,7 6-22 0,7-2-14 16,-2 3-15-16,4 0-53 0,2 0-120 0,0 2-200 15,5-1-403-15,3 0-5 0</inkml:trace>
  <inkml:trace contextRef="#ctx0" brushRef="#br0" timeOffset="314901.9836">13481 6114 1310 0,'-9'9'153'0,"0"4"-132"0,-3 8-1 16,2 3 36-16,6 1 40 0,-2 0 29 0,4 0 0 16,2-1-10-16,2 0-13 0,6 0-11 0,3-2-8 15,7 0-8-15,3 0-12 0,2-3-11 0,5-3-1 16,0-4-2-16,0-6 3 0,-1-5 2 15,3-7 0-15,-1-4-1 0,-4-6-5 0,3-6-6 16,-1-4-7-16,-5-1-7 0,-2-1 0 0,-3-3-4 16,-5 2-2-16,-1-2-3 0,-3-1-2 0,-3 1-2 15,0 2-3-15,-1 1-3 0,-3 2-1 0,1 3-3 16,4 4 0-16,-5 6 2 0,0 6-2 16,1 3-2-16,1 3-6 0,3 2-2 0,2 2 0 15,2 2 2-15,1 4 3 0,2 2 2 16,3 4 2-16,-3-1 2 0,4 7 1 0,-5-2 2 15,-1 3 0-15,-4 2 0 0,-4 1-1 0,-2 1-1 0,-3 4-1 16,-6-3-2-16,-4 3-7 0,-2-4-21 16,-5-2-38-16,-4 0-68 0,-2-1-139 0,-6-4-389 15,-4-1-956-15</inkml:trace>
  <inkml:trace contextRef="#ctx0" brushRef="#br0" timeOffset="333371.3894">12437 8344 906 0,'-3'-5'375'0,"-5"-2"-115"15,4 0-68-15,0 1-21 0,1 3-7 0,2-3-10 16,0 3-18-16,-1 0-24 0,1 0-23 0,0 3-24 16,1-1-22-16,0 1-19 0,1-1-17 0,0 1-11 15,-1 0-10-15,2 1-3 0,-1 0 4 16,3 2 1-16,2 3 7 0,5 5 5 0,4 1 1 16,2 8 2-16,2 3-3 0,5 6 3 0,2 5 0 15,-3 5 1-15,5 7 1 0,1 4-1 16,-2 5 0-16,0 3-1 0,1 1 1 0,1-5 1 15,-2-5 0-15,-2-9-2 0,1-3 0 0,-1-5-3 16,-6-4 0-16,-1-4 1 0,1-3 0 0,-3-3 1 16,3-4-2-16,-6-1 0 0,0-1 0 15,2-4 0-15,-5 0-1 0,-2-2 2 0,0-3-1 16,-3 0 2-16,1-1-1 0,-2-1 0 0,-2 1 1 16,0-1 2-16,-1-1 2 0,-1 0 2 15,0 0 6-15,0 0 2 0,0 0 0 0,0-1 2 16,0 1-6-16,0-2-7 0,-1 2-11 0,1-1-18 15,-2 1-35-15,1-2-58 0,0-2-88 0,0-2-176 16,-3-3-304-16,-1 3-629 0</inkml:trace>
  <inkml:trace contextRef="#ctx0" brushRef="#br0" timeOffset="333691.0768">12465 9082 1881 0,'-5'-3'345'16,"-1"0"-276"-16,1-2-63 0,5 3-29 0,5 2 2 16,1-1 28-16,3 1 39 0,3 2 19 15,4 0 8-15,7 4-1 0,2 0-18 0,8 0-11 16,5 4-10-16,3-1-10 0,2 3-4 0,5 0-5 16,-5 2-3-16,1 0-2 0,-7 1 0 0,-3-3 2 15,-3 0-3-15,-3-4-2 0,-1-3-3 16,-5-5 0-16,-3 0 6 0,-3-5 9 0,-2-2 8 15,-2-4 13-15,-2-3 2 0,-1-7 0 0,-3-4-4 16,0-5-9-16,-2-4-4 0,-1 0-6 16,-2-2-1-16,-1 1 0 0,-3 0-3 0,-1 2-1 15,2-2-3-15,-4 3-1 0,2 6-7 0,1 0-1 0,-4 2-22 16,1 2-33-16,1 2-61 0,-3 3-97 16,4 1-211-16,-2 4-543 0,3 3-372 0</inkml:trace>
  <inkml:trace contextRef="#ctx0" brushRef="#br0" timeOffset="334383.328">12350 10396 447 0,'-8'-1'468'0,"-2"-2"-66"0,-1-1-97 0,-1 0-64 16,4 3-45-16,0 1-28 0,-1 1-35 0,-3 3-34 16,2 1-29-16,0 2-24 0,-2 3-14 15,2 2-6-15,0 6-2 0,-1 3-2 0,1 2-1 0,1 5 2 16,0 1 1-16,3 0-4 0,2-2-2 16,3 1-5-16,2-7-7 0,4-3-4 0,4-3-8 15,2-4-7-15,2-2 4 0,1-4 11 16,3 0 9-16,3-2 11 0,2-3 0 0,5-2-7 15,3-1-5-15,3-3-3 0,-1-1 0 0,0 0-3 16,3 1 1-16,-1 0-3 0,-3 1-5 0,-1 4 3 16,-1 6 1-16,-5 0-1 0,-5 7 3 0,0 1 1 15,-4 5 2-15,-3-1 6 0,-6 3 9 0,0 3 9 16,-6 4 6-16,-3 3 5 0,-6 3-3 16,-5 1-5-16,-3 2-3 0,-4-2-3 0,-5 1-2 15,-2-3-3-15,-2-2 0 0,-1-3 2 0,0-5 0 16,5-3 1-16,-1-5-3 0,4-5-7 0,2-1-4 15,5-6-9-15,-2-4-18 0,5-1-24 16,0-2-32-16,2-2-55 0,5-1-90 0,3-4-146 16,3-7-298-16,5-5-704 0</inkml:trace>
  <inkml:trace contextRef="#ctx0" brushRef="#br0" timeOffset="334759.5282">12969 10583 1550 0,'-2'-2'294'16,"-1"-5"-131"-16,1-2-49 0,-1-3-6 0,1-4 5 0,-2-3-4 16,-2-7-8-16,1-2-14 0,-3-2-17 15,1-3-6-15,0 3-9 0,-5 0-3 0,4-3-3 16,-2 4-9-16,-4 0-4 0,1-1-9 0,0 0-3 15,-2 2-4-15,-2-2-5 0,-1 2-3 16,-1-4-6-16,-2 5-1 0,0-2-1 0,0 0 0 16,-4 0 0-16,2-1-1 0,2 2 0 0,2 4 0 15,3 6 2-15,4 9-1 0,5 3 2 0,1 4-5 16,4 4-10-16,2-1-13 0,0 4-6 16,0 4 0-16,4 11 10 0,2 9 14 0,3 11 6 15,5 6 3-15,3 3-1 0,4 2 0 0,2 2-2 16,7 0 1-16,0-3 1 0,5-4 1 15,-1-3-5-15,1-6-6 0,0-5-9 0,1-2-16 16,1-9-41-16,-1-5-54 0,-1-7-99 0,-3-6-151 16,-2-6-337-16,-8-6-793 0</inkml:trace>
  <inkml:trace contextRef="#ctx0" brushRef="#br0" timeOffset="334914.815">12662 10332 2058 0,'-4'-3'183'0,"3"-2"-95"0,2-2-55 16,7-3-9-16,1 2 3 0,4-8-18 0,2-2 2 16,6-3-4-16,5-2-4 0,3 1-52 0,2 1-118 15,0 2-157-15,1 4-295 0,1 5-310 0,1 5 575 16</inkml:trace>
  <inkml:trace contextRef="#ctx0" brushRef="#br0" timeOffset="335180.7424">13233 10374 1967 0,'-11'-14'454'16,"-2"0"-348"-16,-2-6-31 0,3 1-3 0,4-1 11 15,-5-2 10-15,5-3-4 0,-2-2-8 0,0 1-10 16,2-1-9-16,-1-2-9 0,6 1-13 0,3-4-9 16,2 3-9-16,2-1-7 0,4 0-7 0,1 3-2 15,0 3-4-15,1 5-4 0,0 4-2 16,1 5-1-16,-2 5 1 0,1 2 1 0,1 6 0 15,4 3 0-15,1 5 1 0,2 6 0 0,-1 4 2 16,-1 4 2-16,4 3-1 0,-4 1 1 16,-1 3-2-16,0 1 0 0,-2 0-3 0,2-1-16 15,0-5-25-15,-2-4-45 0,4-4-55 0,-4-3-78 16,-1-5-123-16,1-5-252 0,-1-6-479 0,0-6 309 16</inkml:trace>
  <inkml:trace contextRef="#ctx0" brushRef="#br0" timeOffset="335735.1102">13559 9662 1848 0,'-7'7'89'16,"-3"7"-69"-16,0 4 23 0,2 6 66 16,3 0 41-16,-3-1 11 0,3 4-19 0,-2 0-40 15,4 3-28-15,2 4-25 0,5 0-14 0,-1-3-8 16,6 1-10-16,1-4-5 0,0-3-15 0,2-5-23 15,4-9-12-15,-2-6 0 0,4-9 13 0,-4-2 22 16,2-7 12-16,-1-4 0 0,0-3-2 0,-2-3-3 16,-3-3 0-16,-1 1 3 0,-7-2 3 15,-1 5-1-15,-2 0 6 0,-1 5 3 0,-3 4 3 16,0 3 7-16,0 4 3 0,1 3 0 0,2 2-6 16,1 1-17-16,1 1-16 0,0 1-13 15,1 0-4-15,1 3 7 0,5 3 8 0,0-1 6 16,3 1 0-16,4 0 3 0,0-2-1 0,5-2 3 15,1-1 0-15,1-3 0 0,1-3-2 0,3-2 1 16,-4-6 3-16,-1-2 6 0,-2-2 1 16,-2-6 2-16,-2 2 2 0,-4 0-4 0,-2-1 3 15,-1-3 1-15,-5 1 1 0,-1-2 3 0,-3-1-2 16,-1-2 2-16,-5 2-2 0,-1-2 0 0,-2 0-5 16,-4-2-1-16,-2 1-1 0,-4-2-3 15,-5-4 2-15,1 0-1 0,-3-1-1 0,-3-2 0 16,3-3-3-16,-2-3-1 0,2 0-1 0,2-8 2 15,-2 0-1-15,4 1 1 0,0 7 2 0,0 6 6 16,6 10 9-16,3 5 11 0,4 8 5 0,4 7-6 16,2 5-8-16,2 3-19 0,2 0-21 0,2 4-9 15,6 5 0-15,1 7 8 16,4 12 15-16,9 9 4 0,1 7 0 0,7 7 1 0,2 5-1 16,0 3 0-16,4 1 3 0,0-3-1 0,3 1 0 15,-1-6-4-15,1-6 0 0,-1-10-6 16,-4-6-14-16,-2-10-29 0,-1-5-40 0,-1-5-68 15,-7-5-111-15,-3-6-199 0,-6-6-522 0,-3-3-165 16</inkml:trace>
  <inkml:trace contextRef="#ctx0" brushRef="#br0" timeOffset="335885.4859">13653 9396 2417 0,'-2'-5'152'0,"-3"-1"-98"0,3-3-54 16,6 1-7-16,2-4 0 0,4-4 9 15,2 0 1-15,5-4-2 0,1-2-35 0,5 2-88 16,-1-2-138-16,6 4-269 0,-5 2-420 0,3 6 229 16</inkml:trace>
  <inkml:trace contextRef="#ctx0" brushRef="#br0" timeOffset="337001.3802">14075 9497 1447 0,'3'-14'295'0,"-1"-9"-177"0,2-6-11 16,3-3 19-16,1-1 21 0,-4-2 14 15,1 1-22-15,-4 0-22 0,-3 2-20 0,-3 2-19 16,2-2-14-16,-7 1-15 0,1 0-8 0,-1 2-6 16,-3 5-3-16,-4 3-4 0,3 6 0 0,-3 4-2 15,3 4-6-15,-1 4-8 0,3 5-10 16,0 0-7-16,2 6-5 0,2 1-1 0,-1 6 1 15,3 6 0-15,3 3 3 0,3 4 0 0,5-1 2 16,2 2 1-16,4-1 3 0,3 0 1 16,3-2-2-16,2-1-1 0,6-1-6 0,-2-9-9 0,5-2-6 15,-4-9-2-15,3-4 6 0,-2-8 10 0,-1-5 13 16,-1-4 4-16,-3-7 0 0,2 0 0 16,-1-3-1-16,-3-4 0 0,-3-1 2 0,-3-4 0 15,-6 2 0-15,2-2 0 0,-7 3-3 16,0-1 1-16,-1 1-1 0,-1 2-4 0,0 1 4 15,0 8 3-15,-1 5 3 0,-5 3 1 0,6 6 0 16,-1 4-2-16,1 3-3 0,1-1-5 0,-2 4-11 16,4 0-8-16,-2 1-3 0,2 4 2 0,0 3 9 15,6 5 3-15,-4 0 5 0,4-1 1 16,2 4-2-16,0 0-1 0,3-2-3 0,3-3-13 16,-4-3-9-16,3-5-7 0,-3-4 1 0,-2-3 14 15,-4-4 13-15,4 0 11 0,-3-6 3 16,-4-3 2-16,1-4 0 0,-3-1 0 0,-1 3 2 15,-3-5 1-15,-1 2 4 0,-2 0 9 0,-3 3 6 16,1 2 7-16,-1 0 1 0,0 2-2 0,-1 1-6 16,-1 0-2-16,2 3-8 0,2 2-6 0,2 2-5 15,3 3-5-15,0 2-9 0,4-1-13 0,-1 2-8 16,2 1-2-16,7 5 2 0,2 4 11 16,6 4 4-16,2 6 0 0,7 2 6 0,4 4 1 15,3 4 1-15,6 3 0 0,1 4 2 16,0 2 0-16,2 5 2 0,1 2-1 0,-5 3-1 0,-1 3 2 15,-2-1 0-15,-5 0 1 0,-8-4-2 16,-2-2-1-16,-4-4 0 0,-6-2 1 0,-4-7 2 16,-10 0 1-16,-2-6 3 0,-5-4 3 0,-6-3 4 15,0-3 5-15,-3-5 5 0,-2-4 3 16,2-6 3-16,-1-3 2 0,1-5 1 0,0-4 3 16,-1-7-10-16,5-2-3 0,-3-9-6 0,2-2-7 15,3-8 1-15,3-2-4 0,2-2-2 0,4-5-3 16,-3-3 0-16,5-8 0 0,2-1 1 15,0-4-1-15,-1-6-1 0,1-1 0 0,0-4-1 16,0 0-3-16,1 1 2 0,2 2 0 0,3 8 0 16,-3 8 1-16,2 9 1 0,-3 10-1 15,0 5 2-15,-1 11 0 0,-1 7 0 0,0 5-1 16,0 4-2-16,0 2-5 0,0 4-10 0,0-1-12 16,0 4 0-16,3-1 6 0,1 4 8 0,0 5 11 15,5 0 1-15,0 5 1 0,3-2 1 16,3 0-1-16,-3 0-2 0,0-2-4 0,4-5-5 15,-2-4-2-15,-2-4 2 0,5-4 6 0,-6-2 7 16,-1-6 4-16,2-2 2 0,-3-3 1 0,-1-5-1 16,-3-2-1-16,3-1-1 0,-6-4 0 0,-1 3 2 15,-2-2 2-15,0 2-2 0,-1 2 1 0,-2 0-1 16,-1 3 1-16,1 2 1 0,-2 3-2 16,3 1-1-16,0 4-1 0,0 3-3 0,3 4-3 15,0 0-8-15,3 1-5 0,2 4-3 0,4 1 2 16,4 3 6-16,8 3 4 0,6 7 3 15,5 3 0-15,5 8 1 0,2 2 0 0,3 6 1 16,-1 7 2-16,0 2-2 0,-1 4 0 0,-5 4 0 16,1 4 1-16,-9 6 0 0,1 3 1 0,-7 3 1 15,-4-3 2-15,-4 0-2 0,-5-8-1 16,-6-2 1-16,-4-8-1 0,-6-6 2 0,-4-6 1 16,-6-6 5-16,-1-9 7 0,-4-6 5 0,1-8 2 15,-6-8 3-15,0-5-3 0,2-8 1 0,-2-9-2 16,4-6-3-16,-1-9-7 0,6-4-4 15,3-7-5-15,5-5-6 0,4-7-13 0,6-4-31 16,3-5-62-16,7-2-158 0,3-5-630 0,0-3-844 16</inkml:trace>
  <inkml:trace contextRef="#ctx0" brushRef="#br0" timeOffset="345153.6912">11848 11951 1 0,'-3'-2'0'0,"-3"-3"189"0,-1 1 135 16,1 1-15-16,1-2-19 0,0 2-13 16,-2 0-28-16,2 2-35 0,-1-1-35 0,0 1-51 15,0 1-37-15,2 0-23 0,0 3-15 0,-1-2-13 16,2 4-14-16,-2 1-10 0,3 4-9 0,-2 3-6 15,3 3 0-15,-1 6-1 0,4 5 0 16,1 4 1-16,1 3 1 0,5 7 0 0,3 3 2 16,2 3 0-16,6 7 4 0,1 3 5 0,5 3 8 15,4 1 6-15,3 0 6 0,5-8 1 16,2-9-6-16,1-13-3 0,1-8-7 0,-3-8-6 16,1-5-1-16,-4-3-4 0,-2-2 2 0,-2-5 1 15,-2 0 1-15,-1-1-2 0,-6-1-1 0,-3 0-1 16,-4-1-3-16,-3 1 3 0,-3 0 0 15,-5 1 2-15,-1 0 7 0,-3 1 0 0,-1 0 6 0,0 0 2 16,0-2-5-16,0 2-17 0,-1-3-27 16,-2 0-43-16,-1-3-54 0,-1-3-68 0,0 0-119 15,-2-4-182-15,1 0-315 0,0-4-75 0</inkml:trace>
  <inkml:trace contextRef="#ctx0" brushRef="#br0" timeOffset="345795.0831">12221 11820 1399 0,'-4'-8'434'0,"-3"-1"-133"16,-1 2-97-16,6 1-53 0,-1 3-22 0,2 3-30 15,0 0-28-15,2 0-25 0,-1 0-22 0,1 0-17 16,1 0-13-16,-1 3-2 0,4 1-2 15,2 5 6-15,4 3 5 0,6 5 2 0,1 2 1 16,6 5 0-16,-1 1-1 0,4 1 2 0,0 4-2 16,2 1-1-16,-1 0 3 0,0-2-1 0,-1 5 3 15,-1 1-1-15,0 4 0 0,-4-1 0 0,-1-1 0 16,0-8 0-16,-6-3 1 0,1-7-5 0,-2-4 2 16,1-3-2-16,-4-2 1 0,-1-4 1 0,0-1 2 15,-4-3 3-15,-2-2 6 0,-3 0 16 16,-1-1 15-16,0-1 7 0,-1-2-1 0,0-4-13 15,-5-4-18-15,-1-6-8 0,-3-1 0 16,-1-3-5-16,-3-5-1 0,2 2-1 0,-3-4-3 16,-2 1 1-16,-2 0 0 0,1-3 2 0,0 0-3 15,3 2 5-15,0 3 0 0,3 2 1 0,4 6 1 16,1 4-2-16,4 0-4 0,2 5-4 16,3 0-6-16,3 4-5 0,5 0-3 0,2 3 0 15,6 0 0-15,2 2 9 0,6 3 1 0,1 3 3 16,3 2 0-16,1 4-1 0,-1 3 2 0,4 0 0 15,-1 3 2-15,-1-3-1 0,-3 2 0 16,-1 1-1-16,-3-2 0 0,-2-3 0 0,-1-3 1 16,-4-5-2-16,0-2-1 0,-7-3 4 0,-1-3 0 15,-3 0 5-15,-4-5 1 0,-1 1 3 0,-3-6 1 16,0-2-3-16,-5-6 2 0,0-1-3 0,-3-3-2 16,-5 2 0-16,0-4-1 0,0 2-2 0,-8-3 1 15,1 3 0-15,-4-4 1 16,-1 0 0-16,1 0 1 0,-5-2 1 0,3-2 0 0,-3 0 0 15,3-3-2-15,-1 2-1 0,5-2 0 0,0 0-1 16,5 4-2-16,1 0 0 0,5 6-2 0,2 5 0 16,5 7-10-16,0 5-24 0,4 1-45 15,1 5-81-15,0 1-112 0,2 3-165 0,6 3-252 16,0 5-359-16,5 2 390 0</inkml:trace>
  <inkml:trace contextRef="#ctx0" brushRef="#br0" timeOffset="346286.6403">13072 11615 1291 0,'-3'-9'388'16,"-2"-7"-96"-16,-1-7-92 0,-2 0-36 0,-1-3-14 16,-4-3-18-16,0-2-25 0,-1 1-25 15,-3-2-20-15,1 3-14 0,0-3-9 0,-2 3-4 16,1-1-1-16,0 1 0 0,-2 3-1 0,2-1-5 15,0 1-5-15,2 4-6 0,-1 2-2 16,1 0-6-16,2 4-2 0,1 4 0 0,5 2-2 16,2 6-2-16,2 2 0 0,2 0-10 0,1 2-13 15,1 0-21-15,4 2-3 0,3 4 7 0,6 4 11 16,4 7 21-16,7 5 3 0,-1 5 4 0,6 7 1 16,-1 8-1-16,1 3-1 0,3 6 0 0,-1 2 1 15,1 0 1-15,-3 0-1 0,0-6 1 16,-2-4-2-16,-3-5 0 0,-2-4-1 0,-5-5 2 15,2-5 3-15,-4-5-2 0,-5-3-1 0,-1-8-1 16,-4-4 12-16,-2-2 17 0,-2-4 7 16,-5-4 5-16,-2-5-13 0,-3-8-14 0,1-6-6 15,-3-3-4-15,-3-4 1 0,0 0-2 0,1-1 2 16,-2 0-1-16,1 0-3 0,0-5 2 0,3 5-2 16,0 0 2-16,3 2 4 0,5 7-1 15,2 2-2-15,5 5-5 0,3 4-5 0,2 3-3 16,3 1 1-16,3 4 1 0,3 4-4 0,4 5 7 15,3 5 0-15,1 4 2 0,1 5 3 16,0 3-1-16,-1 5 0 0,-3 2 0 0,-2 2-2 0,-1 2-6 16,-3-1-16-16,-2-2-28 0,-2-5-44 0,-1-4-57 15,-3-4-105-15,-2-4-177 0,1-4-363 16,-6-3-640-16</inkml:trace>
  <inkml:trace contextRef="#ctx0" brushRef="#br0" timeOffset="346868.2852">13527 11062 1559 0,'-6'0'395'16,"-2"0"-231"-16,-3 2-62 0,4 2-5 0,2 6 16 16,-3 4 10-16,2 5-15 0,-1 5-21 0,-1 5-24 15,6 4-13-15,1-1-11 0,2 1-8 16,3 0-5-16,4-6-9 0,3-2-7 0,3-4 0 15,3-8-1-15,1-5 2 0,3-7 4 0,-1-4 2 16,0-8 5-16,1-1-1 0,-1-8-2 16,0 0-5-16,-2-3-5 0,-4-3-3 0,1 1 0 15,-4-2 2-15,-3 2 3 0,-2 3-1 0,-6 3 2 16,0 2-2-16,-6 3-3 0,1 5-1 0,0 1 0 16,1 4-3-16,2 2-1 0,-1 0-4 0,0 2-7 15,3 0-13-15,0 2-4 0,2 1-2 0,-1 3 4 16,3 1 11-16,1 3 7 0,2 0 4 15,3 0 2-15,1-2 1 0,2 1 0 0,2 0 1 16,-4-2-2-16,1-3 0 0,0-3 1 0,-1-4 0 16,-3-3 6-16,0-4 2 0,0-3 1 15,-2-5 0-15,0-4-5 0,-1 1 0 0,-2-2 2 16,-3-3-1-16,-1 0 4 0,-5 0-5 0,-1-1-1 16,0 0 0-16,-3 2 0 0,-6-2-1 0,2 0 3 15,-5 0-3-15,-2 0 1 0,-1-1 0 0,-5-1-1 16,4-5-1-16,-2-3 0 0,2-2 0 15,1-4 0-15,-2 3 0 0,4-1 0 0,2 2 5 16,-1 7 8-16,4 7 5 0,0 6 6 16,7 7-3-16,4 4-6 0,1 4-8 0,3 3-19 0,0 4-13 15,4 1-4-15,4 8 3 0,5 6 12 16,5 8 9-16,5 10 3 0,3 6 2 0,3 9 2 16,2 4-2-16,0 4 0 0,2-2 1 0,-2-1-2 15,-1-5 0-15,-3-5-2 0,0-7-7 0,0-4-11 16,-5-10-12-16,1-6-21 0,-3-6-26 15,-2-3-34-15,-4-7-34 0,-4-4-53 0,-3-4-128 16,-3-5-393-16,-6-6-794 0</inkml:trace>
  <inkml:trace contextRef="#ctx0" brushRef="#br0" timeOffset="346999.2561">13643 10828 1727 0,'-1'-2'350'0,"0"0"-180"0,2-3-86 16,5-2-36-16,4-4-22 0,6-3-11 0,4-3-2 15,4-2-4-15,2-2-35 0,5-2-90 0,-1 1-186 16,-1 0-366-16,1 2-661 0</inkml:trace>
  <inkml:trace contextRef="#ctx0" brushRef="#br0" timeOffset="347646.9334">14495 10379 1832 0,'-9'-10'337'0,"-2"-2"-112"16,-3-2-71-16,0 0-25 0,4 5-13 0,-2 1-17 15,3 2-17-15,0 3-17 0,-1 0-21 16,2 3-17-16,3 0-14 0,0 1-14 0,1 3-9 16,4 2-3-16,0 5 4 0,1 2 2 0,4 6 4 15,1 1 2-15,7 1 1 0,0 1-1 16,0-2 2-16,7 2-1 0,0-3 0 0,0 0 1 15,1-3-2-15,1-4 1 0,-2-5 1 0,3-4 0 16,-5-4 3-16,1-7 5 0,0 0 5 0,-1-9 1 16,-4 0 2-16,3-4-1 0,-5-4-3 0,-1 2-1 15,-1 0-2-15,-2-1 1 0,-4 3-4 16,1 0 3-16,-2 3-3 0,0 5 0 0,2 1 4 16,-3 5 0-16,-1 3 1 0,0 1-5 0,2 2-3 15,0 1-6-15,0 0-2 0,-1 3 2 0,5 0-3 16,2 2 3-16,1 2 2 0,-1 2 0 15,2 1 0-15,-2 2 3 0,-3-1-2 0,3 2 3 0,0 0-1 16,-3 1-7-16,-2-1-22 0,-4 2-43 16,0-4-72-16,-7 1-122 0,-4-5-241 0,-2-2-591 15,-7-4-76-15</inkml:trace>
  <inkml:trace contextRef="#ctx0" brushRef="#br0" timeOffset="347783.2622">14212 10162 1046 0,'5'-6'261'0,"1"-4"-186"0,3 0-154 0,-1 2-223 15,0 1-392-15,-3 5 388 0</inkml:trace>
  <inkml:trace contextRef="#ctx0" brushRef="#br0" timeOffset="350119.4221">13541 12909 1 0,'-2'3'0'0,"-3"0"0"0,2-2 0 15,3 2 222-15,-1-1 51 0,1-2 31 0,0 0 9 16,1 0-19-16,-1-2-36 0,0-1-45 0,0 1-45 15,0-5-38-15,-1-3-27 0,0-3-25 0,-2-2-22 16,1-8-16-16,0-5-10 0,1-4-8 16,-4-2-1-16,1-4 1 0,-1 4-5 0,-2-3-3 15,-1 2-2-15,-1 1-3 0,-1 0 2 0,-2 2-3 16,1 0 1-16,-2 1-2 0,-2 2-1 0,1 2 1 16,1 2-2-16,3 4-1 0,1 5 0 15,2 3-1-15,3 6-2 0,3 2-2 0,1 2-5 16,3 0-6-16,0-2-4 0,6 1-2 15,1 2 4-15,3 1 3 0,7 4 5 0,0 3 0 16,7 1 4-16,-1 3 1 0,1 5-1 0,2 3 4 16,-6 0 0-16,-1 4 2 0,-4 1 3 0,1 1-1 15,-4 3 1-15,-2 0 2 0,-6 1-2 0,-1-1-1 16,-4 0-1-16,-3 0-2 0,-2-2-3 16,-3-3-4-16,-2-5 2 0,1-5 1 0,-2-1 4 15,0-7 3-15,0-1 2 0,3-3-2 0,1-3-2 16,0-1-4-16,2-1-11 0,3-4-9 15,0 4-5-15,3-4-5 0,2 0 6 0,3 0 5 16,2-2 7-16,2 2 4 0,-2-2 3 0,5-1 4 16,0-1 2-16,-2-3 5 0,4-3-2 0,0-3 0 15,-2-5-1-15,4-1 0 0,-6 1 4 0,3-4 2 16,-4 2 4-16,-3 1 2 0,-5-2 3 16,1 0 3-16,-4 0-1 0,-2 2 2 0,-4 1-5 15,-2 0-3-15,-1 1-2 0,-7 0-3 0,2-3-2 16,-6 2 1-16,-2-3-1 0,-1 3 1 15,-5-4-1-15,3 1-2 0,-5-1-2 0,-1 0 0 16,-3-2 1-16,-3 1 1 0,8 3 1 0,-1 1 3 16,3 5 7-16,6 5 8 0,4 7 8 0,5 3-2 15,6 7-15-15,3 1-26 0,2 0-24 0,1 4-7 16,1 7 7-16,6 8 19 0,4 11 16 0,5 6 6 16,4 7 1-16,3 3 0 0,5 3 0 15,2-1 0-15,4-1-1 0,0 2 0 0,-2-4 0 16,4-1-2-16,-3-2-2 0,4-5-21 0,-2-4-40 15,0-5-68-15,0-7-116 0,-2-8-197 0,-4-8-433 16,-1-7-164-16</inkml:trace>
  <inkml:trace contextRef="#ctx0" brushRef="#br0" timeOffset="350269.8783">13625 12115 503 0,'8'-7'156'0,"1"-5"-107"0,2-4-32 16,8-2 0-16,2-1-3 0,-1 2-11 16,2 3-94-16,-2 3-161 0,0 4-163 0,1 2 415 15</inkml:trace>
  <inkml:trace contextRef="#ctx0" brushRef="#br0" timeOffset="351368.3196">14042 12222 959 0,'-4'-10'372'0,"-5"-6"-91"15,-2-2-51-15,-1-1-24 0,2 1-8 0,0 4-31 16,0-6-32-16,0-1-25 0,2 0-20 0,3-3-17 16,1 2-17-16,3-2-18 0,2-3-12 15,1 2-9-15,4-2-5 0,-1 4-3 0,2-2-3 0,3 3-3 16,0 4-3-16,1 4-2 0,-1 3-2 15,1 5-2-15,-1 2-2 0,-1 4-2 0,1 4 3 16,3 2 3-16,1 7 1 0,0 5 5 0,0 4 0 16,0 5-1-16,-1 4 1 0,1 1 1 15,-1 0-2-15,-1 5 0 0,1-2-1 0,2 1 0 16,-2-6-3-16,5-3-5 0,-5-5-4 0,5-5-2 16,-1-9 1-16,-2-2 4 0,-1-8 6 0,2-2 4 15,-6-3 5-15,0-6 1 0,0-1 1 16,-4-5 0-16,1-4-2 0,1-2-1 0,-5-5 0 15,2 2-1-15,-3-2 1 0,-2 0 2 0,-1 0-1 16,0 0-1-16,-4-3-1 0,3 2-1 16,0-2 0-16,-1-1 1 0,-1-1-4 0,3 1 0 15,1-1 2-15,1 7-1 0,5 2 1 0,-3 7 0 16,-1 3 2-16,3 5-4 0,-3 5 1 0,-1 3-4 16,0 3-4-16,0 0-1 0,3 3-1 0,0 3 2 15,1 5 4-15,0 3 3 0,0 4 2 16,0 8 1-16,0 2-1 0,0 5-1 0,-2 1 1 15,4 4 0-15,-2-2-3 0,1-3-7 0,2-2-9 16,-1-8-8-16,0-5 1 0,2-8 4 0,1-2 9 16,0-8 5-16,-2 0 2 0,-4 0 2 15,3-6 1-15,1-2 1 0,-4-1 1 0,2-6 0 16,-3-1 3-16,-2-1 0 0,0-1 0 0,-1 1-1 16,-1-2 0-16,-1 3 2 0,-2-2-2 0,-1 2 2 15,0 2-3-15,-3-1 2 0,1 4-3 16,1 0 3-16,0 1 0 0,-2 2-2 0,5 2 1 15,-2 1-2-15,3 1 0 0,1 2 0 0,1 2-7 16,0 0-12-16,0 0-6 0,0 5-5 0,5 1 6 16,-1 1 11-16,4 4 5 0,-2 2 2 15,3 0 3-15,5 3 1 0,-2-1 3 0,0 3-2 16,0-4 1-16,2-2-2 0,-1 0 1 0,-2-7 2 16,0 0 0-16,-1-4 3 0,-2-1 1 15,-2-1 1-15,2-1 3 0,1-2 1 0,0 0-2 16,-4-5 2-16,2 1 3 0,1 0-2 0,-4-1 1 0,1-1-1 15,-2-2-2-15,0 1-2 0,1-1 0 16,-2 1-1-16,-1 0-2 0,0 0 1 0,-1-1-1 16,0 3 1-16,0 0 1 0,0-1-1 15,0 2 1-15,0 0 1 0,-1-2-3 0,1 3 1 16,0-1-2-16,0 1 0 0,0 0-3 0,0-1 1 16,0 1 0-16,0 1 0 0,0-1-2 0,1 0 1 15,-1 2 0-15,0-1 0 0,0 2 0 0,0-1 0 16,-1 0 1-16,0 0 0 0,1 1 0 15,-2-2 0-15,0 0 0 0,-1-2 1 0,1 2 0 16,1-2 0-16,-1-4 1 0,-3 0-3 0,3-3-2 16,-6-1 2-16,3 2-1 0,-2-4 2 0,-2-2 0 15,-1 1 1-15,0-2-2 0,0 0 1 16,-2-1 2-16,0-1-3 0,-4 0 2 0,3-2-1 16,-6 1 0-16,5-1 1 0,-4-1-1 0,0 1 0 15,1 0-1-15,1 1-1 0,-2 0 1 16,2 3-1-16,0 2 1 0,1 0 0 0,0 5-1 15,3 6-1-15,1 0 2 0,3 3-6 0,0 3-4 16,6 2-9-16,-1 0-12 0,-1 5-7 16,2 1-2-16,2 4 5 0,2 5 15 0,3 5 10 15,-1 2 6-15,6 3 3 0,0 1 1 0,7 4 0 16,3 1-1-16,1 2 1 0,3 3 2 0,4-1 0 16,3 0 1-16,1 1-2 0,4-1 1 0,-3 1 1 15,-1-3 1-15,0 2 1 0,0-5-1 0,-4 1 0 16,0-4-4-16,-1-1-8 0,-3-3-19 0,-2-3-50 15,-2-3-75-15,0-7-101 0,-2-4-166 16,-6-2-314-16,-2-4-511 0</inkml:trace>
  <inkml:trace contextRef="#ctx0" brushRef="#br0" timeOffset="351537.089">14452 11298 1050 0,'0'-2'358'16,"0"-2"-241"-16,2-4-54 0,2 2-20 0,6-3 6 16,5-4 0-16,-1 0-13 0,2-1-13 0,3-1-47 15,-3 4-91-15,4-2-164 0,0 4-257 16,-1 3-297-16</inkml:trace>
  <inkml:trace contextRef="#ctx0" brushRef="#br0" timeOffset="352745.3885">14905 11573 814 0,'1'-14'620'0,"-1"-6"-448"16,4-10-19-16,-1-3 14 0,3-2 30 0,-1-3 11 15,2-1-30-15,-4 1-39 0,-1 1-39 0,0 1-25 16,-4 4-22-16,0 1-11 0,-2 3-5 15,-3 3-2-15,-3 0-4 0,1 5-1 0,-2 1-4 16,-1 6-9-16,-2 3-4 0,-2 3-9 0,3 4-7 16,-3 4-4-16,4 2-6 0,-1 4 0 0,-2 4 2 15,3 5 1-15,0 2 3 0,3 5 3 16,1 5 1-16,5 1 2 0,2 2 0 0,2 1 0 16,2 1 1-16,5-1-1 0,3-1-1 0,2 1 0 15,5-5 1-15,3-3-3 0,2-3 2 0,1-10-1 16,1-3 1-16,2-8 5 0,-2-8 0 15,3-3 3-15,0-9 0 0,-3-2 2 0,3-3 0 16,-6-3-1-16,3 0 1 0,-9-5-2 0,0 1 2 16,-5 1-1-16,-2-2 0 0,-5 3-1 0,-2-1-2 15,1 1 1-15,-6 0-5 0,2 3 2 0,-1-1 2 16,-1 2-4-16,-2 6 3 0,1 1 0 16,-2 5-1-16,3 6 3 0,-1 2-2 15,-1 2-2-15,4 4-1 0,-2-2-10 0,2 4-8 0,-3-1-4 16,3 5-1-16,-1 3 7 0,2 5 4 0,0 2 6 15,2 2 1-15,-1 3 2 0,6 0 3 16,0 0 0-16,-1-3-4 0,5-5-5 0,3-4-5 16,-1-4 3-16,-1-5 5 0,0-3 7 0,3-2 6 15,-5-5-1-15,0-2-1 0,0-3 2 16,-4-2-1-16,1-1 2 0,-4 1 1 0,0 2-2 16,-6 0 1-16,0 0 1 0,-4 1 0 0,1 2-1 15,-2-1-1-15,0 1 2 0,0 1-1 0,2 1 5 16,-4 3-1-16,3-1-3 0,3 2-2 15,-2 2-4-15,5 2 0 0,-1 0-5 0,2 1-7 0,0 1-18 16,1 1-2-16,2 1-4 0,4 4 7 0,3 2 16 16,4 4 4-16,6 4 5 0,5 2 1 15,-1 3 2-15,6 4-2 0,2 2 0 0,0 6 1 16,2 1-4-16,-2 4 2 0,0 5 1 0,-1-1-4 16,-1 4-3-16,1 1-6 0,-3-2-6 15,-3 0-2-15,2 0 3 0,-4 2 2 0,-5-3-1 16,-4 2-4-16,0-7-6 0,-8 3-4 15,1-3 5-15,-6-5 11 0,-4 0 7 0,-4-7 5 0,-2-3 7 16,-2-6 5-16,-1-5 5 0,-1-2 4 16,-5-6 0-16,0-5-3 0,-3-3-1 0,1-4-3 15,0-3-1-15,-1-5 2 0,1-4 0 0,2-7-2 16,4-4 0-16,-2-4-1 0,4-4-3 16,3-5 2-16,3-1 0 0,-2-8 2 0,0-2 3 15,5-1 2-15,-2-6-2 0,2 1-3 0,1-5-2 16,-4-3-6-16,4 1 2 0,-6 0 0 15,3 5-1-15,-2 2-2 0,0 7 2 0,3 3 1 0,-5 7-2 16,4 4 6-16,-1 8-3 0,-2 6 3 16,5 8 3-16,0 6-1 0,0 4-2 0,1 5-4 15,4 0-12-15,-2 4-12 0,4 0-1 0,-1 2 0 16,3 2 9-16,4 6 12 0,2 1-1 16,1 2 2-16,3 2 2 0,-2 1 2 0,5 0-1 15,-1-5 1-15,2-6-2 0,2-5 2 0,-3-5 4 16,-2-4 0-16,0-5 4 0,-4-4 1 15,2 0 0-15,-4-5 1 0,-3 1-4 0,-3-1 1 16,0 1-1-16,-4-1-1 0,-5 0 1 0,1 3 1 16,-5-2-1-16,-2 2-1 0,0-1-1 0,-1 2-2 15,-1 2 1-15,3-2 0 0,-1 6 2 0,5 2-3 16,-2 0 1-16,4 5-2 0,2 0-7 0,2 2-11 16,0 2-9-16,2 1-8 0,8 4 2 15,-1 2 6-15,9 6 12 0,3 3 5 0,7 6 4 16,0 5 0-16,2 5-1 0,1 4-1 0,0 4 0 15,3 6 2-15,-2 4 0 0,-3 6 2 16,-6 3-2-16,3 0 1 0,-5 3 0 0,-5-2-1 16,-3 2 1-16,-3-5 0 0,-3-1-3 0,-6-6 1 15,-4-3 2-15,-6-5 0 0,-2-9 3 0,-1-5 4 16,0-8 3-16,-2-6 5 0,-3-7 8 0,5-6 4 16,-7-6 1-16,5-4-2 0,-2-7-3 15,-2-5-6-15,-1-5-5 0,5-8-4 0,-3-1-3 16,4-4-2-16,3-3-2 0,-3 0-11 0,4 0-24 15,2 0-40-15,-3-1-59 0,0-5-83 0,0 3-171 16,2-2-423-16,4 0-774 0</inkml:trace>
  <inkml:trace contextRef="#ctx0" brushRef="#br0" timeOffset="353174.7365">15614 9846 1381 0,'0'-9'374'0,"0"-4"-116"0,2-4-68 16,2 5-37-16,-1 0-24 0,0 3-31 0,3-4-29 16,-2 3-24-16,4-1-18 0,0 2-11 15,3 0-8-15,1-1-1 0,1 2-4 0,4 1-3 16,2 3-1-16,-4 0-3 0,3 4-1 0,-2 4-2 15,-1 2 0-15,0 2 2 0,-3 3 3 0,-2 3 4 16,-2 3 3-16,-3 5 2 0,0 2 0 16,-2 5 0-16,-6 3-1 0,-2 3-1 0,-3-2-2 15,3-6-1-15,-2-6-2 0,-1-6 1 0,5-6 0 16,1-6 2-16,2-1 8 0,-1 0 8 0,1-2 14 16,-1-2 10-16,-2 2-2 0,2-1 0 0,-1 0 2 15,1-1 4-15,0 1 3 0,-1-1-4 16,-2 1-8-16,4 1-14 0,0-2-9 0,4 1-9 15,-3 1-8-15,0 0-6 0,1-2-3 0,0 2-3 16,4 0 4-16,-1 2 2 0,4-1 2 16,1 1 1-16,0 2 3 0,1-1 1 0,0 3 1 15,2 0-3-15,0 0-26 0,-1 2-37 0,1 3-57 16,3 2-100-16,-2 3-169 0,1 5-354 0,-1 4-797 16</inkml:trace>
  <inkml:trace contextRef="#ctx0" brushRef="#br0" timeOffset="353349.7719">16196 10475 2631 0,'-1'-1'97'0,"0"-1"-71"0,1 1-7 16,-1-1 10-16,1 1 15 0,-3-2 5 0,-2-1-9 16,0-2-15-16,-2 1-11 0,0 1-4 0,4-1-4 15,-1 1-10-15,-3-1-25 0,4 1-47 16,-3 1-90-16,4-1-161 0,-4 2-353 0,3 0-859 15</inkml:trace>
  <inkml:trace contextRef="#ctx0" brushRef="#br0" timeOffset="353747.2412">15735 9412 1 0,'1'0'0'0,"1"0"0"16,2 0 0-16,-1 0 0 0,0 0 0 15,4 0 0-15,-2 0 183 0,4 0 11 0,4 0 2 16,2 0-9-16,4-1-10 0,0 0-12 0,3-2-7 16,1 3-10-16,3 0-13 0,3 3-11 15,2 0-6-15,1 3-13 0,2 4-5 0,2 4-11 16,0 5-8-16,2 0-5 0,-1 5-6 0,-2 3-6 16,2 4-6-16,-3 7-4 0,-3 4-4 0,0 5 0 15,-4 9-2-15,-5 5 0 0,-3 7-5 16,-7 0-4-16,-2-2-10 0,-4-5-16 0,-3-5-23 15,-2-7-26-15,-3-9-40 0,-3-4-68 0,-1-5-134 16,-9-2-317-16,0 0-908 0</inkml:trace>
  <inkml:trace contextRef="#ctx0" brushRef="#br0" timeOffset="425771.5203">14109 12875 1 0,'-4'-1'0'0,"-2"-1"0"16,-2 1 146-16,1-1 96 0,3 1 3 0,1-1-8 15,-2 1-40-15,3 0-42 0,2 1-33 0,0-2-32 16,-1 2-21-16,1 0-18 0,0 0-13 0,0 2-8 16,0-2-2-16,1 0-3 0,-1 0-1 0,0 0-3 15,0 0-7-15,0 0-4 0,0 0-5 0,0 0-2 16,1 0 1-16,-1 0-2 0,1-2-4 16,-1 2 0-16,0 0-5 0,1 0 0 0,-1 0 2 15,2 0 0-15,0 2 6 0,-1-2 2 0,0 0 2 16,0 0 1-16,-1 1 1 0,1-1 0 0,-1 0-1 15,1 0 2-15,1 0-1 0,-2 0-1 16,0 0 1-16,0 0 0 0,1 1 0 0,-1-1-1 16,0 2 1-16,2 0-4 0,0-1 5 0,0 0 0 15,0 2 2-15,4 0-1 0,-3 0 0 16,3 3-1-16,-2 0-1 0,3 2 2 0,0 0-1 16,-1 4 2-16,3-1 0 0,2 3 1 0,-1 2 0 15,-1 1-3-15,5 5-1 0,1 4 0 0,-3 2 0 16,8 1 1-16,-1 2 1 0,1-1 1 15,1 1 1-15,0-1 0 0,-3-2 1 0,0 0 1 16,-1-3-1-16,2 2 1 0,-2-5-1 0,-4 0-1 16,-3-2-1-16,2-1-1 0,-3-1 0 0,0-3 0 15,-1 0-2-15,-4-1 1 0,2-4-1 16,-3-1 1-16,0-1-1 0,-1-3-3 0,0-1 1 16,-1-3 0-16,0 0 5 0,-1-1 10 0,0-1 16 15,1 0 16-15,-1 0 11 0,0 0 1 0,0-1-7 16,1 0-10-16,5-3-10 0,-2-1-6 15,3-1-3-15,2-3-5 0,3-4-2 0,0 0-4 16,5-3-2-16,-1 0 0 0,4-2-4 0,5-2 0 16,-4-2 2-16,2 1-4 0,2-1 3 0,1 1-2 15,3 0-3-15,-5-1-1 0,4 2 0 0,0 2 0 16,-5 1-4-16,-1 6 3 0,-3-1-5 16,-3 5 1-16,-3 2 1 0,-2 0-2 0,-2 1 1 15,-3 4 1-15,1 0-1 0,-1-1-2 0,-2 1 2 16,-2 0-1-16,2 1-1 0,-3-1-1 15,0 1 2-15,-1 0 0 0,1 0 0 0,-2 0-5 16,1-1-20-16,-1 1-39 0,0-1-62 0,0-1-94 16,1 0-115-16,0-2-156 0,-3 1-270 0,3-3-30 15</inkml:trace>
  <inkml:trace contextRef="#ctx0" brushRef="#br0" timeOffset="426067.2951">14771 12870 755 0,'2'-2'329'0,"3"-2"-150"16,-2-2-58-16,4 1-5 0,-1 1 26 0,4-1 8 16,2 1-16-16,4-3-27 0,0 1-26 0,5 0-16 15,1 0-13-15,2 0-8 0,4 0-5 0,3 3-10 16,0-1-6-16,1 3-5 0,-3 2-1 0,0 1 0 15,-5 3 3-15,0 0 1 0,-4 3 0 16,-4 2 0-16,2 1-2 0,-4 2-2 0,-1 1 1 16,-2 0-1-16,-5 1 2 0,1 0 2 0,-6 2 0 15,0 4 0-15,-3 1-1 0,0 1-1 16,-7 2-2-16,-2 2-1 0,-4-1-10 0,-1-2-25 16,-1-1-47-16,-4 1-85 0,0-3-165 0,1 1-342 15,-3-2-835-15</inkml:trace>
  <inkml:trace contextRef="#ctx0" brushRef="#br0" timeOffset="435181.7168">15522 12519 348 0,'-6'0'374'15,"1"-1"-69"-15,-4-1-40 0,5 2-27 0,-2 2-11 16,4-2-25-16,-3-2-35 0,3 2-28 0,0-1-27 16,0 0-20-16,2 1-21 0,0 0-22 0,0 0-16 15,0 0-14-15,1 0-10 0,-1 0-7 0,1 1-9 16,-1-1-9-16,1 3 0 0,1 0 5 15,4 3 7-15,3 6 10 0,2 1 1 0,1 4 0 16,5 4-1-16,-3 3-2 0,4-1-2 0,1 4-1 16,1-1 3-16,1 3 0 0,-2 1 1 15,3-1 0-15,-2-1-1 0,0-2 0 0,0 0-1 16,0-3 6-16,1 0-5 0,-1-3 3 0,-5-1-2 16,3-1 1-16,-5-4 2 0,2 0-1 0,-4-2 0 15,-1 1 1-15,1-3-2 0,-3 0 2 16,-3-3 0-16,1-2-1 0,-1-1-1 0,-4-1-1 15,3 0 1-15,-3-3 2 0,-1 2-1 0,0-2 3 16,0 0 2-16,0 0 5 0,0 0 1 16,0 0 5-16,0-2-4 0,0 1-8 0,1 1-6 15,-1-3-15-15,0 1-9 0,0-1-23 0,-1-4-37 16,0-2-56-16,-2-4-80 0,1 2-143 0,0-2-214 16,-2 0-315-16,-1 1 308 0</inkml:trace>
  <inkml:trace contextRef="#ctx0" brushRef="#br0" timeOffset="435490.5235">15279 12697 469 0,'-1'-2'363'0,"0"1"-82"0,0-2-57 0,1 1-27 16,1 0-11-16,0-2-28 0,0-1-30 0,6-5-28 16,2-1-14-16,3-5-9 0,4-4-7 0,9-5-6 15,3-5-8-15,3-2-9 0,2-2-9 16,1 0-8-16,3 2-12 0,-3 1-3 0,-2 4-6 16,1 3-3-16,-6 2 1 0,-2 4-4 0,-5 5 0 15,-5 3-1-15,0 3-2 0,-4 1-2 0,-5 2-24 16,1 2-37-16,-4 1-60 0,2 2-68 0,-3 1-78 15,1 2-117-15,0 3-229 0,-1 4-346 16</inkml:trace>
  <inkml:trace contextRef="#ctx0" brushRef="#br0" timeOffset="435726.8744">15695 13440 1201 0,'1'0'323'0,"2"-3"-161"15,5-2-61-15,3-5 21 0,7-7 40 16,6-5 8-16,4-10-32 0,4-5-37 0,5-2-28 16,-3-3-20-16,4-1-13 0,0 4-12 0,-2 0-11 15,1 5-6-15,-5 2-7 0,-2 5-34 0,-3 2-55 16,-5 4-79-16,-3 4-135 0,-4 2-274 0,-4 2-408 15,-1 3 408-15</inkml:trace>
  <inkml:trace contextRef="#ctx0" brushRef="#br0" timeOffset="436717.7155">16070 12593 1043 0,'1'-4'687'0,"-1"-2"-428"0,1-3-122 16,1 6-72-16,5 0-21 0,-1 0-1 0,2 2-7 16,1-1-6-16,2 5-5 0,6 0-3 0,-5 7-1 15,5-2 1-15,-3 5 1 0,3 3-1 16,-3 2 0-16,4 0-2 0,-1-3-4 0,-3 5-3 16,3-3-2-16,-4-1-3 0,-3 0-1 0,3-2-1 15,-3-3-2-15,-1 0 2 0,-1-4 0 0,1-2 0 16,-7-1 2-16,0-2 10 0,-2-2 21 15,0 0 24-15,0 0 23 0,-1 0 13 0,1 0-2 16,-1-2-18-16,-1-2-21 0,-6-1-19 0,3-8-17 16,-3-2-6-16,0-6-6 0,-2-3-2 0,2-3 0 15,3-1-3-15,-2-6-1 0,5 2-2 0,0-5-4 16,-1 4 0-16,6 2-4 0,-1 5 1 0,1 5-3 16,3 3-1-16,-2 8-6 0,5 1-3 15,-1 3-3-15,0 3-3 0,-1 2 1 0,8 1 4 16,-3 2 4-16,0 1 7 0,4 5 4 0,-3-1 3 15,0 6-1-15,2 1 3 0,-2 1 0 16,-2 2 0-16,-1 0 1 0,1 0-1 0,-2 0 0 16,-1-2-1-16,-4-1 0 0,2-1 0 0,-4-5 0 15,-1-3 7-15,-1-1 8 0,0-4 15 0,-1-4 2 16,-1 2-5-16,-5-5-9 0,3-4-17 16,-3-3-4-16,-1-3-1 0,0 2-4 0,2-7 3 15,-1 2 1-15,4-2-1 0,0 0 1 0,-1 3-3 16,3 0 1-16,2 3-3 0,3 1-3 0,-1 3-1 15,0 4-4-15,3 2-5 0,-3 1-5 16,6 4 0-16,-1 1 4 0,1 1 7 0,2 4 9 16,2-1 2-16,4 4 1 0,-3 0 4 0,5 2 0 15,-1-2 0-15,-2 2 1 0,2-3 0 0,2 0 0 16,0-5 1-16,-2 1 1 0,1-3 1 16,-4-3 0-16,4-3 4 0,-1-1-1 0,-4-2 3 15,1-3 3-15,-4 0 0 0,-2-2 2 0,-3-1 2 16,3-2 1-16,-3-3-2 0,-2-1-3 15,-3-6-1-15,2-1-3 0,-1 0 0 0,-2-4 0 0,0 1 1 16,-2 0 2-16,-1-3 0 0,2 1-1 16,-3-3 0-16,-3 4 0 0,-2-3-2 0,0-2-2 15,-1 0-1-15,-2-3-4 0,0 0 2 0,-4-2 2 16,3 2-4-16,-5-2 0 0,4-1 0 16,-5 1-1-16,1-3 1 0,-2 1 0 0,4 1-1 15,-6 0 0-15,1 5-1 0,-3 3 2 0,4 4 0 16,-3 1 1-16,4 5 1 0,2 4 1 0,2 4 1 15,3 3 1-15,-2 7-3 0,4 2 0 16,4 1-3-16,0 2-4 0,4 1-2 0,0 2-9 16,0 1-8-16,2-1-6 0,0 5 1 0,3 1 4 15,0 7 10-15,3 4 6 0,2 2 3 0,7 5 2 16,2 0 0-16,4 2 0 0,4 5 0 16,5 0-1-16,1 4 2 0,6 5 0 0,-3 2 1 15,5 3 0-15,1 2 1 0,1 0-1 0,0 5 1 16,0 5 0-16,-3 7-2 0,-4 6 1 15,2 0 0-15,-3-3 1 0,-1-4 0 0,4-1-1 0,-4-5 1 16,-1-3-2-16,-5 1 1 0,0-6 0 16,-5-6 0-16,-2-7 3 0,-1-1-3 0,-4-7 0 15,1-2 0-15,-3-4-1 0,-1-4 1 0,-1-3 0 16,-5-5-2-16,2-3 2 0,-5-2-1 0,4-3-4 16,-5-1-1-16,0-2-2 0,0-2-2 15,-1-1-7-15,1-1-21 0,-1-2-35 0,0-3-61 16,-1-4-110-16,-1-2-284 0,-1-2-748 0</inkml:trace>
  <inkml:trace contextRef="#ctx0" brushRef="#br0" timeOffset="438108.8785">16819 11950 889 0,'-6'-13'844'0,"-3"-5"-568"15,-2-5-94-15,6 2-50 0,0 2-7 0,4-2-5 16,1 0-21-16,1 0-19 0,0 2-22 0,5-1-15 16,-3 3-13-16,6 3-11 0,-1 0-8 0,-3 5-6 15,3 0-3-15,3 5-3 0,-3-1-4 16,3 4-3-16,0 1 0 0,0 2 6 0,2 4-4 15,3 2 4-15,0 4-1 0,0 5 1 0,4 2 3 16,-2 2-1-16,4 3 1 0,-1 1-3 16,-1-3 2-16,1 0-1 0,0-1-6 0,-1-4-3 15,1 0-5-15,-3-6-4 0,3-1 1 0,-4-4 5 16,-3-1 4-16,3-5 5 0,-6-2 4 0,1-2 0 16,-1-3 5-16,-2-1 3 0,1-3 2 15,1-3 1-15,-1-2 0 0,0-2-1 0,0-1 0 16,-3-2 0-16,-3 0 0 0,3-1 2 0,-5-2 2 15,-2-1 1-15,0 0 5 0,0 0 1 0,-2-1 2 16,-3-1-3-16,0-1 0 0,-3 0 0 0,2-1-3 16,-2-2-4-16,1-1 2 0,-3-4-4 15,0 1 0-15,1-2 2 0,-1 1-3 0,1 1 3 16,-3 0 0-16,2 1-2 0,-3 0-2 0,-3 1-1 16,2 0-3-16,-1 1 1 0,-2 0 3 0,0 2 2 15,-3 0-2-15,0 1 1 0,-1-2-6 16,1 5-1-16,3 0 1 0,-5 3 1 0,5 1 3 15,-1 5-2-15,0 4 1 0,0 1-3 0,5 3 2 16,0 3-1-16,-2 2-2 0,9 2-3 0,-1 2-8 16,0 2-7-16,5-1-6 0,-2 5-1 15,1 3 0-15,0 7 5 0,3 8 4 0,1 3 5 16,6 5 2-16,2 5 1 0,2 1 2 0,6 0 2 16,-1 0-2-16,6 1-1 0,3 0 1 15,0 2-1-15,4-2 5 0,3 1 1 0,1-2-2 16,3-1 2-16,-1 0-2 0,2-2 0 0,-3 2 0 15,3-2 3-15,1-1-4 0,-3-5-4 0,1-9-3 16,-4-3-4-16,-1-6 3 0,-1-5 6 16,-1-5 4-16,-4-4 3 0,2-1 2 0,-7-5 3 15,1-2 2-15,-3-2 2 0,-4-2 1 0,-4-2 2 16,0-4-2-16,-3 2 2 0,-4-10-2 16,-2 4 0-16,-2-5-2 0,-5 2-2 0,-1 1 1 0,-6 2-5 15,-2-1 1-15,-4-1-3 0,-1 3 0 16,0 3 0-16,-1 4 1 0,0 3 4 0,2 3-3 15,1 5-1-15,3 2-1 0,-1 1-5 0,3 3-1 16,3 3-3-16,0-2-6 0,3 5-5 0,3 0-4 16,1 2 2-16,3 4 2 0,1 1 6 15,2 4 5-15,6 2 1 0,1 2 3 0,5 0-1 16,2-1-1-16,3 2 1 0,3-1-4 0,0 0 2 16,0-3-2-16,-1-5-1 0,2-1 3 0,-4-3 3 15,3-4 3-15,-3-4 4 0,-3-2 1 0,-1-6 3 16,-3 0 0-16,3-5 3 0,-5 0 1 15,0-4-1-15,-3 1 2 0,-3-6-2 0,1 0-1 16,-5-1-1-16,-1-3-3 0,-2 0-1 16,-4 0 0-16,3-3 0 0,-4-1-1 0,2 2-3 15,-2 0 3-15,1 2 1 0,2-2-4 0,-1 2 1 16,2 2-3-16,3 2-3 0,0 6 2 0,2 5-4 16,1 2-7-16,0 1-4 0,1 3-6 0,1 1-3 15,1 1-2-15,2 3 1 0,4 1 4 16,1 4 7-16,2 6 4 0,2 1 6 0,-1 3-3 0,1 5 0 15,0 4-1-15,-2 0-1 0,2 2 3 16,-4-1 1-16,0-1 1 0,-3-2 3 0,1-3 2 16,-3-5-1-16,-1-4 1 0,-3-2 0 0,0-4 1 15,-2 0 2-15,-1-4 10 0,-1-1 14 16,-1-1 7-16,-2-2-1 0,-1-3-7 0,-1-2-13 16,-3-3-7-16,-1-3-3 0,-2-3 0 0,2-2-1 15,-1-2 1-15,-1 0 1 0,1-1 0 16,0-1 0-16,2 0-3 0,1-1 0 0,1-2-3 15,-1 1 0-15,3 0-5 0,3 1-3 0,-1 1-3 16,5 3-1-16,-1 4-4 0,4 6-4 0,-2 3-2 16,3 0-4-16,1 3-1 0,1 3 0 15,1 1 4-15,5 3 5 0,-3 6 6 0,3-1 4 16,0 7 1-16,1 0-3 0,-1 4 0 0,-2 5-2 16,0-1 0-16,-5 5 2 0,1 0 3 15,-4 3 3-15,-2-6-6 0,-1-4-4 0,-1-9 2 16,-1-4 7-16,0-5 22 0,-1-3 12 0,-1-3 0 0,-2-2-9 15,-3-3-16-15,1-6-10 0,1-2-1 16,-2-4 3-16,2-3 4 0,0-1 1 0,2-1 2 16,1-1 1-16,3 1 5 0,0 2 0 0,2 2 0 15,4 2-2-15,-2 4-2 0,3 3 1 0,2-1-1 16,2 3 3-16,0 2-2 0,1 2-1 16,2 1 0-16,-1 5-4 0,2-1 2 0,2 2 0 15,-2 1-1-15,2 1 3 0,-2 3-3 16,3 0-1-16,-5 1-10 0,1 3-25 0,-4-1-52 15,0 2-83-15,0-2-132 0,-3 0-370 0,-3 1-889 16</inkml:trace>
  <inkml:trace contextRef="#ctx0" brushRef="#br0" timeOffset="445404.3297">18276 10832 1 0,'0'0'0'0,"0"1"0"0,0 0 0 0,0-1 0 16,0 0 0-16,0 0 0 0,0 2 0 15,0-2 149-15,3 0-8 0,-3 0-16 0,0 0-16 16,1 0-11-16,-1 0-9 0,0 0-9 0,0 0-7 15,0 0-6-15,1 1-13 0,-1-1 1 16,0 3-2-16,0 1-1 0,-1-1 0 0,1 1-10 16,-1 2-8-16,-2-1-10 0,2 1-24 0,0-3-108 15,-1 4-221-15,-2 2-317 0,1 1 432 0</inkml:trace>
  <inkml:trace contextRef="#ctx0" brushRef="#br0" timeOffset="446485.2254">18260 10945 1 0,'2'-2'75'16,"-1"1"211"-16,-1-2-43 0,1-2-1 15,-1 1-7-15,1-1-19 0,0-2-41 0,1-3-40 16,0-1-35-16,2-5-31 0,-2 0-13 15,5-5-4-15,-3 1 6 0,3-1 3 0,-4 0 2 0,3-2-4 16,-2 3-6-16,2-3-9 0,-3 0-7 16,0-1-7-16,-2-1-4 0,-1 5 1 0,0 0 1 15,0 2 0-15,-1 0 0 0,-3 0-1 0,-1 5 1 16,-1-2-2-16,-1 2 0 0,2 0-3 16,-4 4-1-16,0 0-1 0,0 5 0 0,-1-1 2 15,-2 4 0-15,2 0-3 0,-1 2-7 0,-2 2-7 16,2 2-6-16,-2 5-4 0,3-1-2 0,2 5-3 15,-1 1-4-15,2 1-3 0,2 2 1 16,2 5-2-16,2 0 2 0,2 4 1 0,2 1 2 16,3 0 1-16,3-2 0 0,3-1 5 0,0-4-5 15,6-4 0-15,-1-2-4 0,1-6-2 0,3-3-1 16,-1-3 4-16,1-1 6 0,-1-5 4 0,1 1 9 16,-4-4 0-16,5-1 1 0,-6-4 7 15,-3-2 1-15,2-1 6 0,-4-3 4 0,-4-2 2 16,0-3-2-16,-3-3 4 0,2-3-3 0,-6 2 0 15,0 0-2-15,0 1-2 0,-4 1-2 0,-2-1-4 16,3 1-1-16,-2-1-1 0,1 5-3 0,-2-1 1 16,2 5 1-16,1-1-8 0,-2 3-1 15,4 2 0-15,1 5-5 0,0 1-1 0,1 1-4 16,1 3-8-16,2-1-4 0,1 1-7 16,2 1-1-16,2 1 4 0,2 3 6 0,5 0 6 15,0 4 4-15,2 3 5 0,-1 2 2 0,1 3 0 16,1-1 2-16,-2 5-4 0,-1 1-1 0,-1-1-1 15,-2 2-2-15,-1-1 0 0,-2-4 3 0,-2-3 1 16,-2-4 3-16,-3-4 4 0,-2-1 11 16,-1-2 19-16,0-4 19 0,-1 2 0 0,-1-4-10 15,-2-4-21-15,-1-4-19 0,-3-4-6 0,0-3 0 16,-1-4 3-16,-1 1 0 0,3-5 1 0,-2 2-1 16,1 0-1-16,-2 0-2 0,3-2-1 0,1 1-1 15,1 0-4-15,2 1-4 0,2 2-2 16,2 3-4-16,0 4-2 0,2 6-2 0,1 2-12 15,-2 4-9-15,2 4-3 0,1 0 5 0,4 1 8 16,0 5 14-16,1 4 7 0,2 1 7 16,1 5 1-16,1 2-3 0,1 1 1 0,-1 0 0 15,3 0 1-15,-2-3 2 0,3-4-1 0,-1-1 1 16,1-5-1-16,-1-1 0 0,-1-4 3 0,0-4 5 16,-2-1 8-16,-2-3 12 0,-2-3 7 0,-2 1 5 15,0-6 2-15,-3 0-4 0,1-3 0 16,-1 1-3-16,-4-3-5 0,1-1 0 0,-2 2-2 15,0-4-3-15,0 0 2 0,-2 0-2 0,-1 0-6 16,-2 1-1-16,0-1-5 0,-3-2 0 16,2 0-2-16,-3-3-1 0,-3-2-1 0,0-3 1 15,-1-5-4-15,-1 1-1 0,0-3 0 0,-1-3 0 16,-3 2 0-16,1-2 0 0,-3-1-1 16,4 2 2-16,-1-2 1 0,-3 3 1 0,2 2 2 0,2 5 4 15,0 6 6-15,5 9 8 0,-1 2 11 16,4 6 5-16,2 5-5 0,0 2-7 0,3 4-14 15,-1 0-16-15,4 0-15 0,0 4-4 0,3 3-1 16,0 8 9-16,2 12 7 0,4 5 4 16,7 5 2-16,1 5-1 0,2 1 2 0,6 1-1 15,-1 0 2-15,5 4-1 0,2-3 1 0,4 0 1 16,0-2-2-16,1 0 0 0,-4-3 0 0,0-2-2 16,-1-3 0-16,-2-4-4 0,2-3-4 0,-1-2-8 15,0-3-9-15,-3-3-18 0,1-4-20 16,-2-4-33-16,-4-7-47 0,-1-6-66 0,-5-4-77 15,-3-4-158-15,-5-6-303 0,-6 1-254 0</inkml:trace>
  <inkml:trace contextRef="#ctx0" brushRef="#br0" timeOffset="446632.5778">18720 9943 713 0,'0'-4'362'0,"0"-5"-160"0,3-3-120 0,5-5-55 0,5-2-13 16,5 0-1-16,6-4-4 0,4-2 1 15,5-3-70-15,-1-1-138 0,4-3-149 0,-1 2-188 16,4 1 244-16,-4 0 291 0</inkml:trace>
  <inkml:trace contextRef="#ctx0" brushRef="#br0" timeOffset="447188.9204">19295 9413 535 0,'-7'5'328'0,"-2"3"-112"0,-2 4-44 0,0 1 11 16,4 2 4-16,1 2-12 0,1-1-18 15,-2 3-28-15,4 0-20 0,-1 1-18 0,4 1-11 16,0-2-15-16,3 2-16 0,1 1-13 0,2-1-11 16,1-2-6-16,1-2-2 0,4-5-1 15,-1-3 7-15,2-5 11 0,0-4 11 0,1-4 12 16,0-4 1-16,-2-2-7 0,0-5-9 0,-1-3-5 16,-1 0-10-16,-3-5-2 0,-1 1-4 0,1 1-2 15,-6 1 1-15,-1 4 0 0,-3 4 1 16,-2 1-4-16,2 5-2 0,-2 1-5 0,0 3-4 15,3 2-6-15,0 0-8 0,1 1-7 0,1 1-11 16,0 1-2-16,1 1 3 0,1 3 5 16,1 2 8-16,2 0 5 0,0 1 1 0,6 0 2 15,-2 0 1-15,4-1 4 0,3 0-1 0,-4 0 4 16,5-5 3-16,-1-1 6 0,0-6 6 0,0-3 5 16,0-3 0-16,-1-4-2 0,-1-4-1 0,-2-1-2 15,-1 0 0-15,-3-1-2 0,-3-2-1 0,-3-3-2 16,-2-1-4-16,-2-2 1 0,-3-1-2 15,-4 0-2-15,-2 0-3 0,0 1 3 0,-6-2-4 16,4-1-3-16,-7 0 2 0,2-2-3 0,0-4 1 16,0-3 2-16,0-2 0 0,-2 0 0 0,1-2-1 15,-2 2 0-15,4-2-1 0,-1 2 2 16,2 4 1-16,1 2-4 0,1 8 1 0,3 5 1 16,1 6-1-16,2 5 2 0,2 5 1 0,3 3-8 15,1 3-7-15,2 1-16 0,0 1-21 16,0 0-1-16,4 9 10 0,2 6 18 0,3 8 17 15,2 8 3-15,6 4 2 0,2 7-1 0,4 1-1 16,1 2 2-16,4-1 1 0,0-2 0 0,2 2 2 16,1-4-1-16,-1-4-1 0,3-6-1 0,-1-3-3 15,1-6-3-15,-5-1-16 0,1-5-33 0,-1-2-44 16,-5-5-57-16,2-5-80 0,-3-3-124 16,-1-3-225-16,-4-4-327 0,-1-1 282 0</inkml:trace>
  <inkml:trace contextRef="#ctx0" brushRef="#br0" timeOffset="447455.8227">19376 9145 543 0,'3'-8'608'16,"2"-5"-256"-16,2-4-111 0,0 1-58 0,5-1-26 15,1-2-14-15,1 1-21 0,3-1-22 0,0 1-19 16,2 3-17-16,0 0-11 0,4 5-11 15,-2-1-9-15,1 5-5 0,-2 3-7 0,3 1-3 16,-2 5-3-16,-1 3 2 0,-2 5 0 0,3 2 0 16,-2 5-3-16,1 5-2 0,0 3-3 15,-1 3 0-15,1 4-5 0,0-1 2 0,-1 0-1 16,4 0-2-16,-3-4 1 0,4-1-4 0,-3-4-11 16,0-4-28-16,-4-6-36 0,-2-1-45 0,0-5-55 15,-2-2-73-15,-6-4-113 0,-2-2-211 0,-3-3-468 16</inkml:trace>
  <inkml:trace contextRef="#ctx0" brushRef="#br0" timeOffset="447589.2313">19701 8901 1375 0,'-9'-6'241'0,"-2"0"-140"0,0-3-67 0,1 3-26 15,5 0-47-15,-1 0-108 0,3-2-263 0,-1 0-391 16,7-3 440-16</inkml:trace>
  <inkml:trace contextRef="#ctx0" brushRef="#br0" timeOffset="448044.8676">19981 8634 360 0,'-5'11'335'0,"-1"6"-74"15,0 3-47-15,-1 1-26 0,6-2-18 0,0 0-20 16,2 0-12-16,3 3-8 0,0 3-2 0,-1 0-14 16,4 5-24-16,-1-1-22 0,4 1-22 0,0-4-17 15,4-4-10-15,0-5-6 0,3-7 4 0,-4-5 5 16,2-5 13-16,-5-1 21 0,-4-3 13 16,1-3 9-16,-5-3-6 0,-1-2-12 0,-1-5-16 15,-1-2-13-15,-1-2-8 0,-3-2-5 0,0 0 0 16,-2 0-4-16,1 0-3 0,0-1-1 15,-3-1-6-15,6 0-1 0,-1 1-1 0,1 0-3 16,5 0 0-16,2 2-4 0,0 3-1 0,6 1-2 16,0 4-1-16,4-1-1 0,2 3 0 0,5 0 1 15,0 2 1-15,5 3 1 0,-2 1-1 16,1 2-1-16,-2 4 0 0,-2 4 0 0,1 3 3 16,-1 3-1-16,-2 1-3 0,0 3-2 0,-4 1-2 15,-2 4 3-15,-5 0 4 0,-2 0 3 0,-1-5 4 16,-2-5 4-16,-2-4 4 0,-1-5 13 15,0 0 14-15,0-1 9 0,0-1 5 0,1 0-6 0,1-1-13 16,4-5-12-16,-4 2-13 0,3-1-2 16,2-2-1-16,2 2 0 0,3 1-2 0,5-1 0 15,-2 2 0-15,0 0 0 0,-1 0-8 0,1 2-43 16,-1-3-111-16,-1 2-308 0,2-1-1170 0</inkml:trace>
  <inkml:trace contextRef="#ctx0" brushRef="#br0" timeOffset="528907.0867">15244 14576 1 0,'0'-2'0'0,"-5"1"0"0,5-1 0 16,-3-1 0-16,1 1 177 0,-2 0 42 0,2 0-16 15,0 1-13-15,1-1-14 0,0 2-13 16,0-1-12-16,-2 1-15 0,3 0-9 16,0-2-14-16,0 2-7 0,0 0-7 0,0-1-8 0,0 1-10 15,0 0-10-15,0 0-10 0,0 0-12 16,0 0-7-16,3 1-12 0,-3-1-4 0,0 0-6 16,0 0-7-16,0 0 0 0,0 2-5 0,0-2-2 15,0 0-4-15,0 0-1 0,0 0-3 16,0 0-1-16,0 0 0 0,0 0-6 0,0 0-2 15,0 0-4-15,1 0 1 0,-1 1 0 0,1 2 7 16,1 0 5-16,-1 0 2 0,5 3 1 0,-3 2-2 16,1-3 1-16,2 1-1 0,-2 2 3 15,3 0 0-15,2-1 1 0,-4 4 2 0,3-4-5 16,2 2 3-16,0 3-2 0,-1-2 0 0,1 2 0 16,3-2-2-16,-3 3 2 0,4-2 0 0,-3 3 2 15,2-2 0-15,-1 3 0 16,2-2 4-16,0 2-4 0,-3 2 3 0,-1-2-3 0,4 0-1 0,-1-2-1 15,-2 1-1-15,0 0 3 16,0-2-5-16,-1 2 8 0,-1-2-4 0,-1 0 1 16,-3-1 1-16,6 0-2 0,-5-2 0 0,-2 0-1 15,4-1 0-15,-5-2-2 0,5-1 2 0,-5-1-1 16,3 2-2-16,-4-5 3 0,3 2 2 16,-3-3 0-16,0 2 1 0,-1-1 2 0,0 1-1 15,0-2 3-15,-1 0 2 0,0 0 0 0,0 0 3 0,0 0 2 16,0 0 1-16,-1 0 1 0,1 0 0 15,0 0-2-15,0 0-1 0,0 0-3 0,0 0 1 16,0 0-4-16,0 0-12 0,-1-2-20 0,1 2-33 16,0-1-47-16,0-1-62 0,-1 2-99 15,1-1-120-15,-1-2-159 0,2 0-206 0,-1-4 498 16</inkml:trace>
  <inkml:trace contextRef="#ctx0" brushRef="#br0" timeOffset="529589.4912">15150 14714 1 0,'-3'-3'0'0,"0"2"244"15,-3-1 84-15,3 1-18 0,0-1-12 16,-2 1-24-16,3-1-38 0,0-1-41 0,-2 0-36 16,3 0-33-16,0 1-26 0,1 0-25 15,0-1-18-15,0 1-14 0,-1 0-10 0,1-1-3 16,0-2-6-16,0-1-2 0,0 2-5 0,0-2-6 16,1-5-5-16,-1 3-4 0,2-4 0 15,3-1-1-15,-2-4 3 0,4 2-4 0,-1-3 1 16,1-2-2-16,3 3-1 0,-1-1 1 0,1-2 0 15,2 2 1-15,1-1-3 0,4-1 4 0,2 0-2 16,1-2 1-16,1 0 0 0,2 1-3 0,5 2-1 16,-4 0 3-16,3 6-1 0,-1 0 2 0,-1 2 0 15,3 4-3-15,-4 2-3 0,6 3 0 0,-2 3-1 16,-4 2-4-16,4 7-3 0,-6 1 3 16,1 1 2-16,-4 2 0 0,0 4 2 0,-1 1 1 15,-5 1 2-15,-2 3 6 0,-1-2 2 0,-2 1-2 16,-2-2-1-16,-4 0 0 0,-2-2 1 15,-5 2 5-15,2-3 6 0,-6 2 4 0,-2 3 3 16,-3-3 3-16,-4 2 2 0,0-2 2 16,-4-3 7-16,-1-3 1 0,2-1 4 0,-3-1 3 15,2-5-3-15,1 0-4 0,2-1-4 0,3-2-6 16,-1 0-7-16,0-3-1 0,5-2-4 0,1 1-4 16,1-2-1-16,3-2-10 0,3 3-16 0,1-2-24 15,-2 2-39-15,5-2-79 0,1 1-135 0,5-2-230 16,-2-1-397-16,7 0-9 0</inkml:trace>
  <inkml:trace contextRef="#ctx0" brushRef="#br0" timeOffset="530130.3858">16022 14761 1719 0,'-1'0'131'0,"1"0"-42"0,0 0 2 0,1 0 44 16,0-2 42-16,2 1-10 0,-6-2-32 0,3 0-39 15,-2-6-37-15,2-1-20 0,-1-4-15 16,1-3-9-16,0-6-2 0,1-2-4 0,1-5 0 16,4-1-1-16,-3-3 1 0,3-3-2 0,-3 2 3 15,-2 0 2-15,4-1-2 0,-5 0 2 16,-4 2-2-16,2-4 2 0,-5 2-3 0,1-2 2 0,-3-2-2 15,-1 4-4-15,-3-1 2 0,-2 0-2 16,0 1 1-16,-2 3-1 0,-3 1-1 0,2 1-1 16,1 1 0-16,-3 5 4 0,2 4-6 0,-1 1 1 15,0 5 1-15,5 2-2 0,-3 4-3 16,2 2-3-16,0 4-6 0,3 2-8 0,3 3-6 16,0 2-4-16,3 3-1 0,-1 3 7 0,0 6 7 15,3 8 9-15,0 5 5 0,7 4 2 0,1 4 0 16,6 5-2-16,3-1-1 0,6 3 1 0,7 0 0 15,-1 2 5-15,4 1-1 0,1-3-2 16,1 2 5-16,0-2-1 0,0-2 1 0,1 0 2 16,1 1-1-16,-2-2 0 0,-4-4-1 0,3-5 1 15,-1-10-3-15,-2-9 0 0,-2-6 0 0,0 0 3 16,-1-3 1-16,-3-4 0 0,-2 0 2 16,0-4-2-16,-4-3 3 0,0 3 0 0,-5 0 2 15,1-2 1-15,-5 0 2 0,-1 1 2 0,-3-1 1 16,1 0-1-16,0-3-5 0,-2 1-13 15,-1 0-21-15,0-4-30 0,-1 1-36 0,0-4-48 16,-3 3-70-16,3-2-116 0,0-3-197 0,1 2-315 16,1-3-104-16</inkml:trace>
  <inkml:trace contextRef="#ctx0" brushRef="#br0" timeOffset="530839.4004">16467 13987 999 0,'-11'4'282'0,"-2"2"-63"0,-6 5-33 16,3 2 5-16,4 2-6 0,1-2-30 0,0 6-32 15,1-1-34-15,2 4-23 0,4-2-13 0,0 1-15 16,4 2-6-16,4-2-6 0,0 0-7 16,5 1-6-16,2-1-2 0,1-1-2 0,4-2-1 15,-3-4-1-15,6-1-5 0,-2-2-1 0,-1-5 0 16,2-1 3-16,0-5 6 0,-3-3 8 0,2-3 6 15,-5-3 4-15,1-3 5 0,-4-1-1 16,-2-5-3-16,-4-4-1 0,2 1-3 0,-5-3-2 16,-6 5-1-16,2 3-3 0,-5 0-1 0,-2 2-2 15,-6-1-1-15,4 3-1 0,-4 3-1 16,4 3 1-16,1 2-2 0,2 2-2 0,0 1-1 16,3 2-6-16,4-1-4 0,2 0-6 0,1 2-4 0,0 1-1 15,2 1 2-15,0 2 3 0,6 4 4 16,-1 1 1-16,1 1 1 0,6 1 0 0,-2 0-1 15,7-1 1-15,-4 1-1 0,5 1 0 0,-1 2 0 16,0-7 0-16,-1-1 0 0,-4-4 2 16,3-4 6-16,-5-4 5 0,-1-2 7 0,-1-3 3 15,-2-4 1-15,-4-2 0 0,1-4-1 0,-4 0-4 16,-1-5-3-16,-3-1 1 0,0-1-2 0,-1 1 2 16,-2 1 0-16,-5 1 0 0,2 1-3 15,0 1-2-15,3 1-4 0,-2 3-2 0,1 3-2 16,5 3-2-16,0 3-4 0,2 2-4 0,1 4-7 15,1-1-4-15,6 2 1 0,0-1 1 0,3 5 5 16,0 0 3-16,5 2 1 0,-1 5 0 16,-1-1 3-16,3 4 1 0,0-2 1 0,-3 5 1 15,1-2-1-15,-1 2 0 0,-1 4-2 0,-2-6 0 16,-2 3-2-16,0-4-2 0,-4-5-1 16,-2-5 9-16,-2-1 16 0,-2-5 9 0,-2-1 0 15,-1-7-9-15,-3-3-14 0,0-7-4 0,-2-3-3 16,0-4 5-16,-1 1 1 0,1-3-1 0,-1 3 2 15,3 0-1-15,1 0-1 0,0 3 1 0,5 3 0 16,1 2 0-16,0 4 0 0,3 2-2 0,1 6-1 16,0 5-1-16,5 0 0 0,-1 4 1 15,1 0 3-15,4 5 2 0,1 4 3 0,3 3-1 16,1 2 0-16,0 1-1 0,-3-1 1 0,4 1-3 16,-3-1-2-16,0-1-12 0,-3-2-26 15,2-1-43-15,-3-2-68 0,0-4-95 0,-2-2-174 16,-2-3-397-16,-1-1-643 0</inkml:trace>
  <inkml:trace contextRef="#ctx0" brushRef="#br0" timeOffset="534626.2731">17777 13062 1 0,'0'2'0'16,"0"-2"0"-16,-1 1 222 0,2-1 120 16,-1 0-8-16,0-1-41 0,0 1-40 0,-1-2-53 15,0-2-46-15,-2-4-27 0,0-1-20 0,1-7-15 16,-1-6-12-16,0-3-7 0,0-6-4 0,1-1-1 15,-1-2-2-15,0 0-8 0,1-2-12 0,-1 0-5 16,-3 0-8-16,2 0-5 0,-2-1 0 16,0 2-6-16,0-5-2 0,-1 1-4 15,0-1-3-15,-4-1-2 0,0 0 0 0,-2 2 0 0,1 2 1 16,-1 5 0-16,-1 1 2 0,1 4 0 16,2 4 2-16,0 7 2 0,2 3 2 0,0 2 0 15,-1 3-1-15,5 4-1 0,-1 1-5 0,2 2-2 16,1 0-5-16,0 1-7 0,3 1-5 0,0 0-7 15,0 2-4-15,0 4 0 0,0 4 4 16,1 4 4-16,4 4 3 0,-1 4 3 0,5 0 0 16,2 0 1-16,-1 1 1 0,1 1 1 0,3 3 0 15,1-1 0-15,-1-1 1 0,0 0 0 16,1 1 1-16,0-2 0 0,0-3-2 0,-3-1 2 0,1 1 0 16,-1-6 0-16,1 0 0 0,-2 0 1 0,1-4 0 15,-2-1 1-15,-1-1-2 0,0 0 2 16,-2-3-1-16,-2-1 0 0,1 0 2 0,-4 1-2 15,-1-4 0-15,1 2 0 0,1 1-1 0,-1-1 3 16,-1 1 0-16,0-2 0 0,0 1-1 0,-1-2 1 16,2 1 2-16,-1-1-2 0,-1 0 0 15,2 0-1-15,-2 0-4 0,0 2 2 0,1-2-1 16,0 1-1-16,0 2 2 0,0 0-2 16,0-2 0-16,2 2 0 0,-1 1 0 0,2-1 1 15,-3 1-1-15,3 1 0 0,1 0-1 0,-1 2 2 16,2 1 4-16,0 3-5 0,2 0 1 0,-1 3-1 15,2 3 1-15,2 2-1 0,-2 3 0 16,1 4 0-16,2 0-2 0,1 3 2 0,2 1 1 16,2-1-1-16,0 3 1 0,2 1-1 0,4 0 0 15,1 4 0-15,-2-1 1 0,1 0-4 0,0 0-3 16,1 0-3-16,-2 0-5 0,0 1 4 16,-1 0-1-16,-1-7-6 0,-1-1-8 0,-3-7-8 15,-1-5-4-15,-4-5 2 0,-1-8 5 0,-3-3 9 16,-4-4 15-16,0-3 19 0,0-2 11 0,-2-9 3 15,-2-4-9-15,-3-7-11 0,0-8-7 16,-2-4 1-16,-2-4 1 0,-3-2 0 0,-3-1-2 0,-2 3 5 16,0-2 0-16,-5 1 2 0,-1 3 1 15,-1 6-1-15,0 0 0 0,-2 3 2 0,-1 6 2 16,2 2 1-16,0 5 0 0,1 0 0 0,2 2-1 16,8 2 4-16,1-2 0 0,3-3-4 15,3 1-5-15,4-4-5 0,4-2-4 0,4-4-1 16,5-2-3-16,2-5-21 0,4 0-24 0,3-2-47 15,0 0-53-15,1 3-65 0,-1 0-95 0,-2 3-137 16,-2 0-202-16,4 0-168 0,-4 5 590 16</inkml:trace>
  <inkml:trace contextRef="#ctx0" brushRef="#br0" timeOffset="535306.8468">18235 12419 319 0,'0'5'359'0,"-1"4"-163"15,0 4-39-15,1 5 25 0,0-1 20 16,1 4 2-16,0-1-20 0,0 2-20 0,4 0-14 15,0 3-16-15,3-1-21 0,0 0-24 0,0-2-22 16,2-2-18-16,3-3-8 0,-2-7 1 16,4-3 6-16,0-6 6 0,-1-3 0 0,2-4-4 15,0-5-9-15,0-5-7 0,-3-5-5 0,2-2 2 16,-4-3-8-16,-5-2 0 0,-1-1-3 0,-4 1-7 16,-3 1-1-16,-2 3-6 0,-6 1-7 0,-2 4-7 15,-4 2-3-15,-2 4-4 0,-3 3 1 16,2 2 2-16,0 2 2 0,0 2 3 0,5 0 3 15,0 1 4-15,1 0 0 0,5 2 2 0,2-2 0 16,-1 0 2-16,6 2 5 0,0-2-2 0,2-1-3 16,1-2-4-16,4-2-3 0,0-3-1 15,2-2 2-15,2 0 1 0,4-3 0 0,0-2-1 16,1 3 2-16,1 1-2 0,0 2 0 0,-1 3-1 16,1 4-2-16,-1 3 4 0,0 3-2 0,0 2 1 15,-1 7 2-15,-2 1 0 0,2 3 3 16,-2 3 2-16,0 3 2 0,3 2-1 0,-4-1 0 15,1 2-2-15,-1-3-3 0,1-3 0 0,-1-1-2 16,-3-5 1-16,2-3 1 0,3 0-1 16,-4-2 2-16,-2-3 0 0,1-2 5 0,-2-2 6 0,-1 1 5 15,-2-3 5-15,3-2-2 0,-3 2-1 16,1-1-4-16,1 1-4 0,-1-3-1 0,-3 0-1 16,3 0-2-16,-1 0 0 0,0 0-2 15,1-3-3-15,1 0 0 0,-1 1-1 0,1-1 0 16,-1 1 2-16,1 3-4 0,-2-2 0 0,1 4 0 15,-2-2-1-15,-1 5 1 0,1-1-2 0,-2-1-2 16,1 2 0-16,-1 0-2 0,1 0 2 0,3 0 2 16,-3 0 0-16,3 0 3 0,-2 0-1 15,1 0 1-15,-2 0 2 0,1-1-2 0,0 1 0 16,-2 0 1-16,1-2 1 0,-1 2 1 0,1 0 1 16,-1 0 2-16,2-1 0 0,-2-1 1 0,0 1 0 15,1-1-1-15,0-2 0 0,0 1-1 16,0 0-1-16,-1-2-1 0,2 1-1 0,-2-3-1 15,0 1 0-15,1 0 0 0,0 0-1 0,1 2 3 16,0-3-2-16,-2 2 4 0,0 1-2 0,0-1 1 16,0 2-1-16,-2 0-1 0,2 2-1 15,-2 0 0-15,2 1-1 0,0 0-8 0,-1 0-24 16,1 0-40-16,0 0-77 0,0-3-131 0,1 0-233 16,3-2-521-16,2-7-212 0</inkml:trace>
  <inkml:trace contextRef="#ctx0" brushRef="#br0" timeOffset="536031.9508">19297 11324 1462 0,'-11'-3'578'0,"-1"0"-382"15,-5-3-57-15,4 6-27 0,4 2-8 0,2 3-11 16,2 0-28-16,-3 3-23 0,5 3-12 0,-1 3-6 16,3 4 0-16,4 1-3 0,2 2-5 15,7 3-3-15,0-2-4 0,2 1-1 0,7 0 1 16,-2-4-2-16,3 2 0 0,0-1-2 0,2-2-2 16,-4-2 3-16,4-3 3 0,-5-6 4 15,-1 0 5-15,-2-7 10 0,-2 0 6 0,1-6 2 16,-5-4-3-16,0-5-6 0,-2-3-8 0,-1-3-5 15,-4-4-8-15,-1-5-6 0,-4 0-4 0,-4 1-3 16,-5 3-6-16,0 5-5 0,-6 6-2 0,-2 3-1 16,-1 3 4-16,0 4 4 0,-1 2 1 0,0 3 2 15,3 0 3-15,1 3 1 0,2 0 4 16,4 3 1-16,2-2 0 0,4-2-5 0,2-1-10 16,4 0-2-16,1 2-1 0,4-1 6 0,0 2 8 15,4-2 4-15,1-4 2 0,6-4 2 0,1-6 3 16,6-5 1-16,-5-5 2 0,2-2-1 15,-1 1 0-15,-9-2 3 0,2 1 2 0,-6 1 0 16,-2-2 2-16,-4 0 0 0,-2 1 0 0,-3 6 1 16,1 0 2-16,-4 5 0 0,2 3-2 0,0 5-4 15,1-1-4-15,2 6-4 0,1-2-8 16,1 2-12-16,0 2-9 0,1 2-2 0,1 2 4 16,1 5 9-16,3 2 7 0,3 3 4 0,1 3 1 15,0 0 2-15,5 0 0 0,0 4 1 16,1 0-1-16,4 2-2 0,-2 0-5 0,2-3-16 15,-3-3-13-15,0-7-3 0,-2-8 7 0,0-7 18 0,-4-4 16 16,5-4 7-16,-5-8 1 0,0-4 2 16,1-2-3-16,-6-5-2 0,-2-2 0 0,-4-1-3 15,-1-1 1-15,-4 0-1 0,-3 0 1 0,-2-3-1 16,-1 2 3-16,1-4 1 0,-4 6-1 16,6-1 1-16,1 6-1 0,0 5 2 0,5 8 2 15,0 4-1-15,2 4-5 0,3 3-2 0,-1 3-2 16,7 1-2-16,1 2 1 0,4 2 1 0,4 2 0 15,3 5-1-15,3 1 2 0,1 1 1 16,4-3-2-16,1 5 1 0,-1-2 2 0,1-1-4 16,-1-6-8-16,-2-4-14 0,-1-3-28 0,-2-4-58 15,-4-1-129-15,-1-2-331 0,-6-1-1027 16</inkml:trace>
  <inkml:trace contextRef="#ctx0" brushRef="#br0" timeOffset="537195.1309">16255 16361 1 0,'0'9'87'0,"0"0"363"16,0 5-52-16,-1-5-50 0,0-2-54 16,1-1-53-16,-1-3-34 0,1-2-12 0,1-1-6 15,-1-1-10-15,0-2-33 0,-1-4-43 0,-4-3-42 16,1-8-30-16,-1-4-10 0,0-5-8 0,-3-2 2 15,3-2-2-15,-5-1 1 0,1-1 1 0,-1-2-2 16,-4-1 3-16,0 2 2 0,-6 0-1 16,0 1-6-16,-3 1 2 0,-5 1-5 0,-2 0 0 15,-1-1-3-15,0 1 0 0,-1 2 0 16,1 1-1-16,1 5-1 0,2 3 0 0,6 6 1 16,3 6 4-16,5 5 2 0,3 2-6 0,1 2-3 15,3 1-9-15,4 4-10 0,-1 6 4 0,8 5 1 16,0 12 5-16,7 5 9 0,6 9-3 15,3 3 3-15,5 2 1 0,6 3 1 0,5 1 0 16,3-1-1-16,3-1-1 0,2-4 1 0,5-5-4 16,-1-5 0-16,-1-3 1 0,1-6-3 0,1-5 3 15,-1-2-2-15,-2-8-2 0,0-3-1 0,-2-8-1 16,-3-10-1-16,-4-5 4 0,-6-12 9 16,-7-6-4-16,-6-1 1 0,-8-2 4 0,-6 0-1 15,-4 4 0-15,-2-2-2 0,-7 0 0 0,-4 4 1 16,-5 3 0-16,-2 2 1 0,-1 6-1 0,-1 3 3 15,-4 5-3-15,5 2 0 0,0 5 1 16,7 3-2-16,2 3-2 0,-2 2-1 0,10-1-6 16,0 1-7-16,4 1 2 0,5 1 2 0,2 2 1 15,5 3 3-15,2 1 3 0,6 2 0 0,1 2 0 16,7-2-1-16,1 2 0 0,1-4-4 16,0-4-4-16,-3-2-5 0,0-6-1 0,0-2 0 15,-5-6 5-15,-3-4 4 0,-5-2 7 0,-4-2 5 16,-4 0 0-16,-4-3 0 0,-4 1-1 0,-5-2-2 15,-3 1-1-15,-8 3-2 0,-3 0 0 16,0 6 0-16,-6 2 0 0,-2 4 4 0,-3 4 5 16,-1 1 1-16,1 4 4 0,1-1 1 0,2 0 0 15,6-1 1-15,2 1-1 0,4-1-2 0,5-3-2 16,4 0 4-16,6-2 0 0,2 0 0 16,1-3-7-16,4-2-3 0,1-4-2 0,7-7-1 15,3-7 0-15,6-5 0 0,6-2 1 0,0-2 0 16,2 0 0-16,-3 2 0 0,0 5-2 0,-4 5 3 15,1 7-2-15,-2 3-2 0,-4 7 1 0,-1 2 0 16,1 4-2-16,-1 2 0 0,-1 7 0 16,1-3 1-16,1 7 0 0,-5-1 4 0,0 4 1 15,3 3-1-15,-5 0-1 0,-2 2 1 0,-1 1-3 16,-3-1 3-16,1 2-3 0,-3-6 1 0,-2-4 2 16,-2-6 5-16,0-6 3 0,-2-6 2 15,-2-5-4-15,-4-1-6 0,2-7-3 0,-2-3-3 16,0-6 1-16,2-3 1 0,-2-1 2 0,4 1 4 15,0 3 2-15,4 0 2 0,1 2 0 0,5 0-2 16,0 4-2-16,4 1-1 0,1 4-1 16,2 2-2-16,-1 4 0 0,4 4-5 0,-1 3 4 15,-2 1 0-15,6 4 1 0,-2 0-2 0,1 2 4 16,3 2-4-16,2 0-13 0,-1 0-24 0,2 4-38 16,-2-2-66-16,1 4-107 0,-1-4-212 15,-1-1-398-15,-2-5-517 0</inkml:trace>
  <inkml:trace contextRef="#ctx0" brushRef="#br0" timeOffset="537608.7497">17117 15484 1978 0,'-12'2'161'0,"-5"2"-102"16,0 0-23-16,4 4 10 0,4-1 11 0,3 0-2 16,0 4-1-16,2 1-5 0,-1 0 0 0,4 1 4 15,2-1-5-15,3-1-8 0,0 0-9 16,3-3-8-16,3-2 1 0,2-2 7 0,-1-4 4 15,1-4 6-15,1-2 1 0,1-3-5 0,-4-4-2 16,0-5-7-16,0 0-5 0,0-3-3 16,-5 2 1-16,3-1 7 0,-3 2 3 0,-2 3 7 15,-1 3 1-15,-1 2-4 0,-1 4-4 0,-1 1-6 16,1 1-8-16,-1 2-8 0,2 2-8 0,-1 2-10 16,1-1-2-16,3 3 1 0,2 3 3 15,4 3 8-15,7 2 1 0,5 7 0 0,0 4 1 16,6 2 0-16,2 4-2 0,-1 2 0 0,3 4 0 15,1 5 2-15,-1 5-2 0,0 4-4 0,3 5-1 16,-5 2 0-16,-5 1 4 0,2 2-2 16,-6 2 0-16,-9-3 0 0,-1 1-1 0,-8-7 4 15,-4-8 2-15,-2-12 4 0,-6-8 8 0,2-10 22 16,-4-8 17-16,0-4 8 0,-1-4 1 0,-2-6-17 16,-5-4-18-16,-1-7-8 0,-1-10-9 15,1-3-4-15,1-8-2 0,3-7-7 0,2-3-3 0,2-1-13 16,2-4-26-16,1 3-42 15,1-5-68-15,6-3-118 0,1 2-323 0,1 1-1060 0</inkml:trace>
  <inkml:trace contextRef="#ctx0" brushRef="#br0" timeOffset="537978.4748">17731 15072 1832 0,'-2'-4'264'0,"2"-1"-68"16,-1-4-39-16,2-1-19 0,2-1-23 0,1-4-37 16,4-3-32-16,-2 1-21 0,3-1-13 0,1-2-6 15,2-1-2-15,0-1-3 0,1-1-27 16,1 1-50-16,3-1-85 0,0 5-149 0,2 1-258 15,-1 2-407-15,3 2 218 0</inkml:trace>
  <inkml:trace contextRef="#ctx0" brushRef="#br0" timeOffset="538280.0765">18211 14877 1463 0,'0'-18'346'0,"-4"-8"-101"0,-1-8-59 15,-2 0-15-15,-3 2-8 0,0 1-29 16,-2-3-32-16,-7 3-23 0,0-5-12 0,-2 1-5 16,-1 1-3-16,-5-3-7 0,-3 6-10 0,-1-3-8 15,-2 5-7-15,2-1-7 0,0 0-6 16,0-2-2-16,1 4-5 0,1-1-1 0,2 3 2 16,3 3 2-16,3 7 3 0,7 6 4 0,5 4-2 15,3 1-6-15,5 5-11 0,0 0-17 0,2 6-6 16,2 3 0-16,4 6 8 0,5 11 14 15,7 6 3-15,2 7 1 0,7 3 0 0,4 3 1 16,3 2 0-16,4 1 0 0,6 4-1 0,-1-3-12 16,4-3-33-16,-3-3-52 0,1-4-87 0,-5-10-116 15,-1-8-199-15,-2-14-344 0,-3-9-465 16</inkml:trace>
  <inkml:trace contextRef="#ctx0" brushRef="#br0" timeOffset="538440.3613">17900 14618 1629 0,'-11'-3'330'0,"-5"-3"-142"0,1-4-53 0,7 2-33 16,8-3-23-16,4-4-36 0,4-3-27 0,6-2-11 15,1-3-5-15,6 2 0 0,1 2-11 0,5-1-43 16,1 4-59-16,4 4-99 0,0 3-118 16,4 1-117-16,-2 6-170 0,-3 8-125 0</inkml:trace>
  <inkml:trace contextRef="#ctx0" brushRef="#br0" timeOffset="539283.6715">18415 14637 1445 0,'-1'-18'163'0,"1"-8"-27"16,-2-8 25-16,2-1 38 0,-3 2 16 0,1 3-34 16,-5-1-44-16,-1 3-29 0,1 3-16 0,-6 0-7 15,-1 5-3-15,3 2-11 0,-3 3-6 16,-2 5-12-16,3 2-11 0,1 4-13 0,-4 2-13 15,6 4-10-15,0 2-7 0,-1 4-4 0,2 5 1 16,2 7 0-16,3 5-1 0,1 2 1 0,3 4 0 16,2 5-1-16,5-3 1 0,4 4 0 0,5 1-1 15,2 2-1-15,5-2-2 0,2-6-10 0,2-4-6 16,2-7-10-16,-1-7-1 0,1-7 7 16,-2-7 10-16,-2-4 12 0,2-5 8 0,-3-3 12 15,-1-7 2-15,-6-4 0 0,1-2-1 0,-6-4-2 16,-2-3 0-16,-5-3 0 0,-4 3-2 0,-2-4 1 15,-3 2 0-15,-4-2-2 0,0-1-3 16,-3 3 5-16,-2 0-1 0,2 2-2 0,1 5 2 16,-1 2-5-16,2 2-4 0,3 7-1 0,2 2 0 15,4 5-3-15,0 1 0 0,1 3-4 16,6 0-3-16,-1 2-2 0,7 2 1 0,0 1 3 16,5 4 0-16,2 2 5 0,3 6 0 0,0 0 2 15,4 2 0-15,-4 2 0 0,4 4 0 0,-2 0-2 16,0 3 2-16,-1-2-3 0,-3-3 1 15,-3-6-1-15,-4-4 5 0,-4-4-2 0,-3-3 6 16,-4-1 6-16,-2-1 7 0,-1-3 8 0,-1-4-1 16,0-3-6-16,-4-8-8 0,-1-2-6 0,-3-3-1 15,0-3 0-15,-2 1 4 0,-2-2-4 16,1-2-1-16,-2-1-1 0,2 2-2 0,2 0 0 16,0 1 0-16,4 1 1 0,-1 2-2 0,4 3 0 15,1 5-2-15,2 0 0 0,2 6-2 0,0 3-4 16,3 2-6-16,1 3-3 0,3 2 2 0,2 2 1 15,4 2 5-15,3 3 4 0,3 6 0 0,-1 0 5 16,0 4-1-16,1 3-2 0,-4 2 0 16,3 4-1-16,-3 1-2 0,0 2 5 0,-6-1-1 15,0-7 0-15,-3-7 0 0,-2-5 0 0,-2-5 8 16,-3-2 8-16,-2-2 4 0,-2-2 2 16,-2-5-7-16,-1-2-6 0,0-5-3 0,-4-2-1 15,0-4 0-15,-2-2-1 0,1-3 1 0,3 0-1 16,-2 0 0-16,0 0 0 0,4 1-1 15,0 1-1-15,2 0 3 0,2 4-2 0,1 0-1 16,4 3 0-16,3 2-6 0,-1 5 3 0,4-1 1 16,3 7-2-16,0 2 3 0,3 2-1 0,3 2 0 15,0 2 0-15,3 5 0 0,-2 2 1 16,4 2 1-16,-2 6 1 0,-2-2 1 0,-1 3-1 0,-3-4-1 16,0-4 1-16,-4-5-3 0,-3-2 3 15,-1-4 0-15,-3 0 1 0,-2-1 7 0,-2 0-2 16,0-1 6-16,0-1 2 0,-2-3-2 0,2-1-2 15,0-3-6-15,2 0-2 0,-2-4-2 16,2 1-2-16,-1 0 0 0,3-1-5 0,-2 3-12 16,1 2-13-16,2 0-22 0,-2 2-37 0,4 1-55 15,-1 1-106-15,4-4-199 0,1 3-530 0,3-2-404 16</inkml:trace>
  <inkml:trace contextRef="#ctx0" brushRef="#br0" timeOffset="540233.364">19703 12928 2446 0,'-12'-3'126'0,"0"2"-81"16,-5-1-27-16,6 7 10 0,5 1 13 0,-2 5 11 0,0 3 0 15,3 5-6-15,1 4 1 0,3 2-1 16,1 5-7-16,4-1-9 0,2-1-10 0,4 4-10 15,1 2-1-15,1 2-3 0,6-2 1 0,-1-2-2 16,-1-4-4-16,4-11-3 0,-1-9-2 16,1-7 8-16,0-4 8 0,0-3 4 0,-1-7 4 15,-5-2-7-15,3-3-4 0,-6-2-5 0,0-5-4 16,-6 0-3-16,-2 0 2 0,-5-1 1 0,-4 4 0 16,-4 0-2-16,-1 1-2 0,-7 6-5 15,4 1 0-15,-6 3 0 0,1 4 0 0,-1 2 4 16,1 3 3-16,4 2 0 0,-2 0 3 0,6 0 0 15,2 0 1-15,2 1-5 0,4-1-11 0,4 0-7 16,4 0-2-16,0 1 4 0,3-1 12 16,2-1 8-16,6-3 4 0,-1-7 3 0,4-3 2 15,3-7-2-15,-2-1 2 0,0-3-4 0,-2 1 0 16,-4 0 4-16,-3 0 0 0,-2 0 3 16,-4-2 3-16,-2 2-1 0,-6-1 0 0,-2 0 1 0,-6 0-5 15,-3-2-2-15,-3 0-5 0,-2 2-2 16,-3-2 0-16,-3 0-2 0,0 0 6 0,-1-1-2 15,2 2 2-15,-2 2 2 0,0 0 0 16,1 4 6-16,-1 2 1 0,6 5 2 0,-1 3-4 0,2 2 2 16,8 4-4-16,2 0-4 0,3 4-11 15,2 1-13-15,4 5-6 0,5 3-1 0,2 8 8 16,5 6 8-16,6 4 7 0,8 4 1 16,4 5-4-16,4 2 5 0,2 2-1 0,1 5-1 0,2-1-2 15,1 0-11-15,-1-7-11 0,-2-9-5 16,0-10 1-16,1-9 6 0,-6-4 12 0,-1-6 4 15,-6-4 5-15,-1-1 2 0,-4-2 2 0,-7-3 2 16,0-2 5-16,-6-1 1 0,-2 2 1 16,-6-1-1-16,-4 1-4 0,-3-1-2 0,-3 1-4 15,1 0-1-15,-2 3 2 0,0-2-1 0,0 3 2 16,1 1 0-16,1 1 1 0,3 2 1 0,0 0-2 16,4 2-2-16,-2 0-2 0,3 0-4 15,2 1-5-15,0 1-4 0,2-1 2 0,0-1 8 16,3-4 8-16,1-1 6 0,3-4 1 0,5-7-5 15,-2-3-1-15,3-1-1 0,0-2 1 0,-3 2 1 16,0 0 1-16,-5 2 2 0,0 0 0 0,-5 2 6 16,-2 1 3-16,-1 3 4 0,-3 3 4 15,-1 1 2-15,-1 1 2 0,1 3-2 0,0 3-5 16,1 0-9-16,3 2-6 0,1 1-17 16,1 1-13-16,1 2 0 0,5 1 1 0,1 5 8 15,7 3 11-15,5 3 1 0,5 7 2 0,1 3 0 16,5 4-2-16,3 4 3 0,1 6-1 15,4 1-2-15,-3 13 4 0,0 3-4 0,1 7 1 0,-3 9 0 16,-3 6 1-16,-4 5 1 0,-3 4 2 0,-4 0-2 16,-8-5-2-16,-3-6 2 0,-9-4-4 15,-1-12 3-15,-3-12 0 0,-3-18 2 0,-2-10 11 16,0-12 8-16,-3-3 8 0,-5-7 6 0,-4-5-7 16,-2-6-6-16,-1-9-7 0,-2-10-6 0,0-5-5 15,0-9-2-15,2-8-6 0,1-7-9 16,2-3-17-16,-1-2-25 0,1-3-44 0,0-2-73 15,-4-6-130-15,0-2-441 0,-1-3-882 0</inkml:trace>
  <inkml:trace contextRef="#ctx0" brushRef="#br0" timeOffset="541146.6588">20550 12354 1668 0,'2'-21'468'15,"-2"-8"-427"-15,1-7 11 0,-1 1 34 16,1 0 24-16,-1 1 23 0,-1-2-6 0,-3 1-25 15,-1 4-3-15,-4 2-8 0,-1 3-4 0,2 2-11 16,-1 6-15-16,-1 2-20 0,-4 4-16 16,4 1-12-16,-2 5-6 0,2 4-7 0,0 2-10 0,-1 4-8 15,3 6-1-15,2 4-1 0,1 5 5 16,1 5 6-16,0 2 0 0,8 5 1 0,0 1 1 16,4 5 0-16,2 3 1 0,2 2 5 15,3-2-2-15,1-4-4 0,0-6-5 0,4-8-4 0,1-8 5 16,2-7 6-16,2-7 10 0,0-5 3 15,0-3 1-15,2-6-1 0,-1-1-2 0,-2-2-2 16,-4-1 2-16,-4-5 1 0,0-5 3 0,-6-1 1 16,0 1-1-16,-5-2 0 0,-2 1-5 0,-2 1 1 15,-2 1-2-15,-2 3-2 0,0 4-2 16,2 3 0-16,-3 3 0 0,-1 4-4 0,3 3 1 16,1 3-5-16,1 3-13 0,0 1-20 0,1 1-5 15,0 3 3-15,5 1 9 0,-2 3 20 0,4 0-1 16,2 2-9-16,1-3-7 0,0-3-1 15,3-4 8-15,3-3 12 0,-3-2 12 0,3-8 4 16,1 1 2-16,-4-5 3 0,3 1 1 0,-6-1 5 16,-2-4 1-16,-4 0 1 0,1-1 0 0,-6-2 0 15,-6-1-3-15,0 0-4 0,-6-1-4 16,-4-1-7-16,-5 1-5 0,-6-1-1 0,-4 0 0 16,-2-1 2-16,-6 0 6 0,-2-3 4 0,-1-1 3 15,0 1 5-15,-2-6 2 0,3-1 2 0,1-4 0 16,5 3 2-16,4 2 0 0,4 1 6 15,5 6 4-15,5 5-1 0,6 5-3 0,2 7-8 16,3 5-8-16,6 5-16 0,0 3-28 0,4 1-4 16,2 5 0-16,5 3 12 0,7 8 24 0,5 6 3 15,6 6 0-15,3 4 0 0,6 8 1 0,4 6 0 16,-1 4 1-16,3 3-5 0,-2 1-14 16,-2-1-31-16,0 0-47 0,-3-4-57 0,2-5-38 15,-3-7-18-15,0-13 18 0,-4-7 35 0,-2-7 4 16,-6-6-57-16,-7-3-143 0,-9-1-143 15,-8-1-126-15,-7-2 424 0,-3-1 196 0,-2-3 0 16,-7-1 0-16,3-3 0 0,-5-2 0 0,1 1 56 16,-1-4 376-16,0-2-41 0,-1 2-68 0,5-1-58 15,0-3-40-15,1 2-35 16,2-1-24-16,5 2-24 0,0-1-16 0,4 0-12 0,2 2-17 16,3-1-20-16,5 0-21 0,-1 3-19 0,6 0-11 15,2 1-6-15,2 3-8 0,2 5-5 0,1 0-2 16,4 4-3-16,2 4 0 0,3 3 0 15,0 4 2-15,0 3 1 0,0 3 1 0,1 3 0 16,1 4-4-16,-3-1-11 0,0 2-30 0,0-3-40 16,-4-6-49-16,-5-5-50 0,3-4-119 0,-7-2-294 15,0-7-850-15</inkml:trace>
  <inkml:trace contextRef="#ctx0" brushRef="#br0" timeOffset="541289.5668">20904 11269 1970 0,'-14'-10'193'0,"1"-3"-219"16,-6-5-54-16,10 4-41 0,1 3-68 0,4 0-119 15,-4 1-225-15,6 3-246 0,3 0 653 16</inkml:trace>
  <inkml:trace contextRef="#ctx0" brushRef="#br0" timeOffset="541812.7164">21102 11143 261 0,'3'3'79'0,"5"2"-38"0,2 1 64 16,2 2 44-16,1 1 37 0,1 0 16 0,2 2 6 15,0 2 0-15,5 0-20 0,0-1-31 0,0 5-41 16,2-2-36-16,1-1-19 0,-5 2-13 16,2-3-7-16,-6 4 0 0,0-2-5 0,-3-3-2 15,-2-2-6-15,-6-3-1 0,1-4 17 0,-4-3 41 16,-1 0 27-16,-1-3 1 0,-4-4-17 0,2-4-47 15,-2-4-27-15,-2-2-7 0,-1-4-6 16,2-4-3-16,1 0-1 0,1-4-5 0,1 0 1 16,1-1-2-16,4 2-2 0,1-2-1 0,2 7 2 15,-1 1 0-15,2 1 0 0,2 3 1 16,0 0-3-16,-1 2-1 0,2 1 2 0,0 0 0 16,3 2 2-16,-2 1 0 0,3 1 1 0,0-3 2 15,-2 2 0-15,1-3 2 0,-3 1 3 0,-1-1 5 16,0 1 7-16,-4 3 10 0,-3 1 7 15,-3 1 4-15,-4 5-7 0,-1-1-16 0,1 4-19 16,-4 1-13-16,-1 0-8 0,-3 6 7 0,0 1 8 16,2 5 6-16,0 2 4 0,-4 5-1 0,6 1 0 15,1 3 1-15,4 1-2 0,4-3 2 0,2 2 0 16,6-2 0-16,0-1 1 0,4-3-1 0,5 0 3 16,0-8 3-16,2-4 2 0,2-5 6 15,4-5 5-15,1-4-5 0,3-6 1 0,-2-1-3 16,4-3-5-16,1-4 1 0,-2-1-4 0,1 2 0 15,-2 0-3-15,-6 1 1 0,-2 3-3 0,-2 7 1 16,-6 1 1-16,-2 5-3 0,-5 4 4 16,1 1-3-16,-4 2 0 0,1 3-2 0,1 2 2 15,-1 3 1-15,3 4 1 0,-2 0 1 0,3 3-4 16,-5 2-4-16,2 0-18 0,-2 3-31 16,-2 2-54-16,-6 4-120 0,-3 2-265 0,-5 3-981 15</inkml:trace>
  <inkml:trace contextRef="#ctx0" brushRef="#br0" timeOffset="542686.2943">17635 16705 1 0,'-15'7'466'16,"-6"4"-18"-16,-2 4-100 0,3 3-76 15,7 0-63-15,1 3-47 0,3 2-36 0,2 2-34 16,6 5-24-16,2-2-19 0,4 0-13 0,0-3-11 15,7-3-7-15,3-3-4 0,4-3-3 0,-2-2-11 16,4-3-14-16,2-7-9 0,-3-7 3 16,2-7 12-16,-2-4 16 0,-3-4 8 0,-2-3 5 15,-6 1 7-15,-3-4 3 0,-5-4 5 0,-5-1-4 16,-3-4-8-16,-3 1 0 0,-3 1 2 0,-3 4 3 16,-1 1 2-16,-2 6-3 0,0-1-5 0,-1 5 1 15,5 5 0-15,-1 3 2 0,4 4 2 16,1 2-7-16,4 2-12 0,6 0-21 0,1 1-20 15,0 2-8-15,4 5 2 0,2 0 15 0,5 5 12 16,1 1 6-16,3 2 4 0,1-1-2 0,4 1 2 16,5 0-1-16,-2-1-1 0,7-1 2 15,-1 0 2-15,-1-4 0 0,-3-4-1 0,-4-6 3 16,-2-3 6-16,-2-6 10 0,-5-3 9 0,-3-2 3 16,-3-5-1-16,-1-5-2 0,-3-2-2 0,-2-6-6 15,-1 0 0-15,-2-2-1 0,-2 2 0 16,-3 1-4-16,-1 5-1 0,2-1-5 0,0 4-6 15,0 2 0-15,4 5-4 0,2 7-2 0,2 2-4 16,2 2-6-16,3 4-4 0,2-1-1 0,3 4 7 16,2 2 3-16,4 2 7 0,2 3 2 0,0 3-1 15,4 1 1-15,-1 1 0 0,0 0-1 16,-3 3 2-16,1 0-6 0,-3-1 1 16,-2 2-3-16,-2-1 2 0,-2-2 1 0,-3-5 1 0,-3-4 5 15,-4-4 21-15,-1-2 12 0,-1-2 4 16,-4-4-1-16,0-3-18 0,-2-5-6 0,-2-1 1 15,3 0 6-15,-2 1 10 0,1-1 7 0,1 3 5 16,1 2-1-16,3 1-8 0,1 4-12 0,0 1-12 16,2 1-10-16,1 0-9 0,1 2-1 15,2-2 0-15,4 1 1 0,3 1 1 0,1 0-15 16,4 1-26-16,0-2-43 0,2 1-79 0,5-2-118 16,0-2-218-16,3-1-468 0,0-1-128 0</inkml:trace>
  <inkml:trace contextRef="#ctx0" brushRef="#br0" timeOffset="543033.6092">18431 16121 1987 0,'-12'15'89'0,"-7"8"-104"16,0 10-5-16,3 1 12 0,6-4 18 0,1 1 13 15,2-3 9-15,4-1 4 0,4-4-5 16,6-1-7-16,0-1-4 0,7-3-6 0,1-4-9 15,1-5 1-15,2-6 0 0,-1-6 3 0,1-4 9 16,3-6 10-16,-4-4 4 0,-2-2 5 0,-5-4 2 16,-2-1 2-16,-5-1 0 0,-2-2 1 0,-5-2-4 15,-3 1-3-15,-6-3-4 0,-5 1-3 16,-3-3 0-16,-3 1-3 0,-6-2-5 0,-5 0-5 16,-2 1-4-16,-4-4 0 0,0-2 2 0,-1 0 3 15,3-2 9-15,1 5 21 0,5 7 21 16,5 6 14-16,6 8 2 0,4 4-15 0,6 7-29 15,4 2-28-15,7 4-26 0,2 3-13 0,6 8-6 16,3 6 13-16,6 7 10 0,7 5 9 0,2 4 5 16,6-1-6-16,5 0-20 0,4 0-56 15,4 0-94-15,5 0-174 0,1-1-386 0,-3 3-841 16</inkml:trace>
  <inkml:trace contextRef="#ctx0" brushRef="#br0" timeOffset="543380.2724">18747 15560 1411 0,'-6'-2'971'0,"0"-1"-996"16,3 2-57-16,6 6 8 0,9 2 51 0,4 7 60 15,4 2 23-15,2 2-5 0,3 5-10 16,3 2 0-16,5 3-3 0,-2 2-1 0,4 1-7 15,-1 1-7-15,1-1-7 0,-1 1-4 0,-5-3-2 16,0-5-2-16,-4-5 2 0,-6-7 10 0,1-4 10 16,-8-5 16-16,-1-4 13 0,-3-3 7 15,-3-3 4-15,-1-4-4 0,-4-3-9 0,-3-9-10 16,-1-4-4-16,1-4-3 0,-5-3 2 16,0-1 0-16,-3-1-4 0,-2-2-3 0,0 1-10 0,-2 0-3 15,-2 1-4-15,1 3-7 0,-4-2-4 16,4 3-5-16,1 1-6 0,1 1 0 0,2 1-6 15,2 1-16-15,0 3-25 0,1-1-40 0,3 2-52 16,2 3-73-16,4 1-104 0,2 4-189 16,5 3-357-16,3 1-451 0</inkml:trace>
  <inkml:trace contextRef="#ctx0" brushRef="#br0" timeOffset="543563.2492">19351 15068 2018 0,'0'7'120'0,"0"5"-124"16,1 9 5-16,2 3 33 0,5 0 18 0,-1 0 17 16,2-2-1-16,4-1-15 0,0 3-6 0,1-3-10 15,3 0-8-15,0 1-1 0,-2-1-6 16,2-5-24-16,-5-3-33 0,0-6-42 0,1-4-53 16,-6-3-87-16,-1-5-230 0,-2-6-468 15,-3-6 165-15</inkml:trace>
  <inkml:trace contextRef="#ctx0" brushRef="#br0" timeOffset="543695.3181">19149 14849 2371 0,'-12'-6'41'0,"-1"0"-37"16,1-2-21-16,8 4-35 0,4 1-82 0,4 3-157 16,2 0-203-16,4 5-305 0,8 1 171 0</inkml:trace>
  <inkml:trace contextRef="#ctx0" brushRef="#br0" timeOffset="544158.7491">19752 15174 1762 0,'-10'-25'871'0,"-4"-6"-837"15,-4-8-10-15,6 3 21 0,1 5 19 0,0-2 9 16,0 0 0-16,0 2-18 0,3 0-7 15,2 4-5-15,2 3-7 0,3 2-9 0,3 4-12 16,1 4-7-16,6 3-1 0,-2 4-8 0,3 3-3 16,3 1 0-16,4 3 1 0,0 4-1 0,6 3 3 15,0 7-1-15,0 3-5 0,1 1 0 16,-1 5-3-16,-4 6-1 0,1 2 0 0,-4 3-7 16,-6 6-9-16,1 1-14 0,-2-1-24 0,-3 1-24 15,-2-5-16-15,0-7 1 0,1-10 15 0,-3-9 29 16,1-4 35-16,2-4 37 0,-5-4 23 0,0-2 8 15,0-6-6-15,0-9-20 0,0-4-12 0,0-5 0 16,-4-1 1-16,1-4 1 0,1 2 1 16,-3-2 5-16,0-2 3 0,-4 1 9 0,0-1 15 15,-2-1 7-15,0 1 2 0,0 4 1 0,0 2-3 16,-3 3 1-16,4 6 6 0,0 3-1 16,2 6-6-16,1 3-9 0,3 6-16 0,3 0-22 15,1 4-15-15,3 0-9 0,0 6 3 16,6 4 10-16,0 6 6 0,3 3 4 0,6 3 0 0,-1 4 0 15,4 1 1-15,0 1-1 0,3 3 2 16,-5 0-1-16,3 1-2 0,-1 1-16 0,-2-4-52 16,0 0-78-16,-6-9-77 0,2-8-55 0,-3-8-22 15,0-7-51-15,-2-7-251 0,-1-4-535 16</inkml:trace>
  <inkml:trace contextRef="#ctx0" brushRef="#br0" timeOffset="544282.0013">19888 14561 1564 0,'-18'-15'444'16,"-4"-4"-342"-16,-2-4-59 0,6 8-22 0,8 3-13 16,2 3-10-16,2 2-28 0,4-2-72 0,2 4-143 15,2-1-225-15,7 2-330 0,1 3 268 0</inkml:trace>
  <inkml:trace contextRef="#ctx0" brushRef="#br0" timeOffset="545074.9948">20284 14564 869 0,'-2'12'96'16,"1"7"-63"-16,-1 7 15 0,4-1 14 16,1-3 10-16,-1 0 0 0,2-5 1 0,0-6 26 15,1-2 27-15,1-6 23 0,-1-2 3 0,0-1-22 16,0-1-14-16,-3-2-14 0,2 0-11 0,-1-5-16 15,-2 0-18-15,0-3-13 0,-1-2-8 16,0-3-1-16,-2 2-2 0,-5-1 1 0,0-2 5 16,-3 4 9-16,0 0 5 0,-1 4-4 0,-3 1-6 15,4 1-15-15,0 1-6 0,0 2-3 16,1 0-3-16,3 2-2 0,1 1-6 0,0 1-6 0,3 3-8 16,-2 0-4-16,3 1-2 0,0 4 3 15,1 4 4-15,0-1-1 0,1 2 2 0,2 0 1 16,5 4 0-16,-2 2 3 0,0-1 1 0,4 0-1 15,0 4 1-15,0 1 0 0,0-3-2 16,5 1 1-16,-2-2-1 0,0-3 1 0,2-1-1 16,-2-2 4-16,0-4 3 0,1-3 0 0,-3-3 6 15,0-2 3-15,-4-2 5 0,1-2 4 0,0-3 3 16,-3-3 1-16,0-4-1 0,-3-2-1 16,1-1-6-16,-3-4-3 0,-1-1-6 0,-3-1-2 15,-2-2-4-15,0 2-2 0,-7-2-3 0,3 3-2 16,-4 0 0-16,-2 2-3 0,-1 1 1 0,-3 1 0 15,1 3 0-15,3 1-1 0,0 3 1 0,3 1 0 16,1 4-3-16,1 2-1 0,3 1-4 16,2 2-6-16,1 2-5 0,1 4-5 0,2 2 1 15,1 3 3-15,-1 3 6 0,4-3 5 0,0 0 1 16,3-1 5-16,4-4 2 0,1 0 2 16,4-1 4-16,-1-4 3 0,1 1-1 0,2-4 3 15,0 1 1-15,1-5 1 0,-1 1 3 0,-3-2-1 16,2-2 1-16,-2-2-3 0,-1-3 0 0,4-2 0 15,-2-2-4-15,2-2-1 0,0 2-1 0,2 2 0 16,-5 2-3-16,4 4 2 0,-6 2-4 0,-1 3 0 16,2 1 1-16,-3 3-5 0,0 1 4 15,1 4 0-15,-4 2 2 0,1 2-1 0,0 1 4 16,-1 1 2-16,-1 1-1 0,-3-1 4 0,1 3-3 16,-1-1 3-16,-3 4 0 0,0-3 1 15,-2-4 4-15,2-3 6 0,-1-3 15 0,0-5-1 16,0-1 2-16,-3-5-9 0,1-4-13 0,0-4-10 15,0-2-2-15,2-3-4 0,2-1-2 0,4-2 8 16,1 1-4-16,1 0 2 0,4 2-1 16,0 3 0-16,0 1 1 0,3 4 0 0,-2 4 0 15,1 3 0-15,-1 3-3 0,0-1-3 0,-2 5 2 16,0 2 3-16,1 2-1 0,-1-1-9 0,0 3-20 16,-1 2-33-16,1 0-66 0,2-3-97 15,-2-2-192-15,-3 0-519 0,0-4-402 0</inkml:trace>
  <inkml:trace contextRef="#ctx0" brushRef="#br0" timeOffset="550404.7641">20367 8031 267 0,'-2'-2'164'0,"-2"1"-75"0,2 1-36 0,2-2-4 16,0 2 18-16,1-1 21 0,-1-2 15 15,1 1-5-15,0-2-10 0,2-4-9 0,1-1-8 16,-2-7 5-16,3-1 6 0,0-5 2 0,0-2-4 15,0-3-6-15,0-3-7 0,0-4 0 0,2-1 5 16,-2-2 4-16,0-1 0 0,-1-3-4 16,2-2-8-16,-2-4-8 0,2 1-1 0,-2-5 1 15,4-2-3-15,-4-4-6 0,4-2-8 0,1-3-11 16,-1-3-6-16,2-2-6 0,3-1-3 0,-2-2-1 16,4-1-3-16,0-3 0 0,-2 1 2 0,4-2 2 15,0 5 4-15,-2-1 0 0,4 1-1 16,-6 4 0-16,2 3-4 0,-1 4 0 0,-2 0-3 15,-1 6-2-15,-2 1 1 0,0 2-1 0,0 1 1 16,-4 3 0-16,1 4 0 0,-1 1 0 16,-1 5-1-16,-2 1 1 0,3 3 1 0,-3 1-2 15,0 4 1-15,-1 2 2 0,0 5-1 0,-1 1 4 16,3 2-2-16,-2 3 1 0,1 0-3 0,0 4-1 16,-2-2-1-16,1 4 0 0,0 0-2 15,1 1-1-15,-1 1 0 0,0 0-1 0,1 1 1 16,-2 1-2-16,0 2-2 0,0 1 0 0,0 1-5 15,0 0-3-15,0 1-3 0,0 1-7 0,0-1-6 16,0-1-6-16,-2 1-3 0,4 1-19 16,-2 2-37-16,1 2-62 0,0 1-93 0,0 0-112 15,0 4-103-15,-1 0-195 0,-1 4-56 0</inkml:trace>
  <inkml:trace contextRef="#ctx0" brushRef="#br0" timeOffset="550821.531">20487 5585 1 0,'-4'-5'439'0,"0"0"-181"0,-2-2-55 0,5 4-17 16,0-1 5-16,-1 2 11 0,1 0-17 0,1-1-32 15,-1 2-31-15,2 1-27 0,-1-2-21 0,1 1-17 16,2-1-12-16,-2 0-9 0,-1-1-10 0,1 0-3 16,3-2-6-16,1-2-2 0,0-4 2 15,2-1 4-15,3-2-1 0,0-5 1 0,3 0 2 16,2 0 0-16,-3-4 2 0,5-3 2 0,1 0 0 16,-2-3-4-16,5-2 3 0,-1-2-2 0,4-3 0 15,-3 2 1-15,3-1-5 0,-4 4-3 0,1-1-2 16,1 4-5-16,-1 3-1 0,-3 3 0 15,1 6-1-15,-7 1-2 0,-2 7 1 0,0 0-1 16,0 5-3-16,-4 2-5 0,0 2 0 0,3 3 3 16,-1 4 3-16,3 1 6 0,0 4 1 15,-1 2-1-15,1 3-2 0,4 3-2 0,-2 2-3 16,-1 0-8-16,0 2-19 0,0 3-40 0,-3 1-52 16,0 3-82-16,-1 1-123 0,-2 2-176 0,-1-1-402 15,-5 0 211-15</inkml:trace>
  <inkml:trace contextRef="#ctx0" brushRef="#br0" timeOffset="555655.6963">21042 3443 1 0,'0'-2'0'0,"-2"1"0"0,-1 0 0 0,2 0 0 16,1 0 0-16,-2 1 96 0,1 0 61 15,0 1-17-15,1-1-17 0,-1 0-14 0,0 0-15 16,0 0-12-16,-1 0-2 0,1 0 5 0,-1 0 3 15,2 0 1-15,-1 0 0 0,1 0-2 0,0-1 1 16,0 2-2-16,0-1-3 0,0 0-7 16,0 0-9-16,0 0-9 0,-1 0-11 0,1 0-8 15,0 0-5-15,0 0-6 0,0 0-2 0,0 0-2 16,0 0-4-16,0 1-3 0,0-1-4 0,1 0-2 16,-1 1-1-16,0-1-2 0,0 0-2 0,0 0 0 15,0 0 1-15,0 1 1 0,0-1 1 16,0 0-2-16,1 0-1 0,-1-1-1 0,0 1-3 15,0 1-2-15,0-1-2 0,2 0-1 0,-2 0-2 16,0 0-3-16,0 1-1 0,1-1 1 16,1 1-1-16,-1 1 2 0,1-1 3 0,-1 2 0 15,2 2 0-15,0-2 2 0,-1 0 1 0,1 0-3 16,2 2 2-16,-1 0-2 0,3 3 2 0,0 0 0 16,0 1 0-16,6 6-2 0,-3-1 1 15,1 1 3-15,4 3 3 0,-1 1 3 0,2 4 1 16,2-1 1-16,-3 5-1 0,4 0-1 0,-1 2 1 15,-1-4 0-15,-1 0 3 0,2-5 1 16,-4-1 0-16,4-5-1 0,-7-1-2 0,3-4-2 16,0-2 0-16,-4-1-2 0,-1-1 0 0,-2-1 0 15,-1 1-1-15,2-4-1 0,-5 2 2 16,4-1-1-16,-5-1 1 0,1 1 0 0,1 0 0 0,-3-1 0 16,1-1-1-16,-2 2 0 0,1-2 0 15,0 1 2-15,0-1 2 0,-1 2 3 0,0-2 6 16,2 0 4-16,-2-2 6 0,2 2 5 0,-2 0 3 15,1-1 2-15,-1-1 0 0,1 2-1 16,-1-1-3-16,0-2-7 0,1 0-17 0,-1 1-33 16,0-4-59-16,0-2-92 0,0 2-115 0,-2-1-169 15,-1-2-270-15,-1 0-8 0</inkml:trace>
  <inkml:trace contextRef="#ctx0" brushRef="#br0" timeOffset="556060.9651">20818 3507 1 0,'-1'2'361'15,"0"-2"-71"-15,-1 0-30 0,4-2-20 0,-1 2-10 16,0-1-25-16,0-2-55 0,2-2-21 0,2-4-17 16,5-4-18-16,1-6 3 0,2-4-8 0,10-7-18 15,2-1-16-15,4-5-6 0,2-3-5 16,1-2-7-16,3 1-10 0,1 2-8 0,-5 5-7 15,-2 3-3-15,-8 6 1 0,-5 6-1 0,-2 2 2 16,-5 2-2-16,-2 3 0 0,-1 4-1 16,-4 1 0-16,1 5-2 0,-3-1-6 0,0 1-16 15,-1 1-30-15,-2 1-49 0,2-1-68 0,1 2-54 16,0 0-81-16,-2 4-81 0,2 0-131 0,0 5-254 16,0-1 602-16</inkml:trace>
  <inkml:trace contextRef="#ctx0" brushRef="#br0" timeOffset="556282.2883">21305 3777 1131 0,'1'0'410'0,"0"-1"-172"0,3-2-76 0,1-3-8 0,4-4 2 16,1-5-11-16,3-4-32 0,5-5-35 15,2-5-19-15,1-3-16 0,4 0-13 0,-2 2-9 16,-1 0-5-16,-3 4-5 0,-4 2 0 0,2 4-11 16,-6 1-31-16,1 2-51 0,-3 0-96 15,0 3-160-15,-1 0-214 0,-3 4-326 0,0-2 160 16</inkml:trace>
  <inkml:trace contextRef="#ctx0" brushRef="#br0" timeOffset="556890.2916">21580 3076 88 0,'7'4'322'0,"1"2"-60"16,5 2-16-16,-1 2-15 0,-1 0-23 0,1 3-40 16,-2 0-46-16,-1 3-31 0,1-1-22 0,-2 2-13 15,-2-2-10-15,-1 1-5 0,-2-4-7 0,3-2-5 16,-5-5 1-16,0-2 21 0,-1-3 36 15,0-1 35-15,0-1 34 0,0-3-20 0,0-5-38 16,-1-5-42-16,1-6-38 0,-1-4-10 0,1-3-1 16,0 0-1-16,-1 0-3 0,1 0 1 0,-3 1-1 15,1 1-1-15,2 4-2 0,0 2 2 16,2 2-3-16,2 5-3 0,-3 2-5 0,0 6-9 16,1 2-7-16,3 3-8 0,-1 0-1 0,5 4 4 15,2 0 5-15,0 7 10 0,6 1 3 16,-3 0 7-16,4-2 4 0,0 2-1 0,0-1 1 15,3-2 1-15,-4 0 2 0,1-3-1 0,0-2 5 16,-4-2-1-16,2-4 3 0,-4-2 3 16,-1-2 0-16,-1-3 6 0,1-1 1 0,-3-4 1 15,-2-3-2-15,0-4-2 0,0-1-2 0,-2-2-2 16,-3 0 1-16,0 0-2 0,-2-2 0 0,0 2 1 16,-3-1 2-16,-2 2-2 0,0-4 0 0,-2-1-1 15,-5 2-3-15,1-4 0 0,0 1-5 16,-7-4 0-16,5 1-3 0,-4-1 2 0,-2-4 1 15,0 1-1-15,-2-1 0 0,1 3-1 0,0-2 0 16,1 5-1-16,0 2 2 0,2 4-1 0,-2 4 0 16,7 3 4-16,-4 5 4 0,5 5 2 0,-1 3 1 15,3 3-5-15,2 1-12 0,-1 2-18 16,8 2-18-16,0 4-7 0,2 5 6 0,0 8 11 16,7 5 15-16,1 5 11 0,4 6 5 0,7 2 5 15,2 2-2-15,7 0 4 0,2 0 0 0,6-2-1 16,1-2 3-16,1-4 3 0,1-1 0 15,-1-3 1-15,-1-4-9 0,-4-4-24 0,2-6-40 16,-4-4-66-16,-2-5-102 0,-3-6-131 0,-3-5-164 16,-3-3-275-16,-8-5 183 0</inkml:trace>
  <inkml:trace contextRef="#ctx0" brushRef="#br0" timeOffset="557043.3752">21815 2519 489 0,'3'-4'317'0,"2"-4"-156"16,1-5-41-16,4-1-13 0,6-3-14 0,1 0-30 16,3-2-22-16,1 0-19 0,0 3-11 0,0 0-79 15,0 3-174-15,-2 0-287 0,1 5-55 0</inkml:trace>
  <inkml:trace contextRef="#ctx0" brushRef="#br0" timeOffset="557811.8438">22308 2486 234 0,'11'-20'494'0,"-1"-7"-120"16,3-10-57-16,-2 6-35 0,-2 5-44 0,-6 0-54 16,1 3-34-16,-5 4-25 0,-5-1-18 0,-1 2-17 0,-3 2-18 15,-2 0-13-15,1 4-14 16,-3 1-11-16,-2 4-12 0,3 3-10 0,-3 2-12 15,3 2-7-15,-2 4-6 0,1 3-5 0,0 3-3 16,0 3-2-16,2 3 1 0,7 4 4 0,-1-1 5 16,5 4 5-16,2 1 4 0,5-2 3 0,0 0-1 15,11 0 0-15,-2-1-6 0,3-1-6 16,3 0-7-16,3-2-6 0,-1-4-7 0,0-4-1 16,1-4 5-16,0-8 10 0,-3-4 13 0,1-2 12 15,-4-3 6-15,0-4 4 0,-5-2 2 0,-1-2 1 16,-3 0 1-16,-1-2 1 0,-5-1 0 0,0-1 2 15,-5 0 0-15,0 1 0 0,0-2-1 16,-4 0-2-16,2-1-3 0,-3-1-3 0,2 0-3 16,-2-2-4-16,2 2-2 0,1 4-3 0,4 4-3 15,0 1-1-15,1 6-4 0,4 1-6 16,-1 3-5-16,4 4-9 0,0 2-5 0,3 1-4 16,2 2 0-16,2 4 4 0,3 1 8 0,1 5 9 15,3 1 8-15,2 1 5 0,-1 1-2 0,-3 4-1 16,1 1 1-16,-8 2 1 0,4-2 2 15,-5-5 4-15,-1-4-2 0,-3-5 2 0,-1-2 0 16,-3-2 6-16,-4-2 13 0,1 0 23 0,-1-3 14 16,-1-1 0-16,0-5-10 0,-5 0-21 0,3-8-11 15,-4-2-5-15,2 2-2 0,-3-4 1 0,-1 1-1 16,4 2-1-16,-3-3-2 0,-1 0-3 0,5 2-1 16,-2-3 0-16,2 2-2 0,-1-1 0 15,4 0 0-15,0 1 0 0,1 2-1 0,2 2-3 16,-1 4-4-16,4 3-6 0,-1 2-6 0,3 4-7 15,-1 0-5-15,2 5-1 0,2-1-1 0,1 4 5 16,3 3 6-16,0 1 3 0,-2 3 7 16,2 1 0-16,-1 2 2 0,-1 3 5 0,-2-1 1 15,1 3 6-15,-1-6 2 0,-1-2-2 0,-3-4 1 16,-2-4-2-16,-2-2 6 0,-2-2 11 16,0 0 18-16,0-2 14 0,0-2-2 0,-1-3-11 15,-1-3-14-15,-1-5-14 0,0 1-4 0,1-2 1 16,1-2-1-16,0 0 2 0,0 1 3 0,0 0 4 15,1 0 0-15,1 4 2 0,1-1-2 0,-1 6-5 16,4-1-2-16,-1 3-5 0,-1 1-4 16,3 4-3-16,-2-2-3 0,5 3-4 0,1 1-1 15,0 1 1-15,2 2 3 0,4 2 4 0,-4 3 1 16,1 0-19-16,3 2-40 0,-3-2-66 0,-2 2-126 16,2-2-196-16,0-1-255 0,-1-5-541 0</inkml:trace>
  <inkml:trace contextRef="#ctx0" brushRef="#br0" timeOffset="558295.9382">23094 1413 1134 0,'-8'4'263'0,"1"2"-145"0,-7 4-23 16,9-2-9-16,-1 0-11 0,3 0-21 0,1-1-17 15,2 0-9-15,1-1 2 0,2 0-6 16,0-4-9-16,4-2-2 0,0-2 4 0,2 1 9 16,-1-5 11-16,1 1 1 0,0-3-9 0,1 1-8 15,-2-1-5-15,-4 1-7 0,2 2-1 0,-4 2-7 16,-1 2-8-16,3 1-18 0,-3 1-19 0,1 4-7 16,0-1-4-16,4 3 15 0,-2 2 16 15,5-1 14-15,-1 2 10 0,3 0 7 0,1-2 3 16,2 0 0-16,1 0 1 0,0-5-2 15,3-2-3-15,2-2 1 0,-1-5-1 0,1-5 1 0,0 0 3 16,-3-4 1-16,-1 0 2 0,-1-5 4 0,-2-1 2 16,-2-3 3-16,-4-1 5 0,-4-1 4 15,-4 0 8-15,-2-5 1 0,-5 4 4 0,-3-1-3 16,-6 2-9-16,-5 0-2 0,1 0-7 0,-6 0-3 16,-1-2 3-16,4 0 10 0,-5 0 9 15,6 3 8-15,0 2 4 0,-2 3-1 0,6 6-3 16,4 2-2-16,2 6-6 0,4 3-17 0,3 3-16 15,5 1-42-15,2 2-19 0,0 3-5 0,7 6 3 16,4 4 34-16,4 5 15 0,7 3 13 16,5-2 9-16,5 3-1 0,4-3-10 0,-1 3-41 15,6-2-64-15,-1-4-113 0,2 1-170 0,-7-6-136 16,0 0-171-16,-9-1-40 0</inkml:trace>
  <inkml:trace contextRef="#ctx0" brushRef="#br0" timeOffset="559766.6329">21813 4396 1 0,'0'0'455'16,"1"-3"-155"-16,-1-1-69 0,0-6-33 0,0-2-20 16,1-6-18-16,0-4-16 0,4-5-8 0,-3-3-21 15,-1-4-12-15,0 1-7 0,-1-3-10 0,-1 1-1 16,-1 1-7-16,-4 1-13 0,2 2-8 0,-3 1-10 15,0 3-7-15,2 3-2 0,-4 5-5 16,6 1 0-16,-2 5-3 0,3 5-4 0,1 2-8 16,1 5-6-16,0-1-11 0,1 2-10 0,1 0-10 15,4 2-8-15,4-2-1 0,2 2 3 16,7 1 8-16,1 5 5 0,1 2 5 0,-1 2 2 16,0 2 3-16,-2 0 2 0,0 5 1 0,-1-1 0 15,1 3-2-15,-6 2-2 0,-2 2-4 0,1 0-4 16,-2 3 1-16,-2 0-5 0,-3 0-7 0,1-2-8 15,-1-3-12-15,-3-6 1 0,0-7 8 16,0-6 15-16,-1-4 13 0,2 0 7 0,0-3 2 16,0-2-1-16,0-4-5 0,4-5 4 0,0-3 1 15,3-3-1-15,0-1 1 0,0-4 0 0,0 0 1 16,2-4 8-16,-2-4 2 0,0-2-1 16,1-2 6-16,-2 2-3 0,-2 0 3 0,1 3-1 15,-3 2-5-15,-4-2-2 0,1 1-4 0,-2-1 0 16,-2-1-2-16,-4-3 1 0,2 1-1 15,-5 2-1-15,-4 1 1 0,1-1-1 0,-7 2 0 16,0 0 0-16,-3-2-1 0,-4 4-1 0,-2 0 1 16,2 1 4-16,-3 2 5 0,1 3 13 0,0 3 14 15,5 5 5-15,1 6 5 0,6 3-12 16,1 4-15-16,5 2-16 0,4 3-19 0,4 3-13 16,1 2-7-16,2 9 1 0,2 6 7 0,5 6 12 15,4 9 11-15,3 3 4 0,7 5 3 0,7 4 0 16,1-2 3-16,3 4 2 0,0-2 1 0,6-3 6 15,-2-2-1-15,1-8-8 0,0-7-19 0,-1-6-31 16,1-9-33-16,-3-2-51 0,1-9-100 16,-4-6-177-16,-1-6-329 0,-5-5-428 0</inkml:trace>
  <inkml:trace contextRef="#ctx0" brushRef="#br0" timeOffset="559904.1977">22064 3570 478 0,'3'-4'190'0,"0"-3"-134"0,5-6-39 0,2 1-4 16,8-4 7-16,-3 1-42 0,4 1-198 0,3 3-311 15,2 1 531-15</inkml:trace>
  <inkml:trace contextRef="#ctx0" brushRef="#br0" timeOffset="560808.4309">22433 3669 1738 0,'-11'-15'174'0,"-5"-5"-51"0,-3-7 0 15,3 2 18-15,4 0 9 0,-2 2-27 0,2-1-20 16,3 2-22-16,3-2-19 0,-2 1-16 0,5-1-12 16,3 1-5-16,1 0-11 0,3 3-5 15,4 3-3-15,0 2-9 0,-2 5-2 0,4 1-9 16,1 4-7-16,-2 4-9 0,0 3-7 15,3 4 2-15,3 5 4 0,-1 1 11 0,3 5 8 16,0 4 6-16,-1 1 2 0,4 2 0 0,-3 2-3 16,-2 2 3-16,4-3-4 0,-2-3-10 0,3-3-11 15,-5-6-10-15,4-6-2 0,1-4 7 0,-4-3 10 16,-1-3 10-16,-6-2 4 0,-1-1 6 16,-3-3 4-16,2-3 0 0,-5-2 2 0,-1-2-1 15,-2-4-1-15,0-1 4 0,-5 2 2 0,1-4 0 16,-3 3 4-16,-1-1 0 0,-1-3 1 0,0 2 0 15,-1 0-1-15,0 0 5 0,2 3-1 16,0 0 1-16,3 5 0 0,-1 2-1 0,5 4 2 16,0 3-3-16,2 3-6 0,0 3-11 0,0 0-20 15,1 1-12-15,2 1 3 0,4 3-1 0,-1 0 15 16,8 6 11-16,-1 0 4 0,-2 0 1 16,6 1 0-16,-5 1-1 0,-1-1 0 0,2 0 1 15,2-1 0-15,-2-6 2 0,-1-3 1 0,4-3 3 16,-4-4 3-16,-1-3 0 0,2-7 1 0,-3 0-5 15,2-4 0-15,-5 0 0 0,0-2 5 0,-4 2-2 16,1 2-2-16,-7-4-2 0,1 2-7 16,-1 1 4-16,-2 1 0 0,2 1 0 0,-5 3-1 15,6 4 1-15,-1 2-2 0,-1 3 0 0,2 1 0 16,2 2-10-16,0 0-16 0,0 2-22 16,1 1-3-16,4 3 8 0,-2 4 15 0,5 0 23 15,-3 5 1-15,5-4 4 0,-1 1 2 0,2-1-1 16,0-3 3-16,4 0-2 0,-4-4 0 0,0-4 2 15,0-3 1-15,-1-1 2 0,0-4 3 16,-1-2 1-16,-2-2 1 0,-2-2 0 0,-3-1-1 16,3-1-2-16,-4 3-2 0,-1 0 3 0,-1 2 2 15,0-1 0-15,-3 4 3 0,2 2-3 0,2 1-3 16,0 1-4-16,0 4-5 0,0 0-10 16,1 0-7-16,4 0-7 0,-1 3 1 0,7-1 7 15,-1 1 5-15,8-1 6 0,-5 3 3 0,6-4 3 16,0 1 1-16,2-4 1 0,2-4 2 0,0-1-3 15,2-5-1-15,-4 0 0 0,2-5-2 16,-3-1 1-16,-1-1 0 0,-2-3 1 0,-4-2 2 16,-5 1-1-16,-1 3 2 0,-4-4-1 0,-2-2 0 15,-3 1 0-15,-4-2-1 0,1-1 1 0,-6 0 0 16,-4-2-1-16,1-2-2 0,-8 1 0 0,-3-3 1 16,1-2-1-16,-4 0 1 0,0-3-1 15,1-1 1-15,1-1-3 0,-2 3 1 0,5 1 1 16,2 7 4-16,-1 4 14 0,4 7 10 0,5 6 5 15,1 4-1-15,4 4-15 0,3 5-20 16,4 0-34-16,2 3-12 0,3 6-4 0,0 2 9 16,7 9 24-16,1 5 9 0,6 4 10 0,3 4 6 15,4 3 6-15,2 4-1 0,4 4-3 0,3 2-30 16,0-2-84-16,2 2-168 0,0-5-199 16,0-10-259-16,-1-6-194 0,-4-11 772 0</inkml:trace>
  <inkml:trace contextRef="#ctx0" brushRef="#br0" timeOffset="561515.7794">23114 2480 187 0,'-2'-13'332'16,"1"-2"-160"-16,0-6-28 0,5 0 9 16,4 2 5-16,0-2-16 0,2 0-15 0,2 3-12 0,1 0-10 15,5 3-4-15,-5 5-13 0,6-1-21 16,-6 4-23-16,4 3-22 0,-5 4-16 0,1 4-6 15,4 2-1-15,0 3 2 0,-2 2 2 0,5 4 1 16,0 1 1-16,2 5 0 0,1 2 2 16,-1 2 3-16,-6 2 2 0,7 1 4 0,-7-2 5 15,4-1 4-15,-1-6 4 0,-3-3-3 0,0-7-9 16,0-3-2-16,-4-1 2 0,-1-5 8 0,-3 0 11 16,-4-5 16-16,3-1 2 0,-4-5-4 15,-2-5-9-15,0-1-26 0,-1-5-12 0,-2-1-8 16,-1-1-3-16,-5-1 6 0,0 0 1 0,1 1 1 15,-2 0 2-15,-2 2 1 0,2-1 2 0,0 3 3 16,-2 0 3-16,3 2 3 0,0 6 4 0,4 2 3 16,-2 2 1-16,4 5-2 0,2 0-9 0,0 3-15 15,1 0-32-15,0 2-7 0,6 2 1 16,-4 1 6-16,6 5 22 0,1 0 4 0,1 4 2 16,-1-1 3-16,0 4 1 0,2 0 1 0,1-1 2 15,-2 1 1-15,-4 0 5 0,3-5 1 16,-1 0 2-16,0-5 0 0,-1-2 0 0,-4-2 3 15,3-3 6-15,-5 0 9 0,4 0 14 0,-4-1 14 16,0-4 8-16,-1 0-2 0,3-5-10 0,-2-1-17 16,0-3-9-16,0-1-8 0,3-3-4 15,-2 2-3-15,-2-4-1 0,6 2-4 0,-4-1-1 16,3 1-1-16,-2-1-2 0,2 5 1 16,-2 0-2-16,4 3 1 0,-3 0-1 0,2 3 0 0,-1 1-1 15,0 4 1-15,1-1-5 0,-3 1-1 16,3 1 0-16,0-1-1 0,-1 3 4 0,8 0 2 15,-4-1 1-15,2-1 3 0,0-1 2 16,1-3 1-16,3-2 3 0,-4-2 2 0,0 1 2 0,-2-3 2 16,-1-3 3-16,-3 0 0 0,-2-2 1 15,-4 2 2-15,-2 2 2 0,-5 0 2 0,2 2 8 16,-3 2 1-16,-1 4-1 0,-3 0-5 0,3 4-15 16,-1 1-7-16,0 6-6 0,0-2-2 0,2 5 0 15,4-2-5-15,0 2-2 0,2 0-1 0,6-1 2 16,0 1 7-16,4 2 5 0,5 0 10 15,5-5 10-15,5-4-2 0,3-8-3 0,5-4-14 16,3-5-24-16,-3 0-27 0,-2-1-42 0,-6 1-75 16,-3 4-201-16,-5 2-378 0,-7 1-842 0</inkml:trace>
  <inkml:trace contextRef="#ctx0" brushRef="#br0" timeOffset="562571.6333">20776 8061 1 0,'1'0'96'0,"-1"0"141"0,1 0-10 15,-1 0 23-15,1-3-15 0,0 1-38 0,1-1-43 16,-1-1-36-16,1-2-1 0,0 1-2 0,1 1-12 16,3-2-18-16,-3-2-13 0,5-1-12 15,-2-1-12-15,1-2-7 0,2-3-9 0,2-2-7 0,2-4-5 16,2-1-6-16,0-3 0 0,2-1-4 15,1-2-1-15,0 0 1 0,0 0-3 0,3-4 2 16,0 1 3-16,3-3 4 0,-1 2 2 0,4-5 1 16,0 0-1-16,-1-3-5 0,2 1-3 0,-1 2-2 15,-2-1-1-15,3 2-1 0,-3 0-1 16,0 3-1-16,0 1 2 0,-3 1-1 0,-1 2 1 16,-1 1 0-16,3-3 0 0,-5 3-2 0,4-4-1 15,-5 3 1-15,4-4-1 0,-1 3-1 0,0 0-1 16,1-1 1-16,0 1 1 0,-2 0 0 15,3 0 0-15,-2-4-1 0,3 1 0 0,-5-2 0 16,5 3-2-16,-1 0 1 0,-1 1-1 0,0 0 1 16,1-1-1-16,0 1 2 0,5 0 0 15,-4 1-2-15,3 3 1 0,-4 0-3 0,-1 2-1 16,0-1 2-16,0 1 0 0,-2 1 1 0,2 1 1 16,-3-2 0-16,3 2-1 0,-1-2 1 0,0 0 1 15,-1 3-2-15,2-2 1 0,-5 0 1 16,3 0-2-16,1 1 1 0,-1 3-1 0,-1-1 0 0,-5 2 0 15,-1-1 0-15,1 2 0 0,-2 4 2 16,-4 2 2-16,1 2 0 0,-1 3 1 0,-3 1 0 16,-1 4-1-16,0 1-2 0,-3 1-1 0,0 1 0 15,0 1-3-15,-1-2-1 0,1 0-4 0,-2 0-8 16,-1 1-10-16,2-1-11 0,1 2-38 16,-3 2-67-16,-2 1-122 0,2 0-176 0,-3 1-300 15,-1-2-58-15</inkml:trace>
  <inkml:trace contextRef="#ctx0" brushRef="#br0" timeOffset="562828.0742">21975 5824 637 0,'0'-2'398'15,"1"1"-150"-15,0-2-84 0,3 1-38 0,2-1-14 16,3-1 4-16,2 1-1 0,7 0-12 0,2 1-16 15,3 1-17-15,3-1-9 0,3 2-10 16,4 3-6-16,1 0-5 0,-2 3-5 0,0 5-1 16,0-1 0-16,-6 6-2 0,1 1-4 0,-4 4-4 15,-4 3-1-15,-7 1 0 0,1 1 6 16,-5 3 1-16,-6-2-2 0,-3-1-6 0,-1-1-16 16,-8 1-29-16,0 0-45 0,-4-1-87 0,-4 2-160 15,-2-4-300-15,0 0-879 0</inkml:trace>
  <inkml:trace contextRef="#ctx0" brushRef="#br0" timeOffset="569276.9328">22599 4703 761 0,'-3'-4'787'0,"-5"-2"-568"0,5-1-99 0,0 6-25 16,2 1-4-16,2 0 8 0,-1 0 1 15,1 0-14-15,-1 1-19 0,1-1-22 0,0 0-15 16,0 0-16-16,-1 0-12 0,1 0-6 0,4 2-1 15,-1 3 4-15,3 3 6 0,5 4 6 0,1 4 4 16,5 3 1-16,3 3 1 0,2 3-4 16,4 2 0-16,1 0 2 0,-2 2-1 0,4-3 0 15,1 4-3-15,3-4-2 0,-4-1-1 0,1 4-1 16,0 2-1-16,-1 3-1 0,-3 2 3 16,1-2 6-16,-6-5 2 0,0-8 2 0,-4-5 0 15,-1-2-7-15,-6-2-3 0,-2-5 0 0,-4-1 0 16,1-1-1-16,-4-1 2 0,-1-3-1 0,1 1 3 15,-4-1 7-15,1-1 1 0,0 0-1 16,-1 0-16-16,-3 0-19 0,1-1-26 0,-4-2-35 16,-2-1-41-16,0-1-64 0,-3-1-105 0,-2 0-215 15,0-2-345-15,-2 0 42 0</inkml:trace>
  <inkml:trace contextRef="#ctx0" brushRef="#br0" timeOffset="569554.0144">22542 4593 686 0,'3'-8'408'15,"4"-6"-176"-15,4-4-36 0,1-1-8 0,5-4-2 16,3-2-23-16,2-2-39 0,3-8-37 0,4 3-26 15,-1-3-14-15,1-2-13 0,-5 1-6 16,3 5-7-16,-6 2-4 0,-1 5-2 0,-7 3 0 16,-1 4 0-16,-3 4-2 0,-2 4-1 0,-5 3-10 15,-1 4-25-15,-2 2-52 0,-1 0-85 0,0 2-177 16,-2-2-198-16,3 4-227 0,-1 3 105 16</inkml:trace>
  <inkml:trace contextRef="#ctx0" brushRef="#br0" timeOffset="569756.568">22893 4705 931 0,'7'-10'414'0,"0"-5"-116"0,3-6-59 0,4-2-41 15,3-2-26-15,3-2-47 0,-1-1-45 0,4-4-27 16,0 1-21-16,-1 1-12 0,4 2-6 0,-4 3-5 15,0 4-15-15,-5 2-31 0,-4 4-46 0,2 6-79 16,-7 2-129-16,0 4-181 0,-1 5-273 16,-4 2-43-16</inkml:trace>
  <inkml:trace contextRef="#ctx0" brushRef="#br0" timeOffset="569927.5393">23176 5024 342 0,'11'-3'485'0,"7"-3"-150"0,5-5-48 0,4-5-33 16,-3-5-46-16,6-5-51 0,1-5-52 0,3-3-44 16,-4 0-16-16,-3 1-13 0,0 3-23 0,-7 2-46 15,-2 2-104-15,-4 2-187 0,-1-1-370 16,0 2-417-16</inkml:trace>
  <inkml:trace contextRef="#ctx0" brushRef="#br0" timeOffset="570115.7011">23410 4221 772 0,'18'0'361'0,"4"-3"-55"0,14-2-26 16,-1 1-49-16,3-2-59 0,1-1-59 0,-2 0-42 15,3 3-26-15,-2 1-15 0,-6 0-2 16,-2 2-5-16,-2 2-25 0,-5 2-60 0,-3 0-94 15,-2 1-158-15,-5 1-249 0,-1-4-326 0,-2-5 444 16</inkml:trace>
  <inkml:trace contextRef="#ctx0" brushRef="#br0" timeOffset="570291.6938">23714 3962 784 0,'1'5'294'0,"-1"8"-52"0,4 3 44 15,-2 5-14-15,1 2-48 0,-2 1-61 0,0 3-38 16,-1 5-14-16,-1 2-31 0,-2 4-22 0,-5 7-21 16,-1-1-12-16,-1 0-21 0,5-3-48 15,0-3-77-15,4-3-140 0,1 2-236 0,2-3-425 16,3-3 63-16</inkml:trace>
  <inkml:trace contextRef="#ctx0" brushRef="#br0" timeOffset="570624.2026">24085 3934 2009 0,'-4'-23'166'0,"1"-10"-106"16,-3-10-38-16,3 3 8 0,-5-2 20 0,3-1 18 15,-6-3 14-15,-5 3-8 0,2 1-18 0,-6 1-15 16,-2-3-12-16,-3-1-6 0,0-1-4 15,-4 4 0-15,-3-3-6 0,-2 0 1 0,3 1-4 16,0 1-6-16,2 0-2 0,5 4 1 0,1 6 3 16,4 5 17-16,1 7 19 0,7 8 14 0,1 4 1 15,6 7-24-15,0 2-37 0,2 6-20 16,3 0-4-16,1 9 13 0,5 8 14 0,4 13 7 16,1 7 0-16,7 6-4 0,1 3-1 0,7 2 7 15,2 4-1-15,5-1-1 0,3 0 4 16,6 0-9-16,0-6-4 0,4-1-12 0,-1-1-32 15,7-6-36-15,-2-3-67 0,-1-8-96 0,-1-11-115 16,-2-11-231-16,-4-13-327 0,-4-8 350 0</inkml:trace>
  <inkml:trace contextRef="#ctx0" brushRef="#br0" timeOffset="570771.3715">24063 3507 1499 0,'-12'-7'289'0,"-1"-2"-138"0,-4 0-32 16,12-2 26-16,4 3-4 0,3-3-43 15,0-2-46-15,5-2-46 0,3 0-8 0,5-6 2 16,6 0 6-16,8-4-31 0,1 2-86 0,1-2-150 16,1 4-242-16,-3 5-387 0,-2 3 177 0</inkml:trace>
  <inkml:trace contextRef="#ctx0" brushRef="#br0" timeOffset="571537.1662">24480 3535 1499 0,'2'-8'246'16,"1"-10"-219"-16,3-3-1 0,0-4 29 0,4-4 36 16,-2-2 23-16,-5 3 6 0,2-1-22 0,-5 0-20 15,-1 1-6-15,-3-1-6 0,1 3 8 16,-5 1 5-16,-3 2-2 0,1 6-5 0,-2 1-11 16,-5 5-17-16,5 4-15 0,-3 4-16 0,0 2-15 15,0 2-6-15,-1 5-5 0,2 2-1 0,0 5 4 16,4 5 1-16,1 3 1 0,4 1 1 0,4 4 2 15,4 1 2-15,3 2-3 0,6 1 1 16,1 2-2-16,7-2-3 0,6 0-5 0,-1 0-9 16,6-3-15-16,4-10-14 0,-3-2 0 0,1-10 12 15,-3-5 19-15,1-4 20 0,-2-6 13 0,-7-3 7 16,-1-3 3-16,-2-2 0 0,-5-2 2 16,-6-3-1-16,0-2 2 0,-6 0 1 0,-3-2-3 15,-1-1-3-15,-5-4 0 0,2 1 0 0,-4-2 5 16,-1 2 0-16,-2-1-4 0,2 1-5 15,1 0-8-15,-1 0-2 0,4 5-4 0,5 2-3 16,1 5-1-16,1 4-3 0,5 5 0 0,-2 3-3 16,6-1-2-16,-1 6-2 0,1 1 2 0,2 4 3 15,4 5 3-15,1 2 1 0,0 2 1 16,3 2 2-16,1 2-1 0,-2-1 2 0,2 4-2 16,1-2-1-16,0 1 3 0,-4-3 0 0,2 0 0 15,-4-5 0-15,-3-1 2 0,-3-2-2 0,-2-3 2 16,-5-3 1-16,0-1 8 0,-3 0 16 15,-2-1 6-15,1-4 2 0,0-4-6 0,-2-3-15 16,-3-3-4-16,1-1-4 0,-2-2 1 0,-2 0-2 16,3-3-2-16,0 0-2 0,-1 0 1 15,1-2 0-15,1-3-2 0,1 2 2 0,1-3-2 16,1 2-1-16,2 1 0 0,2 0 0 0,2 4-1 16,-1 1-1-16,3 4 0 0,2 3-2 0,-2 2-2 15,1 2-4-15,-1 5-2 0,2 2-1 0,1 2-1 16,2 4 1-16,0 1 2 0,1 4 1 0,1-1 4 15,1 3 2-15,-3 1 3 0,2 2-2 16,0-2-2-16,-5 4-1 0,2 3-1 0,-3-2 1 16,-1-2 2-16,-2-4-1 0,-2-5 6 0,1-6 9 15,-2-1 17-15,-1-3 23 0,0 0-3 16,-1-5-5-16,-2-4-18 0,1-4-18 0,0-2-2 16,0-2 1-16,1 0 0 0,-1-2 3 0,0 1 2 15,2-1 0-15,0 1 1 0,4 6 1 0,-2-2 2 16,1 3-1-16,2 5 0 0,-2 0-4 15,3 1-6-15,0 3-1 0,2 0-4 0,1 1-1 16,4 2 1-16,-2 0-1 0,7 2 4 0,-2 0-2 16,3 2-15-16,0 3-33 0,-1 1-51 15,0 0-88-15,-4 2-122 0,3-2-170 0,-3-3-348 0,5-4-340 16</inkml:trace>
  <inkml:trace contextRef="#ctx0" brushRef="#br0" timeOffset="572032.7861">25462 2256 1184 0,'-4'2'209'0,"-5"-1"-81"15,-1 4 26-15,2 0 35 0,1 0 1 0,-1 3-27 16,2 1-35-16,2-1-31 0,2 0-28 16,4 4-25-16,1-3-8 0,1 5-8 0,3 0-2 15,1 0-12-15,1-4-12 0,3-2-5 0,1-5 3 16,3-6 6-16,2-5 11 0,-2-2-1 0,4-7-4 15,-2 2-1-15,-3-4-1 0,1 2-1 16,-6 4 0-16,-5 4 3 0,-2 5-1 0,-3 2-3 16,-2 2-18-16,-1 2-26 0,2-1-27 0,0 4 6 15,0 2 14-15,1 0 21 0,1 5 23 16,1 3-1-16,3-1 0 0,2-1 3 0,5-1 0 16,1-3 3-16,3-3-2 0,2-4-1 0,4-4 3 15,2-2 1-15,-2-5 3 0,-1-7 1 16,0-1 2-16,-1-3 0 0,-6-2 2 0,1-1 3 0,-4-2 1 15,-6-3 2-15,-1-1 1 0,-3 0 3 0,-5-5-1 16,-1 1-3-16,-6-2-1 0,-2-1-4 16,-4 2-3-16,-4-3-1 0,-2 0-5 15,-6-2-2-15,-3 0 0 0,-1 0-3 0,-1-1 7 16,1 1-1-16,3 2 6 0,3 1 9 0,5 6 13 16,4 8 11-16,0 5 4 0,5 8-4 0,6 5-19 15,0 4-31-15,2 1-31 0,3 5-6 0,4 6 7 16,0 10 23-16,4 4 23 0,3 6 2 0,5 3-4 15,5-1-3-15,8 6 0 0,3-3-2 16,4 5 1-16,6-3-8 0,1-4-12 0,5-8-11 16,-3-3-7-16,0-6-16 0,1-8-30 0,-2-3-47 15,0-4-111-15,-5-1-290 0,-6 0-832 16</inkml:trace>
  <inkml:trace contextRef="#ctx0" brushRef="#br0" timeOffset="572925.2252">23973 5405 1 0,'-3'2'563'0,"1"-2"-280"15,1 2-92-15,0-2-22 0,2 0-5 16,0 0 8-16,0-2-2 0,3 0-13 0,0 1-11 16,-2-1-21-16,3-4-12 0,0-4-20 0,4-6-18 15,2-6-8-15,1-3-14 0,2-1-9 0,-3-1-8 16,-1 2-5-16,-5 2-3 0,-1 2-1 0,-3 1 0 15,-4 0 5-15,-1 7 5 0,-2-1 13 0,-2 4 4 16,-3 2-4-16,-2 5-11 0,1 0-15 16,-3 4-14-16,0 2-6 0,0 3-7 0,-2 4-1 15,-1 2 2-15,4 7 1 0,-3 2 2 0,6 3-1 16,0 1-1-16,5 1-1 0,3-1 1 0,3 0 0 16,6-3 0-16,5-3 0 0,0 0 0 15,2-4-1-15,7 0-3 0,1-3-1 0,4-4-4 16,-1-2 3-16,3-1 1 0,-1-5 2 0,3 0 2 15,2-5 2-15,-1-2 8 0,-3-10 4 16,-3-4 4-16,-4-4-1 0,-1-4-3 0,-6 0-2 16,-2-3 0-16,-2-1 0 0,-2-1 0 0,-5-2-1 15,-2 2-1-15,0-1 1 0,-2 5 0 16,-3 3-1-16,1 3 1 0,-3 6-2 0,4 7-3 0,2 3-2 16,0 5-4-16,1 2-5 0,1 1-7 15,0 0-1-15,2 1 2 0,4 2 4 0,2 3 8 16,1 1 1-16,2 4-1 0,4 1 0 0,-1 2 2 15,2 2-2-15,0 1 2 0,-1 2 0 0,2-2-1 16,-5 1 2-16,-1 2-2 0,1-2 0 16,-4-2-2-16,-3-2 0 0,-2-4 1 0,-1-5 4 15,-2-3 7-15,-1-4 11 0,-2 0-1 0,-3-4-3 16,2-3-7-16,-5-6-10 0,-2-4 0 0,1-1 0 16,-1-2 0-16,2-2 2 0,1-1-2 15,-2-3 1-15,1 2-1 0,3 2 2 0,0 0 0 16,5 6 0-16,0 1-2 0,5 3-2 0,-1 5-3 15,3-1 1-15,1 6 0 0,2-1 0 0,3 4 3 16,0 1-1-16,5 2 1 0,-3 2 1 16,6 3-1-16,-2-2-1 0,2 3 2 0,-1-2-1 15,-1 2-5-15,2 1-33 0,-2-1-68 0,0 2-120 16,-3-2-219-16,0 1-510 0,-4-5-405 16</inkml:trace>
  <inkml:trace contextRef="#ctx0" brushRef="#br0" timeOffset="573356.8241">24553 4538 1970 0,'-3'-2'241'16,"1"0"-170"-16,2 0-45 0,4 2-4 0,1 0 6 15,5 2 14-15,0 2 9 0,4 2 6 16,8 3 4-16,0 1-4 0,5 3-9 0,1 1-9 15,2 3-8-15,4 2-8 0,-1-3-3 0,1 6-5 16,-2-2 0-16,0-2-2 0,-4-3 2 16,1-3 0-16,-8-3 1 0,-1-2 3 0,-5-4 5 15,-3-1 4-15,-4-4 5 0,0 1 8 0,-2-4 2 16,-3-3 0-16,-3-4-6 0,-1-6-11 0,-1-4-6 16,-5-1-5-16,-1-2-4 0,-2-2 1 15,-2 1-3-15,-2-2-3 0,-3-1 1 0,0-2-3 16,-1 1-2-16,2-1 3 0,2 3-3 0,0 3 1 15,3 6 0-15,4 1-1 0,2 5 0 0,3 1 1 16,2 4-3-16,2-1-2 0,4 3-2 16,2 1-2-16,4-2-1 0,2 3 1 0,2 2 0 0,3 1 3 15,1 1 2-15,4 1 1 0,0 4 0 16,2 0 0-16,-2 3 0 0,0 1-2 0,0 2 3 16,0 1-1-16,-1-2 1 0,-3 2 0 0,3 1-2 15,-5-4-9-15,-1 2-25 0,0-1-34 0,-5-2-42 16,-2 0-62-16,0-2-70 0,-5-2-123 15,0 0-234-15,-3-4-343 0,-2 0 253 0</inkml:trace>
  <inkml:trace contextRef="#ctx0" brushRef="#br0" timeOffset="573532.6103">24965 3920 1425 0,'-11'-6'291'0,"0"-1"-131"0,-8-4-27 0,8 5-26 16,2 1-23-16,1 2-37 0,2 0-29 0,4 1-40 16,0 2-111-16,2-1-118 0,4 2-144 0,4 2-246 15,3 5-181-15</inkml:trace>
  <inkml:trace contextRef="#ctx0" brushRef="#br0" timeOffset="575499.6921">25302 4196 2004 0,'-7'-14'251'16,"-3"-5"-177"-16,-3-4-8 0,3 0 13 0,5 0 12 16,-1-1 7-16,1 0-10 0,0-2-20 0,1 2-10 15,2-1-26-15,-2 2-7 0,7-2-3 16,0 3-4-16,5-1-13 0,1 2-4 0,1 3-3 15,1 5-3-15,1 1-2 0,-1 5-1 0,1 2 0 16,1 2-4-16,2 6-1 0,-1 2-2 0,3 5-4 16,-5 5 4-16,5 1 4 0,-4 6 3 15,3-1 5-15,-3 2 1 0,2 2-1 0,-1-1 3 16,-2 1-2-16,2 1 0 0,-4-1-7 0,3-2-18 16,-3-6-17-16,2-8-8 0,0-5 8 0,-1-4 23 15,-1-6 21-15,1-2 11 0,-3-6 4 16,-1-4-5-16,-2 0-1 0,-2-6 0 0,2-3-2 0,-5 0 3 15,-2-2-1-15,-4 0 4 0,-2 2 0 16,-2 0-1-16,-1-4 3 0,-2 3-1 0,1 1 7 16,0 1 4-16,0 1 1 0,1 1 0 0,2 6-3 15,3 1-5-15,1 10-2 0,2 2-4 16,3 2-10-16,0 3-15 0,1 0-17 0,2 2 0 16,2 4 3-16,2 1 12 0,4 8 13 0,3 1 2 15,3 1 0-15,0 2 1 0,7-2 0 0,1-1-1 16,1-1-1-16,0-1-2 0,-1 0-4 15,-2-3-16-15,0-3-4 0,-1-7 2 0,-1-4 3 16,0-4 17-16,-4-7 1 0,2-2 0 0,-7-4-2 16,1-5 1-16,-3-2 1 0,-6-3 4 0,-4 2 2 15,-2 2 0-15,-7 1-6 0,-2 4-3 16,-5 2-7-16,-2 4-4 0,-3 1-2 0,-3 5 4 16,1 1 11-16,-3 2 8 0,4 5 11 0,-1-1 4 15,2 4-4-15,2 1-3 0,0 1-8 0,6 2-5 16,2 2-5-16,4-2-5 0,4 3-6 0,2-4 2 15,3 2 1-15,3-1 4 0,3 1 2 0,4-4-5 16,2 1 6-16,1-6 7 16,5-3 10-16,0-3 13 0,1-4 1 0,-2-3-3 0,1-4-4 15,-1 2-4-15,-1-3-2 0,0-1-1 16,-2 2 2-16,1 1-2 0,-4 3 1 0,-1-2-3 16,-2 5-1-16,0-1-1 0,1 4-7 0,-3 0-1 15,1 4-1-15,0 3-2 0,1 2 1 0,-1 2 2 16,1 2-1-16,2 4-2 0,-2 2 0 15,2 0-1-15,-2 4 2 0,1-1 3 0,-1 0 1 16,-1 1 1-16,-1-2-4 0,-2-1-4 0,-2-1 0 16,0 0-2-16,-3-2 5 0,-1-5 11 0,-1-2 27 15,1-2 3-15,-4-5 0 0,0-3-7 16,0-4-27-16,-2-2 1 0,1-5-4 0,0-3 2 16,-2 3 0-16,2-2 0 0,1 1-1 0,0-1 0 15,2 1 1-15,2-1-2 0,2 1 1 0,2 2-4 16,0 1 0-16,1 4-1 0,2 0-6 0,-1 5-4 15,2 3-2-15,-2 3-2 0,3 0 2 0,1 7 8 16,1 0 2-16,1 4 3 0,3 3 2 16,0-1 1-16,1 5-1 0,0-2 1 0,-1 3 0 15,0 3-1-15,-1-2 0 0,-2-3-1 0,3-2 1 16,-2-3 3-16,-1-7 6 0,-1-2 7 16,-1-2 3-16,-2-7 8 0,-3 1 0 0,-4-3-3 15,0-3-1-15,1-4-8 0,-2 0-2 0,-2-4-2 16,0-1 2-16,-1 0 2 0,0 1 0 15,-1-2 0-15,-1 2-2 0,-1-2 0 0,4 0-1 16,0-1-1-16,1 0-2 0,2 1-4 0,0-1-2 16,2 3-1-16,3 1 2 0,1 2-4 0,1 7-2 15,-1 2-1-15,2 5-1 0,3 2-1 16,0 3 0-16,-1 4-1 0,1 3-2 0,3 4 0 16,-2 1 2-16,-1 4-3 0,2 3 1 0,-3-2-2 15,-2 4 0-15,1-2 3 0,-3-2 3 0,-1-3 0 16,-3-1 1-16,1-5 4 0,-2-4 0 0,-1-4 6 15,-2 0 13-15,1 0 6 0,-2-3-2 0,-1-1-2 16,1-5-10-16,-3-2-5 0,0 2-2 16,0-7 0-16,-1 1 0 0,3-8-2 0,1 3 1 15,-1-4 0-15,2 1-4 0,1 2 3 16,0 2-4-16,2 0 1 0,3 3 3 0,0 0-2 0,1 2-2 16,1 2 0-16,-2 4-2 0,0 0-3 15,0 7 0-15,1-1 0 0,-1 4 0 0,2 1 2 16,1 3 1-16,1-1 1 0,-2 1 0 0,2 3 0 15,-2 1-2-15,3 1 0 0,-4 3-2 0,1-2-4 16,-4 3-5-16,2 0-5 0,-2-5-1 16,1-5 5-16,-2-2 16 0,-1-3 16 0,-1-2 8 15,0-2 3-15,-2-2-4 0,-2-2-13 0,2-2-3 16,0-2-3-16,-1-1-2 0,0-3 1 16,2 2 1-16,1-3 0 0,0 2 0 0,4-1 0 15,-1 1-1-15,4 3 0 0,-1 0 3 0,4 3-5 16,0 0 0-16,1 0-1 0,0 4-1 0,5-1 0 15,-2-1 2-15,6 2 1 0,-5 1 0 0,2 0 1 16,2-3 1-16,0 1 1 0,2-3 0 16,-2-1 0-16,0-1-1 0,-3 2 2 0,1-5 1 15,-3 0-3-15,-2-3 2 0,-1 0 1 16,-1-3-1-16,-2-2 3 0,-3-2-1 0,-4 2-1 16,-4 0 1-16,-2 3-4 0,-3 2-2 0,-2 1 2 0,-2 6-6 15,-1 1 2-15,0 3-1 0,-1 2 0 16,0 3 0-16,0 1-1 0,0 4 1 0,3 1-3 15,0 5 1-15,3 0 0 0,2 5 2 0,1 0-1 16,3 2 2-16,0 0 1 0,5 3 1 16,-1-2 0-16,3 2 0 0,0 1 2 0,3-1-1 15,3-3 1-15,-1-1-2 0,4-4 2 0,-1-6-1 16,-1-2 2-16,0-4 2 0,1-4 4 0,3-2 0 16,-4-2-2-16,7-6 0 0,-7-2 1 15,1 0-1-15,-2-4 0 0,-2 0-2 0,-3-3 0 16,1 2-2-16,-4-3 0 0,1 2 2 0,-3 0-2 15,1 2 0-15,1 2-2 0,-1-1-1 0,3 2 0 16,2 2-1-16,0 2 0 0,2 2 0 16,-3 2-1-16,3 4-2 0,1 2 0 0,-2 3 0 15,1 2-1-15,1 2-1 0,0 1 0 0,0 5-1 16,0-1 3-16,0 0 0 0,-1 2 1 0,0 1-1 16,-2 1 1-16,-1 2-2 0,0 0-1 0,1 1-6 15,0-5-7-15,-1-1 0 0,3-7 5 16,1-3 7-16,2-2 7 0,1-4 2 0,2-3 0 15,0 0 1-15,2-4-1 0,-1-1 1 0,0-3 1 16,-3-2 1-16,-2 1 2 0,-7 0 2 0,-2-3 0 16,-2-3 2-16,-2 2-4 0,-2-6 1 15,-2-2-2-15,0-2-2 0,-4-1 1 0,0-2 0 16,-6 1 0-16,-2-3-4 0,-1 0 4 0,-3-2-1 16,1-1 0-16,0-1 2 0,2 1-2 15,3 1 0-15,-2 4 2 0,6 6 2 0,0 5 3 16,1 5 5-16,4 9 2 0,2 6-6 0,3 1-12 15,0 4-11-15,4 1-10 0,2 8-1 0,1 0 13 16,3 10 7-16,6 6 5 0,2 2 1 16,6 3-1-16,0 5-2 0,4 0-9 0,0 2-20 15,1-3-31-15,2-5-21 0,-3-10-11 0,0-7-12 16,-1-8-23-16,-5-5-43 0,-6-3-39 16,-4-1-16-16,-9-2 12 0,-8 1 43 0,-2 0 78 15,-3 2 97-15,-2 1 84 0,-3 2 59 0,1 2 18 16,0 0-17-16,6-1-13 0,4 2-17 0,6-6-23 15,6 1-28-15,4-3-27 0,10-3-61 0,0-2-105 16,10-1-176-16,1-2-503 0,-1 3-370 0</inkml:trace>
  <inkml:trace contextRef="#ctx0" brushRef="#br0" timeOffset="576549.7942">20860 8399 1 0,'0'-2'270'0,"1"-1"-17"0,-1 2-62 0,3-2-13 16,1 1-12-16,-2 1-13 0,5-4-11 16,-4 5-22-16,4-1-17 0,0-1-12 0,1 1-12 15,2 1-4-15,6 0-7 0,-4-2-5 0,7 1-5 16,-2-2 0-16,6-2-4 0,0-4-7 0,6 2-6 15,-1 0-9-15,1-1-6 0,4 0-5 16,0-1-3-16,-1 2-3 0,4-4-2 0,0 4-1 0,3-5-1 16,5 4-1-16,2-5-2 0,0 1 0 15,2-1-1-15,5 1-1 0,1-3 1 0,-1 1 0 16,3-2 0-16,2-2-1 0,1 0 1 0,2 1 0 16,0-3 0-16,0 0-1 0,0 0-1 15,4-2 0-15,-1 3-1 0,0 0 0 0,-1-1 0 16,3 0-1-16,-3 0 0 0,1-1 2 0,2 0 0 15,-1 0 1-15,-4 1-2 0,2-1 2 0,1-1-2 16,-1 1 2-16,0-1-1 0,1-2 1 16,1 2 2-16,-4 2-2 0,-1-1 1 0,-5 3-2 15,-1 2 3-15,-4-2 3 0,-1 4 8 0,-2-2 5 16,-4 0 4-16,-2 3 1 0,-1-2 1 0,0 4-2 16,-2 0 1-16,-3 0-2 0,-5 2-4 15,-1 2-1-15,-5 1-2 0,-5 3-2 0,0 0 0 16,-6 0-1-16,-2 2 1 0,-3 1-3 0,-2 0-1 15,-3 0-2-15,-1 1-2 0,0-1 0 16,-2 1-1-16,0-1 0 0,0 0-2 0,0 0 0 0,-2 2-2 16,0-2 0-16,1 0-3 0,-1 1-11 15,-1-1-25-15,0-1-47 0,0 1-62 0,-3 1-95 16,1-1-170-16,-4 2-334 0,-3-1-629 0</inkml:trace>
  <inkml:trace contextRef="#ctx0" brushRef="#br0" timeOffset="577218.7746">23510 7153 1 0,'-3'-2'245'0,"-2"0"59"0,3 0-11 15,1-2-3-15,0 4-12 0,-1 0-43 16,2 0-44-16,-3 1-32 0,3-1-27 0,0 0-22 0,0 3-23 16,3-3-21-16,-3 0-17 0,0 0-12 15,2 0-7-15,-2 0-4 0,1 2-4 0,-1-2-4 16,1 0 2-16,0 2 4 0,-1 0 3 0,1 2 5 16,0-2-3-16,2 2-2 0,-2-2-2 0,1 1-1 15,-1 1-1-15,0-2-4 0,0 2-3 16,0-1-2-16,4 1 2 0,-4-1 3 0,1 1 1 15,0-1 2-15,2 1-1 0,-1 0-1 0,-1-3-2 16,3 4-1-16,0-4-2 0,2 0-1 0,-3 2-2 16,3 0-2-16,0 2-2 0,-3-2-1 15,5 0-1-15,-1 0-1 0,-3 0 0 0,3 1-1 16,0-2 1-16,-3 2-2 0,4-1 3 0,-1 0 2 16,2 0 0-16,-1 0 6 0,0-1-4 15,4 1-1-15,-1 1-1 0,4-2-3 0,-2 0 1 16,4 1-1-16,-5 0-2 0,5 0 2 0,-5 0-3 15,4 1 0-15,-3 0-1 0,3-1 0 0,-3 2 0 16,2 1 0-16,-3-2 0 0,0 2 0 0,1 0 1 16,-4-1 0-16,1-1 0 0,-1 0 1 15,-2 2-2-15,-3-3 1 0,3 0-1 0,-4 0 0 16,2-1 0-16,-4-1 0 0,-1 1 1 0,0-1 1 16,3-1-1-16,-4 1 2 0,0 0 1 0,0-1-1 15,-4 1 0-15,4-1-2 0,0 1 1 0,-1 0-1 16,1 2 3-16,0-1-1 0,1 1 0 15,-1-2-4-15,0 4 1 0,4-2 1 0,-4 1-2 16,1 2 1-16,-1-2 1 0,0 1 0 16,0 1 2-16,-1 3 1 0,-3 0 2 0,2 3 1 0,-2 1 0 15,-3 4 0-15,-3 1 2 0,-1 4-1 16,-3 3 0-16,-2 6-4 0,-5 1 0 0,0 4 1 16,-5-1-1-16,3 0 0 0,-5 1-4 0,3-3-12 15,-4 1-25-15,-3 0-43 0,-1-2-74 16,-3 1-163-16,1-1-481 0,-1-3-848 0</inkml:trace>
  <inkml:trace contextRef="#ctx0" brushRef="#br0" timeOffset="579160.8376">24639 6291 1 0,'0'0'0'16,"0"0"0"-16,-1 0 0 0,1 0 0 0,0 0 0 15,0-2 177-15,-1 2 37 0,1 0-17 16,0 0-12-16,-1-3-14 0,1 3-15 0,-1 0-13 16,1 0-11-16,-1 0-11 0,-1 0-6 0,0 0-13 15,1 0-14-15,1 0-14 0,-1 0-16 16,-1 0-12-16,1 0-8 0,0 0-9 0,-2 0-7 16,1 3-4-16,1-1-3 0,-1-1-2 0,-1-1 1 15,-2 0-4-15,2 1 0 0,-1 0-1 0,-1-1-2 16,-2 2 3-16,4 0-3 0,-4 0 0 15,4 2 0-15,-5-2-2 0,3 2 0 0,-4 2 1 16,2 0 1-16,-1 0 1 0,2 0 2 0,-3 1-2 16,1 0 3-16,-1 1 0 0,2 0 1 0,0 0-1 15,0-1-4-15,-2 3-3 0,-1 1-1 16,4 0-2-16,0 0 0 0,0 2-1 0,2-1 1 16,0 2-1-16,-2-2 1 0,5 1 0 0,0 1 0 15,0 0 1-15,2 0 2 0,0-3-1 16,1 2 3-16,4-4-2 0,-2 2-1 0,2-2 0 15,-2 1 1-15,4-1 1 0,-2-2 0 0,1-1 3 16,1-2 1-16,-2 2 3 0,-1-2 4 16,2-2 0-16,-3 0 1 0,3-1 3 0,-4 1 1 0,3-2-1 15,-2 0-1-15,0 0-3 0,-1 0-4 0,-1 1-3 16,-1-1-1-16,-1 0-3 0,0 0 1 16,0 0-2-16,0 0-3 0,0 0 1 0,0 0 1 15,0 1 0-15,0-1 0 0,0 0 1 0,0 0 0 16,0 0 0-16,0 0 3 0,0 0-3 15,0 0 1-15,0 0 1 0,0 0-1 0,0 0 2 16,0 0 1-16,0 0 0 0,0 0 1 0,0 0 0 16,0 0 2-16,0 0 1 0,0 0-1 0,0 0 1 15,-1 0 0-15,1 0 1 0,0 0 4 0,0 0-1 16,0 0 3-16,0 0-1 0,0-1-3 16,0 1-1-16,0 0-2 0,0 0-2 0,0 0-1 15,0 0-2-15,0 0-1 0,0 0-2 0,0 0 1 16,-1 1-1-16,1-1 0 0,0 0 0 15,0 0 5-15,0 0-6 0,-1 0 1 0,1 0-1 16,0 0-3-16,-1 0 3 0,1 0 1 0,0 0-2 16,-2-1-2-16,-1-2-2 0,2 1-1 0,0 0 1 15,-1-2 1-15,1-1 2 0,-2 2 0 16,1 0 0-16,1 0 1 0,0 2-2 0,0-2 0 16,1 0 1-16,-1 1-2 0,1-1-1 0,0 0-1 15,-2 2-3-15,2-1-3 0,0-2 1 0,0 2 3 16,0-2 1-16,0 2 3 0,0 0 0 0,2-4 1 15,-2 4 2-15,0-1 0 0,0-3 0 16,0 4-1-16,0-3 0 0,-2-1-2 0,2 1 2 16,0 2-1-16,-2-1 2 0,2 2-4 0,0-1 2 15,0 0 0-15,-2-2-1 0,2 4 4 16,0-3-3-16,0 2 0 0,0-1-1 0,0-1 0 16,0 1 3-16,0-2-3 0,0 1 3 0,0-1-3 15,0 1 0-15,2-3 2 0,-2 0-3 0,0 1 2 16,0 2 1-16,0 1 1 0,0 2 0 0,0 0 2 15,0-1-2-15,-2 2 1 0,2 0-2 16,0 0-3-16,-1 0-6 0,1 2-15 0,0-2-23 16,0 0-37-16,-1 0-47 0,0-2-66 0,0 2-93 15,1-1-138-15,0 1-133 0,0-2-146 16,0 2 274-16,2 0 432 0</inkml:trace>
  <inkml:trace contextRef="#ctx0" brushRef="#br0" timeOffset="579636.6353">24544 6349 1 0,'1'-5'414'0,"-3"1"101"0,-2-5-119 15,2 3-71-15,0 1-56 0,-2 1-42 0,-1-1-36 16,2 3-33-16,-2-1-28 0,4 3-29 0,-2-1-16 16,-1 1-17-16,2 1-15 0,2-1-13 15,-1 1-14-15,1 1-10 0,0-2-11 0,0 1-4 16,1 5-3-16,-1 0 3 0,2 4 2 15,0 4 0-15,1 0 0 0,-1-1-1 0,3 3-2 0,0-1 2 16,2 3-1-16,-3-1 1 0,4 0 0 16,-1-1 2-16,0 3 0 0,1-1-3 0,0-4-1 15,-1 3 2-15,-1-1 1 0,3 0-1 0,-1-2 0 16,-1 3-1-16,-1-4-1 0,3 3 1 16,0 1 0-16,2 1 2 0,0 7 1 0,0 1 3 15,-1-2 2-15,5-6 1 0,-5 0-1 0,-2 0 1 16,5-1-1-16,-3-3-2 0,-1 0 0 0,-2-2-1 15,2-2-1-15,-1-1-1 0,0 0 0 0,-4-2 1 16,3 1-1-16,-4-2 0 0,3 1 0 16,-2-2-2-16,-1 0 0 0,1-2 0 0,0 2-1 15,-3-2 1-15,4 1-2 0,-3-2 0 0,-1 0 2 16,0-1 0-16,-1-1 1 0,1 2-2 16,-1-2 1-16,2 0 0 0,-2 0 3 0,0 1 0 15,-2-1-1-15,2 0-1 0,0 0 0 0,0 0-2 16,-1 0 1-16,1 0-1 0,0 0-3 0,-1-1-8 15,0 1-14-15,0 0-26 0,0 0-37 16,-2-2-51-16,1 1-76 0,1-1-112 0,1 1-235 16,0-5-356-16,0 1 32 0</inkml:trace>
  <inkml:trace contextRef="#ctx0" brushRef="#br0" timeOffset="580349.8125">24617 6428 1 0,'0'0'285'0,"0"-2"19"0,0 1-21 0,0-1-14 15,1 2-20-15,-1-1-37 0,0 2-49 16,0-1-40-16,1 0-30 0,-1 2-20 0,0-2-15 16,0 1-12-16,2-1-9 0,-2 2-8 0,0-2 0 15,3 1 3-15,-3 4 7 0,1-1 6 0,1 0-3 16,-1 1-6-16,0 0-10 0,2-1-6 16,0 1-3-16,-1-1 0 0,-1 0 1 0,1 1 1 15,3 1-1-15,-3 0 2 0,0 0-4 0,5 0-3 16,-4 3-1-16,0-3-2 0,1 2-2 0,-1 0 0 15,2 1-2-15,-2 0-1 0,0 1-1 0,6 0 0 16,-5 1 1-16,1-3 0 0,0 4-2 16,0-1-1-16,0 1 0 0,2-1 2 0,-1 0-3 15,-2 1-1-15,4-1 0 0,-1 1 0 0,-1-2 2 16,3 5 1-16,1-3 0 0,1 2-3 0,-1 1 3 16,0 0 1-16,6 1 0 0,-4 2 3 0,4 2-2 15,1 2 0-15,0-1 0 0,0-5 2 16,0 0 1-16,1-5 3 0,0 0 2 0,-3-4-2 15,3-1 4-15,-2-1-1 0,0-3 0 0,2-2-2 16,-4-1 1-16,6-4 1 0,-3 0-2 16,1-3 2-16,0-1-3 0,-1-3 1 0,3-2-2 15,-3 1 1-15,1-6-2 0,-2 0-1 0,0 1 2 16,-3 1-1-16,-1-1 4 0,-3 2 2 16,-2-1 2-16,-3 1-2 0,3-1 1 0,-3-1-1 15,-2 2-1-15,-1-2 1 0,-1 0-3 0,0-3 0 16,-1-2-4-16,-1 1 0 0,1-4-1 0,-2 0-2 15,-2 0 2-15,2-3-2 0,0 0 3 0,-3-2-2 16,2-3-1-16,-3 1 2 0,-3-3-4 16,0 1 0-16,-1-2 1 0,-1-3 0 0,-1 3 0 0,-3-1 1 15,3 1 1-15,-5 0-4 0,1 5 4 16,3 3-1-16,-3 6-1 0,2 4 3 0,0 5-6 16,1 3-1-16,3 4-3 0,1 4-4 0,-1 0-8 15,4 2-10-15,2 1-27 0,2 1-40 16,1 2-60-16,1 0-104 0,1 7-184 0,2-1-401 15,4 4-529-15</inkml:trace>
  <inkml:trace contextRef="#ctx0" brushRef="#br0" timeOffset="581237.6265">25373 6161 1 0,'0'-2'315'0,"0"-1"15"15,0 0-37-15,0-3-3 0,0 1-7 16,0 2-27-16,0-1-41 0,1-1-33 0,-1 0-28 15,0 0-25-15,0 2-25 0,0-3-20 0,0 4-18 16,0-3-14-16,0 1-11 0,0-2-8 0,0 2-3 16,0-2-8-16,2 1-4 0,-1 1-4 15,0-2-4-15,1 1-2 0,-1 2-2 0,4 1-3 16,-2-3-1-16,2 2-1 0,1-1-1 0,2 1 1 16,1 1-1-16,1 2 1 0,0 0-1 0,2 0 1 15,0 3 1-15,1 0-2 0,3 5 2 16,-1-1 0-16,3 2-2 0,1 3 1 0,0 0 0 15,2 3-1-15,-1-1 0 0,1 3 0 0,-2 0 1 16,-1-1-2-16,-4-1 2 0,-3 2 0 0,1 2-1 16,-1-3 1-16,-3 1-1 0,-1-1 0 15,-2-2-1-15,1-1 1 0,-4-2-2 0,0-2 2 16,-2 0 3-16,0-2 3 0,0-5 5 0,-2-1 8 16,2 0 12-16,-1-1 5 0,-1-2-1 0,-3 0-4 15,0-5-10-15,-2-1-4 0,-1-1-3 0,1-3 0 16,-3-4-1-16,2-1-2 0,0-2-1 0,-2-3-2 15,5-1 0-15,-3-1-3 0,1-1 1 16,-1-2-1-16,2 0 0 0,1-3-1 16,2-1-1-16,1-1-2 0,2-2-1 0,1 4 1 0,1 5 0 15,3 3-2-15,-1 5-1 0,0 3-2 16,2 3-3-16,-2 4-1 0,2 3-1 0,1 0-2 16,-2 2 1-16,5 3-1 0,0 2 2 0,0 4 1 15,4 4 3-15,-1 3 0 0,1 3 2 16,2 1 1-16,-2 2 1 0,-1 2 1 0,3-1-1 15,-4 2 1-15,3-1 0 0,2-1-1 0,-5-1 1 16,3-3 0-16,-1-5-2 0,-2-2 1 0,0-2-1 16,-1-3 1-16,0 0 2 0,-3-4-2 15,-3-1 3-15,1-1 2 0,0-4 2 0,-1-1 4 16,-2-5 2-16,0 1 0 0,0-7-4 0,-2 1-1 0,0-5-1 16,-2 0-1-16,-2-2 0 0,1 3 1 15,-1-1 1-15,-4 1-1 0,1-1 2 0,-1 2-2 16,-2-3 0-16,2 0 2 0,-1 1 0 0,-2-2 0 15,0 1 2-15,0 0-1 0,2 0-2 16,0 1 0-16,2 6-1 0,2 1 1 0,2 7-2 16,1 3-1-16,1 1-3 0,1 2-5 0,-1 2-6 15,2 3 3-15,4 2-1 0,3 2 5 0,4 5 4 16,2 4-1-16,5 2 2 0,0 1-2 16,2 1 0-16,-1 1-1 0,1 1-2 0,-2-1 0 15,-1 0-1-15,-2-1 3 0,-1-3-2 0,-1-1-11 16,-2-2-23-16,-1-6-33 0,-1-4-50 15,-4-2-83-15,-1-6-153 0,-2-2-518 0,-1-9-719 16</inkml:trace>
  <inkml:trace contextRef="#ctx0" brushRef="#br0" timeOffset="581405.2325">25855 5459 1759 0,'2'-3'290'0,"-2"0"-129"16,1-2-40-16,-1 5-25 0,-1 0-32 0,0 2-42 16,-2-1-60-16,0 1-69 0,2 4-114 0,-3-1-223 15,0 3-415-15,2 4 16 0</inkml:trace>
  <inkml:trace contextRef="#ctx0" brushRef="#br0" timeOffset="582803.5091">21713 7613 1959 0,'-13'0'270'0,"-6"0"-119"16,-4 0-62-16,7 2-31 0,10 1-15 0,-1 0-15 15,6 4-13-15,1 1-5 0,2 7 5 16,4 4 10-16,4 5 8 0,5 4 5 0,6-1 2 16,6 2 1-16,3-2-5 0,2 2-8 0,1 0-5 15,1-1-8-15,1-3-4 0,-3-3-2 0,-4-3 1 16,-5-5-3-16,-2-3 1 0,-9-5 3 0,-2-2-1 16,-3-3 10-16,-6-1 16 0,-1-1 17 15,0-3 0-15,-4-2-8 0,-2-5-17 0,-4-7-20 16,0-1-5-16,-9-5-1 0,1-3-4 0,-4 1 3 15,-2 1-3-15,-5-2 0 0,-1 1 4 16,1 0-2-16,3-3 3 0,-1 1 1 0,4-5-4 16,-2 0 0-16,4-5-7 0,2 0-4 0,4-3-1 15,4 4-1-15,2 5 0 0,7 6 0 0,2 5-6 16,3 4-6-16,4 6-7 0,-3 3-6 16,5 5-6-16,1 3 0 0,2 6 7 0,5 2 8 15,-3 2 13-15,3 7 9 0,-3 1 4 0,0 5 0 16,0 3 3-16,-5 0 2 0,-5 3 4 0,2-3 1 15,-5-3 1-15,-1-5 4 0,-1-2 2 0,-1-5 5 16,-3-2 3-16,3-1 0 0,-1-2-2 16,-2-1-4-16,3-1-8 0,0-1-6 0,-2-2-13 15,2-1-21-15,2 0-30 0,0-1-51 0,0-2-79 16,5 0-180-16,-2 0-95 0,0 0-197 0,4 1-215 16,3-1 645-16</inkml:trace>
  <inkml:trace contextRef="#ctx0" brushRef="#br0" timeOffset="583603.604">22039 7736 1001 0,'-1'-6'446'15,"-1"-4"-125"-15,-5-6-73 0,4-2-34 0,-2-1-28 16,-1-3-27-16,-1 1-26 0,2-4-24 0,-1-2-23 16,2 5-17-16,-1 0-14 0,4 1-11 15,-1 2-10-15,1 0-11 0,2 2-7 0,1 3-5 16,0 0-5-16,4 3-2 0,-3 1-5 0,5 2 0 15,-4 4-2-15,4 1 1 0,0 3-1 0,-1 3 0 16,0 1-1-16,2 4-1 0,4 5-1 16,0 1 1-16,-1 5 2 0,0 1-2 0,-1 2 3 15,0 2-1-15,3 2 2 0,-2-1-2 0,-2-3-1 16,1-2-4-16,0-7-2 0,0-4 0 0,0-4 2 16,0-4 3-16,2-2 2 0,-1-4 2 0,-2-1 3 15,1-3-1-15,-2-2 2 0,1-5 1 16,-3-2 1-16,1-3 0 0,-1 0 1 0,-4-3 0 15,-1 2 1-15,-2 1 0 0,-1 1 0 0,-1 1 0 16,-1-2 1-16,-3 2 1 0,0 4 2 16,0 2 3-16,-2 2 3 0,3 2 3 0,-1 4 1 15,2 2-3-15,-1 2-3 0,3 2-11 0,1 1-10 16,0-2-7-16,0 4-5 0,1 4 1 0,0 1 4 16,1 3 4-16,1 2 4 0,6-1 2 0,-3 0 1 15,5 1 1-15,5-2 1 0,-3-1-2 16,3-2 1-16,1-3-1 0,-3-2 0 0,4-3 0 15,-5-3 2-15,4-4 4 0,-2-1 1 0,2-3 2 16,-2-5 0-16,1-2 1 0,-2-2-1 16,-1 0 0-16,-2-2 3 0,-3 0-3 0,-3-3 1 15,0-2-1-15,0-1-3 0,-5-3 3 0,-4 1-2 16,1-2 0-16,-4 2 0 0,-2-3-3 0,-3 2-3 16,-2 1 0-16,0-5-1 0,-2 3 1 0,0 1-1 15,0 2 1-15,-1-2 0 0,0 5-1 0,3-1 3 16,-2 5-1-16,5 5 0 0,1 5 0 15,0 5-2-15,3 3-6 0,0 5-13 0,6 1-10 16,1 1-4-16,0 7 5 0,3 6 13 0,1 8 10 16,6 4 5-16,7 5 2 0,3 4-2 15,6 3 1-15,5 6 2 0,2 4-2 0,5 6 4 16,-2 5 0-16,4 5-1 0,-3 4 0 0,0 4-2 16,2 0 0-16,-4-1-4 0,2-3-2 15,-6-7-6-15,-5-2-18 0,1-8-29 0,-4-4-30 16,-3-10-19-16,-1-13 2 0,-4-13 29 0,-3-9 44 15,-4-10 39-15,-3-5 22 0,-3-8 7 0,-3-6-11 16,-2-9-6-16,-3-1 13 0,-4-3 13 0,-2 0 15 16,-5-2 10-16,-2 1 0 0,-2 1 0 15,-3-1-2-15,4 2-8 0,-1 1-12 0,0 3-12 16,2 2-9-16,-1 0-9 0,3 3-4 0,4-1-5 16,0 2-2-16,8-1-2 0,0-1-4 0,3 0-7 15,3-2-25-15,3 3-33 0,3-1-52 0,4 3-72 16,1 3-113-16,2 4-240 0,5 5-460 15,-3 2-67-15</inkml:trace>
  <inkml:trace contextRef="#ctx0" brushRef="#br0" timeOffset="584949.7778">22795 7168 568 0,'2'-8'457'0,"-1"-5"-113"16,0-6-62-16,0-2-36 0,0 2-36 0,2-1-20 15,-6 3-23-15,1 0-29 0,0 0-24 0,-4 4-17 16,1-1-11-16,-1 5-16 0,-5 1-15 0,6 3-14 16,-3 3-16-16,1 1-12 0,-2 1-11 15,5 2-9-15,-4 2-6 0,4 3 0 0,-1 3 3 16,1 6 4-16,-1 0 2 0,5 2-1 0,5 1 0 16,-1-1-2-16,3-1 1 0,3 1 0 0,3 0 1 15,-2-3-5-15,6 1-6 0,-3-8-3 16,3-1 4-16,-3-4 6 0,3-3 9 0,-5-3 6 15,2-5 3-15,-2 1 3 0,-3-3 3 0,-3-5 0 16,3 0-3-16,-2-1 1 0,-4-3-1 0,-1-2 0 16,-1 0 0-16,-1 1-4 0,-1-2 1 0,-1 4-2 15,1-1-1-15,-2 3-2 0,-2-2 0 16,3 3-2-16,1 0-2 0,-1 4 0 0,2 1-4 16,2 2 0-16,0 4-5 0,-1 1-1 0,6 3 0 15,-4 0 0-15,6 3 1 0,1 1 0 0,0 4 1 16,1 4 3-16,2 0 3 0,2 2 0 15,0 0 4-15,0 3-2 0,-1-1 0 0,2 2 1 16,-2-2-3-16,1 0 1 0,0-3-3 0,-2-3 3 16,1-5 1-16,-1-2-1 0,-3-3 3 15,-2-2 0-15,-2-4 4 0,1 1-1 0,1-9 3 16,-4-1 1-16,1-2-2 0,-3-1 1 0,0-2-6 16,-4 1 2-16,1 1 0 0,-2-1-1 0,-2 0 2 15,2 0 0-15,-4 2 2 0,3 2 4 0,-2 0 9 16,-2 2-1-16,6 4 1 0,-1 1-2 0,1 4-4 15,-1 1-3-15,3 3-11 0,-1 1-15 16,1 1-11-16,1 1 2 0,2 4 5 0,-2 3 10 16,2 1 9-16,3-1-3 0,-1 1 2 15,3 1-1-15,1 0 3 0,-1-1-2 0,0-1-2 0,0-3-3 16,2-2 0-16,1-4 1 0,-2-4 4 16,1-1 4-16,-2-4-1 0,1 0 3 0,-3-3-3 15,2 2 0-15,0 0 2 0,-4 2-3 0,1 3 0 16,-3 2-1-16,-1 1 2 0,-1 0-3 15,0 1-2-15,1-2-1 0,1 2-3 0,2 0 2 16,0-3 2-16,2 2 1 0,0-1 3 0,3-1 2 16,0-4 0-16,3-4 1 0,-3 0-1 0,1-4 1 15,0 0 2-15,1-2 0 0,-2-2 2 16,-2-2 1-16,-3 0-2 0,2-3 1 0,-5 0-2 16,-2 0 0-16,-5-1 0 0,1-2 0 0,-5 1-2 15,-4 1-1-15,1-3 0 0,0 2-4 0,-4-1 2 16,3-3 0-16,-3 2-2 0,4 1 3 15,-3 1-1-15,5 3 1 0,-2 3 3 0,3 5 3 0,1 2 1 16,-1 6 2-16,7 4-5 0,-3 1-10 16,5 5-22-16,1 0-1 0,1 5 0 15,5 3 7-15,-1 6 17 0,4 4 0 0,1 3 2 0,3 6 0 16,3 1 1-16,2 2 2 0,-2 5 0 16,4 0-4-16,2 2-8 0,0-1-24 0,1-6-19 15,-1-6-8-15,-1-10 7 0,0-9 18 0,-1-5 18 16,-5-2 13-16,-2-2 7 0,-2 0 3 0,-4 0 1 15,-3-2 1-15,-1 3-4 0,1-1 0 16,-3 1-2-16,-1 0 0 0,0 1-1 0,0-1 0 16,0 0-2-16,0 0 0 0,1 0 2 0,0 0 2 15,0 0 11-15,4-2 9 0,-1-3 8 16,3-5-1-16,3 0-10 0,0-7-6 0,1-3-7 16,2 0 1-16,-2-4-1 0,-1-1 2 0,1-1-1 15,-3-2-3-15,-1 1 1 0,-4-3-1 0,-2 3 3 16,-2-2 1-16,-2 2 1 0,-5 2-3 15,-1 0 0-15,-3 0-1 0,0 0-2 0,-5 0 1 16,1 0-7-16,2 0 4 0,-4 2 3 0,3 0-1 16,-1 2 5-16,2 7 1 0,3-1 4 0,-2 7 2 15,6 5-2-15,1-1-7 0,3 4-22 0,1 4-7 16,-2 3-5-16,4 3 4 0,0 7 16 16,5 6 5-16,-1-1 0 0,4 3 2 0,3 3-1 15,0 1 2-15,6 3 0 0,-3 1 0 0,4 5-1 16,-4-7-3-16,5-3-4 0,-2-6 1 0,2-6 1 15,-4-7 5-15,4-3 6 0,-2-5 4 16,-3-2 3-16,2-5 3 0,-4-2 3 0,0-4-1 16,-1-2-1-16,0-3-3 0,-2-3-2 0,1 1-1 15,-4 4-1-15,-2 2 0 0,-2 2 4 0,-1 2-4 16,-1 3-1-16,3 0-1 0,-3 4-5 16,2 1-4-16,-1-1-10 0,0 4 0 0,3 1 1 15,3 1 4-15,3 4 6 0,0 0 0 0,7 3 4 16,-4 3-4-16,3-1 0 0,-1 4-1 15,-2 5-9-15,0-1 7 0,-3 0 1 0,-3 3-2 16,0-2 6-16,-6-4-3 0,0-1 4 0,-2-3 11 16,-2-4 13-16,-4-4 17 0,-4-2 5 0,-1-2-3 15,-5-4-10-15,1-2-12 0,-4-4-5 16,1-4-2-16,2-4-8 0,3-5-11 0,-1-3-14 0,9-6-26 16,1-3-35-16,6-1-82 0,7-1-188 15,2-1-756-15,2 1-556 0</inkml:trace>
  <inkml:trace contextRef="#ctx0" brushRef="#br0" timeOffset="586488.7755">26438 5259 606 0,'-14'4'588'0,"-6"2"-456"16,-2 4-63-16,2 4 14 0,6 0 21 0,1 3 4 16,2 1-10-16,1 1-18 0,3-2-20 0,3 1-18 15,3-1-10-15,3-1-1 0,2 3-1 16,2-1 2-16,3 0-3 0,-1-5-10 0,3-1-5 16,1-7 7-16,1-2 12 0,0-6 23 0,0-1 14 15,1-3-7-15,2-4-7 0,-3 1-14 0,0-4-7 16,-3-1-3-16,-1 1-1 0,-1-2 3 0,-5 3-1 15,-2-4 2-15,-1 2 9 0,-1 2 7 16,-4-2 9-16,-1 3 0 0,-1 0-8 0,-3 0-10 16,3 2-9-16,-3 3-5 0,1 1-2 0,0 1-4 15,1 3-9-15,4 2-7 0,2 0-16 16,0 2-14-16,5 4-1 0,-1 4 2 0,5 5 12 16,3 7 9-16,0 5 2 0,4 3 2 0,1 2-3 15,4 6 1-15,0 6-1 0,4 5-2 16,3 8 3-16,-2 5 0 0,5 5 0 0,-2 2 3 15,3 5-2-15,0-1 2 0,-5 1-1 0,4-2-4 16,-6-2-3-16,-2-5-2 0,-1-1-4 0,-2-4 1 16,-4-7-2-16,2-5 1 0,-5-8 0 0,0-7-1 15,0-7 2-15,-3-10-4 0,0-4 2 16,-4-6 0-16,-1-3 12 0,-2-3 8 0,-2-5 5 0,-2-2 1 16,2-5-9-16,-2-6-5 0,-1-4-2 15,1-6-1-15,2-3 4 0,-1-3 1 0,0-3 2 16,1-4-1-16,-2-1 1 0,2-3-2 0,-2-2 2 15,2-2 2-15,0 0 2 0,0-5 1 16,-3-6 0-16,3-1-1 0,-5-3-3 0,2-3 1 16,-2-2-2-16,-1 0 2 0,0-3-1 0,-3 2 0 15,4 1 0-15,-3 2 3 0,1 6 1 0,-3 3 1 16,-1 1 0-16,0 4-1 0,0 4 2 16,1 8 8-16,0 7 4 0,3 7 6 0,2 3 1 15,0 6-1-15,2 7 1 0,-2 5-4 0,5 4-4 16,1 2-7-16,0 0-14 0,0 2-10 15,4 2-2-15,0 5 0 0,3 6 5 0,3 4 5 16,3 1-1-16,5 4 0 0,0-1 2 0,2-1-2 16,3 2-2-16,0-4 4 0,1-2-2 0,-1-5 1 15,0-3 2-15,-1-7 0 0,0-3 1 16,-4-2 3-16,0-4 5 0,-3-1 2 0,-2-5 2 16,-1-4 2-16,-2-2-1 0,1-3 0 0,-5-1-2 15,-1-1 0-15,-4-2-4 0,-2 1 0 0,-3-1 1 16,0 3-4-16,-2 3 1 0,0 2-3 0,0 3-3 15,0 4-1-15,2 0-2 0,-1 5 0 16,2 2 1-16,2 3-5 0,2 0-8 0,1 0-7 16,-2 2-2-16,2-1 1 0,2 1 7 0,0 4 8 15,2 0 3-15,5-1 1 0,-2-2 3 0,2-1-2 16,3-4 3-16,2-1 1 0,0-4 5 16,3-6 0-16,1-3 0 0,2-4-2 0,-2-2-3 15,0-3 2-15,-4 2-2 0,-5-3 5 0,-3 3 1 16,-2 1 1-16,-6 0 0 0,-4 3-3 0,-1 3 0 15,-2 3-3-15,-2 2-2 0,-2 5 2 16,0 4-3-16,1 2-2 0,-4 2-6 0,1 3-1 16,0 7 2-16,0 2 5 0,2 5 4 0,4 6 1 15,1 0-1-15,7 3-2 0,5-4 1 0,4-3 0 16,4-2 7-16,3-4-2 0,2-2-1 0,-1-2-3 16,1-4-8-16,2-2 2 0,0-3 2 15,0-3 1-15,1-1-1 0,-1-4 0 0,2 0-4 16,-2-3-18-16,0 3-28 0,-6 1-44 0,1-1-72 15,-5 0-108-15,-1 3-257 0,-3 0-613 0,-1 0 55 16</inkml:trace>
  <inkml:trace contextRef="#ctx0" brushRef="#br0" timeOffset="596102.5567">24741 406 1 0,'-2'0'0'16,"-2"-1"0"-16,-1-3 0 0,-4 2 0 0,4-1 0 15,-5-1 0-15,1 1 0 0,-1 1 6 0,-2-2 115 16,-1-1-17-16,0 2-7 0,-2 0 8 16,-1-2 3-16,0 1 6 0,-2-1-14 0,1-1-20 15,-3 3-21-15,0 0-22 0,0 1-9 0,-1-3-9 16,0 4 1-16,1-1-5 0,-4-1 0 0,-1 1 0 16,1 1-4-16,2-2 1 0,-4 3 0 15,1-1-1-15,-1-1 0 0,0 2 3 0,0-1 2 16,-2 1-3-16,2 1 3 0,-2 1-6 0,-1-1 1 15,-1 2-2-15,1 2 2 0,-2-2 1 16,1 3-5-16,0-3 3 0,3 2-5 0,-3 1 4 16,0-1 2-16,1-1-2 0,-1 1 1 0,0 0-5 15,0 1 1-15,0-1-2 0,-1-1-2 0,2 0 1 16,0 1-3-16,3 2 4 0,-3-2 1 16,1 1-1-16,-1-1 3 0,4 1 0 0,-3 0-6 15,3 0 3-15,-2 0-1 0,-1 2-1 0,4-3 0 16,-3 3-2-16,2-1 0 0,-1 0-1 0,2 2 3 15,-2 0 3-15,4-2 0 0,-2 2 2 16,-1 0-1-16,3-2-2 0,0 2-2 0,-4 1 3 16,4-1-3-16,1 0 3 0,-2 1-1 15,1 0-6-15,0 1 4 0,0-1-1 0,0 0-1 16,2 0 4-16,1 3-3 0,-2-2 0 0,4-1 0 0,-2 2 1 16,1 0 0-16,-1 1 0 0,0 1-2 15,-1-2 1-15,5 4 2 0,-3-3 2 0,-1 1 4 16,0 3-5-16,3-4 3 0,-4 5-5 0,-1-3-2 15,2 2-1-15,-21 15-8 0,2-4-2 0,7-5 1 16,7-2-1-16,3-5 4 0,-3 4 2 16,1 0 0-16,2 0 3 0,-1 0 2 0,1-2 2 15,-4 1 2-15,5-1 1 0,-2 0 2 0,2-1-1 16,0 0 2-16,0 0-1 0,-2-1-2 16,2 0 1-16,-3 3-1 0,1-1 1 0,-3-2 0 15,3 0-3-15,0 3-2 0,-2-1-2 0,5-2-1 16,0 3 0-16,1-2 0 0,0 0-1 0,0 0 2 15,2 3 0-15,-3-1 1 0,1 0 2 0,1 1 2 16,-4-1-1-16,0 2 1 0,-1 1 1 16,2-2-3-16,1 1 1 0,0 0-2 0,1-1 0 15,1 0-1-15,-4 1 1 0,3 0 1 16,1 2-1-16,-2-1-4 0,-1 2 1 0,-5 1-2 16,2 4-1-16,1-1 7 0,-2 1-2 0,2-3 5 15,0 1 1-15,1 1 2 0,1-3 1 0,-1 0-1 16,-2 2 1-16,1 2-1 0,-3-1-1 0,3 1 1 15,-1-1-1-15,0 1 4 0,0-1 1 0,1 0 1 16,1 0-3-16,2 0-1 0,-2 0-1 16,2 1-3-16,-1 1 1 0,0-1-2 0,0-2 1 15,0 0-1-15,1 0-2 0,3 2 2 0,-2-3-3 16,5 0-1-16,-3-3 0 0,5 2 1 0,0-1 0 16,0-2 2-16,3 3 1 0,2-3-2 15,1 3 0-15,-2-1-2 0,3 1-2 0,0 1 3 16,0-1 0-16,2 1 1 0,0 1 2 0,0 4 0 15,-1 0 1-15,2-1-2 0,0 0 0 0,0-2 4 16,1 2 22-16,-1-1 2 0,0 0-4 16,-2 0 0-16,6 2-23 0,-1-1-1 0,-1 0 0 0,1-1 1 15,3 2 2-15,-2-2-1 0,1 3 3 16,1-2-2-16,-1 2-3 0,2-1 3 16,-4 0 0-16,4 2 0 0,-3-1 4 0,2 0-1 15,-1-1 0-15,1 3 3 0,1-1 0 0,0 0 1 16,0-1 2-16,2 0-3 0,1-4 4 0,-2-1-2 15,0-4-2-15,2 1 1 0,1-2-5 0,0 2-1 16,0-1 0-16,2 0-1 0,0-1 0 0,-1-1 1 16,1 2-1-16,-1-3-2 0,-4 2 2 15,1-1 1-15,1 0 1 0,-1-1 2 0,3 1-1 16,-3-1 0-16,-1 2 4 0,2 1 4 0,0 1 2 16,1 1 1-16,-1-1-1 0,1-1-5 15,0-1-3-15,0-1-1 0,1 0-2 0,-1 0 1 16,1 1 0-16,5 2-2 0,-4 0-1 0,0 0 1 15,3 0-1-15,-3 1 1 0,0-3-2 0,3-1-4 16,0 1 2-16,-3-1 0 0,5-1 0 16,-4 2 5-16,4-4-2 0,-3 3 1 0,2-1-2 15,-3-1 1-15,2 3-4 0,0-1 1 0,0-2 2 16,2 2 0-16,2 0 4 0,0-2 5 16,0 1 1-16,-1-1-1 0,-1-1-1 0,2 2-1 15,0 1-1-15,-1-2 0 0,-1 2 3 0,0-1 2 16,3-1 2-16,0 3 0 0,0-1-1 0,2-1 1 15,1 1 4-15,1-1-2 0,-1 0-2 0,-2-2-3 16,0 2-7-16,-1 0-3 0,1 1 0 16,-2 0-1-16,1-2-1 0,0-1 0 0,-2-1 1 15,3 1-1-15,-1-1-1 0,3 0 3 16,-3-2-1-16,3 2 1 0,2-2 0 0,-3-1-2 0,0 0 2 16,0 3 0-16,2-2 2 0,-1-3 0 0,3 2 0 15,0-2-2-15,1 0-1 0,-3 0 0 16,3 0-1-16,-2 0-1 0,3 1 0 0,-5-2 0 15,5 3 0-15,-5 0 0 0,6-1 0 0,-1 1-1 16,-3-1 0-16,4-1 1 0,-1-1-1 16,-3 3-2-16,3-3 2 0,-3 0 0 0,2 2-2 15,2 0 0-15,-1-2 2 0,2-1-1 0,-1-1 1 16,-3 1 0-16,3-1-1 0,0 0 1 0,-1 1 0 16,-2 1 1-16,3 0-1 0,-2-2-1 15,2 1 0-15,-2 0-1 0,1 1 3 0,2 0 0 16,0-2 0-16,-1 2-1 0,2-2-1 0,0 0-1 15,1 0 1-15,-1 0 1 0,0-2 1 0,1 2 0 16,-2-1 1-16,0 2 0 0,0 0 1 0,1 0-2 16,-1 2-1-16,0 0 2 0,0 1-2 0,0 2 0 15,-2-2 3-15,1 1 0 0,-1-2-1 16,1 2 1-16,3-1-1 0,2-1 1 0,-2 1-2 16,-1-1 0-16,1 0 0 0,-1 0 0 0,1 0-1 15,2 1 2-15,-1 0-2 0,0 0 0 0,-2 2 2 16,-1 0-1-16,-2 1 0 0,0 1 2 15,-3 1-2-15,2 0-1 0,-3 0 2 0,3 0-1 16,-2-2 0-16,1 2 0 0,-2 0 0 0,3-2-2 16,-4-2 0-16,1 1 0 0,1-3 0 15,-1 1-1-15,3 1 2 0,-2 1-1 0,2-1 1 16,-1 1-2-16,0 2 1 0,0 1 1 0,-2 1-1 16,-1-1 2-16,0 2-1 0,0-2-1 15,0 0 1-15,-2 0-1 0,4 1 0 0,-2-3 0 16,-2 1 0-16,-1 0-1 0,0 0 1 0,2 1 0 15,-2-2 0-15,1 3-1 0,0-1 1 0,-1 1 1 16,0-1-1-16,3-2 0 0,-5 3 0 0,3-2 1 16,-1 0 0-16,-1-1 0 0,1 1 1 15,-1 1-2-15,0-2-2 0,-2 0 1 0,0 2 1 16,1-1 0-16,0 1 1 0,2 0 0 0,-1 1-2 16,-2-1 0-16,5 1 1 0,-4-1-4 0,2 0 2 15,1-3-2-15,-1 3 0 0,2-3-1 16,-1-1 2-16,1 0-3 0,-2 0-2 0,4-2 1 15,1-2 0-15,0 1 1 0,-1-1 2 0,1 0 0 16,-1 0-2-16,-2-1 1 0,3 0 1 0,-1 0 3 16,0 0 1-16,2-2-2 0,-1-1-2 0,2 0-3 15,0 0-1-15,-2-3 1 0,4-1 3 16,0-1 2-16,-2 1-2 0,2-4 3 0,1 1-1 16,-1-2 2-16,3-1 0 0,0 0-1 0,2 0 1 15,-3-2-2-15,2 1 0 0,0 1 1 16,1-3 1-16,2 2-1 0,0 1 0 0,0-2-1 15,-4-2 2-15,2 3-1 0,-2-4-1 0,1 3 1 16,0-4-2-16,3 3 2 0,2-3 0 0,-2 0 1 16,1 0 1-16,1-4-1 0,0 2 2 0,2-3-1 15,2 1-2-15,1 0-1 0,0 1 0 16,1-5 1-16,2 1 0 0,1-4-1 0,2-1 2 16,0 0-2-16,-4-1 0 0,3 0 0 0,-1-2-1 15,1 1-1-15,0 0 0 0,1 0-5 0,-3 0-3 16,1 1 2-16,-4-2 0 0,4 1 3 0,-4-1 2 15,1-1-2-15,-1 1 0 0,1 0 1 16,-1 0 0-16,0-1 2 0,-2 0 0 0,-3 1 0 16,1-2 0-16,-1 1 0 0,-2-3 1 0,2 0-1 15,0 1 2-15,-3-3 2 0,3 2-3 16,-3 1 2-16,0-1 0 0,-2-2-1 0,-1 1 2 16,1-1 0-16,-2 1-1 0,-1-3 1 0,-2 2 1 15,0-3 0-15,2 2 0 0,0-3-1 16,-2 0 0-16,0-1-1 0,-2-2-2 0,-2-1 0 15,-2-1-6-15,0 2-3 0,-1 1-1 0,0-2-1 16,-1-2 5-16,0 1 0 0,-3 0 3 0,1-2 1 16,0-3 0-16,-1 2 1 0,-1-3-4 0,1 0-2 15,1 1-9-15,-4-3-5 0,3 4-3 16,-3-3-8-16,0 0 1 0,-2 0-1 0,0-1 2 16,-3 4 9-16,-4-2 9 0,2 4 6 0,-5 0 5 15,-1 1 2-15,-1 0 2 0,-1-1-5 0,0 0 5 16,0 0-3-16,-1-1 1 0,-3 0 1 15,3 0 0-15,1 0-1 0,-1 0 1 0,-1-3-1 0,0-3 2 16,2 4 0-16,-1-2 3 0,-3 1-3 16,1 1 1-16,2-4 1 0,-2 2-2 0,0-1 0 15,1 2-1-15,-3-2 0 0,-1 2 0 0,0 0 2 16,-3 1-1-16,0 2 0 0,-3 2 2 16,0-2 0-16,-1 1 2 0,-2 1-1 0,1-1 1 15,-3 1-1-15,2 1-2 0,0 0-1 0,-3-1 0 16,3-2-3-16,2-1 0 0,2 2 3 15,-3-3-1-15,1 0 1 0,2 1 1 0,-1 0-3 16,-3 1 2-16,4 2-1 0,-6 0 0 0,3 0-1 16,-2-4-1-16,-3 4 3 0,-1-1 0 0,-3-1 2 15,1 5 0-15,1 0 0 0,1-1-1 16,0-2 0-16,1 3 0 0,-2-4-1 0,-1 2 4 16,0-1-2-16,1-1 0 0,-1 0-3 0,-2 0 0 15,1 3-2-15,0-1-2 0,0-1 2 0,1 1-6 16,-2-1 1-16,0-1 0 0,-5 0-1 0,1 3 0 15,0 2 0-15,-4-1-2 0,1 1 5 16,2 3 0-16,-2-4-1 0,-3 1 1 0,1 1-1 16,1-2 6-16,-1 4 3 0,-2 1-1 0,2-3 1 15,1 1-6-15,-1-2-2 0,0 3-3 16,-2 0 0-16,2 1-1 0,-3-3 1 0,3 4 4 16,-3-3 0-16,3 0 0 0,-4-4 1 0,1 3-1 15,1-2 3-15,-2 2-3 0,2 0-3 0,0 1-1 16,-1 1 1-16,-2 0-3 0,-2-2 5 0,-1 2 5 15,-1 0 0-15,22 17 13 0,-5-4-3 16,0-1-2-16,-7-4-1 0,0-1-8 0,-4-5 1 16,-2 0 2-16,-6-4 2 0,-2-1 0 0,2-1 2 15,-4 1-2-15,0-1 3 0,0 2 4 16,-3 2 4-16,-5-2 7 0,2 2 0 0,-4 2-3 16,-2 2-8-16,0 2-1 0,-1 2-6 0,1 4 0 15,-2 3-3-15,2 2-21 0,0 5-30 0,1 2-55 16,2 5-89-16,-1 4-149 0,2 4-276 15,0 3-152-15</inkml:trace>
  <inkml:trace contextRef="#ctx0" brushRef="#br0" timeOffset="597054.814">27714 6778 1 0,'-7'-6'0'0,"-3"-3"0"0,-3 0 96 15,4 2 162-15,1-2 1 0,1 2-2 0,3 0-22 16,-3 0-31-16,2 0-27 0,-1 1-20 0,4 2-19 15,-1-1-18-15,1 1-18 0,0 1-10 0,0 0-9 16,2 2-3-16,-1 1-6 0,-1 0-11 16,2 0-15-16,0 0-18 0,0 0-14 0,0 0-13 15,0 0-13-15,0 1-11 0,0 0-8 0,0 1 3 16,-1 4 6-16,1 1 12 0,0 2 9 0,1 3 0 16,1 2 1-16,-1 2 1 0,0 2 1 15,3 3 2-15,1-2-1 0,2 5 2 0,1-1 1 16,-1 2 2-16,2 4 0 0,1 1 2 0,1 3-1 15,0 4 0-15,3 3 0 0,0 2 2 16,3 6 4-16,-3 3 3 0,3 4 3 0,-4 1 1 16,0 2-1-16,-1 2-6 0,1-3-4 0,-3 1-2 0,0-3 3 15,3-1 4-15,-2-2 1 16,-1-2-3-16,2-3-12 0,2 1 2 0,0-1-2 0,-3-1 5 16,1-1-1-16,1-3 0 0,-3-4 2 15,0-5-3-15,1-5 2 0,-2-8 2 0,-1-4 9 16,2-6 18-16,-1-5 5 0,0-1 2 0,-3-2-7 15,-1 1-17-15,-1-3-6 0,-2 0-1 0,0 0-2 16,-2 0-2-16,0-2-2 0,0 1-4 0,0-1-5 16,0 2-15-16,-2-2-19 0,2 0-31 15,0-6-33-15,0 2-35 0,0-2-36 0,-1-2-47 16,0 2-63-16,-1 0-119 0,0-1-188 0,-4 1-223 16,1 2 572-16</inkml:trace>
  <inkml:trace contextRef="#ctx0" brushRef="#br0" timeOffset="597337.6805">27770 7995 84 0,'0'-1'418'0,"0"0"-230"0,0 0-123 0,0 2-11 16,5 0 39-16,0 4 53 0,1 2 37 0,2 0-5 16,2 5-24-16,0 3-28 0,5 3-24 0,-3 3-21 15,1 1-16-15,3 1-17 0,-5 0-8 16,4-1-4-16,0 1 3 0,0 1 9 0,-3-2 1 15,2 0-1-15,-5-3-4 0,0-3-4 0,-2-5-1 16,1-2 5-16,0-3 6 0,0-3 8 0,-1-3 13 16,4-2 11-16,3-5 3 0,3-7-8 15,8-9-17-15,5-9-19 0,6-10-15 0,7-6-10 16,2-4-3-16,2-1-7 0,-4 3-4 0,-3 3 1 16,-5 9-10-16,-7 2-18 0,-5 6-31 0,-4 2-50 15,-2 5-72-15,-3 2-114 0,0 2-211 16,-3 5-389-16,-2 2-50 0</inkml:trace>
  <inkml:trace contextRef="#ctx0" brushRef="#br0" timeOffset="598248.5591">26226 10278 1 0,'-7'-6'0'0,"-1"-4"275"16,-2-1 47-16,1 4-27 0,3 0-19 0,0 1-17 15,0-1-29-15,1-2-29 0,-3 3-30 0,2 1-28 16,1 0-21-16,-1 2-20 0,2 0-15 0,-1 0-14 16,4 3-17-16,-1 0-20 0,4-2-19 15,-2 2-18-15,2 0-7 0,1 5-3 0,2 2 3 16,1 6 5-16,4 6 5 0,4 6 2 0,3 1 3 16,3 2-1-16,2 4-3 0,2-3 3 15,-1 3 0-15,1 1 1 0,-1-1 0 0,3 2-1 16,-2 0-1-16,-1 0-1 0,1 1 2 0,-4-1 2 15,-5 0 1-15,1-7 2 0,-4-4-2 0,-2-8 1 16,1-1 2-16,-5-6-4 0,-3 0 1 16,-1-3 9-16,-1-3 27 0,-1-2 28 0,-1 0 9 15,-4-4-8-15,-4-4-25 0,-6-2-28 0,-1-5-6 16,-8-3-6-16,-1-6-1 0,-3-4 0 0,-4-1-4 16,2-4 2-16,1-2 2 0,-1-2 0 0,0-4 2 15,3-4-1-15,-1-3-2 0,4-4-1 0,-1-3 2 16,6-2-6-16,-2 1-1 0,8 4-2 0,3 4-1 15,5 6-4-15,4 8-7 0,5 4-5 16,2 6-8-16,4 2-7 0,-1 3 3 16,6 3 2-16,2 4 2 0,-1 5 11 0,3 6 1 15,-2 3 10-15,4 9 3 0,-5 1 0 0,3 7 1 16,-3 1 0-16,-3 3 0 0,-2 1 3 0,0 2-1 16,-6-1 2-16,-2-1 1 0,-3 0 0 0,-3-1 2 15,-1-2 0-15,-4-3 0 0,-1-1 2 16,-1 0-1-16,0-1-2 0,-4-5-8 0,2 2-20 15,-2-5-35-15,4-1-50 0,2-4-80 0,1-1-167 16,6-5-303-16,5 1-383 0,3-1 371 0</inkml:trace>
  <inkml:trace contextRef="#ctx0" brushRef="#br0" timeOffset="598590.5896">26972 10543 1987 0,'-6'0'303'0,"-4"-2"-246"15,1 1-30-15,4-2 9 0,1-2 30 0,0-2 19 16,-2-5 3-16,-1-5-11 0,1-5-18 16,-3-3-12-16,0-4-6 0,4-4 2 0,-1-3 1 15,2-1 1-15,3 1-1 0,0-2-5 0,1 3-9 16,0-1-7-16,2 1-5 0,1 2-7 15,0 0-4-15,4 1-3 0,-2 3-3 0,3 4-1 16,1 2-2-16,1 8-1 0,0 2 0 0,-1 6-4 16,-1 2 1-16,0 5 0 0,1 5 2 15,-2 2 0-15,2 6 1 0,1 5 0 0,-2 2 4 16,1 6 4-16,0 3 2 0,0 2 2 0,-1 4-2 16,1 0-2-16,2 2 0 0,-1-1-6 0,0 0-19 15,3-1-34-15,0-2-58 0,1-4-95 0,-1-1-184 16,3-6-342-16,-4-3-815 0</inkml:trace>
  <inkml:trace contextRef="#ctx0" brushRef="#br0" timeOffset="599684.2931">27296 9984 1918 0,'-5'4'65'0,"-4"4"-46"0,1 2-3 15,6 2 27-15,0 0 20 0,4 0 10 16,4-1 3-16,0 1 1 0,6-1-3 0,4-2-3 16,-1 0 2-16,5-2-2 0,5-5-6 0,-1-6-4 15,3-5-12-15,0-5-8 0,0-3-5 16,-2-4-8-16,-3-1-7 0,-8 2 1 0,-1-1-2 16,-6 3 5-16,1 0 4 0,-8 1 7 0,0 2-3 15,-4 5 4-15,-2 4-5 0,-4 2-8 0,1 4-6 16,-1 0-11-16,-2 1-7 0,2 4-6 15,1-1-4-15,-1 5-1 0,1 1 0 0,1 0 2 0,3 2-1 16,2-3-1-16,3-1-3 0,4 0-1 16,4-3-4-16,3-1-3 0,4-2-1 0,1-5 3 15,5-1 5-15,-1-9 8 0,5-5 10 16,0-8-1-16,0-6 3 0,0-3 1 0,-3 1 1 16,-2-1 3-16,-4-2-1 0,-2 1 3 0,-3-2 2 15,-6 0 1-15,-2 0 0 0,-5 0 2 0,-3-3-2 16,-1 1-1-16,-5-2 0 0,-2-2-2 0,-3 4-2 15,-4-3-2-15,-2 1-5 0,-4-2 2 16,-3 0 3-16,-1 1 1 0,-1-1 1 0,-3 3 2 16,1 1-2-16,-1 7 1 0,3 0 4 0,0 4 1 15,2 3 4-15,7 6 0 0,1 4 0 0,6 4-7 16,3 6-4-16,4 4-6 0,2 0-8 16,3 2-14-16,3 2-10 0,3 3-3 0,3 6 3 15,4 5 12-15,3 8 11 0,10 6 5 0,3 4 3 16,9 9-2-16,6 6 0 0,6 8-1 0,1 6 0 15,1 7-2-15,1 8 0 0,0 6 3 16,0 2 0-16,-4 8 4 0,-1 2 1 0,-3 1 2 16,-2-2-1-16,-1-1 0 0,-5-5-3 0,0-6 1 15,-6-2-2-15,0-5 1 0,-6-6 0 0,-1-6-2 16,-3-6 1-16,-2-8-4 0,-2-8 0 16,-5-12 0-16,-3-10-1 0,-1-8 7 0,-3-9 13 0,0-3 9 15,-2-9 0-15,-3-3-11 0,-3-8-14 16,-1-6-6-16,-5-9 0 0,0-2 4 15,-2-3 3-15,-2-3 0 0,2-3 0 0,-5 1-1 0,5-7 0 16,-4 0-2-16,2-5-1 0,3-4 1 16,3 1-2-16,1-4-2 0,4-1-3 0,4 5-3 15,2 9-1-15,1 9-2 0,3 15 3 0,2 7-1 16,-1 8-10-16,-2 6-6 0,3 3-7 16,3 6 2-16,0 3 8 0,3 3 9 0,4 0 4 15,-3 5 8-15,5-3 2 0,1 1 2 0,0-4 2 16,1-5 4-16,3-5 2 0,0-5 2 0,2-10 1 15,1-2-1-15,1-5-2 0,-4-2 0 0,0-3-2 16,-5 1 3-16,-3-2 4 0,-5 1-3 16,-2 0 4-16,-6 0-2 0,-2-1 0 0,-4-1 1 0,-3 2-1 15,-4-2-1-15,-3 2 2 16,-3 4 2-16,-2-1 7 0,-2 9 2 0,-3 2-3 0,-1 3-3 16,2 3-5-16,2 2-4 0,1 3-1 15,6 2-2-15,1 4-3 0,0 0-8 0,6 3-7 16,-1 2-2-16,4 5 1 0,-1 1 2 0,4 0 3 15,5 5 1-15,0 2 2 0,4-1 0 0,6 4 0 16,-2 0 3-16,7-1-2 0,-1 1 0 16,5-4-1-16,-2-5-1 0,3-3 1 0,-5-5 1 15,3-6 7-15,-1-3 0 0,1-3 10 0,-1-6-3 16,0-2-3-16,0-4 3 0,0-4-5 0,-3-1 2 16,-1-2 2-16,-3-1 0 0,-4 0 0 15,-5-2 3-15,3 1-1 0,-5-2-2 0,0 2 2 16,-2 0-5-16,0 2-3 0,3 4-2 0,-3 7 0 15,-1 4-3-15,2 6 1 0,-1 2-3 16,-1 4-3-16,3 2 1 0,-1 1 0 0,6 6 3 16,4 4 1-16,0 2 3 0,0 1 1 0,3 0 2 15,-2-2-2-15,5 0-3 0,-5-1-7 0,3-1-24 16,-1 1-38-16,-1-3-72 0,1-4-123 0,0-3-223 16,4-7-606-16,4-9-248 0</inkml:trace>
  <inkml:trace contextRef="#ctx0" brushRef="#br0" timeOffset="600115.9735">29070 7899 2502 0,'-3'-7'25'0,"0"-4"-20"15,1-1-11-15,5 6-4 0,2 0 5 0,3-1 7 16,-2 2 3-16,5 1 3 0,-3 1-4 0,2 1-2 15,2 2 2-15,2 3 5 0,-1 1-1 16,4 3 5-16,0 0 8 0,0 5 9 0,5 2 14 16,3 6 8-16,-1 2-5 0,2 2-4 0,-2 2-3 15,4 6 12-15,-4 5 9 0,5 7-1 0,-1 0-3 16,-4 0-22-16,4 1-14 0,-4-6-6 0,2 2-6 16,-3 2 1-16,-3-5-1 0,1-2-2 0,-1-4-1 15,-2-4-5-15,-3-5-9 0,-1-2-11 16,0-5-33-16,-5-7-52 0,-2-2-82 0,-2-7-53 15,-1-4-73-15,-2-3-196 0,-2-6-398 0,-6-3 55 16</inkml:trace>
  <inkml:trace contextRef="#ctx0" brushRef="#br0" timeOffset="600404.8629">29217 7899 1048 0,'-3'-13'482'0,"2"-5"-288"15,2-6-54-15,6 4-14 0,5 0 4 16,8-2 0-16,8 3-15 0,4-2-8 0,6 3-18 16,6 0-13-16,7 3-13 0,6 3-11 0,2 5-9 15,0 1-7-15,4 7-2 0,-4 6-3 0,0 4-3 16,-7 8-4-16,-3 6-4 0,-8 5 0 16,-2 8 0-16,-15 3 0 0,-4 3-2 0,-6 6 1 15,-9 4 0-15,-6 3-2 0,-8 1 1 0,-2 5-2 16,-8-2-1-16,-2-1-2 0,-2-2-2 0,-4-8 0 15,1-8 0-15,-1-10 0 0,1-6 1 0,2-6-3 16,0-3-2-16,-3-3-8 0,3-4-18 0,-1-2-35 16,4-7-47-16,1-1-64 0,6-6-86 15,2-6-247-15,6-3-523 0,4-4-103 0</inkml:trace>
  <inkml:trace contextRef="#ctx0" brushRef="#br0" timeOffset="600962.5226">30310 7458 2167 0,'-10'2'498'0,"-2"1"-500"0,-5 6-17 0,3 5 16 16,2 4 23-16,1 6 23 0,-5 0 3 0,4 2-1 16,-1 0-8-16,-2 0-11 0,5 0-4 0,4-1-4 15,1 0-2-15,4-3-3 0,2-3-2 16,7-5-5-16,2-3-8 0,3-9-7 0,4-2 3 15,-2-11 6-15,4 1 7 0,1-10 4 0,0-2-4 16,0-1-5-16,-1 1-4 0,-1 0 1 16,-6 5 1-16,0 3 0 0,-6 8-2 0,-4 3-6 0,-2 4-9 15,-1 0-8-15,0 3 4 0,-2 4 9 16,6 1 11-16,-2 2 9 0,2 4-3 0,0-3 2 16,4 2-6-16,3 0-1 0,1-2-2 15,2-1-2-15,3-2-1 0,2-3 1 0,-2-5 4 16,8-2 5-16,-3-6 5 0,2-6 1 0,-1-2 3 15,0-6-2-15,-3-1-1 0,0-3 2 0,-3-1-1 16,-3-6 0-16,-2 0 0 0,-2-3-1 0,-6-1 1 16,-1 1-1-16,-2-2 0 0,-2-1-3 15,-7 0-1-15,-1-3-2 0,-2-2 1 0,-2 2 1 16,-4-3-2-16,-3-1 0 0,-1 0-1 0,-4-2-2 16,1 0 1-16,-3-2-2 0,-1-1 1 15,1-1 1-15,2-4-1 0,-1 3 4 0,3 2 4 16,1 7 6-16,-1 7 9 0,3 9 3 0,1 6-1 15,2 7-6-15,2 6-8 0,1 7-8 0,7 1-12 16,1 2-10-16,1 6-6 0,5 7 1 0,1 7 9 16,2 8 6-16,7 11 7 0,6 4 1 0,6 6 0 15,3 5 2-15,8 3 1 0,6 1-1 16,3-1 0-16,3 0-3 0,3-1-11 0,2-1-27 16,-5-7-40-16,5-3-51 0,-2-10-80 0,0-10-68 15,0-8-26-15,-3-8-28 0,-2-12-89 0,-4-10-246 16,-5-2-36-16</inkml:trace>
  <inkml:trace contextRef="#ctx0" brushRef="#br0" timeOffset="601107.5004">30584 7109 1789 0,'-19'-7'190'16,"3"-4"-102"-16,-3-5-40 0,9 1-26 0,11-3-39 16,3 0-101-16,7-6-154 0,5-1-242 0,4-2-273 15,1 1 359-15</inkml:trace>
  <inkml:trace contextRef="#ctx0" brushRef="#br0" timeOffset="601343.5211">31092 6581 1495 0,'-9'11'124'0,"-2"7"-94"0,-3 6 51 16,2 2 52-16,-1 2 26 0,0 1-3 0,2-1-22 15,0 0-25-15,-2-1-27 0,5 0-16 0,2-1-18 16,3-1-12-16,3 1-8 0,2-5-7 0,5-2-9 15,4-7-6-15,4-8 6 0,4-5 6 16,5-8 9-16,0-6 3 0,5-4-9 0,3-7-8 16,0-1-5-16,0-2-3 0,-1 2-1 0,-2 5-2 15,-8 6 2-15,-6 4 3 0,-6 7 1 16,-5 3 7-16,-2 6 7 0,-4 2 5 0,0 4 11 16,0 1 1-16,-1 1-5 0,2 1-5 0,1 0-8 15,1 0-13-15,3-1-25 0,1-3-51 16,3-3-79-16,2-2-162 0,4-4-268 0,2-4-848 15</inkml:trace>
  <inkml:trace contextRef="#ctx0" brushRef="#br0" timeOffset="601957.868">29046 9785 1818 0,'-6'-6'309'15,"-2"-1"-104"-15,0-1-34 0,2 5-30 16,-1 2-30-16,5 1-37 0,-3 1-34 0,2 1-24 15,1 3-12-15,2 3-5 0,0 9 0 0,5 8 3 16,0 6 4-16,5 8 0 0,3 3 1 0,5 3-1 16,2 2 1-16,2 3-1 0,-1 8 8 15,5 5 7-15,-3 7 6 0,-1 4 5 0,3-1-6 16,-1-5-2-16,3 3-9 0,-4-5-6 0,0-6-7 16,-1-7-7-16,-1-10-11 0,-4-7-22 15,1-6-27-15,-5-5-53 0,-3-5-96 0,-3-3-193 16,-5-4-363-16,-2-4-693 0</inkml:trace>
  <inkml:trace contextRef="#ctx0" brushRef="#br0" timeOffset="602243.5402">29060 10651 1688 0,'-10'-11'419'0,"-3"-1"-307"0,0-1-45 15,8 8 10-15,5 4 5 0,1 1-3 0,2 0-24 16,3 3-25-16,-1 1-8 0,2 5 5 15,4 5 13-15,5 5 7 0,-3 5 0 0,7 1-5 16,2 5-10-16,3-2-7 0,-2 6-6 0,2-3-5 16,0 3 0-16,-2-4-1 0,2 1 0 0,-2-6 7 15,0-3 4-15,4-9 6 0,-5-5 15 16,5-8 12-16,-3-6 12 0,5-6 0 0,-2-3-13 16,0-6-15-16,3-4-14 0,0-7-8 0,1 1-4 15,1-4-2-15,-1-2-1 0,1 0-4 16,-4-2-1-16,1 1-6 0,-5 1-13 0,-4 2-29 15,-3 4-35-15,-3 1-46 0,-1 5-69 0,-4 5-120 16,-3 1-302-16,1 1-965 0</inkml:trace>
  <inkml:trace contextRef="#ctx0" brushRef="#br0" timeOffset="602950.4425">26484 13205 1232 0,'-5'-3'466'0,"-5"-3"-188"16,0 1-90-16,5 4-36 0,1 1-28 0,3 0-31 16,1 1-35-16,1 2-32 0,2 6-15 0,0 2-2 15,4 6 5-15,3 6 6 0,3 5 3 16,6 4 4-16,2 0-2 0,5 3-2 0,2 0-5 16,3 3-5-16,-1 4-2 0,-2 1-3 0,1-1 3 15,0-4 2-15,-2-1-2 0,-1-2 0 0,-2 1-1 16,-3-7-1-16,-1-2-2 0,-5-8 1 15,-3-9 1-15,-4-3 10 0,-3-5 22 0,-3-4 15 16,-3-5 5-16,-4-2-10 0,-4-8-21 0,-3-10-15 16,-3-5-5-16,-5-6-3 0,-1-4 0 0,-3 2-1 15,-3-3 2-15,-3-2 2 0,0 0 2 0,-1-2 1 16,1-2 0-16,3-1-6 0,3-3 0 0,5-1-5 16,7-2-2-16,3 5 2 0,5 5-5 15,5 5-4-15,3 4 1 0,5 6-2 0,0 3-4 16,3 6 0-16,1 7-10 0,3 4-3 0,-1 6 0 15,1 5 4-15,0 5 6 0,-1 5 5 0,0 3 2 16,0 5 3-16,-5 4 0 0,-1 3 5 16,-2 2 1-16,-6 3 2 0,-3 3 2 0,-6-3 1 15,0 1 2-15,-4-2 2 0,-2-5-2 0,-2-3-3 16,-1-2-4-16,-3-1-9 0,4-3-23 16,-1-2-33-16,0-2-52 0,4-4-72 0,3-1-114 15,2-4-240-15,3 1-403 0,4-2-6 0</inkml:trace>
  <inkml:trace contextRef="#ctx0" brushRef="#br0" timeOffset="604209.6594">27334 13397 2522 0,'-5'-6'107'0,"-1"-1"-60"16,0-3-6-16,1-5 20 0,-2-4 16 0,2-3 11 15,-2-6-8-15,1 0-21 0,0-1-14 0,-2-1-9 16,2-3-2-16,0 3 2 0,5 0-2 16,-1 2-5-16,2-4-10 0,2 4-4 0,-1-1-8 15,5 4-4-15,-1 1-2 0,1 8-5 0,-2 4-5 16,1 5-6-16,0 6-3 0,-1 2-4 0,3 6 2 16,-1 4 2-16,3 5 7 0,0 9 4 15,3 2 5-15,1 5 2 0,-1 0 1 0,1 2 0 16,3 0-1-16,0 0 1 0,-1-1-1 0,5 1-3 15,0 0-5-15,0 0-12 0,1-7-14 16,0-6-21-16,-2-8-9 0,2-10 7 0,-1-5 16 16,-1-6 27-16,-3-6 19 0,0-3 10 0,-3-5 1 15,-3-3-1-15,-2-2-2 0,-2-4 0 0,-5 0 1 16,-1 1 1-16,-6-1 6 0,1 5 3 16,-3 1 1-16,-4 3-2 0,1 6-3 0,4-1-5 15,-2 8-3-15,5-1-3 0,-1 6-1 0,4 0-7 0,1 4-11 16,1 0-7-16,5 0-2 0,1 4 3 15,4 1 8-15,5 4 5 0,2-1 2 0,4-2 0 16,1 1 0-16,5-2 0 0,1-4 0 0,-3 1-2 16,1-4-4-16,-1-1 0 0,-2-6-1 15,-3 1 2-15,-3-5 5 0,-5-1 5 0,-4-3 0 16,-4 0 0-16,-4-1 0 0,-5 1-2 0,-2 2-2 16,-5 2-6-16,-3 1-5 0,-1 6-6 15,-2 2 0-15,-3 1 3 0,4 3 3 0,0 1 7 16,-1 2 0-16,4 0 3 0,2 2 2 0,3-1-4 15,1-1-4-15,7 2-5 0,3-4-4 0,2 0 1 16,5-1 3-16,3-2 2 0,3-4 5 16,5-6 4-16,2-4 0 0,4-6 4 0,3-4 1 15,-1-4 1-15,-4-1 0 0,-1-4 3 0,-9 2 3 16,-1-1 10-16,-7 1 10 0,-3 0 4 16,-5-4 2-16,-5 4-5 0,-4-4-4 0,-5 0-4 15,-5 0-5-15,-4 1-4 0,-6-3-6 0,-2 0 0 0,-5-4-1 16,2-3-3-16,-5-1 0 0,0 0 1 15,-1 2 0-15,1-1 1 0,3 1 2 0,3 2 2 16,3 5 2-16,3 3-1 0,6 9-1 16,6 7-2-16,5 5-4 0,3 6-6 0,6 5-23 15,3 3-25-15,4 3-8 0,4 6 7 0,8 6 18 16,7 6 19-16,6 7 10 0,6 7-3 0,5 2 2 16,6 9 4-16,2 7-2 0,3 9 1 15,-2 9 0-15,-1 7 1 0,-2 7 0 0,-1 6 2 16,-4 3-2-16,-4 3-1 0,-4 3 0 0,1-2-1 15,-2-2 3-15,-1-6 0 0,-1-9-2 0,-1-10 2 16,-7-11-3-16,-1-12-1 0,-7-12 0 16,-3-11 2-16,-3-11 5 0,-4-9 18 0,-2-6 9 15,-5-5 5-15,-2-11-6 0,-3-7-16 0,-1-9-6 16,-4-7-4-16,-1-4 1 0,-4-4-3 0,2-4 2 16,-2-6-1-16,0-5-1 0,2-6 0 15,2-3-1-15,3-2 1 0,4 1 4 0,3 3-1 16,4 6-2-16,3 10-1 0,1 7-4 15,2 12 2-15,1 10-2 0,-2 7-6 0,2 6-8 0,0 6-3 16,1 8 0-16,5 2 4 0,1 5 8 16,5 4 3-16,1 1 1 0,3 0 1 0,-1 5-1 0,3 0 3 15,-2 2 1-15,4-4-3 0,-3 0-3 16,2-7-4-16,-1-5-1 0,-2-5 1 0,0-3 8 16,0-5 6-16,-5-1 3 0,-3-4 3 0,-4 0 1 15,-3-3 3-15,-5 0 2 0,-4-1-2 0,-5-3-1 16,-5 1-2-16,-5 0-3 0,-1 2-3 15,-3 0-1-15,-1 3 0 0,0 4-3 0,3 3 0 16,1 0-2-16,-1 4 1 0,4 1-2 0,5 4 0 16,4-1-4-16,-2 4-3 0,4 2 0 15,1 4 2-15,1 1 3 0,3 2 0 0,4 0-1 16,2 0-2-16,4 0 2 0,2 0 1 0,2 0 2 16,0 4 1-16,2-2 0 0,-6-4-5 15,6-3-6-15,-3-5 1 0,0-8 2 0,2-7 7 0,1-3 7 16,3-9 2-16,0-4-1 0,0-3-1 15,-1-2 1-15,1-3-2 0,-7 2 1 0,-2-2 3 16,0 4-1-16,-5 3 3 0,1 4 2 0,0 3 0 16,0 6 1-16,-4 6-2 0,2 5-3 0,-2 4-5 15,0 3-2-15,-1 5 3 0,2 6 1 16,4 4 2-16,-2 3 1 0,1 1-2 0,-1 2-1 16,3 2-1-16,1-1-4 0,-1 0-12 0,0-1-32 15,1-1-44-15,2-1-85 0,0-4-175 0,0-4-436 16,2-5-854-16</inkml:trace>
  <inkml:trace contextRef="#ctx0" brushRef="#br0" timeOffset="604955.7943">30005 11283 165 0,'6'-5'633'16,"0"-1"-276"-16,2 2-121 0,0 0-41 0,0 4-18 15,3 1-9-15,1 3-15 0,0 2-17 0,2 2-21 16,3 3-20-16,-1 2-19 0,-1 2-17 15,4-2-17-15,-2 3-12 0,-1 1-12 0,2-1-3 16,-1 1 11-16,-3 4 4 0,-4 0 4 0,-2-2-3 16,-4-6-9-16,0-3-3 0,-3-4 11 0,-1-4 24 15,-1-2 17-15,-1-3 2 0,-2-3-11 16,0-7-27-16,-2-7-18 0,1-5-11 0,-1-7-2 16,-1-6-1-16,2 0-1 0,2-2 1 0,0-1 1 15,2 5-2-15,5-1-1 0,1 2-2 16,2 4-3-16,-1 6 0 0,3 3 0 0,2 6-1 15,3 2-2-15,-3 4-6 0,1 2-1 0,-1 4 0 16,2 4 1-16,2 4 5 0,-2 4 3 0,4 3 6 16,-4 2 0-16,4 2-1 0,-1 3 1 0,1-2-2 15,-3 3 1-15,0 4 1 0,-5-3-2 16,-4 2 2-16,2-1 1 0,-6-1 1 0,-1-1-1 16,-1-4 1-16,-3-7 2 0,2-4 5 0,1-6 5 15,-2-4 3-15,-2-2-7 0,2-5-5 0,-1-4-5 16,-1-3-2-16,2-4-2 0,2-1 1 15,2 0 1-15,1 2-1 0,4 0 3 0,-1 2 0 16,4 5 0-16,2 1-2 0,0 1 1 0,-1 7 0 16,5 0-2-16,-2 3 2 0,1 3-1 0,2 1 2 15,3 1 0-15,1 1-2 0,0 4 0 16,2-2-1-16,1 2 2 0,-2-1 1 0,4 1-3 16,-2-1-9-16,-1 1-26 0,-3 1-46 0,0-2-58 15,-4-3-112-15,3-2-165 0,-6-4-384 16,4-2-625-16</inkml:trace>
  <inkml:trace contextRef="#ctx0" brushRef="#br0" timeOffset="605300.241">30960 10738 1715 0,'5'1'107'0,"-1"-2"-83"16,3 0 19-16,-1-2 77 0,7-1 48 0,-1-2 16 15,-2-6-24-15,2 1-31 0,0-5-32 16,-2-1-19-16,2-2-10 0,2-5-9 0,-4-2-3 16,-3 2-4-16,0-1 0 0,-6 1-4 0,0 5-5 15,-2 0-4-15,-3-1-7 0,-5 1 0 16,-2 1-1-16,-5 2-1 0,1 2-2 0,-3 3-6 16,-2 3-5-16,-2 4-5 0,1 2-2 0,0 4-2 15,3 1-2-15,1 6-4 0,-2 4 1 0,6 6-3 16,-2 6 0-16,1 2 1 0,4 2-3 15,6 0 0-15,3 1-2 0,5 0 1 0,6 0-4 16,7 1 3-16,3-2 0 0,4-4 1 0,5 2 1 16,2-3-15-16,2-3-22 0,3-3-36 0,-4-7-24 15,0-3-25-15,1-6-26 0,2-8-34 0,-4-3-75 16,0-1-135-16,0-7-334 0,-1-1-647 16</inkml:trace>
  <inkml:trace contextRef="#ctx0" brushRef="#br0" timeOffset="606002.1908">31525 10245 2245 0,'-8'4'99'15,"-2"3"-92"-15,-3 6-1 0,-1 6 36 0,4 2 44 16,-2 4 18-16,-3-2-6 0,-1 3-5 0,3-2-19 16,3 1-16-16,1 1-9 0,3-2-11 15,4 1-11-15,3 0-5 0,4-4-2 0,3-4-13 16,3-6-1-16,4-10 7 0,2-2 7 15,4-10 12-15,-2-3-1 0,4-7-6 0,-1-4-11 16,0-2-2-16,0-1-1 0,-5-1-2 0,-5 4 6 16,-4 2-2-16,-8 2 2 0,0 2-2 0,-3 5-2 15,-4 2-2-15,2 5-3 0,-2 3-1 0,-1 2-5 16,4 2-7-16,-1 1-9 0,4 2-9 0,1 1 0 16,-1 4 7-16,0 3 10 0,1 3 5 15,1 0 2-15,0 1-1 0,4-1-2 0,0 0 1 16,5 1 0-16,-1-6 0 0,-1 1-1 0,1-4 4 15,-1-3-2-15,0-2 10 0,1-5 10 0,0-1 8 16,-1-6-1-16,0-3 0 0,-1-5-7 16,2-6-6-16,-1 0 0 0,-3-2-5 0,-1 0 1 15,-2 0 3-15,-2 2-4 0,0 0 2 0,0 0-5 16,-1 0 0-16,1 0-3 0,1 5 0 0,-1-1 0 16,6 6-3-16,-1 1 0 0,0 5-5 15,0 1-6-15,1 6-3 0,-1 2-4 0,5 2-2 16,0 3 2-16,1 2 3 0,4 4 4 0,-3-1 5 15,1 2 5-15,0 1 1 0,0-1 2 16,-1 3-2-16,-3 0-1 0,-1 2-1 0,-2 1 2 16,1-1-2-16,-4-3 3 0,3-4 4 0,-3-5 4 15,-2-3 12-15,0-4 9 0,2 1-1 0,-3-6-1 16,-3-2-11-16,2-3-7 0,0-3 0 0,0-1-3 16,0 0-1-16,-3-2-1 0,4 3-5 15,0-1 2-15,0 2-2 0,4 3 1 0,-2 0-2 16,3 2-1-16,0-1-3 0,2 1 1 0,4-3-1 15,3 3-1-15,5 0 4 0,2-2 2 0,0 2 2 16,-1-3 0-16,3 0 2 0,1 0 0 0,-5 0-2 16,-3-2 1-16,2 2 0 0,-5-1 2 15,2 0 1-15,-4 2-4 0,-2 3 3 16,-4 2-2-16,0 2-1 0,-3 3 3 0,-3 1 1 0,-1 2 0 16,0 4 3-16,-1 0 1 0,3 2 1 15,1 4 0-15,4 0-3 0,-1 3 0 0,0 0-2 16,1 1 0-16,-1-2 0 0,1-1-4 0,0-2-7 15,0-1-14-15,-1-1-29 0,1-3-51 0,-5 3-76 16,-1 0-133-16,-6 0-288 0,-3 3-1033 16</inkml:trace>
  <inkml:trace contextRef="#ctx0" brushRef="#br0" timeOffset="606943.7742">25654 15655 2302 0,'-22'3'56'0,"-7"1"-29"16,-4 7-27-16,4 6 6 0,6 5 16 15,1 5 18-15,-2 5 8 0,3 1 8 0,-1 6 2 16,1-1 0-16,3 4-3 0,7 0-9 0,3-2-3 16,8 3-14-16,2-4-5 0,5-2-6 15,6-5-6-15,4-2-4 0,3-7-10 0,1-6-5 16,5-7 5-16,-1-9 8 0,4-9 8 0,1-9 7 15,2-7 1-15,-1-5-3 0,-2-5-4 0,-3-4-3 16,-3-3-4-16,-7-1-2 0,-1 1-1 0,-6 5 3 16,-5 4 0-16,-5 4 0 0,-5 5-4 15,-4 8-4-15,-3 4 0 0,-1 4-6 0,-7 2 3 16,-2 7-3-16,-2 2 1 0,-1 2 3 0,3 3 2 16,2 0 2-16,3-1 1 0,6 0-4 15,4-4-1-15,5 0-7 0,4-3-10 0,4 0-1 16,3-1-2-16,1-1 9 0,5-1 9 0,0-3 5 15,5-6 8-15,0-8-1 0,1-3 1 0,-1-6 0 16,-4-3 2-16,-1 2 3 0,-3-2-1 0,-6 0 1 16,2-3-1-16,-6 3 3 0,-3-1 1 15,-6 1 1-15,0 0-1 0,-2 0 0 0,-1 2 3 0,-5-2 0 16,-2 2 0-16,-2-3 1 0,-3 0-2 16,-1 0 3-16,3 4-1 0,-2 2 4 0,0 7 1 15,-1 2 3-15,3 7 3 0,2 1-2 16,3 6-8-16,3 1-10 0,4 2-13 0,4 2-19 15,3 2-4-15,3 7-5 0,1 4 8 0,7 10 12 16,3 9 7-16,5 5 2 0,5 3 0 0,6 7 1 16,6 1 0-16,10 7 2 0,4 7-1 15,5 4-4-15,3 8 1 0,-2 5-3 0,4 0-13 16,-3 4-21-16,2-4-26 0,-5 0-27 0,-1-6-23 16,-6-8-16-16,-3-5-16 0,-8-1-11 0,-3-5-8 15,-6-1-3-15,-7-6-24 0,-8-13 10 16,-5-12 82-16,-3-11 132 0,-3-14 128 0,-5-11 60 15,-2-8-27-15,-6-10-76 0,1-7-39 0,-8-7-1 16,1-6 13-16,-5-2 12 0,0-3 1 16,-1 2-10-16,-1-1-15 0,1-3-13 0,-2-1-16 15,3-1-12-15,4 3-12 0,3 0-10 0,6 2-4 16,5 1-5-16,5 2 0 0,4-1-10 0,3 4-37 16,3 0-63-16,7 0-119 0,3 0-188 0,5 2-515 15,1 0-690-15</inkml:trace>
  <inkml:trace contextRef="#ctx0" brushRef="#br0" timeOffset="609016.0588">27017 15313 1054 0,'-17'-30'460'0,"-5"-7"-133"16,-7-14-89-16,2 5-50 0,4 5-31 0,0-1-11 16,2 0-20-16,-2 5-17 0,3 1-14 0,-1 3-18 15,0 0-8-15,1 3-15 0,-1 2-6 16,-1 1-6-16,3 3-3 0,-1 2-8 0,3 2-6 15,2 2-3-15,0 6-4 0,6 2-4 0,3 5-3 16,2 1-5-16,3 3-9 0,1 2-14 0,0 0-4 16,4 4-5-16,2 6 5 0,4 6 12 0,8 11 8 15,3 4 4-15,8 7 1 0,2 5-1 16,4 3-4-16,5 7-1 0,6 5 0 0,4 9 3 16,1 8 7-16,2 10 2 0,1-2 0 0,5 4 0 15,-3-2-1-15,0-3-11 0,-4-3-1 0,-3-5-3 16,-4-5-4-16,-3-9 5 0,-5-9-2 15,-7-4-3-15,-6-9 2 0,-8-8 2 0,-5-10 2 16,-6-10 9-16,-4-5 8 0,-3-9 3 0,-3-6 4 16,-8-5-6-16,-2-12-9 0,-5-7-4 0,-3-7-3 15,-5-4 1-15,1-2 4 0,-4-3 3 0,-2-1 4 16,1 0 0-16,1-5-3 0,-2 1 3 16,4-2-6-16,0-3-1 0,4-1 1 0,2-3-2 15,6 0-2-15,6 8-3 0,6 7 0 16,5 13-5-16,5 9-2 0,3 9-3 0,4 3-2 0,3 7 0 15,4 5 0-15,2 7 4 0,1 8 2 16,7 3 6-16,-2 4 2 0,3 4 2 0,1 5 2 16,0 2-3-16,-2-1 2 0,2 2-1 0,-2-4-1 15,-3-3 2-15,-1-8-4 0,-5-8 1 0,-3-6 1 16,-4-1 5-16,-6-4 6 0,1-3 8 16,-7-1 2-16,-1-6-3 0,-1-2-2 0,-5-8-5 15,-1-3-5-15,-1-2 2 0,-1-1 0 0,-5-1-1 16,3-1 1-16,-4 0-2 0,1 0-2 0,0-4-2 15,2 1-1-15,1-4 2 0,0 2 0 16,3 2 3-16,6 2 0 0,1 5-4 0,2 5-1 16,0 6-2-16,3 4-1 0,1 3 0 0,2 5-2 15,1 2 0-15,2 2 1 0,2 4 1 16,3 2 2-16,5 3-2 0,-3 1-2 0,6 4 4 16,-2 0-3-16,1 5 1 0,2-3 2 0,1 3-5 15,-3 0-2-15,-1-7-2 0,3-3-4 0,-1-5-3 16,-2-7 3-16,-4-5 5 0,-1-1 4 15,-1-2 4-15,-1-3 0 0,-5-1 4 0,-2-1 1 16,-3-1 1-16,-4 1-1 0,0-2-2 0,-2 2-2 16,-5-1 0-16,2 4 3 0,-1-1-3 0,-2 5 1 15,5 2 2-15,-1 1-1 0,1 4 0 0,2-1-4 16,0 4-6-16,2 1-3 0,3 2 0 16,0 2 4-16,6 4 2 0,-1 2 3 0,3 3 0 15,3-1 1-15,0 0 1 0,6-1 0 0,0-3-3 16,-1 1 0-16,1-1 0 0,0 1 1 0,-3-4 3 15,3-3-3-15,-5-5 5 0,0-5-1 16,1-3 0-16,-5-4 5 0,-4-3-2 0,-4-2 1 16,0-3-1-16,-6-3-4 0,-2 2-3 0,-2-3-3 15,-3 4-5-15,-6 3 0 0,-1-1-4 0,-4 4-1 16,-5 3-2-16,3 3-1 0,-7 1 4 16,0 5 0-16,2 1 5 0,1 2 3 0,5 1 2 15,2 2 2-15,4 0 1 0,5 1 1 0,1-2-2 16,4 1-3-16,4-2-5 0,4 1-2 0,3-3-3 15,3 1 6-15,1-2 10 0,2-1 5 16,6-3 6-16,1-5-1 0,5-4-3 0,1-3-1 16,2 0-3-16,1-3 0 0,-5-1-1 0,1 0 1 15,-4-1 1-15,-3 0-2 0,1 2 2 0,-6-1-1 16,-1 4-3-16,-1 1 2 0,-2 5-1 0,-6 2-1 16,1 6-1-16,-3 2-5 0,0 2-5 0,-2 4-1 15,2 2 0-15,2 4 5 0,1 5 4 16,-1 4 4-16,4-1 0 0,0 2-1 15,3-1 2-15,1-2-4 0,1 1 2 0,1-5-3 0,6 3 2 16,-3-1 0-16,5-4-1 0,-1 1 2 16,0-4-2-16,1-6 4 0,-1-5 0 0,2-3 0 15,0-8 1-15,1 1-2 0,-3-6 2 0,2-2 0 16,-3-1 1-16,1-3-1 0,-7-2 4 16,0-1-1-16,-3-4 0 0,-2 2 2 0,-6-2-4 15,-1 1 3-15,-2 3-1 0,-5 0-1 0,-1 5-1 16,-3 1 3-16,0 3-1 0,-1 6 2 0,-3 3 2 15,0 6-3-15,4 0-3 0,-3 4-9 16,2 1-5-16,3 6-7 0,2 3 0 0,-3 6 6 16,2 0 0-16,4 5 6 0,2-1-1 0,2-1-1 15,4 0 0-15,0 0 1 0,5-1 0 16,1 1 1-16,1-1 1 0,3-1-4 0,1-6-3 16,3-2 0-16,-4-8 5 0,5-5 4 0,1-8 5 15,0-2 5-15,-1-8-5 0,0 0 3 0,-3-4-3 16,0-2 1-16,0 0-1 0,-3 0 2 0,-4-4 0 15,-4 2 2-15,0 1 1 0,-2-2-3 0,-3 0 0 16,-1 3-1-16,-1-1-3 0,-1 2 1 0,2 3-2 16,1 4-1-16,1 1-2 0,5 5-6 15,-3 4-1-15,5 3-3 0,3 3 1 0,1 3 1 16,7 3 2-16,0 4 1 0,3 3 0 0,1 3 4 16,1 3 0-16,-4-1 3 0,1 3 4 15,-3-1-6-15,-3 2 0 0,-1 0 1 0,-1 4-4 16,-3 0 5-16,-5 2-1 0,3 0 0 0,-5-1 1 15,2-4-2-15,-2-10-2 0,-1-5 0 16,3-5 9-16,-3-1-1 0,0-4 5 0,4-4-1 16,-3-8-8-16,4-3 2 0,0-3-2 0,0-4 1 15,3-2 1-15,0-1-1 0,0-4 1 0,0 4-2 16,-2-3 0-16,-2 1 2 0,1 0-5 0,0 1 3 16,-4-3-2-16,-3 5 0 0,1-1 1 15,0 1 0-15,1 1 0 0,1 4 0 0,0 1-1 16,1 2-3-16,2 8-3 0,3 1-6 0,0 6-6 15,0 6-3-15,-1 5-1 0,5 4 4 0,0 3 7 16,1 5 3-16,1 3 6 0,3 2 1 0,-5-1 0 16,0 3 2-16,0-1 0 0,-3 4 2 15,-2-2 2-15,-1 2-1 0,-4 3 0 0,2 0 2 16,-4 3 0-16,-1-2-1 0,-1-5 2 0,1-3-5 16,0-10 0-16,1-9 2 0,2-4 3 0,-2-4 5 15,4-4 1-15,-2-2-4 16,-2-6-5-16,2-4-3 0,2-3-2 0,0-3 0 0,1 0 3 15,4-3-1-15,-1 1 2 0,0-2-1 0,-2 0 2 16,0 1-1-16,1-2 0 0,-3 1 0 16,-2-2-1-16,-2 0 2 0,-2-4 1 0,-4 4-1 15,1 0 3-15,-3 2-2 0,0 3 0 0,1 1 1 16,-2 3 3-16,4 4 2 0,-2 4 1 0,2 6 2 16,3 4-4-16,-1 5-9 0,2 3-7 15,2 4-6-15,2 4 1 0,3 10 7 0,-1 5 3 16,4 4 3-16,5 4 1 0,-2-2 0 0,4 3 1 15,-3-1-3-15,5-1 0 0,-4 0 0 0,2-5 1 16,-1 0-4-16,-2-3-10 0,3-6-25 0,-3-4-29 16,0-9-23-16,1-6-20 0,-5-7-12 0,-2-7-49 15,-4-4-80-15,2-6-125 0,-6-4-134 16,-6-5-42-16,1-3 43 0,-4-4 159 0,-2 1 224 16,-7 0 191-16,-1 1 133 0,-1 0 90 15,-2 1 37-15,-5 1 7 0,3 3-7 0,-4 2-41 16,-1 4-44-16,4 1-46 0,-3 5-39 0,5 2-40 15,3 4-36-15,4 1-28 0,4 5-20 0,3 2-14 16,6 2-23-16,2 4-52 0,4 2-76 0,7 4-145 16,1 6-255-16,8 1-397 0,2 5 39 15</inkml:trace>
  <inkml:trace contextRef="#ctx0" brushRef="#br0" timeOffset="609367.2892">29528 13709 2596 0,'-3'-19'60'0,"-4"-6"-36"0,4-7-2 16,3 2 21-16,2 1 27 0,-2 2 12 0,5 0 0 15,-1 2-17-15,-1 2-26 0,5 2-14 16,2 3-11-16,2 1-9 0,1 3-6 0,2 3-3 16,-2 4 0-16,3 6 2 0,-3 1 0 0,2 3 2 15,0 4-2-15,-3 3 1 0,4 5 0 0,-5-1 0 16,1 1 1-16,-3 2 0 0,1-3-2 15,-2 3-1-15,-4 0 0 0,-2-2-1 0,-2-1 1 16,0-3 4-16,0-3 6 0,0-6 15 0,2-2 4 16,0-4 3-16,-2-2-2 0,0-5-11 15,1-4-6-15,0-2-1 0,1-2 2 0,0 0 5 16,3 0 5-16,-2 3 6 0,5 1-1 0,-4 2-5 16,3 4-4-16,0 1-9 0,-1 3-5 0,3 0-1 15,2 4-1-15,-1-1-2 0,2 4 0 16,3-1-7-16,-2 1-17 0,1 1-29 0,3 1-45 15,-2-3-59-15,0 2-99 0,0 0-218 0,-2-1-547 16,-1-2-271-16</inkml:trace>
  <inkml:trace contextRef="#ctx0" brushRef="#br0" timeOffset="609737.8537">30078 13090 2232 0,'-5'0'34'0,"-2"1"-58"16,-3 2 6-16,2 6 28 0,1 3 41 0,-3 1 22 15,1 2 10-15,1 0-2 0,1 2-16 16,5-2-17-16,3 1-15 0,3-1-12 0,3-3-8 16,2-2 0-16,4-5 4 0,2-2 7 0,2-4 6 15,-1-6 1-15,4 0-2 0,0-4-8 16,1 0-4-16,-1-1-4 0,0-3-2 0,0 3-2 16,-3 1-3-16,-3 1-2 0,-4 3-3 0,-2 5-2 15,0 2-5-15,-4 2-1 0,2 5-2 16,-2 3 3-16,2 6 2 0,-1 7 7 0,0 4 3 15,-2 5 2-15,-1 8-3 0,0-1 0 0,3 4-1 16,-2 1 4-16,4 3 4 0,-5 0 3 16,3 2 6-16,-3-1 4 0,-2 1 8 0,-4-1 6 15,-1 1 2-15,-4-2-4 0,-2-4-5 0,-5-2-5 0,2-10 1 16,1-9 16-16,3-9 18 0,1-10 9 16,-3-7-3-16,1-9-14 0,1-5-22 0,2-9-14 15,2-5-10-15,4-6-6 0,5-8-4 16,7-5-13-16,3-2-24 0,6-3-43 0,-1-3-74 15,4 0-152-15,2-3-455 0,-3-2-939 0</inkml:trace>
  <inkml:trace contextRef="#ctx0" brushRef="#br0" timeOffset="610614.3175">31525 12187 1 0,'-13'-4'473'16,"-2"-3"-109"-16,-4-1-35 0,7 2-9 16,0 3-28-16,2 0-41 0,0 2-49 0,-1 2-37 15,-3 1-37-15,2 1-33 0,1 4-24 0,-1 3-21 16,-4 1-13-16,5 7-8 0,-1 2-4 0,0 0-4 15,1 3-1-15,1 0-4 0,1 0-2 16,1 4-3-16,5-1-2 0,-1 1-2 0,4-1 0 16,4-2 1-16,-1-1-1 0,7-7-4 0,-1-7-5 15,2-4 0-15,0-7 9 0,7-5 7 16,-4-5 8-16,5-2 1 0,-1-5-5 16,0-4-1-16,-4 1-2 0,-1-3-1 0,-4 1-1 0,0-3-2 15,-5 0-2-15,-2 0 2 0,-6 1-1 16,-1 4 2-16,-2 6 1 0,2 1-4 0,-2 6-2 15,-1 2-2-15,4 1-3 0,-1 5-7 0,3 1-15 16,1 1-14-16,2 1-2 0,0 4 6 0,5 1 12 16,-2 5 16-16,5 1 2 0,0 2 1 0,2 0 0 15,1-1 1-15,4 2 0 0,0-3-2 0,2 1 2 16,0-4 2-16,1 0 1 0,-5-4 0 0,6-3 1 16,-2-6 0-16,1-3 1 0,0-3 4 15,-4-4 2-15,2-4 1 0,-5-4 0 0,-2-2-4 16,2-6 0-16,-5 0-1 0,-4-2 0 0,-1 2 1 15,-4 1 0-15,-2 3-1 0,-2 0 0 16,-3 2-2-16,5 3-2 0,0-2-3 0,2 5-1 16,2 3-3-16,2 1-2 0,1 6-8 0,0 2-7 15,6 5-5-15,0 2 0 0,1 2 3 0,2 3 6 16,-1 5 4-16,5 0 4 0,-3 1 4 16,2 4 1-16,0-4-1 0,-2 3 1 0,4-2-1 15,-4 3-1-15,-1 1-2 0,3-1 1 0,-4 1 1 16,-3 1 2-16,-3-3 3 0,-2-7 2 15,1-5 10-15,-3-2 11 0,-2-5 6 0,0-1 3 16,-4-4-5-16,2-5-11 0,-5-1-6 0,-1-1-2 16,1-2-3-16,1-2 0 0,1 1 1 0,4-2 1 15,0 2 0-15,0-1-2 0,5 5-4 0,0-1-4 16,2 5 0-16,1-1 0 0,4 3 0 16,4 3-3-16,-2 4 1 0,1-1-1 0,1 2 1 15,2 2 4-15,3 0-3 0,0 2-6 0,3 2-21 16,-3-3-28-16,3 5-53 0,-2-4-85 0,-1 2-123 15,-4 0-205-15,1 0-337 0,-2-3-262 0</inkml:trace>
  <inkml:trace contextRef="#ctx0" brushRef="#br0" timeOffset="610936.0704">32424 11662 706 0,'-1'13'61'15,"-3"5"14"-15,-2 7 100 0,2 1 65 16,1-6-4-16,3-1-32 0,0-2-76 0,4 1-53 16,3-4-21-16,0-3-1 0,8-3 16 0,0-6 7 15,2-4 3-15,2-5-9 0,-1-6-24 0,-1-4-14 16,2-6-8-16,-2 0-6 0,-4-5-3 16,-4 0 3-16,-6-1-4 0,-5-1 3 0,-7-2-1 15,-6 1-4-15,-7-3 1 0,-4 0 3 0,-2 1 10 16,-2-5 10-16,-2 5 12 0,2-3 19 0,1 4 2 15,1 7 6-15,4 7-4 0,5 6-15 0,1 4-13 16,3 7-13-16,6 2-16 0,3 5-9 16,3 1-6-16,3 3-3 0,6 6-2 0,4 8 3 15,7 2-1-15,7-1-1 0,8 0-3 0,6-2-28 16,5 0-54-16,3 2-102 0,2-1-211 0,1 0-371 16,-5 0-743-16</inkml:trace>
  <inkml:trace contextRef="#ctx0" brushRef="#br0" timeOffset="612216.5524">26977 16952 1488 0,'-16'-2'163'0,"-3"1"-58"0,-6 2-61 0,5 7-5 15,4 7 19-15,0 2 34 0,3 4 23 16,-1 4 2-16,2 4-15 0,5 4-21 16,0 0-23-16,5 0-21 0,2-4-16 0,4-4-12 0,3 0 1 15,6-1-2-15,3-1 2 0,3-4 2 16,3-1-9-16,2-8-1 0,0-5-2 0,-2-5 0 15,3-5 15-15,-6-3 9 0,0-7 6 0,-3-5-3 16,-4-6 0-16,-3 0-9 0,-5-1-1 16,-6-1 0-16,-2 0-3 0,-7-1 5 0,0 0-3 15,-5 1 4-15,-2 4 6 0,-1 5 5 0,1 4 8 16,-2 2 4-16,5 4-3 0,2 4-5 0,5 3-10 16,3 1-10-16,2 1-15 0,3 1-11 0,4 3-4 15,1-1 0-15,2 6 11 0,8 5 4 16,-1 0 2-16,5 4 2 0,2-4-6 0,0 5-6 15,8-5-2-15,-2 1-1 0,0-2-1 0,2-2 5 16,0 0-10-16,-6-4-12 0,2-4-2 0,-5-3-3 16,-4-7 13-16,-1-4 17 0,-6-2 4 15,0-5 9-15,-5-2 1 0,-2-4 1 0,-6-4-3 16,-2-2-2-16,1-1 0 0,-1-2 1 0,-2-1 5 16,-2 2 2-16,3 1 5 0,-3 3 3 0,4 2 2 15,0 5-1-15,4 5-7 0,4 2-8 16,4 5-4-16,2-2-5 0,5 4 1 0,6 1 1 15,3 3-2-15,2 3 3 0,4 3-2 0,1 4 1 16,1 4 0-16,0 1-2 0,-3 5-1 0,-2 2-2 16,-2 0 2-16,-2 4-1 0,-2 1 0 0,-2 6 2 15,-6-2-3-15,-2 2-4 0,-7 0-10 16,-3 0-9-16,-3-4-12 0,-2-4-1 0,-4-7 10 16,4-4 15-16,-2-6 19 0,2-4 9 0,-5-4 4 15,5-3-2-15,1-2-2 0,0-7-7 16,2-3-3-16,4-4-3 0,2-1 0 0,2-4 1 15,0 0 0-15,1-5 1 0,4 3 1 0,-1-2 1 16,0 3 0-16,0-2-2 0,1 2 0 0,-2 1 2 16,-1-3-1-16,2 4 1 0,-3 0 0 15,0 1-3-15,2 2 1 0,2 2 0 0,-1 4-5 16,0 4 3-16,0 4-3 0,3 3 3 0,-1 3 0 16,0 3 2-16,3 2 0 0,2 2 0 15,-3 5 1-15,5 4 3 0,-3 3 1 0,1 3 1 16,0 2-4-16,-2 1 0 0,-4 1 0 0,0 1 3 15,-1 3-2-15,-7-1 4 0,-1 4-3 0,-1-2 0 16,-1 0-1-16,-3 1-1 0,-1-3-1 0,3-2-5 16,2-3 0-16,0-8-4 0,0-6-1 15,2-5 2-15,2-4 3 0,0-2 3 0,-2-3 3 16,5-5 2-16,-1-5-4 0,1-5 0 0,6-3 0 16,-3-1-1-16,0-1 4 0,-2 1-1 0,1-1 1 15,-3 0 0-15,-3-2 0 0,-1-2-3 0,-2-1 0 16,-2 3 1-16,-1-3 0 0,-3 4 4 15,-2-1-1-15,0 4 1 0,-2-1 0 0,0 5-3 16,-2 3 4-16,1 4 5 0,3 4 8 0,3 7 3 16,-1 2-6-16,4 2-12 0,2 2-6 15,5 7-2-15,0 5-1 0,4 5 4 0,1 6 0 16,4 2-5-16,1-1 2 0,1 1-2 0,4-2 3 16,1-2 1-16,4-2-1 0,-2-2-3 0,-1 0-18 15,2-3-41-15,-3 3-69 0,-3-2-129 16,-2-5-236-16,-2-3-503 0,0-7-197 0</inkml:trace>
  <inkml:trace contextRef="#ctx0" brushRef="#br0" timeOffset="612367.2403">27888 16283 1398 0,'-18'-9'778'16,"-6"-3"-702"-16,0 2-60 0,11 6-21 0,8 3-29 15,2 1-43-15,4 1-71 0,5 2-137 0,-2 5-238 16,6 6-335-16,4-1 521 0</inkml:trace>
  <inkml:trace contextRef="#ctx0" brushRef="#br0" timeOffset="613003.8232">28083 16563 1843 0,'-7'-20'618'16,"1"-6"-582"-16,1-7-28 0,8 8-6 0,5 6-4 15,2 2 5-15,2 3 1 0,0 5 1 0,2 2 4 16,0 1-4-16,5 5 0 0,1 1-2 16,1 4 0-16,-1 0-2 0,3 4 0 15,-4 1-1-15,-1 2 2 0,2-2 0 0,-5 3 0 0,1-1-2 16,-5 0 0-16,-1-3 0 0,-3-2 1 16,-4 0 0-16,0-3 10 0,-3-1 19 0,0-4 12 15,-2-1 4-15,0-5-5 0,0-2-18 0,-2-3-9 16,-2-4-5-16,1-3-3 0,1-1 1 15,0-2-2-15,1 4 2 0,1-4 0 0,2 4 1 16,2 3-4-16,3-1-1 0,1 2-3 0,2 5-3 16,3 2-1-16,4 1 0 0,-2 5-1 0,5 2 1 15,0 5 4-15,0 2 0 0,1 0-3 0,0 4 2 16,0-1 0-16,-3 0 0 0,-2 2 1 16,-1-2-3-16,-3 3-1 0,-1-4-2 0,-4 3 2 15,-4-1-1-15,-1-3 4 0,-5 3 9 0,2-5 8 16,-4-1 12-16,3-4 5 0,-3-5-4 15,-2-1-5-15,3-3-8 0,0-5-8 0,-2 0 0 16,5-4-6-16,-1 0 1 0,2-1-1 0,2 1 0 16,2 2 0-16,1 4-6 0,0 0-2 0,6 2-2 15,1 3 1-15,2 1 2 0,4 2 2 0,-1 2 1 16,8 2 2-16,-2 3 2 0,4 3 1 16,0-2-2-16,-1-1 3 0,-2 0-1 0,1-2 0 15,0 1 0-15,-4-3 2 0,-1-3 2 0,-1 0 3 16,-5-4 4-16,-1-4 1 0,-1 1 3 0,-5-5 0 15,-1 1-1-15,-3-6 1 0,-2-2-1 0,-3 0-2 16,-1-4-2-16,-4-1 2 0,-1 2 1 16,0 1 4-16,-1 1 1 0,1 1 1 0,-1 3 1 15,0 0 3-15,1 4 5 0,4 4-3 0,2 0 0 16,0 7-8-16,3 1-12 0,2 3-8 16,1 4-6-16,0 4 1 0,5 2 1 0,1 8 6 15,3 2 1-15,3 0-1 0,-1 3-1 0,5-1-1 16,2-2 1-16,-2 1-1 0,3 0-1 0,-4-1-10 15,3 0-16-15,-4 0-42 0,-2-4-75 16,1-3-127-16,-5-5-162 0,-2-7-258 0,-4-5-362 16,-4-7 404-16</inkml:trace>
  <inkml:trace contextRef="#ctx0" brushRef="#br0" timeOffset="613157.7705">28617 15823 1640 0,'-15'-14'728'0,"-3"-1"-635"16,1-2-66-16,9 3-19 0,8 5-16 0,3-2-6 15,7 2-9-15,1 2-42 0,8-2-119 0,2 6-301 16,6 0-890-16</inkml:trace>
  <inkml:trace contextRef="#ctx0" brushRef="#br0" timeOffset="613452.2046">29209 16095 2847 0,'-3'-30'59'0,"1"-12"-35"0,1-10-12 15,1 8 4-15,1 1 15 0,-2 3 14 0,-1-2 7 16,-7 2 1-16,-1 2-7 0,-8-1-7 0,3-1-6 16,-3 1-9-16,-3-2-6 0,2 1-4 0,-2 1-4 15,-1-1 0-15,-2-2-1 0,1-3-2 16,-1 1 0-16,-3 0-4 0,4 0-1 0,1 4 0 15,3 9 0-15,1 5 0 0,7 10 2 0,5 8-5 16,2 6-19-16,2 4-15 0,3 6-11 0,0 7 4 16,7 8 20-16,3 11 17 0,5 6 6 15,1 8 3-15,9 3 2 0,-1 3-1 0,6-2-3 16,4 3-2-16,-1-1 3 0,3 0-2 0,-1 0-6 16,4 2-25-16,-2-2-60 0,-2-1-97 0,-2-3-200 15,-4-5-481-15,-3-4-741 0</inkml:trace>
  <inkml:trace contextRef="#ctx0" brushRef="#br0" timeOffset="613951.5702">29522 15450 2431 0,'-9'-2'134'0,"-5"0"-131"0,1 4-34 15,5 8 4-15,4 8 33 0,-3 4 30 0,1 3 23 16,0 1 10-16,1 5 0 0,2 1-4 0,2-1-10 15,3 5-12-15,4-3-11 0,1 3-10 0,5-4-9 16,-1-6-5-16,3-3-5 0,5-11-7 0,-1-5-6 16,3-7 2-16,-5-5 1 0,1-5 1 0,-1-3 6 15,-3-5-5-15,-3-4-2 0,0 0 2 16,-2 0 3-16,-4 4 3 0,-4 2 3 0,-1 4 2 16,-2 2 4-16,-4 4 6 0,3 3 3 0,-1 1-1 15,3 2-10-15,0 3-7 0,1-1-5 16,2 3-2-16,0 2 5 0,1 0 1 0,4 2-1 15,-1-2-3-15,5-1-1 0,0-3 2 0,4-1 7 16,2-2 4-16,-1-5 4 0,0-2 2 0,3-4-4 16,-5-3 2-16,4-3-3 0,-5-1 0 15,-4-3-1-15,-4-2-1 0,2-2 1 0,-6 1 1 16,-3-1-2-16,-1 0 3 0,-4 0-1 0,-1 0 0 16,-4-1 0-16,1-4 2 0,-5 2-1 0,1-6 1 15,-3 1-1-15,0-3-3 0,-2-3 0 16,-1 1-3-16,0-1-2 0,-1-5 0 0,2 1 0 15,6-4 1-15,-4 4 3 0,2 1-2 0,6 8 2 16,1 7-1-16,2 6 0 0,4 10 1 0,0 7-11 16,1 5-6-16,3 7-7 0,3 1 2 15,2 8 7-15,6 3 7 0,5 5 0 0,1 2 0 16,8 7 0-16,0 3 0 0,8 3 4 0,1 4 0 16,-1 2-12-16,0 3-29 0,2 4-56 15,-5-1-97-15,-6-2-189 0,-2-2-417 0,-2-7-784 16</inkml:trace>
  <inkml:trace contextRef="#ctx0" brushRef="#br0" timeOffset="614149.4211">29710 15204 2136 0,'-9'-18'247'0,"4"-3"-186"0,-1-3-28 16,6 7 11-16,6 5 22 0,0 1 20 0,4 3-1 15,4 4-9-15,0 2-16 0,-1 8-14 16,6 2-9-16,1 6-7 0,4 3-6 0,1 3-10 15,1 5-2-15,1 0-3 0,0 5-2 0,-3 2 1 16,3 3-3-16,-4 0-3 0,0 1-7 16,-4-2-34-16,0-1-84 0,-4 0-180 0,-2-7-330 0,-3-9-445 15,2-8 172-15</inkml:trace>
  <inkml:trace contextRef="#ctx0" brushRef="#br0" timeOffset="614316.6276">29912 14966 2130 0,'-19'-17'110'0,"-7"-3"-77"16,-2-4-24-16,9 7-7 0,9 5-7 0,2 2-24 16,-1-1-82-16,7 4-263 0,1 2-580 0,2-1 144 15</inkml:trace>
  <inkml:trace contextRef="#ctx0" brushRef="#br0" timeOffset="614720.6586">30156 15199 1815 0,'-1'3'111'0,"-1"2"-109"0,0-1-10 0,2 1 38 16,2-5 73-16,-1 2 58 0,-1-4 19 0,0 1-11 15,-1-3-52-15,-1-3-45 0,2-4-16 0,0-2-10 16,4-2-12-16,-2-3-10 0,6-5-9 15,2 1-7-15,0-3 0 0,1 0-1 0,1 2-1 16,-3 2 2-16,0 3-1 0,1 0-4 16,-5 7-2-16,3 1-1 0,2 4-1 0,-1 1 0 0,1 5 1 15,-1 1-1-15,2 5 0 0,-2 5 1 16,2 3 0-16,-1 4 2 0,1 0 0 0,0 3 1 16,2-2 1-16,2 1-1 0,-2-1 0 0,3 2-1 15,-3-6-1-15,-2 2 1 0,-1-5 0 0,1-5 3 16,-1-4 8-16,0-4 10 0,-2-2 9 15,-3-8 5-15,2-1 0 0,-4-5-15 0,3-6-5 16,-3-1-3-16,3-3 0 0,-3 1 1 0,-2-1 3 16,0 4 2-16,-1 0 3 0,0 2 2 0,0 2-2 15,3 2-3-15,-2 3-3 0,-1 6-7 16,1 2-4-16,0 3-4 0,-1 3-4 0,2 1-3 16,0 1-2-16,4 3 0 0,-1 2-15 0,3 0-20 15,1-1-45-15,1 2-63 0,6-1-93 0,-2-1-151 16,0 2-338-16,3-4-824 0</inkml:trace>
  <inkml:trace contextRef="#ctx0" brushRef="#br0" timeOffset="615018.4404">30757 14611 1786 0,'-11'-18'296'0,"0"-4"-207"16,-1-3-15-16,3 4 17 0,6 6 15 0,-1 2-8 15,3 6-23-15,0 6-25 0,2 1-21 0,0 7-15 16,7 7-3-16,3 4-2 0,5 6 8 15,5 7 3-15,4 1 5 0,2 5 3 0,-2 4 5 16,3 6 0-16,-5 6 1 0,-2 6 0 0,-4 4-2 16,0 3 4-16,-4 2-3 0,0 4-5 0,0 2-3 15,-3-3-6-15,-4-3-2 0,-5-9-4 0,-3-11 2 16,-6-12 0-16,1-14 14 0,-2-11 27 16,-2-10 17-16,-4-10 7 0,0-7-10 0,-1-8-23 15,-3-5-13-15,7-11-9 0,1-3-5 0,1-9-4 16,2-5-6-16,7-1-5 0,6-5-1 15,7 3-3-15,2-1 0 0,7-1 1 0,7-1-11 16,2 3-34-16,1 0-40 0,-1 2-62 0,-2 7-98 16,-4 7-184-16,-4 11-664 0,-8 6-525 0</inkml:trace>
  <inkml:trace contextRef="#ctx0" brushRef="#br0" timeOffset="615581.4484">29560 17158 2316 0,'-3'-4'79'0,"-6"-2"-70"16,5 6-20-16,-3 6-9 0,4 4 8 0,-3 7 29 15,-4 4 21-15,1 3 21 0,-3 5 9 0,-1 3-2 16,-2 4-6-16,1 1-7 0,3 0-14 0,2-1-9 15,2-1-9-15,4-2-10 0,3-5-4 0,1-1-3 16,6-2-2-16,-4-4 1 0,4-4-4 16,-2-5 2-16,2-6 7 0,1-7 10 0,-3-4 8 15,2-6 6-15,-4-4 0 0,4-9-6 0,-1-8-8 16,-2-5-2-16,-2-6-1 0,-2-3-3 16,0-3 1-16,-3-1-3 0,-5 3 1 0,-2 0-2 15,-5 1-4-15,-1-1 0 0,-4-2-2 0,0 0 2 16,-4-3-1-16,-3-2 0 0,-2 2 1 0,4 6 7 15,-1 7 11-15,4 8 11 0,2 9 11 16,5 8 1-16,1 5-5 0,8 6-14 0,2 3-17 16,4 6-12-16,4 1-5 0,3 11 6 0,9 8 0 15,-2 8 4-15,10 3-2 0,4 5 0 0,8 0 2 16,4 0-2-16,4-1 1 0,2-1-1 16,-1 3-3-16,2-1-14 0,-2 0-32 0,3-2-54 15,-5 0-84-15,-2-4-139 0,-2-2-297 0,2-7-790 16</inkml:trace>
  <inkml:trace contextRef="#ctx0" brushRef="#br0" timeOffset="616116.313">30047 16887 2316 0,'-12'2'50'0,"-1"4"-37"0,-5 3-10 16,8 9 12-16,2 1 22 0,2 2 19 0,0 5 17 15,3 3 0-15,0 2-1 0,3 2-7 0,4 3-12 16,0-1-5-16,5-1-14 0,1-2-10 16,0 1-8-16,7-5-10 0,-3-6-5 0,6-3-7 15,0-8-9-15,-1-5-3 0,1-6 2 0,-2-4 6 16,0-5 8-16,-2-6 9 0,-5-4 2 0,0-3 0 16,-2-4 1-16,-3 1-4 0,-6-2 1 0,-4 1 0 15,0 4-1-15,-4 0 3 0,-2 7 2 0,0 1 6 16,-2 6 3-16,3 2 3 0,-1 5-3 15,5 1-6-15,2 3-8 0,3-1-6 0,4 4-5 16,1 2 2-16,4 2 1 0,1-2 2 0,3 2 1 16,2-2 0-16,4-2 0 0,0-1-1 15,3-5 4-15,1 0-3 0,0-6 0 16,3-3 1-16,-3-1-2 0,-2-2 2 0,-3-2-1 16,-4-6 3-16,-1-1-2 0,-8-4 2 0,1-2 1 15,-6-1-1-15,-6-4 0 0,2-2 1 0,-7 0-1 16,-3-5 0-16,0 3 1 0,-6-3-1 0,0 0 2 15,-3-1-3-15,-2-2 3 0,0-2-1 0,-1-2 5 16,-3 0 1-16,-1 1-1 0,-1-3-2 16,5 3-6-16,-2 3 1 0,6 3 4 0,3 8 3 15,4 9 6-15,7 8 0 0,2 10-6 0,5 4-10 16,2 4-8-16,5 8-3 0,0 6 2 0,9 9 9 16,4 5 2-16,3 3-1 0,8 2 1 0,4 4-2 15,3-1-3-15,4 3-1 0,1 2-1 16,1-1-3-16,0 2-18 0,1-3-51 0,-3-1-91 15,-4-2-169-15,-1-2-362 0,-4-7-889 16</inkml:trace>
  <inkml:trace contextRef="#ctx0" brushRef="#br0" timeOffset="616281.1126">30250 16596 2569 0,'-13'-9'166'0,"-6"-4"-123"16,6-2-52-16,8 1-36 0,13 2-12 0,2-3-14 15,9-1-2-15,0 0-7 0,4-3-51 0,6 0-99 16,3 1-220-16,4 2-469 0,1 0 207 16</inkml:trace>
  <inkml:trace contextRef="#ctx0" brushRef="#br0" timeOffset="616573.5238">30823 16396 2321 0,'-15'19'46'0,"3"8"-35"0,-5 3 21 0,6-1 29 16,8-4 29-16,-3-2 23 0,4 2-9 0,1-2-13 16,1 3-19-16,1-1-17 0,0 0-12 0,5-3-14 15,-1-5-9-15,5-6-7 0,1-5 4 16,4-6 2-16,3-6 4 0,-3-8 0 0,6-5-10 16,6-8-4-16,-2-3-2 0,1-5 0 0,-4 2 3 15,-5 2-4-15,-4 3 3 0,-2 6-2 0,-4 6 3 16,-5 6 1-16,-2 6-3 0,-1 4-3 15,-1 2-1-15,-2 5 0 0,3 1-6 0,0 2 2 16,2 6-3-16,1-1 0 0,4-1 5 0,2-3 2 16,4 0 3-16,0-5 1 0,5 0-3 15,3-6-3-15,1-1-4 0,0-6 0 0,-1-2-2 16,-1 0-6-16,-4-4-9 0,2-2-13 0,-4 1-12 16,-1-3-40-16,-4 0-77 0,-1 2-146 15,-5-3-428-15,-4 4-873 0</inkml:trace>
  <inkml:trace contextRef="#ctx0" brushRef="#br0" timeOffset="622650.613">2206 17118 1 0,'-8'0'0'0,"0"0"0"0,3 0 0 0,-1 1 0 16,3 0 0-16,-3 2 0 0,3-1 0 0,-2 0 140 15,0 0 31-15,0-1-2 0,1-1 5 0,-1 0-8 16,0 0-4-16,1 0-6 0,-2 0-7 16,4 1-7-16,-5-1-12 0,3 0-10 0,-3 0-17 15,1 0-18-15,2 3-20 0,-2 0-13 0,1 0-13 16,-1 3-9-16,0 2-5 0,-2-1-9 16,2 2 2-16,1 2-2 0,-2 0-2 0,3 2-1 15,-1 0-2-15,1 2-3 0,1 3-3 0,-3-1 1 16,5 2-1-16,-1 6-1 0,-1 0-3 15,0 5 0-15,1 2-1 0,2 0 0 0,0 4-1 16,2 1 0-16,4 1 1 0,-3 3-2 0,7 0 3 16,0 5 0-16,2 0-2 0,10 2 1 0,-1-1-3 15,6 0 1-15,3 1 0 0,0 0 1 0,5-2-2 16,1-1 1-16,-15-22 10 0,7 3-4 0,1 1 3 16,5 4-4-16,0-2-12 0,7 2 3 15,3-1 4-15,2 2 4 0,3-5 2 0,0-5 10 16,-4-7 1-16,3-2 7 0,-2-6 5 0,-3-3-4 15,-1-4 0-15,-3-1-5 0,-2-4-3 0,-3 1 0 16,-3-1 9-16,-5-3-7 0,0 2-10 16,-5-3-28-16,-2-1-64 0,-1 0-121 0,-4-2-254 15,2-1-467-15,-3-4 215 0</inkml:trace>
  <inkml:trace contextRef="#ctx0" brushRef="#br0" timeOffset="623690.8228">10689 14562 589 0,'-10'-4'216'0,"-4"-2"-89"16,1 1-34-16,4 4 5 0,2-1 10 15,3 1 22-15,0-1 4 0,2 1-1 0,0 0-6 16,1 1-11-16,1-2-15 0,0 2-19 0,0 0-22 16,0 0-19-16,1 0-17 0,2-2-10 15,2 0-5-15,4-4 3 0,3 0 4 0,8-3 5 0,4-5-1 16,7 0-1-16,8-2-4 0,3-3-3 0,6 0-2 16,2 1-5-16,4 1-1 0,5 2 0 0,0 4-1 15,2 7 0-15,-2 4 2 0,-3 6 0 16,0 6 0-16,-4 4 2 0,-4 6 1 15,-1 6 5-15,-4 3 5 0,-1 5 4 0,-4 6 3 0,-4 4-2 16,-3-3 1-16,-4 4-5 0,-1-1 0 16,-5-2-3-16,-2-3-1 0,-4-1-2 0,-4-6 0 15,-1 0-2-15,-1-5-2 0,-3-3-1 0,-2 0 0 16,-4-3-2-16,-2-2-9 0,0-2-23 16,-2-3-47-16,-1-3-82 0,-2-1-157 0,-1-1-355 15,1-2-734-15</inkml:trace>
  <inkml:trace contextRef="#ctx0" brushRef="#br0" timeOffset="683139.7785">26875 11390 1 0,'-2'-1'0'0,"-1"-1"0"15,2-1 0-15,1 3 0 0,1-2 0 0,-1 2 0 16,2-1 82-16,-1-4 74 0,1 2 2 0,-1 0-9 15,0 0-15-15,0 0-13 0,2-3-20 0,-1 4-16 16,2-1-15-16,0-1-15 0,0 2-12 0,0-2-8 16,2 1-5-16,-3-3-2 0,4 1 0 15,-1 1 0-15,1-2-1 0,2 1-1 0,0-2 2 16,1-2 2-16,1 0 2 0,1-2-2 0,1 2 1 16,0-5-5-16,3 0-3 0,1-1-2 0,-1 1-3 15,3-1-1-15,1-1-1 0,0 0-5 16,1 1-3-16,2-3 0 0,1 1 2 0,-1 0-1 15,1 0 1-15,-1-2-1 0,2 1-3 0,-3-1-1 16,2 1 0-16,1-2-1 0,1 2 2 16,0 0-3-16,-1-1-2 0,2 4 1 0,-3-3-1 15,3 1 1-15,-2 1-4 0,-1 0 1 0,-2 0 0 16,2 3-1-16,0-3 6 0,1 2-1 0,-2-3 0 16,4-1-1-16,-3 0 1 0,4-1 0 15,-1-1-1-15,-2-3 1 0,4 2-2 0,-4-1 3 16,3 1 0-16,1 1 1 0,0-1-1 0,-4 3 2 15,3-1-1-15,-6 3 1 0,2-3 0 16,0 1-1-16,0 1 2 0,0-1-1 0,1-2 0 16,0 4-1-16,0-4-1 0,4 1 1 0,-2-2-1 15,0 2-2-15,2-1 0 0,1 1 0 0,-1-2 0 16,1-3 3-16,-1 3 1 0,1-1-4 0,0 0 4 16,-2 2-2-16,-1-3-1 0,2 2 2 15,-2 0-1-15,0 0 0 0,2 1-2 0,1 0 1 16,-2-1 0-16,-2 2-1 0,2-1 0 15,-4 1-2-15,3-2 2 0,0-2 0 0,-1 1-1 0,2-2-1 16,1 0 1-16,1-1-1 0,0 1-1 16,1 0 1-16,-3 0-5 0,4-1 0 0,-2 0-2 15,-2 1 3-15,5-2 1 0,-1 1 2 0,0 1-2 16,-2 1-2-16,1-1-3 0,0 0-1 0,-1 1 1 16,0 1 1-16,2-2 4 0,-1-1 0 0,1 0 1 15,0 3-1-15,-3-3-3 0,3 3 2 16,1-2 0-16,-2 1 3 0,2 0 0 0,-1 0 1 15,4 0-1-15,-3-2 0 0,-1 0 1 0,4 0 0 16,-5-3 1-16,-2 3 2 0,0-1-1 16,-1 1 0-16,1 3 0 0,-1-2 0 0,-4 3-1 15,2-2-1-15,-2-1 0 0,0 1 0 0,2-1 1 16,1 2 0-16,-2-3 2 0,4 2 0 16,-1-1 1-16,-4 2 0 0,2-1-1 0,-2-1-1 15,2 0-1-15,0-3 0 0,1 2-1 0,3 0-1 16,2-2 0-16,2 1 0 0,2-1 1 0,-1 1-3 15,4 1 1-15,0-2 0 0,-4 0 0 0,4-1 3 16,0 1 0-16,-2-1 1 0,-3 0 0 16,-1 0-1-16,2 3 0 0,-2-1-1 0,0 1-3 15,1-2-1-15,-2 0-4 0,-1 1-3 0,0 1-2 16,-2-2-4-16,1 2 1 0,0-1-1 0,-4 2 2 16,4-1 1-16,-1 2 2 0,-4 3 4 15,4-3 0-15,-2 0 1 0,-3 0 0 0,4 2 0 16,-1-1-4-16,-1-2 0 0,3 2-4 0,-1 0-3 15,1 1-2-15,1-1-4 0,-5-1 0 0,5 1 0 16,-1 0 6-16,-1 2 6 0,-2 0 5 0,2 1 0 16,-3 3 1-16,0-5 2 0,-5 3 1 15,0 1 3-15,-6 2-1 0,5 0 2 0,-4 1-1 16,-1 2 3-16,-2-2 2 0,0 2 3 0,3 1 7 16,-1 1 7-16,-4 1 10 0,1 0 6 15,-2 2 5-15,-1 1 4 0,-1 0-2 0,-4 4-1 16,-1 1-4-16,-2 1-7 0,-1 0-4 0,1 1-6 15,-1-1-8-15,0 1-5 0,0-1-7 0,0 1-15 16,-1 2-15-16,-1-3-39 0,1 0-69 16,-1-3-98-16,-2 2-203 0,-1 2-511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3:30:47.0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1008 1626 1 0,'1'-1'0'0,"-1"0"0"0,0-2 0 15,0 1 0-15,1-1 81 0,-1 0 83 0,0 1-16 16,0-1-3-16,0 2-1 0,0-1 1 16,0-1-2-16,0 2-5 0,-1 0-8 0,2-1-10 15,-1-2-3-15,0 4-12 0,0 0-16 0,-1 2-17 16,1 0-20-16,0-1-17 0,-1-1-9 16,1 1-10-16,0-1-13 0,0 1-15 0,-1-1-13 15,1 1-1-15,0 2 6 0,0 3 10 0,0 3 10 16,1 3 5-16,-1 2 0 0,1 3 2 0,0 5 0 15,0 3 2-15,5 5 0 0,-4 3 1 0,0 0 3 16,0 3-1-16,2-1-1 0,-3 2-4 16,0-3 0-16,-1 0-4 0,1-3 0 0,-1-3 2 15,0-3-1-15,0-1 1 0,1-1 1 0,1-3 1 16,-2 2 2-16,1-3 2 0,2-4 3 0,-3 1 2 16,1-4 3-16,-1-2 3 0,1-2 0 0,-1 1 1 15,1-4-2-15,0-1-1 0,-1 0-2 16,1-2 2-16,0 1-1 0,-1-1 0 0,1-2 1 15,-1 0 2-15,0 0-1 0,0 0-2 0,0 0-1 16,3 0-2-16,-3 0-3 0,0 0-2 16,0 0-2-16,0 0-4 0,0 0-3 0,0-2 0 15,0 2 0-15,0-2 0 0,1 2-1 0,-1-1-3 16,0 0-14-16,1 1-27 0,-1 0-46 0,1 0-74 16,-1 0-95-16,0-1-104 0,0 0-146 15,0-2-209-15,-1 2 544 0</inkml:trace>
  <inkml:trace contextRef="#ctx0" brushRef="#br0" timeOffset="1785.8644">794 2087 4 0,'-1'-3'321'0,"-2"2"-105"15,2-1-37-15,1-1 13 0,0 1 13 0,0-1 4 16,0-1-20-16,4-1-37 0,-2 1-36 16,0-1-33-16,4-4-19 0,-1 1-14 0,4-1 0 15,0-4 3-15,1 2 1 0,3-4 5 0,2-1-1 16,0-3-4-16,3 2-3 0,-3-6-20 0,20-18-9 16,-11 1-5-16,-3 7-8 0,-4 5 12 0,-5 1-5 15,-2 1-1-15,1-2 4 0,-2-1 0 0,1 3 0 16,-3-3-4-16,-3 4-7 0,-2-3-4 15,2-1-4-15,-3-1 0 0,-2 5-2 0,-1-2-3 16,-2 4-1-16,-4-2-3 0,2 4-4 0,-4 1 5 16,2 0 0-16,-3 2 0 0,0 3 2 15,-4 4-2-15,10 8 12 0,-3-3-2 0,-1 2 5 16,-1 1-6-16,1 1-11 0,-1 0-4 0,1 2-8 16,-2 0 4-16,0 4 1 0,1 2 6 0,-1 4 6 15,1 4 5-15,-1 2 5 0,1 7 2 16,0 4-2-16,1 1 4 0,-1 6 0 0,5 3-2 15,-2 1 3-15,4 0-2 0,-1 4 1 0,3 1 0 16,1-3-1-16,4 5-3 0,-1-3-1 16,-1 1 0-16,5 0 4 0,1-2 1 0,3-3 1 15,0 0 2-15,2-3-3 0,3-2 1 0,17 20-9 16,-1-14-1-16,-3-12 5 0,-6-11 3 0,3-6 11 16,-3-4 3-16,3-5 2 0,-1-4 3 0,-2-2-1 15,3-5 0-15,-5-2-1 0,0-3-2 0,-2-1 0 16,-1-2-1-16,-3-2-2 0,2-1-1 15,-4-1-3-15,-3 0-3 0,-1 0-1 0,1-3-2 16,-6 0-3-16,2 0 0 0,-4 0-3 0,-1 0 2 16,0 3-1-16,-3 1-1 0,1 4-1 0,-2 1-4 15,-3-1 3-15,3 7 0 0,-5 0 3 16,5-1 0-16,-2 5-1 0,3-1 0 0,0 4-2 16,0 0 4-16,-1 2-4 0,2 1-6 0,0 1-10 15,1-1-12-15,1 4-1 0,-2 2 2 16,1 2 11-16,-1 5 14 0,1 3 1 0,0 4 2 15,1 5-3-15,1 0 1 0,3 4-1 0,-3 1 1 16,4 5 0-16,-2-2 0 0,4 4 0 0,-4 0-2 16,4 3 3-16,-2 4-3 0,-1 1 3 15,4 0 0-15,-2-4 1 0,1 0-1 0,-1-1 0 16,2-2-1-16,-4 2 0 0,-1-1-1 0,-3-1 0 16,-2 1 2-16,0 0 0 0,-2-4-2 0,-1-2 2 15,2 0-2-15,-6-5 0 0,1-1 0 16,-1-5-2-16,-2 0 1 0,-1-4 0 0,-3-4 1 0,1 1 2 15,0-4 3-15,-4 1 0 0,-1-6 2 16,2 0 0-16,-1-2-1 0,3-4-2 0,-1 0 1 16,2-4-3-16,1-1-3 0,2-1-2 0,0-3-4 15,1-3-4-15,2 1-1 0,3-3-2 0,0-1 1 16,2 0 2-16,6-2 1 0,0-3 1 16,2 2 1-16,5-1-1 0,1-1 2 0,0 0 2 15,1-2 2-15,5 2 1 0,-1-2-1 0,1 0-5 16,1-5-3-16,6 1 1 0,-2-2 2 15,4-3 4-15,3-5 5 0,0 1-1 0,2-2-1 16,1-4 1-16,0 4 3 0,4-3-2 0,-5-2 2 16,-2 2 1-16,-3-1-2 0,-3 2 3 15,-3 5 1-15,-7 2 4 0,-2 2 1 0,-7 3 3 16,-2 2 1-16,-6 0 2 0,0 5 4 0,-5 1-1 16,-2 3 2-16,0 2-1 0,-2 4-1 0,0 3-5 15,2 0-9-15,-1 4-7 0,-1 2-10 16,2 2 2-16,-3 4 1 0,3 3-1 0,-1 5 3 15,-1 5 3-15,2 5 1 0,-1 4 1 0,-1 2-2 16,4 3 0-16,1 2-1 0,6 0-6 0,1 4 0 16,4 0-1-16,2-1-1 0,4-2 2 0,7-4 0 15,-2-7 2-15,9-6 5 0,-3-5 2 16,1-3 3-16,-1-3 3 0,3-4 4 0,3-3 3 16,2-7 5-16,1-5 0 0,1-1-2 0,0-4-2 15,0-3-1-15,0-4 2 0,-2-2-2 16,-4-3 3-16,0-2-2 0,-4 0-1 0,-2 0-1 15,-5-2-3-15,1-1 0 0,-1 0-2 0,-2-3 0 16,-1-1 0-16,-2-1 2 0,1 0 1 0,0-2-3 16,-5 1-1-16,1-2-6 0,-5 2 1 0,2 1 0 15,-3 0 2-15,-3 2-4 0,2 0 1 16,-3 3-3-16,-2 3 1 0,-1 0 5 0,-3 2-5 16,2 1 5-16,-1 3 1 0,-1 2 4 0,2 3-1 15,-2 6 0-15,0 3 1 0,6 3-4 0,-2 3 4 16,3 4-9-16,0 1-7 0,1 0-13 15,2 4-7-15,-2 5 7 0,1 6 4 0,-4 10 16 0,0 11 1 16,2 6 2-16,-2 8 2 0,4 1 1 16,1 4 0-16,3 2 1 0,5 0-1 0,2 0 0 15,6-1-6-15,-2 0-1 0,3-2 2 0,0-1-4 16,-1-2 8-16,-1-4-1 0,-1-6-2 16,0-1 2-16,1-5-1 0,-1-6 0 0,4-3 1 15,-2-5 1-15,-2-6 3 0,-1-3 2 0,-2-6 1 16,4-2 4-16,-3-2 5 0,0-5 3 15,3-3 5-15,0-4 0 0,3-7-3 0,-4-4-5 16,6-3-2-16,-1-6-3 0,-2 1 0 0,-2-5-2 16,0-2-2-16,0 0-1 0,-2-4-2 0,2 0 0 15,-3-5-1-15,-2-1 0 0,1 1 5 0,-3-3-3 16,1-1 0-16,-3-3-5 0,1 3-4 16,-2-2 2-16,-1 4-3 0,-2 0 1 0,-2 1-1 15,-1 0-2-15,-1 4 4 0,-4 1-2 0,1 9 2 16,-3 4 5-16,-1 4 1 0,3 7-2 15,0 2 4-15,-2 6-4 0,5 4-2 0,1 3-3 16,-2 2-8-16,4 1-12 0,-1 0-5 0,1 4 3 16,-1 8 2-16,0 5 16 0,-1 9 7 0,0 8 1 15,2 8 1-15,-1 5 0 0,-2 6 0 0,-1 4 1 16,-3 5-2-16,4 0 2 0,-1-1-3 0,2 0 1 16,1-3-4-16,1-3-3 0,1-5-4 0,2-5-8 15,3-6-8-15,2-5-17 0,-1-7-23 16,2-7-38-16,0-4-69 0,2-8-89 0,3-4-74 15,0-7-196-15,-1-5-545 0</inkml:trace>
  <inkml:trace contextRef="#ctx0" brushRef="#br0" timeOffset="2034.0921">2066 1604 511 0,'22'-2'208'15,"9"-1"20"-15,10-2 55 0,3-1 43 0,-2 0-8 16,-1 0-51-16,1-1-63 0,-2 2-48 16,1 0-38-16,1 4-27 0,-2 0-21 0,-1 3-15 15,-5 3-15-15,-4 1-14 0,-2 4-8 16,-5 1-7-16,-2 2-1 0,-5 3 0 0,-3 3 0 16,-3 1 2-16,0 4-1 0,-2 2-4 0,-1-1-2 15,0 2 0-15,-3 0-5 0,1-2-3 0,-4-1-20 16,5-4-34-16,-3-2-51 0,1-4-94 0,1-3-110 15,-2-4-146-15,2-5-269 0,-1-4-382 16</inkml:trace>
  <inkml:trace contextRef="#ctx0" brushRef="#br0" timeOffset="2181.4597">2655 1450 1600 0,'-8'-15'450'15,"-2"-3"-364"-15,-1-3-25 0,5 9 5 0,2 3 1 16,3 1 0-16,-1 2-17 0,1-2-16 0,-1 5-12 15,4-1-27-15,0 3-44 0,0 0-82 16,4 1-107-16,2 0-164 0,5 4-372 0,0 3-129 16</inkml:trace>
  <inkml:trace contextRef="#ctx0" brushRef="#br0" timeOffset="3124.6877">2824 1657 1641 0,'3'1'6'0,"-1"-2"-26"16,1 1 27-16,2 1 57 0,-3-1 50 15,4 1 0-15,-3 2-22 0,0 2-32 0,2-1-21 16,-3 4-6-16,0-1-5 0,1 2 4 0,-2 1 1 16,2 1 2-16,-2-1 1 0,-1 3-3 0,0-3 1 15,0 2-8-15,-1 0-4 0,0-5-3 16,-1 1 0-16,-1-2 2 0,2-5 9 0,1-1 17 15,0 0 20-15,-1 0 21 0,1-1 14 0,0 1-8 16,0-6-26-16,-1-3-24 0,1-1-26 16,0-7-7-16,1 0 9 0,0 1 2 0,5-3-7 15,-2-1-4-15,5-1-7 0,1 1-1 0,0 1 1 16,0 0-3-16,4 1-2 0,-2 4-5 0,1 2-6 16,-2 4-2-16,-1 1-7 0,0 5-5 15,-1 0-7-15,-2 3 0 0,0 2 6 0,3 4 7 16,-3 1 13-16,0 5 7 0,-1 5 4 0,2 2 2 15,-5 2 6-15,3 0 0 0,-3 0-5 16,-2 2-4-16,-1-2-3 0,2 3-1 0,0-3 2 16,1-4 3-16,0-2 1 0,3-2 0 0,-2-5 1 15,2-1 1-15,-2-3 1 0,0-3 5 0,1-1 5 16,-4-1 10-16,4-1 8 0,0-1 1 0,-1-4-4 16,3-1-7-16,0-1-9 0,0-1-4 0,-1 0-4 15,1-1-3-15,-2-4 0 0,1 4-3 16,0-2-2-16,1 1 2 0,0 1 4 0,0-1 1 15,1 0-3-15,0 1 1 0,1-1-6 0,1 0-2 16,2-1-1-16,-2 2 0 0,0-1-3 0,4-1 3 16,-1 0 3-16,-1 0-1 0,0-2 1 15,0 3-3-15,-1 1 1 0,-2 1 1 0,-1 3-1 16,1 0 2-16,-3 0-2 0,-1 4-2 0,-2-1-5 16,-1 3 1-16,0 0-1 0,-4 1-2 15,1-1-7-15,0 2-7 0,-1-2-8 0,-1 2 5 16,0 3 8-16,-1 1 11 0,1 2 13 0,-5 4-2 15,4 0 2-15,-2 4-1 0,-2 2-1 16,-2 0 1-16,0 1-1 0,1 1 0 0,0 0-5 16,1-1-4-16,3-5 3 0,2 2-7 0,4-5-1 15,1-2-5-15,2-5-4 0,0 0 1 0,3-2 6 16,-3-2 13-16,3-2 12 0,2-2 4 0,-2-3 0 16,4-5-5-16,-2-1-3 0,1-4 6 0,1 0-2 15,-2-1-2-15,-1 0 2 0,1-1-5 0,-4 1-2 16,1 1 5-16,-2 1 2 0,0 1 3 15,-2 2 4-15,0 2 4 0,-1 2 4 0,-1 2-10 16,0 5-3-16,0 2-11 0,0 0-17 0,0 0-14 16,1 1-16-16,-1 4 1 0,3 1 10 15,-1 5 16-15,0 8 16 0,1 3 4 0,2 9-5 16,0 1 1-16,4 4 1 0,1 6-3 0,0 3 2 16,-2 2 4-16,2 3 0 0,-5 4 2 0,-3 3 2 15,-6 2 1-15,-5 3 0 0,1-3-1 16,-5 0 1-16,-2-8-3 0,-3-1 0 0,-3-4 0 15,-1-3 0-15,-4-8 4 0,2-5 6 0,-3-7 6 16,3-8 8-16,-2-7 4 0,6-6 11 0,0-5 1 16,4-5 1-16,1-2-5 0,3-5-12 15,3-4-4-15,5 0-7 0,2-5-4 0,3-2-5 16,3 1-3-16,2 0-4 0,5-1-3 0,1 1-12 16,5-3-23-16,0 3-38 0,7 0-74 0,1-3-105 15,4-1-228-15,4-3-997 0</inkml:trace>
  <inkml:trace contextRef="#ctx0" brushRef="#br0" timeOffset="3611.8168">4875 1388 398 0,'0'-5'473'0,"0"-3"-70"0,-1 0-49 16,0 4-54-16,0 0-61 0,-1 4-68 16,2 0-70-16,0 3-52 0,2 1-31 0,-1 6-2 15,-1 9 15-15,2 6 20 0,1 10 10 0,2 1-2 16,-2 9-7-16,4 2-13 0,-4 4-14 15,4 3-9-15,-6 4-2 0,0 3 0 0,-3 3 6 16,1 3 3-16,-3-6 1 0,2-3-5 0,4-7-5 16,-1-7-5-16,0-7 0 0,2-6-4 15,-3-7-3-15,1-4-12 0,0-5-27 0,-1-4-40 16,0-5-46-16,0-4-28 0,0-5-58 0,-1-4-121 16,0-4-300-16,-2-7-521 0</inkml:trace>
  <inkml:trace contextRef="#ctx0" brushRef="#br0" timeOffset="3865.6694">4801 1438 681 0,'2'-17'534'0,"3"-2"-306"0,3-3-63 0,4 8-37 16,2 3-22-16,3 1-2 0,4 4 2 16,4 2 2-16,5 1-12 0,1 4-11 0,2 4-13 15,-2 2-10-15,1 3-6 0,-2 4-10 0,-5 1-8 16,-2 3-1-16,-6 4-7 0,-6 0 1 0,-9 3 0 15,-3 2-2-15,-8 2 0 0,-4 0 1 16,-2-2-5-16,-8 1-5 0,0-4-2 0,-7-1-3 16,0-5-2-16,-2-6-4 0,1-1-5 0,-1-4 0 15,3-4-4-15,4-2 0 0,2-1-26 16,4-1-44-16,3-1-69 0,4-2-86 0,3 1-117 16,4-2-231-16,5 2-613 0</inkml:trace>
  <inkml:trace contextRef="#ctx0" brushRef="#br0" timeOffset="4154.2593">5302 1961 2467 0,'-2'-12'34'0,"0"-5"-17"0,-1-6 9 0,4 1 22 15,3-2 22-15,0-5 20 0,1 1 4 0,2-1-10 16,0 4-19-16,5 3-20 0,0 0-11 0,2 2-14 15,2 6-7-15,-1 0-7 0,3 6-8 16,-5 2-4-16,1 0-7 0,-6 5 1 0,0 3-6 16,1 3-3-16,-3 1 0 0,-1 2 4 0,-1 5 2 15,0 3 0-15,-3 4 6 0,0 4-3 0,-1 4 6 16,0 2 7-16,0 2 2 0,0 0-1 16,-1 4-5-16,0 0-21 0,-1 0-35 0,1-3-49 15,4-2-72-15,-1-3-64 0,7-13-53 0,2-2-35 16,2-8-53-16,4-6-166 0,0-5-217 0</inkml:trace>
  <inkml:trace contextRef="#ctx0" brushRef="#br0" timeOffset="5233.1548">5758 1734 1167 0,'-1'-1'294'0,"-1"-1"-197"16,-1-1-70-16,0 5-22 0,2 1 23 0,0 4 32 15,-1-1 22-15,-2 6 9 0,2 1-13 16,4 1-8-16,2 4 2 0,-1 0 4 0,5 3-1 0,1 1-8 15,2 2-12-15,0-4-11 0,2-2-3 16,4-3 4-16,-1-7 8 0,4 0 3 0,1-7-2 16,0-2-4-16,2-7-6 0,-2 0-2 0,-3-3-3 15,0-4-4-15,-2-2-4 0,-6-3-8 0,-4 0-8 16,-4-1-8-16,-7-1-8 0,-2 1-4 16,-7-2-2-16,1 3 2 0,-6 1 4 0,4 4 5 15,-3 1-2-15,0 5-1 0,-2 0-2 0,3 6-4 16,2 0 0-16,1 3 0 0,4 0 0 0,4 3-4 15,1-2-3-15,3 4-6 0,4 1-1 0,3 0 0 16,3 2 8-16,3 1 9 0,5 0 4 16,3-2-4-16,6 0 2 0,5-3 0 0,1-7-3 15,3-1 9-15,3-3-1 0,-4-3 1 16,-5-2 6-16,-2 0 3 0,-2-4 6 0,-5-1 3 16,-4-1-5-16,0-4-1 0,-6-2-2 0,-3-2-4 15,-3-3-1-15,-3 1 1 0,-3-2-2 0,-2-1-2 16,-2-3-3-16,-1 2 1 0,-3-2-1 15,1-1 0-15,2-3 1 0,2 1-2 0,-1-2 3 16,-2 3 2-16,4 4 7 0,0 5 4 0,3 4-1 16,-3 9 0-16,4 3-6 0,0 5-4 0,1 3-13 15,0 3-26-15,1 3-7 0,0 3 1 0,4 9 5 16,-3 7 24-16,5 10 8 0,-2 9 0 0,5 9 4 16,-2 8 1-16,0 9-3 0,-4 4 2 15,-1 1-1-15,-6 8 1 0,0 3-5 0,-6 2 0 16,-1-3-1-16,-3-2-2 0,-1 0 5 0,1-6 0 15,1-6-2-15,-2-7 0 0,1-7 0 16,0-7 0-16,4-8 0 0,3-9 0 0,1-8 3 16,4-10 3-16,0-6 16 0,-1-6 12 0,1-6 5 15,-3-5-4-15,1-3-11 0,-3-9-12 0,3-4-4 16,-3-7-1-16,3-1-2 0,1-7 1 16,-3 3 3-16,4-8-2 0,1 0 3 0,3-1 1 0,2-2-1 15,4 0 0-15,4 2-3 0,4-4-5 16,5-2 1-16,0 3-1 0,5 2 1 15,0 8-2-15,-2 9-7 0,-1 7-1 0,-4 8-4 16,-3 7-3-16,-6 5-5 0,0 5-7 0,-2 3-1 16,0 3 1-16,1 6 4 0,-1 6 9 0,-2 4 2 15,0 4 4-15,1 4 0 0,-2 4 1 0,-1 3 5 16,0-1 0-16,1 2 6 0,3-6-3 0,0-2 1 16,2-8-1-16,0-5-1 0,1-3 5 15,4-7-1-15,-4-1 6 0,-1-1 4 0,2-5 4 16,2-5 1-16,-3-1 2 0,0-3-6 0,4-7 2 15,-4-3-4-15,-1-4-5 0,1-2 1 0,-2-4-5 16,-1-1 0-16,1-3 4 0,-5 1-1 16,0-2 0-16,-1 3-2 0,0 1-4 0,-3 3-2 15,-1 2 0-15,1 5 0 0,-2 2 6 0,1 6 0 16,-2 0 4-16,-1 8 1 0,1 2-7 16,0 2-11-16,1 1-16 0,-1 3-1 0,-4 3 2 0,2 7 10 15,-5 4 9-15,0 4 0 0,-1 4 0 16,0 3-3-16,4 5 2 0,2-2-7 0,1 4-3 15,3-4-6-15,3-4-2 0,2-5 7 16,2-4 4-16,8-7 5 0,-3 0 5 0,1-5 3 16,3-2 3-16,-3-4 6 0,-2-2 1 0,3-4 0 15,1-2-1-15,-3-5 0 0,5-1-3 0,-5-5-1 16,0-1-1-16,-2-1-3 0,6-4 2 0,-5 1 2 16,1-2-1-16,2 0 4 0,0 2-4 0,-1-1-6 15,-1 3 1-15,-2 3-2 0,1 3-2 16,-2 5 1-16,-1 2-1 0,-1 5-2 0,-3 2 0 15,-2 2-5-15,1 3-1 0,0 4 1 0,-1 3 3 16,1 4 4-16,2 3 4 0,-3 4 5 16,-1 3-1-16,1 1-7 0,2 1 1 0,-1-1-3 15,-2-1 0-15,5-1 4 0,-3-5-12 0,0-4-17 16,4-1-31-16,0-5-52 0,-1-1-99 0,2-4-141 16,1-3-265-16,-1-2-963 0</inkml:trace>
  <inkml:trace contextRef="#ctx0" brushRef="#br0" timeOffset="5698.995">7812 1063 1119 0,'4'-2'320'0,"-3"2"-112"0,-1-1-67 0,-1 4-59 0,-2-2 15 15,3 5 8-15,0 5 3 0,4 2 10 0,-2 7-33 16,-1 4-22-16,1 7-9 0,3 2-9 0,-3 6-9 16,-1 0-6-16,1 2-5 0,-2 2 4 0,-2 1 6 15,-2-1 4-15,-3 4 2 0,1-1-4 16,4-2-11-16,2-6-7 0,2-4-12 0,4 0-5 15,1-9-2-15,-1-4-6 0,3-6-8 0,-1-1-19 16,-1-7-30-16,-3-3-36 0,-1-1-42 0,1-4-31 16,-3-2-75-16,-1-3-159 0,0-3-447 0,0-4 17 15</inkml:trace>
  <inkml:trace contextRef="#ctx0" brushRef="#br0" timeOffset="5984.3919">7771 1033 959 0,'10'-7'245'0,"5"-4"-116"16,2-1-23-16,6 1 12 0,0 4 33 0,6 1 19 15,3 1-7-15,0 5-32 0,9 5-27 0,0 2-20 16,1 3-16-16,3 5-3 0,-5 3-6 0,0 5-3 16,-5 3-5-16,-4 4-2 0,-5 4-10 0,-6 5-6 15,-9 3-4-15,-7 4-6 0,-4 1 1 0,-4 0 2 16,-10 1 0-16,-7 0 0 0,-5 3 0 15,-9-2-5-15,-2 0-6 0,-3-5-8 0,-5-2-2 16,2-9 1-16,-5-3 1 0,2-7 6 0,-2-3-1 16,5-4-4-16,0-6 0 0,6-2-4 0,3-4-4 15,4-2-12-15,4-2-16 0,5-1-28 16,3-3-44-16,6-4-68 0,2 2-85 0,8-3-187 16,2-4-445-16,3 2-238 0</inkml:trace>
  <inkml:trace contextRef="#ctx0" brushRef="#br0" timeOffset="6585.55">8642 1201 1843 0,'-12'-5'112'0,"-5"3"-105"0,-7 2-13 0,-4 7 22 16,0 3 42-16,1 2 34 0,-2 4 14 0,-1 3-4 15,1 1-20-15,2 4-24 0,5 1-17 0,1 4-8 0,1 2-7 16,6 2-6-16,-1 4-4 0,5-3-8 16,6 3-9-16,4-6-3 0,4-4-7 0,10-5 2 15,0-6 12-15,5-7 14 0,2-5 15 0,0-4 3 16,3-5-10-16,3-3-15 0,-5-3-12 16,4-3-7-16,-4-2 4 0,-2-2 4 0,-8 2 5 15,-1 3 5-15,-2 2-3 0,-7 0 5 16,-2 7 2-16,-2 1-3 0,0 0-9 0,0 3-15 15,-2 1-21-15,2 2-4 0,2 0 4 0,-2 3 10 16,0 5 13-16,-1 1-3 0,6 1-2 0,0 0 0 16,4 3-3-16,3-2 2 0,0 1-2 0,3 0-2 15,1-3 3-15,3-1 7 0,1-5 12 16,2-3 10-16,2-3 7 0,0-6 5 0,-1 0 4 16,1-3 0-16,-4-3 0 0,0-3 2 0,-5-1-6 15,-1-1-1-15,2-4-4 0,-4-2 4 0,-1-2-5 16,-3 0 0-16,-2-3 1 0,0-2-6 15,-2 0-1-15,-1-2-4 0,0-2-2 0,2-3-1 16,-1-2-2-16,1-1-1 0,0-2 0 0,3 1-2 16,-2-1 1-16,3 0 0 0,0 1-4 0,1-1 3 15,-2 2-3-15,-4 23 10 0,3-6 11 16,-4 7 13-16,1-2 15 0,-2 6-5 0,0-2-5 16,0 5-28-16,0 0-23 0,-1 6-6 0,-4 14-12 15,-1 10 13-15,-5 12 10 0,-1 12 4 0,-2 1 13 16,0 5-3-16,-2 6 4 0,3 3 2 15,0 6 0-15,2 0-1 0,4 0-1 0,4 0-2 16,1-7-4-16,4-1-18 0,2-7-26 0,5-4-29 16,2-7-47-16,6-9-50 0,1-7-81 15,6-7-78-15,-2-7-146 0,0-6-383 0,4-7 363 16</inkml:trace>
  <inkml:trace contextRef="#ctx0" brushRef="#br0" timeOffset="6703.8827">8693 1182 1793 0,'2'-4'-33'0,"7"-3"-128"0,5-1-108 0,4 3-116 15,3-1-122-15,7 2 70 0</inkml:trace>
  <inkml:trace contextRef="#ctx0" brushRef="#br0" timeOffset="6978.1875">9215 1111 1376 0,'-13'3'48'0,"-6"4"-37"0,-3 1 29 15,1 4 41-15,0 2 39 0,-2 0 26 0,3 1-2 16,-5 3-19-16,5 3-28 0,-1 4-18 16,5-2-21-16,0 2-17 0,0 0-11 0,9-2-18 15,2-3-15-15,9-7-2 0,4-1 17 0,9-6 22 16,3-5 23-16,8-3 1 0,2-3-15 15,3-1-20-15,4-3-11 0,-3 4-4 0,-3-2-5 16,-3 4 3-16,-7 3-1 0,-9 2 1 0,-2 1 3 16,-4 2 2-16,-2 1 0 0,-3 2 2 0,3 1-1 15,-1 0-1-15,-2 3-8 0,6-4-41 16,-5 4-83-16,0-3-156 0,2-1-258 0,-2 1-725 0</inkml:trace>
  <inkml:trace contextRef="#ctx0" brushRef="#br0" timeOffset="7895.8555">0 2077 1 0,'0'0'0'16,"0"0"253"-16,0 0-5 0,0 0-31 0,0 0-30 16,0 0-37-16,0 0-35 0,0 0-29 0,0 0 1 15,0 0 2-15,0 0 8 0,0 0 11 0,0 0-8 16,0 4-8-16,0-4-10 0,0-1-7 15,0 1-6-15,0-3-9 0,0 3-5 0,0-2-9 16,0 0-5-16,0-2-34 0,0 1-5 0,0 0-29 16,44-1-8-16,16 0 26 0,-7-1-5 15,-5-1 22-15,-13 3 1 0,-7 0-3 0,-14 1 0 16,-5 1 0-16,0-1 0 0,-4 4 1 0,-2-4-1 16,-2 2-4-16,-1 0-13 0,0 2-23 15,0-2-35-15,-1 0-49 0,0 0-44 0,0-2-55 16,0 2-67-16,-2-1-102 0,1 1-215 0,1 0 246 0</inkml:trace>
  <inkml:trace contextRef="#ctx0" brushRef="#br0" timeOffset="8207.4351">56 1830 1 0,'0'0'238'15,"0"0"135"-15,0 0-32 0,0 0-36 0,0 0-40 16,0 0-56-16,0 0-52 0,0 0-48 0,0 0-36 16,0 0-29-16,0 0-13 0,0 0-10 15,0 0-8-15,0 0-5 0,0 0-3 0,0 0-5 16,0 0 0-16,0 0-1 0,0 0 2 0,0 0 1 16,0 0 2-16,0 0-4 0,0 0 5 0,0 0-3 15,0 0 1-15,0 0-2 0,0 0-1 16,0 0-2-16,0 0-4 0,0 0-5 0,0 0-12 0,0 0-16 15,0 0-29-15,0 0-48 0,0 0-59 16,0 0-24-16,0 0-11 0,0 0-1 0,0 0 2 16,0 0-49-16,0 0-51 0,0 0-64 15,0 0 373-15,0 0 0 0,0 0 0 0</inkml:trace>
  <inkml:trace contextRef="#ctx0" brushRef="#br0" timeOffset="8553.231">54 1741 1 0,'0'0'0'0,"0"0"0"16,0 0 0-16,0 0 88 0,0 0 185 15,0 0-20-15,0 0-17 0,0 0-21 0,0 0-18 16,0 0-25-16,0 0-20 0,0 0-25 0,0 0-27 16,0 0-27-16,0 0-23 0,0 0-22 0,0 0-17 15,0 0 0-15,0 0 13 0,0 0 4 16,0 0 17-16,0 0 7 0,0 0 7 0,21-4 6 16,-21 4-8-16,0 0-11 0,24 14-16 0,-24-14-36 15,35 18-5-15,-12-4-2 0,5 1 2 0,-2 2 30 16,2-2 3-16,-2 0 1 0,-6-2 1 15,-3-1-8-15,-1 0-3 0,-2-3-1 0,1 0-4 0,-3 0 1 16,-2-2-2-16,-3-2 4 0,-1 1 4 16,0-1 4-16,-4 1 9 0,-2-3 7 0,-1 0 11 15,-1-1 2-15,-4 3-2 0,1 1-5 0,-3-3-10 16,-1 3-9-16,-2-2-5 0,-1 4-7 16,-3-2-5-16,3 0 0 0,0 0-2 15,-4 1-2-15,4 0 0 0,2 0 22 0,-1-1-21 0,4 3 21 16,7-9-22-16,0 0-17 0,0 0 2 0,0 0-57 15,0 0-26-15,-24 26-78 0,24-26-97 16,0 0-125-16,0 0-152 0,-20 24-293 0,20-24 338 16</inkml:trace>
  <inkml:trace contextRef="#ctx0" brushRef="#br0" timeOffset="9400.7392">2 3782 1 0,'0'0'0'0,"0"0"0"16,0 0 0-16,0 0 0 0,0 0 214 16,0 0 1-16,0 0-46 0,0 0-33 0,0 0-25 15,0 0-30-15,0 0-31 0,0 0-35 16,0 0 3-16,0 0 18 0,0 0 38 0,0 0 43 0,0 0 1 16,0 0-8-16,0 0-18 0,25 10-18 15,9-6-36-15,2-2-8 0,11 2-5 0,2-4-2 16,5 2 35-16,4-2 10 15,-3-2 8-15,-5 2 11 0,0-1-2 0,0-2-7 0,-5 1-10 16,2 2-11-16,-4-1-11 0,-3-1-6 0,0 1-1 16,-6 0-4-16,0 0-3 0,-8 1-1 0,-1-1-1 15,-3 0-2-15,-7 1-5 0,2 0-2 0,-7-3-5 16,1 3-3-16,-5 0 0 0,-2 0 3 0,-1 0 1 16,0 0-2-16,-3 0-11 0,0 0-23 15,-4 0-31-15,3 0-34 0,-1 0-42 0,0-1-58 16,1 1-72-16,-3-3-119 0,2 0-191 0,0 1-296 15,0 0 642-15</inkml:trace>
  <inkml:trace contextRef="#ctx0" brushRef="#br0" timeOffset="9812.3966">616 3434 1 0,'0'0'254'16,"-1"-2"35"-16,0 2-30 0,1-3-4 0,-1 1-9 15,0 1-30-15,0-1-44 0,1 2-46 0,0 0-39 16,0 0-27-16,0 0-19 0,0 0-10 0,1 2-10 16,-1-2-8-16,1 1-11 0,0-1 11 0,0 2 8 15,4 1 13-15,-1-1 18 0,7 3-4 16,-2-1 4-16,2 2-3 0,6 2-3 0,2-1-1 15,2 2-3-15,2 0-3 0,-1-2 0 0,4 2-2 16,-2 2 1-16,0-4-5 0,2 4-3 16,-4 0-7-16,15 11-5 0,-11-1-1 0,-8-4-16 15,-9-5-2-15,-1 1 3 0,-6 0-1 0,-1 1 17 16,-2-3 3-16,-2 4 20 0,-5-2 5 0,2-6 3 16,0 4-1-16,-4-1-24 0,-5 0-5 0,0 1-7 15,-5 2-8-15,-2 1 0 0,-3-1-3 16,0 1-3-16,-2-1-9 0,0-1-14 0,3 0-16 15,1-2-29-15,-1 1-32 0,6-2-41 16,0-1-59-16,0-1-85 0,5 1-103 0,-2-1-145 16,8-1-268-16,-1 1 376 0</inkml:trace>
  <inkml:trace contextRef="#ctx0" brushRef="#br0" timeOffset="12048.4572">1634 3148 1 0,'0'0'0'0,"0"-2"0"16,0-3 236-16,0 3-6 0,0 0-9 0,0-1-11 15,-2 1-14-15,2 1-22 0,-1-2-18 16,0 1-26-16,1 1-25 0,0-1-18 0,0 2-8 0,0-2-7 16,-1 0-4-16,1 0-6 0,0 1-5 15,-1-1-7-15,1 2-6 0,0 2-7 0,0-1-13 16,-1 1-12-16,1-2-16 0,0 2-7 0,-1 3 0 15,1 3 6-15,0 8 13 0,1 8 9 16,0 7 9-16,1 6 8 0,4 6 1 0,-1 4-3 16,5 3-6-16,-1 2-6 0,0 1-5 0,-1-2-1 15,-1-2-1-15,2-2 0 0,-1-2 0 0,-1-1 0 16,1-5-2-16,-1-5-2 0,2-4-3 16,0-3-2-16,-6 0 0 0,3 0 0 0,-5-2 0 15,0-6 2-15,0-2 2 0,-1-3 0 0,-1-7-2 16,1-2-3-16,-1-4-12 0,-1-1-25 0,-1-1-66 15,-2-1-112-15,-4-2-242 0,-1-2-517 16,0-5 180-16</inkml:trace>
  <inkml:trace contextRef="#ctx0" brushRef="#br0" timeOffset="12354.1089">1553 3044 1032 0,'7'-12'493'0,"4"-3"-241"0,5-4-76 0,-3 5-57 15,5 3-26-15,2 1-13 0,5-2-11 0,5 5-8 16,3 2-12-16,2 4-14 0,-1 2-10 16,4 4-8-16,-5 5-4 0,-3 3-1 0,-2 4-3 15,-6 3 2-15,-4 3 4 0,-7 1 6 0,-4 4 6 16,-4 0 3-16,-5 2-1 0,-5-1-1 0,-3 3-2 15,-5-3-5-15,-3-2 1 0,-2-4-2 16,-3-2 0-16,-2-5 1 0,-5-4 0 0,-1-1-3 16,-3-3-3-16,2-1-3 0,-1-5-1 0,0 1-2 15,7-3-2-15,2-3-10 0,6 0-16 0,4 0-20 16,5 0-45-16,6 0-78 0,1-1-134 16,2 0-313-16,2-2-708 0</inkml:trace>
  <inkml:trace contextRef="#ctx0" brushRef="#br0" timeOffset="12695.5483">2012 3793 1415 0,'-5'-3'241'0,"1"-5"-85"0,-3 0 5 16,5-1 16-16,0-4 8 0,0-3-19 0,-1-3-37 15,6-3-22-15,-3-2-21 0,2 1-19 16,0 1-14-16,0 0-10 0,2 0-11 0,1 3-3 16,2-2-5-16,-1 5-7 0,3-3-3 0,5 1-9 15,2-1-2-15,4 1-2 0,2 1-3 0,5 3-2 16,-3 2-2-16,2 4-1 0,-7 3-4 0,-4 5 0 16,-2 2-4-16,-6 4 2 0,2 4 3 0,-4 3 1 15,-1 3 8-15,-3 4 3 0,-1 4 1 0,-2 2 1 16,-4 0-2-16,3 2-1 0,-4 4 2 15,5-2 0-15,-1 1-3 0,1-1-7 0,4-2-15 16,1-2-29-16,4-5-47 0,-3-7-84 16,4 0-138-16,-5-2-192 0,3-3-410 0,-3-2-3 15</inkml:trace>
  <inkml:trace contextRef="#ctx0" brushRef="#br0" timeOffset="14021.5392">2513 3375 464 0,'-5'4'354'0,"-2"6"-211"0,-4 5-24 16,-2 5 39-16,1 2 30 0,2 3 9 16,-2 0-15-16,5 5-34 0,1-2-32 0,2 3-23 15,2 1-12-15,5 1-10 0,3-2-11 0,5-1-14 16,7-5-16-16,1-2-5 0,1-6 0 0,2-5 1 15,0-5 7-15,1-3 4 0,2-4 4 16,-2-3 4-16,-1-2-1 0,-3-4-1 0,1-2-6 0,-6-4-8 16,0-3-11-16,-3-3-11 0,-4-3-11 15,-3 0-10-15,-4-3-13 0,-4 1-6 16,-3 1-4-16,-5 0 5 0,-4 1 7 0,1 2 7 0,-6 0 7 16,1 6 2-16,0 2 2 0,-1 5 2 0,3 1 0 15,-1 3 7-15,2 2 0 0,3 3 1 16,3 0-2-16,0 2-3 0,3-1-2 0,3 2-5 15,2 3-6-15,3 2-5 0,3-2-3 0,2 3-3 16,4 0 10-16,4-5 6 0,5-1 10 0,4-3 8 16,3-2 4-16,5-2 0 0,1-3 0 15,3-4-1-15,-2 2-2 0,-2-1 3 0,-1-2-1 16,-6 0 1-16,0-1 0 0,-3-1 0 0,-2 2 3 16,-4 1 0-16,-5 4 1 0,-1 0 1 15,-5 4 2-15,-2 0-1 0,-1 3-2 0,-1 0-13 16,0 2-17-16,-1-1-20 0,-1 2 2 0,-1 3 6 15,0 2 10-15,1 9 16 0,-1 2 0 0,1 2 2 16,1 2 0-16,4 1 1 0,1-2-2 0,4 2-1 16,4 1 2-16,1-1-2 0,4-1 0 0,4-4-1 15,-1-2 1-15,2-4 5 0,-1-4 3 16,3-5 6-16,-3-4 3 0,5-2 2 0,-1-3-1 16,-1-3 0-16,0-2-1 0,-2-2-1 0,-1-3 2 15,-1-1-3-15,-2-1 0 0,-1-2-3 16,-3-2-4-16,-3 0-2 0,-1-2-3 0,-5 0-2 15,0-1-1-15,-4 0-3 0,-2 1 0 16,-1 1-1-16,-4 5 4 0,1-1 0 0,-2 4 5 0,0 4 2 16,-4 0 1-16,3 3 0 0,0 3-8 15,2 2-4-15,0 3-2 0,0 4 0 0,-1 1-1 16,2 4 3-16,-2 2 3 0,-1 5-2 0,5 2 4 16,-2 3-1-16,5 2-3 0,-1 1 1 0,4 3-5 15,0-2-4-15,6-1-6 0,1-3-3 16,4-6 4-16,3-7 7 0,1-3 9 0,2-4 10 15,0-4 5-15,3-2 0 0,-1-4-2 0,1-3-4 16,-2-3-2-16,-1-3-6 0,-1-4-1 0,-2 2-2 16,-3-3-1-16,-3-2 2 0,-1-1 0 0,-2 0 1 15,-1 0-3-15,-2-1 1 0,3 1 0 0,-2 1 3 16,-1-1-1-16,3 5 1 0,-2 4 0 16,0 2-4-16,0 6 1 0,2 3-5 0,1 4-3 15,0 1-1-15,1 3 1 0,5 2 5 16,-2 3 3-16,0 4 2 0,1 3 0 0,-1 2 0 15,-1 4 1-15,-3 2 2 0,-2-1 2 0,2 2 3 16,-5 1 2-16,-4 0 1 0,-3 3-2 16,-2-1 0-16,-1-1-3 0,1-4-1 0,-1-4-1 0,2-6 0 15,1-4 1-15,4-5 11 0,-2-1 13 16,2-4 22-16,0 2 5 0,0-5-8 0,0-2-18 16,2-3-22-16,-1-2-11 0,5-2-5 0,-1-2-3 15,4-1 0-15,2-2 1 0,5-3 2 16,-2 0 1-16,3 1 2 0,0-1 0 0,0 0-3 15,1-3 0-15,-2 0 2 0,0 0 2 0,-4-2 3 16,0 2 0-16,0 0 0 0,-2 2 1 0,1 4 0 16,-1 4 0-16,-4 6 0 0,0 3-2 0,-2 2-3 15,3 3-7-15,0 2-2 0,-1 2-3 16,2 6 6-16,1 0 5 0,-1 4 8 0,-2 6 3 16,2-1 0-16,-2 5 0 0,-1 1-3 0,-3 4 0 15,-2 0 1-15,-4-1 2 0,-1 2 1 0,-5 1-1 16,-3 1-2-16,-2-2 0 0,-1-3-1 0,1-3 2 15,2-5-1-15,4-6 0 0,1-4 2 16,4-4 10-16,3-4 12 0,1-2 6 0,0 0-3 16,1-4-12-16,3-1-16 0,1-1-9 0,4-4-5 15,-2 2 1-15,2-3 2 0,3 2 2 0,2 0 1 16,1 1 3-16,0-3 2 0,3 1 1 16,-1-1 2-16,0 0 0 0,-1-2 2 0,1-1 1 15,-2 0-1-15,-4 0 1 0,-1-2 0 0,-3 3 1 16,0-3 0-16,-1 0 0 0,-4 0 0 15,1 0-2-15,-2 0 0 0,-1 4 1 0,1 3 1 16,-1 1-1-16,-1 5 1 0,1 2-4 0,0 2-6 16,1 2-12-16,-1 2-1 0,3 5-1 0,-3 1 5 15,2 8 10-15,-1 1 2 0,1 6 0 16,0 0 2-16,1 3-1 0,-3 0 0 0,2-1-2 16,-2 2 2-16,-1-3-7 0,0-1-25 0,1-2-36 15,2-4-46-15,4-7-47 0,5-5-44 0,-1-6-34 16,1-5-108-16,0-4-310 0,-4-5-574 15</inkml:trace>
  <inkml:trace contextRef="#ctx0" brushRef="#br0" timeOffset="14152.6043">3996 2844 1094 0,'-6'-9'426'0,"0"-3"-206"0,-1 2-58 0,4 1-30 15,3 7-47-15,0 2-65 0,1-1-92 0,1 2-37 16,1 4-120-16,1 5-156 0,1 5-240 0,0 5-93 15</inkml:trace>
  <inkml:trace contextRef="#ctx0" brushRef="#br0" timeOffset="14515.6479">4041 3194 1548 0,'6'-17'489'0,"3"-2"-434"0,2-4-16 16,-1 4 13-16,1 2 23 0,-1 0 9 15,2-1-1-15,-1 2-9 0,-1 1-10 0,-2 3-11 16,5 4-8-16,-4 2-6 0,1-2-15 0,1 5-6 16,1 2-4-16,-1 1-7 0,-1 1 1 0,0 5-2 15,1-1-1-15,-2 1-5 0,-1 2 1 0,-1 3 0 16,-1-1 1-16,-2 1 3 0,0 1-3 0,-4 0 2 16,0 0-2-16,0 1 1 0,-1-5 1 15,1-2 0-15,0-3 6 0,0-3 10 0,1 0 22 16,-1-2 5-16,2-2-3 0,2-2-14 0,1-5-15 15,3 0-5-15,0-1-2 0,0-2-1 16,0 1-2-16,1 3-1 0,2 1-1 0,-2 1 0 16,0 3-1-16,1 2-2 0,-2 3-1 0,-1 0-1 15,-1 2 0-15,4 4 0 0,-1 1 1 0,-2 0-2 16,3 4 3-16,-1 1-1 0,1 1-4 16,1 0-12-16,-2 0-30 0,-2-1-41 0,1 0-67 15,-2-2-103-15,-1-1-111 0,1-1-150 0,-1-6-248 16,3 0-55-16</inkml:trace>
  <inkml:trace contextRef="#ctx0" brushRef="#br0" timeOffset="14899.3876">4675 2885 533 0,'-2'-4'639'0,"1"0"-489"16,-1 0-61-16,1 4-29 0,-3 3-18 0,1-1-9 15,0 4 9-15,-2 1 22 0,1 1 11 0,1 4 4 16,2-2-4-16,1 5-10 0,3-5-12 0,2 2 2 15,2-4 6-15,2-3 8 0,1-1 7 0,0-1-4 16,1-3-10-16,-1 0-9 0,-1-3-10 16,2 2-6-16,-2-2-5 0,-1 2-7 0,-1-2-7 15,0 2-6-15,0 0-6 0,0 2-4 0,0 2 0 16,1-1-2-16,-4 4 2 0,3 1 2 16,-2 3 1-16,0 1 3 0,0 4 1 0,0 6 3 15,1 2 3-15,-2 4 0 0,-1 5-1 0,3 2-1 16,-3 3 1-16,5 0 5 0,-4 3 4 15,0 3 5-15,-2-2 5 0,-4 5-2 0,-3 1 0 16,-6 3-8-16,-2 1-4 0,-10 1-3 0,-4-2-2 16,-3-3 0-16,-2-4 1 0,-1-11-2 0,6-7 3 15,2-10 9-15,10-7 19 0,5-8 14 16,1-4 7-16,5-6-6 0,-1-6-18 0,2-4-14 16,3-6-14-16,2-2-6 0,4-5-2 0,6-1-7 15,1-2-5-15,6 0-13 0,0 0-23 0,4 3-37 16,5-5-53-16,2 1-104 0,3-3-242 0,3-3-966 15</inkml:trace>
  <inkml:trace contextRef="#ctx0" brushRef="#br0" timeOffset="15347.912">6057 2339 1772 0,'0'2'175'16,"1"2"-135"-16,2 5-16 0,-1 8 26 0,2 6 26 15,1 3 17-15,0 8-5 0,1 1-10 16,1 7-15-16,-3 1-15 0,4 0-11 0,-3 4-8 15,0-1-8-15,2 4-2 0,-3 2-4 0,-2-1-2 16,-1 0-2-16,-3-1 2 0,0-7-2 16,-2-5-3-16,0-6-10 0,2-8-19 0,2-6-29 15,2-9-61-15,-2-4-85 0,0-3-95 0,-2-4-162 16,1-3-294-16,-3-2-65 0</inkml:trace>
  <inkml:trace contextRef="#ctx0" brushRef="#br0" timeOffset="15638.9288">5799 2394 1185 0,'8'-11'328'0,"3"-1"-155"0,5-3-75 0,9 5-27 16,7 4 3-16,10 1 16 0,6 1 8 0,4 2-3 16,3 6-14-16,0 3-17 0,1 3-14 0,-2 6-3 15,-6 4-6-15,-3 5-3 0,-5 4-3 16,-7 2-1-16,-3 6 7 0,-6 1 7 0,-6 4 2 15,-6 3-5-15,-6 4-3 0,-7 1-8 0,-6 7-6 16,-5-2-4-16,-7-1-2 0,-3-4 0 16,-8-2 0-16,-1-5 0 0,-5-3-3 0,-4-6 1 15,-3-2 0-15,-1-6 2 0,-4-3-4 0,3-8 3 16,1-1-5-16,1-6-1 0,6-5 0 0,5-2-6 16,3-2-11-16,4-5-17 0,11-1-30 15,-1-1-45-15,10 0-68 0,0-2-86 0,8-3-146 16,1-4-360-16,7 0-700 0</inkml:trace>
  <inkml:trace contextRef="#ctx0" brushRef="#br0" timeOffset="16211.6499">6831 2552 1242 0,'-6'0'363'0,"-4"5"-242"0,-2 1-44 15,-3 5 24-15,-1 3 25 0,-2 1 6 0,2 1-23 16,-1 0-27-16,0 6-13 0,4-1-19 0,1 1-4 16,4 2-3-16,-1 1-12 0,7 1-8 15,2 0-17-15,3-6-15 0,6-5-7 0,3-5 7 16,6-4 16-16,-1-5 14 0,0-3 6 0,-1-4-7 16,2-1-9-16,-5-4-4 0,-2-1-1 0,-2-1 0 15,-7 2-1-15,-1-2 0 0,-1 4-5 16,-2-3 2-16,0 3 0 0,-2 5 0 0,1 2-4 15,2 1-6-15,0 1-8 0,0 1-7 0,-1 2 3 16,2 3 5-16,-2 1 8 0,2 6 2 16,4 0 0-16,-1 4 2 0,6-2 1 0,2 4 4 15,6 0-4-15,0-2 1 0,6 1 2 0,-1-6 1 16,4-5 3-16,2-4 6 0,1-4 3 0,2-5 3 16,0-2-1-16,-3-3-1 0,1-4 1 0,-5-1 1 15,-2-2 3-15,0-2 1 0,-7-1-1 0,-1-4-1 16,0 0-2-16,-8-3-4 0,1-1-2 15,-4-2-4-15,1-5-5 0,-3 0 0 0,-2-3-3 16,1-1 0-16,-2-3 1 0,0-1-1 16,2-2 2-16,0 1 0 0,2 0 0 0,1 3 0 0,-1-1-1 15,-1 3 3-15,0-1 8 0,0 7 10 16,-1 6 12-16,-2 5 13 0,1 8 0 0,-1 7-1 16,-1 5-13-16,-1 3-26 0,3 1-17 0,1 4-11 15,-3 4 1-15,-4 8 11 0,0 11 10 16,2 7 4-16,-4 3 1 0,1 7 1 0,5 3-1 15,1 3 2-15,0 8-1 0,4 1 2 0,1 2-4 16,2-1-1-16,1-4-3 0,6-2-4 0,2-5-11 16,1-5-16-16,2-6-25 0,3-8-35 15,4-4-58-15,-3-7-93 0,7-6-113 0,-4-10-238 16,1-7-572-16</inkml:trace>
  <inkml:trace contextRef="#ctx0" brushRef="#br0" timeOffset="16339.7552">7091 2374 1101 0,'6'-5'133'0,"0"-4"-144"0,8-2-91 15,5 2-164-15,4 1-381 0,6 1 440 16</inkml:trace>
  <inkml:trace contextRef="#ctx0" brushRef="#br0" timeOffset="16630.6021">7736 2295 871 0,'-8'1'242'0,"-3"2"-81"0,-7 3 23 15,2 5 27-15,0-1-1 0,-4 4-28 16,3-1-34-16,1 4-29 0,0 1-19 0,4 1-12 16,1 0-9-16,2 4-15 0,5-1-13 0,-2 2-12 15,6-4-13-15,6-4-4 0,0-5-4 0,8-1 4 16,0-5 6-16,5-2 4 0,3-6-2 15,1-2-4-15,5-3-10 0,2-2-3 0,-1-1-4 16,-6 3-1-16,-3 0 1 0,-5 2 6 16,-8 1 9-16,-2 4 7 0,-5 1 5 0,-4 0-5 15,3 1-10-15,0-1-8 0,1 2-10 0,0-2-6 16,2 3-2-16,3-1 1 0,-2 3-2 0,6 1-24 16,2 0-51-16,0 2-81 0,3-1-125 0,1-1-139 15,-3 2-253-15,4 0-792 0</inkml:trace>
  <inkml:trace contextRef="#ctx0" brushRef="#br0" timeOffset="17213.4673">3961 3810 375 0,'0'-8'426'16,"0"-4"-137"-16,-1-2-36 0,0 0-10 15,-3 3-3-15,2 2-20 0,-2-1-28 0,1 1-27 16,-2 3-31-16,2 2-28 0,-5 2-28 0,3 1-26 16,-1 0-21-16,1 3-15 0,-1 4-11 15,-4 1-2-15,-1 7 1 0,-3 5 3 0,-2 5 4 16,-2 8 4-16,0 0 2 0,-3 8 2 0,0 3 2 16,-1 2 0-16,1 2 2 0,-2 0-3 0,1 0-5 15,0 0 1-15,-2 1 0 0,0 2 0 0,-5 4 6 16,4 0 0-16,0-3-1 0,3-5-3 0,5-5-6 15,5-10-2-15,1-1-5 0,7-4 0 0,-4-1-3 16,2-3-4-16,2-1-14 0,1-2-17 16,0-6-20-16,3-1-21 0,0-5-32 15,1 1-57-15,2-4-92 0,0-4-131 0,1 2-292 0,2-4-721 16</inkml:trace>
  <inkml:trace contextRef="#ctx0" brushRef="#br0" timeOffset="17510.9533">3299 4260 1307 0,'0'-1'388'0,"0"-3"-200"0,0 3-74 16,-2 1-39-16,2 3 1 0,-3 4 14 16,-4 4 9-16,-2 6 14 0,-3 7-11 0,-8 8-15 15,2 6-19-15,-6 3-12 0,-1 1-11 0,0 2-10 16,1 0-5-16,-2 1-6 0,3 1 0 0,-2 5 0 15,1-2 7-15,3 3 0 0,-1-3 0 16,4-4-2-16,6-7-8 0,7-9-4 0,8-6-4 16,2-9 0-16,4-1 4 0,4-6 2 0,2-3 4 15,4-3 2-15,3-3-1 0,5-5-1 0,4-3-6 16,5-2 0-16,1-3-6 0,1 1-5 16,-1-1-13-16,0 2-32 0,-4 0-47 0,-2 1-58 15,0 0-69-15,0-1-93 0,2-1-147 0,2-1-506 16,1 2-146-16</inkml:trace>
  <inkml:trace contextRef="#ctx0" brushRef="#br0" timeOffset="18150.2606">5888 3296 1057 0,'0'-8'399'0,"0"-6"-96"15,-1 0-50-15,-4 2-40 0,2 1-33 0,-1 1-26 16,-1 2-27-16,3 0-26 0,-2 4-21 0,3 1-20 16,1 2-22-16,1 1-19 0,1 1-21 15,2 2-5-15,4 0-1 0,3 6 3 0,9 3 8 16,7 3 1-16,8 6-2 0,7 4-1 0,7 2 0 16,0 5 0-16,2 2 0 0,1 1 0 0,2 2 0 15,-2 1 1-15,-2 2 1 0,0 0 1 16,-2 0 0-16,1 4-1 0,-6-4 0 0,-3-1 1 15,1-1 0-15,-7-4 0 0,2-3 0 0,-4-2 1 16,-2-3-1-16,-3-3-3 0,-6-1 4 16,-1-3 1-16,-5-2-2 0,1-2 3 0,-4-3-1 15,-2-2-1-15,0-1 4 0,-3-3 1 0,-1-1 0 16,-1-5 3-16,-2 0-1 0,-2 0-5 0,-1-2-11 16,0-1-16-16,0-3-29 0,0-1-34 15,-1-4-39-15,-1 0-42 0,-4-1-59 0,1-3-80 16,-2 2-142-16,-3 0-216 0,1 0-263 0,-1-1 807 15</inkml:trace>
  <inkml:trace contextRef="#ctx0" brushRef="#br0" timeOffset="18453.1365">6751 3557 790 0,'-2'-11'348'0,"-4"3"-87"0,1-3-28 16,0 4-6-16,2 2-7 0,-2 0-16 15,3 4-33-15,2 1-41 0,0 0-42 0,1 0-45 16,5 3-23-16,-1 2-13 0,3 8 1 0,6 2 9 16,5 7 2-16,8 9 3 0,3 0-1 15,2 3-2-15,6 2-5 0,-3 0-1 0,4-1-4 16,0-3-2-16,-5 4-1 0,-3-3-2 0,-3-1-1 16,-5 2 0-16,-4-5 1 0,-1 1-3 15,-8-3 6-15,-2 1 2 0,-6-5 5 0,-4 1 3 16,-5-5 5-16,-1 1 3 0,-5-3 3 0,-4 0 2 15,-4-3-2-15,-6-1-5 0,-8-1-5 0,-1-1-6 16,-6-3-6-16,-2-2-12 0,1 0-20 16,-4-2-31-16,1-1-47 0,-5 0-74 0,-5-1-121 15,2-1-222-15,-5 0-518 0,2 1 119 0</inkml:trace>
  <inkml:trace contextRef="#ctx0" brushRef="#br0" timeOffset="21977.6659">1028 5523 1 0,'-1'-7'0'0,"-3"-2"101"0,3-1 129 0,1 5 4 16,1 1-5-16,-1 1-12 0,0-1-38 16,3 3-39-16,-3 0-47 0,0 2-43 0,1 0-35 15,-1 2-28-15,1-1-5 0,1 3 5 0,-2 3 15 16,4 7 27-16,1 5 14 0,-2 2 11 0,4 4 1 15,2 3-7-15,1 1-6 0,-2 2-10 16,-1 1-5-16,2 0-5 0,1 6-4 0,-1 1 0 16,-2 3 7-16,-3-3 5 0,3 0 5 0,-3-9-1 15,3-1-4-15,-3-3-7 0,1-5-2 0,-4-3 1 16,0-1 4-16,-1-4 3 0,-1-5 2 16,1-3 1-16,-1-1 8 0,0-4 14 0,1-1 17 15,-3 0 18-15,3 0 13 0,0-1 4 0,-2-1-21 16,0-2-21-16,-4-3-25 0,3-6-23 0,-4-2-3 15,1-5 1-15,-1-5-1 0,3 2 1 16,-3-4-1-16,0 1-2 0,3-2-1 0,-2-4-3 16,3-1-1-16,-2-2-1 0,0-2 2 0,-2-2-3 15,2 1-2-15,-3-2 0 0,1 2-3 0,4 1 2 16,-4-1 1-16,3 7 0 0,2 0-1 0,0 5 0 16,2 5-1-16,1 3-1 0,1 5 0 15,-1 5-2-15,2 2-4 0,2 0-5 0,-3 4-8 16,0 2-8-16,5 0-4 0,-2 2 0 0,9 4 5 15,-3 3 10-15,1 5 8 0,6 0 5 0,-4 9 3 16,7-1 2-16,-2 5 0 0,1 0 1 16,1 0-2-16,-1 2 3 0,0-3-2 0,-2-1 3 15,-3-1 0-15,2-2-1 0,-5-4 2 0,4-1-4 16,-5-2-1-16,1-4 2 0,-1 1-1 16,-2-5 2-16,-1-3 0 0,-4-2 1 0,-3-2 5 15,2-1 11-15,-3-2 6 0,2-4 2 0,0-7-2 16,-1-1-10-16,0-8-4 0,1 1-7 0,1-5-2 15,-3 0 0-15,0-3-2 0,0-1 2 16,0 1 0-16,0-3-1 0,0-2-1 0,1-2 0 16,1 2 2-16,0-3-2 0,4 2 5 0,-2 0-4 15,0 5-1-15,1 4 1 0,-2 7-2 0,4 3-2 16,-2 7-1-16,3 2-5 0,0 4-7 16,-1 3-1-16,3 4-2 0,1 5 0 0,2 4 8 15,5 9 2-15,1 6 4 0,-3 6 3 0,3 2 3 16,0 5-1-16,-4 0-1 0,-2 3 2 0,0 2-1 15,-4 0 1-15,0 0 0 0,-1-2 2 0,-1 0-3 16,0-1 3-16,-4-2 0 0,1-1-3 0,-2-1 2 16,0-2 0-16,-1-5 0 0,6-4 2 15,-4-2-5-15,4-5-20 0,1-3-61 0,-3-4-101 16,5-3-174-16,-2-4-216 0,0-3-402 0,0-1 241 16</inkml:trace>
  <inkml:trace contextRef="#ctx0" brushRef="#br0" timeOffset="22527.3483">1854 5634 1272 0,'1'0'365'16,"6"2"-368"-16,1 2-30 0,3-1 40 16,1 1 16-16,6-5 6 0,0-5 10 0,4-2 10 15,-1-4 17-15,0-1 18 0,-2-2 15 0,2 0 6 16,-5-3-5-16,-1 0-10 0,-3 0-12 0,-6 1-12 15,-3 0-6-15,-3 2-6 0,-4 1-4 16,-3 2-7-16,-4 0-11 0,-5 4-9 0,2 3-11 0,-6 2-5 16,1 3-2-16,-5 3-2 0,1 6 0 15,0 1 0-15,2 1-2 0,1 6 1 0,3 1-4 16,4 1 1-16,4 3-2 0,3 2-1 0,3-2 0 16,6 4 1-16,4-2 3 0,5 1 2 0,6 0 2 15,3 0 3-15,6-3-4 0,3-3 1 16,0-4 0-16,2 1-4 0,0-8 2 0,-1-2 0 15,0-3 1-15,5-4 3 0,-4-5 0 0,-1-1 1 16,-3-2 2-16,-4-5-1 0,-3-2 4 16,-1 0 1-16,-6-3 1 0,0-2 0 0,-7 0-3 15,-1-4-3-15,-3-3-1 0,0-1 0 0,-4-6-1 16,-1 0-1-16,-1-2 0 0,-1-1-3 16,-2-4 1-16,3-1-1 0,-5-5-1 0,2-3 1 0,1 1-1 15,2-1 0-15,-2-2 2 0,4 5-1 16,-2 5 0-16,-4 1 5 0,5 6 4 0,-5 9 0 15,4 5 4-15,-1 7-3 0,0 7-3 0,3 4-6 16,0 4-16-16,1 3-11 0,0 2-2 16,0 9 2-16,-1 7 11 0,0 9 9 0,-3 8 1 0,4 6 2 15,2 6 1-15,2 5 0 0,1 6-1 16,2 1 1-16,3 1 0 0,1-4 0 0,-1-2 1 16,0-2 1-16,4-1 0 0,-2-3 2 0,0-5 0 15,0-2-4-15,-2-2-17 0,1-9-39 16,-1 0-62-16,3-10-111 0,1-6-203 0,-1-9-224 15,6-8-712-15</inkml:trace>
  <inkml:trace contextRef="#ctx0" brushRef="#br0" timeOffset="22700.7066">2198 5254 2207 0,'-5'-6'99'0,"0"0"-51"16,2 0-5-16,3 4-3 0,2 2-15 0,0-2-17 15,5 0-12-15,4-1-7 0,2-1 2 0,6 2 3 16,3 3-38-16,6 3-73 0,-3 4-129 16,1 2-160-16,-3 3-142 0,0 2-129 0,0 3 276 15,-1 3 401-15</inkml:trace>
  <inkml:trace contextRef="#ctx0" brushRef="#br0" timeOffset="23074.8972">2553 5588 1432 0,'-1'-9'309'15,"1"-5"-154"-15,0-4-33 0,2-1-11 0,0-2-9 16,4 0-2-16,-2-1-8 0,4-1-3 0,-2 1-10 16,0 2-8-16,1 2-11 0,-1 4-10 15,1 0-14-15,2 5-13 0,-1 1-13 0,1 1-9 16,-1 5-7-16,-1 3-5 0,0 2-5 0,1 5 2 16,1 3 3-16,-2 4 3 0,2 2 6 0,2 5 1 15,-3 2 2-15,2 1 1 0,-1 2-2 16,1-1 2-16,0 2 0 0,0-3-1 0,0-3-3 15,-1-2-4-15,-1-10-2 0,5-1 1 0,-3-6 7 16,0-3 5-16,-1-4 6 0,0-4 2 0,1 0-1 16,0-9 0-16,-3-3-4 0,1-3-2 15,-2-1-3-15,1 0 1 0,-5 0 0 0,-1-2 0 16,-1 3 0-16,-1-2-1 0,-1 1-1 16,2 2 2-16,-2 2 4 0,1 3 7 0,-1 4 6 15,0 3 4-15,2 3 1 0,-1 5-10 0,2 2-15 16,-1 2-24-16,0-1-15 0,2 6 1 0,1 3 9 0,1 5 17 15,1 4 14-15,0 1 0 0,2 2 1 16,5 3 2-16,3 0 1 0,-3 0-12 16,1 2-47-16,-4-3-89 0,0 0-165 0,-3-2-225 0,0-5-348 15,1-5-57-15</inkml:trace>
  <inkml:trace contextRef="#ctx0" brushRef="#br0" timeOffset="23218.1523">2984 5000 1652 0,'-2'-9'524'0,"2"-3"-581"15,3-1-112-15,1 7-104 0,-1 1-125 0,1 1-183 16,-2 2-116-16,-2 2 697 0</inkml:trace>
  <inkml:trace contextRef="#ctx0" brushRef="#br0" timeOffset="23349.4791">3117 4961 1 0,'-1'0'0'15,"-2"-1"0"-15,-2 0 0 0,0 1 0 0,0 2 0 16,-2-2 0-16,-1 5 0 0</inkml:trace>
  <inkml:trace contextRef="#ctx0" brushRef="#br0" timeOffset="23811.9172">3150 5103 847 0,'0'1'229'15,"-3"1"-138"-15,0 1-58 0,1 3 10 0,-3 3 38 16,-4 1 23-16,1 3 11 0,-1 0 1 0,0 5-10 15,0 2-12-15,2 0-16 0,1 0-17 16,0 2-11-16,2 0-12 0,0 0-9 16,0 0-5-16,2 0-5 0,2-3-4 0,0-1 3 0,2-5 2 15,3-1 3-15,1-5 6 0,-2-4 11 0,2 0 10 16,1-3 14-16,-1-4 5 0,1-1-5 16,3-5-10-16,1-2-14 0,3-2-13 0,1-1-7 15,-1-3-4-15,0 0-4 0,-1-2-2 0,-2 2 1 16,-1-1-1-16,1 0 0 0,-2 0-3 0,-1 1-1 15,1 2-2-15,-3 0-1 0,1 4 1 16,0 2-2-16,-3 4-1 0,3 3-2 0,-3 0-2 16,3 2-2-16,2 1 0 0,1 1-3 0,-2 0-2 15,4 4 1-15,1 2-1 0,-2 5 1 16,0 1 1-16,-1 4 2 0,0 0 1 0,0-1 2 16,-3 4 5-16,-4-3 3 0,-2 3 4 0,-1-2 2 15,-3 0 2-15,-5 1-3 0,1-3 5 0,-4-2 2 16,-2-1 2-16,0-1 4 0,-5-2 2 15,1-3-1-15,-1-2 2 0,-4-2-6 0,3-3-14 16,-2 0-22-16,4-2-45 0,0-4-71 0,8-1-120 16,4-3-419-16,5-4-891 0</inkml:trace>
  <inkml:trace contextRef="#ctx0" brushRef="#br0" timeOffset="24396.8393">3835 4861 2524 0,'-8'2'28'15,"-4"2"-48"-15,-3 6-7 0,1 5 7 0,0 3 16 16,0 0 11-16,2 0 9 0,1 3 6 16,2 0-2-16,3 2-3 0,2 2-4 0,3 2-2 15,1 0 0-15,3 0 1 0,2 4 0 0,2-6 5 16,0-2 5-16,4-8 9 0,1-3 7 0,4-7 8 15,-5-3 3-15,3-3 3 0,0-2-1 16,-1-6-6-16,2-4-6 0,-1-5-11 0,-2-4-9 16,-1-1-8-16,-4-1-2 0,-4-1-6 15,-1 2-1-15,-6 1-3 0,0 2-1 0,-3-1-2 0,-4 1 0 16,0 1 1-16,-1 5 1 0,-2 1 1 16,3 1 0-16,0 4 1 0,1 3 0 0,3 0-4 15,3 4 1-15,0 1-7 0,3 0-14 0,1 0-13 16,1 4 3-16,0 0 4 0,2 2 14 0,2 3 13 15,2-3 2-15,8-1 6 0,-1 0 2 0,3-2 2 16,3-1-2-16,-1 0-1 0,2-2-3 16,-5 0-2-16,2-2 0 0,-5 2-1 0,0 0 0 15,-3 2-2-15,1-1 1 0,-1 2-1 0,-1-1 1 16,-3 4 2-16,0-1-5 0,0 2 0 0,0 0 0 16,-3-1-1-16,1 5 3 0,-1-4 2 15,-1 1 1-15,0 1 0 0,1-2 0 0,-2-3 1 16,0-1 1-16,-1-1 5 0,2-2 10 0,-2-1 14 15,2 0 14-15,0-4 2 0,2 0-11 16,1-5-13-16,5-2-16 0,1-2-1 0,1 0-3 16,1 0-2-16,0 2-2 0,2 2 0 0,1 1-1 15,-5 4 0-15,3-1 0 0,-4 4-2 0,1 2-1 16,-1 3-3-16,-1 2 0 0,-1-1 2 16,5 4-2-16,-3 4 4 0,0 2-1 0,2 3-1 15,1 4 0-15,-1 1-42 0,3 0-54 0,-1 0-105 16,-3 3-149-16,-5 1-220 0,-3 2-977 0</inkml:trace>
  <inkml:trace contextRef="#ctx0" brushRef="#br0" timeOffset="25513.0636">1064 6786 917 0,'4'-5'712'0,"-1"-1"-625"16,-1 0-59-16,-1 6-28 0,1 1 3 15,-4 1 18-15,0 2 36 0,2 2 18 0,-3 5 8 16,-4 2 0-16,4 5-17 0,-5 0-11 0,4 3-8 16,-2 0 0-16,-1 1 1 0,3 4-4 0,0 1-6 15,0-2-8-15,5-4-16 0,4-1-4 16,0-3 4-16,4 1 6 0,2-3 9 15,5-4 6-15,-3-3 4 0,4-3 2 0,-1-7 3 0,4-3-3 16,1-6-6-16,-1-7-6 0,4-4-9 16,-3-3-4-16,-1-5-4 0,0-3 0 0,-4 0-6 15,2-3 1-15,-7-1-1 0,1 0 0 0,-4 5 1 16,-2 4 0-16,-4 5 1 0,-1 5 2 16,-2 6 0-16,0 6 1 0,0 3-3 0,0 1-8 15,1 4-11-15,0-2-18 0,1 3-19 0,1 0 7 16,1 3 7-16,6 3 17 0,1 1 19 0,1 3-1 15,7 2 7-15,2-5 3 0,0 5 2 0,2-5 2 16,3 0-2-16,1-2-2 0,-4-3-4 16,-1-1-1-16,-2-3-1 0,-8-1-1 0,-3-1 0 15,-4 1 4-15,-2 0 1 0,0 0 0 0,-4 0 0 16,2 0-7-16,0 0 2 0,0 1-2 0,0-1-1 16,2 0-2-16,-2 0 1 0,1-1 0 0,1 1 2 15,5-4 3-15,3-2-1 0,5-2 0 16,3-5 1-16,5 1 3 0,3-4 1 0,-2-4 3 15,1 0 0-15,-3 0-2 0,-2 0 5 0,-5-2-1 16,3-1 0-16,-4-1-1 0,1-5-1 0,-4 0-3 16,1 0 1-16,-4-3 3 0,-3-1-3 15,-1-2 1-15,-4 0-3 0,-2-2 0 0,-3-1 0 16,2 0-1-16,-4-2-4 0,-1 0-3 0,3 4 2 16,-2 3-3-16,4 4 1 0,-1 7 2 15,0 3-3-15,3 6 1 0,-1 6 1 0,2 1-1 16,0 6-13-16,2 1-21 0,-1 5-5 0,1 2-2 15,5 7 10-15,1 3 19 0,3 7 5 0,0 6 5 16,0 3 1-16,1 5 3 0,3 1-3 0,-2 4 1 16,-1 3-2-16,1 1 0 0,0 3 2 0,-5 1 0 15,-1-1-1-15,1-1 1 0,-1-2 2 16,-4-7-2-16,-2-8 1 0,-1-7 1 0,1-10-2 16,0-8 3-16,-1-6 13 0,2-3 21 0,-2-5-1 15,0-6-4-15,2-3-15 0,0-9-19 0,0-7 0 16,2-1 2-16,0-2 2 0,-2 0 1 15,3 0 0-15,0 0-3 0,-1 5 1 0,2 3 0 16,-1 5-1-16,1 5 2 0,2 4 0 0,-2 4-3 16,-1 2-3-16,-2 5-7 0,5 2-3 15,0 4-2-15,2 2 4 0,2 4 2 0,6 3 6 16,2 3 4-16,1-1-1 0,2 2 1 0,1 0 2 16,-1 2 0-16,0-4 1 0,0-3 0 0,4-4 2 15,-4-4-2-15,-3-2 1 0,0-7 2 16,-6-2-1-16,-3-1 6 0,-4-3 1 0,1-2-3 15,-4-4 1-15,0-1-3 0,-4-2-2 0,-5 0 2 16,0 3 3-16,-2 1 5 0,0 1 3 16,0 3 3-16,0 2 0 0,3 4-1 0,-1 1-4 0,4 4-8 15,1 1-13-15,1 1-16 0,2 0-19 16,-1 2 4-16,0 5 8 0,1 3 13 0,5 4 22 16,1 4 1-16,1-2 0 0,3-1 0 0,3 5-17 15,0-2-47-15,0 3-94 0,-3-2-201 0,1 2-360 16,-5-6-894-16</inkml:trace>
  <inkml:trace contextRef="#ctx0" brushRef="#br0" timeOffset="25629.7453">2399 6123 902 0,'4'-12'-757'0</inkml:trace>
  <inkml:trace contextRef="#ctx0" brushRef="#br0" timeOffset="26126.9114">2663 6131 1689 0,'-4'11'76'0,"1"6"-68"0,0 6 14 0,3 1 27 16,2-2 24-16,3-2 19 0,5 3 1 15,0-2-17-15,3 1-13 0,1 0-8 0,4-4-3 16,2-1-1-16,2-9-4 0,0-6-5 0,1-3-3 16,0-5 0-16,-4-2 2 0,-3-5 2 15,2-1-5-15,-5-8-5 0,4-1-7 0,-4-2-8 16,0-6-4-16,-5 2-1 0,-3-2-3 0,-4-3 0 16,-2 0-3-16,-4-4-1 0,1-2-2 0,-4-3-1 15,1-2 1-15,1-2-1 0,-2-1 0 0,4 2 0 16,1-2 0-16,2 3 0 0,1 7-1 15,0 5 1-15,3 10 1 0,1 8 4 0,-1 6-3 16,-1 6-7-16,2 6-13 0,0 3-10 0,3 6 2 16,1 6 5-16,-2 8 8 0,2 6 8 0,1 5 1 15,1 7 2-15,-3 2 0 0,2 1 0 16,-2 2-1-16,4 3 0 0,-5 2 0 0,-3-2 0 16,-3-2-1-16,0-4 2 0,0-6-9 0,-1-8-6 15,1-8-1-15,1-12 3 0,-1-8 25 0,1-5 17 16,-1-5 4-16,0-5-2 0,2-7-17 0,2-5-10 15,2-5 0-15,1-1-1 0,1-1 0 16,-1 1 6-16,3 1 8 0,-1 3 11 0,-2 1 7 16,3 7 1-16,-1 2-6 0,-3 6-10 0,0 2-8 15,3 4-9-15,1 6-4 0,0 3-4 16,1 2 0-16,0 5 2 0,5 2 2 0,-2 3 0 16,2 1-5-16,-1 2-39 0,2-2-68 0,0 4-161 15,-2 1-334-15,0 0-928 0</inkml:trace>
  <inkml:trace contextRef="#ctx0" brushRef="#br0" timeOffset="26596.5495">3796 5892 2277 0,'0'-20'80'0,"2"-10"-39"0,0-6 14 0,-4 2 19 16,0 3 19-16,-4-1 5 0,-2-3-6 15,0 2-6-15,-1 2-13 0,1 0-8 0,2 2-17 16,-1-1-10-16,2 3-4 0,1 6-1 0,1 2-1 16,2 8-7-16,0 5-6 0,-1 4-10 0,4 2-18 15,-2 0-23-15,1 4-1 0,1 6 1 0,1 6 11 16,4 6 20-16,0 8 0 0,0 4 1 16,4 2-1-16,2 6-1 0,0 0-1 0,0 3 5 15,2 1-3-15,-2 0 1 0,-1 0 0 0,-2-2-1 16,1 0 3-16,-1-4 1 0,1-8 1 0,4-6 0 15,-1-6 2-15,2-12 2 0,-2 0 4 16,0-7 5-16,-2-5 6 0,-2-2 4 0,0-6-3 16,-3-6-2-16,1-2-8 0,-1-6-5 0,0-3 0 15,-2 0-4-15,-3-2-1 0,-2 2-1 16,-3 3-3-16,-1 2 2 0,1 2 1 0,-1 2-1 16,2 6 1-16,0 1-3 0,2 5 2 0,-1 4-2 15,1 2-5-15,0 2-9 0,1 3-15 0,1 2-1 16,0 3 2-16,2 6 9 0,2 2 12 0,0 5 3 15,2 2 2-15,1 2-3 0,2 2 5 16,-1 1 0-16,-2-3 1 0,2-3 3 0,-2-5-1 16,3-2 0-16,-1-8 0 0,-3-5 1 15,0-3-9-15,0-5-29 0,-1-5-66 0,2-4-112 16,-4-4-174-16,-2-3-432 0,-2-3-774 0</inkml:trace>
  <inkml:trace contextRef="#ctx0" brushRef="#br0" timeOffset="26730.9473">3693 5582 2808 0,'12'-4'34'0,"11"-4"-48"0,7-2-6 0,6 3 14 15,1-1 6-15,2 1-17 0,0 1-30 0,1 2-65 16,1-1-165-16,-3 5-252 0,-6 2-422 16,-1 2 83-16</inkml:trace>
  <inkml:trace contextRef="#ctx0" brushRef="#br0" timeOffset="28494.3725">1080 7653 537 0,'-8'-2'383'15,"-3"-4"-142"-15,-1 4-80 0,3 3-58 0,0 5-38 0,1 1-13 16,-2 6 11-16,0 2 20 0,-2 7 19 0,2 2 26 16,7-10-10-16,-6 4-14 0,6 1-17 15,-3 5-27-15,4 24-9 0,2 2-24 0,10-5 0 16,8-11 0-16,4-7-1 0,4-5 15 0,2 0-3 16,1-7-6-16,2-1-6 0,-1-6-4 15,0-5-2-15,0-6 0 0,-1-3 2 0,-5-7 0 16,2 1 0-16,-4-5 0 0,-3-2-3 0,-1-4-3 15,-2 2-1-15,-4-7-2 0,-3 2-4 0,-1-1-2 16,-6-1-1-16,-1 2 0 0,-3 1-1 16,-1 4 0-16,-2 1 1 0,2 4 2 0,-3 6 8 15,3 2 6-15,0 5-1 0,-2-1-4 0,4 4-10 16,1 1-16-16,1 2-10 0,4 0-1 16,-2 2 1-16,2 2 10 0,1 4 9 0,5 1 1 15,2 1 4-15,1-1 0 0,3 1 3 0,2-3-2 16,4-2 3-16,0 0-2 0,0-5 0 0,-2-3-1 15,3-3-6-15,-7-3-3 0,1-3-2 0,-2-1-1 16,-5-4 0-16,-2 0-3 0,-4 0-2 0,-5 0-5 16,-4 2 0-16,-4 3-4 0,-4-1-3 15,-5 2 3-15,-3 4 2 0,-1 0 7 0,-2 2 7 16,2 4 4-16,-3-1 2 0,7 1 1 0,1-1-1 16,5 1-2-16,8 0-6 0,2-2-5 0,3 3-1 15,1 0 3-15,6-1 6 0,2 2 8 16,6-4 4-16,2-3 1 0,5-1 1 0,5-3-2 15,0-7 0-15,4 0 0 0,-2-2-1 0,-1-2 1 16,-6-1 3-16,-2-1 1 0,-5 1 1 16,-6-2 4-16,-2-2-1 0,-3 1 1 0,-4-1-2 15,-3 0-1-15,-4-4 0 0,2 0-2 0,-5-3-4 16,2 2-1-16,-4-4-1 0,-4 1-1 0,2-2 1 16,1 1 2-16,-1 1 3 0,2 1 1 15,1 4 4-15,-1 1 3 0,2 7-1 0,3 4-1 16,-1 5-3-16,4 5-8 0,0 4-14 0,2 1-24 15,2 4-3-15,0 3 1 0,2 9 10 0,2 2 23 16,2 10 0-16,3 2 2 0,1 4-1 16,6 5 0-16,0 1 2 0,3 6 1 0,2-2 0 15,0 2 0-15,5 2-3 0,-1 2 1 0,-2-1-1 16,2-2-3-16,-3-7-3 0,1-8-5 0,-2-6-2 16,-1-9 1-16,-2-7 3 0,0-4 7 0,-3-7 3 15,-4-5 5-15,-1-3 3 0,-1-4 1 0,-2-5-3 16,0-5-1-16,1-1-5 0,-5-5-2 15,0-1 1-15,-4-5-2 0,-1-2 2 0,-4-1-1 16,-3 2 0-16,-4-2 0 0,1-1-1 0,-1-2 0 16,-5 0 3-16,4-1 0 0,-2 1 0 15,-2-2 0-15,5-1-2 0,1-1 0 0,0 2 0 16,1 1 0-16,-2 2 3 0,5 5 3 0,0 7 5 16,-1 6 5-16,3 6 4 0,0 8-2 15,1 2-12-15,3 5-26 0,-1 6-7 0,3 4-6 16,0 8 5-16,1 9 22 0,-1 10 1 0,1 5 6 15,4 6 0-15,-1 6-1 0,3 3 1 0,4 4-1 16,-2 0 0-16,2 4 1 0,4-1 0 16,1-1 3-16,-1-6 2 0,6-7 3 0,0-9 3 0,2-8 0 15,5-10 1-15,-1-7 0 0,1-7 1 16,-2-6 1-16,-3-5 1 0,-1-5 1 16,-3-5 2-16,-2-3 0 0,-2-6-2 0,0-6-2 0,-3-3-4 15,-5-3-2-15,-2 0-1 0,-5-2-1 0,-4 1-3 16,-4 3-2-16,-3 1 2 0,-3 2-4 15,1 2-1-15,-7 6 0 0,6 2-1 0,-5 4 3 16,4 2-1-16,2 6 1 0,1 5-2 0,1-1-6 16,3 5-7-16,2 1-5 0,0 4 0 0,-2 5 5 15,5 4 6-15,1 1 4 0,3 4 3 16,5 2 1-16,1-2 1 0,2 3 1 0,6-3 2 16,-1 2 0-16,5-3 1 0,0-6 1 0,4-5 0 15,-1-1-1-15,1-7 1 0,-1-2-1 16,-3-4 1-16,1-3 2 0,-3-4-3 0,0-1 2 15,-3-3 2-15,-3-3-3 0,-2 1 4 0,-3-1-3 16,-3 2-4-16,1-1 1 0,-5 4-2 16,0 1 1-16,-1 3-2 0,-1 3 2 0,0 0-1 15,0 4-5-15,-1 1-4 0,2 2-12 0,2 1-4 16,-1 4 1-16,0 1 4 0,0 4 12 0,5 3 4 16,-1 0 2-16,4 1 1 0,2-1 0 0,2 2 0 15,-1-3 0-15,3-2 0 0,-4-4 0 0,5-2 2 16,-2-5 1-16,2-2 3 0,-2-5 1 15,1-3 1-15,-1-1 0 0,-2-1-3 0,-1-4 2 16,-2-2-1-16,1-1 0 0,-3-5-3 0,-3-1 0 16,-1 0-1-16,-1-4-1 0,-2 3-1 0,-5-3 1 15,2 1 0-15,-4-2-1 0,0-3 4 16,1 3-3-16,-2-4-1 0,1 0 0 0,0 0-1 16,0 0 2-16,1 2-1 0,2 3 0 0,-1 2 1 15,1 6 2-15,3 7 2 0,0 5 0 0,-1 5-2 16,2 2-18-16,0 5-11 0,3 3-4 15,-2 5 2-15,6 4 12 0,-1 7 10 0,3 6 2 16,6 4 2-16,-2 7 1 0,5 4 3 0,2 4 0 16,0 0 2-16,2 2-2 0,-2 1 0 15,2-5-7-15,-1 0-20 0,3-6-32 0,-4-9-30 16,4-9-22-16,-3-8-9 0,-2-8-8 0,-5-5-29 16,-5-5-56-16,-2-5-177 0,-6-5-324 0,-6-3-452 15</inkml:trace>
  <inkml:trace contextRef="#ctx0" brushRef="#br0" timeOffset="28615.337">2838 7042 1040 0,'-11'-8'517'0,"0"-4"-165"16,1 1-107-16,6 2-72 0,7 3-61 0,3-2-53 15,3 4-37-15,8-5-16 0,5 2-2 16,6 0-4-16,6-1-25 0,3 2-73 0,3 0-159 16,1 1-231-16,-7 5-430 0,0 0 175 0</inkml:trace>
  <inkml:trace contextRef="#ctx0" brushRef="#br0" timeOffset="29490.6421">3723 6841 1265 0,'-7'-6'438'0,"-3"1"-343"16,1 0-43-16,1 4 8 0,0 1 17 0,-1 1 14 16,1 2 2-16,-5 3-17 0,-2 2-10 0,1 3-7 15,-2 2-5-15,2 3-8 0,0 2-12 0,4 4-9 16,2-2-12-16,0 3-2 0,5 0-4 0,2 0-1 15,2 1 4-15,2 0 4 0,6 1 2 16,1-4 4-16,2-1-2 0,5-5-3 0,-2-4 1 16,2-5 4-16,5-7 5 0,0-5 3 15,3-6-1-15,0-6-7 0,-3 0-4 0,-3-5-3 16,-3-3-4-16,-5 2-1 0,-3 0 0 0,-3 3-1 0,-4 0-1 16,-4 0-3-16,0 6-2 0,-3 1-4 15,0 3 2-15,-1 1 1 0,1 3 0 0,0 3 1 16,2 1-3-16,2 3-9 0,2 0-6 0,-2 4-3 15,1 2-1-15,1 3 5 0,0 4 7 0,1 0 2 16,1 5 5-16,4 0 1 0,0 2 2 16,3 0-1-16,-1-2 1 0,3 0 1 0,2-6 0 15,-2-2 1-15,3-7 2 0,0-2 2 0,-2-3 2 16,-1-4 2-16,3-6 0 0,-3 0 0 16,-1-4-1-16,-1-1-1 0,-2-1-1 0,0-1-1 15,-2-4-1-15,-2 4-2 0,-1-4-1 0,-1 4 0 16,0 1-1-16,0 2 0 0,1 2-1 0,0 3-2 15,2 4-1-15,-2 2-5 0,2 4-8 16,0 1-6-16,0 1-3 0,3 4-1 0,2 1 7 16,-2 4 5-16,1 4 6 0,-2 0 5 0,1 3 1 15,2 1 1-15,-4 0 0 0,0 1 2 0,-1 1-2 16,-2 1 0-16,0-2 2 0,-2-2-1 16,0-2 0-16,-2-6 3 0,1-3 6 0,1-4 15 15,0-4 10-15,-1-4 4 0,-1-1-8 0,2-5-12 16,-1-3-11-16,0-2-3 0,0 1 0 0,0-2-2 15,-1 1 3-15,2 3 6 0,2 0 9 0,-1 3 8 16,1 2-1-16,1 3-6 0,2 2-12 16,1 2-10-16,3 1-4 0,1 4-4 0,2 0 3 15,3 3-1-15,2 3 2 0,2 1 3 0,2 5-4 16,2-2-22-16,0 3-43 0,0 2-72 0,0-2-127 16,1 2-210-16,-3-2-329 0,0-5-422 15</inkml:trace>
  <inkml:trace contextRef="#ctx0" brushRef="#br0" timeOffset="29830.9762">4405 6697 1766 0,'-9'-3'568'0,"-2"3"-540"16,-3 3-46-16,4 9-5 0,0 3 8 0,3 5 7 15,-1-1-6-15,3 2-1 0,-1 2 0 0,5 0 4 16,1 1 13-16,2 0 6 0,6-2 2 0,0-3-2 15,5-4-1-15,5-5-2 0,0-3 3 0,-2-2 9 16,-1-4 4-16,-3-5 7 0,-3-1 7 16,4-2 1-16,-6-5-5 0,1-3 0 0,-3-5-3 15,-3-2-6-15,-3-2 3 0,0-3 0 0,-6-3 0 16,0-4 8-16,-3 0 10 0,-4-1-2 0,4 1 5 16,-1 1 8-16,1 3 3 0,-1 5 7 15,1 1 3-15,2 5-6 0,3 7-13 0,0 5-10 16,4 3-16-16,1 2-19 0,1 5-16 0,3 2-5 15,0 3-1-15,5 6 4 0,2 2 14 0,5 7 2 16,4 1 0-16,5 2-2 0,0 3-21 16,0 1-37-16,0 3-53 0,-3 5-79 0,-2-1-132 15,-6 1-204-15,-3-1-423 0,-2 1 8 0</inkml:trace>
  <inkml:trace contextRef="#ctx0" brushRef="#br0" timeOffset="30275.5823">1466 8565 1422 0,'-7'0'208'0,"2"3"-129"0,-4 1-50 0,-2 5-6 15,-6 3 14-15,3 6 18 0,-12 3 20 16,4 3 3-16,-5 0 0 0,4 2-3 0,3 2-2 16,0 1-2-16,7 5 1 0,-5 1-10 0,6 4-13 0,2 0-11 15,2-2-10-15,9-1-7 0,6-1 1 16,5-4-4-16,4-2 5 0,3-3-1 0,4-1 0 16,0-5 0-16,7-8-5 0,1-4-11 15,1-8-16-15,-1-5-35 0,-1-4-62 0,0-4-79 16,-1-4-124-16,1-4-149 0,-2 1-208 0,-4-2-273 15</inkml:trace>
  <inkml:trace contextRef="#ctx0" brushRef="#br0" timeOffset="30767.1924">1730 8624 1829 0,'-6'2'128'0,"1"4"-113"0,-4 3-22 0,-3 6 16 16,1 5 23-16,-5 4 25 0,3 2 14 0,-5 1 4 15,4 1-4-15,-1 0-13 0,3 1-10 0,3-1-8 16,-1-3-5-16,6-1-12 0,-1-5-6 0,7-4-4 16,1-4-3-16,1-5 1 0,6-5 2 15,0-1 5-15,2-5 5 0,4-4 1 0,-3-3-2 16,4-3-2-16,-5 1-3 0,-1-3 0 0,-2 2 2 16,-1 2-2-16,-5 2 5 0,-2 4 7 0,-1 4 4 15,-1 3-1-15,1 0-8 0,0 1-16 16,0 1-16-16,0-2-12 0,1 1-13 0,2 0 3 15,3 4 8-15,2 1 12 0,1 0 16 0,5 0 2 16,2 1 3-16,1-1 0 0,7-2 4 16,-1-4-2-16,0-3 3 0,3-4-1 0,-4 0-3 15,0-1 0-15,-2-4-1 0,-2-1 1 0,-5-2 3 16,-2-1 1-16,-1 0-3 0,-3-4 0 0,-5-1 2 16,-1-3-3-16,-1 0 1 0,-1-2-3 0,-1-2-2 15,-5-2 0-15,-1 2-2 0,-1-3-1 16,-3-2-3-16,-1 0 0 0,-1-3-2 0,-2 0 3 15,0-6-2-15,1 1 1 0,2-3 0 0,-3 2-2 16,5 9 3-16,1 4 0 0,0 10 2 0,3 6 8 16,3 7-7-16,1 5-7 0,2 3-23 0,2 2-9 15,0 8 1-15,1 2 10 0,2 11 19 16,3 7 3-16,3 3-2 0,0 5 3 0,4-4 0 16,3 3 3-16,4-6 2 0,2 3-2 15,3-2-9-15,1 0-43 0,-2-1-82 0,1 3-145 0,-2-3-250 16,4-2-481-16,-4-5 29 0</inkml:trace>
  <inkml:trace contextRef="#ctx0" brushRef="#br0" timeOffset="30930.596">1919 8418 2475 0,'-4'-5'68'15,"2"-1"-88"-15,1 0-22 0,4 4-5 16,8-1-2-16,-1-2 35 0,7-1 7 0,2-3-2 15,3 5-56-15,2-1-92 0,3 2-130 0,2 3-142 16,-1 2-152-16,0 1-200 0,1 2 727 0</inkml:trace>
  <inkml:trace contextRef="#ctx0" brushRef="#br0" timeOffset="32281.8872">2198 8772 1651 0,'1'-9'194'0,"4"-1"-227"0,2-5-20 16,5-1 36-16,2-1 66 0,-1-3 32 0,0-2 11 16,-1-2-6-16,1 1-11 0,-3-2 4 15,-1 2 10-15,-4-1 4 0,1 4 1 0,-3-1-11 16,-3 3-5-16,0 1-7 0,-3 2-9 0,-3 4-9 16,2-1-12-16,-3 6-7 0,-3 0-8 0,1 1-6 15,-1 5-10-15,-1 2-5 0,0 4-4 0,-3 3-4 16,-1 4 2-16,3 3-1 0,-2 1 2 15,4 4-1-15,2 1 0 0,1 1 1 0,6 0-2 16,5 0 3-16,2 0-1 0,2-2 1 0,2 0 1 16,3 0-2-16,1-7-3 0,3-2-5 0,2-5-7 15,2-3-1-15,5-7 3 0,-1-2 3 16,2-6 5-16,0-2 1 0,2-4 0 0,-1-2 2 16,-1 0 0-16,-3-1-1 0,-2-2 1 0,-4 2 0 15,0-3 2-15,-6 2 2 0,-1-1 0 0,-1 1 1 16,-3 0-1-16,-3 5 1 0,-1-1 0 15,-1 5 1-15,-4 2 2 0,1 2 2 0,-2 5 4 16,2 0 3-16,0 3-2 0,-1 0-4 0,0 3-15 16,-1 0-3-16,1 3-2 0,-6 4-1 0,1 5 11 15,2 1 0-15,-3 3 1 0,5-4-1 16,-1 3 1-16,3-1-1 0,1 1 0 0,1 1-1 16,2 0-7-16,0-3-13 0,3-5-8 0,-2-4-5 15,6-3 11-15,0-6 14 0,0-4 12 0,1 0 8 16,0-5-3-16,2-2 0 0,-2 0 0 0,-2-2-2 15,-3-2 3-15,1 0-1 0,-2 3 3 16,-2-4 4-16,-1 2 2 0,-2 2 2 0,-2-1 1 16,1 4 0-16,-1-2-1 0,1 6-2 0,1-4-3 15,0 8-3-15,0 0-4 0,0 2-5 16,0 1-8-16,1 0-4 0,4 1-3 0,-1 5-1 16,5 2 2-16,2 2 1 0,0 6 6 0,4 4 1 15,-1 3 4-15,1 3-1 0,0 3 1 0,-1 2 2 16,3 3-3-16,-6 1 0 0,3 2 1 15,-4 4 0-15,-3 1-1 0,0 4 0 0,-4 0 2 16,-3 2-2-16,-4 2 1 0,-3-4-2 0,-3 2 2 16,-3 0 2-16,-3-2-2 0,-2-3 1 15,-2-1 0-15,-4-7 2 0,1 1-2 0,-4-10 3 16,6-2-1-16,-1-7 2 0,3-5 0 0,3-3 4 16,2-6 4-16,6-3 5 0,0-3 3 0,4-3-7 15,1-2-7-15,1-5-9 0,4-2-5 0,1-2-3 16,5-4 2-16,1 1 2 0,4-5 1 0,1-1 7 15,3-4-5-15,2-3 3 0,1-5-1 16,-2 0 0-16,3-4-2 0,-2-3-8 0,1-2-7 16,-2-6-14-16,0-4-7 0,3-5-3 0,-2-1-5 15,1-3 4-15,-2-2 1 0,1 4 6 0,-6 3 11 16,1 4 13-16,-3 6 13 0,-5 8 13 16,-4 7 20-16,-4 10 15 0,0 8 17 0,-4 8 4 15,-2 4-9-15,1 3-21 0,0 3-25 0,3 5-19 16,-2 3-8-16,0 7 4 0,-1 5 3 0,-2 6 2 15,1 5 2-15,6 0 2 0,1 2-1 16,3 3 2-16,4-5 0 0,2 2-3 0,7-3 5 16,-1 0 2-16,4-2 0 0,-2-1-4 0,1-6-4 15,4-7-7-15,-1-7-2 0,4-7 4 16,-1-4 5-16,-2-9 6 0,-3 0 0 0,-3-3 0 16,-4-3-1-16,-4-1-1 0,-3-3-1 0,0-1-2 15,-4-1 1-15,-4-2 1 0,-1 1-3 0,-4 1-2 16,-2 1-2-16,-2 1 1 0,-4 3 2 0,0 2 6 15,-1 6 4-15,0 2 4 0,-1 2 1 0,4 5-1 16,1 2 0-16,4 2-5 0,2 1-5 16,2 2-5-16,1 1-1 0,2 1 0 0,2 4 1 15,2-1 2-15,2 1-1 0,2 4-2 0,3-4-2 16,3 0 1-16,3-4 0 0,1-3 3 16,6-6 5-16,-3-1 2 0,2-6 0 0,1 1 1 15,-4-5 1-15,3-1 0 0,-3-1-1 0,3-2 0 16,-2 0 0-16,2-1 1 0,-2-4-2 0,0 4 0 15,1 0 0-15,-4 3 2 0,0 0-2 16,-3 3-1-16,-2 2-2 0,-4 4-1 0,0 1-1 16,2 5 0-16,-3 1-2 0,1 2 1 0,-2 4-1 15,2 0 0-15,1 5 2 0,0 0 2 16,4 3-1-16,-2-1 4 0,1 0-1 0,2-1 0 0,0-2 2 16,-1 0-2-16,0-4 1 0,-1-2-1 15,3-2 1-15,-3-2 1 0,-2-3 2 0,1-3 1 16,-2-1 1-16,-1-4 0 0,-2 1-1 0,0-5-1 15,-3 1 0-15,-1-5-1 0,-2 1-2 0,-2 1 0 16,-1-1 3-16,-2 3 1 0,0-2 6 16,2 5 3-16,-1-1 10 0,2 5 5 0,-1 4 0 15,3-1-6-15,0 5-14 0,2 0-18 0,2 3-7 16,-1 1-3-16,3 6 3 0,-1 4 10 0,6 3 3 16,1 2 1-16,2 2 1 0,4 1 1 15,-2-1-1-15,3 2 0 0,-2-2-1 0,-1 2-15 16,-1-1-48-16,-4-5-85 0,0 3-152 0,-2-4-214 15,2-8-386-15,-6-2-210 0</inkml:trace>
  <inkml:trace contextRef="#ctx0" brushRef="#br0" timeOffset="32431.6266">3425 7757 2224 0,'-4'-4'303'0,"0"-2"-305"15,2-2-67-15,3 5-21 0,2 3-63 0,4-1-56 16,2 1-84-16,1 1-142 0,1 1-167 0,3 5-71 16</inkml:trace>
  <inkml:trace contextRef="#ctx0" brushRef="#br0" timeOffset="33065.5069">3747 7822 878 0,'4'-4'910'0,"2"-1"-700"0,2-1-104 15,4 5-8-15,-1 3 6 0,1 1-3 0,1 2-12 16,-2 1-11-16,0 3-6 0,-2 2-4 16,1 1-11-16,-2 3-10 0,-1 2-10 0,-2-1-5 15,-2 2-2-15,-5 0-4 0,-1 1-1 0,-3 2-4 16,-3 1-3-16,-5 2-2 0,-2 1 1 16,0 0-3-16,-3 1-2 0,3-2-1 0,-2-5-2 15,8-4 0-15,3-4-1 0,3-4-1 0,4-2-1 16,2-5 0-16,0 0 1 0,4-3 1 0,1 1-1 15,9-2-5-15,1-2-2 0,4 0-2 0,2 1 0 16,0 3 0-16,0 0-1 0,-1 2 3 0,-2 2-2 16,2 0 1-16,-2 3-2 0,-1-1 2 0,0 4-2 15,-4 1 1-15,1 2-1 0,-4 1-1 16,2 3 4-16,0 2-4 0,-4 3 1 0,1 6 1 16,-1 1-1-16,1 6 2 0,-2-1 2 0,-7 0 1 15,-1 3-1-15,-4-1 0 0,-2-1 1 16,-4 0-2-16,-1-3 2 0,-3-2 1 0,-1-1 1 15,-5-2 0-15,-1-1 0 0,-4-3-4 0,1-5 2 16,-2-3 3-16,1-4 0 0,2-3 3 0,-1-3 4 16,6-3-3-16,1-3 4 0,1-2 2 15,1-1-6-15,5-2 3 0,4-2-5 0,2-2-7 16,3-4-3-16,2-1-5 0,3-2-1 0,3-2 1 16,4-1 0-16,3-2-3 0,4-2 1 15,1 0 1-15,4-5 0 0,5-1-3 0,1-4-3 16,2-3-2-16,1-6-2 0,0-3 5 0,2-2 5 15,-2 0 1-15,-3-3-1 0,-1 4-6 0,-5 0-3 16,0 0 3-16,-6 2 1 0,-1 2 8 0,-9 8 4 16,-4 1 7-16,-5 7 13 0,-7 5 10 0,-4 5 8 15,-2 6 2-15,-2 2-8 0,-1 6-8 16,1 4-9-16,0 4-9 0,3 6-4 0,-2 3-4 16,1 6 2-16,0 4-1 0,2 4 2 0,4 3 0 15,3 1 2-15,5 1 2 0,5-1 0 0,5-2 0 16,2 3 2-16,5-1-5 0,0-2 4 15,2-4 3-15,2-2-2 0,2-7 1 0,-2-4-21 16,3-4-38-16,-3-5-65 0,-1-2-128 0,0-4-230 16,2-4-585-16,-2-3-167 0</inkml:trace>
  <inkml:trace contextRef="#ctx0" brushRef="#br0" timeOffset="33759.6278">6193 4298 1 0,'-4'-2'597'0,"-1"0"-244"0,-2-1-88 16,3 1-43-16,2-1-20 0,2 2-5 0,0 0-21 15,0 1-28-15,2-3-28 0,2 0-35 0,4 1-26 16,3-1-16-16,7-3-8 0,10 0 1 16,6-1 2-16,8-1-2 0,10-2-5 0,6 2-4 15,5-3-5-15,5 1-6 0,3-1-3 0,3 1 0 16,0 2-4-16,-5 1-1 0,-4 2 0 0,-11 1-9 16,-4 3-23-16,-9 1-41 0,-8 0-63 15,-4 1-96-15,-3 1-161 0,-5 1-220 0,-7 1-288 16,-4 0 459-16</inkml:trace>
  <inkml:trace contextRef="#ctx0" brushRef="#br0" timeOffset="33977.8331">6865 4128 873 0,'0'3'151'0,"0"4"-116"15,0 7 24-15,0 3 84 0,0 3 57 0,0 6 36 16,1 5-8-16,0 2-33 0,3 5-27 0,-6 6-33 15,-2 4-33-15,1 3-23 0,-4-1-22 0,1-4-19 16,4-1-3-16,4-4-8 0,3 1-2 16,2-3-1-16,-3-2-8 0,5 0-4 0,-1-9-13 15,3-2-15-15,0-7-23 0,1-3-30 0,-2-4-45 16,0-1-91-16,3-4-175 0,-3-3-287 0,-2-1-679 16</inkml:trace>
  <inkml:trace contextRef="#ctx0" brushRef="#br0" timeOffset="35129.8677">7268 4389 2165 0,'-16'6'83'0,"-3"6"-62"0,-4 7-23 0,1 5 6 16,5 2 8-16,4-1 12 0,1-2 8 0,5 3 0 15,6-5 4-15,2 0 1 0,5 0 0 0,5 0 6 16,3-2 4-16,5-6 3 0,8-1 1 16,3-5-5-16,2-6-7 0,1-1-8 0,-1-2-7 0,-1-5-6 15,-2-3-6-15,-3-1-2 0,-3-4-3 16,-6 0 0-16,-3-4-2 0,-5-3-4 0,-4 1-5 16,-1-2-3-16,-10-1-4 0,-2 0-2 0,-4 1-1 15,-2 0-1-15,-6 0 1 0,-1 3 0 16,-4 5 4-16,2-1 5 0,1 4 2 0,0 4 4 15,-2 1 3-15,8 3 1 0,-2 0 1 0,6 2-2 16,3 0-2-16,2 2-4 0,6 2-4 0,2-2-6 16,3 0 0-16,0 3 4 0,7 0 3 15,0-3 7-15,9 2 2 0,0-4-1 0,8 1 0 16,1-4 0-16,-2 1-1 0,2-1 0 0,0-1-1 16,-1 1 0-16,-4 2 0 0,-5-1 1 15,-3 2-1-15,-9 2 0 0,-1 0-1 0,-5 2-2 16,-1 0-1-16,0 2 1 0,0 2 2 0,0 2 3 15,0 5 1-15,0 2 1 0,0 3-1 0,0 3 0 16,1 0 0-16,1 1 1 0,5-1 1 0,-3-2 0 16,4 0-2-16,1 0 1 0,3 0 2 15,-2-1 3-15,6-2 1 0,-3-4 2 0,-2-3 0 16,7-2-1-16,-4-6 2 0,4-1-1 0,1-4 0 16,-2-3-2-16,-2 0-3 0,0-4-1 0,-2 0-4 15,-3-6-2-15,-1-1 0 0,-6 1-1 0,-1-2-3 16,-3-2-3-16,-1 2-3 0,-6-2-6 15,-3 1 2-15,-1 2-3 0,-5 2 3 0,1 0 5 16,-2 7 2-16,-2-3 4 0,1 5 4 0,1 2 0 16,4 2-2-16,3 2 0 0,3 2-6 15,-1 1-4-15,7 2-3 0,1 1-1 0,2 2 3 16,0 2 3-16,8-2 7 0,-1 4 2 0,3-4 1 16,3 1 1-16,5-1-2 0,2-4 2 0,2 1 0 15,1-4 2-15,0 0 1 0,3-4 0 16,-4-1 0-16,0-2 1 0,-2-2 2 0,3 0 1 15,-4-4 4-15,0 1 5 0,-4-4 5 0,3-1 3 16,-3-1 0-16,-1 0-4 0,-3-4-4 0,3-2-4 16,-2-3-2-16,0-3-1 0,3 0-2 0,-4-3-2 15,6-4-4-15,-5-1-1 0,3-3-1 16,-2-2 2-16,4-1-1 0,-5 0-1 0,5 3-1 16,-6-5-1-16,1 3 3 0,-3 0 0 0,-2 1 1 15,-2 5 4-15,-5 4 5 0,-3 6 6 0,-4 6 2 16,-1 6-3-16,0 1-6 0,-3 6-7 15,0 2-7-15,-4 3-4 0,1 4-3 0,1 5-3 16,-5 1 0-16,3 4-4 0,-2 6 2 0,4 8 2 16,-2 3 3-16,4 9 5 0,0 2 1 0,1 4 1 15,2 3 4-15,2 0-3 0,0 4 0 16,5 1 3-16,1 2-2 0,5 0 5 0,2-1-2 16,-1-1 0-16,3-1 1 0,3-2-2 0,1-2 1 15,-3-2 2-15,2-3 0 0,3-6 0 16,-1-1 2-16,2-7-1 0,3-5 0 0,-2-3 3 15,2-9 0-15,0-2 2 0,-1-2 2 0,-4-6 1 16,1-3 2-16,-1-3 2 0,-3-3-2 0,4-3-1 16,-4-3-1-16,-2 0-1 0,1-4-1 15,-3-2-4-15,1 0-2 0,-4-3 0 0,4 1-1 16,-2-1-1-16,-2-1 0 0,2-1-2 0,3 1-1 16,-3-2 1-16,-1 5-1 0,3 0-1 0,1 5 0 15,1 1-3-15,-1 7-1 0,0 1-4 0,-1 7-4 16,2 2-5-16,0 5-2 0,3 0-1 0,-2 5 0 15,0 5 2-15,-3 2-1 0,0 4 4 16,-5 2 2-16,1 2 3 0,-3-1 3 16,-2 2 2-16,-2-4 1 0,-4 1 1 0,2-2 3 15,-5-1 0-15,-1-3 2 0,-1-1 2 0,-3-4 3 0,1-1 4 16,-1-1 3-16,-2-4 3 0,-4-3-2 16,-1-1-2-16,1 0-8 0,-1-3-22 0,0 0-55 15,2-1-110-15,-2 1-259 0,0-2-839 0</inkml:trace>
  <inkml:trace contextRef="#ctx0" brushRef="#br0" timeOffset="36350.2993">221 10808 1 0,'0'0'0'16,"0"0"0"-16,0 0 0 0,0 0 209 0,0 0 69 15,0 0-18-15,0 0 17 0,0 0-35 16,0 0 0-16,0 0-48 0,0 0-36 0,0 0-32 15,0 0-29-15,-24-2-29 0,24 2-23 0,0 0-21 16,-1 0-2-16,2 0-18 0,8 0 11 0,3-1 15 16,5 1 0-16,6-2 23 0,9-1-3 0,10 2-8 15,8-5-4-15,10 0-3 0,8 1-4 16,3-1-4-16,3 0-1 0,15-1-19 0,59-5 0 16,-21 3-4-16,-26 3-3 0,-33 1 15 0,-7 2-2 15,-5 1-2-15,-5 0-1 0,-10 2-2 0,-4 0 0 16,-12 0 0-16,-2-2 1 0,-6 2 2 15,-7-1-1-15,-1 1-1 0,-1-2 0 0,-6 2 2 16,-1 0-1-16,-1 0 0 0,0 0 2 0,-1-1-2 16,0-1-2-16,-1 1-12 0,-3-1-20 15,4 1-33-15,0-1-57 0,0 1-80 0,-2-1-144 0,-3 1-281 16,1-2-356-16,-1 1 478 0</inkml:trace>
  <inkml:trace contextRef="#ctx0" brushRef="#br0" timeOffset="36618.5678">1261 10304 649 0,'4'-3'337'0,"3"1"-131"16,2-2-37-16,-2 4 2 0,6 1 2 0,3 2-9 15,9 4-19-15,0 4-27 0,11 3-18 0,-1 4-12 16,2 4-11-16,-1 3-8 0,2 4-16 15,-2 2-6-15,-3 2-6 0,-10 2-6 0,1 3-5 0,-7 1-6 16,-8 1-1-16,-3 1-3 0,-6-2 2 16,-6-3-1-16,-3 0-1 0,-3-3 3 0,-5 0-1 15,-4 1 2-15,-1-3 1 0,-7-2 2 16,-1 1-3-16,-3-4-6 0,0-1-12 0,-4-5-29 16,-2 1-58-16,-2-1-105 0,1-1-231 0,-1-1-597 15,3 0-235-15</inkml:trace>
  <inkml:trace contextRef="#ctx0" brushRef="#br0" timeOffset="37909.8716">2504 10356 1 0,'4'-7'0'0,"3"-8"0"0,-1 0 201 15,-2 0 46-15,-3 3-17 0,1-1-18 0,-2 2-7 16,0-1 17-16,-2 1-13 0,1 1-18 15,1 1-21-15,-1 3-19 0,0 0-17 0,0 3-18 16,1 0-19-16,-1 3-23 0,1 0-22 0,0 1-24 16,0 1-16-16,-2 1-10 0,-1 7-4 15,-1 4 3-15,-5 10 8 0,-3 9 1 0,-3 3 8 16,1 7 1-16,-4 2-1 0,6 3 1 0,-1 0-4 16,-3-1 1-16,6 0-2 0,0 0 0 15,3 0 0-15,2-1-4 0,-3-2 0 0,5-5-1 16,-2 0 1-16,2-4 2 0,2-2 2 0,1-7-3 15,1-4-3-15,-1-6 2 0,0 1 0 0,0-5-1 16,0-2 0-16,0-6 2 0,0 0 3 16,0-4 11-16,0 0 16 0,0-2 19 0,0-1 0 0,-1-2-11 15,1-6-15-15,-1-4-21 0,0-6-2 16,0-3-4-16,2-3-2 0,0-3 0 0,0-6-3 16,1-3 3-16,5-1-1 0,-2-6 1 0,3-4-2 15,1-2 0-15,2-3 2 0,-1-1-2 0,3 1 0 16,1 0 0-16,-2 3-2 0,1 4 2 15,1 6-1-15,-2 7 0 0,-3 8 1 0,1 6-2 16,-3 6-3-16,1 8 0 0,-1 4-5 0,-1 3-6 16,1 3-5-16,6 3-1 0,0 8 3 0,2 7 4 15,4 7 6-15,2 4 2 0,3 4 6 16,-1 3-1-16,2 5-2 0,1 2 5 0,-2 2-4 16,1 1 1-16,-3 1-1 0,0 5 2 0,-2-5 5 15,-1 0-3-15,-5-3 1 0,-1-6-6 16,-1-2-21-16,-3-4-51 0,-3-7-84 0,-2-7-142 15,-1-7-242-15,-3-6-438 0,-4-6-98 0</inkml:trace>
  <inkml:trace contextRef="#ctx0" brushRef="#br0" timeOffset="38074.0956">2439 10700 1922 0,'-7'-3'188'15,"-2"-3"-88"-15,2 2-5 0,4 4 22 0,6 0 16 16,2 0-31-16,0-3-39 0,6 0-29 0,9-2-21 15,5 1-4-15,7 0 0 0,5 0-4 16,4 2-10-16,1 1-40 0,-1 2-73 0,-1 4-140 16,-4 0-185-16,-1 4-247 0,-1-2-253 0,-4 5 656 15</inkml:trace>
  <inkml:trace contextRef="#ctx0" brushRef="#br0" timeOffset="38796.8528">3010 10782 2168 0,'0'-20'108'16,"1"-6"-57"-16,1-7-14 0,5 2 11 0,1-1 21 16,0-1 15-16,2 1 1 0,1 1-1 0,-1 6-8 15,0 3-5-15,0 6-12 0,5 3-15 16,-1 3-15-16,4 3-16 0,2 5-5 0,3 3-4 16,3 5-1-16,1 5-2 0,1 0 0 15,0 8-1-15,-5 2-1 0,-2 4 3 0,-4 1-2 0,-6 2 2 16,-4 5-2-16,-5-2 2 0,-2-1 3 15,-6 1 0-15,-1-2 0 0,-6 1-2 0,-1 1-1 0,-3 0-2 16,-3-2-2-16,0-2-3 0,2-4-4 16,0-6 1-16,4-6 2 0,3-5 6 0,5-5 4 15,1-2 1-15,2-4 0 0,2 0 0 16,1-2-3-16,1-6-1 0,7 1 0 0,0-3-2 16,6-5 1-16,0 0 0 0,5-3 0 0,2-1 3 15,1-1-2-15,2-3 0 0,-2 2 2 0,-3 0-1 16,2 0 0-16,-6-2 1 0,2-1-1 15,-1-2 1-15,-5 2 0 0,0-1 1 0,0-1 0 16,-2 3-3-16,-2 2 3 0,0-2-1 0,0 6-1 16,-2 2 2-16,1 7-4 0,-2 4-3 0,0 8-2 15,-1 1-2-15,0 1-4 0,4 4 0 16,1 4 2-16,1 2 1 0,2 7 1 0,-1 2 4 16,0 4 0-16,-1 3 1 0,0 1 2 0,-1-1 0 15,-2 5 0-15,-2-1 0 0,-3-1 0 0,-2 1 1 16,-3-2 2-16,-3-1 1 0,-4-1-1 0,0 1 3 15,-1-3-1-15,-1-1 1 0,-1-5 3 16,3-4-1-16,2-7 3 0,3-4 3 16,0-4 5-16,3 0 3 0,-1-3 2 0,1-2-3 15,2-1-8-15,0-5-4 0,2 3-6 0,0-4-2 16,6 3-1-16,2-1-2 0,2-1-1 0,1 1 0 16,5-1 2-16,0 0 1 0,2-3 0 0,4 0 1 15,-2-1 1-15,3-1 0 0,-1 0-1 0,-3-3 0 16,2 0 0-16,-4 0 1 0,-5-3-1 0,-1 2 1 15,-2 0 1-15,-2 1-2 0,-3 0 2 16,0-2-1-16,-1 2 0 0,-2 2 0 0,1-3 1 16,-3 1 0-16,2 3-2 0,-1 3 0 0,-1 3 0 15,-1 5 0-15,1 2-2 0,0 3-4 16,0 1-17-16,0 3-1 0,0 6 0 0,0 3 4 16,-2 8 16-16,2 4 0 0,-1 0 3 0,-1 2-1 15,4 4 0-15,-1-1 3 0,2 1-3 0,3 1 0 16,-2-4 2-16,1 1-1 0,-2-4-2 0,2-4-30 15,-1-5-43-15,0-7-46 0,1-5-61 16,0-5-83-16,3-4-259 0,-4-4-841 0</inkml:trace>
  <inkml:trace contextRef="#ctx0" brushRef="#br0" timeOffset="38947.4827">3735 10268 1675 0,'-10'-14'599'0,"0"-2"-457"0,-2-2-67 16,8 5-13-16,2 6-7 0,2 3-15 0,2-2-21 15,1 3-17-15,2 3-8 0,3 0-8 0,0 3-18 16,4 6-50-16,-3-1-123 0,1 6-285 16,-2 2-552-16,0 1 245 0</inkml:trace>
  <inkml:trace contextRef="#ctx0" brushRef="#br0" timeOffset="39913.0304">3798 10836 1682 0,'9'-15'237'0,"1"-7"-102"0,1-7-13 16,3 3 1-16,-2-2 6 0,0-1-5 0,-1 0-15 15,-3-1-20-15,2-1-21 0,-1 4-19 0,-3 1-15 16,3 6-13-16,1 2-9 0,0 1-4 16,0 6-7-16,0 4-2 0,0 3-2 0,-3 2-4 15,3 2-3-15,0 4-2 0,-2 1-1 16,0 5 3-16,0 5 1 0,0 4 4 0,-4 1 2 16,-1 6 3-16,-2 2 0 0,-1 1 1 0,-2 0 0 15,-2-1 1-15,0-2-1 0,-2-2 1 0,-3-1-1 16,4-3 1-16,-1-4-2 0,3-4 2 15,1-8 2-15,1-1 7 0,1-3 13 0,0-1 7 0,-2-4-2 16,4-2-5-16,-1-7-9 0,1-2-8 0,1-2-1 16,2-3 1-16,0-4-3 0,5-2-2 15,-2-2 1-15,2-1-4 0,1 0 2 0,1 0 1 16,0 1-2-16,4 2 0 0,-3 4 0 0,6 3-1 16,-6 4-3-16,5 4-1 0,-6 5-5 15,1 5-6-15,-2 3-4 0,-1 2-6 0,-2 7 3 16,0 2 4-16,0 4 6 0,-3 3 5 0,1 4 4 15,-3 2 3-15,0 4 1 0,-3-1-2 0,-1 1 4 16,-4-1 0-16,0 0-2 0,-1-5 3 16,-2-4-1-16,3-5 1 0,1-6 3 0,2-4 9 15,1-3 17-15,1-4 4 0,-3-3 2 0,2-1-10 16,1-7-14-16,1 0-6 0,2-4-2 16,0-4-1-16,1-1-1 0,0-3-1 0,2 3-1 15,-1-2 1-15,3 1-2 0,1 2 0 0,-1 1 0 16,1 1-2-16,2 4 0 0,1 0-2 15,0 5-1-15,-1 3-3 0,0 4-4 0,0 4-2 0,0 4-4 16,-1 3 4-16,-1 5 2 0,1 0 2 0,-1 6 5 16,0 1 1-16,-1 2 1 0,-2 3 1 15,2 0 1-15,-1 3-2 0,1-2 2 0,-2-1 0 16,3-5 1-16,1-6 0 0,1-4 1 0,-2-3 2 16,1-3 1-16,-3-3 4 0,0-3 3 0,0-1 0 15,2-7-2-15,0 1-3 0,0-6-1 16,2-5-4-16,0-1 1 0,-2-1 1 0,0 1-2 15,1-2 2-15,-4 5-2 0,0 0 0 0,-2 3 5 16,-1 4 4-16,-1 3 2 0,1 5 4 16,-3 1-3-16,1 3-9 0,0 3-8 0,2 1-7 15,0 4-3-15,0 3 4 0,4 7 6 0,-2 2 3 16,3-1 1-16,2 5 0 0,-2 1-1 0,4-3-1 16,0 2 2-16,-1-4 1 0,-1-2 2 15,1-2 0-15,-2-4-4 0,0-6-4 0,2-5-8 16,0-1-17-16,-1-3-28 0,0-6-58 0,-2-1-100 15,-1-6-219-15,-4-1-521 0,-1-4-364 16</inkml:trace>
  <inkml:trace contextRef="#ctx0" brushRef="#br0" timeOffset="40049.4805">4568 10157 2468 0,'-5'-7'201'15,"0"-4"-129"-15,2 2-39 0,2 4-2 0,2 2-8 16,1 2-12-16,0 1-10 0,4 0-9 0,4 4-17 15,-1 1-37-15,1 3-84 0,2 5-189 0,1 1-318 16,-3 3-703-16</inkml:trace>
  <inkml:trace contextRef="#ctx0" brushRef="#br0" timeOffset="40414.6961">4680 10662 2552 0,'11'-16'54'0,"9"-6"-33"16,5-9 6-16,3 1 23 0,0-1 24 0,-4-2 13 15,1 1 2-15,-4-3-13 0,0 2-20 0,-1-3-11 16,-2 1-12-16,-3-1-9 0,3-3-2 0,-7 1-1 16,1 1-3-16,-3-3-2 0,-1-1-3 15,-3 1-2-15,0-4 0 0,-3 2-4 0,0-3-2 16,-2 0-1-16,0-1 1 0,-1-1-1 0,1 6 1 15,0 3-1-15,-1 7 0 0,1 6-1 16,-2 7 3-16,2 9-3 0,0 8-8 0,0 1-17 0,0 4-7 16,-1 7-2-16,-3 7 4 0,-3 10 15 15,0 10 3-15,2 9 5 0,-2 6 2 0,1 5 3 16,4 3 0-16,1-1 1 0,2 5-2 0,3-2 0 16,0 2 0-16,-1-4 0 0,1 2 0 0,-2-7-1 15,1-4 2-15,-2-6 2 0,1-5-1 16,2-6-5-16,0-3-29 0,1-7-65 0,0-6-101 15,0-4-183-15,-1-6-314 0,2-6-785 0</inkml:trace>
  <inkml:trace contextRef="#ctx0" brushRef="#br0" timeOffset="41156.0227">5312 10197 1584 0,'0'-9'579'0,"0"1"-442"16,-1 0-69-16,0 4 0 0,-1 4-2 0,-2 1 9 15,-2 4-2-15,-4-1-4 0,-4 5-4 0,-1 7-9 16,-4 2-10-16,1 1-11 0,-1 6-11 16,3 3-6-16,0 0-6 0,3 2-2 0,3 1-3 15,4 0-1-15,1-3 1 0,5-4-2 0,0-5-5 16,6-4 6-16,1-2 3 0,3-7 8 0,3-2 14 16,0-2-1-16,2-5 0 0,5-2-2 15,-1-4-6-15,2-2-1 0,-3-1-1 0,-3 0-5 16,-4 2-2-16,-5-2-3 0,2 5-1 0,-6 1-4 15,0 1-1-15,0 4-3 0,-2-1-4 0,0 4-5 16,0-2-8-16,1 1 3 0,0 4 0 0,2 1 5 16,3 1 3-16,-1 4 4 0,5-1 0 15,-2 0 1-15,0-1 2 0,3-2-1 0,1-1 4 16,-1-2-2-16,2-4 4 0,4-4-1 0,-3 0 1 16,3-3-2-16,-1-3 0 0,-1-3 2 15,3-1-1-15,-5-3 0 0,3-2-2 0,-2-4 0 16,1-1 0-16,-2-1 1 0,0-3-1 0,-3 1-1 15,-1-5 0-15,2 1-1 0,-1-1 0 0,-1-3-1 16,-1 1 1-16,0-4-2 0,-1 1 2 0,2-3 0 16,0 2-2-16,-2-3 3 0,-1 0-2 15,2-5-1-15,3 0 1 0,-2 5 1 0,1 5 2 16,0 7-2-16,-4 8 0 0,-1 9-1 16,-3 6-5-16,-1 5-9 0,-1 2-14 0,-1 4-2 15,0 3 2-15,-1 10 7 0,-4 7 13 0,1 7 2 16,-4 7 5-16,-1 6 0 0,1 3 0 0,-3 2 2 15,2 0-1-15,0 3-1 0,0 0 2 0,0-1-2 16,1 1 2-16,0-2-6 0,3-3-25 0,1-8-46 16,3-6-59-16,1-6-53 0,3-12-38 0,1-6-10 15,3-6 10-15,-5-8-58 0,0-4-109 16,-3-6-120-16,-4-4-92 0,2-6 308 0,-5 0 296 16,1-3 0-16,4 0 0 0,-4-1 0 0,3-2 0 15,0 3 0-15,1 2 0 0,-3-1 143 16,5 5 264-16,-1 2-24 0,3 2-43 0,3 3-53 15,-1 0-69-15,5 2-56 0,-2 3-45 0,4 0-35 16,0 1-22-16,4 3-14 0,4 2-8 16,-3 1-7-16,2 4-8 0,-3 1-6 0,-1 2-7 15,1 6-2-15,1 4 0 0,-2 3-1 0,-1 6 4 16,0 1-1-16,-2 2 2 0,0 3 2 0,0 3 3 16,0-1 4-16,-2 0 2 0,-1 2 3 15,-1-3-13-15,-1-2-40 0,-3-3-65 0,3-7-65 16,1-8-62-16,5-7-60 0,0-5-186 0,0-5-395 15,-2-5 425-15</inkml:trace>
  <inkml:trace contextRef="#ctx0" brushRef="#br0" timeOffset="41293.9963">5940 9946 1540 0,'-5'-13'615'16,"0"-4"-493"-16,-1-2-67 0,2 6-12 0,3 5-9 15,1 3-11-15,-1 1-12 0,0 1-27 0,-1 3-25 16,-1 4-43-16,0 3-89 0,-2 5-173 15,-2 2-269-15,-1 9-263 0,4 0 589 0</inkml:trace>
  <inkml:trace contextRef="#ctx0" brushRef="#br0" timeOffset="41909.8361">5839 10256 1816 0,'8'-13'143'0,"2"-5"-98"0,2-6-19 0,1 4 29 15,2 1 36-15,-3-1 25 0,-2 3 8 0,3 1-22 16,0 4-24-16,-1 2-24 0,1 5-22 0,-2 1-16 16,0 4-12-16,0 1-6 0,0 4-2 0,1 1 1 15,-2 3-1-15,-2 1 1 0,2 3 0 0,-2 2 2 16,-5 2 1-16,2 1 1 0,-3-2 1 16,-1 2 0-16,0-3 0 0,1-2 0 0,-1-2 1 15,-1-3-1-15,0-2 2 0,2-3 5 0,-2-3 10 16,0 0 25-16,1-2 12 0,0-4-2 15,2-1-9-15,3-3-22 0,1-3-11 0,0-4-5 16,3 0-1-16,1 1 0 0,2-2-5 0,0 0 3 16,-2 5-2-16,0 0-2 0,0 4 3 15,-3 0-2-15,-4 6-2 0,1 0-4 0,-3 3-11 16,-1 3-2-16,-1 0-2 0,3 6 4 0,0-1 9 16,0 3 3-16,-2 3 3 0,1 1 1 0,1-1 0 15,0 1-1-15,-1-2-8 0,-1-2-20 16,1-2-17-16,3-2-9 0,-2-3 2 0,5-4 8 15,-3-3 1-15,3-3 0 0,2-2 0 0,1-2 9 0,-1-5 17 16,0 1 12-16,1 0 9 0,-3-1 11 16,-1 1 8-16,-4 2 12 0,-1 3 14 0,4-2 4 15,-5 3 2-15,0 2-4 0,0 3-8 16,-1-1-14-16,1 4-17 0,-1 2-25 0,1 2-8 16,1 3-1-16,-1 4 3 0,3 5 16 0,1 3 3 15,0 6 0-15,1 0 0 0,-1 5 3 0,-2 5 7 16,2 3 7-16,-3 6 7 0,-2 3 1 0,0 3-5 15,-2 1-3-15,-4 5 0 0,-4 1 1 16,-3 3 3-16,-6-5 0 0,-4-1 1 0,-7-3 0 16,-9-1-2-16,-1-6 1 0,3-4-4 0,3-9 0 15,10-12 2-15,5-6 7 0,7-7 12 16,1-6 15-16,2-4 5 0,0-4 2 0,1-2-9 16,5-6-14-16,0-4-6 0,6-3-10 0,1-3-7 15,5-3-3-15,6 0-5 0,0-2-2 0,6-1-9 16,5-1-20-16,1-5-42 0,3 1-82 15,7-8-165-15,2-4-464 0,3-2-903 0</inkml:trace>
  <inkml:trace contextRef="#ctx0" brushRef="#br0" timeOffset="42334.0154">7624 9674 1110 0,'-7'0'295'0,"3"0"-124"0,-4 1-42 16,-1 5-7-16,-2 5 6 0,0 3-2 0,-1 4-18 15,-2 5-18-15,4 4-16 0,-1 6-15 0,7 3-7 16,-1 2-2-16,3 3 2 0,2 1 2 0,2 1-4 15,5 0-10-15,3 0-5 0,0-2-11 16,2 0-3-16,-1-2-3 0,-2-2-20 16,-1-5-30-16,-2-3-31 0,-1-3-46 0,-2-7-83 0,3-4-160 15,-4-6-317-15,0-6-719 0</inkml:trace>
  <inkml:trace contextRef="#ctx0" brushRef="#br0" timeOffset="42612.8117">7403 9668 1138 0,'7'-10'764'0,"2"-5"-690"0,7-2-68 0,13 4-14 15,9 6 14-15,4 0 24 0,2 4 21 0,6 4 14 16,1 6 7-16,4 4-7 0,0 6-3 0,-1 6-3 16,1 4-4-16,-4 6-3 0,-5 5-9 0,-6 5-9 15,-5 2-5-15,-11 4-5 0,-6-1-2 16,-9-1 0-16,-8 2 0 0,-9-1 1 0,-4 1-1 15,-5 0 2-15,-4-3 4 0,-4-3 1 0,-5-1 5 16,-7-3 1-16,-3-2-3 0,-1-5 1 0,-8-2-5 16,-1-5-3-16,3-5-6 0,-5-2-4 15,5-4-5-15,5-3-9 0,6-7-15 16,6-2-26-16,7-2-35 0,9-2-50 0,5-2-81 0,4-4-185 16,11-2-368-16,4-2-675 0</inkml:trace>
  <inkml:trace contextRef="#ctx0" brushRef="#br0" timeOffset="43128.4347">8244 9928 2084 0,'-8'-3'220'0,"-1"2"-167"0,-2 1-58 16,-1 7 0-16,1 5 15 0,-3 0 24 0,0 3 19 15,0 2 6-15,-1 2-6 0,3 0-14 16,2 6-11-16,3-3-8 0,5 5-4 15,2-4-1-15,2 0 1 0,5 0 1 0,3-4 5 16,3-3 7-16,5-5 3 0,5-1 3 0,4-6-7 16,3-4-12-16,1-2-10 0,-3-2-8 0,-3-3-2 15,-3 3 2-15,-5-2 6 0,-6 2 1 0,-5 2 2 16,-5 2 0-16,-2 0 1 0,0 0-3 16,-2 0-5-16,3 1-6 0,0-1-10 0,3 3-2 0,-3-1-1 15,1 2 5-15,1 4 9 0,2 0 1 16,3-2 4-16,7 0 7 0,4-5 3 15,8-1 1-15,1-1 1 0,2-4-4 0,2-2 0 0,-1-4 0 16,-3 0 0-16,-4-5 2 0,-4 3-1 16,0-4 0-16,-5-3 2 0,3-2 1 0,-6 0 2 15,0-3 3-15,-1 0 0 0,-1 0-2 0,-3-3-2 16,0-1-1-16,1-1-4 0,-3-2 0 0,3-3-1 16,-3-1 0-16,4-4 4 0,-1 1-1 0,-4-1 1 15,4-1 4-15,-3-1-2 0,4-1 1 16,-4 1 0-16,3 1 2 0,-1 4 3 0,-2 6 3 15,-2 9 8-15,0 5-2 0,0 11-6 16,-2 1-9-16,0 8-19 0,-2 0-23 0,2 2 0 0,-3 5 0 16,0 8 8-16,-5 7 16 0,0 8 1 15,1 6 2-15,1 5 1 0,3 5 0 0,3 4 0 16,3 4-1-16,0 1 2 0,6 2 1 0,-2 0 0 16,2-2-14-16,-2-4-50 0,1-3-87 0,1-8-176 15,1-8-320-15,3-9-915 0</inkml:trace>
  <inkml:trace contextRef="#ctx0" brushRef="#br0" timeOffset="43267.6996">8652 9816 2869 0,'10'-9'35'0,"10"-1"-59"16,10-2-14-16,10 5-4 0,3 1-21 15,-1 2-32-15,3 0-75 0,-2 3-125 0,-3 5-185 16,-3-1-335-16,-3 3-66 0</inkml:trace>
  <inkml:trace contextRef="#ctx0" brushRef="#br0" timeOffset="43620.8804">9352 9771 1638 0,'-13'-8'462'0,"-6"1"-306"0,-7 1-60 0,5 5 5 16,0 1 3-16,3 5-2 0,-3 1-14 0,2 4-20 16,0 2-16-16,2 2-13 0,1 6-10 15,4 1-10-15,3 4-7 0,4 1-1 0,-1-1-1 16,4 4 1-16,1-2-1 0,2 0 0 0,3-1 1 16,5-4 0-16,3-4 0 0,4-4 1 0,-2-3 0 15,3-5 1-15,1-5 0 0,-4-1 2 16,0-4-2-16,2-5 0 0,-4-4-6 0,4-2-1 15,-4-2 0-15,-3-1-2 0,-5 1 3 0,-2 3 0 16,-4 1-3-16,0 2 0 0,1 2 1 16,-1 5-4-16,-1 1 0 0,0 2-5 0,6 2-9 0,-1 2-7 15,-2 0-2-15,2 5 3 0,0 1 12 16,0 3 5-16,6 2 2 0,4-1-1 0,5-1-22 16,4-1-62-16,1-1-107 0,6-3-222 15,-4 0-473-15,1-3-617 0</inkml:trace>
  <inkml:trace contextRef="#ctx0" brushRef="#br0" timeOffset="44410.3653">5336 11207 409 0,'10'-9'404'0,"1"-2"-121"0,2-2-38 0,-5 5-17 15,-5 4-7-15,-1 1-11 0,-2 1-32 16,0 2-40-16,0 0-41 0,0 0-39 0,0 0-24 15,0 2-19-15,0 1-4 0,0-1-5 0,-2 3-1 16,-6 6 4-16,1 3 7 0,-6 4 0 0,-1 7 5 16,-6 2 5-16,-3 5-2 0,-3 4 3 0,-5 5 1 15,-3 4 1-15,-3 1-2 0,-6 2 1 0,-4 2-2 16,0 3-5-16,-2 0 1 0,-2 2-7 16,4-3-3-16,2-1-2 0,1-2-5 0,2-1 3 15,1 0 1-15,2-5 2 0,5 1-1 0,0-9 1 16,5 0 2-16,3-5-2 0,3-4 0 0,3-3-2 15,3-5 0-15,0-4 1 0,2-1 0 16,3-6 2-16,2-1 0 0,3-1 0 0,5-3-1 16,1-1-1-16,1-1-1 0,0 0-1 0,0-1 1 15,0 1-2-15,0-1 1 0,0 1-3 16,-2-1 2-16,2 1-1 0,-1-1 0 0,1 1-1 16,-1 0-1-16,1-1-1 0,-1 1-4 0,-3 0-8 15,2-3-10-15,2 3-17 0,-2-1-19 16,2 1-27-16,0-3-38 0,0 1-58 0,0 1-77 15,0-2-112-15,0 1-163 0,-1-1-252 0,0-1 57 16</inkml:trace>
  <inkml:trace contextRef="#ctx0" brushRef="#br0" timeOffset="44747.4777">4331 11871 1 0,'-6'-6'160'0,"2"-2"106"16,-3-1-15-16,2 4-12 0,1 3-16 0,1-2-41 15,0 4-36-15,-3 0-41 0,1 6-25 0,-3 2-14 16,-5 7 5-16,0 6 17 0,-1 6 18 16,-4 5 9-16,-2 2-3 0,-2 2-15 0,0 4-18 15,-2-2-13-15,6 1-8 0,-3-2-6 0,2 0-8 16,1-5-3-16,1-3-7 0,4-6-7 15,1-2-4-15,5-5-7 0,4-3-4 0,2-4-3 16,1-2 2-16,4-3 6 0,-1-1 12 0,8-2 12 16,2-1 7-16,4-1 1 0,6-6-10 0,3 0-8 15,6-4-7-15,3-1-5 0,1-1-5 16,0 0-16-16,-4 2-25 0,-1 3-36 0,-5 1-39 16,-2 2-42-16,0-1-66 0,4 1-121 0,3 1-213 15,5-2-567-15</inkml:trace>
  <inkml:trace contextRef="#ctx0" brushRef="#br0" timeOffset="45359.8871">6107 11243 6 0,'-2'-6'588'0,"-1"1"-218"15,1-2-64-15,-1 2-21 0,-1-1-27 0,3 4-25 16,1-1-38-16,-1 1-37 0,0 1-31 0,1-1-28 15,1 1-26-15,0 2-23 0,0 2-23 16,3-3-15-16,1 5-10 0,5 0 0 0,4 4 4 16,11 5 2-16,3 5 4 0,9 4 3 0,7 7-4 15,5 5 2-15,4 2-5 0,0 3-2 0,-1 1 1 16,0 0-2-16,-3 0 3 0,-5 3 1 16,-2 1 0-16,0-2-1 0,-4 1-3 0,-2-3 3 15,-3-2 1-15,-4 1 0 0,-5-7 4 0,2-1-4 16,-3-5 1-16,-1-4-3 0,2-6 1 0,-6-1 2 15,4-6 4-15,-5 1 1 0,1-7 7 0,0 0-2 16,-5-3 1-16,0 0 0 0,-3-2 0 16,-2 0-3-16,-5 0-4 0,1 0-10 0,-4-2-17 15,-1 0-30-15,-3-1-41 0,2-3-55 0,1 2-67 16,-2 0-71-16,-2 0-156 0,2-3-250 16,-6 2-351-16</inkml:trace>
  <inkml:trace contextRef="#ctx0" brushRef="#br0" timeOffset="45689.9163">6993 11587 1759 0,'-5'-8'185'0,"1"-3"-61"16,-2 1-36-16,5 8 10 0,-1 0 13 0,2 4 4 15,2-2-23-15,-2 2-31 0,1-1-30 0,2 4-17 16,3 1-5-16,1 8 6 0,3 5 9 0,3 3 6 15,5 7 1-15,1 2-1 0,4 5-7 0,-2 2-3 16,2 0-3-16,1 5-4 0,-1-5 0 0,-5 3-4 16,-1-2-3-16,-1-4-1 0,-4-3 1 0,-2 1-2 15,-1-5 1-15,-1 0 1 0,-4-1-1 16,2-3 1-16,-4 0-1 0,-1-6-1 16,-1-3 1-16,-1-1 1 0,-2-3 0 0,-3-2 8 15,2-1 5-15,-5-1 7 0,-2 1 3 0,-5 0 1 16,1-2-2-16,-7 0-3 0,-3-2-5 0,-3 0-3 15,-2-1-3-15,0 1-4 0,-2 0-3 0,0 0-14 16,-7 1-41-16,1-1-64 0,-5 4-119 0,-1-1-229 16,-6 0-623-16,-3 4-195 0</inkml:trace>
  <inkml:trace contextRef="#ctx0" brushRef="#br0" timeOffset="49366.5704">3919 12128 1 0,'4'-6'0'15,"-2"0"0"-15,-1-3 0 0,4-2 0 0,-2 4 0 0,1-2 0 16,-2 1 0-16,1 4 0 0,-1-2 0 16,-1 2 20-16,1-4 70 0,0 4 19 0,1-1 33 15,-2 3 17-15,0-2 3 0,0 1-12 0,2 0-16 16,-3 0 2-16,0 2-6 0,0-2 0 16,1 2-11-16,-1 0-8 0,0 0-11 0,0 1-13 15,0 0-9-15,1 0-14 0,-1 0-12 0,0 0-14 16,0 0-12-16,0 1-12 0,0-1-9 0,0 0-8 15,0 1-6-15,0 0 3 0,0 3 1 16,-1 2 6-16,0-1 5 0,-2 4-3 0,-2 3 3 16,0 1 0-16,-3 2 3 0,-4 3 2 0,2 0-3 15,0 3 0-15,-2 2-2 0,-2 1 2 0,3 2 0 16,-1-2 2-16,0 0 0 0,2-1-1 0,-1-2 0 16,2-1 1-16,-1 3 0 0,-1-2 0 15,1 1 0-15,0 0 2 0,-2 1-1 0,1-1 2 16,1-2 0-16,0-2-1 0,2-3-6 0,3-6 2 15,2 1 2-15,1-4 1 0,2-4 3 0,0 1 4 16,0-1 2-16,2-2 0 0,-2 1 2 0,0-1-4 16,0 0 1-16,1 1-1 0,-1-1 0 15,1 2 4-15,0-1 1 0,1 2 3 0,0-1 0 16,3 0 2-16,-1-1 4 0,1-1-1 0,3 0 0 16,0-1-1-16,1-1-5 0,4-2-4 15,1 0-2-15,3-1-4 0,4-1-1 0,1 0-4 16,5-2-2-16,3 1 1 0,3 2-2 0,2-3-1 15,2 1-1-15,4 0-1 0,0 1-1 0,1-2-1 16,3 2 3-16,-1 1-1 0,2-2-1 16,-3 2 0-16,0-1 0 0,2 1 0 0,-3 3-2 15,-2-4 1-15,-4 1-1 0,-6 2 0 0,-4 0 1 16,-7 3 0-16,-3-1 0 0,-3-1-1 0,-4 1 0 16,-1 1 2-16,-6 0 3 0,1 0-4 15,-3 0 3-15,0 0 1 0,0 0 2 0,-2 0 1 16,2 0-2-16,0 0 0 0,0 0-2 0,0 0 1 15,0 1-1-15,-1-1 0 0,1 0-2 0,0 0 0 16,-1-1-2-16,1 1 1 0,0 0 1 16,0 0-3-16,0 0-2 0,-1 0-6 0,-1-2-9 15,1 2-14-15,-2 0-15 0,0 2-30 0,2 1-35 16,-4 1-39-16,1-1-58 0,0 2-59 0,-2-2-88 16,2 0-145-16,-2 2-172 0,1-2 144 0,-1 3 528 15</inkml:trace>
  <inkml:trace contextRef="#ctx0" brushRef="#br0" timeOffset="49912.6808">3739 12559 1 0,'-3'-1'0'0,"0"0"0"0,-3-2 0 0,1 1 0 16,0 1 0-16,1 1 95 0,0 0 22 16,1 0-14-16,0 1-11 0,1-1-4 0,0 0-7 15,2 0-5-15,1 0-3 0,1 0-1 0,-1 0-3 16,-1 2 0-16,0-2-9 0,0 0-5 16,0 0-10-16,-1 0-6 0,-1 0-12 0,-1 0-7 15,-1 2-6-15,1-2-5 0,-4 2 3 0,-2-1-11 16,0 2-42-16,-2 1-65 0,-2-1-116 0,0 0-127 15,-2 3-112-15,5-1 423 0,-3-3 38 0</inkml:trace>
  <inkml:trace contextRef="#ctx0" brushRef="#br0" timeOffset="50044.0992">3547 12578 1 0,'5'-6'0'0,"1"0"23"16,3-3 286-16,1-3-69 0,5 0-55 0,6-5-46 15,4 1-24-15,7-1-20 0,4-2-22 16,8-1-18-16,2-2-11 0,1 0-6 0,2 0-11 15,-1 2-66-15,-3 3-147 0,-7 3-274 0,-8 1-198 16,-3 2 658-16</inkml:trace>
  <inkml:trace contextRef="#ctx0" brushRef="#br0" timeOffset="51846.6934">3718 12119 1 0,'4'-4'0'0,"-1"-1"0"0,0-2 6 0,2 0 313 16,-2 2-27-16,2 0-18 0,-2 0-18 0,3-1-20 15,-2 3-20-15,0-1-24 0,0 0-21 0,-1 1-19 16,0-2-20-16,0 1-17 0,0-1-16 0,-1-1-12 15,-2 2-8-15,2 0-11 0,-1-3-11 0,1 3-9 16,-1 0-11-16,0 0-7 0,2 2-7 16,-2-2-9-16,0 0-3 0,1 3-7 0,-1-1 1 15,0 2-4-15,-1 0 0 0,1 0-2 0,-1 0-1 16,0 0-1-16,0 0 0 0,0 0 0 16,0 0 0-16,0 2 3 0,0-2 0 0,0 0 1 15,0 1 0-15,0-1 0 0,0 3 1 0,-1-3-1 16,1 0 1-16,0 0-2 0,0 1 0 15,0-1-1-15,0 1 0 0,-1 2 1 0,-2 1 4 0,1 2-3 16,-1 5 1-16,-2-1 1 0,-1 5-1 16,-1-1 3-16,-2 5 0 0,0 4 0 0,-3 0 0 15,-1 2-1-15,-3 2 2 0,2 0 0 16,-6 3 1-16,3-1 0 0,-2-1-1 0,4 2-1 0,-1-2 0 16,1 2 0-16,0 0-1 0,1 0 0 15,1-2 1-15,0 4 1 0,1-4-1 0,-1 1 0 16,3-4 0-16,-1 0-1 0,2-2 5 15,5-5-4-15,-2-3-2 0,5-6-1 0,1-3 0 0,1-6 6 16,2-2 9-16,3-4 4 0,3-6-1 16,5-4-1-16,4-4-6 0,1-5-1 0,2 1 0 15,-3-3-4-15,-1-2-1 0,2-2-3 0,-2 0 1 16,2-1 1-16,-3 0-2 0,3-1 2 0,-3 0-5 16,0-1 3-16,-1 2-1 0,-3-4 2 15,1-1 1-15,1 1-2 0,-1 0 0 0,-1 0-2 16,-3 6 0-16,3 4 0 0,-3 5-2 0,-2 2 2 15,2 4-1-15,-4 5 0 0,-1 4-1 0,0 3-3 16,-2 2-4-16,-2 2-1 0,0-1-4 16,0 3 1-16,0 4 1 0,0 7 3 0,-2 3 5 15,0 6 0-15,-4 10 0 0,-2 2 2 0,-2 7 0 16,-1 3-1-16,-2 1 0 0,-4 1 1 0,0-4 0 16,-2 1 1-16,-1 1-2 0,0-3 1 15,0 0 1-15,0-3-1 0,3-1 3 0,0-5-4 16,4-3-1-16,3-4 3 0,1-4-2 0,4-4 0 15,-1-5 2-15,3-4-2 0,1-2 2 0,2-2 0 16,0-3-1-16,0-2 2 0,1 0 0 16,-1-1 5-16,1 0 6 0,-1-1 0 0,3-4 1 15,3-1-4-15,1-3-4 0,-1-3-1 0,4 1-1 16,-2-3 0-16,2 3-2 0,0-2 2 0,-2 1-2 16,-2 4 1-16,2-2 0 0,1 1 0 15,-2 6-3-15,-1-2 2 0,0 3-1 0,-3-2-1 16,1 2 4-16,2 0-5 0,1 2-2 0,3-1 0 15,1 1 1-15,2 0 0 0,7-2 2 0,-3 2 0 16,5 0-2-16,5 0 2 0,1 0 0 16,5 0 1-16,3-3 0 0,5 3 1 0,4-2-2 15,1 2 0-15,5-1 2 0,1 0-2 0,3-2 0 16,2 1 0-16,1-2-2 0,3 0 2 0,-4 0 0 16,-2 0 2-16,-4 1-5 0,-7 0 3 15,-5 2 0-15,-5-1 0 0,-7 2 2 0,-6-1-1 16,-4 2-1-16,-5-1 0 0,-5 1 0 0,-3 0 0 15,-3-2 0-15,-1 2 1 0,-2 0-1 0,1 0 1 16,-1 0-1-16,0-1-9 0,-1 1-7 0,1 0 0 16,-5 1-10-16,0 4-21 0,-3-1-30 0,0 1-52 15,-2 0-57-15,1 2-81 0,-3 1-130 16,2 1-246-16,-5 2-287 0,0 0 381 0</inkml:trace>
  <inkml:trace contextRef="#ctx0" brushRef="#br0" timeOffset="52880.9655">1226 13505 1 0,'-2'-8'183'16,"2"-2"249"-16,-1-3-48 0,0 5-54 0,1 3-56 15,0-1-48-15,-1 4-44 0,0 1-45 0,1 2-52 16,0 1-40-16,-3 7-30 0,1 2-6 0,0 10 6 16,0 5 11-16,0 10 13 0,-2-3 9 15,3 8 3-15,1-1 1 0,1 4-2 0,3 1-5 16,-2-1-7-16,1-2-5 0,3 0-7 0,-2-4-2 16,2 1-1-16,-3 0-5 0,-2-1 1 15,0-5-3-15,0-1-1 0,-1-4-2 0,0-5 0 16,-1-4-1-16,0-7 2 0,1-6 14 0,0-5 22 15,-1-4 5-15,-1-4 2 0,-5-3-18 0,4-12-24 16,-5-4-6-16,-1-7-5 0,1-3 1 0,0-3 0 16,-1-3-2-16,2 0 0 0,-1-1 1 0,4-1-1 15,-3-1 2-15,5-2 0 0,1-3-1 16,1 1 0-16,2 4-1 0,5 2 1 0,-2 7-3 16,6 3-1-16,4 8 0 0,-3 3-3 0,-1 8-1 15,2 2-2-15,1 5-3 0,-1 3-2 0,-1 4 2 16,0 2-1-16,3 5 3 0,-5 6 6 15,-2 1 0-15,-1 6 2 0,-4 2 0 0,-1 2-3 16,-6 2 3-16,2 0 0 0,-8-1-1 0,0-1 1 16,-1-1 1-16,-1-2-3 0,-4-3 1 0,3 0 1 15,0-4-2-15,-5-1 0 0,0-1-2 16,2 0-6-16,0-2-11 0,3-1-24 0,0-2-24 16,6-2-36-16,-1-1-51 0,4-1-76 15,0 3-122-15,5 1-195 0,6 1-359 0,4 3 209 0</inkml:trace>
  <inkml:trace contextRef="#ctx0" brushRef="#br0" timeOffset="54239.5342">1619 14084 897 0,'-5'-4'667'0,"0"-3"-435"0,-3 0-60 0,5 0-7 15,-3-4-1-15,3-1-9 0,-5-3-24 0,4-1-25 16,-2-2-17-16,4-1-11 0,2-3-11 15,1-2-10-15,5 2-11 0,1 0-10 0,1-1-7 16,2 2-7-16,7 2-7 0,-4 0-4 0,5 1-5 16,2 4 0-16,-1-1-2 0,0 2-1 0,-2 5-2 15,1 2 1-15,-6 0-3 0,-2 6 2 16,0 6 1-16,-1 0-3 0,-1 2 2 0,0 5-1 16,-3 2 1-16,1 3 1 0,-3 1 0 0,-1 2-1 15,0 1-1-15,0 2 1 0,-2-1 1 0,0 2-2 16,2-1 0-16,-1 0 0 0,1-2 1 15,4-3 0-15,2-2 1 0,0-5-2 0,4-2 0 16,4-6 0-16,1-1 1 0,4-8 3 0,2-2 0 16,5-8 0-16,-1-1-1 0,-1-3 1 0,4-2 2 15,-8-1-1-15,2-2 0 0,-8 1 1 0,2-2 0 16,-6 0 0-16,2 1 0 0,-3-3-1 16,-4 1 0-16,2-3-2 0,-8 1 1 0,2 2 0 15,-3 2-1-15,-3 5 2 0,1 5-2 0,-3 2 1 16,-1 6 0-16,-1 1-1 0,2 4-3 0,-1 1-3 15,-1 2-3-15,-3 4 1 0,0 6 4 16,-4 4-4-16,1 6 2 0,-1 3 1 0,-1 2-1 16,5 1 0-16,-1-1 1 0,3-3 0 0,5 1 0 15,-1 0 2-15,7 1-2 0,2-2 1 16,4-2 0-16,5-5-2 0,2-6 2 0,3-5 2 16,2-5 3-16,0-6-1 0,8-4 1 0,-3-4-1 15,1-5 1-15,0 0 0 0,-4-3-2 0,-3 0 0 16,0-1 2-16,-6 0-2 0,2 1 2 15,-5-2-1-15,0 1 1 0,-2-1-1 0,-2 2-2 16,-3 3 2-16,3 5-1 0,-3 1 0 0,-3 3-2 16,4 3-2-16,-3 5-6 0,0 0 4 0,3 3-3 15,2 2 2-15,1 2-1 0,2 5 2 0,3 0 1 16,2 4 1-16,-3 4 2 0,0 0 0 16,0 0 1-16,-5 4-1 0,1-4-1 0,-5 0 2 15,-3 3 0-15,0 0 0 0,-3 0-2 0,-5 1 3 16,2 0-1-16,-1-4-2 0,0-4 3 0,5-4-1 15,1-5-1-15,0-5 2 0,2 1 0 16,-1-4-1-16,1 1 2 0,1-3-1 0,2-4-2 16,5-2 0-16,-1-5 0 0,6 1 1 0,0-3 0 15,1 0 1-15,0-1 0 0,2 0 0 16,-1-1 1-16,2-1-1 0,-2 0-1 0,0-1 0 16,-5-4 2-16,3 1-1 0,-5-2 0 0,-2 1 2 15,-3 1-2-15,1 0 2 0,-5 4 1 0,-2 2 0 16,-2 2-1-16,-1 6 0 0,-3 1 0 15,1 3-3-15,-4 3 1 0,2 1-4 0,-3 3-2 16,0 2-1-16,-1 5 1 0,-1 6-2 0,1-1 1 16,1 5 2-16,2 3-3 0,4 1 3 0,3 2 0 15,3 0 0-15,1 1-2 0,5 0 3 0,0 1 0 16,3-3 1-16,3-1 2 0,0-2-3 0,1-4 0 16,-1-3 0-16,5-5 2 0,-4-2 0 15,5-8 1-15,-5-2 2 0,5-4-2 0,-3-2 2 16,0-3 0-16,-2-3 0 0,1 2-1 0,-2-1 1 15,-1-3-1-15,0 3 0 0,-2-1 0 16,-3 5-2-16,2 0 1 0,-4 4-1 0,-1 4-4 16,-1 1 2-16,-1 4-6 0,0-1-2 0,1 2 1 15,3 4 3-15,-3 3 4 0,5 3 2 0,-3 2 0 16,0 0 1-16,0 2-2 0,-2-3 1 16,1 0 1-16,1-2-1 0,-2-1 1 0,-1 0 0 15,-1-3 0-15,0-1 1 0,-1-2 0 0,1-3 3 16,-1-2 1-16,1-1 6 0,0 0 0 0,0-5-1 15,1-2-4-15,0-2-4 0,3-5-2 0,3 1 0 16,0 0 0-16,-1 0-3 0,1 1 2 16,3-1 0-16,0 4-2 0,0-1 0 0,1 5-2 15,-3 4-1-15,-1-1-1 0,-2 6 0 0,3 0 0 16,-2 6 2-16,0 2 1 0,2 1 1 0,-2 2 2 16,4-1 1-16,0 0 0 0,-1-1-1 0,2-1 0 15,-1 0 0-15,1-1 0 0,1-4 1 16,-1 0 0-16,1-3 1 0,0-2 0 0,-2-4 0 15,3 0 0-15,-2-4 2 0,-1 1-1 0,-2-6-1 16,1 0 3-16,-2-3-2 0,-1-2 2 0,0 0-2 16,-1-6 1-16,-1 3 1 0,-2-4-2 15,-2-1 1-15,0 2 0 0,-1-3-1 0,0 1 1 16,-3-2 0-16,0 0-2 0,2-2 0 0,-2-1 0 16,0-2-1-16,1-1 2 0,0-2-2 15,1 3 1-15,0 1 2 0,1 2 0 0,0 3 0 16,-1 7-1-16,0 6 1 0,1 6-1 0,1 6-3 15,0 1-5-15,0 1-3 0,1 5-3 16,1 6 0-16,0 5 7 0,0 5 0 0,2 6 1 16,4 1 2-16,0 6-1 0,5 3 1 0,0 3 1 15,2 0 0-15,-2 3-2 0,2 0 1 0,-4 0-11 16,-3 1-25-16,-2-1-48 0,-1-6-85 16,-2-5-126-16,0-9-207 0,1-10-376 0,-1-4-461 15</inkml:trace>
  <inkml:trace contextRef="#ctx0" brushRef="#br0" timeOffset="54384.4753">3097 13626 1653 0,'-4'-10'325'0,"-3"2"-153"0,4-5-49 15,3 4-15-15,4-2-14 0,2 2-17 0,5 1-24 16,1-4-19-16,6 0-17 0,4 0-8 0,6 2-7 16,1 0-36-16,3 3-74 0,-1 2-147 15,-1 2-240-15,-3 2-355 0,-2-1-74 0</inkml:trace>
  <inkml:trace contextRef="#ctx0" brushRef="#br0" timeOffset="54928.7592">3538 13478 1488 0,'-4'-1'354'0,"1"1"-257"0,0 3-66 16,-2 3 22-16,2 1 36 0,0 2 35 0,-4 3 11 16,1 0-8-16,1 3-14 0,-3 2-20 15,4-1-15-15,0 3-15 0,1-1-9 0,3 1-10 16,0-2-8-16,2 4-3 0,2-2-7 0,1-1 0 15,2-4-2-15,1-1-2 0,4-6 0 0,0-5-3 16,0-2-2-16,-1-1-2 0,4-5 0 0,-4-1-2 16,1-6 0-16,-2 0 0 0,-1-4-3 15,-2 3 4-15,0-1-5 0,-3 0 1 0,-1 2-3 16,-2 0-1-16,-1 3 0 0,-1 1-1 16,0 3-2-16,0 3-1 0,1 0-3 0,0 3-5 15,0 1-1-15,1 4-3 0,-1 2 2 0,2 5 5 16,-2 1 1-16,3 2 0 0,1 1 2 0,1 0 0 15,2-1 0-15,-1-1 2 0,1-3-3 0,1-3 0 16,3 0 3-16,-1-7-4 0,3-1 3 0,2-3 0 16,0-4 2-16,0-3-4 0,-1-4 5 15,0 0-1-15,-1-5-1 0,0 0 3 0,-1-2-2 16,-2-2 0-16,0-1 1 0,-2-1-2 0,0-2 1 16,-3-1 1-16,0-1 0 0,0-3-2 15,-4 1 0-15,2 0 2 0,-1-3-1 0,-1 2 2 16,1-5-1-16,-1 0-3 0,3-2 0 0,-2 2 3 15,1-1-3-15,2 2 1 0,1 4-1 0,-1 4 0 16,-2 7 0-16,0 8 0 0,-2 4-1 0,1 6-6 16,-2 3-5-16,1 4-3 0,0 5 1 0,1 3 4 15,0 9 8-15,0 5 0 0,1 5 0 16,-2 5 1-16,-1 6-1 0,0 4 1 0,-2 3 1 16,0 3 0-16,0 1-1 0,0 0-2 15,2 0 0-15,-1-1 1 0,2-5 0 0,-1-2-1 0,4-7-1 16,1-2-10-16,0-4-27 15,0-6-37-15,0-3-49 0,0-7-47 0,-1-4-57 0,1-3-83 16,-3-5-135-16,1-4-255 0,-1-5-451 16</inkml:trace>
  <inkml:trace contextRef="#ctx0" brushRef="#br0" timeOffset="55160.5753">3792 13477 894 0,'-6'-6'826'0,"-1"-1"-682"0,-1-3-67 0,4 6 17 15,2 1 34-15,2 1 34 0,0 1 13 0,3 0-17 16,0 1-27-16,2 0-42 0,2 0-36 0,3 1-23 16,5 0-10-16,3 0 2 0,3 1 0 15,5 2-1-15,-1 1-4 0,0 2-6 0,0 1-2 16,-3 3-5-16,-3 2 0 0,-4 2-1 0,-4-1-2 16,0 2 3-16,-3 1-2 0,-2 0 0 15,-1 2 2-15,-1 1-1 0,-2 0-1 0,-1 4-13 16,-2-2-30-16,-1 0-51 0,-2 1-83 0,-3-5-124 15,5-2-255-15,0-3-435 0,2-8 39 0</inkml:trace>
  <inkml:trace contextRef="#ctx0" brushRef="#br0" timeOffset="55282.0757">4187 13312 428 0,'-5'-6'402'0,"-5"-3"-495"0,1-1-189 15,0 5-172-15,0-1 454 0</inkml:trace>
  <inkml:trace contextRef="#ctx0" brushRef="#br0" timeOffset="55888.6656">4239 13333 94 0,'-5'0'361'0,"0"0"-90"0,-1 1-8 15,2 2 0-15,-1 0-16 0,2 2-42 16,-2 0-56-16,1 0-37 0,1 5-27 0,-1-3-10 16,1 4-7-16,-1 3-7 0,0 1-3 0,2 0-6 15,-1 2-5-15,-2 3-2 0,2-1-1 0,-1 0 0 16,0 5 1-16,2-3-5 0,-2 3-8 15,0-1-6-15,3-1-5 0,-2 1-2 0,3-3 1 16,1-2 6-16,2-5 9 0,3-1 11 0,1-5 7 16,1-4 0-16,0-3-2 0,-1-2-8 15,3-3-9-15,0-5-9 0,0-2-6 0,1-3-7 16,2-3-3-16,-2 0 1 0,-2-2-3 0,2 1 3 16,-4-2 0-16,-2 1 0 0,0 0-1 0,-2-1-2 15,0 0-2-15,1 3 1 0,-1 0-2 16,-3 4 0-16,2 0 0 0,2 2-2 0,0 0 1 15,-1 1-1-15,1 3-2 0,1 2 0 0,3 3-2 16,-2 1-1-16,3 1 1 0,3 2-4 0,-1 1 2 16,-1 2 0-16,4 4 1 0,-4 2 1 0,1 0 0 15,0 4 0-15,-3-1 0 0,2 2 1 16,-2 2 0-16,-3-1 1 0,2 0 1 0,-5 1-1 16,2-1 0-16,-3-2 2 0,0 1-1 0,-1-3 1 15,0-3 0-15,0-3 2 0,0-5 5 0,2 1 9 16,-2-5 7-16,2 0 1 0,3-6-6 0,4-1-3 15,1-4-9-15,3-1 0 0,2-2 0 16,1 1 0-16,-1 3 1 0,4-2 1 0,-1 5 0 16,3-1 0-16,-1 5-4 0,0 3-1 0,1 0-1 15,0 5-1-15,-3 1-2 0,-3 3-3 16,2 1-1-16,-2 2 1 0,-3 3 1 0,2 2 1 16,-3 1 0-16,0 1 4 0,3 0-1 0,-3 1-7 15,-1-6-29-15,3 3-66 0,-3-1-146 16,-4 0-453-16,-1-2-1009 0</inkml:trace>
  <inkml:trace contextRef="#ctx0" brushRef="#br0" timeOffset="60979.0201">5994 12829 700 0,'-3'-10'436'0,"-3"-2"-107"0,0-2-59 0,-2 1-46 16,3 4-31-16,0-2-32 0,1 4-25 15,-2 1-21-15,1-2-20 0,1 4-18 0,2 1-18 16,0 0-18-16,0 3-19 0,2 0-16 0,0 2-14 16,0 0-3-16,0 5 1 0,0 5 4 0,-1 1 5 15,-1 8 2-15,1 2 0 0,1 4-1 16,1 3 1-16,4 2 0 0,-2 2-1 0,4 0 0 15,0 1-2-15,3-3 2 0,4-1 0 0,0-1 3 16,3-2 0-16,4 0 0 0,-1-3 5 0,2-3-1 16,6-1 1-16,-3-2-1 0,8 1 4 0,2-5 7 15,1-5 11-15,8-6 4 0,-2-7 1 16,4-7-7-16,-1-4-8 0,-5-2-3 16,-1 0-1-16,-7-3 2 0,-8 0 0 0,-1-2-3 15,-7 0 0-15,-5-1-1 0,-3-3 0 0,0 1 1 0,-7-2-2 16,-2 0-1-16,-7-3-2 0,3-2-3 15,-5-5 0-15,-3 3 1 0,1-4-2 0,-1 5-1 16,-3 0-2-16,3-1 1 0,-1 5-2 0,2 3 0 16,4 3 0-16,-1 2-6 0,2 6-8 0,2 3-21 15,1 5-43-15,3 3-72 0,0 3-88 16,1 3-145-16,1 5-255 0,0 5-388 0,6 5 344 16</inkml:trace>
  <inkml:trace contextRef="#ctx0" brushRef="#br0" timeOffset="61429.5246">6683 12931 1259 0,'1'-9'440'0,"3"-4"-140"15,-1-1-65-15,0 2-47 0,5 6-38 16,-3 0-40-16,1 1-35 0,1 3-26 0,-2-1-19 15,6 3-12-15,-2 3-3 0,3 1-7 0,-1 2 0 16,1 3 0-16,-2 5 3 0,0 4-1 0,-5 0-1 16,2 2 0-16,-1 0 1 0,-3 3 1 0,-1-1 2 15,-2 1 2-15,-2 0-2 0,-1 0 1 0,-2-1-3 16,2-1-3-16,-3 0 5 0,2-3-3 16,-2-1 1-16,-2-3 1 0,5-5 5 0,0-3 0 15,-1-5 14-15,3 1 10 0,-1-4-1 0,1 0 0 16,0-4-10-16,0-5-11 0,1-2-8 15,-2-3-2-15,4-1-1 0,-1-3-2 0,1 0-2 16,0-1 1-16,4-1-2 0,-3 0 0 0,3 0 1 16,-1 0 1-16,2 3-1 0,1-3 2 15,0 2-7-15,3 3 2 0,1 1-2 0,0 6-3 16,1 3-2-16,0 3 1 0,1 4 0 0,-1 2 2 16,1 4 4-16,-2 2 0 0,0 7 1 0,-1 3 1 15,-2 2-5-15,-1 3 3 0,-2 0-1 16,2 2 0-16,-5-3 0 0,3 2-1 0,-4 0-6 15,0-2-18-15,3-1-30 0,-4-2-52 0,1 1-69 16,-1-5-90-16,0 0-156 0,0-2-352 0,3-5-750 16</inkml:trace>
  <inkml:trace contextRef="#ctx0" brushRef="#br0" timeOffset="62698.8638">7371 12781 1229 0,'-10'-7'742'16,"-2"-1"-592"-16,-5 1-87 0,-3 6 13 0,6 4 20 16,-4 2 14-16,1 3-5 0,2 2-23 0,-3 4-18 15,0 2-9-15,6 4-9 0,-2 2-9 16,4 3-5-16,3 3-5 0,4 3-3 0,1 0-3 16,4 2-2-16,2 0-3 0,3-4-5 0,2 2-2 15,4-1-5-15,0-6-8 0,6-5-3 16,0-3 0-16,2-6 2 0,2-4 6 0,2-5 3 15,-2-5 3-15,3-4 0 0,-2-3 2 0,0-5 0 16,2-1 0-16,-4-2 0 0,0-4 0 0,-2 0 2 16,-3-6 0-16,-4 0-2 0,-1-5 0 0,-2-3-2 15,-1 0-1-15,0-5 0 0,-3 3-1 0,-2 0-1 16,-2-2-2-16,3-3-2 0,-3 1 0 0,-1 1-5 16,-1-3 1-16,0 3-1 0,0-3 3 15,-1 2 2-15,1 0 2 0,-1 4-1 0,0 1 1 16,-4 4-1-16,3 6-1 0,0 0 1 0,-2 9 2 15,-1 6-1-15,-1 5-6 0,3 5-8 16,0 3-11-16,-4 5 1 0,4 4 4 0,-5 7 8 16,-3 5 7-16,0 7 3 0,0 4 0 0,1 5 3 15,0 2-2-15,3 3 0 0,6 2 1 0,1-1 2 16,3 1 1-16,5 1 2 0,3-3 1 16,1 2-1-16,4-1-1 0,-2-4 0 0,3-2-3 15,-2-1 1-15,0-2 1 0,-2-1 1 0,6-7 4 16,-2-2 3-16,4-8 0 0,1-6 2 15,-1-6 2-15,2-4 1 0,2-2 1 0,-3-8 1 16,-1-3-2-16,0-4-3 0,-1-3 0 0,-3-2-2 16,-3-2-2-16,-4-3-1 0,0-1-2 0,-3 1 0 15,-2-2-2-15,-1 1-1 0,-4 0-1 0,-4 5 0 16,1-1 0-16,-5 5 2 0,3 2 2 16,-1 4 0-16,-1 5-2 0,3 2-4 0,-3 3-3 0,3 3-1 15,-3 2-3-15,1 5 2 0,-4 2-2 16,-4 9 2-16,2 1 1 0,1 4 1 0,-1 2 0 15,3 3 0-15,0 0 0 0,6 4 0 0,2-1 3 16,1 0 0-16,3 3-1 0,4-2 0 16,0-1-4-16,7-3-2 0,0-8-2 0,2-5 1 15,4-4 2-15,-3-5 4 0,6-6 2 0,-5-2 4 16,1-5-1-16,0-2 0 0,1-5-1 16,-1-1 0-16,0-6-1 0,-4-3 1 0,3-1 1 15,-2-2-3-15,-1-1 2 0,-3 0-3 0,5 1 0 16,-6-1 5-16,1 3-5 0,-2 0 0 0,1 5 0 15,0 1-4-15,-3 5 2 0,1 3-1 16,-1 4 0-16,-5 3-7 0,4 2 0 0,-4 3-1 16,-1 3-2-16,3 2 1 0,-2 6 2 0,-1 3 1 15,3 1 4-15,-2 5 3 0,5 0-1 0,-4 1 2 16,2 3-1-16,-2-3 0 0,4 2 1 0,1-3 0 16,0-4 0-16,3-4-4 0,0-4 3 15,0-6 2-15,4-3 3 0,-4-3 3 0,4-6-2 16,-2-4 0-16,2-1 0 0,-2-4 0 0,-2-2 0 15,-1-2 0-15,-3 1-2 0,-1-2 0 16,-4 0-2-16,5 1 3 0,-5 0-3 0,3 1-4 0,-3 0 5 16,3 2-2-16,-2 1 0 0,4 1 2 15,-3 5-5-15,3 2-2 0,-2 6-4 0,-2 1-2 16,5 4-4-16,0 5 2 0,0 4 4 0,3 2 2 16,-2 9 3-16,0 2 1 0,0 2 0 15,-1 3 3-15,-5 0-1 0,1 2 0 0,-4-2 1 16,-6 3 0-16,-1 2-1 0,-10 1 1 0,-1 2 0 15,-4-3-2-15,0-2 0 0,-1-1-4 16,1-7-1-16,2-7-2 0,7 1 2 0,3-11 3 16,1-1 7-16,6-5 3 0,2-2 5 0,2-2-3 15,4-4-3-15,-1-4-2 0,5-1-5 0,7-7 2 16,1 0 0-16,5-1 0 0,0-5 2 16,5 1 0-16,0-3 0 0,1 2-3 0,-4-1 3 15,3-1-1-15,-2 0 1 0,0-1 1 0,-1-2 0 16,0-2 0-16,-4-2 1 0,0-3 0 0,-1 1 1 15,-3-3-1-15,-3-1-1 0,-2-1-3 0,2-3 2 16,-4 2-1-16,-4 1 1 0,1-2 0 16,-4 1-1-16,5-4 0 0,-6 0 0 0,5 3 1 15,-5 0 0-15,0 8 5 0,2 7 2 0,-4 6 6 16,-4 8 6-16,2 5-2 0,0 5-10 0,-2 4-19 16,0 2-7-16,0 6-6 0,-1 7 6 0,2 7 14 15,-3 7 2-15,2 7 1 0,1 7 1 16,-2 7 2-16,4 4-2 0,0 3 1 0,-1 1 0 15,1 1-4-15,0 2 1 0,1 2-5 0,4-3-5 16,-2-1-11-16,5-7-25 0,-2-3-40 16,2-9-60-16,1-5-93 0,-1-7-146 0,0-9-271 15,2-7-383-15,-1-8 352 0</inkml:trace>
  <inkml:trace contextRef="#ctx0" brushRef="#br0" timeOffset="62848.5898">8591 12466 2182 0,'-2'-7'169'0,"-3"-2"-98"16,5-2-32-16,6 5 5 0,3-2-5 16,5 1-11-16,4 1-11 0,6-3-30 0,10 5-41 15,1 2-67-15,7-1-109 0,-1 5-162 0,3-1-254 16,-2 4-326-16</inkml:trace>
  <inkml:trace contextRef="#ctx0" brushRef="#br0" timeOffset="63496.2561">9252 12375 1428 0,'-11'1'124'16,"-7"1"-103"-16,-1 4 16 0,-2 4 41 0,3 1 37 15,0 0 26-15,-2 1 2 0,3 4-12 0,2 1-19 16,2 0-19-16,7 2-12 0,-1 3-17 0,4 0-10 16,0 3-9-16,0 0-12 0,3 2-8 0,5-4-15 15,-1 1-8-15,7-6 0 0,4-4 2 16,1-8 14-16,3-1 8 0,0-5-1 0,-3-5-1 15,-1-3-3-15,-1-1-3 0,1-5-4 16,-3-1-2-16,3-5-2 0,-7 1-2 0,0-2-1 0,-6 4 1 16,3-3 1-16,-5 0 1 0,-2 2 2 0,-1 2-2 15,3 0 0-15,0 3-2 0,0 4-2 16,3 3-2-16,-1 3-6 0,-1 1-14 0,1 5-6 16,-1 2-1-16,4 1 3 0,-3 7 12 0,1 2 5 15,0 5 3-15,-1 0-1 0,-1 2 1 16,0 0 0-16,-2 3 0 0,0 0-1 0,-4-1 0 15,1 2 1-15,-2-4 0 0,4-5 0 0,0-4 1 16,2-7 3-16,2 0 8 0,-1-4 12 0,0-4 6 16,1-4 1-16,6-2-4 0,-1-4-11 15,4-4-4-15,-1 0-1 0,1-4-2 0,1 1-1 16,-1-2-3-16,2 0-3 0,0-1-1 0,-2 2 2 16,2 0-1-16,3 0-1 0,-2 2-1 0,3-3-1 15,0 5-1-15,-1-1-1 0,4 6 0 16,-6 2-3-16,1 3-4 0,-3 6-2 0,-2 2-5 15,-2 7 2-15,-4-1 1 0,2 7 2 0,-3 0 7 16,0 5 1-16,-2 2 4 0,-1 0-2 0,-3 2 0 16,1 0 0-16,-4 1-1 0,1-2 0 15,-3-2 2-15,6-5-2 0,1-7 4 0,2-5 8 16,0-2 10-16,0-4 7 0,3-2 1 0,1-5-6 16,0-5-9-16,2-1-4 0,2-1-2 0,-1-2-2 15,-2-2 1-15,0 4 0 0,2 0-1 16,-1 0-1-16,0 0-3 0,2 1-2 0,2 0 2 15,-1 2 0-15,-1 2 0 0,3 4 0 0,-3 3-4 16,0 2-2-16,0 2-3 0,-3 2 1 0,1 4-1 16,0 1 1-16,-3 5 0 0,1 3 2 0,-1 1 1 15,-4 2 2-15,0 2 0 0,0-2 2 16,-1 1-1-16,0 2-5 0,1-1-28 0,0-2-31 16,2-5-46-16,-1 0-76 0,5-5-124 0,-2-3-253 15,3 1-515-15</inkml:trace>
  <inkml:trace contextRef="#ctx0" brushRef="#br0" timeOffset="64194.7519">10045 12409 1287 0,'1'-4'426'0,"-1"-4"-124"0,0-2-52 16,0 2-34-16,-1 2-31 0,1 2-38 0,-3 0-43 0,-3 3-35 15,2-2-28-15,-5 3-18 0,0 4-9 16,-2 2-5-16,-5 4 2 0,2 2-3 0,-2 3 1 16,1 2-1-16,1 4-3 0,-1 4 1 0,4 0-2 15,0 1 1-15,2 0 2 0,1 4 1 0,3-2-2 16,-1 0-1-16,4-4-3 0,2-4-7 15,2-4 3-15,4-4-3 0,1-4 3 0,0-3 2 16,0-2 6-16,2-3 5 0,3-4 1 0,0-5 3 16,2 0-4-16,2-8-2 0,-2-1-1 15,0-3 0-15,0-3-2 0,-4 0-1 0,0-3 2 0,-1-2-4 16,2 0 0-16,-3-5-1 0,0 2-1 16,-1-4 3-16,0 0-3 0,-1-1 2 0,1 0-2 15,0-4 1-15,2-1 0 0,-1-4 0 0,-3-2 0 16,7 0-1-16,-5 0 0 0,4 2 0 15,2 3-1-15,-2 1 3 0,0 5 0 0,-3 7 1 16,-3 7 4-16,-3 7 6 0,-2 10-3 0,-2 1-5 16,0 5-21-16,-1 3-4 0,-1 3-1 0,0 8 3 15,-4 8 16-15,-2 9 2 0,-2 9 2 0,2 5 0 16,0 3-2-16,-1 6 1 0,3 2 0 16,1 5 0-16,-2-3 0 0,1 4 2 0,2-7-1 15,4-1 0-15,3-5 0 0,6-8 1 0,6-4 1 16,1-11-1-16,6-4 1 0,0-6 1 15,4-9 5-15,2-6 2 0,2-4 0 0,0-8 0 16,-1-2-3-16,1-7 1 0,-6-4-4 0,-1-2 0 16,-3-4 0-16,-6-2-2 0,-2 1 0 0,-1-1-3 15,-7 1 0-15,2 0 0 0,-2 4 0 16,-2 2-2-16,0 3 3 0,-2 6 0 0,2 4 0 16,0 3-3-16,-1 7-2 0,2 0-10 0,-1 5-4 15,2 4-2-15,-2 4 2 0,0 5 9 16,0 6 5-16,2 1 0 0,0 4 2 0,5 1 0 15,-1 2 1-15,1 1-7 0,1 2-7 0,-2-1-33 16,0-1-52-16,5-3-52 0,2-6-63 0,4-6-74 16,3-5-187-16,3-8-533 0,2-5-43 0</inkml:trace>
  <inkml:trace contextRef="#ctx0" brushRef="#br0" timeOffset="64341.6104">10509 11971 2250 0,'-3'-9'82'16,"1"-3"-55"-16,0 2-15 0,0 3-4 0,2 5-6 16,-2 0-45-16,2 5-11 0,3 2-36 0,-2 5-95 15,5 5-107-15,-2 3-193 0,6 3-271 16,-1 4 281-16</inkml:trace>
  <inkml:trace contextRef="#ctx0" brushRef="#br0" timeOffset="64726.0342">10521 12477 2065 0,'0'-8'152'0,"0"-4"-103"15,0-4-12-15,2 2 21 0,2 1 27 16,2-4 24-16,0 1 10 0,4 0-9 0,0 2-19 0,1-1-21 16,3 1-20-16,1 2-14 0,0 2-13 15,2 0-7-15,0 2-4 0,0 1-6 0,2 2-3 16,-2 3-4-16,0 3-1 0,-3 1-2 0,0 4-1 15,-1 2-1-15,-2 4 0 0,-2-1-1 16,-2 3-2-16,-1 0 1 0,-1 2-1 0,-5-2 4 16,0 2 0-16,0 1 2 0,0-2 2 15,-4-1 0-15,3-3 2 0,-1-2-1 0,2-4 0 0,0-2 6 16,3-2 4-16,-1-4 3 0,2-3 0 16,2-2-6-16,3-4-4 0,1-2 0 0,2-3-4 15,1-1 3-15,-1 0-1 0,1 0 1 0,1-1 2 16,-1 2-4-16,0 0 2 0,1 3-2 15,-4 0 1-15,-1 5 1 0,0 3-2 0,-3 0-1 16,0 5-3-16,-2 2-2 0,1 4 1 0,0 2 2 16,0 4 0-16,0 4 2 0,1 3 2 0,-1 1-1 15,4 2-5-15,-3 1-33 0,-2 3-59 16,-3-1-100-16,-1-1-188 0,0-1-317 0,-1-3-412 0</inkml:trace>
  <inkml:trace contextRef="#ctx0" brushRef="#br0" timeOffset="65245.6562">11332 12182 840 0,'-4'-5'458'16,"-1"-3"-354"-16,-4 3-50 0,-1 2 26 0,-3 4 31 16,-2 3 27-16,2 6 5 0,-3-1-23 15,4 3-22-15,0 3-14 0,1 1-11 0,0 3-15 16,1-1-11-16,3 2-10 0,4-3-3 0,3-1 6 15,3-4 9-15,3-2 5 0,1-2 0 0,-1-2-6 16,2-2-3-16,-2-3 3 0,5 1 2 16,-3-4-1-16,1 1-6 0,-1-4-5 0,3-1-5 15,-3-2-3-15,0-1 0 0,-4 1-2 0,4-4-2 16,-4 3-2-16,1-2-1 0,0 2-1 0,-1 0-3 16,-2 1-6-16,2 3-6 0,-3 2-4 15,3 3-5-15,-2 0-8 0,-1 2-3 0,0 4-2 16,1 2 2-16,-2 5 3 0,0 4-1 0,0 3 1 15,-3 5 2-15,0 1 2 0,-2 6 4 0,2 4 1 16,0 6 1-16,0 1-1 0,-2 3 1 0,-3 5 0 16,-3 6-1-16,-1 0 2 0,-7 6-3 15,-2 1 1-15,-5 0 2 0,-4 1 0 0,-1-3 3 16,-2-3-1-16,-1-4-2 0,-4-2 1 0,2-3 2 16,2-10-3-16,4-6 1 0,1-8 1 15,5-9 1-15,2-7 7 0,-4-7 4 0,-5-3 3 16,-2-5 1-16,-2-5 7 0,2-3 9 0,8-2 14 15,4-3 9-15,9-2-4 0,8-2-7 0,5-5-14 16,9 0-9-16,9-3-12 0,4-2-5 16,11 0-3-16,4-1-5 0,4 0 3 0,7 0 0 15,-1 0 0-15,6-2-3 0,2-3 2 0,-1-2-7 16,2-2-17-16,4-1-35 0,-4 0-43 0,1 2-65 16,-10 4-78-16,-6-2-142 0,-5 9-437 15,-5 1-791-15</inkml:trace>
  <inkml:trace contextRef="#ctx0" brushRef="#br0" timeOffset="198102.7914">1132 14883 1 0,'-1'-4'0'0,"-1"1"0"15,-2-1 211-15,2 1 0 0,1 2 9 0,0-1 7 16,-1 1-18-16,1 1-29 0,-3 0-36 16,2 0-35-16,0 0-37 0,-4 1-27 0,1-1-16 15,-3 3-10-15,1 0-6 0,1 2 2 16,-3 2-2-16,-1 2-3 0,-1 3-2 0,1 1 0 15,-1 5-5-15,1 0-1 0,-3 2-1 0,1 3-2 16,9-9 0-16,-5 2 14 0,3 3 1 0,-4 4-1 16,2 1 11-16,0 6 2 0,2 5 10 0,-2 0 10 15,2 6-5-15,0-1 2 0,4 1 8 16,1 0 8-16,10 36 11 0,2-14-16 0,7-13-7 16,1-10-11-16,0-4 3 0,3-2 11 0,2-3-6 15,-2-4-1-15,5-4-14 0,-4-4-5 0,4-2-3 16,-5-3 0-16,1-1-4 0,-2-1-1 15,-4-1-1-15,-3-4-4 0,-3 0-1 0,-3 0-2 0,-2-3 0 16,-3-1-2-16,-1-2 0 0,-1 1 1 16,-1-2-1-16,-1 0 3 0,0 0-1 0,0-2-12 15,1 1-17-15,-1-1-45 0,1-1-63 16,0-6-88-16,0-2-150 0,7-6-222 0,-5 1-418 16</inkml:trace>
  <inkml:trace contextRef="#ctx0" brushRef="#br0" timeOffset="198626.3108">1398 15136 480 0,'-4'-3'265'15,"-4"-1"-36"-15,0-4-6 0,3 2-14 0,-2 2-11 16,5-1-28-16,0 0-35 0,-2-1-31 0,2 2-22 15,2 0-23-15,0 1-18 0,1 0-14 16,2-1-13-16,0 1-9 0,0 0-5 0,6 0 2 16,0-2 0-16,2 2 2 0,5-2 2 0,1-1 1 15,5 3 1-15,4-2-1 0,1-2 0 0,0-1 0 16,1 0-1-16,-1 2 3 0,-3-2-1 16,-3 1 0-16,-2-2 4 0,-5 1 1 0,2-1 8 15,-6-2 5-15,-1-2 2 0,-6 2 3 0,-2-3-5 16,-2 0-4-16,-2-1-5 0,-6 1-2 0,1 1-1 15,-2 1 3-15,0 1 8 0,0 2 4 0,-1 2 3 16,2 2-4-16,1 4-8 0,5-2-5 16,-1 3-11-16,2 1-9 0,4 2-3 0,1 5 0 15,0 7 7-15,5 5 6 0,1 3 0 0,4 5-1 16,3 1-3-16,-1 3 0 0,2 6 7 16,-3 6 5-16,0 3 3 0,-1 5-1 0,-2-2-4 15,-2 3-3-15,-2 1-2 0,-2-1 2 0,1-2-2 16,-6-5 2-16,-5-6 0 0,3-2-1 0,-7-8 1 15,0-3 4-15,-2-4 3 0,-3-3 2 16,-3-2 4-16,-3-2-1 0,-2-5 4 0,-2 1 0 16,-1-6 1-16,-2-1-4 0,2-4-3 0,-1-1-2 15,2-3-7-15,4-1-3 0,3-1-1 0,2-4-2 16,1 3-6-16,6-2-16 0,0-3-35 16,6 3-57-16,3-5-75 0,2-1-113 0,5 1-197 15,4-3-395-15,7-1-118 0</inkml:trace>
  <inkml:trace contextRef="#ctx0" brushRef="#br0" timeOffset="199817.528">2128 15087 1749 0,'-14'2'43'15,"-5"4"-11"-15,-7 5 46 0,6 3 56 0,1 3 35 16,-3 2-1-16,1 2-29 0,0 3-29 0,2 2-24 15,3 5-20-15,0 0-17 0,4 3-20 16,4-3-11-16,5-3-8 0,3-1-4 0,4-3-2 16,5-1-2-16,1-2-4 0,4-7-5 0,1-3-1 15,6-8-2-15,-1-4 7 0,5-4 3 16,1-6 2-16,-1-4-1 0,2 0-1 0,-7-3-2 16,0 0-1-16,-5 1 3 0,-9 3 1 0,-2 3 2 15,-4 5 2-15,-4 2-3 0,2 2-6 0,-3 2-7 16,-1 3-6-16,-2 2-2 0,0 4 9 15,-3 4 5-15,4-1 3 0,3 3-1 0,2 0 0 16,3-1-1-16,4-2 0 0,2 1 2 0,8-2-1 16,-2-2 3-16,3 0 3 0,0-4 2 0,4-2 3 15,1-3 3-15,-2-3 4 0,2-2 0 0,0-5 1 16,-2-1 1-16,0-3 0 0,-6-3 2 0,4 1 1 16,-6-2 1-16,0-3 1 0,-4-1 4 15,0-5-3-15,-2-1 2 0,-2-1-2 0,0-4-2 16,0 3-3-16,-2-3-3 0,-2-4-4 0,-2-1-1 15,0-2-2-15,1-4 0 0,-3-3-2 0,1-3 0 16,-3 1-3-16,2-2-1 0,-3 2-2 16,3 3 2-16,-1 3-1 0,-3 6 0 0,-1 6 2 15,2 3 1-15,1 6 1 0,-1 5 0 0,0 5 2 16,4 3 2-16,-2 6-2 0,4 1-4 16,0 2-13-16,2 2-10 0,0 4 0 0,0 6 2 15,0 6 11-15,1 5 8 0,0 6-1 0,1 5 1 16,3 7 1-16,-1 4-3 0,1 3 3 0,1 2-1 15,1 3-3-15,2 3 0 0,0-3 0 16,3-1 2-16,-1-2 0 0,1-4 0 0,0-3 1 16,4-7-1-16,-3-2 1 0,5-4-2 0,-4-5-4 15,4-7-6-15,-1-4-6 0,-2-5-3 0,1-6 2 16,-3-3 7-16,-2-3 6 0,-1-6 4 0,2-5 4 16,-3-3-2-16,0-2 0 0,-5 0-3 0,1 5 0 15,-4 0 4-15,-1 5-2 0,-3 3 2 16,0 2 0-16,0-1-3 0,3 5-4 0,-1 0-9 15,2 0-12-15,0 0-2 0,2 5 5 0,3-3 6 16,2 2 15-16,1 2 3 0,3-2 0 16,-1 2 3-16,4-1-2 0,2-3 4 0,-1-2 3 15,5-2 4-15,-1-3 0 0,1-4-1 0,0-2 1 16,1-7-1-16,-1 0-1 0,1-3 1 0,-3-2 0 16,1-2 1-16,-2-2 2 0,-2 0 2 0,-3-3 0 15,-4 0 2-15,-4-2-1 0,-1 0 0 16,-2-3-3-16,-2-1-2 0,-3 0-3 0,0-3-2 15,0 0 0-15,-2-2-1 0,0-1-2 16,-2 0 1-16,1-4-2 0,0 1 4 0,-1-3-4 0,2 3-1 16,-3 4 1-16,0 4 3 0,0 5 1 15,0 5 2-15,1 7 4 0,1 4-3 0,1 4 0 16,0 4-1-16,2 5-5 0,2 2-4 0,0 1-7 16,0 1-11-16,0 1-6 0,1 4 2 0,-2 7 4 15,1 5 11-15,-1 9 2 0,2 7 5 0,-1 6 0 16,2 0-1-16,1 6 2 0,1 0-6 15,1 2 5-15,-1 0 1 0,4 0 0 0,1 1 1 16,2 0 0-16,0 0 0 0,3-1-2 0,1 2 0 16,3-5 0-16,0-2-1 0,2-2 0 15,0-4 2-15,5-5 0 0,1-6 1 16,3-5 4-16,2-7-2 0,-3-5 4 0,-1-6 0 0,-1-5 2 16,0-5-1-16,2-7 0 0,-1-4-1 15,1-7 1-15,0-1 1 0,-5-5-4 0,-3-4 3 16,-6 2-3-16,-4-2-1 0,-5 1 0 0,-5 0-1 15,-3 0 0-15,-5 2-2 0,-4 3 3 0,-4 4 1 16,-3 3 0-16,-3 5 0 0,2 4 1 16,-3 5 1-16,3 5-3 0,2 3 1 0,3 3-5 15,1 3-2-15,2 3 1 0,6 2 0 0,1 7-1 16,1 2 1-16,2 2 0 0,6 5 2 0,1 1 0 16,3 6-3-16,2 1-1 0,5-1 3 0,0-2-4 15,5-1 5-15,1-5 1 0,1-5-2 0,3 0 4 16,0-7 0-16,0 1-1 0,4-3 0 15,-1-3-3-15,2-6-5 0,-1-2-10 0,-4-2-16 16,2-2-24-16,-5-3-39 0,2-2-57 0,-2-1-85 16,-2-3-155-16,1 1-407 0,-3-4-808 0</inkml:trace>
  <inkml:trace contextRef="#ctx0" brushRef="#br0" timeOffset="200644.0809">3931 14661 2295 0,'-5'-3'71'16,"1"-1"-56"-16,-2 0-10 0,0 4 25 0,1 2 41 15,-2 0 25-15,-6 0 8 0,0 4-9 0,-2 2-20 16,-2 4-10-16,1 3-5 0,-3 3-6 0,1 3-5 16,-4 2-5-16,1 4-7 0,0 1-5 0,-1 4-8 15,4-2-9-15,0 2-4 0,7-3-2 0,3 2-4 16,6-6-1-16,4-3-2 0,6-3-2 0,0-7 2 15,4-1-1-15,3-6 0 0,-2-1 1 16,1-4-4-16,1-5 0 0,-2-2-1 0,4-4 0 16,1-6 2-16,-1-1-1 0,-1-4 0 0,-2-3 0 15,-3 1 2-15,-4 3 2 0,-3-1 2 16,-3 2 0-16,-2 4 3 0,-2 1-2 0,-2 5 0 16,-2 1 0-16,1 3-1 0,1 2-3 0,0 4 0 15,2 0-4-15,1 1 2 0,-2 3-2 0,3 2 2 16,-1 2 0-16,4 2 1 0,-1 2 1 15,4 4 1-15,0-3 2 0,3 3-1 0,3-1-2 16,-1 0 0-16,2 0-3 0,2 0 4 0,-2-3 0 16,3-3 0-16,-1-3 7 0,1-3-3 0,2-5 4 15,-2-2 4-15,0-6-7 0,-1-3 8 16,-4-5-4-16,-1-1 0 0,-3-1 1 0,-1-2-9 16,-5-2 3-16,-3-1-2 0,0 1 1 0,-2 1 1 15,-4 2 1-15,0 4-1 0,-1 0 1 0,-1 2 1 16,2 3 1-16,2 4 1 0,1 3 0 15,4 1 0-15,1 3-7 0,1 1-5 0,3 1 1 16,-2 2-5-16,4 3 0 0,2 2 5 0,2 4-1 16,5 5 0-16,1-1 2 0,2 1 0 0,3 3 2 15,1 2 0-15,0-1 0 0,1-1 1 0,0-1-1 16,0-5 0-16,0-2-2 0,-1-6 2 16,0-2 4-16,-4-4 1 0,1-4 2 0,-6 0 5 15,-3-6-3-15,0 1 6 0,-3-2 0 0,-4-4-4 16,-2-3-1-16,-2 3-3 0,-3-3-4 15,-2 2 3-15,-1 2 1 0,-1-1 3 0,0 1 1 16,-2 4 1-16,3 1 2 0,3 2-5 0,1 1-1 16,2 2-2-16,1 3-5 0,2 1 0 0,1 0-3 15,-2 0-2-15,1 1-4 0,3 2 4 16,0 1 0-16,2 3 1 0,2 3 1 0,2 0 0 16,0-1-1-16,3 1 1 0,-1-2 0 0,0 3-1 15,-1-3 2-15,2 0 0 0,1-1-5 16,-1-2 6-16,-2-2-1 0,4-3 1 0,-4 0 0 15,0-4 0-15,-2 0-1 0,0-2 2 0,-3-2 2 16,1 1-5-16,-4-2 2 0,-2-2-3 0,-1 4 0 16,-1-4 2-16,1 3-1 0,-4-3-1 0,0-1-5 15,1 4 1-15,-1-4-1 0,0 2-1 0,2-2 0 16,0 3-6-16,2 0-8 0,0 0-5 16,0 1-7-16,2 2-14 0,0-2-19 0,2 3-33 15,0-1-52-15,3-1-64 0,0 2-91 0,2 0-173 16,1 3-403-16,-1-1-462 0</inkml:trace>
  <inkml:trace contextRef="#ctx0" brushRef="#br0" timeOffset="200977.801">4665 14727 1614 0,'5'12'329'15,"1"7"-101"-15,1 7-35 0,0 4-14 16,-3-1-44-16,-3-1-30 0,-2-2-23 0,-4 0-21 16,-4 0-19-16,0 0-15 0,-3-1-10 0,-1-2-7 15,0-2-8-15,-1-2-31 0,-4-1-57 0,3-3-108 16,-4-3-184-16,0-2-421 0,-2 1-738 16</inkml:trace>
  <inkml:trace contextRef="#ctx0" brushRef="#br0" timeOffset="202134.7315">1549 16476 1037 0,'-3'-4'647'0,"-4"-3"-459"15,1-2-44-15,2 7-34 0,2 0-15 16,0 2-9-16,-3 2-21 0,4-1-24 0,-1 6-20 15,-1 4-10-15,-2 6 3 0,3 7 3 0,-2 7 4 16,2 5 1-16,1 6-4 0,1 6 17 0,3 7 11 16,0 6 12-16,0 4 5 0,4-4-15 15,3-6-7-15,-1-10-17 0,1-2-2 16,1-1-7-16,1-6-6 0,-1-3-4 0,1 1-6 0,3-6-10 16,-1-5-7-16,-3-3-21 0,4-9-48 0,0-3-77 15,-3-4-124-15,3-2-185 0,-3-7-375 0,-2-3-125 16</inkml:trace>
  <inkml:trace contextRef="#ctx0" brushRef="#br0" timeOffset="202394.279">1366 16652 1643 0,'5'-11'154'15,"1"-6"-81"-15,3-1-24 0,11-1 14 0,1 3 27 16,9-1 14-16,9 2-1 0,3 2-15 15,5 1-18-15,4 3-11 0,1 5-11 0,1 4-10 16,-5 8-6-16,-4 4-8 0,-7 6-7 0,-11 6-3 16,-6 4 2-16,-7 5 2 0,-9 4 6 15,-6 4 4-15,-7-2-1 0,-6 1 0 0,-4 2-3 16,-4-3-1-16,-8 0-1 0,-2-3-7 0,-5-2-4 16,1-7-9-16,0-3-13 0,1-6-5 0,4-2-18 15,0-2-29-15,3-3-45 0,8-4-70 16,1-4-119-16,9-3-254 0,4-5-757 0</inkml:trace>
  <inkml:trace contextRef="#ctx0" brushRef="#br0" timeOffset="203451.5888">2013 16833 398 0,'-6'22'748'0,"1"6"-574"16,-4 12-22-16,1-1 6 0,3-3 14 15,4-3-2-15,2-2-28 0,3-2-33 0,5-1-23 16,1-2-20-16,3-1-13 0,6 0-9 0,4-3-9 16,5-5-7-16,1-3-4 0,2-6-3 0,-1-4-1 15,0-5-4-15,-5-4-1 0,2-6 0 16,-5-1-1-16,-3-2 2 0,-7-3-2 0,-2-3-2 16,-5 0-5-16,-2-3-11 0,-11 2-13 0,-2-2-9 15,-6 0-3-15,-8 1 6 0,-3 4 9 16,-7 6 10-16,-1 0 3 0,-5 5 2 0,-1 1 1 15,0 3 0-15,1 3 4 0,3 0 3 0,5 3 5 16,3 0 7-16,6-1 4 0,4 2 4 0,4-1-1 16,8-2-4-16,2 2-4 0,5-3-10 15,5 0 1-15,1 0 0 0,7 0 0 0,1-4 4 16,8-2-2-16,6-1-1 0,4-6 1 0,5-1 0 16,4-3-1-16,0 0-2 0,-2-3-3 0,-4 2 1 15,-5-2-3-15,-2 3 1 0,-5 4-2 0,-3 3-1 16,-1 4-3-16,-6 2-2 0,0 4-1 0,-3 3-3 15,-3 2 3-15,3 4 0 0,-4 5 3 16,-2 5 1-16,1 1-1 0,-1 3 1 0,-2-2-4 16,3 0 3-16,-2 0-2 0,-1 1 3 0,6-3 0 15,-4 3-2-15,3-2 1 0,0-3 0 0,0-2 1 16,0-4-4-16,2-3 1 0,1-4-3 16,-1-3 0-16,0-2 3 0,2-5 1 0,-1-4 5 15,-1-4-1-15,-2-3 2 0,0-2-3 0,-1 1 1 16,-4 0-1-16,0-2-1 0,-3-1 1 15,0 1 2-15,-1-1 0 0,-4 1 0 0,3 0 2 16,-5 3-2-16,5 2 1 0,-3 5 3 0,4 3-1 16,1 3-2-16,0 2-6 0,2 2-9 15,0 2-1-15,1 2-2 0,3 2 7 0,-1 5 5 16,7 1-1-16,-1 4 2 0,7 0 0 0,-3 2 0 16,6-4 0-16,-1-1-3 0,2-1-11 0,-1-4-9 15,1-4-13-15,-1-2-7 0,-3-4-2 0,-2-2 9 16,-3-2 4-16,-4-4 4 0,-1 0 5 15,-5-3 3-15,-3-1 8 0,-1-2 7 0,-4-1 8 16,-2 3 6-16,-1 0 3 0,-1 6 2 0,-4-2-1 16,4 3 3-16,0 5-1 0,0-3 0 0,3 4 0 15,3 1-6-15,4 0-9 0,1 0-1 16,4 3-1-16,-1 0 1 0,6-1 7 0,1 1-2 16,4-2-1-16,6-2 0 0,3-4 1 0,5-1 1 15,3-6-1-15,2 0 3 0,2-4 0 0,-5 0 1 16,-2 3 1-16,-6-4 0 0,-7 3 4 15,-4-4 6-15,-6 0 2 0,-2 2 4 0,-4-1 7 16,-5 1 5-16,-1 1 2 0,-5 4-4 0,-3 0-7 16,-5 3-7-16,-1 4-1 0,-4 2-3 0,-1 2 1 15,-1 4-1-15,1 4-2 0,3 4-6 16,1 0 0-16,7 2-5 0,1 3-2 0,4 1 1 16,2 3-2-16,7 0 0 0,0 2 0 0,6 2 0 15,5-3-1-15,2 4-2 0,5-1-1 16,3 2-1-16,1 1-1 0,4-3 1 0,-1-5-1 0,3-4-2 15,-2-3-2-15,-1-4 0 0,-2-8 5 16,-1-2 4-16,-2-4 6 0,-4-7 1 0,-3 3 1 16,-1-7 4-16,-2-4-4 0,-2-4 1 0,-1-1 1 15,-2-3 1-15,0 2-3 0,-3-2 1 16,-1 2-3-16,2-2-1 0,0 0-1 0,-1 1-2 0,0 0 1 16,4 4 1-16,-1 3-2 0,4 6-1 15,1 2-2-15,-1 6 2 0,1 3-3 16,2 3 1-16,2 2 1 0,2 4 4 0,-1 4-3 15,1 2 3-15,2 1-2 0,-1 1-4 0,-1 4 6 16,3-1-4-16,-3 0-3 0,-1 1-20 0,-1-2-25 16,1 2-37-16,-3-2-71 0,6-1-147 0,-5-1-329 15,1-5-967-15</inkml:trace>
  <inkml:trace contextRef="#ctx0" brushRef="#br0" timeOffset="203705.8109">3887 16004 2324 0,'-4'-2'185'0,"0"-2"-89"16,2 2-40-16,2 4-17 0,0 2-5 15,3 6 7-15,1 7 14 0,2 8 7 0,4 5-3 16,0 5-11-16,3 5-13 0,2 5-6 0,-3 2-5 15,2 6-2-15,-1-1-4 0,2 3-7 0,2-4-3 16,-1-2-1-16,-1-6-3 0,2-4-11 16,-2-3-25-16,0-7-48 0,-2-4-68 0,-3-4-109 15,-2-10-153-15,-3-3-311 0,-2-5-780 0</inkml:trace>
  <inkml:trace contextRef="#ctx0" brushRef="#br0" timeOffset="204088.4376">3813 16118 1864 0,'4'-14'202'0,"5"-7"-134"16,7-3-40-16,5 6 11 0,5 4 18 0,7 2 22 15,4 1 19-15,0 5 2 0,2 4 0 0,-1 4-12 16,-1 2-18-16,0 4-20 0,-4 2-15 16,-5 4-12-16,-7 4-12 0,-6 3 0 0,-6 4-2 15,-8 1 0-15,-2 4-1 0,-9 1-4 0,-8 2-3 16,-1 3-6-16,-4-2-4 0,1 0-8 0,-2-7-5 15,8-3 0-15,2-7-4 0,4-8 4 0,5-3-5 16,4-5-9-16,1-1-6 0,1 2 2 0,3-4 11 16,2 2 13-16,6-2 8 0,3-2-3 15,6 0-1-15,0 0-1 0,3 2 4 0,3-1 9 16,0 6 8-16,-2 0 6 0,1 2 8 0,-4 3 2 16,0 3 3-16,-1-1 4 0,-6 5 2 15,0-2 4-15,-5 4-1 0,-4-1 2 0,-5 2 3 16,-5 0-2-16,-4 1 3 0,-5 3 3 0,-1-1-3 15,-5-1-6-15,-1 0-6 0,-4 1-7 0,0-3-6 16,-1-2-2-16,2-2-3 0,-2-3-1 16,4-2-3-16,0-1-20 0,7-2-30 0,0-2-51 15,4-2-75-15,6-3-110 0,1-2-309 0,1-1-992 16</inkml:trace>
  <inkml:trace contextRef="#ctx0" brushRef="#br0" timeOffset="204325.5139">4640 15917 2193 0,'0'-2'88'16,"0"1"-62"-16,2-1-5 0,2 8 14 0,0 2 42 16,3 6 23-16,-2 2 6 0,3 9-1 0,-3 10-13 15,1 3-12-15,3 3-18 0,2 2-13 16,0 0-15-16,3 0-9 0,1 1-6 0,-1-1-4 15,0 1-4-15,0-1-3 0,-2-4-4 0,-2-2-17 16,-1-5-25-16,0-4-36 0,0-6-50 16,-2-6-58-16,-3-5-98 0,-3-4-176 0,-2-3-418 15,-3-4-234-15</inkml:trace>
  <inkml:trace contextRef="#ctx0" brushRef="#br0" timeOffset="204517.4857">4349 16001 1526 0,'1'-11'765'0,"3"-2"-649"16,3-1-53-16,2 1 18 0,3 1 21 0,6 0 17 15,3-2-7-15,1 1-23 0,6 0-22 0,1 0-20 16,5 0-15-16,0 1-10 0,7 0-10 0,2 0-4 16,1 2-3-16,2 2-3 0,-4 2-15 0,-3 3-35 15,-3 0-57-15,-6 3-73 0,-3 2-95 16,-7 1-154-16,-2 4-336 0,-8 2-597 0</inkml:trace>
  <inkml:trace contextRef="#ctx0" brushRef="#br0" timeOffset="204685.9907">4576 16706 1712 0,'3'2'938'15,"2"1"-856"-15,6 0-49 0,9 0 10 16,7-5 8-16,8-4 3 0,5-4-9 0,0-5-17 15,1-1-11-15,-4 2-14 0,0 0-16 0,-6-3-33 16,0 3-53-16,-4-2-93 0,-3-2-224 16,-1-3-736-16</inkml:trace>
  <inkml:trace contextRef="#ctx0" brushRef="#br0" timeOffset="204916.569">5021 15545 1890 0,'35'15'274'15,"16"5"-61"-15,13 11-14 0,2 4-26 0,-8 5-32 16,-4 7-36-16,-10 6-23 0,-6 5-20 0,-7 4-12 16,-10 6-13-16,-9 0-13 0,-7 2-6 15,-13 2-2-15,-5-1 1 0,-11 3-5 0,-1-1-3 16,-8 1-8-16,-1-5-21 0,1-6-28 0,1-9-42 15,-1-10-49-15,0-8-61 0,2-7-100 0,3-8-324 16,-2-7-946-16</inkml:trace>
  <inkml:trace contextRef="#ctx0" brushRef="#br0" timeOffset="232882.1727">6179 4866 1 0,'3'0'0'0,"-3"-1"257"0,0 0 6 0,1 1 1 0,-1 1-1 15,-1 0-15-15,1-1-27 0,-3 1-33 16,1 0-34-16,2-1-29 0,-1 2-24 0,-1-2-15 15,1 1-15-15,1-1-7 0,-1 1-11 0,0-1-6 16,-1 1-5-16,1-1-6 0,-1 1-7 0,0 1-7 16,1-2-9-16,1 1-5 0,-2 0-3 15,-3 0-4-15,2 4 0 0,-2-3-3 0,-1 4 3 16,-3 0 1-16,1 5-1 0,1-2 2 0,-3 1-2 16,0 1 0-16,-1-2-1 0,0 3 3 0,2 0-2 15,-1-2 1-15,-1 3 0 0,1 1-1 16,0 0 1-16,0 1 0 0,0 0-1 0,3-1-1 15,-3 3 2-15,1 0 1 0,1 4 0 0,-1-1 0 16,4 5 0-16,-2 1-2 0,4 1 0 16,-3 0 1-16,4-2-2 0,2 1 0 0,0 0 0 15,5 1-2-15,1-1 2 0,5-1 2 0,3-4 0 16,1 1 1-16,1-2 2 0,1 0-1 16,0-2 0-16,3-2 2 0,-4-1-2 0,4-2 3 15,-2-1 2-15,0-3-3 0,1 0 4 0,-2-4 2 16,1-1 2-16,0-2 2 0,1-1 0 0,0-1-1 15,-5 0 0-15,4-3 0 0,-7 3 0 0,-1-2-2 16,0 2-3-16,-5-2 1 0,-2 2 0 0,-2 0 1 16,-1 0 3-16,-1 0 2 0,0 0 0 0,-1 2-2 15,-1-2-3-15,1 0-4 0,2 1-4 16,-1-1-2-16,0 0-11 0,0-1-13 0,-1 1-19 16,0 0-36-16,2 0-66 0,0-2-69 15,2 0-120-15,-2 0-194 0,2-1-332 0,-1 0 152 16</inkml:trace>
  <inkml:trace contextRef="#ctx0" brushRef="#br0" timeOffset="233393.6361">6742 4903 978 0,'-9'-2'274'15,"-9"-1"-83"-15,2 0-43 0,-2 3-31 0,3 2-7 16,0-1-7-16,-1 4-17 0,2 1-15 15,-4 0-18-15,4 2-15 0,-1 5-12 0,0 2-6 16,-2 1-3-16,4 3-3 0,2 1-2 0,0-2-2 16,3 0-2-16,7 0 0 0,1 0 0 15,3-4 5-15,5 3 4 0,4-3 4 0,3-1 5 16,2 3-1-16,7-5 0 0,-2 4-3 0,4-5-4 16,1 3-5-16,1-3-2 0,1 1-4 0,-4-1-1 15,0 0-2-15,-2-1-1 0,-4-1-3 16,-4 0 2-16,1 1-4 0,-5-1 0 0,-3 3-1 15,-4-2 0-15,0 1 3 0,-7 0 16 0,1 2 17 16,-7-1 19-16,-1 1 15 0,-2 1-1 16,-8 0-5-16,-2 1-7 0,-7 1-5 0,-1-1-5 0,-1-3-6 15,0-2-1-15,1 2-7 0,3-5-1 16,4-1-5-16,0-2-6 0,3-1-4 0,3 0-1 16,3 0-3-16,5-2-3 0,2 0-8 0,5-2-16 15,2 0-33-15,1 0-53 0,1 1-98 16,4-3-176-16,0 0-243 0,4-1-547 0</inkml:trace>
  <inkml:trace contextRef="#ctx0" brushRef="#br0" timeOffset="233681.756">7100 4906 1186 0,'-4'-5'709'0,"-2"1"-429"16,3-1-107-16,0 4-64 0,0 2-39 0,3-1-25 16,0 5-13-16,3 1-6 0,-2 6 1 15,0 5 3-15,1 4-4 0,0 5 2 0,5 2-6 16,1 0-1-16,-3 4-3 0,3 4-7 0,-5-1 2 16,3 5 0-16,-4-4 2 0,5 1-2 0,-4-4 0 15,3-3-1-15,-2-2-1 0,2-2-2 16,-2-3 0-16,-1-3 0 0,1 1 0 0,-1-5 1 15,-2-4-6-15,1-1-12 0,2-2-32 0,-2-4-50 16,-1-2-80-16,0-2-144 0,0-2-223 16,0-1-364-16,1-4 9 0</inkml:trace>
  <inkml:trace contextRef="#ctx0" brushRef="#br0" timeOffset="233988.9206">7145 4876 1404 0,'3'-5'284'0,"5"-3"-113"0,2-1-56 15,1 4-20-15,2 1 6 0,6 1-7 16,1 1-14-16,1 2-20 0,1 2-19 0,5 3-12 16,-4 2-5-16,2 3-2 0,-2 0-2 0,-3 2 2 15,-6 2-3-15,2 2-2 0,-7 0-4 0,-4-1-1 16,-3-1 2-16,-2 2 2 0,-3-1 7 0,-1 2 5 15,-5-4 6-15,-7-1 5 0,1 1 0 16,-5 1-1-16,-7-3-5 0,-4 1-3 16,-1-4-9-16,-4 3-1 0,3-5-1 0,-1 0-3 0,3-4-2 15,4-1-3-15,0-2-7 0,9-1-13 16,0 0-21-16,3-2-33 0,8 1-55 0,1 0-83 16,6-2-201-16,3-1-313 0,6 4-768 0</inkml:trace>
  <inkml:trace contextRef="#ctx0" brushRef="#br0" timeOffset="234384.3771">7832 4657 1448 0,'-11'-3'299'0,"-1"2"-98"0,-9-2-44 0,0 6-26 16,3 0 2-16,-4 1-5 0,1 3-16 15,0 3-26-15,1-1-25 0,0 4-18 0,2 1-16 16,3 4-5-16,0-1-5 0,5 2-4 0,6 0-8 16,1 0 0-16,5 4 3 0,1-2 0 0,6 1 4 15,3 2-2-15,5-3-1 0,2-2-3 16,5-1 1-16,0-1-1 0,4-2 1 0,3-2 1 16,-3-1 1-16,1-2-1 0,-4-1-1 0,0-2-3 15,-7 2-3-15,-1-1 0 0,-5-1 0 16,-2 0 0-16,-2 2-3 0,-6-1 4 0,-1-1 1 0,-3 2 7 15,-2 0 13-15,-5 0 10 0,-4 4 8 16,-3-2 1-16,-6 0-6 0,-5 0-9 0,-5 1-4 16,-1 0-5-16,-4-1-3 0,4-3 0 0,2-1-4 15,0-1 1-15,3-3-2 0,5-2 0 16,3 1-3-16,2-1 1 0,5-1-2 0,3 0-3 16,3-1-13-16,6-1-23 0,2 0-38 0,0 0-74 15,5-1-148-15,-2-4-195 0,7-1-390 0,4-4-557 16</inkml:trace>
  <inkml:trace contextRef="#ctx0" brushRef="#br0" timeOffset="234794.0981">8438 4466 1477 0,'-9'-5'365'0,"-4"1"-130"16,-3-3-72-16,1 5-48 0,-1 1-2 0,3 2-11 16,-3-1-15-16,0 5-21 0,0 1-16 0,-4-1-16 15,5 6-11-15,-2 2-6 0,-2 0-6 0,7 3-2 16,1 1-2-16,1 2-3 0,7-4-2 16,0 3-1-16,8 3 1 0,1 0 1 0,8-1 3 15,0-1 1-15,7 2 0 0,4 0 1 0,-1-2-3 16,-3-2-1-16,5-3 0 0,-5 1-2 0,1-1 1 15,-7-2-1-15,3-2-2 0,-6 2 1 16,-2 0-2-16,-1 0 1 0,-2 2 0 0,-5-1 8 16,-3 2 13-16,-6 0 10 0,2-2 11 0,-7-1 6 15,-2 1 3-15,-5 1-3 0,2-2-5 16,-9 0-8-16,-5 1-9 0,-1-2-6 0,-8-3-3 16,-1 1-4-16,1-2-2 0,3-3 0 0,5-1-2 15,6-2-2-15,0 0 2 0,3-1-4 0,4-1-5 16,8 0-13-16,3-1-23 0,4 0-36 0,5 1-56 15,2-1-91-15,-1-2-141 0,5 1-211 0,1-2-433 16,5 1 19-16</inkml:trace>
  <inkml:trace contextRef="#ctx0" brushRef="#br0" timeOffset="240766.5365">8517 4617 361 0,'2'-6'326'16,"0"-1"-14"-16,4-2-26 0,-4 5-50 0,0 3-32 15,-1 1-46-15,-1 1-46 0,1 0-45 16,-1 0-37-16,0 4-16 0,1 4-3 0,-1 6 14 16,-1 2 18-16,-1 10 10 0,0 3 5 0,-5 2-5 15,3-1-8-15,-4 2-10 0,0-2-7 0,5-3-6 16,-4-3-1-16,4 0-5 0,0-3 0 0,-2-2 2 16,4-3-4-16,1-4 2 0,1 0-11 0,4-4-48 15,-2 0-86-15,1-4-138 0,3-1-236 0,3-2-276 16,-1-2-84-16</inkml:trace>
  <inkml:trace contextRef="#ctx0" brushRef="#br0" timeOffset="241354.5673">6468 5981 702 0,'0'-2'557'16,"-2"1"-230"-16,1-1-143 0,1 4-88 0,1-1-53 16,0 2-26-16,0 0-2 0,-1 4 7 15,0 6 15-15,0 3 19 0,0 4 3 0,2 2-1 16,3 0-4-16,-1 2-7 0,5-1-8 0,-3 1-3 16,1-1-4-16,2 0-4 0,2 0-2 0,-2-3-5 15,1 1-2-15,0-3-2 0,1 1-1 16,-2-2-1-16,1 1-1 0,-1-3-1 0,-3-2 2 15,-1-1-1-15,4-2-1 0,-6-1 0 0,1-3-1 16,0 0-2-16,-3-4 0 0,0 1-1 0,0 0-6 16,-1-3-16-16,-1 0-25 0,1 0-31 15,-1-1-45-15,1-1-65 0,-1-1-110 0,0 2-189 16,1-5-337-16,-1 0 162 0</inkml:trace>
  <inkml:trace contextRef="#ctx0" brushRef="#br0" timeOffset="241606.903">6459 5909 1765 0,'8'-12'323'0,"1"1"-134"0,5-5-61 16,0 2-17-16,3 3-2 0,2-4-15 0,6 1-24 15,0-1-18-15,3-2-18 0,-2 2-12 0,5 0-8 16,1 2-3-16,-4 0-3 0,0 3 0 0,-5 1 1 16,-4 0-2-16,-1 1-1 0,-8 2-4 0,-4 2-24 15,-1 2-42-15,-5 1-84 0,0 1-83 16,-2 1-126-16,-5 4-201 0,1 4-274 0,-5 1 83 16</inkml:trace>
  <inkml:trace contextRef="#ctx0" brushRef="#br0" timeOffset="241803.5739">6541 6153 152 0,'4'0'647'15,"-1"1"-162"-15,-1-1-139 0,3 0-50 0,1-3-34 16,2-4-45-16,5-1-43 0,3-1-43 16,4-2-39-16,2-2-30 0,2-2-24 0,8-1-13 15,-1 3-9-15,3-2-2 0,-3 2-3 0,-5 0-2 16,-1 4-1-16,-5-1-5 0,-6 3-18 15,-1 0-35-15,-5 3-60 0,-1-1-89 0,-5 4-119 16,-1 4-168-16,-2 1-224 0,-1 2-389 0</inkml:trace>
  <inkml:trace contextRef="#ctx0" brushRef="#br0" timeOffset="241974.473">6664 6328 99 0,'8'0'653'16,"0"1"-284"-16,4 1-103 0,8-4-22 0,2 1-3 15,5-5-7-15,0-3-38 0,3-1-47 16,-2-1-44-16,2 0-38 0,0 2-25 0,-3 0-16 16,-4 2-9-16,-4 1-11 0,-3 0-28 0,-4 1-50 15,-5 2-93-15,0 1-175 0,-4 0-307 16,1-1-524-16</inkml:trace>
  <inkml:trace contextRef="#ctx0" brushRef="#br0" timeOffset="242211.4812">7027 5906 1364 0,'7'-2'402'0,"4"2"-211"0,1 5-87 0,9-1 2 16,-2 4 20-16,4 0 1 0,4 4-20 15,2-3-23-15,3 5-22 0,1 1-14 0,4-1-10 16,-2 2-7-16,5-3-6 0,-3 1-2 15,-2 3-5-15,3-6-1 0,-6 4-3 0,-2-2-2 16,-2-1 1-16,-6 0-2 0,-1-1 0 0,-5-3-7 16,-1 1-23-16,-4-2-38 0,-2-2-66 0,-2-2-103 15,-4-3-118-15,-3 0-148 0,-2 0-166 0,-6-2-296 16</inkml:trace>
  <inkml:trace contextRef="#ctx0" brushRef="#br0" timeOffset="242467.2098">7484 5728 571 0,'0'1'506'0,"-2"1"-242"15,-3 1-122-15,2 1-55 0,-6 6 27 16,0 3 46-16,-3 5 16 0,-6 3 1 0,4 3-26 0,-6 4-30 16,1 1-22-16,1 4-19 0,2 0-20 15,-1 2-12-15,-2-1-11 0,5 3-9 0,-5-5-5 16,1 0-5-16,4 1-2 0,3-5-3 0,3-1-1 15,2-3-5-15,5-2 0 0,2-2-4 0,3-2-2 16,-2-4-16-16,0 0-31 0,5-5-53 16,-4-1-64-16,3-2-72 0,-1-4-95 0,3-3-177 15,2-2-248-15,0-4-15 0</inkml:trace>
  <inkml:trace contextRef="#ctx0" brushRef="#br0" timeOffset="243325.5066">7795 5729 1170 0,'1'5'317'0,"-5"0"-170"0,1 5-30 0,-4 2 11 16,3 5 6-16,-4 0-4 0,5 1-24 15,1 0-18-15,-2 1-18 0,4 3-13 0,3 1-10 16,1 2-7-16,3 2-2 0,0-2-5 0,7-1-1 15,0-4-2-15,1-1 0 0,2-3 0 0,1-3 5 16,2-2 2-16,0-2-1 0,0-3-2 16,2-2-4-16,0 0 3 0,-1-4 2 0,5-4 4 15,-5-1 2-15,1-3-3 0,-4-3-3 16,0 1-4-16,-4-3-1 0,-1 1-4 0,2-5-3 0,-3-1-5 16,-1 0-1-16,-1-3-4 0,0-1-2 15,-1-1 0-15,-5-1-4 0,2 4 2 0,-4-2-1 16,0 1-3-16,1 1 2 0,-2 2-2 0,-2 0 0 15,-2 4-1-15,1 1 0 0,-1 2-2 16,-3 4 0-16,3 1-4 0,-5-1-2 0,-1 5-2 16,0 0-4-16,-2 4 0 0,-2 5-1 0,-5 1 1 15,2 5 3-15,-3 3 0 0,2 5 0 0,3-2 0 16,0 2-1-16,7 2 2 0,-1 0 0 0,6 1-1 16,2-2 1-16,2 2 0 0,2-2-1 15,4-2 2-15,3 0-1 0,1-5 0 0,4-2 1 16,2-1 1-16,-2-4 4 0,4 1 0 0,2-3 0 15,3-5 2-15,-1 0 1 0,5-2 0 0,1-2 2 16,0-3 0-16,0-4-1 0,-1-1 1 0,-4-3-3 16,4 2 2-16,-7-4 0 0,4 0 2 15,-4-3-3-15,-3 2 2 0,-4-2 0 16,3-1 0-16,-2 1 1 0,0-3-2 0,0 2 0 0,-3-2-1 16,3-1 2-16,-3-1-3 0,-2 0 2 0,-1 1-2 15,1-3 1-15,-3 2 0 0,1-4-1 16,-1 3 1-16,-1-3-1 0,2 2 1 0,0-1-1 15,-1-2-1-15,-1 1 0 0,0-1 0 0,2 1 0 16,-1-2-1-16,-3 4 2 0,2-2-2 16,-4 1 2-16,3 1-1 0,-5 1 1 0,0 1 0 15,-2 1-1-15,1 0 0 0,-2 2 1 0,-4 0 0 16,3 3 0-16,-4 2-2 0,0 3 1 16,-2 2 0-16,1 2-2 0,0 1 0 0,-1 2 1 0,4 2-5 15,-1 2-1-15,2 2-5 0,-2 2-5 16,2 1 0-16,-3 4-1 0,-1 4 2 0,3 6 3 15,-3 5 0-15,-1 8 4 0,6 5 3 0,-2 3 2 16,4 3 2-16,2-2-2 0,4 5 4 16,-2 1 0-16,7 1 1 0,0 1 0 0,0-1-3 0,8-6-2 15,-4-3 1-15,4-2 0 0,1-6 0 16,-4-3-1-16,4-2 4 0,0-4 1 0,0-5 3 16,2-2 1-16,-2-4 0 0,1 0 1 0,-1-6 1 15,2 0 0-15,-2-3 4 0,-1-3 0 16,-1-2 0-16,1-2 0 0,-4 1-1 0,1-3-2 15,-1-1-4-15,-4 0-3 0,-1-2-7 0,-1 2-12 16,-5-1-11-16,3 0-18 0,-2-3-28 0,0 2-39 16,-1-4-53-16,-2 4-72 0,-1-2-149 15,-1 2-265-15,-2-2-658 0</inkml:trace>
  <inkml:trace contextRef="#ctx0" brushRef="#br0" timeOffset="336463.837">9167 5422 1 0,'0'-2'144'16,"0"-1"199"-16,1 0-24 0,0 0-4 0,0 2-26 16,0-2-40-16,-1 0-41 0,1 3-46 0,0-1-40 15,1 2-39-15,0-1-33 0,-2 1-21 16,1 1-10-16,1 1 0 0,0 1 2 0,4 2 7 16,-2 6 5-16,4 0 10 0,-5 8 11 0,3 2 6 15,-4 6 4-15,-1 4-5 0,-2 1-8 16,-2 1-16-16,-3 3-12 0,2-1-7 0,-3 1-4 15,-1 3 9-15,4 0 8 0,-4-1 2 0,5-6 1 16,-4-5-11-16,5-4-9 0,1-4-3 0,-1 0-3 16,-1-2-8-16,2-5-25 0,1-2-47 15,-1-4-76-15,1-2-109 0,0-2-169 0,-2 0-343 16,-1-3-529-16</inkml:trace>
  <inkml:trace contextRef="#ctx0" brushRef="#br0" timeOffset="337112.4748">7052 6805 697 0,'-3'-3'705'0,"1"-2"-413"0,-1 1-73 16,1 3-28-16,0 1-29 0,4 0-33 15,-2 1-52-15,2 0-39 0,-1 2-19 0,0 3-6 16,1 4 11-16,0 7 14 0,5 6 8 16,0 3 0-16,5 5-7 0,-1 0-7 0,0 1-10 0,4 4-1 15,-1 0-3-15,-2 3-3 0,4 1 7 16,-3 1 11-16,-2 3 9 0,3 0 1 0,0-2-1 16,-3-5-15-16,0-2-6 0,-2-5-4 0,-1-3 0 15,-4-2 0-15,3-2-1 0,-4-2-1 16,-1-3-2-16,0 0-3 0,1-6-1 0,-2-1 0 15,-1-5 0-15,1-3 1 0,-1 2-3 0,0-5 4 16,1 0 3-16,-1 0 4 0,0 0 4 0,0 0 4 16,1-2 2-16,-1 1-2 0,0-1-5 0,0-1-13 15,0-3-16-15,0-4-18 0,0-1-22 16,-1-2-23-16,-1 1-40 0,-2-1-47 0,1 1-88 16,-4-2-138-16,0 0-284 0,-3 2-851 0</inkml:trace>
  <inkml:trace contextRef="#ctx0" brushRef="#br0" timeOffset="337754.8732">6933 6796 1057 0,'-3'-5'397'16,"0"-4"-128"-16,2-1-43 0,1-1-21 0,1 3-17 15,2-1-36-15,1 0-37 0,-3 1-27 0,4-1-24 16,2 0-14-16,1 1-9 0,0-1-3 15,1 1-5-15,5-3-7 0,1-1-8 0,4 3-7 16,7-3-6-16,-2 3-2 0,0 1-2 0,0 1 0 16,3 2 1-16,-2 3-1 0,3-1 0 0,-5 3 0 15,6 1-1-15,-2 2 1 0,-2 2-1 0,1 4 0 16,-5 1-4-16,-2 2 2 0,-4 2-2 16,1 4-1-16,-4 1-5 0,-4 2 3 0,-4 3 0 15,-4 3 1-15,0 1 6 0,-7 0-3 0,1 0 0 16,-10 3 4-16,1-1-1 0,-6 0 1 0,-3-1 1 15,-1-3-2-15,-1-3-2 0,4-3 4 16,2-6 6-16,4-7 3 0,4-3 6 0,6-2 3 16,-1-2 2-16,3 0 0 0,0-1 3 0,4 0-7 15,1 0-4-15,5 0-13 0,-3-1-12 16,5 2-8-16,3-2-1 0,8 2 5 0,5 2 8 16,10 0 5-16,2 1 4 0,10 4-1 0,0-1 2 15,8 2 4-15,-1 2 8 0,0 2 10 16,3 1 9-16,-1-3 0 0,0 0-7 0,-5-1-6 15,-2 1-8-15,-5 1-1 0,-4-4-2 0,-3 1-1 16,-9 0-1-16,-2-1-2 0,-6-2-1 0,-4 0-3 16,-6 0 0-16,-2-2-1 0,-4 0-1 0,-2 0 1 15,-1-3-2-15,0 1 1 0,0-1 0 0,0 0-3 16,-1 0-7-16,0 0-14 0,0-1-18 16,0 1-30-16,0 0-37 0,-3 0-60 0,3-2-86 15,0 1-132-15,-5 0-306 0,1-1-810 0</inkml:trace>
  <inkml:trace contextRef="#ctx0" brushRef="#br0" timeOffset="341240.6391">4702 16801 1 0,'3'-2'146'0,"-1"1"149"0,1-1 5 0,-2 1 9 16,1-1 0-16,1 2-28 0,-2 0-42 0,1 0-45 15,-1 2-39-15,-1-2-30 0,0 0-24 16,1 0-25-16,-1 0-13 0,1 0-11 0,2 0-12 16,0 1-7-16,0 1-5 0,0 1-5 0,3 0-1 15,-3 2 3-15,2 2-1 0,-2 3-1 0,-1 0 1 16,1 5 0-16,0 5-4 0,-1 4 5 15,-2 1-3-15,0 2-3 0,-4-1-1 0,0-3-3 16,2 1 0-16,-2 1-4 0,-1-2-1 16,1 0-4-16,0-2 2 0,1 0 1 0,0-2-1 15,0-4-5-15,1-2 1 0,2-1-7 0,0-2-15 16,2 0-21-16,-1-3-41 0,3 1-54 0,-3-2-89 16,1 0-178-16,2-3-320 0,-1 3-764 15</inkml:trace>
  <inkml:trace contextRef="#ctx0" brushRef="#br0" timeOffset="342239.6074">2447 18064 1445 0,'-4'-2'323'0,"0"-1"-130"0,-2-2-85 0,3 3-17 15,2 4-6-15,2-2-4 0,-1 0-17 0,1 0-18 16,0 0-21-16,0 2-11 0,-1 1-7 15,3 1-3-15,2 3 6 0,-2 4 5 0,6 5 7 16,0 2 3-16,-1 3 0 0,-1 1-3 16,-1-11 6-16,-1 4-4 0,1 1 9 0,1 1 9 0,-3 4-20 15,5 3 6-15,-4 0-9 0,1 2-11 16,0 1 2-16,-2 0-6 0,3-3 6 0,-4-2-4 16,1-1 5-16,0 0 0 0,-2-5-14 0,-1 0 7 15,2-4 1-15,0-4 5 0,-2 2 10 0,0-4-5 16,-1-3 17-16,0-1 11 0,-1 0-9 15,0-2-2-15,-2-2-2 0,-1 1-17 0,1-2 3 16,-4-1-1-16,2-3 2 0,-4-1-4 0,1-2-5 16,0-3 4-16,-3-1-2 0,4-4 5 0,-3-2-1 15,3-1-8-15,-2-1 7 0,2-3-4 16,-2-3-1-16,1-1 9 0,-2-30-28 0,2 4 1 16,2 7 3-16,6 11-1 0,3 4 11 0,1 1 0 15,0 6-1-15,4 0-1 0,1 3-1 16,0 4-3-16,0 0 2 0,3 3-1 0,1 2-1 15,5-2 4-15,1 3 1 0,2 1-1 0,0 1 0 16,1-1 0-16,-1 5 0 0,0 4 0 0,-4 3-5 16,-4 6-1-16,-3 2-1 0,-1 3 1 15,-4 0 1-15,1 3 2 0,-3 2 2 0,-2 1-4 0,-1 4 2 16,-3 3-2-16,-1-1-1 0,-4 4 5 16,-2 2-6-16,-6 3 2 0,1-1-3 0,-4 2 1 15,8-17 6-15,-1 3 6 0,-5 0 1 0,0 0-3 16,1-1-14-16,-4 3 6 0,2-3 6 0,-3 1-3 15,1-4 9-15,7-1-12 0,-2-6 2 16,5 0 7-16,4-4 0 0,0-1 3 0,5-3-20 16,1 0-7-16,1-1 3 0,5-2 0 0,1 3 7 15,2-3 5-15,6 1 3 0,0 1 2 16,6 1 2-16,1 3 0 0,5 0 6 0,2-2-7 16,2 4 7-16,3-1 4 0,0 1 7 0,0 1 0 15,3 1-8-15,-1 0 10 0,0-2-14 0,-3 5 5 16,0-3-2-16,-5 0-10 0,-1 4 8 0,-4-5-9 15,-3 1 11-15,-6 1-6 0,0-4 3 16,-4 2-1-16,-4-4-7 0,0 2 8 16,-2-1-1-16,-2-2 4 0,0 1 4 0,-2-1-4 0,0-2-14 15,-2 1-1-15,1 0-16 0,-3 0-23 0,4-2-26 16,-2-2-37-16,0 0-54 0,-3 0-84 16,4 0-174-16,-3-3-322 0,-1-3-803 0</inkml:trace>
  <inkml:trace contextRef="#ctx0" brushRef="#br0" timeOffset="350908.5108">7760 6354 1 0,'0'-1'209'0,"-1"-1"-75"0,0 0-28 0,1 2 7 0,-1 0 11 15,1 0 0-15,0-1-5 0,0 0-15 0,0 0-18 16,1 1-10-16,-1 0-17 0,1 0-16 15,-1 0-15-15,0 0-9 0,0 0-3 0,1 0 2 16,-1 0-4-16,0 0-3 0,0 0-4 0,0 0-7 16,0 1 1-16,0-1-1 0,0 0-1 15,0 0 1-15,0 0 0 0,0 0 0 0,0 0 0 16,1 0 2-16,-1 0-2 0,3 0 2 0,-3 0 0 16,1 1 0-16,0-1 1 0,0-1-1 0,0 1 3 15,0 0-2-15,-1 0 17 0,2 0 2 16,4 0 2-16,-4 1-1 0,1-1-14 0,4 1-1 15,0 1 1-15,-1 0 4 0,5-1 5 0,4 2 6 16,3 0 1-16,-4 1 3 0,7 0-4 0,-1 0-1 16,1 1-5-16,4-2-6 0,0 3-2 0,-2 0-3 15,3 2 0-15,2-1 3 0,-3 2 1 16,4-2 0-16,-2 4-1 0,-3-1-3 0,-2 3-4 16,0-2-1-16,4 2 1 0,-5 0-2 0,-2 2 1 15,0-2-2-15,-5 4 3 0,-1-1-3 0,0 1-1 16,-2 0 2-16,-1 3-4 0,-4 1 2 0,2 2 1 15,-1 2-1-15,-3 1 4 0,-3 5 0 16,3 1 0-16,-2-2 1 0,-2-2 0 0,1 0-2 16,-2-5 2-16,0 1-2 0,0-1 0 0,-3-1 0 15,2 0 1-15,-2-1-1 0,-3 2 0 16,-1 0 1-16,0-4-1 0,-3 2 1 0,4-1 1 16,-7 3 0-16,1-2-2 0,1 0 0 0,-6 1 0 15,1 0 0-15,2 0 5 0,-3 0 0 16,-2-1-1-16,6 0-3 0,-4-1-1 0,5 0 1 15,-3 0-3-15,4-2 2 0,-1 0 0 0,0-2-1 16,3 0 2-16,-2 0-1 0,1-2-1 0,2 0 1 16,-2 0-1-16,2-1 0 0,3-2 1 15,-2-1 1-15,1-1-2 0,4 1 1 0,-3-3 1 16,4-1-2-16,-2-3 1 0,0 0 2 0,3 0-2 16,0 0 2-16,1-2 0 0,0 0-1 0,0-1-1 15,0 0-2-15,0 0-4 0,0 0-9 16,0 0-14-16,0-1-35 0,-2 0-59 0,1-2-118 15,0 2-187-15,-3-1-387 0,1 0 569 0</inkml:trace>
  <inkml:trace contextRef="#ctx0" brushRef="#br0" timeOffset="388845.6063">14292 3576 1565 0,'-1'-3'207'0,"1"0"-85"0,-1 2-31 16,1 1-26-16,1 0-1 0,0 1 2 0,-1-1-6 15,0 1-16-15,-1 4-12 0,-2 3-6 0,-1 3-2 16,1 7 3-16,-4 5 2 0,4 4 6 0,-3 6 4 16,4 1 7-16,-1 4 4 0,-3 3-2 15,4 3-6-15,-2-1-5 0,-1 6-5 0,3-3-5 16,-2 1-3-16,0-3 0 0,2-1-1 0,0-5-3 16,0-1 1-16,2-5-5 0,0-5 0 15,2-1-2-15,-2-4-2 0,1-2 0 0,-1-2-3 16,0-2 1-16,0-4-1 0,1-1 0 0,-1-4 0 15,0 0 0-15,0-2 1 0,1 1 0 0,-1-6 0 16,0 1-3-16,0-1 0 0,0-1 0 16,0 1-3-16,0-2-4 0,0-1-11 0,0 2-18 0,1-3-42 15,0-2-71-15,2-3-103 0,1-5-186 16,0-2-276-16,2 0-673 0</inkml:trace>
  <inkml:trace contextRef="#ctx0" brushRef="#br0" timeOffset="389155.5608">14194 3598 299 0,'0'-5'351'0,"1"3"-65"0,1 0-41 0,1 1-39 15,-1 1-31-15,2-3-41 0,4 2-34 0,3-4-2 16,5 2 6-16,5-4 1 0,9 1-2 0,6-3-4 16,6-3-15-16,3 2-14 0,3-2-8 15,-2 1-14-15,4 0-10 0,0 0-8 0,-1 0-6 16,-7 3-5-16,-1 0-5 0,-11 3-2 16,0-1-3-16,-9 2 0 0,-4 0 1 0,-6 2-1 0,-3 0 0 15,-2 0-7-15,-1 1-20 0,-4 1-49 16,-1 0-73-16,-1 0-110 0,-3 0-126 0,1 4-209 15,-6 1-349-15,1 4 551 0</inkml:trace>
  <inkml:trace contextRef="#ctx0" brushRef="#br0" timeOffset="389376.8138">14273 3907 1272 0,'5'2'329'0,"1"-2"-140"0,3-2-54 0,10-3 2 16,1-1 13-16,9-1-14 0,5-2-37 15,5-1-41-15,3-1-25 0,8 0-14 0,-2 2-11 0,-3 2-38 16,-4 3-80-16,-4 1-111 0,-8 1-151 16,-5 2-214-16,-6 2-217 0,-7 1 361 15</inkml:trace>
  <inkml:trace contextRef="#ctx0" brushRef="#br0" timeOffset="389508.3517">14444 4210 150 0,'2'7'360'15,"4"0"-161"-15,0 1 28 0,4 2 9 16,6-3 15-16,1-2-7 0,7-4-56 16,0-2-60-16,10-1-49 0,2-4-37 0,2 1-73 0,2-2-114 15,0 3-182-15,-4-2-288 0,2 2-370 0</inkml:trace>
  <inkml:trace contextRef="#ctx0" brushRef="#br0" timeOffset="390110.8307">15434 3717 1274 0,'-10'-4'551'15,"-7"1"-293"-15,-8 2-80 0,3 3-38 0,-2 4-7 16,-3 1-12-16,-3 4-23 0,1 2-19 0,-1 5-12 16,0 1-13-16,4 6-10 0,-3 3-7 0,-1 2-6 15,2 6-7-15,3 2-6 0,-1 4-6 16,10-3-6-16,1 4-2 0,5-2-7 0,6-6-3 16,7-2-2-16,7-8-3 0,3-7-1 0,6-6 4 15,7-6 7-15,-2-4 6 0,2-5 6 0,-1-2 3 16,2-7 0-16,-1-3-1 0,2-6 0 15,-1-2 0-15,-4-4 1 0,-2-2 3 0,-1-1 0 16,-8-2 1-16,0 0-1 0,-4 0-4 0,-3 1-5 16,-4 5-3-16,-2 2 1 0,-4 5-4 0,2 4 0 15,-6 1-3-15,6 4-6 0,-3 4 0 16,4 3-3-16,0 2-5 0,2 2-6 0,-1 1-4 16,2 2 0-16,-1 3 4 0,0 4 8 0,1 3 5 15,1 4 3-15,0 0 2 0,5 4 0 0,3-1-1 16,-1 1-1-16,2-2-5 0,4-5-7 15,4-7 5-15,5-3 7 0,0-7 8 0,4-5 4 0,-3-2 4 16,5-5 1-16,1-4-1 0,-3-2 0 16,1-5-2-16,-6 0 2 0,-2 0 0 0,-4 0 4 15,-4 2-2-15,-3-2-1 0,-1 3-1 16,-4 0-4-16,2 3 3 0,0 5-1 0,-4 3-1 16,-1 3-4-16,4 4-4 0,-3 2-5 0,2 2-2 15,-1 2-1-15,4 2 1 0,0 1 0 0,0 5 2 16,1 0 4-16,1 5 1 0,0 5 2 0,-1 2-1 15,-2 1 2-15,-5 2 1 0,-2 2 0 16,-3 2 0-16,-4 0 2 0,-4-1-1 0,-1-3-1 16,-3-3 0-16,2-1 0 0,1-6-5 0,-4-6-2 15,5-4-1-15,-1-2-4 0,-2-2-10 16,0-2-19-16,0-4-46 0,4-1-71 0,2-5-116 16,5-1-290-16,3-3-513 0,4 1 44 0</inkml:trace>
  <inkml:trace contextRef="#ctx0" brushRef="#br0" timeOffset="390336.8303">16138 3484 355 0,'1'-6'755'0,"-1"-3"-344"15,1 0-103-15,-1 1-69 0,0 2-42 0,0 3-44 16,-1 0-36-16,1 1-30 0,-1 1-23 15,1-1-20-15,0 2-18 0,0 0-12 0,0 0-9 16,0 0-5-16,0 0-1 0,0-1 0 0,0 1-3 16,0 0-24-16,0 0-63 0,-4 0-91 0,3 0-123 15,-3 0-174-15,-2 3-202 0,1 0-321 0</inkml:trace>
  <inkml:trace contextRef="#ctx0" brushRef="#br0" timeOffset="390671.5637">15998 3681 172 0,'9'0'420'0,"-3"-3"-28"0,8 0-37 16,1-3-44-16,3-2-66 0,1-1-64 0,3-5-40 16,0 0-27-16,-1-1-12 0,1-2-8 15,-3 1-10-15,-2 0-11 0,-6-2-9 0,0 2-10 16,-4-3-4-16,-4 1-4 0,-3-1-9 0,-1 1-10 15,-6 0-14-15,1 1-5 0,-5 2-5 0,-2 4-3 16,2 0-1-16,-3 6-2 0,-1 0-1 16,2 4 0-16,-1 2-1 0,-2 5 2 0,3 6 0 15,-4 2 4-15,5 7 5 0,-1 4 2 0,5 3 4 16,5 3 5-16,3 0-1 0,4 1 5 0,7 2-5 16,0 0-3-16,7-3-1 0,2-4-3 15,2-3-1-15,0-3 1 0,3-5-2 0,-1-2 1 16,6-4-1-16,1-1-4 0,-1-3-10 0,6 0-44 15,-2-4-91-15,-2-4-147 0,4 1-267 0,-4-5-619 16</inkml:trace>
  <inkml:trace contextRef="#ctx0" brushRef="#br0" timeOffset="391195.786">17555 3171 1372 0,'1'-1'394'0,"2"-4"-163"0,-1 2-102 16,0 3-71-16,0 2-34 0,4 3-22 0,-1 0 2 15,4 6 14-15,2 6 10 0,8 4 5 0,1 5 0 16,2 2-5-16,1 2-9 0,1 1-4 0,-1 0-6 15,-2 0-3-15,2 1 1 0,-1-1 0 0,-3-3 1 16,1-1 7-16,-2-3 15 0,-1-6 17 16,-3-3 21-16,-2-8 25 0,-4-4 20 0,2-1 15 0,-4-5 0 15,-2-4-16-15,3-4-23 0,1-4-25 16,0-7-18-16,0-5-13 0,0-4-5 0,-1-1-5 16,-2-5-3-16,-2 1-4 0,0-4-2 0,0 2-2 15,-2-4-1-15,1 1-1 0,-1 2-5 16,0 5 1-16,-1 3-2 0,0 6-4 0,-1 3 0 15,1 4-7-15,-1 3-14 0,1 5-23 0,0 1-39 16,1 3-52-16,2 1-77 0,0 3-105 16,4 1-131-16,3 4-207 0,-2 2-199 0,2 6 91 15</inkml:trace>
  <inkml:trace contextRef="#ctx0" brushRef="#br0" timeOffset="391466.5197">18238 3153 941 0,'4'-7'448'0,"3"-1"-99"0,-1-3-62 0,1 0-33 16,-3 2-35-16,3-4-43 0,0 1-41 0,-1-3-40 15,3 2-24-15,-1 1-14 0,0 1-14 0,2-1-2 16,2 4-9-16,-1 1-11 0,1-1-7 0,1 7-7 16,4 0-3-16,0 2-2 0,4 2 0 0,-2 6-4 15,4 0 0-15,-4 4 1 0,0 2-1 16,-3 1 5-16,-3 4 0 0,-2-1 2 0,-5 3 0 15,-3 2 4-15,-3 1 5 0,-4 1 1 0,-6 1 5 16,-2 1 0-16,-5-3-3 0,-2-3 0 0,1-4-9 16,1-5-10-16,3-1-13 0,3-5-27 15,6-3-41-15,1-1-87 0,6-4-136 0,1-4-334 16,8-2-1001-16</inkml:trace>
  <inkml:trace contextRef="#ctx0" brushRef="#br0" timeOffset="391920.2527">19981 2417 559 0,'4'-3'830'0,"-2"2"-456"15,1-2-137-15,1 3-81 0,-3 3-59 0,1 0-24 16,2 5-4-16,2 5 4 0,2 7 11 16,3 3 3-16,0 6-9 0,0 3-15 0,-1 3-13 0,3 1-12 15,-5-2-7-15,0 1-5 0,1 0-4 16,-4-2-3-16,0 0-3 0,-4 0-3 0,0 0-1 16,-2-3-1-16,1 3-2 0,-4-6 1 0,3-5 0 15,0-5-2-15,2-5-2 0,0-5-16 0,0-4-25 16,-1-3-46-16,0-1-45 0,-2-2-72 15,-1-5-120-15,2-5-194 0,-1-4-185 0,-3-7-114 16,0-2 539-16</inkml:trace>
  <inkml:trace contextRef="#ctx0" brushRef="#br0" timeOffset="392161.7427">19989 2321 204 0,'7'-17'411'0,"3"1"-84"0,1-7-49 15,4 10-59-15,-1 6-37 0,5 3-37 0,2-1-27 16,8 5-6-16,0 5 0 0,6 2 5 15,3 3 0-15,0 6-6 0,2 5-12 0,0 3-12 16,-4 2-10-16,0 5-11 0,-10 1-7 0,1 4-5 16,-10 2-3-16,-5 0 1 0,-3 3 4 15,-12 0 1-15,-5 3-2 0,-7-2-9 0,-12 2-6 16,-2-1-10-16,-9 1-6 0,-6-2-3 0,0-4-4 16,-2-2-2-16,5-9-2 0,5-7-1 0,5-6-1 15,7-3-3-15,5-7-1 0,9-2-5 0,4-4-11 16,4-1-27-16,0-3-49 0,4-4-73 15,1-5-107-15,10-5-195 0,7-5-509 0,6-8-460 16</inkml:trace>
  <inkml:trace contextRef="#ctx0" brushRef="#br0" timeOffset="393117.4985">20727 2508 1 0,'10'6'335'0,"9"-1"57"0,3 2-54 0,3-4-19 16,4-1-35-16,0-5-51 0,4 0-46 0,-2-5-35 16,-2 0-24-16,-3-2-10 0,-5-1-12 0,-6-3-13 15,-4 2-14-15,-6-5-11 0,-1 1-9 16,-6 0-7-16,0-1-6 0,-6 3-15 0,-3 2-10 16,0 1-9-16,-1 2-7 0,-5 4-2 0,-1 2-3 15,2 3-2-15,-3 3-3 0,1 3 1 16,1 5-3-16,1 0 1 0,3 5-1 0,3 3 1 0,3 4 1 15,3 1-4-15,6 3 3 0,1 0-2 0,6 2 5 16,3 2-1-16,5-1-1 0,-1-2-3 16,5-4 0-16,2-4-2 0,5-4 4 0,2-4 8 15,6-7 5-15,4-3 4 0,-1-6 2 0,1-2 0 16,-6-5 0-16,-2 0 1 0,-3-6 2 16,1-3 1-16,-5-2 1 0,-2-4 1 0,-2-2 1 15,-4-4-1-15,-3-2-4 0,-2-3-4 0,0-2-4 16,-2-4-3-16,-2-2 0 0,3 2-2 0,-2-4 0 15,1 0-1-15,0-2-1 0,0-2-3 16,0 1-1-16,1 1 1 0,-1 3 0 0,-1 6 5 16,0 5-3-16,-6 2 4 0,3 7-1 0,-3 2 0 15,-3 4 6-15,0 6 0 0,-1 3 2 16,-3 4-1-16,2 2-6 0,0 3-15 0,1 4-13 16,1 4-2-16,-3 3-1 0,-4 9 11 0,1 7 9 15,2 9 5-15,-1 9 2 0,1 9 0 0,2 10 3 16,0 5-2-16,-1 4 2 0,-2 4 1 0,2-2 1 15,-4 3 0-15,-3 3-2 0,0 4-4 0,-2-2 2 16,-6 0-1-16,6-1 1 0,-4-3-3 16,2-5 3-16,2-6-1 0,-1-11-1 0,3-7 3 15,3-7-3-15,-1-8 1 0,5-10 0 0,1-10 3 16,1-6 10-16,1-5 14 0,-2-6 6 16,2-4-3-16,0-8-9 0,2-9-16 0,2-10-5 15,1-5 1-15,2-5 2 0,3-5 1 16,-2-6-1-16,2-3 3 0,-2-1-3 0,5-2 1 15,1-1-1-15,4 1 2 0,3-1-1 0,2 2-6 0,4 7 1 16,-5 8-3-16,-1 13 0 0,-2 9 2 16,-7 9-4-16,-2 8-5 0,-2 5-8 0,0 4-1 15,-1 4-1-15,-1 6 3 0,2 4 2 0,-4 6 1 16,2 9 2-16,-4 1 2 0,-2 6 3 16,0 1 3-16,-1 0 2 0,1-3 2 0,2-4 1 15,7-6-1-15,4-5 1 0,3-8 1 0,1-1 4 16,-1-8 8-16,3-2 3 0,1-3 6 15,-1-3-3-15,3-7-2 0,-1-1-1 0,0-7 0 0,2-1 0 16,0-4-1-16,-5-4 0 0,0-4-8 16,-2-2 5-16,-4-3-2 0,-1-6-1 0,-1-1 1 15,0-2-5-15,-1-2 0 0,2-2-1 0,-1-1-1 16,-1-4-1-16,2-5 1 0,-2 2-2 16,1-2 1-16,-1 5-1 0,1 3 1 0,-4 5 0 15,2 5-1-15,-2 8 9 0,-2 5-2 0,-4 5 2 16,0 9 1-16,0 2-7 0,-1 7-1 0,-2 4-11 15,3 2-18-15,-2 3-6 0,-1 4-3 16,-1 8 8-16,-4 8 10 0,-2 11 10 0,-1 7 0 16,-1 11 3-16,2 2 3 0,1 9 2 0,1 3-4 15,4-2-4-15,0-1-15 0,8-1-24 0,0-9-19 16,6-5-33-16,7-2-51 0,5-5-82 0,1-5-120 16,5-10-197-16,4-4-319 0,5-7 136 15</inkml:trace>
  <inkml:trace contextRef="#ctx0" brushRef="#br0" timeOffset="393532.6581">22225 2074 166 0,'7'-5'463'0,"3"-1"-60"15,7-5-59-15,-3 0-58 0,4-1-52 0,-5-2-56 16,5-2-35-16,-6 0-20 0,3-3-6 0,-3 0-14 15,-2-2-15-15,0-1-17 0,-2 0-14 16,0-4-7-16,-1 1-11 0,3-3-2 0,-2 1-7 16,1 1-7-16,-3-1 3 0,2 4-3 0,-1 2 0 15,-5 4-3-15,2 6-5 0,-1 6-5 0,-2 0-8 16,0 4-13-16,-1 2-12 0,1 5-2 0,5 1-2 16,-2 8 5-16,2 7 9 0,1 9 4 15,0 6 2-15,2 4 4 0,-3 5 1 0,0 1-2 16,-4 4 2-16,2 3 1 0,-4 3 1 0,-5 1 2 15,0 2-2-15,-8-6 2 0,0-3 1 0,3-8-2 16,0-13 0-16,7-12 2 0,3-8 11 16,0-7 31-16,-1-4 25 0,1-4 5 0,0-4-8 15,1-5-25-15,2-2-18 0,6-3-3 0,2-1 2 16,6 1-6-16,-2 6-3 0,6 1-5 16,5 5-6-16,4 3-3 0,2 1-1 0,0 7-1 15,-1 2-2-15,-1 0 1 0,-1 6-3 0,-6 1-19 16,3 4-40-16,-6 4-72 0,-5 3-113 15,-1 4-163-15,-10 3-267 0,-4 4-458 0</inkml:trace>
  <inkml:trace contextRef="#ctx0" brushRef="#br0" timeOffset="394175.5944">14153 4553 13 0,'-3'0'301'0,"1"0"-98"0,-1 1 5 0,3 1 28 16,3-2 16-16,-1 0-24 0,0 1-48 15,4-1-53-15,-2-1-25 0,5 1-11 0,5-3-11 16,4 1-7-16,9-4-10 0,5 0-8 0,8-1-4 15,9-3 0-15,8-1-3 0,9-2-5 0,9-1-6 16,14-3-7-16,11 0-6 0,6-4-2 0,13 1-3 16,4-4-3-16,5 0-2 0,0-1-4 15,2 3-2-15,-1 0-3 0,-3 3-1 0,-4 3 0 16,-6 0-2-16,-9 2 5 0,-6 2 3 0,-12 1 3 16,-15 3 0-16,-6 0 0 0,-18 4-2 15,-9 0 0-15,-14 1 0 0,-9 2 2 0,-8-2 7 0,-4 3 12 16,-7 0-3-16,-5 0-27 0,0 0-23 15,0 0-39-15,-4 3-55 0,-5 3-64 0,-2 0-105 16,-4 4-190-16,-4 2-306 0,1 1-91 0</inkml:trace>
  <inkml:trace contextRef="#ctx0" brushRef="#br0" timeOffset="395024.474">13243 4976 288 0,'-5'-3'418'15,"0"2"-69"-15,0-2-20 0,3 1-51 16,2 2-46-16,2 0-34 0,3 0-16 0,1 0-27 16,2-1-35-16,4-2-39 0,-1 1-42 15,6 0-12-15,11-4 1 0,6 0 0 0,9-1-1 0,7-2-5 16,8-2-2-16,4 0-7 0,0 0-3 16,-1 4-1-16,-6 0-2 0,-7 1-2 0,-7 4-3 15,-8 0-11-15,-8 2-38 0,-8 0-64 16,-6 2-120-16,-7-1-151 0,-4 2-171 0,-4 2-213 0,-7 1-1 15</inkml:trace>
  <inkml:trace contextRef="#ctx0" brushRef="#br0" timeOffset="395221.0958">13539 4942 72 0,'1'5'452'16,"1"5"-112"-16,0 6-6 0,6 3 37 0,-1 5-20 15,1 2-101-15,0 4-93 0,1 1-70 0,0 2-42 16,1 4-4-16,-3 1-2 0,-3 1-2 15,2 0 5-15,-5 0 6 0,-2 5 10 0,-6 4 2 16,-2 2-10-16,-2 0-8 0,2-5-15 0,5-6-11 16,1-7-6-16,4-4-12 0,3-6-16 0,-1 1-32 15,4-7-51-15,1-5-60 0,-3-1-84 0,4-4-106 16,4-5-216-16,3-5-338 0,3-4 377 16</inkml:trace>
  <inkml:trace contextRef="#ctx0" brushRef="#br0" timeOffset="396949.9325">14085 5111 1063 0,'-6'3'244'0,"-4"0"-87"0,-7 7-2 16,4 1 25-16,-5 5 16 0,1 5-5 16,-2 1-28-16,-1 3-31 0,2 1-31 0,-2-1-23 15,3 0-19-15,2 1-14 0,-1 0-6 0,4 0-10 16,3-3-7-16,2 1-5 0,3 0-13 15,5-4-8-15,5-1-5 0,1-7 0 0,7 0 5 16,0-6 9-16,5-5 5 0,-1-2 1 0,4-6 0 16,-1-6-4-16,3-2-3 0,1-3 0 0,-4-1-1 15,-6 0 1-15,0 3 0 0,-6-2 0 0,-6 5-3 16,0 1 2-16,-2 3-3 0,-2 3-4 16,-1 3-10-16,0 0-7 0,0 3-10 0,1 2-4 15,-3-1 2-15,3 4 5 0,-1 1 11 0,0 3 8 16,1 2 5-16,1 3 4 0,3 2 4 15,2-2 0-15,4-1-1 0,3 2 2 0,4-2-4 16,3-2 0-16,2 0 2 0,-1-5 3 0,3-1 1 16,3-5 4-16,-2-1 0 0,3-4 0 0,-1-2 2 15,1-4 1-15,-1 1-1 0,-4-2 0 0,-8-1 2 16,3 1 0-16,-6-3-2 0,-1-1 1 16,0-2-3-16,-1-2-1 0,-1 1 1 0,-3-3-2 15,4-2-2-15,-2-2 0 0,-3-4 1 0,4 1-6 16,-5-5 3-16,4 0 0 0,-3-1-2 0,2-2-1 15,-3 2 3-15,4-3-2 0,-4 0 2 0,4-1 0 16,-5 0-3-16,-1 1 0 0,0-1 2 16,-2 3 1-16,0 2 1 0,-2 2 2 0,-4 6 2 15,-1 3 0-15,3 4 4 0,-2 4 1 0,-1 4-2 16,4 5-7-16,-2 3-13 0,3 3-11 16,0 3-9-16,-2 2 5 0,2 5 5 0,-5 10 10 15,4 5 8-15,-2 7 3 0,4 6 2 0,1 4 2 16,3 4 0-16,4 1-2 0,0 3 0 15,5 0-1-15,4 1-1 0,-1-2 1 0,3 0-5 16,2-2-2-16,-5-2-2 0,4-2 1 0,-5-7-9 0,5-7-7 16,1-6-9-16,1-8-2 0,3-7 6 15,0-6 7-15,4-7 8 0,-6-4-1 0,2-8 3 16,1 0-6-16,-9-5 1 0,-1 0 5 0,-6 1-2 16,-2 2-2-16,-7-1 2 0,-4 4-1 15,2 1 5-15,-5 0 11 0,4 6 4 0,-4 3-2 16,1 0-2-16,4 3-5 0,2 2-11 0,1 2-12 15,1-1-7-15,2 3 3 0,2-1 8 16,-1 3 18-16,5 1 14 0,-1 0 5 0,4-1 3 16,4-1 1-16,0-2-1 0,10-5-2 0,-1-5-1 15,3-2-5-15,2-3-1 0,-1-1-1 0,-3-1 1 16,3-3 0-16,-3 2 0 0,-5-4 1 16,0-1 1-16,-8-3 0 0,2 0 2 0,-5-2 0 15,-2-2 0-15,-2-1-3 0,-3-2-2 0,2 0-1 16,-4-3-1-16,-1 0-4 0,0-1 0 0,0-2 0 15,0-1-1-15,-1 3 0 0,1-2-1 0,-1 5 0 16,0 1-1-16,-3 2 7 0,2 3 1 16,0 4 4-16,-2 3 2 0,0 2-2 0,1 5 2 15,-2 4-3-15,3 3-4 0,0 3-8 0,1 2-16 16,0 1-15-16,-2 3-2 0,1 6 6 0,0 7 8 16,-2 7 14-16,-2 5 2 0,2 7 2 15,0 2 0-15,3 4 1 0,1 3-2 0,0 3 0 16,1 4 1-16,3 0-1 0,-1 2 0 0,-1 0 1 15,-1-1-1-15,0-2 3 0,-1 2-2 0,-1-3 0 16,0-2-2-16,1-6-5 0,2-5-3 16,7-9-2-16,2-11 0 0,6-6 6 0,2-4 9 15,3-6 6-15,1-7 1 0,5-4 0 0,3-5-2 16,-1-2-4-16,1-7 2 0,-2-3 1 0,-6-3 0 16,-2-1 1-16,-3 2 2 0,-6-1-1 0,-3 0-1 15,-3 3 0-15,-6 0-5 0,-1 4-2 16,-5 2 0-16,-2 4 0 0,-2 3 1 0,0 3 2 15,0 2-4-15,0 3-3 0,3 4-3 16,0 2-3-16,-1 3 1 0,4 3 0 0,-4 2-1 16,1 6 1-16,2 1 2 0,-1 4 2 0,5 2 2 15,1 2 1-15,2 3 1 0,5-2-4 0,1 1-1 16,2-1-2-16,3-4-3 0,5-4 1 0,-2-4 4 16,9-5 4-16,-2-4 5 0,0-3 2 0,4-4-2 15,-3-2 1-15,2-2-1 0,-4-3-3 16,-2-3-5-16,-1-1-7 0,-1 0-8 0,-4-3-6 15,-4 0-5-15,1-1-4 0,-1-1-3 0,-2 0 2 16,-1-1 7-16,-1 1 7 0,-4 3 6 0,3 2 5 16,-3 2 4-16,-1 1 5 0,0 5 4 0,-1 1 8 15,0 3 8-15,0 1 2 0,-1 2-3 16,0 0-14-16,1 2-16 0,-1 0-4 0,0 4 0 16,-5 2 6-16,2 4 10 0,-4 5 2 15,-2 2-1-15,1 2 2 0,-1 1 0 0,1 4 2 16,-1 1 0-16,-3 0 1 0,1 2-2 0,1-1 1 15,0-3 0-15,5-4 1 0,6-6 4 16,2-5 3-16,5-2 9 0,0-3 4 0,-2-5 5 0,4-2-2 16,1-6-6-16,3-4-6 0,3-4-4 0,-2-2-3 15,4-4-1-15,-5-3 1 0,1 2-2 16,-2-2-2-16,-4 1 0 0,-4 1-2 0,1 0 0 16,-3 5 0-16,-1-1 2 0,0 4-4 0,-2 4 3 15,1 1 2-15,-1 4-1 0,1 5 0 0,0 1-6 16,0 0-8-16,1 0-10 0,0 1 3 15,0 4-3-15,1 3 5 0,2 3 8 0,1 2 2 16,2 4 0-16,-2 1 2 0,3 1 0 0,2 2 0 16,0-1 0-16,0-4-1 0,1-1 1 15,0-3 0-15,-1-3-1 0,4-5 3 0,-3-2 6 16,0-4 3-16,2-2 2 0,-1-5-3 0,4-3-1 16,-4-2-6-16,0-3 5 0,-2-4 0 0,0-3 0 15,-1 0 2-15,-1-3-4 0,-5 2-1 16,-1-4-2-16,1 4-4 0,-2 1 2 0,-1 3 1 15,-1 3 0-15,1 0 3 0,-3 5 1 0,2 5-2 16,1 2 0-16,-1 4-3 0,2 0-3 16,0 2-6-16,-1 3-7 0,3-1-2 0,-2 3 1 15,1 6 5-15,0 3 8 0,3 5 3 0,0 1 2 16,-2 4-1-16,3 1 0 0,-3 1-3 0,5-1 1 16,0-6-1-16,3-3 1 0,1-5 0 0,4-5 6 15,-2-3 6-15,5-5-1 0,-2-1 6 0,-1-4-7 16,3-2-1-16,-2 0-1 0,-6 1 1 15,0 0 0-15,-6 2-1 0,2-1-2 0,0-2-3 16,-3 3 0-16,5 0-6 0,0 0-22 0,1 1-49 16,2 3-87-16,0 0-160 0,4 3-318 0,-3 1-998 15</inkml:trace>
  <inkml:trace contextRef="#ctx0" brushRef="#br0" timeOffset="397590.4966">13263 5911 1486 0,'3'0'206'0,"-2"-1"-96"0,1 0-47 0,1 2-23 15,-2 0 3-15,-1 1 26 0,2 2 25 16,-1 3 18-16,0 7 10 0,2 4-15 0,3 7-20 15,2 3-14-15,1 5-7 0,1 1-11 0,5 4-7 16,-2 4-10-16,4 0-7 0,-4 4-3 0,3 1-2 16,-5-2 1-16,0 0-2 0,2-3 0 15,0-1-7-15,1-5-5 0,-2-4 0 0,3-4-2 16,-3-8 5-16,-2-5 2 0,-2-4-2 0,-3-6 4 16,-2-1 16-16,-1-4 20 0,-2-1 13 0,-2-4-3 15,1-4-17-15,-1-6-21 0,0-9-15 0,-7-3-2 16,1-3 0-16,-3-6-4 0,-2 2 0 0,-4-5-1 15,3 0 0-15,-3 0 1 0,1-3-1 0,2 1-1 16,1-4-3-16,3 3 1 0,2-3-1 16,3 2 2-16,3-3-2 0,7 5-1 0,-1 3 1 15,4 4-1-15,3 9 0 0,1 5-1 16,3 6-1-16,0 4-3 0,4 4-1 0,5 3 1 16,2 4 0-16,5 5 1 0,1 4 1 0,-1 5 1 15,-2 4 0-15,-1 5 3 0,-7 6-2 16,-5 2 0-16,-3 0 1 0,-8-1-3 0,-2 0 0 0,-4-2-1 15,-5-2-2-15,-4-4-1 0,-5-2-1 16,-1-3-3-16,-3-7-1 0,-2 0 3 0,0-5-3 16,-3-2-6-16,0-4-11 0,3-4-25 0,1-1-36 15,7-4-51-15,3-1-76 0,1-2-167 16,7-3-406-16,4-1-805 0</inkml:trace>
  <inkml:trace contextRef="#ctx0" brushRef="#br0" timeOffset="398516.9559">16200 4738 1 0,'0'0'0'0,"0"1"0"0,1-1 165 16,-1 2 127-16,1-2 2 0,0 0-14 0,0-2-30 15,-1 1-32-15,0-1-40 0,1 1-29 0,0 0-19 16,2 1-17-16,-2-3-12 0,0 0-9 0,0 1-8 15,0-1-14-15,0 2-8 0,1-2-14 16,-2-2-11-16,1 1 1 0,2-1-3 0,-2 1 6 16,1-4 3-16,-1 1-2 0,1 1-2 0,2-1-6 15,-2-2-3-15,-1 2-3 0,0-2 0 16,0 0 0-16,2 2-1 0,-3 1 1 0,2-1 1 16,-2 4 0-16,0-2 0 0,0 5-7 0,-2-1-4 15,2 1-7-15,0 1-6 0,-2-1-6 0,2 0-7 16,0 2-4-16,-1 2 0 0,0 4 1 0,1 2 7 15,0 3 2-15,0 3 1 0,1 2-1 16,4 1 3-16,-1 0 1 0,6 0 1 0,0-2 3 16,1-1 3-16,5-3 3 0,-2-3 5 0,5-2 1 15,1-4 2-15,-2-1-1 0,2-2-2 16,1-3 0-16,-5-1-1 0,3-2-1 0,-2-2-3 16,-2-3-1-16,0-1-5 0,-3-1-14 0,-3 2-24 15,-1 1-38-15,-4-1-59 0,-2 3-74 0,-2-1-148 16,-1 2-393-16,0 2-838 0</inkml:trace>
  <inkml:trace contextRef="#ctx0" brushRef="#br0" timeOffset="400070.6405">14171 5976 676 0,'-1'-6'702'0,"-5"-3"-394"15,2 3-101-15,-4 0-55 0,1 5-34 0,0 2-25 16,-2 2-26-16,-3 4-14 0,-2 3-2 0,0 5 0 15,-2 3 1-15,4 2-7 0,0 0-9 16,3 5-6-16,3-2-2 0,3 1-3 0,4 0 0 16,5 1-4-16,2 1-5 0,4-1-2 0,1-1-6 15,5-2-8-15,3-2-5 0,2-7-1 0,5-3 4 16,-2-6 4-16,-1-4 4 0,0-4 2 16,-4-2 2-16,-1-5 1 0,-5 0 1 0,-1-5-1 15,0-1-4-15,-7-5-9 0,-3-1-10 0,-6 0-11 16,-6 0-7-16,-8 0-4 0,0 1 5 0,-4 1 10 15,-5 3 11-15,2-1 9 0,0 6 5 16,-3 0 5-16,5 4-1 0,0 1-2 0,2 1 0 16,3 4-5-16,4 1-3 0,6 4-6 0,0-1-5 15,5 2-2-15,1 3 1 0,2 0 10 0,4 3 6 16,2 0 9-16,5-2 5 0,2-1 1 0,4-1 1 16,6-4-3-16,-1-1-2 0,2-1-1 15,0-1-2-15,1-2 0 0,-1-2-1 0,0 0 1 16,-6-1-1-16,2 0-3 0,-4 1 0 0,-6 2-4 15,-1-1-3-15,-1 4-2 0,-2 0-2 0,-3 2 1 16,0 2 1-16,1 4 0 0,-1 0 0 16,2 6 0-16,-4 0 1 0,3 4-1 0,-3 0 2 15,0 0 0-15,4 1 0 0,-3-2-1 0,3-1 1 16,1 0-1-16,-4-1-1 0,5-1 3 0,0-1-2 16,0-3-2-16,3-1 4 0,-2-4 2 15,1-4 3-15,1-3 3 0,0-2 2 0,-1-5 2 16,1-4 0-16,-2 0 0 0,2-4-3 0,-4-1-2 15,-3-2-2-15,2 0-1 0,-4-1-2 0,4 0 1 16,-5 3-3-16,0-1 0 0,-1 0 1 16,1 3-1-16,0 2-2 0,-1 5 1 0,1 4-4 15,-1 1-2-15,4 4-2 0,-1 0-2 0,3 2-1 16,-1 0 1-16,4 2 1 0,0 2 3 16,5 3 3-16,-2 1 0 0,6 0 2 0,-3 2 0 15,3-2 0-15,0 0 0 0,1 1-1 0,-1-3 1 16,-3-2-1-16,-1-2-1 0,0-4 2 0,-4-1 6 15,-1-3 0-15,-5-2 0 0,3-4 1 0,-4-1-2 16,3-2-1-16,-5 3-1 0,1-2 0 16,0 3-2-16,-3 2-1 0,0 2 2 0,1 3-3 15,-1 0 0-15,1 3-6 0,0 0-6 0,1 2 1 16,5-1-1-16,1 2 6 0,2 1 3 0,4 0 4 16,2 0 0-16,4-4 2 0,1 0-1 15,3-1 2-15,6-5-3 0,0-2 2 0,1-3 1 16,-1-2-1-16,-1 1 2 0,-4-3 2 0,-1-1 2 15,-10 3 2-15,2-1 1 0,-11-3 3 16,1 4 1-16,-6-4 3 0,-4 4 0 0,0-1 0 16,-5 3-2-16,-2 0-1 0,0 2-7 0,-2 4 3 15,-2-1-1-15,1 4-4 0,0 2 0 0,0 1-6 16,2 3-2-16,1 4 0 0,-2 4-1 16,2 2-2-16,4 5 2 0,0 0-2 0,5 4 0 0,2-1 3 15,2 4-1-15,7 5 1 0,-1-1-2 0,3 2-3 16,2 0-6-16,-1-5-10 0,7-5-3 15,-1-6 3-15,3-6 8 0,0-7 13 0,0-2 9 16,-1-5 2-16,1-5 2 0,-3-1 1 0,1-5 0 16,-2-2-1-16,0-5-3 0,1-2 1 15,-5-2 1-15,-1-4 3 0,-1 5 0 0,-2-1-2 16,-1 1 2-16,1 0-6 0,-1 3-5 0,1 2 4 16,-3 4 5-16,3 5 2 0,-1 3 1 15,-1 4-4-15,-2 4-8 0,5 0-2 0,-1 6-1 16,1 4 2-16,2 4-2 0,5 4 2 0,-2 3 0 15,3 1 0-15,-1 0 2 0,-3 3-2 0,4 0-3 16,-5 1-15-16,3 2-34 0,-3 0-66 0,0 0-124 16,3-3-220-16,-1-4-457 0,4-6-465 15</inkml:trace>
  <inkml:trace contextRef="#ctx0" brushRef="#br0" timeOffset="400320.0699">16121 5347 895 0,'-1'-3'965'0,"-1"1"-723"16,2 1-129-16,1 2-45 0,0 7-3 0,0 2 16 16,1 7 20-16,-4 6-1 0,1 6-8 0,0 6-9 15,1 1-19-15,2 5-16 0,5 0-11 16,0 3-9-16,2 0-2 0,3 0-7 0,1-1-8 15,-1-3-6-15,-2-5-15 0,-1-4-20 0,-3-6-24 16,2-4-30-16,1-8-41 0,-5-3-82 16,1-6-85-16,-5-4-116 0,-2-2-214 0,-4-9-255 15,2-2 544-15</inkml:trace>
  <inkml:trace contextRef="#ctx0" brushRef="#br0" timeOffset="400695.7951">16118 5492 407 0,'5'-19'433'16,"1"-7"-85"-16,5-4-49 0,-1 6-52 0,3 8-58 15,3 3-56-15,-2 0-43 0,3 4-28 16,3 3-15-16,1 2-5 0,2 4 4 0,6 2 5 16,-1 3 8-16,-1 3 0 0,2 1-6 0,-5 3-11 15,-1 2-6-15,-9 4-2 0,-4 1-3 16,-2 1 3-16,-7 2-3 0,-6 1-6 0,-3-1-5 16,-7 3-5-16,-3-2-3 0,-5 3-2 0,0-2-1 15,-2-2 0-15,2-2 0 0,9-9-1 0,4-4-1 16,3-5 4-16,7-1 4 0,0-2 2 15,5 1-6-15,-3-1-13 0,1-1-9 0,6-2-8 16,2-2-1-16,6 0 6 0,0 0 2 0,2 3 4 16,6 1-1-16,-4 4 3 0,1-1 0 15,-1 2 0-15,-2 3-2 0,-1 0 3 0,-4 1-1 16,2 4 3-16,-5 1 6 0,-1 2 8 0,-6 2 4 16,-2 2 6-16,-2 0 5 0,-2 2 2 15,-3-1 3-15,-5-1 0 0,-2 0 3 0,-1 0-3 16,0 0 1-16,-5-1-6 0,5-1-2 0,-6-1-5 15,2-2-6-15,2 0 0 0,3-6-4 0,0 0-2 16,3-3-10-16,0-2-18 0,2-1-34 0,-1-2-57 16,5-2-75-16,0-2-146 0,3-3-387 0,3-4-855 15</inkml:trace>
  <inkml:trace contextRef="#ctx0" brushRef="#br0" timeOffset="400923.52">16750 5199 1926 0,'2'-4'169'0,"0"-5"-89"0,4 4 5 0,-5 5 4 15,0 1-5-15,1 2-14 0,4 2-16 16,-3 6-1-16,5 3 13 0,1 7 3 0,3 6-1 16,0 6-8-16,3 3-14 0,-3 6-11 0,-1 1-9 15,0 5-6-15,-1 0-4 0,-1 0-1 0,0 2 0 16,-1-2-2-16,-4 0-6 0,-4-3-19 15,-4-5-45-15,0-4-54 0,-5-8-56 0,5-6-64 16,-2-9-82-16,3-9-213 0,-2-5-958 0</inkml:trace>
  <inkml:trace contextRef="#ctx0" brushRef="#br0" timeOffset="401108.3798">16691 5244 1447 0,'8'-6'223'0,"5"0"-184"16,5-2 60-16,4-1 65 0,3 1 31 0,2-1-18 16,3-1-63-16,6 0-58 0,-1 2-30 0,4 2-13 15,0 3-6-15,-5 2-6 0,-3 2-22 16,-5 2-59-16,-6 5-98 0,-5 1-137 0,-6 1-205 16,-1 6-261-16,-6 1 116 0</inkml:trace>
  <inkml:trace contextRef="#ctx0" brushRef="#br0" timeOffset="401272.2031">16690 5914 2279 0,'3'3'239'0,"4"1"-192"15,4 2 2-15,2-1 22 0,7-2-6 0,7-4-9 16,3-6-30-16,2 0-30 0,0 1-34 16,-2-2-47-16,-4 0-72 0,-5 4-90 0,-7-1-214 15,-1 1-393-15,-3 1-131 0</inkml:trace>
  <inkml:trace contextRef="#ctx0" brushRef="#br0" timeOffset="402503.4966">13570 6985 256 0,'5'-6'490'16,"2"-1"-125"-16,-1-2-89 0,-2 2-46 16,-5-1-30-16,-3 2-42 0,-1-1-46 0,-4 0-34 15,-3 1-21-15,0 0-12 0,-7 1-9 0,-1 5-1 16,-7 2-4-16,-1 4-6 0,0 3 7 0,-5 5-3 15,0 3-5-15,2 1 0 0,4 2-3 16,0 0 2-16,6-1 7 0,2 1 0 0,4-4-6 16,6-2 0-16,3 2-5 0,6-2 2 0,3-1 1 15,5 2-2-15,5 1-1 0,9 1-2 0,4-2 1 16,6 0-1-16,6-2-5 0,3 0-3 0,0 0-2 16,0-2-3-16,1 1 0 0,-2 1-2 0,-2 2-1 15,-7-1-1-15,-2 3-2 0,-6 1 3 16,-3 0-1-16,-8 4 1 0,-4 1 3 0,0 1 1 15,-11 3 6-15,-3 1 3 0,-5 0 4 0,-6-2 2 16,-3-1 3-16,-2-2 3 0,-8-3-1 16,-1 0 0-16,-5-1-4 0,1-5-1 0,-3-1-1 15,6-4 1-15,1-3-2 0,6-1-2 0,-1-4 0 16,5-1 0-16,2-4-3 0,8-1-9 0,0-1-25 16,1-1-40-16,5-1-59 0,2-2-85 15,2 2-131-15,5-5-306 0,4 1-663 0</inkml:trace>
  <inkml:trace contextRef="#ctx0" brushRef="#br0" timeOffset="402752.0892">14092 6925 2006 0,'1'2'297'16,"-1"-1"-168"-16,2 0-83 0,2 4-32 0,-2 2 5 15,2 5 18-15,0 6 14 0,0 5 3 0,3 8-3 16,3 3-9-16,-4 4-6 0,0 5-4 0,-2 3-4 16,-1 2-4-16,0 1-4 0,3 0-3 15,-2-2-1-15,3-1 0 0,-3-2-2 0,2-3-4 16,-1-4-18-16,0-5-33 0,-2-7-67 0,-2-11-108 16,0-2-180-16,0-9-351 0,-3-3-695 15</inkml:trace>
  <inkml:trace contextRef="#ctx0" brushRef="#br0" timeOffset="403002.9656">14210 6859 495 0,'11'-3'404'0,"3"0"-250"0,9 0-40 15,3 3 32-15,4 3 34 0,0 3 8 0,1 4-31 16,-2 3-31-16,-7 3-23 0,0 3-18 15,-5 2-3-15,-7 4 1 0,-6 2-6 0,-6 0-3 16,-2 3-9-16,-6 0-8 0,-7-3-4 0,-3 1 2 16,-1-1-5-16,-9-2-4 0,-2-3-3 15,-4-3-6-15,3-4-3 0,1-3-3 0,2-4-4 16,3-5-5-16,4 1-3 0,2-4-9 0,2-2-21 16,6-2-38-16,4-1-71 0,2-2-95 0,7-2-164 15,8-2-354-15,4-2-776 0</inkml:trace>
  <inkml:trace contextRef="#ctx0" brushRef="#br0" timeOffset="403336.856">15034 6649 1041 0,'-11'-3'398'15,"-7"-2"-170"-15,-5 2-49 0,2 3-10 0,-2 2 0 16,0 5-22-16,1 2-34 0,-1 2-33 15,-3 6-23-15,6-1-14 0,4 5-9 0,1 0-3 16,6 0-3-16,6 2-3 0,3 0-5 0,3-2-2 16,7 2-7-16,7-1-2 0,5 0 3 0,7-2-3 15,2-1 1-15,2-2-1 0,5-1-2 16,-2 1-3-16,-1-3-1 0,-4 3-2 0,-4 1-2 16,-7 0 3-16,-7 0-2 0,-7 2 3 0,-5 0 7 15,-5-3 9-15,-1 2 11 0,-10-3 16 16,-1 1 5-16,-11 0 1 0,-1-1-8 0,-5 0-11 15,-2-2-7-15,-2-3-4 0,-2-2-3 0,0-3-3 16,6-1-2-16,1-2-1 0,3-1 1 0,7-2-5 16,2-1-8-16,3-3-23 0,5 1-43 15,3-2-69-15,6-3-108 0,2 2-222 0,4-6-518 16,7 0-386-16</inkml:trace>
  <inkml:trace contextRef="#ctx0" brushRef="#br0" timeOffset="403682.2108">15620 6472 1393 0,'-15'0'370'0,"-6"-1"-149"0,-9 1-64 0,5 4-27 16,5 5-17-16,0-1-29 0,3 6-28 15,7 1-17-15,0 3-5 0,6 4 3 0,-1-1-5 16,11 3-2-16,-1-1-9 0,5 0-6 0,8 0-2 16,2-1-2-16,3-1-2 0,5-1-5 0,1-1 1 15,-4 0-1-15,2-2-1 0,-6-1-2 16,-2 0 0-16,-7 1 0 0,-2-2 1 0,-4 1 9 16,-5 2 6-16,-5 0 14 0,1-5 12 0,-8 1 9 15,1 0 5-15,-9-1-3 0,-2-2-6 0,-4-1-10 16,-8-1-7-16,1-2-8 0,-1 0-5 15,-1-3-5-15,-3-1-12 0,7-1-23 0,1-4-50 16,6 1-94-16,1-1-180 0,0-2-456 0,-1-1-824 16</inkml:trace>
  <inkml:trace contextRef="#ctx0" brushRef="#br0" timeOffset="405056.5727">20170 3082 1 0,'2'1'0'0,"-1"-1"0"0,0 2 0 0,1-1 0 15,0 1 0-15,-2-2 0 0,1 0 58 0,0 0 82 16,1 0 3-16,0 0 3 0,1 0 4 0,1 0-1 16,3 0-2-16,0 0-7 0,1 0-11 15,2-2-10-15,1 1-9 0,5-2-10 16,-2-2-13-16,4 1-16 0,1-2-14 0,3 1-16 15,2-1-9-15,0 0-6 0,1 0-6 0,0 0-3 16,-3 0-1-16,3 0 0 0,-1-1 2 0,1-1-1 16,2 1-1-16,-1-1-1 0,3 1-7 0,-1 0-1 15,1-2 3-15,1 2-1 0,1-2 0 0,1 0-1 16,1 0-3-16,1 2 1 0,-1-4-1 0,3 3 1 16,-2-1-3-16,1 1-2 0,2 1 4 15,2-4 0-15,0 2 0 0,3-4 2 0,1 2-5 16,4 1 1-16,1-2 0 0,6 2 4 0,2-4-2 15,5 0-1-15,8 0 0 0,3-3 0 16,7 2 0-16,-2-3 1 0,7-2 0 0,0 1-1 16,-1 0 1-16,4-2-2 0,-4 6 0 0,-5-2-1 15,-3 5-2-15,-5-3 2 0,-7 6-1 0,-2-2 0 16,-3 0 1-16,-5 4-1 0,-4-1 3 16,-5 2-1-16,-5 0 4 0,-8 0 7 0,-3 2 6 15,-9 1 3-15,-5 1 0 0,-4 0-5 0,-1 2-7 16,-7-1-7-16,3 1-2 0,-4 1-4 0,1 0-3 15,-1 0-11-15,-1 3-18 0,1-2-28 16,-1 2-59-16,0 2-111 0,0 0-162 0,-1 2-244 16,0 1-136-16</inkml:trace>
  <inkml:trace contextRef="#ctx0" brushRef="#br0" timeOffset="409882.3311">20705 3156 747 0,'0'-8'505'0,"-1"0"-139"15,-3-3-101-15,2 5-64 0,1-1-27 0,1 2-24 16,-1 1-15-16,1 2-9 0,0-1-8 0,0 2-12 16,0-1-19-16,0 2-23 0,0 2-24 0,0-2-15 15,1 1-14-15,0-1-10 0,1 0-7 16,-1 3-3-16,3 5 2 0,-2 2 6 0,4 8 1 16,-1 6 2-16,2 7 0 0,-1 1-1 0,1 4 1 15,2 1-3-15,0 1-1 16,0-1 3-16,-2 1-2 0,3-4 4 0,0 3 1 0,-3-1-3 15,2 2 0-15,-4-1 0 0,1-4 4 0,1-6 2 16,2-6 0-16,-3-3-2 0,1-6 0 0,-2-1 2 16,0-2-1-16,-2-2 1 0,3-3-1 0,-4 0 0 15,-2-1-1-15,1-2 0 0,-1 1-1 16,0-4-2-16,0 2-2 0,0-1-5 0,0 0-9 0,0-1-20 16,2-2-35-16,-2 0-56 0,3-1-74 15,-1-3-130-15,0 0-265 0,-2-4-350 0,1-1 69 16</inkml:trace>
  <inkml:trace contextRef="#ctx0" brushRef="#br0" timeOffset="410378.6989">20782 3023 1305 0,'7'-10'537'0,"3"-5"-242"0,7-2-120 0,0 2-45 16,1 5-18-16,6-1-14 0,1 4-17 0,5-1-20 16,2 2-16-16,7 3-10 0,3 1-14 15,6 3-10-15,-4 2-1 0,0 4-6 0,-6 1-1 16,-8 2 1-16,-3 4-2 0,-8-2-1 0,-4 3 2 16,-2 3 2-16,-5-2 2 0,-2 3 2 0,-5 3 3 15,-1 2-1-15,-5-1-2 0,-3 4 0 0,-5-1-5 16,-7 1-2-16,-2 2-1 0,-4-1-5 15,-6 0 1-15,-2-4 2 0,1-4 2 0,-2-2 6 0,6-5 3 16,7-5 1-16,4-4 4 0,8-4 4 16,3 0 4-16,5-2 4 0,0 1-1 0,5 1-4 15,-2 0-11-15,4 0-15 0,0 1-4 0,6 1-4 16,8 4 3-16,4 1 5 0,5 3 2 16,7 0-1-16,0 6 3 0,1-2 0 0,0 1 0 15,1 1 0-15,0-3 0 0,1 1 3 0,-1-4 1 16,-3 2 1-16,-1-3 1 0,-3-1-1 15,-2 1-1-15,-5-3-1 0,-5-2 0 0,-5 0 1 16,-4-1-1-16,-3 0 1 0,-5-3 6 0,-1 0 4 16,-2 0 5-16,0 0 5 0,0-1-2 0,-1 1-1 15,3-2-6-15,-2 2-3 0,1 0-7 0,-3-3-4 16,3 3-8-16,0 0-12 0,0 0-20 16,0-1-28-16,-1 0-48 0,-4-1-72 0,4 2-105 15,-2 0-148-15,-1 3-245 0,0 3-550 0</inkml:trace>
  <inkml:trace contextRef="#ctx0" brushRef="#br0" timeOffset="410894.2708">20787 4113 889 0,'-1'-3'471'0,"-2"-1"-151"0,0 1-97 16,1 1-58-16,2 2-28 0,0 2-34 0,1-2-39 16,-1 1-31-16,-1 4-3 0,1 5 1 15,-2 8 14-15,-3 7 13 0,3 5-1 0,1 5-4 16,2-1-3-16,6 8-8 0,-3-3-10 0,5 0-3 15,1 1-1-15,1-2-9 0,-1 0-2 0,2 1-7 16,-4 1 3-16,0-2 4 0,-2-1 5 16,-1-6 4-16,4-9-3 0,-2-3-5 0,-2-1-5 15,0-6-2-15,-1 1-1 0,-2-5 0 0,1-2-1 16,1-2-1-16,-3-2 0 0,-1-2-1 16,0-1 0-16,0 0 3 0,-1-1-8 0,0 1-13 0,-2 0-30 15,2-2-55-15,-1-3-73 0,0-4-90 16,1 0-179-16,-2-2-285 0,-1-1-659 0</inkml:trace>
  <inkml:trace contextRef="#ctx0" brushRef="#br0" timeOffset="411210.0012">20758 4073 1649 0,'3'-7'487'0,"-1"1"-229"16,2-1-95-16,1 0-41 0,3 3-18 0,4-1-14 15,3-3-14-15,0-1-9 0,6 0-13 0,0 1-9 16,6-3-9-16,6-1-11 0,-2-1-7 0,5 2-1 16,2 0-3-16,-4 0 0 0,4 0-4 15,-6 1-4-15,-3 4 0 0,-6 0-3 0,-6 1 3 16,-4 1-3-16,-4 2 2 0,-1 0-2 0,-6 2-1 15,1-2 0-15,-1 2 0 0,-2-1-5 0,-2 0-11 16,1 1-21-16,-1 0-24 0,2 1-36 16,-1 2-35-16,-1 0-47 0,-2 2-83 0,1 3-112 0,-5 4-173 15,-2 3-186-15,-4 2-134 0</inkml:trace>
  <inkml:trace contextRef="#ctx0" brushRef="#br0" timeOffset="411424.3387">20828 4448 308 0,'4'-3'840'16,"2"0"-468"-16,0 2-101 0,1-5-49 15,3-3-1-15,7-1-4 0,-2-2-30 0,7-2-41 16,2-1-42-16,3 0-31 0,4-3-25 0,4 2-15 16,2-1-11-16,2 2-7 0,1 0-5 15,-4 3-2-15,-4 2-2 0,-4 1-2 0,-6 2-2 16,-4 0-10-16,-4 3-21 0,-4 2-39 0,-3 1-63 15,-4 1-83-15,-1 2-96 0,-2 1-102 0,-4 3-148 16,1 5-150-16,-6 1 44 0</inkml:trace>
  <inkml:trace contextRef="#ctx0" brushRef="#br0" timeOffset="411603.7803">20975 4631 772 0,'3'1'365'0,"-1"1"-169"16,1-2-71-16,5 1 36 0,-2-1 62 15,6-1 28-15,1-1-21 0,4-2-57 0,5-1-56 16,4-4-41-16,2 2-30 0,5-2-16 0,2 0-9 16,-3 1-7-16,-3 1-6 0,-3 0-17 0,-3 1-44 15,-3 2-78-15,-4 0-121 0,0 1-210 16,-5 0-333-16,-2 1-310 0</inkml:trace>
  <inkml:trace contextRef="#ctx0" brushRef="#br0" timeOffset="411821.2923">21491 4229 1365 0,'5'-1'431'0,"-1"1"-225"0,6 0-87 16,1 2-14-16,4 3 22 0,4 3 1 0,3 2-22 15,1-2-32-15,0 6-24 0,5 0-14 16,2 0-12-16,-2 3-4 0,0-1-9 0,-2 1-1 15,-6 1-2-15,1 1-3 0,-3 0-11 0,-5-2-14 16,4-1-30-16,-7 1-50 0,1-6-88 0,-1 3-145 16,0-3-269-16,-6 1-406 0,2-5 491 0</inkml:trace>
  <inkml:trace contextRef="#ctx0" brushRef="#br0" timeOffset="412058.6479">22009 4076 1099 0,'-5'3'323'0,"-6"3"-148"0,-5 7-22 0,-3 4 19 16,1 5 14-16,-2 2-11 0,-3 1-40 16,0 7-24-16,-1-1-19 0,-2 4-16 15,2 2-13-15,-3 3-20 0,-2 0-8 0,6-2-10 16,3-4-11-16,1 0-2 0,4-6-7 0,2 1-2 15,5-3-7-15,2-2-20 0,-3-3-33 0,7-3-52 16,1-1-76-16,1-7-109 0,3-2-160 16,5-1-241-16,1-6-379 0</inkml:trace>
  <inkml:trace contextRef="#ctx0" brushRef="#br0" timeOffset="412332.9317">22456 3967 1415 0,'-2'0'440'0,"-1"1"-251"16,-3 1-95-16,2 1-17 0,-4 6 12 16,-1 1 9-16,1 3-3 0,0 2-9 0,-3 5-5 15,-2 1-16-15,4 2-11 0,-2 2-9 16,2 0-12-16,1 1-4 0,1 0 2 0,-1 6-1 15,5-2 3-15,2 0-2 0,4-5-10 0,4 0-8 16,4-2-8-16,1-1-25 0,-1-2-40 0,0-3-75 16,-1-3-102-16,0-2-141 0,1-4-228 0,-3-4-265 15,1-1 125-15</inkml:trace>
  <inkml:trace contextRef="#ctx0" brushRef="#br0" timeOffset="413004.6875">22617 4180 511 0,'7'2'260'0,"0"1"-111"0,6 0 17 0,6-2 44 0,-3-1 36 16,5-1-18-16,0-2-52 0,3-3-38 15,-4 0-21-15,3-1-17 0,-1-4-17 0,5-3-18 16,-3-2-20-16,3 0-8 0,-4-1-3 15,-6 2-1-15,-3 0-1 0,-2-1-5 0,-2-1-2 16,-1 1-1-16,-2-2 8 0,-5 3 7 0,0 0 6 16,-3 1 0-16,0 2-4 0,-2 1-15 0,-4 0-7 15,0 3-6-15,0 0-5 0,-1 2 1 0,-2 2-2 16,2 2-5-16,-3 3-5 0,0 2-2 16,-6 5-3-16,5 2 1 0,-3 2 2 0,-1 5-3 15,5 0 3-15,-1 3-1 0,3 1 1 0,1 4 5 16,5 0-2-16,2 1 4 0,2 1 1 0,3-3-3 15,6-1 2-15,1-4-2 0,7-4 2 16,2-3 2-16,-1-3 3 0,3-3 2 0,1-5 1 16,5 0 1-16,1-3 0 0,-2-1-2 0,3-5 2 15,-3 1-1-15,2-4 0 0,0 1 0 0,-4-3 1 16,0-4 0-16,-4 3 1 0,-2-3 0 16,-4-3 0-16,3 2-1 0,-5-1 0 0,4-4-1 15,-3 1-2-15,1-3 2 0,-2-4-3 0,2-1-2 16,-2 0 0-16,1 1-4 0,2-4 1 15,-3 1 1-15,3 0 2 0,-4-3-5 0,-2-1-3 16,0-1-1-16,1-5-4 0,-2 3 5 0,-4 2 2 16,1 0-3-16,-4 2 1 0,-1 3-2 0,-2-1-1 15,0 6 0-15,-3 4-1 0,-3 3 3 0,-2 3 2 16,-2 3 4-16,3 6-1 0,0 2-3 16,4 5-4-16,-2 1-7 0,1 6-4 0,-5 4 0 15,-1 9 4-15,-6 6 6 0,4 4 2 0,1 8 4 16,3 1 1-16,2 4 2 0,5 5 0 0,1 3 2 15,1 1-3-15,1 2 1 0,1-4-2 0,5-3 2 16,-2-4 1-16,6-3-1 0,4-3 2 16,-3-5-4-16,6-4 2 0,-2-3-1 0,1-3 1 15,2-5 6-15,-2-4-4 0,0-4 1 0,1-1-4 16,2-5-12-16,-1-2-11 0,-4-3-15 16,2-3-20-16,0 2-33 0,-2-1-46 0,0-4-75 15,-2-2-111-15,-4 3-240 0,-1-3-347 0,-3 1 171 16</inkml:trace>
  <inkml:trace contextRef="#ctx0" brushRef="#br0" timeOffset="504877.4928">14361 2709 117 0,'-2'-2'224'16,"-2"-1"-38"-16,3 0-24 0,-2 3-12 15,3 0 12-15,-2-1 14 0,2 1-1 0,0 0-15 16,0 0-23-16,0-1-31 0,0 1-26 0,2 0-25 16,0 1-20-16,-1-1-17 0,-1 0-9 0,0 0-8 15,1 0 0-15,1 0 5 0,3 2 3 16,-2 0 5-16,6 2-4 0,-1 0-2 0,-1 1 0 15,7 1-1-15,-2 1-1 0,0 2 0 0,6-2-1 16,-2 4 1-16,2 1 0 0,0-2-1 16,0 3-1-16,1-3 0 0,-6 3-2 0,2-1 1 15,0-1 0-15,-3-1 0 0,-1-1-2 0,0 1 1 16,1-1 0-16,-4 2 0 0,1-3 2 0,1-1-1 16,-1-1 1-16,-1 0-1 0,-3-1 2 0,3-1-1 15,0 0 3-15,1 2 3 0,-4-1 3 0,4-4 5 16,0 2 2-16,-1-1 4 0,2-2 1 0,-3 0 2 15,-1 1 0-15,1-2 2 0,-3 1 3 16,3 0 3-16,-5-2 6 0,0-1 4 16,4 0 1-16,-4-1 1 0,4-4-1 0,-2 1-6 0,-1 1-4 15,5-6-7-15,-2 1-6 0,-2-4-2 16,6 1-3-16,0-1-2 0,0-5-2 0,1-2-2 16,7-2 0-16,-4-2-3 0,5-2 2 0,1-2 0 15,1-1 2-15,1-5-1 0,6-3-3 0,-1 2 0 16,4-6-2-16,0 4-1 0,2-1 2 15,-3 5 1-15,0 0 4 0,0 3-3 0,-3 4 2 16,-3 3-2-16,-3 3-2 0,0 2 0 0,-5 7-3 16,-2-2 2-16,-3 3-1 0,-2 2 2 0,0 2-2 15,-5 0-3-15,3 2-1 0,-4 2-4 16,2 0-3-16,-3 3-12 0,-2 0-25 0,1 2-31 16,0 0-36-16,1 2-41 0,-2 1-41 0,0 3-68 15,-4 4-131-15,-3 1-207 0,-3 4-474 0</inkml:trace>
  <inkml:trace contextRef="#ctx0" brushRef="#br0" timeOffset="505313.6782">14883 2257 1467 0,'-2'-3'132'0,"-4"-1"-57"0,4 0-7 0,1 2 10 16,2 2 23-16,-1 0 13 0,0 0-7 0,1 0-21 15,-1 1-25-15,1-1-29 0,1 1-21 16,0-1-8-16,1 3-5 0,0-1 4 0,5 3 3 16,2 3-1-16,-1-1 2 0,3 4 0 0,-1-1 0 15,5 3-1-15,-2 2 0 0,1 3-2 0,0-3 2 16,0 5-2-16,0-1 0 0,2-1-1 15,-2 1 1-15,4-2-1 0,-6 1-1 0,2 0 1 16,-1-1-2-16,1-2 0 0,-1-1 0 16,0-2 1-16,0 0 4 0,-2-4 3 0,0-1 9 0,-2-3 12 15,-1-1 15-15,1-3 15 0,1-5 11 16,4-1 1-16,0-3-6 0,3-5-13 0,4-3-11 16,2-3-8-16,4-6-6 0,4-2-5 15,2-2-5-15,-1-1-4 0,-1-6-4 0,5 3-3 0,-2-1-3 16,5 1-2-16,-6 3 0 0,3 2-1 0,-6 3-2 15,-1 3-7-15,-1 4-15 0,-5 1-14 16,3 1-20-16,-6 5-28 0,-2 2-48 0,-5 2-91 16,1 2-148-16,-5 1-258 0,-5 5-778 0</inkml:trace>
  <inkml:trace contextRef="#ctx0" brushRef="#br0" timeOffset="705459.0166">20055 7274 1 0,'-1'-3'53'0,"-1"-3"38"16,0-1 2-16,0 3 16 0,1 2 19 16,0-3 20-16,0 1 15 0,-2-1 8 0,-1 0-1 15,2 0-12-15,-2 2-19 0,2-2-16 0,-2 1-17 16,0-1-10-16,0 3-12 0,1-3-10 15,-2 2-13-15,0-1-14 0,-4-1-14 0,3 1-14 16,-5 1-8-16,-2 0-4 0,1 1-3 0,-6 0-1 16,0 1-2-16,-6-1-1 0,0 4 0 0,-3-1 0 15,3 2 0-15,-4 1 2 0,-1 0 0 16,2 2 1-16,-2 2 1 0,0-2-2 0,-1 2 0 16,-2 1 0-16,-3 0-1 0,2 0 1 0,-2 2 1 15,0-1-1-15,3 0 1 16,-2 1-1-16,-1 2-1 0,1-1 1 0,-1 2 0 0,-1 1 0 15,-1-1 0-15,-3 4-1 0,2-2 2 0,0 3-2 16,1 1 0-16,0-1 0 0,4 2 2 0,2 3 0 16,3-2 0-16,-1 3 0 0,2-2 0 0,-3 1-1 15,5 0-1-15,-4 0 0 0,1 0 1 0,5 1-1 16,-1 1 0-16,7-2-1 0,-2 1 1 16,5 2 0-16,2-1 1 0,1 2 1 0,2 0-1 15,3-1 3-15,-1-1 1 0,3 1 0 0,0-1-1 16,2 1-1-16,2-1-1 0,0 0-2 0,2 1 0 15,-1-1 3-15,0 1-3 0,-1 0 2 16,0 1-3-16,0-1 0 0,0 0 0 0,0 3 2 16,0 0 0-16,0-1-1 0,2-2 0 0,-1-1 0 15,0 2 1-15,1-3 0 0,5 0 2 16,-2 2-1-16,1-2 1 0,0 1 2 0,3 1-1 16,-1-1 3-16,2 2-1 0,1-2 2 0,0 3 3 15,0-4-1-15,2 2-1 0,-1 0-3 0,2 1-2 16,-1 3 1-16,2 0 2 0,1 0-1 15,-1-1 0-15,3 1 2 0,-2 0 2 0,3-4 4 16,-1 4-1-16,0-2-1 0,3-1-4 0,-1-2 3 16,2-1-2-16,2-1-1 0,2-2 1 0,1 0-1 15,2-3-1-15,2 0 2 0,0 0-1 16,2-2-1-16,0 0 1 0,2-2 1 0,4 0 1 16,3-3 0-16,0 2 0 0,3-2-1 0,1 3 0 15,2-4 1-15,3 1-2 0,0 2-1 0,-1-1-2 16,-2 1-1-16,-2-1-1 0,3 1 1 0,1-4 3 15,-6 2-2-15,5-3 1 0,-2 1 0 16,-1-2-4-16,2 0 3 0,0 2 0 0,0-5 1 16,1 2 1-16,5-1-2 0,0 1-1 0,-1-2-1 15,0 1-2-15,3 0 0 0,-4-1 0 0,0-2-1 16,1 1 1-16,-1-2-2 0,-3-1-1 16,0 0 0-16,-6-1 0 0,0-1 1 0,-2 0 1 15,-3-1 3-15,0-3-2 0,2 0 2 0,-3-2-1 16,-1 0 1-16,1-2 0 0,-4-1-1 15,-3-1 1-15,2-1 0 0,0 0-2 0,1-1 2 16,2 0-1-16,-1-1-2 0,1-1-1 0,-3 0 1 16,0-3 1-16,1-1 4 0,0 0-1 0,0 0 0 15,-1 0-1-15,-1 0 0 0,-1-1 2 0,-2-1-2 16,-2 2 1-16,2 0 1 0,-6-1 0 16,5 0 2-16,-4-1 1 0,4-1 0 0,-4 0-2 15,3-3 0-15,-2 0-1 0,-3-3-1 0,2 1 3 16,-3-2-3-16,5 0 1 0,-4 1-3 0,2 2 3 15,-2-3-3-15,3 1 1 0,-1-1 0 16,-1-2 1-16,-1 3 1 0,0-1 0 0,-3 0 1 16,-1 0-1-16,-2 0 1 0,-4 0 2 0,1-1 1 15,-4 0 5-15,1 0-4 0,-5 2 2 0,0-1-2 16,-2-1-2-16,-2 1 2 0,0 0-1 16,-1 2-1-16,1-3-3 0,0-2-1 0,1 1 0 15,0 1 0-15,-1-3-1 0,2 3 0 0,-1 4 0 16,2-3-1-16,-2 1 2 0,-2 0-1 0,-4 0-3 15,2 0-1-15,-4 0 0 0,-1 0 2 16,-1 0 0-16,-4-1-2 0,1 2-4 0,0-2 1 16,-4 1 2-16,2-1-2 0,-4-1 2 0,-1 2-1 15,1 1 1-15,-3 1 0 0,2 1 3 0,-4-1-3 16,3 2 0-16,-2-1-1 0,1 1-1 16,-2 1 4-16,2-3-1 0,-4 1 0 0,3 1 0 15,-1 0 0-15,-4 1 0 0,3 1 0 0,-4 0 5 16,4 0-5-16,-3 0 0 0,1 0 0 15,3 0-3-15,-1 2 3 0,0 1 0 0,-1-1-3 16,3 4 1-16,-4-2 0 0,3 4-1 0,1-1 1 16,-5 3 1-16,5-1-1 0,-3 1 0 0,-1 0 1 15,0-2 0-15,-1 3-1 0,-1-3 3 0,-2 2-2 16,4 0 1-16,-1-1 0 0,-1-1-1 0,-1 3 0 16,4-1 2-16,-3 1-2 0,-2 0 0 15,1 2 0-15,-2-1 1 0,0-1-1 0,1 2 0 16,-1 0 0-16,1 1 1 0,2 0-2 0,-1 2-4 15,1 0 1-15,-5 1-5 0,6 2 3 16,-4 0 0-16,-3 1-1 0,-1 2 1 0,-1 2 3 16,-3 1 1-16,-3 0 2 0,-6 3 1 0,-1 0-1 15,1 1 1-15,-3 0-1 0,-2 0 3 0,-3 1-1 16,0-2 1-16,-2-2-1 0,3-1-4 16,-2 2 4-16,4-2 1 0,-2 0 1 0,2 1-2 15,2 0 4-15,3 2-3 0,1 2 2 0,6-1-2 16,1 2-1-16,5 1 0 0,-2 2-1 0,3 3 0 15,2-4 1-15,-2 4 1 0,2 2 0 16,1-2-3-16,2 2 3 0,2-2 1 0,2-1-11 0,3 2-25 16,3 4-48-16,5 3-69 0,5 2-106 15,4 6-213-15,5 2-282 0,7 3-503 0</inkml:trace>
  <inkml:trace contextRef="#ctx0" brushRef="#br0" timeOffset="707012.3446">22608 6817 1 0,'1'-8'0'0,"2"1"46"0,-2-4-2 0,-2 2-19 15,-3 2 0-15,0-1 5 0,-4-3 3 0,-3 0 13 16,-1 0 19-16,-6-1 28 0,5 0 32 0,-4 2 14 15,1 1 7-15,1 2-14 0,-3 1-24 16,3 0-18-16,-2 0-18 0,-3 3-7 0,-1 1-8 16,-2 1-12-16,-4 1-11 0,-3 0-10 0,-1 1-3 15,-2 1 5-15,-4 2 3 0,-3 1 1 0,1 1-1 16,-6-2 0-16,-3 4-1 0,4 0-2 0,-5 3 5 16,5 2-4-16,-5 0 0 0,0 2-4 15,4 1-8-15,-3 0-5 0,7 2-2 0,0 0-1 16,0 3-1-16,1-1-1 0,1 2-2 0,3 1 0 15,0 1-2-15,0 4 1 0,1-2 0 16,-1 2 0-16,1-2 0 0,0 4-2 0,1-3 0 16,2 2 0-16,1 0-1 0,-2-1-1 0,-1 0 1 15,0 0 0-15,2 2 0 0,1 2 1 16,0-3-1-16,2 3-1 0,3 1 0 0,2 0 0 16,3 3 0-16,2-1 1 0,6 2 2 0,1 0 1 15,1 1 2-15,5 0 4 0,1 1 0 0,2 1 3 16,3-1 1-16,4 3-2 0,0 0 1 15,1-1 0-15,2-1 1 0,2 1 1 0,1 0 1 16,0 0-1-16,1 0-2 0,0-1-1 0,1 2 0 16,0-5 1-16,1 5 0 0,-1-2 2 0,-2-2-1 15,2 0-2-15,2-3 1 0,-1-2 0 0,0 0 2 16,4-2 3-16,-2 1 1 0,5-2-1 0,2 0-2 16,3 2-1-16,-3-6-1 0,5 3 2 15,-2-3 5-15,5-1-2 0,2 0 2 0,5-1 1 16,2-1-3-16,-1 0 0 0,5 1-1 0,-1-2 1 15,0 0 0-15,4-1 5 0,0-2-2 16,2-2 1-16,-2 3-3 0,3-3-3 0,0 2-2 16,1-2-1-16,0 0-2 0,-3 0-3 0,0 1 3 15,0-1-3-15,-1-3-1 0,2 0 1 0,0 0-3 16,-3-4 2-16,6 1-1 0,-4 0 2 16,3-2 1-16,-3-3-2 0,1 0 0 0,0 2-1 15,-4-5 2-15,3 1 1 0,-5-3-1 0,-1 0 1 16,-1-1 3-16,-5-2 0 0,3-1 0 0,-1-1 0 15,0-4-2-15,3 2-1 0,-1-1-1 0,-1-4 2 16,0 2 1-16,-1-2-3 0,3-1 1 16,0-2-2-16,1 0 0 0,0-2 1 0,-1-3 1 15,-2 0 0-15,2 2-3 0,-4 0 1 0,2-2 1 16,-2 1-1-16,-4 1 3 0,-2-2-1 0,1 0 0 16,-5-4 0-16,3 0 2 0,1-1-2 15,-3-1 0-15,-1 0 0 0,2-1-1 0,-6 1-1 16,4-2 0-16,-2 1-1 0,1 1-1 0,0 0 2 15,-4 1 1-15,4-3 0 0,-2 2-2 16,-1-2 1-16,-1 2 2 0,-1 0-3 0,1 0 4 16,-3 0 0-16,0-3 1 0,-4 3 2 15,4-1 0-15,-5 0-1 0,1-3 0 0,0 1-2 16,-2 0-2-16,-1 1 0 0,1 0-1 0,0 2 0 0,-2 0-1 16,1-2-2-16,0 4 2 0,-5-4-2 15,2 4 2-15,-1-4 2 0,-2 1 0 0,-4 0 1 16,3 1-3-16,-3-2-1 0,-2-1-3 0,-3 2-1 15,0 0 1-15,-3-2-2 0,-2-1-1 0,2 3 2 16,-7-2-1-16,3 2 2 0,1-1-1 0,-1 2 0 16,1 0 2-16,0 1-1 0,0-1 2 0,3 1-2 15,0 0 1-15,-1 0-2 16,-1-1-2-16,1 3 0 0,2 0 0 0,-5 1 0 0,3 1 1 16,-1 1-1-16,-1-2-2 0,-1 2-1 0,-2-3-3 15,-3-2 1-15,-3 3 0 0,-1-1 2 0,-1-1 1 16,-1 0 1-16,-6-1 1 0,4 2 1 15,-4 0 3-15,3 0-2 0,-1 1 0 0,3 0-1 16,-3 1-2-16,2 1 2 0,-2-2 0 0,2 4-1 16,1 0 2-16,-3 0-4 0,2-1 3 15,-2 3-1-15,2-1 2 0,-4-2 1 0,4 3-2 16,-5-2-2-16,-1 0 1 0,1 1-1 0,-1 1-1 16,0-1 2-16,5 3-3 0,-2-1 2 15,5 0 1-15,0 3-1 0,2 0 2 0,0 0-1 16,3 1 2-16,2 1 1 0,0 2-1 0,1-2 1 15,-2 2-1-15,2-1-1 0,-2 1 1 0,0 1-1 16,0-1-1-16,-3 0-2 0,4-1-1 0,-4 1 0 16,-4 0 1-16,-2-1 0 0,-1 2-1 15,-7-1-2-15,0 1-3 0,-7 0-5 0,0 0-4 16,-2 1-4-16,-7 3-7 0,-2-1-6 0,-1 3-20 16,-1 3-28-16,-4 0-44 0,2 4-72 0,-4 5-102 15,0 1-141-15,-1 5-158 0,-2 4-215 16,1 6 667-16</inkml:trace>
  <inkml:trace contextRef="#ctx0" brushRef="#br0" timeOffset="708982.565">22126 8293 1 0,'3'-2'0'16,"-1"-2"0"-16,4-1 0 0,-4 2 0 0,-1 0 0 16,5 2 57-16,-4-2 50 0,-1 1-4 15,0 0 13-15,0 1 15 0,1-3 13 0,-2 2-2 16,0-2-15-16,0 2-21 0,-2-2-25 0,1 2-22 16,0-3-19-16,0 1-16 0,-1 0-8 15,-4 0-7-15,4 1-5 0,-4-2 0 0,1 0 1 0,-1 1 0 16,1 0 3-16,-2 0 1 0,-1 1 3 15,-3-1 1-15,1-1 1 0,-1 1 1 0,-2-1 0 16,-1 1 5-16,-1 1 5 0,2 0 5 16,-4 1 2-16,6 0 2 0,-5-2-4 0,2 2-2 15,3 0-2-15,-6 1-2 0,5-1-4 0,-1 4-2 0,-4-2-4 16,2 3-3-16,-2-2-3 0,-3 1-1 16,0 3 1-16,-1-1-2 0,-1 0 2 0,-2 2 0 15,-1 1-3-15,2-1 1 0,-5 2-1 0,0-1 2 16,1 1 2-16,1-2-2 0,3 2 1 15,-4 3-4-15,5-3 0 0,-2 5 1 0,1-1-1 16,0 0 2-16,2 0-3 0,-7 1 0 0,4-1 2 16,-3 0-1-16,2-1 0 0,-1 1-1 0,0-2 0 15,-1 5-2-15,0-3 2 0,2 1 0 16,-5 1 0-16,1 0 2 0,-3 2-2 0,-2 0 2 16,-1 1 0-16,4 2 0 0,-1 0 0 0,-2 0 1 15,-1 3-1-15,-2-1 2 0,1 3 1 16,-2 0-2-16,4-2 3 0,-4 3-4 0,3-3 3 0,-1 0 1 15,3 3-6-15,-1-1 2 0,1 1-1 16,4 0 2-16,1-1 0 0,2 1 2 0,5-1 0 16,-1 0-1-16,1-1-1 0,2 2-1 0,-2 0 0 15,1 4-1-15,0-3 0 0,1 0-1 16,0 2-1-16,0-2 2 0,2 1 1 0,1 0 1 16,-3 1 0-16,3 3-1 0,0-1 4 0,1 2 1 15,-1 2 0-15,5-1 0 0,-2 1 3 0,3-1 4 16,1 1 1-16,2-1 2 0,2 1 0 0,0-1 0 15,3-1-1-15,-1 0-1 0,0 0 2 16,3-1 3-16,3-3 2 0,0 2 2 0,1 1 4 16,4-2 0-16,1 0-1 0,2 0 1 0,0-1-5 15,1 0-4-15,6 1-1 0,-6-3-7 16,2 3 1-16,2 0-4 0,-2-1-4 0,1 1 1 16,-1 0-2-16,1 0-1 0,-3-2 1 0,6 1 1 15,-4-2-1-15,4 1 1 0,1-2-1 0,1 1-1 16,-1 0 1-16,0 1-2 0,2 1 1 15,0-3 2-15,0-1-1 0,-2-1 0 0,4-1-2 16,-3-1-5-16,2-1-1 0,-1-2 1 0,3 2 0 16,-1-3 4-16,1 0 1 0,4 0-1 0,-5-3-3 15,3-1 0-15,-2-1 0 0,4 1-1 0,0-2 6 16,-2-1-1-16,4 0-1 0,0 1 1 16,1-3-1-16,1 2 1 0,5-1-2 0,0-1 2 15,5 2-1-15,0-1 0 0,-1 0 0 0,1 1-1 16,-2-1 2-16,0 1-1 0,3 0 1 0,4 0 1 15,-2 0 1-15,0 0-2 0,-1 0-1 0,-3 0-1 16,-2 1-2-16,2-4-1 0,-3 2 1 16,0-1-1-16,1-2 0 0,1-1 0 0,1-1 0 15,1 1 1-15,2 0 0 0,-1-2 1 0,-6-2 1 16,3-1-1-16,0 2 2 0,0-4 0 16,1 1 0-16,0-2 2 0,3-2 1 0,1 0-2 15,1-1 1-15,5 0 3 0,-6-2-3 0,5 1 6 16,-1-2-1-16,0-2 1 0,-1 2-2 0,2-1 0 15,-1 0 1-15,-2-1-3 0,-5 0 1 16,-2-1-1-16,-1-1 1 0,-4-3 1 0,1 1 0 16,-3-2 0-16,-1-1 0 0,-3-1 1 0,1-2-5 15,1-2 3-15,-2-2-1 0,-2 0-1 16,2-4 1-16,-1 3-2 0,-2-2 1 0,-1 2-2 16,-2-2 0-16,3 2 1 0,-5-1 1 0,2 0 1 15,2 0-1-15,-7 1 1 0,4 0-1 0,-6-1 0 16,2 0 0-16,0 0-1 0,-4 0-2 0,4-5 0 15,-6 4 3-15,4-4-3 0,-4 0-2 0,2 1 2 16,-2-2-2-16,3 1 1 0,-3 1 0 16,-1 0 1-16,0-1-1 0,0 0-1 0,-1-1-1 15,-1-1 0-15,-2 3 1 0,-4 1-1 0,-1-3 2 16,1 3-1-16,-3 1 0 0,0-4-2 0,-3 4-1 16,2-1 3-16,-1 2-3 0,-1 2 2 15,-2 3 0-15,3 0 1 0,-5-1 0 0,4 3 0 16,1-3-1-16,-3 3-1 0,1-1 1 0,1 1-2 15,-2 0 0-15,-4 1-6 0,3 0 0 16,-3-1 0-16,-6-1-2 0,3 1 3 0,-1-1 0 16,-5 1 0-16,0 1 3 0,4-2 2 0,-5 3 0 15,5-2 1-15,-3-1 1 0,3 1 0 16,-2-2 1-16,1 3 0 0,-1-1 1 0,-1 2-3 16,1 0 1-16,-1 0 0 0,2-2 0 0,0 2 2 15,0 0-2-15,-1 1 0 0,4 1-1 0,1 3 0 16,-1 0 0-16,-2 1 0 0,4 1 1 0,-1-2-2 15,0 3 1-15,0-1-1 0,-2 0 0 0,-1-1 0 16,1 3-2-16,0-3 2 0,-3 2-3 16,1-4 5-16,-2 2-2 0,-2 1 0 0,3-2 0 15,-2 1-1-15,0-1 3 0,3 2-1 0,-3-1 0 16,2 1-1-16,1 1 0 0,-2 1 0 0,3-1 2 16,-2 2-2-16,1-3 2 0,-1 2-2 15,-2 1 1-15,5-3 1 0,-6 4 0 0,4-3 1 16,-3 2-1-16,-1-2 0 0,5 4 2 0,-3-4 0 15,3 3 0-15,-2 0 2 0,3-1-2 0,-3 0 1 16,4 0-1-16,1 1 1 0,-3 0-1 16,0 1 0-16,2-1-1 0,0 0-1 0,0 1 1 15,-2 1-2-15,3-3 1 0,-2 1-2 0,0 1 0 16,-3 0 2-16,3-2 0 0,-4 1 0 16,4-1 1-16,-5 2-1 0,6 2-1 0,-6-1 1 15,5-1 0-15,-4 2 0 0,3 0 0 0,-3 1 0 16,5 0-1-16,-5-1 2 0,5 2 0 0,0 0-2 15,-4 2 1-15,4-4 0 0,0 4 0 0,-5-2 0 16,3-1 0-16,-4 2 0 0,-4-1-2 0,-1 1 2 16,-5-1-2-16,-1 1 2 0,-4-1 2 15,-3 1-2-15,2-2 0 0,-5 1-2 0,0 0-20 16,-3 0-33-16,-1 1-52 0,-5-1-97 0,3 3-183 16,-3 2-360-16,-2 1-664 0</inkml:trace>
  <inkml:trace contextRef="#ctx0" brushRef="#br0" timeOffset="709796.6105">19230 7825 1 0,'0'-5'87'0,"-2"-1"264"0,-2-2-16 16,2 1-10-16,-3 2-22 0,1 1-26 0,0-2-36 16,0 3-46-16,2 0-35 0,-2-1-32 0,3 4-25 15,-1-2-22-15,2 2-24 0,-2 2-22 0,2-2-21 16,0 0-12-16,0 1-9 0,0 2-5 0,-1 0 1 15,0 6 2-15,-2 5 7 0,-2 7 2 16,1 4 5-16,-3 4 3 0,1 3-1 0,2 1 2 16,2 3-3-16,-1 0-1 0,2 1 0 0,1-4 0 15,0 2 2-15,1-3 0 0,3-4 1 16,-3-2 1-16,4-2 1 0,0-1 1 0,0-1 0 16,0-4 0-16,0-3 1 0,0 0 3 0,0-4 3 15,0-1 2-15,1-4 2 0,-1 0-9 0,0 0-14 16,-1-1-32-16,0-1-36 0,-1-1-47 15,1-2-47-15,0 1-64 0,-2-4-104 0,1 2-120 16,-3-2-91-16,0-2-258 0,0 0 656 0</inkml:trace>
  <inkml:trace contextRef="#ctx0" brushRef="#br0" timeOffset="710058.5357">19368 7853 375 0,'-2'-6'484'0,"-3"-3"-77"0,-2-1-70 0,2 6-64 16,0 2-68-16,1 0-65 0,1 2-60 0,2 2-42 15,1-2-30-15,0 4-13 0,0 2-4 0,0 3 6 16,-1 3 9-16,1 6 6 0,0 3 5 16,2 1-1-16,2 4 0 0,0 2-2 0,3 1-3 15,1 2 2-15,-2 1 2 0,1-1 1 0,-1-1 5 16,-1-1 3-16,-3-3 4 0,4-2 1 15,-2-2-5-15,0-4-5 0,-1-2-25 0,0 0-50 16,1-6-79-16,1 1-140 0,-4-5-270 0,2-2-308 16,-1-1 113-16</inkml:trace>
  <inkml:trace contextRef="#ctx0" brushRef="#br0" timeOffset="710193.6197">19225 8121 1 0,'7'-3'145'0,"1"0"8"16,6-2-77-16,6 1-22 0,-1-1-41 0,3-1-121 16,-2 3-193-16,-1-3 269 0</inkml:trace>
  <inkml:trace contextRef="#ctx0" brushRef="#br0" timeOffset="710685.1237">19591 7822 1298 0,'2'3'329'16,"-1"0"-201"-16,1 1-66 0,3 6 14 0,4-1 31 16,0 5 8-16,2 1-15 0,1 2-18 0,1 3-22 15,-2 1-14-15,-1 0-9 0,-2 2-9 0,-2 1-4 16,0-1-3-16,-4 1-3 0,1-2 2 0,-3-2 1 15,0-2-1-15,1-3 1 0,-1-5-2 0,0-1-1 16,0-5 1-16,-1-1 4 0,0-3 9 0,-1 0 13 16,-2-3 8-16,0 1 0 0,-4-7-7 15,0 0-13-15,-4-6-8 0,1-1-5 0,0-5-3 16,-1-2-4-16,3-1 0 0,1-1-2 0,3-2-2 16,0-1-1-16,3 0-1 0,4-2-1 15,3-1-3-15,0 0 0 0,3 3 1 0,1 3-1 16,2 3-1-16,-1 4-2 0,-1 4-3 0,2 2-2 15,-1 4-3-15,2 2-4 0,2 3-2 16,0 0-2-16,0 4-4 0,-1 2-5 0,0 2-2 16,-4 3-4-16,1 2-1 0,-5 2 6 0,0 5 9 15,-2 0 7-15,-3 1 7 0,-3 3 1 0,-2 2-1 16,0 0 2-16,-3 4-1 0,0-2 5 16,3 0 1-16,-1-4-2 0,6-7 2 0,0-3-2 15,4-2 4-15,3-3 2 0,-1 0 6 0,4-2 5 16,3-2 3-16,0 3 2 0,7-4-4 15,0-1-3-15,3 0-10 0,-1 1-21 0,0-1-36 0,-3 3-53 16,2-1-83-16,-5 2-138 0,-1 1-245 0,-3-1-281 16,-6 4-46-16</inkml:trace>
  <inkml:trace contextRef="#ctx0" brushRef="#br0" timeOffset="712161.3471">17157 8856 1 0,'-3'-3'403'0,"-2"-1"-49"16,-2-1-50-16,3 2-42 0,1 2-39 0,0 1-49 15,2 0-49-15,-1 1-39 0,1-1-35 0,2 2-30 16,-1-1-18-16,0 4-4 0,0 0 6 0,2 5 10 16,-1 1 9-16,2 6 2 0,-1 1-2 15,1 0 0-15,2 4-1 0,-1 3 1 0,1-1 0 16,-1 2-1-16,0 3 2 0,1-1-5 16,-1 0-3-16,1 0-2 0,-2 0-2 0,-3 2 7 0,2-2 8 15,0-1 5-15,1-2 2 0,0-2-5 16,0-4-10-16,-2-5-5 0,2 0-2 0,-2-3-2 15,0-3 0-15,-1-2 3 0,0-3 11 0,0-3 24 16,-1 0 33-16,1 0 17 0,-1-5-1 16,0 1-20-16,-4-5-31 0,2-4-20 0,-3-4-8 0,2-2-5 15,-2-3-4-15,2-1 1 0,1-3-6 16,-2 0 2-16,5-3-2 0,0-1 1 0,0-3 0 16,5-3-1-16,-2-2 0 0,3 1-2 0,0 0 1 15,4 4-1-15,-2 2-1 0,2 6 0 16,-2 6-1-16,-2 3-1 0,3 2-3 0,1 7-1 15,0 2-5-15,0 2-1 0,1 2-2 0,0 1-3 16,-2 3-4-16,1 2-1 0,0 2-3 0,-1 3 3 16,0 2 3-16,-5 3 2 0,1-1 6 15,-3 4 2-15,-2 0 4 0,-2 2 2 0,-4-1 0 16,-1 0 2-16,-4 5-1 0,-2-2-2 0,1 2 4 16,-1-2 0-16,-3-3 0 0,5-5 3 0,2-5-1 15,1-4 2-15,5-2 7 0,2-3 3 16,1-2 3-16,0 1 1 0,1-1-5 0,2 2-5 0,-1 0-9 15,2-1-6-15,1-1-7 0,2 1-2 16,3 1 0-16,6 1 4 0,-3 1 4 16,0 1 2-16,4 0 3 0,-3 3 0 0,2-1 2 0,-2-2 0 15,-1 1 0-15,-1-1 0 0,-4-1 2 16,0-1 0-16,0-1 2 0,0-1 3 16,-4-3 3-16,3-1-2 0,-1-2 2 0,0-5-2 0,3 0-1 15,-2-2-2-15,-2-3 1 0,0 1-2 0,-1-3 1 16,-1 2-2-16,2-1-1 0,-2 3-2 15,3-1-1-15,-3 2 1 0,-1 2-1 0,4 4 2 16,-3-1-3-16,4 5-3 0,-3 0-3 0,3 1-3 16,-1 1-3-16,1 4-1 0,2 1-3 15,-1 1-2-15,-1 0-2 0,-1 7 5 0,5-2 3 16,-5 3 3-16,-2 1 3 0,4 2 1 0,-4-1 3 16,2 2 1-16,-4 0-1 0,-1-2 2 0,1 1 1 15,-1-4-1-15,-1-1 3 0,0-4 3 0,0-6 7 16,0 0 11-16,0 0 6 0,3-6 4 15,-3 0-4-15,1-6-10 0,1-3-8 0,-1 2-6 16,2-4-1-16,1-1-1 0,-1 4 1 16,4-1-2-16,-4 3-2 0,3-1 0 0,-2 3 1 15,4-1 1-15,0 6-2 0,-3 0 1 0,3 1-4 16,-1 1 0-16,-3 1 0 0,1 4-5 0,-1 1-2 16,1 0-4-16,1 3 0 0,0-1 6 0,-1 7 8 15,0-1-1-15,0 3 1 0,2-1-10 0,0 2-26 16,1 1-42-16,1-1-74 0,0 0-101 0,0-3-177 15,2 1-235-15,-2-5-392 0</inkml:trace>
  <inkml:trace contextRef="#ctx0" brushRef="#br0" timeOffset="714136.8092">17952 8814 707 0,'0'0'261'16,"-3"0"-221"-16,-1 3-64 0,1 2 22 15,1 2 54-15,-2 4 44 0,-1 0 36 0,1 2 10 16,-2-1-12-16,4 4-19 0,0-4-22 0,2 3-24 16,2 1-13-16,0-2-1 0,5 4-1 15,-1-3 4-15,2-1-2 0,-1 0-5 0,1-5-6 16,-3-3-2-16,4-1 3 0,-4-3 5 0,-1-3 9 16,-2-1-2-16,1-5-6 0,-2 0-12 0,1-4-12 15,-4-2-9-15,1-2-5 0,-2 1-1 0,-1-2 1 16,-2 1 2-16,2 2 1 0,-3-1 4 15,4 2 1-15,-1-1 3 0,0 2 3 0,1 1 2 16,1 2 5-16,1 1-7 0,1 2-5 0,3-1-4 16,0 0-10-16,2 2-3 0,1 1-4 0,2 0-2 15,2-1-1-15,0 3 0 0,3 2-1 0,-3 1-5 16,-1 2-2-16,-1 0-4 0,2 2-1 16,-4 1-1-16,0 2 2 0,-1 1-1 0,0 0 3 15,-2 0 4-15,0 2 4 0,0-2 4 0,-1 1 2 16,0 0 2-16,0-3 1 0,2 3 2 15,-1-5 5-15,-1-2 1 0,-1-2 3 0,2-1 5 16,-3-1 11-16,1-1 7 0,-1-1 1 0,2-2-5 16,0-5-11-16,4-1-11 0,-2-1-3 15,1-2-1-15,-1-1-2 0,-1-1 0 0,2-1-2 16,-1 2 0-16,-1-1 1 0,0 5-1 0,-1 1 0 16,0 1-2-16,0 1-1 0,1 1-2 0,-1 2 1 15,0 3-3-15,4 1-4 0,-2 1-1 16,3 2-3-16,0 0 3 0,0 4 1 0,3 1 1 0,1 0 3 15,1 3 4-15,3-1 3 0,-2 2 0 0,3 0 1 16,-3 0-1-16,1 0-4 0,-3 0 1 16,-1-3 2-16,-3 2-1 0,2-5 2 0,-4-2 2 15,0-4 3-15,-1-1 3 0,1-2-1 0,-1-5 1 16,2-2-4-16,-3-2-4 0,2-2 0 16,-4-3 0-16,-1 1 0 0,-1-1-2 0,-4 0-2 15,3 3-2-15,-2 0 5 0,-1 3-2 0,3-1 2 16,0 5 2-16,-1 2-4 0,3 2-2 0,0 3-4 15,3 0-12-15,-2 2-3 0,2 2 1 16,2 0 4-16,1 2 11 0,2 5 4 0,1 0 2 16,4 1 0-16,0-2 2 0,2-2-1 0,-2 0 1 15,1-4 0-15,0 0 0 0,-2-1 2 0,-1-2-2 16,0-2 2-16,-4-1 2 0,1-2 0 16,-1-1 4-16,-1-3-1 0,-2-1 0 0,1-4-3 15,-3 0-1-15,2-4 0 0,0 3-1 0,-3-3 2 16,0-1 0-16,0 2 0 0,-1-2 1 0,0-3-2 15,2 2 1-15,-2-3 1 0,1 1-1 16,-1-2 1-16,2 0 0 0,-1 0-2 0,1-3-1 16,-1 2-1-16,1-1-1 0,-2 0 1 0,2 3 1 15,-2 3 4-15,-2 5 6 0,2 1 5 0,0 6 0 16,-2-1-5-16,1 4-6 0,1 2-10 0,-1 4-17 16,1 1-13-16,0 2-4 15,1 3 4-15,0 5 14 0,1 5 11 0,2 5 6 0,0 2 1 16,4 5 0-16,-1 3 0 0,2-1 1 0,0 6 0 15,2-1 1-15,-2 1 0 0,2-4 0 16,4-5-1-16,-2-4-1 0,4-2 0 0,0-9-5 16,-1 1-3-16,-2-5 0 0,0-2 1 0,-3-4 2 15,-1-4 3-15,-3-1 4 0,1-4 4 0,-1-4-2 16,0-2 1-16,0-3 0 0,-1 0-3 16,-2-4 0-16,1 2 0 0,-3-1-2 0,1-2 5 15,-2 2-1-15,-1 0 5 0,-1 3 5 0,-2 2 0 16,1 2 4-16,-2 1-2 0,2 5-5 0,-2-1-5 15,2 5-8-15,-1 0-7 0,2 2-6 0,-2 4 0 16,-3 2 3-16,1 1 7 0,-1 4 1 0,0 0 5 16,0 4-2-16,4-1 1 0,-1-1 2 15,0 1-2-15,3 0 1 0,1-3 2 0,3-4-1 16,-1 0-2-16,1-3 2 0,1-3-1 0,3 0 3 16,-2-3 0-16,3-3 1 0,1 0 3 0,1-2-2 15,3 0 1-15,-1-4-2 0,5-2-1 16,-3 1-2-16,2 0-3 0,-2 1 3 0,-1-1-3 15,-4 2 2-15,-3 1 0 0,2 1-2 16,-3 2 0-16,-1-1-3 0,-1 4 0 0,0-2-4 16,-2 3-4-16,2 1-4 0,1 2-1 0,-4 3 0 15,3-1 3-15,1 2 5 0,-1 1 6 0,0 1 4 16,-1 0 0-16,4 0 3 0,-3 0-3 16,1-2-1-16,0-2-1 0,1-2-1 0,0-2 4 15,-3-1 1-15,1-3 4 0,0 0 0 0,-1-2 0 16,0-3-3-16,1-2-1 0,-1 1-1 0,0-3-2 15,-2-2 0-15,0-3 0 0,1 1 3 0,-2-2 0 16,0 2 0-16,0-3 1 0,0 2 0 16,-2 0 1-16,2-1 1 0,-1 2-1 0,1-2 2 15,-1 3 0-15,1 0 2 0,-2 3 2 0,1 2-1 16,-1 2 0-16,1 2-1 0,1 3-3 0,-2 2-5 16,2 1-11-16,0 1-14 0,0 2-1 0,0 2-1 15,0 2 9-15,0 2 11 0,0 3 3 16,0 0 4-16,0 3-1 0,3 0 1 0,-1-1 1 15,1 0 0-15,2-3-1 0,0-1 0 0,2-2 0 16,-3-4 0-16,0 1 0 0,-2-3 2 0,1 0 5 16,-3-2 6-16,1-4 4 0,0 1 0 15,3-2-3-15,1-1-4 0,-3 0-6 0,2-1 1 16,0-1-2-16,-3 0-1 0,3-1 1 0,-3 4 0 16,2-2-1-16,-2 0 1 0,0 1-3 15,0 2 1-15,1 1-2 0,-1 1-3 0,0 2 1 16,-1 0-4-16,0 0-1 0,0 0-6 0,0 0-4 15,0 3 2-15,4-1 0 0,-4 2 4 0,3 2 6 16,1 1-1-16,-1 0 3 0,0 0 0 0,2 4 0 16,-2-2 2-16,3 3 0 0,0-3 2 15,2 2-1-15,-2-2 1 0,2 2-1 0,-1 1 0 16,3 0 0-16,-1 2 0 0,-1 1 0 0,4 1-1 16,-2 0 0-16,-2 2 3 0,1 2-4 0,-3-1 4 15,0 5-3-15,1 0-2 0,0 0 3 0,-2 1-2 16,-1 2 4-16,-2-2-4 0,0 1 2 15,-2 2 1-15,-3 0-3 0,-1 2 3 0,-4 3-1 16,-1-2 1-16,-1 2 2 0,-2-3-1 0,-5-1 0 16,0-2-2-16,-3-3 1 0,1-5 3 15,-1 0-2-15,0-6 1 0,2 0 1 0,3-7 0 16,1 0 5-16,3-6 2 0,2-3 4 0,1 0 3 16,2-4 0-16,3 0-3 0,2-2-6 0,3-4-5 15,3-1-6-15,6-2-1 0,3-4-2 16,3-1 0-16,5 1 2 0,1-3 1 0,2 0 1 15,4-2 2-15,-4 0 0 0,0-3 1 0,0 2-2 16,1-2 2-16,-2 0-2 0,-1 1-1 16,-1-2 4-16,-2-1-1 0,-1-1 1 0,-3 1 1 15,-1-3-2-15,-1 2 0 0,-5 2 1 0,-2 0 1 16,-2-2 2-16,-1 4 7 0,-2 2 1 0,-2 3 2 16,-1 4 3-16,-3 5-4 0,2 0 0 0,-5 6-3 15,1 1-5-15,1 1-4 0,0 4-8 16,-2 1-6-16,2 2-3 0,-1 4-2 0,-3 4 5 15,3 4 2-15,-2 4 5 0,0 2 7 0,1 4-4 16,5 2 3-16,-1 2 0 0,3-1-3 0,3-2 5 16,4-5 3-16,7 0-1 0,0-9 2 15,5 0 1-15,5-5 0 0,0-5 3 0,3-2 1 16,2-5 1-16,0-3-1 0,-3 0-1 0,-3-3 0 16,-4 0 0-16,0 0-1 0,-7 1-2 0,1 0-16 15,-5 1-27-15,0 2-51 0,-4 0-122 16,0 2-405-16,-1 3-1019 0</inkml:trace>
  <inkml:trace contextRef="#ctx0" brushRef="#br0" timeOffset="776065.0787">23263 6892 1 0,'-1'-2'175'16,"-2"0"91"-16,1-2-46 0,0-1-20 16,0 4-1-16,-3-2-6 0,3 0-26 0,-2 1-20 15,-2 1-27-15,1-1-30 0,0 2-17 0,-2 0-25 16,2 2-17-16,-4 1-14 0,0 0-8 15,4 3-4-15,-2 3-3 0,-1 3 0 0,-2 2 2 16,2 4 1-16,1 4-1 0,-3 1-4 0,0 8 0 16,-4 1 2-16,0 8 3 0,1 0 1 0,-2 1-3 15,4-1 0-15,1 0 0 0,0-2 4 0,5-1 8 16,-1-3 6-16,2-5 1 0,-1 1-2 16,4-5-2-16,1-3-4 0,-1-2-1 0,2-1-4 15,-1-5-1-15,1-1-2 0,0-5 0 0,0-4 0 16,3-1 5-16,-1-3 9 0,-3 0 16 15,0 0 20-15,1-1 22 0,-1-1 14 0,1 1-15 16,3-5-20-16,-2-5-23 0,1-4-23 0,4-4-1 16,-2-2 2-16,1-1-1 0,-3-1-1 0,2-1 0 15,-1-3-2-15,1-2 1 0,-2-5 0 0,1 1-1 16,1-3 0-16,-2 2-1 0,0-4-1 0,2 3-1 16,-3-2-1-16,3 2-1 0,-2 3 2 15,1 2 0-15,0 4-1 0,-2 5-1 0,0 2-1 16,-1 4-1-16,1 5 0 0,2 3-1 0,-2 2-3 15,-1 2-3-15,0 3-9 0,1 0-5 0,3 0-5 16,4 0 5-16,4 5 9 0,6 2 6 16,3 6 5-16,7 2 0 0,2 4 0 0,1 3 1 15,1 3-1-15,3 1 1 0,-3 1 2 0,0 1 1 16,0-1-1-16,-7-1 1 0,2-3-2 16,-6 1 0-16,-1 0 2 0,-1-1-1 0,-3-3-1 15,-3-1 0-15,1-1 0 0,-4-3-2 0,-2-2 2 16,-4-1 1-16,2-3 0 0,-3 1-1 0,4-4-1 15,-6-1-5-15,3-1-10 0,-3-1-18 0,0-2-35 16,-1 0-54-16,-1-1-74 0,1-1-74 16,-1 0-112-16,-1-1-243 0,-1 0-385 0</inkml:trace>
  <inkml:trace contextRef="#ctx0" brushRef="#br0" timeOffset="776225.7208">23176 7260 938 0,'5'1'172'0,"-1"-1"-84"0,5 4-34 0,5-3 44 16,4 1 54-16,5-1-24 0,6-2-40 15,7 0-37-15,3 0-30 0,5-2-90 0,-1 1-166 16,-1 1-233-16,-1-2-410 0</inkml:trace>
  <inkml:trace contextRef="#ctx0" brushRef="#br0" timeOffset="776599.0992">23795 6938 246 0,'1'-6'583'0,"4"-1"-267"0,-1 1-100 16,2 4-62-16,-1 2-39 0,5 0-31 0,0 0-12 16,2 5 3-16,4 0-4 0,2 4-8 0,2 3-16 15,-2 6-16-15,1 1-11 0,0 5-7 16,-2 1-3-16,-5 2-2 0,-3 1 0 0,-5 0-2 15,3 2-5-15,-7-3 5 0,0 2 0 0,-5-4 3 16,2 1 3-16,2-3-2 0,-1-5 0 16,0-4-1-16,0-4 4 0,-1-5 24 0,2-4 38 15,1-1 45-15,0-3 6 0,-1-1-21 0,0-7-39 16,0-2-45-16,1-6-10 0,0-1 0 0,1-3-1 16,0 0 0-16,0-4 0 0,3 1-3 15,2 1 0-15,0-1-1 0,4 1 1 0,-4 4 1 16,3 1-3-16,2 6-5 0,2 3-5 0,0 3-5 15,1 2-1-15,1 5 1 0,0 1 3 0,1 1 0 16,-1 4 0-16,2 1-1 0,-3 3 0 16,4 5 1-16,-5-3-1 0,2 5-6 0,-3 3-18 15,-3 0-40-15,0-1-55 0,-3 3-71 0,2 0-110 16,-2-2-177-16,-2 0-327 0,2-5 93 0</inkml:trace>
  <inkml:trace contextRef="#ctx0" brushRef="#br0" timeOffset="777992.8198">24546 6881 787 0,'-5'-3'296'0,"1"-2"-155"0,-5 2-2 16,4 2 45-16,-2 1 24 0,-2 1-11 0,-1 1-47 15,2-2-46-15,-1 4-36 0,2 1-23 0,-3 2-19 16,3-1-13-16,-2 4-4 0,5 2-7 0,-4 0-1 15,5 2 1-15,-3-3-3 0,6 2-4 0,4-4-3 16,-1 0-3-16,3-3-2 0,-1-3 10 0,0 0 10 16,0-2 15-16,0-2 7 0,2-3 3 15,1 0-3-15,-4 0-7 0,2-2 0 0,-4 1-2 16,1 1-1-16,-3 2-4 0,0 1-11 0,-2 1-17 16,2 0-26-16,0 1-37 0,0 0-1 15,0 3 12-15,2 3 23 0,1 2 34 0,0 2 6 16,2 1 2-16,2 2 0 0,3 0 0 0,0 0 3 15,1 0 1-15,3-1 4 0,2-1 7 16,2-2 5-16,4-3 5 0,-1-3 4 0,6-3 2 0,-4-4-2 16,5-2-1-16,-5-2-1 0,-1-3 0 15,-3-1 2-15,0-4 2 0,-3 1-2 0,-1-1 0 16,-5-5 0-16,1 2-5 0,-1-1-1 0,0-1-2 16,-1-1-3-16,-1-1 1 0,-1 0-1 0,2-1-2 15,-1 1-2-15,2-4-2 0,-1-1-2 0,2 0-2 16,-1-5-1-16,0 0-2 0,0-1-2 15,-1 1 1-15,1 0 1 0,-1-2-3 0,-2 2 2 16,0-1 1-16,-1-1 1 0,-3 2 0 0,1 2-1 16,0-2 1-16,-4 3-3 0,-2 1-1 15,-1 0 0-15,-1 3-2 0,-2 3-2 0,0 0 0 16,-1 3 2-16,-3 2 0 0,1 3 2 0,4 2 1 16,-2 2-2-16,0 4-3 0,2 1-6 0,1 2-8 15,0 2-11-15,2 4-11 0,-5 0-12 16,2 6 5-16,-4 5 6 0,0 5 12 0,-1 6 13 15,-1 6 6-15,3 5 5 0,2 3 1 0,3 1 0 16,0 7 1-16,-2 2 1 0,3 2-2 0,1 2 2 16,1-1 0-16,3 0 0 0,2 0 1 15,-2-4-1-15,0-3 1 0,3-6 1 0,1-8 3 16,6-5 2-16,1-6 1 0,3-6 3 0,1-3 2 16,1-2 3-16,-2-6 2 0,1-3-2 15,2-8-1-15,0-4-3 0,1-3-1 0,-1-3 1 0,0-2 2 16,-2-2 3-16,-6 0 1 0,0 1 0 15,-3-1 1-15,-4 4 1 0,-3-2-1 0,-1 7 4 16,-1 0-1-16,0 3 1 0,-1 3 0 0,0 2-5 16,1 3-7-16,0 4-12 0,1-2-18 0,1 0-16 15,-1 4 1-15,2 1 5 0,2 3 14 16,1 4 15-16,1 0-2 0,3 3 3 0,1 0-1 16,4-1 0-16,0-2-1 0,2 1 1 0,2-4 3 15,1-2 1-15,1-4 5 0,2-3 1 16,-2-1 4-16,-1-5 3 0,-2-1 2 0,-3-2 1 15,-1-1-1-15,-4-1 1 0,-2-2 1 0,-2 0 0 16,2-3 1-16,-3 2-1 0,-1-3-1 0,0 3 0 16,-1 4-4-16,1 1-4 0,-2 2-7 15,1 4-7-15,3 0-9 0,-4 2-11 0,2 2-5 16,2 2 0-16,4 3 2 0,3 3 7 0,1 3 2 16,2 7 1-16,-4 3 1 0,4 3 0 15,-3 2 3-15,1 2 0 0,-1 6 2 0,-2-1 3 16,3 7 2-16,-1 0-1 0,-2 5 1 0,-6 3-2 15,-4 0 1-15,-4 2 2 0,-5 0 0 0,-2-2 2 16,-2-2-2-16,-1-4 2 0,1-6-2 0,-4-3-2 16,3-3 1-16,-3-3 1 0,-2-4-1 0,1-3 4 15,-3-6 2-15,0-2 2 0,0-2 6 16,2-6-1-16,-1-1 2 0,4-2 1 0,-2-3-1 16,3 0 2-16,-3-4 0 0,4 1 1 0,-4-3 0 15,6-3 0-15,1 1 1 0,1-4-5 0,4 0-2 16,0-5-5-16,4 1-5 0,0-2-3 15,3 1-5-15,3-3 0 0,3-2-4 0,4-1 4 16,-1-2 0-16,3-2 5 0,4 0 2 0,0 1 0 16,0-3 2-16,2 0-2 0,4-2 1 15,-4 0 0-15,3 0 0 0,-1-3-7 0,-2 0-9 16,3 0-5-16,-2 0-6 0,-2-1 2 0,2 1 6 16,-3-2 7-16,2 3 4 0,-1-3 8 0,-1-1 3 15,-5 0-1-15,0-3 4 0,2 3 1 16,-3-1-2-16,0 3 2 0,1-4 1 0,2 0-1 15,-4 1 3-15,0 0 0 0,0 0-1 0,1 1-3 16,-2-2 2-16,1-1-5 0,-1 4 4 0,-3-4 0 16,1 4 0-16,-5 2 6 0,0 1 5 15,-1 1 8-15,-4 1 6 0,1 4 0 0,-2 1 0 16,-2 6-3-16,0 4-7 0,1 6-4 0,1 5-9 16,2 3-7-16,-1 3-16 0,2 1-24 0,0 2-10 15,0 5 4-15,-2 5 13 0,-2 10 23 0,0 7 10 16,1 6 1-16,-1 6-1 0,3-1 0 15,1 6 0-15,1 2 0 0,3 3-1 0,-1 0 1 16,3 0-1-16,3-1 0 0,-2-2 3 0,4-3 0 16,2 1 0-16,1-5 0 0,-3-2-1 0,4 0 0 15,2-1 4-15,-3-3-5 0,1-5-15 16,4-2-27-16,-5-10-44 0,1-4-55 0,-2-3-77 16,-2-7-80-16,-2-4-166 0,-1-4-324 0,0-4-52 15</inkml:trace>
  <inkml:trace contextRef="#ctx0" brushRef="#br0" timeOffset="778234.1636">25840 6403 830 0,'-1'-8'474'0,"1"-1"-204"0,1 0-82 0,4 3-29 16,3 2-31-16,4 1-16 0,3-2-18 0,3 0-18 16,3 1-9-16,4 0-12 0,3 0-8 15,3 2-7-15,2 1-2 0,-1 2-5 0,0 0-6 0,-2 4-6 16,-4 0-10-16,-2 1-4 0,-5 3-7 15,-3-1-3-15,-5 4-4 0,-2 2-1 0,-3 3 3 16,-2 4-1-16,-2 2 5 0,2 5 2 0,-4 2-1 16,-4 4 4-16,2 1 0 0,-3 2 1 0,0 1 1 15,1 2-7-15,1-7-21 0,3 0-24 0,3-9-36 16,1-4-51-16,1-8-88 0,1-1-184 16,4-5-464-16,-2-4-18 0</inkml:trace>
  <inkml:trace contextRef="#ctx0" brushRef="#br0" timeOffset="778368.0236">26394 6251 1715 0,'-2'-12'128'0,"-1"-2"-87"16,2-4-26-16,2 5-10 0,4 1-19 0,1 2-66 16,6-2-161-16,2 5-290 0,4 1-506 0</inkml:trace>
  <inkml:trace contextRef="#ctx0" brushRef="#br0" timeOffset="778746.1892">26716 6197 1 0,'-9'6'0'15,"0"2"225"-15,-5 3 153 0,6 1-37 0,0 2-46 0,2 3-67 16,2 2-56-16,2 2-48 0,-1 5-31 0,3 0-24 15,3 3-14-15,-1 1-10 0,3-2-4 16,2 0 0-16,5-3 5 0,4-4 4 0,2-3 6 16,-1-5 4-16,4-2 3 0,-2-7 3 0,2-2-6 15,1-5-4-15,-2-3-8 0,1-3-7 16,-2-3-7-16,1-3-7 0,1-2-8 0,0-2-3 16,-1-1-6-16,0 1-1 0,0 1 0 0,-4 1-5 15,-1 4 0-15,-1 3-5 0,-3 2-5 16,0 3-4-16,-2 3-4 0,-1 2-2 0,1 2 2 15,3 4 4-15,-1 2 4 0,1 1 3 0,1 4 3 16,-1 4 2-16,-3 1 0 0,0 2 0 0,-4 2-2 16,-2-1-3-16,-4-1 0 0,-3-1-1 15,-1 0 4-15,-3-5 7 0,-6-1 8 0,-2-3 7 16,-4-4 1-16,-4-1-6 0,-2-5-21 0,-9-2-44 16,-1-4-49-16,-3 0-63 0,2-3-105 0,0 2-252 15,-3 0-959-15</inkml:trace>
  <inkml:trace contextRef="#ctx0" brushRef="#br0" timeOffset="794910.8992">21948 9803 146 0,'0'-3'422'15,"-2"-2"-96"-15,2 2-45 0,-1-1-27 0,0 2-23 16,1 1-21-16,0-2-32 0,1 3-28 0,-1 0-27 16,0 0-32-16,0 0-37 0,0 0-24 0,0 1-13 15,0 1-10-15,0-1-5 0,0 0-1 0,0 4-2 16,0-1 3-16,0 4 4 0,0 6 1 0,-1 0 0 16,1 3 1-16,0 4 1 0,-2 2 3 0,2 0-1 15,-2 1 0-15,0 3-2 0,1-1-4 16,0 3 1-16,0-1-2 0,-1 1 1 0,-3 0 1 15,3-3 0-15,2 2-1 0,-1-3 2 16,1-3 0-16,0-2-1 0,1-3 1 0,-1-4 1 16,1-1-1-16,0-3-2 0,3-2 3 0,-2-1 0 15,-1-2 1-15,0-2 2 0,0 0 0 0,0 0 4 16,1-2 0-16,0 0 4 0,-2 0-1 0,0 0 5 16,2 0-3-16,-2 0-1 0,0-2 3 15,0 2-4-15,0 0-5 0,0-1-11 0,0 0-19 16,0 1-28-16,0-2-34 0,0 0-56 0,1-1-108 15,0-5-186-15,-1 3-287 0,3-3-538 16</inkml:trace>
  <inkml:trace contextRef="#ctx0" brushRef="#br0" timeOffset="795719.3602">21874 9764 1 0,'1'-2'216'16,"-1"0"31"-16,1-1-28 0,0 0-12 0,5 0-7 15,-4 1-16-15,1 0-24 0,3-1-21 0,-1-1-15 16,1 1-16-16,5-2-13 0,-1 1-15 0,6 0-11 15,-1-2-8-15,6 0-7 0,0 0-3 0,5 1-3 16,-3 0-8-16,6 1-5 0,-1 0-3 0,-3 2-6 16,3 2-1-16,-4 0-3 0,3 1-6 0,-4 1-5 15,-2 1-2-15,-2 2-1 0,1-1-3 16,-4 2-1-16,0 2-2 0,0 1-3 16,-3-1 1-16,-2 4 0 0,-2 0 0 0,0 1-1 0,-7 0-2 15,-1 2-1-15,-3 4 0 0,-6-2 2 16,-3 4 0-16,-2 0-5 0,-5-2-10 0,0-1-5 15,1-2-1-15,-1-2 7 0,-1-5 8 0,5 2 6 16,-2-3 8-16,1-2 0 0,3-3 3 16,4 0 0-16,0-1 5 0,2-2 5 0,4 0 4 15,2 0 5-15,1 0-2 0,4-2-6 0,-3 2-10 16,1 0-12-16,3-3-10 0,-2 2-4 0,4-1-1 16,1 2 2-16,4 0 6 0,-1 2 2 15,5-1 6-15,0 2 1 0,-1 2 1 0,3-4 2 16,1 4-7-16,2 1 2 0,-3 0-1 0,2 1-1 15,0 0-1-15,-3 3-2 0,2-1 0 0,-7 2 0 16,4 2 1-16,-7-1-1 0,-1 2 0 0,-6 2-1 16,1-2 0-16,-4 1 2 0,-2 3 3 15,0-1 3-15,-5-1 7 0,0 3 6 0,-7-1 0 16,1-2 5-16,-3 3-2 0,-2-3-1 0,-1-1 4 16,-5 1 2-16,0-1 6 0,0-2 3 0,-4 0 1 15,3-1 1-15,-2-2-3 0,0-2 1 0,2 0-1 16,-2-1-2-16,5-2-2 0,1-2-2 15,2-1-3-15,1-1-1 0,3-1-2 0,0-1 0 16,4-1 2-16,0 1-2 0,2-2 1 0,1-1-8 16,2-1-7-16,-1 1-12 0,1 0-15 15,1 0-20-15,1 0-26 0,-1-2-42 0,3 1-84 16,1-1-146-16,0-1-299 0,2 0-848 0</inkml:trace>
  <inkml:trace contextRef="#ctx0" brushRef="#br0" timeOffset="796592.1133">22556 9984 1230 0,'-1'1'374'0,"1"1"-190"15,-1-2-103-15,0 1-36 0,-1 4 10 0,-2 1 24 16,2 2 9-16,0 3-3 0,-3 3-16 15,3 3-21-15,0 2-15 0,0 0-7 0,1 0-8 16,2 0-5-16,1 0-2 0,1 0-4 0,4 0 0 16,1-2 2-16,2-4 1 0,2 0 5 0,0-6 8 15,1-1 0-15,3-4 9 0,-2 1 8 16,2-6-1-16,-1-2 4 0,1-2-5 0,-2-3-6 16,1-3-3-16,-2-2-3 0,-3 0-5 15,2-1-2-15,-2-1 0 0,-1 1 0 0,-2 1-2 16,-4 0 1-16,-1 1 1 0,3 1-1 0,-4 3 0 15,-1 1-4-15,0 2 1 0,-1 1-4 0,-1 3 0 16,2 2-6-16,-3 0-3 0,3 1-13 0,0 1-20 16,0 0-7-16,3 2-4 0,0 3 8 15,0 1 20-15,-2 3 8 0,5 0 6 0,-3 2 3 16,3 0 0-16,-1 1 1 0,4-1-7 0,0-2-1 16,2-2 4-16,1-3 0 0,3-4 8 0,0-2 5 15,0-3 0-15,-2-2-1 0,-1-4 0 0,-1 1 0 16,0-4 2-16,3 0 3 0,-5-4-2 0,-2 0-1 15,1 0 1-15,-1-3-2 0,-3 3 0 16,4-4-1-16,-4 4 2 0,2-2 1 16,-2 1 0-16,3 1-2 0,-4 4 0 0,5 1-8 15,-2 4-3-15,-1 2-6 0,4 1-5 0,2 1 0 16,4 4 0-16,3 4 1 0,4 1 1 0,2 3 0 16,-1 4 0-16,4 1 1 0,-2 4 2 0,0-1 1 15,-1 1 2-15,-4 3-3 0,0 2-2 0,-3-3-2 16,-5 1-4-16,-2 1-1 0,-8-2-4 15,-2 2-1-15,-4-5 4 0,-6 0 2 0,-1-4 3 16,-2-3 5-16,0-2 4 0,1-3 6 0,-1-5 6 16,0-2 3-16,0-1 0 0,2-5 2 15,0 2-3-15,0-1 0 0,3 1 0 0,1 1 0 16,5 1-1-16,1 3-6 0,2 0-3 0,0 0-11 16,4 1-11-16,-1 1-9 0,3-1 1 0,2 1 6 15,1-2 10-15,2 1 12 0,6-1 2 0,-2-1-1 16,4-1 0-16,1-1-1 0,0-1-1 15,-3-1 5-15,2 0-2 0,-2-4 1 0,-3 0 2 16,3 0-3-16,-5-5 6 0,0 2 2 0,-5 0 0 16,1-3 1-16,-1 0 0 0,-3 0-2 0,-2-2 2 15,-2 1 0-15,0-3 1 0,0 1 3 16,0 1 2-16,3 1 5 0,-4 2 2 0,-4 5 2 16,4 2-2-16,0 4-6 0,-1 3-5 0,1 2-7 15,0 0-11-15,1 0-13 0,-1 3-6 0,0 1 1 16,4 7 3-16,-3 5 12 0,0 6 2 15,1 4 3-15,0 6 2 0,6 0-1 0,-1 0 2 16,-1 1-2-16,7-2-1 0,-1-4-9 0,3-2-6 16,3-2-10-16,3-7-17 0,0-3-25 0,-3-3-46 15,0-4-68-15,-4-5-84 0,3-4-141 16,-4-4-282-16,4-4-706 0</inkml:trace>
  <inkml:trace contextRef="#ctx0" brushRef="#br0" timeOffset="796724.0318">23620 9583 1536 0,'0'-4'245'0,"0"-1"-128"0,1-1-60 15,1 1-36-15,3 4-54 0,-2 1-109 0,0 0-191 16,6 1-368-16,0 4-65 0</inkml:trace>
  <inkml:trace contextRef="#ctx0" brushRef="#br0" timeOffset="798008.5637">23691 9934 1144 0,'2'-1'343'0,"-1"-1"-77"16,5-1-15-16,-3 0-15 0,0 0-36 0,5-3-39 15,0 0-49-15,2-3-32 0,0 2-24 0,1 0-12 16,1-5-4-16,-1 1-1 0,5-2-1 15,-3 1-2-15,-2-3-5 0,4 0-4 0,-3 1-9 16,0 1-4-16,-1 0-4 0,0-1-3 0,1-1-2 16,2 1-4-16,0 1 1 0,-2 1-2 0,2 4-2 15,-3 1 0-15,0 3-5 0,-2 2-3 16,-2 1-4-16,1 2-4 0,1 2-4 0,1 2-4 16,-2 3 2-16,0 2 3 0,-1 3 3 15,2 3 4-15,0 5 3 0,-1 2 3 0,-4 2 0 0,2 3 2 16,-3-2 1-16,-2 3 0 0,-1-4-2 0,-1-3-1 15,-4-1-1-15,-1-1 0 0,0-2 1 16,0-5 0-16,0-6 3 0,3-1 5 0,-1-3 8 16,-1-3 15-16,2-1 11 0,-3-2 10 0,3-2 1 15,-3-2-4-15,2-5-10 0,-3 0-7 0,4-6-10 16,2 0-4-16,1-3 0 0,1-1-1 16,1 1 1-16,7-3-2 0,-3 2-1 0,0-2-2 15,3 4-3-15,2 0 0 0,0 2-2 0,3 1-2 16,-1 4-2-16,1-4-2 0,3 6-4 0,-1 1 0 15,1 2-3-15,0 4-2 0,-4-1-4 0,3 4 0 16,-4 5 2-16,-1 0 0 0,1 2 2 16,-3 1-2-16,1 5 4 0,0-1 2 0,0 5 4 15,-2 0 4-15,-2 1-2 0,1 0 3 16,1 0-1-16,-2-2 1 0,1 0 2 0,2-3-1 16,0 0 3-16,1-6 1 0,-1 1 4 0,3-4 0 15,-1-1 2-15,-1-1 3 0,2-1 0 0,2-1 0 16,-1-3 1-16,-1-2-4 0,4-2 4 15,-4-1-2-15,1-2 0 0,3 0 1 0,-5-3-2 16,1 2 0-16,0-4-2 0,-2 2-1 0,4-1-1 16,-2-1 1-16,2 0 2 0,-4 2-2 0,0-2 3 15,-1 0-1-15,0 3 2 0,-5-2-1 0,2 2 2 16,-3-1-2-16,-3 3 1 0,0 0 2 16,-1 2-1-16,-2 2-3 0,-2 0-2 0,2 3-9 15,-2 1-5-15,0-2-6 0,-3 5-8 0,1 0-3 16,-1 3-1-16,-2 2 4 0,-6 2 7 0,4 4 5 15,-1 0 5-15,-1 4 3 0,2 1-1 16,2 2 1-16,0 1-3 0,-2 1 0 0,4 4 2 16,3-1 0-16,1 3 0 0,4-2 0 0,5 0-2 15,-1-2 2-15,6-1 3 0,1-3 4 0,1-4 2 16,2-1 0-16,0-4 0 0,2-2 2 16,1-2 0-16,4-1 4 0,-1-4 2 0,4-3-2 15,-2-3 0-15,0 0-3 0,-2-2 0 0,4-3 0 16,-1-2-2-16,-6-3 0 0,1-2 1 0,2 1 1 15,-4-5-3-15,0 2 0 0,-1-1 0 16,-1 1-2-16,-1 1-1 0,0 0-2 0,0 2 0 0,-2 1 0 16,0 2 1-16,-2 1-3 0,-1 1 5 15,0 0-4-15,-2 3-2 0,3 1 0 0,-2 1-1 16,-1 3-4-16,1 1-5 0,-3 2-2 0,0 1-5 16,-1 1-4-16,0 3 3 0,2 0-2 15,-3 2 4-15,3 4 4 0,0-2 3 0,-2 4 3 16,2-1 1-16,-2 5 2 0,-1-4 0 0,1 3 1 15,-2 2-2-15,0-1 0 0,-2 3 2 16,-2-1 1-16,0 2 0 0,-2-4 2 0,-4 2 2 16,-1 2 0-16,-2-4 1 0,-3-1-1 0,3-1 2 15,-2-5-1-15,2 1 2 0,2-4-2 0,2-1 1 16,0-3 1-16,3 1-2 0,2-1 2 0,1-2 2 16,3 0 2-16,1 0 1 0,1 0 1 15,2 0 1-15,2 0-8 0,-2 0 0 0,4-2-2 16,1 1 0-16,5-1 2 0,1-2-1 0,2 1 0 15,2-1-1-15,1-4 2 0,1 2-3 0,0-1-1 16,0-4 1-16,1 0-2 0,-1-3-3 16,-3-1 2-16,-1-3-2 0,0-1 0 0,-2-2 5 15,-3-2-5-15,1-1 2 0,-1-1-1 0,-1-1 0 16,-3-1 1-16,0-1 0 0,2 1 1 0,-1 0 1 16,0 3 0-16,2 3 1 0,-1 5 0 0,-2 2 0 15,1 4-2-15,-1 5-7 0,-2 4-5 16,6 2-2-16,-3 4 1 0,1 3 4 0,2 6 3 15,1 6 3-15,1 2 2 0,-1 5 0 0,1 2 4 16,-4 2-2-16,-2 1-1 0,-3 2 2 16,1-1 0-16,-5-1 1 0,-2 1 2 0,-1 0 0 15,-5-6 0-15,0-5 2 0,-2-6 0 0,-2-6 8 16,-2-5 7-16,-8-4 1 0,-4-1 0 16,-8-4-7-16,-3-2-14 0,-1-5-15 0,0-1-31 15,4-2-58-15,0 0-113 0,-1 0-233 0,3-1-573 16,2 1-429-16</inkml:trace>
  <inkml:trace contextRef="#ctx0" brushRef="#br0" timeOffset="804150.8459">22040 11212 1 0,'2'0'0'16,"-2"-2"174"-16,2-1-5 0,-2 3 5 0,2-1 12 16,0-2-11-16,-1 0-15 0,4-1-14 15,-1-2-14-15,3-1-24 0,3-2-24 0,1-3-24 16,4-1-13-16,2-2-3 0,2-2 5 0,-1-2 5 15,-2 2 1-15,3-2-1 0,-2 0-4 0,-5 1-7 16,1-1-7-16,-2-3-7 0,3 0-1 16,-1-1-2-16,-3 1 3 0,0-2 0 0,-2-1 2 15,-4 1 0-15,2 1 1 0,-3-1 1 0,-2-1 0 16,1 4-3-16,-4-2-6 0,1 1-3 0,-1 0-6 16,0 1 2-16,-3 1-1 0,4 1 4 15,-3-1 1-15,-1 4 0 0,3 2 3 0,-4 3-1 16,3 4-3-16,1 0-2 0,-2 2-5 15,1 2-5-15,2 2-5 0,-2 1-9 0,0 0-12 16,0 3-4-16,1 0-1 0,-4 1 3 0,0 5 11 0,-2 1 4 16,1 3 6-16,1 2 2 0,0 3 2 15,1-1 0-15,-1 0 1 0,4-3-1 0,-2 2 0 16,1-2 0-16,2 2-2 0,0 0 1 0,0-2-2 16,1 2 3-16,-1 0 3 0,1 0 1 15,0 3 1-15,-1-1-1 0,1 2-2 0,0 0 0 16,-3-2 2-16,2 5-3 0,0 0-1 0,0 0 1 15,-1 2 0-15,1 0 0 0,0-1 0 0,1-1 1 16,0 2-1-16,0-1 0 0,0 0-1 16,0 1-1-16,0-2 1 0,0 2-2 0,-4 1-1 15,3 0 0-15,-1 0 1 0,1 3 4 0,-1-4 7 16,2 0 3-16,0-1 2 0,0-6-5 16,0-4-5-16,0 1-1 0,-2-3-3 0,0-3 1 15,1-3 0-15,0 1-1 0,1-1 0 0,-1-1 1 16,0-2 0-16,1-1 0 0,0 1 3 0,-1-3 3 15,1 0 3-15,0 0 4 0,0 0 2 16,0 0 5-16,0-2 4 0,1 2 5 0,-1 0 5 16,0-1 5-16,0 0-3 0,1-2-4 0,0-1-10 15,0-5-8-15,4 0-7 0,-3-1-4 0,0-4-3 16,5-1 0-16,-4-3-1 0,4-1-1 0,-4-4 0 16,5 0-2-16,-2-3-1 0,1 0 3 0,3 1-3 15,-2-2 0-15,0-1 2 0,4 0-3 16,0 1-1-16,-2-2 1 0,3 3-1 0,2 1 0 15,-2 2 3-15,1 0-6 0,1-1 0 0,-2 5-1 16,3 0 0-16,-4 2-1 0,2 5-4 16,1-1-1-16,-3 5-2 0,5-1 1 0,-4 1 0 15,1 2-1-15,3 5 2 0,0-2 0 0,-3 3 0 16,-1 3-2-16,0-2-1 0,-6 5-1 0,3 1 1 16,-3 0 1-16,-4 0 2 0,2 4 3 15,-3 0 3-15,-1 1 1 0,-1 1 1 0,0 2 2 16,-2-2 0-16,-4 2 0 0,2-1 2 0,-5 1-1 15,-1 0 0-15,0-1 1 0,-2 3 1 16,-6-3-2-16,4 0 1 0,-4-1-1 0,-2-2 1 0,1 0-3 16,-2-3 2-16,1-1 0 0,0-2-3 0,1-1 4 15,5-3-1-15,2-1 2 0,2-1 0 16,2-1 1-16,-1-1 2 0,5-1 0 0,0 1 0 16,2-1 0-16,2-1-4 0,1 0-4 0,1 2-6 15,3-2-5-15,-2 2-8 0,4-1-8 16,-3 2-6-16,2 1-1 0,-1 1 4 0,2 3 7 15,2 0 2-15,-1 1 6 0,-2 3 3 0,3 2 3 16,1 0 7-16,0 1 1 0,0 0 3 0,1 2 2 16,-1 0 0-16,1 1-2 0,2-1 1 15,-1-1-1-15,-1 0-1 0,0 1 2 0,-1-3 0 16,0 1 0-16,-1-4 0 0,-1 0 0 0,-1 0 2 16,1-3 1-16,-4 2 5 0,1-4-1 15,-2 0 4-15,-1-1 8 0,3-2 7 0,-3 0 4 16,1-4-1-16,5-2-6 0,-1 1-6 0,-3-5-4 15,4 2-2-15,-1-4 1 0,-2 1 1 0,3 0-2 16,0-3-2-16,-1 1-1 0,0-1 1 16,2-2-3-16,-1 2-1 0,2-1-1 0,0 1-3 15,0 1 2-15,1 0-1 0,0 4-1 0,-2 1 0 16,1 3-2-16,-1 1-2 0,-3 1-1 0,3 1-7 16,1 3 0-16,-3 1-4 0,-2 1 0 0,3 2 2 15,2 3-1-15,-3 0 1 0,-2 1 0 16,3 2 1-16,0 3 5 0,-4 1 2 0,3 2 0 15,-3 0-1-15,1 3 3 0,-3-1 0 0,-1 0 2 16,-1 1 0-16,0 2 1 0,0-4-2 0,-1 2 0 16,-1 1 0-16,1-1 2 0,-3-1 0 15,2-2 1-15,1 2-2 0,-1-6 2 0,1 1 1 16,-3-3 0-16,2-1-1 0,2-1 1 0,-1-3-2 16,0-2 5-16,1-1 5 0,0-1 6 0,0-1 11 15,0 1 9-15,0-1 7 0,1-1 0 16,0-5-10-16,-1-1-9 0,2-2-11 0,3-2-5 15,-2-1-3-15,3-4-1 0,-2-1 0 0,5 0-2 16,-2 0 1-16,-1-3-2 0,3 4 0 16,1-5 0-16,0 0 0 0,0 0-1 0,6-2 0 15,-4 2-4-15,2 0 1 0,3 4-3 0,-4 1-2 16,-1 2 1-16,5 4-2 0,-6-2 5 0,0 5-2 16,1 2-1-16,-3 2-2 0,-2 1-3 0,-4 1-1 15,2 4-8-15,-2 0-5 0,-2 0-1 0,-1 3 0 16,0 2 6-16,0 0 5 0,0 5 5 0,-1 2 2 15,-2 1 4-15,2 3 4 0,-4 0-1 16,4-1 0-16,-2 1 2 0,-1 2-1 0,1-2 0 16,1-2 2-16,1 4-2 0,-3-3 1 0,3-1 0 15,1-1 0-15,0 3-1 0,0-4 0 16,1 1 1-16,3-2-1 0,-1-1 2 0,-1-2-1 16,3-3 0-16,-2 1 0 0,2-1 0 0,0-1 0 15,1-3 0-15,-1 0 2 0,1-3 2 16,0 2 1-16,2-2 5 0,-2-2 1 0,-1 0 3 15,2-2 1-15,0 0-2 0,1-5-1 0,1 1-2 16,0-2-2-16,3-3-1 0,2-1-1 0,-3-3-1 16,2 2-2-16,-2-2 4 0,0 2-3 15,-1-3 1-15,-1 0-1 0,1 1-1 0,2-2 0 16,-2 0 0-16,0-1 1 0,0 1-2 0,0-1 2 16,-1 2-4-16,1 0 1 0,-3 1 1 0,-2 4 0 15,2 1 1-15,-3 2-1 0,0 3 0 0,-2 3 0 16,-2 2 0-16,0 2-6 0,-1 0-6 0,0 0-9 15,-2 0-11-15,0 4 3 0,2 1 6 16,-2 3 8-16,-2 4 9 0,3 3 2 0,-1 1 1 16,-2 1 2-16,4 4-3 0,-1 0 2 0,1 1 1 15,-1 3-1-15,2-1 1 0,1 1 0 0,1-2 0 16,1-1 1-16,4-3-1 0,0-3 1 16,4-2-1-16,-2-1 1 0,2-5-1 0,3 0 3 15,-2-4 4-15,4-2 5 0,-3-2 3 0,3-4 1 16,-3-3 0-16,-1-2-5 0,5-2-4 15,-5-4-2-15,0-1-2 0,-1-3-3 0,-3-3 0 16,0 0-4-16,-5-3-3 0,-3 1-1 0,-3-2-4 16,-5 1 2-16,-1 1 0 0,-3 1 2 15,-2 3 4-15,-1 2 0 0,0 3 3 0,0 0-2 16,1 5 1-16,-2 1 0 0,2 1-2 0,-2 3-1 16,3 3 0-16,1 2-2 0,2 1 0 0,-1 3 1 15,3 3-1-15,0 5 2 0,0 2 1 16,3 3 3-16,-2 1-2 0,5 2 0 0,0 0-1 15,2-3-8-15,3 2 1 0,4-5-1 0,-1-2 1 16,2-2 4-16,2-2 3 0,2-4 5 0,1-1 6 16,1-3 5-16,3-1 5 0,-3-3-1 0,5-3-2 15,0 1 1-15,-4-5-3 0,4-1-2 0,-1-4 0 16,0-2-4-16,-3 0 0 0,2 1 0 16,-2-3-1-16,2-1 1 0,-4 0-1 0,4-1 0 15,-5 2-1-15,-1 4-2 0,-1-1 0 0,-1 2-2 16,-1 5 0-16,-3 3-1 0,2-1-2 0,-1 5-1 15,-2 0-4-15,3 3-8 0,-4 0-5 16,-1 3-4-16,3 2 0 0,-2 4 7 0,-1 1 4 16,-1 5 4-16,3 3 3 0,-3 2 3 0,0 5 1 15,-2 1 2-15,0 1 2 0,-3 1-1 16,3 1-1-16,0 1 1 0,0 0 0 0,1-3 1 16,1-2-2-16,0-3 2 0,4-4 0 0,-2-2 0 15,0-1 0-15,4-6-2 0,-4 1 2 0,3-6 0 16,-3-1 1-16,-1-2 5 0,3-1 8 0,-3-2 3 15,0-3-3-15,5-2-2 0,-2-5-6 16,3-3-4-16,1-2 1 0,-1-3 0 0,-3-2-3 16,3-1 1-16,-2-2-3 0,-2-2 2 0,1 0 0 15,0 0 0-15,-4 2 3 0,4 2-3 0,-3 0 0 16,1 3 0-16,-1 4 2 0,3 2 1 0,-3 6-1 16,4 2 0-16,-2-1-4 0,2 5-6 15,-2 2-5-15,2 2-1 0,-1 4-2 16,3 1 2-16,0 1 4 0,0 8 0 0,2-1 3 15,-1 3 2-15,-1 3 0 0,2 1 1 0,-1-1 3 16,0-1-2-16,1-4-1 0,2-1-3 0,0-4 0 16,6-5 1-16,-5-4 0 0,6-3 0 0,-4-4 0 15,0-2-5-15,-1-3 0 0,0-3-4 0,-2-1 3 16,-3-2 3-16,1-1 3 0,-4 3 0 16,-2-4 1-16,-3 2 1 0,-1 3-1 0,0-1 2 15,-2 3-1-15,-1 2 2 0,1 3-1 0,1 1 3 16,1 3-1-16,0 1-1 0,0 1-11 15,1 1-13-15,3 1-1 0,-1 3 0 0,2-2 11 16,2 5 10-16,9-1-1 0,-2-1-2 0,7-1-1 16,5 0 3-16,0-2 2 0,2-5 3 0,3-1 1 15,-1-3 2-15,1-1 2 0,-2-3 1 0,-1-2 2 16,-4-4 2-16,-2 0 0 0,-2-4 0 16,-1-3 1-16,-3 0-3 0,-4-2-1 0,-2-3-1 15,0-1-2-15,-3-1-2 0,-1-1 1 0,1-7-1 16,-3 2-1-16,3-3 2 0,-4-3-1 0,3 5 1 15,-2-3 1-15,2 3-1 0,-2-1 2 16,3 1 5-16,-3 3 5 0,1 6 6 0,-4 4 9 16,0 5 0-16,-2 4-4 0,-2 4-4 0,0 4-10 15,1 5-11-15,0 1-14 0,-2 4-4 0,0 2-3 16,-4 4 6-16,0 6 8 0,-5 7 1 16,1 4 5-16,0 6-1 0,0 7 2 0,0 3 1 15,5 0-2-15,-1 5 0 0,2 1 0 0,1 4 2 16,1-2-2-16,2 0 2 0,1-3 0 0,1-2-3 15,-1 0 4-15,1-1-3 0,-1-3 2 16,1-2 3-16,2-4 2 0,5-9 1 0,1-2 3 16,4-7 3-16,1-4 1 0,4-5 7 0,1-2 5 15,3-6 2-15,0-3-2 0,2-3-2 0,2-6-6 16,0-1-1-16,-1-3-2 0,-2-3-1 16,1-2-2-16,-5-3-4 0,-2-2-1 0,2-2-3 15,-5-1-1-15,-1 1 1 0,-3 0-3 0,-1 0 2 16,-3 0 1-16,0 6 0 0,-3 0-2 15,-2 4 4-15,-2 3 2 0,-1 1-3 0,-2 4 2 16,3 3-5-16,-1 5-3 0,-2-3-8 0,3 5-6 16,-1 5-3-16,-3 1 2 0,-5 6 7 0,1 3 0 15,0 7 4-15,-1 2 0 0,1 4-1 0,2 3 0 16,-2 4 2-16,5 0-1 0,-1 1-3 0,6-5 1 16,3-4-3-16,4-4 0 0,4-6 5 15,2-2 4-15,4-6 2 0,-1-2 3 0,2-3 1 16,-1 1 3-16,3-5 1 0,1-5 0 0,1 0 1 15,1-2-4-15,0-4-1 0,-1-2-3 16,0-3-1-16,3-5 2 0,0-1-5 0,-1-2-2 16,3-1-2-16,0 2 1 0,-4-2-2 0,3 3 0 15,-7 4 2-15,-3 2-1 0,-2 3 5 0,-7 5-1 16,0 2 0-16,-4 4-1 0,-3-1 1 16,0 2-7-16,-1 1-14 0,0 0-7 0,-2 2-4 15,-2 1 6-15,1 2 10 0,-6 4 9 0,1 2 3 16,-2 1 3-16,1 2 0 0,2 0-5 15,4-3-14-15,2 0-12 0,5-2-4 0,0-4 1 16,3 1 14-16,0-4 13 0,1-2 7 0,2-2 2 16,0-4 5-16,1-1-1 0,0-4 1 0,1 0-4 15,-1-2 3-15,-5 1-1 0,1-3 2 0,-3 2 2 16,-3-1 0-16,3-1 5 0,-3 3 1 0,1-3 5 16,-1 3 4-16,0 1-1 0,0 0-1 0,0 2-3 15,2 4-6-15,-1 2-2 0,0 2-5 16,0 1-15-16,0 1-6 0,3 2-6 0,2 4 2 15,0 3 11-15,-1 5 5 0,5 4 2 0,0 4 1 16,0 2-1-16,-1 5-2 0,-2 2 0 16,-3 2 0-16,-3 5 0 0,-1 1 3 0,-3 3-4 15,-5 1 2-15,-1 2 4 0,-1 1-3 0,-1 0 3 16,-1-1 0-16,2-3 1 0,-5-3 1 16,2-1 0-16,-2-2 0 0,-4-5-3 0,0-2 1 15,-2-8 1-15,3-1 0 0,-3-4 2 0,2-4 2 16,-2-3 3-16,0-4 5 0,2-2 0 15,-1 0 3-15,4-6 1 0,1-2 1 0,4 1 1 16,1-3 2-16,1-1-1 0,6-3-3 0,2 2-4 16,0-6-4-16,2 3-5 0,2-4-3 0,0 4-2 15,3-6-2-15,1 2 0 0,-2 1 0 0,5-3-2 16,-2 5 1-16,3-3 0 0,-2 3 0 0,-1 1 1 16,-1 3 1-16,1-3 1 0,2 4-2 0,-2-1-3 15,0-1 0-15,-1 2 1 0,0 3-1 16,1-3 3-16,0 3-1 0,-1-1 1 0,-1 2 2 15,-2-1-1-15,1-1 1 0,-2 1 2 0,3 1-2 16,-1-2 2-16,0 4-1 0,-1-4 0 0,1 1 1 16,0 0 1-16,0 0-1 0,1-1-1 15,1 0 0-15,1 1 2 0,-3 0-4 0,4-2 1 16,0 0-2-16,0 2 1 0,1-2 2 0,-1 0-1 16,-1 0-1-16,-1-1 1 0,2-1-2 15,2 0 3-15,-1 0 1 0,0-2-2 0,0 3 3 16,-1 0-2-16,-2 0 2 0,-3 1 1 0,3 1-3 15,-4 0 0-15,0 1 0 0,0 2 0 16,-1-2-1-16,-1 3 1 0,0 0-2 0,-1 1-4 16,0 0-2-16,-1 0-8 0,1 0-7 0,-1 0-3 15,0 0-1-15,1 1 5 0,-1-1 9 0,-1 1 5 16,2 3 4-16,-1-4 1 0,-1 2-1 0,2-1-2 16,0 0 5-16,0 0-1 0,-1 0 0 0,0-1-8 15,0 2-13-15,1-2-23 0,-2 0-42 0,0 0-65 16,-2 0-120-16,2 0-209 0,0-3-242 15,-3 2-453-15</inkml:trace>
  <inkml:trace contextRef="#ctx0" brushRef="#br0" timeOffset="805534.0664">25411 10784 219 0,'0'-3'488'0,"-1"-2"-209"0,0-2-50 0,-1 0-16 15,-4 3-34-15,2 0-31 0,-4 0-39 0,-1-1-24 16,0 0-19-16,-2 3-14 0,0 1-14 0,-2 1-12 16,-4 1-3-16,0 3-6 0,-1 3 1 0,-4 0 3 15,5 2-2-15,-3 4 1 0,1 2 2 0,1 0-1 16,-1 2 0-16,3 3-1 0,-1 0-3 0,7-3-3 15,1 4 1-15,3-2 2 0,3-1 3 16,1 2 2-16,2-2 8 0,3 1 4 0,0-2 3 16,1-2 2-16,2-2 1 0,1-2-1 0,3-2 3 15,5-3-1-15,-2-1-1 0,1-3 0 16,2-2-2-16,-2-2-3 0,-1-3-5 16,0-1-4-16,-1-3-4 0,-2-2-5 0,5 0-1 0,-3-6-3 15,0 0-1-15,-1-2-2 0,-1-5-5 16,0 1-3-16,-1-3-2 0,-1-1 2 0,-2 0-2 15,2-2-1-15,1 0 1 0,-2-3 0 0,0 1 0 16,3-2-1-16,0-2-1 0,-2-2 0 0,2 0 0 16,0-1 1-16,-1 3 1 0,-1 1 1 15,1 0-2-15,-4 2 1 0,2 5-1 0,-4-1 2 16,2 8-2-16,-4 0 2 0,0 4-2 0,-2 5 1 16,0 0 3-16,-2 7-2 0,1 0-1 0,1 4-12 15,0 0-9-15,-1 1-2 0,-4 4 0 16,2 2 10-16,-4 5 6 0,-2 6 6 0,1 3 0 15,-2 4 3-15,2 4 0 0,-1 1 0 0,-1 6 1 16,4 0-2-16,0 4 2 0,1 4-2 0,-1-1-1 16,1 0 0-16,1 0-1 0,0 0 2 0,0-4 0 15,2 0 4-15,1-3-2 0,3-6 1 0,1-4-1 16,5-4 1-16,-1-5 2 0,4-4 3 16,-2-3 2-16,1-5 3 0,1-3 5 0,4-4 4 15,-1-2 0-15,1-5-4 0,0-3-5 0,2-3-5 16,0-2-1-16,0 1-3 0,2-5 0 15,2-2-1-15,-1-1-1 0,1 0 1 0,2-1 0 16,2-1-2-16,1 1 0 0,-2 1-2 0,0 1 2 16,1 2 0-16,-6 1-1 0,2 2 0 15,-2 2 0-15,-3 1-1 0,0 2 0 0,-3 5 2 16,-4 2-3-16,2 3 0 0,-7 2-4 0,-2-1-7 16,-2 4-13-16,-2-2-5 0,-2 4 2 0,-2 3 2 15,-2 5 17-15,-2 5 7 0,-7 2 1 16,2 1 4-16,-1 1-1 0,0 0-1 0,3 1 1 15,3-3-2-15,0 2 1 0,3-1-3 0,2-1 0 16,2-1-2-16,3-5-4 0,1 2 1 0,3-5-3 16,1-1 1-16,1-3 3 0,2-1 1 15,3 0 5-15,-2-4 3 0,1 1 2 0,0-4 4 16,0-1 0-16,1 0-1 0,-1-4-1 0,1 0-1 16,-1-4 0-16,1 2 0 0,0-3 0 0,-1 0 0 15,-2-1 1-15,2 1-2 0,0-2 0 0,-1 3 0 16,-1-2 2-16,-1 3 5 0,-2-1 1 0,0 5 2 15,-1-1-4-15,1 1 0 0,-2 3-5 16,2 3-5-16,0 0-6 0,-1 1-4 0,1 4-4 16,3 2 1-16,1 4 3 0,1 4 1 0,3 3 3 15,-2 4 2-15,0 2 1 0,-1 4 2 16,1 3-1-16,-5 2-2 0,-1 4 2 0,-3 2-5 16,-2 0 3-16,-2 1 1 0,-1 1 1 0,-3-1 2 15,-2 3 2-15,1-3 0 0,0 2 0 16,0-3 1-16,-2 3 0 0,3 1 0 0,1-4-1 15,-3-1 0-15,-2-6-1 0,-2 3-1 0,0-6 1 16,1-1-2-16,-5-3 2 0,3-1-1 0,-3-2 2 16,1-5 2-16,-1-4 3 0,3-1 3 15,-3-4 4-15,4-5 3 0,-4-2 3 0,6-2 1 0,-1-2 0 16,-2-3-1-16,1-2-1 0,1-2-2 0,0-1-1 16,2-2-3-16,0 0-1 0,3-3 0 15,3 0-1-15,3 0-1 0,2-2-1 16,2-1-3-16,5-1-1 0,3 2-3 0,4-2-4 0,2 0-1 15,2-1-1-15,2 1 2 0,1-1-3 16,4 0 2-16,-2-2 1 0,6 3-2 0,1-3 2 16,2 1 1-16,5-1-1 0,-1-1-1 0,1-1-3 15,2-1-7-15,1-2-3 0,0-1-3 0,1-1-1 16,-2-1 2-16,-2-3 4 0,0 2 3 16,-4-4 1-16,0 3-1 0,-3-5 4 0,-4 2 0 15,-2 2 2-15,-7 0 5 0,-5 4-1 0,-5-2-1 16,-3 6 1-16,-5 1 2 0,-3 5 2 15,-2 3 4-15,-1 2 1 0,-4 3-5 0,-1 3-4 16,-4 5-5-16,-4 2-5 0,1 5 1 0,-6 3 4 16,1 4 1-16,0 6 4 0,2 2 3 0,0 4 0 15,3 3-1-15,4 2 2 0,3 3-1 0,5-2-1 16,6-1 3-16,7-2 1 0,7-2 2 0,5 0 1 16,4-4 2-16,4-4 2 0,5 2-1 15,5-5-1-15,4 1-4 0,2-6-3 0,0 0-14 16,-5-3-30-16,-2-1-40 0,-6-3-65 0,-4 1-123 15,-9-2-198-15,-2 1-349 0,-10-2-688 16</inkml:trace>
  <inkml:trace contextRef="#ctx0" brushRef="#br0" timeOffset="806374.6325">25042 11412 1295 0,'-2'-12'302'0,"-3"-4"-166"16,3 1-15-16,-1 2 35 0,1 6 33 16,0 1-3-16,1 2-42 0,-2-3-42 0,-1 6-35 0,3-1-30 15,-2 2-19-15,3 2-10 0,-2-1-6 16,-2 4-2-16,1 1 4 0,-1-2-1 15,0 4 0-15,2 2 0 0,0 0 0 0,0 2-2 0,4-2-1 16,-1 0-4-16,3 1-3 0,2-5 0 16,2-2 3-16,4-4 6 0,-1 0 5 0,0-3 6 15,2-1 2-15,0-2 1 0,-6-2 5 0,0-1 3 16,-2 1 3-16,-4 0-4 0,-4-2-4 0,0 3-7 16,-4-1-7-16,0 2-2 0,-6 2-3 15,-1 1 0-15,-1 2 3 0,-3 2 1 0,1 2 1 16,2 3 1-16,-1 5 1 0,4 0 0 0,0 3 1 15,1 0-2-15,4 2-3 0,3 2 0 16,0-4-1-16,6 5 0 0,0-2-2 0,1-1-1 16,2-1-2-16,6-2-2 0,-1-5 5 0,5-3 9 15,-2-3 11-15,7-3 6 0,-2-4 2 0,2-2-2 16,-1-4-5-16,2-1-2 0,-2-5-3 0,-3-1-1 16,-1-4-4-16,-6 2-1 0,-5-3 0 15,-4 0 1-15,-3 1-1 0,-4 1-2 0,-3 3-3 16,-4 2-2-16,-1 4-4 0,1 3 1 0,-3 1 0 15,4 5-2-15,0 1 3 0,-3 4-2 0,7 1 1 16,-1 3-1-16,2 4 1 0,3 0 1 0,-2 5-2 16,6 3-1-16,1 1 0 0,0 4-1 15,7 2 2-15,-1-2-6 0,5-2-11 0,4-2-6 16,5-4-6-16,3-3 4 0,7-8 15 16,0 1 12-16,-1-5 7 0,1-6 0 0,-4-1 0 15,-2-7 0-15,-3 2 2 0,-6-6 4 0,-2 0 0 16,-6-1-2-16,-3-4-2 0,-7-1-2 0,-1 2-3 15,-7 0 1-15,0 2-2 0,-1 2 1 0,-4 4 3 16,4 3 1-16,-3 2-4 0,1 4 0 16,-1 2-5-16,1 2-1 0,1 5 1 0,2 2 0 15,1 3 1-15,-1 4 0 0,2 4 0 0,2 1-1 16,5 4-2-16,0 2 0 0,1 4 0 16,0-2 1-16,-1 6 1 0,2-7-9 0,0 1-10 15,4-4-10-15,0-4-8 0,7-6 5 0,4-3 15 16,1-4 16-16,7-5 10 0,-1-5 2 0,5-1 1 15,-1-5-4-15,-2-2 4 0,-3-2 4 16,-7-4 5-16,-5 0 1 0,-7-3 0 0,-3-2-3 16,-6-1-3-16,-3 1-2 0,-5 1-2 0,-4 4-3 15,-1 0-1-15,-4 7 0 0,0-1-3 16,1 6 2-16,-1 3-6 0,4 2 0 0,2 4-2 16,2 2 0-16,3 5-11 0,3 2-47 0,2 3-98 15,4 3-365-15,4 2-1168 0</inkml:trace>
  <inkml:trace contextRef="#ctx0" brushRef="#br0" timeOffset="823218.0275">23388 11612 1 0,'0'-3'275'0,"0"0"-33"0,-1 0-39 16,0 1-23-16,0 0-10 0,0 0-17 0,-2 2-34 16,3 0-26-16,-1 0-27 0,1 0-23 0,0 0-17 15,0 0-9-15,0 2-8 0,0-2-3 0,0 0-3 16,0 2-5-16,0-2-1 0,0 2-1 16,0-2 4-16,0 2 2 0,0-1 2 0,-1 1 0 15,1-1 0-15,0 4-1 0,0-3 0 0,0 1 0 16,-1 3 0-16,1 0 2 0,0 0 0 0,0 2 1 15,0 1 0-15,0 2 2 0,0-1-1 0,0 2 1 16,0 0-1-16,0 0 0 0,0 3-2 16,-1-2 0-16,1 2 0 0,-1 0-4 0,1-1 2 15,-1 2 1-15,0 0-3 0,1 1 11 0,-3-1 3 16,3 2-1-16,3 0 1 0,-2 1 15 0,0 3 14 16,0-3 10-16,0 1 4 0,0-1-14 0,-1-5-14 15,1 3-9-15,0-5-5 0,2 3-1 16,-2-3-3-16,-1 0 0 0,1-2-2 0,0-1-2 15,-1 0-2-15,0-4-2 0,0 3 1 0,0-5-2 16,-1 0 0-16,1-3 1 0,0 2 2 16,-1-2 6-16,1 0 9 0,0 0 9 0,-1 0 10 15,1 0 7-15,0 0 5 0,-3 0 4 0,3 0 2 16,-1 0 1-16,0-2-7 0,-2 2-11 16,-3 0-13-16,0-2-11 0,-5 1-5 0,-2 1-2 15,-1-1 1-15,1 1-5 0,-3 0 0 0,5 0-2 16,-1 1-1-16,-3 0 0 0,4 1 1 0,-1 1-2 15,-1-2-1-15,-1 5 1 0,-1 0-1 16,-1-2 2-16,0 1 1 0,-3 2-2 0,1 2-1 0,-4 0-1 16,1-1 0-16,-1 3 2 0,-3-3-1 15,2 1 0-15,-1 1 0 0,1-2 0 16,-1 3 1-16,1-4 0 0,-4 3 0 0,4-1 0 0,-4 2-1 16,-3-2 1-16,5 1-1 0,-4 0 1 15,-1-1 0-15,0 1 0 0,-1-1 0 0,-1 0 0 16,0 1 0-16,-2-2 0 0,2 2-1 0,1-2 1 15,2 1 0-15,3-2 0 0,-2 1-2 0,-2-1 0 16,0 2 2-16,0-1 0 0,-1 0 1 16,1 0-1-16,0 1 4 0,3-1-3 0,3 1 0 15,-4 1 2-15,3-3-4 0,-1 3 0 0,3-2-1 16,3 1 1-16,-2 0 1 0,3 0-1 0,0-1-1 16,4 0 2-16,1-1 0 0,1-1-2 15,3 1 2-15,0-2-1 0,0 0-1 0,2-1 0 16,3 0 1-16,-2 2 0 0,0-3 1 0,3-1 2 15,-2 0-2-15,2 0 1 0,1 1 1 0,-3-2-2 16,5 1 2-16,-1-1 0 0,2-1 1 0,0 0-1 16,0 0-8-16,1-1-25 0,0-1-37 15,0 1-53-15,5 0-81 0,-3-1-146 0,4 1-237 0,4 0-390 16,2-1 445-16</inkml:trace>
  <inkml:trace contextRef="#ctx0" brushRef="#br0" timeOffset="823628.2771">22138 12269 527 0,'-2'-4'371'0,"-2"0"-117"0,2 1-52 16,1 1-7-16,-1 2 5 0,2 0-10 0,-1 2-43 15,0-2-39-15,1 0-40 0,-2 1-27 0,0 1-19 16,1-1-11-16,0 5 0 0,-5-1 2 0,0 4 6 16,-6 2 2-16,-1 2-2 0,-1 0-3 15,-5 4-3-15,3 0-4 0,-3 1 2 0,-2 2 0 16,-2 1 2-16,-1-2 3 0,0 2 2 0,-3 0-1 16,-1 0 0-16,2 0-3 0,0-3-2 0,5-4-3 15,2 0-2-15,5-3 3 0,2 0 0 0,2-3 3 16,2 3 2-16,-1-5-2 0,2 2-1 15,4 2-2-15,1-2-2 0,-1-1 2 0,1 2 4 16,4-1 4-16,2 0 7 0,0 3 11 0,9-2 4 16,2 2 4-16,8-2 0 0,9 0-7 15,8 2-10-15,8-4-5 0,8 0-7 0,1 0-3 16,8-1-3-16,0-1-2 0,-4-1-9 0,-4 3-21 16,-7-1-35-16,-8-1-52 0,-6-2-87 0,-5 1-169 15,-6-2-333-15,-3-2-840 0</inkml:trace>
  <inkml:trace contextRef="#ctx0" brushRef="#br0" timeOffset="824539.1177">18274 12832 1 0,'-5'-9'434'0,"-2"-2"-132"16,-3-1-51-16,-1 1-32 0,3 3-13 0,1 2-20 15,-1 0-28-15,-2-1-30 0,0 3-24 16,0-1-21-16,-1 4-16 0,-1 1-18 0,-2 1-9 16,-2 2-6-16,-2 2-6 0,1 3-4 0,-4 3-2 15,-2 2 0-15,4-2-2 0,0 5-4 16,3-1-4-16,2 3-5 0,4-1 0 0,1 0-2 15,4-1 1-15,2 3-1 0,3-2 2 0,3-1 5 16,4 1 3-16,2 0 7 0,2-4 4 0,7 1 0 16,1 3-2-16,5-4-1 0,0 2-3 15,2-1-3-15,0 0-4 0,-3-3-3 0,1 3-4 16,-3 0-1-16,1-2 0 0,-2 5-2 0,1-4-2 16,-4 3-1-16,2 0 1 0,-7-2-2 0,1 3 0 15,-4 2 1-15,-2-2-1 0,-4 0 1 0,-3 2 1 16,-2-2-1-16,-5-2 0 0,0 1 2 0,-3 0 4 15,-6 1 7-15,0-1 12 0,-3 0 11 16,-4-2 7-16,-1-1 2 0,0-3 1 0,-3 0-1 16,-2-4-1-16,-2-3 0 0,0-2-1 0,1-1 1 15,0-3-2-15,2 0-7 0,3-2-4 0,-1-4-7 16,4 2-1-16,1-1-2 0,3-3-2 16,2 1-2-16,1-1-3 0,5 0-6 0,3 4 3 15,1-2-2-15,2 3-4 0,1 0-10 0,3 1-23 16,2 0-34-16,1 0-46 0,0 1-61 15,5 0-90-15,2 1-180 0,5-1-289 0,7 2-800 16</inkml:trace>
  <inkml:trace contextRef="#ctx0" brushRef="#br0" timeOffset="824963.9305">18600 13496 1591 0,'3'-3'190'0,"-1"-1"-104"0,4-2 4 16,3 0 26-16,2-2 33 0,0-2 0 0,5-3-29 15,0-1-22-15,-1-4-26 0,0 0-14 0,2-1-11 16,-3-1-9-16,4-3-8 0,1 3-4 16,-1-5-2-16,0 1-5 0,0-2-5 0,1 1 0 15,-3 0-3-15,1-3-2 0,-2 0 0 16,0 0 0-16,-5-2-1 0,1-1-1 0,-2-1 4 0,-3-5-3 15,-1-2 0-15,-1-2 1 0,0-1-6 16,-2 0 7-16,-1 3-3 0,-2 2 3 0,-1 2-1 16,-2 1 2-16,-1 9 3 0,-2 2-1 0,2 7 2 15,-2 3 0-15,-2 4-4 0,4 3-3 16,-1 4-9-16,1 2-7 0,-1 6-4 0,-5 1-2 16,-1 5-2-16,-4 7 7 0,1 6 3 0,-3 6 4 15,4 5-1-15,0 3 3 0,2 3 0 0,4 3 2 16,3 2 2-16,2 3-4 0,5-2 2 15,0 1 1-15,1 1 3 0,2-1 0 0,-1-3 1 0,2-3 0 16,3 2 2-16,4-4-1 0,4-6-2 16,5 0-5-16,-1-7-12 0,3-1-29 0,-4-4-40 15,0-7-60-15,1-2-88 0,-4-4-170 0,1-6-270 16,-2-5-829-16</inkml:trace>
  <inkml:trace contextRef="#ctx0" brushRef="#br0" timeOffset="825118.1386">18770 13097 1541 0,'-3'-7'273'0,"1"1"-171"0,-1-2-21 0,6 5 2 15,2 1 2-15,6 0-6 0,4-1-17 0,6 1-19 16,5 2-10-16,3 0-6 0,2 2-20 16,1 3-56-16,-2 4-117 0,-1 1-265 0,-2 3-335 15,-4 0-237-15</inkml:trace>
  <inkml:trace contextRef="#ctx0" brushRef="#br0" timeOffset="825427.7613">19081 13450 1699 0,'0'-9'139'0,"2"-3"-51"16,3-3 10-16,3-6 27 0,-1 2 31 15,2-2 5-15,0-1-18 0,-3-1-26 0,2 1-25 16,3 1-24-16,-3-1-12 0,2 1-10 0,3 1-13 15,-1 0-7-15,2-1-11 0,0 1-4 0,3 1-3 16,-1 1-2-16,4 1-2 0,-1 1-2 16,2 4 0-16,-1 2-2 0,-1 4 0 0,-2 2-1 15,-3 4-3-15,-1 0-1 0,-5 4-2 0,-2 5-3 16,-1 1-2-16,-2 3 1 0,-3 3 0 16,-4 4 4-16,-1 2 3 0,-5 3 4 0,-2 4 3 15,-1 0 0-15,-1 6 0 0,-2-2-1 0,4 1 2 16,-1-5 2-16,6-4-3 0,4 0 0 0,3-4 0 15,4-4-11-15,1-5-25 0,3 0-50 16,-1-3-82-16,0-2-162 0,1-2-315 0,4-2-901 16</inkml:trace>
  <inkml:trace contextRef="#ctx0" brushRef="#br0" timeOffset="826046.1327">19776 13183 1561 0,'-14'-3'474'0,"-5"2"-416"16,-4 4-13-16,0 5 27 0,0 4 30 0,-2 0 22 15,0 2-5-15,-3 1-26 0,1 3-24 0,5 3-21 16,0 0-14-16,4 4-10 0,7 1-4 0,2 0-3 16,5 0 0-16,6-3-5 0,5-5-7 15,4-3-4-15,8-5-4 0,2-4 1 0,4-1 4 16,2-5 1-16,1-3 1 0,-1-3 1 0,-2-3-1 15,-2-4 0-15,-2 0-2 0,-3-5 4 16,-5 0-1-16,-2 1 1 0,-5 0-3 0,-2 0 5 16,-3 2 5-16,-1 3 3 0,-4-1 7 0,0 4-1 15,2 0-2-15,-3 4-4 0,0 1-9 0,3 4-9 16,-1 1-7-16,2 4 1 0,1 1 1 0,0 5 3 16,1 1 5-16,3 1-1 0,2 4-1 0,1-1 3 15,3 2-2-15,4 0 2 0,0 0 3 0,3-2-3 16,2-5 1-16,5-4 1 0,-2-1 2 15,5-6 1-15,-4-3 3 0,3-2-1 0,-1-3-2 16,-2-4 1-16,4-2 1 0,-6-4 5 16,-1 1 5-16,0-2 3 0,-5-4 3 0,-1 1-1 15,-2-6-2-15,-2-1-4 0,1 0-3 0,-5-5-4 16,-1-1-1-16,0-2-2 0,-1-3-1 0,-2-1 1 16,4-4-2-16,-1-3-1 0,2-3-1 15,0-2-1-15,1 0 0 0,2 1 0 0,1-2-1 16,0 3 1-16,2 2-1 0,-2 5 0 0,-3 7 2 15,0 5 3-15,-3 7 2 0,-5 9 4 0,0 2 1 16,0 10-5-16,-1 2-10 0,1 2-12 16,-1 2-12-16,-2 2-3 0,-1 4 2 0,-2 8 10 15,0 9 10-15,-4 6 4 0,1 7 4 0,-1 6-3 16,1 6 2-16,3 3-1 0,0 1-2 16,0 5 2-16,1-1-1 0,0 0 2 0,0-1 1 15,-2-2 1-15,5-5 1 0,2-3 0 0,1-4-2 0,3-2-9 16,0-4-22-16,2-4-34 0,-1-4-54 15,3-7-63-15,-1-4-100 0,0-7-223 16,1-5-300-16,-3-6-507 0</inkml:trace>
  <inkml:trace contextRef="#ctx0" brushRef="#br0" timeOffset="826187.8646">20166 12977 1705 0,'-4'-12'285'15,"1"-4"-106"-15,2-2-43 0,1 6-23 16,5 2-16-16,2 2-22 0,3 1-26 0,8 2-16 15,-2-3-9-15,9 5-9 0,1 2-4 0,7 2-6 16,1 2-46-16,3 3-114 0,-5 2-320 0,-1 1-536 16,-3 5-33-16</inkml:trace>
  <inkml:trace contextRef="#ctx0" brushRef="#br0" timeOffset="826504.9849">20422 13366 1695 0,'15'-9'143'16,"5"-2"-55"-16,7-5 40 0,3 0 40 0,0-1 30 15,-4-2-15-15,0-1-39 0,-1 1-31 16,-3-2-26-16,-1 3-14 0,-4-2-14 0,-2 2-12 16,-4-1-12-16,-2 1-6 0,-7 1-5 0,-1 0-6 15,-1 2 1-15,-2 3-4 0,-3-2-4 0,-3 5-4 16,-5 1-6-16,-2 2 0 0,0 1-2 15,-5 5-1-15,2 3-1 0,-2 3 0 0,0 2 0 16,1 2 0-16,-1 5 1 0,-1 1 1 16,2 4 1-16,0 2 0 0,6 6 2 0,1 0-1 15,3 5 0-15,2 2 1 0,6-1-2 0,8 0-6 16,1-4-10-16,7-6-14 0,1-5-20 0,7-4-13 16,0-3-17-16,2-8-28 0,0-3-55 0,0-4-119 15,0 1-226-15,-4-7-320 0,0 3-311 16</inkml:trace>
  <inkml:trace contextRef="#ctx0" brushRef="#br0" timeOffset="827586.1796">20982 13136 1560 0,'-9'0'192'0,"-3"3"-84"0,-7-2 35 0,-1 6 35 16,0 3 14-16,-2-3-23 0,0 5-46 15,-1-1-38-15,1 5-27 0,4 2-18 0,0 1-11 16,0 5-7-16,6-1-2 0,0 2 1 0,4-4 1 16,7-1 0-16,2-4 3 0,7-4 3 0,5-2-1 15,1-4 0-15,2-1-3 0,3-5-4 16,1-2-2-16,0-2-3 0,-1-3-1 0,0-4-4 16,-1-1-1-16,-1-2 0 0,2-5-1 0,-8 0 4 15,0-1 4-15,0-2 2 0,-3-3 1 16,-3 0 1-16,-1 0-3 0,-2-1-2 0,0 1-2 15,1 0-2-15,1 1-4 0,-3 3-2 0,2 3-2 16,4 0 0-16,-5 5-1 0,4 2 0 0,-3 4-1 16,1 2-1-16,2 3-2 0,-2 2-3 0,2 1 1 15,-1 5-4-15,1 0-3 0,2 3 0 16,-4 4-2-16,2 0 2 0,-4 5 1 0,2 1 4 16,-1 3 1-16,-2 2 0 0,-1 1 1 0,-2 3 0 15,-3 2 3-15,3 6 0 0,-3-1 0 0,1 5 1 16,0 1-1-16,-3-1 2 0,1 4-1 0,1 0 0 15,-2 0-2-15,3-1 2 0,-3 2 2 16,5-1-2-16,-1 3-1 0,0 0 2 0,1 1-1 16,0-4 1-16,-3 1-1 0,1-1 2 0,-2-1 0 15,1-5 0-15,0 0 0 0,0-1 0 16,-3-4 0-16,-3-3-2 0,3-3 3 0,-3-2-2 16,0-3 0-16,-1-4 2 0,2-4 2 0,-1-3-2 15,1-4 2-15,-1-2 3 0,-1-4 0 0,0-2 3 16,-2-4 1-16,1-2 1 0,-1-4-1 15,1-4 1-15,1-2 0 0,1-7-2 0,3-1-2 16,4-1 1-16,1-5-3 0,4 0 1 0,3-1 3 16,2-3-7-16,5-2 0 0,1 0-3 15,2-1-3-15,4-1 4 0,4 1 0 0,1-4 1 16,4-1-2-16,4-3-2 0,3-1 0 0,4-1 0 16,2 2 4-16,3 3-4 0,1 0-2 0,-3-1-3 15,-3 4-3-15,-1 3 3 0,-3 3 0 0,-6 6 1 16,-2 4-2-16,-6 4 4 0,-5 5 0 0,-3 2 2 15,-5 4 1-15,1 2-1 0,-4 3-2 0,-1 2 0 16,-1 2-4-16,-2 0-7 0,-2 2-9 16,1 0-3-16,-1 4 2 0,0 0 6 0,1 5 9 15,0 3 5-15,-1 2 2 0,2-1 3 16,1 0 1-16,2-2 1 0,6-2 1 0,1-4 2 16,5-3 4-16,1-2-1 0,1-2 0 0,-1-3 0 15,2-3-2-15,2-1 0 0,-1-5-4 0,0 0 3 16,-2-5-2-16,-1 2-2 0,1-2-2 15,-4 0 1-15,-3 1 0 0,-1-4 0 0,1 4 3 16,-5-1-2-16,1 1 3 0,-3 2-1 0,2 1 1 16,-3 2 0-16,-1 1-1 0,1 4 0 0,2 0-2 15,-1 4-2-15,-2 1 1 0,-1-1-5 16,1 4-1-16,-1 0-4 0,1 3-3 0,6 3 4 0,-4 6 3 16,6 6 0-16,0 4 4 0,0 5-1 15,2 3 2-15,0 9-1 0,-1 1 0 0,-2 6 0 16,-3 4-1-16,1 2 2 0,-6 5-2 0,-4 0 2 15,-1 0-2-15,-4 0 1 0,-2-5 1 0,-4-2 0 16,1-6 2-16,0-4-1 0,-3-3-1 16,-3-2 1-16,-1 0 1 0,0-6-1 0,-6 1 0 15,4-6-2-15,-1-2-4 0,-2-5 4 0,4-7 1 16,-3 0 7-16,2-7 1 0,0-4 4 16,1-4 0-16,-4-5 0 0,3-2 2 0,1-5-1 15,4-1 3-15,2-5 5 0,7-3 5 0,5-3 0 16,8-2-1-16,7-4-7 0,7 0-5 0,6-3-4 15,6 1-1-15,3-2-3 0,3 1 0 16,4-4-2-16,4-1 0 0,0-4-2 0,5-1 0 16,0 3-2-16,3-4-11 0,1 0-29 0,1 0-41 15,0 1-79-15,-3 1-173 0,-8 5-606 16,-3 1-761-16</inkml:trace>
  <inkml:trace contextRef="#ctx0" brushRef="#br0" timeOffset="833221.2853">22082 8603 1 0,'-2'1'0'0,"1"-1"0"16,0 0 0-16,-1 0 0 0,0 1 0 16,-4 0 0-16,3-1 0 0,-3 1 0 0,2-1 0 15,-1 0 0-15,3 0 101 0,1-1 17 0,-1 1-12 16,1 0-1-16,-1 0 10 0,0 0 6 0,2 1-5 15,-1-1-17-15,1 0-25 0,0 0-22 16,0 0-18-16,0 0-14 0,0 0-6 0,-1 0-4 16,1 0-6-16,-4 0-28 0,-2 3-55 0,1-1-72 15,-6 0-78-15,0 3-58 0,-1 0-24 0,1-3 303 16,-1 4 8-16,1-3 0 0</inkml:trace>
  <inkml:trace contextRef="#ctx0" brushRef="#br0" timeOffset="833964.7364">21895 8626 1 0,'1'0'0'0,"0"0"0"0,2-1 166 16,1 0 82-16,-3-2-11 0,5 1-11 16,-2 1-18-16,-1 0-22 0,3-2-31 0,-4 2-30 15,6 0-24-15,-5 0-18 0,6 0-13 0,-2-1-9 16,0 1-6-16,1 0-5 0,3 0-7 0,1 0-5 16,0 0-6-16,2-1-4 0,0 1-2 15,2 0-3-15,1 1-4 0,-1-2-1 0,3 1-5 16,0-1-1-16,0 2 0 0,-1 0-5 0,-2 2 3 15,3-1-3-15,-2 1-1 0,-2-2 2 0,3 1 2 16,-1-1-1-16,-1 0 2 0,3 0 1 16,1 0 1-16,4-1 2 0,2-1-1 0,-1 1 1 15,2-2-4-15,1 3 1 0,-4-2-3 0,4-1 0 16,0 3-1-16,-2-1-3 0,2-1 1 0,-1 1-1 16,-2-1 1-16,3 2-1 0,-6 0-1 15,4 0 0-15,-4-1 0 0,0 1-1 0,-2-1 1 16,2 1-2-16,3-1 0 0,-1 0 1 0,2-3 1 15,0 2 0-15,5-1 1 0,1 0-2 0,5 0 0 16,-3-1-1-16,5-1 0 0,1 2 0 16,3-1-1-16,1 1 1 0,-3 0-1 0,1 0 0 15,-2 1 2-15,0 1-1 0,1-2-1 0,-5 1 1 16,1 1 0-16,-4 0 0 0,-4 1 1 0,-1-3-1 16,-3 3 0-16,0 0 0 0,-2-1-2 15,-1 1 3-15,1 0-1 0,2-2-1 0,-1 2 2 16,3-2-3-16,-2 1 1 0,5 0 0 0,1-1 1 15,1 0-1-15,4 0 1 0,-3 1 0 0,5 0 0 16,-1-2-2-16,-2 2 1 0,-3-2-2 16,6 1 1-16,-3 1 0 0,1 0 1 0,-2 1 1 15,0 0 0-15,-2-2 0 0,0 1 0 0,0-1 0 16,-1 1 0-16,-1 1-2 0,1 0 2 0,0-3-1 16,-1 1 2-16,-1 1-2 0,0-1 1 0,-3-1-2 15,7 2 0-15,-2-2 0 0,0 1 2 16,0 1 0-16,0 0-2 0,1-1 2 0,-1 0-1 15,0 1 0-15,3 0 1 0,1-1-2 0,0-1 1 16,0 2 0-16,-3-1 0 0,0-1 0 16,-2 0-1-16,1 0 1 0,0 2-1 0,1-2 2 15,-1 0 0-15,-1 1 0 0,-1-1-1 0,1 1-1 16,-3 1 1-16,0-2-2 0,-1 1 0 16,-2 1 0-16,-1 1 0 0,-2-1 1 0,-1 1 0 15,-5 1 1-15,3-1 0 0,-6 1 0 0,-2 1 2 16,1-2 2-16,-6 2 1 0,0-1-1 0,-3 0 0 15,-1 0-3-15,-1-1-1 0,0 0-5 0,0 1 1 16,0-1 0-16,2 2 3 0,-2-1 2 16,1 0-4-16,0 1-21 0,-1 0-36 0,1 0-66 15,-1 0-108-15,0 0-177 0,-2-1-233 0,-1-1-470 16</inkml:trace>
  <inkml:trace contextRef="#ctx0" brushRef="#br0" timeOffset="834231.7148">25386 8156 74 0,'4'0'404'0,"9"2"-178"16,3 1-52-16,3 8 32 0,4-2 28 0,2 3-10 16,3 4-30-16,0 1-38 0,-1 3-31 0,0 1-19 15,-1 0-14-15,-4 1-12 0,-3 0-10 16,-4-1-7-16,-3 0-10 0,-5-1-10 0,-1-1-7 15,-6-1-5-15,-6 1-2 0,-1-1 5 0,-5 1 5 16,-4-5 4-16,-6 2 1 0,-2-4-3 16,-6-2-6-16,-1-2-6 0,1 1-4 0,1-3-8 15,1-3-4-15,1 1-10 0,4-1-25 0,3 1-36 16,2-1-61-16,7-1-106 0,-1-1-204 0,5 2-335 16,5-1-561-16</inkml:trace>
  <inkml:trace contextRef="#ctx0" brushRef="#br0" timeOffset="835025.8542">26365 8001 1 0,'3'-6'0'16,"1"-3"0"-16,1-3 0 0,0 1 38 16,-2 0 273-16,0 0 6 0,-2-1-10 0,2 1-27 15,-3-3-30-15,1 2-22 0,-1-2-24 0,0 1-17 16,0-1-22-16,1 2-21 0,-1 2-19 0,0 5-16 16,0 0-17-16,0 3-19 0,0 1-15 15,0 2-20-15,-1 0-16 0,1 1-12 0,-1 0-10 16,1 2-6-16,-4 4 3 0,0 5 2 0,-6 8 2 15,0 2 4-15,0 5 2 0,-3 3 0 16,1 2-2-16,4 3-2 0,-1-1-2 0,3-3 1 0,2 1 1 16,3 2-2-16,-2 2 3 0,2 5 7 0,0 4 4 15,-1-4 5-15,2-8 3 0,2-8-7 16,2-6-3-16,-1-3-1 0,0-2-3 16,-1-4 2-16,1-4 4 0,-1 1 0 0,2-2 0 0,-3-3-5 15,3 1-11-15,-2-4-27 0,1 0-43 0,4 0-53 16,0-4-81-16,3-1-143 0,2-1-280 15,5-4-478-15</inkml:trace>
  <inkml:trace contextRef="#ctx0" brushRef="#br0" timeOffset="835304.6951">26795 7790 1508 0,'-1'-5'462'0,"0"1"-211"0,-3 1-99 0,3 3-38 16,-1 1-21-16,2 1-24 0,0-1-23 16,0 3-20-16,-2 4-13 0,2 4-1 0,-3 7 5 15,-1 6 3-15,1 5 6 0,0 6 1 16,1 1-3-16,3 5-5 0,0-1-3 0,1 2-2 16,2-3-2-16,-1 2 1 0,1-2 0 0,-2 2 1 15,1-3 2-15,-1-2 1 0,0-5 3 0,-1-1 2 16,-1-7 0-16,2-2-3 15,0-3-10-15,0-6-19 0,-2-3-28 0,-2-4-42 0,0 0-55 16,0-4-75-16,-2-2-135 0,0-2-279 0,-2-4-547 16</inkml:trace>
  <inkml:trace contextRef="#ctx0" brushRef="#br0" timeOffset="835449.692">26573 8195 1287 0,'5'-4'332'0,"3"-1"-202"0,5 0-67 15,1 0-19-15,7 4 2 0,3-2-2 16,0 3-3-16,1-4-13 0,1 3-40 0,-4-2-108 16,2 2-233-16,-2-1-306 0,-1-1-211 0</inkml:trace>
  <inkml:trace contextRef="#ctx0" brushRef="#br0" timeOffset="836015.4302">27250 7775 1602 0,'0'2'400'0,"0"-1"-261"15,1 2-94-15,-1 2-19 0,1 6 15 16,2 2 22-16,0 5 5 0,0 5 0 0,4 4-9 16,-1 3-10-16,2 5-8 0,1 0-9 0,0 4-4 15,2 0-6-15,-4-1-3 0,1 0-2 0,-2 2-2 16,0-1 0-16,-4 3 11 0,1-2 5 15,-3-4 7-15,-1-4-1 0,-2-8-10 0,1-4-6 16,-1-6-8-16,1-2-2 0,-1-4 0 0,1-3 4 16,1-2 9-16,1-3 11 0,-2 0 14 0,1-3 8 15,0-2 2-15,-3-1-8 0,0-5-16 16,1-4-7-16,-4-4-9 0,4-2-4 0,0-5-4 0,2-6-2 16,1-1-3-16,1 0-1 0,2-3 0 15,-1 3 0-15,4-3 3 0,-1 4-4 0,3-5-2 16,2 0-1-16,2 0 0 0,3-1-1 0,3-1 1 15,0 1 0-15,2 0-3 0,4 2 3 16,-1 4-1-16,0 3-1 0,1 8-6 0,-2 2-1 16,-1 5-2-16,0 5-1 0,2 5 3 0,-1 1-3 15,-1 4-1-15,0 1-3 0,-4 2-7 0,-5 4 1 16,-3 4-1-16,0 0 4 0,-7 6 3 16,-4 3 7-16,-6 1 4 0,-3 3 4 0,-8 3 0 15,-4 1 1-15,-7 2 4 0,-4-2 4 0,-3-2-1 16,-1 3-1-16,5-3-4 0,0-2-4 15,6-2 3-15,8-6-2 0,7-5 0 0,6-7 2 16,6-3-6-16,1-1 2 0,3-1 2 0,-1 3 1 16,8 1 2-16,5 3-1 0,6 0 0 0,6 2-1 15,5 3-3-15,2 1 1 0,1 2-3 16,-3 1 2-16,5-3 3 0,-1 3 0 0,-2-2-1 16,-3 2 2-16,-3 0 0 0,0-2-5 0,-6 1-17 15,-2 0-35-15,2-5-58 0,-7 2-103 0,2-3-181 16,-5-2-397-16,0-1-788 0</inkml:trace>
  <inkml:trace contextRef="#ctx0" brushRef="#br0" timeOffset="836807.3683">28834 7699 2070 0,'-1'-3'238'0,"-5"-3"-124"0,4 2-56 0,-2 4-28 15,1 2-13-15,1 3-9 0,-1 1-4 0,-4 5 0 16,-2 6 3-16,-1 5 5 0,-1 7 3 16,2 3 3-16,2 5 2 0,1 4 1 0,2-1 1 15,-1 1-3-15,5 1-1 0,0 0-2 0,2-4-1 16,1-1-2-16,1-4 2 0,-2-1-2 0,4-1-2 15,-3-6-1-15,1-2-1 0,1-2 0 0,-4-7 0 16,1-3-1-16,2-5 1 0,-4-2 4 16,0-2 7-16,0-2 19 0,0-2 21 0,-2-1 4 15,2-1-3-15,0-4-17 0,2-4-20 0,0-1-7 16,0-3-7-16,-1-7 0 0,3 2-2 16,1-3-1-16,-2-1-1 0,3 1-2 0,-3-3-1 15,5-1 2-15,-3-4-3 0,1 0 2 0,2-3 1 16,-2 0-2-16,2 0-2 0,1 0 0 0,-1-2 2 15,1 3-3-15,-1-1 2 0,-1 2 1 0,1 6-1 16,1 4 0-16,-6 4 0 0,3 6 0 16,-3 3-1-16,1 4 0 0,-1 3-3 0,-2 3-4 15,0 1-10-15,0 1-10 0,-1 4-4 0,4 4 4 16,2 8 9-16,-1 8 6 0,2 5 9 0,1 4 1 16,3 8 1-16,-2 0 3 0,0 2-1 15,1 0 1-15,0 0 0 0,-3-2-1 0,2-1 3 16,-2-2 1-16,2-3 3 0,0-4-10 0,-1-4-13 15,0-3-29-15,0-6-50 0,0-3-66 0,3-7-108 16,-7-4-202-16,1-5-292 0,-4-4-588 16</inkml:trace>
  <inkml:trace contextRef="#ctx0" brushRef="#br0" timeOffset="836952.2265">28966 8068 223 0,'-6'-11'792'15,"2"-3"-299"-15,-2-1-167 0,5 5-90 0,4 3-66 16,1 3-56-16,6-2-48 0,0 2-37 0,3 0-16 15,5 2-9-15,-2-1-3 0,5 3-32 0,-3 0-78 16,0 1-106-16,2 1-187 0,-7 0-212 0,2 2-246 16,-4-1 625-16</inkml:trace>
  <inkml:trace contextRef="#ctx0" brushRef="#br0" timeOffset="837284.1893">29336 7832 347 0,'7'0'373'0,"-3"0"-109"0,3 2-45 0,0 3-11 16,-4 1 0-16,3 3-13 0,-1 5-18 16,-1-1-25-16,1 3-28 0,-3 3-29 0,1 0-18 15,-1 0-6-15,-2 4-5 0,-2 0-3 0,-2-1-9 16,0 2-7-16,-3-2-9 0,-3 2-5 16,0-3-6-16,1-2-3 0,-1-1-4 0,1-4-2 15,4-3 2-15,0-5 0 0,3-5 6 0,2 0 17 16,0-1 21-16,0-1 15 0,2-2-2 0,2-4-16 15,0-4-23-15,7-6-20 0,0-1-8 0,4-1-3 16,1-5-1-16,5 2-1 0,-2-1-2 0,2 1-1 16,-3 1 2-16,2 1-3 0,-3 4-1 15,-1 1 2-15,1 5-3 0,-5 2 0 0,-1 4-1 16,0 1-4-16,-2 3-1 0,-1 3-4 0,1 1-2 16,-4 2 0-16,3 2 2 0,-1 2 5 0,-4 3 2 15,3 1 1-15,-4 3 0 0,0 0-24 16,-1 4-40-16,-1 0-50 0,-1 0-68 0,-1 2-102 15,0-2-183-15,-3-3-286 0,8 1-639 0</inkml:trace>
  <inkml:trace contextRef="#ctx0" brushRef="#br0" timeOffset="838533.7423">30031 7929 219 0,'0'-4'751'0,"-5"-3"-414"15,2 0-146-15,-5 6-62 0,-1 1 12 0,0 1 0 16,-2 2-11-16,-4 2-2 0,-1 4-18 0,0 1-20 16,-2 1-22-16,0 3-19 0,-1 0-17 0,6 4-9 15,-2 1-4-15,1 3-4 0,5 0 1 16,0 1 2-16,7-3 6 0,8-5 4 0,0-2 3 16,9-4 1-16,0-4-1 0,3-1 0 0,3-7-1 15,-1 0-3-15,0-6-4 0,0 2-5 0,-3-5-1 16,-4 0-4-16,-3-1-1 0,-2 1-1 15,-4 0-3-15,2 1 2 0,-4 1 0 0,-2 1 0 16,1 4 0-16,-2 1-4 0,1 1-3 0,0 3-3 16,0 0-8-16,0 2-9 0,1 0-4 15,0 3 3-15,-1 0 6 0,4 2 9 0,1 4 4 16,0-2 2-16,7 0 4 0,1 0 2 0,2-4 3 16,6 2 0-16,6-5 0 0,0-2-1 15,-3-2-1-15,3-3 0 0,-4-3 0 0,-1-3 0 0,3 0-3 16,-3-3 0-16,-2-1 1 0,-1-3-1 15,-3 0 1-15,1-3 0 0,-3-2 0 0,0 0-5 16,-1-3 1-16,-2 0-2 0,-1-4-1 0,0-1 3 16,-1-3 0-16,-1-1 1 0,1-2-1 15,-1 2-1-15,2-4 0 0,0-1-1 0,3-1 0 16,-2-4 1-16,-1 1 0 0,0-1-1 0,-3 3 2 16,1 4-2-16,1 1 0 0,0 8 1 0,-7 6-1 15,0 3 3-15,-2 8 1 0,0 5 0 0,-2 4-3 16,2 3-11-16,-1 2-12 0,-7 5-6 15,3 5 0-15,-4 6 6 0,-3 4 9 0,-4 10 4 16,2 6 3-16,-4 3 2 0,-1 8 0 0,1 5 2 16,-2 0 0-16,5 4 2 0,-3 1 2 15,0-4-1-15,5 3 3 0,1-5-2 0,3-7 9 16,8-7-2-16,6-5 2 0,9-7 2 0,-1-6 0 16,8-3 2-16,0-6 3 0,4-6 0 0,-1-3 0 15,4-6-3-15,1-2 0 0,-3-5-2 16,2-5-2-16,-6-3 2 0,-2-2 0 0,-3 2-3 0,-4-2-2 15,-3-2-1-15,-3 3-3 0,-3 1 0 16,-3 2-1-16,-1 3 0 0,0 1-1 0,0 2-4 16,-1 4 2-16,0 3-2 0,0 0-4 0,1 3-4 15,0 3-13-15,0-1-11 0,-1 2 1 16,0 1 4-16,-3 6 12 0,3 2 11 0,-1 2 1 16,1 1 3-16,3 0 1 0,1-2 2 0,5-3 4 15,7-1 1-15,0-2-1 0,3-2 5 16,1-5-2-16,0-2 2 0,-2-1 0 0,2-4-4 0,-1 0 1 15,-4-2-1-15,1-1 3 0,-4 1-3 16,-1-3-1-16,-1 1-1 0,-4-2-1 0,3 3-1 16,-5 0 1-16,3 2-2 0,-4 2-1 0,0 3-1 15,1 0-3-15,1 4-9 0,-2 0-5 16,0 4-5-16,5 4 2 0,2 4 7 0,2 7 11 16,0 5-1-16,-2 6 0 0,0 2 0 0,-1 7-1 15,-4 2 3-15,1 1-1 0,-5 2 0 0,-4 4-1 16,0 4 0-16,-7 0 2 0,-4 1 0 0,-2-1 2 15,-2-2-1-15,-5-4-1 0,3-2-1 16,-1-5 3-16,-1-1 3 0,-3-6-1 0,1-6 0 16,-3-2-7-16,0-5 2 0,4-5 3 0,-3-4 0 15,4-5 0-15,1-2 1 0,2-5 3 16,3-3 0-16,6 0 2 0,0-3 3 0,8 0 0 16,-2-5-1-16,5 3 0 0,4-4-3 0,0-1-3 15,7-4-6-15,1-1-5 0,7 0 2 16,1-4 0-16,2-2 5 0,4-2-2 0,-1 1 2 15,2-4 0-15,0 2 1 0,-3-3 2 0,4-1-5 16,-2-4-5-16,3 0-6 0,3-5-8 0,3-3-1 16,-3 0-4-16,0-3-2 0,-1-2-6 15,-1-1 1-15,0-1 5 0,-2 0 4 0,-2 0 4 0,1-4 1 16,-5-1 1-16,-1 1 2 0,-2-1 1 16,-2-1 2-16,-3 1 5 0,-2 0 1 0,-1 0 5 15,1-2 2-15,-7 1-2 0,3 3 1 0,0 1 2 16,-3 6-1-16,5 3 2 0,-1 6 5 15,-1 5 4-15,-5 7 2 0,2 3 13 0,-2 5 5 16,-1 6-4-16,-2 4-5 0,1 4-18 0,-1 3-22 16,0 4-8-16,-1 4-3 0,1 4 4 0,-2 9 11 15,-1 7 9-15,-2 10 1 0,3 8 2 16,-4 6 2-16,1 6 1 0,-2 7 0 0,-1 2 0 16,3 4 2-16,-4-2 3 0,0-1 1 0,5-4 0 15,-3-1 1-15,7-8-5 0,3-4 0 16,5-7-6-16,3-7-14 0,4-6-34 0,1-4-62 0,1-8-96 15,4-5-163-15,-2-6-316 0,3-5-823 16</inkml:trace>
  <inkml:trace contextRef="#ctx0" brushRef="#br0" timeOffset="838761.7545">31306 7590 897 0,'8'-6'444'0,"1"0"-257"16,5-5-68-16,5 7-17 0,2 2 1 0,-1-1 10 15,6 3 1-15,-3 2-13 0,-1-1-15 16,-2 4-11-16,2 1-11 0,-2 3-11 0,-2 0-13 16,-4 1-15-16,0 0-10 0,-3 4-8 0,-3 0-4 15,-3 5 0-15,0 0 0 0,-3 5 2 0,-2 1 2 16,-5 4 5-16,2 1 1 0,-4 4 1 0,2-1 3 16,-4 2-5-16,4-4-24 0,2-2-40 15,4-6-60-15,6 0-82 0,4-8-144 0,0-2-303 16,6-7-643-16</inkml:trace>
  <inkml:trace contextRef="#ctx0" brushRef="#br0" timeOffset="838913.4324">31893 7461 763 0,'-1'-9'288'0,"-1"-2"-155"0,1-1-47 16,1 4-31-16,0 3-43 0,0 2-170 0,0 1-256 15,-3 4-242-15,6 1 548 0</inkml:trace>
  <inkml:trace contextRef="#ctx0" brushRef="#br0" timeOffset="839252.7525">32109 7476 1 0,'-2'6'0'15,"-7"3"54"-15,-1 3 191 0,0 3 26 0,-1 3-3 16,2 2-17-16,-1 0-30 0,-1 0-32 0,4 0-38 16,0 3-35-16,1 1-27 0,0-2-20 15,3 3-11-15,3-3-1 0,8-1 11 0,1-2 17 16,3-3 14-16,5-1 5 0,-1-4-7 0,2-1-19 16,6-2-18-16,2-2-13 0,0 0-12 0,2-3-7 15,1 1-8-15,1-2-5 0,0 1-5 16,0-2-3-16,-6 1-1 0,-1 2-1 0,-9-2 2 15,0 1-3-15,-1 0 0 0,-4 1-3 0,-1 2 0 16,-1 1-5-16,-1 1 1 0,-1 1 0 16,-1 3 0-16,-3-1 1 0,-2 1 3 0,-4-2 1 15,1 3 2-15,-3-2 2 0,-4 3 3 0,-4-2 8 16,-3-4 9-16,-2 0 4 0,-5-6 3 0,2-2-4 16,-6-4-14-16,-2-3-42 0,1-1-88 15,-2-2-188-15,1-2-361 0,2 0-923 0</inkml:trace>
  <inkml:trace contextRef="#ctx0" brushRef="#br0" timeOffset="845899.1395">22068 13033 1 0,'-1'-5'0'0,"-6"1"153"16,1-2 9-16,-1 2 9 0,-1-2 21 0,2 0 17 15,-1 1-17-15,-2-2-31 0,0 2-28 16,-1-3-29-16,1 1-25 0,-1 1-19 0,-2-2-14 16,2 1-14-16,-1-1-8 0,-2-2-7 0,-4 1-5 15,0 1-2-15,-3-2-3 0,0 1 0 0,-5-3 0 16,1 1 0-16,-4 0 1 0,0-3-3 0,2 1-1 16,-3 0 0-16,-1-1-2 0,-3 1 1 15,-2-3 1-15,2 0-2 0,-5 1 2 0,2 0-2 16,-1-2 0-16,-3 2-1 0,0-1-1 0,-1 1 0 15,-2 2 0-15,-1-2 2 0,0 1 0 16,-2-1-2-16,0 0 2 0,-3 4-6 0,3-1 2 16,-1 3 0-16,1 0-1 0,0-2 1 15,-3 3 0-15,-1-1 0 0,2 2 2 0,0 0 2 0,-3 1 2 16,-2 0 0-16,-3 0-1 0,3 0 2 16,-2 0 3-16,-1 0-2 0,1 0-1 0,2 3-1 15,1 0 0-15,0-1-1 0,1 2 1 0,1-1 0 16,2 2-4-16,2-1 2 0,-2 2-2 0,3-1 2 15,-3 1-1-15,0 0-1 0,3 0 2 0,0 1-1 16,-3 1 1-16,0-1 0 0,-2 2 0 16,-1-1-1-16,2 1-3 0,2-2 2 0,1 1 0 15,-3 1 1-15,3-2-2 0,-1 3-1 0,1-2-1 16,0-1-1-16,3 3 0 0,1-4-6 0,3 1-2 16,0 0-5-16,1 0-1 0,-1 0 3 15,-1 2 1-15,0-2-1 0,1 1 2 0,-1 1 2 16,3 0-1-16,2 1 5 0,-2 1-1 0,-2-2 2 15,3 1 2-15,-1 2-1 0,4 0 2 0,0 1-2 16,2-1 2-16,0 1 0 0,-1 0 2 16,3-1 0-16,0 0-2 0,0 0 1 0,3 2-1 15,1-2 0-15,0 2 1 0,2 1 1 16,-1 2-1-16,-1-3 0 0,1 4 1 0,1-2 1 0,-3 3 1 16,2-4-6-16,3 3-5 0,0-1-30 0,-1 0-12 15,1 3-1-15,3-2 8 0,-5 1 29 16,0 1 11-16,2-2 3 0,-1 1-1 0,-3 3 2 15,1-2 1-15,3 0 1 0,-1 1-2 0,1 3 1 16,1-1 0-16,-1 4 0 0,0 0 2 16,-5-2 1-16,5 3 0 0,-3-1 0 0,1-2-1 15,-1-2 1-15,3-1 0 0,0 0 3 0,0 2 2 16,3-2-1-16,-1 0-1 0,4-1-7 0,-2 1 0 16,6-2-4-16,-2 0 2 0,3-1 1 15,1 1 4-15,-1-1 5 0,2 2 2 0,2-2 5 16,2-1 1-16,0 2 1 0,-2-1-1 0,4 2-1 15,0 0-6-15,1 3-3 0,-1-3-2 0,2 1-2 16,2 0 4-16,-1 1 0 0,0 2 3 0,2-2 0 16,-2 4 0-16,4-2-3 0,-2 2 0 15,-1 0 0-15,3 0-2 0,-1 0 2 0,2-3 1 16,-2 1 2-16,3 1 2 0,-2-2 0 0,4-2 3 16,-1 2 0-16,3 2-1 0,-2-3 1 15,0 3-1-15,2-2 0 0,0 1 0 0,-2-1-2 0,2-1-3 16,-2-2 0-16,1 1-2 0,3-1-1 15,-2 2-2-15,1-3 0 0,3 1-2 0,-2 0-1 16,1-1-1-16,1 2-3 0,-2-1 2 0,3-1 1 16,-1-1 1-16,3 2-1 0,1-2-2 15,-1 1 0-15,-1-2 0 0,4 1 0 0,-1-1 2 16,4 3 0-16,-1-1-2 0,2-3 1 0,1 1 0 16,-3-1 5-16,3 1-4 0,-3-1-7 15,0-1-1-15,-3 0-8 0,1 0-1 0,-3 0 6 16,2-2-4-16,0 2 10 0,1 1 4 0,1-3 1 15,3 3 0-15,-1-4-2 0,2 0 0 0,-1 0 1 16,1-2 1-16,3 0-4 0,3-2 3 0,2 0 1 16,5-1 2-16,1 0 6 0,1 1 6 15,2-1 4-15,1 1 3 0,2 0 9 0,-1 1 0 16,1-1 6-16,-4 2-5 0,0 1-4 0,-1-1-5 16,-4 1-7-16,-1 1 2 0,-2 0-5 15,-2-2-1-15,-2 1 2 0,-2 0-6 0,-1-2 3 0,3 1 0 16,-3-1-3-16,1-1-2 0,-2 1-2 15,2-2-2-15,1 1-1 0,-3-1 2 0,3 0 0 16,1-1 0-16,1-1 1 0,1 2 0 0,6-2 0 16,0 1 0-16,1-1 0 0,1 2-1 0,-1 1 1 15,0-2 1-15,0 2-2 0,-4 0 2 16,-3 0 0-16,-1 1-6 0,-1-1-8 0,-4-1-8 16,1-1-8-16,-2 1-5 0,1-1-3 0,-1 1 0 15,3-2 2-15,-1 0 4 0,2 0 3 16,-2-2 4-16,2 2 5 0,1-1 2 0,-2 1 5 15,5 0 3-15,-1-2 0 0,3 2 5 0,0 0 3 16,1 0 3-16,0 0 4 0,0 0 3 0,0 2 0 16,3-2-3-16,-3 1 0 0,1 1-2 15,-3-2-1-15,-2 1 2 0,0 1-1 0,-1-1 0 16,-1 1-1-16,1-2-2 0,1 3 0 0,0-3-5 16,-2 3-10-16,2-3-16 0,0 1-39 15,-3 0-37-15,1-1-39 0,-1 2-30 0,1-2-11 0,-6 0-7 16,2-2 2-16,2 2 11 0,-5-1 16 0,3 0 30 15,-1-2 41-15,0 1 92 0,1 1 0 16,-1-2 0-16,1 0 0 0,-4 1 0 0,1-1 0 16,-2 0 0-16,2-1 0 0,-4-1 0 15,2 3 0-15,0-1 0 0,2 0 0 0,-2 0 0 16,5 1 0-16,-1-1 0 0,3 0 0 0,-2 3 0 16,-1-2 0-16,1 2 0 0,-1-2 0 0,1 1 0 15,1 0 0-15,2-1 4 0,1 1 1 0,0-2-4 16,-1 2-1-16,-3-1 2 0,1 0-5 15,2 0 11-15,-1-2 5 0,1 0 13 0,3 1 25 16,-3 0 12-16,1-2 15 0,-2 3 1 16,0-3-12-16,-2 2-13 0,0-3-10 0,-2 2-3 15,2-2 2-15,-1 1 6 0,0-2 1 0,-2 0-11 16,0 1-12-16,2-1-8 0,-3-1-7 0,0 1 1 16,-3 0 0-16,3-2 1 0,-1 1 1 0,4-2 6 15,-3 0 8-15,-1 1 12 0,-1-2 15 16,0 0 10-16,0 0-3 0,-2 0-8 0,-3-2-15 15,2 1-15-15,1-2-4 0,-4 0-5 0,4 0 0 16,-4 0-1-16,4 1-1 0,-1-4 2 0,-4 3-4 16,-2-1 2-16,2-1 2 0,0 3-2 15,-1-3 4-15,-3 1 3 0,-2-2-1 0,1 3 3 16,1-2 0-16,-2 2-2 0,-2-2 0 0,3 0 1 16,1-2-1-16,-1 1 10 0,-3 1 10 0,2-1-2 15,-3-2-2-15,4-1-6 0,-5-1-3 0,3 0 2 16,-4 1 4-16,0 1-3 0,1 0-5 15,-2 0-5-15,-2-1-5 0,-2 0-9 0,1 2-1 16,-2-3-2-16,-3 0-4 0,-2 1-3 0,1-2-3 16,-2-2-5-16,-3 2 0 0,2-2 0 0,-5-1 1 15,-1 0 4-15,-3-1-1 0,-5 0 1 16,3-1-1-16,-1 0 3 0,-4-1-2 0,-1 1 0 16,-4 1 0-16,-2 2-4 0,-4-1 1 0,-4 3 0 15,0-1-3-15,-6 1 3 0,-3 4-3 16,-1-3-27-16,0 4-84 0,-3 0-174 0,3 5-305 15,1-2-125-15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4:35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461 2238 1 0,'-2'0'0'0,"-2"-2"0"16,2 1 0-16,1-2 0 0,-1 3 0 0,0-1 0 16,-3-1 0-16,3 2 0 0,2 0 101 0,0 0 31 15,0 0-30-15,0 2-27 0,0-2-16 0,0 0-7 16,2 1-2-16,-1-1-1 0,3 0-3 0,-3 0-7 15,0 0-11-15,1 0-7 16,-2 0-4-16,2 1-1 0,3-1 2 0,-2 0 0 0,3 0 1 16,-2 2 0-16,5-2 2 0,-1 1 2 15,-2 1 5-15,8-1 9 0,-3-1 4 0,1 2 5 16,2-2 3-16,3 1 1 0,1-1 5 0,1 0 3 16,1 0 2-16,3 0 1 0,-1 0-8 0,1 0-7 15,4 0-9-15,1 0-8 0,-2 2-3 0,2-2-4 16,2 0-3-16,-1 0 0 0,23 1-16 15,-8-1 0-15,-6 0-2 0,-7 0-1 0,-4 0 11 16,-1-1 0-16,2 1 1 0,-1 0-3 0,-3 0 0 16,2 1-1-16,-3 0 0 0,-1 1 0 0,-2-1 1 15,1 0 1-15,0 0 2 0,-2 0 3 0,1 1 1 16,2 0 4-16,2 0 0 0,-2-1 1 16,1 0-2-16,-2 3 3 0,-1-3 0 0,1 0 0 15,0-1 2-15,-2 0-2 0,2 0-1 16,-3 1-1-16,2-1-1 0,-1-1-2 0,1 1-3 0,1-1-2 15,1 0-1-15,0 1 0 0,0 0-2 16,3-2 0-16,-2 0-1 0,-1 1-2 0,-1 1 0 16,0-1 0-16,5 1 1 0,-3-1-3 0,-2 1 0 15,5-1 0-15,-3 1 0 0,-2-2 0 0,1 2 1 16,3 2-1-16,-4-1-3 0,2-1 4 16,-1 1-1-16,5 0 2 0,-2 0 3 0,3-1-3 15,1 2 2-15,2-2-1 0,-1 2 1 0,0-1-1 16,0-1 0-16,1 1 0 0,-1-1 0 0,1-1-1 15,0 1 0-15,-1-1 0 0,2-1 0 0,0 0 1 16,-2 2 0-16,1-1-1 0,-1 0-4 16,1 0 2-16,0 0-1 0,-1 1-1 0,-1 0 0 15,-2-2 2-15,-3 4-3 0,0-2 2 0,0 0 0 16,-2 1-2-16,0-1 1 0,5 1 0 16,-3-1-1-16,0 1 3 0,1-1-1 0,-3 1 1 0,2 1-2 15,-3 0 0-15,1-1 1 0,-2 0 1 16,2 0 2-16,-3 1-2 0,2-2-1 0,-1 1 0 15,-2-1 2-15,-1 0-3 0,2 0 1 16,0 0 0-16,-1-1 0 0,0 1 2 0,1-3-1 16,-1 2 0-16,2-2-1 0,0 0 0 0,-2 1 0 15,2 1 1-15,1-2-1 0,-1 1 1 0,2-1 1 16,0 0-2-16,0 2 0 0,2-4-1 16,-1 2-2-16,2 0 2 0,1 1-2 0,-1-1 1 15,5 0 1-15,-1-1-1 0,2 2-1 0,0-1 2 16,-2 0-2-16,2 0 1 0,-1 0 3 0,1 0-3 15,-1 1 1-15,1-2-2 0,2 1 1 16,2 0 0-16,-1 0 2 0,-1-1-1 0,2 1 1 16,0-2 0-16,3 1-2 0,-1 0 0 0,4-2 2 15,-1 2-4-15,0 1 1 0,-2-1 0 0,6 1 0 16,-2 0 1-16,2 1-1 0,-2-1 0 16,-2 0 1-16,2 1-1 0,2-1 0 0,1 2 1 0,-2-2 0 15,1 0-1-15,1 0-1 0,-3 1 0 16,3-2-2-16,-1 3 3 0,0 1-1 0,0-3 1 15,1 3 3-15,-1-3-2 0,3 0 0 16,3 1-1-16,-2-1 1 0,-2 2-1 0,4-2-2 16,-4 1 2-16,0-2-1 0,-1 3 3 0,0-1 1 15,-3 1 1-15,0 0-3 0,0-1-2 0,1 0 1 16,1 1 0-16,-3 0 0 0,0-2 0 0,3 1 0 16,3 0 0-16,-2 1-2 0,2-3 3 15,2 4-1-15,-5-3 0 0,6 1-1 0,-5 1 1 16,1 1 1-16,-3-3-1 0,1 2 1 0,-2-1-1 15,-1 0 0-15,1 0 0 0,-1 0 0 16,0 0 1-16,0-2-1 0,-1 3 0 0,1-1 0 16,2 1-2-16,1-2 2 0,-1 1-1 0,0-1 0 15,-2 2 2-15,1 1-1 0,0-2 2 0,2 1 0 16,-2-2 0-16,-2-2-3 0,1 4 1 16,-1-2-1-16,-3 1 1 0,2 1-1 0,0-3 1 15,-1 2 1-15,-4-1-1 0,3 0 2 0,-1-3-2 16,2 1 0-16,0 2 0 0,-2-2 3 0,2 2-2 15,1-2 0-15,1 1 1 0,1 2-4 16,0-1 3-16,0 0 0 0,-1 0 2 0,-1 0 0 0,-3 1-2 16,3-1-2-16,-1 2 0 0,-3-2 0 15,2 1-1-15,-3 0 2 0,2 0-2 0,-2-2 2 16,6 4 0-16,-2-3 0 0,2 0 0 0,1 1 1 16,-5-1-1-16,3-1-1 0,0 1 0 0,2-1 2 15,-1 0-1-15,-2 0 0 0,-2-1 1 16,3 2-2-16,-2-1 0 0,-3 2 0 0,-1-4-1 15,3 3 2-15,-4 0 1 0,-2-3-1 0,1 3 0 16,-2-1 0-16,1-1-2 0,-1 2 1 16,3 0 0-16,-1 0 1 0,-2 0-1 0,0 2 3 15,-3-1-1-15,1-1-2 0,-2 3 1 0,2-2-1 16,-4 2 1-16,4-2-2 0,-4 2 2 16,3-1 0-16,-4 1-1 0,1 0 1 0,-3 0 0 15,-1 0-1-15,-2 0 1 0,-3 0 0 0,4-1 1 16,-5 0 0-16,4 0 0 0,-4 0-2 0,4 1 1 15,-3 0 0-15,3-2 1 0,-3 2-1 0,2 0 1 16,-4 0 2-16,0 0-3 0,-2-1 4 16,-3-1 1-16,-3 1 4 0,3 1 10 0,-4-2 12 15,-2 0 6-15,0-1 4 0,1 0-4 0,0-1-6 16,0 0-9-16,0-2-3 0,1 0-4 16,0 0-4-16,0-1 2 0,-1-2-2 0,4 1-2 0,-2-2-1 15,4 0-4-15,-1-4-1 0,1-2 2 16,-1 0-1-16,1-1 4 0,-2-2-3 0,1-2 3 15,2-1 0-15,-1-2-3 0,-2-1 6 0,0-2 2 16,0 0 0-16,-1-1 2 0,2-1 1 0,-3-1 1 16,4-2 2-16,-3 1-1 0,2-1-2 15,2-1-4-15,-2 0-1 0,-3 2 2 0,4-1-6 16,-3 2 1-16,-1 0 0 0,-2 1-2 0,-1-2 0 16,-1 2-2-16,3-2-4 0,-2 2 4 15,1 15 7-15,-1-4 0 0,0 2 3 0,0-5-2 16,0 2-1-16,0-2-11 0,3-2 3 0,-3 0 2 15,2 0-8-15,-1 2 5 0,-1 0-2 16,3 5 0-16,-2-2 5 0,1 1-4 0,-2 2 6 0,3 0-7 16,-3 2-8-16,0 1 9 0,0-1-4 15,-1 2 4-15,1 2 5 0,-1-2-7 0,-1 4 5 16,1-2 2-16,-1 2 5 0,0 1-3 0,0 1-4 16,-3 0-4-16,3 1-3 0,-1 1-3 0,0 0 1 15,-3 0-6-15,3 3-1 0,-2-1 3 0,-2-1 1 16,3 1-1-16,-4 0-4 0,1 1 9 15,-3-1-3-15,1 0 8 0,-2 1 6 0,0-1-7 16,-2 1-1-16,-1-2-3 0,-1 2 6 0,-2 0-4 16,1-1 0-16,-1 1 2 0,-1 0 4 15,0 0-2-15,0-1 0 0,0 1-2 0,-2 0-8 16,-1-2 8-16,2 2-2 0,-3 0 5 0,0 0 0 16,-2-2-1-16,-2 2-5 0,0-1 0 0,-2 1 0 15,-2-1 0-15,2 0 4 0,-3 1-3 16,0-1 6-16,-3-1-6 0,-1 1 4 0,1-1-1 15,0 2-4-15,-3 0 3 0,-2-1-1 0,3 1-2 16,-2 0 1-16,4 0 6 0,-3 0-5 16,2 0 3-16,1 1-3 0,-3-1-3 0,3 0 5 15,-5 2-2-15,5-2 0 0,-2 0 4 0,-2 0-2 16,0 0-2-16,2 0-1 0,-4-2 0 16,1 2 0-16,4 0 0 0,-5 0 4 0,-1 0 0 15,1 0 1-15,2 0-2 0,-1 0-4 0,-2 2-1 16,5-2 0-16,-1 1 2 0,2-1 3 0,-3 2-1 15,4-2 2-15,-3 0 0 0,1 0-1 0,-2 0-3 16,3 0-4-16,-4 0 2 0,-1-2 4 0,-2 2-3 16,4 0 1-16,-6 0 0 0,1 0 0 0,0 2-2 15,-2-2-9-15,-4 0-5 0,4 0-5 16,-4 0 1-16,-2-2 11 0,1 2 5 0,2 0 4 16,-1-1-4-16,-1 1 0 0,0 0 3 15,1 0 5-15,-1 0-2 0,1-2 2 0,-2 2-2 16,1 0-5-16,-2 0 4 0,0 0 1 0,0 0 0 15,0 0 0-15,-1 0 1 0,2 0-1 0,-4-1-2 16,0 1-2-16,-1-2 4 0,2 2-3 0,-6 0-5 16,0 0-7-16,-2-1-2 0,0 1-1 15,-2 1-2-15,1-1 6 0,-2 0 4 0,2 0 0 16,2 0 1-16,-1 0 2 0,4 0 4 0,-1 0-1 16,4 2 3-16,0-2 1 0,0 0 0 15,0 1-2-15,2-1 0 0,-2 2 4 0,0 1-4 16,1-2 1-16,-2 1 2 0,3 1-1 0,-4-1 2 15,1 0 2-15,-1 1-4 0,4 0 4 0,-7 0 0 16,3-2-3-16,0 2 3 0,-3 1-3 0,2-2-6 16,-1 0 3-16,-1 2-1 0,3-2 1 0,-1 1 2 15,0-2 3-15,1 2-1 0,2-2-4 16,2 1-3-16,1 0 1 0,0-1 2 0,1 1 2 16,-1-1 2-16,0 1-1 0,1 1 0 0,-2-2-4 15,-1 2 1-15,0-2 2 0,0 1-2 0,-1-1 3 16,-1 1-2-16,2-1 1 0,-1 0 1 15,-1 1-5-15,0 0 5 0,2-1-2 0,-4 1-2 16,2-2 3-16,-2 1-1 0,-1 1 0 0,1 1 1 16,0-3 0-16,0 0 0 0,-1 0 0 15,0 0 0-15,2 0-3 0,-2 0-3 0,-1 0 2 16,3 0-3-16,-2 1 5 0,-1 0 2 0,-1 1-15 16,4-1 1-16,-3 1 2 0,0-1 1 0,4 2 10 15,-1-2 3-15,3 1-5 0,1 1 1 0,2-2-13 16,1 1-5-16,2 1 5 0,2 0-2 15,-3-2 13-15,4 2 3 0,-2 0-1 0,2 0 2 16,1 0-4-16,-4-1 0 0,4 0 0 0,-1-1-1 16,-1 3 2-16,3-1-1 0,2-2-2 0,1 2 1 15,4 0 4-15,-2-3-2 0,4 3-1 16,1 0 4-16,2-3 4 0,1 3 2 0,-1 0-6 16,3-1 3-16,3-1-10 0,0 1 0 0,0-1 4 15,3 0-2-15,1 2 3 0,-1-1-2 0,5-1 1 16,-4 2 2-16,4-2 3 0,-4 0-3 0,6 0-2 15,-2 0-5-15,4-1 2 0,-1 2 2 16,2-2 1-16,-2 0 6 0,2 1-4 0,1-1-2 16,-1 2 1-16,0-2-1 0,0 1-1 0,-3-1 2 15,-2 2 1-15,1-2-3 0,-1 0 0 16,-3 2 0-16,3-2 0 0,0 1 1 0,-3 0 0 16,6-1 4-16,-4 2 0 0,5-2-2 0,0 0-1 15,0 0 0-15,-2-2 2 0,3 2-7 0,1-1 5 16,1 1 2-16,-2-1-1 0,2 1 0 15,2 0-2-15,-2 0-1 0,-1 0 2 0,2 0-2 0,-1 0 2 16,1 0 4-16,3 0-3 0,-2 0-1 16,3 0 2-16,-1 0-4 0,3 1 0 0,0-1 2 15,1 0-3-15,0 1 2 0,1-1-2 0,0 2 2 16,0-2 1-16,1 0-2 0,-1 1 0 16,0 0 6-16,0 1-2 0,-1 1-3 0,-3 0 1 15,4 3 3-15,-1-1-1 0,0 0-2 0,0 3 3 16,0-1-1-16,-1 2 3 0,1 0 3 15,-3 3-2-15,2-3 3 0,2 5 0 0,-1-1-3 16,1 3 1-16,0 1 4 0,0 1-5 0,1-3 9 16,0 6 0-16,1-2-6 0,3 0 5 0,-3 0-7 15,0 2 3-15,4-1-3 0,-3 1 0 0,0 1 0 16,3-2-2-16,-3 3 1 0,2-3 0 16,-2 0 4-16,5 1-3 0,-4 0 3 0,3 0-1 15,-3 0-1-15,3 0 3 0,0 4-1 0,-3-2-1 16,2 0-2-16,-2 1 0 0,-2-1-3 15,3 1 3-15,-3-1 0 0,-1 2-1 0,1-3 0 16,-1 0 0-16,3 0-1 0,-4-3-1 0,0 4-1 16,1-3 2-16,-1 2-3 0,0-1 3 0,0-1-1 15,1-1 3-15,0 4-2 0,0-5-2 0,0 1 1 16,3-1 2-16,-2 0 0 0,0-3 2 16,-1-1 2-16,0 0-6 0,3-1 2 0,-2-1-1 15,-1-1 2-15,0 0-3 0,0 1 1 0,1-5-1 16,2 2 2-16,-3-2-1 0,1 0-1 0,-1 0 2 15,-1-3-2-15,1 2 3 0,0-2-1 16,0 0 2-16,-1-1-3 0,3 2 1 0,-3-4 0 16,0 2 0-16,1-1-2 0,-1-2 0 0,0 1 2 15,0-1 1-15,0 0-1 0,-1 0-1 0,1 0-3 16,0 0 0-16,0 2-2 0,0-2 3 16,0 1 0-16,0 1 1 0,0-2-3 0,0 2 2 15,0 0-1-15,1 2 0 0,-1 1-2 0,0-4 1 16,0 4 2-16,0-1 1 0,0-1-1 0,1 0 2 15,-1 1-3-15,0 0 0 0,0-2-2 16,0 0 4-16,0 1-1 0,0-1-1 0,1 0 2 16,-2 0-2-16,1-1 1 0,1 0-1 0,-1-1 1 15,0 2 0-15,0 2-2 0,0-4 1 0,0 3 2 16,0-2-1-16,0 1 0 0,0 0-1 16,0 2 1-16,0-1-1 0,0 1-1 0,0 1 3 0,0-1 0 15,1 2-2-15,-1-1 0 0,0 0 0 16,2 1 1-16,-1 0-1 0,3-1-8 15,-2 1-36-15,-1-1-98 0,2-1-184 0,2 2-472 0,-3 0-709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3:45:45.0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748 2051 1 0,'0'0'0'0,"-1"0"0"0,1 1 0 16,0-1 0-16,-1 0 74 0,1 1 118 0,0 1-46 15,0-1-46-15,0-1-41 0,0 1-33 0,0 0-17 16,0 1 0-16,0 1 23 0,0 1 35 15,0 2 28-15,1-1 18 0,1 4 4 0,2 0-15 16,-1 3-14-16,0 1-14 0,4 2-12 0,-4 1-10 16,3 2-9-16,-2-3-8 0,4 4-5 0,0 1 0 15,-3 0 0-15,3-2-2 0,1 2-4 16,-1-1-3-16,-3 0-3 0,3 2 26 0,2 1 23 16,-3 0 14-16,-2 0 8 0,3 2-26 0,-2 0-21 15,-1 0-14-15,1-1-9 0,-2 0 0 0,-2-3 2 16,3-2 4-16,-3 1-1 0,0-3-4 15,2-1-1-15,-2-2-4 0,0-2 0 0,0 1 0 16,0-3-1-16,2 2-1 0,-3-4 0 0,1-1-1 16,-2 0-1-16,1 0 0 0,1-4 0 0,1 2 0 15,-2-2 2-15,1 2 0 0,-1-3-2 0,0 1-1 16,0 1 0-16,0-1-2 0,2 0 1 16,-2 1 0-16,0-2-1 0,0 0-3 0,1 1 2 15,-2-1-1-15,1 2 0 0,0-3-4 16,-1 2 3-16,1-1 0 0,2 1 1 0,-3-2 2 15,1 0-2-15,-1 1 1 0,1 1 2 0,-1-2-1 16,0 1 3-16,1 1 0 0,-1-1 0 0,0 1-2 16,0 1 0-16,1-3-1 0,-1 2-2 0,0 1 3 15,0 0-2-15,1 0 1 0,0 0 1 16,-1 0 1-16,1 2 1 0,2-2 0 0,-3-1 1 16,1 0 0-16,0 0-5 0,0-1-14 0,-1-1-27 15,1 0-36-15,-1 0-46 0,0 0-71 0,0-2-177 16,0-1-277-16,-1 1-562 0</inkml:trace>
  <inkml:trace contextRef="#ctx0" brushRef="#br0" timeOffset="393.7791">462 1996 1 0,'3'0'0'0,"2"-1"207"0,-2-2 145 0,6 1-14 16,-1-3-39-16,3 1-48 0,3-4-40 15,3-1-30-15,4 0-27 0,0-2-24 0,5-3-22 0,0-1-22 16,4-1-11-16,2 0-8 0,3-1-7 16,-2-3-7-16,-1 4-6 0,0 1-10 0,-2-1-9 15,-1 0-5-15,-4 4-4 0,-4 1-13 0,12-7-2 16,-14 6 2-16,-10 5-1 0,-5 4 10 0,-4 2-2 16,0 1-4-16,0 0-8 0,0 0-18 15,0 0-31-15,-1 1-45 0,1 0-53 0,-2 2-48 16,1-2-39-16,-3 2-68 0,3 1-103 0,-1 3-174 15,-1 0-193-15</inkml:trace>
  <inkml:trace contextRef="#ctx0" brushRef="#br0" timeOffset="678.8596">622 2282 177 0,'0'0'257'0,"1"0"-103"0,0 0 29 0,-1 0 86 16,1 0 56-16,4-2 0 0,0-1-67 15,2 0-76-15,-1-1-50 0,7-4-28 0,1-2-17 16,5-1-13-16,1-4-10 0,4-3-12 0,5-1-12 16,1-1-6-16,3-3-10 0,5-2-15 0,25-15-4 15,-12 8-4-15,-14 10-2 0,-17 10 10 16,-6 4 0-16,1 3-1 0,-7-2-2 0,-2 3-7 15,-4 2-24-15,2 0-39 0,-4 2-63 0,-1 1-77 16,-2 1-106-16,1 3-92 0,1 2-101 16,-6 3-107-16,1 4 70 0,-4 2 540 0</inkml:trace>
  <inkml:trace contextRef="#ctx0" brushRef="#br0" timeOffset="868.1398">790 2514 1221 0,'3'0'153'0,"-3"2"-102"0,2-1 22 0,0 1 67 16,0 0 64-16,5 0 32 0,0-2-20 0,1 0-40 16,6-2-51-16,1-2-40 0,4-3-28 15,10-4-31-15,23-11-9 0,0-1-11 0,-4 3-6 16,-15 7 11-16,-1 5-11 0,-3-3-19 0,-4 5-33 16,-3 1-60-16,-4 0-92 0,-3 2-147 0,4-1-196 15,-5 2-261-15,2-1 105 0</inkml:trace>
  <inkml:trace contextRef="#ctx0" brushRef="#br0" timeOffset="1101.7202">1295 1957 1424 0,'-1'-2'288'0,"2"1"-147"0,-1-2-51 0,7 3 3 16,4 0 28-16,-1 3 14 0,4 1-6 0,11 1-17 15,-1 3-26-15,7 3-17 0,5-1-19 0,-1 3-16 16,4-1-9-16,-4 3-7 0,3 2-1 0,0 0-2 16,-4 2 2-16,1 1-5 0,-4-2-8 0,-6 0-6 15,-1-1-18-15,-6-4-18 0,0-3-35 16,-1-3-62-16,-5 0-85 0,1-6-124 0,-6 1-120 16,-4-4-122-16,-2-3-228 0,-2-3 631 0</inkml:trace>
  <inkml:trace contextRef="#ctx0" brushRef="#br0" timeOffset="1268.3849">1691 1824 971 0,'-2'3'178'0,"-4"7"-134"0,2 2 8 16,-4 6 113-16,-2 2 42 0,0 1 3 0,-4 4-25 16,-1 3-34-16,0 2-30 0,-3 5-24 0,-3 2-22 15,-8 7-15-15,4 0-17 0,-1-1-13 16,4-5-19-16,4 0-30 0,6-4-61 0,3 0-98 15,5-3-182-15,4-4-277 0,2 1-426 0</inkml:trace>
  <inkml:trace contextRef="#ctx0" brushRef="#br0" timeOffset="1876.508">2014 2075 2472 0,'1'-6'106'0,"2"-3"-104"0,4-2-4 16,2 0 10-16,1-4 32 0,3 0 21 0,1-3 8 0,3-3-8 15,1-2-17-15,3-2-19 0,1-1-8 16,-1 0 0-16,4-2 3 0,-2 0 12 0,-3-2 1 16,-1 1-2-16,-2 1-1 0,-1 0-10 0,-4-3-5 15,-2 1-3-15,-1-2 0 0,1 0-3 16,-6-2-2-16,-1-1-1 0,-5 0-3 0,-2-1-2 15,-2-2-2-15,-1-1 2 0,-2 0-1 0,0 2 2 16,-2 5-3-16,1 4-3 0,0 6 4 0,-2 5-2 16,0 5 6-16,-3 1 5 0,7 5 2 15,1 3-3-15,1 0-8 0,4 3-19 0,1 3-23 16,0 0-18-16,-1 6-2 0,1 5 20 0,-3 10 23 16,5 7 24-16,5 10 10 0,-2 9-2 0,5 5-2 15,1 7-3-15,5 4 0 0,-2 3-2 16,-2 7 1-16,-4 2-6 0,-1 7 1 0,0-2 1 15,-2 3-4-15,3-4 7 0,-4 1 0 0,0-6 0 16,-2-5 0-16,2-7-2 0,-2-5 2 0,0-3 1 16,-1-7 2-16,0-7-1 0,0-9 1 0,-1-8-2 15,0-10-1-15,1-5 7 0,-1-8 16 16,-1-2 22-16,1-5 4 0,-2-2-12 0,1-8-22 16,-5-6-25-16,2-6-7 0,-3-7 3 0,1-5 5 15,4-3 5-15,-1-4 0 0,2 0-1 0,2-2 2 16,2-4 0-16,2-4-1 0,2-1 0 15,1-1-1-15,6 4-1 0,-1 10 2 0,-1 8-2 16,2 9-2-16,-4 6-2 0,0 9-2 0,-3 3-4 16,1 7-2-16,-1 2 1 0,-1 4 2 0,3 1 6 15,1 5 3-15,1 6 1 0,0 4 0 16,3 1 2-16,-3 4-3 0,1 2 2 0,2 4 0 16,-5 0-11-16,1 0-26 0,1 1-38 0,-1-5-41 15,0-2-57-15,-3-3-103 0,1-7-231 0,1-3-369 16,-3-6-318-16</inkml:trace>
  <inkml:trace contextRef="#ctx0" brushRef="#br0" timeOffset="2209.5354">2586 1803 2448 0,'-3'-2'-34'0,"3"1"-44"0,0 2-5 0,2 4 39 16,1 2 72-16,1 0 28 0,-1 0 6 0,7 1-4 15,1 2-12-15,5-3-8 0,2 4 2 16,7-8 4-16,0-2 1 0,3-5-2 0,1-2-6 16,-4-3-4-16,1-1 0 0,-5-2 2 0,-2 0 3 15,-4-1 4-15,-5 1 2 0,0-1 6 16,-5 0-3-16,-3-2-6 0,-3 1-3 0,-4 0-13 16,-3 1-4-16,-1 1 0 0,-4 2-1 0,-2 2-1 15,0 2-2-15,0 0-3 0,2 4-8 0,-2 3-1 16,2 2-5-16,0 4-3 0,-1 2 1 15,1 8 0-15,0 2 0 0,2 1-2 0,3 1-5 16,2 2 2-16,4 4 0 0,5 1 6 0,3 1 1 16,1 2-5-16,3-2-17 0,1 1-18 0,2-5-25 15,4-4-19-15,-1-4-26 0,1-4-60 16,1-2-121-16,2-9-220 0,0-4-326 0,2-3-245 16</inkml:trace>
  <inkml:trace contextRef="#ctx0" brushRef="#br0" timeOffset="2634.2441">3151 1649 1913 0,'-7'9'13'0,"-3"3"-84"0,-3 6 29 0,3 4 36 16,2 1 26-16,1 1 29 0,3-2 16 16,5 0 9-16,3 1-6 0,5 1-15 0,2 1-15 15,3-4-6-15,2-1 3 0,2-7 5 0,1-1 8 16,0-6 7-16,2-5 8 0,-2-2 3 15,3-5 0-15,-2-1-5 0,0-6-9 0,-1-3-7 16,-3 0-6-16,2-5-4 0,-1-4-7 0,-2-1 0 16,0-1-7-16,-4-4 1 0,-2-1-3 0,2 1-4 15,-5-5-2-15,0-2-8 0,-3 0-1 16,-1-5-1-16,0-1-3 0,-4-1-1 0,0-3-2 0,-2-3 0 16,-1-2 0-16,1-1-1 0,-2-1 3 15,1 4-2-15,1 1 1 0,0 2 4 0,0 6 12 16,-2 5 16-16,3 9 16 0,-5 7 8 0,7 15 8 15,-1 0-26-15,-1 1-9 0,1 2-33 0,-1 0-59 16,1 8 9-16,1 4-8 0,2 9 23 16,1 12 45-16,1 7 4 0,2 6 3 0,2 7 3 15,3 2-2-15,1 9-2 0,3 1 0 0,-3 2-1 16,0 0-3-16,3-3-1 0,0-4 1 16,-1-2-1-16,4-4 3 0,0-5-5 0,1-1-12 15,1-7-15-15,1-2-21 0,0-9-24 0,0-4-32 16,1-5-81-16,-3-7-171 0,2-9-275 0,-5-5-795 15</inkml:trace>
  <inkml:trace contextRef="#ctx0" brushRef="#br0" timeOffset="2781.5134">3377 1333 1181 0,'7'-4'403'0,"4"-1"-435"0,5 0-34 16,8-1 21-16,0 0 10 0,8-5-61 0,0 4-112 15,4-2-125-15,-3 3-139 0,6 1 176 0,-1 3 296 16</inkml:trace>
  <inkml:trace contextRef="#ctx0" brushRef="#br0" timeOffset="3329.5031">3986 1251 715 0,'-5'2'412'16,"-2"-2"-168"-16,-2 4-125 0,-1 2-57 15,0 1 39-15,-4 4 29 0,-1 4 7 0,-1 2-6 16,-2 2-22-16,0 0-26 0,2 1-12 0,5 1-13 15,0 3-12-15,4-2-3 0,3 3-11 16,3 0-4-16,2-2 1 0,5-1-7 0,2-3-6 16,5-6-2-16,2-1 1 0,5-7 5 0,1-4 8 15,-1-2 0-15,3-7-6 0,0-2-4 0,-1-3-4 16,-2-1-4-16,0-4 0 0,-6 1 2 16,-2 1 4-16,-4 1 2 0,-2 2 6 0,-5 3 4 15,-2 1 4-15,-3 3 0 0,2 3-4 0,-1 0-10 16,1 3-15-16,0 3-23 0,2-3-29 15,2 2-2-15,0 1 6 0,1 3 17 0,-1 3 27 16,4 4 6-16,1 0-1 0,2 0-1 0,2 0-2 16,2-4-3-16,3 0 2 0,1-2 0 0,0-3 6 15,0-2 3-15,0-3 0 0,0-3 5 0,-2-4-1 16,2 1 3-16,-3-4-2 0,0-1 0 0,-3-1-2 16,-2-2-2-16,-1-3 0 0,-1-1-2 15,-2-4-2-15,0 1 0 0,-2-2-5 0,0-3 0 16,-2 0 0-16,-1-4-3 0,-1-2 2 0,0-3 0 15,-3 0-1-15,3-3 0 0,-2 0-4 0,-1 0 1 16,2-3 1-16,1-2-2 0,-1 23 18 16,2-7-5-16,-1 2 2 0,1-7-1 0,-1 4-6 15,-2-3 12-15,1 5 8 0,0-4 15 0,-1 6 2 16,1 6-2-16,-2 4-11 0,3 7-32 16,-1 0-31-16,1 6-10 0,0 5-1 0,2 4 17 15,-1 4 33-15,3 5 2 0,-1 7 4 0,3 9-10 16,4 36-2-16,1 2-2 0,0-1-5 0,-5-18 16 15,2 3-4-15,-2-3 4 0,0-1 2 16,-1 1-2-16,1-3-2 0,1-7-2 0,5-3-8 0,0-6-14 16,3-4-19-16,2-5-38 0,2-4-62 15,-2-6-92-15,3-4-109 0,-4-6-93 0,-2-5-126 16,-3-3-265-16,-2-8 477 0</inkml:trace>
  <inkml:trace contextRef="#ctx0" brushRef="#br0" timeOffset="3553.1306">4232 1088 724 0,'-3'-7'295'0,"1"-5"-63"0,0-2-18 0,6 3 2 16,3 1 6-16,2 3-25 0,4-3-35 15,2 2-51-15,2 2-33 0,2-1-25 0,4 3-6 16,-1 0 3-16,4 4 2 0,-1 1 1 0,1 4-4 16,0-1-8-16,-5 5-10 0,4 3-7 0,-4 2-4 15,0 7-1-15,-3 1-1 0,0 2 0 16,-1 3-1-16,0 0-2 0,-3 2-1 0,-1 3-2 15,-1 1-2-15,-2-1-1 0,-2 1-14 16,-3-7-26-16,-1 2-37 0,0-3-58 0,1-3-64 0,0-4-126 16,3-6-219-16,-1-7-242 0,-1-5-177 15</inkml:trace>
  <inkml:trace contextRef="#ctx0" brushRef="#br0" timeOffset="3695.4983">4670 894 1954 0,'-5'-11'299'16,"2"4"-264"-16,1 0-24 0,1-3-9 16,-3 0-19-16,1 3-40 0,2-1-66 0,1 1-177 15,1 0-267-15,2 1-335 0,2 3 568 0</inkml:trace>
  <inkml:trace contextRef="#ctx0" brushRef="#br0" timeOffset="4461.4936">4886 937 984 0,'-6'5'460'0,"-2"4"-481"15,-5 6 30-15,1 4 49 0,4-1 40 0,1 0 30 16,-2 0 17-16,4 1-8 0,3 0-20 0,0 3-20 16,4 3-23-16,0 0-13 0,3 3-9 0,3-3-7 15,2-3-5-15,2-2-3 0,0-7 1 0,3-3 6 16,-1-6 11-16,-3-2 8 0,0-4 5 15,-2-5-5-15,-1-4-14 0,-1-1-20 0,-1-8-18 16,-2 1-9-16,0-2-5 0,-7-3-5 16,-2 0-3-16,-5-2-3 0,-2 2 0 0,-4-1 3 15,0 1 2-15,-3 4 0 0,1 1 1 0,2 3-1 16,1 4 0-16,3 2 3 0,1-1-1 0,1 7 2 16,0-1 0-16,3 2-4 0,4 3-13 0,0 0-14 15,2 2-3-15,0 1-1 0,2 2 13 16,1-1 13-16,2 2 8 0,4-2 10 0,5 1 5 15,1-1 8-15,2-1 1 0,2-3-2 0,2-1-4 16,-2-1-5-16,1-2 0 0,1-1-3 0,-3 2 2 16,3-1 0-16,-1-1-2 0,0 3-3 15,-1 0-1-15,-3 0-1 0,3 2 0 0,-6 2 0 16,2 1 0-16,-2 1 0 0,0 5-1 0,-1-3 1 16,-1 1 0-16,0 5 3 0,-3-3 0 0,-2 2-2 15,-1 0 1-15,-2 2 1 0,0-3 2 0,-2 1-1 16,-2-1 2-16,0-1 0 0,-2-1 1 15,0-2 3-15,0-1 10 0,1-4 19 0,2-1 15 16,-2-3 7-16,-1-1-4 0,2-3-18 0,-3-6-14 16,0-1-9-16,0-2-7 0,-1-2-3 15,5-2-1-15,1-1-1 0,1 4 2 0,1-3-4 16,3 2-5-16,0 2 3 0,3 1-3 0,-1 1-2 16,2 6 0-16,-4 4 0 0,-2 0-9 0,3 1-10 15,0 2-1-15,10-1-17 0,-2 5 6 0,2 6 10 16,-1-1 9-16,1 2 13 0,-4 3 5 15,6-2 3-15,-3 2-2 0,3-3-1 0,-1 1-8 16,1-4-5-16,2-3-3 0,-4-1-3 0,4-6-3 16,-1-3-1-16,2-2 0 0,0-5 0 15,-1 1 10-15,-1-3 6 0,0 0 4 0,-10 7 16 16,-2-1-4-16,0-1 3 0,2 0 6 0,-1-1-2 16,-1 0 10-16,-3 4 9 0,3-2 0 0,-3 4-8 15,-3 0-13-15,1 5-6 0,-2 0-7 16,2 2 5-16,-2 4 8 0,0 2 7 0,1 5-11 15,2 13-3-15,-2 2 0 0,4 1-5 0,0-9 4 0,6 3 5 16,-1 1 4-16,-1-1-2 0,-2 0 1 16,-3-2-11-16,-5 2-18 0,-4-4-21 0,-4-1-29 15,-4-1-40-15,-7 2-68 0,-4-1-130 16,-7-2-235-16,-8 0-387 0,-2-1 40 0</inkml:trace>
  <inkml:trace contextRef="#ctx0" brushRef="#br0" timeOffset="5481.7136">471 2856 1100 0,'-6'-2'107'0,"1"1"-22"15,-2-1 3-15,3-1 22 0,-4 0 36 0,5 0 13 16,-1 0-23-16,4 2-52 0,3-2-47 0,0-2-30 15,1 2-10-15,6-3 10 0,5 2 1 16,-1-4 6-16,5 1-2 0,9-1 2 0,2-4 3 16,4-1 0-16,7-1-2 0,1 0 1 0,6-3 1 15,2-1-1-15,49-15-13 0,-7-1-4 16,-10 9-2-16,-16 2-1 0,0 3 14 0,-1 1 0 16,7-4-1-16,-1 2 1 0,2-2 0 0,2 1-1 15,-5 0 1-15,1 1-2 0,1 1 0 0,-4-1-2 16,-1 1-1-16,1 0 1 0,-4 0-1 15,2 2-1-15,0-1-1 0,-1 1 1 0,-1-1 0 16,-1 2 0-16,-2 0 1 0,1 1-1 0,-2-1 0 16,1-1-2-16,-5 2 1 0,0-1-1 15,-5 1 1-15,0-1 0 0,-3 1 0 0,2-1 1 0,-4 0 0 16,2 0-1-16,-3 3-1 0,-6 0 1 16,1 0-1-16,-2 2 2 0,-1-1 0 0,-2-1-2 15,-1 4 0-15,-2-5-2 0,1 3 0 0,-1-2 0 16,-2 3 0-16,3-2 1 0,1 2-1 0,0-1 1 15,0 2-1-15,-2-1-1 0,1 3 0 16,2-1 0-16,0-1 0 0,1 2 1 0,0-1 2 16,-1 3-2-16,-1-1 4 0,-2-2 1 0,1 2 0 15,-5-1 0-15,3 1-3 0,-2-1-1 0,-2 1-2 16,1 0 2-16,-2-1 0 0,-3 1 0 16,1 1 1-16,-1-2 1 0,0 2-3 0,1-2 1 15,0-1 0-15,0 2-2 0,1-2 1 0,-1 0-1 16,1 0 1-16,-1 1 0 0,0-2 0 15,0 4-1-15,1-1 0 0,1 1 0 0,-1 0 2 0,4 0-1 16,-4-2-2-16,1 1 1 0,-3 2 0 16,2-1 1-16,-2 0 1 0,3 0-1 0,-1 0 1 15,0 1-2-15,1-2 1 0,-1 1 0 16,0 0-1-16,3 0 1 0,-2 0 1 0,2-4 3 16,2 4 0-16,-3-3-2 0,2 2 0 0,-1 0-3 15,0-1 1-15,-1-1 0 0,1 1 2 0,-2 0 1 16,0-1 0-16,-1 1 2 0,2-3-1 0,2 4 0 15,-1-2 2-15,2-3 0 0,1 2 0 16,0-3 0-16,-2 0 0 0,2 1 2 0,1 0 1 16,-3 0 0-16,2 2 3 0,2-1 3 0,-2 0 4 15,-1 1 0-15,-2 1 3 0,1-1 0 0,-1-1-5 16,-2 2 5-16,0-1-3 0,-3 2 5 0,-1 1 1 16,-1 0 2-16,-1 1 1 0,-5 1-2 15,1 1 2-15,-1 1-3 0,-3 1 5 0,-2-3-4 16,0 4-3-16,-1-2-1 0,-1 1-4 0,-1 1-3 15,-1-1-5-15,4-1 1 0,-1 3-5 0,1-1 3 16,-2-1-1-16,0 1-2 0,-1-1 4 16,1 1-1-16,-5-2 3 0,2 2 4 0,-2-1 1 15,-3 1-2-15,0 1 1 0,0 0-5 0,-1-2-7 16,-3 1-26-16,1-1-34 0,0 1-35 16,-4-4-34-16,2 2-38 0,-4-1-58 0,-5-1-143 15,-1 2-335-15,-5-1-703 0</inkml:trace>
  <inkml:trace contextRef="#ctx0" brushRef="#br0" timeOffset="24723.2682">1254 2869 1 0,'1'-5'300'0,"-1"2"4"0,0-1-51 0,0 3-17 16,0-1-9-16,0 1-5 0,0 0-19 0,0-1-34 16,0 1-32-16,0 1-24 0,0-1-25 0,0 1-15 15,1 0-16-15,-1-2-15 0,0 4-12 16,0-2-8-16,0 0-7 0,1 0-4 0,-1 0-3 16,0 0-3-16,2 0-4 0,-2 1-6 0,0-1-6 15,0 2 0-15,0 3 1 0,0 2 4 0,2 3 5 16,0 5 3-16,-1 1 0 0,-1 6 0 15,1 2 1-15,0 3 0 0,4 3-1 0,-3-1 2 16,-1 2-1-16,0 0 0 0,1 0 0 0,3 0 1 16,-3 3 1-16,-1-2 5 0,-1 1 1 15,1 0 2-15,0-2 1 0,0-3-3 0,-1-4-2 16,3-4-2-16,-2 0-3 0,0-1 1 0,0-5 0 16,0 1 1-16,-1-5 0 0,1-1 0 0,0-2 0 15,1-2 2-15,0-1-1 0,-2-4 3 16,0 2 4-16,1-2 6 0,-1 0 5 0,-1 2 4 15,1-2 3-15,0 0 1 0,0 0 1 0,0 0 1 16,0 0-3-16,1-2-3 0,-1 2-4 16,0 0-3-16,0 0-5 0,0 0-4 0,0-2-6 15,0 2-10-15,0 0-10 0,0-2-21 0,0 0-46 16,1 0-60-16,0-3-90 0,0-4-128 16,0 0-194-16,7-1-289 0,-2-1 79 0</inkml:trace>
  <inkml:trace contextRef="#ctx0" brushRef="#br0" timeOffset="24991.8808">1569 3146 1158 0,'8'0'318'0,"3"-1"-93"16,2-2-69-16,8 3 10 0,3 0 9 15,1 0-24-15,4 0-30 0,-3 0-34 0,2-1-19 16,1 0-10-16,-1-1-10 0,1-1-8 0,-4 1-9 16,-2 1-7-16,-4 1-5 0,-3 0-7 15,-5 1-2-15,-4 0-4 0,-3 0-4 0,-3 2-4 16,-3-2-3-16,-1 1-8 0,-3-1-17 0,2 2-34 16,-1-2-41-16,0-1-33 0,-1 2-57 15,-2 0-118-15,2 1-171 0,-3 1-368 0,0-1 179 16</inkml:trace>
  <inkml:trace contextRef="#ctx0" brushRef="#br0" timeOffset="25673.8769">2683 2574 296 0,'-2'-7'493'16,"-2"-2"-137"-16,1 2-65 0,-3-2-54 0,3 7-34 16,0-1-26-16,-2 0-26 0,4 2-26 0,-1 1-33 15,1-1-34-15,0 2-29 0,1-1-21 16,-2 2-13-16,2 4-5 0,-3 4 4 0,2 3 4 15,-2 6 5-15,0 5 2 0,1 2 1 0,1 2 0 16,1 0-1-16,0 4 1 0,0-2-1 0,1-2 1 16,2 2 1-16,-1 0 0 0,-1-2 0 15,1 0 0-15,-1-4 0 0,1-1-1 0,1-2 2 16,-2-2-1-16,1 1 0 0,-1-2 1 0,2 0 1 16,-2-3 0-16,1-4 2 0,-1-1-1 0,1-2 1 15,0-2 0-15,-2-4 0 0,0 2 0 0,1-3-1 16,-1 0 1-16,0-1 1 0,0 0-4 0,0 0-3 15,0-1-8-15,-1 1-14 0,1-1-13 16,0-1-34-16,0 0-56 0,0-2-106 0,0-2-180 16,1-3-232-16,2-2-477 0</inkml:trace>
  <inkml:trace contextRef="#ctx0" brushRef="#br0" timeOffset="26241.4566">2589 2440 100 0,'3'-5'463'16,"0"-4"-111"-16,1 0-58 0,3 0-40 15,-3 2-36-15,2 0-31 0,4 1-40 0,-1-3-36 16,1 3-27-16,1 2-25 0,4-1-14 0,1 1-6 15,8 0-8-15,3 0-5 0,4 2-6 0,3 2-8 16,1 1-3-16,-1 2-2 0,2 3-4 16,-5 0-1-16,-6 1-2 0,-4 2-2 0,-7 3-2 15,-2-2-1-15,-7 5 2 0,-1-2 3 0,-4 1 3 16,-5 5 5-16,-3 2 7 0,-7 1 0 16,-4 1 2-16,-5 0-5 0,-7 2-6 0,0-1-4 15,-3 0-3-15,3-5 2 0,6-5-1 0,2-1 2 16,4-7 4-16,3-1 3 0,8-2 6 0,2-2 4 15,4-2-1-15,2 1-1 0,2 0-9 16,1-2-18-16,3 1-6 0,1-2-6 0,9-2 1 16,2 2 8-16,5-1 2 0,1-1 2 0,4 4-1 15,-2 2 0-15,2 4 1 0,-1-1-2 0,0 1 4 16,-3 2 3-16,0 2 2 0,-4 1 5 16,3 3 0-16,-5 0 4 0,-2 3 6 0,2 1 1 0,-6 1 0 15,-4 2-1-15,-2-2 1 0,-6 1 4 16,-4 4 6-16,-5-1 5 0,-2 2-1 0,-8-4 0 15,-2-1 0-15,-2 1 0 0,-6-2 0 0,-6 0 1 16,-3-4 3-16,-1-1 3 0,-2-1 2 16,3-3-3-16,0-3-4 0,4-2-3 0,3 0-6 15,2-3-1-15,4-2-2 0,3 0-2 0,4-2-3 16,4 0-6-16,3-2-16 0,4-2-30 16,1 1-29-16,1-1-47 0,4-2-66 0,2 0-105 15,5-3-217-15,3-2-362 0,5-3-145 0</inkml:trace>
  <inkml:trace contextRef="#ctx0" brushRef="#br0" timeOffset="26614.5409">3207 2670 1 0,'12'5'131'0,"1"-1"190"0,5 4-24 0,1-1-12 15,-1-5-18-15,2 1-31 0,2-3-40 16,1-1-38-16,0-3-27 0,2-2-17 0,0-1-10 16,1-3-7-16,-1-3-9 0,-4 3-9 0,-2-1-12 15,-5 1-2-15,-4-2-6 0,-3 0-7 0,-2-2-5 16,-4 2-14-16,-1-2-7 0,-1 3-5 0,-4-1-6 16,-3 0-8-16,-2 3-6 0,-5 2-4 0,-1 2-1 15,-4 1 3-15,-1 4 1 0,0 4 3 16,-2 3-1-16,2 2-2 0,0 6-1 0,5 4 2 15,-3 1-1-15,4 5 0 0,3 0 4 0,2 0-2 16,6-1 1-16,2 1 2 0,4 1-2 16,2 2 1-16,4 0 3 0,5 1 4 0,1-5 6 15,4-3 2-15,1-2 1 0,6-3-2 0,-2-4-1 16,3-3-4-16,-1-3-5 0,3-4-9 0,-2-2-13 16,0-4-22-16,-1 1-28 0,0-1-38 15,-5 1-74-15,-4-5-134 0,2 3-254 0,-6-4-634 16</inkml:trace>
  <inkml:trace contextRef="#ctx0" brushRef="#br0" timeOffset="27860.4008">4557 2627 588 0,'1'-3'470'0,"-1"0"-213"16,1-2-54-16,1 2-29 0,4-3-3 15,-1-1-12-15,2-2-13 0,-2 0-15 0,1-3-18 16,2 2-25-16,3-4-25 0,0 1-19 0,2-1-13 16,3-3-4-16,0-2-6 0,0-1 4 0,4-2-1 15,-5-2 1-15,2 1 1 0,0-2-2 16,-3 0 0-16,0-2-3 0,0 0-3 0,-2-3-5 15,1-1-4-15,1-2-1 0,-3-5-3 0,0-6-1 16,0-1-2-16,2-3 0 0,-2 0-2 0,-3 1 0 16,-1-1 1-16,0 4-1 0,-3 4 0 15,-4 1-1-15,0 8 8 0,-6 3 0 0,1 3 3 16,0 5 2-16,0 0-5 0,0 3 0 0,0 5 1 16,-1 4 1-16,2 2-1 0,1 3 3 0,-1 1-8 15,3 2-8-15,1 0-15 0,-1 2-9 16,0 1 5-16,-3 7 2 0,-1 0 7 0,-2 9 9 15,1 5 2-15,-2 2-3 0,2 3 8 0,-3 6-3 16,3 1 1-16,2 7 3 0,1 0 2 0,1 2 1 16,1 4 1-16,1 3-1 0,1 3 1 15,1 2-2-15,1 0 1 0,0-3 0 0,-2 5-2 16,-1 2 0-16,-3 6 2 0,-4 3 1 0,0-2 3 16,0-2-1-16,3-6 0 0,1-2-3 15,3-3 0-15,0-1 0 0,0-5 0 0,0-2-1 16,0-5 2-16,0-7-3 0,-1 1 0 0,-1-6 0 15,2-3-1-15,-1-5 0 0,1-2 1 0,-1-2 0 16,-1-5 0-16,1-2 1 0,0-6-1 0,1-1 7 16,-1-3 10-16,1-1 11 0,0-1 10 0,-2-1-2 15,0 0-7-15,-2-1-16 0,-2-3-4 16,0-2-1-16,1-3-2 0,-1-3 4 0,-1 2-4 16,4-1-2-16,-4 0-1 0,4 1 0 0,0-3-3 15,-1 0 1-15,3-1 0 0,-1 1-1 16,2-1 0-16,-2 0-2 0,2 1 2 0,-1-2-2 15,1 0 1-15,0 3 0 0,1-2-1 0,-1-2 0 16,2 2 2-16,-2-8-1 0,2 0 0 0,1-3 1 16,1-1 0-16,-2 1-1 0,3 1 0 15,0-4-1-15,-2 1-1 0,4-5 2 0,-1 2 0 16,2-6 0-16,0 1 3 0,1-5-3 0,3-1 0 16,2 0 0-16,0 0-2 0,1 3-1 15,0 2-1-15,2 7 0 0,-1 4-2 0,2 4 1 0,-1 4 0 16,-1 4-2-16,0 3-1 0,-3 2-1 15,-1 4-4-15,1 4-6 0,-5 1-2 0,1 3-1 16,1 3 0-16,-2 3 3 0,1 5 2 0,-2 5 2 16,1 4 3-16,-1 3 7 0,-6 3-1 15,1 3 4-15,-2 3 1 0,-1 0-4 0,0-3 5 16,0 0-2-16,1-5 2 0,2-4 3 0,3-4-3 16,-1-3 0-16,4-5 0 0,-2-2 0 0,0-5 2 15,3-1 6-15,-4-3 5 0,3-2 4 0,0-4-2 16,2-5-4-16,3-5-5 0,1-3-2 15,-1-5-3-15,1-3 2 0,-1 1-3 0,-3-1-2 16,0 2 2-16,1-3-1 0,1 1 0 0,-2-1 2 16,0-1-1-16,1 5-3 0,-3-1 2 15,1 3-1-15,-3 4 0 0,3 4 0 0,-3 4 0 16,-1 0-2-16,3 4 2 0,-1 0-2 0,2 2-4 16,1 0-1-16,-1 4-4 0,2 2-2 0,-1 4-1 15,2 4-5-15,-2 3 2 0,-1 4 4 16,-2 2 2-16,2 3 6 0,-5 5 3 0,0 2-2 15,-4 3 2-15,-4-4 2 0,1 1 0 0,1-2 2 16,-2-1-2-16,0-4-1 0,3 2 2 0,0-6 0 16,2-1 0-16,0 1 1 0,3-4-1 0,0-5-1 15,-2-2 2-15,5 2-2 0,-4-4 0 0,2 1-1 16,0-2-12-16,4-2-22 0,-4-1-33 16,2 0-49-16,1-3-83 0,2 2-134 0,-4-4-246 15,0 2-379-15,2-4 103 0</inkml:trace>
  <inkml:trace contextRef="#ctx0" brushRef="#br0" timeOffset="28682.5872">5596 2256 572 0,'3'1'190'16,"-3"0"-39"-16,1-1 30 0,2 1 47 0,-2-1 25 15,1 0-21-15,5 0-46 0,1-1-41 0,4-1-18 16,0-2-13-16,7 0-11 0,1-3-11 15,-2-2-16-15,5 2-11 0,-3-2-8 0,-2-3-8 16,-2 0-6-16,-2-2-4 0,0 2-4 0,-8 1-2 16,-1-3-2-16,-5 2-5 0,0-1-5 0,-2-1-4 15,-4 1-3-15,2 1-1 0,-5-1-5 16,-1 5-4-16,1 2-2 0,-2 0-4 0,-1 6-1 16,-1 0-1-16,2 6-2 0,-2 2 1 0,-1 4 1 15,1 6 0-15,0 2 1 0,2 1 0 0,4 1 0 16,3 2-1-16,0 0 2 0,4 3 0 0,4 0-1 15,2 0-1-15,6-2 0 0,2-3 1 16,4-3 1-16,2-1 5 0,1-6 2 0,1-3 2 16,4-5 4-16,0-4 0 0,3-1 0 0,0-5 0 15,1-2-1-15,1-1 0 0,-1-3 2 16,0 0-1-16,-3-4 2 0,-4-1 0 0,-1-1 0 16,-2-1-3-16,-4-3 2 0,-1-1-2 0,0-4-1 15,-1-1-2-15,-3-2-3 0,-2-4 1 16,1-4-2-16,-5 1-1 0,2-5 0 0,-3 1-2 15,1 2 1-15,-3-2 2 0,5-2-3 0,-5 0 0 16,1 1 4-16,4 1-4 0,-5-1 4 0,2 3 0 16,-1 2-4-16,-2 1-1 0,-1 7 0 0,0 3-1 15,-1 4 1-15,-2 3 2 0,0 7 0 0,0 1 0 16,1 7-2-16,-1 1-7 0,1 3-12 16,2 1-18-16,-2 3-2 0,-1 6 7 0,-5 5 12 15,-2 9 17-15,0 10 2 0,-3 4 4 0,4 10-1 16,0 3-4-16,4 7 1 0,-1 8-4 0,-2 2 3 15,2 7 5-15,-1 5-1 0,-2 2-1 0,0-1 3 16,3-3-1-16,0-3 1 0,-1 0 0 16,2-6-3-16,-1-4-2 0,2-5-1 0,-2-5-2 15,3-4 2-15,-3-7-1 0,1-2 1 0,-1-9 1 16,3 1 1-16,-3-7 0 0,3-6 1 16,-1-6 0-16,1-6 2 0,1-4 9 0,2-5 13 15,-2-3 2-15,0-5 4 0,-2-5-4 0,2-7-12 16,0-5 0-16,1-5-2 0,2-5 0 15,2 1 3-15,3-7 2 0,1 0 3 0,-1-3-1 16,2-4-1-16,1 0 1 0,2-4-4 0,0 0-1 16,2-4-4-16,3 0-3 0,-1 0 2 0,3 4-1 15,1 4 1-15,-3 4 2 0,1 7-3 0,-1 8-1 16,-3 7-3-16,-1 6-2 0,-1 5-3 0,-1 6-5 16,-2 2-4-16,1 6-4 0,2 2 0 15,0 6 3-15,2 5 3 0,3 4 4 0,-4 8 1 16,0 3 0-16,0 3 2 0,-4-1 1 0,0 3 0 15,0-5-1-15,-4 3-1 0,3-4-2 16,-4 1-13-16,5-2-25 0,-6-3-44 0,3-1-66 16,-5-5-77-16,0-1-148 0,-4-2-254 0,2-7-927 15</inkml:trace>
  <inkml:trace contextRef="#ctx0" brushRef="#br0" timeOffset="29867.2758">6747 1891 1693 0,'-2'-7'200'0,"0"-2"-50"0,-5 0-13 15,4 4 3-15,-6 2-3 0,2-1-35 0,-1 4-31 16,-7 3-27-16,2 3-18 0,-5 4-3 0,-1 5 1 16,-2 5 3-16,-2 4 5 0,3 7-5 15,-1 2-4-15,1 9-5 0,5 0-4 0,0 2-2 16,6 1-2-16,6-7-2 0,3 0-3 0,4-6-5 15,6-7-5-15,8-6 2 0,-2-5 8 0,3-5 5 16,-1-7 6-16,1-2 9 0,1-1-2 0,0-6 3 16,0-5-2-16,-1-3-3 0,0-4-7 15,-7 1-3-15,-2-4-2 0,-4 1-1 0,0-3 1 16,-4-2-3-16,-2 0-2 0,0-3 0 0,-2-1-3 16,2 1 1-16,-3 3 1 0,-2 2-2 15,4 6 0-15,0 4 1 0,0 6-2 0,1 2-2 16,0 4-11-16,0 2-19 0,0 1-25 0,1 3 4 15,-1 5 9-15,1 4 18 0,0 5 25 0,1 6-2 16,1 4 4-16,0 4-1 0,-2 0 2 16,0 1 0-16,2-2-4 0,1-5 1 0,-1-2 0 15,5-6 1-15,2-3 0 0,-1-4 2 0,2-4 3 16,-1-4 3-16,-2-2 8 0,-1-2 9 0,0-3 3 16,2-2-2-16,-2-6-6 0,-3-2-7 15,4-3-3-15,-5-2-1 0,2-2 1 0,-1-2 0 16,-3 0 0-16,4 0-2 0,-3-2 0 0,0-1-1 15,2 1 2-15,0-2-1 0,-1 3-1 16,5 0-1-16,0 0-4 0,-2 2 1 0,7 3-4 0,0 2 0 16,-2 6-5-16,2 2-7 0,-3 2-6 15,-1 5-11-15,1 4-6 0,-1 4-2 0,-2 3 6 16,-3 3 9-16,0 6 9 0,-1 6 7 16,-2 2 3-16,-3 8 0 0,-5 0 2 0,-1 4 2 15,-2-2 1-15,0 0 0 0,3-7-1 0,2-3 2 16,3-4-2-16,3-4 0 0,2-5 0 0,4-3 3 15,2-3 0-15,3-2 3 0,-1-2 3 0,6-3 3 16,-2-3 0-16,5-3 0 0,4-1-2 16,-2-5-1-16,1 0-3 0,1-3 1 0,2-2 3 15,-5-1-1-15,3-3 2 0,-4 1-1 0,1-2 0 16,-3 0 2-16,1-5 0 0,-7 2 1 0,-2-3 3 16,-1 3 1-16,-2 3 0 0,-6-1 0 15,-1 5 0-15,-2 0-2 0,-4 5-2 0,-1 0-2 0,2 3-2 16,-4 1-4-16,2 3-5 0,2 3-5 15,-5 2-8-15,2 4-1 0,-1 1-1 16,-3 5 1-16,0 3 5 0,-3 4 2 0,2 4 4 0,2 4 1 16,-1 4-3-16,4 2 0 0,1 3-1 15,4 0 1-15,2-3-2 0,2-2-2 0,2-5-2 16,4-5-1-16,3-3 3 0,4-5 5 16,1-1 7-16,-1-3 3 0,4-4 4 0,3-4-1 15,0-5 2-15,0-1 0 0,5-3 0 0,-3-4-2 16,1-2 0-16,1-3 1 0,-5-3-2 0,-1-3 0 15,-3-1 2-15,1-4-6 0,-5 1 0 0,-2 2-1 16,-2 0-2-16,-5 6 2 0,2 0 1 0,-3 7 1 16,-1 1-4-16,0 5 1 0,-1 3-1 15,0 3-5-15,0 2-9 0,0 2-22 0,0 1-16 16,-1 4 4-16,-1 2 12 0,-3 6 16 0,1 3 19 16,-3 4-6-16,3 2-14 0,-4 5-14 0,1 1-18 15,1 4-22-15,-2 0-28 0,-1-3-17 16,2-6 1-16,7-8 23 0,7-5 42 0,3-8 40 15,0-1 28-15,3-4 10 0,2-2 0 0,-2-4-2 16,3-4-3-16,-2-3-3 0,4-4-1 16,-3-3 6-16,3-6 6 0,2-2 7 0,-4 2 6 15,-2-4-3-15,-2 0-5 0,-2 0-1 0,0-2-6 16,-4-2 0-16,-4-2-2 0,0 0 6 16,-1 0-2-16,3-2 7 0,0 0-2 0,-1-1-10 15,5-1-1-15,-2 3-11 0,0 0-2 0,2 5 1 16,1 1 5-16,-1 8 10 0,-5 7 7 0,-2 6 5 15,0 6-9-15,-1 4-33 0,0 2-38 0,-1 5-10 16,-1 5 2-16,-5 9 19 0,-4 7 29 0,1 8 3 16,-1 5 0-16,1 5 5 0,-2 7-1 0,2 2-8 15,0 4 1-15,2-3 1 0,5 0-3 16,2-7 9-16,2-3-1 0,1-8-4 0,6-6-3 16,3-3-15-16,1-4-21 0,4-5-44 0,0-4-82 15,4-3-208-15,-1-5-606 0,2-5-295 16</inkml:trace>
  <inkml:trace contextRef="#ctx0" brushRef="#br0" timeOffset="46248.446">3762 2889 346 0,'-1'-4'244'16,"-3"-2"-50"-16,1 2-19 0,1 0 6 15,0 0 19-15,-1 0 9 0,0 0-10 0,2-1-18 0,-2 2-12 16,0 0-22-16,1 0-24 0,0 0-21 16,1 2-32-16,-1-1-14 0,2 2-9 0,-2 0-8 15,2 0 3-15,0 0-3 0,2 0-7 0,-2 2-6 16,1-2-13-16,-1 0-8 0,0 0-3 16,0 1 0-16,1-1-6 0,-1 2 1 0,0 2 1 15,0 5 2-15,-1 3 1 0,0 4 2 0,-2 1-2 16,-1 2-2-16,2 1 3 0,-2 1-1 15,2-1 1-15,2 0 3 0,-2-2-1 0,1 3 2 16,1-2 0-16,0 3 4 0,1-2-2 0,1-1 0 16,-2 2-1-16,2 3 0 0,-1-1-1 0,2 1-1 15,-1 0 0-15,1-1-6 0,-1 2 5 0,0 2 0 16,0-1-1-16,-1-1 0 0,1-3 2 16,0-3-1-16,1 0 3 0,0-2-1 0,-2 0 0 15,1-4 2-15,-1 1 0 0,0-4-1 0,1 2 1 16,-1-4-1-16,0-1-2 0,0 1-1 0,-1-3 1 15,1-1 2-15,-1 0 0 0,0-2-1 0,0 0-1 16,0 1 0-16,0-1-1 0,0-1 1 16,2-1-1-16,-2 0 1 0,0 0-1 0,1 0 1 15,0 2 1-15,-1-4-1 0,2 2 0 0,-1 0-4 16,0-1-6-16,2-1-7 0,-3 2-3 16,2-3-5-16,-2 3-21 0,-2-1-29 0,2 0-39 15,0-1-54-15,-2-1-105 0,1 2-179 0,0-5-313 16,1 1-416-16</inkml:trace>
  <inkml:trace contextRef="#ctx0" brushRef="#br0" timeOffset="46603.5746">3413 3409 611 0,'0'0'403'0,"2"0"-308"16,-2 0-62-16,1 4-3 0,1 0 66 16,1 5 70-16,1 2 15 0,3 0-13 0,2 5-29 15,1 4-31-15,2-2-14 0,5 6-17 0,1-1-17 16,1 1-9-16,-2 4-13 0,1-5-5 0,1 1-1 16,-3-1-2-16,1-2-1 0,0-3 6 15,-2-2 8-15,1-4 13 0,-3-2 1 0,0-1 2 16,0-2-1-16,-2-5-1 0,0-2 12 0,-1-1 3 15,2-5-4-15,0-2-5 0,2-5-11 0,2-1-12 16,1-5-8-16,1-2-9 0,-1-4-3 16,1 0-1-16,-3 0-2 0,0 0-2 0,-2 1-6 15,3 0-4-15,-3 1-2 0,3 1-3 0,-1 0-7 16,1 2-25-16,-2 5-37 0,-2 1-47 0,-2 3-63 16,-2 2-83-16,-2 3-172 0,3 3-299 15,-4 4-780-15</inkml:trace>
  <inkml:trace contextRef="#ctx0" brushRef="#br0" timeOffset="47160.2934">3073 4098 1448 0,'-4'-4'208'0,"-4"1"-46"15,-2 1-26-15,-1 2-13 0,-1 3-9 16,-3 3-21-16,-3 5-19 0,-4 3-9 0,-2 4-6 15,-4 5-4-15,3 2-5 0,-2 6-4 0,5-2-9 16,2 4-7-16,2 1-5 0,7-1-5 0,-1 3-3 16,7-3-3-16,2 0 1 0,7-2 0 15,3-4-1-15,4-2 2 0,5-3-2 0,3-2 5 16,4-5 5-16,0 1 4 0,3-4 2 0,0-2-2 16,0-3-2-16,0-2 0 0,0-1-2 0,-5-2-4 15,3-4-5-15,-4-1-4 0,-3 0-4 16,1 0-8-16,-6 1-14 0,0-3-22 0,-1-1-36 15,-3 0-48-15,1-1-55 0,-5 0-75 0,1 0-150 16,-2 0-223-16,-3 0-582 0</inkml:trace>
  <inkml:trace contextRef="#ctx0" brushRef="#br0" timeOffset="48002.5645">3608 4226 1584 0,'-3'-2'275'0,"-1"2"-108"16,-3-1-34-16,0 4-12 0,-1-1-5 15,-2 4-16-15,-7 3-18 0,-1 2-14 0,-2 5-11 16,-3 3-10-16,1-2-11 0,1 4-9 0,3 0-8 16,0 0-7-16,4 1-5 0,4 2-1 0,2 0-2 15,3 0 0-15,0 1 0 0,3-2-1 16,2 1-6-16,6-3-9 0,-2-3-19 0,6-7-11 15,0-1 6-15,3-2 12 0,2-4 22 0,1-1 23 16,0-2 5-16,3-5 4 0,1-2 2 0,2-7-6 16,-1-3-7-16,0-2-5 0,-3-2-3 15,-1-3 2-15,0 0 0 0,-6-2-2 0,-1 0 2 16,-2 0-4-16,-4 2 2 0,0 0 0 0,-4 7 2 16,-4 3-1-16,0 4 2 0,1 3-2 0,-1 3-5 15,1 3-5-15,2 0-11 0,-1 0-12 16,2 1-10-16,1-1-12 0,1 2 9 0,0 3 13 15,0 1 11-15,1 4 15 0,0 0-1 16,3 2-1-16,1-3 1 0,2 1-2 0,-1 0 5 0,5-3 5 16,1-2 2-16,2-2 6 0,4-4 1 0,-1-5 0 15,3-2-2-15,-2-6-3 0,2-1-3 0,-3-3 0 16,-1 0-1-16,-4-1-3 0,0-1 3 16,-3 0-2-16,-2 1 1 0,-3 1-1 0,0-1-1 15,-2 4 1-15,0 1-3 0,-2 5 0 0,-1 2-5 16,3 1-1-16,-1 4-2 0,-2 1-8 15,0 1-1-15,2 1 1 0,0 1-1 0,4 3 1 16,-1 1 2-16,2 1-1 0,1 6 1 0,1 1 3 16,0 1-3-16,-2 1-2 0,-3 1-4 15,-2 2-4-15,-3 0-2 0,-3 4 2 0,-4 1 3 16,-5 4 6-16,-2 0 1 0,-1-5 1 0,3-2 3 16,-2-4 1-16,4-9 4 0,3-3 1 0,2-2 3 15,0 0 3-15,1-3 1 0,3 1 2 16,1-2 3-16,2 1 2 0,3-2-1 0,0-1-10 15,1 0-16-15,2-3-8 0,2 1-2 0,4-6 6 16,-1-1 13-16,5-3 3 0,2 3 3 0,-2-4-1 16,3 1 2-16,1-2 1 0,-2 2 1 0,1-2-1 15,0 1 1-15,-2-2 3 0,-2 1-2 0,-4-1 2 16,-1 3 1-16,-3-3-1 0,-3 0 3 16,-2 0 2-16,-4 0 0 0,0 2 0 0,-4 0 0 15,-2 4 1-15,-2 1 2 0,1 3 2 0,-3 1 2 16,2 2-1-16,-1 1-5 0,0 4-7 0,1 1-8 15,1 4-6-15,-1 2-3 0,0 3 0 16,-2 7 5-16,1 2 5 0,1 1 1 0,3 3 0 16,3 2 0-16,3 0-1 0,2 2 1 0,4 0 3 15,-1 0-2-15,3-1 1 0,3-1-3 16,2-2-1-16,-1-4-2 0,3-3-3 0,-1-4-4 16,1-4-7-16,1-3-17 0,0-3-32 0,1-4-46 15,-3 1-55-15,3-5-64 0,-3-1-136 16,-2-4-260-16,-2 2-598 0</inkml:trace>
  <inkml:trace contextRef="#ctx0" brushRef="#br0" timeOffset="48185.5181">4423 4198 1146 0,'3'2'432'0,"0"-2"-233"0,4 0-63 15,-1 1-1-15,0 1 18 0,3-2-17 0,-3 1-15 16,3 2-4-16,3-1-20 0,2 2-21 0,2-2-15 15,0 1-18-15,2-1-11 0,-3-1-11 16,1-1-9-16,-2 0-10 0,-2 0-32 0,2 0-60 16,-3 0-88-16,4 0-129 0,0 0-252 0,2 0-649 15</inkml:trace>
  <inkml:trace contextRef="#ctx0" brushRef="#br0" timeOffset="50039.2638">4996 4243 941 0,'1'-3'359'15,"1"-3"-127"-15,0 0-4 0,1-1 13 0,3-3-12 16,-1 0-47-16,1-3-62 0,0 1-50 16,3-4-28-16,1-2-9 0,0-1-4 0,1 0 4 15,0-1-1-15,0 0 1 0,0-2-2 0,-1 0-1 16,-1 0-2-16,1-2-3 0,-2-2-3 0,-1 1-5 15,-2-2-1-15,0-1-4 0,-1-1-3 0,1-1 0 16,0-1-2-16,-5-1-2 0,1-1 1 16,-1-2-2-16,0 2 0 0,-1 0 1 0,-2 5 5 15,-4 5 6-15,1 4 7 0,0 6 5 0,-2 2 3 16,0 6-4-16,3 1-7 0,-3 2-13 16,4 2-16-16,-1 2-14 0,3 2-8 0,-6 4 1 15,-1 9 8-15,1 5 8 0,-2 6 9 0,3 5 3 16,0 6 6-16,6 2-1 0,2 0 0 0,3 1 2 15,3 3 0-15,2 3 0 0,3-2 1 16,2 2 2-16,1-2-2 0,5-3 1 0,-1-5 1 16,6-7-1-16,1-3 1 0,-3-8 3 0,4-6 1 15,-6-5 0-15,4-6-2 0,-4-3-1 0,1-5-2 16,-4-2 1-16,1-4 0 0,-3-3-2 16,-3-3 2-16,0-3-4 0,-7 0-3 0,0-1-1 15,-6-1 1-15,-1 1 0 0,-3-1 1 0,1 2 3 0,-4-1-3 16,1 2 1-16,1 2 2 0,0 3-2 15,1 2 2-15,2 3 1 0,3 1-3 16,4 1 2-16,0 2-3 0,0 0-4 0,4-1-2 16,3-1-1-16,2 1 1 0,5 2 0 0,2-3 4 15,2 1-2-15,4 0 1 0,-2 0 1 0,3-1-4 16,-6 2 6-16,4 0-2 0,-4 1-2 0,-1 3 2 16,-5-2 2-16,-1 0 0 0,-7 2 1 0,-5 1 1 15,-2 0 3-15,-1 0 0 0,-1 1 0 16,-1-1-5-16,1 3-10 0,-5-3-13 0,-1 1-1 15,0 2 3-15,-2 3 8 0,-2 3 13 0,-4 4 0 16,1 2 0-16,1 2 2 0,-2 1-4 16,1 3 0-16,4 2 2 0,-1 2-4 0,0-1-3 15,3 1-1-15,6-4-5 0,2-2-4 0,2-6 0 16,4 0 4-16,-1-4 7 0,5-5 3 16,-1 2 5-16,0-4 3 0,2-4 2 0,2-1 0 0,4-4 2 15,-1-2-1-15,3-5-1 0,-2 0-1 16,2-3 0-16,-7-3 0 0,0 2-1 0,-3-1-2 15,-1-1-2-15,-4 0 1 0,3 0-1 0,-6 2 0 16,1 4 1-16,-2-1 0 0,-1 2 0 0,0 4 0 16,0 2 1-16,0 4-1 0,-2 0 0 0,3 0-8 15,3 6-15-15,-2-2-12 0,0 1-2 16,0 2 5-16,3 4 11 0,0 2 11 0,1 1 1 16,2 6 0-16,2-3 1 0,0 3 2 0,1-2 0 15,2-3 5-15,5-4 4 0,-1-3 2 16,4-5 5-16,0-2 1 0,3-4 0 15,0 0 1-15,0-5-3 0,-1-3-3 0,1 1-2 0,-7-3 0 16,2 1-1-16,-6-1 1 0,-3 0-3 0,0 0 0 16,-5 1 0-16,4 0-1 0,-2 1 0 15,-2 3-3-15,3 2-1 0,-3-2 2 0,1 6-4 16,0-1-3-16,3 2-2 0,-1 2-4 0,0 2 2 16,2 2-1-16,0 4-1 0,3 1 1 15,-3 2 0-15,1 2 0 0,0 2 1 0,0-1-1 16,-4 5-4-16,-2-2-2 0,-3 2-3 0,-2 3 1 15,-4 1 3-15,-4 2 2 0,-1 0-1 0,-5-2-5 16,4-3-1-16,-1-4-2 0,3-5 6 16,4-5 6-16,1-2 11 0,3-2 3 0,0-2 2 15,-2 2 0-15,2-3 1 0,-1 0 0 0,1-1 1 16,2-2-3-16,2 0-3 0,1 0-6 0,1 0-7 16,1-1-7-16,3 1 3 0,3 1 1 15,2-2 7-15,1 0 5 0,1-2 1 0,1 2 2 16,2-2 2-16,0 0-3 0,0 0 3 0,-2-2 4 15,-2 0 1-15,-4-2 2 0,0 1 2 0,-2-1-1 16,-1 1 0-16,-4-1 0 0,1 0 2 0,-3 0 0 16,-1 3-1-16,-2 1 2 0,-3 0-1 15,0 1 4-15,1 1 1 0,-4 2-1 0,4 2-4 16,-4 0-9-16,5 3-6 0,-1-1-9 0,1 2-13 16,-2 1-4-16,2 2-2 0,-2 2 3 0,-1 3 10 15,3 3 6-15,-4 2 6 0,4 3 4 16,2 0-1-16,0 3-1 0,1-1-1 0,6 0-2 15,-2-5 5-15,3-3 6 0,2-4 9 0,2-3 5 16,1-1 4-16,4-4-1 0,1-4-4 16,3 0-2-16,-1-1-5 0,1-6-2 0,0 1-1 15,0-3 2-15,-3-2 1 0,-2 1-1 0,-2-3-4 16,0 1 1-16,-2 0-4 0,2-3 0 0,-3 2 1 16,-1 0-6-16,1-1 2 0,0 2 0 0,-1 0-2 15,0 0 0-15,-2 5 1 0,-2 1 0 0,-1 5-1 16,-4 5-2-16,0-1-15 0,-2 2-19 15,1 2-7-15,-1 3-3 0,1 4 11 0,-1 3 16 16,-1 4 6-16,0 0 1 0,-1 1 4 0,2 3-2 16,-1-1-3-16,-1 2-2 0,0 0-18 15,2-2-20-15,2-4-6 0,4-4 7 0,2-4 25 16,6-4 34-16,0-4 17 0,2-4 4 0,1-2-3 16,2-4-5-16,-5-3-3 0,3-2-1 0,-2-2 1 15,-2-4 1-15,1-2 2 0,-3-2-1 16,-4-2 0-16,2-5-2 0,-5 0-2 0,2-3-3 15,-5 3-2-15,-2-2 0 0,-2-3-1 0,3 0 0 16,1 2 1-16,0-4-3 0,1 3 1 0,0 0-4 16,5 4 4-16,-3 2 8 0,1 7 10 15,-1 10 14-15,-2 4 2 0,-2 7-12 0,0 3-31 16,-3 1-30-16,2 6-11 0,0 2 5 0,-5 8 24 16,0 10 20-16,0 6 6 0,-1 7 0 0,0 8-2 15,0 3-1-15,1 6-1 0,0 1-2 16,1 1 2-16,2-1-3 0,2-7-8 0,4-6-10 15,5-11-16-15,3-7-9 0,5-9-9 0,4-5-33 16,3-7-59-16,5-4-181 0,2-4-523 0,2-3-668 16</inkml:trace>
  <inkml:trace contextRef="#ctx0" brushRef="#br0" timeOffset="50753.1798">7665 3427 576 0,'0'-3'493'0,"-1"0"-262"0,1-1-38 16,1 0 4-16,1-2 21 0,0-3 4 15,4-1-36-15,-1-5-51 0,4 2-55 0,0-6-37 16,1 1-16-16,2-2-8 0,-1-1 0 0,3-1 1 16,-1 0-1-16,-3-3 3 0,1-2 1 0,-2-1 1 15,0-1 2-15,-5-2-2 0,1 0 0 16,-2-1-6-16,-3-1-3 0,0-2-6 0,-3 0-5 15,-1-2-2-15,2-2 1 0,-1-1-1 0,-2 2-1 16,2 5 1-16,-4 4-1 0,4 1 5 0,-5 6 5 16,3 2 6-16,-2 4 5 0,-1 5 5 15,1 4-2-15,0 2-6 0,1 2-15 0,3 3-23 16,-1 0-18-16,-2 4-9 0,1 5 4 0,-4 6 13 16,1 7 12-16,-1 7 11 0,-1 8 4 15,1 7 3-15,5 8 3 0,-1 3 0 0,6 4 1 0,6 0-2 16,0-2 2-16,-2 4-1 0,5-3 0 15,-1 0-1-15,0 1 0 0,-2-1 0 0,-2 2-5 16,1 4 14-16,-4 7 8 0,-1-2 4 0,-1-2 7 16,0-8-12-16,2-8-9 0,2-4-3 0,-4-4-5 15,-3-3 3-15,0-3-2 0,1-3-1 16,-4-6 1-16,3-6-1 0,-4-6 1 0,5-5 1 16,1-6 6-16,1-3 9 0,-1-2 4 0,1-1-3 15,-2-2-32-15,1-2-69 0,-3-6-85 16,3-3-132-16,-1-5-271 0,-3 0-678 0</inkml:trace>
  <inkml:trace contextRef="#ctx0" brushRef="#br0" timeOffset="51039.8144">7841 3146 1656 0,'5'-8'798'0,"-1"-2"-575"0,3 1-83 0,-3 1-49 16,3 4-27-16,-1-2-16 0,2-1-12 16,1 2-7-16,2 1-7 0,0-1-10 0,4 2-6 15,-1 0-3-15,1 3-2 0,0 3-1 0,1 2-1 16,-1 1 0-16,1 5 2 0,-2 3 1 16,-1 5 1-16,1 1-1 0,-4 4 1 0,-1 1-1 15,-2 0-1-15,0 1-2 0,-3-1 1 0,3-2-3 16,-4-2-3-16,3 2 3 0,-2-3-13 15,1-2-20-15,-2-4-35 0,3 0-54 0,-2-4-53 16,2-1-52-16,0-3-81 0,2-2-223 0,2-3-668 16</inkml:trace>
  <inkml:trace contextRef="#ctx0" brushRef="#br0" timeOffset="51378.5532">8274 3133 1374 0,'0'0'269'0,"0"0"-139"0,2 0-40 16,0 1-3-16,3 0 34 0,-1 2 19 0,2 0 5 16,0 2-13-16,3 0-28 0,0 0-22 0,1 1-19 15,3-2-1-15,2 1-1 0,-1-5-4 0,5 0-3 16,0 0-4-16,0-6-5 0,-5 1-5 16,3-1-1-16,-5-2-7 0,-2 0-2 0,0-2-3 15,-2 1-2-15,-4-3-3 0,2 1 1 16,-3 3 1-16,-3-3-9 0,-3 1 1 0,-3 1-4 0,2 2-8 15,-3 0-3-15,-4 1-3 0,1 1-1 16,-2 4 1-16,1 0-2 0,0 1-3 0,-3 2-2 16,3 4 1-16,0 3 0 0,0 3 3 0,0 4 4 15,3-1 0-15,-1 5-5 0,6 2 6 16,2 1 0-16,2 3 0 0,2 1-2 0,6 1-15 16,-1 1-17-16,3-1-24 0,0-2-38 0,0-1-44 15,6-3-59-15,-4-7-63 0,6-5-102 0,2-7-184 16,1-4-284-16,7-5 65 0</inkml:trace>
  <inkml:trace contextRef="#ctx0" brushRef="#br0" timeOffset="51839.9181">8886 3052 909 0,'-10'1'261'0,"-1"3"-111"0,-7 2 6 0,-3 5 41 16,-1 3 22-16,-3 0-16 0,-1 3-49 0,2 3-50 15,-1 1-37-15,5 4-24 0,1 0-18 0,8-1-12 16,3 1-7-16,7-7-4 0,5 0 5 16,2-6 15-16,4-2 16 0,6-4 16 0,-4-2 8 15,5-3-2-15,2-2-5 0,-2-3-11 0,6 0-7 16,-5-3-7-16,2-3-3 0,-1 0 0 16,-3-3-2-16,-1-1-2 0,-4-3 1 0,1-2-4 15,1 0-1-15,-5-2-3 0,-2 1-3 0,2-3 0 16,-4-4-2-16,2 2-4 0,-4-3 0 15,2 1-4-15,0-1 0 0,-3-2-1 0,-1-3-2 0,0-2 1 16,0-3-2-16,0 1 1 0,-1-6 0 16,0 2 0-16,-2 1 0 0,3 0 1 0,3 1-1 15,-2 4 1-15,-1 4-2 0,-1 3-1 0,-5 6-2 16,4 9 1-16,-1 2 3 0,-2 5-2 0,1 5-12 16,-1 1-28-16,3 1-36 0,1 4 7 15,-1 4 16-15,-3 7 27 0,2 10 36 16,0 6-4-16,-3 6 1 0,6 4 1 0,0 3 1 15,1 4-1-15,2 2-1 0,0 4-1 0,-1 1-1 16,-1-2 1-16,5-4 1 0,-1-3-2 0,5-3-7 16,0-4-11-16,5-4-9 0,-2-4-18 0,-1-6-26 15,1-4-29-15,2-4-49 0,-1-6-51 0,3-6-81 16,-1-4-146-16,2-4-169 0,3-4-341 0</inkml:trace>
  <inkml:trace contextRef="#ctx0" brushRef="#br0" timeOffset="53820.5188">9344 2974 871 0,'-1'0'301'16,"-1"-3"-111"-16,-2 3-67 0,1 0-27 0,0 3-13 15,-4 2-2-15,-3 3 14 0,-2 1 9 16,-3 8 6-16,-3-1-6 0,-1 3-13 0,0 2-14 16,-2 2-7-16,1 4-10 0,1 0-10 0,1-2-14 15,6 0-14-15,4-2-12 0,5-7-3 0,10-3 13 16,2-4 18-16,1-4 19 0,2-2 17 15,-1-3 1-15,1-5-12 0,4 2-11 0,-2-8-17 16,4-1-9-16,-3-3-6 0,4-2-2 0,-5-1-3 16,-2-1 0-16,-4 0-2 0,-1 0-3 0,1-1-2 15,-6 2-1-15,-1 2-2 0,-1 1-2 0,-1 1-3 16,0 5-1-16,-2 1-2 0,-3 1 2 0,4 4-3 16,0 2-10-16,2 1-15 0,0 0-29 15,0 3-3-15,1-1 6 0,0 6 18 0,0 1 26 16,0 6 8-16,3 1 3 0,-1 3 0 0,0-2 1 15,3 4 0-15,-1-1 1 0,3-1 1 0,2-2 2 16,1-3 3-16,0-5 5 0,5-1 5 16,-2-5 9-16,5-2 3 0,1-5 1 0,-2-2-3 15,2-1-4-15,1-4-5 0,-4-1-1 0,0-3-1 16,-1-1-2-16,-3-2 0 0,-2 0-3 16,-2-1-2-16,1 1-1 0,-2-2-3 0,0 2-2 15,1 0-1-15,-1-1-3 0,1 3 2 0,-2 0 1 16,-3 4-1-16,3 2-1 0,-4 4-1 15,-3 4-1-15,1 1-7 0,-1 1-11 0,-1 1-28 16,1 1-13-16,-2 2 2 0,-3 2 7 0,1 6 26 16,-2 2 13-16,1 1 7 0,0 3 3 0,0-2 1 15,-3 2 2-15,5 0-4 0,-2 0-6 0,3-4-5 16,4-3-2-16,2-2 4 0,-1-4 5 0,4-2 9 16,-3-3 3-16,2 2 3 0,-2-4 5 0,4-3-2 15,2 1-2-15,-2-4 1 0,-1 0-1 16,-1-1 4-16,-1-2-2 0,0-1 0 0,-3 0 0 15,1 0 0-15,1 1 2 0,-2-2 4 0,-1 3 1 16,-1-2 1-16,1 3 0 0,1-1-1 16,-2 2 1-16,0 2-1 0,0-1-1 0,0 3-4 15,2 2-4-15,-2 1-9 0,1 2-13 0,1 1-15 16,-1-2-8-16,-1 4 3 0,2 3 9 0,5 4 12 16,-4 1 8-16,4 2 0 0,-1 6 2 15,1 0 0-15,2 4 0 0,-2 4-1 0,-3 3-4 16,1 3-1-16,-4 7-1 0,-2-1 3 0,-1 3 0 15,-1 3 2-15,-1 0 1 0,-2 1 0 0,-4 0 1 16,2 0 0-16,-4 2-8 0,0-2-6 0,-1 0-5 16,-6-4-4-16,1-1 2 0,-5-6 5 15,-1-3 4-15,-2-1 3 0,-3-5 3 0,0-3 5 16,1-3 5-16,1-6 5 0,-2-3 5 0,0-4 6 16,2-4 6-16,2-3 8 0,-1-2 1 15,2-3-2-15,4-3-1 0,5-4 0 0,0 0-1 16,9-4 0-16,1-1-4 0,5-4-6 0,8-4-3 15,1 1-6-15,5-5-4 0,6-1-4 0,8-1 0 16,-1-1-2-16,1-4 2 0,2 1 1 0,3-3-1 16,-2 1 0-16,4-2 2 0,0-1-1 15,2-4 1-15,2-2-1 0,0-3-2 0,2 2-3 16,1-3-2-16,-1-1 0 0,-2 1-1 0,-6 4 3 16,-4 7 4-16,-6 7-3 0,-6 3 1 15,-6 6 1-15,-5 4 3 0,-1 4 3 0,-4 2 6 16,-3 6 0-16,-2 1-7 0,1 4-11 0,0 1-24 15,-1 1-21-15,1 4 6 0,-1 3 5 0,-2 6 18 16,2 4 19-16,-2 3 1 0,4 6-1 16,0-1 0-16,2 2 2 0,0 3-4 0,2-1 2 15,0-2-3-15,6-3-8 0,4-6 1 0,4-6 7 16,2-5 7-16,3-4 11 0,1-5 5 0,-1-5-5 16,-1-4-3-16,0-4-8 0,1-2-9 0,-7-5-7 15,3-3-10-15,-8-3-8 0,-5-2-6 0,-2 2 2 16,-5 0 1-16,-3 1 0 0,-4 1 0 15,-5 4 11-15,-3 1 3 0,0 3 8 0,1 6 5 16,0-1-5-16,-3 4 3 0,7 3 3 0,-4 2 5 16,6 2-2-16,2 1-10 0,3 2-7 15,0 3-10-15,4-1 0 0,2 5 8 0,2-3 8 16,6-2 17-16,2 2 27 0,3-2 13 0,6 1 9 16,0-2-3-16,5-2-16 0,5-1-7 0,1-4-4 15,1-1-3-15,3-1-3 0,-4 2-2 16,1-5 1-16,-3 0 0 0,-2 0 2 0,-4-4 2 15,-7 2 0-15,1-3 4 0,-7 4 2 0,-4 0 3 16,-1 4 2-16,-4 0-3 0,-1 3-11 16,-4 1-16-16,2 1-26 0,-4 1-27 0,3 1-10 15,-5 1 10-15,1 2 19 0,1 4 23 0,0 5 12 16,-3 1-2-16,0 3-2 0,1 4-1 0,-1-2-15 16,2-2-24-16,6-2-19 0,4 0-22 0,2-4-1 15,6-4 30-15,1-2 25 0,3-3 35 16,-2-2 18-16,1-2 3 0,3-3-1 0,-4-2-1 0,-2-1 1 15,4-4 2-15,-4-1 2 0,-2-1-1 16,1 0-2-16,-3-4-1 0,-2-1 2 0,2 2 6 16,-4-1 4-16,-1 0 7 0,0 1 2 15,-1 5-3-15,2-1-1 0,-1 4-4 0,2-2-6 16,-1 5-3-16,-1 3-11 0,0 3-19 0,2 0-19 16,1 3-9-16,-1 2-1 0,4 4 7 0,3 3 10 15,0 6 3-15,1 5 1 0,2 6 1 16,1 1 3-16,1 6 0 0,-3 0 1 0,0 2 1 15,-4 3 0-15,-1 0 2 0,-4 3-2 0,-1 4 0 16,-4 0-2-16,-2 2 3 0,-3-1 0 0,-5 1 1 16,1-5 3-16,-3-1-1 0,1-4-1 15,-4-7-1-15,2-2 1 0,-5-4 0 0,1-4 1 16,-4-1 2-16,1-5 4 0,-2-5 7 0,2-4 9 16,1-5 5-16,1-3 6 0,3-3 2 0,2-2-2 15,2-5-1-15,1-2-1 0,5-4-7 0,5 0-7 16,2-2-6-16,4-3-2 0,3-1-3 15,3-1 1-15,2 0-3 0,3-2-6 0,3-2-3 16,3 0 5-16,3-1 2 0,1-5-1 0,3 1 3 16,-1-2-2-16,3-1 1 0,4-2 0 0,-1-3 2 15,-1 0-4-15,4-2-1 0,-7 3-1 16,1-1-3-16,-1 3 1 0,-7 3 0 0,1 6 0 16,-6 5 0-16,-6 2 3 0,-1 8 1 0,-3 2-1 15,-4 6-1-15,-1 5-13 0,-2 0-26 16,-2 0-36-16,1 4-3 0,-1 1 8 0,0 5 24 15,-3 4 35-15,1 1 7 0,2 0 4 0,-2-1 2 16,4-2 2-16,5-1 7 0,2-4 11 0,4-1 10 16,2-3 4-16,5-1 0 0,-1-4-7 0,6-2-5 15,-3-4-2-15,1-2-1 0,-2-2-2 16,0-1 1-16,-3-5-5 0,-2-1 1 0,0 0 2 16,-5 0-1-16,-1 1 1 0,-2 0 2 0,-3 5 1 15,1-1 3-15,-3 3-1 0,0 4-2 0,0 2-9 16,-1 5-16-16,2 0-27 0,0 5-3 15,2 2-2-15,0 5 5 0,0 8 19 0,2 5 1 16,-1 10 4-16,-2 3 4 0,1 4 0 0,-1 1 2 16,-3 4-3-16,-4 1 1 0,-1 4 1 0,-6 2 1 15,-7 3-2-15,-4 0 1 0,-5 0 2 16,-6-1 0-16,-2-4 1 0,-2-2 1 0,-1-7-1 16,0-3-4-16,4-6 4 0,4-10 1 0,4-10 8 15,2-5 13-15,5-6 9 0,-1-6 11 0,0-3 8 16,1-4-1-16,5-6-1 0,5-4-2 0,6 0-7 15,3-5-7-15,3 1-8 0,9-2-7 16,4-4-9-16,5 3-11 0,6-2-2 0,3 2-5 16,5-1-8-16,2 0-18 0,3-1-44 0,-1 2-62 15,-1-1-102-15,2 1-327 0,-4 0-1093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3:48:04.3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2345 4782 1 0,'2'-1'0'0,"-1"0"0"0,1 0 0 16,-1 1 4-16,-1 1 204 0,1-1-16 15,-1 0-36-15,1 0-33 0,4 0-27 0,-4 0 1 16,2 1-10-16,-2 0-14 0,4-1-1 0,-1 2-15 16,-1-2 4-16,3 1 12 0,-2 0 1 0,3-1-1 15,-2 2-5-15,0-2-1 0,2 0 1 16,0 0 5-16,1-2 0 0,1 1-5 0,1 0-4 16,0-1-4-16,1 1-5 0,-1 0-9 15,1-1-7-15,2 1-10 0,0-2-5 0,-3 2-3 0,1-1-6 16,2 1 5-16,-3-2-1 0,1 1 2 15,2-2 3-15,2 2-6 0,-3 0-8 0,1-2-1 16,2 2-2-16,-2 1-3 0,-1-1 4 0,4 0-2 16,-4 1-1-16,-1-2-2 0,4 2 2 0,-4-2-1 15,0 1 0-15,-1 1-1 0,2 0 1 16,-4 1 2-16,2-3 0 0,-1 0 0 0,2 3 0 16,-1-3-2-16,-2 1 0 0,3 1 0 0,-2-1 0 15,3 1 0-15,-3-1-1 0,-2 2-2 16,2 0 0-16,2-3 0 0,-3 3 0 0,-1 3 0 15,0-3 0-15,1 0-1 0,0 0 1 0,1 0 0 16,-3 0-1-16,2 2 1 0,-4-2-1 0,-1 0 1 16,-1 1-1-16,-1-1 1 0,1 0 0 15,-1 0-2-15,2 0 3 0,-2 0 0 0,0 0 1 16,0 0 2-16,0-1-3 0,1 1 0 0,1 0 0 16,-1 0-1-16,0 0 1 0,0 0-1 0,1 0 0 15,0 0 1-15,-2 0-2 0,1 0 1 0,-2 0-1 16,2 0 2-16,-1 0-2 0,0 0 1 0,1 0 0 15,-1 0 2-15,0 0-2 0,0 0 0 16,0 0 0-16,1 0 0 0,0 0 1 0,2 0-1 16,2-2 0-16,-2 2-1 0,-1 0 1 0,3 0 0 15,-2-3 1-15,4 3 1 0,1-1 0 16,2-1 0-16,-1 2 0 0,1-1 0 0,-1 0-2 16,1-1 0-16,2 0 0 0,-1 1 1 0,4 0 0 15,-2 0 1-15,2 0-1 0,-1-1-1 0,1 1 2 16,1-1 0-16,1 1 0 0,0-2-3 15,2 0 4-15,-1 0-1 0,1 2 0 0,0 0 3 16,1-3-3-16,-1 2 0 0,4 0 1 0,-1-1-2 16,0 1 2-16,-2-2-2 0,2 1-2 15,-1-1 1-15,3 3-1 0,-2-2 1 0,3 0 0 16,0 3 1-16,0-5 0 0,3 4 0 0,1-4-2 16,-3 2 2-16,0 0-1 0,-3 3-1 0,0-1 2 15,-2 0-1-15,-3 1 0 0,-2-3 1 16,2 1 0-16,-3 1-1 0,0-1 0 0,-2 1-1 15,-2 1 0-15,0-2 0 0,-1 2 0 0,0-1 2 16,-1-2-2-16,1 1 1 0,-1 2 0 0,-2 0 0 16,-1-1-1-16,-2 1 1 0,4 0 0 0,-3-2-1 15,-1 2 2-15,0-1-1 0,-1 1 0 0,0 0 1 16,-1 0-2-16,-1 0 1 0,1-2 0 16,0 2 1-16,-2 0-1 0,1 0 1 0,0 0-1 15,-2 0-1-15,2 0 0 0,2 0 0 16,-2 0 0-16,0 0 2 0,0 0-1 0,-1 0 1 0,1 0 0 15,0 0 0-15,-1-1 0 0,1 1 0 16,-2 0-1-16,2 0 1 0,0 0 0 0,1 0 2 16,-1 0-2-16,0-1 1 0,0 1-1 0,2-2 1 15,-1 2-1-15,0 0 0 0,4 0 0 0,0 0 0 16,-2-2 0-16,2 1-2 0,0 0 2 16,1 1 0-16,0 0 1 0,1-1 1 0,-1 0-2 15,1-1 2-15,-2 1-2 0,1 1-1 0,-1-2 0 16,-2 2 0-16,0 0 1 0,-2 0 0 15,-1 0 2-15,2 0-1 0,-1 0 0 0,-2-1 0 16,3 1 1-16,-2 0 0 0,-1 0-1 0,2 0 1 16,-3 0 0-16,1-2-3 0,-1 2 3 0,0 0-1 15,-1 0 1-15,1 2-1 0,0-2 1 0,0 0 0 16,-1 0 0-16,1 0 1 0,-2 0 1 0,2 1-1 16,0-1 1-16,-1 0 0 0,1 0-2 15,0 0 1-15,0 0 0 0,0 0-1 0,0 0 0 16,0 0-1-16,0 0 0 0,0 0-1 15,0 0 2-15,0 0 1 0,1 0-1 0,-1 0 1 16,0-1 1-16,0 1-1 0,0 0 1 0,2 0 0 16,-2 0-2-16,0 0 1 0,1-2-2 0,-1 2 2 15,1 0 0-15,-1 0 1 0,2 0-1 0,-2 0 1 16,0-1-2-16,2 1 1 0,-1 0 1 16,1 0 1-16,0-1 0 0,1 1 0 0,1-1-4 15,-1 1 0-15,-2 0-2 0,0 0 0 0,0 0 1 16,-1 0 0-16,0 0 0 0,0 0 1 15,-1 0-1-15,1 0 0 0,-1 0-2 0,0 1-3 16,-1-1-18-16,-1 1-45 0,-1-1-94 0,-1 0-159 16,-2 0-222-16,-2 0-956 0</inkml:trace>
  <inkml:trace contextRef="#ctx0" brushRef="#br0" timeOffset="564.0058">3092 4734 1183 0,'0'0'671'15,"0"-2"-550"-15,1 1-100 0,-1 1-23 0,0 1 15 16,0-1 15-16,0 2 12 0,0-1 9 0,0 6 5 16,3 2 2-16,-1 7-3 0,0 2-11 15,1 3-11-15,-2 7-3 0,1 1 8 0,-4 5 6 16,1 3 5-16,-4 1-5 0,0-1-13 15,-1-5-12-15,2 2-7 0,3-3 0 0,-2-1-1 0,0 3 2 16,0-4-1-16,1-3-2 0,0-2 0 16,-1-5-3-16,0-2 1 0,2-4 1 15,0-1 0-15,1-4-1 0,0-3 4 0,2 0 3 0,1-3 3 16,1 0 9-16,-1-1 5 0,3 1 5 0,-1 0 4 16,7-2 7-16,-2 0 3 0,2-2 4 15,4 0-3-15,1 0-9 0,3 0-11 0,3-2-10 16,2 0-7-16,2-2-2 0,5 1 0 0,4-2-5 15,0 1 1-15,2-1-1 0,0 0-1 16,-2 3 3-16,2-2-1 0,-7 1 1 0,-1 2-3 16,-4 0 1-16,-3 2-2 0,-5 0-2 0,-4 1-1 15,-2 0 1-15,-5 0-1 0,-2 0-1 0,-1 0-9 16,-2 0-19-16,-3 0-27 0,0 0-38 16,-3-2-57-16,2 1-63 0,0-1-112 0,-1 1-218 15,0-1-491-15,1-2 227 0</inkml:trace>
  <inkml:trace contextRef="#ctx0" brushRef="#br0" timeOffset="806.9338">3563 4988 589 0,'8'0'820'0,"8"1"-477"0,7 2-110 0,3 3-19 15,7 5-19-15,1 2-39 0,0 3-26 16,1 2-25-16,-6 4-17 0,-2-2-18 0,-6 5-13 15,-2 0-10-15,-7 2-8 0,-5 0-3 0,-4 0-5 16,-4 0-5-16,-1-2-2 0,-6 0-9 16,-3 0-2-16,-4 1 0 0,-5-2 2 0,0-1 0 15,-3-2-4-15,1-4-4 0,2-3-9 0,5-5-21 16,0-1-33-16,4-2-43 0,5-3-49 16,0-1-58-16,3-2-110 0,1-3-170 0,-1 1-361 15,1-3-261-15</inkml:trace>
  <inkml:trace contextRef="#ctx0" brushRef="#br0" timeOffset="1366.5736">4224 4772 1461 0,'-1'-7'476'16,"-2"-4"-192"-16,0 2-76 0,-1 0-33 16,4 5-19-16,-3 0-23 0,2 1-27 0,0 3-32 0,1-2-29 15,0 4-23-15,0-1-21 0,0 1-9 16,1 4 0-16,-1 7 3 0,0 8 9 0,0 9 7 15,0 4 2-15,2 4-4 0,1 1-2 0,2 1-3 16,0 0 0-16,3 0-2 0,-1-2 3 0,-1-1-1 16,0 1-1-16,-2-1 3 0,2 1-1 15,-3 1-2-15,0-4 2 0,0-2-1 0,1-4-1 16,0-5 1-16,-2-5-1 0,-1-4 0 0,-1-3 1 16,0-3-1-16,0-5 0 0,-1-2-4 0,1-1 3 15,-1-1 0-15,1-1-3 0,0 1 4 0,0-2-11 16,-1 2-7-16,-1 0-16 0,0-2-23 15,2-4-30-15,-3 0-44 0,2-3-56 0,-2-2-98 16,2 0-180-16,-2-2-270 0,3 0-524 16</inkml:trace>
  <inkml:trace contextRef="#ctx0" brushRef="#br0" timeOffset="1798.1387">4258 4886 785 0,'2'-10'505'0,"1"-1"-149"0,0-3-61 0,2 2-39 16,-2 1-35-16,3 3-35 0,-2-1-36 0,1 1-31 15,0 3-27-15,2-2-19 0,-1 0-15 16,2 2-13-16,2 0-14 0,2 2-13 0,3-1-6 16,4 3-7-16,1 1-2 0,2 2-1 0,1 4-3 15,2 2-1-15,-7 5-2 0,1 1 3 16,-4 0-5-16,-6 4-2 0,-2 1-3 0,-4-1 0 15,-3 2 6-15,-3 2 0 0,-2 0 6 0,-4 0-1 16,-4 0 0-16,-4 2 1 0,-4 0-1 0,-2-2-5 16,-2-2-2-16,4-4-6 0,-1-4 0 15,3-2 5-15,6-6 4 0,3 0 6 0,0-4 3 16,3-2 2-16,0-2 0 0,4 1 1 0,0-3-1 16,2 2-1-16,1-4-1 0,1 4-3 0,3 2-5 15,1-2-2-15,2 3 0 0,4 1 0 16,1 0 3-16,3 1 4 0,6 4-1 0,1 3 4 15,6 3 1-15,2 0 3 0,-3 4 3 0,3-1 3 16,-4 3 3-16,2 1 1 0,-2-1 1 0,0-1-2 16,-5-1-3-16,1 0-3 0,-3-3-3 0,0 1-3 15,-8-4-4-15,-2 1-3 0,-1-3-12 16,-5-1-15-16,-2-3-30 0,-2 0-47 0,0-2-77 16,-6-1-117-16,3 0-131 0,-4-1-336 0,2 0-659 15</inkml:trace>
  <inkml:trace contextRef="#ctx0" brushRef="#br0" timeOffset="2119.9504">4711 5052 341 0,'10'5'548'16,"6"2"-151"-16,6 2-63 0,0-1-55 0,0-3-70 15,3 0-61-15,-1-4-44 0,-1 1-19 16,2-4-20-16,0 1-10 0,-1-2-9 0,-4-1-5 15,-4-2 0-15,-2 0 3 0,-5-2 4 0,-2 1 1 16,-4-3-1-16,-1-1-11 0,-4 2-10 0,-1-5-15 16,-5-1-8-16,-2 3 0 0,-2-1 3 15,0 1 5-15,-1 3 1 0,-1 2-1 0,2 2-2 0,-1 1-2 16,2 3 0-16,1 4-2 0,3 1-4 16,-3 5-1-16,1 1 1 0,0 5 2 0,3 1 4 15,1 1-1-15,4 2 0 0,0-2 0 16,2-1-1-16,4 5 2 0,0-3-1 0,5-1-1 15,0 2 0-15,1-1-3 0,0 0-7 0,4-4-16 16,-2 2-43-16,-2-4-69 0,2 0-98 0,0-6-115 16,2-2-209-16,0 1-694 0</inkml:trace>
  <inkml:trace contextRef="#ctx0" brushRef="#br0" timeOffset="2661.6098">5261 4953 1281 0,'-2'6'161'0,"-5"1"-42"0,-2 2 53 16,1 2 41-16,0 1 10 0,-1 4-27 0,0-1-48 15,1-1-41-15,2 4-29 0,-1 2-20 16,3-1-8-16,2-2-11 0,3 2-11 0,3-3-8 16,6-2-11-16,1-2-12 0,0-2-16 0,4-3-1 15,-2-5 5-15,0-3 13 0,-2-5 18 0,-1 0 4 16,1-3-3-16,-3-2-3 0,-4 2 0 15,-2 1 0-15,1-3 1 0,-4 6-2 0,-1 1-4 16,-2 1-3-16,1 2-4 0,-1 1-6 0,-1 1-13 16,5 1-9-16,0-1-9 0,0 2 9 0,5 2 13 15,0 1 10-15,4 2 13 0,2 2 5 0,4-2 0 16,1 3 0-16,3-3 5 0,4 1-1 16,4-6 0-16,-2-2 2 0,4-5 0 0,-1-5-1 15,-1 1-1-15,-3-4-1 0,-2 0 3 0,-2-3-1 16,-4 0 2-16,-1-3-3 0,0-4 1 15,-1-1-2-15,-4-4-2 0,0 0-4 0,-5-4-3 16,0-2-2-16,-4-1-3 0,-1-4-2 0,-1-2-1 16,1-2 0-16,-1-2 0 0,1-4 2 0,0 1-2 15,1 0 0-15,0 0-2 0,1 1 0 0,1 3-2 16,-2 8 2-16,-2 7 7 0,-2 9 8 16,1 7 8-16,-3 8-6 0,2 4-24 0,1 4-15 15,0 2-5-15,-6 11 8 0,0 8 18 16,-4 8 12-16,1 8 2 0,0 5 2 0,-2 5 2 0,2 8-1 15,0 1-1-15,4 5-6 0,4-5 0 0,4-5-2 16,3-5-2-16,5-5 1 0,-1-7 0 16,4-2 6-16,1-6-1 0,5-5-4 0,2-4-9 15,1-4-25-15,0-3-31 0,2-3-30 16,1-5-51-16,2-6-64 0,2-5-156 0,-2-1-466 16,4-7-768-16</inkml:trace>
  <inkml:trace contextRef="#ctx0" brushRef="#br0" timeOffset="3391.6665">6367 4639 1151 0,'-8'-3'421'16,"-2"3"-155"-16,-3 0-65 0,0 3-28 0,-2 3-31 15,1 2-29-15,0 3-27 0,-2 4-17 0,4 2-11 16,3 4-8-16,0 1-4 0,2 5-1 16,4 4 7-16,1 1 5 0,2 5 0 0,3 0-3 0,5 0-10 15,4-4-11-15,3-3-7 0,6-4-6 16,3-7-3-16,2-4 5 0,0-2 9 0,2-5 2 15,1-4 0-15,-1-4-9 0,-1-4-7 0,1-4-6 16,-3-5 0-16,0-2-3 0,-4-2-5 16,-7-5-3-16,-4-2-5 0,-4-1-8 0,-7-3 0 15,-5-1-2-15,0 3 2 0,-5 0 4 0,-3 1 1 16,-1 3 3-16,-2 3 1 0,-3 1 0 0,2 4 2 16,1 2-1-16,2 2 0 0,0 4 2 15,3 3-1-15,7 0 0 0,-2 1-5 0,5 4-10 16,2 1-5-16,0 0-1 0,0 4 4 0,0 3 9 15,1 1 6-15,6 2 2 0,-1 0 2 0,8-1 3 16,1-5 3-16,4 0 5 0,3-3 3 16,4-3 1-16,-3-2-1 0,4-3-3 0,-3-1-1 15,5-3-2-15,-1-2-1 0,-2 2-1 0,2 0-1 16,-4-1 0-16,-3 2-3 0,-3 2 0 0,-3 1 2 16,-5 2-1-16,-4 1-1 0,1 2 1 15,3 2-2-15,-6 2 1 0,2 1 1 0,-4 6 5 16,2 2 2-16,0 5 0 0,-3 0-1 0,1 2-4 15,1 1 0-15,2-2 1 0,-4 3-2 0,6-3-1 16,-4 4-3-16,1-1-9 0,0-1-21 0,0-1-30 16,4-4-42-16,2-4-65 0,0-1-80 15,7-4-145-15,-2-4-472 0,6-4-629 0</inkml:trace>
  <inkml:trace contextRef="#ctx0" brushRef="#br0" timeOffset="3879.9709">7608 4834 1023 0,'-3'-9'405'0,"-4"-2"-149"16,3-5-66-16,-2-1-22 0,4 2-5 15,2-3-17-15,-1-1-27 0,2-1-19 0,1 0-18 16,5 1-16-16,-4-1-8 0,5 2-8 0,0-1-4 16,2 1-7-16,-1 1-7 0,1-1-1 15,2 0 4-15,0 0 1 0,4 5-2 0,-1-1-7 16,3 6-14-16,-6 3-6 0,-2 0-9 0,1 4-3 16,-2 2-3-16,-3 4-3 0,-1-1 0 15,0 5 1-15,0 5 1 0,-2 3 0 0,2 3 6 16,-4 3 0-16,0 2 4 0,0 4 3 0,-2-1-1 15,1 5 2-15,-1 0-1 0,0-1-7 0,1 1-13 16,1-4-16-16,3-1-14 0,2-4-18 16,-2-3-36-16,4-1-91 0,-1-6-170 0,-2-6-272 15,2-2-810-15</inkml:trace>
  <inkml:trace contextRef="#ctx0" brushRef="#br0" timeOffset="4229.5985">7952 4567 204 0,'8'5'320'0,"-3"1"-12"0,5 1 34 0,4 3 5 15,1-2-28-15,2 0-64 0,2-2-58 16,3 2-36-16,-1-5-36 0,3 0-25 0,3-3-26 16,0-2-19-16,-1-2-5 0,3-4-5 0,-6 2-1 15,0-1 3-15,-8-2 4 0,-4 0 3 16,-1 1-3-16,-1-4-6 0,-7 0-11 0,-1 0-14 15,-3-1-5-15,-2 1-7 0,-6 0-1 0,1 2 3 16,-2-1-2-16,-1 2 0 0,-3 3-3 16,4 3-4-16,0 0-4 0,2 4-2 0,-3 4-1 15,3 1-2-15,-1 5 3 0,0 2 2 0,0 4 2 16,1-1 2-16,5 5-2 0,-1-3 0 0,3 3 0 16,5 3 2-16,2-2-3 0,0 1-4 15,4 1-9-15,6-2-14 0,-4-1-25 0,2-3-24 16,5-5-39-16,1 0-60 0,0-4-49 0,2-5-88 15,2-4-188-15,-1-4-369 0,6-3-15 0</inkml:trace>
  <inkml:trace contextRef="#ctx0" brushRef="#br0" timeOffset="4903.6704">8625 4436 938 0,'-3'3'182'0,"-4"3"-65"0,-1 5 33 16,-5 0 43-16,2 4 19 0,-1-1-4 15,2 3-20-15,0 2-21 0,-2 2-14 0,1 2-18 16,-4 3-27-16,2 0-27 0,3 0-24 0,0 0-21 16,7-5-10-16,4-5-6 0,3-4 1 15,5-5 11-15,1-2 19 0,2-4 9 0,3-2 2 16,-3-4-11-16,2 0-15 0,3-4-9 0,0-4-7 16,-3-1-5-16,2-1-4 0,-4 0-3 0,-2 3 1 15,-5 0-1-15,0 3-1 0,-4 3-1 16,0 2-3-16,-1-1-5 0,0 5-9 0,0 0-9 15,0 0-13-15,0 2 2 0,1 2 4 0,3 1 7 16,2 1 14-16,5 2 5 0,-1 3-2 0,7-3 5 16,-3 4-2-16,6-1 2 0,1-2 2 0,4-1-3 15,-2-2 1-15,1-4 2 0,1-1 4 0,-4-4-1 16,1-1 2-16,-4-3 5 0,-3-3-2 16,1 1 2-16,-3-5 0 0,-2-1-1 0,0-4-2 15,-3-1 0-15,0-3-3 0,-5 1 1 0,2-4 0 16,-4-1-14-16,0-3-1 0,-1-7-5 15,-2-3-3-15,-2 2 13 0,2-2 1 0,0 0 3 16,1 2 0-16,1 0 0 0,1 4 0 0,0 4-1 16,-1 3-1-16,0 11-1 0,-2 1-2 15,-1 9-3-15,1 3-9 0,0 3-26 0,2 3-12 16,-2 3-2-16,-3 4 10 0,2 8 26 0,-6 6 15 16,5 7 3-16,-2 5 0 0,4 3 0 0,-1 5 0 15,-2 4-4-15,2 3-4 0,0 1 2 16,3-1 1-16,1-4 2 0,4-2 3 0,6-7-4 15,8-12-4-15,0-4-3 0,6-8 4 0,-1-6 5 16,-2-3 8-16,-1-6 7 0,3-4 0 0,0-4 0 16,-1-7-1-16,3-2-1 0,-3-2 1 0,-2-3 1 15,-6-1 2-15,-1-1-1 0,-6-1 0 0,-3 1-3 16,0 1-3-16,-5-1-1 0,0 1-2 0,-4 3 2 16,3 5 3-16,-2 5 3 0,-2 2-1 15,3 5-7-15,2 3-16 0,0 2-28 0,0 1-4 16,0 4 3-16,0 6 13 0,0 6 25 0,0 0 5 15,0 3 0-15,2 1-1 0,5 1 0 16,-3 1 0-16,2 0-2 0,1-1-4 0,-1 1-11 16,3-3-20-16,5-2-39 0,1-8-27 0,3-2-12 15,-1-4-16-15,3-5-33 0,-2-5-144 16,1-7-302-16,1-1-869 0</inkml:trace>
  <inkml:trace contextRef="#ctx0" brushRef="#br0" timeOffset="5025.6609">9398 4198 1449 0,'-3'-4'375'0,"2"-2"-193"0,0 3-80 16,2 2-66-16,0 2-76 0,2 0-15 0,1 5-33 15,0 3-116-15,5 3-186 0,2 4-371 0,6 3 156 16</inkml:trace>
  <inkml:trace contextRef="#ctx0" brushRef="#br0" timeOffset="5910.5195">9436 4553 1991 0,'6'-15'247'16,"-5"-3"-168"-16,2-3 0 0,3 4 17 0,1-1 4 15,3-2-9-15,3-1-20 0,1 1-13 0,3 1-6 16,3 1-2-16,1 1-10 0,2 4-6 16,-1 0-8-16,4 1-7 0,-4 2-3 0,3 3-5 15,0-1-4-15,-2 3-5 0,3 2-1 0,-2-2-1 16,3 3-2-16,-2 2 0 0,-4 0-3 15,1 2 0-15,-4 0-2 0,-1 1 1 0,-3 1-2 16,-4-1-2-16,0 3-1 0,-3-1-6 0,-4 0-3 16,0 0-5-16,0-2-4 0,-3 2 2 0,1-3 5 15,-1 0 8-15,1-2 8 0,-1 2 4 0,1-2 4 16,-1 0 1-16,0 0 2 0,0 0 0 0,0 0-1 16,0 0 0-16,0 0-1 0,0 0-3 15,0 0-2-15,0 0-3 0,0 0-5 0,0 0-6 16,-1 1 3-16,1-1-4 0,0 2 0 0,0 1-1 15,-1 0-8-15,1 0 2 0,-1-1 3 0,-2 0 9 16,3 0 4-16,0-1 2 0,-1 1 2 16,1-1-4-16,-2 1 2 0,2-1 1 0,-1 0 1 15,0 1 2-15,0-1 0 0,0 1 2 0,0-1-1 16,1 1 2-16,-2 1 1 0,2-3-2 0,-2 4 0 16,1-2-1-16,1 1 1 0,-1 0 0 15,-2 1 0-15,2 1 3 0,-2-2-1 0,0 2 1 16,1 1 1-16,0 1 2 0,-1 3-2 0,0-3 0 15,0 3 0-15,-4 0 2 0,0-1 1 16,0 3 1-16,-2-2-1 0,-2-1 4 0,-3 3-2 16,1-3 0-16,-2 1 0 0,-4 0-2 0,1-3 2 15,-4 1 0-15,2-2 3 0,-1-2 1 0,2 1 2 16,1-4 2-16,3-1 1 0,2-1 1 0,0-2-2 16,4 0-1-16,4-2-2 0,-1-1-2 0,4-1-1 15,1 1-3-15,1 0-1 0,0 0-4 16,2-2-2-16,-1 2-2 0,2 0 1 0,0 3 0 15,0-1-1-15,-1 1-2 0,3 1-7 0,-2 2-3 16,6 0 0-16,-3 2 3 0,3-1 6 0,2 2 1 16,3 2 3-16,-2-1-3 0,3 0 4 15,1 0-1-15,3-1 2 0,1 2 3 0,1-4 2 16,2-1 1-16,0-2 2 0,1-3 1 16,-1 0 0-16,1-2 5 0,-2-1 1 0,-1-3 4 15,-3 0 1-15,0-6-2 0,-2-1 1 0,-2-2-3 16,1-3-4-16,-4-1 0 0,0 2-4 0,-3-4-2 15,-1 1-2-15,-1-4 4 0,-1-2-4 0,0-1-1 16,-2 0-1-16,3-4 2 0,-2 0-1 16,5-3 0-16,1 0-3 0,-2-2-1 0,0 3 0 15,0 0 0-15,0 2 2 0,3 8 0 0,-5 3 7 16,-1 3 7-16,-4 9 5 0,1 1 4 0,-4 8-8 16,1 2-14-16,1 2-24 0,-3 0-33 15,3 3-2-15,-1 5 5 0,-1 4 20 0,0 8 29 16,-3 6 1-16,2 5 2 0,-3 9-1 0,4 4 0 15,0 4 0-15,1 1-1 0,-1 2 0 0,-2 0 0 16,3 0-1-16,-1-3-1 0,0-2-10 16,0-2-8-16,2-7-6 0,3-2-4 0,1-7-11 15,6-7-42-15,3-8-54 0,2-6-64 0,-4-7-97 16,0-4-220-16,-2-9-886 0</inkml:trace>
  <inkml:trace contextRef="#ctx0" brushRef="#br0" timeOffset="6138.6198">10164 4009 1051 0,'3'-2'343'0,"5"0"-185"0,1 1-42 0,0 2 5 15,-2 1 17-15,1 2 3 0,1-1-19 0,-2 4-20 16,0 6-13-16,0-1-6 0,3 6 3 0,-1 4-5 16,-2 4-10-16,1 1-12 0,-2 7-8 0,1-1-11 15,-1 2-9-15,0 2-8 0,0-1-6 16,-1-1-5-16,-1 4 0 0,1-6-6 0,-2-6-5 15,4-3-8-15,0-7-9 0,-1-7-13 16,1-2-22-16,-2-5-42 0,1-3-74 0,2-5-186 0,0-4-409 16,1-6-713-16</inkml:trace>
  <inkml:trace contextRef="#ctx0" brushRef="#br0" timeOffset="6238.1354">10398 3919 1319 0,'-1'-3'265'15,"2"-2"-195"-15,0-2-71 0,3 5-61 0,1 1-129 16,3 1-192-16,-1 2-458 0</inkml:trace>
  <inkml:trace contextRef="#ctx0" brushRef="#br0" timeOffset="6442.6254">10809 3928 1282 0,'-14'11'183'0,"-6"1"44"16,-7 8 46-16,1 0 3 0,-2-1-35 16,4 0-58-16,2 3-51 0,7-3-46 0,6 3-20 15,7 2-8-15,6 0-6 0,3 0-10 0,5-2-8 16,4-2-6-16,4-2-2 0,2-2-3 0,2-3-4 16,3-5-17-16,-1 1-30 0,1-3-40 0,-6-1-50 15,0-2-69-15,-6-2-105 0,-7-1-241 16,-4-1-793-16</inkml:trace>
  <inkml:trace contextRef="#ctx0" brushRef="#br0" timeOffset="8294.6321">3996 6096 493 0,'-4'-5'296'0,"-2"0"-88"0,-3 1-58 0,1 0-19 16,0 4 8-16,-2-2 8 0,-1 2-9 0,-3 2-11 15,1 4-17-15,-2 1-23 0,-6 5-18 16,2 2-21-16,0 5-18 0,1 2-9 0,-1 3-7 16,4 0-1-16,4 0 0 0,-2 0-4 0,7-3-6 15,3-2-6-15,5-1 1 0,2 2 2 0,1-2 8 16,6-1 6-16,-1-3 5 0,4-2 4 15,5-4 1-15,2-4 3 0,5-2-2 0,-2-5 1 16,5-3 0-16,0-5-2 0,-4-2-2 0,-1-3 0 16,-4-1-1-16,-1-4 2 0,-4-2 1 15,-1-2-4-15,-4-4-1 0,-1-2-1 0,-2 2-3 0,-2-2 2 16,-3-1-6-16,-2-2-2 0,-1 0-7 16,-1-7-5-16,-1-2 1 0,0-1 1 15,0-1-2-15,-3-2 2 0,2 1 0 0,-1 2-1 0,1 3 6 16,-2 4 11-16,1 9 7 0,0 7 17 0,0 7 5 15,1 5-6-15,0 4-9 0,4 4-24 16,-1 2-24-16,0 1-3 0,-1 5 0 0,-2 8 8 16,-6 9 14-16,0 8 2 0,1 9 2 0,2 4 0 15,2 3-1-15,2 4-1 0,3 5 1 16,5-3 0-16,1 0 0 0,3-1 4 0,5-4 0 16,0-4-1-16,4-4-6 0,1-4-15 0,2-6-24 15,3-7-35-15,-4-5-24 0,3-7-19 0,-2-8 3 16,-1-7 16-16,-1-4 16 0,-5-5 8 0,-2-2 2 15,-4-3-1-15,-2-3 6 0,-2-1 18 16,-1 0 21-16,-3 0 21 0,-3 2 15 0,-1 1 16 16,-1 1 18-16,0 4 23 0,0 1 30 0,0 5 13 15,0 1 9-15,3 2-8 0,0 3-28 16,2 1-29-16,0 0-30 0,2 1-24 0,-1-1-24 16,0 3 4-16,1 0 6 0,2 4 9 0,-1 3 19 15,4 2-3-15,-1 0-1 0,4 0 1 0,2 0 3 16,-1-2 4-16,1-3 6 0,1-4 7 15,-1-1 6-15,4-2 4 0,3-4 2 0,-2-1-3 16,2-1-8-16,2-5-3 0,0 1-3 0,1-3 1 16,-5 1 3-16,2 0-1 0,-6-2-4 0,2-2-3 15,0-2-3-15,0 3-1 0,-3 0 5 0,0 0-4 16,-3-1-2-16,-2 1 0 0,-1-3-8 16,3 0 1-16,0-1-5 0,-2 0-1 0,0 0 1 15,0 2-2-15,2-2 2 0,-1 0-1 0,2 0 0 16,-2 0 0-16,-1 3 1 0,2-2-1 15,1-2-1-15,-3 2 2 0,0 2-1 0,-2-2 2 16,-2 2-2-16,2 2-1 0,-2-3 1 0,-2 2 0 16,0 1-2-16,0-3 1 0,-1 6-1 0,-1-4-1 15,-1-2 0-15,1 3 0 0,-4-1-2 16,0-1 1-16,0 0 0 0,-2 1 0 0,0-2 2 0,-4 2-2 16,3 2 0-16,-2 0-1 0,-1 2-1 15,0 1 0-15,1 0-1 0,0 4 1 0,4 0 2 16,0 3-2-16,-1 1-1 0,5 1-10 0,2 1-14 15,-1 1-11-15,-1 4 0 0,-1 3 6 16,-2 7 15-16,0 6 10 0,0 5 6 0,1 5-1 16,1 6 2-16,5 5-2 0,0 4 0 0,1 9 1 15,3 2 0-15,-2 6 1 0,4 5 0 0,1 1 1 16,-3 1-2-16,2 0 1 0,-1-1-2 16,-3 2 1-16,-4-2 4 0,1-3 5 0,0-3 2 15,1-5 0-15,-1-5-4 0,-1-4 0 0,0-3-1 16,-3-6 1-16,1-5 0 0,-2-5 1 0,-3-6 3 15,4-10 7-15,-2-7 16 0,2-4 3 16,-4-10-1-16,-1-4-10 0,1-6-16 0,-1-8-11 16,0-5 0-16,3-6 1 0,-1-4 3 0,5-5 4 15,2-1-1-15,5-4 3 0,-1-2-1 0,3-2 2 16,2 3-2-16,1-4-6 0,4-1-1 0,1 7-4 16,-2 5 1-16,3 10 2 0,-2 6 0 15,0 8-3-15,-4 9-4 0,0 2-3 0,2 5-3 16,1 5-2-16,-1 4 2 0,4 6 2 0,0 2 4 15,-1 7 1-15,3 2 7 0,-3 3 1 0,0 2 2 16,3 1 2-16,-2 1 0 0,3-2 0 16,-4-4 3-16,5-4-1 0,-2-2 0 0,-1-8 2 15,-1-4 3-15,-3-5 7 0,-3-2 7 16,-1-6 4-16,-1-2-3 0,-3-7-5 0,1 0-7 0,0-5-7 16,-5-2-2-16,-1-2-1 0,-1-1-1 15,-2 0 0-15,1 1 0 0,-5 0 1 0,2 0 4 16,-3 2 3-16,4 3 7 0,-3 4 8 0,4 6 5 15,1 5-5-15,1 5-9 0,0 2-22 16,0-1-26-16,0 5-2 0,2 4 4 0,2 8 14 16,0 6 21-16,2 2-3 0,0 2 0 0,3 3 0 15,1 2 0-15,1 0-1 0,-1 5-7 0,0-1-34 16,2 0-62-16,-3-3-88 0,2-5-156 0,4-6-220 16,-1-11-462-16,6-11 176 0</inkml:trace>
  <inkml:trace contextRef="#ctx0" brushRef="#br0" timeOffset="8408.0593">5122 5772 1329 0,'-3'-5'862'0,"1"-5"-830"0,2 1-99 16,-1 6-109-16,1-1-266 0,-1 1-545 0</inkml:trace>
  <inkml:trace contextRef="#ctx0" brushRef="#br0" timeOffset="8991.4061">5453 5785 1898 0,'-5'1'240'15,"-4"2"-152"-15,-4 3-32 0,0 3 8 0,2 4 11 16,0 1 1-16,1 2-11 0,-4 4-15 0,6 3-14 15,0 2-7-15,-1 4-4 0,5 3-5 0,-3 2-1 16,5 3 2-16,-1-2 3 0,4-1-4 0,2-2 0 16,6-3-5-16,1-7-9 0,2-4 4 15,4-7 2-15,-1-4 5 0,5-6 5 0,0-2 3 16,2-5-1-16,6-4-3 0,-2-5-5 0,1-4-3 16,1-2 0-16,-7-1 1 0,0-3 1 15,-1-3-3-15,-4-2-1 0,0-6-6 0,1-3-3 16,-3-4 2-16,-1-4-2 0,-2 0-3 0,0-3-3 15,-5-1-1-15,0-3-2 0,-5 0 0 16,0 1-5-16,-1 0 2 0,-1 2 4 0,0 2 1 16,-3 5 11-16,0 7 4 0,0 7 7 0,-1 6 5 15,-2 8-2-15,2 5-3 0,3 5-12 0,-1 5-21 16,1 5-8-16,-1 4-6 0,-2 9 4 0,-2 8 18 16,-3 11 3-16,1 4 5 0,5 9 0 0,3 6 1 15,3 5 3-15,3 0 2 0,3 4-3 0,1-2 1 16,-4-1-3-16,3 1-2 0,1-6-7 15,4-6-19-15,3-9-31 0,-1-7-36 0,4-9-44 16,-1-5-52-16,-2-5-103 0,-2-5-167 0,-5-7-238 16,-5-4-369-16</inkml:trace>
  <inkml:trace contextRef="#ctx0" brushRef="#br0" timeOffset="9174.1334">5788 5780 687 0,'4'-11'488'0,"1"-5"-155"16,4-2-88-16,-1 5-65 0,1 6-48 0,1 2-23 15,3 4-13-15,-3 1-16 0,0 1-20 0,1 6-15 16,1 4-8-16,0 3-3 0,1 5-2 16,3 6 4-16,-5 4 0 0,1 2-4 0,0 4-4 15,-1 4-3-15,-4 1-2 0,2-2-7 0,-1 0-14 16,-2-7-48-16,1 0-64 0,4-9-61 0,1-4-84 16,1-5-138-16,1-7-330 0,2-4-334 0</inkml:trace>
  <inkml:trace contextRef="#ctx0" brushRef="#br0" timeOffset="9337.2903">6252 5520 1716 0,'-6'-4'177'0,"3"-2"-96"0,-3-1-36 16,2 2-26-16,-3 4-26 0,3 2-18 0,-4 1-10 15,3 5-34-15,-1 3-80 0,2 2-117 16,0 4-123-16,4 2-178 0,0 3 37 0</inkml:trace>
  <inkml:trace contextRef="#ctx0" brushRef="#br0" timeOffset="9749.4628">6260 5718 1 0,'-1'4'0'0,"-3"-1"189"16,-1 3-25-16,0 1 17 0,0 3 34 16,-1 1 20-16,2 2-10 0,0 0-22 15,2 5-33-15,0 0-32 0,4 0-28 0,-2 0-28 0,3 3-23 16,2-1-16-16,-3 2-10 0,2-3-2 15,3-2 4-15,-2-6 7 0,1-2 10 16,1-3 13-16,0-6 9 0,-2-3 3 0,1-4-7 0,1-4-14 16,1-3-19-16,2-5-13 0,-1 0-7 15,-4-5-4-15,-1 0-2 0,-1-1 0 0,1-1-1 0,-1 0 0 16,-3 2 2-16,0 0 3 16,1 2 9-16,-1 3 3 0,1 2 3 0,1 2 3 0,4 4-8 15,-3 0-4-15,5 4-9 0,-1 1-8 0,0 1-7 16,3 2-3-16,4 2-3 0,-1 2-2 15,-2 5-1-15,3 2 0 0,1 5 1 0,-3 0 1 16,-1 4 5-16,-1 1 0 0,0 1 2 0,-3 3 1 16,-4 3-1-16,-1 0 2 0,-3 3-1 15,-1-1 2-15,-5-2 2 0,3-3-1 0,-3-7 2 16,5-8 6-16,2-3 14 0,-2-4 25 0,2-1 31 16,0-3-6-16,2-4-13 0,0-2-22 0,4-8-30 15,-3 0 7-15,4-1 5 0,-2 3 6 16,3-1 1-16,2 3-4 0,0 3-8 0,0 0-7 0,2 1-5 15,1 3-1-15,1 3-5 0,-1 0-1 0,5 1-11 16,-1 3-28-16,5 3-54 0,-1 1-102 16,1 2-206-16,0 2-457 0,5 2-751 0</inkml:trace>
  <inkml:trace contextRef="#ctx0" brushRef="#br0" timeOffset="10395.509">7482 5540 1434 0,'-7'-1'547'15,"-3"0"-465"-15,-1-1-9 0,1 6 33 16,-1 2 15-16,2 1 3 0,1 1-20 0,4 3-25 16,-4 2-17-16,7 3-14 0,1 0-11 0,1 7-7 15,8 0-2-15,-1-1 1 0,4-1 3 16,9-5 7-16,0-4 0 0,7-3 2 0,-5-4-6 15,6-5-5-15,-6-3-4 0,-3-3-4 0,-3-2-3 16,-4-1-4-16,-5-4-2 0,-6 1-6 0,-2-3-3 16,-2-1-4-16,-5 2-3 0,-5-3-4 15,1 1 0-15,-1 3 1 0,-6 2 2 0,5 2 0 0,-3 1 1 16,6 2-1-16,0 1-1 0,6 4-6 0,2 1-13 16,-1 1-11-16,6 2 1 0,-1 2 2 15,2 2 10-15,10-1 9 0,1 0-2 16,13 0-4-16,3-3 1 0,3-3-4 0,5-2 3 15,-2-1 1-15,-5-3 5 0,-3-1 5 0,-5-3 6 16,-4-4 6-16,-3 0 1 0,-5-2 1 0,-1-4 2 16,-2 0-3-16,-5-5 1 0,1 0 1 0,-4-5-1 15,-2 1-2-15,-5-3-1 0,3-1 1 0,-5-2 0 16,3 1 4-16,-1-4 0 0,4 3 2 16,1-2 1-16,1 5 4 0,0 7 8 0,1 4 3 15,-1 7-3-15,1 6-10 0,-1 4-20 0,0 4-27 16,0 4-3-16,0 3-1 0,1 8 11 15,0 9 17-15,5 7 2 0,1 10 2 0,0 7 2 16,1 5 1-16,-1 4 0 0,-2 3 2 0,-5 7-1 16,-3 3 2-16,-6 5 1 0,-3 3 2 0,-5 0-4 15,7 0-2-15,0-1 1 0,5-5-2 0,-2-2 5 16,0-5-1-16,-1-9-2 0,1-6-6 16,-1-9-3-16,1-12-2 0,5-11 5 0,1-9 23 15,3-6 32-15,0-8 1 0,5-8-3 0,5-8-21 16,6-14-32-16,6-3 1 0,4-4-4 0,-2-3 4 15,-2 0 0-15,-6 0 2 0,-4 0 3 16,-3 5 1-16,-2-1-1 0,-1 7 2 0,-4 2-2 16,0 4-2-16,-1 5-4 0,-2-2-24 0,-1 4-47 15,2 0-84-15,2 2-160 0,0 0-379 0,2 1-849 16</inkml:trace>
  <inkml:trace contextRef="#ctx0" brushRef="#br0" timeOffset="11638.6719">8593 5713 683 0,'5'-2'197'16,"-1"-2"4"-16,5-2 35 0,0-3 34 0,2-3-2 16,1-7-54-16,-1-1-53 0,3-4-23 0,0-2-18 15,-3-4-8-15,0 3-11 0,-1-7-19 0,-1 4-15 16,-3-4-14-16,-1 3-13 0,-3-1-8 16,-1 0-9-16,-1-2-5 0,-2 0-5 0,1-3 0 15,-3 2-6-15,-1-6-1 0,2 3-1 16,-3 2-6-16,2 7 5 0,-3 6-1 0,1 4 0 0,-1 7-3 15,-1 3-5-15,5 6-12 0,-4 1-12 0,5 5-7 16,-5 5-2-16,4 6 8 0,-4 6 13 16,3 7 8-16,-2 6 4 0,5 7 2 0,3 2-2 15,5 0 1-15,1 3 1 0,4-1 2 0,0 2 1 16,4 0 2-16,-3 3-2 0,-1 0-2 0,4 0 0 16,-4-3 2-16,5 0-2 0,-4-9-6 15,1-6-6-15,2-9-1 0,-4-7 1 0,-3-5 15 16,-2-7 19-16,-3-5 9 0,1-4 4 0,-3-4-5 15,2-5-10-15,1-5-7 0,-1-3-2 0,2-4-1 16,-2-1 2-16,-2-2-1 0,3 0 2 16,-1-1 2-16,0 1-1 0,0-1 4 0,-2 2 3 15,4 2 3-15,-2 3 4 0,-2 3-4 0,6 2 0 16,-5 7-3-16,3 0-2 0,-3 5-2 16,3 4-4-16,-4 1-5 0,-1 1-7 0,2 2-3 15,0 1-5-15,1 1-4 0,0 4 3 0,1 5 1 16,-2 1 2-16,3 5 3 0,-2 2 3 0,5 2-1 15,-4 0 2-15,-1 2 1 0,3 1 0 0,-3-3 0 16,4 0 0-16,0-1 0 0,2-4 0 16,-1-2 1-16,2-5 0 0,-1-2 2 0,1-4 2 15,0-2 3-15,0-2-2 0,1-3 3 16,4-5 0-16,-2-1-1 0,4-3-1 0,-5-3-3 0,4-4-2 16,-5-1 1-16,-1-2-1 0,-3-1 2 0,-2 1-2 15,0 1 1-15,-4-1-1 0,3 2 0 16,-2 2 0-16,-3 2-1 0,0 4 0 0,0 2 1 15,-1 2 0-15,1 2-2 0,0 3 1 0,0 2-1 16,0-1-3-16,0 2-6 0,0 0-9 0,0 2-10 16,1-2-3-16,0 3 4 0,-1 0 9 15,1 3 12-15,2 2 5 0,1-2 1 0,0 2 1 16,4-1 1-16,1-1 2 0,3-5 2 0,-2 0 4 16,7-3 2-16,-3-4-1 0,5-1-2 15,-1-1-2-15,-1-3-2 0,0 0 0 0,2-3 1 16,-2 1-3-16,-3-1 1 0,2 2-1 0,-4-1-1 15,1 4-3-15,-1-1 0 0,0 4-2 0,1 1 1 16,-2 4-2-16,3 1-2 0,1 3-1 16,0 0-4-16,0 3 2 0,-2 3-1 0,-3 0-1 15,0 4 3-15,-5-1-1 0,1 3 2 0,-4 1 1 16,1-2 2-16,-3 2 1 0,0-2 0 16,-2 1 2-16,1 1-2 0,-1 0 2 0,0 3-1 15,-4-2-7-15,5-3-10 0,2-3-4 0,2-5 2 0,2-3 13 16,-2-5 16-16,5-2 5 0,0-3-1 15,3-5-4-15,0 1-4 0,0-4-2 0,1-1 0 16,2-1 0-16,-4-1 0 0,-1-2 2 0,-2 0-1 16,1 1 2-16,-4-4 1 0,-1 4-1 15,-3-4 1-15,2-1 0 0,-2-1 0 0,0-3-2 16,-2 3-1-16,2 5 0 0,-2 1 2 0,-1 5 3 16,2 4 1-16,1 6-3 0,0 2-7 0,0 2-19 15,0 3-5-15,1 5 0 0,1 2 6 16,1 9 14-16,0 4 2 0,-1 2 1 0,3 5 1 15,-1 0-1-15,2-1 1 0,-1-1 0 0,5-1-1 16,0 2 0-16,-1 2-17 0,2-4-42 16,0-2-51-16,1-6-39 0,3-5-42 0,1-7-62 15,1-7-149-15,-3-6-334 0,3-3-490 0</inkml:trace>
  <inkml:trace contextRef="#ctx0" brushRef="#br0" timeOffset="11758.8591">9828 4988 672 0,'-9'-21'537'15,"0"-4"-220"-15,-3-4-86 0,5 8-38 0,5 6-35 16,1 4-36-16,2 5-49 0,1 0-69 0,2 5-60 16,2 3-93-16,1 6-148 0,4 2-221 0,1 8-623 15</inkml:trace>
  <inkml:trace contextRef="#ctx0" brushRef="#br0" timeOffset="12788.369">9876 5302 2303 0,'2'-16'106'0,"0"-3"-53"0,1-4-1 0,3 0 15 15,0-1 17-15,2 0 3 0,1 2-6 0,0 2-18 16,3 5-17-16,-1 2-20 0,6 2-15 0,-1 3-7 16,3 3-6-16,2 2 3 0,0 5-1 0,0 1-1 15,-1 2-2-15,-2 4-3 0,0 3 0 16,0 3-2-16,-5-1 1 0,4 5 2 0,-4 1 0 0,-2 1 2 15,-2-2-1-15,-5 1-1 0,0-2-1 16,-8 1 2-16,-1 0-1 0,-4 0 3 16,-1-2 2-16,0-2-2 0,1-6 2 0,5-3 3 0,-2-3 8 15,5-2 9-15,1-3 4 0,0-3-3 16,-1-1-10-16,0-3-9 0,1-3-5 0,1-4 0 16,0 0 2-16,0-4-2 0,2 1 2 0,-2-2 0 15,1-1 1-15,0 0 1 0,-1 1-1 0,0 0 0 16,0 6 0-16,2-1-3 0,1 7 3 15,-2-2-4-15,1 4 1 0,1 1-5 0,-2 5-7 16,2-2-7-16,0 4-8 0,-1 1-2 0,1-1 0 16,2 4 7-16,3 3 7 0,0 1 5 15,1 0 8-15,0 3 2 0,3-2 1 0,-3 0 1 16,4 1 1-16,0 0 1 0,-1-2 1 0,3 1 3 16,-2-1 2-16,4-1 3 0,-5-4 3 0,6 0 4 15,-1 0 3-15,-4-2-1 0,6-2 2 16,-3-3-3-16,1-1 1 0,-2 0-2 0,3-3-1 15,-5-2-1-15,2-3 1 0,-2-2-1 0,1 1 3 16,-2-3 1-16,3 1 3 0,-4-4-1 0,0 1 0 16,-2-1-5-16,-1-1-5 0,1 1-2 0,-4-3-2 15,1 1 0-15,0 0 3 0,-4 3-1 0,4 0 1 16,-5 4 0-16,-1 1 0 0,-1 1-2 16,-1 2-2-16,-1 2-2 0,-5 1-4 0,4 3-6 15,-4 0-6-15,0 3-7 0,-3 6-3 0,-2 0 2 16,-2 4 4-16,-4 5 5 0,4 2 3 15,-1 3-1-15,3 1-2 0,2 3 2 0,0 0-1 16,3 3 1-16,3 0 3 0,-2 0-1 0,4-1 1 16,0 1 3-16,5-2 3 0,4-2 2 0,1-2 2 15,1-5 2-15,4-4 3 0,-2-3 2 16,3-3 4-16,3-2 2 0,2-5 1 0,0-2 0 16,1-3-2-16,1-4-1 0,-2-6-2 0,3-2-2 15,-2-5-3-15,1 4 0 0,-2-4-2 0,-1-2-1 16,0-1-1-16,-1 0 0 0,-1 0-1 15,-4-1-1-15,1 1 1 0,0 0-1 0,0 3-1 16,-2 2 0-16,-1 4-1 0,1 4-1 0,-2 5-4 16,-3 3-6-16,3 1-7 0,-2 5-4 0,-1 3-5 15,4 2-2-15,0 4 5 0,-1 4 4 0,-1 3 6 16,5 4 4-16,-4 1 3 0,-2 4-1 16,-2-1-1-16,-1 2 1 0,-4 1 1 0,-2 2 2 15,-4-2 2-15,-1 1 2 0,0-5 0 0,-1-4-1 16,2-7 2-16,3-6 3 0,2-2 9 0,0-4 11 15,0-4 3-15,-1-1-2 0,2-2-10 16,0-2-11-16,3-7-4 0,0-1-1 0,5-4 1 16,1-1-4-16,2-1 0 0,1-1-2 15,3-3 0-15,-1 3 3 0,1-2 0 0,-1 1 0 16,0 1 1-16,-1 2 0 0,2-1 0 0,-4 5 1 16,0 4 2-16,-1 2 0 0,-1 3 2 0,-3 3 1 15,1 3-4-15,0 3-1 0,-2 3-3 0,2 4-1 16,3 4 2-16,2 2 2 0,-2 6 3 15,0 3 1-15,1 4 1 0,-1 4-3 0,-2 0 2 16,2 1-2-16,-6-2 1 0,-1-1 1 0,-3-2 2 16,-4-1 0-16,-1-4 1 0,-3-5 4 15,-2-2 3-15,-2-3 5 0,-5-5-3 0,-5-5-6 0,-5-1-18 16,-8-4-37-16,-5-1-63 0,-4-4-147 16,-5 1-337-16,-3 1-1022 0</inkml:trace>
  <inkml:trace contextRef="#ctx0" brushRef="#br0" timeOffset="13641.5569">4367 7425 343 0,'1'2'398'0,"-1"-2"-94"0,2-3-38 0,0 0-15 16,1-5-17-16,-2-1-23 0,1-3-27 16,1-4-36-16,1-5-34 0,2-6-15 0,-1-1-2 15,-1-3 2-15,1 0-7 0,-4 0-14 0,0-1-14 16,0 0-12-16,-1 3-5 0,0 1-8 0,0 1-5 16,-1 4-6-16,1 4-5 0,0 6-2 15,1 2-6-15,2 6-6 0,-1 2-6 0,1 2-11 16,5 1 2-16,2 1 0 0,5 2 1 0,4 3 4 15,2 6-1-15,-1-1 1 0,-2 6-1 16,0 0-1-16,-5 0 1 0,-4 3-2 0,0-1 1 16,-6 2-1-16,-2-2 0 0,-2-1 1 0,-3 2-1 15,-6 1 1-15,2-1 1 0,-3 0 1 0,0-5-1 16,3-2-2-16,1-6 2 0,5-3 0 0,2-3 2 16,0-1 3-16,0-1-1 0,0-1-3 15,2 1-4-15,0 0-2 0,1 0-6 0,1-2 3 16,4-3 2-16,1-4 3 0,2-1 7 0,0-1-1 15,4-2 1-15,-3-1 2 0,1 1 2 0,-2-2 0 16,-2 0 2-16,-3 4-1 0,0-3 0 16,-1 3 0-16,-1-3-1 0,-3-1-1 0,1 3 1 15,0-1-1-15,-2 1 0 0,0-2-1 0,0 1 3 16,-2 1-1-16,2 1 4 0,-1 1 6 16,0 4-4-16,0 1 1 0,1 3-4 0,-2 0-5 15,2 3-4-15,-1 0-12 0,1 2-20 0,1 0-3 16,1 7 6-16,0 3 10 0,4 8 21 0,1 2 1 15,1 5 3-15,3-2-2 0,6 0 1 16,-2 0 1-16,2-4-8 0,2 0-10 0,1 0-26 16,1-3-35-16,-1-4-58 0,3-4-96 0,2-7-205 15,0-7-458-15,0-5-496 0</inkml:trace>
  <inkml:trace contextRef="#ctx0" brushRef="#br0" timeOffset="13763.1275">4685 6673 715 0,'2'-1'357'16,"2"-4"-415"-16,6 2-100 0,1 2-106 0,7 2-185 15,-1 2 307-15</inkml:trace>
  <inkml:trace contextRef="#ctx0" brushRef="#br0" timeOffset="14178.4717">4940 7197 945 0,'2'-2'334'0,"1"-1"-148"0,2-3-39 0,1-2 5 16,2-7-15-16,3 1 33 0,0-4-24 0,3-4-25 16,0-1-19-16,-3-4-15 0,2 2-1 15,-5-3-5-15,1 1-9 0,-6 1-7 0,0-2-11 16,-3 1-9-16,-3 1-6 0,1 1-6 0,-3-1-3 16,0-1-2-16,-5 0-4 0,1-4-4 15,2 2-4-15,-1 0-6 0,-1 0-2 0,1 3 1 16,0 1 1-16,3 5-1 0,1 2-1 0,1 4-5 15,1 7-2-15,0 3-7 0,1 3-21 0,1 5-10 16,0 2-5-16,0 11 6 0,0 4 20 0,1 10 10 16,3 4 3-16,-3 3 2 0,4 5-1 15,-1 0-1-15,3 0 3 0,2-1-1 0,1 0 0 16,0 1 1-16,-1 3-2 0,3 1-23 16,-1-3-71-16,1-4-104 0,1-6-201 0,5-7-316 0,2-10-806 15</inkml:trace>
  <inkml:trace contextRef="#ctx0" brushRef="#br0" timeOffset="15068.5565">5030 6861 905 0,'1'-8'316'0,"4"-1"-151"0,2-4-49 16,2 4-6-16,4 2 1 0,0-1 8 0,4 1-2 16,1 0-12-16,5 2-13 0,-2 1-7 0,4-1-4 15,1 5-7-15,-5 2-12 0,-2 1-17 16,-3 4-16-16,-5 0-10 0,-3 1-7 0,-1 3 2 15,-1 3 5-15,-2 2 5 0,-2 3 2 0,0 0 2 16,-1 1-4-16,0 3-2 0,-1 0-4 16,0 1-6-16,0 1-1 0,2-3 1 0,-1-3 0 15,2-6 3-15,5-4 4 0,-3-5 8 0,0-2 13 16,4-3 7-16,-2-2 1 0,-1-3-8 0,3-6-14 16,0 0-12-16,1-3-5 0,-4-1-5 15,-1-3-1-15,1 0 1 0,-2-2-2 0,-2 3 1 16,2 2 0-16,-3 1-2 0,-1 3 1 0,0 0 1 15,-1 7-2-15,-2 1-1 0,3 2-8 0,0 2-13 16,0 0-20-16,0 2 1 0,4 2 5 0,-1 4 13 16,0 3 19-16,4 2 2 0,0 1 1 0,2 0 0 15,1 1 0-15,1 2 1 0,4-5 2 16,0 1-1-16,2-6 3 0,1-1 3 0,4-4 3 16,-1-2 4-16,-2-5-2 0,3-1 2 0,-2-3-2 15,0-2-2-15,-2-1 1 0,1-5-1 0,-6 0-4 16,-1-1 0-16,2-2-1 0,-3 0 1 15,-4 0 0-15,-1-1 0 0,0 2 3 0,-3 0 1 16,-1 1 3-16,-2 3 5 0,-1 1 3 0,0 5 3 16,0 3-3-16,-1 1-4 0,1 4-8 15,-1 1-12-15,2 0-13 0,-2 4-3 0,1 2 1 16,-7 3 4-16,3 9 9 0,-3 0 2 0,3 2 2 16,0-2-1-16,-2 3 2 0,4 2-1 15,2 1 0-15,-2 3 2 0,0 2-3 0,3-3 0 16,2-2-10-16,2-4-9 0,0-7-3 0,5-6 5 15,-1-5 12-15,2-2 12 0,1-4 7 0,0-4-3 16,3-4-3-16,1-2 0 0,-2-3 0 0,0 2 3 16,-7 0 2-16,1-1-1 0,-5 5-3 0,-1 0-3 15,0 2-2-15,2 3-1 0,-2 2 1 0,-1 1-1 16,3 3-6-16,-2-2-12 0,0 4-4 16,0-1-3-16,6 3 4 0,-3 1 10 0,4 0 6 15,4 2 2-15,2 0 1 0,1 0 1 0,0-2 0 16,2-2 1-16,2-1 5 0,5-2 0 15,-2-4 6-15,3 0-3 0,-6-4 1 0,4-3 2 16,-3 1 1-16,-1-4 0 0,-1 1 3 0,-6-5-1 16,-2-2-3-16,0 0 0 0,-5-4-3 0,-1-3-2 15,-3-2 1-15,-2-2-4 0,-3-2 1 16,-1 3-1-16,-3-4 0 0,1-2 1 0,-1 0 0 16,0-1-1-16,0-2-4 0,1 0 4 0,2-2-2 15,3 3 0-15,-1 0-1 0,3 4 0 16,-3 4 0-16,3 7 1 0,3 6 3 0,-3 7-3 15,0 5-2-15,0 4-14 0,0 2-19 0,0 3-2 16,1 3 3-16,1 7 10 0,0 7 18 0,1 6 1 16,4 4 0-16,0 5 1 0,0 3-4 0,5 5 4 15,-1 1-1-15,-1 2-1 0,-1 2 2 0,0 1-5 16,0 1-28-16,-2-2-52 0,-1-2-59 16,0-9-48-16,4-7-25 0,0-11-4 0,0-6-16 15,0-7-73-15,-3-5-119 0,-4-4-242 0,-2-5 32 16</inkml:trace>
  <inkml:trace contextRef="#ctx0" brushRef="#br0" timeOffset="15285.077">6058 6446 771 0,'4'-8'328'0,"1"-5"-85"0,4-1-22 0,2 4-24 16,0 3-30-16,2 1-32 0,1 0-30 0,3 4-25 15,-1 1-19-15,-1 3 0 0,4 3 4 0,-2 1 6 16,0 3 0-16,2 3-12 0,-1 3-7 15,3 4-9-15,0 1-9 0,-1 4 2 0,1 1-8 16,0 0-5-16,-3 1-6 0,1 2-5 0,-6 2-4 16,-1-1-2-16,-1 1-10 0,-3 1-28 15,-2-2-26-15,-1-6-31 0,-1-5-30 0,1-5-41 16,-2-5-101-16,1-4-175 0,-1-4-309 0,-3-1-244 16</inkml:trace>
  <inkml:trace contextRef="#ctx0" brushRef="#br0" timeOffset="16089.4805">6654 6322 1 0,'-2'9'281'0,"-1"2"16"15,-5 3-11-15,6-1-23 0,-4 3-36 0,4-1-41 16,1 2-30-16,1 4-24 0,-2 2-14 0,-1 2-7 15,-1 3-10-15,1 0-9 0,-1 2-17 16,2-1-22-16,2-1-14 0,0-2-14 0,1 0-4 16,0-3-1-16,4-2 1 0,-3-4 5 0,5-3 4 15,-3-4 7-15,5-4 8 0,-1-5 11 0,-4-1 8 16,3-1 5-16,-1-5-10 0,2-6-14 0,1-3-15 16,1-1-12-16,0-4-5 0,-1-1-4 15,-1-2-3-15,-4-1-5 0,3-2-3 0,-3 2-6 16,1-1-2-16,-4-1-1 0,-2 3 0 0,-4 3 1 15,1 0 1-15,-4 6-2 0,2-1 2 16,1 7 1-16,-3-3-1 0,4 5-1 0,-4 3-8 16,2 2-7-16,2 1-6 0,-1 3-1 0,0 3 4 15,-4 0 5-15,5 6 9 0,-2-2 4 0,3 3 3 16,1-2 3-16,2 1 3 0,1-1 2 0,2-2 6 16,4-4 6-16,0 0 6 0,4-3 3 15,3-1 2-15,-1-3-2 0,4-1-4 0,2-2-2 16,-5-3-2-16,4 2 0 0,-5-1-3 0,4 0 0 15,-3-1 3-15,3 2-2 0,-4 0-2 0,5 1-3 16,-6 1-3-16,4 1-2 0,-3 2 0 16,-2 1-2-16,0 2 0 0,0 1-2 0,2 3 0 15,-5-1 2-15,1 2-2 0,0 0 0 0,-3 3-1 16,-1-1 1-16,0 1 0 0,-3-1 0 0,-1 0 1 16,-1 2-2-16,-1-4 5 0,-1-1 0 15,0-1 3-15,0-3 11 0,1-3 13 0,0 0 5 16,1-4-3-16,-3-2-10 0,2-1-18 0,-3-4-5 15,4-1-2-15,0-1 1 0,0 0 2 0,4-1-2 16,-1 2 1-16,0 0-1 0,2 1-3 16,-2 3 0-16,4 1-2 0,-3 4-2 0,2 1-5 15,-2 3-2-15,3 2 4 0,1 1 4 0,-1 2 1 16,1 3 3-16,1 4 0 0,1 1-1 16,1 1 4-16,-3 2-1 0,1-1 3 0,-1 2-3 15,-1-3-8-15,1 1-13 0,1-1-14 0,1-5-13 16,0 2-42-16,1-3-55 0,0-3-107 0,-2-2-159 15,-3 0-210-15,-1-3-660 0</inkml:trace>
  <inkml:trace contextRef="#ctx0" brushRef="#br0" timeOffset="23119.7726">2769 5198 1 0,'0'-1'64'0,"2"-1"211"0,-2 0-36 16,0 2-28-16,1 0-30 0,-1 0-36 0,2 2-32 16,-2-2-34-16,1 0-27 0,0 1-23 15,-1 0-11-15,1-1-10 0,-1 0-4 0,0 1-4 16,1-1 0-16,-1 3 25 0,1 0 14 0,1 2 12 0,-1 0 6 16,1 2-16-16,-1-1-7 0,-1-1-6 15,0 4 15-15,-1-2 15 0,-1 4 15 0,-1 0 5 16,2 1-15-16,-1 1-19 0,0-1-12 15,0 4 6-15,1 2 2 0,-1 1 3 0,1 0 0 16,0 5-8-16,0 1-2 0,1 3-4 0,0-2-4 16,-1 3-2-16,2 1 1 0,-1-1-4 0,0 1-2 15,1-2-3-15,0 4-1 0,0-1-2 16,-1 0 0-16,0 2 1 0,0 0-3 0,0 0 2 16,2 1-2-16,-2 3 0 0,1 5 7 15,-2 2 19-15,-2 5 16 0,-4 2 7 0,-2 1-2 0,2 2-20 16,1-2-14-16,5 4-7 0,0 0-8 15,2 2 1-15,0 1-1 0,2-1 1 0,0 5 2 16,-2 4-2-16,-1-1-1 0,0-1-2 0,-1-2-3 16,-3-4 0-16,0 1 4 0,-4 0 1 15,0 2 2-15,0 0 2 0,-3-1-1 0,2 0-2 0,0-1 0 16,-1 5-3-16,-2-1 3 0,2-1-1 16,-1-2 0-16,0-2 1 0,3-4-2 0,0-3-2 15,1-1 1-15,3-4-3 0,-4 0 3 16,4-3 1-16,-2-2-1 0,0-4 3 0,2 0-5 15,-3-4-1-15,3-2 2 0,-1-3 1 0,0-1-1 16,0-3 0-16,1-2-3 0,-4-2 2 0,4 1 1 16,1-3-1-16,-2-3 3 0,2-1-3 0,-1-5 2 15,1 1-1-15,1-5-2 0,1-2-1 0,0-1 0 16,1-2 0-16,-3 0 0 0,3-1 0 16,0 0-1-16,0 0 2 0,0 0 1 0,3 0 1 15,-3 0 1-15,0 0 3 0,1 0 0 0,-1 0 1 16,0 0 0-16,0 0-2 0,0 0 1 0,0 0 0 15,0 0-1-15,0 0 0 0,0 0-1 16,0-1-1-16,0 1 2 0,0 0-1 0,1 0 0 16,-1-1-3-16,0 1-1 0,1 0 0 15,-1 0-1-15,1 0-3 0,0-1-1 0,6-1 1 16,1-1 0-16,4 0 1 0,-1 0-2 0,0 0 1 16,4 0-2-16,1-3 2 0,4 3 2 0,1-1 0 15,4 1-1-15,3-1 1 0,3 1-2 16,6-3 2-16,1 1 1 0,4 1 0 0,5-1-2 15,2 1 1-15,6-3 1 0,-1 1 0 0,3 2 1 16,-3-1-2-16,1-1 0 0,2 1 0 0,-4 1-1 16,-2 0 0-16,-2 1 0 0,-1-1 2 0,-5-1-2 15,-1 3 1-15,-3 1 0 0,-4-1 1 16,0 0-1-16,-4 1 0 0,-5 0-1 0,0 0 0 16,-7 1 0-16,-1 0 0 0,-3 0 1 0,-4-2 0 15,-3 2-1-15,0 2 0 0,-3-2 1 0,-2 0-2 16,-1 0 1-16,-2 0 1 0,0-2 0 0,0 2-3 15,-1 0-12-15,1-1-24 0,0 0-38 16,-1 1-76-16,-1-3-124 0,1-2-252 0,-1 0-525 16,-5 0-139-16</inkml:trace>
  <inkml:trace contextRef="#ctx0" brushRef="#br0" timeOffset="23359.9886">3790 7896 925 0,'17'8'364'16,"8"8"-130"-16,7 7-22 0,-2 2-14 15,-4 0-21-15,2 1-22 0,-5 2-23 0,-2 0-15 0,-6 1-22 16,-2 1-13-16,-8 0-16 0,-5 3-10 16,-8 0-10-16,-3 1-8 0,-4 2-10 0,-6-4-6 15,-1-1-3-15,-6-4-6 0,2-4-6 0,-2-3-11 16,-1-3-12-16,5-2-18 0,2-6-25 0,7-1-36 15,4-5-59-15,3-1-99 0,5-2-232 0,5-5-536 16,0-2 157-16</inkml:trace>
  <inkml:trace contextRef="#ctx0" brushRef="#br0" timeOffset="23773.779">4437 7665 637 0,'2'-6'605'0,"1"0"-288"16,-2-3-62-16,2 7-47 0,-3 2-44 15,0 1-39-15,0 0-47 0,0 2-30 0,0 3-7 16,-3 2 7-16,2 9 15 0,0 8 2 0,1 2-6 16,2 6-13-16,4 6-10 0,2 4 12 15,-4 6 6-15,1 4 1 0,-3-3 1 0,2-3-16 16,1-5-13-16,2-2-6 0,-1-2-8 0,1-1-2 15,-5 0-4-15,1 1 3 0,1-7-3 16,-3 0 0-16,2-11-2 0,2-2-4 0,-2-1-8 16,2-9-19-16,-1-2-31 0,3-3-42 0,-4-1-39 15,0-4-62-15,2-3-111 0,-2-1-166 0,-3-5-316 16,0-1-255-16</inkml:trace>
  <inkml:trace contextRef="#ctx0" brushRef="#br0" timeOffset="24056.6303">4361 7747 980 0,'7'-4'218'0,"6"-3"-73"15,6 2-28-15,3 3 15 0,3 3 25 0,6 1 9 16,6 2-21-16,1 5-27 0,0 2-27 0,1 4-20 16,2 0-11-16,-2 6-9 0,-3 4 0 0,-2 2 4 15,-5 5-3-15,-3-1 1 0,-5 0-2 16,-4 7-4-16,-7-1-3 0,-8 3-1 0,-7 3-4 15,-3 0-4-15,-10 0-3 0,-3 3-6 0,-7-5-4 16,-3-1-2-16,-3-3-3 0,-5-5 0 16,-1-4-2-16,-1-4 0 0,0-4-2 0,1-4-1 15,3-6 0-15,1-2-2 0,6-7-4 0,1-2-7 16,7-4-11-16,5-2-14 0,3-4-26 16,4 0-35-16,6-3-58 0,3 0-107 0,6-2-172 15,5-2-289-15,7 0-712 0</inkml:trace>
  <inkml:trace contextRef="#ctx0" brushRef="#br0" timeOffset="24294.6534">5071 7882 1592 0,'0'1'126'15,"1"2"-46"-15,-1 4-27 0,0 3 48 0,1 4 43 16,-1 3 15-16,2 1-15 0,-1 5-18 15,-1 8-14-15,0 1-17 0,1 1-17 0,3 3-22 0,1-5-18 16,4 3-9-16,3-5-5 0,3 1-4 16,0 0-2-16,1-3-1 0,0-2-4 0,-1-5-2 15,-1-2-11-15,1-5-24 0,-1-3-45 0,-2-5-59 16,-2-2-115-16,0-3-245 0,-3-1-500 16,-2-6-107-16</inkml:trace>
  <inkml:trace contextRef="#ctx0" brushRef="#br0" timeOffset="24433.1767">5073 7728 1395 0,'-1'-4'174'16,"1"2"-80"-16,0-3-79 0,1 5-28 0,2 2-8 16,2 1-32-16,1-1-129 0,3 5-271 15,3 4-502-15</inkml:trace>
  <inkml:trace contextRef="#ctx0" brushRef="#br0" timeOffset="26074.2845">5184 8339 1230 0,'6'-9'584'0,"5"-2"-495"15,7-5-3-15,4 0 28 0,6-4 33 0,1-4 24 16,-1-3-5-16,1 0-26 0,-1 1-29 0,-1-2-25 15,-4 0-16-15,-1 1-15 0,1-4-10 0,-6 0-8 16,1-1-6-16,-5-1-7 0,1 0-5 16,-2-1-5-16,-2-5-4 0,-5 0 1 0,2 0-2 15,-5-1-1-15,-2-3 1 0,0 2-3 0,-2 0 0 16,-3-3-3-16,0-1 1 0,-4 2-2 16,2 3 0-16,-2 5 2 0,0 8-3 0,-2 6 1 15,4 4 0-15,-2 7-2 0,0 4-4 0,4 3-7 16,-1 5-3-16,-2 5-5 0,-2 5 6 0,-3 9 3 15,2 9 5-15,-4 4 4 0,2 8-2 0,2 6 1 16,2 1 1-16,0 4 0 0,5 2 2 0,-3 3 0 16,6-1 0-16,7 3 4 0,0-2-1 15,3 0 2-15,2-4-1 0,6-2 0 0,-4-6 2 16,5-5-4-16,3-6 1 0,0-7 2 0,6-3-5 16,0-3 5-16,0-6 4 0,3-5-2 15,2-5 1-15,-2-8 1 0,2-5-4 0,-2-2 2 16,-2-3 4-16,-5-2-2 0,0-3 0 0,-3-2 1 15,-3-3 1-15,0-2-3 0,-3-3 2 0,0-3-2 16,-2-1-2-16,-5-2 2 0,-2-2-1 0,-5 2-1 16,-1 2-3-16,-3 1 0 0,-3 2-2 15,-2 4 0-15,-1 2 3 0,0 4-3 0,-1 3 0 16,2 4-1-16,0 5 0 0,1-1-3 0,5 6-3 16,-2 2-3-16,1 3-5 0,-1 3 3 15,-1 4 3-15,-5 9 2 0,1 2 2 0,2 3 4 16,-1 4 0-16,6 3-2 0,1 0 2 0,2 1-4 15,2 2 0-15,0-2 2 0,6-1-4 16,-1-2 4-16,2-6 2 0,4-4-2 0,-2-4 3 16,0-4-2-16,4-4-1 0,-1-4 3 0,0-4 0 15,4-2 3-15,0-7 2 0,-3-2 0 0,6-4-1 16,-1-5 1-16,0-2 1 0,-2-3-1 16,-3 0 0-16,-2-1 0 0,-3-2-3 0,-2 0 1 0,3-1 1 15,-4 3-2-15,2 2 3 0,1 1 0 0,-2 2 2 16,0 5-1-16,-4 2-1 0,3 4-3 15,-3 1-2-15,2 5-2 0,-3 2-2 0,4 1-5 16,-3 2-2-16,4 4-1 0,2 0-1 0,-1 6 4 16,0 3 3-16,2 2 2 0,-4 1 2 15,0 3 0-15,0 1 4 0,-1 1-3 0,-2 1 0 16,-2-2 0-16,-1 2-4 0,0-3 3 0,-2-1 0 16,1-3 0-16,-1-6 2 0,1-2-2 0,0-4 3 15,-1-4 5-15,2 0 7 0,-1-4 9 16,0 0-2-16,1-4-5 0,0-6-4 0,4-3-10 15,-3-5 1-15,1-2 0 0,2 1-3 0,-3-3 1 16,4 1-1-16,-1-1-1 0,0 0 5 16,1 1-5-16,3-1 2 0,1 0-2 0,0 1-4 15,1 1 1-15,6 1-1 0,-5 6-1 0,0 4 3 16,0 1-4-16,1 6-5 0,-3 3-2 16,0 3-6-16,3 4-1 0,-3 4 1 0,-1 4 2 15,0 4-3-15,-2 5 7 0,2 2 4 0,-2 4 1 0,-4 0 2 16,-2 3-1-16,-3 2-2 0,-4 0 1 0,0-3 1 15,-2-3-6-15,0-4 2 0,5-7 3 16,2-5 1-16,-1-6 6 0,2-2 4 16,0-2 6-16,-2-2 7 0,2 0-2 0,0-5-4 0,0-4-5 15,2-3-5-15,-2-4 0 0,1-1 0 16,0-2 2-16,0 1-4 0,1-2 4 0,2 1 1 16,0-1-3-16,-1-1 2 0,5 2-3 0,2-1 0 15,-1 1-1-15,1 1 0 0,1 3-1 16,-1 0-1-16,1 3-3 0,-2 4-1 0,2 0-5 15,-1 5-6-15,-2 5-8 0,-3 0-2 0,3 5-2 16,0 3 4-16,-1 2 6 0,-1 4 7 0,3 3 4 16,-4 2 4-16,0 4-1 0,-3 0-1 0,1 2 1 15,0-1 2-15,-1-2 2 0,1-1 4 16,4-6-1-16,-4-5 2 0,4-3-1 0,-4-2 3 16,3-2 5-16,-3-3 6 0,5 0 6 0,-5-3 5 15,5-3-2-15,1-3-2 0,1-5-8 0,0-2-1 16,1-3-3-16,0 0-2 0,-1-3 0 0,0 1-3 15,3-1-1-15,-1-2 0 0,2 2-1 16,-3-1-1-16,0 1 1 0,1-1-1 0,1 2-1 16,0 1 0-16,-1 4-1 0,-1 3 0 0,0 3-2 15,-2 2-3-15,-1 4-5 0,-3 2-6 16,2 3-5-16,-3 1-1 0,3 6 0 16,1 0 7-16,-4 6 5 0,5 3 5 0,-5 2 3 0,1 1 2 15,-3 3 0-15,-2 0-1 0,0 3 0 0,-1 0 1 16,-2-2-1-16,0-4 1 0,-1 0 1 15,4-4-1-15,-1-7 2 0,-1-4 0 0,2 0 2 16,0-4 7-16,0-2 13 0,0-1 13 0,0-2-2 16,0-3-7-16,3-4-14 0,-2-6-9 15,4-1-1-15,-1-1-2 0,-2-1 1 0,5-1 1 16,-2-2-2-16,2 2 2 0,2 0-1 0,1 0-1 16,-1 0 0-16,3-1-1 0,-2 1 0 0,2 3-1 15,2-1-2-15,1 1 0 0,-4 2-2 0,2 5-3 16,0 3-3-16,-3 4-6 0,-1 4-2 15,-2 4-1-15,1 4 1 0,0 3 4 0,-4 4 2 16,3 5 2-16,-3-1 3 0,1 2-1 16,-3 0 3-16,-2 3-1 0,-2 0 2 0,-4 3 1 0,1 0-1 15,-3-4 3-15,0-2 0 0,5-7 1 16,-1-3 0-16,2-5 4 0,1-5 6 0,1-1 11 16,0-1 7-16,-2-1-2 0,2-4-7 0,0-4-9 15,2-2-5-15,-1-4 0 0,3-1 1 0,-1-1-3 16,2 0 1-16,0 0 0 0,4-3-2 0,2 3-1 15,0 2 0-15,2-2 1 0,1 1-1 16,-2 5-1-16,1-1 2 0,-2 6-2 0,2 1 0 16,-5 1-2-16,0 5-1 0,1 0-3 0,-2 1-2 15,-2 6-1-15,3 2 0 0,0 2 3 16,0 3 3-16,-1 2 0 0,1 1 3 0,1 0 1 16,-1 3-4-16,-4 0-9 0,2-1-22 0,-3-1-33 15,-2-1-48-15,2-2-48 0,1-2-74 0,-1-1-168 16,-1-5-283-16,1-1-839 0</inkml:trace>
  <inkml:trace contextRef="#ctx0" brushRef="#br0" timeOffset="26509.5537">7655 7307 879 0,'-3'-10'246'16,"-2"-5"-8"-16,2 0-7 0,-4 5-8 15,-1 6-36-15,2 0-51 0,-8 4-42 0,2 0-16 16,-1 5-13-16,-4 2-7 0,1 6-3 0,-2 4 1 16,-1 1 0-16,-1 5-3 0,2 2-2 0,3 4-9 15,-2 1-8-15,5 1-7 0,2 4-10 0,1-4-3 16,6-2-4-16,3-4 0 0,3-6-1 16,5-3 2-16,1-8 3 0,2 0 8 0,1-5 6 15,0 0 4-15,4-6 2 0,-1-2-4 0,3-4-2 16,0-4-9-16,-3-2-7 0,2-3-4 15,-5-1-6-15,-2-4 0 0,0 1 1 0,-2-1-1 16,-4 1 2-16,1 3-1 0,-3 2-1 0,-1 2 1 16,-1 5 2-16,0 1-2 0,0 5 0 0,-1 4-2 15,1-2-10-15,0 4-8 0,0 1-3 16,-1 5 1-16,0 3 9 0,0 4 7 0,1 3 3 16,1 2 1-16,2 3-1 0,5 1 2 0,-4 0 1 15,5-1 1-15,0-6 3 0,2-2 2 16,1-4 6-16,5-2 0 0,-4-3 3 0,6-4 1 0,-2-1-1 15,3-3-1-15,-4-2-4 0,2-5-3 0,-2 2-8 16,-4-1-12-16,-2-3-14 0,-5 0-22 16,2-1-36-16,-6 1-62 0,-2 0-104 0,-3-1-208 15,-5 1-465-15,-1 0-362 0</inkml:trace>
  <inkml:trace contextRef="#ctx0" brushRef="#br0" timeOffset="38070.2364">4187 8590 1 0,'1'-3'0'0,"-1"0"0"0,1 0 75 15,2 0 93-15,-1 1 15 0,1-2 19 16,-1 1-7-16,1 2-17 0,-3-2-29 0,4 0-31 15,0 0-18-15,-1 1-13 0,3 1-7 0,-1-2-6 16,1 1-9-16,3 0-9 0,-2 0-8 16,0 2-7-16,3-3-9 0,-2 2-7 0,2 0-5 15,0 1-2-15,1-1-1 0,1-2-1 0,-1 2 0 16,3-1 1-16,1-1-1 0,1 1 0 0,1-3 2 16,3 2-4-16,2-1 0 0,3 0-2 15,-3 1-3-15,1-2 1 0,1-1-2 0,1 2 0 16,-1 1-1-16,0-2-1 0,2 2-1 0,-1 0 0 15,1-1 0-15,2 2 0 0,-4 0 0 16,2 0-1-16,1-1-2 0,-1 1 0 0,1 1 0 16,-3-2 0-16,4 0 2 0,-3 0 0 0,2-3 1 15,2 5 0-15,-2-2 0 0,0-2 0 0,1 1-3 16,-2 1 3-16,0-2-2 0,-1 0 1 0,-1 2-1 16,2-1 0-16,-1-1-1 0,2 1 0 15,-2 0 0-15,1-1 2 0,-1 1-1 0,0-2 0 16,0 1-2-16,-3-2 1 0,5 3 0 0,-4-1-2 15,2 0 2-15,1-1 1 0,-1 2-4 0,-1-1 4 16,2 0-1-16,-2-1 3 0,-2-1 1 0,0 1-2 16,5 2 0-16,-4-2-4 0,4-2 1 15,-4 4-1-15,-2-2 0 0,3 2 2 0,0-4 0 16,-2 2-1-16,-1 1 1 0,4-1 0 0,-1-1-1 16,-1 1 1-16,3 0-1 0,-3 0 0 15,3 1-1-15,-2-1 0 0,-2 2 2 0,-2-2-1 16,2-1 0-16,-1 2 1 0,2-1-3 0,1 1 1 15,-1-1 0-15,4 1-2 0,-2-1 4 0,2 0-1 16,1 2-2-16,0-2 1 0,0 1 2 16,-1 0-2-16,0-1 2 0,-2 0 0 0,1 2-1 15,-1-2 0-15,-2 0 0 0,4 2 0 0,-3-2-2 16,1-1 3-16,-2 3-1 0,0-3 0 0,4 0 3 16,-4 0-2-16,5 1-1 0,0 0-1 0,-3 0-1 15,4-1 0-15,1 3 2 0,-2-2-1 0,0 1 1 16,0-1-1-16,0 1 0 0,2-1 1 15,-1-1 0-15,-2 2-1 0,1-1 2 0,1 1-2 16,-2-1 2-16,-2 0 2 0,3-2-2 0,-4 3 2 16,4-2-3-16,0-1 1 0,-3 2-1 15,2-2 0-15,2 3-3 0,-1-2 3 0,-1 1-2 16,1 0 1-16,0 0 2 0,-2 1 0 0,2-1 2 16,1-1 2-16,0 2 3 0,-4 0 1 0,4 2 2 15,0-2-2-15,-1 0-2 0,2 1-3 16,0 1 0-16,0-2 0 0,1 4-2 0,-1-2 0 15,-3 1 0-15,0-2 2 0,-4 2 0 0,-3 1 4 16,0-1 0-16,-1 2 2 0,-1-1 4 0,-4 1-4 16,1 0 0-16,-3 1 0 0,-2-1-3 15,-4 0 1-15,1 2 1 0,-4-2-1 0,1 0-2 16,-3 0 1-16,0 1-1 0,-1-1 0 0,0 0-1 16,-1 0-4-16,0-1-4 0,1 1-7 0,-1 0-32 15,-3 0-51-15,3 0-83 0,-1 0-187 0,-4 1-311 16,1 1-531-16</inkml:trace>
  <inkml:trace contextRef="#ctx0" brushRef="#br0" timeOffset="118376.0276">2188 8453 1 0,'0'-2'0'15,"-1"1"0"-15,0 0 0 0,0-1 0 0,1 2 0 16,-2-2 0-16,2 1 209 0,0 1-4 0,-2 0 1 16,4 0-10-16,-2 0-13 0,0 0-15 0,0 0-21 15,2 0-23-15,-2-1-28 0,0 1-29 0,0-1-22 16,1 0-19-16,-1 1-11 0,1-2-6 0,-1 1-7 16,1 0-4-16,0-1-2 0,-1 0-2 0,1-1-4 15,1 1-7-15,-1-1-3 0,1 2-3 16,0-4 7-16,0 2 4 0,3-1 4 0,-2-1 2 15,0 1-1-15,0 0-1 0,1 1-1 0,-2 0-1 16,-1 1-1-16,2 1-1 0,-2-1-1 16,1 2-1-16,-2 0 3 0,1 0 2 0,-1 0 6 15,0 0 6-15,1 0 4 0,-1 0 4 0,0 2 1 16,1-1 0-16,-1-1-1 0,0 2-1 0,0-2 0 16,1 0 4-16,3 1 3 0,-2 2 1 15,0-1 0-15,0 2-1 0,2 0 10 0,0 4 8 16,-2-1 7-16,1 1 3 0,0 3-3 0,-1-1-1 15,0 2-1-15,-1 1-1 0,3 4 0 16,-2 1-4-16,-1-1-3 0,0 0-8 0,1 3-2 16,-2 0-7-16,3 2-5 0,-2 3 3 0,1 2 8 15,-2 1 4-15,-2 1 4 0,2-1-2 0,2 2-7 16,-2-1-6-16,1 0-4 0,-1 5-1 16,1-4-1-16,1 2 1 0,-2 3 2 0,5-1 3 15,-3 1-1-15,0 0-1 0,0 2-1 0,3 0-1 16,-2-2-1-16,-1 2 1 0,0 1 1 15,-1-1-3-15,-2 5 2 0,-2 0-4 0,1 0 2 0,-2 1-2 16,-1-3-1-16,3 0-1 0,-4 1 3 16,3-4 2-16,-2 4-1 0,1-4 4 0,-1-1 3 15,0-1 0-15,-1 0 3 0,1-3-1 0,2-1-1 16,-3 0-2-16,2-3-1 0,-3-2-2 16,2 1 0-16,1-2-3 0,-2-3 1 0,0-1 1 15,-2-1-2-15,3-3 0 0,0-3-3 0,3-1 1 16,0-1-1-16,-1-1 1 0,0-3-1 0,2 1 0 15,1-1 0-15,0-2-1 0,0 0 1 0,0 2 0 16,0-4-1-16,0 0-2 0,0 1 4 16,1-1-3-16,-1 4-1 0,0-3 3 0,0 0-4 15,0 4 2-15,0-1-1 0,-1 3-2 0,1-2 2 16,0 2 1-16,0 0 2 0,0-1-2 0,0-1 4 16,-1 3-4-16,1-4-3 0,0 3 1 15,0-3 2-15,-1 3-1 0,2-1-1 0,-1-1 1 16,-1 3-2-16,1-2 1 0,-1 1 0 15,1 1-1-15,-1-1 0 0,1 1 2 0,-2 1-2 0,2 0 3 16,-3 1-2-16,2-2 0 0,1 1 2 16,0-3-2-16,-1 0 0 0,0-1 0 0,1-3 0 15,0 1 1-15,0-1-1 0,1-3 1 0,0 0 0 16,-1 0-1-16,1-2 0 0,2 1 4 0,0-2 5 16,-2 0 6-16,1 0 1 0,2 0 3 0,1-2-1 15,3-1-3-15,3 2 1 0,1-5-7 16,3 1-2-16,5-1-2 0,3-2-3 0,4 2 3 15,4-3-3-15,6 1 0 0,3 1 0 0,10-3 0 16,2 1-1-16,5 3 0 0,6-1 3 16,0 1 2-16,5 3 4 0,4-1 3 0,2 2 2 15,1-1-6-15,0 2 0 0,-2-2-1 0,-8 1-1 16,0 1-2-16,-9 1 1 0,-5 1 0 0,-5 1 1 16,-7-1 3-16,-6 1-2 0,-4 1 2 15,-5-2-3-15,-5 1-2 0,-5-2 0 0,0 3 0 16,-4-2 0-16,-3 1-2 0,0-2-1 0,0 0 1 15,-3 0 1-15,0 0 0 0,-2 0-6 0,-1-2-17 16,-1-1-28-16,-1 2-39 0,-1-2-72 16,-1-2-77-16,0-4-195 0,-1 1-284 0,-3-3-492 15</inkml:trace>
  <inkml:trace contextRef="#ctx0" brushRef="#br0" timeOffset="118572.8298">3571 10062 1794 0,'13'1'269'0,"9"1"-144"0,4 1-6 16,7 5 24-16,-1 3 15 0,2 2-13 0,-5 1-42 16,-5 4-40-16,-6 1-30 0,-3 4-17 15,-8 0-9-15,-4 2 0 0,-4 2 4 0,-4-1-1 16,-5 3 4-16,-5-1 2 0,-5 2-2 0,-3-3-1 16,-4-3-4-16,-3-3-10 0,1-4-25 15,1 1-50-15,6-3-103 0,6-4-164 0,4-5-427 16,2-1-809-16</inkml:trace>
  <inkml:trace contextRef="#ctx0" brushRef="#br0" timeOffset="119311.3761">4128 9870 1254 0,'-1'-7'469'16,"1"-3"-152"-16,-1 0-110 0,2 4-56 0,0 5-38 15,0 1-28-15,1 1-27 0,-2-1-26 0,1 3-18 16,0 1-7-16,3 5-5 0,2 6 5 0,3 8 9 16,0 5 2-16,1 6 1 0,1 6 3 0,1 0-7 15,0 5-4-15,-3 2-2 0,-2 3-7 16,-2 1 6-16,-4 2 0 0,0-3 2 0,-1-1 3 16,1-6-3-16,-1-5-3 0,2-3 0 15,-2-5 1-15,1-7-1 0,0-2 3 0,-1-7 2 16,-1-6 4-16,0-3 4 0,-1-4 8 0,0-2 10 15,1-2-8-15,-4-3-4 0,1-2-10 0,-3-6-14 16,-2-4 1-16,0-4-1 0,0-7-2 0,2-2 0 16,1-7 0-16,3-1 0 0,3-8 2 15,3-4-1-15,1-3 1 0,3-1-2 0,3-4 0 16,0 6-1-16,1 3 0 0,-1 7 1 0,3 11 1 16,-3 5-2-16,0 7 1 0,3 5 2 0,1 3-2 15,0 5 0-15,3 0-5 0,3 6 3 0,-2 2-2 16,6 3 2-16,0 5 0 0,0-1-2 15,-2 6-1-15,-2-1-1 0,-8 3 2 0,0 2 1 16,-8 2 1-16,-4-1 2 0,-6 4 2 0,-5 0 3 16,-2-1 2-16,-4-4 1 0,-3-1 0 15,-2-3 3-15,-5-2-2 0,0-3 2 0,0-1 1 0,-4-2-7 16,4-4-3-16,1-2-11 0,0-2-17 16,6-1-28-16,4-4-43 0,5 1-49 0,5-1-71 15,6 1-199-15,1 0-316 0,8 3-725 0</inkml:trace>
  <inkml:trace contextRef="#ctx0" brushRef="#br0" timeOffset="120147.8523">4615 10447 1012 0,'0'0'753'0,"-3"0"-460"15,3 0-108-15,0-3-18 0,0 2-6 16,0-5-7-16,0-3-14 0,3 0-25 0,0-3-30 15,-2 0-24-15,4-3-17 0,1 0-9 0,4-3-8 16,-1-3-4-16,4 1-7 0,2 0-3 0,-1 2-1 16,3-3-2-16,0 2-5 0,1-1-1 0,1 0-1 15,0 4-1-15,-2 1 0 0,-3 2 0 0,1 3 0 16,-7 5-2-16,-1 2-2 0,-2 2-2 16,1 1-9-16,-4 1-5 0,2 4-5 0,0 2-2 15,-3 5 2-15,1 0 8 0,-2 6 6 0,-1 1 4 16,0 3 3-16,-1 2 2 0,-5 3-1 15,4 2-4-15,-5 2 2 0,6 2 1 0,-1-2 0 16,3-2 6-16,3-4 2 0,0-1 0 0,5-8 4 16,2-3-1-16,2-3 0 0,2-4 1 0,1-3-3 15,4-6 0-15,-3-3-1 0,4-1-3 16,-3-7-1-16,2-3 0 0,1 0-2 0,-4-4 3 16,1-3 0-16,-3 1-1 0,-1-1 2 0,-3 1-2 15,-3-1 1-15,0 1-3 0,-2 2 2 0,-1 5 0 16,-2 3 0-16,0 4 1 0,-2 6-2 15,0 1-2-15,0 2-2 0,0 0-7 0,1 2-3 16,-1 1 1-16,2 4 0 0,0 0 6 0,4 5 1 16,1 1 5-16,2 4 2 0,1-4-2 0,6 5 2 15,-2-2-1-15,5 0 0 0,-2 0 2 0,2-1-1 16,1-2 2-16,-5-3 2 0,4-5 3 16,-3-1-1-16,0-5 2 0,-1-3 2 0,-1-3-2 15,-6-3-2-15,0-3-1 0,-3 0-8 0,-2-4-6 16,-4-2 1-16,-1 3-6 0,-7-2-2 15,-1 3 1-15,-5 3-4 0,-1 0 4 0,-2 3 0 16,1 3 6-16,0 3 3 0,1-1 2 16,3 1 0-16,3 3 0 0,6 0-4 0,4 1-3 0,2 1 1 15,2 1 0-15,4 0 6 0,2 1 7 0,6-1-1 16,2 0 2-16,8-2-3 0,1-1 1 16,2-1-2-16,2-4 3 0,3-3-1 0,-2-3 1 15,-1-1 0-15,1-4 0 0,-3-1 2 0,-4-1 1 16,-4 0 2-16,-5-2 0 0,1-2 1 15,-5-2-1-15,-2-1-2 0,-4-2 1 0,-1-1-4 16,-3-5 0-16,0 1-3 0,-5-5 0 0,1-1 0 16,-3-3 1-16,1-1 1 0,-2 0-2 0,1 1 0 15,3-3-1-15,-1 2 1 0,-2 3 5 0,1 6 1 16,-2 5 2-16,0 8 1 0,1 3-1 0,-2 9-7 16,5 2-3-16,-2 3-5 0,4 3-17 15,-1 4-8-15,1 1-2 0,0 9 3 0,-1 5 12 16,-1 12 9-16,1 9 4 0,1 9 3 0,1 9 1 15,2 6 1-15,2 2 2 0,3 1 0 0,2 1 1 16,1-5 4-16,-1-2-1 0,1-7 2 16,-1-1-7-16,0-6-15 0,2-9-20 0,0-5-43 15,5-11-51-15,-2-9-70 0,1-7-122 0,2-8-328 16,-5-6-907-16</inkml:trace>
  <inkml:trace contextRef="#ctx0" brushRef="#br0" timeOffset="120265.8653">5572 9915 707 0,'2'-5'792'0,"6"-4"-623"16,5 4-137-16,5-4-37 0,6 0-86 0,7 0-211 15,7-2-281-15,4 3-135 0</inkml:trace>
  <inkml:trace contextRef="#ctx0" brushRef="#br0" timeOffset="121818.2406">6041 9849 1051 0,'-11'5'277'0,"-7"3"-95"0,-5 4 32 16,-1 1 42-16,2 1-3 0,0 1-41 0,6 0-62 15,0 1-54-15,6 0-38 0,2 3-22 0,6-1-12 16,2 3-3-16,0 1 5 0,5 1 6 0,2-2 4 16,7-4 4-16,1-4 1 0,5-4 0 15,2-4-4-15,4-4 0 0,-3-2-9 0,2-5-3 16,-7-1 0-16,0-5-3 0,-4-1-3 0,-3 1-2 15,-5-3-6-15,-2 2-2 0,-7-1-9 16,1 1-2-16,-5 3-2 0,1 2-3 0,-2 0-3 16,-1 4-1-16,-2 1-1 0,3 1-2 0,2 4 0 15,0 2-1-15,4 0 0 0,-3 4 2 0,5 1 5 16,2-1 3-16,3 5 3 0,1 2 4 16,4-1 0-16,5 0 2 0,0 0 0 0,5-3-1 0,1-1-1 15,2-5 1-15,1-1 1 16,4-2-3-16,-1-5 6 0,1-5-2 0,2-1-3 15,-2-3 3-15,1-2 2 0,-6 0 0 0,0-4 0 0,-2 0 0 16,-4-1-4-16,1 2 0 0,-6-3 1 16,-1 3-2-16,-3 0-1 0,-3 0 2 0,0 5-1 15,-4 0-1-15,-1 4 5 0,-1 2-3 0,1 1 1 16,-3 2-5-16,-1 3-3 0,2 0-8 0,0 3-3 16,-4 2 1-16,2 1-1 0,-5 2 4 15,1 3 4-15,1 1 4 0,2 2-1 0,2 1 3 16,-4 2 2-16,6 3-2 0,-2-1 3 0,-1-2-4 15,6 1-5-15,2-5-1 0,0-4 1 0,6-5 4 16,0-3 7-16,0-2 6 0,3-1 0 16,-3-4-1-16,4-6 1 0,-4 1-3 0,0-4-3 15,-1-1 2-15,-3-1-2 0,0-2 1 0,-4 1 3 16,0 1 4-16,0-2 2 0,-2 2 1 0,0 3-1 16,0-1-5-16,0 0-2 0,0 5-2 15,0 0-3-15,0 3 0 0,2 3-2 0,-2 3-5 16,1 0-7-16,1 3-2 0,-1 4-4 0,4 5 0 15,0 1 6-15,2 7 3 0,0 4 6 0,0 4-1 16,3 6 4-16,1 4-2 0,5 6 0 16,-4 5 2-16,-2 5 0 0,1 5 0 0,-3 3 0 15,-5 1-2-15,-1-2 0 0,2 1 1 0,-8-4-1 16,1 2 1-16,-7-3 0 0,-5-5 1 0,-1-2 1 16,-6-7 1-16,-4-3 2 0,0-8 0 0,-4-4-1 15,-3-4 1-15,-1-6 3 0,1-5-1 16,-4-3 1-16,4-4 1 0,3-4-1 0,4-4 5 15,2-4 4-15,8-1-1 0,1-2 2 0,4-5-1 16,4-1 0-16,4 0-1 0,1-3-2 0,4-4-6 16,3 0-4-16,3-2-3 0,8-2-3 15,3-2 2-15,3-4 2 0,0 0-3 0,7-5-2 16,1 0-1-16,2-4-7 0,7-2-6 0,1-6-7 16,2-4-9-16,1-4-21 0,3-2-13 15,-2-2-9-15,3 2-3 0,-2 0 14 0,-6 6 16 16,-6 4 18-16,-4 7 14 0,-8 1 20 0,-9 9 15 15,-4 2 14-15,-6 6 15 0,-2 7 4 16,-3 4-3-16,1 6-9 0,-3 2-15 0,3 3-12 16,-1 3-9-16,-3 5-5 0,3 2-5 0,-4 5 1 15,0 7 1-15,-1 4 4 0,-3 6 4 0,-1 6-2 16,2 1 3-16,2 3 2 0,1 0-3 0,2 1 5 16,2-2 1-16,4-5 1 0,6-4 4 0,4-5 0 15,1-4 4-15,6-6 3 0,0-6 4 16,2-3 4-16,-5-5 0 0,5-6-2 0,0-2-3 15,-2-8-6-15,1-2-3 0,-6-5-4 0,1 0-4 16,-6-4-4-16,-2 1-8 0,-8-1-6 0,-7 1-7 16,-3 1 0-16,-5 1 3 0,-4 2 2 15,0 4 4-15,-2 4 4 0,0 0 1 0,1 1 4 16,3 3-2-16,1 1 2 0,4 5-1 0,2 0-3 16,3 1 0-16,1 5-8 0,6 2 0 0,0 0 1 15,2 4 0-15,0 3 5 0,2-1 4 16,5 2 2-16,3 0 6 0,4-2 2 0,5-1 3 15,5-5 1-15,4 1 0 0,1-5-1 0,2-2-2 16,-2 1-4-16,0-2 2 0,-4-3 1 16,1 1-5-16,-3-1 2 0,-2 2 0 0,-3-2-4 15,-1-1 1-15,-4 2-2 0,-2 2-1 0,-1 2 0 16,-2 2-2-16,-2 2 2 0,1 2-3 16,-3 2-1-16,2-1 2 0,-4 4-1 0,0 1 2 0,2 1 1 15,-3 2 0-15,-1 1 3 0,-1 1-3 0,-1 2 2 16,-1-2 0-16,1 0-2 0,-1 2 1 15,-3-1 1-15,3-3 1 0,-2-1 1 0,2-6 1 16,2-1 3-16,0-5 11 0,1-2 9 0,0-2 4 16,0-3-2-16,0-3-6 0,0-5-8 0,0-3-6 15,1-2-2-15,0-1-2 0,2-4 1 16,3 1 0-16,-2 1-3 0,3 0 3 0,2-2-3 16,2 2-1-16,0-2 2 0,-1 3-2 0,1 1-3 15,1 6 0-15,-1 3-1 0,-1 5-3 16,-1 2 0-16,1 4-4 0,0 3-3 0,-1 2-1 15,0 6-3-15,1 2 6 0,-1 5 3 0,-1 1 3 16,-2 4 4-16,3 0-1 0,-2 0 0 0,-4 3-1 16,4-1 4-16,-4-1 1 0,5-1 0 15,0-5 1-15,3-7-1 0,2-2 3 0,-1-4 2 16,4-3 0-16,-3-7 2 0,4-1 1 0,-3-3-1 16,3-3-2-16,-4-3-3 0,-3-1 1 0,1-3-3 15,-3-2 2-15,-1 1-1 0,-3-1-1 0,-2 0 0 16,3 0-2-16,-2 1 3 0,-2 2-2 0,0 4 0 15,-1 3 0-15,1 4-3 0,-1 2 4 16,1 4-2-16,-1 1-6 0,3 2-4 0,-1 2-7 16,1 2 2-16,3 4 7 0,-2 4 5 0,5 3 4 15,1 1-1-15,1 4 0 0,2-3 3 16,1 3-2-16,-1 1 1 0,-2 0 0 0,-1-1-12 16,3-2-20-16,3-3-23 0,-2-4-28 0,4-5-44 15,2-5-69-15,0-7-146 0,-4-4-398 0,-5-4-844 16</inkml:trace>
  <inkml:trace contextRef="#ctx0" brushRef="#br0" timeOffset="121929.7854">7536 9499 1261 0,'-2'-6'232'0,"1"-1"-184"0,1-4-75 16,3 7-121-16,5 1-219 0,1 0-250 0,4 6 236 15</inkml:trace>
  <inkml:trace contextRef="#ctx0" brushRef="#br0" timeOffset="122457.5285">7616 10053 1988 0,'0'-13'324'15,"0"-2"-270"-15,3-2-15 0,3-1 24 16,-3-2 25-16,3-1 22 0,-3-4 2 0,5 1-19 15,2 0-21-15,1-2-19 0,0 1-11 0,3 1-11 16,3-1-10-16,0 5-7 0,-3 1-6 0,6 4-4 16,-2 0-1-16,0 4-2 0,-3 2-3 0,-3 4 2 15,5 2-2-15,-6 3-3 0,0 1-5 16,6 4-4-16,-6 0-1 0,1 5-3 0,-3 0 0 16,0 5 3-16,-5 1 2 0,4 3 5 0,-6 3 4 15,0-1 3-15,-2 4 3 0,-1-2-1 16,-1 1 2-16,-1-3 0 0,1-2 1 0,-1-5 0 15,6-3-3-15,-1-2 4 0,1-5 1 0,3 0 4 16,-2-3 7-16,3-2 1 0,3-3-1 0,1-2-2 16,1-2-4-16,6-5-3 0,-3 2-2 0,3-4-1 15,-2-3 2-15,-1 3-1 0,-3-6 0 16,4-1-1-16,-4-3-1 0,-2-2-3 0,1 1-1 16,-2-2 1-16,-3-2 1 0,-2-1-1 0,-3-1 1 15,-1-5-1-15,-1-2 0 0,0 1-1 0,-2-4 1 16,-2 1 0-16,5 0 1 0,-1-2-2 15,2 3-1-15,-1 4 3 0,1 4 0 0,0 6 1 16,-1 4 2-16,0 6 2 0,0 5 4 0,0 5-5 16,-1 4-7-16,1 2-19 0,0 2-14 0,1 4-1 15,-1 7 6-15,0 6 12 0,0 6 12 0,0 7 1 16,3 5 4-16,-1 7 2 0,0 6 0 16,-1 3 1-16,5 1-1 0,-2 1-4 0,-2-4-27 15,6-5-56-15,2-6-55 0,9-10-51 0,3-8-39 16,6-5-76-16,1-12-359 0,-6-6-757 15</inkml:trace>
  <inkml:trace contextRef="#ctx0" brushRef="#br0" timeOffset="122574.3852">8191 9522 1404 0,'0'-7'621'0,"2"-1"-411"0,3-3-132 16,14 5-35-16,4 1-26 0,5-4-3 16,8 4-1-16,-2 0-8 0,3 2-29 0,-1 3-58 15,1 0-94-15,-5 5-153 0,-6-1-249 0,-8 5-289 16,-8-1 519-16</inkml:trace>
  <inkml:trace contextRef="#ctx0" brushRef="#br0" timeOffset="123567.4733">5069 9907 1 0,'-4'0'0'16,"1"-1"0"-16,-2-1 99 0,4 2 183 0,-2 0-12 15,2-1-23-15,-2 1-21 0,2 0-29 0,1 0-26 16,0 0-26-16,0 0-25 0,0 0-15 16,1 0-8-16,1 0 4 0,-1 1 2 0,0-1 0 15,2 0-13-15,-2 0-16 0,3-1-15 0,2-1-9 16,3 1-1-16,2-2-1 0,4 2-6 0,0-2-4 16,5 0-4-16,1-3-2 0,5 3 2 15,3-2-1-15,-1-1-2 0,3 1 0 0,2-1-5 16,-2 1-4-16,2 0-1 0,-1-1-3 0,4-2 0 15,-1 1-4-15,-3 0 1 0,0-2-3 0,-2 4-2 16,0-1 2-16,-2-1-4 0,-4 0-1 16,3 2 1-16,-4-1-2 0,0 2-1 0,-5 0 1 15,1-1-2-15,-4 3 0 0,-2-2 0 0,-3 3-2 16,0 0 1-16,-7 0-1 0,2 0-1 16,-3 1-1-16,-1 0 1 0,-1 0 0 0,0 0-1 0,0 0 1 15,0 0-1-15,0 1 1 0,-1-1-2 16,1 0 2-16,0 1-1 0,0-1-1 0,0 0 4 15,0-1-2-15,0 1 0 0,0 0 2 0,0 0-3 16,0 0 1-16,0 0 2 0,0 0-3 16,0 0 2-16,0 0-1 0,0 0 1 0,0 0 0 15,0 0-2-15,0 0 2 0,0 0-1 0,0 0-1 16,0 0 3-16,0 0-1 0,-2 0-2 0,2 0 1 16,0 0-1-16,0 0 0 0,0 0 1 0,0 0-1 15,0 0 0-15,-1 0 1 0,1 0 0 16,0 0 0-16,0 0 1 0,1 0-1 0,-1 0-1 15,0 1 1-15,0-1 0 0,0-1-1 0,0 1 0 16,0 0 0-16,0 0-1 0,0 0 0 16,0 0 2-16,0 0-1 0,0 0 1 0,0-1 0 15,0 1-2-15,0 0 1 0,-1-2-4 0,-1 2-9 16,2-1-12-16,0 0-23 0,-1 1-30 0,1-2-19 16,0 2-30-16,-1 2-30 0,1-2-42 15,0 2-47-15,1 1-71 0,-1-1-161 0,0 2-224 16,0-1 14-16</inkml:trace>
  <inkml:trace contextRef="#ctx0" brushRef="#br0" timeOffset="154541.6911">6234 8493 1 0,'0'-3'106'0,"-4"1"87"16,1-2 12-16,0 2 14 0,3 2 15 0,-5-4 0 16,2 2-19-16,1 1-24 0,0 0-27 0,-3 1-28 15,3-2-30-15,1 2-19 0,0 0-17 0,0 0-16 16,1 0-14-16,0 0-11 0,0 0-9 16,0 2-7-16,0-2-5 0,0 1-2 0,-1-1-5 0,1 1-1 15,-2-1 4-15,1 6 4 0,-1-1 3 16,0 1 4-16,1 2 0 0,-3 3-1 0,1 1 1 15,1 1 1-15,0 0 0 0,-3 2-2 0,2 0 0 16,3 1 0-16,0 2 3 0,-1 2 3 0,1 0-1 16,0 0-1-16,0 1-3 0,1-3-3 15,1 1-1-15,1 5 4 0,0-1 2 0,-1 2 7 16,-2 3 5-16,1 2 7 0,1 0 6 16,0 0 4-16,1-1-3 0,-1 3-7 0,-1-2-11 15,2 1-8-15,0-1-5 0,-1-1-2 0,-1-2-2 16,2 0-2-16,0-2 0 0,-1 1-1 0,0-2-1 15,0 0 0-15,2-4 0 0,0 3 1 0,-3-4-1 16,1-2 1-16,1-1 0 0,0 1 0 16,-2-3 0-16,-1 0 0 0,1 0 1 0,1-2-1 15,-1 0 1-15,1-1-3 0,0-2 0 0,-2 0 0 16,0 0 1-16,0 0-4 0,0-2 4 16,0 0-1-16,1-1 1 0,-1 1 0 0,0-1 0 15,0 0 1-15,0-1-3 0,0 1 4 0,0-2-4 16,0 1 1-16,0-1 1 0,0 2 0 0,0 0-2 15,0-2-1-15,0 1 3 0,0-1-1 16,0 1 0-16,0-1 0 0,0-2-1 0,-1 0 0 16,1-1 1-16,0-1-2 0,0 2 1 0,0-2-1 15,0 0-8-15,0-2-10 0,0 1-16 0,0 0-20 16,0-1-25-16,-2-3-47 0,0-1-83 16,1-3-165-16,1-6-274 0,-2 0-570 0</inkml:trace>
  <inkml:trace contextRef="#ctx0" brushRef="#br0" timeOffset="155458.237">5966 8426 1 0,'-3'2'305'16,"1"-2"76"-16,1 0-73 0,-4 0-43 15,1 1-31-15,1 0-36 0,-4 0-43 0,1 4-29 16,0 0-23-16,-4-1-14 0,0 2-8 0,1 2-9 16,-2 0-12-16,1 1-11 0,0 3-9 0,-1-1-5 15,1 3-2-15,-4 1 3 0,4-1-4 16,-1 1-3-16,-2 2 0 0,1 0-3 0,2 0-1 15,-1 1-1-15,0-1-3 0,2 2-4 0,-1-2-2 16,2 1-3-16,1-2 0 0,-3 2-3 16,4-2-1-16,-2-1 0 0,4 1-3 0,-3-2 2 0,4-2 0 15,-3 0-1-15,4-3 1 0,1-2 1 16,1 1 2-16,0-4 7 0,0 1 6 0,1-4 1 16,1-1 6-16,1 0-2 0,1 0-1 0,-3-1-2 15,0 1 6-15,0 0 0 0,0-2 5 16,1 1 1-16,-1-2 0 0,2 3-4 0,-2-3-7 15,2-5-9-15,3 1-9 0,-2-4-1 0,5-2-1 16,-1-3-3-16,0 0 1 0,-1-2-7 0,2-1 5 16,1 1 2-16,-2 1 0 0,3-2-1 15,-2-2 0-15,0 1-2 0,2-3 0 0,-1 2 4 16,-1 2-4-16,1 2 0 0,-1-1 0 0,-2 3 0 16,-1 1 0-16,4 0-1 0,-4 2-1 0,1 0 2 15,2 3-3-15,0 0 2 0,0 2-2 16,-1-1 1-16,2 4-2 0,-2-1 2 0,0 1-5 15,1 3 1-15,2 0-1 0,2 1-1 0,0 2 2 16,1 2 2-16,5 2 0 0,0 0 3 0,7 1-1 16,0 3-1-16,4-1-1 0,2 1 3 15,2 2-2-15,-1-1 1 0,0 4 0 0,2-3 0 16,-1-1 0-16,-2 1 1 0,-2 0-1 0,1-1-3 16,-2 0 2-16,-5 1 1 0,2-1 1 15,-5 0 1-15,-2-1-1 0,-5-1-1 0,0-2 0 0,-4 2 3 16,-3-1-2-16,0-2 4 0,-5-2-2 15,0-1 1-15,-1-2-1 0,1 1 0 0,-2-1 2 16,0-1-3-16,0 1 3 0,0-1 0 16,0 0-2-16,0 1 0 0,0-1 1 0,0 0-1 15,0-1 0-15,0 0-1 0,0 1 0 0,0-1 0 16,0 2 0-16,0 0 0 0,0-1-1 16,0 0 1-16,0-1-1 0,0 1-2 0,0 0 2 0,-2 0-6 15,2 0-13-15,-1 0-27 0,0 0-42 0,0 0-58 16,1 1-92-16,-1-2-134 0,0 2-351 15,1 1-853-15</inkml:trace>
  <inkml:trace contextRef="#ctx0" brushRef="#br0" timeOffset="174601.3467">3143 11274 1 0,'0'-2'172'0,"1"-1"-12"0,-1-1 31 16,0 4 38-16,0-1 37 0,0 1 14 0,-1 1-30 15,-1-1-60-15,-1 0-61 0,-1 3-47 0,-2-2-22 16,-1 1-3-16,-2 1-4 0,0 1 5 0,-3 4 2 15,-3 3 1-15,-1 2 3 0,-4 3 0 16,-1 5-8-16,-2 2-9 0,5 0-5 0,-3 2-5 16,3-3-3-16,3 2-2 0,0-1-3 0,5 2-1 15,2 0-2-15,1 2-2 0,2-2-5 16,0 1-1-16,7-1-3 0,3 1 0 0,3-2 0 16,2 0 2-16,5-2-1 0,2 0-3 0,2-2-4 15,2-4-2-15,-2-1-3 0,2 1 0 0,-3-4-1 16,3-1-12-16,-4-1-18 0,-1-2-36 0,-1 1-67 15,-1-3-99-15,-3 2-188 0,1-4-399 16,0-2-429-16</inkml:trace>
  <inkml:trace contextRef="#ctx0" brushRef="#br0" timeOffset="176118.2495">3784 11239 1255 0,'-2'-7'426'16,"-4"1"-202"-16,-5-2-58 0,0 2-17 0,-2 3 0 15,-3 1-1-15,-4 1-22 0,-2 1-33 16,-1 4-25-16,-3 3-16 0,1 4-13 0,-3 2-4 16,5 2-4-16,-4 3-8 0,6 2-4 0,2 0-6 15,2 3-3-15,4 4-4 0,5-2-3 0,4-2-3 16,6-1 0-16,4-3 2 0,5 1 1 0,3 0 1 15,4-1-1-15,4 0-1 0,1-3 0 0,2 1 0 16,-3 2 0-16,4-5-1 0,-2 1 0 16,-2-2 2-16,3-1-2 0,-7 2-1 0,2-1 0 15,-6-1-1-15,-3 3 1 0,-5 0 2 0,-3 2 0 16,-4 2 2-16,-5 1 3 0,-4-2 2 16,-1-1 1-16,-7-2 3 0,-2 1-2 0,-4-3 4 15,-1 0 0-15,0-1-1 0,-2-2-1 0,2-3-2 16,0-1-3-16,4-5 2 0,2-2-1 0,4-5-2 15,4 1-1-15,2-1-3 0,2 0-4 16,4 2 1-16,1 0-2 0,2 0-3 0,1 3-6 16,0-1-5-16,6-1-3 0,1 1 1 0,2 1 9 15,4 0 0-15,1 1 5 0,2 2 2 0,0-1 1 16,3 0 0-16,-2 2 1 0,7-3-1 16,-1-1 0-16,6-2 1 0,1 0 0 0,1-4 1 15,-1 1 3-15,1-5-1 0,-4-1 2 0,1-3 1 16,-3-3-1-16,-4 0 1 0,-2-2 0 0,-4 0 0 15,-2-3 0-15,-4 2 1 0,-1-1-1 16,-4-4 0-16,-1-2 0 0,-3 2-2 0,-1-2-1 0,-3-3 0 16,1 2 0-16,-2-3-1 0,-1-1 1 15,-1-1-1-15,1-1 0 0,1 4 0 16,-1 2 0-16,0 4 1 0,0 5 1 0,1 4 2 0,3 6-2 16,0 4 0-16,0 4-4 0,1 1-5 15,1 2-6-15,-1 3-2 0,1 4 2 0,0 5 4 16,4 9 3-16,-1 5 2 0,1 8 2 0,-1 5-2 15,0 7 2-15,-1 0-1 0,1 1 0 16,0-1 1-16,-3 1 0 0,-1-2 2 0,0-1-2 16,1-6-2-16,2-3 1 0,-1-8-1 0,1-3 1 15,1-6 0-15,-1-6 1 0,1-4-2 0,0-5 2 16,1-4 4-16,-2-2 2 0,4-5 2 16,1-4-4-16,1-8 2 0,5-3-3 0,-4-3 1 15,2-3 0-15,1 0-2 0,-3 0 0 0,-1 0-1 16,0 3 3-16,0 2-4 0,2 2 0 15,-1 3-2-15,0 5-2 0,0 2-1 0,0 6 0 0,-2 2-3 16,-2 2-1-16,-1 2 0 0,3 3 1 0,-1 3 3 16,1 3-1-16,0 2-1 0,2 5 1 15,-1 1 4-15,-1 2 4 0,3 3-1 0,-3 1 0 16,1 1-2-16,-1-2 0 0,2-4 1 0,0-5 1 16,3-5-1-16,-1-5 4 0,2-5 2 15,0-5 1-15,-1-2 3 0,2-3 0 0,-1-4-3 16,0-2-1-16,-2-3-2 0,-1 2 1 0,-1-1 0 15,-2-2-2-15,-3 1-1 0,0 1-2 0,-2 5 2 16,1 1 1-16,-3 4 0 0,-1 4-1 16,2 0-4-16,-1 5-6 0,-1 0-2 0,2 3-2 15,3 1 4-15,0 2 3 0,2 0 2 0,4 5 2 16,-1 1-2-16,0 1 3 0,2 0-1 16,1 4-3-16,1-2 5 0,-2 0-1 0,2 0 0 15,-1-3-2-15,0 1 2 0,-1-5 0 0,3-4 0 16,0-4 2-16,-4-3 0 0,3-3 2 0,-2-2-1 15,-4 0-3-15,-1-4 2 0,-3-1 0 0,1-2-4 16,-6 1-4-16,-5-3-1 0,1 3-5 0,-4-3-2 16,-2 2 1-16,-7 3 0 0,4-1 3 15,-4 5 3-15,-2 1 4 0,2 1 1 16,-2 1 1-16,5 4 0 0,-1 1 1 0,4 1-3 16,2 4-1-16,4-2-3 0,2 1-1 0,3 2 1 15,0-1 3-15,2 5 2 0,4-1 5 0,3 2 0 16,6 0 4-16,4-3 1 0,4 1 1 0,3-4 0 15,4-4-2-15,-2-4-1 0,0 0 0 0,1-4 1 16,-3-1 1-16,1-1 0 0,1-3-1 0,-1 0-1 16,-1-3 2-16,-6-2 4 0,-2 3 1 15,1-5 0-15,-8-1-4 0,0 0 0 0,1 3 0 16,-5-5-3-16,-2 1 1 0,-2 1 0 0,-1 3 4 16,-1 4 4-16,-2-1 4 0,0 6-1 15,-2-1-3-15,-1 1-2 0,-3 4-6 0,4-1-3 16,-3 3-2-16,1 1-5 0,0 1-5 0,-4 3 0 15,1 3-1-15,3 3-1 0,0 3 1 0,-2 5-1 16,5 0 1-16,-4 8 7 0,4 1 1 0,-5 4 2 16,4-3-5-16,3 2 1 0,2-6-3 15,4 0-1-15,4-4 3 0,0-4-1 0,4-1 2 16,2-4 3-16,0-1 1 0,3-6 3 0,0-3 3 16,-1-1 1-16,1-6-2 0,1-1 2 15,-6-3-1-15,3-2 0 0,-3 0-1 0,-3-3-1 0,2 0-1 16,-2 0 0-16,-1-2 0 15,1-2-1-15,-2 1-1 0,2 5-1 0,-3-1-2 0,0 0 0 16,1 5-1-16,0 2-2 0,1 3-4 0,0 3-1 16,0 2 0-16,4 7 1 0,0 0 3 15,2 4 0-15,1 3 0 0,2 2 4 0,1 0 1 16,-4 3-2-16,1 2 3 0,-5 0 0 0,0-1 1 16,-5 2 1-16,-2 0-1 0,-4 1 2 0,-1-3-1 15,-4-1 1-15,-3-2 3 0,1-5 2 16,-3-2 3-16,0-4 1 0,-6-2-2 0,1-3 2 15,-4-2-4-15,1-1-7 0,3-3-17 0,-3-1-29 16,7-2-53-16,1-2-71 0,5-2-161 0,2 2-518 16,8-4-792-16</inkml:trace>
  <inkml:trace contextRef="#ctx0" brushRef="#br0" timeOffset="176392.698">5688 10924 1817 0,'4'-4'324'0,"0"2"-183"16,2-1-70-16,-2 6-39 0,-2 1-5 0,6 6 26 16,-5 7 19-16,3 6 17 0,-4 5 4 0,-1 9-15 15,-1 1-3-15,-3 9 13 0,-11 9 7 16,-5 5 3-16,-8 6-12 0,-4 3-32 0,-4-2-21 15,0 2-15-15,1-5-6 0,2-4-3 0,2-2-1 16,1-7 0-16,4-6-3 0,4-8-3 0,5-7-3 16,0-3-12-16,7-8-29 0,4-6-59 15,2-3-98-15,6-7-120 0,2-6-351 0,5-6-967 16</inkml:trace>
  <inkml:trace contextRef="#ctx0" brushRef="#br0" timeOffset="177197.1156">6521 10936 1389 0,'-14'3'429'16,"-7"5"-225"-16,-8 7-67 0,1 3-6 0,5 3-11 15,-2 3-20-15,2-1-21 0,2 7-10 0,2-1-3 0,2 4-8 16,1 2-10-16,6 2-13 0,-1 0-7 16,6 0-7-16,6 3 3 0,4 3 1 0,6-5-2 15,3 1-2-15,2-6-8 0,4-4-4 16,1-6-1-16,7-6 2 0,3-3 2 0,1-6 4 0,6-6 3 15,3-4-3-15,1-4 1 0,2-7-2 16,4-1-2-16,-6-5-2 0,0-2-1 0,-6-5 0 16,-5-2-2-16,-8-8 1 0,-4-2-2 0,-4-7-3 15,-8-4-5-15,0-1-1 0,-6-3-8 16,-2-2-4-16,-3-2 2 0,0 0-1 0,0 3 6 16,-2 2 3-16,-2 4 6 0,4 6 0 0,-4 6 2 15,4 9 1-15,-3 5-3 0,-1 6 2 16,5 4 0-16,1 6-4 0,1 5-12 0,2 1-16 15,0 6-3-15,2 4-1 0,2 8 12 0,0 8 14 16,2 9 3-16,0 9 2 0,0 5 0 0,2 4 3 16,1 6-1-16,-1 0-1 0,1 1 1 15,-1-2 1-15,2-1-1 0,-2-4 1 0,1-1 0 0,-1-5-1 16,-3-2 2-16,2-7-2 0,-1-4 1 16,-5-6 0-16,-1-7-1 0,1-10 6 0,-1-5 11 15,1-6 12-15,-2-6 2 0,0-5-4 0,2-9-14 16,-1-6-8-16,1-5-2 0,4-9 0 0,-1 0 1 15,-1-3 1-15,2 0 3 0,0 6 3 16,-3 4 2-16,4 7 2 0,-2 4 3 0,3 6 0 16,-1 7-4-16,-1 3-7 0,3 3-5 0,-1 3-3 15,0 3-3-15,2 3 1 0,2 3 0 0,0 4 1 16,1 4 1-16,4 3-2 0,0 2 2 16,-2 5-2-16,4 4-14 0,-4-1-39 0,1 5-57 15,-4-2-87-15,4-2-108 0,-1-6-214 0,4-6-371 16,5-8-323-16</inkml:trace>
  <inkml:trace contextRef="#ctx0" brushRef="#br0" timeOffset="178277.5713">7558 11050 1547 0,'-10'-6'646'16,"-4"2"-560"-16,-5 1-73 0,-1 5 6 15,1 2 31-15,-1 3 36 0,-2 2 23 0,2 0 2 16,0 6-16-16,5 0-26 0,-2 5-21 0,7 2-13 15,0 3-9-15,6 0-4 0,1 2-6 16,9-5-4-16,5-4 1 0,7-6 3 0,5-6 5 16,7-5 3-16,1-2-5 0,1-2-4 0,0-1-5 15,-3 0-4-15,-7 2-1 0,-4 1-3 0,-6 2-1 16,-4 1-1-16,-3 3-2 0,-3 0 0 16,-1 3 0-16,0 3 2 0,-1 0 1 0,0 4 0 15,3-2 1-15,2 2-2 0,-2-3 0 0,3 2 1 16,-1 0 2-16,5-5 2 0,7-4 3 0,-2-2 3 15,8-6 4-15,1-3 0 0,1-7 1 16,1-1-2-16,-2-5 0 0,1-2-1 0,-4-4 4 16,-3-2-3-16,-1-2-2 0,0-4 1 0,-4-3-6 15,2-2 0-15,-3-2 1 0,-4-1-2 0,-3-1 1 16,2-3-3-16,-4-1 0 0,-1 1 1 16,3-3-5-16,-3 2 3 0,0-2 1 0,3 2-2 0,-2-4 0 15,0 0 2-15,2 4-1 0,-2 5 3 16,-2 6 1-16,-1 7 0 0,-1 4 2 15,-1 6-2-15,1 7 1 0,0 4-3 0,1 6-12 0,1 2-5 16,0 5-6-16,1 6 3 0,0 7 6 16,3 10 5-16,-1 11 4 0,2 9-2 0,-1 10 1 15,2 8 1-15,-4 8 1 0,-3 7-2 0,-3 3 1 16,-4 6 0-16,2 4 1 0,-2-5-3 0,-3 0 1 16,2-3 0-16,2-6 0 0,-3-6 2 15,1-9-1-15,-2-8-1 0,2-7 0 0,4-8 0 16,-2-11 0-16,4-10 1 0,1-9 1 0,1-7 9 15,0-7 7-15,-2-5 3 0,0-6 1 16,-1-10-7-16,1-7-6 0,1-8-3 0,1-6-2 16,-1-4 1-16,0-1 0 0,-4-1-1 0,4-4-1 15,1-2 2-15,1 1-1 0,5 1-1 0,-2 5 0 16,5 6 0-16,1 4 0 0,1 9-1 0,5 7-1 16,-5 5-4-16,1 6-1 0,0 5 0 15,3 4-1-15,-1 6 1 0,3 4 1 0,1 5-1 16,-1 6 3-16,0 2 0 0,-2 1 1 15,2 3 1-15,0-2 0 0,2-5 0 0,2-4 0 0,3-5 2 16,4-3-1-16,1-6 0 0,-4-3 1 16,2-3-2-16,-4-5 4 0,-2-4 0 0,-2-2-1 15,-5-6 0-15,2-4 0 0,-4-4 0 0,-3-4-1 16,-1-1 1-16,-6-3-2 0,-1-4 2 16,-1-1-1-16,-1-3-1 0,1-4 1 0,0 0 0 15,-1-1-2-15,2-2 3 0,-1-3-1 0,2-1 0 16,3 3 0-16,-2 4 0 0,-2 6 1 15,2 7 0-15,2 10-1 0,-3 7 2 0,-2 7-2 0,1 7-4 16,0 6-8-16,-1 1-11 0,0 4-2 16,1 8 1-16,3 8 7 0,-2 9 6 0,1 9 5 15,4 10 2-15,-3 12 2 0,3 7 0 0,-4 9-1 16,0 5-1-16,-3 5 0 0,-4 4 1 16,2 2 0-16,0 1 1 0,-3-4 0 0,0-2 0 15,-3-5 2-15,-2-9-3 0,1-7 2 0,0-7-1 16,3-10 0-16,-1-9 0 0,-1-9-1 0,5-10 2 15,1-10 9-15,-3-5 9 0,4-6 8 0,0-6 4 16,-2-9-10-16,-3-5-5 0,2-9-6 0,-3-7-3 16,3-5 1-16,-4-7 0 0,0-2 2 0,6-5 2 15,-1-6-3-15,3 2 0 0,3-3-1 16,5 2-3-16,4-1-3 0,2 1 0 16,7 5 0-16,4 8-1 0,-3 12 5 0,-1 5-8 0,-1 14 0 15,-6 4-3-15,2 6-4 0,-4 6-1 16,-1 6 2-16,1 6 1 0,2 4 4 0,-3 8 1 15,-1 10 3-15,-2 0-2 0,-4 7 3 0,4 2-2 16,-5 0 0-16,-2 1-4 0,4-4-7 16,-1-5-8-16,6-6-12 0,2-6-16 0,6-4-17 15,-1-8-35-15,-1-3-56 0,2-2-82 0,-5-6-159 16,5-4-359-16,-3-6-833 0</inkml:trace>
  <inkml:trace contextRef="#ctx0" brushRef="#br0" timeOffset="179002.3917">9078 10866 2002 0,'1'-7'212'0,"0"-1"-110"0,-1 2-31 0,-2 3 12 0,-2 3 1 15,-2 0-5-15,-4 1-23 0,-1 3-10 0,-5 5 6 16,1 3 7-16,-5 1 3 0,0 5-5 16,1 2-6-16,-1 1-10 0,6 3-3 0,-1 1-6 0,5 0-6 15,5 1-3-15,-1-2-3 0,6-1-6 16,4-4-3-16,2-4-2 0,4-1-4 0,1-5 1 15,0 0 3-15,5-5 0 0,1-2 1 0,1-4 1 16,1-2-1-16,1-6 2 0,-2-1-1 0,0-6-2 16,-4-2-1-16,3-2-3 0,-5 0-1 15,0 2-4-15,-4 1 0 0,-5 1-2 0,-2 4-5 16,-1 2 4-16,-2 3-3 0,2 4 0 0,-2 2-3 16,0 0-6-16,0 4-2 0,-1 1-3 15,2 3 9-15,-1 1-1 0,0 6 6 0,0-1 3 16,4 4-2-16,1-1 5 0,4-2 0 0,-1 2 3 15,9-5 0-15,-1-1 3 0,5-4 4 0,1-2-1 16,1-5 0-16,1-2-1 0,2-4-3 16,-2-1 2-16,-1-4 2 0,-1-3-1 0,-6-3-4 15,2-3 3-15,-5-3-2 0,-2-3 2 0,-4-3 0 16,3-5-1-16,-6 0-1 0,1-4 0 0,-3-3 0 16,-2-2-1-16,2-5-1 0,0-3-1 0,2-3-1 15,1-2 0-15,0 0 4 0,4 0-2 16,-3 4 0-16,5 3 1 0,-4 5-1 0,1 3 2 15,-2 9 1-15,-1 4 3 0,-1 10 1 0,-1 6 3 16,-2 8-5-16,1 3-13 0,-1 3-21 0,0 4-7 16,-2 7 2-16,-1 7 8 0,-2 9 16 15,0 9 6-15,-3 7-1 0,0 8 1 0,2 6-3 16,1 5 3-16,-2 2-1 0,4 7 2 0,-2 0-1 16,2-1 0-16,-2-3 1 0,6-8-2 0,4-6 1 15,4-11 0-15,8-4 0 0,0-9 2 0,1-4 3 16,1-8 2-16,-2-9 3 0,-1-2 4 15,-3-10-1-15,4 0 4 0,-1-8-1 0,1-4-5 16,4-6-1-16,-5-2-2 0,4-2 0 16,-8-3 0-16,1 1 1 0,-1-2-1 0,-3 9-1 15,0 1-1-15,-3 5 3 0,-1 6-3 0,-2 4-1 16,-1 2-4-16,0 3-7 0,-1 3 1 0,2 1 0 16,-2 4 2-16,-2 6 7 0,1 2-1 15,1 5-1-15,-2 2 0 0,1 3 2 0,0 2-3 16,0-2-1-16,-1 5 1 0,-1-5 0 0,1-1 0 15,-4-3 1-15,1-5 0 0,1-5-7 16,1-6-9-16,0-3-17 0,1-3-25 0,-3-3-42 0,3-2-57 16,-1-5-103-16,-2-3-221 0,5-6-407 0,5-1-550 15</inkml:trace>
  <inkml:trace contextRef="#ctx0" brushRef="#br0" timeOffset="179268.0844">10249 9993 676 0,'8'-2'532'16,"1"-2"-293"-16,4 1-85 0,2 3-22 15,-2 4-5-15,0 4 3 0,4 4-2 0,-4 5-15 16,3 8 0-16,-3 7 6 0,-2 7 3 0,-2 8-7 15,-4 7-14-15,-4 6-15 0,-5 8-7 0,-7 6-4 16,-9 9-12-16,-8 3-10 0,-11 0-17 0,-10-1-15 16,-9 2-7-16,-4-1-14 0,-6 1-44 0,3-4-87 15,-2-6-149-15,7-5-318 0,8-7-794 0</inkml:trace>
  <inkml:trace contextRef="#ctx0" brushRef="#br0" timeOffset="179853.531">4244 12546 1610 0,'-6'-1'309'0,"-8"1"-174"0,0 3-61 16,-3 7 4-16,1 4 17 0,-4 3 15 0,-4 2-5 16,3 5-16-16,-3 1-13 0,3 1-16 0,3-3-12 15,5 2-11-15,5-3-12 0,5-1 2 0,4 0-2 16,4-1 1-16,2-1 1 0,6 0-2 15,2-2-1-15,-1-3 0 0,4 0 1 0,1-3-2 16,0 1-5-16,-1-2-4 0,-1 0-6 0,-5-2-3 16,-2 2 0-16,-3-1-1 0,-4 0 3 0,-1 1 3 15,-4-1 1-15,-1 2 9 0,-4-2 8 0,-4 3 3 16,-5 1 3-16,-6 2-4 0,-3-2-8 16,-5 0-3-16,-3-2-4 0,-3-2-4 0,0-1 2 15,1-3-4-15,2-4 0 0,6-1-1 0,4-2-10 16,4-2-22-16,3-2-37 0,4-1-49 0,6 0-66 15,1-1-96-15,9-3-172 0,5-1-314 16,7-1-801-16</inkml:trace>
  <inkml:trace contextRef="#ctx0" brushRef="#br0" timeOffset="180429.3027">4579 12700 964 0,'-10'2'692'0,"0"2"-462"0,-4 4-83 15,-4 4 6-15,0 3 6 0,-1 2-3 0,-4 2-22 16,2 1-35-16,-1 1-25 0,3 1-25 0,2-1-18 16,6 1-7-16,4-1-4 0,3 3-4 0,3-3-2 15,3-1-6-15,4-2-6 0,2-3-2 16,3-1 1-16,2-5 3 0,3-1 3 0,2-5 6 16,5-6 0-16,0-6 2 0,-1-3-3 0,-2-2-1 15,-2-1 1-15,-5-4-1 0,-3 1 1 0,-2 0-2 16,-4 2-2-16,-1 1-2 0,-3 2-1 0,-3 4-3 15,2 4 1-15,-2 1-4 0,-1 2-3 0,1 0-8 16,3 2-10-16,0 3 1 0,3 1 2 16,0 2 5-16,0 3 8 0,0 3 2 0,4 0 0 15,0 2 2-15,1 1 1 0,4 0 1 0,-2-1 2 16,2-2-1-16,0-1 1 0,0-4 4 0,2-2 5 16,-2-4 4-16,3-2 2 0,2-5 3 15,-2-2-2-15,4-4-4 0,-1-5-1 0,3 0-2 16,-5-3-1-16,-2 0 3 0,-1 0 0 0,-5 1-1 15,1 0 0-15,-6 2-4 0,1 1 0 16,-1 4-2-16,-2 3-2 0,0 3-2 0,0 1-5 16,-1 5 0-16,1 0-6 0,-1 2-2 0,3 1 1 15,0 1 2-15,-1 5 6 0,3 1 2 16,0 2 3-16,1 1-2 0,-1 2 1 0,2 0-1 16,-3-2 0-16,3 3 0 0,-4-2 0 0,0 1 0 15,-1-3-1-15,1 0 2 0,-3-5-1 0,1-2 2 16,1-4 5-16,-2-2 6 0,3-4 4 0,0-2 1 15,2-3 1-15,1-5-10 0,4-2-3 0,-4-1-3 16,0 4-2-16,-1-2 2 0,1 4-1 0,-1 2-2 16,-1 2-2-16,0 4-1 0,1 1-2 15,-1 2-1-15,0 2-2 0,0 2 2 0,3 1 1 16,-1 4 2-16,1 2 2 0,4 4-16 0,-1 0-42 16,2 0-83-16,4 1-138 0,-1 1-265 15,3-3-743-15</inkml:trace>
  <inkml:trace contextRef="#ctx0" brushRef="#br0" timeOffset="181379.7608">5370 12764 1571 0,'-13'5'83'0,"-3"3"-53"0,-5 2 59 0,3 5 52 15,2 1 34-15,-1-1-21 0,3 4-41 0,-1-1-24 16,7 1-18-16,4 0-20 0,3 1-17 0,2-1-15 15,3 0-13-15,5-4-6 0,6-6-3 0,-1-3 3 16,5-4 7-16,1-4 6 0,0-4 3 16,0-3 1-16,-4-7-2 0,1-2 3 0,-5-2 3 15,1-5 0-15,-4 0 3 0,-2-5 7 0,-3 3 8 16,-4-3 3-16,-4-2 1 0,-2-1-4 16,-1-5-2-16,-4-3-1 0,-1 1-1 0,-2-5-6 15,4-2-8-15,0-2-5 0,-1-1-6 0,5 0 1 16,-1 7 4-16,1 5 10 0,3 9 10 0,-1 8 2 15,-1 9-4-15,3 5-10 0,2 4-14 16,-1 5-12-16,1 5-7 0,0 5 1 0,0 8 1 16,-2 10 6-16,2 6 2 0,-1 9 0 0,2 5 0 15,2 2 1-15,-1 4 2 0,6 3-1 0,0-3 1 16,4-2-4-16,1-5-2 0,4-6 0 0,1-3 1 16,3-7 0-16,1-6 1 0,-1-4 1 15,0-7-2-15,-1-3 2 0,0-7 0 0,-2-3 2 16,1-6 1-16,-1-3 1 0,-1-5 0 0,4-5 1 15,-5-1 1-15,-2-3-1 0,-4 1 0 16,0 0 0-16,-5 1 1 0,-1 3 3 0,-4-1 0 0,-2 4 0 16,0 0 0-16,-2 5 2 0,2 1 0 15,-2 5-3-15,0 1-5 0,3 1-3 0,-4 5-3 16,0 2-2-16,-5 6 3 0,1 4 0 16,3 0-1-16,1 3 0 0,4 0-1 0,1 0-1 15,0 2 1-15,1 1 2 0,0-4-2 0,2 3-2 0,2-9-2 16,2-3-3-16,0-5 1 0,3-4 3 15,2-3 4-15,0-2 2 0,1-4 2 0,1-2-1 16,-1-2 3-16,-3 0-1 0,1 0-1 0,-6 3 1 16,1 1-2-16,-4 5 1 0,0-1-1 15,1 1-2-15,2 1 0 0,-3-1-2 0,3 2 2 16,1 0-2-16,2 2 1 0,3-1 2 0,-2-1 0 16,6 0 0-16,1 0 2 0,3-6 1 0,2-1-1 15,0-1 0-15,1-4 2 0,-3-2 0 16,1-2-1-16,-2-2 1 0,-1-1-1 0,-4-2 1 15,-1-2 2-15,-5-2-2 0,-1-2 1 0,0-4 0 16,-3 1 1-16,-3-1-1 0,0-1 1 16,-3-4 0-16,2 1-1 0,-1-5 0 0,0 0 0 15,2-2 0-15,0 3-1 0,0 0 1 0,2 7 0 16,0 5 0-16,-2 7 5 0,-2 7 0 0,2 2 0 16,-2 8-2-16,1 3-11 0,1 3-3 15,-1 5-2-15,-1 6 2 0,-2 7 4 0,0 5 3 16,2 7-1-16,-1 3 1 0,2 3 0 0,1 4 0 15,0 5-2-15,3-1 0 0,-1-1-1 0,4-3-3 16,3-9-1-16,5-3-1 0,-1-10-1 0,7-6 2 16,0-7 5-16,0 0 2 0,2-7 0 15,2-2 2-15,-2-2-2 0,2-4 0 0,1-1 1 16,0-2 2-16,0 3-1 0,-3-1-1 0,-1 4 0 16,-7 0-3-16,1 4 0 0,-2 2 1 0,-4 1 1 15,-3 2 0-15,1 1 2 0,0 1 0 16,-4 3-2-16,5-1 2 0,-6 3-2 0,1-2 2 15,2 2 0-15,-4-3 1 0,0 1-2 0,-1-2-2 16,0 0-2-16,0-2-25 0,-1-2-39 16,-1-2-49-16,-2-3-63 0,2-4-113 0,2-6-333 15,0-4-959-15</inkml:trace>
  <inkml:trace contextRef="#ctx0" brushRef="#br0" timeOffset="181574.7863">6524 11906 663 0,'26'15'434'16,"11"7"-92"-16,9 11-3 0,2 7 7 15,-6 8-51-15,-1 3-44 0,-3 5-62 0,-11 6-47 16,-10 2-47-16,-7 0-36 0,-11 5-20 0,-10 4-10 16,-9 4-5-16,-14 1-4 0,-7-2-7 0,-7-1-17 15,-2-4-39-15,-1-5-65 0,3-9-109 0,6-8-159 16,7-11-346-16,6-10-886 0</inkml:trace>
  <inkml:trace contextRef="#ctx0" brushRef="#br0" timeOffset="254730.7958">1592 14480 1 0,'0'-2'0'0,"-2"1"0"0,2 1 147 15,0 0 30-15,0 0 15 0,0 0 15 0,0 0 1 16,0 0-17-16,0 0-36 0,1 0-34 0,2-2-26 16,3 1-9-16,1-1 0 0,5 0-1 0,-2 0-5 15,2-1-12-15,6 2-7 0,-4-2-8 16,6 0-6-16,-1 1-5 0,0 2-8 0,1 2-8 16,-5 2-6-16,2 0-8 0,-6 4-5 0,2 2 0 15,-5 2 4-15,2 3 2 0,-1 1 0 16,-3 0 4-16,-3 5-1 0,-2 0 4 0,-3 2 5 15,-5 0-4-15,1 0 1 0,-4 2-2 16,-5 0-5-16,1 1-2 0,-6 2-4 0,-1 1-3 0,-8 6 4 16,-4 0 1-16,-3-1 2 0,-1-1 0 15,2-5-4-15,2-3-4 0,2-5-1 0,3-2 0 16,2-4 4-16,4-3-1 0,4-4 2 0,5 0 2 16,3-3 2-16,5-2 8 0,1-2 5 0,3 0 1 15,1 0 2-15,1 0-5 0,2-1-5 16,0 0-5-16,7-2-5 0,2 0 0 0,6-1 4 15,5 2 5-15,6-1 5 0,0 1 1 0,4-1 0 16,1 0 2-16,4 1 6 0,-1-2 3 0,2 4 4 16,-4-3-2-16,6 0-4 0,-3 2-6 15,-5 0-7-15,-2 0-5 0,-4 2-5 0,-7 0-1 0,-6 0-4 16,-4 2-1-16,-4-2 0 0,-4-1-1 16,-1 0 1-16,-1 2 0 0,-1-2 0 0,1 0 1 15,-1 0-1-15,1 0-5 0,-1 0-2 0,1-2 0 16,0 2-11-16,0 0-21 0,0-1-36 15,0-1-55-15,0 1-82 0,0 0-120 0,1 0-213 16,0-2-309-16,2 1-115 0</inkml:trace>
  <inkml:trace contextRef="#ctx0" brushRef="#br0" timeOffset="254932.7455">2101 14784 980 0,'7'-4'367'0,"3"1"-25"0,7-3-48 0,-2 1-24 16,5 1-41-16,0 1-56 0,1-1-54 0,-2 1-39 16,4 0-30-16,-4 1-24 0,1 2-9 15,-1-1-6-15,0 2-5 0,-4 0-6 0,-1 0-30 16,-1 2-48-16,-4-1-83 0,-1 3-136 0,-4 0-237 16,0 1-331-16,-1 0-133 0</inkml:trace>
  <inkml:trace contextRef="#ctx0" brushRef="#br0" timeOffset="255629.996">3204 14239 425 0,'-3'-3'388'15,"-4"0"-43"-15,-2-1-40 0,2 2-52 0,2 2-41 16,0 0-43-16,2 0-46 0,1 0-35 0,1 1-32 15,-2 1-23-15,0 4-13 0,0 4-2 16,-2 4 8-16,0 9 10 0,-1 2 7 0,0 4 1 16,-1 5-4-16,5 2-4 0,-2 6-1 0,2 2 2 15,-1 3 4-15,0 2-1 0,-1-1 0 0,1 0-1 16,2 3-2-16,0-1-6 0,2-3-8 16,1-6-7-16,1-2-4 0,2-9-2 0,-3-2-1 15,2-5 0-15,0-3-1 0,-2-2 1 0,2-6 1 16,-1-2 1-16,-1-3 0 0,-1-3-1 0,-1-3-3 15,0-1-4-15,0-1-10 0,0-1-15 16,0 1-33-16,0-3-52 0,1-3-70 0,2-3-93 16,1-4-135-16,-2-4-158 0,4-1-304 0,-3-5 233 15</inkml:trace>
  <inkml:trace contextRef="#ctx0" brushRef="#br0" timeOffset="255957.7754">2971 14335 926 0,'0'-6'396'0,"0"-2"-120"0,5-2-69 15,1 1-42-15,2 3-13 0,2-1-1 0,5-1-14 16,0 2-22-16,4 0-23 0,3 1-21 0,4 0-16 16,5 0-13-16,6 3-12 0,1 2-7 15,1 3-5-15,-3 2-3 0,1 1-4 0,-6 6-2 16,-6 3 0-16,-1 1 1 0,-6 4 1 0,-4 1 1 15,-2 1 0-15,-8 3 1 0,-2 1-2 16,-5 3 1-16,-3 0 1 0,-8 1 1 0,-1-4 6 16,-4-2 2-16,-4-6 1 0,-2-2 0 0,1-1-1 15,-7-4-2-15,-2 1-1 0,-4-6 0 0,1-2-5 16,1 0 2-16,2-4 0 0,3-1-3 16,5-4 2-16,5 1-1 0,5 0-8 0,4-5-17 15,1 3-14-15,2 0-24 0,6 1-29 0,0-3-51 16,2 4-89-16,3-1-193 0,5 1-335 15,6 1-808-15</inkml:trace>
  <inkml:trace contextRef="#ctx0" brushRef="#br0" timeOffset="256407.5275">3385 14966 1709 0,'2'0'159'0,"-2"0"-147"0,1 2-19 16,3 1 69-16,0-2 79 0,1-1 41 16,2-1 10-16,1-4-38 0,-1 1-42 0,6-4-28 15,-2 0-19-15,1-2-12 0,6-3-10 0,-2-2-11 16,4-3-8-16,0-3-7 0,0-2 0 16,4-2-4-16,-1 0-3 0,-1-5-1 0,1 1-2 15,1 0 1-15,-2 0 0 0,-3-4 1 0,1 2-2 16,-6-2 1-16,-2-6-1 0,2 0-4 0,-2-1 4 15,-2-2-3-15,-2 1 0 0,-3 3 0 0,-2-2-2 16,0 3 0-16,-7 1-1 0,-2 2-2 16,-3 4-4-16,-2 5 1 0,-5 6 4 0,3 3 3 15,-3 3 3-15,2 4 2 0,-1 4-5 0,1 2-4 16,-1 7-3-16,1 3-2 0,-2 5 1 0,-1 8 3 16,-1 5 0-16,-3 9 0 0,3 6 1 15,3 6 2-15,-1 4 0 0,6 2 1 0,4 2 0 16,-1 1-1-16,6 0 1 0,1 1 0 0,0-2 2 15,1-1-2-15,-1 1 3 0,4-4-1 0,5-4 3 16,2-9 1-16,8-2 2 0,-1-7-1 0,5-5-2 16,1-1-4-16,0-6-6 0,-2-2-20 15,1-5-31-15,-3-2-37 0,-1-4-55 0,-3-4-99 16,-3-2-187-16,1-6-289 0,-2 0-784 0</inkml:trace>
  <inkml:trace contextRef="#ctx0" brushRef="#br0" timeOffset="256758.7061">3823 14797 352 0,'1'9'130'0,"1"-1"33"0,1 3 81 0,5-2 73 16,-2-2 46-16,5-5-7 0,1 0-67 16,1-4-72-16,7-1-69 0,1-4-45 0,7-2-26 15,-2-3-15-15,1-1-8 0,2-2-9 0,-7 1-4 16,-3-2-8-16,-4 1-2 0,-5 0-2 0,-4-1-2 15,2-1-1-15,-8 5 0 0,0-3 0 0,-4 3-2 16,-2 0-2-16,-3 5-4 0,-2-2-3 0,-2 1-3 16,-2 4 1-16,-1 2-6 0,0 2-1 15,-3 2-2-15,3 4-1 0,0 3 0 0,0 1 1 16,2 3-1-16,0 3-2 0,3 4 1 0,2 3-1 16,2 2 0-16,1 2 1 0,3 2-1 0,6 0-2 15,3 3 2-15,1-3 2 0,2-1 4 16,2 0-5-16,4-4 1 0,1-4 0 0,2-3-2 15,2-5 1-15,-4-3 0 0,4-3-3 0,-5-1-10 16,0-5-7-16,0 0-14 0,-2-5-25 16,-3 1-36-16,2-2-72 0,-3 0-131 0,-1-3-236 15,-3 0-391-15,0-1-272 0</inkml:trace>
  <inkml:trace contextRef="#ctx0" brushRef="#br0" timeOffset="257510.4835">4485 14640 1729 0,'-9'3'150'0,"0"-3"-45"15,-2 4 10-15,-4 5 42 0,1-1 30 0,0 4-2 16,-3 1-37-16,-4 2-31 0,0 5-28 0,2-1-19 16,-2 2-18-16,4-1-14 0,3 2-12 0,1-1-10 15,2 3-6-15,5-2-2 0,-1 2-2 16,6-5-1-16,2-2-2 0,3-3 0 0,2-4 4 15,5-4 0-15,1-3 10 0,2-4 2 0,0-6 1 16,4-3-2-16,3-2-5 0,1-8-3 0,2 0-3 16,-3-5 1-16,-1-1-3 0,-4 0 2 0,-2 3 1 15,-6-1-3-15,-3 4-1 0,-5 1-2 16,-3 2-2-16,-2 5 1 0,-1-1-1 0,0 6 1 16,-3 2 1-16,3 0 2 0,2 3-1 0,3 1-3 15,1 2-4-15,0-1-12 0,0 4 0 0,0 0 2 16,1 3 6-16,1 3 8 0,2 2 1 15,2 1 0-15,3-1-2 0,0 0 3 0,1-1-1 16,5-4 3-16,-3-3 4 0,3-1-2 0,3-6 2 16,-2-3 4-16,0-2-3 0,3-3 0 15,-6-2 0-15,4-3-5 0,-7-1 4 0,1 0-2 16,-4 1 0-16,-1-1 0 0,1 1-5 0,-4 1 4 16,0 3-2-16,2-2-1 0,-4 6-2 0,4-1-2 15,-1 4-3-15,1 2-2 0,1 3 1 0,4 0-3 16,1 3 3-16,3 1 2 0,4 4 2 15,1 1 2-15,2 3 0 0,-1 2 0 0,-2 1-4 16,-3 0 5-16,-5 2 1 0,-2 1-2 0,-1 2 1 16,-5-1-3-16,-3 5 1 0,-3 1 0 15,-3 3-7-15,-4-2-17 0,-3-1-14 0,-1-3-10 16,4-7 7-16,2-6 19 0,3-5 15 0,3-4 13 16,3 0 0-16,0-3-3 0,1 0-6 0,2-5-10 15,2-2-4-15,4-2 2 0,2-2 4 0,4 0 6 16,0-1 8-16,5-1-6 0,-2 0 4 15,5 0-2-15,-2-2 0 0,-1 0 3 0,-1 0 1 16,-5 2 1-16,0-1-3 0,-1-2 2 16,-2 0 2-16,-2 1 1 0,-5-1 5 0,0 0-3 15,-2 1 0-15,-5 2 6 0,-2 1 7 0,1 2 5 16,-3 4 2-16,0 3-4 0,-1 2-9 0,0 1-7 16,0 6-3-16,-1 3-1 0,-2 4-1 0,-2 6 5 15,0 3 3-15,0 4 1 0,2-1 3 0,1 3-5 16,6 0-4-16,3 1-2 0,4 2 0 15,-1 0-2-15,8-5 0 0,-1 0 0 0,2-5-5 16,4-4 4-16,0-6-3 0,5-5-15 0,0-4-24 16,3-2-45-16,5-4-57 0,-1-3-157 0,0-3-501 15,3-1-832-15</inkml:trace>
  <inkml:trace contextRef="#ctx0" brushRef="#br0" timeOffset="258253.5263">5784 14432 910 0,'4'1'310'16,"3"-1"-83"-16,1 1-62 0,5 1 24 0,-1-1 21 16,3-1-2-16,-1-1-36 0,0-2-36 15,4-1-27-15,0-1-21 0,-3 1-13 0,5-2-11 16,-1-4-8-16,-2 1-5 0,-4-3-5 0,-3 1-2 0,-1-1-2 16,-5-1-1-16,-2-1-3 0,-6-1-1 15,-4 0-5-15,-2 1-7 0,-4 0-6 16,-5 0-4-16,-2 4-7 0,-2 0-1 0,-3 3-1 0,4 2-3 15,1 3 1-15,0 1-1 0,2 2-1 0,0 2-1 16,6 3-1-16,-3 3-1 0,4 3-3 16,1 3 2-16,5 3-1 0,0 3 2 0,3 0 1 15,2 0-2-15,3 3 2 0,3 2-2 0,3 5 0 16,1 3 1-16,2-3 3 0,2-2-1 16,5-7 3-16,5-6 0 0,1-6 1 0,3-4 5 15,3-6 0-15,0-6 0 0,6 0-1 0,-2-5-2 16,-1-4 1-16,0-2-2 0,-6-5 1 15,1 0-3-15,-6 1 1 0,2-2 0 0,-5 0-1 16,-1 3 1-16,0 1-2 0,-5 3-1 0,3 5 0 16,-6 2-1-16,1 3-1 0,0 1 0 0,-1 4-1 15,-1 2 1-15,-1 2 1 0,0 1-1 16,0 6-1-16,0 1 2 0,-2 3 1 0,-2 5 2 16,-3 2 0-16,-2 1 1 0,-3 6 0 0,-3-3 0 15,-2 2 1-15,-5-1-1 0,-2-1 0 0,-4 0 1 16,-1 0-1-16,-4-4 0 0,0-2 0 0,0-4-5 15,1-2-8-15,1-6-9 0,3-3-10 16,1-4-14-16,6-3-25 0,3-5-47 0,1-7-89 16,9 1-160-16,6-7-299 0,4-4-668 0</inkml:trace>
  <inkml:trace contextRef="#ctx0" brushRef="#br0" timeOffset="259777.9175">6440 14175 1203 0,'-12'8'515'16,"-7"0"-398"-16,-3 10-43 0,3 6 47 0,2-2 36 16,1 4 16-16,-2-1-28 0,4 3-42 0,3 0-34 15,4 5-22-15,5-2-11 0,4 1-10 16,6-1 0-16,4-6 0 0,7-5 8 0,2-5 6 0,4-2 12 16,7-7 4-16,3-4-8 0,3-4-7 15,3-4-15-15,-6-4-6 0,2-1-2 0,-6-2 0 16,-6-4-1-16,1-5 0 0,-6-1 0 0,-3-3-5 15,-3 0 1-15,-1-5 0 0,-3 1-2 0,-2-1-3 16,1-2 2-16,-6-3-3 0,-1-2-1 0,3 0-1 16,-3-2-2-16,0-1 2 0,1 0-3 15,0-2 2-15,-2-3-2 0,0 2-1 0,0 0 1 16,1 0-1-16,0 0 1 0,0 1-1 0,0 0 2 16,-6 3-1-16,2-1 3 0,-1 9 6 15,-2 6 9-15,-2 4 8 0,-1 4 1 0,0 5-2 16,4 2-9-16,-3 6-5 0,5 3-8 0,1 2-7 15,0 0-12-15,1 2-9 0,1 3 0 0,-1 5 3 16,-1 6 10-16,1 9 10 0,1 6 0 16,1 6 0-16,-1 8 0 0,5 4 0 0,-4 2-2 15,1 6 2-15,1 1 0 0,-2 7-2 0,-6 5 4 16,-1 4-2-16,3 2 2 0,-3 0 3 16,3 1-3-16,2-2 0 0,-1 0-2 0,0-6 2 15,-2-1-1-15,1-5-1 0,-1-4 0 0,-5-1 1 16,5-6-5-16,-5-4 0 0,4-4-1 0,-3-7-5 15,3-4 7-15,-3-8 1 0,5-6 2 16,-2-8 0-16,1-6 7 0,2-4 3 0,1-6-2 16,-1-6 0-16,-3-4-5 0,0-9-1 0,2-4-1 15,0-6 4-15,-4-5-1 0,4-3 0 0,0-2 1 16,1-2-6-16,1-2 2 0,1-2 0 0,1 0 0 16,6-2-3-16,0-1 4 0,6-1 0 15,2 1-2-15,2 0 4 0,4 8-4 0,-4 8 0 16,0 7 0-16,-1 10-1 0,-5 7-4 15,0 4-5-15,-3 6-1 0,-1 6-5 0,-2 4 5 0,3 7 4 16,1 3 5-16,-1 9 0 0,1 3 2 16,-1 3 0-16,-1 4 0 0,-3 0 2 0,4-2-2 15,0-2 0-15,1-5 0 0,2-6 2 0,0-5-2 16,2-7 2-16,0-3 1 0,-5-4 2 0,-2-1 3 16,-2-4 2-16,1-3 0 0,-3-5 0 15,3-4-3-15,-3-5-2 0,-1-3-3 0,-1-2 1 16,-2-1 0-16,-1 0-1 0,0 0 2 0,-3 1-2 15,3-1-1-15,1 1 1 0,1-2-1 16,1 1 0-16,5 0 1 0,0 2-2 0,4 0 0 16,1 4 0-16,5 4 0 0,-1 2-2 0,2 4 0 0,1 1 4 15,-3 6-7-15,2 0 0 0,2 6 0 16,-5 3-4-16,5 3 5 0,-6 2 0 0,3 5 1 16,-5 3-1-16,-2 6 4 0,-6 1-1 0,2 5-1 15,-8 4 0-15,0-5 2 0,0 2 0 16,-3-5 1-16,4-4-1 0,0-3 1 0,4-4-2 15,-1-4 0-15,4-3 1 0,-1-1 0 0,0-5 2 16,2 1 1-16,1-5 2 0,0-2 1 0,9-3-1 16,-2-6-2-16,6-1 0 0,-1-3 0 15,1 0-1-15,1-2 2 0,-2-1-1 0,1-3 0 16,-2 0 0-16,-3-3 0 0,3 0-1 0,-1-1 1 16,-3-1 1-16,-3 0 3 0,-2 1-2 15,-2 3 3-15,-4 0 1 0,-2 2 0 0,0 2 4 16,-2 1-2-16,-1 7 2 0,-1 1-1 0,-3 4-2 15,3 1-4-15,-3 3-3 0,3 2-3 0,-4 1-7 16,-2 2 3-16,-2 6-2 0,0 3 1 0,-2 4 3 16,-3 3 2-16,3 6 0 0,3 0-3 15,1 5 5-15,-1 0-6 0,8 0 2 0,0 1 0 16,3-4-2-16,2-3 1 0,6-4 1 0,0-6 1 16,0-3 2-16,2-3-1 0,1-4 2 0,-1 1 1 15,7-7 1-15,1-2 1 0,0-1-1 0,3-5-2 16,-2-1 2-16,0-4-1 0,-1-1 2 15,-4-4 0-15,4 2-2 0,-7-4 0 0,4 1-2 16,-4-3 2-16,0 0-2 0,-2-1 1 0,1 3 0 16,0-3-2-16,-1 3 5 0,0-1-5 15,1 5 1-15,-2 1 0 0,1 0-1 0,1 7-1 16,0 1-2-16,2 3-1 0,-2 5-4 0,1 1 1 16,1 2 0-16,2 5 2 0,0 4-1 0,0 0 2 15,-3 6 2-15,1 3-1 0,-2 2 1 16,-1 1 0-16,-2 2 0 0,-6 2 2 0,-2 2-3 15,-7 0 2-15,0 3 2 0,-8-3-2 0,3-1 2 16,-2-6-2-16,-2-3 0 0,4-4-1 0,2-7 2 16,1-3 0-16,1-2 1 0,4-3 2 0,-2-2 0 15,4 1 1-15,-1-2-1 0,-1-2 0 16,3-2-1-16,2 0-1 0,3-3-3 0,1-2 1 16,5-3 0-16,5-1-2 0,-1-1 1 0,6-2-1 15,1 1 2-15,0-2 1 0,3 0 3 16,-3-1-2-16,-4 0-4 0,3 0 5 0,-3-2-2 15,-3 0 3-15,2-2 0 0,-4 1-2 16,-2-1 1-16,-1 1 0 0,2 0 1 0,-2 2 0 16,-5 4 0-16,3 3-2 0,0 2 2 0,-3 5-2 15,2 3-2-15,-2 3-1 0,1 2-3 0,-1 3 0 16,6 3 0-16,1 6 3 0,2 3 2 0,2 7 0 16,-3 3-1-16,2 3 0 0,-4 6-1 0,-2-1 2 15,-1 5-1-15,-6 0 1 0,-6 4-2 0,0 1 1 16,-4 0 1-16,-1-1 1 0,-1-9-4 15,1-7 5-15,0-7 0 0,-1-7 2 0,-1-4 3 16,-5-6-1-16,-2-2 0 0,-3-3-1 0,-6-4-3 16,3-2-5-16,-4-4-7 0,3 1-11 15,3-5-18-15,2-1-27 0,1 1-48 0,1-2-92 16,4 1-198-16,-2 1-529 0,-1 1-719 0</inkml:trace>
  <inkml:trace contextRef="#ctx0" brushRef="#br0" timeOffset="267314.6685">8836 14087 1 0,'2'-2'0'16,"3"-4"0"-16,-1-1 0 0,2 3 0 15,-3 0 0-15,-2 0 0 0,-1-1 100 0,1 1 75 16,0 0-3-16,2 1 8 0,-2-1 5 0,0 1 5 15,0-1 5-15,0-1 7 0,-1 1-1 16,1-2-3-16,1 2-16 0,1-2-18 0,-1-2-14 0,-1 5-26 16,0 0-25-16,-1 2-28 0,1 1-29 15,-1 0-21-15,1 1-18 0,-1 2-8 0,2 0-1 16,0 5 3-16,0 0 6 0,0 7 5 16,-1 1 3-16,0 3 2 0,2 1-1 0,0 0-1 15,0-2-1-15,1-1 3 0,1 0-3 0,3-4 1 16,1-1 0-16,-1-4 0 0,4-2 8 0,0-1 9 15,1-5 5-15,6-6 6 0,-1-1 1 0,2-4-6 16,-2-3-4-16,-2-1-2 0,2-1-5 0,-5-3-1 16,1 1-1-16,-6 0-5 0,0-1 3 15,-4 0-3-15,-2 1-2 0,-2-1-2 0,-4 5-3 16,2-3 1-16,-1 4-1 0,-2 1 0 0,2 2 0 16,0 0 1-16,-4 5-1 0,5-1-1 15,0 5-1-15,2 0-3 0,0 2-4 0,0-1-9 16,1 1-12-16,0 1-4 0,2 4 0 0,4 6 4 15,-2 1 10-15,5 8 7 0,3 5 2 0,1 3 1 16,-2 7 3-16,5 2-2 0,-3 6 0 16,1 2-1-16,-3 4 1 0,-1 4 1 0,-5 5 0 15,-1 4-1-15,-3-1 1 0,-1 1 0 0,-2-5 1 16,0 0 0-16,-2-3 2 0,-4-2 0 0,-2-1-3 16,3-2 2-16,-7-7-8 0,1 0 0 0,-1-7-3 15,-3-2 1-15,0-4 0 0,-5-3 1 0,1-7 3 16,-5-4 2-16,3-2 1 15,-1-8 1-15,-2-1 2 0,4-4 0 0,0-4 2 0,6-1 1 16,0-6-2-16,3 0 0 0,4-5-1 16,4 0-1-16,1-4-1 0,3-2-1 0,2-5 0 15,3-1-1-15,3-1 1 0,3-2-1 0,5-3 1 16,-1-1-1-16,8-3-1 0,1-3 2 0,5-3-3 16,0-1-5-16,4-6-4 0,-1-3-6 0,2-3-1 15,4-4-4-15,0-2-1 0,0 0 1 16,-1 1-1-16,-3 3 4 0,-1 1 2 0,-1 4 5 15,-4 6 3-15,-4 4 6 0,-6 6 3 0,-6 8 4 16,-7 9 7-16,-3 5 5 0,-4 3 4 0,0 4 3 16,1 4-3-16,0 3-6 0,0-1-6 15,-1 5-9-15,-4 0-4 0,2 6-1 0,-4 4 2 16,-2 4 2-16,-1 4 2 0,3 3 1 0,1 2-1 16,3 4 0-16,2-2 1 0,2 4 0 15,2-3 0-15,2 4 1 0,3-4-1 0,2-2-1 16,2-5 1-16,5-5 2 0,0-6 0 0,3-4 3 15,4-10 2-15,3-3-1 0,-3-3 3 0,4-6 2 16,-5 0-1-16,-1-3-1 0,-1-4-5 16,-3 0-4-16,-7-3-3 0,-3 0-3 0,-4 3-2 15,-8-2-6-15,-3 3-3 0,-5-1 0 0,-7 5 3 16,2 2 5-16,-5 0 4 0,1 7 3 0,-1-2 2 16,-2 5 0-16,3 3 2 0,1 1 3 0,3 2-2 15,4 1 0-15,2 2 0 0,3 2-3 16,0 1-3-16,4 1-3 0,2 4 0 0,3-2 1 15,5 2 7-15,3-1 7 0,8 0 4 0,3-5 4 16,3-1-1-16,6-5-3 0,2-2-2 0,0-3-4 16,-2-5 0-16,-1 1-1 0,1-3 2 15,-4 0 1-15,-1-2 1 0,-1 2 2 0,-4-2-1 16,-4 2 0-16,-2 0 1 0,-4 1-1 0,-1 1-2 16,-3 3 0-16,-2 2-2 0,-2 2-2 15,0 3-2-15,0 0-6 0,0 2-12 0,1 1-6 16,-1 1 0-16,0 7 4 0,2 1 10 0,-2 4 5 0,0 3 2 15,0 0 0-15,0 1 1 0,0 4 0 16,1 1-1-16,1-2-3 0,0 3 4 16,1-3 0-16,3-1-1 0,-2-4 1 0,4-7-1 15,0 0 0-15,-2-7 7 0,2-2 10 0,-1-5 0 16,0-3 6-16,1-5-2 0,4-3-6 0,0-4-3 16,0-2-3-16,-1 0-3 0,-1-3 1 0,-3 0-2 15,-1 1 1-15,0-2-1 0,-3 5 1 0,-2-3-2 16,0 2 0-16,1 3 1 0,-2 4-1 15,-2 1-1-15,2 4-1 0,0 6 0 0,-1-1-6 16,2 3-5-16,-1 1-13 0,2 1-8 0,0 3 2 16,1 3 5-16,0 5 15 0,4 2 6 15,-2 3 0-15,2 5 2 0,2-3 1 0,0 5 1 16,1 0 1-16,-1-1-2 0,1-2-1 0,0-4-1 16,1-5 2-16,1-4 1 0,-1-4 4 0,0-5 1 15,0-3 1-15,-2-5 4 0,1-1 0 16,0-4 0-16,-2-2 1 0,0-4-5 0,-3-2 0 15,1-1-2-15,-4-1-1 0,-1 1 0 0,-1 3 0 16,0-3-1-16,-1 0-1 0,1-1-2 16,0 4 2-16,1 1-2 0,1 3-1 0,4 1 1 15,-2 5-3-15,5 1-2 0,-1 2-3 0,1 3-2 16,1 1-2-16,3 2-1 0,-2 3-1 0,3 2 1 16,0 4 3-16,1-1 2 0,1 7 2 0,0 0 2 15,-2 2 1-15,-1 1 2 0,0 0 1 0,-2 1 0 16,-2-2-1-16,1-3 0 0,-2-1 2 15,2-4-1-15,-1-3 4 0,-2-5 0 0,-3-1 3 16,3-1 5-16,-2-4 2 0,3-1-1 0,-1-1-1 16,-3-6-3-16,4 0-5 0,-3-5 0 0,2-1-1 15,-3 0-1-15,2 0-2 0,-4-1 2 16,0-2 2-16,0 2-4 0,0 0 1 0,0-1-2 16,1 0 0-16,2 3 1 0,-2-2 0 0,1 4 0 15,0 2 0-15,0 1-1 0,0 6-2 16,0 2-2-16,-1 3-3 0,3 1-6 0,1 2-5 15,1 1-1-15,5 3 4 0,1 4 2 0,5 4 4 16,0 4 3-16,-1 2-3 0,-3 4 6 0,1-2-1 16,-5 2 2-16,-2 2-1 0,-4 0 2 0,-5 5 1 15,-1-1 1-15,-6 1 1 0,0-2-1 16,-2-3-2-16,0-4 0 0,-1-8 0 0,2-2 0 16,5-5 1-16,-1-5 2 0,1 0 2 0,1-1 3 15,1-2 3-15,0 0 0 0,1-2-2 0,0-2-3 16,2 0-5-16,3-3-1 0,2 2-2 0,3-5 1 15,7 3-1-15,-2-4 2 0,4 1-1 16,0 0 2-16,0-1 2 0,0 0-1 0,-3-2-3 16,2 2 3-16,-2-1 2 0,-1 0-1 0,-4-1 4 15,-2 0-1-15,1-1 0 0,-4-1-1 0,-2 2-1 16,0-4 1-16,-1 3 0 0,-2-3-1 16,-2 4 2-16,-2 0-3 0,-1 3 1 0,0 2 1 15,-2 4-4-15,3 2 2 0,-2 1-4 0,0 1-2 16,1 4-2-16,-1 1-6 0,-1 3-2 15,-1 4 0-15,0 5 1 0,0 2 4 0,3 4 2 16,-1-1 1-16,2 3 2 0,3 0 0 0,3 1 2 16,2-2-1-16,3-2 1 0,2-1 0 15,2-5 1-15,1-3 2 0,3-2 4 0,2-3-1 16,-2-4 2-16,5-2 1 0,0-6 1 0,0-2 1 16,0-1-1-16,1-4 1 0,-4 0-1 0,1-4 0 15,-3 0 0-15,-2-3 1 0,0-2-5 0,-1-3 1 16,-3-2-2-16,-3-3 1 0,3-3 1 0,-5-1-1 15,-1-1 0-15,-2 1-1 0,2-3 0 16,-2-1-1-16,1 0 0 0,1-2 0 0,-1-1-2 16,4 4 3-16,-3-3-1 0,2 0-1 0,-1 3 1 15,-2 3-1-15,0-1-2 0,-2 7 3 0,-2 4 2 16,-3 2-4-16,2 8 1 0,-5 1-4 16,1 4-3-16,1 4-2 0,-1 2-4 0,1 3-5 15,1 3-4-15,-2 2 4 0,1 6 5 0,-5 5 3 16,3 3 1-16,-1 6 2 0,3 4-1 0,1 5 3 15,2 2 0-15,2 4-1 0,2 1-5 16,3-2-10-16,0-1-8 0,4-3-2 0,2-3 3 16,1-3 8-16,-1-3 8 0,0-2 3 0,0-3 3 15,0-2 1-15,0-7 0 0,-1 0 2 16,5-4 2-16,-2-5 2 0,1-3 6 0,2-3 1 16,-1-3 3-16,1-5 0 0,-2 0-1 0,1-5 0 15,-3 0-2-15,2-5 1 0,-3-2-1 0,-1-1-2 16,1-3-1-16,-4-1 2 0,2-2-1 15,-5 0-1-15,2 1-1 0,-2-5-1 0,0 2 1 0,-1-2-1 16,-1-1 2-16,0 2-1 0,0-2-1 16,-4 3 3-16,0 0 1 0,0 3 1 0,-1 1 2 15,-1 3 1-15,0 0-1 0,-2 0 1 0,2 6 1 16,1 2-3-16,-1 6 0 0,1 4-3 0,0 1-2 16,1 5-3-16,1 1-5 0,1 1-9 15,-1 4-6-15,-2 2 1 0,-3 8 4 0,1 5 5 16,-2 7 3-16,3 4 2 0,0 1-1 0,3 5 0 15,3 2 1-15,3 7-1 0,1 4 2 16,0 7 0-16,1 4-2 0,-1 5 1 0,-1 5 0 16,-4 3 0-16,1 2 1 0,-4 1 3 0,1-3 0 15,-5-2 1-15,-1-7-1 0,-2 0 1 0,0-2-1 16,-1-5-2-16,-2-1-10 0,2-5-11 16,1-6-11-16,-1-7-12 0,4-7 0 0,1-12 5 15,2-9 19-15,3-8 23 0,2-9 10 0,3-8 10 16,0-5-8-16,1-12-9 0,4-2-1 0,-4-5 2 15,-1-1 2-15,1-4 8 0,2 0 4 0,-3-1 1 16,-2 1 5-16,2 3-2 0,-1 3 2 0,1 1 3 16,3 3 0-16,0 3-4 0,1 1-5 15,0 2-6-15,2 2-6 0,0 1-1 0,2 3-4 16,-1 0-1-16,2 2 0 0,6 1-3 0,1 2-1 16,1 2-9-16,4-1-30 0,1 3-47 0,0 2-95 15,-2-1-166-15,0 4-563 0,-3-4-704 16</inkml:trace>
  <inkml:trace contextRef="#ctx0" brushRef="#br0" timeOffset="297040.8849">1238 16371 1 0,'-3'2'0'0,"2"-2"0"16,-3 1 0-16,0 1 217 0,2-2 98 16,0 0 1-16,1 0-30 0,1 0-40 0,-1 0-48 15,1 0-44-15,0 0-33 0,0 0-21 0,0 0-13 16,0 0-9-16,0 0-4 0,0 0 3 0,1 0-3 15,-1 0-5-15,0 0-7 0,1 0-10 16,-1 0-5-16,1-2-4 0,0 2-5 0,2-1-10 16,4-4-8-16,0-1-6 0,4 0-5 0,2 1 1 15,6-1 1-15,0-2-2 0,3 2 0 16,0 2-2-16,2 0-1 0,-2 2-2 0,1-1 2 16,0 1-3-16,-1 2 1 0,1 0 0 0,-2 3-4 15,-6 2 1-15,4 0-1 0,-7 2 0 0,-1 2-2 16,0 0 3-16,-5 2-2 0,2 3 3 15,-5 1 0-15,-3 0 2 0,0 3 2 0,-3 3-3 16,-5 2-1-16,-3-1 0 0,-6 0-2 0,2 0-2 16,-6-1 2-16,1-2 2 0,-5 0-2 15,4-3 3-15,-1-4 0 0,2 0 2 0,0-5 3 0,6-2 2 16,-3-1 2-16,6-2 3 0,1-2 4 16,7 0 2-16,-2-2-1 0,5 1-7 0,1 1-10 15,2-3-18-15,-1 3-7 0,2-4-1 0,5 1 5 16,5-3 11-16,3 1 0 0,1-1 5 0,4 5 1 15,0-1 3-15,-2 4 0 0,3-2 1 16,-2 6 2-16,1-1-2 0,-6 2 6 0,2 0-6 16,-2 5 3-16,-2-1 1 0,-4-1-2 0,1 4 0 15,-2-3 0-15,-5 1 1 0,2 1 1 0,-6 0 3 16,-1 2 3-16,-4 0 1 0,0-2 4 16,-6 4 2-16,0-3 2 0,-5 1 1 0,-3 0-1 15,-2-1-2-15,-2 1 4 0,-5 0 0 0,0-3 1 16,-4-1-2-16,-1-3-5 0,-1 0 1 15,-3-2-2-15,3-1 0 0,-1-2 0 0,6 0-4 16,3-2 3-16,-1-1-4 0,7 0-3 0,5-1-2 16,-1 1 2-16,6-1-4 0,1-1 2 0,6 1-3 15,-3 1-8-15,5-1-1 0,1 0-26 0,1 1-39 16,2-2-55-16,0-1-84 0,-1-1-148 16,7 0-298-16,2-2-755 0</inkml:trace>
  <inkml:trace contextRef="#ctx0" brushRef="#br0" timeOffset="297273.4429">1881 16754 2527 0,'10'-2'71'15,"5"0"-34"-15,11-1 6 0,2-2 28 0,4 1 27 16,2 0 16-16,-1-1-18 0,0 0-27 0,-6 4-26 15,-7-4-18-15,-3 5-12 0,-6 0-6 16,-3 0-1-16,-5 0-4 0,-2 2-5 0,-1-2-20 16,0 0-32-16,-2 3-44 0,-2-2-63 0,0 4-124 15,0-1-249-15,-2-1-363 0,-1 1-262 16</inkml:trace>
  <inkml:trace contextRef="#ctx0" brushRef="#br0" timeOffset="298376.7956">2994 16259 484 0,'4'-11'505'0,"-2"-4"-149"16,0-1-48-16,2 5-49 0,-3 6-58 0,1-1-34 15,-2 1-25-15,-2 2-16 0,2 2-12 0,-1 0-14 16,-3 1-21-16,4 0-27 0,-1 0-19 16,0 0-19-16,1 1-12 0,-1 1-2 0,0 3-1 0,-2 6 4 15,2 4 5-15,-1 6 0 0,0 6-1 16,1 5 0-16,1 2 0 0,0 6-1 0,1 5-2 15,-2 6 2-15,-3 7 7 0,0 4 6 0,-2 1 8 16,0-3-6-16,-1-6-8 0,4-4-5 0,1-8-5 16,0-5-3-16,2-6 3 0,0-6 0 15,0-3-3-15,2-3 5 0,-2-1-3 0,1-3 2 16,-1-3-2-16,1 0-2 0,-1-5 1 0,1-2 0 16,0-2 4-16,-1-2 0 0,0 1-1 0,0-4 2 15,0 2 4-15,0 0 4 0,1-1 5 16,-1-1-3-16,0 2-3 0,0-1-5 0,0-1-7 15,0 2-9-15,2-3-20 0,-1-2-26 0,2-3-35 16,-1-5-37-16,1 0-47 0,0-2-82 16,0 3-134-16,-2-2-223 0,-1-6-397 0,1 4 530 15</inkml:trace>
  <inkml:trace contextRef="#ctx0" brushRef="#br0" timeOffset="298723.0732">2784 16279 924 0,'-2'-6'515'0,"2"-5"-207"0,2 0-105 15,2 3-64-15,5 2-35 0,0-1-9 16,5 0 7-16,6-3-3 0,8 2-7 0,4 4-14 16,8-2-13-16,2 4-13 0,5 4-7 0,0 2-8 15,0 3-7-15,2 4-4 0,-1 3-6 16,-4 5-3-16,-5 4-5 0,-7 3-4 0,-6 1-2 15,-6 1-4-15,-6 3 4 0,-8 2-5 0,-5 0 4 16,-5 0 3-16,-4 0 0 0,-4-4 6 0,-5 1 3 16,-5 0 1-16,-3-2-1 0,-6-4 3 15,-8-2-3-15,-2-3 2 0,-4-4-3 0,-3-3 0 16,-1-4-3-16,0-4 2 0,-4-2-1 0,2-2-2 16,3-2-1-16,4-2-2 0,6-1-2 15,7-1-3-15,8-2 3 0,5 1-3 0,9 3-13 16,5-2-22-16,4 1-40 0,4 2-54 0,1 0-88 15,7-3-150-15,2 1-252 0,3 1-381 0,6 0 163 16</inkml:trace>
  <inkml:trace contextRef="#ctx0" brushRef="#br0" timeOffset="299745.9913">3378 17077 2404 0,'-2'-1'82'16,"-3"-1"-60"-16,2-1-2 0,1 0 7 0,1 0 28 16,-2-4 20-16,1-5 9 0,0-3 7 15,-1 0-13-15,0-3-14 0,2 0-11 0,0 0-9 16,2-3-8-16,2 0-7 0,1-1-4 0,2-3-7 16,0 0-2-16,4-2-1 0,1 2-2 0,0 2-6 15,4 1 3-15,4 1-7 0,-2 3-2 16,4 2-1-16,1 4-2 0,-2 4 0 0,-2 1 0 15,-3 4-1-15,-1 3-3 0,-4 1 3 0,-2 4-1 16,1 3-2-16,-4 1 3 0,1 6-1 0,-4 1 4 16,-1 6 0-16,-1 2 0 0,-1 5-2 0,-6 2-2 15,3 1 2-15,1 3 1 0,-2-4-1 16,2-3-1-16,3-1 1 0,2-8-6 0,4 0-1 16,-3-3 1-16,6-3 0 0,-2-3 3 0,0-2 1 15,3-4 4-15,-1-4 2 0,2 0 0 0,3-4 3 16,-1-4-1-16,2-5 4 0,0 0-3 0,-1-4-1 15,1 2 2-15,-2-3 0 0,-1-1-1 16,2-2 0-16,-3 0-1 0,-4 0 0 0,1 2 0 16,-3-1 1-16,-2 4 1 0,-2 0 1 0,-1 7 2 15,0 1-1-15,0 4-4 0,0 3 0 16,0 1-7-16,0 1-7 0,0 2 1 0,3 0 2 16,2 5 2-16,-1 2 5 0,3 5-1 0,2 1-4 15,3 0 5-15,4 3-1 0,1-2 1 16,3 0-1-16,-2 1 3 0,5-2-2 0,0-3-1 15,1-2 4-15,-1-4 4 0,2-4 1 0,-4-2 1 16,-1-2 2-16,-2-4-6 0,-1 0 0 0,-4-4-1 16,0 0-4-16,-4-3 2 0,-1 1-3 0,-4-3-2 15,-4 3-1-15,-5-2-3 0,-3 2-1 16,-3 0-3-16,-1 1-1 0,-3 1-1 0,-3 0 2 0,0 2-3 16,-3 3 1-16,2 3 6 0,-2 1-1 15,2 2 9-15,0 0-3 0,7 3 1 0,1 1-1 16,6 0-3-16,3-1 1 0,4-1-2 0,3 2 3 15,1 3 1-15,5-5 2 0,4-1-3 16,4-1 2-16,4-5 6 0,4-3 0 0,1-5 1 16,1 0 0-16,-1-3-4 0,0-4-2 0,-3 3 4 15,-3-2 0-15,-6-2 1 0,2 0 3 0,-7 1-3 16,-1-3-1-16,-1-2-1 0,-3 1 0 16,-2-1-2-16,-3-1 3 0,-1-1 1 0,-1 0-3 15,-1 1 2-15,0 1-1 0,-3 1 1 0,2 3 4 16,-2 1 4-16,0 6 1 0,0-1-2 15,2 5 2-15,0 3-5 0,1 1 0 0,0 2-3 16,2 2-5-16,2 0-10 0,-1 2-2 0,0 4 1 16,2 4 3-16,-2 9 8 0,3 4-2 0,1 4-1 15,-1 9 0-15,3 2 0 0,0 7 3 16,-2 5-3-16,2 5 5 0,1 2-5 0,0 2-1 16,3 1 1-16,-1-1 0 0,0-3-1 0,0-1 0 15,-3 5 1-15,3-5-1 0,-4 3 2 0,-2 1-4 16,-1-4 3-16,-5 1-5 0,-1-4 3 0,-4-2 1 15,-5 0-3-15,0-3 5 0,-7-2-2 0,-1-2 2 16,-4-6 4-16,-3-6-1 0,-2-7 5 16,3-9 9-16,-2-4 11 0,1-8 13 0,4-6 9 15,-3-3 2-15,4-8-6 0,2-6-6 0,4-3-9 16,5-7-4-16,1-6-1 0,8-4-5 16,5-4-4-16,7-8 3 0,1 4-2 0,7-2-4 15,1-2 3-15,1-2-3 0,3-5-6 0,0-1-3 16,-1-2-2-16,0-1-6 0,-1-1-10 0,-4 1-12 15,0 1-22-15,-4 1-22 0,-3 2-32 16,0 1-41-16,0 7-63 0,-2 3-124 0,3 5-209 16,-1 4-365-16,2 3-357 0</inkml:trace>
  <inkml:trace contextRef="#ctx0" brushRef="#br0" timeOffset="300754.9081">4238 17056 1152 0,'-6'2'220'0,"1"1"-53"0,1-2 14 16,3 1 25-16,2-2 24 0,1-2-5 0,2-1-47 16,1-2-37-16,5-6-35 0,2-5-28 0,6-1-15 15,2-3-7-15,6 0-8 0,-2-3-9 0,4 0-9 16,-2-2-5-16,2 0-7 0,-5-1-1 16,-1-2-3-16,-4 0-1 0,-3 1-1 0,-1-1-2 15,-5 3 2-15,-2 0-3 0,-3 4 0 0,-2 3-2 16,-3 3 0-16,-1 0 3 0,-5 3-2 0,-1 5-1 15,0 1-2-15,-2 4-4 0,0 1-2 0,-5 3-2 16,2 5-1-16,-4 3 1 0,0 5-2 16,-2 5 3-16,1 2 1 0,-1 4 0 0,5 0 0 15,-2 4-3-15,5 1 0 0,4 2 2 0,3 0-2 16,4-2 3-16,6-3 0 0,3-7 1 0,4-3 1 16,5-5 2-16,0 1 1 0,7-5-1 15,0-7 2-15,3 0 0 0,3-4 2 0,-3 0 0 16,1-4-1-16,2-2 1 0,-1-3-2 0,-1-2 1 15,-2-3 1-15,2-1 3 0,-8-1-3 0,1-2 0 16,-2-3 1-16,-3-1-4 0,-4 0-1 16,-3 5 1-16,-4 1-2 0,-3 6 1 0,-4 0-1 15,-2 4-4-15,-1 2 0 0,1 5-4 0,-4-2-5 16,0 3-1-16,-2 4 0 0,0 3 3 16,-1 4 1-16,-1 3 0 0,1 2 4 0,2 1-2 15,0 2 1-15,6 2 1 0,1 1 0 0,2 0 0 16,2-2-2-16,5-8 3 0,3-2-2 0,3-5 4 15,3-3 4-15,4-5-1 0,2-3 3 0,3-3 0 16,3-2-1-16,-2-2-1 0,-1-5 0 16,0-1 2-16,-2-6 1 0,-2 0 3 0,-1-2-3 15,-3-1 0-15,1 1 0 0,-5-3 2 16,2-3-5-16,-3 2 2 0,1-5-3 0,-1-3-2 0,-2-3 3 16,-1 0 1-16,-3-4 1 0,3-1-3 15,-2-3-1-15,0 0-1 0,3-2 1 0,-2 1-2 16,2-2 1-16,0-2 2 0,-3 3 3 0,-2 4 7 15,-2 9 0-15,-4 8 1 0,0 8-3 0,-2 8-5 16,-3 3 2-16,2 7-5 0,1 3-11 0,-1 5-4 16,0 3-5-16,-3 7 3 0,-1 10 8 15,-3 7 7-15,-2 6-1 0,0 5 0 0,3 6 0 16,0 1-2-16,2 3 2 0,5 0-1 0,-1-3-1 16,3 1-2-16,0 1-1 0,2-3 2 15,0-2-3-15,4-4-2 0,3-3 5 0,6-6 0 16,2-6 4-16,2-4 2 0,2-6 2 0,0-2-1 15,-1-7 1-15,3-4 1 0,-2-5-1 0,0-1 0 16,3-5 0-16,2-2-4 0,-3-1 4 16,4-2-1-16,-6 0 1 0,-2 2 1 0,-7 5-2 15,0-1 0-15,-4 4 0 0,-2 2 2 0,-2 1-1 16,-3 1-1-16,0 2-1 0,3 4 0 0,-3 2 2 16,1 5 2-16,-2 1-1 0,0 3-1 15,-2 3 0-15,-2 0 1 0,1-1 0 0,-1 2 2 16,-2-1-3-16,2-1-4 0,-1 0-1 0,0-2-4 15,-2-3-19-15,2-7-12 0,-1-4-26 0,-2-4-34 16,-5-3-47-16,0-6-101 0,-3-7-233 0,-3-4-497 16,-2-9-400-16</inkml:trace>
  <inkml:trace contextRef="#ctx0" brushRef="#br0" timeOffset="300921.0717">4892 16256 2836 0,'-3'-5'147'0,"2"-3"-77"15,2 2-54-15,4 3-11 0,5 0 17 0,9-2 11 16,2 0 19-16,5-3 5 0,8 1-8 16,4 0-12-16,6-2-13 0,7 4-8 0,-1-1-5 15,4-5-4-15,-1 5-1 0,-7 0-12 0,-4-2-28 16,-2 1-51-16,-7 0-78 0,0 0-149 16,-3 1-360-16,-5 0-967 0</inkml:trace>
  <inkml:trace contextRef="#ctx0" brushRef="#br0" timeOffset="429136.5296">12685 10606 2388 0,'-7'-11'114'0,"-4"0"-66"16,-2 1-43-16,6 5-11 0,-1 4 1 0,5 0 9 15,-1 2 5-15,1 0-3 0,1 2-3 0,1 1-3 16,-2 3-1-16,-1 4 2 0,1 2 7 0,-1 6 3 15,-2-1-2-15,1 3-2 0,0 1-4 16,-2-2-3-16,3 1 0 0,-4 1 0 0,0 0 2 16,4 2-1-16,-4-1 1 0,2 3-1 0,-1 0 3 15,-1 2 2-15,0 1 6 0,2 5 6 16,-1-3 6-16,-1 1-2 0,3 0-3 0,-1 3-2 16,2 1-3-16,-2 1 1 0,4 2 0 0,-2 0-1 15,1-1-3-15,2 3 3 0,0 1 2 0,1 0-1 16,0 1 0-16,0-1-6 0,1-3-1 15,2 0 4-15,-1 1-3 0,0 2 0 0,-1 0-1 16,1-1-3-16,2 3-1 0,-2 0 3 0,1 0-1 16,-2 1 1-16,1 0-2 0,2 0 0 0,-1 1 0 15,2 0-3-15,0 1 0 0,2 0-1 16,-2 0 0-16,4 0 2 0,-3-1-2 0,-1-1 0 16,4 2 2-16,-4 2-2 0,0-1-1 0,1 1 2 15,0 0 0-15,1-2-2 0,-4 1 4 16,4 2-2-16,-3-1-1 0,3-1-1 0,0 2 0 0,-1-1 0 15,2 3 1-15,-2-3 3 0,0-2-1 16,3 1-3-16,-1-2 0 0,-1 4 0 0,-1-1 0 16,3 0 0-16,-3-1 1 0,-1 2 1 0,2 0-3 15,-1-2 3-15,1 4-1 0,-3 1 1 0,1-1 0 16,-3 0 0-16,3 1-1 0,-2-1 0 16,2-2-1-16,1 4 0 0,-1 1 0 0,0-3 1 15,0 1 0-15,1 2-1 0,2-1 0 0,-4-1-1 16,3 1 1-16,-2 1 0 0,1 1 0 15,1 0 2-15,-4 1-3 0,-1 0 1 0,2-1-1 16,-2 2 2-16,0-1 0 0,-1 2-1 0,2 0-2 16,1-1 0-16,-2 1-1 0,0 2 3 15,1-3 2-15,3 5-3 0,-5-5 0 0,3 5 4 0,-1-3-3 16,-2-2-1-16,1 1 1 0,-1 0 2 16,2 1-2-16,-2 2 1 0,1-2 1 0,-1 2-4 15,0-1 2-15,0-3 0 0,-1 5-1 16,0-2 3-16,-1 1-3 0,1-4-1 0,1 0 2 0,-1 0-3 15,1 1 3-15,-1-1-1 0,0 3-2 0,2 0-1 16,-2-3 1-16,1 2 1 0,-1 0 3 16,0 1-2-16,0 4 0 0,0-2-1 0,0-1-1 15,0-1 0-15,0-1 1 0,-1 0 0 0,-1-1 4 16,0 1-2-16,1-4-1 0,-2 3 2 16,-1-5-5-16,2 1-1 0,0-2 0 0,-2 1 0 15,1 2 0-15,1-3 0 0,-4 3 2 0,2-6-2 16,3-3 0-16,-2 0 6 0,1-5-3 0,0 1-1 15,1-3-1-15,1-3-2 0,0-4 0 0,0-19 25 16,0 5-18-16,0-5-24 0,1 4-16 16,2-6-63-16,0 3-64 0,-1-5-149 0,4-4-334 15,1-2-643-15</inkml:trace>
  <inkml:trace contextRef="#ctx0" brushRef="#br0" timeOffset="430838.1874">12483 10871 1 0,'-3'-2'0'15,"0"1"0"-15,1-3 0 0,1-1 0 0,0 3 105 0,-1 1 32 16,1-2 21-16,-2 1-15 0,2-2-23 0,0 2-20 16,1 0-15-16,0-1-6 0,-1 2-4 15,1-2-4-15,0 0-2 0,0 1 1 0,0-1 0 16,0 0-1-16,-2 2 3 0,1-4 4 0,-1 1 0 16,-1-2 1-16,1 0-7 0,1 2-14 15,-2-6-10-15,-1 2-5 0,-1-1-6 0,0-1-5 16,2-1-7-16,-4 0-9 0,4-1-4 0,-2-1 5 15,1 1 6-15,0-1 4 0,0-1 3 16,2-3-3-16,-1-1-1 0,2-2-8 0,1-2-7 16,1-1-8-16,2 0-10 0,-1-4 0 0,3 2 6 0,0-2 0 15,2-3 2-15,0 0 1 0,0-3-2 16,0 1 0-16,2 0 3 0,-2-3-4 0,-1 0 0 16,3-3-2-16,-3 3 0 0,5-6 4 0,-3 2 2 15,0 1-2-15,1-5-1 0,2 2 0 16,-1-2-1-16,3-4 2 0,-3 1-3 0,4-3 2 15,-2-1-2-15,2 0 2 0,-1-2 4 0,0 0 1 16,-1 0 0-16,2-4 3 0,0 1-2 0,-1 0 4 16,1-4 1-16,1 4 3 0,-1-3 2 15,1 0 0-15,-2-5 1 0,4 3 0 0,-4-5 2 16,5 4-1-16,-6-3-2 0,1 1-3 0,0 1-8 16,-1-3 2-16,-1 1-2 0,0-1 0 0,-1 1 1 15,1-1 1-15,-1-3-8 0,1-2 1 16,1 1-1-16,-1-3 5 0,-1 2 12 0,1-1 0 15,-3 3 2-15,0-2-5 0,2-1-1 0,-4 0 3 16,0 0 1-16,2-3 1 0,-2-1 0 0,0 0 0 16,2 0-1-16,-3 2 3 0,0-2 0 15,3 1-2-15,-4 2-4 0,1-2-2 0,-1 1-5 16,-2 0 6-16,1-4 4 0,0 3-1 0,-2-1 5 16,0 3-8-16,-1-3-6 0,0 2-2 0,0 0-1 15,0 0 2-15,0 2 1 0,-1-2 1 0,0 1 0 16,-2-1-1-16,2-1 0 0,-2 0-1 15,2 2-1-15,1-1-4 0,0-1 2 0,0 2 1 16,2-1-2-16,1 2 2 0,1-2-3 16,-2-1 1-16,2 2 3 0,2-1 0 0,-4 3-1 0,5 0-2 15,-4-1 0-15,3 1-2 16,-3 1 2-16,4-1 2 0,-3 3-1 0,3-2-1 0,-2 1 1 16,1 2 2-16,2 0-1 0,-3 1 1 0,2 4 1 15,-2-2-2-15,0 3 4 0,-3-1-1 16,2 3 2-16,-1 1-1 0,1 0-1 0,0-1 0 15,0 2-2-15,1-3 1 0,0 2-3 0,-1 0-1 16,1 3 2-16,-1-1-2 0,3 1 2 0,-1 2 0 16,-2-1 2-16,-1 0-3 0,2 2 4 15,-3 0-1-15,0 3 1 0,0-1 0 0,0-1 0 16,-1 1 4-16,1 0-1 0,-2 0 0 0,2 3-2 16,-2 0-1-16,2 1-1 0,0 0 0 0,-1 1 0 15,0-1 0-15,1 1-2 0,-1 0 0 0,0 0 2 16,-1 0-3-16,1 3 1 0,-1 2 2 15,1 0-7-15,2 0 2 0,0 0 0 0,-1-2-2 16,1-2 2-16,0 0-1 0,-1 3 0 0,-2-2 2 16,1 2-2-16,-1 1 0 0,1-1 0 0,-1-3-1 15,0 1 8-15,1 3-1 0,0-2-2 16,2 2 0-16,-2 2-2 0,1 2-3 0,-1 2 4 16,-1 4 0-16,0 0 0 0,0 2 2 15,-1 2-2-15,1 0 2 0,-2 1-5 0,2 1 2 0,-1-1-2 16,2-1 0-16,-1 1-2 0,2-3 1 15,-1 0 1-15,0 2-2 0,-1 0 4 0,1 3 1 16,0-1 0-16,0 3-2 0,1-1 2 0,-2 0-3 16,0 3 0-16,0 3 1 0,0 1-1 15,-2 4 2-15,1-1-1 0,1 3-1 0,-1-1-1 16,0 1 2-16,1 1-3 0,0 1-3 0,0-1-1 16,-1 0 1-16,1 2 0 0,0 0-3 0,0 1-1 15,1 0-7-15,-1-2-12 0,0 1-14 16,0 0-29-16,1 0-49 0,1-2-87 0,1 2-199 15,1 0-453-15,-1 1 81 0</inkml:trace>
  <inkml:trace contextRef="#ctx0" brushRef="#br0" timeOffset="490748.7276">15135 1330 1 0,'1'2'0'15,"-1"-1"0"-15,0-1 0 0,0 0 0 0,0 0 0 16,0 0 87-16,0-1 58 0,2-1 6 0,-2 2 16 16,1-1 11-16,-1 2-2 0,0-1-12 0,1 0-15 15,-1-1-13-15,3 1-3 0,-3 0 1 16,0 0-8-16,0 0-11 0,0-2-15 0,0 2-17 15,0 0-14-15,0 0-11 0,-3 0-11 0,3 0-11 16,0 0-9-16,-1 0-8 0,1 2-8 16,-1-2-2-16,1 1-3 0,0-1-5 0,-2 2-2 15,2-2 1-15,0 1-2 0,0 1 0 0,0-2-1 16,0 0-1-16,-1 1-3 0,1 1 5 0,-1-2 1 16,-1 4 1-16,-2 0 2 0,2 1-1 0,0 2 0 15,-3 0-2-15,2 1 0 0,-4 5 1 16,2-3 0-16,-3 4 2 0,1-1 1 0,1 2 0 15,-3 3-1-15,0-1 3 0,0 2 1 16,-1 3-1-16,0 1 4 0,0-1-4 0,0 2 0 16,-1 1 1-16,1 4 8 0,-1 3 7 0,-3 0 5 15,0 2 2-15,2 0-5 0,2-3-6 0,1-1-4 16,-1 0-4-16,1-2-1 0,2-3-2 0,-3-2-1 16,3-2 1-16,-2 2-1 0,5-4 0 15,-2 1 2-15,-3-1-2 0,7-1-1 0,-2-4 1 0,-1 3 1 16,3-5-2-16,-1-3-1 0,0-1 2 15,1-3 1-15,1 0-1 0,1-4 3 0,0 2-2 16,0-1 1-16,0-2 1 0,-1 1-1 0,1-1 4 16,0 0-1-16,0 0 1 0,0 0 1 15,0 0-1-15,1 0 3 0,-1 0 2 0,0-1 0 16,0 2-1-16,0-1-1 0,0-1 0 0,0 1 1 16,0 0-1-16,0 0-1 0,0 0 0 15,0 0-1-15,0 0 1 0,0-2-1 0,1 1-1 16,-1 1-3-16,0 0-6 0,0-2-11 0,1 2-16 15,-1-3-21-15,0 2-31 0,1-1-34 0,2 1-73 16,-2-3-120-16,1-1-188 0,1-4-177 16,3-2-170-16,2-2 708 0</inkml:trace>
  <inkml:trace contextRef="#ctx0" brushRef="#br0" timeOffset="491395.1709">15165 1230 1 0,'2'-3'0'16,"1"-1"0"-16,2-2 237 0,-3 0 27 0,-1 1-23 16,0 0-21-16,-1 0-24 0,0 0-25 0,-1 0-31 15,1 1-35-15,-2 0-26 0,1 0-18 16,-1 0-6-16,-2 0-4 0,2 1 2 0,0 1-1 15,0 1-5-15,0-1-5 0,2 2-9 0,0-1-7 16,0 1-11-16,2 0-7 0,-2 0-5 0,0 1-3 16,0-1-1-16,0 0-1 0,0 0-4 15,0 2 0-15,1 1 3 0,0-2-2 0,1 5 6 16,1 1 5-16,2 3 1 0,-2 4 0 0,4 0 3 16,2 4 1-16,3 5 2 0,0-1 7 0,4 5 6 15,0 0 4-15,5 3 3 0,5 0-1 0,-3 3 0 16,5 3-5-16,0-1-1 0,-3 5-3 15,2 0 1-15,-2-3-2 0,0 4-7 0,-2-3-2 16,-1-2-5-16,0 0 4 0,-2-1-2 0,0-3 0 16,0 0 2-16,-4-4-5 0,-1-2 6 15,0-2-5-15,-3-4 1 0,-2 0-1 0,-2-5-2 16,-3-1 1-16,3-1-1 0,-6-4 1 0,0-2 0 16,2-1 4-16,-3-1 2 0,-1-3 0 15,0-2 4-15,0 1 1 0,0-1 2 0,0 0 0 0,0 0 2 16,0 0-2-16,-1-1-1 0,1 1 1 15,0 0-1-15,0 0-1 0,0 0-1 0,0-1-5 16,0 1-3-16,0-1-6 0,0 0-15 16,0-2-19-16,-3 2-37 0,2 0-64 0,-1-4-91 0,-1 2-150 15,-5-1-203-15,-2-1-184 0,-1-1 80 0</inkml:trace>
  <inkml:trace contextRef="#ctx0" brushRef="#br0" timeOffset="491615.552">15086 1744 938 0,'-9'-5'328'15,"-2"-1"-168"-15,1 3-21 0,7 1 20 16,3 2 26-16,1 2-2 0,0-2-30 0,0 1-32 16,1 0-19-16,6-1-13 0,3 1-3 0,7-1-10 15,5 0-14-15,7 1-15 0,7-1-17 16,6-1-8-16,5 1-6 0,3 0-2 0,0 0-10 15,-1 0-25-15,-4 1-40 0,0 2-58 0,-5 0-78 0,-2-1-110 16,-6 2-202-16,-3-1-252 0,-1 2-177 16</inkml:trace>
  <inkml:trace contextRef="#ctx0" brushRef="#br0" timeOffset="492413.0943">16191 1546 304 0,'-2'-4'799'16,"-4"-1"-444"-16,3-2-64 0,-3 0-28 0,1 3-30 15,-2-2-41-15,-3 1-55 0,-1-1-41 16,-2 0-32-16,-3 5-23 0,-1 0-16 0,0 2-7 16,-2 2-4-16,-1 4-5 0,1 1-1 0,0 2-2 15,0 3-1-15,3 1-1 0,-1 1 2 0,0 3-1 16,5 1-2-16,1 2 2 0,1 0-4 0,2-2 4 15,6 3-3-15,0-1 1 0,4-4 2 16,0 1-2-16,6-4 2 0,1 0-2 16,0-6 2-16,3 0 3 0,-1-2 7 0,1-3 6 0,5-3 4 15,-4-3 2-15,5-3-3 0,0-2-3 16,1 0-3-16,-2-4-2 0,1-1-3 0,1-4 2 16,-5 2 3-16,0-1 1 0,-1 2 3 0,-4-3-3 15,-2 4 0-15,-3-1-6 0,0 1 0 0,1 1 1 16,-4 1 0-16,-1 3 2 0,0-1 1 0,-1 1-3 15,0 1-3-15,0 2-1 0,-2 3-3 16,3 0-3-16,0 3-4 0,-1 0-3 0,2-1-3 16,-1 1-8-16,0-1-4 0,0 2-2 0,0 3 4 15,0 6 9-15,0 3 4 0,3 3 6 0,-1 3-2 16,-1 4 1-16,0-1-7 0,1 6 1 16,-1 3 0-16,-1 1 0 0,0 6 3 0,-2-1 2 15,2 0 1-15,0 3-1 0,1-1 3 0,3 2-4 16,-2 1 0-16,0 0 1 0,-1-2 0 15,2 0 1-15,-1-2 1 0,-1-4-2 0,-1 2-2 16,-1-2 2-16,-3 2-1 0,0-2 1 0,-2 1 1 16,2-1-1-16,-5-1 1 0,0 0-1 0,0-4 2 15,-2 1-2-15,-1-2-1 0,0-4 2 0,-5 0 0 16,4-2-1-16,-5-3-2 0,0-4 1 16,1-1-1-16,-6 0 2 0,6-4 0 0,-7 0 1 15,3-4-2-15,0-3 2 0,-1-1 1 0,-2-2 0 16,-1 0 2-16,4-2-2 0,-1 0 1 0,0 0 0 15,3-4 3-15,0 1 1 0,1-4-2 0,6 0 3 16,1-1-2-16,0-3 1 0,2 1 3 16,1-1-2-16,2-3-2 0,0 0 1 15,4 0 0-15,1-3-1 0,3 0 0 0,0-3-3 0,8-2 0 16,-2-2 1-16,2 0 0 0,2-3-2 16,4-2 0-16,0-3 0 0,4-1-5 0,1-4 5 15,6 0 1-15,1 1 0 0,3-5 1 0,2-3-1 16,1 2 0-16,3-4-2 0,0 0 0 0,0 2-1 15,2 2 1-15,-7 5 1 0,-1 7-2 16,-3 1 2-16,-6 4 1 0,-3 2-2 0,-1 3 0 16,-6 3-1-16,-1 0-10 0,4 2-13 0,-5 4-14 15,1-3-30-15,-5 3-38 0,2 1-54 0,1 2-65 16,-1 2-120-16,-2 1-222 0,2 1-241 0,1 2-342 16</inkml:trace>
  <inkml:trace contextRef="#ctx0" brushRef="#br0" timeOffset="492935.7363">16682 1423 483 0,'-4'-4'477'16,"-3"-1"-169"-16,-1-1-55 0,2 5-32 16,-1 1-29-16,-2 1-45 0,-1 1-44 0,0 2-33 15,-1 5-25-15,0 1-9 0,-2 6-5 0,-2 5 0 16,4 0 1-16,-3 7-1 0,3 3 1 0,-5 2 7 15,3 5 2-15,-4 1 1 0,5 3-1 0,1 0-5 16,2-4-5-16,7 1 1 0,2-6 1 16,2-2 3-16,7-4 7 0,1-7-1 0,2-4 3 15,1-1 3-15,5-5-2 0,3-2 3 0,5-5-6 16,-2-3-5-16,6-3-7 0,-3-7-9 16,-3 0-2-16,2-5-4 0,-4 1-4 0,-1-6-2 15,-5-4-2-15,1-1-2 0,-5-3-4 0,1-1-1 16,-7-1-3-16,-1-1-1 0,-9-1-4 0,0 2-2 15,-5 1 1-15,-2 2-7 0,-4 1 2 0,1 4-4 16,-4 4 2-16,3 2 3 0,-3 5 2 16,-1 0 3-16,-2 2-4 0,1 5 6 0,0 2 0 15,-1 2 1-15,0 5 1 0,2 1-3 0,0 3-1 16,4 3 2-16,-2 3 6 0,7 1-3 0,1 1 4 16,7 2 0-16,2-2 0 0,8-2 7 0,1 0 7 15,4-4 2-15,5-2 1 0,4-1 4 16,0-4-3-16,7-2 0 0,-1-1 3 0,2-1-5 15,-2-1 0-15,4-4-3 0,-3 1 0 0,0-2 1 16,-1 0-3-16,-7 1 0 0,-4-2-3 16,-5 4 2-16,-4-3 5 0,-1 0-4 0,-1 1 0 15,4 1-5-15,-7-1-7 0,3 0-3 0,-3 0-11 16,1 2-14-16,-1-2-26 0,-1 1-35 0,-1 1-42 16,3 1-64-16,1-3-80 0,-1 2-124 15,4 0-178-15,0 3-161 0,3 0-246 0</inkml:trace>
  <inkml:trace contextRef="#ctx0" brushRef="#br0" timeOffset="493481.0508">17223 1414 483 0,'-3'-4'314'0,"-2"-4"-40"0,-2 1-4 0,-2 1-18 15,0 1-38-15,-1-1-51 0,0 2-45 0,-1 1-34 16,1 3-29-16,-3 2-22 0,1 3-12 0,-3 4-7 15,0 0-5-15,-1 5-1 0,2 0 1 0,-2 3-3 16,5 4 1-16,1 2 0 0,-3 3 1 0,3 2 2 16,0 4-3-16,-2 4 0 0,2 1-3 15,2-2 7-15,2 0 8 0,4-3 5 0,6-2 6 16,1-4-5-16,2-1-2 0,3-6-1 0,0 1 0 16,2-6 3-16,1-3 4 0,5-3 5 15,0-4 2-15,2 1 2 0,1-6 0 0,1-3-4 16,-3-1-3-16,2-4 0 0,-2-3-3 0,-1-2-1 15,-1-3-2-15,1-2-4 0,0-3-3 0,-4-1-3 16,2-4-2-16,-3 2 1 0,-1-3-3 16,-2 2-1-16,1-4-3 0,-1 1-4 0,0-3 0 15,-2-2-1-15,2-1 0 0,-1 1-3 0,-3-4 0 16,1 2 1-16,3-2-8 0,-3-2 5 0,2 0 1 16,-4-2-4-16,4-1 5 0,-4 2-4 0,1 4-2 15,-3 1 1-15,1 3 1 0,-3 2 3 16,-2 5 6-16,0 4 6 0,-2 6 2 0,0 1 7 15,0 7-1-15,0 4-7 0,0 1-5 0,2 4-19 16,0 2-18-16,-1 0-1 0,-5 6 0 0,3 5 16 16,-6 8 12-16,1 5 6 0,-2 5 2 15,1 5 0-15,2 3-1 0,-2 3-2 0,4 6 1 16,2 1 0-16,1 0 2 0,2-1 2 0,2-3 1 16,0-3 0-16,1 2-1 0,-1 1-1 0,0 0 3 15,3-3 2-15,1-3 2 0,5-2-2 16,0-2-6-16,1-7-10 0,4-3-22 0,-2-3-30 15,-1-5-52-15,1-4-75 0,1 0-131 0,-3-7-262 16,2-1-337-16,3-4 62 0</inkml:trace>
  <inkml:trace contextRef="#ctx0" brushRef="#br0" timeOffset="493935.973">17995 1392 1866 0,'-4'-6'238'0,"-3"-4"-111"0,-1 1-13 0,1 4 9 15,0 1 14-15,2 1-6 0,-3-1-26 0,1 3-36 16,-2 0-26-16,3 2-26 0,-2 2-10 0,-1 6-5 16,-3 0-2-16,-2 3 3 0,0 3 3 0,-2 4 0 15,1 2 1-15,3 3 2 0,-3 3-5 16,5 3 5-16,-2 1 2 0,1 2-1 0,1 3 3 15,2-3-2-15,3 0 0 0,3-6-2 0,7-5 2 16,3-4 6-16,3-4 3 0,1-7 6 16,1-3 4-16,1-4 2 0,-1-4-1 0,3-2-4 15,1-9-7-15,3 0-5 0,-3-3-6 0,4-6 0 16,-4 0-1-16,-1-1-2 0,-5-4-2 0,-1 0-3 16,-4 2 1-16,-2 0 0 0,-3 3-2 15,-1 2 5-15,-2 4 3 0,-1 5-3 0,-2 4 2 16,1 5-6-16,-1 2-6 0,2 2-9 0,0 0-1 15,2 2 0-15,-2 2 2 0,-2 4 7 0,0 3 4 16,0 5 3-16,1 5 0 0,2 1 2 0,3 4-1 16,4 2 5-16,3 0-1 0,3-2-1 0,3-1 1 15,3-2-6-15,6-6 0 0,4-3-1 0,2-3-5 16,1-4 0-16,-3-4-8 0,-3-2-22 16,-1-2-25-16,-4-1-33 0,-5-2-49 0,-3 0-61 15,-5-3-132-15,-5-1-331 0,-3 0-638 0</inkml:trace>
  <inkml:trace contextRef="#ctx0" brushRef="#br0" timeOffset="494733.5653">14444 2120 82 0,'2'-3'358'15,"2"2"-176"-15,1-1 7 0,4 1 49 16,0 1 46-16,3 0 2 0,2-2-55 0,4 1-67 16,4 1-44-16,4 0-31 0,0 0-19 0,6 1-12 15,1-1-9-15,2 0-7 0,4 0-7 16,2 0-6-16,7-1-7 0,-2 1-3 0,2 0-4 15,3 0-1-15,1 1-1 0,-1-1-2 0,6 2 2 0,-4-2 0 16,-2 0-2-16,6 1 2 0,-3-1-2 16,0 2-3-16,3-2-1 0,-3 0-1 0,4 0 1 15,0 0 0-15,-1-2-1 0,3 2 0 0,1 0-1 16,-1-1 2-16,1 1-1 0,-7-2-1 16,2 1 1-16,-3-2 0 0,4 3-1 0,-4-2 2 15,-1-1-2-15,1 3 2 0,2-3-2 0,-3 2 0 16,-2-3 0-16,-3 0-1 0,2-1 0 0,1 2-1 15,-1-1 0-15,-6 1 0 0,-1-2 0 16,1 2 0-16,-3-1 0 0,0 2-1 0,0-2-2 16,0 2 1-16,0-1 0 0,0 1 0 0,0 2 1 15,1-1 0-15,-2 1-1 0,1-3 0 0,-1 2 1 16,-2 0 0-16,1-2 0 0,2 0 0 16,-2 0 2-16,1 0-2 0,-3-2 1 0,3-1 1 15,0 4-2-15,1-3 0 0,2 1 1 0,0 0 0 16,-2 0-1-16,2 0 2 0,-1 0 2 15,-1 1 2-15,1 0 4 0,0 0 0 0,-1 1 2 16,1 0 0-16,-3 1 2 0,1-1 1 0,-2 1 3 16,-1-1 0-16,-4 2 0 0,-1-1 1 0,-4 0-1 15,-4-1 3-15,0 1 3 0,-7 0-2 0,0 1-2 16,-3-2-1-16,-3 2-5 0,-4 0-1 16,-1 2-2-16,-3-2-2 0,-1-2-2 0,1 2-3 15,-2 2-1-15,0-2-4 0,0 0-1 0,0 0-2 16,-2 0-3-16,2 0-5 0,0-2-4 0,0 1-7 15,-1 1-27-15,0-2-42 0,-3 2-78 0,0 0-196 16,-6 0-583-16,-2-1-631 0</inkml:trace>
  <inkml:trace contextRef="#ctx0" brushRef="#br0" timeOffset="576409.5814">14583 2427 1 0,'2'0'282'0,"-2"0"3"15,0 0-36-15,-2 0-16 0,2 2 1 0,0-2-11 16,-3 0-35-16,2 0-39 0,0 2-38 0,1-2-31 15,-1 0-18-15,0 0-10 0,-1-2 0 0,-2 4-2 16,2-2-2-16,-1 0-4 0,-3 0-6 0,3 1-4 16,-5 0-5-16,2 0-5 0,-1 2-5 15,-2-2-5-15,-3 1-2 0,1 0-4 0,-5 2 1 16,2 2-4-16,-4 0 0 0,-1 1-1 0,-2 1-1 16,-1 2 2-16,1 1 0 0,-5 3 3 15,3-3 0-15,-4 4-2 0,4 2 0 0,2 1 1 16,0-1-2-16,0 1 0 0,3 2 0 0,-2 1-1 15,6 0 1-15,-3 1 1 0,2-1 2 0,0 2 2 16,5-1 0-16,-2 3 0 0,3 0-5 0,0 3 0 16,5 0 1-16,-2 0 1 0,5 0 0 0,2-3 7 15,5-1 3-15,-1 0 0 0,4 0 3 16,3-2-2-16,5 0 3 0,-3-2-1 0,4-1 12 16,1-1 8-16,-1 0 9 0,4-4 11 0,0-1-9 15,1-1-4-15,3-6-10 0,-3 2-2 16,5-4-3-16,-6 1-1 0,1-1-2 0,-4-2-8 15,0-1-4-15,-5 0-5 0,0 0 1 0,-3-1-3 16,-3 1 2-16,0-2-2 0,-2 1-5 16,1 0-6-16,-4-1-6 0,1 0-15 0,-1 0-20 15,-1-1-18-15,-1 0-43 0,0 0-51 0,0-3-71 16,-1 2-121-16,5-1-236 0,-4-2-441 0,1-1 229 16</inkml:trace>
  <inkml:trace contextRef="#ctx0" brushRef="#br0" timeOffset="577183.9164">14770 2796 1094 0,'-5'3'377'0,"0"0"-175"0,-4 4-62 15,1 4-19-15,2 1 6 0,-3 6-4 0,1-1-16 16,5 5-14-16,-2 0-20 0,3-1-14 15,2 4-16-15,2-3-13 0,4 3-4 0,-1-2-7 16,9 0 1-16,-2-3-2 0,4-2 6 0,6-5 19 16,0-3 22-16,2-4 30 0,5-2 8 15,-7-2-11-15,4-4-22 0,-5-2-25 0,-2-2-12 16,-4-3-2-16,1-3-1 0,-2-1-3 0,-4-2-4 16,-2-3-4-16,-5 0-4 0,-3-1-9 15,-3-3-7-15,-5 1-4 0,-2-2-7 0,-3-1 1 16,-4 1 2-16,1-1 1 0,-5 3 0 0,-1 2-1 15,0 4 1-15,1 3-4 0,0 5 2 0,1 2-1 16,0 3 0-16,5 1-2 0,-1 2 0 0,2 0-2 16,4 3-4-16,0 0 1 0,-1 4-1 0,3 2 4 15,0 3 2-15,2 4 2 0,2 1-5 16,4 2-1-16,0-2 3 0,4-3-2 0,4-5 10 16,3 1 8-16,7-5 9 0,-2-4 12 0,0 0 11 15,3-2 2-15,1-4-3 0,-1 1-6 0,0-3-9 16,1-2-1-16,-2-2-2 0,0 0-2 15,0-2-3-15,-2 0-2 0,-1-1 0 0,-3 3-3 16,1-1 1-16,-2 3-2 0,-5-1-3 0,1 4-2 16,-1 4-5-16,-1-1-6 0,1 2-5 0,-2 3-6 15,4 2-1-15,-3 1-2 0,4 5 5 16,0 3 2-16,1-1 2 0,0 6 4 0,0-1 1 16,-2-1 3-16,-4 3 1 0,3-1-1 0,-4 0 2 15,2 0-4-15,-2 0-1 0,-2-1 3 16,-1 0 2-16,0-3 2 0,0-3 3 0,-1-3 1 15,1-3 2-15,-1-3 6 0,-1-2 10 0,1-1 12 16,-2-1 14-16,2 1-2 0,0-5-8 0,-1-1-8 16,0-2-14-16,-1-3-2 0,1-3-2 15,1-1-3-15,2-1-1 0,1 1-4 0,2 0-1 0,1-3 1 16,3 1 0-16,0 0 1 0,1-1-1 16,2 3-3-16,1-3-2 0,5 0 0 0,-4 3 1 15,1 1 3-15,0 4-2 0,-5 3 1 0,1 2 0 16,0 4-2-16,-5 1-2 0,4 6-2 0,-1 0-2 15,-4 3 1-15,4 4 4 0,-1 2 2 16,-3 3 1-16,3 3 1 0,-4-2 0 0,-2 2 1 16,-1 0 2-16,1-1 1 0,-1 1 0 0,0-2-2 15,1 1-1-15,-1-1-3 0,3-5-5 16,-2 2-8-16,1-4-19 0,-1-2-31 0,2 0-36 16,2-1-48-16,-3-4-63 0,2-1-97 0,3-3-186 15,-4-1-286-15,5-4-232 0</inkml:trace>
  <inkml:trace contextRef="#ctx0" brushRef="#br0" timeOffset="577459.8459">15687 2773 872 0,'-4'2'288'0,"-4"4"-104"0,-4 3-14 0,-4 3 5 15,4 2-2-15,-2 2-30 0,0 4-30 16,3 1-34-16,1 2-15 0,1 1-9 0,5 0-13 16,-4 1-1-16,5 1-4 0,-3 0 5 0,3 1 0 15,3 1 1-15,0-5-6 0,6 1-13 0,-1-5-2 16,4-1-3-16,1-1-2 0,0-3 8 16,1-2 2-16,-1-2 2 0,0-3 3 0,1-4-11 15,-2 1-27-15,-2-4-40 0,-2-4-52 0,5 0-78 16,-3-4-125-16,-2-1-247 0,3-4-472 15,1 3 400-15</inkml:trace>
  <inkml:trace contextRef="#ctx0" brushRef="#br0" timeOffset="578646.413">15874 2919 1 0,'5'5'198'0,"-3"6"97"0,6-1-13 16,-1 3-11-16,2-1-22 0,1-1-32 0,2-1-36 16,0 1-33-16,0-3-13 0,6 1-2 0,-4-5 11 15,6 2 10-15,0-3-12 0,4-3-31 0,-2 0-38 16,-2-3-25-16,0 0-13 0,-1-4-1 16,-2-1 1-16,2-1-7 0,-1-3 1 0,-4-1-4 15,0-1-4-15,-1-3-1 0,-2 3-5 0,-2-2-3 16,-1-2-6-16,-4-1-1 0,-2 3-5 0,-2-3-1 15,-2 2-3-15,0 3-2 0,-4 2 3 16,0 2-3-16,-1 1 0 0,-1 2-5 0,2 2-9 16,-3 2-15-16,0 0-13 0,0 5 11 0,-4 3 10 15,-4 3 13-15,2 7 12 0,-1-2-4 0,-1 4-9 16,7 4-4-16,3 1 1 0,0 2-2 16,0 2 4-16,5-1 5 0,2 3 5 0,2-2 2 15,5-1 4-15,4-2 1 0,2-4 5 0,5-5 9 16,1-2 8-16,2-3 13 0,1-5 12 0,5 1-1 15,1-5-4-15,0-2-10 0,5-1-10 0,-5-4-6 16,1 0-1-16,1-1-1 0,-1-5-1 16,-2 0-1-16,-2-2-2 0,3-1-3 15,0 0-1-15,-2-3-1 0,2 0-2 0,-1-2 0 0,-3-1-1 16,-2-3-3-16,4-3 0 0,-4 0-1 16,-1-3 1-16,0-1 1 0,0 2-3 0,-2-1 2 15,1 2-1-15,-7-3 2 0,3-1 2 0,-4 0-1 16,-3-1-1-16,-3 1 3 0,-2 0 0 0,-2 1 4 15,-2-1-1-15,-2 0 5 0,0 3 1 16,-3 3 1-16,2-1 4 0,-4 5-5 0,3-3-4 16,-3 6 2-16,4 2-3 0,-2 1 4 0,3 5 0 15,-2 1-1-15,3 5 0 0,-1 4-6 0,0 1-9 16,2 2-17-16,0-1-29 0,-1 4-3 0,0 3 4 16,0 7 16-16,-2 8 31 0,-2 6 3 15,3 9 1-15,-1 2 1 0,-1 8-3 0,3 6 2 16,0 5 1-16,-1 2 0 0,-6 5-2 0,-2 6 0 15,-5 5 1-15,-4 5 1 0,-1-2 1 16,1 0 2-16,1-1-1 0,-2-4 1 0,7-3-3 0,-4-8-3 16,5-4 2-16,0-8-2 0,1-5 2 15,1-6 1-15,0-5 0 0,1-6 0 0,1-4 1 16,5-4 1-16,-2-7 1 0,3-7 7 16,2-6 19-16,-2-1 15 0,1-3 3 0,1-5-4 15,-1-6-18-15,3-7-17 0,0-4-2 0,3-4-3 16,1-5 0-16,4-3 2 0,3-4 0 0,3-3 1 15,0-3 2-15,-1-3 1 0,5-2-2 0,1-5-2 16,4-1-2-16,1-3-5 0,9-1-2 16,-1-1-1-16,4 1-1 0,-3 5-2 0,0 11-1 15,-8 9-3-15,-1 11-2 0,-7 7-8 0,-5 8-2 16,-2 4-11-16,-3 5-9 0,-1 5-2 16,-6 8 2-16,3 2 13 0,-4 10 12 0,-2 4 8 15,-3 7 4-15,1 7 2 0,-5 6 2 0,1 0-1 16,1 2 1-16,-1-4 0 0,5-3-2 0,2-5 0 15,2-4 0-15,6-3 0 0,0-7-1 16,2-2 1-16,-1-4 0 0,1-3 6 0,-1-7 3 0,3-1 8 16,-1-4 8-16,1-1 8 0,0-4-1 15,6-3-3-15,0-7-5 0,3-2-6 0,1-5-5 16,0 0-1-16,0-5 2 0,3 0-3 0,-3-2 1 16,0-6 0-16,0 0-2 0,6-1 1 15,-5-8 0-15,3-2-1 0,-2-2 0 0,-3-2 0 16,5 1-2-16,-4-1 0 0,0-1 0 0,-1 2-4 15,-1 0 3-15,-1 0 0 0,0 2-1 0,-6 1 2 16,0 4-4-16,-2 2 2 0,-2 4-2 0,-1 3 1 16,-2 5 3-16,-4 6 0 0,-1 3 0 15,-2 4-2-15,0 5-3 0,0 4-10 0,0 4-16 16,1 0-21-16,-3 4 0 0,0 4 6 0,-7 7 13 16,0 8 22-16,-3 7 3 0,-2 7 3 15,3 4 1-15,-2 9 2 0,3 4-3 0,1 2 1 16,-1 1-2-16,3 3 0 0,1-3 3 0,5-1-1 15,1-2 0-15,0-1 1 0,1-3 0 0,1-3-1 16,1-4-2-16,0-7-4 0,6-6-11 0,2-6-3 16,1-7-13-16,3-5-24 0,3-8-39 15,2-5-68-15,3-8-141 0,5-7-366 0,-1-8-942 16</inkml:trace>
  <inkml:trace contextRef="#ctx0" brushRef="#br0" timeOffset="578777.5937">17408 2494 1887 0,'2'0'308'0,"1"0"-187"16,7 0-58-16,3 4-26 0,8-1 7 0,9 2-1 16,6-1-15-16,12 3-26 0,3 3-42 15,4 2-89-15,2 3-219 0,-2 1-491 0,-5 0-337 16</inkml:trace>
  <inkml:trace contextRef="#ctx0" brushRef="#br0" timeOffset="580139.695">15459 3276 373 0,'1'-3'483'0,"-1"0"-154"0,1-1-82 15,-1 4-47-15,0 0-32 0,0 0-44 0,0 0-33 16,0 0-34-16,0 0-16 0,0 1-20 16,0-1-9-16,0 2 1 0,-1 2-3 0,-1 3 12 15,-3 7 4-15,1-1 4 0,-3 3 3 0,5 3 3 16,0 3 1-16,-2 2-6 0,2 2 0 0,2 0-7 15,0 4-2-15,0 2-4 0,1 2-3 16,-1-1-1-16,0 5-4 0,0 1 1 0,0 2-1 16,-1-1 3-16,0 1 0 0,-1 1 1 15,0 1-4-15,-2 2-1 0,1 3 3 0,-4 4 6 0,2 7 9 16,-4 0 10-16,0 3 2 0,-1 0-3 16,3-2-6-16,3 0-10 0,-3-3-3 0,3 1-6 15,-4 1 0-15,4-3-1 0,-4-1 1 0,0-1-1 16,-3-2-3-16,3 0 1 0,2-3 0 15,-3-3-1-15,1-3 1 0,-1-2-3 0,6-2-1 16,-2-4 2-16,3-3-3 0,1-5 1 0,1-1 0 16,1-3-1-16,-1 1 0 0,1-3 1 0,1-1-3 15,1-2 1-15,-2-2-2 0,-1-1 3 0,0 4-1 16,0-3-1-16,0-1 0 0,0 1-1 16,0-3 3-16,-1 2-1 0,1-1 0 0,-3-1 1 15,2 1-2-15,0-1 2 0,0-3 0 0,1 2 0 16,-1-3 0-16,0-1 0 0,0-2-1 0,0 2 3 15,-2-3-2-15,2-1 0 0,1 0 2 0,-2 0-2 16,2-2-1-16,0-1-1 0,0 0-10 16,2-1-19-16,-1-2-35 0,2 1-50 0,-2-3-95 15,1-1-223-15,0-4-486 0,6-5-334 0</inkml:trace>
  <inkml:trace contextRef="#ctx0" brushRef="#br0" timeOffset="580634.5762">15359 4110 367 0,'1'0'454'0,"-1"3"-231"16,0-1-103-16,1 1-5 0,-1 2 21 15,0 0 9-15,1-2-2 0,3 1-11 0,0 2-6 16,4-1-7-16,4 3-11 0,6-2-10 0,7 0-14 15,12 1-12-15,7-5-12 0,12 0-8 16,8-2-8-16,7-1-8 0,9-2-5 0,4 0-7 16,8-3-4-16,1 3-1 0,1-1 1 0,-4 1 3 15,-2 0 2-15,-3 0 2 0,-2 1-1 0,-7 2 2 16,-7 2-1-16,-9-1-1 0,-10 1-3 16,-10 0-5-16,-9-1-2 0,-10 2-1 0,-8-3-4 15,-3 2-1-15,-8-2-2 0,2 1-3 0,-4 0-5 16,-2-1 1-16,0 0-1 0,1 0-1 0,1 0-1 15,0 0 0-15,-1 1 0 0,-1 0 0 16,-1 2-14-16,-1 0-27 0,2 1-45 0,-2-2-58 16,0 0-78-16,2-1-99 0,-1 1-190 0,-2 0-403 15,3 1 158-15</inkml:trace>
  <inkml:trace contextRef="#ctx0" brushRef="#br0" timeOffset="581254.8181">17470 3592 538 0,'-3'-5'467'0,"0"-3"-136"0,-1 0-70 0,-1 4-29 15,4 1-23-15,0 2-22 0,0 1-39 16,1 0-42-16,0 1-32 0,0 1-38 0,1 1-20 16,-1 5-6-16,0 5 3 0,-1 7 14 0,1 8 11 15,0 3 8-15,2 4 3 0,1 2-5 0,2-2-12 16,-2 3-6-16,4-2-5 0,-5-1-3 16,4-3 0-16,-3-1-1 0,-1-2-4 0,0-3-1 15,-1-3 0-15,1-3-5 0,-1-3 3 0,1-2-1 16,-1-4 1-16,0-2-1 0,1-3-2 0,-1-3-7 15,1-1-10-15,-1-2-14 0,0 0-19 0,0-2-28 16,0-1-44-16,-1-1-72 0,0-5-148 0,3-2-254 16,1-2-370-16,-3 0 240 0</inkml:trace>
  <inkml:trace contextRef="#ctx0" brushRef="#br0" timeOffset="581545.6063">17531 3262 672 0,'4'-5'938'0,"3"-1"-615"0,-1-1-141 0,1 3-83 16,2 5-35-16,3 3-10 0,0 2-1 0,2 3 0 16,0 5 13-16,5 6 4 0,1 7 1 15,0 7-3-15,1 6-12 0,-1 7-6 0,-2 5-4 16,-4 6 3-16,-3-1-7 0,-8 4-2 0,-6-1-5 15,-5-1-5-15,-5 0-1 0,-4-3-5 0,1 0 0 16,-6-3-5-16,-1 0-4 0,-3-1-1 0,-4 3-4 16,-1-7 1-16,1-3 0 0,2-11-1 15,7-7-2-15,5-6-4 0,2-3-9 0,5-3-22 16,4-3-39-16,-2-1-52 0,7-4-67 0,1-2-61 16,6-4-114-16,3-4-293 0,5-2-792 0</inkml:trace>
  <inkml:trace contextRef="#ctx0" brushRef="#br0" timeOffset="582337.9139">18370 3295 1 0,'2'-7'33'16,"2"-2"393"-16,-2-3-47 0,0 2-46 15,0 2-38-15,1 0-42 0,-1-1-43 0,-1 2-38 16,1 1-31-16,-1 0-25 0,0 4-24 0,-1 1-27 16,0 1-26-16,0 1-22 0,0 1-23 0,2 1-6 15,-2 4 3-15,-2 4 5 0,2 7 16 16,-2 7 6-16,0 4 1 0,-1 5 6 0,0 3-2 15,1 6-1-15,0 0 0 0,0 0-1 0,-4-3-1 16,5 3 1-16,1-3-4 0,0-5-3 0,1-3-1 16,4-2-1-16,-2-6 4 0,0-1-2 0,2-3 0 15,-1-3-2-15,0 1 1 0,0-7 0 0,0 0 0 16,0-2 4-16,-1-3 1 0,-1-3-1 16,-1 0 0-16,1-3-1 0,-1 0-8 0,-1 0-3 15,0-1-16-15,-1-2-22 0,1-1-23 0,0-3-49 16,0-4-71-16,-2 1-117 0,-1-5-253 0,2 0-405 15,-2-1 130-15</inkml:trace>
  <inkml:trace contextRef="#ctx0" brushRef="#br0" timeOffset="582588.4973">18212 3153 742 0,'3'-2'849'0,"2"-1"-565"16,1-3-127-16,4 3-42 0,4 1-2 0,1-1 10 15,4 1-1-15,3-1-16 0,6 2-25 0,4-1-23 16,5 1-22-16,1-1-18 0,2 2-6 16,-4 0-5-16,-4 2-4 0,-4-2 2 0,-5 1-2 15,-5 0-1-15,-4 0-10 0,-4 2-22 0,0-2-58 16,-4 2-82-16,-2 2-104 0,-2 1-147 0,-1 4-233 15,-1 0-403-15</inkml:trace>
  <inkml:trace contextRef="#ctx0" brushRef="#br0" timeOffset="582786.9162">18225 3793 1439 0,'3'2'357'0,"4"-1"-141"0,4 1-37 16,8-1 1-16,3-1-5 0,6-1-32 0,5-2-46 16,3-1-36-16,2-2-29 0,-1 3-16 0,2-1-11 15,-4 2-21-15,-5-1-37 0,-2 0-58 0,-6-1-64 16,-3 2-108-16,0-2-198 0,-5 3-327 0,1-2-164 16</inkml:trace>
  <inkml:trace contextRef="#ctx0" brushRef="#br0" timeOffset="583436.6097">18904 3435 873 0,'4'5'343'0,"-2"0"-124"16,6 4-48-16,-3 1-1 0,2 2-2 15,-2 1-34-15,-2 2-29 0,-3 2-24 0,0 1-14 16,-3 2-4-16,-3 0-6 0,-3 3-1 15,2-2-8-15,-2-2-9 0,1 0-6 0,-1-4-7 16,1-4-5-16,4-3-2 0,1-5 3 0,1-2 10 16,1-1 16-16,1 0 18 0,1-1 7 0,1-2-12 15,1-5-17-15,2-3-23 0,4-5-14 0,0-2-2 16,1-1-3-16,0-2 0 0,3 1-1 16,0 1-1-16,0-2-2 0,0 5-3 0,1-1-3 15,-1 3-1-15,0 4-2 0,-2 3-4 0,-2 2 0 16,-2 2-7-16,-2 3-8 0,0 1-2 0,1 4-3 15,-1 4 2-15,-1 1 9 0,0 7 7 16,0 0 6-16,0 0 6 0,-1 4 2 0,2 0 1 16,1 0 0-16,1 2 1 0,-1-4 2 0,4-3 1 15,0-1 2-15,1-2 2 0,6-3 5 0,0-2 2 16,4-4 0-16,-1-1 0 0,1-2-2 0,1-4-1 16,1 2 2-16,-3-5 1 0,1 0 0 15,-3-1 0-15,1-2 2 0,-3-2-1 0,1-1 0 16,0-3-1-16,-3-2-2 0,-1-2 0 0,2-1 0 15,-1 0-1-15,-4-3 0 0,3 3-2 0,-1-3 2 16,-3-2-1-16,-1-2-2 0,3-1-1 16,-3-3-2-16,1 2-2 0,1-2-1 0,-3-1 1 15,3-1 1-15,-1 0-2 0,-3-4 2 0,3 0-3 16,-4 2 0-16,0-1 0 0,1 4 2 0,-5 1 1 16,0 1 1-16,1 5 1 0,-5 2-2 15,2 5 1-15,-5 3 0 0,2 7-2 0,0-1-2 16,0 6-6-16,1 1-10 0,-1 4-9 0,-1 4-7 15,-4 3 3-15,-1 2 7 0,-1 8 11 16,-3 6 7-16,3 3 2 0,-1 9 0 0,4 4 2 16,2 1 4-16,3 5 0 0,3 3 1 0,4-4 0 15,3 1 1-15,0-4 1 0,7 1-2 0,-2-1 0 16,2-4-1-16,1-4-6 0,1-3-4 16,-2-2-20-16,3-3-44 0,-2-5-58 0,0-5-84 0,1-6-135 15,-2-6-317-15,-2-5-840 0</inkml:trace>
  <inkml:trace contextRef="#ctx0" brushRef="#br0" timeOffset="583588.1723">19471 3219 1542 0,'2'0'272'16,"1"-6"-122"-16,4 3-47 0,-1 2-27 0,6-1-19 15,2-1-23-15,3 3-15 0,4-1-22 0,4 3-63 16,-2 2-112-16,2 3-180 0,-1 0-296 0,-3 4-339 15</inkml:trace>
  <inkml:trace contextRef="#ctx0" brushRef="#br0" timeOffset="583861.9234">19759 3581 1302 0,'5'-10'442'16,"4"-2"-151"-16,0-5-66 0,1 2-40 15,-4-2-17-15,-1-1-29 0,1 1-22 0,-1-1-24 0,3 1-18 16,-3 0-17-16,0 3-15 0,2-1-9 0,1 1-7 16,2 3-5-16,-3-1-4 0,3 1-6 15,2 3-6-15,1-2-5 0,1 5-5 0,-3 3-4 16,0 2-3-16,0 2-5 0,-3 1-4 0,-3 3 0 16,0 4 3-16,0 0 3 0,1 7 4 15,-4 2 5-15,1 2 3 0,-2 2 1 0,-1 2 0 16,0 2 3-16,-2-1-1 0,-1 2-2 0,1 0-14 15,-3-2-31-15,2-2-51 0,1-4-76 0,1-2-94 16,-1-5-156-16,1-3-357 0,1-3-549 16</inkml:trace>
  <inkml:trace contextRef="#ctx0" brushRef="#br0" timeOffset="584618.5102">20187 3298 311 0,'-1'6'300'0,"-2"3"-40"16,-2 1 35-16,3 5-21 0,-4-1-35 0,4 7-48 15,1 0-48-15,-2 4-40 0,3 1-27 16,2 0-13-16,1-1-10 0,5 0-4 0,2-2 2 16,6-6 3-16,2-2 5 0,2-7 2 0,3-2-4 15,-1-5-5-15,-2-2-7 0,1-2-6 16,-2-5 1-16,-4-4-4 0,0 0-7 0,-5-4-4 15,-3-2-10-15,-1 1-5 0,-5-2-9 0,-4-2-6 16,-3 0-5-16,-2 1-3 0,-2 0 4 16,-2 5 0-16,1 0 2 0,-4 3-1 0,2 0-2 15,0 4-1-15,3 2-2 0,1 2-1 0,1 1-5 16,1 2-6-16,4 2-5 0,0 3 1 0,2 3 2 16,-1 0 5-16,1 4 1 0,4-2 3 0,1 0 9 15,6-2 13-15,3 0 13 0,4-2 7 16,5-4-2-16,1-1-2 0,1-1-3 0,-1-1-2 15,3-2 0-15,-3-4 1 0,1 3-1 16,-2-3 1-16,-6 1 2 0,2-4 2 0,-3 2-1 0,-3-4 1 16,0 2-3-16,-2-2-2 0,-3 2 0 15,-1 1-4-15,-2 2 2 0,-3 3-4 0,0 1-2 16,-1 3-6-16,0 1-11 0,0 0-22 0,0 1-30 16,-1 1 0-16,-3 4 11 0,1 3 20 0,-6 7 28 15,-1 2 1-15,3 3 0 0,0-1 2 0,-1 3 0 16,-1 6-7-16,-1 0-30 0,0 2-49 15,1-4-53-15,7-2-15 0,3-5 28 0,9-6 62 16,2-3 78-16,2-4 45 0,1-3 22 0,-1-3 3 16,2-3-10-16,2-5 2 0,1-1-1 15,1-4-1-15,0-1-5 0,-4-5-16 0,2 0-13 16,-2 0-7-16,-1-5-1 0,-1-1 1 0,1 1-5 16,-2-4-3-16,-3-3-5 0,0 1-3 15,0-2 2-15,-1 1 6 0,-3-3-1 0,1-1-2 16,2-4-5-16,-1 1-9 0,-1 0-1 0,0-3-2 15,4 2-1-15,-2 0 0 0,0 0-2 0,1-4 0 16,-2 4 0-16,-1 2-1 0,-3 4 5 0,1 8-1 16,-1 8 2-16,-4 2-1 0,0 7-4 15,-3 4-8-15,2 2-18 0,1 1-11 0,-3 2-8 16,0 7 0-16,-6 5 13 0,-1 6 11 0,-1 7 9 16,-2 5 7-16,1 5 1 0,2 5 0 0,0 0 0 15,4-1 1-15,-2 2 0 0,5-2 1 0,1 1 0 16,5-1 2-16,0-2-3 0,5-3 2 15,-2-3-3-15,1-1 0 0,2-5-3 0,0 0-17 16,-1 0-23-16,-4-4-54 0,0 1-109 0,-1-5-144 16,-1-1-295-16,2-6-550 0</inkml:trace>
  <inkml:trace contextRef="#ctx0" brushRef="#br0" timeOffset="585390.6057">21104 3091 795 0,'0'-2'455'0,"-1"1"-284"0,0-2-64 16,1 3-12-16,-2 3 2 0,-3 1 0 0,0 6 0 15,-8 1-11-15,3 5-12 0,-2 5-15 16,3 2-13-16,2 4-11 0,0 0-8 0,4 3-2 16,-3 1-2-16,4-2 6 0,1-1 4 0,3-3 4 15,5-3 2-15,3-5 0 0,3-5 4 0,2-1 2 16,0-4 5-16,-3-4 6 0,1-3-1 0,0-3-3 15,0-2-6-15,-1-5-9 0,1-1-7 16,1-4-6-16,-2 1-3 0,-2-3-3 0,-2-2-1 16,-1-1-4-16,-1 4-1 0,-1-2-2 0,-2 3 0 15,-2 2-3-15,0 1-2 0,-1 4-1 16,0 3-3-16,0 2-4 0,-1 2-16 0,1 2-33 16,0 1-8-16,0 3 2 0,-2 2 12 0,-3 6 33 15,2 1 11-15,-2 3 0 0,1 3 1 0,2 1-2 16,0-4-13-16,2 2-12 0,1-4-2 15,4-5 3-15,3 1 17 0,1-5 22 0,4-1 9 16,2-5 5-16,1-3 4 0,1-2-9 0,3-4-1 16,-4 0-1-16,-1-3-5 0,2-1 1 0,-3-4-2 15,-3 0 0-15,3 1 3 0,-6-3-2 16,1 3-3-16,-1-1-1 0,3 2-5 0,-6 1 1 16,0 2 0-16,-1 3-1 0,-1 1 0 0,-1 3-3 15,-1 4-9-15,-1 1-21 0,0 0-36 0,0 4 1 16,0 0 6-16,0 6 22 0,1 3 33 15,-1 1-3-15,2 2 0 0,0 2-1 0,0 1-12 16,-1 0-18-16,1 0-15 0,3-3-9 0,3-1 9 16,7-5 25-16,-2-2 19 0,7-2 14 0,0-5 5 15,3-1 0-15,3-1-1 0,-1-2-1 0,3-2 0 16,-4-2 1-16,2-2 3 0,-4-1 2 16,0-5-1-16,-3-2 2 0,0 2 1 0,-1-3 3 15,-4-3 1-15,2 1-2 0,-3-5-1 0,-2 0-4 16,-1-2 0-16,-1-4-2 0,-2-2-5 15,-2 2 1-15,4-5-2 0,-1 1-2 0,-4-3 1 16,4-2-2-16,0-2 1 0,-3-1-1 0,3-2 0 16,2 2 1-16,0 4 6 0,-2 3 4 0,-2 6 4 15,0 7 2-15,-5 3 1 0,0 8-4 0,-1 4-9 16,-1 4-12-16,1 4-32 0,-1 0-10 0,0 6-2 16,-6 2 6-16,0 6 24 0,-6 8 9 15,1 4 6-15,-3 8 1 0,-1 4 4 0,0 7-2 16,2 6 1-16,-3 2 0 0,2 1-1 0,0-1 2 15,2-1 1-15,2-1-2 0,0 0-3 16,3-3 1-16,5-5-17 0,4-6-18 0,6-5-16 16,5-7-18-16,2-2-20 0,4-7-46 0,1-6-108 15,2-4-217-15,-1-6-446 0,-1-6 229 0</inkml:trace>
  <inkml:trace contextRef="#ctx0" brushRef="#br0" timeOffset="585627.8369">21925 2877 218 0,'10'-2'506'15,"1"-2"-261"-15,0 3-41 0,2 4 10 16,1 0-6-16,-3 2-33 0,1 1-43 0,-1 1-40 16,0 3-30-16,2 3-22 0,-1 3-12 0,1 3-7 15,-3 4 1-15,-1 4 2 0,0 0 2 0,1 3-1 16,-5 1-2-16,3 4-1 0,-5-1-1 15,3 1 3-15,-2-3 1 0,2-3-11 0,2-4-21 16,-3-5-32-16,3-4-44 0,0-6-68 0,-2-2-163 16,2-5-397-16,2-3-354 0</inkml:trace>
  <inkml:trace contextRef="#ctx0" brushRef="#br0" timeOffset="585751.8574">22292 2817 1 0,'1'-2'0'0,"-1"-1"0"16,0-1 0-16</inkml:trace>
  <inkml:trace contextRef="#ctx0" brushRef="#br0" timeOffset="586340.6561">22355 2983 1 0,'-2'11'0'0,"-1"3"312"0,-2 5-28 16,2-1-51-16,3 2-25 0,0 1-27 0,0 1-26 16,2 3-26-16,1-1-21 0,2-1-19 15,3-1-8-15,1-3-6 0,2-3 2 0,0-2 3 16,1-6 4-16,0-2 7 0,-2-4 1 0,-1-3-4 15,3-5-7-15,-3 0-14 0,0-4-15 0,2-5-15 16,-2-1-12-16,-1-3-10 0,-5-2-4 16,3-2-5-16,-6 1-1 0,-5-1-1 0,2 3-5 15,-4 0 5-15,1 3-3 0,-1 1 2 0,-2 3-1 16,5 1 0-16,-2 1 0 0,2 4 1 0,-2 1 1 16,4 2 0-16,1 3-6 0,-3 1-15 15,4 0-22-15,0 1-18 0,4 1 4 0,-4-1 16 16,2 2 28-16,0 2 23 0,4 0 6 0,1-1 2 15,6 2-2-15,0-3-2 0,-1 0-4 16,5-1-1-16,1-2-2 0,-4 1-4 0,4-1-3 16,0 2-2-16,-2 1-3 0,2-3-1 0,-5 2-1 15,1 3-1-15,-2-2-2 0,-6 1 0 0,2 1-3 16,-1 1-3-16,-3 1-1 0,3-1-2 0,-5 1 4 16,-1 0 4-16,4 1 3 0,-5-1 0 15,0-1 1-15,0 1 1 0,0-2 0 0,-4-2 3 16,4-2 7-16,0-1 11 0,0 0 22 0,0 0 35 15,0-1 21-15,6-2-10 0,-2-2-23 0,4-2-35 16,5 0-26-16,3-1-3 0,-2-2 0 0,4 2-1 16,1 2-1-16,-3 1 1 0,-1 1 1 15,-3 4 2-15,-1-2 1 0,-2 2-4 0,-1 2-4 16,-1 4-3-16,-2 0 0 0,2 2 0 0,-4 5 5 16,2 1 2-16,-1 6 2 0,-1 2 0 15,4 1 2-15,-3 1 1 0,3 1-11 0,1-2-46 16,3 0-75-16,0-5-100 0,2-2-181 0,5 0-347 15,2-2-585-15</inkml:trace>
  <inkml:trace contextRef="#ctx0" brushRef="#br0" timeOffset="587328.6067">23903 3048 1023 0,'0'-2'257'0,"-1"0"-76"0,-2 0 1 0,3-1-1 15,3 2 12-15,-1-4-26 0,1 1-32 0,2-2-23 16,1 0-17-16,2-3-10 0,0 0-18 0,1-2-18 16,2-3-15-16,0-2-8 0,1-1 0 15,-1-1 9-15,0 2-6 0,4-7-3 0,-4 0-6 16,-1 0-5-16,1-3 0 0,0-1 0 0,-3 0-2 16,-1 1-2-16,0-4-2 0,0 2-1 15,-3-4 1-15,3 0-3 0,-3-1 1 0,1 2-3 16,-3 1-3-16,-1 5 6 0,-1 4-3 0,-1 6 2 15,0 4 1-15,-2 4-3 0,0 3-4 0,3 3-13 16,-3 1-11-16,1 3-11 0,-4 4-1 0,-3 6 6 16,-1 6 12-16,-2 10 7 0,0 6 9 0,0 4 2 15,2 8 1-15,3 3 2 0,4-1-1 0,-1 2 0 16,7 1-1-16,0-3-2 0,1-3 1 16,4-3 0-16,2-9-2 0,0-1-1 0,2-7 2 15,5-4 2-15,1-6 2 0,3-4 5 0,1-6 4 16,0-3 3-16,-2-5 0 0,1-4 1 15,-2-1-2-15,-2-6-1 0,-3-2-2 0,0-2-2 16,-2-1 0-16,-1-3-1 0,-3-1-1 0,-1-2 2 16,0 1-1-16,-5-1-1 0,1 2 0 0,-3 3-1 15,-1 2 1-15,-1 2 1 0,1 3 0 16,-1 5-1-16,0 2-5 0,-1 5-3 0,3 0-10 16,0 0-16-16,-1 2-5 0,0 1 0 0,0 7 9 15,-6 2 15-15,4 4 5 0,-2 4 2 16,1 1 0-16,3 0 1 0,0 4-1 0,1-1 2 15,0 2-1-15,2-2-4 0,4-5-1 0,0-3 0 16,9-3 4-16,-1-4 6 0,2-6 6 0,-1 1 4 16,0-5 0-16,1-2-1 0,0-2-1 0,-1-4-2 15,2-2-1-15,-5 1 2 0,-2-5-5 0,0 1-3 16,-1-3 1-16,-6-2-3 0,3-1-2 16,-4 1-2-16,1-1-9 0,-1 2-11 0,0 0-12 15,-1 1-22-15,0 1-30 0,0 1-51 0,0-1-87 16,4 4-156-16,-3 0-282 0,-1 3-499 0</inkml:trace>
  <inkml:trace contextRef="#ctx0" brushRef="#br0" timeOffset="587470.5683">24110 2527 1079 0,'4'-1'343'0,"2"-4"-227"0,10 3-76 0,2 0-31 16,9 0 3-16,4 2-31 0,5 0-90 15,5 1-146-15,1 2-255 0,1 3-195 0</inkml:trace>
  <inkml:trace contextRef="#ctx0" brushRef="#br0" timeOffset="587951.7905">25617 2391 589 0,'-1'-3'897'0,"-3"0"-576"16,2 0-111-16,-1 4-69 0,3 1-45 15,-1 1-33-15,-1 3-23 0,-5 4 0 0,-1 7 3 16,-5 7 5-16,0 2-5 0,2 4-3 0,-1 1-5 16,4 3-4-16,-1 1-1 0,6 1-2 0,-2 0-5 15,2-1-2-15,2 2 1 0,0-1-2 0,1 2-2 16,2-3-7-16,0-1-13 0,4-5-17 16,-3-8-27-16,6-2-38 0,-2-6-36 0,3-4-53 15,-2-1-82-15,1-4-169 0,4-3-342 0,-2-2-154 16</inkml:trace>
  <inkml:trace contextRef="#ctx0" brushRef="#br0" timeOffset="588178.7344">25857 2273 858 0,'0'1'451'0,"0"-2"-281"0,0 2-101 15,-1 7-11-15,-2 2 42 0,-1 9 44 0,-1 5 10 16,-2 5-7-16,1 7-26 0,0 4-16 0,1 2-20 16,2 4-20-16,3 0-16 0,0 1-9 0,3-2-6 15,-1 2 1-15,1-2 0 0,-1 3-3 0,-1-3-15 16,4-6-30-16,1-3-45 0,0-8-61 0,2-4-80 16,1-6-116-16,2-4-198 0,-6-7-372 15,4-5 219-15</inkml:trace>
  <inkml:trace contextRef="#ctx0" brushRef="#br0" timeOffset="588305.146">25708 2604 974 0,'6'-4'482'0,"3"-2"-365"16,6 0-89-16,3 0-21 0,3 3-5 0,6 1-13 16,0-1-80-16,0 3-173 0,3 0-286 15,-1 2-143-15</inkml:trace>
  <inkml:trace contextRef="#ctx0" brushRef="#br0" timeOffset="588840.6619">26303 2323 1307 0,'-2'2'287'0,"-3"1"-134"0,-2 6-19 16,0 0 15-16,1 10 8 0,-3 4-12 0,3 5-27 15,1 2-26-15,1 7-16 0,4 1-13 0,4 4-11 16,2 3-14-16,0 1-9 0,3 1-5 16,0 3-2-16,1 1-3 0,-5-2-1 0,0-2-2 15,-3-4-2-15,2-9-4 0,-2-2 0 0,3-7-3 16,0-5 1-16,-2-8 2 0,1-6 7 16,-1-3 23-16,-2-7 1 0,1-3-1 0,0-5-7 15,3-6-24-15,0-6-5 0,1-3-3 0,-4-4 0 16,0-3-2-16,0-6 0 0,-2-1 0 0,0-3 2 15,1-1 1-15,0 1 0 0,1-1 0 0,2-3-1 16,4 0 1-16,1 1-2 0,0-2-1 16,3 3 0-16,0 1 0 0,2 6 0 0,0 3 3 15,0 7-4-15,4 4-2 0,-4 8-1 0,3 5-9 16,0 3 0-16,2 7-3 0,0 4-3 0,-3 4 4 16,2 4-2-16,-5 3 2 0,-2 4 3 15,0 6 4-15,-6-1 3 0,-3 5 3 0,-7 0 1 16,-8 4 4-16,-2 0 0 0,-8 1-1 0,-4 2 2 15,-5-1-3-15,-3 0-1 0,0-2-1 16,-1 0-3-16,5-6 1 0,6-6 0 0,10-7 1 0,8-5 1 16,6-5 5-16,2-1 2 0,1-1 5 15,5 1 1-15,3 1-1 0,6 0-2 0,5 2-1 16,6 1-2-16,-1 1-3 0,2 1 2 0,-1 0-2 16,1 2 0-16,0 0 0 0,6 0-2 15,-3 1 1-15,0 0-9 0,-2 4-26 0,-4-6-37 16,0 4-54-16,-1-2-57 0,-1 0-81 0,3 2-164 15,-2-1-386-15,2 2-312 0</inkml:trace>
  <inkml:trace contextRef="#ctx0" brushRef="#br0" timeOffset="589504.0196">27893 2269 518 0,'5'-4'445'0,"1"-2"-128"0,1 0-37 16,-5 3-28-16,0 1-36 0,-2 2-31 15,-2 0-41-15,2 0-44 0,-1 0-38 0,1 2-33 16,-1-1-22-16,0 2-5 0,-7 7 2 0,-2 3 4 15,-6 6 3-15,1 8-2 0,-5 2 4 16,6 5-1-16,-2 1 2 0,5 4 2 0,-1-1-1 0,0 2 0 16,1-1-2-16,-1 0-2 0,0 2 0 0,-1-4 1 15,2 1 0-15,1-4-2 0,0-4 1 16,1-3-1-16,3-5 0 0,3-4 1 0,2-8 1 16,1-4 6-16,0-2 19 0,0-4 25 0,1-6 1 15,2-1-7-15,0-6-19 0,4-6-25 16,-1-4-2-16,3-3-3 0,-5-5 0 0,2 0-2 15,-3-2 1-15,1-4-1 0,-1 1 2 0,-1-3-1 16,3 1-1-16,-1-3 1 0,-2-2-4 0,3 2 2 16,0-4-2-16,3 4 0 0,0 0 1 15,2 1 1-15,-1 7-2 0,2-1 1 0,-1 12-1 16,-2 5 2-16,0 7-2 0,0 6-5 0,-3 2-8 16,1 4-7-16,3 4-4 0,2 5 1 0,1 3 7 15,3 7 6-15,-1 8 4 0,1 4 4 0,0 4 1 16,0 5-2-16,0 4 3 0,-4 2 0 15,3 3 0-15,-6-1 1 0,1 4-1 16,0-5-8-16,-4-2-36 0,-1-3-57 0,-1-6-71 0,5-2-68 16,3-8-81-16,1-6-150 0,7-10-310 0,-2-8-184 15</inkml:trace>
  <inkml:trace contextRef="#ctx0" brushRef="#br0" timeOffset="589641.8377">27971 2514 1346 0,'1'-5'286'0,"-1"-2"-130"0,5-1-63 0,3 2-37 16,1 1-34-16,4 1-20 0,2 1-4 0,1 1-16 16,0 4-53-16,5 1-92 0,-3 0-142 15,0 1-224-15,-2-1-306 0,1 2 798 0</inkml:trace>
  <inkml:trace contextRef="#ctx0" brushRef="#br0" timeOffset="589981.2132">28316 2396 675 0,'3'0'286'0,"-2"0"-98"0,6 2-49 0,-4 1-34 16,3 3-12-16,-2 0 4 0,2 2 15 15,-2 6 10-15,1 2 4 0,-2 2-12 0,-2 1-17 16,0 1-11-16,-1 1-10 0,-2 1-3 0,-3-2-7 16,-2 1-11-16,-2 0-11 0,-1-2-9 0,-4-3-7 15,3-1-5-15,1-1-4 0,0-3-4 16,3-4-1-16,2-2 3 0,4-3 15 0,1-2 21 15,1 0 23-15,1 0 5 0,2-3-13 0,3-4-25 16,6-3-24-16,0-3-10 0,6-2-3 0,-1 1 0 16,-1 1 1-16,-1-2 2 0,2-1-2 0,-4 2 2 15,0-1-1-15,-1 2 2 0,-2 1 3 16,-1 4-1-16,-4 5-1 0,-1-1-5 0,3 3-4 16,-5 1-7-16,1 1-3 0,1 3-3 0,0 0-1 15,-1 5 0-15,-2 2 3 0,-1 3 4 16,3 3 4-16,-1 1 3 0,-1 5-3 0,3 1-23 15,0 1-44-15,1 1-69 0,-1 1-108 0,4 1-134 16,-1-1-258-16,2-5-524 0</inkml:trace>
  <inkml:trace contextRef="#ctx0" brushRef="#br0" timeOffset="591203.6383">28976 2466 976 0,'-5'-6'225'0,"1"0"-110"16,-5-2-8-16,-1 6 19 0,1 2 17 0,-2 2 0 16,-1 1-12-16,-2 5-20 0,1-3-25 0,1 3-21 15,-1 1-17-15,3 0-16 0,0 2-8 16,2 2-2-16,2-4-1 0,4 2 0 0,7-3 7 16,-1-2 6-16,6 0 4 0,1-1 1 0,5-2-4 15,-1-2-11-15,3-2-2 0,0-2-3 0,-4 0-2 16,-3 0 1-16,1-2 2 0,-5 1-1 15,-5 2 3-15,1 1-3 0,-3 1-9 0,0 0-9 16,0 0-16-16,0 0-23 0,-1 1-2 0,1 3 4 16,1 3 13-16,-1 0 19 0,0 4 6 15,2 2 0-15,-1-1 2 0,1 0 3 0,4-2 2 16,0 1 5-16,6-1 5 0,2-1 3 0,3-1 2 16,5-4-2-16,2 1-5 0,4-5-1 0,0 0 0 15,-2-2 0-15,1-2 3 0,-6-4 4 16,-1-2-2-16,-5 0 5 0,3-4-1 0,-5 0 0 15,1-5 1-15,-3 0-3 0,0-4-1 0,-3 0-7 16,-4 0-2-16,3-7-4 0,-3 0-3 0,3-3-1 16,-4-2 0-16,-1 0-1 0,2-2-2 15,-1-3 0-15,1-1 0 0,1-1-2 0,-1-2 2 0,1-2 0 16,-2 1 0-16,-1 3 1 0,2 5 4 16,-6 6-1-16,-1 5 2 0,1 6 0 0,-5 3-6 15,-1 5-5-15,1 5-7 0,-2 3-8 16,-2 4-3-16,-1 6-2 0,-3 5 4 0,-2 5 6 15,-1 5 7-15,-1 6 3 0,0 7 3 0,0 5 1 16,2 6 0-16,3 6-1 0,0 3 1 0,2-2-1 16,4 3 0-16,1-1-1 0,6 0-1 0,0-2 0 15,3-3-1-15,5-6-2 0,3-4 4 16,2-5 1-16,5-7 3 0,4-3 8 0,3-9 2 16,2-2 2-16,1-5 2 0,3-7-1 0,1-4 0 15,2-4-2-15,1-7-2 0,-1 0-2 16,-3-6 0-16,-1-3-1 0,-4 1 1 0,-1-2 2 15,-9 0 0-15,-1 2-1 0,-6 0 1 0,-1 4 1 16,-3 2-3-16,-1 4-2 0,-3 2-3 0,-3 4-1 16,0 0-4-16,2 5-7 0,0 0-10 0,-1 2-6 15,-4 3-1-15,-3 3 4 0,3 2 9 0,-3 4 4 16,1 0 1-16,-1 3 1 0,6-2-3 16,1 1-5-16,2-3 2 0,3-2 3 0,5-4 12 15,-2 1 11-15,4-5 3 0,3-1 1 16,1-1-1-16,-1-2-5 0,3-4 0 0,-2 1 0 0,3-3 1 15,-5 1 2-15,3-3 5 0,-3 1 1 16,-3-2 4-16,-2 0 0 0,1 2 0 0,-1 0-4 16,-4 4-5-16,1 1-6 0,1 2-6 0,-3 0-7 15,-1 0-10-15,4 4-10 0,-2 2-4 0,2 4 0 16,1 5 3-16,3 3 10 0,-2 8 8 16,-2 1 1-16,3 7 3 0,1-1-2 0,-5 6 1 15,3 2-2-15,-5 3 0 0,-2 4-2 0,-2 4 4 16,-6 3 2-16,-3 0 0 0,1-3 1 15,-8-3-1-15,0-2 0 0,-5-1 0 0,-1-3 2 0,-5-1-2 16,1-6-2-16,0-3-1 0,-2-6 1 16,3-5-1-16,-1-5 0 0,3-6 3 15,2-3 2-15,2-6 4 0,5-2 2 0,-2-3 2 0,3-2 1 16,0 0 0-16,5-4 0 0,0-1-1 16,5-1-3-16,4-4-3 0,4 1-6 0,1-5-3 15,7 0-1-15,5-2 1 0,-2 1 1 16,6-2 2-16,0-1-2 0,6 0 3 0,-3-2 1 15,5-2-1-15,2-2 2 0,-3 1-3 0,8-7-2 16,-2-3-4-16,2-1-3 0,0-3-7 0,-1 0-3 16,1-3-1-16,-2 0-6 0,-1-2 0 0,-3-2 0 15,-4-1-5-15,1 0 1 0,-5-5 1 0,1 3 2 16,-3-1 3-16,-1 0 6 0,-6-3 3 16,-1-2 1-16,-1-2 5 0,-2 1 3 0,-4 2 1 15,3 4 4-15,-5 1 1 0,3 5 3 0,-2 5 27 16,-2 7 3-16,-1 6 1 0,0 8 0 0,-3 5-23 15,-2 11-5-15,3 1-11 0,1 6-12 16,-2 6-5-16,-3 4-2 0,-3 9 13 0,-1 9 4 16,0 11 5-16,2 4 2 0,1 8-1 0,-2 6 4 15,1 7 0-15,0 7 0 0,3 4 3 16,-2-1-3-16,-2 1 1 0,4-2 1 0,-2-4 0 16,3 1 3-16,-1-4-10 0,5-6-18 0,5-6-25 15,1-8-40-15,11-6-28 0,0-10-16 0,4-9-34 16,2-8-101-16,0-7-335 0,5-9-859 15</inkml:trace>
  <inkml:trace contextRef="#ctx0" brushRef="#br0" timeOffset="591446.5316">30126 2059 791 0,'6'-6'240'0,"3"-1"-53"0,6-1 3 0,-2 3 12 16,4 2-3-16,-1 0-25 0,-2 3-36 0,0 3-44 15,0 3-26-15,-1 2-17 0,1 3-8 16,-1 1-8-16,-2 5-3 0,-4 4 1 0,1 1 3 16,1 3-1-16,-1 5-3 0,-3 1-1 0,2 6-7 15,-1 1-4-15,-2 1-1 0,-1 4-1 0,1 1-2 16,-2 0 6-16,-4-1 2 0,-1-2-4 16,3-6-2-16,3-2-12 0,2-8-15 0,4-5-23 15,3-5-29-15,3-7-54 0,1-4-104 0,3-5-290 16,3-6-982-16</inkml:trace>
  <inkml:trace contextRef="#ctx0" brushRef="#br0" timeOffset="591892.1481">30925 2005 158 0,'-13'3'224'0,"-4"1"-1"15,-3 4 25-15,-1 4-7 0,4 0-18 16,3 3-38-16,-3 2-40 0,4-1-33 0,-3 5-27 0,5-1-18 16,0 3-15-16,1-3-4 0,4 0 6 15,6 0 7-15,6-4 7 0,3-2 9 0,2-1-2 16,7-1-2-16,2-1-7 0,6-3-13 16,4-2-14-16,6 0-10 0,-1-1-4 0,5-1-6 15,-4-1 3-15,-3 2 2 0,-3 0 4 0,-4 0 2 16,-2 4-4-16,-8-2-6 0,-1-1-7 0,-5 5-5 15,-5-4-2-15,-1 1 1 0,-3 3 4 0,-6 1 6 16,-1 1 7-16,-9 1 2 0,0 3-4 0,-7-3-1 16,-3 1-7-16,0 0-19 0,-1-4-43 15,-2 2-81-15,1-5-136 0,-2 4-236 0,-1-2-783 16</inkml:trace>
  <inkml:trace contextRef="#ctx0" brushRef="#br0" timeOffset="592838.4274">15193 5284 271 0,'0'-2'325'16,"-4"2"-96"-16,3 0-68 0,2 0-11 16,0 2 5-16,3-2-5 0,-1 0-8 0,4 2 4 15,0 1 7-15,10-2 1 0,5-1-12 0,8-1-28 16,9-4-27-16,11 2-17 0,2-3-8 0,7-2-7 15,5 1-4-15,4 0-5 0,3-1-7 0,3-1-5 16,-3 4-5-16,-2 1-2 0,-7 0-8 16,-9 2-5-16,-6 1-3 0,-7 1-4 0,-8 0 0 15,-9 0 0-15,-4 1-1 0,-2-1-4 0,-8 1 2 16,-4-1-3-16,0 1 1 0,-4-1-1 0,0 0-1 16,-1 1 2-16,0-1-4 0,0 0 6 0,0 0-5 15,0 0-6-15,-1 0-9 0,1 0-26 16,0 2-34-16,0-1-60 0,2 0-82 0,2 0-157 15,3 1-316-15,1-1-623 0</inkml:trace>
  <inkml:trace contextRef="#ctx0" brushRef="#br0" timeOffset="593342.6223">16967 4831 1025 0,'0'-3'398'0,"2"1"-120"16,1-1-63-16,-1 2-31 0,0-1-21 0,3 2-30 16,-2-1-42-16,3-1-31 0,1 2-20 15,2 0-14-15,8 2-3 0,-3 1 0 16,6 1 0-16,1 1-3 0,-1 3-1 0,1 0-8 16,-2 1-3-16,-2 1-2 0,-6 2-3 0,-4 2 2 0,-3 0 6 15,-4 3 6-15,-7 2 3 0,-4 3 1 16,-10 0-4-16,0 5-7 0,-9-2-1 0,-4 0-2 15,-2 1-2-15,1-2-1 0,-2 1 0 0,5-2 0 16,1 0-1-16,4-6 2 0,8-7-1 0,7-1 0 16,7-6 3-16,1-2 6 0,4 1 6 15,2-2 8-15,1 0 7 0,0-2 1 0,6 1-1 16,3-1-9-16,9-2-10 0,2 0-7 0,7 0-2 16,3 1-3-16,0 1 1 0,4 0 0 0,-1-1-2 15,3 2 1-15,-6 0-5 0,-2 1-25 16,-4 0-43-16,-5 0-58 0,-4 0-70 0,-2-2-91 15,-3-3-195-15,-2 1-404 0,-4 0-163 0</inkml:trace>
  <inkml:trace contextRef="#ctx0" brushRef="#br0" timeOffset="593586.9975">17462 4634 1105 0,'12'11'382'0,"8"5"-89"16,7 9-43-16,-2 6-39 0,1 0-39 0,-7 3-37 15,-4 3-29-15,-7 4-17 0,-8-3-11 0,-10 6-8 16,-8 0-12-16,-7 0-13 0,-4-1-12 0,-5-1-9 16,0-1-4-16,0 0-2 0,-3-3-3 0,3-4-5 15,-4-4-14-15,5-5-23 0,3-2-34 0,9-4-52 16,3-4-75-16,6-3-120 0,2-1-217 15,3-4-482-15,6-1 127 0</inkml:trace>
  <inkml:trace contextRef="#ctx0" brushRef="#br0" timeOffset="594039.8983">18082 4484 1191 0,'-1'-6'418'0,"0"0"-128"15,0-2-76-15,1 5-39 0,0 2-17 0,0 1-36 0,0 1-38 16,0-1-41-16,0 3-25 0,0 2-10 16,-3 5-4-16,1 6 11 0,1 8 5 0,-1 7 3 15,1 3 4-15,1 5-3 0,2 2-2 0,0 2-2 16,4 1-1-16,-3 2-5 0,0 0-2 0,0 3 3 15,-3 2-2-15,0-3 6 0,1-5 2 16,1-7-3-16,2 0-5 0,-2-6 1 0,1 1-4 16,-1-3-2-16,1-8-14 0,0-3-22 0,0-4-30 15,-1-5-42-15,3-2-51 0,-1-4-53 0,0-2-133 16,1-2-306-16,-2-3-831 0</inkml:trace>
  <inkml:trace contextRef="#ctx0" brushRef="#br0" timeOffset="594299.9042">18510 4306 1488 0,'0'-3'632'16,"0"-2"-444"-16,0 2-78 0,0 3-51 0,0 1-20 15,0 4 4-15,0 7 5 0,0 3 16 0,0 10 6 16,-2 8-1-16,1 4-10 0,2 6-14 0,0 2-10 15,2 3-6-15,3-2-4 0,-4 2-3 16,5 3-4-16,-5-1-3 0,0 2 0 0,3-1-3 16,-1 1 1-16,3-6-1 0,-2-3-2 0,2-2 0 15,-1-2-8-15,0-8-15 0,-2-1-23 0,1-2-39 16,-2-5-51-16,2-6-63 0,-4-3-71 16,-2-7-90-16,-2-4-136 0,-2-4-312 0,-2-2 0 15</inkml:trace>
  <inkml:trace contextRef="#ctx0" brushRef="#br0" timeOffset="594427.6233">18198 4836 1609 0,'-2'-8'249'15,"2"-1"-122"-15,2-3-69 0,5 3-34 0,7 3-22 16,5-4-8-16,8 5-26 0,4-1-75 16,6 2-173-16,5 2-376 0,0 1-331 0</inkml:trace>
  <inkml:trace contextRef="#ctx0" brushRef="#br0" timeOffset="594995.3092">19085 4363 1996 0,'-4'-6'249'0,"0"2"-84"16,1 0-46-16,0 4-35 0,3 3-22 0,1 2-27 15,-2 4-7-15,1 9 6 0,-1 2 5 0,3 10 9 16,2 2-4-16,2 3-6 0,3 0-4 16,0 5-6-16,-3 0-7 0,1 3-3 0,1 2-2 15,-2-1-2-15,0 2-1 0,4-2-2 0,-3-4 1 16,-1 0-1-16,-1-1 1 0,-4-7-3 16,0-3 0-16,-1-6-1 0,0-4-1 0,0-6 1 15,0-2 0-15,0-6 0 0,-1-3 5 0,1-2 8 16,0-1 11-16,-1 0 3 0,-2-4-5 15,-1-4-8-15,0-5-9 0,-4-4-8 0,-1-4 1 16,0-4-1-16,2-3-3 0,-2-3 2 0,2-5 2 16,1 0-1-16,-2-6 0 0,3 3 5 0,0-6-7 15,2-1-1-15,0-3 1 0,3 0-5 16,1 0 3-16,4 0 0 0,1-2-1 0,2 1-2 0,3 4 3 16,1 8-2-16,1 5-1 0,2 8 1 0,-4 6-3 15,2 5-3-15,-1 3-4 0,0 6-8 16,-2 3 0-16,3 3-4 0,-3 3 0 0,3 6 3 15,-1 3 2-15,-1 5 3 0,0 1 6 0,-6 4 3 16,-2 3 0-16,-5 4 1 0,-1-1 2 16,-5 3 1-16,-3 0 1 0,0 1 0 0,-3 1-1 15,0-3 4-15,2 1-2 0,-2-2 2 0,2-2 0 16,2-2-4-16,5-2 3 0,2-4-1 0,6-6 1 16,2 0 2-16,3-3 3 0,2 2 1 15,1-4-1-15,2 2 1 0,3-1-3 0,2-1 0 16,4 3 1-16,1-4 0 0,1 4-1 0,-1-3-2 15,3 0-9-15,-3 0-21 0,-1 1-40 16,0-4-61-16,1 2-84 0,-5 0-114 0,3 1-226 16,-3-1-518-16,1 1 198 0</inkml:trace>
  <inkml:trace contextRef="#ctx0" brushRef="#br0" timeOffset="595557.9357">20199 4306 869 0,'5'-12'438'15,"0"-4"-114"-15,1-5-59 0,-2 4-42 0,-2 3-15 16,1 1-37-16,-3 3-32 0,0-1-31 0,-1 3-20 16,-1 3-23-16,1 3-23 0,0 1-23 0,1 2-25 15,0 1-12-15,-4 4-1 0,-1 7 5 16,-2 7 14-16,-7 8 6 0,1 8 3 0,-1 3 0 15,-1 7-1-15,5 0-2 0,1 0-1 0,0 0 0 16,2-1 0-16,-2-2 0 0,2 2 1 16,-2-1 1-16,3-1-1 0,0-4-3 0,0-3 3 15,3-4 0-15,-1-3-2 0,2-4 3 0,2-2-3 16,1-7-1-16,3-1-7 0,-2-3-12 16,0-1-38-16,1-2-58 0,0-4-88 0,-2 0-101 15,0-1-153-15,-1-2-268 0,0-1-426 0</inkml:trace>
  <inkml:trace contextRef="#ctx0" brushRef="#br0" timeOffset="595903.9495">20176 4203 1500 0,'0'-12'387'0,"1"-3"-118"16,0-1-57-16,-1 7-40 0,2 4-23 15,0 1-32-15,0 3-35 0,0 1-34 0,1 0-26 16,1 4-16-16,4 0-6 0,5 6 0 0,4 4 3 16,7 9 1-16,3 5 1 0,4 5-2 0,2 6 2 15,1 7 0-15,-2 1-2 0,-2 0 0 16,1 1 1-16,-2-4-2 0,-3-2 1 0,-1-1 1 15,-2 1-1-15,-2-2 2 0,-3 1-1 0,0-4 3 16,-6-3-4-16,-2 1 1 0,-1-5-1 0,-5-2-1 16,2-4-7-16,-3-4-17 0,1-5-30 15,-3-5-46-15,-1-2-64 0,-4-4-68 0,1-3-129 16,-6-2-302-16,-5-3-788 0</inkml:trace>
  <inkml:trace contextRef="#ctx0" brushRef="#br0" timeOffset="596055.6599">20234 4568 993 0,'0'-5'928'16,"0"1"-711"-16,1-2-78 0,3 3-50 0,1 1-27 15,5-1-28-15,4 0-24 0,6 3-6 16,5 0-1-16,7 5-5 0,3 1-42 0,1 0-83 16,-2 2-127-16,-5 3-205 0,-2 0-250 0,-1 1-174 15</inkml:trace>
  <inkml:trace contextRef="#ctx0" brushRef="#br0" timeOffset="596439.7176">20841 4491 1252 0,'0'-5'373'16,"0"0"-100"-16,2-1-50 0,-2 4-38 0,0 2-45 15,1 2-60-15,-1-1-48 0,2 1-18 0,-2 4-7 16,-2 1 8-16,1 6 9 0,1 2 5 15,1 2 2-15,2 6-3 0,-1-4-2 0,3 4-4 16,0-1-2-16,4 0-1 0,0 0 0 0,-2 0 1 16,2-1 1-16,2-3 1 0,0-4 1 0,-1-3-2 15,0-5 2-15,-3 1 0 0,2-6 2 16,2-1 0-16,-1-3-4 0,0-4-8 0,1-2-5 16,1-1-6-16,-2-3-1 0,-2-3 0 0,0-1 0 15,-3-2 0-15,-1-1 2 0,-1 2 0 16,-2-1 3-16,1 2 1 0,-1 2 0 0,-2 2 3 15,1 3 5-15,-2 5 4 0,2 2 0 0,0 0-5 16,0 3-8-16,0 1-14 0,0-1-13 0,0 2-7 16,2 1 3-16,-1 4 7 0,3 2 12 0,-2 3 6 15,2 3 1-15,1 0 0 0,4 3 1 16,-1-2-2-16,4-1-8 0,-1 0-18 0,0-1-24 16,4-2-28-16,-2-3-35 0,0 1-49 0,4-5-83 15,-2-2-202-15,2 0-432 0,2-3-182 0</inkml:trace>
  <inkml:trace contextRef="#ctx0" brushRef="#br0" timeOffset="597097.1439">21609 4370 964 0,'-11'-3'333'0,"-7"0"-140"0,-2 0-33 15,-4 8-2-15,4 2-1 0,-5 4-20 16,5 0-31-16,4 3-31 0,-1 1-29 0,5 3-16 16,-2 1-11-16,4 4-3 0,3 2-1 15,-1 0-2-15,6 1-2 0,-1-1-1 0,6 0-2 0,0-1-4 16,6-5 2-16,1-5 4 0,3 1 4 16,2-5 1-16,-2-1 1 0,6-5 2 0,-3 0 3 15,1-4 6-15,4-2 0 0,-2-2 2 16,1-2 2-16,0-3 0 0,-2 0 1 0,-3-5 0 0,2 2 0 15,-4-6 0-15,0-3-1 0,-2-1-2 16,-1-3-2-16,-4-1-5 0,2-4-5 0,-5-2-2 16,2-3-2-16,-3-5-3 0,-2-1-1 0,0-2-2 15,-1-1-1-15,1-2-2 0,1-2 2 0,0 0-3 16,0 0 3-16,1 1 1 0,2 0-2 16,-3 1 1-16,0 7 2 0,-1 3 5 0,-1 9 9 15,-2 6 4-15,0 7-1 0,1 4-4 0,1 7-15 16,0 0-20-16,0 5-16 0,-2 2-4 15,-1 7 6-15,-2 10 13 0,-3 7 15 0,-1 8 0 16,2 6 2-16,0 3-3 0,-1 7 0 0,3 2 1 16,-2 6-2-16,1 1 5 0,-1 3 0 0,3 1 0 15,-3-2 2-15,1-4-3 0,4-8-3 0,3-8-4 16,8-9-1-16,3-8 3 0,2-5 3 16,6-6 10-16,-2-5 4 0,-2-4 4 0,4-2 1 0,-1-8 3 15,2-1-4-15,-3-3 4 16,1-4-1-16,-1-1 0 0,-3-4-3 0,4-3-1 15,-3-1 0-15,0-1-3 0,-2-2 3 0,-4 3 0 16,0-4 2-16,-2 4 2 0,-3 0-2 0,0 3 0 16,-1 4-1-16,-1 6-3 0,-2 3-4 0,0 4-7 15,0 1-11-15,0 1-17 0,0 1-10 0,0 1 2 16,0 8 8-16,-1 3 12 0,1 4 10 0,1 3 2 16,-1 1 0-16,4 1 0 0,2 1 0 15,0 1-7-15,0 2-22 0,3-1-26 0,1-4-27 16,1-1-28-16,4-5-18 0,1-2-32 0,2-6-59 15,1-3-150-15,0-3-355 0,-1-5-698 16</inkml:trace>
  <inkml:trace contextRef="#ctx0" brushRef="#br0" timeOffset="597236.8509">22001 4098 626 0,'0'-9'585'0,"2"2"-505"0,-1-4-67 0,2 7-27 15,0 3-39-15,2 1-24 0,-1 2-88 16,3 4-158-16,1 4-226 0,0 1 427 0</inkml:trace>
  <inkml:trace contextRef="#ctx0" brushRef="#br0" timeOffset="597588.0741">22170 4605 817 0,'9'-6'339'0,"5"-4"-190"0,4-1 11 16,2-4 21-16,1-1 12 0,2-2 0 16,1-4-27-16,-2-1-9 0,-2-2-20 0,1-5-20 15,-3 0-17-15,-4-2-16 0,3 1-10 0,-5-2-14 16,-2-3-13-16,2 1-9 0,-3-3-10 16,-1-2-5-16,2-1-1 0,-2-1-5 0,-1 2-3 15,0-3-1-15,1-2-5 0,-4 1-3 0,3 4 1 16,-3 2-1-16,3 5 1 0,-6 4 6 0,-1 5 2 15,0 9 4-15,0 4 1 0,0 7-12 16,-1 3-21-16,1 1-19 0,-3 3-1 0,-2 7 2 16,0 5 14-16,-3 5 14 0,-3 6-1 0,1 9 3 15,0 0 1-15,0 8 0 0,2 6 2 0,5 3-1 16,-3 2 3-16,5 4-1 0,-1 1 1 0,-3 4-3 16,1-4-2-16,3 2-7 0,-5-4-27 0,4-3-42 15,2-8-52-15,5-10-44 0,1-4-23 16,12-11-3-16,1-4-28 0,3-10-112 0,3-6-314 15,1-7-391-15</inkml:trace>
  <inkml:trace contextRef="#ctx0" brushRef="#br0" timeOffset="597784.4304">22381 3973 1567 0,'9'0'147'0,"7"-2"-45"0,7 2 10 0,2 0 19 15,3 2 9-15,-1 1-10 0,7 1-31 16,-1 1-33-16,6 1-20 0,0 1-14 0,-6 0-12 16,-2 1-7-16,-4 0-3 0,-7 0-8 0,0 0-8 15,-8-4-35-15,-1 1-55 0,-7 2-78 0,0-1-106 16,-3 1-171-16,-3 4-408 0,-3 0 150 0</inkml:trace>
  <inkml:trace contextRef="#ctx0" brushRef="#br0" timeOffset="747645.6075">17962 5214 1 0,'0'0'0'0,"-1"0"0"16,1 0 0-16,0-1 0 0,1 2 0 0,-1-1 0 15,2 0 0-15,-2 0 0 0,1 0 0 0,2 1 58 16,1-1 80-16,-1 0 25 0,2 0 25 0,-1 0 9 15,3 0 11-15,2 0-11 0,1 0-26 16,0-1-25-16,1 0-28 0,3-2-24 0,0 0-21 0,1 1-14 16,2-1-9-16,-1 0-2 0,2 1 0 15,-3-2 0-15,-1 0-1 0,3 0-2 0,-3 1-4 16,3-1-7-16,0-1-3 0,-1 2-4 0,4-1-6 16,-2-1-3-16,3 3-2 0,1-2-4 15,1 1 0-15,3 0-3 0,1 1-1 0,2-3 0 16,-1 1-5-16,5 1 2 0,-1 0 1 0,3 0 2 15,-1 1 5-15,4-1-1 0,-1 1 1 16,-2-3-1-16,2 2-1 0,-1-1 1 0,2 3-1 16,0-2-2-16,-3 0 0 0,1 0 2 0,-3-2-5 15,0 2 2-15,1 1-1 0,-2 0-2 0,0-2 1 16,2 2-1-16,-3-2 0 0,-4 1-2 16,1 0 1-16,0-2 2 0,0 2-2 0,2-1 2 15,1 0-2-15,0 1-2 0,3-2 2 0,-1 2 0 16,1-1-2-16,-3 2 1 0,0-1-3 15,1 1 2-15,3 0 0 0,-1 0 0 0,-3 0 2 16,3 1-4-16,-2-3 3 0,2 2-1 0,-2 1 0 0,0-1 2 16,3 1-1-16,0-1-2 0,4 1 1 15,-5-2-6-15,4 1 2 0,-3 2 1 0,1-2 0 16,1 2 5-16,2 0-1 0,-2-1 1 0,2 1 2 16,-3 0 1-16,-1 0 4 0,2 0 3 15,-2-2 0-15,1 1-1 0,-2 1 2 0,-3-5-2 16,-2 5 0-16,1-1-3 0,-2-2-1 0,0 0-3 15,2 0 1-15,1 1-2 0,2 0-1 0,-2-1-1 16,2-1 0-16,-2 0-1 0,-1 1 1 16,1 0-1-16,-1 2 2 0,1-2-1 0,-2 0 1 15,-1 0 0-15,0-1-1 0,0 2 0 0,-1-2 0 16,-2 0-1-16,3 2 0 0,1-1 0 16,-1-1 1-16,-1 2-1 0,2-2 0 0,-4-1 0 15,0 2 0-15,1 0 0 0,0 0-1 0,3-1 1 16,1 3 0-16,0-4-1 0,2 4-1 0,1-1 1 15,2 1-3-15,-2-1-1 0,-1 2 2 16,6 0-2-16,-4 0 3 0,4 0 1 0,-4 0-1 16,3 0 0-16,-5 0 1 0,3 2 0 0,1-2-1 15,-3 1 2-15,3-1-1 0,-3 2 0 0,-1-2 1 16,-1 0 0-16,-1 0-1 0,0 0 0 0,0-2-1 16,1 1 1-16,2-1 0 0,-2 2-1 0,3 0 3 15,-1-1-1-15,3 1 0 0,-1 0 2 16,4 0-1-16,-1 0-2 0,-1 0 0 0,1 0 1 15,2 1 0-15,-2-1 0 0,-3 0 0 0,4-1 0 16,-2 1-1-16,-4-2 0 0,0-1 1 0,-3 3 1 16,1-3-2-16,-4 2 0 0,-2-1 1 15,2 2-2-15,0-1 2 0,-3 0-1 0,-2 1 2 16,-1 0-2-16,-2 0 0 0,0 0 1 0,-6 0-1 16,-3 0 3-16,0 0-3 0,-1-3 4 15,-2 3-2-15,1 0 0 0,-2 0-1 0,2 4-4 16,-1-3 2-16,-2-1 1 0,0 2 0 0,-2-2 1 15,0 1-1-15,-1-1-1 0,1 0 1 0,-3 0 1 16,0 0-4-16,0 0 0 0,0 0-5 16,0 0-6-16,-3-1-11 0,2 1-25 0,-1-2-34 15,-1 2-53-15,-4 0-102 0,-2 0-255 0,-1 0-844 16</inkml:trace>
  <inkml:trace contextRef="#ctx0" brushRef="#br0" timeOffset="764530.5974">19924 4992 1 0,'0'0'0'0,"-3"-3"0"0,2 0 0 0,-1 2 227 16,0 0 41-16,2-1-10 0,-1 1-22 0,0 1-22 16,1-1-22-16,0 1-28 0,-1 0-30 15,1 0-29-15,0 0-26 0,0 0-22 0,0 1-20 16,0-1-15-16,0 1-7 0,0-1-5 0,0 2-5 16,0-1-4-16,0-1 0 0,0 1 1 15,-2 4 7-15,-1 1 4 0,0 3 3 0,1-1-2 0,1 2-1 16,-5 2 0-16,3 3 7 0,-1-2 7 15,-1 5 4-15,2-2 4 0,-3 3-5 0,4 2-6 16,-1 1-4-16,2 2-3 0,-1 1 0 0,0 0-2 16,1 0 0-16,0 0-1 0,1-2 3 0,0 1-1 15,-1 1-2-15,1 0-2 0,0 4 2 16,-2-1 5-16,2 2 5 0,-1 0 1 0,1 1-2 16,1-1-8-16,1-1-6 0,-2 0-1 0,1 2-1 15,-1-2 0-15,2 0 2 0,1-1-2 0,-1-1 0 16,1 0-1-16,-1 0-1 0,2-1-1 15,0 0-1-15,-2-1-1 0,1-1 0 0,-2 1 0 16,0-3 1-16,1 1-1 0,-1 0-1 16,-1-3 1-16,1-1-1 0,0 2 1 0,3 0 2 15,-1 0-1-15,-2 2 0 0,1-3 0 0,-1 3 0 16,2-3 0-16,1 0 0 0,-3 1 1 0,-1 0 0 16,0 2-1-16,0 0-1 0,0 0 0 0,0 0 0 15,0-1 0-15,-1 0 0 0,-1-1 3 16,-1 3 3-16,0 1 1 0,1 2 0 0,-2 0-1 15,-1 0-2-15,4-1 1 0,-3-3 0 0,1 1 2 16,1-1-3-16,-1 2 0 0,0-2 0 0,0-2-1 16,2 3 2-16,0-3 0 0,-2 1 1 0,1-2-2 15,1 0 1-15,-2-2 0 0,2-1-1 16,-2 0 0-16,1-1-1 0,-2 0 1 0,3-1-1 16,1 0 1-16,0-2-3 0,-1 1 1 0,1-5 0 15,-2 0 0-15,2-2 2 0,0-1-2 0,-2-2-1 16,2 1 0-16,-1 0 2 0,1-2-1 15,0 0 0-15,-2-2 1 0,2-1-4 0,0 2 3 16,2-2-1-16,-2 0 1 0,0-2-1 0,0 2 0 16,1-1-4-16,-1 0-10 0,0-1-11 0,0 1-26 15,0-1-50-15,0-3-96 0,2-1-181 16,0-3-323-16,-1-6-738 0</inkml:trace>
  <inkml:trace contextRef="#ctx0" brushRef="#br0" timeOffset="765145.2284">20004 5827 1 0,'0'0'0'0,"-3"1"0"0,3-1 0 0,0 1 0 15,0 0 0-15,0 0 247 0,0 0-13 0,0-1-24 16,3 2-18-16,-3-1-10 0,1 0-6 15,-1 1-5-15,1-1-7 0,-1 0-12 0,2 0-9 16,1 1-14-16,1 0-9 0,1 1-16 0,3-1-15 16,4 1-16-16,0-1-17 0,5-1-10 0,0-1-8 15,4 1-4-15,4-1-6 0,1-1-2 0,0 0-2 16,4 0-2-16,1 0-1 0,3-2-1 16,6 0-1-16,2-1-2 0,5 2-1 0,-2-1-1 15,1 0-4-15,-2 0 0 0,-2 2-2 0,4-1 1 16,-1 1-3-16,5 0-1 0,0-2-1 0,1 2-1 15,2 0-1-15,0 0 2 0,3 0-1 16,-5-1 0-16,2 2 0 0,-2 0-2 0,-3 2 3 16,-6-2 0-16,-1 0 1 0,-5 1 2 0,-1-1 2 15,-4 0-1-15,-2 0 2 0,-3 1 1 0,-3-2 0 16,-5 1 0-16,-2 0-1 0,-6 1-2 16,0-1 1-16,-3 0-2 0,-4 0 0 0,-2 0-1 15,1 0 0-15,0 0-2 0,-2 0 0 0,2 1-3 16,-1-1 1-16,1 0-2 0,-2 1 0 15,2 0-1-15,1-1 0 0,0 2 0 0,-1-1 0 16,0 0 0-16,4 1-1 0,-3-1-10 0,1 2-21 16,-1-3-38-16,-2 1-63 0,0-1-81 0,-1 0-121 15,-1-2-172-15,0 0-271 0,-4 0-161 0</inkml:trace>
  <inkml:trace contextRef="#ctx0" brushRef="#br0" timeOffset="765433.6317">21388 5523 444 0,'7'2'182'0,"0"-2"-33"0,3 3 54 16,6-3 65-16,-1 1 38 0,1 2-44 16,3-1-65-16,2 3-48 0,0 1-38 0,6 2-15 15,-2 0-15-15,3 5-11 0,0-1-10 0,-4 5-9 16,-2-3-5-16,-2 4-5 0,-3 2-4 0,-6 0-4 15,0 3-4-15,-7-3-1 0,-1 0-5 16,-3 1 1-16,-6-1-3 0,0-1 1 0,-8 1 3 16,0 0-3-16,-7-2 1 0,-7 2-1 0,-2-4-2 15,2 1-3-15,2-4-3 0,0-1-4 0,6-4-6 16,2 3-14-16,4-3-30 0,3 0-45 16,2-2-65-16,0 0-95 0,5-2-183 0,-1-1-277 15,2 0-721-15</inkml:trace>
  <inkml:trace contextRef="#ctx0" brushRef="#br0" timeOffset="766134.1091">22485 5407 1 0,'-1'-5'121'0,"0"0"251"0,-2-1-43 0,0 3-29 15,2 1-27-15,1 1-39 0,0 1-42 16,0 1-53-16,0 1-50 0,0-1-45 0,0 1-45 0,0 0-5 16,-1 5 5-16,0 7 23 0,-1 6 33 15,0 5 6-15,-3 2 2 0,4 6-8 0,1 1-7 16,1 1-9-16,5 2-4 0,-2-3-2 16,3 1-4-16,-3-3-2 0,4 2-1 0,1 0 0 0,-5 1 1 15,3-1 2-15,-2-2 1 0,1-3-3 16,2-5-4-16,-4-5-3 0,2-1-6 0,-3-7-5 15,2-2-1-15,-3-4-2 0,0-2-2 0,-2-1-4 16,0-2-11-16,0 0-14 0,0-1-24 0,0 0-39 16,-1-3-80-16,0-1-176 0,-1-4-276 15,-3-4-451-15</inkml:trace>
  <inkml:trace contextRef="#ctx0" brushRef="#br0" timeOffset="766413.3513">22368 5372 1519 0,'1'-2'337'0,"1"-2"-113"0,2-1-77 16,4 3-20-16,1 0-2 0,3-2-2 0,6 2-13 15,3-1-23-15,0 2-22 0,10-2-13 0,6 1-12 16,3 1-10-16,4-1-6 0,3 1-7 0,-2-1-6 15,3 2 0-15,-5 0-2 0,-1 0-3 0,-6 0-1 16,-5 2-2-16,-7 1 0 0,-4-2-2 0,-4-1 3 16,-5 2-6-16,-3-1-12 0,-2 1-25 0,-5-1-37 15,0 1-50-15,-2 1-51 0,0 1-58 16,0 4-98-16,-8 0-154 0,1 4-201 0,-3 2-214 16</inkml:trace>
  <inkml:trace contextRef="#ctx0" brushRef="#br0" timeOffset="766593.1371">22498 5900 829 0,'3'3'196'15,"-2"3"-39"-15,2 1 65 0,3 1 95 0,-1 0 10 16,6-4-37-16,5-1-64 0,3 0-53 0,5-3-45 16,6 0-42-16,7 0-34 0,-2-1-19 15,4-2-14-15,-1 1-9 0,-2 1-11 0,2 0-29 16,-6-3-51-16,-3 3-82 0,-6 0-131 0,-2 0-213 15,-1 1-381-15,-5-2-212 0</inkml:trace>
  <inkml:trace contextRef="#ctx0" brushRef="#br0" timeOffset="767270.0078">23218 5572 676 0,'5'3'331'0,"-1"1"-90"0,4 2-26 16,2 1 8-16,-2 5-6 0,-2 0-33 0,3 4-52 16,-1 1-32-16,-1 1-22 0,-3 1-18 15,1 4-12-15,-3-3-13 0,-3 3-4 0,-3-3-4 16,1 0-1-16,-5-2 1 0,4-1-2 0,-4-4 1 16,5-3-6-16,-2-4 1 0,4-1 10 15,0-5 19-15,1 0 19 0,0-1 20 0,0-2-5 0,0-1-21 16,1-4-21-16,-1-5-25 0,6-4-13 15,-1-3-2-15,4-3-2 0,1-2-1 0,0 0 0 16,6 1-2-16,-2-1-3 0,4 2-2 0,-4 1 0 16,6 1-1-16,-1 6 1 0,-2 3-3 0,-4 4 0 15,-3 3-9-15,-2 3-7 0,-1 2-7 16,1 2-2-16,0 5 4 0,0 1 6 0,-3 4 8 16,4 3 6-16,0 2 5 0,-3 4 2 0,-2-1 2 15,3 4-4-15,-3 0 3 0,1-1 1 16,0 0 3-16,2-2 3 0,3 0 1 0,0-4-1 15,0-3 0-15,3-2 1 0,0-3 2 0,2-1 4 16,-2-4 4-16,-1-4 5 0,3 0 4 0,-2-3 1 16,1 0 0-16,0-4 0 0,0-1-4 0,1-3 3 15,-2-1-6-15,0-4-3 0,3 1 1 16,-5-4 2-16,0 0-1 0,2-1-1 0,-3-3 2 16,0-2-8-16,1 0 1 0,0 0-2 0,-2-2 0 15,1-1-2-15,-2 0 1 0,0-5-3 0,1 1-2 16,-3-3 1-16,3 2-2 0,-2-2-1 15,1 0 0-15,-2-1 1 0,3 0 0 0,-3 2 0 16,-2-3 1-16,0 3-1 0,-2 3 1 0,-2 4 1 16,-4 4 2-16,2 7 1 0,-4 1-1 15,1 7-1-15,-3 0-4 0,3 4-8 0,-1 4-8 16,3 2-8-16,-4 6 0 0,-3 4 4 0,-5 9 8 16,-2 6 7-16,-3 10 3 0,1 4 2 0,5 4 0 15,-2 0-2-15,7 3 0 0,5-1-2 0,2 2 1 16,1-2 0-16,2 0 0 0,0 0 0 0,2-4 2 15,3-1-1-15,3-5-4 0,7-3 0 16,2-5-2-16,3-3-2 0,1-4-10 0,-1-4-30 16,-1-4-46-16,5-3-82 0,-2-5-133 0,1-6-241 15,3-4-497-15,-5-6 172 0</inkml:trace>
  <inkml:trace contextRef="#ctx0" brushRef="#br0" timeOffset="767421.5492">23846 5322 1391 0,'7'-1'277'0,"-3"0"-121"0,6 0-43 15,1-1-12-15,8 1-5 0,2-1-20 0,8 1-31 16,3 1-48-16,0 0-83 0,4 1-136 0,-1 2-220 16,0 1-357-16,-5 1 97 0</inkml:trace>
  <inkml:trace contextRef="#ctx0" brushRef="#br0" timeOffset="768310.9159">24086 5772 1372 0,'15'-2'171'15,"4"-2"-33"-15,11-5 24 0,1 1 35 0,-3-2 30 16,-1-1-25-16,0-3-35 0,-7 0-45 15,5-2-42-15,-6-2-20 0,2 0-12 0,-5-2 0 16,-5 1-4-16,-1-2-9 0,-3 0-9 0,-6 0-7 16,-2 0 1-16,-5 2-4 0,1 1 0 0,-4 1-6 15,0 5-7-15,-1-2 0 0,-1 5-6 16,1 2-1-16,0 3-7 0,-1 2-4 0,2 4-6 16,-1 1-2-16,0 3 6 0,1 2 4 0,-1 6 7 15,-2 0 1-15,3 2-2 0,0 5-3 0,4 4-2 16,-2 2-1-16,1 0 3 0,4 4-3 0,4 2-5 15,4-3 2-15,2-1-6 0,1-3 2 16,2-1 5-16,3-5 1 0,-1-3 12 0,4-5 5 16,3-3 4-16,1-5 6 0,-1-2 4 0,0-4 1 15,0-2 2-15,-2-5 0 0,0 0-3 0,-3-5 0 16,-1-2 0-16,2-2-3 0,-5-2-1 0,-1-1-2 16,1-1-1-16,-1-1-3 0,0 3 2 15,0-3-2-15,0 0-2 0,1 2 0 0,0 2 2 16,-1 2-6-16,0 3 0 0,3 2-3 0,-2 4-5 15,-3-1-2-15,1 6-7 0,1 2-3 0,-1 1-4 16,0 2 0-16,-1 4 2 0,1 0 2 16,2 4 6-16,-4 4 1 0,0-1 3 0,0 4 2 15,-4 0-4-15,4 3 7 0,-5-1 0 16,-1 4 3-16,-1-1 0 0,0-1 0 0,-1 2 1 16,0-3 1-16,-1 0-1 0,-4-3 2 0,6-5 0 15,-2-4 0-15,1-2 1 0,1-1 1 0,-1-5 9 16,1 0 16-16,0 0 16 0,0-2 13 0,0-1-7 15,1-1-12-15,-1-5-15 0,0-1-15 16,1-4-1-16,1-2-2 0,0-1-1 0,3-1 0 0,-2 0-3 16,4-1 0-16,-3 2 2 15,3 1 1-15,0-4 0 0,0 4 4 0,2 0-7 0,1-1 1 16,1 2 0-16,1-1-5 0,0-1 1 16,3 4-1-16,-2 1-3 0,2 2-2 0,-2 1-1 15,3 4-4-15,-4 3-3 0,1 2-4 0,-3 2-1 16,-1 2-2-16,0 3 0 0,-1 0 4 0,-3 5 4 15,0 1 2-15,-2 4 4 0,-3 2 4 0,0 0 0 16,-3 1 3-16,-2 0 0 0,0 2 1 16,-5-4 0-16,3-3 0 0,1-1 1 0,3-5 0 15,1-5 4-15,2-1 7 0,0-3 12 0,0-2 15 16,0-1 1-16,1-1-6 0,0-3-10 16,0-3-16-16,4-2-5 0,-1-3 2 0,2 0-2 15,2 1-1-15,-1 0 2 0,2 1-3 0,1 1 0 16,0 1 0-16,1-1-2 0,0 3 0 0,-1 0-2 15,-1 3-1-15,2 0-2 0,-1 3-1 0,-1 2 1 16,-2 1-3-16,1 1-1 0,1 2-1 16,-2 3-2-16,1 5 1 0,0-2 2 0,-3 5 3 15,0 0 1-15,0 1 3 0,-2 2 3 16,0 0-3-16,-2 2-2 0,-1-1-14 0,0-2-26 0,1-1-32 16,1 0-50-16,-1-7-77 0,4 3-141 15,-2-5-314-15,2-2-870 0</inkml:trace>
  <inkml:trace contextRef="#ctx0" brushRef="#br0" timeOffset="768816.0112">25462 5414 1266 0,'-2'-1'146'0,"-3"-1"22"0,-2 2 60 16,-1 0 33-16,0 0-19 0,0 2-74 0,-2 1-68 15,3 0-38-15,-1 1-20 0,-1 2-9 16,3 3-2-16,0 1-6 0,1 2-11 0,2-1-9 16,3 0-5-16,1-1-1 0,6-3 6 0,-1 1 12 15,3-4 7-15,2-1 3 0,-1-1 3 0,4-2-4 16,-2-3-2-16,3 0-3 0,-3-1-6 16,-2 1-2-16,-1-2-3 0,-3 2-2 0,-3 0-2 0,0 3-2 15,-3 0-6-15,1 0-9 0,-1 0-18 16,-1 0-1-16,1 4 1 0,0 0 9 0,1 5 18 15,1-1 0-15,-1 3 2 0,2 0 1 0,2 1-2 16,-1 1 2-16,3 0 0 0,0-4-3 16,3 3 5-16,2-4 0 0,1 0 2 0,6-3 4 15,0-1 3-15,4-4-1 0,0-4 2 0,3-1 2 16,-4-2 0-16,2-2 1 0,-1-4 1 0,-6-4-1 16,1-1-4-16,0-4 0 0,-6-2-4 15,1-5 0-15,0 1 0 0,-5-3-1 0,0-3 2 16,-2 2-1-16,0-1 0 0,0 0-3 0,1 2 0 15,-1 0 0-15,0 4 4 0,-3 2 3 0,2 7 7 16,-4 4 5-16,0 6 2 0,-1 5-3 0,0 2-13 16,-1 1-23-16,0 2-16 0,-1 4-2 15,-1 4 4-15,0 7 15 0,-3 8 12 0,1 6 1 16,0 3 0-16,2 1 1 0,1 5-2 0,3 0-9 16,4 1-34-16,4-1-38 0,8-2-41 15,5-3-57-15,7-2-127 0,1-4-248 0,1-4-525 16,-7-3 313-16</inkml:trace>
  <inkml:trace contextRef="#ctx0" brushRef="#br0" timeOffset="769670.8473">19911 6904 651 0,'-2'-1'363'16,"1"0"-115"-16,-1 1-63 0,2 0-25 0,0 0-5 16,0 0-14-16,0 1-26 0,0 0-21 0,0-1-16 15,2 1-8-15,-2-1-4 0,1 0-3 0,3 0-8 16,-3 1-1-16,6 2 0 0,2-2 2 15,8 0 3-15,3 1-7 0,10 1-13 0,9-2-11 16,3-1-9-16,9 0-4 0,7 0-2 0,7 0-2 16,8 0-2-16,2-1-3 0,4 1-1 15,4-2 0-15,-2 1 0 0,1-1 1 0,1-3 2 16,-3 2-3-16,1-2 0 0,-1 1 0 0,-5 1-1 16,0 0 0-16,-4 3 2 0,-6 0 1 0,-5-2 3 15,-8 2 3-15,-5 2 0 0,-5-2 0 16,-8 0-1-16,-4 0 0 0,-8 2 0 0,-3-1 0 15,-8 0 2-15,-4-1-2 0,-5 1-1 0,-2-1 0 16,0 0-5-16,0 1 1 0,0-1-3 0,0 0-4 16,-1 0-3-16,1 0-2 0,0 0-1 15,0 0 0-15,0 2 2 0,1-1-3 0,-1 1-22 0,0 2-35 16,0-2-60-16,0 2-87 0,0-4-147 16,-1 1-255-16,-1-2-558 0</inkml:trace>
  <inkml:trace contextRef="#ctx0" brushRef="#br0" timeOffset="769935.6651">21521 6595 1156 0,'7'0'150'0,"2"2"-16"0,6 1 22 15,4 1 42-15,3 3 17 0,5 0-35 16,-1 5-40-16,0 0-33 0,4 6-19 0,-2 1-10 15,-4 5-1-15,3 3-6 0,-3 0-8 0,-3 2-9 16,-4 2-9-16,-4-1-10 0,-5-2-7 0,-7 1-6 16,-5 1-5-16,-5-1 0 0,-9 1-3 0,-4 1 0 15,-7 1 0-15,-4-2 1 0,-3-5-4 16,4-2-3-16,1-4-5 0,2-5-8 0,7 0-20 16,1-3-35-16,2 0-57 0,0-4-106 0,7-1-234 15,2 0-454-15,2-2-400 0</inkml:trace>
  <inkml:trace contextRef="#ctx0" brushRef="#br0" timeOffset="770398.9027">22759 6392 1145 0,'0'0'179'16,"0"0"-91"-16,0 0-29 0,0 0 9 0,0 2 21 0,0 1 29 15,0 0 14-15,-1 6 3 0,0 2 1 16,0 8-17-16,0 3-20 0,2 6-15 0,0 5-12 16,1 2-11-16,4 2-8 0,-3 5-1 0,-2 4-7 15,1 0-8-15,3-2-4 0,-1 0-9 0,-2-3-6 16,4-1-2-16,-4-1-4 0,3-1-3 15,-3-2-1-15,0-5 0 0,0-3 1 0,4-3-3 16,-4-5-2-16,0-2 1 0,2-7-7 0,-1-1-13 16,-1-3-22-16,-1-2-28 0,3-3-27 0,-4-1-21 15,0-2-16-15,-3-1-64 0,3-3-158 16,0-2-325-16,3-4-573 0</inkml:trace>
  <inkml:trace contextRef="#ctx0" brushRef="#br0" timeOffset="770683.1064">22810 6494 1812 0,'-1'-3'205'0,"0"-3"-18"0,0-2 5 0,2 2 2 15,1 2-17-15,5-2-40 0,2-1-45 0,2 0-30 16,3-1-21-16,11-2-10 0,3 3-6 0,7-1-6 15,4 1 2-15,5 1-3 0,-1 2-3 16,6-1-5-16,-1 1-1 0,-5-2-2 0,1 2-2 16,-6 0 1-16,-5 1-4 0,-3 0 1 0,-5 1-2 15,-8 1-2-15,-2-1-1 0,-6 0-3 0,-6 2-10 16,0 0-17-16,-3-1-31 0,0 1-44 16,-2 0-56-16,1 0-30 0,-1 1-25 0,-6 4-65 15,-1 2-141-15,-4 5-249 0,-4 0-418 0</inkml:trace>
  <inkml:trace contextRef="#ctx0" brushRef="#br0" timeOffset="770896.937">22953 6727 1694 0,'0'-2'159'0,"5"2"-56"0,0-2 19 15,3 0 38-15,2-4 37 0,4 0-3 0,3 0-45 16,4-3-51-16,6 0-40 0,4 2-22 0,3-1-15 15,5 1-6-15,0 3-3 0,1-1-5 0,-3 1-5 16,2 3 0-16,-1-1-13 0,-6 2-25 16,-2 0-34-16,-9 0-52 0,-2 1-72 0,-8 3-101 15,-4-2-161-15,-5 3-173 0,-2 2-212 0,-4 2 467 16</inkml:trace>
  <inkml:trace contextRef="#ctx0" brushRef="#br0" timeOffset="771076.8264">22968 7081 751 0,'-3'5'338'0,"3"3"-99"0,0 5 8 0,5-1-16 16,-1 0-16-16,4-5-4 0,3-1-23 0,-1 1-24 15,7-4-30-15,6 0-37 0,8-3-36 16,7-1-28-16,5-2-13 0,4 0-11 16,-2 2-5-16,2-1-23 0,-3-2-38 0,-3 2-55 15,-4-1-74-15,-7 1-84 0,-5 1-128 0,-3 0-262 16,-2-4-579-16</inkml:trace>
  <inkml:trace contextRef="#ctx0" brushRef="#br0" timeOffset="771305.4984">23806 6666 1671 0,'6'1'60'0,"-2"7"-41"0,6 2 44 0,6 5 78 15,-1 2 44-15,3 2-4 0,3 1-43 16,-1 2-41-16,1 0-30 0,-1 2-19 0,0 2-14 16,-2 0-10-16,2 3-7 0,-5 0-2 0,4 0-3 15,-3-2-3-15,-3 0-5 0,-3-2-10 0,-2-2-21 16,-2-3-27-16,1-5-36 0,-4-4-56 0,3-2-72 16,-4-1-123-16,3-7-147 0,-3-2-235 15,0-3 32-15</inkml:trace>
  <inkml:trace contextRef="#ctx0" brushRef="#br0" timeOffset="771500.178">24259 6629 1358 0,'0'-2'317'16,"-1"-1"-198"-16,1 0-89 0,-4 6-3 0,0 2 50 16,-5 2 58-16,-8 5 42 0,-5 3-1 0,-9 6-31 15,-2 4-34-15,-5 2-22 0,-4 4-15 16,-1 2-11-16,-3 1-12 0,3-1-14 0,2 2-9 15,2-1-9-15,6 2-5 0,5-1-10 0,5 0-24 16,2 3-49-16,4-4-79 0,3 1-115 16,0-5-197-16,11-5-314 0,3-3-542 0</inkml:trace>
  <inkml:trace contextRef="#ctx0" brushRef="#br0" timeOffset="771882.1953">24459 6957 1763 0,'7'-9'631'0,"3"-1"-570"16,1-3-34-16,4 4 0 0,0-3 17 0,4 0 25 16,1-4 6-16,2-1-6 0,2-3-15 0,0-2-12 15,-1 1-5-15,-3-3-3 0,2-1-1 16,-3-3-4-16,-1 0-6 0,-6 0-5 0,2 0-5 15,-4-3-2-15,3-1-3 0,-6-2-1 0,0-1 1 16,2-2-3-16,-1 3 0 0,-1-1 0 0,0-1-1 16,1 3 1-16,-1-2 0 0,-2 2-2 15,2 7-1-15,-3 1 1 0,0 6 3 0,-3 8 1 16,-1 5-1-16,-1 4-10 0,-1 2-19 0,0 2-14 16,0 3-2-16,-6 3 6 0,-1 10 16 15,-4 7 12-15,-6 6 2 0,2 8 0 0,-2 5 0 16,1 5 0-16,-2 7 2 0,1 3 1 0,1 1 0 15,3 1-1-15,4-1 1 0,3-1 0 0,0-4 1 16,5-6 0-16,2-3-4 0,3-5-23 0,6-6-34 16,2-3-59-16,4-8-93 0,7-6-148 15,0-5-268-15,5-7-811 0</inkml:trace>
  <inkml:trace contextRef="#ctx0" brushRef="#br0" timeOffset="772054.917">24649 6538 2300 0,'3'-3'51'0,"3"2"-66"0,2-5-15 15,3 3 9-15,7 0 46 0,-1 2 18 0,6-1-3 16,1 0-14-16,6 2-16 0,3 1-27 0,7 3-72 16,4 2-146-16,-3 0-278 0,-3 1-706 0</inkml:trace>
  <inkml:trace contextRef="#ctx0" brushRef="#br0" timeOffset="772974.4806">24984 6953 1388 0,'14'-8'382'0,"5"-1"-351"0,9-4 14 15,2 1 59-15,1 0 47 0,-2-2 40 0,0-4-3 16,-5 2-40-16,3-4-32 0,-5-1-26 0,-2 2-19 15,0-5-16-15,-5 1-14 0,2-4-9 16,-4-2-6-16,-2 1-3 0,-4 0 1 0,-2 2 1 16,-4 0-2-16,-4 3-1 0,0 2-4 0,-2 3-6 15,-2 4-2-15,-1 2-4 0,1 5-4 16,0 2-7-16,-2 2-9 0,0 3-1 0,-2 4-3 16,-4 3 5-16,2 5 4 0,-5 5-1 0,2 4 7 15,-2 2-3-15,-1 7-2 0,5 2-4 16,0 1-2-16,3 5-4 0,6 0 0 0,3 0 3 15,0-3-2-15,5-2 2 0,0-4-9 0,4-3-4 16,4-2 4-16,0-3 2 0,4-3 15 0,2-6 8 16,2-1 8-16,0-5 2 0,0-3 4 0,-5-3 2 15,6-4 0-15,-3-5-2 0,-2-1-2 0,3-7-4 16,-3-1-3-16,2-1 3 0,-3-2 1 16,0-2 0-16,-1-2 1 0,-3 0-3 0,4 0-1 15,0-4-1-15,-1 2-3 0,0 0 0 0,3 2-1 16,-2 0-1-16,4 4-3 0,0 2-1 0,1 6-2 15,0 1-3-15,-4 4-5 0,-2 4-5 16,2 3-9-16,-5 2-7 0,0 3-3 0,-2 2 2 16,-3 3 5-16,0 3 11 0,-4 5 7 0,-1 2 4 15,-3 4 3-15,-1 2 2 0,-3 0 0 0,1 3 1 16,-2-3 1-16,1-1 0 0,3-4 1 16,0 2 0-16,2-4 0 0,2 1 1 0,-3-5 0 15,6 0 0-15,-2-1 0 0,2-4 2 0,1-1 2 16,-1-2 2-16,3-1 5 0,1-2 7 15,-3-3 7-15,2 0 7 0,-2-3 3 0,4-2-6 16,-2-1-5-16,4-3-7 0,0-1 0 0,3-2-5 16,-2-1 0-16,0-1 0 0,1-1-3 15,1-3-1-15,-2 1-1 0,2-2-4 0,-1 1-1 0,-1-1-1 16,0-3 1-16,-1 3 3 0,2-1-2 16,-1 0-1-16,1 2 0 0,3 1-3 0,0 1-2 15,2 1-1-15,0 1-2 0,-1 3-2 0,1 2-4 16,-3 3-5-16,0 2-6 0,0 3-6 15,-2 2-3-15,-1 2-1 0,-2 2 1 0,-1 3 3 0,0 2 5 16,-3 1 3-16,-1 5 4 0,-2 0 4 16,-2 1 2-16,-2 2 4 0,-2 2 0 0,-1 0 2 15,-1 1 1-15,0 0 1 0,-1-3 2 0,0-1-4 16,-5-2 2-16,2 1 0 0,2-6 0 16,2-1 3-16,1-4 1 0,2-3 8 0,2-3 16 15,1-2 19-15,-1 1 1 0,1-4-8 0,0 0-16 16,1-6-18-16,0-2-1 0,3 0-3 0,3-2-2 15,1-1-3-15,4-3-3 0,1-1-1 16,-1-1 3-16,4 0 2 0,0 3 3 0,1 1 4 16,-2 2-1-16,1 1 0 0,-1 3-4 0,0 1-1 15,-4 2 0-15,-1 5-3 0,0 2-4 16,-3 1-4-16,-3 1-3 0,2 2-4 0,-2 4 3 16,1 3 3-16,0 2 5 0,-2 3 4 0,0 8 3 15,-2-1 1-15,1 3 0 0,-2 0 2 0,0 1-1 16,-2-2-7-16,0-1-33 0,-2-1-61 0,2-3-78 15,2-1-108-15,1-4-133 0,4-3-223 16,1-4-535-16</inkml:trace>
  <inkml:trace contextRef="#ctx0" brushRef="#br0" timeOffset="773595.6859">26590 6578 1959 0,'0'-11'136'16,"0"3"-88"-16,-2-4-29 0,-5 5-8 0,-1 2 3 16,-4 2 16-16,-1-1 19 0,-4 4 10 0,3 0-1 15,-3 4-14-15,6 3-12 0,-2 1-5 0,0 6-2 16,0 3 2-16,3-1-6 0,0 4-12 16,5 1-15-16,3-2-17 0,5-1 0 0,5-2 9 15,5-3 13-15,3-3 18 0,2 0 0 0,0-3 1 16,2-4 1-16,1 0 2 0,-3-5 3 0,0-1 6 15,-2-3 4-15,-1-4 3 0,-4 1-1 16,-1 0 0-16,-2-2-1 0,-3 2-2 0,-3 0-1 0,-1 2-3 16,-1 2-5-16,0 1-7 0,0 2-9 15,-1 2-15-15,0 0-22 0,1 1-6 0,-1 2 0 16,-2 2 8-16,-2 4 14 0,1 3 3 0,-2 1-4 16,5 2-5-16,1 3-12 0,4 0-7 15,2-1 2-15,1-1 3 0,3-5 19 0,3-1 14 16,2-3 10-16,2-3 6 0,-1-2 3 0,4-2-3 15,0-3-2-15,1-1 3 0,2-2-1 0,0-5 5 16,-1-1 3-16,1-4 0 0,-3-2-1 16,-2-3-4-16,-1-2 4 0,0 0 0 0,-5-6-1 15,0 2-2-15,2-3-4 0,-4-1-3 0,-1-3-2 16,2-1-2-16,1-1-2 0,1-1-2 16,-2-1 1-16,3-1-2 0,2-1 1 0,-1 1-3 15,1 1 1-15,0 3-2 0,-2 4 4 0,-2 5 9 16,-3 4 8-16,-4 6 9 0,-4 5-1 0,-1 0-10 15,0 8-17-15,-1 3-32 0,-2 2-10 16,0 4-3-16,-6 6 6 0,-2 6 23 0,-2 4 8 16,0 7 3-16,0 4 1 0,2 9 2 0,5 2 1 15,1 1-1-15,3 3 0 0,4-2 0 0,3-1 0 16,1-4 2-16,3 1 2 0,-2-3 5 16,4-6-1-16,2-1 1 0,-2-2 0 0,5-2 0 15,-2-4-1-15,1-2 0 0,2-6 1 0,-2-1-7 16,4-8-8-16,-3-1-25 0,2-4-44 0,-1-3-69 15,-2-3-136-15,2 0-280 0,-4-2-841 0</inkml:trace>
  <inkml:trace contextRef="#ctx0" brushRef="#br0" timeOffset="854808.3032">17619 7949 194 0,'-2'-5'370'0,"1"2"-43"0,-1-2-43 0,1 3-31 16,1 0-29-16,0 2-38 0,0 0-37 16,0 0-32-16,1 0-31 0,-1 2-29 0,1-1-32 15,-1 0-35-15,0 1-23 0,1 3 1 0,-1 2 5 16,0 8 22-16,-1 6 16 0,1 3 1 0,-1 1 1 16,2 3-2-16,-1 2 9 0,0 3 11 15,1 1 10-15,-1-2 9 0,1 0 1 0,4 0-3 16,-2-1-6-16,-1-3-3 0,3-4-7 15,-3-5-7-15,-1-1-5 0,0-1-3 0,0-4 0 0,-1-1-1 16,0-2 1-16,2-1-1 0,-2-3-1 16,1-2 0-16,1 0-2 0,-2-1 2 0,0 0-2 15,0-1 4-15,0-2 2 0,0 0 5 0,0 0 2 16,0-2-1-16,1 2-10 0,-1 0-22 0,0 0-32 16,0-3-41-16,1 2-44 0,0-1-108 15,1-4-175-15,4-1-285 0,4-5-617 0</inkml:trace>
  <inkml:trace contextRef="#ctx0" brushRef="#br0" timeOffset="855134.2739">17857 7663 873 0,'1'-3'695'0,"-1"0"-428"16,2 2-107-16,0 1-85 0,0 0-35 0,4 1-13 0,3 2-3 16,2 3 8-16,6 4 7 0,6 7 6 15,5 3-3-15,-1 9-2 0,6 4 0 0,-2 8 0 16,-1 6 4-16,-6 4-1 0,-5 6-3 0,-8 4-2 16,-10 4-3-16,-8 7-2 0,-11 3 2 15,-6 0 1-15,-6-1-1 0,-2-7-4 0,3-5-6 16,-1-3-9-16,-1-5-3 0,2-7-4 0,2-4-3 15,1-11-6-15,4-3-11 0,1-6-12 0,2-6-22 16,4-5-24-16,2-3-41 0,5-5-74 16,3-4-111-16,4 0-245 0,2-4-472 0,8-2 424 15</inkml:trace>
  <inkml:trace contextRef="#ctx0" brushRef="#br0" timeOffset="857809.7429">18915 7849 182 0,'-1'-2'377'0,"0"-3"-80"0,-2-1-56 0,2 2-11 15,0 3-10-15,1-2-23 0,0 1-26 0,0 1-31 16,0 0-32-16,0-1-26 0,0 4-27 0,0-2-22 16,1 0-13-16,-1 0-9 0,0 0-5 15,0 1-5-15,0 0-2 0,0-1-12 0,-1 2 1 16,1 2 1-16,-2 3 6 0,-1 4 10 0,-2 5 2 16,-2 4 7-16,-1 5 4 0,-5 2 1 15,0 3-1-15,-2 3-4 0,-1 1-4 0,1 2 0 16,0 2 1-16,-1 2 2 0,-2 8 28 0,-1 2 10 15,1 2 7-15,-2-4 0 0,7-7-23 0,4-10-13 16,2-3-6-16,5-5-5 0,-1 0-4 16,3-4 2-16,0-2 2 0,0-3 1 0,1-1-3 15,1-4 0-15,-2 0-1 0,1-2-2 0,0-4-2 16,1 1-7-16,0-4-13 0,-1 2-26 0,-1-1-32 16,1-1-37-16,0-3-40 0,-1 2-83 0,0-4-231 15,4-1-522-15,0-4 236 0</inkml:trace>
  <inkml:trace contextRef="#ctx0" brushRef="#br0" timeOffset="858732.7764">18885 7777 1 0,'2'-3'0'0,"-2"1"231"16,-2-2 96-16,2 2-14 0,0-1-21 0,0 0-35 16,0 0-39-16,0 3-41 0,-1-1-33 0,2-1-27 15,-1 2-26-15,2 0-20 0,-2 0-19 0,0 2-19 16,1-2-20-16,2 1-10 0,-1 2-7 15,4 5 1-15,3 1 11 0,2 7 4 0,8 5 3 16,-2 6 7-16,7 3-1 0,-1 3 3 0,6 6-2 16,1 0-1-16,0 1-3 0,1 4-3 0,-1-3-2 15,0 2 0-15,-7-1-3 0,0 1 2 16,-1-2 4-16,1 1 4 0,-3-7 8 0,-1-6-1 16,-4-2-7-16,-2-5-7 0,-2-4-5 0,-5-4 0 15,0-2 0-15,-3-2 2 0,-2-2-1 16,0-4-5-16,-1-2-19 0,-1-1-20 0,-1-1-33 15,-5-1-52-15,-1-1-76 0,-5-2-141 0,0-2-224 16,-4-5-275-16,-2 4 275 0</inkml:trace>
  <inkml:trace contextRef="#ctx0" brushRef="#br0" timeOffset="858904.9635">18884 8167 1259 0,'0'-1'390'0,"0"1"-186"0,1-2-79 0,1 4-19 15,0-1 5-15,2 1 8 0,2 1-8 16,3 0-9-16,5 0-14 0,5 0-22 0,5 1-21 16,6 0-19-16,2 2-16 0,1-1-35 0,3 1-80 15,-3-1-91-15,1 0-129 0,-1 3-148 0,-4-1-188 16,0 2-315-16</inkml:trace>
  <inkml:trace contextRef="#ctx0" brushRef="#br0" timeOffset="861282.5074">19433 8372 1036 0,'4'-9'602'0,"2"-5"-279"16,4-6-72-16,-1-2-61 0,0 2-26 0,3-5-35 15,-3-2-39-15,1-1-26 0,0 2-12 0,-2 0-7 16,1-1 1-16,-1 3-1 0,-1 1-6 16,0 2-7-16,0 2-8 0,2 3-7 0,-1 4-7 15,1 3-6-15,1 2-4 0,5 3-6 0,0 4 0 16,2 2-4-16,3 4 0 0,1 4 1 15,3 4 0-15,-3 4 3 0,0 2 0 0,-2 3 1 16,-2 2-1-16,0 2 2 0,-5 3 1 0,-2 2 0 16,-8 0-2-16,-4 5 3 0,-7-3 2 0,-3 4 0 15,-6-7 3-15,0-2-7 0,-2-5-3 16,1-5-2-16,2-6 1 0,3-4 6 0,-2-5 2 16,6-2 3-16,-1-2 5 0,2-2 1 0,1-1 0 15,5-1-1-15,-1-5-7 0,3 2-5 0,3-3-6 16,2-3-3-16,5-2 0 0,1-1-1 0,6-1 2 15,5-4 3-15,0 1 6 0,4-5 3 16,0 0 2-16,1-2 0 0,-2 1 0 0,-2 0 1 16,-1-1 0-16,-2-1 0 0,1 1 1 0,-4-4-1 15,-1 1 2-15,0 1 0 0,-5 2 4 16,-1 3-2-16,1 1 4 0,-5 6 5 0,1 2-1 16,-4 5-2-16,2 3-3 0,0 6-12 0,-2-1-7 15,5 4-4-15,-1-1 0 0,2 6 1 0,6 3 4 16,0 6 3-16,1 5-1 0,1 5 1 0,-2 1 1 15,-1 8 2-15,0-2 0 0,-3 5 2 0,-5-1-1 16,-4 3 3-16,-4 2 1 0,0-3-1 16,-7-2 0-16,0-5 1 0,-1-7-1 0,-2-4 1 15,-1-5-2-15,-1-3-1 0,-2-3-1 0,-2-4 2 16,6-4 3-16,-3-1 2 0,2-3 2 0,2-3 2 16,2-2-1-16,2 1 1 0,-1-1-1 15,7 2-6-15,1-2-4 0,2 1-8 0,3 3-9 16,4-1 0-16,1-1-1 0,3-1 3 0,6 2 4 15,1 1 3-15,2 0 4 0,6-1 1 16,3-1 0-16,3-2 0 0,-1 1 1 0,0-3 1 16,3-2 1-16,1-1 2 0,-1-5-1 0,0 0 2 15,-3-3-2-15,0 0 2 0,-4 0-2 0,-3-3-3 16,-5-2 1-16,-2-2 1 0,-1-1 3 16,-5 0 2-16,-3 1 2 0,-3 1 1 0,-2 2-2 15,-4 1 1-15,-4 2-1 0,0 2 1 0,-2 6 1 16,0 1-5-16,-4 2 2 0,1 3-3 0,2 1 0 15,-1 3-3-15,0 3-7 0,-1 2-5 16,-1 5 0-16,-1 1 3 0,1 5 2 0,-1 5 5 16,-2 6-4-16,5 1 2 0,0 5 1 0,3 2 1 15,2 1 1-15,3 2-1 0,4-3-2 0,3-1-3 16,6-2 2-16,6-7 2 0,-2-5 5 16,6-2 5-16,-1-6 4 0,3-2 0 0,-3-5 0 15,6-5 0-15,-2-6-3 0,0-3 3 0,3-4-2 16,-5-2-2-16,2-4 2 0,-4-2-3 0,-3-1-1 15,-3-3-1-15,1 1 0 0,-3-3-2 0,1 0 1 16,-3 1 0-16,0 3-1 0,-1 1 2 16,0 5-1-16,-3 5-2 0,0 3-7 0,0 4-8 15,-4 5-8-15,4 2-8 0,1 2-4 0,-2 4 2 16,1 1 6-16,1 6 4 0,0 3 6 16,-1 2 2-16,1 5 1 0,-5 1 4 0,2 2 4 15,-4 0 2-15,-2 3 4 0,-2 1 3 0,-6 2 1 16,-5-1 3-16,-4 0 1 0,0-3-1 0,2-5 0 15,0-4-2-15,6-6-1 0,4-5 5 16,1-3 8-16,1-4 10 0,1 0 12 0,1-2 2 0,2-1-6 16,1-1-16-16,1-7-14 0,1 1-11 15,5-3-4-15,0 0 2 0,4-2 1 0,4-2 2 16,1 1 1-16,5-1-1 0,-2-1 2 16,2-2-1-16,1-1 3 0,1-1-2 0,-4-3 1 15,1 2 1-15,-1-4-1 0,-2 2-3 0,0-4 0 16,-2 2 0-16,-3-1 2 0,-2 1 3 0,3 0 4 15,-7 3 6-15,-1 3 3 0,2 4 2 0,-1 2 1 16,-4 8-3-16,3 1-8 0,-4 3-14 0,4 3-16 16,-1 2-9-16,1 1-5 0,3 4 2 15,0 5 4-15,1 3 5 0,-2 8 1 0,1 0 11 16,-2 6 13-16,-6 2 6 0,-1 2 9 0,-2 3-2 16,-2 0-2-16,-6 1 3 0,-1-4 2 15,-2 0-1-15,-4-2-1 0,4-5-2 0,-2-3 0 16,-2-4 8-16,0-2 1 0,0-3 2 0,-3-6-1 15,6-2 3-15,-1-2 4 0,4-4 6 16,1-4 6-16,2 1-4 0,1-2-4 0,4 0-4 0,1 1-10 16,1 1-3-16,0-4-10 0,2 3-11 15,4 1-7-15,2-2-2 0,4 0 1 0,2-1 5 16,1 2 7-16,5-4 1 0,-3 4 0 16,6-4 0-16,-3 0-3 0,1-1-4 0,0-3-3 15,4 1 1-15,-5-6 4 0,1 1 1 0,0-3-1 16,-2 0-1-16,0-3-4 0,0-2 4 0,-5 2 1 15,4-2 5-15,-5-3 3 0,3 3-2 0,-4 0-1 16,-1 2 1-16,-1 2-2 0,-2 4 2 0,-3 4 4 16,2 3 0-16,1 5-6 0,-4 0-11 15,3 4-13-15,-3 1-8 0,4 3 1 0,1 3 5 16,-3 4 7-16,1 5 3 0,0 0 5 0,-5 4 6 16,3 1 5-16,-3 2 3 0,-2 2 2 0,-2-1-1 15,-2 0 2-15,2 0 2 0,-5 0 2 16,3-3 2-16,-2-3-2 0,3-6 0 0,3-3 3 15,0-7 17-15,-1 0 35 0,2-2 33 0,-1-2 4 16,0-5-19-16,3-2-33 0,2-6-31 16,2-2-7-16,-1-3 0 0,3-2 0 0,-1 0-2 15,1 1-1-15,2-1-2 0,0 0-3 0,0 2-5 16,1 4-3-16,4-1-1 0,-2 3-7 0,-3 3 1 16,4 3-3-16,-4 1-1 0,-1 4-5 0,1 1-5 15,-3 4-4-15,-2 2-1 0,2 2 1 16,-3 5 0-16,0-2 3 0,-3 4 10 0,-1 2 3 15,-2 0 5-15,0 2 3 0,-5 3 0 0,0 0 7 16,-3 3 4-16,-6-3 2 0,1 1 3 0,2-2-2 16,-2-5 0-16,8-6 6 0,2-4 16 0,2-4 28 15,2-1 11-15,2-4-5 0,-2-1-17 16,3-6-29-16,-1-1-12 0,3-2-4 0,2-3 0 16,2 3 4-16,1-1-2 0,-1-1-2 0,2 4-6 15,0 2-6-15,0 4-5 0,5 2-5 16,-3 1 0-16,4 4 2 0,-3 1-2 0,3 2 1 15,-3 3 1-15,4 2 2 0,-5 0 7 0,4 3 5 16,-3 3 2-16,3-2 6 0,0 1 2 0,2-4 4 16,2 1 0-16,4-3 3 0,-2-2 1 15,3-3 0-15,-2-2 3 0,2-3 0 0,-2-2 1 16,-4-2 2-16,2-2 1 0,-2-3-1 0,-2-2 1 16,-4-2 2-16,2-2-1 0,-6 2 3 15,-1-5 0-15,-5 3-2 0,1 2-3 0,-4-1-1 16,-2 0-1-16,0 4-4 0,-3 0-3 0,2 5-4 15,-1 1-7-15,-2 2-5 0,2 3-15 0,1 2-9 16,-3 2-4-16,3 6 0 0,-6 1 13 16,3 2 7-16,-3 6 4 0,1-1 3 0,3 4 6 15,-2 2 1-15,4 2 3 0,-2 0 0 0,0 2-7 0,4-4-10 16,6-4-1-16,0-2 4 0,1-4 11 16,5-4 16-16,2-3 7 0,-1-3 3 0,3-2-1 15,-1-2-1-15,4-3-1 0,-1-3-5 0,1-4-1 16,-2-1-2-16,1-2-1 0,1 1-1 15,-4-2 0-15,2 1 0 0,-1-1-2 0,-2 4-2 16,-3 0-1-16,1 2-7 0,0 3-4 0,1 1-4 16,-4 3-8-16,-2 3-6 0,1 2-4 15,2 4 1-15,0 1 4 0,-3 2 4 0,-2 3 2 16,4-1 2-16,-4 5 3 0,-2-1 4 0,0 0 2 16,2 1 4-16,-3-1-1 0,-2 2 1 0,1 1 1 15,-3-1 1-15,0-3 4 0,-2-2-1 16,2-3 4-16,1-4 15 0,1-5 23 0,1 0 18 15,-1-3-2-15,6-3-13 0,-2-3-24 0,5-5-16 16,2-1-2-16,0 0-2 0,5-1-3 0,-2 1-1 16,-1 1 0-16,3 2-4 0,-3 1-3 15,2 4-6-15,0 3-5 0,-5 2-5 0,1 4 1 0,1 3 0 16,-3 1 0-16,0 3 4 0,1 1 4 16,-2 1 4-16,2 2 6 0,-1-1 5 0,1-2 2 15,1 0 1-15,3-1 2 0,2-2 1 0,0-3 4 16,1-1 3-16,3-3 0 0,0-4 0 0,-2-2 0 15,2-2 0-15,-4-5-1 0,3-4 4 16,0-1 4-16,-7-3-1 0,3-3-1 0,-4-2-6 16,-5-4-7-16,1-3-1 0,1 0-1 0,0-4 1 15,-4-2-2-15,3-2 0 0,-3 4-1 16,4-5 0-16,1 3 2 0,1-1-2 0,-1 1 1 16,2 1 9-16,-2 7 13 0,-4 5 6 0,3 10 2 15,-5 5-2-15,-2 7-21 0,0 4-27 16,-1 0-21-16,-2 6-8 0,0 5 7 0,-1 8 18 15,-4 13 16-15,-1 4 1 0,3 8 1 0,-5 6 0 16,1 4 3-16,-2 5 1 0,-1 2 2 0,-2 1-4 16,5-3-24-16,6-2-23 0,9-10-20 15,8-8-6-15,13-7 7 0,3-7-14 0,3-10-55 0,0-7-119 16,-3-6-217-16,0-9-271 0,-3-6-398 16</inkml:trace>
  <inkml:trace contextRef="#ctx0" brushRef="#br0" timeOffset="861388.0867">23216 7841 1 0,'-19'-22'547'0,"-2"-4"-35"0,-4-6-100 15,6 9-76-15,9 9-66 0,4 1-73 16,7 6-74-16,7 2-72 0,3 3-53 0,9 4-62 16,8-1-70-16,3 6-114 0,3 6-202 0,6 0-318 15,6 4-14-15</inkml:trace>
  <inkml:trace contextRef="#ctx0" brushRef="#br0" timeOffset="862017.0836">24059 7786 1506 0,'0'-2'310'0,"0"0"-249"0,-1 1-42 16,0 1 8-16,-3 1 19 0,0 5 17 15,0 0 7-15,-1 4 1 0,0 4-3 0,1 3-1 16,2 5-6-16,2 2-13 0,0 1-6 0,2 4-3 16,5-4 5-16,1 1 9 0,5-5 4 0,4-3-3 15,3-2-2-15,2-4-1 0,1-5-5 16,4-3-3-16,-3-4-8 0,3-3-6 0,-3-3-5 0,2-6-3 15,-8-2-5-15,-2-4-8 0,-7-1-6 16,-2-4-8-16,-6 3-5 0,-5-3 0 0,0 2 1 16,-5 2 4-16,0 2 4 0,-2 1 2 0,2 4 4 15,3 3 0-15,-1 2-2 0,1 4-3 0,5 3-12 16,2 0-14-16,2 4-2 0,1 2 3 16,0 1 12-16,4 3 19 0,9-2 6 0,3 3 3 15,3-4 1-15,7 1-1 0,-1-2-2 16,-1-2 1-16,0-4 0 0,-1-2 2 0,-1-6 1 0,-1 2 1 15,0-5 3-15,-2-4 1 0,-2-2 2 16,-3-3 1-16,-3-3-4 0,0-5-1 0,-3-2-4 16,-2-1-3-16,0-5-2 0,0-1-1 0,-5-2-2 15,3-4-1-15,-1 2 0 0,-3-1 1 16,2 2 1-16,-3 5 4 0,-2 4 5 0,0 5 3 16,1 7 3-16,1 3-2 0,-3 5-7 0,0 7-17 0,0 4-29 15,0 3-17-15,1 4 1 16,-1 8 9-16,2 10 23 0,2 10 14 0,2 11 0 0,4 8-1 15,-1 8 2-15,1 3 0 0,-1 8 0 0,-5 3-2 16,0 3 3-16,-4 5 0 0,-3 7-1 16,0 0 4-16,-6 4-3 0,-1 0 0 0,-2-5 3 15,-5-5-1-15,3-6-2 0,0-10-2 0,7-11-3 16,1-11-1-16,6-10 1 0,1-12 5 0,4-10 9 16,-3-6 23-16,0-9 14 0,1-7 0 15,4-7-3-15,4-8-25 0,6-10-10 0,-1-3 0 16,1-5-1-16,0-1 2 0,-4-1 3 0,1 1 4 15,0 1 1-15,0 4 1 0,4 0-2 16,-1 2-6-16,-2 3-2 0,3-3-6 0,0 2-3 16,3 3-13-16,0-1-33 0,3 3-49 0,-1 1-68 15,4 1-123-15,3-3-298 0,1 1-1026 0</inkml:trace>
  <inkml:trace contextRef="#ctx0" brushRef="#br0" timeOffset="862218.9731">26115 7636 1 0,'5'-5'0'0</inkml:trace>
  <inkml:trace contextRef="#ctx0" brushRef="#br0" timeOffset="863970.8782">26232 7406 1071 0,'-11'0'377'0,"-5"1"-171"0,-5 3-59 15,-2 7-11-15,3 3-14 0,-1 4-16 0,1 4-22 16,1 3-25-16,0 4-12 0,5 1-10 0,-1 1-7 0,6 3-4 16,3 1-2-16,0 4 1 0,3-2-2 15,0 5 1-15,2-1-6 0,2-3-10 0,5-4-9 16,2-7-2-16,5-7 2 0,5-6 13 0,4-5 13 16,-1-5 6-16,0-6 3 0,2-2-3 15,-5-6-5-15,5-7-8 0,-3-4-4 0,0-4-5 16,-2-4 1-16,1-2 1 0,-4-2 1 0,-3-3 2 15,1 3 0-15,-5-1 1 0,-2 1 2 16,-2 6 4-16,-1 3 10 0,-2 2 8 0,-1 5 4 0,-1 4-4 16,-2 4-6-16,2 6-11 0,1 2-12 15,-1 1-14-15,2 1-24 0,-1 1-1 0,0 6 2 16,4 3 7-16,-4 7 18 0,5 4-1 16,0 2 1-16,5 2 0 0,1 2 4 0,2 1-1 15,0-1 1-15,6 2 1 0,2-7 0 0,3-3 1 16,2-3-1-16,-1-7 3 0,1-4 1 0,-4-5 6 15,-1-3 0-15,1-7 4 0,-3-3-2 0,-2-5 0 16,0-3 0-16,-4-2-4 0,-2-2 2 0,-5 2-3 16,-1-1 0-16,-3 1-2 0,0 3-1 15,-4-1 0-15,0 5 0 0,-2 3-2 0,2 3 0 16,0 4-3-16,1 3-5 0,1 2-12 0,0 0-17 16,1 3-2-16,-1 4 2 0,0 3 12 0,0 5 16 15,0 3 0-15,2 2 0 0,2 3 1 16,0 2-2-16,2 0-1 0,1 2-1 0,3-2-8 15,1-3-6-15,5-4 3 0,-2-5 3 0,5-7 15 16,-3 0 10-16,1-6 6 0,1-6 7 16,-5-2-1-16,1-5 1 0,-2-3-3 0,-3-1-2 15,-2-7-1-15,-2 0-4 0,-3-1-1 0,1-2-1 16,-3-1-1-16,1 1 1 0,-1 0-1 0,2 1-3 16,-1 2 1-16,2-1-2 0,1 0 1 15,2 4 2-15,3 0-4 0,1 5 0 0,1 1-6 16,1 5-4-16,3 1-6 0,2 3-4 0,1 6-1 15,2 2-2-15,0 5 0 0,0 3 1 0,1 2 2 16,-5 5 0-16,0 4 0 0,-1 1 4 0,-5 3-2 16,-1 0 1-16,-5 0 1 0,-3 2 2 0,-1-1 3 15,-1 1 2-15,-2-1 4 0,2 0-1 16,1-4 3-16,3-1 2 0,0-3-2 0,5-6 7 16,2-2 0-16,0-1 6 0,-2-4 6 0,2 0 1 15,3-5 3-15,-3-2-1 0,1-3-2 16,-1-2-1-16,4-4-5 0,-2-2-4 0,-2-3-2 15,3-1-4-15,-4-3 0 0,-1-3 2 0,-1-1-1 16,2-1-1-16,-1-1 0 0,-2-1 0 0,0 0-1 16,2-1-1-16,-2 1 0 0,1 0-3 15,2 0 1-15,-3 2 0 0,1 6 0 0,0 2 1 16,2 3-2-16,-2 3-3 0,3 2 0 0,-1-1-2 16,-1 4-1-16,2 3-6 0,0 0 1 15,0 3-3-15,-1 3-5 0,2 2 0 0,-2 1-2 16,1 6-4-16,0 0 2 0,-3 5 0 0,-2 2 1 15,2 3 10-15,-6 5 3 0,-1 1 2 0,-3 5 3 16,0-1 1-16,-1-2 6 0,-1-2-2 0,2-1 6 16,3-2-6-16,4-4-6 0,1-1 8 0,4-4-6 15,2-4 6-15,0 2 3 0,4-6 3 16,1 0 2-16,4-2 1 0,1-2-2 0,6-3-1 16,1-2-2-16,2-3 0 0,1-2 0 0,-1-4 3 15,0 0-3-15,-4-4 2 0,0-1 0 0,-1-3 1 16,-4-2-2-16,-1-2 1 0,-3-2 0 15,-7 1-1-15,-3-4-3 0,-1 1-1 0,-3-1 0 16,-2 1-1-16,-4 1 1 0,0 4 1 0,-2 3-4 16,0 4 1-16,-2 2-5 0,3 4-4 15,-3 2-6-15,2 6-6 0,-1 0-9 0,-4 4 1 16,-1 5 4-16,0 2 5 0,-4 5 7 0,3 4 3 16,2 5 0-16,1 0-3 0,-3 4 1 0,5 1-1 15,-1 2-3-15,2-5-2 0,6-4 1 16,6-3 1-16,3-6 8 0,4-2 9 0,1-5 7 0,3-3 5 15,5-4 2-15,0-3 0 0,5-3-2 16,-6-5-2-16,2-2 0 0,1-4-3 16,-4-2-1-16,3-4 1 0,-3 3-4 0,-2-5 2 15,1 1-1-15,-2-2-4 0,2-1 2 0,-3 4-1 16,0 1-4-16,-1 3 0 0,-1 4-1 0,-1 3 1 16,-3 5-8-16,-1 3-8 0,0 3-9 0,0 4-12 15,-3 3 6-15,0 4 3 0,3 4 8 0,-4 2 6 16,0 5 4-16,0 3 2 0,0 1 2 15,-3 3 1-15,1-2-4 0,-3 0 2 0,-3-1 2 16,1-1 0-16,0-6 4 0,0-3 0 0,2-8 3 16,0-3 16-16,2-4 18 0,-2-2 4 0,1-4-4 15,1-4-11-15,6-4-19 0,-1-4-1 16,2 0-2-16,-1-1 1 0,3-2-1 0,-1 1 0 16,1 0-2-16,0 1 0 0,-1 3-1 0,0 1-1 15,-1 5-4-15,0 4-3 0,-1 1-6 16,2 5-4-16,-1 3-5 0,-3 2 0 0,1 4 1 15,1 2 5-15,-1 4 6 0,0 4 4 0,1-1 3 16,0 2 1-16,1-1 2 0,-1-1 0 0,5-3 4 16,0-1 0-16,5-3 3 0,2-2 3 15,1-6 1-15,0-2 1 0,0-5 0 0,4-2-1 16,1-5-1-16,-5-1 1 0,2-5-2 0,-2-2-1 16,-5-3 1-16,3-5-1 0,-7-5 4 0,2-1-2 15,-6-3-1-15,0-3-4 0,0-2-1 0,-4 0-1 16,2-4-1-16,-2 1 0 0,4-3 2 0,0 0-2 15,-1-1-1-15,1 0 2 0,1-2-2 16,4 4-1-16,-5 1 2 0,1 4-2 0,0 6 4 16,-4 6 0-16,-1 7-1 0,-2 7-1 15,-2 7-11-15,0 6-27 0,0 4-9 0,-3 6-1 16,-3 7 7-16,-1 8 24 0,-1 8 9 0,-4 8 3 16,-3 7 3-16,4 5-3 0,-5 8 3 0,2 4-1 15,-4 4-2-15,4 0-16 0,-5-2-48 0,4 0-57 16,0-8-62-16,10-6-5 0,8-10 22 15,7-8 21-15,2-14-18 0,0-10-249 0,2-9-958 16</inkml:trace>
  <inkml:trace contextRef="#ctx0" brushRef="#br0" timeOffset="864081.5675">28701 7228 518 0,'-5'-12'674'0,"4"-1"-330"16,2-2-112-16,6 7-91 0,5 2-83 0,7 0-55 15,4 4-25-15,6 2-73 0,9 5-194 0,3 2-521 16,4 1 57-16</inkml:trace>
  <inkml:trace contextRef="#ctx0" brushRef="#br0" timeOffset="866707.4156">19534 9474 804 0,'-1'-2'286'0,"0"-2"-45"0,-1-5-25 16,4-3-68-16,3-3-33 0,2-6-13 0,3-9-12 16,4-1 5-16,1-5 5 0,0-2-4 0,2-1-6 15,-4 1-1-15,-1-3-2 0,0 2-9 0,-3-1-11 16,0-1-12-16,-3-2-10 0,-2 2-11 0,0 2-8 16,1-2-6-16,-4-1-8 0,-1 1-2 15,1-1-2-15,-2 1-3 0,1 7-1 0,-3 2 4 16,-2 8 3-16,3 6 1 0,-1 6 0 0,1 6-9 15,-1 5-15-15,2 1-26 0,0 1-5 0,0 7-2 16,-3 7 11-16,-2 9 22 0,2 7 6 16,1 8 7-16,3 8 3 0,3 6 3 0,1 6-2 15,3 8-1-15,-2 5-1 0,3 3-3 0,-3 3 3 16,1-3 1-16,0 4 2 0,-2-2 1 0,-2 1-2 16,1 0 0-16,-1-5 0 0,1-3-2 0,-3-1-4 15,-2-8-2-15,0-4-6 0,-2-11-2 16,2-9 2-16,-2-12 3 0,-1-9 14 0,4-8 21 15,-4-10 7-15,1-4 6 0,0-7-10 0,-3-6-16 16,2-6-5-16,-1-8-7 0,5-9 1 16,1-5 0-16,1-5 0 0,2-4 11 0,4 2 0 15,-1-3 5-15,0 1 1 0,4-2-4 0,0 1-7 16,1 4-4-16,0 5-4 0,3 8-1 0,-4 9 0 16,0 6 1-16,-3 10-1 0,2 4-6 15,-1 5-9-15,0 6-6 0,1 4-3 0,2 3 4 16,3 4 3-16,0 7 7 0,2 5 3 0,3 2 3 15,-1 1 2-15,1 3 0 0,1 1 2 0,-2-2-4 16,-1-1 4-16,0-4-3 0,-2-4 2 16,1-8-1-16,-3-2 4 0,-1-5 3 0,-3-3 5 15,-1-4 6-15,-2-6 2 0,2-1-1 0,0-6-2 16,1-5-5-16,-2-2-1 0,0-3-1 16,0-1 0-16,-1 0-1 0,-1 0 5 0,1-1-1 15,0-3-1-15,2 1-2 0,1-1-2 0,1-1-6 16,1 1 1-16,0 3 2 0,0 6-4 15,-2 3 1-15,-2 8-2 0,-1 5-8 0,0 2-7 16,-4 4-6-16,2 6-5 0,0 2 2 0,-2 6 10 16,2 4 6-16,1 6 5 0,-4 2 4 0,0 3-1 15,-1 1 1-15,-1 2-1 0,0 1 1 0,-3-1-2 16,4 0 2-16,1-4 0 0,4-7 0 0,3-2-3 16,2-7 1-16,0-3 3 0,1-4-2 15,4-3 4-15,1-4-1 0,4-3 4 0,2-4-1 16,2-5-2-16,-4 1 0 0,2-5-4 0,-3-2 5 15,0 1-3-15,-3-3 2 0,-3 1 3 0,1-2-1 16,-5 5 1-16,0 0 1 0,-3 2-3 16,0 4 3-16,-1 3 0 0,-3 4-4 0,1 1 0 15,-2 3-12-15,-1 1-13 0,3 3-3 0,-1 1-5 16,3 4 9-16,1 2 11 0,5 5 6 16,1 0 3-16,3 2 1 0,0 3 3 0,3-1-3 15,0 0 0-15,4 0 0 0,0-1-4 0,4-4 2 16,-5-2 0-16,5-5-2 0,-2-1 4 0,-2-3-1 15,-3-6 3-15,-3-3 2 0,-5-2-2 0,-4-5 5 16,1-2-4-16,-5-5-4 0,-5 0-3 0,0-4-5 16,-8-1-2-16,-5 0 0 0,-6 0 1 0,-4-1 3 15,-5 2 9-15,0 1 2 0,0 2 7 16,-1 2-3-16,2 3-2 0,5 1-1 16,-2 7-4-16,7 2 0 0,3 1-2 0,0 4-1 0,8 2-5 15,0 4-5-15,3-3-5 0,3 7-4 16,2 0-3-16,5 4 8 0,1-1 8 0,4 1 8 15,8-4 8-15,4 0 3 0,6-5 0 0,4-1-2 16,1-3-5-16,6 0 0 0,-3-4-1 16,1-3-2-16,0 1 1 0,-3-2 2 0,3-3 0 15,-6 1 0-15,-7-2 1 0,2 0-2 0,-7 0-2 16,-4 5 3-16,-3-1-3 0,-4 4 4 0,-4-1 0 16,-1 5-5-16,-3 0-4 0,-2 0-8 0,2 0-11 15,-1 6-1-15,-1 0 2 0,1 5 8 16,0 3 9-16,-1 3 3 0,-1 2 1 0,2 0 0 15,2 1 1-15,2 0-1 0,-1 1 4 16,5 1-4-16,0 1 0 0,2-3 0 0,5-2 2 0,4-1-1 16,2-3 1-16,4-6 3 0,-1-2 0 15,5-3 1-15,-4-3 1 0,3-1 0 0,-1-4-1 16,0 0-3-16,0-4 3 0,-2 0 0 0,-3-3 4 16,-2-2 0-16,-4-1 0 0,-3-1 1 0,-4-2-1 15,-1-3 0-15,-4 0 1 0,-1-2-2 0,-4 0-3 16,-1-2-2-16,-4 1-1 0,2 4 2 15,-4 2 1-15,-1 4-1 0,-1 3 2 0,1 2-2 16,-1 4-5-16,1 2-3 0,-3 3-6 0,0 5-3 16,2 2 1-16,-2 4 3 0,0 3 5 15,3 4-1-15,2 4-2 0,1 0 0 0,5 2-1 16,2-1-1-16,1 2-2 0,6-2 1 0,1-2-1 16,6-1-1-16,6-7 4 0,1-3 7 0,3-3 2 15,4-3 4-15,2-2 2 0,-1-5-2 16,-2-3 1-16,-1-1 1 0,2-2-3 0,-7-4 4 15,1-3 0-15,-3-3 2 0,-5-1 1 0,3-3-2 16,-6-2-3-16,1-1-1 0,3-4 1 0,-4 1-1 16,1-1-3-16,-1 5 3 0,-1 2-3 15,1 5-2-15,-1 1 0 0,0 4-2 0,0 5-1 0,0 4-6 16,1 2-3-16,6 4-1 0,-4 3 0 16,5 7-1-16,1 1 3 0,-2 4 1 0,1 3 3 15,-1 2 3-15,-2 1 0 0,-3 3-1 0,-3 1 0 16,-2 1-3-16,-5 1 1 0,-2-3 0 15,-1 0 2-15,0-3-4 0,-1-3-4 0,1-4 1 16,1-8 0-16,1-2 5 0,-1-3 10 0,1-3 13 16,-1-2 1-16,0-2 3 0,1-1-7 0,5-5-11 15,-2-2-3-15,6-2-2 0,1-4 1 16,-1-1 2-16,5 0 1 0,-1-3-1 0,-1-4 1 16,5 0-3-16,-2 0 2 0,0-4 1 0,3 2 0 15,-2-3 1-15,-2 3 0 0,1-1-2 16,-3 0 1-16,3 2 0 0,-4-1-4 0,1 6 1 15,-4 5 0-15,3 2 1 0,-3 7-3 0,-1 3-5 16,0 4-5-16,-1 2-7 0,7 4 0 0,-2 4 3 16,2 6 1-16,4 3 6 0,-1 6-1 0,-1 2 5 15,1 2 3-15,-1 0 0 0,-1 2 4 16,-5 1-4-16,0 1 0 0,-8 1 1 0,-3 3 1 16,-3-1 1-16,-10 1-1 0,-1-2-3 0,-4-3-3 15,-4-4-4-15,4-5-2 0,1-8 2 0,5-5 3 16,3-4 14-16,4-5 9 0,4-3 7 0,-1 0 0 15,-1-4-6-15,3-1-5 0,1-1-5 16,3-3-5-16,2 1-4 0,5-3-5 0,2 1 0 16,6 0 1-16,1 1 2 0,3 0 4 0,-1-2 2 15,5 2 0-15,-2-1 1 0,3-4-2 16,-2 1 2-16,2-4 1 0,-2-1-1 0,4-2 0 16,-2 1 2-16,-1-3 0 0,1-2 2 0,-4-2 2 15,-4 0 1-15,-2-1 3 0,-7 2-1 0,-6 1 2 16,-1 2 0-16,-3 5 1 0,-4 2 0 15,1 3 0-15,-4 3-2 0,0 3-2 0,2 3-5 16,-5 0-3-16,2 4-6 0,-2 4-6 0,-1 4-2 16,1 0 0-16,-2 7 2 0,-1 5 5 0,0 5 4 15,0 3-1-15,4 5 2 0,4 2-1 16,0 1-1-16,3 3 0 0,1-1-3 0,3-1-6 16,4-6-5-16,1-5 0 0,10-5 4 0,3-3 7 15,3-7 12-15,4-4 4 0,2-6 1 0,1-5-2 16,0-5-2-16,3-1-3 0,0-2 1 0,3 0-1 15,-2-2-1-15,2-2 2 0,-4 5 3 16,-6-1 6-16,-1 3 2 0,-5 4 3 0,-6 2-2 16,3 3-8-16,-4 2-1 0,-2 0-4 0,-1 2-3 15,0 6-1-15,-3-1-1 0,-3 1 1 0,-2 4-1 16,-2 1 0-16,-1 1 2 16,-3-1 0-16,-4 5 2 0,-2 0-1 0,-1-2-1 0,-3-1-9 15,-5-1-14-15,2-3-21 0,-4-3-25 0,2 0-38 16,-3-2-76-16,-1-2-170 0,-4 1-565 15,-2-3-650-15</inkml:trace>
  <inkml:trace contextRef="#ctx0" brushRef="#br0" timeOffset="867402.7819">17639 10297 626 0,'-2'-5'449'0,"4"-5"-168"0,-1 2-52 15,2 2-41-15,1 0-31 0,4 1-36 0,2-1-33 0,-1 5-23 16,4-2-10-16,5 3-8 0,3 2-7 16,3 2-7-16,1 5-10 0,-2 3-7 0,-3 2-5 15,-6 6 1-15,-7 6 4 0,-6 2 5 0,-3 4 5 16,-7-1-2-16,-5 0-2 0,-2 0-4 16,-5 0-1-16,0-2-2 0,-5 5 0 0,-1-2-1 15,-3 1-2-15,-1-1-3 0,1-3 0 0,2-5 4 16,6-4 5-16,8-8 8 0,8-4 10 0,1-5 12 15,8-1 11-15,0-2 2 0,5 0-4 16,5-2-14-16,11-1-13 0,4-4-11 0,5 0-8 0,3 1-5 16,1 1-14-16,-3-2-23 0,-2 2-32 15,-4 1-50-15,-3-1-45 0,0 1-54 0,-3-2-114 16,-1-2-253-16,-4 2-841 0</inkml:trace>
  <inkml:trace contextRef="#ctx0" brushRef="#br0" timeOffset="867620.7486">17995 9951 1107 0,'18'12'544'0,"10"4"-268"0,5 11-49 0,4 5-43 15,-4 2-17-15,0 7-33 0,-7 3-38 0,-4 4-27 16,-11 4-22-16,-8 2-14 0,-8 6-7 0,-9 4-7 15,-5 1-3-15,-5 2-3 0,-2-3-9 16,0-2-22-16,-3-1-43 0,-3-4-74 0,1 0-113 16,4-3-191-16,3-2-358 0,4-8-466 0</inkml:trace>
  <inkml:trace contextRef="#ctx0" brushRef="#br0" timeOffset="868264.7057">19002 10245 652 0,'0'-11'510'0,"-1"-5"-119"0,0-1-74 15,0 6-61-15,-1 5-43 0,1 3-62 0,1 2-60 16,0 2-48-16,1 0-32 0,1 7-10 0,-2 5 4 16,0 8 14-16,0 6 14 0,0 5 5 0,0 5 0 15,0-1-3-15,0 2-4 0,1-3-7 16,0 1-5-16,2-1 0 0,-1-3-2 0,2 4-3 15,0-3 0-15,0-1-3 0,-1-1-2 16,1-4 3-16,1-2 0 0,-1-2-16 0,-1-4-24 16,1-1-38-16,0-3-55 0,1-6-60 0,0-1-62 15,-2-4-124-15,-1-1-204 0,0-6-692 0</inkml:trace>
  <inkml:trace contextRef="#ctx0" brushRef="#br0" timeOffset="868519.0404">18902 10185 1572 0,'3'-4'290'0,"1"-2"-65"0,2-3-48 16,5 2-18-16,1 1-21 0,-1-2-27 0,9 1-26 15,0-1-25-15,5-1-17 0,5 1-17 16,4 0-8-16,5 0-6 0,0 2-5 0,-1 2-1 15,0-1-2-15,-4 4-2 0,-5 1 0 0,-3-2-1 16,-5 4-4-16,-3-1-8 0,-5-1-23 0,-2 3-45 16,-3-1-68-16,-4 1-82 0,-4 0-91 15,-1 3-138-15,-8 2-212 0,-1 2-316 0</inkml:trace>
  <inkml:trace contextRef="#ctx0" brushRef="#br0" timeOffset="868707.3365">19030 10438 161 0,'0'0'699'0,"0"2"-388"0,0-1-56 16,0 1 2-16,1-2 25 0,2 0-8 0,-1 0-41 15,2-2-60-15,3-1-59 0,6 0-37 16,2-3-23-16,6 1-18 0,4-2-11 0,3-3-12 16,0 4-4-16,2 0-6 0,-3 1-8 0,-6-1-26 15,2 4-47-15,-8 0-65 0,1 1-75 16,-6 2-110-16,-3 1-161 0,-3 4-246 0,-5 0-213 15</inkml:trace>
  <inkml:trace contextRef="#ctx0" brushRef="#br0" timeOffset="868851.6051">18992 10684 375 0,'3'3'557'0,"-1"0"-377"15,3 1-18-15,6 1 20 0,2-3 5 0,3 0-21 16,7-4-54-16,3 0-47 0,2-3-45 0,5 1-84 15,-1 1-175-15,-2-2-330 0,-1 5-564 16</inkml:trace>
  <inkml:trace contextRef="#ctx0" brushRef="#br0" timeOffset="869239.7097">19635 10687 1422 0,'14'-12'267'0,"3"-8"-75"0,7-7-23 0,1-2-6 16,1 1-3-16,-3-2-24 0,1-1-34 0,-4-1-26 16,1 0-15-16,-5-2-9 0,2 0-1 0,-3 0 0 15,-1-1-6-15,-3 4-9 0,-3-2-8 16,-1 0-7-16,-2 1-7 0,-2-2-5 0,1 2-4 0,-1 2 1 15,-2 0 1-15,-1 0-2 0,0 5 2 16,-1 1-4-16,-2 3 2 0,-1 4 2 0,1 4-2 16,-1 2-1-16,0 5-4 0,3 3-10 0,0 2-21 15,-1 4-8-15,0 3-2 0,-2 4 8 16,1 8 18-16,-5 7 9 0,4 4 4 0,0 7 2 16,3 2-1-16,1 5-1 0,1 5 3 0,2 5 1 15,-3 9-3-15,-4 5 4 0,-2 4-1 0,0 5 2 16,0 3-1-16,2-3-1 0,3-4-10 15,1-5-15-15,-2-2-32 0,-1-1-43 0,-1-7-59 16,-4-1-63-16,2-5-105 0,-1-5-170 0,-1-5-286 16,4-7-1-16</inkml:trace>
  <inkml:trace contextRef="#ctx0" brushRef="#br0" timeOffset="869708.2103">19842 10974 1151 0,'-5'-24'312'15,"-3"-5"-70"-15,1-5-53 0,1 4-27 0,7 6-25 16,4 3-37-16,2 2-29 0,5 0-21 0,4 1-20 15,2 0-8-15,9 1 0 0,-1-3-1 0,3 1 4 16,3-2 6-16,-1-1-2 0,1-1 1 16,-2-1 0-16,-1 0-2 0,-3-4-2 0,-3 0-1 15,-3-2 1-15,0-3-1 0,-1-3 1 0,-7-2-5 16,2 0-3-16,-4 0-4 0,-5-4-2 16,0 2-1-16,-4 1 0 0,1-2 3 0,-4 1-2 15,2 3 0-15,-1 2-2 0,-2 7 1 0,1 2 6 16,0 8 7-16,-2 4 7 0,0 5-2 0,2 4-13 15,-1 4-26-15,2 2-17 0,0 5-7 16,-3 8 3-16,-1 8 15 0,0 8 12 0,4 10 4 16,-2 5 3-16,1 10 2 0,-1 7 0 0,0 4 4 15,-3 9-7-15,3 0 3 0,0 6-1 16,1 2-2-16,-1-5 0 0,1-1-5 0,-3-5-9 16,1-2-15-16,-3-4-16 0,1-5-23 0,-2-4-25 15,2-3-39-15,-2-9-40 0,2-7-29 16,5-10-13-16,1-10 49 0,3-11 82 0,6-7 71 0,0-10 67 15,0-7 32-15,0-6 18 0,-1-9 43 0,1-4 34 16,-4-2 11-16,0 1-14 0,-4-3-38 16,-1-1-35-16,-3 2-24 0,0-1-15 0,2 2-9 15,-3 1-11-15,1 2-12 0,3-1-8 0,0 4-8 16,4 0-5-16,1 0-5 0,5-1-3 0,2 1-3 16,7 3-5-16,0 2-4 0,8 2 1 15,3 3-11-15,1 2-21 0,2 2-30 0,-1 1-56 16,-1 2-80-16,-1 2-110 0,0 3-220 0,-1 3-472 15,-5 2-92-15</inkml:trace>
  <inkml:trace contextRef="#ctx0" brushRef="#br0" timeOffset="870069.7989">20686 10449 1547 0,'2'-3'64'0,"5"0"-20"0,-1-3 26 0,6-2 59 15,1 0 52-15,0-1 19 0,6-2-23 16,2 0-30-16,6-4-39 0,-3 2-23 0,4-2-18 16,2 0-13-16,-7 0-6 0,1-2-5 15,-8 1-4-15,1 1 3 0,-7 0 3 0,-6 1-5 0,0 3-3 16,-5-1-10-16,-3 0-9 0,-2 3-6 0,-1-2-6 16,-7 6-3-16,0 0-3 0,-2 4 0 0,-1 2-2 15,-5 5 1-15,0 4 0 0,0 6-1 16,-1 3-1-16,2 4 2 0,0 2-4 0,3 0 4 15,5 2 0-15,0 4 2 0,7 2 2 16,-1 1 1-16,5 1 1 0,2 1-1 0,0 1-8 16,2-2-6-16,6-6-8 0,2-4-5 0,9-7 1 15,1-8-8-15,2-4-20 0,3-4-44 0,1-2-61 16,3-4-67-16,-3 0-90 0,1-6-104 16,1-1-103-16,-4-5-57 0,3-1 14 0,-5-2 343 15,1-1 219-15,-2-2 0 0,0-2 0 0,-3 1 0 16</inkml:trace>
  <inkml:trace contextRef="#ctx0" brushRef="#br0" timeOffset="870406.6231">21149 10420 1 0,'3'-19'279'0,"-3"6"128"0,-3 3-112 16,-1 7-110-16,2 3-71 0,-3 4-34 0,0 1-9 16,-1 6 14-16,0 1 13 0,-2 3 2 15,3 3-3-15,2 1-4 0,2-2-10 0,4 4-8 16,3 0-10-16,1-1-7 0,3 0-5 0,3-3-2 16,0-2 3-16,9-1 9 0,-1-5 6 0,4-3 4 15,0-3-4-15,2-4-9 0,2-2-10 16,-3-5-8-16,0-3-4 0,1-1-5 0,-5-4-1 15,-1 0-1-15,-5-5-1 0,-1-1 4 0,0-2-1 16,-2-2-3-16,-3-2-4 0,0-5-6 16,-2 0-5-16,-2-3-3 0,1-2-5 0,-5-3-3 15,1-3-1-15,2 0-1 0,-3-2 1 0,0-3 0 16,4 0 0-16,-2-1-3 0,3 1 4 0,0-3-3 16,0 0 0-16,2 4 1 0,0 4-1 15,-2 8 3-15,-4 11 5 0,-1 9 4 0,-2 4-3 16,3 9-12-16,-3 1-26 0,-3 7-7 0,3 1-4 15,-1 9 8-15,0 7 20 0,-1 7 5 16,-1 9 4-16,0 7 3 0,1 4 1 0,1 6 0 16,-1 2 4-16,-2 3-5 0,1 3 0 0,-5 3-18 15,3-2-43-15,-2 1-60 0,-2-4-98 0,-1-5-118 16,6-7-188-16,-1-10-271 0,7-8-167 0</inkml:trace>
  <inkml:trace contextRef="#ctx0" brushRef="#br0" timeOffset="870628.1781">21498 10122 1181 0,'11'-11'145'15,"8"-4"-55"-15,3-3-22 0,0 5 10 0,4 4 22 16,-3 0 26-16,-2 6 21 0,-1 3 3 0,1 2-20 16,-2 6-22-16,1 4-26 0,-2 3-18 0,-3 5-9 15,3 4-11-15,-6 5-8 0,1 2-10 16,-1 4-12-16,-6 1 1 0,2 2 2 0,-5 0 5 15,1 6-1-15,-2-1-29 0,-2-3-59 0,1-3-94 16,-1-7-101-16,1-1-115 0,2-9-168 0,0-7-353 16,-1-6 498-16</inkml:trace>
  <inkml:trace contextRef="#ctx0" brushRef="#br0" timeOffset="870765.2327">21936 9962 1859 0,'-3'-15'76'0,"-5"-1"-130"0,-1-2-57 16,4 6-83-16,-1 5-134 0,3 1-183 0,-4 2-225 15</inkml:trace>
  <inkml:trace contextRef="#ctx0" brushRef="#br0" timeOffset="872119.6819">22048 10111 1149 0,'0'4'88'0,"1"3"-64"0,4 4 42 16,-1 6 55-16,0 1 28 0,2 1 0 0,0 1-18 16,-2 1-14-16,4 1-11 0,0 0-7 15,4 2-24-15,-2-1-24 0,0 1-17 0,0-5-10 16,0 0 0-16,-3-3-1 0,0-3 0 0,-1-6 6 15,-2-4 13-15,-2-2 15 0,3-2 9 16,-3-5-6-16,6-2-20 0,-3-4-22 0,3-6-9 0,0-1-5 16,1-1 1-16,1-5 0 0,1 1 0 0,0 1 0 15,1-2-1-15,2 5 2 0,0-1-1 0,-2 2 2 16,2 1 4-16,0 5 1 0,-2 0 3 16,5 2-4-16,-3 3-2 0,5-1-2 0,1 4-1 15,-2-2-2-15,4 2 1 0,-1 1-1 0,1-2 0 16,5-3 2-16,-2 3 0 0,3-3 4 15,-5-1 3-15,-3 0 1 0,-2-2 2 0,-6 0 3 16,-1 2 3-16,-5 0 0 0,-5 1-1 0,-2 0-5 16,-5 1-8-16,1 0-8 0,-6 3-6 15,-4 1-3-15,-4 3 0 0,-3 2 7 0,-6 3 1 16,5 5 1-16,-3 3-1 0,2 1-1 0,3 4 1 16,5 0 0-16,1 4 1 0,5 1-1 0,3 0 0 15,4 3-1-15,2 1-1 0,2 2 5 16,0-1-1-16,1 1-4 0,5-5 0 0,1-5 0 15,4-2 3-15,0-5 6 0,5-3 3 0,2-4 3 16,2-4 2-16,3-2-3 0,-2-3 3 0,6-6-3 16,-2-1 1-16,-3-5 1 0,0 0-3 0,-4-5 4 15,1 0-2-15,-3-2-2 0,-3-1-2 16,4 0-2-16,-5 0 1 0,4 1-3 0,-3 1 1 16,2 5-3-16,-5 1-2 0,1 4 0 0,-2 4-1 15,-2 3-7-15,-3 4-10 0,2 2-7 0,0 5-4 16,-1 1 4-16,1 7 7 0,-3 3 9 0,2 5 6 15,-4 2 2-15,-1 4-1 0,-2 0 3 16,0 4 1-16,-3 0-4 0,-3-1-1 0,-3 1 1 16,-2 0-2-16,1-4 2 0,0-2 1 0,3-4 1 15,1-8-2-15,5-4 2 0,2-4 9 16,-1-4 14-16,1-2 10 0,1-2 2 0,0-5-6 16,2-2-13-16,4-6-10 0,1-2-3 0,1-2-3 15,2-3 0-15,3 0 4 0,2 1-4 16,1-2 2-16,0 1-1 0,3 1-8 0,0 3 1 15,-2 1-1-15,3-1-2 0,-2 4 0 0,1 3-1 16,-5 3-4-16,-3 5-6 0,1 3-5 0,-5 4-10 16,-1 0-5-16,-1 7-4 0,-2 0 5 15,3 4 6-15,-2 1 1 0,1 2-3 0,-3 2-6 0,4-1 2 16,-2-4 9-16,5 2 12 0,1-5 12 16,2 0 6-16,0-5 5 0,-1-1 1 0,5-4 4 15,-4-2 0-15,4-2 2 0,-3-3 1 0,-1-2 2 16,3-5 3-16,-3-1-3 0,3-4 2 0,0-1-2 15,0-4-3-15,-4 1 1 0,5-2-2 16,-6 0 0-16,0-1 0 0,-2 0-2 0,0 3 5 16,-3 1 5-16,0 2 5 0,-4 2 6 0,0 2 1 15,-3 3-4-15,0 5-7 0,-1 1-12 0,-4 3-15 16,1 2-12-16,-3 2-6 16,-1 2 1-16,-2 4 7 0,1 4 5 0,-2 1 7 0,-2 4 2 15,0 2 1-15,1 3 2 0,2 3 0 0,2-2-2 16,2 2-2-16,5-4-3 0,2-2 2 15,3-1 3-15,4-4 2 0,0-2 3 0,-1-2 3 16,9-2-1-16,-3 0 4 0,2-4 1 0,4-1 2 16,1-2 0-16,2-3 1 0,1-4-2 15,4 0-1-15,-3-3 3 0,-2-2-2 0,0-1 0 16,1-4 0-16,-4 1-4 0,2 1 1 0,0-4-2 16,-2 1-1-16,1 4-1 0,-4-1-2 0,5 1-1 15,-2 2-1-15,0 2-2 0,-1 5-3 0,0 0-1 16,1 4-7-16,-5 2-5 0,3 2-4 15,-5 4-1-15,0 2 5 0,-1 3 5 0,0 1 5 0,-2 2 3 16,-1 0-1-16,1 1 0 0,-6 1-3 16,2 1 2-16,-4 0-5 0,-4-2 0 0,2-2 1 15,-2-2 3-15,-1-3 4 0,4-2 4 16,0-1 2-16,0-4 2 0,1-2 11 0,1 0 15 16,-1-2 10-16,0 1-2 0,2-4-11 0,3-2-15 15,0 0-16-15,6-3-7 0,4 0-8 0,-1-2-5 16,6-3-3-16,1 0-4 0,0 0 4 0,2-2 4 15,1-2 4-15,-2 1 6 0,-1 0 4 16,2-3 5-16,2 0 0 0,-3 2 1 0,0-1 0 16,-2 6 1-16,1 2 3 0,-6 5 2 15,-3 2 3-15,-2 4-2 0,-5 1-5 0,1 3-5 16,-3 3-4-16,2 4 0 0,-3 2 5 0,-1 2 5 16,-1 3 6-16,0 2 6 0,-2 0 4 0,-3 1 3 15,2 1 1-15,-6 0-1 0,0-2-5 16,-2 0-2-16,0-2-4 0,-1-3-1 0,1 0 2 15,-2-3 1-15,2-3 1 0,3-3 0 0,1-2-10 16,-1-3-15-16,-1-2-37 0,4-2-73 0,-3-3-133 16,0-1-397-16,5-2-926 0</inkml:trace>
  <inkml:trace contextRef="#ctx0" brushRef="#br0" timeOffset="873066.782">25342 9638 1118 0,'-3'-1'105'0,"-3"2"-47"0,-2 1 16 0,-4 2 34 16,1 5 38-16,-2-1 9 0,-1 3-20 0,0 0-22 15,4 6-23-15,0 1-12 0,3 2-3 0,1 6-5 16,6 3-8-16,2 2-10 0,7-1-12 0,1 0-5 16,3-2-6-16,6-2-2 0,-1-6-1 15,9-4 2-15,-3-3 3 0,6-4 0 0,-2-5 0 16,-2-1-3-16,1-7-4 0,1-4-4 0,-3-5-6 15,2-3-8-15,-6-2-11 0,-4-4-13 0,-9 0-10 16,-5-3-4-16,-6-3 4 0,-2 2 6 16,-8-1 2-16,-1 4 4 0,-6 2 1 0,-3 3 3 15,1 4 5-15,-4 3 4 0,1 3 5 0,3 2 0 16,4 3-1-16,3 5-7 0,7 1-7 16,2 2-6-16,4 2-1 0,3 5 5 0,4 1 7 15,5 4 10-15,9-5 8 0,5 1 3 0,7-4 0 16,3-2-2-16,4-2 0 0,-1-5-2 0,3-2 1 15,0-5 2-15,-2-3 4 0,-4-2 7 16,-2-3 8-16,-7-3 7 0,-4-4 3 0,-4-4-1 16,-3-3-4-16,-3-5-6 0,-3-1-4 0,0-4-6 15,-3-1-3-15,1-3-4 0,-1 0 0 0,1-3-4 16,0-2 4-16,0 1 1 0,2 0 2 16,-1 0 3-16,1-1 0 0,-1-1 8 0,0 2 9 15,-2 5 8-15,-2 6 4 0,-2 7-1 0,-2 8-7 16,-1 5-9-16,-1 8-8 0,2 2-16 15,0 6-19-15,1 0-15 0,-2 8-4 0,-1 2 7 0,-2 8 10 16,-2 9 11-16,-1 9 3 0,3 8 0 16,0 8 0-16,4 5 2 0,2 5-2 0,3 4 1 15,0 6-1-15,2 7-1 0,0 6 1 0,-3 4 2 16,-3 5-2-16,-3 5 4 0,-3-4-1 0,0-2-1 16,2-3-2-16,-1-7-2 0,3-4-9 15,0-6-13-15,-4-8-13 0,1-6-21 0,-1-9-10 16,0-11-5-16,3-11 8 0,4-10 32 0,3-12 33 15,6-8 21-15,6-12 10 0,9-10-11 16,4-7-9-16,5-10-2 0,0-5 3 0,-5-1 8 16,-8-4 6-16,-6-1 4 0,-6 0 3 0,-6-4 7 15,-1 1-3-15,-1 4-2 0,2 1-7 0,2 2-9 16,1 2-6-16,0 0-9 0,4 3-5 0,1 2-18 16,2 4-31-16,-1 3-41 0,6 3-52 15,-1 1-78-15,1 0-141 0,4 3-357 0,1 2-825 16</inkml:trace>
  <inkml:trace contextRef="#ctx0" brushRef="#br0" timeOffset="873533.3996">27183 9262 994 0,'-3'-5'626'16,"-3"2"-321"-16,1 0-117 0,-4 3-48 0,1 2-31 15,-4 2-10-15,-2 7-14 0,-3-1-7 16,-3 6-13-16,1 2-15 0,-1 3-7 0,5 3-8 15,-1 4-7-15,4 0-2 0,3 1-6 0,2 0-2 16,3-1 0-16,1 5-2 0,2 0-4 0,1 1 0 16,4-1-1-16,2-1-1 0,6-3-6 15,5-6-23-15,0-4-34 0,5-4-68 0,-1-4-88 16,3-3-203-16,0-7-598 0,3-3-157 0</inkml:trace>
  <inkml:trace contextRef="#ctx0" brushRef="#br0" timeOffset="875202.5958">27669 9224 817 0,'-10'0'507'0,"-3"0"-257"15,-6 1-75-15,4 5-24 0,0 3-18 0,3 2-14 16,-2 6-24-16,0 0-15 0,2 4-21 15,1 3-10-15,2 2-10 0,0 0-8 0,4 5-3 16,0 0-4-16,1 0-1 0,1 1 4 0,1-4 7 16,6-6-1-16,4-5 7 0,7-3 3 15,1-6 3-15,4-1 3 0,3-6-5 0,0-4-6 16,-2-3-8-16,4-3-2 0,-3-5-4 0,0-1 1 16,-3-5 0-16,1 0 3 0,-6-1 5 0,-3 1 1 15,-1 3-1-15,-1 1-5 0,-7 2-3 16,1 3-2-16,-2 3-5 0,-2 2-3 0,1 2-5 15,-2 3-5-15,2 1-8 0,2 1-12 0,-2 0-4 16,1 3-3-16,0 3 4 0,1 2 10 0,1 5 4 16,3 0 1-16,2 2 1 0,3 0-1 15,2-1 0-15,-1 2 1 0,1-4 1 0,4-1-1 16,2-1 0-16,-2-7 2 0,0 0 2 0,-1-5 2 16,1-5 2-16,-2-1-3 0,1-4 0 0,-1-3 0 15,-2-5-4-15,0-1 0 0,-3-2-2 16,0-1 2-16,-5-4-3 0,0 2 0 0,-2-3 1 15,-2 2-5-15,-1 1 4 0,0-2-1 0,-1 2 2 16,-1 3 2-16,1 1 1 0,1 3-2 0,0 3 2 16,3 1 1-16,-2 4-1 0,0 1-1 0,3 3-6 15,3 1-5-15,0 2 0 0,1 0-3 16,6 2 1-16,1-1 4 0,2 2-2 0,3 2 7 16,1 0 1-16,0 3 2 0,-1 1 4 0,1 0-4 15,-1 2 4-15,-2-1 0 0,-2 4 2 16,-1 1 4-16,-4-2-4 0,-1 4-1 0,-2-1-2 15,-3 2 3-15,-1 3-1 0,-2 1-2 0,0-1 3 16,1 4-3-16,-2-1 1 0,0 2 2 0,2 2-1 16,-1 0 2-16,2 0 0 0,2 0-1 0,0 2 3 15,0-7-1-15,3 0 1 0,0-4 3 16,5-4 3-16,-4-4 2 0,-2-5 5 0,2-1 2 16,-1-5-2-16,0-2-3 0,1-3-4 0,1-3-3 15,-1-3-3-15,0-2-2 0,0-2-3 0,-1-4-2 16,0-3 0-16,-1 0-1 0,1-3 1 0,-2-3 2 15,2 0-3-15,1 2 3 16,-1 1 0-16,0-1-2 0,-1 3 1 0,1 1-2 0,1 1 2 16,2 3 1-16,0 0-2 0,0 3 0 15,1 2 0-15,-1 2-2 0,2 1-1 0,-2 1-1 16,-1 6-4-16,1 0-3 0,-2 5-4 0,3 1-2 16,-3 2-1-16,-1 4-1 0,-1 5 1 0,1 0 1 15,0 4 3-15,-6 0 3 0,2 2 3 0,-4 3 3 16,-2 2 0-16,-5 2 3 0,0 4-2 15,-4 2 6-15,-4 3-2 0,2 2-1 0,-3 0 2 16,4-1-2-16,4-3 2 0,4-2 0 0,3-6 0 16,4-2 0-16,2-5 1 0,2-3-4 0,5-3 1 15,0-3 1-15,-1-2-3 0,6-2 2 0,-3-4 2 16,5-2 0-16,3-4-1 0,2 0 2 16,-4-2-1-16,4-3 1 0,-1-3-1 0,-1 0 0 15,-2-5 3-15,2-2-2 0,-4-2 3 0,1-1 1 16,-1-1-1-16,0-1 3 0,-6-4-2 15,1 3 1-15,-3-1-2 0,-3 1 2 0,-3-1-1 16,-5 2 2-16,0 1-1 0,-5 1-3 0,0 1 2 16,-5 1 0-16,-1 5 1 0,0 0-2 0,-1 6-3 15,-1 4-4-15,0 3-5 0,0 5-3 0,-1 5-1 16,0 3 0-16,2 4 3 0,-3 6 2 16,3 1 1-16,1 7 1 0,3-1-2 0,1 4 1 15,1 2 0-15,4 4 3 0,0-1 0 0,2-1-1 16,3-2 0-16,4-3-2 0,5-3 2 15,-1-4 4-15,2-2 1 0,4-7 1 0,-4-1 2 16,4-4 3-16,3-4 0 0,-1-2 3 0,3-3 1 16,-1-4-1-16,-1-4-2 0,-1-2-1 0,-2-5 0 15,0-1 1-15,0-3-2 0,0 0 0 0,-3-2-2 16,-2-3-1-16,2 1 0 0,0-2 0 16,-2 2-2-16,4-1-2 0,-1 1 2 0,3 1-1 15,-2-1 0-15,1 4-2 0,2 3 0 0,-3 5-3 16,-1 6-5-16,-2 2-4 0,-3 5-8 0,-1 1-3 15,0 7-2-15,-2 3 6 0,-4 5 3 16,-1 3 8-16,1 2 3 0,-1-2 1 0,-2 6 5 16,-2-1 0-16,1 1 0 0,-1 0 0 0,0 0 1 15,-1-3-2-15,-4 1 0 0,0-3 1 0,2-3-1 16,-2-4 2-16,5-5-1 0,1-3 11 0,0-5 11 16,0-1 3-16,2-4 1 0,0-5-9 15,1-1-10-15,0-6-3 0,5-2-2 0,1-1 0 16,0-4-1-16,1-1 0 0,2-1 0 0,1 1 2 15,0 1-2-15,1 1-1 0,-3 2 0 16,7-1-1-16,-4 0-2 0,-1 4 0 0,6 1 1 16,-7 5-3-16,0 3 1 0,-2 3-5 0,-3 3-8 15,-1 3-5-15,2 3-5 0,-4 4 3 0,-1 5 6 16,4 5 6-16,-4 2 5 0,3 3 2 16,-3 1 2-16,0 2 2 0,-2 1-1 0,5-3 2 15,1 0 0-15,0-4 0 0,2-3 2 0,5-3 1 16,-1-2 2-16,0-4 1 0,2-1 2 0,0-4 3 15,-1-4 1-15,0-2 0 0,1-5-1 16,-1-4-1-16,5 0-1 0,-4-7 0 0,4-2 0 16,-5-2 2-16,2-2 0 0,-3-3-1 0,-3-4-1 15,-1 0-3-15,-2-4-1 0,1 1-3 0,-3-3 2 16,1 1-2-16,-2-3-2 0,-1-1 1 0,4-2 1 16,-2 3 1-16,3-3 0 0,1 1-1 15,1-2-3-15,2 0 4 0,-2 3-1 0,-2 5 1 16,1 5 3-16,-1 8 2 0,-4 8 3 0,-3 6-2 15,0 5-13-15,0 4-19 0,0 2-11 0,0 5-5 16,0 6 7-16,-1 9 15 0,-1 8 12 16,-3 9 4-16,2 8 5 0,0 8-2 0,-2 7 1 15,3 4-1-15,-2 5 0 0,-2 1 2 0,-3-2 3 16,0 0-1-16,3-7-9 0,4-8-5 16,8-8-5-16,6-14-2 0,5-8-7 0,2-7-29 15,-4-8-54-15,4-8-76 0,2-7-123 0,-3-7-203 16,1-9-216-16,-7-5-154 0,-1-5 484 15</inkml:trace>
  <inkml:trace contextRef="#ctx0" brushRef="#br0" timeOffset="875340.7639">30090 8918 1 0,'-8'-24'47'0,"-6"-3"475"16,1-6-9-16,4 8-72 0,5 8-82 0,1 1-82 0,5 3-75 15,2 4-63-15,3 4-55 0,3-3-43 16,1 5-37-16,4 2-42 0,5 2-55 0,4 5-72 16,1 3-130-16,-3 6-218 0,3-2-405 0,-11 6 311 15</inkml:trace>
  <inkml:trace contextRef="#ctx0" brushRef="#br0" timeOffset="880848.0418">19229 11530 1 0,'-2'-2'0'0,"0"-1"0"16,1-1 251-16,0-2 38 0,3-2 39 0,0-3 6 15,1-2-26-15,-1-3-68 0,2-5-74 0,0-3-54 16,-1-4-30-16,0-1 11 0,0-2 5 16,-1 3-5-16,0-3-12 0,-2 0-12 15,0-1-8-15,0 1-2 0,0 0-2 0,-2-1-3 0,0 3-7 16,-1 0-4-16,0 1-4 0,0 3-5 0,-2 2 0 16,-2 3-1-16,2 1 3 0,-4 4 4 15,2 5 0-15,0 4-5 0,3 3-13 0,0 0-11 16,4 6-15-16,-2-2-10 0,2 4-1 0,-1 6 0 15,0 8 11-15,0 10 5 0,1 7 2 16,2 3 1-16,1 6-1 0,2 3-2 0,1 5 0 16,-2 0 1-16,-1 4 0 0,0 3 2 0,-3 1-2 15,-4 8 0-15,-5-1 1 0,1 1 1 0,-2-2 2 16,2-6 0-16,3-5 0 0,2-8-1 0,-1-3-1 16,1-9-2-16,1-9-1 0,-1-6-1 0,2-9 2 15,1-7 5-15,0-5 7 0,1-2 4 0,-1-7-5 16,2-2-10-16,-1-8-10 0,1-9-5 15,2-7 5-15,2-2 5 0,0-6 4 0,1-2 3 16,0-1 0-16,-2-1 0 0,4-3-3 0,-2 3 0 16,2 1-1-16,0 6 0 0,-1 4 1 15,-1 8 0-15,-2 6-1 0,0 4-2 0,-1 7-3 16,0 3-5-16,3 3-1 0,-1 4-3 0,1 2 0 16,2 4-1-16,3 6 2 0,0 1 4 15,1 5 1-15,1 2 3 0,2-1 1 0,0 0 1 16,2 1 1-16,-1 1 1 0,1-4 1 0,1 1 0 15,-3-4 1-15,-1-4-1 0,-2-3 1 0,0-4 1 16,-1-4 3-16,-1-4 0 0,-2-2 1 16,0-1 2-16,-3-5-3 0,0-4 1 0,-1 1-3 15,-2-1-1-15,-2-2 0 0,-2-2-1 0,1 1 1 16,-1-2-1-16,1-1 0 0,0 0 0 0,2 0-1 16,1 3-1-16,-1 3 1 0,4 1-1 0,-2 4-2 15,1 4 1-15,-1 3-3 0,-1 5-4 0,1-1-3 16,-1 4-3-16,3 1 0 0,-1 4 4 15,-3 6 5-15,3 2 2 0,-2 7 2 0,-1 1 1 16,-3 6-1-16,0 3 2 0,-5 2 0 0,1 0 1 16,-5 1-1-16,3-2 1 0,2 0-1 15,0-2 1-15,5-7-2 0,3-5-1 0,1-4 0 16,4-4 1-16,1-2-1 0,1-5 2 0,0-1 2 16,4-6 0-16,1-1 1 0,2-6-1 0,2-2-1 15,-1-1 0-15,-3-4 0 0,3 0 0 16,-6 0 1-16,2-3 0 0,-3 0-1 0,0-3 1 15,-3 1-2-15,-1 1 1 0,1 0 1 0,-1 3-2 16,-2 2 2-16,-2 1-1 0,-1 5 1 16,1 3 1-16,-3 2-3 0,0 5-1 0,0 0-8 15,1 0-1-15,0 6 1 0,2 1 2 0,1 3 5 16,-1 5 1-16,6 2 1 0,1-3 0 0,2 3 0 16,3 0 1-16,3-3-1 0,0 3 1 0,5-2 0 15,-5-2-1-15,6-1-1 0,-1-3-2 16,-1-3-3-16,-2-1 0 0,1-4 0 0,-2-2 1 15,-4-5 2-15,-3-1 4 0,-2 0 0 0,-5-5 1 16,-3 0 0-16,-3-1-4 0,-1-2-1 0,-5-1-3 16,-4-2 1-16,-1 1-1 0,-6 1 0 0,1-2 1 15,-4 0 0-15,2 4 3 0,1 0 4 16,-1 3 4-16,4 0 2 0,2 2 0 0,3 5 1 16,3-1-5-16,3 4-1 0,3-1-6 0,3 2-9 15,2 0-6-15,1 0-1 0,3 3 6 0,3 1 9 16,-1 0 8-16,6-1 0 0,4-2 1 15,5-1-2-15,2 0-1 0,2 0 0 0,1-3-2 16,0 2 0-16,-3-3 1 0,-3-1-1 0,-2 3 0 16,-1-2 0-16,-3 2-1 0,-2 1 2 15,-6 0-2-15,-2 1-2 0,-4 1-1 0,-1 0-5 16,-5 1 1-16,1 2 1 0,-1 4 3 0,-3 1 4 16,0 3 1-16,0 3 0 0,-1 4 0 15,-2 0-2-15,1 0 2 0,2-3-1 0,4 2-1 0,-1 2 0 16,4-1 1-16,-1-1 0 0,4 3 1 15,3-2-5-15,1-4-1 0,4-3 0 0,2-2 1 16,2-3 4-16,3-6-1 0,4-2 0 16,-3-4 2-16,4-2-2 0,-4 0 1 0,3-4 1 15,-3 0 0-15,0-2 0 0,0-2 2 0,-2-2-1 0,-2 1 0 16,-1-3 0-16,-1-1 1 0,-2-3 0 16,0 0 0-16,-3-3 1 0,0 0-1 0,-1-2 0 15,1 3 1-15,-5 1-1 0,-1 1 1 16,-3 4 2-16,0 1 5 0,-1 4 3 0,-1 3 4 15,0 2-1-15,-3 3-3 0,-1 3-6 0,1 0-10 16,-2 3-5-16,1 3-4 0,-3 1-1 0,-2 4 3 16,-2 3 3-16,-4 3 2 0,4 3 0 15,-3 1 2-15,2 2-1 0,3 3 2 0,4 2-1 16,2 3 3-16,3-1-2 0,1 5 0 0,0-5-3 16,5-5-10-16,0 0-2 0,5-8-1 0,0-1 4 15,2-5 7-15,3 0 6 0,1-5 3 16,2-3 1-16,3-5 1 0,0-2-2 0,2-2-1 15,-1-3 0-15,-3-1-2 0,-1-1 0 0,-1-1 1 16,-4-3-2-16,1-1 1 0,0-2 3 0,-3 0-2 16,0-1 0-16,0 4-1 0,-1-2 0 0,2 4 1 15,-1 2-3-15,-1 3 2 0,1 4-1 16,-3 1-2-16,4 5-2 0,-3 1-1 0,3 4-1 16,2 0 0-16,-4 5 3 0,1 3-3 0,0 1 4 15,1 2 1-15,-2 1-2 0,0 0 3 16,-1 3 0-16,-2-1-1 0,-3-1 1 0,0 1 0 15,-2-2-1-15,0-2 0 0,-2-1 1 0,-2-3-2 16,2-1 2-16,2-3 0 0,-2-5 4 16,1-1 3-16,-1-1 6 0,2-1 0 0,2-5-4 15,1-4-5-15,3-3-1 0,3-2-4 0,0-3 3 16,0-2 0-16,5 0-2 0,-3-2 1 0,2-1 1 16,0 1 1-16,1-3-2 0,-1 1 0 0,0-1 0 15,1 0-1-15,2-3 0 0,-1 2 0 0,-1-1 0 16,1 1 2-16,-3 7-1 0,0 2-2 15,-1 5-1-15,-2 7 0 0,-3 2-5 0,0 2 0 16,-1 4-2-16,2 3 2 0,2 1 1 0,0 8 1 16,0-1 3-16,4 6-1 0,-5 2 1 0,-2 3 1 15,0-1-2-15,-1 1 3 0,-2-1-2 0,0 0-2 16,-5 2 1-16,-5 0 1 0,0 0-2 16,-5 3 4-16,-1 2 2 0,-6 0-1 0,-1-3 0 15,0-3-5-15,-1-6-3 0,1-6-1 0,6-3 3 16,2-4 5-16,5-4 5 0,2-1 6 15,2-1 3-15,2-2-1 0,3-1-6 0,1-3-7 16,3 0-4-16,3-1-3 0,0 0 3 0,2-1 0 16,5 2 1-16,2-2 2 0,2 2 0 0,0-2 1 15,3-2 2-15,-3-1-1 0,0-1 1 0,-1 1 0 16,3-5-2-16,-1 2 2 0,-1 1 0 16,-4-4-1-16,0 1 2 0,-3 2-1 0,-3-4 3 15,1 1-1-15,-5-1 0 0,0 0 3 0,-3 1 2 16,-2 0 4-16,-3 2 0 0,-3 3 2 15,-2-1-2-15,-3 5 0 0,3 0-4 0,-3 3-4 16,-2 5-4-16,0-1-4 0,0 4 0 0,-1 3 0 16,-4 4 1-16,2 3 1 0,1 4-1 0,2 0 1 15,2 2-3-15,4 1 2 0,1 1-1 0,3 1 1 16,2 1-1-16,1 2-5 0,2-2-10 16,3-3-10-16,4-2-2 0,3-2 7 0,4-6 12 15,0-4 8-15,5-2 6 0,-1-6-2 0,5-2 2 16,2-5 0-16,0-4-1 0,1 1 1 0,0-3 0 15,-1-2 1-15,-1 1-2 0,-1 2 1 16,-4-3 1-16,3 3 5 0,-3 2 4 0,-3 2 3 16,-3 4 0-16,0 2-3 0,-4 2-4 15,1 5-5-15,-3 1-1 0,-2 3 0 0,0 5 0 0,-5-2 3 16,2 4 2-16,-5 2 1 0,-2-1 0 16,-2 3-2-16,-5-4 0 0,3 2-3 0,-3-2 1 15,-3 0 0-15,0 0-3 0,-3-1-4 0,-3-1-17 16,1-1-20-16,-4-3-25 0,-1 0-40 0,-2-2-68 15,-3-2-145-15,1 0-387 0,-5-2-889 16</inkml:trace>
  <inkml:trace contextRef="#ctx0" brushRef="#br0" timeOffset="881600.0639">17677 12629 1529 0,'3'-8'231'0,"3"1"-69"0,2-4-69 16,4 5-18-16,3 3-1 0,9 0 6 0,3 2-2 15,8 2-10-15,0 2-10 0,2 6-15 0,-5 2-12 16,-7 4-13-16,-6 2-12 0,-6 3-4 16,-7 3-1-16,-5 2 7 0,-4 2 12 0,-5 4 9 15,-2-2 4-15,-4-2-3 0,-3 0-6 0,-5-2-3 16,2 1-3-16,-5-3-2 0,-1-2 1 0,4-2-5 16,3-7-1-16,4-4 1 0,7-6 8 15,6 1 9-15,3-4 8 0,3-1 0 0,2 0-12 16,3 0-11-16,4-1-14 0,2-2-3 0,8 4-2 15,0 1 0-15,2 6 0 0,-2 0-2 16,-2 5 2-16,-4 2-6 0,-3 1 3 0,-7 4 3 16,-1 0 3-16,-5 2 9 0,-2-1 3 0,-3 0 5 15,-3 2 2-15,-4-2 1 0,-2-1 1 0,-3 1 1 16,-4-3-4-16,-3 0 1 0,-3 0-4 16,-3-2-6-16,-3 1 2 0,1-2 0 0,-3-3-1 0,-1-1 1 15,4-3-2-15,-1 0-4 0,4-4-10 16,4-2-19-16,1-1-30 0,3 0-41 0,3-3-67 15,6-1-98-15,4 0-229 0,3-2-428 0,2-1-168 16</inkml:trace>
  <inkml:trace contextRef="#ctx0" brushRef="#br0" timeOffset="881851.7955">18029 12297 2435 0,'12'-8'124'16,"0"0"-31"-16,11-1-46 0,4 8-10 0,4 3 14 16,5 4 12-16,-1 6 5 0,3 6 1 15,0 6-4-15,-2 11-4 0,-5 5-8 0,-3 9-8 16,-10 8-10-16,-7 4-11 0,-8 5-9 0,-6 4-2 16,-10 2 0-16,-3 3-3 0,-7-2-5 15,-5-1-6-15,-1-2-9 0,-3-4-19 0,0 0-14 16,-4-5-17-16,1 3-18 0,-4-1-23 0,-1-3-52 15,1-4-103-15,7-6-142 0,5-7-208 0,8-9-345 16,6-5 312-16</inkml:trace>
  <inkml:trace contextRef="#ctx0" brushRef="#br0" timeOffset="882783.795">19203 12668 1250 0,'-6'-12'466'15,"-2"-5"-155"-15,-3-2-63 0,0 5-46 0,1 5-35 16,0 1-27-16,1 2-25 0,2 1-22 0,2-1-21 15,2 5-16-15,2-1-18 0,1 4-15 0,0-2-12 16,1 1-8-16,0 7 0 0,1 3 1 0,-1 12 5 16,0 6 6-16,2 9 4 0,-3 6 2 0,2 3 0 15,4 2-2-15,-1 2-1 0,1 2-1 16,1 1-4-16,-2 0-4 0,1-1 0 0,-2 0 0 16,-2-2 1-16,-1-2-1 0,1-5-2 0,-2-4-1 15,0-5-2-15,1-6 0 0,-1-2-2 16,2-11-1-16,0-3 2 0,-1-6 2 0,0-5 8 15,-1-2 7-15,1-4 3 0,-1-1-3 0,-1-6-7 16,1-6-6-16,0-5-2 0,-1-3-2 0,-2-4 2 16,-2-4-1-16,-1-1-2 0,0-5 0 15,-1-3 0-15,0 2-1 0,0-4 0 0,-3-1 0 16,4-2 0-16,1-4 1 0,1-5-1 0,1 1 0 16,5 0 0-16,1 4 1 0,1 6 1 0,2 4-2 15,2 12-1-15,-1 6-1 0,1 10-2 16,-2 7-5-16,-1 3-6 0,5 6-3 0,2 4 0 15,6 7 7-15,2 9 5 0,6 4 4 0,5 10 1 16,3 4-1-16,1 3 1 0,2 5-1 0,3 0 2 16,0 1-2-16,-3-2 2 0,0-2-1 0,2-3-1 15,-2-4 1-15,-4-3 0 0,-2-4 0 0,-1-8 0 16,-5-7 1-16,-5-5 1 0,-1-7 1 16,-2-5 4-16,-6-5 6 0,-2-2 1 0,0-6 1 15,-1-4-2-15,-1-6-4 0,0-4-1 16,-1-4-1-16,-1-4 1 0,-5-1 1 0,-1-8 2 0,-6-1 0 15,0-3-1-15,-3-1 0 0,-2-3-3 16,0 0-2-16,2-2-1 0,2 0-2 16,3 0-2-16,2 1-6 0,5 3-7 0,-1 0-13 15,4 7-16-15,1 5-20 0,-2 7-33 0,-1 10-55 16,0 5-104-16,3 7-263 0,0 5-493 0,3 7-471 16</inkml:trace>
  <inkml:trace contextRef="#ctx0" brushRef="#br0" timeOffset="883996.4984">20097 13033 1 0,'-1'4'333'15,"-2"2"11"-15,1 1-1 0,3 1-26 0,3-1-17 16,1-1-31-16,1-2-46 0,5 0-35 15,3-1-34-15,2-1-36 0,6-2-27 0,5-1-22 16,0-2-16-16,4-2-9 0,4-1-6 0,1-2-2 16,3-6-4-16,-3 3-7 0,0-4-1 0,-6 1 1 15,-5 0-1-15,-6-1 1 0,-7 1 2 0,1-3-4 16,-5-1 0-16,-2 1 2 0,-3-2 0 0,-3 0 1 16,-5 1-4-16,-3 2-8 0,-3-1-4 15,-5 3-4-15,1 1-2 0,-6 1 0 0,0 5 1 16,-4 2 0-16,2 2 0 0,-4 5 3 0,-1 2-5 15,4 5-1-15,-3 7 1 0,6 2 0 0,-1 4 0 16,4 2 0-16,5 2 0 0,0 3-2 16,6 1 3-16,3-1 0 0,3 0 1 0,3-3 1 15,3 0-1-15,6 0 0 0,3-2 2 0,5-2 4 16,1-3-2-16,6-4 1 0,3-1-1 16,-1-4 0-16,6-5-1 0,-2 0-2 0,2-4-1 15,-2-2-1-15,1-2 0 0,-2-2-1 0,-4 1 1 16,-2-1-3-16,-3-2 1 0,-3-2 1 0,1 1 1 15,-4-3 2-15,-2 1-3 0,0-2 0 16,-1-2 1-16,-2 2-3 0,-2-1 0 0,0-1 0 16,-4 1 0-16,4 0-1 0,-4 0 5 0,2-2-1 15,-2 1 1-15,0-1-3 0,2 1 2 16,-4-5-2-16,2 2 1 0,-1-1 4 0,-2-1-3 16,-1 0-2-16,0 4 1 0,-2-3-2 0,-1 3 2 15,0 2 2-15,-6 2 0 0,2 1-3 0,-4 3 1 16,0-1-2-16,0 3-2 0,3 2 2 0,-3 2-2 15,-1 2-4-15,2 4 0 0,-6 2-3 0,1 6 2 16,0 3 2-16,-2 2 1 0,1 4 2 16,3 2 0-16,3 2 1 0,4 0-1 0,3 0-2 15,0-2 2-15,4-1 2 0,0 0 1 0,3-4-1 16,2 0 1-16,2-3-3 0,6-4 3 16,-1 0 2-16,5-5 0 0,0-1 1 0,2-3-4 15,3-6 0-15,4 2 1 0,0-4 0 0,4-1 0 16,-4-4 0-16,-1 1 1 0,1 0 1 0,-6-5 0 15,2-2 0-15,-3 0 0 0,-2-4 1 16,-1 2 0-16,1-2 0 0,-5-2-2 0,2-3-2 16,-1-2 1-16,-1 1-2 0,-2 3 0 0,-1 1 2 15,-1 7 0-15,-5 3 0 0,-2 3 0 0,-2 5-3 16,-1 0-2-16,-1 4-10 0,-2 0-15 16,0 5-2-16,0-1-1 0,-5 7 11 0,0 5 12 15,-4 2 6-15,0 4 1 0,2 2 2 0,-1-1-2 16,1 2-1-16,2 2-2 0,4-4-7 15,-3 2-6-15,5 2-9 0,0-2-14 0,5-2-12 16,0-2-11-16,6-7 6 0,4 0 16 0,4-7 21 16,4-4 19-16,2-3 7 0,1-5 1 0,-1-3 0 15,1-3 0-15,-1-2-1 0,-3-2 1 0,-2-1 0 16,-3-4 3-16,0-2 1 0,-2-3 3 0,-3-2 3 16,1-5-1-16,-2-2 0 0,-3-4-5 15,1-1-3-15,2-4 0 0,-5-2-2 0,1-2 0 16,-2-3-2-16,-3-3-2 0,0-4-1 0,0 1 0 15,0-6 1-15,-1 2-1 0,0-1 1 0,1-2 1 16,0 1-1-16,0-1 1 0,-1 8 4 16,-2 5 6-16,-1 10 3 0,-4 13 3 0,2 9-8 15,-1 9-9-15,4 5-12 0,-4 7-8 0,2 4 3 16,-2 10 3-16,-2 6 11 0,0 9 2 16,-2 10 3-16,1 5-1 0,3 6 0 0,3 4 3 15,0 4 1-15,4 2-1 0,3 0 0 0,0 3 0 16,6-1-1-16,0-2-1 0,3-2-4 0,0-5-9 15,2-4-14-15,0-4-16 0,2-6-20 16,-2-2-30-16,0-6-58 0,3-4-105 0,1-5-208 16,-3-4-350-16,4-7-661 0</inkml:trace>
  <inkml:trace contextRef="#ctx0" brushRef="#br0" timeOffset="885158.5195">22391 12978 518 0,'-6'1'-15'15,"2"5"-39"-15,-5-2 17 0,5 1 37 0,0-4 64 16,3-1 72-16,0-1 86 0,1-2 66 16,0-1 25-16,0-2-5 0,2-3-38 0,3-2-49 15,-2-4-39-15,6-3-34 0,-3-3-30 0,4-3-22 16,1-1-22-16,0-2-14 0,0-3-12 0,2-3 0 16,-3-2-5-16,0-3-4 0,1-1-2 15,-1-3-6-15,-2-3-3 0,-2 1-4 0,1-5-4 16,0-2-4-16,-3 1-3 0,2-4-2 0,-2-3-1 15,2 0 0-15,-4-6-2 0,0 2 0 0,0-2 0 16,3 1 4-16,-3 1-1 0,1 5 6 0,3 4 2 16,-4 9 3-16,4 6 2 0,-5 9-3 15,0 9 1-15,-2 7-7 0,1 5-6 0,-1 6-9 16,1 2-17-16,-4 0-15 0,3 3-7 0,0 6 0 16,0 7 12-16,0 13 16 0,-2 10 4 0,-2 11 4 15,3 10 3-15,-1 10 0 0,0 11 7 16,2 8 3-16,2 4 2 0,2 6 2 0,0 0-1 15,0 0 1-15,3 2-2 0,-2-1-6 16,4 0-4-16,0-2-5 0,1-6-8 0,3-4-7 16,0-9-7-16,7-5-11 0,-5-6-5 0,5-6-2 15,-2-8-7-15,4-7-12 0,-1-8-10 0,0-8-12 16,1-8 12-16,1-9 23 0,-3-11 24 16,1-7 23-16,-6-9 9 0,1-7-1 0,-6-6 3 15,-5-7-1-15,-5-8 0 0,-5-1 4 0,-4-5 6 16,-4-2 8-16,-5-4 7 0,-3 2 5 0,-5 2 1 15,2-1 0-15,-4 2 9 0,1 3 2 0,4 0-2 16,-2 1-1-16,6 2-10 0,4 2-4 16,4 5-4-16,5 4-2 0,5 4-7 0,5 1-6 15,4-2-4-15,4 3-5 0,2 1-4 0,6-2 1 16,1 1 0-16,5 0-2 0,5 3-1 0,1-3-1 16,6 1 2-16,1 1-1 0,2 0 0 0,0 3 3 15,-3 2 0-15,2 3-2 0,-7 2 1 16,-2 3-1-16,0 5 0 0,-5-2 0 0,-4 3 0 15,-4 0 2-15,-3 2-2 0,-5 1 1 0,-4 0-2 16,-3 1-2-16,-2 2-1 0,-2 0-1 0,0 5 0 16,-1-1 4-16,-2 5 3 0,0 5-1 15,-3 4 3-15,-3 1-1 0,1 4-2 0,0 1 1 16,-2 2 1-16,-1 4-1 0,2-2 0 0,1 2 0 16,4 1 0-16,-2 1 0 0,2 2-3 0,4-3 4 15,4-3-3-15,6-4 1 0,3-7 1 16,6-4 0-16,2-6 2 0,2-1 1 0,2-3 0 15,-2-5 0-15,5-4 2 0,-2-1-4 0,0-5 0 16,3-4-1-16,-4-1-1 0,1-5 1 0,-2-4 0 16,-2 1 2-16,-2-5-4 0,-4-2 2 0,-2-3-1 15,-3-2-2-15,-5-3-1 0,0 0-1 16,-8-2-1-16,-1 0-2 0,-4 3 3 0,-5 2-2 16,-2 4 0-16,-1 4 3 0,1 4-4 0,0 3 3 15,1 4 1-15,0 2-2 0,3 3 3 0,1 1-4 16,-1 5-2-16,4 2-4 0,0 2 1 15,4 2-3-15,-2 1 1 0,3 2 1 0,1 2 0 16,2 1 5-16,2 0 0 0,2 0 3 0,3 1-2 16,3-1 7-16,2-1 2 0,6-1 3 15,1-2 1-15,1-1-2 0,2 0 0 0,5-3-3 16,-2-3 1-16,2 0 0 0,-1 0-1 0,0-1 1 16,1-1-2-16,-1 2 0 0,-1-3 0 0,0 2-1 15,-4 0-1-15,1 3-1 0,-3 2 1 16,-2 1-1-16,-4 2 0 0,-3 3-1 0,0 0 0 15,-2 4-2-15,-5 2 2 0,2 2 1 0,-3 2 1 16,-1 1 3-16,1 2-1 0,0 0-1 0,3-1-3 16,-1-2-5-16,4 2-15 0,0 0-27 0,-3 1-31 15,3-2-37-15,1 2-49 0,0-1-77 16,1-3-138-16,2-1-224 0,-1-5-378 0,1-1 249 16</inkml:trace>
  <inkml:trace contextRef="#ctx0" brushRef="#br0" timeOffset="885949.0528">24380 12550 930 0,'0'-10'398'16,"-2"-5"-86"-16,4-7-73 0,0 2-46 0,2-2-24 15,3-2-21-15,1-1-20 0,0-2-17 0,0 1-16 16,1 3-10-16,4-1-13 0,-1 3-7 16,0 1-14-16,2-1-11 0,1 2-14 0,0 0-9 15,2 0-4-15,2 1-5 0,4-4 1 0,-1 2-5 16,5 1 0-16,-3 2-2 0,3 3-1 15,-3 3-3-15,-4 4 0 0,0 3 1 0,-2 2-2 16,-5 2 0-16,-1 5-3 0,-3-1-3 0,-1 0 0 16,-4 7-1-16,-1 1 1 0,-2 3 1 0,-2 6 1 15,-4 1 3-15,3 2 3 0,-4 0 1 16,2-1 0-16,-2 0 3 0,1 0-3 0,0-2 2 16,3 0 0-16,4-2 2 0,3 0-2 0,3-4 1 15,0-2 0-15,4-1 1 0,3-5 3 0,0-1 1 16,5-3 2-16,1-1-1 0,3-5-1 0,2-2-1 15,-1-1 0-15,-3-3 1 0,4-1-1 0,-3-1 0 16,-2-5 1-16,0 1 3 0,-1 0 2 16,-1-2 0-16,-3-2-1 0,-2-4-1 0,-3 1 0 15,0-3-2-15,-2 0 1 0,-2-3-1 0,-3 1-1 16,-1-2 0-16,-3 4-1 0,-3 2 2 16,0 2 1-16,-4 3 0 0,2 5 2 0,-5 1-3 15,3 4-3-15,-1 1-7 0,0 5-7 0,0 0-3 16,-2 5-2-16,-2 5 1 0,-2 2 2 0,-2 6 2 15,1 1 3-15,3 6 3 0,-2 2 0 16,4 4 0-16,3 3 2 0,1 1 0 0,2 0 0 16,6-3 0-16,2 0 0 0,4-4 0 0,2-1-2 15,8-4-3-15,-3-3-1 0,6-4 2 0,-1-2 3 16,2-2 3-16,0-4-1 0,1-2 3 16,-3-4-12-16,1-1-14 0,0-2-26 0,-4-3-32 15,-3 0-39-15,1-2-57 0,-2 0-87 0,-3-1-175 16,0-2-272-16,0-1-673 0</inkml:trace>
  <inkml:trace contextRef="#ctx0" brushRef="#br0" timeOffset="886413.6717">25861 12007 452 0,'-5'-6'402'0,"-4"-1"-307"0,-2 0-41 15,0 3 16-15,0-1 9 0,3 1 15 16,-1 1 3-16,1 0-7 0,4 1-8 0,-2 0-9 16,4 2-12-16,1-2-6 0,1 2-7 0,1 2-6 15,-1-2-7-15,0 0-7 0,2 0-4 0,-2 0-5 16,1 0-2-16,-1 0-1 0,2 0 3 16,-2 1 1-16,0-1 5 0,0 0 2 0,0 0-1 15,-2 0 0-15,2 0 3 0,0 0 5 0,-1 1 9 16,2-1 11-16,-1 0 9 0,0 0 2 0,2 0 1 15,-2 0-9-15,0 0-9 0,0 0-13 16,2 0-3-16,-2 0-3 0,1 0 2 0,-1 0 6 16,0 0 1-16,1 0 0 0,-1 0 2 15,2 0-4-15,-2 0 3 0,0 0 3 0,0 0-1 16,1 0 0-16,-1 0 0 0,1 0-5 0,-1 0-5 0,0 0-10 16,0 0-5-16,0 0-3 0,2 0-5 15,-2 0 0-15,0 0-2 0,0 0-2 0,0 0 1 16,0 0-1-16,0 0-1 0,0 0-2 0,0 0 1 15,0 0-4-15,0 2 2 0,-2-2 2 0,2 0-2 16,0 0-1-16,-1-2-2 0,0 2-12 16,1 0-20-16,-3 0-28 0,-2-1-39 0,2 0-30 15,2 1-54-15,-3 0-61 0,-1 1-115 0,-1 0-112 16,-1 4-92-16,-1-1-130 0,1 4 366 0</inkml:trace>
  <inkml:trace contextRef="#ctx0" brushRef="#br0" timeOffset="886634.8115">25589 12166 76 0,'0'-2'397'0,"0"2"-47"16,2-5 11-16,0 4-12 0,1-4-25 16,2-1-60-16,-2 0-63 0,6 2-38 0,1-1-41 15,1-2-29-15,6-2-27 0,3 3-24 0,-1-1-15 16,5-1-8-16,-2 3-4 0,5 1-4 0,-4-1-3 15,-2 2-6-15,-3 0-2 0,-3 0-20 0,-2 1-27 16,-1-2-35-16,-1 2-44 0,-1-1-60 0,-2 0-91 16,0 1-155-16,1-2-170 0,-1 2-294 15,1 1 675-15</inkml:trace>
  <inkml:trace contextRef="#ctx0" brushRef="#br0" timeOffset="889571.3379">26575 11832 1422 0,'-5'-6'226'15,"-5"-2"-94"-15,-4-1-33 0,-3 3 11 0,-2 6 9 16,-5 0 10-16,-3 3-9 0,-4 2-11 0,-2 2-19 16,-1 3-18-16,1 3-17 0,5 2-14 0,1 1-7 15,4 5-9-15,3 0-8 0,2 4-3 16,2 1-2-16,4 3 2 0,2 2 2 0,2 2 6 15,2-4 1-15,5 0-3 0,5-5-5 16,4-3-2-16,2-6 4 0,4-5 8 0,1-5 11 0,1-2 8 16,1-6-2-16,3-1-5 0,3-2-5 15,-1-10-7-15,1 0-4 0,1-5-4 0,-2-4-3 16,-1 0-1-16,-4-4-2 0,-2 2 0 0,-4-1-1 16,-3-2-2-16,-3 3-3 0,0-2 0 0,-3 5-1 15,1 6 0-15,-2 0-1 0,-1 5 1 16,0 6-2-16,0 2-4 0,0 4-5 0,0 1-18 15,0 1-12-15,0 2 0 0,0 4 3 0,0 3 18 16,1 4 11-16,2 4 5 0,4 2 1 16,2 1 3-16,2 4 0 0,4-2-1 0,1-1-3 15,5-4-2-15,3-2 0 0,5-3 2 0,2-3 3 16,-1-4 2-16,1-2 0 0,-1-4 1 0,-4-4 4 16,-2-2 1-16,-4-3 1 0,-1-4 1 0,-4-1-1 15,-1-6 2-15,-1-1-1 0,-3-4-1 0,-2 2-3 16,-2-5-1-16,1 0 0 0,-1-1-2 15,0-1 1-15,2 2-2 0,-1 0-2 0,1 4 1 16,0 4-4-16,2 2 0 0,-2 6-1 16,2 5-8-16,1 5-7 0,-1 3-6 0,0 3-2 0,2 6 7 15,5 4 5-15,0 5 3 0,0 2 2 16,3 3 0-16,0 2-1 0,-1 0-1 0,0 6 2 16,-4-1-1-16,-3 0 0 0,-3 3 1 0,-6-5 0 15,-4 3 0-15,-5-4 1 0,-3-2 2 16,-2-3 0-16,-1-3 3 0,-2-3 2 0,3-7 1 15,-1-4 4-15,4-5 4 0,2-2 5 0,-2-2 6 16,3-4 3-16,0-2-3 0,2-4-3 16,1 0-3-16,6-4-7 0,1-2-5 0,2-2-3 15,6 2-2-15,3-5 1 0,4 0 1 0,0-2 0 16,2 1 2-16,3-3 0 0,-1-1-1 0,-3 0 1 16,1-3 0-16,1 1 0 0,-5-2-2 15,4-3 0-15,-4 4 2 0,1 0-1 0,0 3-2 16,-6 5 1-16,5 2 0 0,-6 10 0 0,0-1 0 15,0 6-2-15,-5 6-4 0,1-1-6 0,-1 5 0 16,1 3-4-16,0 8 3 0,1-2 3 0,1 10 0 16,0 2 6-16,2 5 1 0,-2 2-1 0,-1 1 1 15,0 4-2-15,0-3 1 0,-6 3 2 16,1-2-1-16,-8 0 1 0,-1 0 3 0,-4-4 0 16,-4 2 3-16,-4-4-1 0,-2-2 0 0,-3-4-1 15,-1-4 0-15,2-4 3 0,5-6 1 0,3-2 3 16,3-5 6-16,4-4 6 0,1-1-1 15,0 0 1-15,3-2-2 0,-2-3-3 0,2 1-3 16,4-2-2-16,3-1-3 0,0 3-6 0,5-2-3 16,3-1-4-16,2 3-1 0,7-3 2 15,0 1-1-15,2 1 5 0,3-1-3 0,2-2 1 16,1-2-1-16,1-1 0 0,3-2 4 0,-2-2-2 16,-2-3 3-16,-3-3-2 0,2-3-1 0,-2-1 2 15,-2-5 0-15,1 0 0 0,-6-2-2 0,2 0 1 16,-2 1-1-16,-2 3 0 0,-5 4 0 15,-1 2 2-15,-4 4-1 0,0 1 0 0,-6 4 2 16,-1 3-1-16,-1 3 4 0,-1 1-3 0,0 4-1 16,-3 1-8-16,-1 5-8 0,-1 0-8 0,0 3-4 15,-4 5 5-15,-2 2 7 0,-5 7 10 0,3-1 6 16,-2 5 1-16,0 4 0 0,4 5 0 16,-1 1 0-16,2 1 0 0,5 2 2 0,1 0-1 15,4-3-1-15,2-1 2 0,3-3 1 0,2-3-2 16,4-4 0-16,2-3 2 0,1-2 1 15,3-6 3-15,-2 0 2 0,3-5 1 0,4-2 0 16,0-4-1-16,3-3-1 0,-1-4-2 0,-1-3 1 16,-1-2 0-16,-1-4 0 0,-1-1-2 0,0-5-3 15,-5 0 0-15,5-2 0 0,-4-2-3 16,1 1 0-16,4-1 0 0,-1-2 0 0,3 2 0 16,-2 2-1-16,1 2 0 0,0 5-2 0,-1 3-3 15,-2 7-4-15,-4 2-4 0,2 5-4 0,-3 4 0 16,0 5-4-16,1 2 2 0,-2 7 2 15,0-2 2-15,2 7 2 0,-4 3 2 0,-3 2 2 16,1 3 2-16,-3 0 1 0,-4 1 3 0,-2 1 0 16,-4 0 1-16,-1-2-3 0,-4 0 2 0,-5-4 0 15,-4-1 1-15,0-5 3 0,2-2 0 0,1-7 0 16,1-2 0-16,2-2 3 0,3-5 2 16,3-2 2-16,-1 1 3 0,0-6 2 0,4 1 2 15,1-1-1-15,3-1-3 0,3-4-3 0,2 1-5 16,6-3-7-16,0-2 0 0,5 0 0 15,4 1-2-15,2-1 5 0,2 0 0 0,3-3 0 16,-1 0 1-16,1-4 1 0,2-1-2 0,-1-3 1 16,-3-5-2-16,2-1-1 0,-4-4-1 0,0-1 2 15,2-4 0-15,-3 1 0 0,-2-3 2 16,1 3 0-16,-2 2 0 0,-7 7-1 0,2 7 0 16,-7 6 1-16,0 5-1 0,-2 5-1 0,0 4-13 15,-4 2-15-15,3 4-19 0,1 5-6 0,-2 3 5 16,5 6 12-16,-5 2 18 0,5 9 7 15,-1 0 7-15,-3 7 3 0,4 2-1 0,-5-1 2 16,3 2-1-16,-4-1 1 0,-1 0 2 0,0 0 0 16,-1 0 0-16,-1-2 1 0,-1-3-1 0,-5 0 1 15,2-4 0-15,-2-4-2 0,-3-6 2 16,1-7 0-16,2-5 3 0,-2-3 5 0,1-2 6 16,0-1 7-16,-1-2 2 0,3-2 1 0,-2-2-2 15,2-2-1-15,4 0-5 0,0-2-1 0,2 2-6 16,0 0 0-16,2 1-3 0,0-1-5 15,4 1 3-15,2-2-3 0,-1 2 0 0,2-2-3 0,4 3 1 16,3-2 1-16,-3-1-1 0,5 0 2 16,1-1 0-16,-2 0 2 0,2-3-3 0,-2 1 4 15,1-3-3-15,1-1 0 0,-6 2 2 0,5-5 0 16,-5-2-2-16,1-1 0 0,1-1-1 16,-4-1 0-16,0-3 2 0,-1 1-1 0,1-1-1 15,2 1 1-15,-2 1-1 0,4 4-1 0,-3 1 2 16,1 4 1-16,3 3-4 0,-5 3-1 15,3 4-2-15,-2 3-3 0,1 3-1 0,-4 2-3 16,1 5-5-16,-1 1 0 0,2 2 0 0,-4 2 3 16,0 3 2-16,2 4 7 0,-4 1-1 0,-1 5 3 15,-1 3 0-15,-3 3 1 0,0 2 2 0,-2 0-1 16,-1-2 1-16,-2-1-1 0,3 0 1 16,-1-3 0-16,2-1-1 0,-1-5-1 0,0-2 2 15,1-3-1-15,0-5 2 0,0-1 0 0,0-6 1 16,0 0 9-16,0-5 12 0,1 2 10 15,-2-4 5-15,2-4-7 0,2 0-12 0,0-7-8 0,0 0-5 16,4-4 0-16,-1 0-3 0,3-2 0 16,2 2 0-16,-1 0-2 0,2-1 0 0,0 0 0 15,2 1-1-15,1-2 1 0,1 3-1 0,1-3 1 16,-3 0-2-16,4 5 0 0,-3 3 0 0,4-2-3 16,-1 5-2-16,-3 1-2 0,-2 6-8 15,-1 3-5-15,-2 5-5 0,-2 4 0 0,-1 2 6 16,1 5 6-16,-2 1 2 0,-1 3 0 0,-2 5-1 15,0-2-4-15,-4 4-2 0,1-3-1 0,-2 1-1 16,-2-5 3-16,4 1 3 0,1-3 2 16,0-4 4-16,1-5 3 0,0-3 4 0,3-4 5 15,-6 0 11-15,2-4 8 0,0 0 2 16,0-2-2-16,2-2-9 0,1-5-6 0,0 0-3 16,3-6 0-16,1 3 0 0,0-4 1 0,1-1 1 0,2 1 1 15,2 2-1-15,-2-2 0 0,1 0-1 16,5 1 0-16,-4 3-1 0,1-1-3 0,1 4-1 15,1 4-2-15,-5 2-2 0,1 2-4 16,4 5-3-16,-5 1-4 0,1 4 1 0,-1 1 0 16,1 2 4-16,-1 6 3 0,-1 1 0 15,-3-2 1-15,2 3 3 0,1-2 0 0,-1-2 2 0,-3 1 0 16,3-2 1-16,1-3 1 0,-1-2 1 0,0 1 1 16,0-3 1-16,3-1 1 0,3-2-1 15,-1-2 1-15,-1 0 2 0,4-3 1 0,-3-1 0 16,1-2 2-16,1-3-3 0,-2-3 1 0,2-1-2 15,-4-3 0-15,2-2-2 0,-2 0-2 0,0-4 1 16,4-4-1-16,-4 4 1 0,1-2 2 16,-2 1-1-16,0 4 2 0,-2 1 1 0,-2 0 0 15,-1 4 3-15,-3 3-1 0,-2 1-3 0,-2 3-6 16,-3 3-6-16,3 1-8 0,-1 1-9 16,-2 1-6-16,3 3-2 0,-2 0 2 0,-4 4 8 0,-1 3 9 15,-2 4 7-15,-1 4 3 0,-5 5 4 16,6 0-1-16,-1 4-1 0,1-1 1 0,4-1 0 15,7-4-2-15,0-2 1 0,7-2 2 16,-2-5-1-16,4-1 2 0,-1-1 3 0,0-4 0 16,2 1 6-16,2-3 2 0,0-2-2 0,0-2-2 15,6-1-1-15,1-4-1 0,2-2-1 0,-1 1 1 16,2-4-4-16,-1-2 1 0,-1 1 1 0,0-3-3 16,0 3 0-16,-3-6-1 0,-2 2-1 15,2-2 0-15,-3 2 1 0,2-3 0 0,-2 5-2 16,0 1-2-16,-3 5 1 0,1 1-4 0,-4 5-6 15,-3 1-4-15,1 3-8 0,-3 2-1 0,4 1 4 16,-4 8 5-16,0-1 4 0,2 4 5 16,-2 2 1-16,-1 0 0 0,2-2 2 0,-4-1 0 15,0 2 1-15,-1-1-2 0,-2-3 2 0,6-2 1 16,-2-2 3-16,1-6 4 0,0 0 1 0,-2-2 11 16,2-2 2-16,-1-4 3 0,5-1-4 15,-3-2-10-15,5-4-3 0,0 3-4 0,1-7 0 16,0 2-1-16,-2-1 0 0,4 0 1 0,4-1-1 15,-3-1 0-15,1 0 0 0,3 2 6 16,-2 2-10-16,1-1 0 0,-1 5-2 0,-2 4-6 16,3 0 5-16,-4 4-3 0,-1 2-1 0,0 2 0 15,-1-1 0-15,-3 3 1 0,4 1 1 0,0 3 1 16,-1-1 2-16,1 4 4 0,2-5 1 0,2 2 2 16,-1-1-2-16,0-3 1 0,3 0 0 15,-3 2-1-15,5-5 2 0,-5-2 1 0,4-1 0 0,-2-1 0 16,3-7 3-16,0-1-1 0,0-3 2 15,-3-5-2-15,4-4-1 0,-2-4-1 0,0-1-2 16,2-6-1-16,-2 0-3 0,1-3-3 16,-3-4-2-16,3-3-4 0,-4-3 4 0,3-1 0 15,-4-3 3-15,2-1 0 0,-3 2 3 0,1-2-2 16,-3 3-3-16,2 3 5 0,6 3-3 0,-1 2 6 16,-1 8 2-16,3 4-1 0,-9 4 3 15,-2 6-1-15,-6 7-4 0,2 4-6 0,-4 3-11 16,0 3-15-16,1 3-4 0,-1 4-3 0,0 6 10 15,0 8 14-15,-4 7 4 0,2 4 6 0,0 6 1 16,-4 8 3-16,3 6-2 0,-4 5 1 16,1 3 0-16,-2 5-1 0,0-1 0 0,3 2 2 15,0-1 0-15,0-1 2 0,1-3-2 0,7-4 0 16,2-6-2-16,4-5-1 0,3-7 2 16,6-2 1-16,1-6-15 0,3-2-25 0,0-7-51 15,-1-4-62-15,-4-5-67 0,2-7-138 0,-3-6-234 16,5-5-869-16</inkml:trace>
  <inkml:trace contextRef="#ctx0" brushRef="#br0" timeOffset="889751.1863">31102 10966 1952 0,'8'-7'43'0,"2"-2"-27"0,3-2 18 0,4 0 31 15,2 4 39-15,2 0 12 0,3 0-19 16,2 3-34-16,4 4-37 0,6 3-20 0,2 3-1 15,0 1 0-15,-2 0-5 0,-1 1-10 0,-4-2-28 16,-5 0-48-16,-1-1-100 0,-5 3-202 16,-5-2-280-16,-4 0-487 0</inkml:trace>
  <inkml:trace contextRef="#ctx0" brushRef="#br0" timeOffset="934118.8442">17881 14344 1 0,'0'-7'290'0,"-1"-2"112"15,0-1-40-15,-1 0-58 0,4 5-36 0,-2 3-23 16,1-2-29-16,0 0-31 0,-1 1-29 0,0 2-30 16,2 1-29-16,-2 0-24 0,0 0-27 15,1 1-17-15,-1-1-17 0,0 3-9 0,0-1-4 16,-3 2 2-16,1 5 3 0,-5 7 3 0,-6 7 6 15,-7 10 1-15,-5 8 6 0,-8 6 2 0,-1 1-3 16,-2-2 1-16,1-4-5 0,1-5-4 0,-2 2-3 16,5-1 0-16,-1 2-2 0,2-4-1 15,5-3 5-15,2-6-6 0,10-4-2 0,0-4 0 16,7-7-2-16,4-4 7 0,3-3 15 0,3-2 15 16,6-1 8-16,6-2 0 0,9-3-8 15,9-4-13-15,9-4-7 0,9 0-6 0,5 0-3 16,1 0-3-16,1 1-3 0,1 2 0 0,0-3 1 15,-9 4-1-15,-1 1 3 0,-8 3-3 0,-5-2 0 16,-6 4 0-16,-8-2 0 0,-2 1 0 16,-6 1-2-16,-3 0 0 0,-5 1-11 0,-1 0-15 15,-3 0-20-15,-3 0-27 0,0 0-14 0,-1 1-17 16,-1 2-14-16,-1 0-16 0,-1 1-30 0,2 1-35 16,1-2-41-16,0 2-30 0,2 0-21 15,0-1-11-15,2 0 1 0,3-1 19 0,0 1 42 16,1-2 59-16,-1 0 62 0,2 2 38 0,-2 1 64 15,1-2 17-15,1 2 0 0,-2-1 50 16,0 1 99-16,-1 0 41 0,0 1 10 0,0 0-9 0,0-2-9 16,-3 3-14-16,4-3-9 0,-4 0-6 0,0 1-10 15,1-1-3-15,0 2-2 0,0 0-4 16,2 0-8-16,0 1-12 0,-1 1-17 0,1 0-22 16,0 2-13-16,2 0-11 0,0 1-9 0,-1 2-2 15,1 2-2-15,0-2-8 0,1 0-4 16,2 0-6-16,0-1-4 0,1 0-3 0,1 0 0 15,0-2-1-15,0-1-5 0,-2-1-23 0,0-2-42 16,-2 0-71-16,-5-1-88 0,2-5-173 16,-4 0-314-16,-1-5-561 0</inkml:trace>
  <inkml:trace contextRef="#ctx0" brushRef="#br0" timeOffset="934416.7861">18348 13991 971 0,'2'-2'661'0,"1"-2"-404"0,2 4-103 15,6 6-41-15,6 11 2 0,6 2 30 0,9 13 4 16,3 5-27-16,6 8-20 0,5 10-19 15,-1 7-15-15,1 9-7 0,-5 9-4 0,-4 6-10 16,-9 2-4-16,-12-5-12 0,-14-2-11 16,-10-4-7-16,-8 1-3 0,-3 6-4 0,-10 1-2 15,-2 6 3-15,-5 2-4 0,-2-12-10 0,0-2-30 16,2-15-43-16,0-7-111 0,4-11-121 0,9-10-212 16,1-11-335-16,6-6-372 0</inkml:trace>
  <inkml:trace contextRef="#ctx0" brushRef="#br0" timeOffset="934793.8362">19873 14018 507 0,'-3'-4'316'0,"-3"-5"-34"0,-1 1-43 0,-5 4-29 16,1 4-18-16,-3 3-13 0,-4 3-15 0,-4 6-12 16,-6 1 3-16,-2 7-9 0,0 5-10 0,-3 8-11 15,-6 6-13-15,-2 8-7 0,-4 14-7 16,-2 7-8-16,0 7-17 0,3 0-20 0,6-2-20 15,11-4-11-15,11-2-7 0,8-5-5 0,8 3-5 16,7-2-2-16,3-2-1 0,5-4 0 0,4-4 0 16,3-7-1-16,4-9-2 0,4-2-1 15,1-12 2-15,5-3-9 0,1-8-16 0,7-5-32 16,0-4-54-16,2-8-80 0,-3 0-98 0,-1-4-207 16,-3-5-469-16,-3-2-317 0</inkml:trace>
  <inkml:trace contextRef="#ctx0" brushRef="#br0" timeOffset="936418.4268">20092 14424 915 0,'-6'4'775'0,"-3"5"-633"16,-1 4-24-16,-1 9 16 0,3 4 35 0,2 3 29 16,0 2 1-16,-3 1-24 0,3 7-27 0,2 0-31 15,4 2-31-15,8 2-26 0,3-2-21 0,5-1-18 16,4-1-8-16,0 0-2 0,5-4-3 15,1-4 1-15,3-4-2 0,2-8-2 0,1-5-2 16,2-7 3-16,-1-5-2 0,4-5 1 0,-3-5 0 16,1-5 0-16,-6-1 0 0,-4-6 0 15,-5-2-2-15,-8-4-4 0,-4 0-1 0,-9-4-5 16,-12 0-6-16,-3-3 0 0,-12 1-1 0,-4 2 2 16,-9 7 2-16,-4 1 5 0,-3 4 3 0,-1 4 2 15,3 2 6-15,1 6-1 0,5 0 1 16,4 4 0-16,6 4-1 0,5-1-1 0,7 4-3 15,4 1-1-15,3 3-1 0,7 2 1 0,3 3 3 16,5 0 1-16,3 5 2 0,8-1 2 0,6 1-1 16,5-3 0-16,11-4 1 0,7-3-3 15,6-6-1-15,4-6-1 0,1-3 1 0,5-5-2 16,-1-3 2-16,-6-2-1 0,-3-1-1 0,-4-3 2 16,-6-2 0-16,-6 1 0 0,-2-1-2 0,-3 0 1 15,-7 3 1-15,-1 3-4 0,-8 4 2 0,-6 6-4 16,0 4 1-16,-5 2-2 0,-2 1 1 0,0 2-2 15,0 1-3-15,0 7 5 0,1 1-2 16,1 5 3-16,1 0 1 0,0 3 1 0,-2 1-2 16,1 3 3-16,0-2-3 0,0 0 3 0,-2-1 1 15,0-1-3-15,0-2 0 0,-1-3-1 16,0-2 2-16,-1-5 0 0,2-3 3 0,0-5 2 16,3-5 1-16,1-3 0 0,2-8 0 0,7-6-3 15,-1-3-1-15,5-1-1 0,-2-2-1 16,0 1 1-16,-1-1 0 0,0 1-1 0,-1 7 1 15,2-3-2-15,0 5 0 0,0 2 1 0,-5 7-2 16,0 3-3-16,1 3-3 0,-6 3 0 0,1 6-2 16,2 4 3-16,2 5 2 0,-4 3 2 15,1 3 1-15,0 4 0 0,-4 0 1 0,2 3 0 16,-2-3 0-16,-3 2 0 0,-1-2 0 0,-4 0 0 16,1-3 0-16,-1-3 0 0,0-4 0 0,3-7 0 15,0-2 4-15,1-6 2 0,1-4 1 0,3-4 0 16,-1-3-4-16,3-5-2 0,0 1 1 0,4-1-2 15,-2-1 2-15,-1 5-3 0,1 1 2 16,-3 6-2-16,1 2 0 0,-2 0-2 0,2 3-3 16,0 3 2-16,0 2-1 0,2 1 2 0,6 5 3 15,0-1-1-15,0 3 0 0,5-1 1 0,0-1 1 16,-1 1-1-16,5 0 1 0,-1-4 0 16,2-3 0-16,1-3 0 0,4-2 1 0,-1-2 0 15,1-3-1-15,1-2 0 0,1-3 0 0,0-2 1 16,-2-1 0-16,-5-2-4 0,2-3 2 15,-1-3-2-15,-2-3 1 0,-1 0 2 0,1-3 1 16,-2-4-1-16,-2-2 0 0,2-2 1 0,-2-6-1 16,-3-4 1-16,3-3-2 0,-6-3 2 0,4-2-2 15,-5-3 2-15,-1 0-2 0,0-1 4 16,-1-4-1-16,-3 2-2 0,1-2 2 0,-5 4-3 16,0 0-1-16,-5 3 2 0,-3 3 0 0,-1 2 1 15,-7 2 0-15,2 6 1 0,1 6-1 0,-1 5 2 16,2 10-2-16,0 2 0 0,4 7 0 0,2 6-5 15,3 4-5-15,1 2-7 0,1 5-1 0,-1 8 0 16,1 9 7-16,5 9 5 0,-2 13 1 16,3 7 2-16,0 10 0 0,0 5 0 0,2 7 0 15,-2 7 1-15,-4 8-5 0,-3 9 3 0,-3 4-1 16,-5 4-1-16,-4 3 4 0,-1-1 2 16,5-3-2-16,0-5 1 0,3-4-2 0,2-6 1 15,2-4-2-15,1 0 3 0,-1-6 0 0,-1-5-1 16,-3-6 0-16,3-8 3 0,2-7-1 0,-2-8-2 15,1-9 1-15,1-11 1 0,-2-10 1 16,2-11 2-16,2-11 4 0,-1-11-5 0,1-10 2 16,3-8-2-16,1-11-4 0,3-5 2 0,2-5 1 15,1-6-3-15,6-5 1 0,-1-4-3 0,6-4 2 16,0 1 0-16,8 0 5 0,4 0-1 16,-2 10-1-16,-3 10 2 0,-2 11-5 0,-9 9 1 15,-4 11-1-15,-4 10 0 0,-2 5-4 0,-6 6-2 16,4 3-4-16,-5 7 2 0,4 4 3 15,-2 8 1-15,4 5 4 0,-3 4 0 0,1 4 0 0,4 3-1 16,0 1 0-16,1-4-1 0,5-4 0 16,2-4-2-16,5-6 3 0,2-5 2 0,4-8-1 15,-3-3 5-15,-2-6-3 0,-3-3-1 0,-1-6 1 16,-1-3 0-16,-1-4 2 0,-4-5-3 16,-1-6 3-16,1-3-2 0,-8-6-2 0,2-3 1 15,0-3-1-15,-4-4 5 0,3-4-4 0,1-5 0 16,2-3 1-16,0-7 0 0,1-3-1 0,2-4 1 15,-1-1-1-15,5-2 0 0,-3-1 0 16,3-1 1-16,-4 5-4 0,3 6 4 0,-7 6 2 16,-6 4 0-16,-2 10 1 0,-2 10 0 0,0 11 1 15,-1 11 0-15,-2 9-3 0,3 3-6 0,0 7-8 16,0 4-3-16,-2 5 2 0,-5 12 2 16,-2 8 8-16,-1 13 1 0,0 7-2 0,2 8 2 15,0 7 1-15,0 3 0 0,5 7 2 0,-2 4 2 16,3 0-6-16,-3 2 0 0,3-6 0 0,-5 4 0 15,6-5 2-15,1-6 0 0,2-3 1 16,9-9-6-16,0-7 6 0,2-10 1 0,9-6 1 16,4-8 1-16,1-10 2 0,4-5 1 0,0-9 0 15,2-7 1-15,-1-5-1 0,-3-7-1 16,1-7-1-16,-6-1-4 0,-2-7 3 0,-2-1 0 0,-3-3 1 16,-3 0-3-16,-3 1 3 0,0 0 0 15,-2 4-1-15,-4 2 5 0,-3 7-4 0,0 6-1 16,-1 6-1-16,0 5-3 0,0 4-2 0,3 2-4 15,-3 1-3-15,0 4-1 0,0 5 0 0,-3 8 4 16,2 6 3-16,1 5 3 0,1 1 1 16,4 6 2-16,-2-2-1 0,4 5 3 0,0 0-4 15,-1-1-1-15,3-2-2 0,0-3 2 0,3-8-11 16,1-7-20-16,4-5-36 0,-5-8-73 16,5-3-111-16,-5-8-248 0,-1-6-812 0</inkml:trace>
  <inkml:trace contextRef="#ctx0" brushRef="#br0" timeOffset="937178.8221">23560 14433 2347 0,'-30'4'63'0,"-9"3"-33"16,-10 2-6-16,6 8 13 0,11-1 14 15,3 0 8-15,5 3-3 0,5-3-12 0,2 5-12 16,5 1-10-16,3 2-5 0,4 1-3 0,2-2-3 15,10-5-2-15,3-1 3 0,10-2 3 0,2-8 1 16,7-2 0-16,0-4-2 0,2-5-2 16,-3-2 1-16,-7-2 0 0,-1-4 2 0,-8-1 1 15,-2-1-3-15,-7 1 0 0,-2-1-2 0,-2-1-2 16,-3 3-1-16,-3-1-1 0,-2 4-1 16,0-1-2-16,-2 3-1 0,5 4-2 0,-2 2-1 15,1 1-4-15,3 1-3 0,-2 2 1 0,4 3-2 16,-1 3 3-16,2 2 2 0,1 2 3 0,2-1 2 15,1 5 2-15,3-3 0 0,-1 4 2 0,4 1-1 16,1-1 2-16,2-4 3 0,3-3 2 16,0-2 6-16,1-6 0 0,0-3 2 0,2-3 1 15,0-4-3-15,-3-6-2 0,5 1-3 16,-2-5 0-16,-2-2-3 0,-1 1 0 0,-4-2-2 0,6-2-3 16,-5 0 1-16,-2 0-3 0,2-1 1 0,2 4-2 15,-1-2 0-15,0 4-3 0,0 1-1 16,2 6-1-16,-3 2 1 0,1 5-2 0,0 3-3 15,-1 2 2-15,-1 4-2 0,0 3 3 0,0 4-1 16,-2 1 0-16,-1 3 1 0,1 0-1 16,-3-1 1-16,1 4 1 0,-3-2 1 0,0 0 0 15,-3 1 0-15,-1-1 1 0,-2 0-2 0,-2-6 2 16,3-2 0-16,1-5 4 0,-1-2 5 16,1-5 7-16,1-1 3 0,0-6-2 0,4-1-4 15,-1-3-6-15,2-3 0 0,-1-3-2 0,3-1-1 0,-1 0-2 16,-3 0 1-16,5 2 3 0,-2 0 2 15,-1 0 3-15,3 2 0 0,2 2-2 16,-2 3 0-16,-1 3-1 0,-2 5-1 0,3 2-6 0,-1 2-2 16,-2 2-3-16,-2 2 1 0,5 7 1 0,-4 1 2 15,1 3 1-15,2 3-2 0,0 1 3 16,-2-2-1-16,1 3 0 0,-3-2-12 0,2 1-31 16,-2-1-66-16,0-2-120 0,0-2-161 0,-3-2-345 15,4-5-829-15</inkml:trace>
  <inkml:trace contextRef="#ctx0" brushRef="#br0" timeOffset="937562.9399">24476 14302 1417 0,'0'-4'778'0,"-2"-1"-713"0,1 1-76 15,-5 4 0-15,5 4 18 0,-2 4 40 0,-4-1 38 16,0 6 19-16,0 2 11 0,-2 4-5 15,1 3-13-15,0 3-16 0,5 3-13 0,0 6-12 16,1-2-9-16,4 2-5 0,1 0-12 0,5-5-2 16,5-3 0-16,4-2 4 0,5-3-6 0,0-5-5 15,6-5-3-15,-2 0-8 0,2-9 4 0,1-1-1 16,-1-4 0-16,-3-5-2 0,3-1 1 16,-6-6-1-16,1-1 1 0,-5-5 4 0,0-2-7 15,-6-3-1-15,-3-3-3 0,-5-4 0 0,-2 2-2 16,-6 4-1-16,0-1-1 0,-5 4-5 15,-6 5 6-15,1 4-2 0,-3 6 2 0,0 2-3 16,-1 6 1-16,-1 6-2 0,6 1-1 0,-1 8 3 16,2 2-1-16,2 4 2 0,6 7 1 0,-1 1 0 15,8 6 1-15,0 1 1 0,7-1-2 16,5-2-4-16,7-3 4 0,7-2 0 0,8-2 0 16,7-2-2-16,7 0-19 0,6-4-75 0,3 0-148 15,-2-3-293-15,-7-3-1164 0</inkml:trace>
  <inkml:trace contextRef="#ctx0" brushRef="#br0" timeOffset="940010.3836">17815 14108 1 0,'2'0'210'0,"-1"-2"12"0,1-1-24 16,3 0-25-16,0 0-22 0,4 0-19 0,2 0-8 16,2-1-4-16,8 0-9 0,1-3-13 0,6 2-13 15,3 0-13-15,4 1-11 0,5 1-8 0,2-1-9 16,3 1-6-16,1 0-6 0,3 1-8 15,-1-1-3-15,6-1-4 0,3 1-4 0,3-1-1 16,-1 2-2-16,4-2 0 0,4 2 0 0,2 1 2 16,6-1 0-16,0 2 0 0,2 0 1 0,-2 2 2 15,2-2 5-15,3 0 7 0,2-2 9 16,2 2 9-16,2-1 2 0,5-2-1 0,1 1-3 16,4 0-8-16,1-3-7 0,0 1-4 0,-1-1-6 15,2 2-3-15,-2 0-3 0,2-1-1 0,2 0-3 16,0-2 0-16,-1 3 0 0,-1-2-3 0,0 1 0 15,-3 0 0-15,3-2 0 0,-3 2 4 0,2-1-1 16,-3 2-1-16,0-2-1 0,-3 1-1 16,-2-2-1-16,1 0 0 0,-7 0 0 0,0-1-1 15,1 0 1-15,-6 2-1 0,2 1 1 0,-8-1 0 16,0-1-1-16,-4 1-3 0,-5 1 0 0,-2-1 0 16,-1 0-1-16,-3 1 4 0,-3 0 0 15,-1-2-2-15,3 1 1 0,-1 1 1 0,2-3-1 16,-4 2 0-16,-1-1-1 0,5 2 1 0,-4-3-1 15,-1 2 2-15,0-2-2 0,4 1 1 16,-2-1 0-16,-2 2 0 0,1 0-1 0,5-1 1 16,-5 2 0-16,6-1-1 0,1-1 2 0,-1 0-1 15,2 3 0-15,0 0 1 0,3-2-2 0,-1 3 3 16,6 0-1-16,-5 1 2 0,5 1 1 16,2 0 1-16,1 0-1 0,2 0-1 0,0 1 0 15,-3-1 0-15,-3-1 1 0,0 0 1 0,-4-1 0 16,1-2-1-16,-4 2-1 0,-2-3 3 0,0-2-1 15,-1 1 1-15,1 0 3 0,-1 1-1 16,-2 0 1-16,0 1-1 0,-3 1-1 0,-2 0 0 16,-5 3-2-16,0-2 0 0,-4 1 0 0,-2 1 1 15,0 0 3-15,-3 0-1 0,-4 0 0 0,-3 0-1 16,-5-2 0-16,-4 2 2 0,-1 0 0 0,0-1 1 16,-4 1 1-16,-1 0-3 0,0 0-1 15,-2 0-3-15,0 0 0 0,1 0-1 0,-4 1-2 16,0 1 0-16,1-2 2 0,-1 1-2 15,-1-1 2-15,0 2 0 0,0-2 0 0,-2 0 1 0,1 0-1 16,-3 0 1-16,1 0 2 0,-3 0 0 16,-1 0 2-16,0 0-3 0,-2 0 1 0,0 0-3 15,0 1-3-15,-2-1 0 0,2 2-2 0,2-1-2 16,-2 2 1-16,0 2 1 0,0 3 0 16,0 1 0-16,0 3 1 0,1-2 1 0,-1 2-1 15,0-2 0-15,0 0 0 0,1 2 0 0,-1-1 0 16,0-2 0-16,0 3 1 0,0 0 0 0,0 0-2 15,0 1 0-15,-1 2 1 0,0 1 1 0,-2 3-4 16,0 0 4-16,2 4 0 0,-1 2 0 0,-3 2-2 16,2 1 1-16,-3 6 0 0,1 2-1 15,-3 4 0-15,-1 2 0 0,2 2 0 0,-1 2 2 16,-1 1 0-16,2 0-2 0,-1 1 1 0,3 2 2 16,2 1-2-16,0 3 6 0,1-5 1 0,2 0 1 15,0-1 3-15,0 3 0 0,0-1 0 16,0-1-3-16,-1-1 6 0,0-3-7 0,-1-1-1 15,-3 0-2-15,2-4 0 0,1 1-5 0,-2-1 1 16,0 0 2-16,-2 0 0 0,0 1 3 16,-5 0-2-16,0-4 0 0,-2-1 1 0,0 0-1 15,-1-2-1-15,-2-2 0 0,2-1-1 0,-3-1 0 16,6-4 0-16,1-2 1 0,3-5-2 0,4-3 2 16,1-1 0-16,0-8-2 0,0-2-1 15,1-2 4-15,-1 0-1 0,1-3 5 0,0 0-2 16,-2 0 3-16,-4-1 2 0,-2-1-1 0,-2-1 3 15,-6-1-5-15,0 0-2 0,-8-2-2 16,3-3 1-16,-7 2-5 0,0-2 3 0,-1 0-1 16,-5 2-3-16,-4 0 4 0,-5-3-3 0,-4 2-1 15,-6-2 1-15,-3 2-1 0,-4 1 2 0,0 0-1 16,0 2-1-16,-1 4 1 0,2 2 1 0,-3 4-1 16,2 1 1-16,-3-1-3 0,-1 3 2 15,1-1-1-15,-4 0 3 0,0 2 0 0,-4-3-1 16,0 1 0-16,1-1-2 0,3-2 3 0,1 1 0 15,2 0-3-15,-1-3 0 0,0-2-1 0,-3 0-1 16,-4-1 3-16,-2-2 1 0,-1-2-2 16,-1-2 1-16,2-2 1 0,-3 1 2 0,2 0-2 15,-1 0 2-15,0-1-1 0,1 2-1 0,0 2-2 16,-3 1 0-16,0 1 1 0,1 0-1 0,3 1 1 16,1 2-1-16,-3 2 0 0,3-1 2 0,-4 1-2 15,4-1-4-15,-4 2 3 0,-2-1-3 16,2 0-1-16,-1 2 0 0,-1 1-5 0,0 0-5 15,1 1 7-15,0-1-1 0,-2 1-3 0,2 0 3 16,-2 1-5-16,-1 1 2 0,-2 0 5 16,3 1 1-16,-3 1-1 0,2 1 0 0,0-2-1 15,-2 1-4-15,-3 0 5 0,3 0 0 0,-4 1 2 16,4-2-3-16,-3-2 0 0,1 4-4 16,4-3 2-16,-3 3-4 0,0-1 2 0,1 0-2 0,-3 2-3 15,2-3 6-15,-4 2-1 0,2-2 7 16,-1 2 1-16,5-1 1 0,-1 1 5 0,1 0-4 15,2-1 1-15,3 3 0 0,-1-2 1 16,4 1 0-16,-1-2 1 0,1 2 1 0,2-1-2 16,2 2 1-16,1-1-1 0,0 1 2 0,3-1-2 15,0 2 0-15,2 0 1 0,0-3 0 0,2 4-1 16,1-1 1-16,2 1 0 0,1 1 2 0,7-3-2 16,-1 0 0-16,2-1 0 0,1 1 0 0,1-2-2 15,-1 3 2-15,1-2-2 0,3 4 2 16,0-5 1-16,0 2-2 0,0-2 1 0,-2 1 0 15,5-1-2-15,6-2 4 0,1-1-2 0,4-2 2 16,2 2 0-16,3-5-2 0,3 0 1 0,2-1 1 16,1 2-2-16,3-3 0 0,-1 0 1 15,4 0-1-15,0-1 1 0,4-1 1 0,0 0-1 16,1-1-1-16,-1-1 3 0,0-1-1 0,2-3 2 16,1-2-1-16,-1-1 3 0,0-1-1 0,4 0 2 15,-1-3 1-15,2-3-4 0,-1-2 2 16,3-4-2-16,0 1 1 0,0-3 1 0,2-3-2 15,0-1 1-15,0-5-2 0,3 3 0 0,-2-4 0 16,0 1-1-16,-1-1 2 0,1-2-2 16,-1-3-1-16,0 0 1 0,-1 3-1 0,-1-4 4 15,-2 4 2-15,-1-2-2 0,0-3 1 0,0-1 3 16,-1 3 3-16,1-1 1 0,-3-1-2 0,4 0-1 16,0-1-3-16,2-3-3 0,4-3 0 0,1 2-1 15,0-3-1-15,6 0 1 0,-1-3-1 0,1 1 0 16,1 1-1-16,1-1-1 0,-5 4-1 15,2 1 2-15,-2 6 0 0,-1-1 1 0,-1 6-2 16,0 0 2-16,-2 3 0 0,-2 3 0 0,1-1 3 16,-1 2-5-16,0 1 2 0,2 1-1 15,-4 4 5-15,2 3-5 0,-1 2 2 0,1 3-3 16,-1 2-4-16,0 2 6 0,1 2-2 0,0-1 2 16,-1 2 0-16,1-1-2 0,1 1 1 0,-1 0 0 15,0 0 2-15,1 1-3 0,-1-1 2 0,0 2-1 16,1 1-2-16,-1 1 1 0,0 0 1 15,0 2-1-15,0 0 1 0,0 0-1 0,1 2-2 16,-1 0 1-16,0 0-2 0,2 0-2 16,-2 0-1-16,2 0-1 0,0 0 4 0,0 2-2 0,2-2 3 15,3 2 1-15,0-1-1 0,2 0 2 0,-1 0 1 16,0 0-1-16,1 1-1 0,4-1 2 16,2-2-1-16,-1-2 2 0,8 0 0 0,1-3-2 15,2-1 1-15,4-3-1 0,2-1 2 0,7-3-2 16,3 0 1-16,7-1-1 0,9 0-4 0,11-1 6 15,7 0-2-15,11 1 2 0,7-1 0 16,7 0 0-16,4 4-4 0,0 2-5 0,0 2-35 16,-3 3-75-16,-6 0-114 0,-10-1-228 0,-5 3-590 15,-8 0-293-15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4:48.4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14900 1076 1 0,'-1'-10'0'0,"-3"-4"0"16,2-1 0-16,2 4 0 0,-1 0 0 0,1 4 0 16,0-2 0-16,0 2 0 0,0 1 0 15,0 0 0-15,0 0 30 0,0 2 86 0,1 0-5 16,-1-1 2-16,0 1 9 0,0-1 9 0,0 1-10 15,0 2-17-15,0 0-24 0,0 0-26 16,-1 0-14-16,0 1-21 0,-1 1-19 0,2 0-22 16,-1 0-21-16,1 1-17 0,1-1-12 0,-1 2 10 15,0 0 22-15,2 0 26 0,-2 1 28 0,0 3 17 16,-2 0 5-16,2 0-4 0,0 1-7 16,0 2-3-16,0 2-8 0,-1 0-3 0,1 0-2 15,-3 2-4-15,2-1-3 0,0 2 2 0,1 0-2 16,-1 1 5-16,0 1 2 0,1-1 1 15,-1 2 11-15,0-1 5 0,-1 2 7 0,2 0 3 16,0 3-3-16,-2 0-4 0,2 3 0 0,0-1-2 16,0 0-4-16,0 2-3 0,0-1-3 0,2 2-1 15,-2-2-1-15,2 1-2 0,-1-1-1 0,-1 2 4 16,1-1 8-16,-1 3 8 0,0 1 6 0,1-1 2 16,-1 2-3-16,1 0-6 0,0 1 0 15,0 0-4-15,3 2-1 0,0 1-5 0,-3-3-1 16,5 3-1-16,-3 1-2 0,3-3 0 0,-2 3-3 15,2-1-2-15,-2 2-3 0,-1 2 1 0,2 2-1 16,-2-1-1-16,-1 1-1 0,3-2 0 16,-4 0 1-16,0 0-2 0,0 4-1 0,-1-2 1 15,0 2-1-15,0 1-1 0,1 1 0 0,-1 0 1 16,1 0-2-16,3 1 2 0,-3 3-2 0,2-4 1 16,-3 1-1-16,2 5 1 0,-1 2 0 15,2-1 2-15,-3 1-1 0,1-1-2 0,-1 0 1 16,-1 3 1-16,-2-2-2 0,2 3 2 0,-1-1 1 15,-1 1-1-15,-2-1 3 0,2 2-1 16,0-1-1-16,-2 5 0 0,4 1-3 0,-2 2 2 16,2-1 0-16,-3 1-1 0,3 1 1 0,1 3-1 15,-1 0 0-15,1 2-1 0,-1 0-2 0,-3-1 2 16,0 1 0-16,2 3 0 0,-2 1 1 16,-2 1-1-16,2 1-2 0,-2 0 1 0,2 2-1 15,-2 0 1-15,0 4 0 0,1 0 0 0,-2 0 1 16,4 5 3-16,-6 0 2 0,6 3 2 0,-2 1 1 15,2 2 2-15,2 1 2 0,-1 1 0 0,2 0 2 16,0 1-4-16,1 2-2 0,1 0 2 0,-1 1 4 16,4 2 5-16,-1-2 2 0,-1 4-3 15,5-2-8-15,0 2-9 0,0 4-1 0,1-1-1 16,-2 4 0-16,3-2 0 0,-2 4 0 0,3-3-1 16,-2 4 1-16,-1 1 0 0,2 0-1 15,0 3 4-15,-1 0-2 0,-2 0 3 0,7 2 1 16,-8 2-3-16,3 0 2 0,2 1 1 0,-2 1 0 15,1 3 1-15,1-1-3 0,-2 0 3 0,2 2-6 16,0 0 1-16,-1 2-1 0,-1 0 0 16,-1 3 0-16,0-2 1 0,-2 3-1 0,2-2 0 15,-2 2 1-15,-1-4 0 0,1 5 3 0,-3-1 5 16,0 1 2-16,0-1 3 0,-2 2 0 16,-1-4-5-16,-1 2 3 0,-3 3-3 0,2-4 1 0,-1 4 1 15,-2-2-3-15,1 0 2 0,-2 3 1 16,2-3 1-16,-3 1 1 0,2 2 0 0,-1-4-3 15,-1 1-1-15,1 0 0 0,-1-2 0 0,2-2 1 16,-4 4 3-16,0-5 1 0,1 3-3 0,-2-4-1 16,1 2-3-16,-2 1 0 0,2-1-2 0,-2 0 0 15,2-1 1-15,1 2-6 0,-1-3 1 16,2-2 1-16,0 0-1 0,5 0-1 16,0-3 1-16,1 0-1 0,0-1 1 0,1-2-3 0,-3 0 0 15,3-3-1-15,-2 1-1 0,1-2 0 16,-3 0 0-16,-1 0 3 0,2-2-1 0,1-1 2 15,-2-3 0-15,2-1-3 0,1-3-1 0,-1-1 0 16,-1-2-4-16,0 0 2 0,2-4-1 16,-3-2-1-16,-1-5 9 0,3-1-2 0,-1-5-1 15,-2-1-2-15,3-5-7 0,-1 0 1 0,-1-4-3 16,3 2 0-16,2-5-4 0,-1-4 3 0,3-1 1 16,-2-3 2-16,0-32 18 0,1 5-3 0,-2-1-5 15,2 7 4-15,-1-3-20 0,3 4 7 16,-2-1 0-16,0 5 6 0,0-2-4 0,4 0-1 15,-4-7 5-15,4-1-8 0,-2-1 5 0,0-3-6 16,0-3 13-16,0-3 2 0,1-1-14 16,-2-3 12-16,-1-4-9 0,2-3 13 0,-2 0 4 15,0-4-12-15,-1-2 6 0,-1-11 14 0,0 0 10 16,0 0-5-16,0 0 1 0,0 0-22 0,8 25 1 16,-8-25 1-16,0 0 7 0,0 0 2 0,0 0 4 15,0 0 3-15,0 0 0 0,0 0 0 16,0 0 2-16,0 0 4 0,0 0-5 0,0 0 0 15,0 0-1-15,0 0-7 0,0 0-12 0,0 0-15 16,0 0-4-16,0 0-10 0,0 0 1 0,2 17-23 16,-3-20-4-16,1-2 9 0,-1 3-25 15,0-2 10-15,0 2-29 0,0-2-69 0,-2 3-124 16,2-2-264-16,0-1-453 0</inkml:trace>
  <inkml:trace contextRef="#ctx0" brushRef="#br0" timeOffset="7257.4917">1078 653 1 0,'0'-1'0'0,"1"1"0"0,-1-1 0 16,0 0 0-16,0 0 0 0,0 0 164 0,0-2 42 16,0 2-15-16,0 1-11 0,-1-5-7 15,1 4-5-15,0 1-12 0,0-2-11 0,0 1-17 16,0-1-16-16,0 2-15 0,0-2-19 0,0 2-13 16,-2-1-12-16,2 1-10 0,0 0-13 0,0 0-6 15,-2 0-10-15,2 0-11 0,0 0-8 16,0 1-1-16,-1 3 1 0,0-1 3 0,0 5 8 15,-1 2-2-15,-2 4 0 0,1 1 0 0,1 4-1 16,0 4 2-16,-3 1-1 0,4 4 3 0,0 1 1 16,1 1 1-16,0 30 2 0,0-9-2 15,1-6 4-15,1-12-2 0,2-5-5 0,-2-2 2 16,0-5 1-16,4-2-2 0,-2-2-1 0,0-3 0 16,1 3 0-16,-3-6 0 0,3 0-4 15,-2-3 4-15,-2 2-6 0,1 2 2 0,-2 2 8 16,0 0 7-16,-2-5 6 0,1 2-2 0,1-5-3 15,-2-1 0-15,1-1 1 0,-3 1 1 0,3-2 1 16,0 1-9-16,1-2 5 0,-1-1 0 16,1-1 4-16,0 0 7 0,0-1-12 0,1 1-4 15,-1-2-12-15,0 2-25 0,0 0-39 0,0-1-68 16,0-2-152-16,-1 1-249 0,0-5-352 0,-1 0 344 16</inkml:trace>
  <inkml:trace contextRef="#ctx0" brushRef="#br0" timeOffset="7891.5528">890 608 1 0,'0'-2'0'0,"1"2"0"0,-1-1 0 0,0 0 0 16,1-1 196-16,2 1 62 0,-2-2-15 0,1 1-28 16,-1 0-36-16,4 0-31 0,-1-1-25 0,-1 1-17 15,5-2-17-15,-1 2-4 0,3-1-12 0,1 0-11 16,2 1-9-16,5-1-14 0,1 2-2 15,4 1-5-15,0 1-11 0,6 2-2 0,-3 1-4 16,-1 2-2-16,2 1 0 0,-5 5 0 0,-1-1 0 16,-8 2 2-16,1-1 2 0,-7 6 0 15,-2-1 1-15,-4 2-3 0,-3 0 6 0,-5 2 5 16,-3 0 0-16,0 2 0 0,-4 0-10 0,-5-3-2 16,-1 1-13-16,-1-3-4 0,0-2 1 0,-1-1-10 15,0-3 9-15,5-1-1 0,0-4 9 16,7-2-4-16,0-2 0 0,3 1-15 0,3-3-28 15,4-1 1-15,4-1-5 0,3-3 15 0,3 2 21 16,2 0 0-16,4-1-4 0,4 2 5 0,0 1-2 16,3-2-5-16,-1 4 4 0,4 0-1 15,-4 3 9-15,1 1 15 0,23 8 3 0,-12 1 5 16,-6-3-1-16,-9 3-2 0,-5-1 4 0,3 0 2 16,-5 2 2-16,-4 0 3 0,-5 0 13 15,-5 3 10-15,-5 1 22 0,-7 4 12 0,-5 1 1 0,-7 3-8 16,-1-2-19-16,-8 0-13 0,2-5-5 15,-5 0 0-15,3-3-3 0,-3-3-1 0,2-2-9 16,1-1-6-16,17-6 6 0,-2 0 2 0,3-2-1 16,-7 1-2-16,5 0-10 0,-2-1-2 0,5-2 3 15,-1 0-5-15,3-2-7 0,4-1-18 0,3 1-35 16,4-1-54-16,-1-1-78 0,4-1-114 16,4-1-207-16,1 0-304 0,4-1-276 0</inkml:trace>
  <inkml:trace contextRef="#ctx0" brushRef="#br0" timeOffset="8924.2268">1760 733 879 0,'-4'-1'118'15,"-1"0"42"-15,-3-2 71 0,-3 2 44 0,-1 0-16 16,-3 0-57-16,0 2-66 0,-4 3-52 15,3 0-31-15,-2 4-21 0,0 2-5 0,-2 5-8 16,0 4 3-16,1 2-1 0,2 3 3 16,0 9-8-16,-12 23-6 0,8-2 1 0,10-4-3 15,5-14 2-15,8 0-1 0,2-3-1 0,1-5-5 16,5-5-24-16,0-8-11 0,3-5 3 0,1-4 3 16,0-4 30-16,2-4 13 0,-1-3 3 0,3-5 3 15,0 0-1-15,-4-6 0 0,2-3 0 0,-5-2-5 16,-1-3 0-16,-1-1-1 0,-5-1 3 15,-1 0 1-15,-1-1-3 0,-4 2 2 0,0 14 1 16,1-1 0-16,0 0-3 0,-1 2 1 0,0 2-10 16,-2 1-10-16,2 3-12 0,2-1-26 0,-2 4-4 15,0 2 4-15,4 2 15 0,0 5 19 16,4 7 3-16,-1 6 2 0,4 1 2 0,2-5-1 16,2 3-1-16,0 0 0 0,0 0 1 0,0 1 2 15,2-4 3-15,-2 0-5 0,0-2-4 16,2-4-4-16,-1-4-5 0,-1-3 3 0,0-4 10 15,-2 0 11-15,-4-5 8 0,0-4 8 0,3-2-2 16,-5-5-1-16,-2-1-1 0,-2-2 0 0,-1-1-1 16,-1 0-1-16,-2-2-1 0,-2 0-4 15,4 10 6-15,-3-1-4 0,-1-1-3 0,4 0 1 16,0-1-11-16,0-1 1 0,1 3-2 0,1-4-1 0,0 5-10 16,5-1-3-16,0 5-2 0,2 0-6 15,2 2 1-15,1 2 0 0,3 3 2 16,0 1 4-16,-1 2 1 0,4 4 5 0,-3 4 4 15,1-1 2-15,-1 6 1 0,-2 3-4 0,7 18-3 16,-9-3 0-16,-4 1 0 0,-6-9 5 0,0-1 0 16,0-1-1-16,0-3 4 0,0-6-3 0,2 0 2 15,0-2-2-15,4-2 0 0,-2-2-1 0,3-4-3 16,-2 1 0-16,7-4 2 0,-4 1-1 16,1-4-2-16,1-2-2 0,0-1-9 0,-1-1 1 15,-1-1-2-15,-1-4 6 0,0 1 5 0,-1-3-7 16,-2-3 6-16,2 3-1 0,-3-5 6 15,-2 0 2-15,-1 3 3 0,0-3 2 0,0 1-5 16,1 4 2-16,-1 3 3 0,3 1 4 0,0-3-2 16,-1 2 2-16,-1-1-4 0,3-1-9 15,2-3 0-15,0 1-7 0,2 1-1 0,-1 1 2 16,3 0-5-16,-1 3 3 0,3 3 0 0,1-3-1 16,0 6 2-16,-3 2 0 0,1 2 2 0,-1 0 2 15,-3 7 9-15,-1 1 5 0,0 2 1 16,-4 4-2-16,-1 19-5 0,-6 3-5 0,-1-4-2 0,-3-2 1 15,0-3 8-15,4-2-1 0,-2 0-2 0,3-5-2 16,1-4-7-16,5-4 5 16,2-3-3-16,-2-2 0 0,4-1 1 0,-3-4-2 0,3 0 3 15,0-3 3-15,2-1 7 0,2-4 1 0,2-4 1 16,0-1 2-16,3 0-4 0,-2-3 4 16,-2 0-2-16,3-5 2 0,-2 0 1 0,0 0 1 15,-2-2 2-15,-1-1 1 0,-2 1 2 0,-2 11 10 16,-1-4 3-16,1 2 7 0,-2-2 3 0,-2 5-6 15,2-3 0-15,0 2 0 0,-2 0-15 0,0 3-12 16,-1 3-12-16,0 0-19 0,0 3-8 16,0 2 7-16,-1 2 10 0,1 5 13 0,0 3 2 15,-2 9-1-15,0 6-3 0,2 0-3 16,0-6 13-16,3 1-3 0,-1 1 0 0,0 1 1 16,4 1-6-16,-2-2-16 0,3-2-26 0,2-7-21 0,-1-2-18 15,5-1-29-15,-3-9-64 16,2 0-164-16,-1-6-287 0,0-4-743 0</inkml:trace>
  <inkml:trace contextRef="#ctx0" brushRef="#br0" timeOffset="9055.9778">2494 613 642 0,'0'-2'418'0,"0"-1"-615"0,0 1-69 16,0 0-82-16,4 0 100 0,0-1 248 0</inkml:trace>
  <inkml:trace contextRef="#ctx0" brushRef="#br0" timeOffset="9727.1026">2625 948 1244 0,'7'-8'141'0,"6"-2"-30"16,2-6 36-16,-4 9 47 0,1-2 12 0,-1-1-7 16,2-2-37-16,-2 0-42 0,5-1-24 0,-5-1-20 15,3-2-5-15,-4 0-6 0,0 3-5 16,-1-2-6-16,-2 5-2 0,-4-4-5 0,-2 5-9 16,-1 1-5-16,-2-1-10 0,-3 2-9 0,1 3-14 15,-2-1-6-15,2 2-5 0,-3 3-7 0,2 3 6 16,-2 2 4-16,-1 2 2 0,1 1 5 15,0 5 1-15,-1 0 0 0,2 3 0 0,0 5-1 16,5 2-10-16,-2 18-8 0,7-3-5 0,3-2-3 16,3-10 7-16,0-1-13 0,3-1-5 0,-2-5-2 15,2-7 7-15,4-2 14 0,-2-6 12 0,2-2 6 16,3-4 6-16,0-4 4 0,0-1 2 16,-1-1 6-16,0-4-2 0,-5-2-1 0,-1-3 0 15,-3-2 1-15,-4-1-1 0,2 2-1 0,-6 7 8 16,-1 0 2-16,2-2-1 0,-2-1-4 15,1-1-12-15,-1-3-3 0,0 3-2 0,1-3-2 16,0 2 3-16,2-1-3 0,-1 5-9 0,3 0-4 16,0 4-6-16,1 1-8 0,-1 3 1 0,3 0 0 15,-1 2 2-15,2 4 5 0,0 1 9 16,0 2 6-16,0 2 5 0,0 1 2 0,-1 4-4 16,-1 5 4-16,-4-3 3 0,2 8-11 0,-2 15 2 15,2-3 1-15,-6-4-4 0,3-13 11 0,-1-1 1 16,5-5-4-16,-1-6 2 0,4 0 0 0,-1-5 8 15,2-5 6-15,3 0 1 0,-1-4-2 16,7-5-4-16,-3 1-4 0,3-4-3 0,-13 9 6 16,2-4 4-16,0 2-2 0,1-5 1 0,0-1-14 15,0-1-1-15,2-1-1 0,0-1-4 0,2 1 1 16,-2 2-1-16,-1 1-3 0,1 5 2 0,-4 1 5 16,3 4 0-16,-3 3 2 0,-2 2 2 15,1 2 3-15,1 3 3 0,-1 4-3 0,-1-1 0 16,2 3 1-16,1 4 1 0,0 1 1 0,-3 2-1 15,8 18-13-15,-7-5 0 0,-4-1 3 16,-4-10 2-16,-2-1 9 0,0-1-9 0,0 1-29 16,-3-3-49-16,2 1-117 0,-1-2-290 0,1-4-613 15,-1-1-9-15</inkml:trace>
  <inkml:trace contextRef="#ctx0" brushRef="#br0" timeOffset="9988.9585">4136 680 2658 0,'0'-1'35'0,"0"-1"-9"0,0 1 11 0,0-1 16 16,0 1 6-16,0-1-6 0,0 2-24 0,0 3-13 15,0 2-13-15,-2 1 0 0,2 3 11 16,-1 1-14-16,-1 6 16 0,2 3 2 0,-2 1 6 15,2 10-12-15,0 18-9 0,4-6 2 0,4-6-8 16,-2-12 14-16,1 0-6 0,0-2-22 16,-1-2-18-16,1-6-32 0,-1-4-54 0,1-6-74 15,1-3-197-15,3-5-456 0,2-6-553 0</inkml:trace>
  <inkml:trace contextRef="#ctx0" brushRef="#br0" timeOffset="10120.7279">4134 441 1183 0,'2'0'-225'0,"0"0"-120"0,1 1-92 15,1 1 262-15,3 0 175 0</inkml:trace>
  <inkml:trace contextRef="#ctx0" brushRef="#br0" timeOffset="10485.0841">4222 804 2382 0,'1'-6'-3'0,"3"-3"-18"0,2-1 12 0,2-2 24 16,1-4 20-16,1 1 17 0,1-1 4 0,2 1-8 16,0 4-15-16,0 0-10 0,1 2-15 15,1 4-7-15,0 0 1 0,1 4-6 0,-2 2 8 16,0 5 0-16,0 0 1 0,0 1 1 0,-4 2 1 15,0 1 1-15,-2 2-1 0,-4 1 5 16,0 2-2-16,-3-4-2 0,-2 3 3 0,-3-1 2 0,2 1-4 16,-2-6 3-16,-1 1 10 0,1-4 21 15,2-2 15-15,0-3-7 0,4-2-16 0,3-4-22 16,-2-3-15-16,5 1 2 0,-3-6 2 0,2 3 4 16,1-3 0-16,2 3 8 0,-1-1 10 0,-5 4 8 15,3 3-9-15,-4 0-10 0,2 4-4 16,-2 1-12-16,-1 4 8 0,2 0 2 0,-1 5-3 15,3 3 2-15,-1-1-1 0,3 6 3 16,5 17-10-16,2 0-5 0,-5-7-1 0,0-4-21 0,-1-3-34 16,0-2-65-16,4-2-111 0,1-1-225 15,-2-8-474-15,4-1-298 0</inkml:trace>
  <inkml:trace contextRef="#ctx0" brushRef="#br0" timeOffset="11985.1185">6065 488 1170 0,'-4'-1'271'0,"-6"2"-115"0,-1 1-26 15,-5 2-4-15,-4 3 9 0,-2 0-13 0,-2 5-19 16,-3 4-22-16,0 1-20 0,0 4-19 0,-1 1-14 15,3 3-7-15,1 3-5 0,3 0 7 16,4 2-6-16,2 0-3 0,-4 24-25 0,16-17-5 0,9-13 11 16,9-15 15-16,1-7 35 0,1-3 5 15,1-3-4-15,-6 0 2 0,0 1-7 0,0-4-2 16,4 0-4-16,-2-4-7 0,2 1 2 16,-3-4 4-16,3 0 7 0,-5-3-1 0,0 2-1 0,-3-1-6 15,-4-1-8-15,0 1 2 0,-2 1-5 0,-1 0-5 16,-1 0 2-16,-1 3-4 0,-1 1-6 15,1 5-7-15,-1 1-7 0,2 2-15 0,0 2-10 16,2 1 1-16,1 2 1 0,0 3 10 0,4 5 12 16,1 4 1-16,4 2 11 0,1 8-1 15,0 4 3-15,22 37-13 0,-5 2-4 0,-6 2-1 16,-6-5 3-16,-6-3 14 0,-5 4-2 0,-3 3 3 16,2-1-4-16,-5-2 1 0,-4-6-1 0,-2-5-5 15,-3-4 4-15,-3-2-2 0,-2-7-3 16,-7-2 1-16,0-4 3 0,-8-5-5 0,-3-5 0 15,-1-3 2-15,-6-5-4 0,0-3 10 0,1-4 1 16,-1-4 2-16,3-3 0 0,0-6 1 16,4-3 2-16,2-1 0 0,5-5-3 0,4-3-3 15,6-2-3-15,4-4-2 0,3-1-1 0,7-2-6 16,3-2-6-16,6 0 0 0,2 1-3 0,7 1-1 16,1-2-3-16,3 1-3 0,7-1-2 0,1 0 7 15,2 0 7-15,2 0 6 0,3 0 1 0,2-5 1 16,3 2-1-16,0-3 1 0,4-4-2 15,-1 0 1-15,4-1 4 0,-2 1-1 0,1-1-4 16,1-1 5-16,-3 1-4 0,-2-2 3 0,-6 3 1 16,-5 3-1-16,-21 18 20 0,4-4 2 0,-5 3 7 15,-1-5 9-15,-5 4-9 0,2-2 0 16,-6-1-4-16,-2 1-7 0,-7 3-7 0,-1 0-3 16,-2 3-11-16,-2 2 1 0,-4 4-7 0,3 3-4 15,-3 3 1-15,0 3-1 0,3 5 6 16,-2 5 4-16,1 5 9 0,2 3-2 0,-11 29-13 15,8-1-2-15,7 1 1 0,6-8-8 0,6-4-10 16,6-5-7-16,3-4-9 0,8-5 5 0,0-1 18 16,2-8 11-16,2 0 10 0,2-5 1 15,5-4 1-15,-1-1 2 0,2-4 3 0,5-5-1 16,-2-1 1-16,4-2 3 0,-2-5-3 0,-3 1 2 16,1-3 1-16,-2-2 2 0,-5 0-2 0,-4-4 0 15,-1-2 1-15,-3-3-3 0,1-4 2 0,-2 1-5 16,-10 14 10-16,2-7 1 0,1-1-2 0,1-5-4 15,3-2-10-15,-3-5-5 0,5-2 5 16,1-4-3-16,-1-2 1 0,-3-1 0 0,3 0-2 16,-5 0 7-16,3 0-1 0,-5 1 3 0,-2 1 5 15,0 0 3-15,-5 2 1 0,-4 40 23 16,6-37 5-16,-6 37-7 0,2-38 7 0,-2 38-28 16,-1-33-8-16,1 33 0 0,-1-28-19 0,1 28-19 15,0 0-2-15,-9-28 7 0,1 28-26 0,-2 5 17 16,-2 6 7-16,-6 14 2 0,4 12 37 15,-3 8 4-15,2 9-4 0,0 3-1 0,6-2-1 16,-1 2-3-16,5 0 0 0,-2 0 2 0,5-1-3 16,3 3-16-16,0 32-5 0,6-20-8 15,7-23 2-15,-2-20-1 0,5-6-4 0,0-3-5 16,-1-4 4-16,5-6 19 0,-2-3 12 0,5-6 10 16,0-6 1-16,-2-1 2 0,3-7-2 0,0 0 1 15,-3-6 1-15,-3-3-1 0,-8 12 7 0,-1-7 0 16,1-1 3-16,3-4-5 0,-3-4-12 0,2-3-3 15,-2-4-1-15,0-4 7 0,0-2-1 0,-3-4 9 16,1 3-2-16,-5-2-2 0,4-2-2 16,-4 1-9-16,2 1-5 0,-4 0-3 0,0 2 5 15,2 2 1-15,-2 5 9 0,-1 4 1 16,-1 6 6-16,0 24 22 0,0-18-41 0,-1 4-15 16,0 7-7-16,0 4-24 0,-3 8 30 0,1 5 15 15,1 8 7-15,-4 6 0 0,2 4 3 0,-5 9 3 16,0 7 2-16,1 4 2 0,0 7 1 0,0 1-1 15,0 3-8-15,-1-1 2 0,6 9-10 16,-5 37-5-16,9-18-4 0,8-25-18 0,2-27-13 16,1-4-29-16,4-5-40 0,-3-7-65 0,0-7-124 15,2-4-285-15,-3-10-829 0</inkml:trace>
  <inkml:trace contextRef="#ctx0" brushRef="#br0" timeOffset="12214.596">7009 535 794 0,'3'-2'75'16,"2"2"-12"-16,3 0 64 0,3-3 92 0,1 0 55 15,5 3-4-15,5-3-42 0,1 0-55 0,6 3-36 16,2 0-23-16,0 5-7 0,3-1-17 16,2 2-17-16,0 3-18 0,-2 2-16 0,-3 4-13 15,0 2-8-15,-3 3-2 0,-4 2-6 0,-3 3 4 16,-3 2 1-16,-1 1-3 0,6 32-5 15,-12-7-7-15,-4-7-24 0,-5-7-50 0,-3-8-65 16,0-3-99-16,0-6-159 0,2-5-213 16,1-9-346-16,1-5 439 0</inkml:trace>
  <inkml:trace contextRef="#ctx0" brushRef="#br0" timeOffset="12353.5092">7484 423 1230 0,'-1'-3'710'0,"0"0"-745"0,1-1-85 16,-1 0-41-16,1 0-59 0,0-1-90 16,2 5-130-16,-1 2-213 0,5 4 653 0</inkml:trace>
  <inkml:trace contextRef="#ctx0" brushRef="#br0" timeOffset="12719.9093">7605 707 2576 0,'1'-8'24'16,"0"-2"-15"-16,1 0-7 0,4-4 2 0,2-2 7 15,-4-3 12-15,5 2 5 0,-1 2 4 0,2 0-1 16,0 2-14-16,-1 1-9 0,-2 3-3 16,4 1-12-16,1 3-2 0,-1 2 1 0,2 3 3 15,-2 2-2-15,3 1 5 0,0 4 0 0,-2 4 1 16,0 0 4-16,-2 2-3 0,0 3 7 0,-1-1-7 15,-3 4-2-15,-3 0 4 0,-2 1-7 16,-1-3 7-16,-2-1 0 0,1 1 4 0,-4-8 12 16,4 2 14-16,-1-6 24 0,0-3 4 0,2-3-15 15,0-2-11-15,1-3-29 0,1-3-10 0,-1 1 7 16,4-6-4-16,-2 1 8 0,1-2 4 0,3 2 2 16,-3 0-6-16,3 1-7 0,-1 3-3 15,-2 3-7-15,3 1 1 0,-2-1-3 0,3 6-1 16,-2 0 13-16,-1 1-11 0,4 4 8 0,-2 1 1 15,-1 2-10-15,4 3 8 0,1 1-34 0,-2 3-52 16,1 0-74-16,1 1-130 0,-1 2-211 16,1-1-285-16,4-3-253 0</inkml:trace>
  <inkml:trace contextRef="#ctx0" brushRef="#br0" timeOffset="13140.9753">8319 502 1127 0,'-1'0'781'0,"-1"-1"-774"0,-4 1-33 16,2 1 13-16,-6 2 34 0,-1 2 29 16,-4 2 12-16,1 3-3 0,-3 2-10 0,2 4-14 15,-4 0-12-15,2 2 1 0,3 1-2 0,1 2-11 16,5-1-9-16,0-2 11 0,7-2 18 0,4-3 19 16,4-4 23-16,4-4-9 0,8-4-13 15,1-1-15-15,2-4-14 0,4-4-4 0,-1 1 1 16,1-2 21-16,-4 2 10 0,-2-2 6 15,-6 1-2-15,1 1-23 0,-4 3-13 0,-6 1-13 0,2 2-11 16,-5 1 3-16,0 0-8 0,2 4 4 16,-2 1 7-16,-1 5-6 0,0 4 13 0,-1 3-2 15,1 5 0-15,0 8-11 0,-2 26-1 0,0 4 0 16,0-5-1-16,-1-11 9 0,-5 3 3 0,-3 2 1 16,-1-1-1-16,-7 2 2 0,2 0 0 15,-8-2 0-15,2-5 1 0,1-12-2 0,3-7 6 16,6-11 30-16,5-8 50 0,3-7 16 0,-5-3 4 15,1-7-28-15,-3-5-44 0,5-5-15 0,2-9-6 16,9-5-13-16,8-5-6 0,5-1-6 16,7-2-1-16,4 3 2 0,3-2-1 0,4-1-2 15,3 1-16-15,-2 5-24 0,-17 18-26 0,8-5-51 16,0 2-94-16,5-4-208 0,-1 2-528 16,8-5-521-16</inkml:trace>
  <inkml:trace contextRef="#ctx0" brushRef="#br0" timeOffset="15284.4111">886 2352 824 0,'-1'-3'435'0,"1"0"-161"0,-3 1-48 0,3-3-18 15,0-2-17-15,0-1-32 0,4-2-33 16,-1-2-31-16,0-1-26 0,3-5-13 0,1-2-3 15,0-3-6-15,1-3-4 0,3 0-4 0,8-29-7 16,-3 3-18-16,-5 6-3 0,-7 8-5 0,-2 1-1 16,-3 1 9-16,0 16 14 0,0-3-6 15,-3-2-5-15,-4-5-4 0,0-4-15 0,-2-1-5 16,-3-3 0-16,-3-6 2 0,1 4-2 0,-2-1 3 16,-2 3 0-16,4 4 0 0,-4 4-1 0,2 5-1 15,4 3 2-15,0 8 1 0,2 2-2 0,2 1-15 16,1 7-11-16,0 3-6 0,5 4-6 15,-2 4 17-15,2 5 10 0,2 5 6 0,0 6 7 16,1 7 4-16,1 6 2 0,1 8 2 0,4 6 1 16,0 8 1-16,4 3 1 0,3 6-1 0,0 3-3 15,-1 5 2-15,1 0-1 0,-2 1 0 16,2 0 0-16,-2-1 1 0,-5 0 0 0,1-2 1 16,0-5 1-16,-3-3-3 0,2-3 0 0,-2-5-2 15,-3-4 2-15,-1-6 1 0,-1-8 3 16,-2-4 12-16,-2-10 21 0,3-7 7 0,-6-6 5 15,3-8-10-15,-3-5-23 0,-1-6-17 0,-1-5-14 16,1-6-4-16,-1-8-4 0,-1-6 7 0,1-5 6 16,4-5 1-16,0-5 2 0,2-4-1 15,0-3 0-15,7-4 0 0,-1 1-4 0,3-3-1 16,3 2-1-16,2-1 2 0,1 6 2 0,-1 5 0 16,1 5-5-16,4 9-5 0,-4 5-13 0,0 9-8 15,0 8 2-15,1 6 7 0,-3 7 10 0,2 4 11 16,0 9 6-16,2 10 2 0,5 24-11 0,1 8 0 15,-9 0-1-15,-3-15 1 0,-1-2 13 16,3-5-1-16,2-4-1 0,4-10-2 0,-2-3 1 16,5-6 4-16,-5-5 5 0,0-4 8 0,0-2 8 15,-3-3 10-15,-3-5 5 0,2-1-2 16,0-5-2-16,0-5-10 0,-1-3-5 0,-3-3 0 16,1-2-3-16,-3 1 1 0,2-4-1 0,-2-1-4 15,3-3 0-15,0 1-3 0,0-3-4 0,-1-2-2 16,3 6-4-16,3-4 0 0,0 9-1 15,3 3 0-15,-4 9 3 0,1 4-5 0,-6 6 0 16,-3 3-6-16,2 0-6 0,-3 6 2 0,0 2 2 16,1 6 3-16,-2 2 7 0,1 10-3 15,-2 5 2-15,1 5 0 0,-3 2 1 0,-5 5-3 16,0 1-1-16,3-3-1 0,-1-4-6 0,6-8-6 16,6-7-4-16,3-5 0 0,-2-9 3 0,3-4 10 15,0 0 7-15,6-4 4 0,-4-4 4 0,9-5-2 16,-1-3 2-16,2-3 1 0,1-2-2 15,-7-2-1-15,2 0-1 0,-6-2 1 0,-1-2-3 16,-1 3 1-16,0 1-2 0,-1 2-1 0,-3 3-1 16,-1 5 0-16,-2 0 1 0,1 5-2 0,-3 2 0 15,-1 2-3-15,0 4-9 0,0-2-18 0,0 3-1 16,2 0 4-16,-1 6 6 0,7 2 20 16,-2 3 0-16,2 0 1 0,2 4 1 0,6 1-1 15,-4-1-6-15,5 1-6 0,-1-2-8 0,2-7-2 16,3-2 8-16,-1-6 7 0,2-8 10 15,-2-2 5-15,-2-1 3 0,-3-6 2 0,-3-2-1 16,-7-1-1-16,1-1-4 0,-3-2 1 0,-7 1-2 16,-2 1 0-16,-5 3 0 0,-8-1 1 0,-1 3 3 15,-2 2-1-15,-1 2 0 0,-4 3-6 16,7 2-1-16,-3 2 0 0,3 2-1 0,3 1-2 16,6 1-2-16,3 1-8 0,6 1-5 0,2-2-1 15,0 4-7-15,4 1-16 0,2 1-9 0,5-1 4 16,4-4 12-16,6-2 25 0,4-2 12 0,5-5 5 15,3-5 0-15,3 0 2 0,-4-4 6 16,-2-2-2-16,-5 1 0 0,-2-2 2 0,-5-4 5 16,-1 1 3-16,-7 1 9 0,-2-2-2 0,-6-1-2 15,-3-1 0-15,-1-1-10 0,-6-3-3 0,0-1-6 16,-4-1-4-16,2 0-3 0,-1 0 0 0,0-1-1 16,1 1-1-16,1-1 1 0,-1 2 2 15,1 4 4-15,4 4 5 0,-1 2 2 0,2 8-4 16,3 5-3-16,-1 4-12 0,2 3-26 0,0 5 0 15,0 3-2-15,3 5 4 0,2 7 24 16,4 10 3-16,2 4 2 0,5 8 2 0,-2 8 0 16,4 6-2-16,-3 9 2 0,2 2-6 0,0 7 0 15,-2 0 1-15,0 5-3 0,-2 0 6 16,-3 1 3-16,-2-1-1 0,-2-2-2 0,0-6 2 16,-4-4-1-16,1-1 0 0,-3-4 5 0,-2-7-2 15,0-7-2-15,-1-11 1 0,-4-11-3 0,5-11 5 16,0-8 20-16,-2-7 7 0,0-6 3 15,-4-4-6-15,-1-8-19 0,-4-6-8 0,-1-8-3 16,1-5-2-16,3-4-2 0,4-6 0 0,-4-1 2 16,4-4 2-16,4 1 1 0,1-1-1 0,3-3-2 15,2-4 0-15,5-1-3 0,1-1-1 0,2 2 2 16,5 6 0-16,-3 8 0 0,2 7 0 0,0 13-4 16,-4 8-5-16,0 6-11 0,-2 7-8 15,1 5 1-15,-1 3 1 0,2 6 10 0,0 7 10 16,2 5 5-16,0 6 3 0,3 2 3 0,-1 4 0 15,1-3 3-15,3-1-3 0,1-7 1 0,5-3-1 16,-2-5 2-16,4-3 0 0,-4-5 1 16,0-1 2-16,0-4-1 0,-5-4 5 0,-1-4 5 15,-3-1 3-15,0-5 1 0,0-2 1 0,-4-5-1 16,-3 0-3-16,-4-4-2 0,0 1-3 0,-4-3-2 16,-5-1 1-16,1-1 2 0,-4 2-1 15,-2 3 1-15,1 3-1 0,-3 2 0 0,1 3 1 16,1 5 0-16,2 3-6 0,-2 4-7 15,3 2-11-15,1 2-6 0,-2 6-3 0,-2 4 3 0,-2 5 6 16,1 6 4-16,-2 1 4 0,6 4 1 16,-1 2 1-16,5 0-5 0,1-1-7 0,5-1-18 15,1-5-15-15,8-5 0 0,2-2 10 0,0-9 22 16,4-1 21-16,-2-4 7 0,4-5 3 16,-2-3 1-16,5-3 0 0,-3-2 0 0,-1-3-2 15,-1-2-2-15,3-2-3 0,-2-1-3 0,-1 1 2 16,-4-2-1-16,4-1 0 0,-6 2 4 0,5-2 1 15,-5 2-1-15,0 5 2 0,3 0-1 0,-3 6-5 16,-2 3-2-16,-1 4-4 0,-2 2-4 16,1 4 0-16,-1 4-1 0,-1 4 2 0,0 6 3 15,1 1-1-15,-2 5 1 0,0 3 0 0,-3 0-1 16,-1 3 1-16,-2 3 1 0,0 0-6 0,0 0-19 16,-1-1-29-16,4-6-38 0,1-5-56 15,5-9-107-15,5-4-293 0,5-5-776 0</inkml:trace>
  <inkml:trace contextRef="#ctx0" brushRef="#br0" timeOffset="15924.0898">3630 1630 1758 0,'0'-5'142'0,"-1"0"-23"16,-2-1-1-16,-1 5 1 0,0-2-7 15,-3 1-26-15,-3 4-26 0,-4 1-17 0,-2 4-14 16,-3 4-8-16,0 3-6 0,-1 0-1 16,3 4-11-16,1 1 0 0,5 4-3 0,1 4-2 15,2 3 7-15,2 4 0 0,0 1 1 0,6-2-2 0,4 1-10 16,2-8-17-16,6-6-8 0,4-3 4 15,-1-7 17-15,3-4 23 0,3-5 16 0,-2-3 4 16,1-4-2-16,0-1-3 0,-1-3-1 0,-2 0-3 16,1-3 1-16,0-4-3 0,-4 2 2 15,3-5 4-15,-5-3 2 0,-1-2 1 0,-4-2-1 16,-3-2-8-16,-3-1-1 0,-2-2 6 0,-3 0-6 16,-1-3-3-16,-3 1-4 0,0-3-11 0,-1 0-2 15,2 0 4-15,-3 0-3 0,4-2 1 16,0 2 0-16,1-2-2 0,0 0 0 0,1 0-1 15,-1 3 1-15,1 3 4 0,-1 5 14 0,1 10 6 16,3 6 8-16,0 6-5 0,1 3-17 16,-1 4-23-16,1 2-17 0,-1 5-2 0,-1 9 10 15,0 11 12-15,0 11 9 0,-2 5 5 0,0 6-2 16,3 4 1-16,1 5 1 0,2 3-2 0,4 2-2 16,2-1-16-16,2-1-32 0,3-3-35 0,2-4-48 15,5-4-50-15,-1-8-66 0,6-7-110 16,-2-2-194-16,5-12-370 0,1-5 326 0</inkml:trace>
  <inkml:trace contextRef="#ctx0" brushRef="#br0" timeOffset="16466.641">4187 1537 2399 0,'-12'-9'128'0,"-2"0"-109"0,-6 3-12 16,2 7-7-16,1 5 6 0,-2 5 11 0,-2 0 11 15,-4 4 7-15,0 1 3 0,3 2-6 0,-2 4-11 16,4 2-8-16,5 2-6 0,2 3-3 0,4-1-2 16,4 0 0-16,5-3-23 0,7-4-9 15,4-8 1-15,6-4 8 0,1-4 31 0,2-5 10 16,4-1-3-16,1-5 0 0,-2-2-1 0,1-3-1 16,-3-1 3-16,0-2-1 0,-4-3 2 15,-1 0 2-15,-7 3 6 0,-1 2 6 0,-3 1 1 0,-1 1 0 16,-4 2-3-16,0 2-1 0,0 3-4 15,-3 3-8-15,3 0-13 0,-1 0-21 0,-1 0-20 16,2 3 0-16,-1 5 5 0,1 4 9 0,-2 1 15 16,2 5-6-16,3 2-3 0,5 2-3 15,0-1-7-15,4 1-5 0,1-2-7 0,-2-1-4 16,5-5 8-16,0-4 12 0,4-6 16 0,-2-4 11 16,2-3 3-16,-2-4 5 0,-3-2 2 0,1-1 1 15,-4-3 0-15,-1-1 1 0,-1-5-1 0,0 0-1 16,-4-4 0-16,-1-2 2 0,0 2 3 15,-3-4-3-15,-3 0 0 0,0-1-3 0,-5-2-1 16,2-1-3-16,-2 0 1 0,0-2-2 0,-1-1 0 16,1 1-1-16,1-3 0 0,1 0-1 0,1-1-6 15,0-1 5-15,1 0 3 0,0 5 7 16,2 5 7-16,-1 10 7 0,1 7-7 0,0 6-13 16,-1 4-21-16,1 2-19 0,1 5 1 0,-1 8 3 15,0 7 17-15,0 12 11 0,1 4 0 0,3 10 1 16,-1 3-3-16,2 4 7 0,0 5-5 15,2 1 0-15,-1 1-19 0,4-1-38 0,-1 1-49 16,5-5-82-16,1-4-113 0,5-10-207 0,3-10-271 16,5-9-275-16</inkml:trace>
  <inkml:trace contextRef="#ctx0" brushRef="#br0" timeOffset="16601.6196">4293 1410 1957 0,'4'-8'193'0,"4"0"-491"0,8-2-253 16,7 4-328-16,4 4 458 0</inkml:trace>
  <inkml:trace contextRef="#ctx0" brushRef="#br0" timeOffset="16950.4992">4902 1396 1473 0,'-14'0'132'0,"-5"2"-22"0,-7 1 10 0,2 6 11 16,2 0 1-16,-6 2-11 0,1 4-24 0,0 2-19 15,2 0-19-15,5 0-17 0,-1 6-13 16,6-2-9-16,2 2-5 0,3 2-2 0,4 1 2 16,0 0 0-16,5-1-10 0,1-4-24 0,7-4-18 15,3-4 0-15,4-6 10 0,4-4 25 0,5-5 13 16,-1-3 2-16,6-6 1 0,0-3-2 0,-3-3 1 15,0-1 2-15,-7 3-2 0,-2-5 2 16,-7 3 7-16,-6-1 11 0,0 5 10 0,-3 0 4 16,-2 3-4-16,-1 2-5 0,0 4-15 0,-1 2-9 15,2 2-12-15,0 2-15 0,-5 2-5 0,5 4-1 16,-4 4 6-16,4 5 7 0,2 2 5 16,4 3 4-16,5 1 7 0,1 0-20 0,5-4-10 15,3 1-2-15,5-4-8 0,0-5 16 0,0 0 10 16,-1-5 3-16,-2-1-2 0,-4-4-14 15,1-1-27-15,-6-3-53 0,0 0-108 0,-2 0-188 16,-5 0-302-16,-1-1-548 0</inkml:trace>
  <inkml:trace contextRef="#ctx0" brushRef="#br0" timeOffset="18818.1579">241 2533 1 0,'0'0'10'0,"0"0"-20"0,3 0 10 16,-2 1 0-16,0 0 0 0,1 1 0 0,5 1 87 15,-2-1 35-15,4 2 1 0,2 1 3 16,6-4 0-16,-3 2 0 0,6-1 1 0,6 1 2 16,-2-2-1-16,6-1-9 0,0 0-6 0,4 0-14 0,4-1-14 15,1 1-8-15,-1-2-13 0,4 1-9 16,-1-1-5-16,0 1-10 0,2-1-5 0,-1-1-3 15,39-4-17-15,-10 2 0 0,-11 0-2 16,-6 0-2-16,-5 3 15 0,2-3-5 0,4 1-2 16,-1 0-1-16,7 0-4 0,1 0 1 0,0 1-3 15,6-2 1-15,-5 3-1 0,0-3 0 0,0 1-3 16,2 1-1-16,-4-2-1 0,-1 1-1 0,0 2 1 16,-6-2-1-16,7 2-2 0,-2 0 2 15,0-1 0-15,2 0-2 0,-6 1 0 0,5 1 1 16,-1-1-1-16,-1 1 2 0,3-1 0 0,-1-1 0 15,-1 2-1-15,1 0-1 0,-3-3 1 0,1 2 0 16,-1-1-2-16,-2 0 2 0,1 0-3 0,-6-1-1 16,-3 2 0-16,-1-1-1 0,-1 2 0 15,0-4-1-15,0 4 1 0,0-4 0 0,1 1 0 16,-1 2 1-16,2 0-1 0,-1 0 0 0,-1-1-1 16,1 2-1-16,2-1-1 0,1-1 1 0,1 2 0 15,-1-1 1-15,1-1 0 0,-2-1-1 16,0 2-1-16,1-1 3 0,0 0-2 0,2-1 2 15,2 2 2-15,2-1-4 0,0-1 2 16,3-1-2-16,5 2 2 0,0-1-2 0,7 2 1 16,-2-1 0-16,1 0-1 0,0 0 1 0,2-1 0 15,-2 1 0-15,2 1-1 0,-2-1 4 0,0 0-3 16,2 2 0-16,1-4-1 0,3 2 1 0,-2-1 0 16,2-1 0-16,-2 1 2 0,-1 0 0 0,1-1 1 15,-3-1 1-15,1 3-3 0,4-1 1 16,3-1-1-16,1 3-2 0,0-2 0 0,0-2 2 15,0 3-2-15,1-2 1 0,-3 2 0 0,-1-1-1 16,-1 1 3-16,2-2-3 0,-1 1 3 16,3 0-1-16,1 0-1 0,-1 0 2 0,-4 1-1 15,1-1-1-15,-4-1 1 0,1 4 0 0,-2-4-2 16,2 4 1-16,4-4 1 0,-2 4 1 0,3 0 0 16,-5-1 0-16,-1 1 2 0,-1 1 0 15,-1-2 0-15,-3 1-1 0,-1 1-1 0,-6 0 1 0,8-1 1 16,-5 1 2-16,0-2 1 0,-1 2 4 15,-2-1 4-15,-4 1 5 0,-5-2 11 0,-5 2 7 16,-4-1 8-16,-2 0 1 0,-1-2-1 16,-7 2-5-16,-1-1-5 0,-2 1-7 0,-3-1-5 15,-3 2-7-15,-2 0-3 0,0 0-3 0,-3 0-3 16,-5 0 0-16,0 0-2 0,-3 0 0 0,-3 0 5 16,-5 0 8-16,0 0 12 0,-2 0 10 0,-2 0 3 15,1 0-6-15,0 0-16 0,-1 0-18 16,1 0-15-16,-1-2-20 0,-4-1-41 0,0 1-76 15,-2-2-157-15,-6 1-325 0,1 1-879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7:41.0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1261 2965 1 0,'0'-1'0'0,"0"-1"0"16,-2-1 0-16,2 1 158 0,0-3 175 0,0 1-40 16,-2 1-28-16,1 0-39 0,1 0-39 0,-1 2-19 15,1-2-26-15,-1 0-23 0,0 3-17 0,0 0-12 16,1 0-12-16,-1 0-15 0,1 0-18 16,1 0-18-16,-1 0-19 0,1 0-15 0,0 0-12 15,-1 0-14-15,1 1-1 0,-1 4 9 0,0 2 10 16,0 6 14-16,0 3 6 0,0 5 0 0,0 1 0 15,0 5 4-15,-2 3 3 0,-2 6 9 16,-4 5 7-16,-1 4 2 0,-1 0-2 0,1-4-8 16,2 0-7-16,5-4-3 0,0-5-3 0,0-3 0 15,0-2-1-15,0-2-2 0,1-2 0 0,1-3-1 16,0-4 1-16,-1-3 3 0,2-3 1 16,-1-2 4-16,0-2 4 0,1 0 0 0,3-4 8 15,-3-2 8-15,0 1 10 0,0-2 12 0,-1 1 4 16,0 0-1-16,1 0-6 0,-1 0-8 0,-1-1-4 15,1 1-7-15,0 0-6 0,0-1-9 0,0 1-15 16,0-2-21-16,1 0-25 0,-1 1-40 16,0-2-38-16,1-1-62 0,-1 0-109 0,1-3-195 15,2-1-270-15,-2 2-177 0</inkml:trace>
  <inkml:trace contextRef="#ctx0" brushRef="#br0" timeOffset="196.5161">1407 3185 2202 0,'1'0'113'0,"0"-1"-30"0,3-1-25 0,-2 2 12 16,-1 0 19-16,-1 0-6 0,-1 0-16 0,0 0-19 16,0 0-24-16,-1 0-17 0,0 0-8 0,2 2-6 15,0-2-4-15,-1 0-10 0,1 0-26 16,-1 0-45-16,1 0-59 0,1 1-82 0,-1 0-139 15,3 2-272-15,2 2-620 0</inkml:trace>
  <inkml:trace contextRef="#ctx0" brushRef="#br0" timeOffset="672.996">1987 2907 1 0,'0'-8'21'0,"-3"0"421"15,-1 0-27-15,1 0-30 0,2 2-48 0,-1 3-66 16,0 0-57-16,0 3-60 0,2 0-52 0,0 0-36 16,0 1-36-16,2 1-20 0,-4 2-5 15,2 3 3-15,-3 8 11 0,1 6 10 0,-3 4 4 16,0 6 1-16,3-1-5 0,-2 3-1 0,2-2-4 15,1-3-5-15,1 4 0 0,0-5-5 0,-1 3-1 16,0 0-2-16,-1 2-3 0,-3-3 1 16,3 2-3-16,0-5 1 0,1-2-3 0,0-5 3 15,-1-2 1-15,4-7-1 0,-2 1 2 0,0-4-5 16,1 0-6-16,-1-1-4 0,1-1-10 0,-1-4-16 16,0 1-16-16,-1-2-20 0,1 0-29 15,0-2-32-15,-1 1-74 0,1-1-151 0,-2-3-267 16,2 1-604-16</inkml:trace>
  <inkml:trace contextRef="#ctx0" brushRef="#br0" timeOffset="969.852">1902 2832 810 0,'3'-3'414'16,"3"0"-214"-16,-2-2-83 0,4 3-11 15,2-1 26-15,2-1 30 0,6-2 10 0,1 1-21 16,6 0-38-16,5-1-31 0,7 0-17 0,3 0-15 16,1 1-8-16,1-2-7 0,-1-1-7 15,-7 2-5-15,-1 2-6 0,-6 1-4 0,-6 2-4 16,1-2 0-16,-7 0-2 0,-6 1-1 0,-5 2-4 15,-1 0-15-15,-3 0-42 0,-3 0-81 0,1 2-77 16,-3 1-132-16,-2 0-194 0,-3 4-244 0,-4 3 103 16</inkml:trace>
  <inkml:trace contextRef="#ctx0" brushRef="#br0" timeOffset="1186.4662">1913 3029 694 0,'2'2'379'0,"2"-1"-95"16,3-1-50-16,0 0-1 0,-4 0-14 0,5 0-19 16,1 0-18-16,4-1-29 0,8-2-38 15,6-2-29-15,8-1-27 0,8-3-18 0,4 0-12 16,3 1-10-16,-3 1-6 0,-6 1 0 0,-7 2-5 16,-3 1-1-16,-4 2-9 0,-5 1-32 15,-9 0-85-15,-1 1-123 0,-6 3-164 0,-5 3-249 16,-8 2-296-16,-6 5 393 0</inkml:trace>
  <inkml:trace contextRef="#ctx0" brushRef="#br0" timeOffset="1321.999">1982 3366 1982 0,'5'1'59'0,"3"-1"-84"16,3 0 14-16,4-1 86 0,4-4 14 0,5-2-3 15,3-2-24-15,6-1-24 0,-1 0-18 0,1 1-29 16,-3 0-64-16,-5 2-84 0,-4 1-173 15,-5-3-263-15,1 3-343 0</inkml:trace>
  <inkml:trace contextRef="#ctx0" brushRef="#br0" timeOffset="3665.573">2480 3023 1 0,'4'3'0'0,"3"0"0"0,3 1 205 0,2 2 137 15,-2 3 19-15,-1 1-35 0,3 1-59 0,-3 3-52 16,0 2-55-16,-2 2-43 0,0 2-27 0,1-1-18 16,-6 2-11-16,0 0-7 0,-2-2-7 0,-2-2-9 15,2 1-6-15,-1-5-2 0,-1-1 0 16,-1-5 5-16,2-2 25 0,-1-3 35 0,2-2 32 16,0-3 16-16,-1-3-28 0,1-3-39 0,0-4-37 15,0-3-25-15,3-7-2 0,1 0-4 0,-1-2 1 16,2 2-1-16,0 1 1 0,4 1 0 0,-1 2-5 15,-2 4 0-15,1 1-4 0,3 6 0 16,-5 1-4-16,1 2-4 0,0 4-4 0,-3 1-3 16,3 1 1-16,-1 4 3 0,2 2 4 0,-3 1 4 15,2 4 0-15,-3 2 0 0,-2 2 1 16,1 0-2-16,-5 1 0 0,1 1-1 0,-3 0-3 16,-1 0 3-16,-1-2-4 0,-3-1 1 0,6-5 2 15,0-5 3-15,1-2 8 0,2-3 11 0,1-2 1 16,0-2-3-16,0-4-12 0,1-5-9 15,2-3-2-15,2-5 2 0,0 0 4 0,3 2-5 16,2 0 0-16,1 3-4 0,5 1-5 0,-3 2-2 16,1 5-6-16,-3 2-7 0,2 3-1 0,-2 4 1 15,0 2 2-15,1 2 4 0,-1 3 0 16,2 2 0-16,1 2 2 0,-2 3 2 0,-1 3 8 0,2-3 4 16,-2 1 5-16,4-1 1 0,-1 0 2 15,4-1 3-15,-1-3 2 0,0-2 6 0,3-4 6 16,-1-2 8-16,2-3 2 0,0-2 1 0,-1-3 2 15,-2-3-2-15,1-1 1 0,-1-1 1 16,-2-5-2-16,1-1 0 0,-2-1 1 0,1-1 0 16,-4-3-3-16,2 2 1 0,-3-6-2 0,1 0-2 15,-3 0 0-15,-2-3-2 0,-1-1-4 0,3-7-2 16,-4 1-1-16,1-4-3 0,-3 0 1 16,1 2 1-16,-2-1-4 0,-1 0-2 0,-1-2 1 15,-1 2-1-15,-1 2 0 0,-2 2 1 0,1 5-1 16,-1 4 2-16,-2 4 0 0,2 7 3 15,-2 3-1-15,5 5-1 0,0 4-6 0,0 2-10 16,1 1-18-16,0 1-6 0,0 6 3 0,0 9 8 16,0 9 16-16,-1 9 5 0,2 8-1 0,0 10 2 15,0 3-3-15,0 9 0 0,-2 4 1 0,-4 6 0 16,-3 2 2-16,-5 2-2 0,-1-2 0 0,4-3-1 16,2-5-1-16,4-7 3 0,2-6 0 0,0-4 2 15,1-10-2-15,2-5-1 0,-1-8 2 16,0-5 2-16,0-8 0 0,-1-7 1 0,1-4 10 15,-1-3 12-15,1-4 12 0,-2-4-1 0,0-5-9 16,1-7-12-16,-2-7-9 0,2-5-3 16,1-7 1-16,0-3-2 0,1-1 1 0,2-2-1 15,2-1 0-15,2 0 3 0,4 0-8 0,2 2-1 16,4 4-1-16,1 4-3 0,1 9-1 16,-5 7-6-16,1 6-6 0,-3 7-7 0,-1 5-3 15,-4 5-1-15,1 3-1 0,0 5 1 0,2 5 5 16,-2 6 6-16,-3 2 6 0,1 4 5 15,-2 3 0-15,2 0 1 0,-4-2 1 0,4-2 0 16,1-5 2-16,4-8 0 0,3-3 1 0,1-6 2 16,2-4 5-16,2-3 5 0,1-6 2 0,1-2 3 15,0-7 0-15,-2 1-1 0,0-6 1 16,-2-3-1-16,2-2-2 0,-4-7-2 0,-1 0 0 16,4-6-4-16,-3 0 1 0,3-5 0 0,-2-2-1 15,0-5-1-15,0-3 0 0,0-5 1 0,-1 1 1 16,1-2 2-16,-1-1-4 0,-1 1-1 0,1 0 0 15,-4 4-2-15,0 4 3 0,-2 6 2 16,-5 7 3-16,-2 7 3 0,-2 6 4 0,-1 8 0 0,0 6-1 16,-1 8-11-16,1 1-19 0,-2 4-12 15,-1 4-4-15,-1 8 6 0,-5 9 13 0,-3 10 10 16,-1 9 1-16,2 6 3 0,3 7-1 16,1 5 1-16,0 3-1 0,3-1-2 0,-1 4 2 15,1 1 1-15,0-1-1 0,2-5 4 0,3-2-2 16,3-10-1-16,2-4-1 0,0-8 2 0,3-5-3 15,4-6 0-15,-1-6 1 0,3-9 4 16,2-4 5-16,1-7 6 0,1-6 0 0,1-5-2 16,-1-6-2-16,6-6-1 0,-3-6-3 0,0-3-1 15,-1-2-1-15,-2-4-4 0,-3 4 3 0,-4-3-1 16,-1 2-2-16,-5 5 0 0,-3 3 0 0,-1 9-1 16,-1 6 0-16,0 6-3 0,0 5-7 0,0 1-14 15,0 0-9-15,0 4 3 0,0 2 5 16,0 9 13-16,0 5 10 0,2 2-2 0,-1 3 3 15,2 3-1-15,2-2 1 0,-2 1 1 0,2 0-1 16,0-5-3-16,3 0-2 0,0-5 0 0,3-5 1 16,0-4 2-16,1-5 4 0,-2-3 3 15,-1-3-1-15,-2-3-1 0,-1-2-7 0,-1-2-10 16,-2-3-12-16,-5-4-4 0,-3 3-4 16,-3-2 0-16,-2 1 3 0,-4-1 5 0,-3 2 11 0,1 5 10 15,-3-1 6-15,2 3 2 0,1 1 2 16,-1 2 0-16,7 2 0 0,3 0 1 0,3 2-4 15,4 0-4-15,1 1-5 0,3 0 0 0,0 0 8 16,2 3 13-16,4-2 9 0,9-1 5 16,2-1-6-16,6-1-6 0,4-4-5 0,-1-1-3 15,1-3 0-15,-2 0 1 0,-4-1-1 0,-3 0 4 16,-5 1-2-16,-4-2 0 0,-4 6 0 0,-5 3-1 16,-2 1-1-16,0 1-2 0,-4 0-3 15,2 1-7-15,-1 0-3 0,0 5 1 0,1 0 0 16,-2 6 6-16,1 1 1 0,2-1 0 0,1 0 0 15,2 2 0-15,3-5-1 0,1 2 0 0,5-2 1 16,2-1 0-16,0-5 2 0,3-1 3 0,-3-5 1 16,3-3 0-16,0-1 1 0,-1-2-1 15,1-2 1-15,-1-3 1 0,-4-2 2 0,-3-4 0 16,-2 1 3-16,-6 1 1 0,2-2 0 16,-3 4 0-16,-1 0 0 0,-1 4 1 0,-2 0-1 0,2 3-1 15,0 4-5-15,0 0-2 0,1 4-4 16,0 1-8-16,1 1-9 0,0 1-2 0,3 3 0 15,-2 5 4-15,1 5 9 0,2 8 1 0,-1 3 3 16,1 6-1-16,0 4 0 0,-2 3 0 0,5 3-1 16,-6 2 2-16,1 4 0 0,-5 4 0 15,-1 4 2-15,-6-1-1 0,-3 2-1 0,-5 0 2 16,-1-4-1-16,-5-5 1 0,0-2 1 0,-2-10-2 16,0-3 0-16,2-8 2 0,-1-6-1 15,3-4 4-15,0-5 2 0,2-4 1 0,0-6 2 16,1-3 1-16,3-6 0 0,1-1 1 0,5-2-3 15,-1-3-2-15,6-2 0 0,0-1-5 0,6-2-2 16,3-1-1-16,4-1-4 0,2 0 0 16,6 0 0-16,-1 0 0 0,3-2 1 0,2 2 1 15,4-3-1-15,-1 1 1 0,5-1 2 0,3 0-5 0,0-1-3 16,5 0 1-16,2-5-4 0,-1 0 7 16,2-2 3-16,0 0 1 0,1-1-3 15,-1 1 3-15,-1-2-1 0,-3 3 4 0,-4-4 0 16,-2 3 0-16,-5-1 2 0,-4 3-4 0,-2 2 3 15,-9 4 4-15,-1 2 3 0,-6 5 2 0,-1 3 2 16,-4 4 1-16,0 4-3 0,-1 3 0 0,-1-1-9 16,1 4-6-16,-2 4-5 0,0 1-3 15,-6 3 1-15,0 5 4 0,-6 5 2 0,1 7 2 16,-1 1-3-16,4 7 0 0,-2 1 1 0,5 2-3 16,1 2 4-16,2-5 0 0,2 1-1 0,3-3-4 15,7-4-3-15,2-4 1 0,4-6 4 16,3-5 6-16,5-3 6 0,0-4 3 0,4-4-3 15,2-4 1-15,4-4-2 0,-1-3 1 0,-1-7-2 16,1-2 3-16,-2-3-2 0,-3-3-1 16,-2 0 0-16,-4-3 0 0,-3-1-2 0,-2 0 2 15,-4 0-4-15,-3 2 0 0,-4 3 2 0,-2 4-6 16,-3 5 2-16,-1 3-2 0,-2 1-2 0,-2 6-4 16,1 3-1-16,-1 2-3 0,1 2-1 15,-1 2 2-15,-2 3 1 0,-1 3 0 0,0 5 5 16,2 2 0-16,-2 4 0 0,4 1 2 0,4 4-2 15,-2 4-1-15,2 0-1 0,4 2-6 0,2-5-5 16,4-2-7-16,7-5 2 0,7-5 6 0,2-5 10 16,4-6 11-16,3-4 4 0,-2-3 1 0,2-3 2 15,-2-2 0-15,-2-4 0 0,-1-4 1 16,-7-1 0-16,1-1-1 0,-3-2-1 0,-2-3 0 16,0 0-1-16,-2 1-3 0,-1 2-1 0,0 5-1 15,-2 6-4-15,-4-1 4 0,4 10-3 16,-6 1-2-16,2 1-1 0,1 7-1 0,2 1 2 15,-3 4 3-15,4 7 4 0,-6 2-3 0,-1 3 1 16,-1 1-1-16,-2-1-2 0,-6-1 4 0,1 0 0 16,-4-3 1-16,-5-1 0 0,3-4 3 15,0-5 0-15,0-3 3 0,2-5 2 0,-1-3 0 16,-2-3-4-16,-4-2-11 0,1-3-19 0,-2-2-32 16,4-4-36-16,0 0-50 0,4-2-94 15,5 1-290-15,1-4-846 0</inkml:trace>
  <inkml:trace contextRef="#ctx0" brushRef="#br0" timeOffset="4785.9477">5981 2870 724 0,'2'1'650'0,"3"-2"-672"15,-1 1 44-15,0 0 94 0,1-3 93 0,-2-3 48 16,5-3-17-16,-1-2-57 0,3-3-53 16,0-4-35-16,2-2-12 0,4-5-4 0,1-1-4 15,1-5-5-15,1 0-13 0,0 1-13 16,-3-4-8-16,1-1-7 0,1 0-5 0,-4-1-4 0,5-5-3 15,-5 0-4-15,1-1-4 0,-2 0-1 16,-1 0 0-16,0 2-1 0,-5 5 0 0,1 0 2 16,-7 7 2-16,-1 6 0 0,0 1 4 0,-3 9-3 15,-4 2-2-15,5 3-3 0,-2 3-11 16,0 4-17-16,3 1-6 0,-4 5 1 0,-1 5 2 16,-6 8 16-16,-3 5 3 0,2 7 4 0,3 3-1 15,0 4-1-15,6 3 1 0,4 2-2 0,4 2 1 16,2 2-1-16,4-2-2 0,4-4-2 15,-1 0 4-15,6-9 3 0,0-2 5 0,4-5 3 16,3-6 2-16,-2-6 2 0,3-5-1 0,-5-3 3 16,-1-4 1-16,-1-3 2 0,0-4 0 0,-4-4 0 15,-1-4-1-15,2-4-1 0,-6 1-1 16,-1-2 0-16,-5-2 0 0,0 1-2 0,-3 1 0 0,-2 1 1 16,-1 5-1-16,-2 0 0 0,-1 2-2 15,3 4 1-15,1 2-6 0,-1 4-4 0,1 1-8 16,1 1-14-16,-1 1-1 0,0 4 4 0,1 3 7 15,1 2 11-15,2 6 2 0,0 4-1 16,3 2-2-16,-1 2 0 0,2 0 0 0,0 0 0 16,0 1 2-16,-1-3-3 0,1-4-4 0,2-3 1 15,0-6 0-15,1-3 4 0,-2 1 3 0,-1-7 2 16,-5 0 1-16,3-1 0 0,-4 0 6 16,-2 0 3-16,2-1 0 0,-1 0 0 0,1-1-4 15,-2 1-2-15,2-1-1 0,-1 1-2 0,0 1-2 16,0 0-4-16,0-2-2 0,2 4-5 15,2-1 0-15,0 2 1 0,1-1-1 0,1 0 2 16,-3 6 1-16,2 2 3 0,-3 1 0 0,0 3 1 16,5-1-1-16,-7 4 0 0,1 2 1 0,2 2 2 15,-2-1-2-15,-1 3 2 0,1-2-1 16,2 2-1-16,-3 2 2 0,1-1-1 0,0 2 1 16,1 3-2-16,1-2 1 0,-2 1 2 0,-2 0-1 15,0-1 3-15,0 1-2 0,-2-3-1 0,-6 2-2 16,2-3-2-16,-3-3-1 0,-6 0 1 0,2-1 2 15,-5-1 2-15,-1-1 0 0,0-5 1 0,-2-1 1 16,4-4-2-16,-2-1 2 0,2 0 1 16,2-3 0-16,0-3 4 0,3-1-2 0,1 0 0 15,1-2 2-15,2-1 0 0,3 0 1 0,1-3-1 16,3 0 1-16,-1-1-3 0,2-1-2 16,-1 1-3-16,2-2-1 0,0-1 0 15,0 1 0-15,0-1-1 0,0 0 0 0,2 1 3 0,0 2-3 16,-1-1 2-16,0 2-3 0,4 0 1 0,-2-1-3 15,2 2-1-15,-3-2 2 0,4 1-1 16,-3-1 4-16,3 2 1 0,-4-1 0 0,3 1 0 16,-4 1-1-16,1 1 0 0,-1 1 0 0,-1 2 1 15,2 0-5-15,-3-1-1 0,1 1 0 0,0-2-2 16,0 1 2-16,2 0-9 0,0 1-16 0,-2-1-34 16,0 0-44-16,0-3-66 0,-1 2-101 15,0-4-269-15,-1 0-664 0</inkml:trace>
  <inkml:trace contextRef="#ctx0" brushRef="#br0" timeOffset="5016.9396">6031 2626 2453 0,'0'-3'115'0,"2"1"-56"0,6-3-19 15,6 3 6-15,5-2 8 0,9 1 14 0,8-3 7 16,9 1-7-16,5 0-14 0,5-1-18 0,10 1-11 16,0 1-10-16,6-1-5 0,-7 4-4 0,-1 0-1 15,-8 1-23-15,-7 0-37 0,-5 1-56 0,-7 0-84 16,-3 2-104-16,-5-1-251 0,-2 2-495 16,-6 2 190-16</inkml:trace>
  <inkml:trace contextRef="#ctx0" brushRef="#br0" timeOffset="6452.915">7118 2898 1995 0,'1'0'345'16,"1"-2"-338"-16,2 2-2 0,-1-1 26 0,4-2 45 15,-2 0 24-15,4-5 6 0,1-2-20 0,2-2-24 16,3-3-14-16,0-2-3 0,2 2-2 16,0-3-2-16,0-2-7 0,2-2-5 0,2 2-7 15,-4-2-2-15,-1 0-3 0,1-3 0 0,-1-1 0 16,-2-3 0-16,-1 0-2 0,2-4-3 0,-2 1-4 16,-3-3-2-16,1 0 1 0,0-5-3 15,0 2-2-15,-1-1 1 0,0 2-2 0,-2 1-1 16,-2 5 0-16,-4 0-2 0,0 4-1 0,-5 3 0 15,-3 6 1-15,2 2-2 0,-3 5-2 16,-1 5-4-16,5 3-13 0,-4 4-3 0,3 2-4 0,-6 7 3 16,-2 2 15-16,-4 8 3 0,-2 7 4 15,4 5 1-15,0 2 3 0,-1 7 0 0,4 0 1 16,4 7 0-16,4 3 5 0,2-1-1 0,2-1 2 16,2-3 1-16,4 0-2 0,-2-3 0 15,1-3 0-15,2-4-1 0,1-5 3 0,2-4 1 16,0-4 3-16,0-5 4 0,5-4 2 0,-2-5 6 15,5-4 2-15,0-5 1 0,-4-3-1 0,4-6-5 16,0-2-2-16,0-3-3 0,-5-4-4 0,5-4-2 16,-2 0 2-16,-5-2-3 0,-1 2 1 15,0-1-2-15,-2-1-3 0,-2 4 2 0,-3 4-4 16,-2 4 2-16,3 6 1 0,-4 0-3 0,0 3-3 16,-1 3-6-16,0 0-8 0,0 2-14 15,0 1 2-15,-1 3 6 0,0 2 9 0,-1 5 13 16,-1 0 0-16,3 5-1 0,3 0-1 0,0 0 0 15,-1-2-1-15,0 1 1 0,5-2-1 0,0-5 2 16,0 1 1-16,4-5 3 0,2-2 4 16,0-2 2-16,-1-5 2 0,3-2 0 0,0-1-2 15,-3-3 1-15,3 1 0 0,-3-3-1 0,-1-2-1 16,-3-1 1-16,-3-1 0 0,2 1 0 0,-4-2-1 16,2 0 2-16,-2 1-1 0,-2 1-1 15,1 2 1-15,2 0-5 0,-2 3-2 0,-1 2 1 16,1 1-2-16,2 3 0 0,-3 0-2 15,0 2 1-15,0 1-3 0,-1 1-2 0,1 1-3 16,-1-2-7-16,0 1 2 0,0 2 3 0,2 2 3 16,-1 3 4-16,4 1 3 0,-2 1-3 0,-2 1 2 15,4 1 2-15,-3 1-2 0,0 1 0 0,-1-2 0 16,3 0-2-16,-2-1 4 0,0-4-2 0,0 0 0 16,2-2 0-16,-3-3 0 0,2-1 2 0,-2 0 0 15,-1-1 2-15,0 0 5 0,0-1 2 16,2-1 2-16,3-1 0 0,-2-1-6 0,4-2 1 15,-4-1-3-15,3 0 1 0,-1-3-2 16,-3 3-1-16,4-2 1 0,-3 0-1 0,2 2 1 16,-3 1 0-16,0-1-2 0,-2 2 0 0,1 1 1 15,-1 1 0-15,0 2 2 0,0-1-1 0,0 1-1 16,-1 1 1-16,1 0-2 0,0 0-3 16,0 0-2-16,0 0-2 0,0 1-1 0,0-1-5 15,0 0-1-15,0 2-1 0,-1-2-3 0,1 1 5 16,-1 1 2-16,0 1 3 0,-1 0 5 0,-2 3 3 15,3-1-2-15,-1 1 1 0,-3-3-1 0,3 2 0 16,1 0 0-16,0-1-2 0,1-1 0 16,-2 2 1-16,1 1 0 0,1-3 1 0,-1 2 0 15,-2 0-1-15,3 1 0 0,0 0 1 0,0 4-1 16,-1-2 4-16,0 2-3 0,0 1-1 0,1 1 1 16,-2 1-2-16,-4 4 2 0,4-2-1 0,-1 3 1 15,-3 1 1-15,4 5-1 0,-5 0 0 16,4 3 2-16,0 1 1 0,-3 2-4 0,2 1 1 15,-5 3-1-15,1 0 0 0,0 2-1 0,2 2-2 16,-3 0 3-16,0 1-6 0,0-1 6 0,0-3 1 16,-2 2 0-16,1-5-2 0,0 1 3 15,0 1-1-15,0-6-3 0,-2 0 3 0,-1-5 0 16,-2 0 0-16,0-4 2 0,-1-4-3 0,-3-1 0 16,-3-2-1-16,2-3 2 0,-8-3-4 15,2-1 4-15,-2-4 0 0,-2-1-2 0,2-4 3 16,5 1-2-16,2-2 2 0,2-3-1 0,7-1 0 15,0-1 0-15,4-3-2 0,2 1 0 0,5-5-4 16,2 0-1-16,6-2 1 0,1-1-1 16,4-2 3-16,1 0 2 0,5 1 0 0,0-2-1 15,2 0 3-15,1 0-1 0,-1 0 1 0,2-2 3 16,1-3-5-16,5-1 3 0,2-3 0 0,1-2-3 16,2-1 2-16,5-2-2 0,1-1-3 0,-1-2 2 15,3-2-2-15,-4-3 1 0,1 1 0 16,-6-2-2-16,3 4 7 0,-8 5-3 0,-1 2 1 15,-5 6 4-15,-9 5-1 0,-3 2 3 0,0 7 5 16,-7 4 0-16,-1 3 1 0,-1 5 0 0,0 1-6 16,-1 2-13-16,1 1-11 0,-2 0-3 15,-3 5 1-15,-1 3 7 0,-1 7 11 0,-2 6 0 16,4 3 1-16,-3 3 2 0,2 4 1 0,4 2-1 16,1 2 0-16,2 1 0 0,4-4-1 0,0-1 1 15,5-8 1-15,0-5-1 0,3-4-3 16,2-6-9-16,-3-3-38 0,4-5-67 0,-3-4-86 15,2-6-146-15,3-4-371 0,3-3-827 0</inkml:trace>
  <inkml:trace contextRef="#ctx0" brushRef="#br0" timeOffset="6571.0029">8247 2371 1601 0,'-2'-7'759'15,"-4"-4"-721"-15,3 3-64 0,3 5-21 16,3 3-25-16,1 2-98 0,-2-2-168 0,-1 1-136 15,0 6-374-15,1 5 426 0</inkml:trace>
  <inkml:trace contextRef="#ctx0" brushRef="#br0" timeOffset="6946.2584">8198 2707 1815 0,'3'-13'454'0,"-1"-5"-420"0,1-6-23 0,7 4 9 15,0 1 23-15,0-3 29 0,1 1 17 0,-1 3 3 16,0 0-16-16,3 3-22 0,2 4-18 0,0 1-15 16,2 4-12-16,1 2-7 0,-5 2-3 15,4 4-1-15,-3 1 2 0,3 1 0 0,-4 4-1 16,0 3 0-16,0 1-1 0,-6 3 2 0,1 2 0 16,0 2-1-16,-6-2 0 0,0 3 0 15,-3 0 0-15,-1 0-1 0,-6 2-1 0,-1-4-1 0,4-5 1 16,-1-3 3-16,4-6 10 0,2-4 26 15,0 0 31-15,0-2 3 0,0-4-5 16,1-4-18-16,5-1-28 0,-2-4 1 0,5-4 1 0,1 1 2 16,-1 4 5-16,1-3 1 0,0 6 1 0,-2 1-2 15,-1 1-8-15,2 4-6 0,-2 1-5 0,-3 3-8 16,3 3-4-16,1 4-3 0,-2 0 1 16,2 5 3-16,1 2 0 0,0 4 4 0,0 4-2 15,0 3-1-15,-3-4-8 0,3 4-24 16,-1-2-50-16,0-2-97 0,3 1-155 0,-2-3-413 15,2-6-886-15</inkml:trace>
  <inkml:trace contextRef="#ctx0" brushRef="#br0" timeOffset="7327.0506">8873 2462 2103 0,'-7'1'127'16,"-4"1"-154"-16,-8 3 39 0,0 5 63 0,-1 1 39 15,0 0 0-15,4 0-28 0,5 2-37 0,2 1-36 16,3 3-26-16,5 0-10 0,3-3 6 16,6-2 15-16,5-4 24 0,6-2 14 0,3-3 1 0,6 1-9 15,3-4-8-15,-1 0-8 0,1-4-1 0,-4 1-2 16,-4 1-4-16,-4 0 0 0,-8 2-4 16,-3 0-3-16,-4 2-3 0,1 1-1 0,-2 3-3 15,-2 0-2-15,1 5 4 0,0 3 3 0,-2 7 1 16,-3 1 3-16,-1 4 1 0,-3 2 0 15,-4 5 2-15,1 5 0 0,1 2 0 0,-4-1 4 16,1 4 3-16,-5-3 4 0,-2 1 4 0,-5 0 3 16,-6-1-1-16,-6-3 4 0,0-5 0 0,1-7 12 15,10-12 26-15,3-5 25 0,3-8 11 16,2-6-4-16,2-3-20 0,0-6-18 0,3-4-4 16,8-5-6-16,5-8-10 0,3 1-14 0,13-2-11 15,3-3-7-15,4 1-6 0,8 1-2 16,3-1-3-16,6-2-8 0,2 5-28 0,6-2-48 15,1 5-105-15,3 2-204 0,-2 3-863 0,-2 3-292 16</inkml:trace>
  <inkml:trace contextRef="#ctx0" brushRef="#br0" timeOffset="8117.6325">727 4353 358 0,'0'-4'401'0,"0"1"-51"15,1-1-40-15,0-2-45 0,3-1-62 16,-2-1-49-16,1 1-32 0,3-1-25 0,-1 0-18 16,9 2-11-16,-3-2-12 0,4 2-9 0,4-2-9 15,4 2-5-15,32-3-15 0,-1 3-8 0,-7 3 0 16,-11 8-5-16,-6-1 8 0,-2 7 2 15,-7 1-3-15,-5 2 3 0,-5 8 8 0,-6 0 5 16,-4 2 5-16,-3 2 0 0,-8 3-5 0,-1 4-4 16,-9 3-6-16,0-1-5 0,-10 5-4 15,-1-3 7-15,12-17 0 0,-4 3-2 0,3 1-2 16,-9 1-11-16,6-2-2 0,-6 4 1 0,4-6 3 16,0 1 4-16,3-3 13 0,5-8 21 0,6-2 18 15,7-4 17-15,-2-2-1 0,11-5-19 0,0-1-19 16,5 0-19-16,6-1-12 0,3-5 1 15,4 5 0-15,9-7-17 0,32-5 0 0,-3 4-2 16,-5 1 1-16,-17 6 13 0,-5 3 2 0,-2-1-5 16,-1 1-19-16,-3-1-45 0,-3 1-95 0,-2 1-171 15,-2 0-440-15,-7 2-885 0</inkml:trace>
  <inkml:trace contextRef="#ctx0" brushRef="#br0" timeOffset="8263.2251">1527 4466 2968 0,'2'1'-9'16,"-1"-2"-16"-16,4-1 10 0,-4 1 28 0,-1-1 6 15,-3 2-24-15,1-2-76 0,1 0-136 16,1-1-270-16,0 0-371 0,0 2-444 0</inkml:trace>
  <inkml:trace contextRef="#ctx0" brushRef="#br0" timeOffset="9081.3391">2281 3954 1210 0,'-7'-6'320'0,"-7"-1"-99"0,0 0-56 0,-3 1-26 16,4 6-16-16,-4 0-28 0,-2 7-28 0,-2 3-19 15,-2 4-11-15,-4 6-4 0,7 4-3 0,-2 7 0 16,2 0 2-16,3 7-3 0,3-2-7 16,5 4-6-16,6 2-5 0,2 1 8 0,3 0 12 15,3 3 0-15,1 0 1 0,6 2-6 16,5-3-13-16,2-3-1 0,5-6 0 0,3-7 2 15,5-5 4-15,0-6 4 0,5-6 5 0,-2-6 3 16,2-8 5-16,-3-4 3 0,5-7 3 0,-3 0-2 16,-1-7-4-16,-5-1-3 0,-5-2-3 0,-7-2-1 15,-2-2-1-15,-7-6-2 0,-5 1-1 16,-5-2-5-16,-7-1-2 0,-2-1-6 0,-7 0-6 16,-4 0-3-16,-3 1-3 0,0 1-1 0,-4 3 1 15,2 4-2-15,1 3-3 0,4 3-2 0,0 4-6 16,3 2-9-16,5 5-17 0,-1 2-32 15,5 2-63-15,3 4-106 0,-1 0-193 0,6 6-393 16,1 2-687-16</inkml:trace>
  <inkml:trace contextRef="#ctx0" brushRef="#br0" timeOffset="9401.9134">2765 4493 2416 0,'4'-11'94'0,"2"-10"-41"16,1-6-1-16,1-3 24 0,2-1 25 0,-1 0 6 15,-1-4-14-15,-2 1-23 0,0 1-22 0,-3-3-10 16,2 1-3-16,-3 0-4 0,-2 1-3 16,0-2-3-16,-1 3-6 0,-2-2-3 0,-2 1-5 15,3-2-4-15,0 1-1 0,-1 3-3 0,2-1 0 16,-1 5 0-16,2 4-1 0,-1 6 1 15,-1 7-2-15,1 4-2 0,1 5-8 0,0 2-15 16,-1 2-24-16,-1 2-1 0,2 4 7 0,-1 8 14 16,1 7 24-16,-1 5 3 0,1 6-1 0,0 3 2 15,1 6-1-15,0 0 0 0,1 3-6 0,0 4-29 16,1-2-73-16,5 3-117 0,1 0-187 16,0-4-373-16,1-1-767 0</inkml:trace>
  <inkml:trace contextRef="#ctx0" brushRef="#br0" timeOffset="10139.2305">2778 4232 650 0,'8'-9'191'0,"4"-7"-23"0,2-5 52 0,4 2 52 16,0-2 21-16,1-2-58 0,2-2-50 15,-3-3-33-15,3-1-36 0,-4 1-6 0,-2-1-9 16,-3-2-11-16,-3 1-15 0,-5-1-13 0,0 3-12 15,-2-1-10-15,-1-1-7 0,-1 3-7 16,-1 2-5-16,0 2-1 0,0 6-3 0,-1 5-1 16,1 3-2-16,1 5-8 0,1 3-10 0,1 1-20 15,0 2-3-15,2 5 5 0,3 4 7 16,4 8 14-16,-1 6-1 0,3 6 0 0,-2 6 2 0,2 4-2 16,-5 2 0-16,-2 2-1 0,-2 1-1 15,-1 0 2-15,-2 0 1 0,-2 0 0 0,-3 0 0 16,-1-1-2-16,-4-4 0 0,-1-7-2 15,1-8 2-15,3-9 2 0,1-10 10 0,5-4 15 16,0-3 15-16,0-5 0 0,3-3-16 0,-1-7-18 16,2-4-18-16,0-3 2 0,3-3 7 0,0 0 4 15,1-1 4-15,-2 0-3 0,2 3 0 0,-2 3-1 16,3 4-3-16,-2 4 0 0,-2 1-2 0,1 5-7 16,1 2-6-16,-1 2-3 0,1 4-1 15,2 2 3-15,0 5 4 0,4 3 4 0,1 3 4 16,2 2 4-16,3-1 2 0,3 1 1 0,2-3 1 15,1-2 0-15,0-2-1 0,2-3 0 0,0-5 3 16,-3-2 3-16,-1-2 4 0,-4-5 3 16,-2-1 2-16,-5-3-1 0,1-2 3 0,-5-2-4 15,-1-1-2-15,-5-3-2 0,-2 0-3 0,-3 0-6 16,-4 3 0-16,-3-1 0 0,0 1 4 16,-1 3-4-16,1 2 0 0,-5 3-5 0,5 2-7 15,-1 3 1-15,3 2-5 0,-1 3-2 0,2 3 2 16,-3 2 1-16,4 7 4 0,0 1 1 15,0 2 5-15,3 2-2 0,2 2 3 0,2 1 0 16,0 2-1-16,3 0 0 0,1 1-6 0,0-2-10 16,1-6-2-16,6-2 3 0,-1-7 12 0,0-2 16 15,3-3 12-15,-3-4 6 0,3-4-1 0,0-4-3 16,1 0-6-16,2-5-4 0,-1-1-2 16,0-1 3-16,-2 1 0 0,-2 0 2 0,3 1 0 0,-4-2 0 15,1 4-1-15,1 1 0 0,-1 3-1 16,-2 2-2-16,0 5-3 0,-4-1-3 0,2 4-3 15,0 1-3-15,-3 4 2 0,0 3 0 0,0 2 2 16,0 4 0-16,-1 0 1 0,0 2-1 16,1 0 1-16,-2 3-1 0,0-2-2 0,-3 2-2 15,0 0-11-15,-4 0-22 0,2-1-37 0,0-4-56 16,2-5-89-16,2-3-145 0,2-3-451 0,0-4-756 16</inkml:trace>
  <inkml:trace contextRef="#ctx0" brushRef="#br0" timeOffset="10744.1976">4651 3982 1196 0,'-7'-8'384'0,"-7"2"-157"0,-1 1-67 15,-1 1-20-15,3 5-17 0,-1 3-26 0,-3 3-25 16,-1 4-17-16,-1 2-13 0,-1 3-10 16,0 1-10-16,6 1-9 0,3 1-6 0,0 4 1 15,6 1 5-15,4 2-2 0,1 0-2 0,2 1-8 16,6-1-14-16,3-3-6 0,0-4 2 0,6-5 10 16,1-3 19-16,1-4 16 0,-2-6 11 0,2-1 8 15,-1-6 1-15,-3-1-1 0,3-3-5 0,-1-6-8 16,-2-3-5-16,-2-1-4 0,0-3-3 15,-5-1-3-15,-3-3-1 0,-2-1-8 0,-1-4-4 16,-2-2-3-16,-2-2-4 0,0-4 3 16,1-2-1-16,-2-1 2 0,2-3-1 0,0 0 1 0,1 1 0 15,0-2-1-15,0 0 4 0,0 6 9 16,-3 6 12-16,1 9 13 0,-3 6 8 0,1 6-5 16,2 9-11-16,0 1-20 0,0 5-29 0,-1 3-7 15,1 3-1-15,-1 10 6 0,-2 8 19 16,-1 8 2-16,0 7 2 0,1 3 0 0,2 5-1 15,1-1-1-15,3 4 2 0,2 0-2 0,1 4 0 16,1-4-9-16,3-1-19 0,1-3-43 0,2-5-65 16,3-2-72-16,-2-5-89 0,4-5-122 15,1-7-258-15,1-5-656 0</inkml:trace>
  <inkml:trace contextRef="#ctx0" brushRef="#br0" timeOffset="11455.3463">4777 4037 574 0,'4'1'278'15,"3"-1"-111"-15,2 0 19 0,-3 1 87 16,2-2 69-16,0 0-26 0,5-2-73 16,-1-2-72-16,6-3-47 0,-1 0-25 0,0-2-8 0,1-4-5 15,-5 2-7-15,0 0-9 0,-4 0-5 16,-3 0-9-16,-2 2-6 0,-3-1-6 0,-2 2-8 15,-3 0-2-15,-1 2-7 0,0 2-8 0,-2 1-7 16,-1 2-11-16,1-2-8 0,-3 3-3 0,-1 4 0 16,1 1 3-16,-3 2 0 0,0 5 3 15,2 3 1-15,1 4-1 0,3 1 2 0,1 3-3 16,6 0-3-16,0 0 2 0,2 4 1 0,3 4-2 16,4-3-4-16,3-2-4 0,5-2-2 0,4-5 4 15,4-7 6-15,1-5 7 0,2 0 5 0,2-4-1 16,1-5 4-16,0-2-1 0,-1-1 0 0,0-3 2 15,-2-2-1-15,-1-3 0 0,-3-1 2 16,-2-3 0-16,-4-4 1 0,-1-3-1 0,-3-2 0 16,-3-3-1-16,1-5-3 0,-4-1-1 0,-1-6-2 15,-3 0-2-15,-2 1 0 0,1-5-2 16,-2-1 1-16,1-3-1 0,-2-4-1 0,-2 2 2 16,2 0 0-16,-1 3 0 0,0 2 3 0,-2 2-1 15,1 8 2-15,-2 4 3 0,-3 8 5 16,2 6 3-16,0 4-1 0,0 7-3 0,1 3-9 15,3 4-17-15,0 4-9 0,-1 6-2 0,-3 3 4 16,3 12 13-16,-3 9 7 0,2 7 2 0,3 9 3 16,4 4-1-16,0 6 0 0,3 7 0 0,1 0 1 15,-4 6-1-15,-3 3-1 0,-4-1 0 16,-1 1-3-16,0 0 1 0,-3 0-1 0,2-4 0 16,-2-3 2-16,0-6-1 0,-1-6 0 0,-2-8 1 15,3-9-1-15,0-12 0 0,5-14 3 0,-1-7 3 16,2-3 12-16,-1-6 6 0,1-6-4 15,-1-4-6-15,2-14-13 0,2-4-4 0,-1-6 2 16,4-3 3-16,-3 1 0 0,1-3 1 0,3-2 1 16,1 0-1-16,4-2 1 0,-1 1-1 15,3 0 0-15,4 2 0 0,-2 8-2 0,3 6 0 0,-5 6 0 16,2 8-5-16,-2 6-5 0,-1 3 1 16,-3 4-1-16,1 8 2 0,0 2 0 0,-1 4 3 15,-2 6 1-15,0 5 0 0,3 4 5 0,-2 5-4 16,0-1-6-16,0 1-21 0,-3 3-38 15,-1-1-57-15,0 0-96 0,-2-3-128 0,2-5-318 16,1-3-926-16</inkml:trace>
  <inkml:trace contextRef="#ctx0" brushRef="#br0" timeOffset="12199.1949">5767 3759 2117 0,'-9'-3'22'16,"-2"0"-33"-16,-1 3 46 0,-4 4 60 0,1 3 32 16,-3 0 4-16,-3 3-22 0,1 4-17 0,2 1-17 15,2 6-13-15,0 2-12 0,3 7-16 0,3-1-12 16,3 0-12-16,6-1-9 0,6-4-5 16,3-4-1-16,10-5 5 0,1-3 5 0,5-2 8 15,3-6 0-15,0-4 0 0,0-1-2 16,-1-7 2-16,-4 3 3 0,-3-5 2 0,-6-4 4 15,-1 1-3-15,-3-3-3 0,-2-2-4 0,-5 1-5 16,-1-1-3-16,-1 0-2 0,0 3-2 0,-2 2 2 16,1 3 0-16,-2 2 3 0,0 5-8 0,2 2-13 15,0 1-19-15,0 4-7 0,0 2 4 0,-2 5 11 16,0 3 18-16,0 4 3 0,2 3 1 16,0 1 2-16,1 3-1 0,-3 0-4 0,3 0-9 15,-1-3-12-15,2-3-9 0,3-4-2 0,-2-3 12 16,3-6 18-16,-1-3 24 0,-1-3 20 15,2-2 7-15,-3-2 1 0,1-5-7 0,5-3-10 16,-1 0-6-16,-2-4-5 0,2-3-2 0,3-2-4 16,-3-1-2-16,0 0 0 0,3-1 0 0,0 1 0 15,0 0-1-15,2 1 0 0,3 3-1 0,-4 1-2 16,2 6-2-16,-1 1-2 0,-4 6-5 0,1 2-4 16,-1 4-3-16,-2 5-5 0,0 2-1 15,0 7 0-15,-2 2 3 0,-2 3 5 0,3 3 4 16,-3 1 4-16,1 1 1 0,2 3 1 15,-2-4-2-15,1 1-5 0,1-4-3 0,5-4-1 0,-1-2 1 16,2-3 6-16,0-7 6 0,0-1 5 16,1-4 2-16,-1-2 2 0,3-5 2 0,-1-1 1 15,-3-5 0-15,1-3 0 0,2-1-1 0,-4-3 2 16,0-2-1-16,0-4-2 0,-3-2 2 16,1-3 2-16,0-3 4 0,-3 2 2 0,2-2-1 15,-4-1-3-15,2-2-4 0,0-2-1 0,-1 0 0 16,5-5-2-16,1 0 0 0,-3-3 0 0,1 0-2 15,1 3 0-15,1 2 9 0,-2 7 10 16,-2 5 12-16,-3 7 4 0,1 7-2 0,-3 6-13 16,0 6-19-16,0 3-29 0,0 2-6 0,0 6-2 15,0 6 7-15,-1 7 18 0,-1 8 2 0,0 4 2 16,2 10 0-16,-1 7 1 0,0 6 0 16,-2 5-1-16,0 0 0 0,0 1-3 0,-3 1-3 15,2-2-17-15,1-2-25 0,-1-8-37 0,4-7-36 16,5-9-33-16,3-6-22 0,4-11-43 15,0-5-153-15,1-10-461 0,2-4-394 0</inkml:trace>
  <inkml:trace contextRef="#ctx0" brushRef="#br0" timeOffset="12364.0624">6174 3642 2230 0,'2'-4'204'0,"5"-2"-47"0,-1-2-1 16,3 2-18-16,0 2-46 0,3 0-54 0,3 3-30 15,6 1-10-15,5 1 1 0,4 4 3 16,3 4-1-16,0 1-1 0,-2 1-29 0,0 1-61 16,-3-2-85-16,-4 0-93 0,-4 1-150 0,0-1-312 15,-1-3-582-15</inkml:trace>
  <inkml:trace contextRef="#ctx0" brushRef="#br0" timeOffset="13893.3279">6489 3734 1181 0,'7'-11'438'0,"-3"-1"-145"0,5-3-89 15,0 3-56-15,0 3-38 0,-5 1-38 0,3 4-33 16,-4 1-22-16,3 2-15 0,-3 2-6 0,4 2-4 16,-2 5 3-16,2 3 2 0,2 3 4 0,-5 4 4 15,2 4 1-15,-3 1 4 0,-1 2 1 16,0 0 0-16,-2 1 2 0,-2-2-2 0,-1 1-2 15,2-6 2-15,-3 1-2 0,0-5 1 0,3-7 0 16,0-1 6-16,0-6 21 0,0 1 31 0,2-4 24 16,-1-2-1-16,2-3-14 0,-1-2-32 15,5-8-22-15,-2-4-7 0,4 3-5 0,3-6-3 16,-2 2-1-16,0-1-1 0,1-1-3 0,1 5 1 16,-1-1-4-16,0 1 2 0,0 5-3 0,-1 0-2 15,2 3 0-15,-1 4-5 0,-4 2 1 16,3 2-4-16,0 3-3 0,-2 3-4 0,-3 0-4 15,3 5-3-15,-4 1 1 0,2 2 4 0,-1 2-1 16,-3 1 7-16,0 2-1 0,-1 1-1 16,-2-2 1-16,-2 2 1 0,-3 1 3 0,-1-3 4 15,2-2 5-15,1-4 3 0,-3-4 14 0,7-2 19 16,0-3 10-16,1-5 5 0,-1-1-7 16,2-3-14-16,0-5-12 0,5-1 0 0,-3-2-6 0,4 0-3 15,-3 0 0-15,4 0-5 0,-1-1 0 0,2 2-1 16,-1 3-3-16,2-1-1 0,0 5-2 15,0 1-3-15,2 4-1 0,-3 1-4 0,1 3-1 16,-1 3 1-16,1 3-3 0,0 2 3 0,-1 5 2 16,2 2 0-16,-2 1 5 0,2 1 1 15,0 2 2-15,2 0 2 0,3 0 2 0,-3-4-1 16,5 1 1-16,2-3-1 0,1-4 3 0,3-1 1 16,-2-1 2-16,0-5 3 0,-2-3 0 0,-1-1 5 15,1-4 0-15,-1-2 0 0,-2-2 2 16,1 0-1-16,-6-4 0 0,2-1 0 0,-6 0-3 15,2-3 0-15,-3-2-3 0,1 1-2 0,-5-1 1 16,-3-2-1-16,0 1 1 0,-2 2 1 16,-5 0 0-16,3 2 5 0,-4 1 0 0,0 7 3 15,1 1-2-15,0 1-10 0,-1 5-9 0,1 2-7 16,2 3-4-16,-5 4 1 0,1 5 4 0,-1 5 1 16,-2 4 3-16,1 2 3 0,2 0-3 0,1 3 1 15,5 1-1-15,0 0-1 0,5 2-3 0,1-1-5 16,6-2 0-16,1-5 0 0,4-2 6 15,4-6 7-15,2-4 7 0,-1 0 4 0,3-6 3 16,-1-3 0-16,1-3 1 0,-1-5 0 0,4 0-2 16,-4-4-1-16,0-2-1 0,-1-3 0 0,0-2 0 15,-5-1-2-15,3 0-1 0,1-3 0 16,-5-1-3-16,1 3 1 0,-2-1 2 0,-2 2-3 16,-1 4-2-16,0 1 0 0,-1 5-1 0,-3 1-2 15,-2 6-5-15,-1 1-4 0,3 4-2 16,-3 4-2-16,3 3 3 0,-2 6 4 0,2 2 3 15,-3 0 2-15,2 4 1 0,-2 0 0 0,-1-1 1 16,-1 1 0-16,-1-1-2 0,-1 1-3 0,-1 0-2 16,-5-3-1-16,3 0 4 0,-2-5 3 15,3-8 0-15,2-3 11 0,1-1 16 0,0-3 12 16,0 0-2-16,1-7-7 0,1-2-15 0,0-4-11 16,5-2-1-16,-1-2 0 0,1-2 0 0,1 1-1 15,1 0 2-15,2 0-2 0,-2 4-2 0,2 0-1 16,0 2-3-16,-1 5 1 0,0 1-5 15,-1 5-2-15,-4 2-4 0,2 2-3 0,-1 4-1 16,-1 2 0-16,3 4 4 0,-4 3 4 0,3 0 6 16,2 7 3-16,3-4-1 0,-2 3 3 15,2 0 0-15,6-2-1 0,1 0-1 0,0-3 1 0,4-3 0 16,-1-3 1-16,4-3 2 0,-2-3 1 16,-2-1 0-16,2-2 3 0,-8-5 1 0,3-2 3 15,-3-3 1-15,-2-5 1 0,-1-1 0 16,2 0-1-16,-4-6 0 0,-1-2-1 0,1-1-3 15,-2-4 3-15,-4-3-1 0,4-3-1 0,-1-2 4 16,0-3-6-16,-3 0-2 0,2-1 0 0,1-5-1 16,-3 2 1-16,3-2-2 0,2 1 5 15,1-2-3-15,-2 6 1 0,1-2 3 0,0 6-1 16,-3 6 6-16,-3 9 6 0,-3 6 2 0,-1 8-7 16,-1 5-18-16,1 3-21 0,-1 5-8 0,-1 7 3 15,-4 3 11-15,1 11 14 0,-2 5 3 0,3 6 2 16,-1 6-3-16,3 6 0 0,-1 3 1 15,0 7-1-15,2 2 2 0,2 4 0 0,-1 2 0 16,0-2-5-16,-1-4-13 0,0-3-34 0,2-9-50 16,5-10-49-16,3-6-32 0,5-9-7 0,3-11-14 15,3-8-128-15,0-7-392 0,-4-8-495 0</inkml:trace>
  <inkml:trace contextRef="#ctx0" brushRef="#br0" timeOffset="14045.2036">8158 3369 1434 0,'3'-5'365'0,"-2"0"-118"16,2-2-9-16,3 3-13 0,-2 2-34 0,4 1-52 15,-4 0-66-15,4-2-49 0,0 3-24 16,5 1-6-16,0 1 3 0,5 0 1 0,1 4-6 16,-2 1-45-16,-2-2-77 0,2 1-92 0,-5 1-129 15,1 1-187-15,-2 1-221 0,3 0-104 16</inkml:trace>
  <inkml:trace contextRef="#ctx0" brushRef="#br0" timeOffset="14331.9859">8298 3721 1586 0,'7'-7'297'0,"1"0"-246"0,3-7-13 0,1-1 50 16,1-3 53-16,4-4 24 0,-4 0-14 15,5-1-39-15,-3 3-41 0,4 2-19 0,-1 2-7 16,3 4-4-16,-1 0-2 0,-2 4 0 0,1 3-7 16,-5 1-5-16,3 4-8 0,-5 4-7 0,0 1-5 15,-3 2 5-15,1 2 4 0,-2 6 9 0,-5-1 7 16,-4 4 8-16,-6 4-2 0,1 2-4 16,-9 2-4-16,1-2-8 0,-6-1-3 0,-2-1-2 15,-3-3-3-15,3-1-3 0,-1-2-4 0,3-7-5 16,2-3-11-16,6-1-14 0,3-1-27 15,1-4-39-15,6-3-46 0,2 2-63 0,0-1-123 16,0-3-513-16,1-1-744 0</inkml:trace>
  <inkml:trace contextRef="#ctx0" brushRef="#br0" timeOffset="15767.2758">9464 3396 1619 0,'5'-5'322'0,"1"-1"-177"0,-1-3-40 0,1 6-7 16,-4 0 6-16,2 2 1 0,-2 1-14 15,-2 0-16-15,0 0-21 0,0 0-20 0,0 0-13 16,0 0-11-16,-1 0-6 0,1 0-5 0,-1 0-5 0,1 1-1 16,0-1-5-16,0 0 1 0,0 1-1 15,0 1 4-15,0-2 6 0,1 2 2 0,-1-1 3 16,0 0 0-16,0 1-1 0,1-2 3 0,-1 0 2 16,0 0 2-16,0-2 4 0,0 2 4 15,0 0 1-15,0 0 3 0,0 0 2 0,0 0-2 16,0 0 2-16,0 0-5 0,0 0-4 0,0 0-1 15,1 0-4-15,-1 0-1 0,0 0 1 16,0 0-2-16,0 0 0 0,0 0-1 0,0 0-2 16,0 0-1-16,0 0 0 0,0 0-3 0,0 0 1 15,0 0 2-15,0 0 1 0,0 0-2 0,0 0 1 16,0 0 1-16,0 0-2 0,0 0 3 0,-1 0-3 16,1 0-1-16,1 0 1 0,-1 0-3 15,0 0 0-15,0 0 1 0,0 0-5 0,0 2 1 16,0-2-3-16,0 1-4 0,0 1 4 15,0 4 2-15,0 0 3 0,-1 1 3 0,0 4-2 0,-2-2 1 16,0 4 0-16,1-1 2 0,-3 5 0 16,1-4 0-16,1 2-2 0,-1-2 2 0,0 0-2 15,2 2 2-15,0-3 0 0,-3 1-1 0,3-3 0 16,-1 0 2-16,-1-3-2 0,3-1 0 0,0-3 3 16,1-1 4-16,-1-2 5 0,1 0 11 0,0 0 12 15,0-2 13-15,1 2 14 0,-1-2-1 16,1-1-13-16,-1-4-14 0,3-5-19 0,2-2-11 15,-2 0 0-15,3-1-1 0,-2-2-2 0,5 0-1 16,-1-2 0-16,0 3 1 0,-1-4-1 16,2-1 0-16,1 0 0 0,5-1-2 0,-3 1 0 15,0 0-1-15,4 5-1 0,-5 1-3 0,-1 6-1 16,-5 2 0-16,3 3-5 0,-3 3-2 16,0 2-3-16,-1 1 0 0,3 4 3 0,-1 4 3 15,-1 1-1-15,1 6 3 0,-2 3 2 0,3 3-1 16,-4 2 5-16,0 0 2 0,2 1-1 0,-2 0-2 15,3 1 4-15,-3-2-1 0,5-2 1 16,-2 1-2-16,1-3-2 0,2-3 1 0,2-6 2 16,-1-1 4-16,3-5 6 0,-2-2 4 0,-4-4 5 15,2-3 3-15,2-2-1 0,-1-5-1 0,1-1-6 16,4-3-1-16,-2-1-2 0,-1-3-2 0,-2-2 0 16,0 1 0-16,0-1-2 0,-3 0-1 0,-3-4 2 15,3 1-2-15,-2-2-2 0,0 1 1 16,-1 0 0-16,2 1 0 0,-3 2-1 0,-2 4 1 15,1 3 1-15,-2 4 0 0,0 4 2 0,0 1-2 16,0 5-9-16,0 0-11 0,1 0-16 0,-1 5 1 16,2 3 4-16,-1 3 11 0,1 6 12 15,0-1 1-15,4 4 0 0,1 1 1 0,0 2 0 16,3-1-2-16,1 2 2 0,2-2 0 0,4-4-1 16,1-4 1-16,4 0 0 0,1-7 6 15,1-3-2-15,-2-3 2 0,0-3 0 0,2-2-1 16,0-5 0-16,-3-2-2 0,-1 0-4 0,-8-6-20 15,-4 1-15-15,-5 0-16 0,-4-4-12 16,-3 2 2-16,-5-3 2 0,-4 2 3 0,-3 4 5 16,-3-1-1-16,-2 2 12 0,0 3 10 0,-2 2 11 15,1 2 7-15,1 4 2 0,1 1 0 0,6 2-9 16,0 3-1-16,5 2-5 0,5 2 1 0,4-1 6 16,4 3 16-16,2-1 24 0,5 0 21 0,3-3 15 15,5 2-3-15,3-2-9 0,4-4-9 0,4-1-5 16,5-3-4-16,2-4-3 0,0-1 3 15,-4-1 6-15,-4-4 1 0,-1 0 7 0,-9-5 4 16,0-3 1-16,-6-3 2 0,-2-3-2 0,-3-1-9 16,-5-5-12-16,0-2-8 0,-6-1-12 15,1-2-5-15,-3-2 0 0,0-3-2 0,1-4 6 16,-1 0 2-16,3 0 0 0,1 3 4 0,0 8 5 16,-2 6 7-16,0 6 8 0,1 6 2 0,-2 8-10 15,0 6-19-15,3 3-34 0,1 3-11 16,-1 7 0-16,0 6 14 0,-2 7 31 0,1 10 7 15,2 6 2-15,4 10-2 0,0 6-3 0,5 6-4 16,-1 2 0-16,3 3-2 0,0 2-3 16,0 1-2-16,0 1-7 0,0-2-26 0,6-5-36 15,2-7-34-15,7-11-26 0,5-11-6 0,5-10-43 16,-1-10-166-16,0-9-611 0,-8-11-391 16</inkml:trace>
  <inkml:trace contextRef="#ctx0" brushRef="#br0" timeOffset="15885.9026">10224 2967 1642 0,'18'-5'466'16,"13"-3"-425"-16,13-1-71 0,8 3 26 0,7 5-17 15,5 1-40-15,1 1-105 0,0 5-304 16,-4 3-892-16</inkml:trace>
  <inkml:trace contextRef="#ctx0" brushRef="#br0" timeOffset="16539.9336">2686 4838 996 0,'-6'2'413'16,"-3"5"-246"-16,-6 3-42 0,0 9 18 0,0 3 14 15,-2 3-6-15,2 3-13 0,-2 0-25 16,5 2-12-16,2-4-11 0,3 2-4 0,4 0 2 16,3 1-17-16,4 0-12 0,1 0-20 0,3-2-21 15,3-2-1-15,2-2-5 0,4-4-9 16,-3-5-6-16,7-1-3 0,-2-3-6 0,4-3-12 16,-3-3-40-16,1-3-74 0,0-1-101 0,3-4-184 15,-2 0-351-15,2-4-529 0</inkml:trace>
  <inkml:trace contextRef="#ctx0" brushRef="#br0" timeOffset="17592.6839">3189 4867 712 0,'-4'11'337'15,"-4"8"-20"-15,-4 4-33 0,1 4-26 0,4-2-34 16,1 0-29-16,-1-1-22 0,4-2-38 15,2-1-40-15,4 1-34 0,1-1-26 0,3 0 0 16,3-1-10-16,4-2-4 0,3-2-5 0,3-3-5 16,4-5 2-16,0-4 1 0,-3-2 1 0,0-4-1 15,-1-2-4-15,-5-3-4 0,1-5-1 0,-5 1 1 16,0-3 0-16,-3-3-3 0,-4 3-7 16,-3-4-10-16,-4 0-6 0,0 2-6 0,-6-1 0 15,-2 0 3-15,-4 5 3 0,1-1 7 0,-3 3 2 16,2 1 5-16,-3 3 5 0,5 0 3 15,-2 2 2-15,5 1 3 0,4 1-1 0,2 1-9 16,4 1-5-16,2 0-16 0,2 1-19 0,0-1 16 16,1 3 11-16,2 1 19 0,3-2 24 0,3 1-5 15,3-3-3-15,2-3-5 0,5 1-1 0,1-5-5 16,-2 0-1-16,0 0 1 0,1-1 0 16,-2-2 2-16,-4 1 0 0,0 1 0 0,-6 3 1 15,-2 0 2-15,-5 3 4 0,-4 1-2 16,2 1-2-16,-4 1-8 0,2-1-10 0,0 1-11 0,0 0-17 15,-1 3 8-15,1 2 9 0,-2 5 13 16,1 2 18-16,-2 2-6 0,2 3-5 0,2 0-2 16,3-3-4-16,-1 2 1 0,4 1 2 0,0-2 1 15,1 3 0-15,3-1 1 0,-2-1-1 0,2-4 0 16,4 0 2-16,-2-6 0 0,5-3 3 16,-2-4 3-16,1-3-2 0,2-1 0 0,-6-1-1 15,1-7-1-15,-2 4-4 0,-3-5-4 0,-2 1-3 16,-1-3-7-16,-3-3-4 0,-8 3-7 0,-2-4-5 15,-3 1-5-15,-2 0-5 0,-4 2 4 16,-3 1 2-16,-1 2 12 0,0 2 7 0,-1 4 11 16,4 3 7-16,1 1 0 0,2 0-2 0,3 3-10 15,1 3-10-15,3 0-9 0,4 1-5 0,0 1 2 16,5 4 7-16,0 0 9 0,4 0 15 16,3 2 3-16,3-1 5 0,5-3 2 0,4-1-1 15,2-3 5-15,5-4 2 0,0-2 3 0,1-6 1 16,-3 1 1-16,2-2 1 0,-6-2 1 15,-1 0 2-15,-3-2-3 0,-2-2 0 0,-5-2-1 16,-2 0 0-16,-1-3-1 0,-1 1-1 0,-5-2-3 16,3-3-3-16,-2 0 1 0,-3-1 1 0,0-4-2 15,0-1 1-15,0 1-5 0,-2-3 0 0,0 1-2 16,-2 0 2-16,2 1 2 0,-2 1 4 0,-1 2 5 16,0 6 8-16,-1 1 3 0,1 7 2 15,0 5-6-15,1 4-15 0,-1 5-21 0,2 2-27 16,3 1-1-16,-1 8 4 0,-2 6 11 0,-1 8 21 15,3 4-1-15,3 6 0 0,4 8 2 16,3 4 0-16,2 7 1 0,2 7-2 0,-1 5 3 16,3 5-1-16,-2 2-3 0,-2 5-4 0,1 0 2 15,-4 5 1-15,-3-2 2 0,-3-3-1 0,-1-2-4 16,-1-6-10-16,0-8-10 0,-2-6-2 16,0-12-2-16,-1-8 6 0,2-11 6 0,1-13 9 15,-2-5 20-15,2-6 24 0,-2-4-2 0,-2-8-3 16,2-6-15-16,-4-8-18 0,2-4 8 0,3-6 1 15,-1-3 1-15,0-2-1 0,1-3-1 16,-1 0 2-16,1 0 1 0,1-2 3 0,0 0-2 16,1-2-1-16,2-3-2 0,-1-2-3 0,2 4 3 15,2 0 2-15,2 9 0 0,-2 5 3 0,1 7 0 16,1 8 0-16,1 8-7 0,-2 3-3 16,1 5-5-16,-2 3-3 0,1 3-1 0,3 5 2 15,3 3 2-15,0 6 0 0,1 3 2 0,2 5-1 16,-3 2-2-16,0 1-4 0,2 2-6 0,-3-1-22 15,0 2-38-15,3-2-49 0,-1-2-58 0,1-6-73 16,2-5-131-16,1-4-354 0,-2-3-772 16</inkml:trace>
  <inkml:trace contextRef="#ctx0" brushRef="#br0" timeOffset="18110.0769">4293 4880 1181 0,'-2'6'-23'0,"-1"-1"15"0,0 1 112 0,3 0 118 15,4 0 52-15,1-1-20 0,3 1-43 0,0-3-67 16,3 5-43-16,3-3-11 0,3 0-10 0,6-3-10 16,3 0-13-16,4-4-15 0,1-1-9 15,-3-1-6-15,0-1-2 0,-7-3-2 0,-2 2 2 16,-3-2 3-16,-5-3 3 0,-3 1 4 0,-3-1 2 15,0-1 1-15,-3-1-1 0,-2 0-3 0,-5-1-8 16,1 2-8-16,-4 0-11 0,-1 0-6 16,-6 2-3-16,1 2 1 0,-1 2 1 0,-2 1 2 15,1 4-1-15,-1 1 0 0,-1 6 2 0,0 2-1 16,1 4 1-16,1 4-1 0,3 3-1 0,3 3-1 16,2 0-1-16,4 3-1 0,4 2-1 15,3 2 1-15,4-1-2 0,2 2 0 0,3-3 0 16,3-2-3-16,1-2 0 0,4-7 1 0,-1-1 1 15,-1-6 4-15,1-1 7 0,-1-6 5 16,-1-2 1-16,-3-4 6 0,2-2-3 0,-2-2-2 16,-2-1 3-16,0-3-3 0,0-2 0 0,0-2-3 15,-1-3-1-15,1 0-2 0,-4-2-1 0,2-2 0 16,-1 1-2-16,3-1-1 0,-1 0-1 0,1 0 2 16,1 2-4-16,2 3 0 0,-2 3-2 0,2 5-3 15,-1 2 2-15,-3 3-4 0,1 3 1 16,-1 5 3-16,-1 1-1 0,0 5 1 0,0 2 0 15,0 4-2-15,-1 2-1 0,-1 3-1 0,-2 3-3 16,-1-1-7-16,-3 2-25 0,1 1-43 0,-1 2-74 16,1 0-110-16,-2-2-187 0,-1 0-434 15,2-3-485-15</inkml:trace>
  <inkml:trace contextRef="#ctx0" brushRef="#br0" timeOffset="18688.1719">5266 4750 1991 0,'-7'-4'186'15,"-5"-1"-127"-15,-4-1-11 0,2 6 30 0,-4 6 23 16,-2 1 10-16,-2 4 0 0,1 4-9 0,-5 3-16 16,4 1-19-16,3 4-12 0,2 0-11 0,3 6-8 15,2-1-12-15,4 0-12 0,5-1-15 0,4-4-10 16,5-1-5-16,3-5 0 0,6-6 5 15,0 0 9-15,5-5 4 0,-1-4 4 0,3 0 0 16,0-4 1-16,1 0-2 0,-3-4 3 0,1-2 3 16,-4-1 1-16,-3 2 6 0,-4-4-3 0,-1 2 0 15,-6-2-1-15,0 4 1 0,-2 1-2 16,-1 2-2-16,0 2-3 0,-1 0-7 0,1 2-11 16,0 0-18-16,1 3-4 0,0 1 4 0,2 3 7 15,0 5 15-15,4-2 5 0,3 1 0 16,1 0-2-16,0-1 2 0,5-1 0 0,-1-3 3 15,4-2 1-15,1-1 1 0,0-3 1 0,1-1 0 16,-1-2 1-16,0-3 0 0,0 1 1 16,-3-5 4-16,-1 2-1 0,1-5 2 0,-3 1-1 15,2-6 0-15,-5 0 4 0,-1-4-1 0,1-1 0 16,-5-2-3-16,-1-5-3 0,1 0 0 0,-1-4-1 16,0-2-2-16,-1-3 0 0,-3-3 0 15,1-2-1-15,3 0 1 0,-3-1-1 0,1-3 1 0,3-3-1 16,-2 0 0-16,4-1 0 0,0 2-1 15,-2 9 2-15,0 2 0 0,-2 8 11 0,0 8 6 16,-3 9 4-16,-1 8-10 0,-1 4-23 0,-2 3-17 16,2 4-6-16,-1 7 4 0,-1 7 14 0,-1 10 12 15,-2 5 2-15,3 7-2 0,-2 6 2 16,4 5-1-16,1 5-1 0,0 2-3 0,1 0 3 16,2 3-3-16,-2 2-13 0,-1-2-41 0,0 0-64 15,0-7-72-15,3-9-66 0,1-8-48 16,4-9-58-16,2-10-145 0,-1-5-247 0,-6-8 236 15</inkml:trace>
  <inkml:trace contextRef="#ctx0" brushRef="#br0" timeOffset="18896.5341">5553 4616 858 0,'5'-14'212'0,"1"-4"-86"0,4-2-4 0,0 6 7 15,3 5 15-15,-1 3-14 0,-2 3-28 0,2 3-21 16,-3 3-14-16,1 4 9 0,0 5 16 15,-2 5 7-15,2 4-5 0,0 4-17 0,0 6-18 16,0 1-11-16,4 1-14 0,-1 4-4 0,-1 1-4 16,0 0-4-16,-2 2-2 0,1-2-5 0,-3 1-16 15,0-3-43-15,-1-6-47 0,3-8-41 16,0-7-22-16,4-5-31 0,-1-6-158 0,1-3-290 16,-1-5-446-16</inkml:trace>
  <inkml:trace contextRef="#ctx0" brushRef="#br0" timeOffset="19018.06">5887 4505 920 0,'-7'-10'545'0,"4"-4"-485"0,-3-1-51 0,5 8-25 16,1 1-85-16,0 3-262 0,0 3-172 0,0 4 17 16</inkml:trace>
  <inkml:trace contextRef="#ctx0" brushRef="#br0" timeOffset="19485.0262">5902 4778 2110 0,'0'-12'152'0,"3"-6"-91"16,1-2 1-16,1 2 19 0,1 3 12 15,4 0 4-15,-2 0-12 0,-1 3-13 16,3 1-12-16,1 3-12 0,1 0-11 0,-2 4-11 15,2-2-8-15,-1 3-8 0,2 3-6 0,0 1-1 16,0 2-3-16,1 3 1 0,-2 0-1 0,-1 1 1 16,0 4 1-16,-2-1-1 0,-1 0 0 0,0 3 1 15,-1 0-2-15,-3 1 1 0,3 2 1 16,-5 0 0-16,1-1 0 0,-1 3 0 0,-4-2 1 16,1-1 2-16,-1 1-2 0,0-3 1 0,-1 1 2 15,-2-4-4-15,4 0 3 0,-1-4-2 0,0-1 0 16,0-3 2-16,2-1 6 0,-1-1 13 15,1 0 20-15,0-1 14 0,0-2-5 0,1-3-12 16,-1-3-19-16,4-4-16 0,-2-1 0 0,1-3-3 16,4 1-3-16,-1-3 0 0,1-2 1 15,1 2-1-15,2-3 1 0,2 0-1 0,-1 1 0 16,2 1 2-16,-2-1-2 0,2 8-2 0,-2-3 0 16,0 5-4-16,-2 5-1 0,1 2-3 0,-3 3-2 15,-2 2-1-15,2 3-1 0,-3 4 3 0,5 3 1 16,-2 5 2-16,-3 1 6 0,3 2 1 0,-3 5 0 15,3-2 1-15,-3 2-9 0,2-1-26 16,-4 2-43-16,0-1-73 0,-2-2-98 0,-3-1-150 16,3-3-286-16,-1-4-473 0</inkml:trace>
  <inkml:trace contextRef="#ctx0" brushRef="#br0" timeOffset="19969.3107">6783 4553 2504 0,'-9'-2'46'0,"-3"1"-37"15,-6 2 25-15,-2 2 34 0,0 4 18 0,-2 2 4 16,1 0-12-16,1 2-15 0,2 3-10 16,6-1-9-16,1 5-2 0,4 0-9 0,4 2-10 15,1-2-7-15,3-2-12 0,1 0 0 0,5-5-1 16,5 0 3-16,-1-5 6 0,1-1 2 0,6-2 4 15,-3-3 0-15,2-5-1 0,3-1 0 16,-2-1-1-16,-1-5 1 0,-3 0-2 0,-3-2 0 16,0-3 0-16,-2 3-6 0,2-2 1 15,-3-1 0-15,-2 6 0 0,-1-3-1 0,0 7 1 0,0-1-4 16,-4 4-4-16,-1 2-3 0,1 2-10 0,0 3 0 16,4 3-6-16,-2 3-1 0,2 6 6 15,0 6 0-15,-3 5 5 0,1 6 0 0,1 6 2 16,-2 3 1-16,-2 3 0 0,-1 6 2 0,-4 4 1 15,0 3 2-15,-6 6-2 0,-4 1 2 16,-7 4 2-16,-3-1 0 0,-8-1-2 0,-4-5 2 16,-4-3-2-16,0-8 0 0,4-7 3 0,6-13 5 15,9-10 12-15,2-10 13 0,5-7 9 0,-1-3-2 16,3-6 0-16,1-3-5 0,2-8-8 16,5-4 0-16,5-7-9 0,2-3-9 0,6-7-8 15,7 0-2-15,2 0-2 0,6-2 1 0,3 0 2 16,2 1-5-16,2-4-3 0,1-1-12 15,2 0-22-15,0 3-36 0,3 0-60 0,-3-1-91 16,-1 6-224-16,-4 2-761 0,-4 4-269 0</inkml:trace>
  <inkml:trace contextRef="#ctx0" brushRef="#br0" timeOffset="20865.1886">696 6331 871 0,'0'-3'458'0,"0"-3"-168"0,2 0-89 0,2-1-28 15,-1 0-27-15,-1-2-32 0,5 2-34 0,-2 2-28 16,3 1-16-16,2-1-9 0,1 2 0 0,6 0-2 15,-3 2-1-15,7-1-2 0,5 4-3 16,4 1-2-16,20 4-21 0,-6 4-3 0,-12 5-1 16,-15-2-3-16,-5 1 17 0,-5 3 0 0,-4-1 0 15,-4 3 0-15,-6-2-1 0,-2 1-1 16,-4 2 2-16,5-9 14 0,-4-1 4 0,0 3 3 0,-6 0 2 16,-1 0-14-16,2-4 1 0,-2 2 6 15,-1-2 7-15,3-3 7 0,4-1 4 0,3-4-2 16,3-3-9-16,5-1-14 0,0-3-15 15,4 1-12-15,1-1-6 0,5 0-1 0,2-1 8 16,6-3 5-16,-2 5-1 0,26-2-16 0,0 6-1 16,-6 2 0-16,-5 6 1 0,-6 2 17 0,1 2 2 15,-4 4 4-15,-4 2 3 0,1-1 3 0,-6 4 2 16,-2 2 0-16,-5-2 3 0,-4 3 6 0,-2-2 8 16,-4 0 8-16,-6 1 3 0,-1-1 1 15,-5 1-4-15,-1-3-1 0,-2-2 0 0,0-1-2 16,-2-2-1-16,13-9 14 0,-3 0-3 0,-4 0-3 15,3-1-4-15,-5-1-18 0,0-1-6 16,0 0-4-16,-2-2-9 0,2 0-15 0,1-2-21 16,5-2-38-16,-2 0-52 0,2-2-95 0,6 0-200 15,0-1-530-15,5-2-444 0</inkml:trace>
  <inkml:trace contextRef="#ctx0" brushRef="#br0" timeOffset="21024.913">1230 6501 3022 0,'1'-3'33'15,"1"-3"-60"-15,-1 2-12 0,1 2 2 16,3 0 4-16,-3-1-21 0,-1-1-84 0,-1 0-156 0,5 2-314 16,0-3-471-16,0 3 334 0</inkml:trace>
  <inkml:trace contextRef="#ctx0" brushRef="#br0" timeOffset="21628.954">2187 6082 1 0,'-2'-3'0'16,"-5"2"0"-16</inkml:trace>
  <inkml:trace contextRef="#ctx0" brushRef="#br0" timeOffset="21901.3653">2107 6011 1 0,'1'-6'0'16,"5"-6"10"-16,-2-2 441 0,-4 2-6 0,0-2-52 15,-4 3-68-15,-3-1-73 0,-1 2-63 0,1 1-23 16,1 1-18-16,-3 0-19 0,3 4-12 0,2 2-22 16,3 1-32-16,1 1-41 0,1 3-17 0,-1 4-10 15,1 10 5-15,0 9 17 0,1 5 1 16,1 10 1-16,-1 0-5 0,3 3-2 0,1-3-3 15,1 2 0-15,1-2-1 0,2 2-1 0,-2-3 1 16,0 4-1-16,-1 3 2 0,-4 0 1 0,-3 3-1 16,-1-2-1-16,0-4-3 0,1-7-1 0,2-6-4 15,-2-7 1-15,4-5-8 0,-4-3-24 16,-3-2-51-16,1-6-78 0,-1-1-94 0,-3-5-125 16,2-4-180-16,-3-1-296 0,-4-1 203 0</inkml:trace>
  <inkml:trace contextRef="#ctx0" brushRef="#br0" timeOffset="22169.2283">1896 5997 1250 0,'6'-16'137'0,"5"-6"-55"0,2-5-15 0,6 8 7 16,2 4 12-16,0 6 11 0,5 1 0 15,1 5 8-15,1 1-2 0,5 4-10 0,0 4-13 16,-2 2-17-16,-4 4-8 0,-1 6 2 0,-7 4 8 15,-6 3-1-15,-5 4 2 0,-8 2-5 0,-7 0-15 16,-4-2 1-16,-6-1-12 0,-2-1-3 16,-8 0 3-16,-4-4-6 0,-1-1 0 0,-4-3-12 0,9-4-3 15,1-4-6-15,5-1-1 0,2-3-6 0,6-3-19 16,1-1-34-16,4-3-43 0,2-1-53 16,4-2-77-16,3 1-133 0,1 0-233 0,5-1-323 15,3 1 314-15</inkml:trace>
  <inkml:trace contextRef="#ctx0" brushRef="#br0" timeOffset="24170.0484">2321 6636 2050 0,'0'-7'204'0,"-1"-6"-129"0,2-3-27 16,0-4 10-16,7-1 25 0,-3-4 23 15,1-2 4-15,2 0-8 0,2-1-16 0,-1 2-16 16,1 3-13-16,2 0-10 0,0 3-14 0,1 0-7 16,4-1-6-16,-2 2-5 0,5 3-5 0,-3 1-5 15,1 5-2-15,-5 2-2 0,-2 4-1 0,-2 2-4 16,1 4-4-16,-6-1-2 0,0 4-2 16,-2 5 0-16,-2 4-1 0,0 3 0 15,-4 6 4-15,-3 3 3 0,-4 3 2 0,0 2 5 0,0 0-6 16,-2 2 3-16,2 0 0 0,4 1-2 15,1-4-1-15,5-2 1 0,2-1-7 0,6-4-9 16,0-4-9-16,6-5-9 0,1-7 7 0,1-5 12 16,3-4 8-16,-1-2 15 0,4-7 0 0,-2 0 3 15,-1-3-3-15,0-1 1 0,-3-5 1 16,0-3 1-16,-5 0 1 0,-1 0 2 0,-2-1-2 16,-2-1-1-16,-1 1 3 0,-2 2-4 0,-2 2 4 15,0 6 5-15,-1 0 7 0,-1 5 4 0,-1 3-3 16,2 5-8-16,0 0-15 0,1 2-15 0,1 2-2 15,0 6 0-15,3 1 8 0,0 5 9 16,2 1-3-16,3 0-1 0,4 2 0 0,3 1-5 16,1-3-1-16,2 1-4 0,3-1-6 0,1-7-6 15,0 1-3-15,0-6 4 0,-1-2 9 0,0-4 7 16,-5-1 8-16,-4-4-5 0,-4-1-4 16,-3-2-15-16,-5-3-15 0,-1-5-10 0,-1 2-4 15,-5-2 2-15,-4 0 7 0,-5 1 8 0,-3 2 7 16,-3 2 13-16,0 3 12 0,1-2 9 15,0 5 12-15,1 1 2 0,6 1-1 0,2 3-3 16,3 2-14-16,6 0-26 0,4 1-7 0,0 3 10 16,7 1 10-16,-1 1 26 0,5 4 6 0,6-4-9 15,2-2-5-15,9-1-1 0,1-1 1 0,2-5 3 16,3 0 1-16,-4-5 6 0,1 0 4 16,-4-4 2-16,1-1 5 0,-3-1 5 0,-6-3 7 15,-2-2 5-15,-5 1 1 0,-1-4 0 0,-1-2-8 16,-3-1-3-16,-3-3-2 0,-1 1-2 15,-1-7-4-15,-2 0-7 0,-2-4-7 0,2-4-3 16,0-2-3-16,-2 0 1 0,-2 0-2 0,2 0 2 16,-2 0 1-16,0 0-1 0,0 4 4 0,-2 5 8 15,0 5 6-15,-1 11 6 0,0 2 4 16,-4 8-11-16,3 4-19 0,1 5-13 0,-1 6-11 0,0 3-1 16,-2 7 11-16,-1 8 4 0,1 3 3 15,2 8 4-15,-2 5-2 0,2 6 1 0,1 4 1 16,0 3 0-16,2 6 0 0,3 0-2 0,1-3-6 15,6 1-6-15,-1-4-19 0,5-1-28 0,1-5-36 16,2-5-38-16,3-6-17 0,4-10 1 16,0-10 13-16,4-8 12 0,-1-7-11 0,0-7-42 15,-4-1-72-15,1-5-32 0,-3-2 32 0,-6 0 83 16,-4 1 130-16,-6 3 102 0,-3 1 43 16,-4 1 23-16,-2 5-6 0,0-1-17 0,-1 3-19 15,3 1-26-15,1 1-31 0,3 2-29 0,1 0-14 16,2 0 11-16,4 0 26 0,4 1 28 0,3-2 15 15,5-4-10-15,5-1-16 0,4-3-14 16,5-2-4-16,-1-3 2 0,-1-2 1 0,1-1 21 16,-1-4 23-16,-5 1 14 0,-2-2 17 0,-5-1-2 15,-2-2-6-15,-4 0-9 0,-2-4-13 16,-2 1-13-16,-3-5-16 0,-2 0-9 0,-1-3-8 16,0-4-6-16,1 1-6 0,-2-3-3 0,1-2-2 15,-2 2-2-15,1-3 1 0,-1-1 1 0,0 2-3 16,0 2 6-16,-1 1 7 0,-2 8 6 15,0 3 9-15,1 6 7 0,-3 8-3 0,0 4-9 16,0 6-19-16,1 3-26 0,1 6-9 0,-4 5-2 16,0 4 6-16,-5 10 13 0,-1 8 3 0,3 2 1 15,1 8 3-15,2 0-3 0,1 7 1 0,6 0 0 16,2 3 2-16,4 4 2 0,1 2-3 0,0 3 0 16,1-4-3-16,1-2-3 0,0-1-16 15,-2-9-21-15,3-5-13 0,5-10-3 0,4-11 18 16,3-8 26-16,3-7 22 0,2-7 10 0,-2-4 2 15,1-6-2-15,-2-3-1 0,2-5-3 16,-3-2-1-16,-3-1-1 0,-3-3-2 0,-2 0 1 16,-2-2-1-16,-6-1-1 0,-2 2 0 0,-4 0 0 15,-4 2 1-15,-2 3 3 0,-5 2 0 0,0 1-1 16,-6 2 0-16,2 4-5 0,0 4-2 16,-1 4-5-16,1 2-7 0,4 6-3 0,-2 3-1 15,0 6-2-15,3 2 1 0,-1 5 3 0,4 3 4 16,3 0 3-16,2 3 0 0,2 1-1 0,3 1-3 15,2 0-3-15,3 2-2 0,0 0-9 16,1-3-11-16,4-3-2 0,-1-8 6 0,6-4 18 16,-1-5 19-16,0-4 11 0,2-4 4 0,-4-2 2 15,2-5-3-15,-2-3-2 0,0-2-1 0,-5-3 0 16,1-3-3-16,-2 1-5 0,3-5-1 0,-2-1-3 16,-1 0 4-16,1 1 8 0,1-1 3 15,-1-1-3-15,0 3-3 0,0-2-6 0,-1 4 3 16,-1 6 1-16,-2 4-2 0,-3 6-10 0,1 4-8 15,-1 1-4-15,3 6 1 0,4 0 3 0,-1 8 1 16,0 0-4-16,0 6-1 0,-1 2-2 16,-4-1 4-16,1 1 1 0,-3-1 3 0,-1 2 0 15,2-5 0-15,-3 1 2 0,-1 0-1 0,1-3 2 16,-1-3 1-16,1-6 0 0,1-1 4 16,-2-4 13-16,0-2 19 0,0-2 14 0,0-4-3 15,0-1-11-15,2-5-18 0,-1-4-13 0,2-2-1 16,-2 3 1-16,2-5-1 0,-2 0-1 0,5 0-1 15,-2-1 0-15,5 0-1 0,-1 3 0 16,1-3-1-16,5 1 0 0,-3 5-2 0,1 2-2 16,1 3-3-16,-2 5-4 0,-1 4-5 0,-4 2-6 15,2 4 2-15,-2 4 0 0,1 3 3 0,1 5 4 16,-6 4 0-16,0 1 2 0,-1-3 2 0,-1 2 1 16,-1 0 2-16,-3 0-2 0,0 0 1 15,-3 0 0-15,-3-1 2 0,2-3 1 0,3-2 2 16,-1-8 2-16,4-1 9 0,2-4 10 0,-2-4 16 15,2-1 4-15,-1-2-4 0,1-3-12 0,0-5-17 16,1-1-1-16,1-1-1 0,1-3 3 0,3 2 0 16,1-3-3-16,0 1 1 0,4 1-4 15,1 2-1-15,-1 0 0 0,-1 5 2 0,0-1-5 16,-2 5-2-16,1 2-6 0,0 3-4 0,-2 1-1 16,0 2-1-16,-2 4 1 0,-2 0 3 15,3 5 2-15,-3-3 2 0,1 4 2 0,0 0 4 16,-2 2 1-16,3-2 1 0,-1 1 0 0,3-1-1 15,-2-1 0-15,1-3-2 0,1-2 1 16,1-1-2-16,3-3 11 0,3-2 4 0,2-3 2 16,3-4 0-16,0 0-3 0,1-3 0 0,-7-1 1 15,0 0-1-15,-2-3 0 0,0 2 0 0,-2-3-3 16,1-2 1-16,-3 3-3 0,2-5-1 16,0 1 2-16,-3 2-6 0,-2 4 4 0,1 3 0 0,-1 2-4 15,-2 7-3-15,-1-2-7 0,2 4-1 0,2 2 4 16,2 4 5-16,2 1 8 0,1 7 0 15,1 2-3-15,-4-1 0 0,1 3 0 0,-2-3 3 16,-3 1 1-16,-2-1 0 0,-2-1 6 0,-4 0 3 16,0-1 1-16,-5-1 1 0,2-3 0 15,-2-1-2-15,3-4 4 0,0-3 1 0,-2 0 0 16,-1-4 2-16,0-2-5 0,-1 0-4 0,-4-4-13 16,2-3-24-16,1 2-28 0,2-5-41 0,0 1-71 15,5-5-142-15,1 4-488 0,4-4-853 16</inkml:trace>
  <inkml:trace contextRef="#ctx0" brushRef="#br0" timeOffset="24599.2226">5285 5829 1499 0,'4'-5'306'15,"-1"1"-114"-15,1 0-41 0,-2 3-15 0,-2 1-22 16,0 1-25-16,-2-1-41 0,1 2-20 0,-2 4-12 16,1 4-1-16,-3 4 10 0,-1 5 0 15,-1 3-6-15,4-1-4 0,0 4-5 0,3-1 2 0,2 1 1 16,0-2 2-16,4-2-4 0,1-2-3 0,2 0-10 15,0-1-20-15,2-8-16 0,0 0-13 16,1-4-41-16,-3-3-81 0,-2-2-249 0,-2-2-624 16,-1-2 146-16</inkml:trace>
  <inkml:trace contextRef="#ctx0" brushRef="#br0" timeOffset="24738.9675">5169 5551 1621 0,'1'0'34'0,"3"0"-155"0,0 0-50 0,-2 3 43 16,1 3 30-16,-3 4-64 0,1 5-215 15,1 3-220-15</inkml:trace>
  <inkml:trace contextRef="#ctx0" brushRef="#br0" timeOffset="25088.1865">5523 5928 1786 0,'9'-17'208'0,"1"-4"-138"15,6-5-34-15,-1 5-1 0,-1 6 21 0,2 3 19 16,-5 0 2-16,1 5-5 0,-2 2-15 16,-2 5-18-16,-6-1-19 0,0 1-16 0,-2 1-8 15,-1 2 4-15,0 2 4 0,0 1 5 16,1 3 3-16,-2 0-6 0,-3 1-7 0,2-1-7 15,2-2-5-15,-2 0 0 0,0-1 4 0,2-2 5 16,1-4 9-16,1 0 16 0,4 0 19 0,-3-1 17 16,-1-4-9-16,4-1-16 0,1-3-15 0,3-2-16 15,0 0 5-15,-3 3 3 0,0 1 4 16,2 2 2-16,-6 4 0 0,3-1-6 0,0 4-5 16,3-1-6-16,-1 4-2 0,4 3 3 0,0 2 4 15,1 3 8-15,-1 3 4 0,1 3 0 0,1-2 0 16,-5 2-3-16,4 0-3 0,-3-1-2 15,0 1-17-15,1-2-38 0,4-2-79 0,0-3-113 16,2-1-233-16,1-2-410 0,1-2-221 0</inkml:trace>
  <inkml:trace contextRef="#ctx0" brushRef="#br0" timeOffset="25563.0929">6677 5545 699 0,'-6'-3'383'0,"-5"0"-140"15,-6-1-50-15,4 5-13 0,-4 3-6 16,1 4-11-16,-1 3-18 0,-5 2-19 0,1 4-18 16,1 3-17-16,0 2-11 0,3 1-4 0,6 1 2 15,5 1-9-15,2 1-14 0,5 2-18 0,4 0-18 16,0 1-6-16,6-1-7 0,4 0-6 16,-2-1-6-16,7 1-10 0,0-3-6 0,0 0-4 15,-1-4-21-15,1-3-51 0,-3-4-78 0,0-6-95 16,1-2-130-16,-4-4-172 0,3-2-218 0,-3-3 281 15</inkml:trace>
  <inkml:trace contextRef="#ctx0" brushRef="#br0" timeOffset="26906.9643">6916 5639 925 0,'-3'2'161'0,"-5"6"-130"16,-2 2 39-16,3 3 92 0,3 0 61 15,-4 2 23-15,6 0-40 0,1 4-52 0,2-1-50 16,0 2-42-16,6 0-8 0,1 2-1 0,5-2-7 16,0 0-6-16,3 1-7 0,0-2-5 0,2 0 2 15,2-7 9-15,-2-1 3 0,3-5 1 0,-1-6-5 16,-3 0-4-16,-1-3-2 0,-4-2 1 0,-1-5-1 16,-3-1-2-16,1-5-6 0,-4-3-5 15,0-4-10-15,-4-1-10 0,-1-1-9 0,-2-2-9 16,-5 1-5-16,0-1 0 0,-6 4-1 0,0 0 3 15,-7 4 4-15,2 5 4 0,-2 2 4 16,1 5 4-16,2 2 4 0,-1 1 3 0,1 4 2 16,5 4 0-16,-2 1-3 0,4 1-4 0,1 2 0 15,2 5-2-15,4-1 4 0,2 3 4 0,2 1-3 16,2-4 2-16,7 0 0 0,0 0 3 16,7-4 7-16,-1-2 5 0,6-5 0 0,2-1-2 15,0-3-2-15,4-4-2 0,-1 0 0 0,-3-3 0 16,-1 1 1-16,-4-1-1 0,1-1 2 0,-3 0-1 15,-3 0-3-15,-3 0-3 0,2 2-1 0,-5 1-4 16,1 4-2-16,-1 1-4 0,0 4-5 16,-4 1-5-16,2 2-1 0,-3 3 0 0,0 1 1 15,2 1 3-15,-2 4 0 0,1-1 3 0,-1 1 1 16,-2 3 2-16,-1-5 1 0,0 3 0 0,0-4 1 16,-1 1 1-16,-2-2-1 0,-1-2 1 15,1 0 2-15,-2-4 8 0,3 0 18 0,1-4 19 16,1-1 4-16,0-5 2 0,1-2-14 0,1-6-18 15,3-1-7-15,-1-4-5 0,5-1-2 0,0-2 1 16,1 2-2-16,1-3 0 0,2 4 1 16,1 1-2-16,-2 2 1 0,-1 2-4 0,0 4 0 15,-3 4-1-15,-3 2-5 0,2 4-1 0,1 2-2 16,-5 3-1-16,4 3 5 0,-2 3 1 16,2 2 2-16,1 2 2 0,-4 1 0 0,5-2 3 15,-3 4-3-15,-3-3 1 0,-1-2-2 0,-1 0-1 16,-2-2-3-16,0 0-4 0,-2-1 1 0,-4-3 1 15,3-4 11-15,-1-1 12 0,3-2 11 16,0-1 8-16,-3-2-1 0,4-5-4 0,2-3-9 16,4-3-7-16,-2 2-6 0,3-3-2 0,1 1-3 15,2 2-1-15,1 3 2 0,-1 2-2 0,1 2-3 16,-1 4 0-16,-2 0-7 0,-3 4-1 0,3 0-1 16,2 4 0-16,1 5 4 0,0-3 5 0,4 7 0 15,1-1 2-15,1 2 1 0,4-1 0 16,3-2 1-16,5 0 0 0,0-6 1 0,1 0-1 15,-3-1 2-15,-1-3-2 0,-1-3 1 0,-4-2 4 16,-3-2 1-16,-3-1 10 0,-5-6-2 16,-1-1 1-16,2-2-1 0,-5-4-6 0,4-2-1 15,0-4-4-15,-2-2 2 0,-2-4-3 0,4-1 1 16,-3-1 3-16,-1-3-3 0,3-2 1 0,-1-3-1 16,-2 2 1-16,3-5 0 0,1-2-1 15,-4-3 1-15,3-3-1 0,-1 0 0 0,-2 0 0 16,1-1 0-16,-2 5 2 0,0 3 3 0,-3 2 5 15,-2 9 9-15,-3 5 3 0,2 8 0 16,-6 8-7-16,4 5-15 0,-2 5-17 0,4 4-10 16,-1 4-3-16,-2 6 4 0,3 7 13 0,-5 9 2 15,4 8 5-15,-2 9-1 0,1 5 2 0,4 8-1 16,1 11 0-16,4 2 2 0,-2 10 1 0,0 3-2 16,1 1 3-16,-3 2 0 0,-3 4 0 0,-4-1 0 15,-4-2-3-15,0-3 0 0,0-8-3 0,-2-6-1 16,-5-7-6-16,4-12-10 0,2-9-4 15,-1-11 0-15,5-12 4 0,5-8 25 0,0-7 24 16,-2-10 3-16,2-7 5 0,2-3-13 0,0-10-17 16,0-7 0-16,6-3 1 0,-2-6 2 15,2-6 1-15,2-3 0 0,0-2-3 0,2-2-2 16,2-3-1-16,2 1-1 0,-1-2 2 0,0 1-6 16,6 2-1-16,-1 1 1 0,1 10-1 15,0 6 2-15,-3 8 0 0,0 9-1 0,-5 9-3 16,-7 6-6-16,2 6 0 0,-4 5-2 0,0 6 0 15,3 5 7-15,0 6 1 0,0 3 2 0,-2 5 2 16,0 0 0-16,2 4 1 0,-2-1 1 16,3-2 3-16,1-5-7 0,6-4-1 0,-1-5 0 15,2-5 3-15,4-3 1 0,-1-4 6 0,-4-5 2 16,4-3 2-16,-4-5 2 0,-1-1 1 0,0-5-1 16,-1 0-2-16,-3-6 1 0,0-2-5 0,-4-2-1 15,1 1 0-15,-3-2-2 0,-1-2 2 0,-1 2 3 16,-1 4 0-16,-1 3 6 0,1 5 3 15,0 2-1-15,-2 7-3 0,2 2-8 0,2 2-15 16,-1 2-10-16,0 5 0 0,3 5 2 0,-3 6 11 16,0 5 6-16,2 1-1 0,0 2-1 0,5 2 3 15,-3 1-3-15,3-1-3 0,-3 4-10 16,3-4-39-16,-4-2-49 0,6-6-65 0,0-6-30 16,2-6-32-16,1-7-109 0,6-8-473 0,-1-3-680 15</inkml:trace>
  <inkml:trace contextRef="#ctx0" brushRef="#br0" timeOffset="27026.3908">8275 5038 1827 0,'-5'-9'82'16,"1"-2"-78"-16,3 2-65 0,1 6-311 0,1 3-296 16,3 3-143-16</inkml:trace>
  <inkml:trace contextRef="#ctx0" brushRef="#br0" timeOffset="27499.3101">8477 5619 2062 0,'15'-22'82'15,"11"-9"-33"-15,3-10 35 0,-5 2 42 0,-2 1 26 16,-2 1-1-16,-8-4-38 0,5-2-31 15,-7 0-12-15,0-3-16 0,1-2-13 0,-1-3-13 16,0 1-8-16,0-1-5 0,-1-1-1 0,-1 4 1 16,1-1-3-16,-2 3-3 0,1 3 1 15,0 7-2-15,-5 7 8 0,2 11 3 0,-4 6-3 16,-1 8-23-16,-4 5-19 0,1 7-7 0,-1 7 1 16,-4 8 18-16,-2 8 13 0,-4 7 2 15,1 6 0-15,1 4-1 0,2 4 0 0,-1 5 0 0,1 6 0 16,1-2 1-16,5 6-1 0,-1-4 0 15,4-4 0-15,1-2-1 0,1-9-2 0,6-3-3 16,1-12-1-16,5-8 4 0,0-8 7 0,5-8 7 16,-3-6 7-16,2-4 4 0,0-7-4 0,2-6-2 15,0-8-3-15,2-2-4 0,-4-3 2 16,-1-3-2-16,-2-1 1 0,-4-2 1 0,-1 3 0 16,0 3 4-16,-7 2 6 0,1 4 2 0,-3 5 8 15,-4 4-2-15,3 3-2 0,-3 6-7 16,2 2-18-16,0 2-15 0,1 5-7 0,0 1 1 15,0 8 5-15,-2 6 8 0,-1 1 1 0,4 4 0 16,4 3-2-16,0 1-1 0,2 1-7 0,0 0-28 16,3-3-34-16,-2-3-32 0,1-3-40 0,0-7-47 15,3-4-95-15,1-6-378 0,1-4-890 16</inkml:trace>
  <inkml:trace contextRef="#ctx0" brushRef="#br0" timeOffset="27620.3562">8941 5036 1738 0,'-3'-8'119'0,"2"-3"-148"16,1 1-72-16,0 6-240 0,1 4-172 0,0 4-212 15,1 2 578-15</inkml:trace>
  <inkml:trace contextRef="#ctx0" brushRef="#br0" timeOffset="27974.317">9005 5386 2041 0,'10'-16'122'15,"4"-9"-60"-15,4-3 12 0,1 3 20 16,-4 5 5-16,1 1-8 0,-2 2-23 0,-1 4-15 16,0 1-11-16,-1 7-10 0,-3 2-10 0,1 2-9 15,-1 2-6-15,-3 3-4 0,3 4 1 0,1 5 0 16,-3 1 1-16,-1 3-2 0,-1-1 0 15,-2 2 0-15,4-1-2 0,-6 1-1 0,-2-1-1 16,-3-1-1-16,-1-3 0 0,3-3 2 0,0-4 4 16,2-4 14-16,0-2 27 0,0-1 29 0,1-1 3 15,1-5-12-15,0 1-24 0,6-6-27 0,-4-1-3 16,3 1-1-16,0-3-2 0,-1 4 0 16,4-3-1-16,2 4 0 0,-1 0 0 0,-1 4-3 15,0 0-1-15,1 5-5 0,-2-1-2 16,-2 5-1-16,2 2 1 0,0 1-1 0,-1 2 3 0,-3 5-3 15,3 2-6-15,0 0-19 0,-4 3-43 16,1 1-75-16,-3 3-110 0,-1-1-198 0,0-2-354 16,0-2-620-16</inkml:trace>
  <inkml:trace contextRef="#ctx0" brushRef="#br0" timeOffset="28407.1462">9668 5228 2016 0,'-1'-11'146'0,"-1"-3"-54"0,-4-4 12 16,3 6 9-16,-6 3-5 0,0 4-26 0,0 1-28 16,-2 3-17-16,2 1-10 0,0 3 1 0,3 3-1 15,-3 4-3-15,2 1-2 0,5 2-5 0,1-1 3 16,2-3 3-16,4 1 3 0,2-2 0 0,4 1-2 16,6-1 0-16,-1-4-1 0,6-1 0 15,0-2-2-15,0-1-4 0,-2 0 1 0,-2-2-1 16,-3 0 4-16,-6 1 2 0,-2-2 2 15,-5 0-1-15,-1 1 1 0,-1 2-3 0,0 0-8 16,0 0-9-16,-1 2-17 0,1 1-2 0,0 3-1 16,1 2 6-16,-1 7 7 0,1 5-1 0,2 4 2 15,2 4-2-15,0 6 2 0,0 1 1 16,-3 5-1-16,1 1-1 0,-3 1 1 0,-3 3-2 0,-3 2 0 16,-8 1-1-16,-1 1 0 0,-11 2 1 15,-3-1 1-15,-3 0 2 0,-3-1 1 0,-4-6 2 16,-2-5 0-16,4-7 6 0,6-11 3 0,7-5 18 15,8-9 28-15,5-8 12 0,5-2 9 16,2-6-12-16,0-5-22 0,2-6-12 0,6-6-11 16,2-4-10-16,10-5-7 0,2 0-2 0,5-3-6 15,8 0 1-15,3-3-3 0,3-1-5 0,5-2-17 16,5-4-36-16,2-2-65 0,-2-4-110 0,5 0-275 16,-4-5-1190-16</inkml:trace>
  <inkml:trace contextRef="#ctx0" brushRef="#br0" timeOffset="29086.0172">10713 4867 1825 0,'-7'-3'307'0,"0"-1"-114"0,-3-2-52 0,-4 5-28 0,-6 4-9 16,-2 4-13-16,-9 2-11 0,-2 5-13 0,-4 3-17 15,-2 3-9-15,6 3-14 0,2 0-4 16,3 2-4-16,8 1-6 0,6-3-1 0,3 1-5 15,5-2-1-15,3-1-1 0,4 0-1 0,1-3 0 16,6 0-2-16,3-3 4 0,3-4 3 16,3-2 8-16,4-6 11 0,0-5 4 0,7-5 0 15,-5-7 1-15,4-4-6 0,-4-4-3 0,-3-3-4 16,1-2-3-16,-4-3-3 0,-4-6-3 0,0 0-2 16,-4-3-1-16,-1-1-5 0,-5-5-3 15,0-2 0-15,-2-2 0 0,-1-2-2 0,-1-2 4 16,1 0-2-16,0 1 1 0,2-3 1 0,0-1 1 15,1 3 0-15,0 0 1 0,0 7-2 16,-2 10 1-16,0 10-1 0,-2 7-2 0,-1 11-8 16,0 4-12-16,-1 4-25 0,0 6-3 0,-3 3 9 15,-1 8 14-15,-7 12 26 0,-4 10 2 16,-1 9 1-16,-4 5-1 0,2 4 0 0,2 4-1 0,3-1 0 16,3 0-1-16,5 3 1 0,2 0 0 0,6-2-2 15,5-1-6-15,2-6-12 0,5-3-23 16,1-5-28-16,2-4-46 0,2-7-72 0,0-3-90 15,3-5-194-15,-4-6-384 0,6-5-387 0</inkml:trace>
  <inkml:trace contextRef="#ctx0" brushRef="#br0" timeOffset="29683.3778">11111 4722 657 0,'-11'-3'730'0,"-6"1"-529"0,-6 4-45 0,-5 4 29 16,0 3 12-16,-1 5-7 0,-3-1-32 16,1 6-30-16,1 2-23 0,2 1-17 0,2 4-16 15,3 2-7-15,3 1-8 0,5 1-6 0,4 1-10 16,6 0-16-16,0 1-14 0,4-5-12 0,5 0-6 16,4-8-3-16,4-2 3 0,1-5 6 0,2-2 11 15,-1-4 10-15,0-3 9 0,2-5 3 0,0-3 0 16,1-3-5-16,2-2-5 0,-1-6-3 15,0-2-1-15,-1 1-3 0,-4-5-2 0,0-1-2 16,-5-3-2-16,-1-1-5 0,-3 3 0 0,0-1-3 16,-3 6 1-16,-2 2-1 0,-1 4 1 15,-2 2 1-15,1 6-5 0,1 2-7 0,-1 0-15 16,2 3-8-16,0 4-3 0,-1 2 6 0,-1 4 10 16,-1 5 7-16,2 2 6 0,3 2 1 0,2 0 2 15,2 1 1-15,2 2-2 0,2-2 1 16,3-5 4-16,2-1 3 0,1-5 8 0,3-1 5 15,1-3 1-15,0-4 1 0,0-1-2 0,0-4 2 16,1-1-5-16,-1-5 1 0,-3 0 0 16,0-4-1-16,-3-1-1 0,2-7-2 0,-2 0-1 15,-1-5-5-15,3-2 0 0,-4-2-1 0,-1-2-2 16,-2-3 3-16,0-3-5 0,1-2 0 0,-3-3-1 16,-1-1-1-16,2-3 2 0,-2 1-3 0,3-2 3 15,0-3-3-15,0-2 0 0,1-2 0 16,1 1-3-16,1 3-1 0,-1 2-4 0,0 2-2 15,-3 7 0-15,-1 5 2 0,-2 9-1 0,-1 11-4 16,-3 5-17-16,0 8-32 0,0 5-11 0,0 5 1 16,-1 8 12-16,-3 10 32 0,1 13 15 0,-3 7 6 15,0 10 5-15,0 7 4 0,-1 3 1 16,3 5-1-16,3 2 2 0,2 0-1 0,1-5-2 16,4 0-3-16,3-1-13 0,1-5-30 0,5-1-55 15,1-6-84-15,4-6-140 0,0-6-286 16,3-10-491-16</inkml:trace>
  <inkml:trace contextRef="#ctx0" brushRef="#br0" timeOffset="29844.0754">11209 4482 1196 0,'1'-7'407'0,"2"-1"-206"0,1 0-35 0,7 2-39 16,1 1-38-16,1-1-60 0,6 2-42 15,2 0 1-15,5 2-2 0,5 2-52 0,3 0-113 16,2 3-232-16,3 0-315 0,1 3-67 0</inkml:trace>
  <inkml:trace contextRef="#ctx0" brushRef="#br0" timeOffset="30277.1913">11992 4469 348 0,'-6'-6'671'0,"-4"2"-318"0,-5-5-99 15,0 4-47-15,-3 2-20 0,1 3-18 0,-7 2-28 16,1 4-22-16,-7 3-18 0,0-1-8 0,1 6-14 16,1-2-6-16,2 4-9 0,4-2-15 15,3 4-12-15,6 0-7 0,2 1-10 0,4 1-3 16,1 1-3-16,2 1-2 0,4-2-4 0,3-1-2 16,3-3 1-16,0-5 6 0,4-1 11 0,0-4 5 15,5-4 4-15,-2-2 1 0,0-2-4 0,5-4-4 16,-4 0-5-16,0-3 0 0,0-2-1 15,-3-2-2-15,-1-4 0 0,-2-2-7 0,2 3-4 16,-8-3-2-16,1 3-3 0,-5 3-1 16,-1 5 1-16,-1 1 2 0,0 3-3 0,2 4-7 0,2 0-15 15,1 2-5-15,-1 4-1 0,3 5 8 0,-2 4 13 16,4 6 8-16,-2 3 6 0,6 3 1 16,4 0 1-16,4 1 1 0,4 0 3 0,2-3-3 15,2 0 1-15,1-6-1 0,-1 0-2 0,-2-6 0 16,-4-1-2-16,-3-3-1 0,-7-3-1 0,-4-4 1 15,-4-1 3-15,0-1 5 0,-2-1 4 16,0 0 1-16,0 1 1 0,-1-1-7 0,2-2-6 16,-1 1-8-16,1-3-9 0,0 0-6 0,1 0-8 15,-1 2-8-15,2-1-14 0,-2 2-19 16,1 0-29-16,-1 0-37 0,0 0-69 0,0 1-120 16,0-1-227-16,0-2-361 0,-1 4-201 0</inkml:trace>
  <inkml:trace contextRef="#ctx0" brushRef="#br0" timeOffset="35442.6711">1874 6911 1 0,'0'2'0'15,"1"-1"0"-15,0 1 0 0,1-1 0 0,0-1 0 16,-1 0 32-16,0 0 135 0,0 0 10 0,0 0 9 16,1 0 3-16,3 0-6 0,-1 0-17 0,-2 0-18 15,4 0-26-15,0 0-19 0,0 0-21 16,3 0-18-16,1 0-13 0,1 0-12 0,2-1-6 15,2 1-4-15,-1-2 0 0,2 1-1 0,0-1-2 16,3 1-2-16,2-4 0 0,5 2 1 0,-3-1-1 16,4-1 2-16,1 0-1 0,2-1-1 0,3 0 0 15,-2 2 0-15,2-2-2 0,-2-1-2 16,3 2-2-16,2 1-3 0,-3-1-2 0,5-1 1 16,0 1-2-16,-3 0 0 0,6 0-1 0,-1 0 1 15,0 2 3-15,2 0 2 0,-2-1 7 16,0 1 3-16,1 1 8 0,-3 1 7 0,-1 1 4 15,0 0 3-15,-3 1-1 0,-4 0-1 0,-3 1-3 16,-6 0-3-16,-1 2-6 0,-2-1-5 16,-3-2-2-16,-3 1 0 0,-3 1 0 0,-2-1-1 15,0-1 0-15,-4 1 1 0,-2-1 7 0,-1-1 7 16,-1 1 9-16,0-1 4 0,-2 0-1 0,1 1-2 16,-2 0-7-16,3 0-3 0,-1 1-5 0,-2-2-7 15,0-3-10-15,-2 1-6 0,0-2-8 16,-5 0-3-16,0 0 1 0,-5 0-2 0,4 0 0 15,-7-1-2-15,2 0 2 0,-3 0 0 0,3 1-1 16,-3-2 4-16,0 0-4 0,3 0 2 0,-1 1 0 16,6-1 1-16,2 1 1 0,-1 1 2 15,4-1-1-15,3 0-1 0,-1-1 1 0,1 1-1 16,0 2-2-16,1 0 0 0,-1 1-1 0,3 1 0 16,-2 0 1-16,3-1 2 0,2 1-2 15,0 0 1-15,1 1-1 0,0-2-4 0,0 0 1 16,-1 2-1-16,2-3-2 0,0 0 1 0,1-3-5 15,2 0-4-15,4-1 2 0,4 3 0 0,3-2 4 16,7 0 1-16,5-2 2 0,3 1 1 16,6 3 0-16,3-1 3 0,6 0 0 0,2 3-2 15,2 0 0-15,0-1 0 0,0 3-1 16,2-2 0-16,1-2 3 0,-2-1-1 0,0 1 0 0,1-2 0 16,0 1 0-16,-1-1 1 0,1 0 0 15,-3-1-1-15,-3 0-1 0,-1 1 1 0,-1-2 0 16,-5 4-1-16,0-2-1 0,-2 0 0 0,-1-1 0 15,-3 3-1-15,-1 1 2 0,-2-1-2 0,-2 3 2 16,-3 0-2-16,-3 1-2 0,-5 0 1 16,-3 1-1-16,-6-1-2 0,-1 1-1 0,-2-1 1 15,-6 0-3-15,0 2 3 0,-2-2 1 0,0 0 0 16,-3 0 1-16,3 1 0 0,1-1-1 0,0 0-3 16,0 0-1-16,0 0-3 0,1 1 3 0,4 0 4 15,-2 1 3-15,-1 2 4 0,2-2 1 16,0 2-2-16,1-3 2 0,0 1-1 0,-2-1 0 15,4-1 0-15,-4 0-2 0,4 2 1 16,-2-2 1-16,1 0-3 0,4 0 3 0,0-2 0 16,3 2-2-16,2-1 1 0,-2-1-2 0,4 1 1 15,-3-4 0-15,5 3 2 0,2-3-1 0,-1 0 0 16,1 3 0-16,1-4-3 0,1 0 3 0,0 2 0 16,0 0-1-16,0-1 0 0,2-1-1 0,-1 0 0 15,4 0-1-15,-3-1 3 0,4 0-2 16,0-1-1-16,0 3-1 0,0-2 1 0,0-1 0 15,-1 1 1-15,2-1-2 0,-2-1 0 0,3 1-1 16,0-2-1-16,0 0-1 0,5 1 0 0,0-2-3 16,2 1 1-16,2 0 0 0,-2 3 1 15,-3 0 4-15,-3 2-2 0,-4-1 3 0,-2 2 1 16,-6-1 1-16,-3 4 0 0,-4-2 1 0,-3 1 0 16,-3 1 0-16,-1 1 0 0,-4-2-1 0,0 2 0 15,1 0 1-15,-3 0 2 0,0 0 0 16,-2 0 3-16,1 0 1 0,0 0 0 0,0 0 3 15,1 0 3-15,-1 0 1 0,0 2 1 16,-2-2 1-16,0 0-2 0,1 0-1 0,-2 0 0 0,0 1-4 16,2-1-3-16,1 0 0 0,-3 0-4 15,0 0 0-15,-1 0-1 0,-1-1-2 0,-2 1 1 16,3 0 0-16,0 0-1 0,4 0 1 0,2 0-1 16,2 0-2-16,1 0-1 0,-2-2 1 0,2 2 4 15,-3 0 2-15,2-1 5 0,-2-1-3 0,4-2-1 16,1 0-4-16,4-3-6 0,7-3 0 15,-2 2-1-15,7-2 3 0,-1 1 3 0,3-2 3 16,-3 1-1-16,3 3-1 0,3-1-2 0,0-1 0 16,3 2 1-16,0-2-1 0,2 0 4 15,2 1-2-15,-1 0-1 0,4 0 0 0,-1 0-1 16,6-1 2-16,3 2-1 0,2-2-1 0,-2 2 2 16,5-1-1-16,-4 2 1 0,3 1-1 0,0-1 0 15,0-1 0-15,2 2-1 0,-3 1-1 16,1-2 4-16,2 0-3 0,1-2-2 0,3 3-5 15,4-3-4-15,2-1-2 0,1 2-3 0,-2 0 1 16,1-1 2-16,-2-1-1 0,-3 3 4 16,-3-1 4-16,-4 1 3 0,-3 2 3 0,-4 0 0 0,-3 1 0 15,-4-3 1-15,2 1 1 0,-4 2 0 16,5-3 2-16,0 2-4 0,-2-1 3 0,3 1-2 16,-1 0 1-16,-3-1-1 0,3 1 1 0,-4-3 1 15,4 0-1-15,3 1 0 0,-3 0 2 0,-2 0 1 16,3 0-1-16,0 1 0 0,0-1-4 15,-1-1 0-15,-3 3 0 0,2-2-1 0,-1 1 2 16,0 1 0-16,-1-3 0 0,4 2-2 0,0-1 2 16,2 0 2-16,-1-1-1 0,0 0 0 0,1 0 1 15,0-2 0-15,1 0-1 0,0 0 0 16,-1-1 0-16,-2 2-2 0,3-1 0 0,-3 1-3 16,0 1 3-16,1-1-2 0,2 2-1 0,-1 2-1 15,2-2 0-15,4 1-1 0,-1-1 0 0,4 2 3 16,-1 0-2-16,-1-1 1 0,-3 1-1 15,1-2 3-15,-2 3 1 0,-3 0 0 0,0 0 1 16,-1 1 0-16,-1-1-1 0,-1 1-1 0,-3 0 1 16,-1-2-1-16,1 2 1 0,-2-1-1 15,0 1-1-15,2-1 3 0,-2 0-3 0,5-1 1 16,0-2 0-16,-1 2 0 0,2-1 1 0,0 0-1 16,0 1 1-16,1-4 1 0,-1 2 0 0,0 1 0 15,-1 0 0-15,2-4 1 0,-2 3-2 0,1 0 1 16,0-2 0-16,-1 0 1 0,2 1-1 0,0 0-2 15,5 0-1-15,2 3-2 0,4-1 3 16,5 0 0-16,-3 1 2 0,-4 1 0 0,-2-2-1 16,-1 1 1-16,-3 0-1 0,-3-1 2 0,-1-1-1 15,-4 1 1-15,1 1 0 0,0 0-2 16,-1-1 2-16,0 0 0 0,0 2 0 0,-1-1-2 16,0 1 1-16,2-2 2 0,0 2-2 0,2-1 3 15,-1-1-1-15,-1 2-1 0,0 0 0 0,-2 0 0 16,3 0 1-16,-2 3 0 0,2-2-1 15,-2 2 0-15,1-2 0 0,-2-1 0 0,0 2 2 16,-2-1-4-16,0-1 4 0,-2 2 0 0,-3-4 0 16,0 2 1-16,-1 0 0 0,-2-1 2 0,-1 0 0 15,-1 0 3-15,1 1-5 0,0 0-1 16,0 1 0-16,2 1 0 0,0-1 0 0,3 0 2 16,-5 1 1-16,4 0-5 0,-3-1 4 0,-1 1-2 15,-1-1 2-15,-1 1 2 0,-2 0-2 0,-2-2 0 16,-2 2 1-16,-1-1 3 0,-4-1-4 15,-1 0 1-15,1 1 0 0,-3-1-3 0,0 0-1 16,0 2 0-16,0-1-2 0,-2 2-1 0,1-1 2 16,-1 1-1-16,1 0-1 0,-1 0 3 0,-1 1-3 15,-1-1 0-15,-1 2 1 0,-1-2-1 0,1 0 0 16,-2 1-1-16,1-1 0 0,-1 0-1 16,0 2 0-16,0-2 1 0,0 0 1 0,0 0-2 15,0 0 3-15,1 1-16 0,1-1-17 0,-1 1-27 16,0 1-53-16,-1-2-62 0,1 0-98 15,-1-3-237-15,0-1-639 0</inkml:trace>
  <inkml:trace contextRef="#ctx0" brushRef="#br0" timeOffset="60529.3933">806 7482 1 0,'0'0'221'0,"-1"-1"-18"16,1-2 11-16,0 3-17 0,0-2 9 0,1 1-6 15,-1 0-42-15,1-1-29 0,-1 2-37 0,0-2-33 16,0 1-22-16,0-1-14 0,1 2-3 0,-1 0 6 16,0 0 2-16,-1 0 2 0,1 0-3 0,0 0-10 15,0 0-5-15,0 0 1 0,0 0-2 16,0 0 4-16,0 0 5 0,0 0 7 0,-1 0 10 15,1 0 9-15,-1 2 6 0,1-2 6 0,-2 0-1 16,2 0 2-16,-3 0-5 0,3 0-4 0,0 1-1 16,0-1-7-16,0 0 2 0,0-1 1 15,0 1-2-15,0 0 3 0,-1 1-3 0,1-2-5 16,0 1-3-16,0 1-6 0,0-1-5 0,0 0-7 16,0 0-3-16,0 0-4 0,-1 0-6 0,1 2-2 15,0-2-4-15,0 0-3 0,0 0-1 0,-1 3 3 16,-1 0 0-16,-3 1 3 0,2 2-1 15,-2 1-2-15,-1 2 0 0,-2 0 0 0,3 2 2 16,-4 1-4-16,1 2 4 0,1 0 0 0,2 1 2 16,-3 0-1-16,-2 2 0 0,2 2 1 15,2 0-1-15,-2-2 3 0,-1 1-2 0,-1 2 1 16,0 0-1-16,0-1-5 0,0 1 4 0,0-1 1 16,-1 2 0-16,0 0 6 0,0 0 3 0,-1 2 0 15,-1 0 1-15,2-1-4 0,0 0-3 16,1-3-3-16,0 2 1 0,4-2 2 0,-2-2 0 15,1-2 1-15,3-1 3 0,-4-3 0 0,6-1 0 16,0-2 0-16,-3-1 0 0,4-1-2 0,1-2 2 16,0-2 4-16,0 1-1 0,0-3 3 15,0 0-1-15,1 0-4 0,1 0 1 0,1-2-3 16,0 2-3-16,-1-1 17 0,5-1-4 0,-2 2 10 16,3 0 10-16,2-3-15 0,3 2 10 0,4-1 0 15,2 0-7-15,3-1 0 0,-2-1-9 0,3 1-4 16,2-1-3-16,-1 1-5 0,-1 0 0 0,1 0-5 15,-2 1 4-15,-3-2 2 0,2 4-1 16,-6-2 1-16,2 2-1 0,-3-1-3 0,0 1 0 16,-4 0-1-16,0 1 0 0,-4-1-2 0,2 2 1 15,-3-2-4-15,-3 2-13 0,0-2-18 16,0 2-26-16,-1-1-38 0,-1-1-48 0,0 1-70 16,-3-1-95-16,2 0-176 0,-1-1-306 0,-3 1-375 15</inkml:trace>
  <inkml:trace contextRef="#ctx0" brushRef="#br0" timeOffset="60771.2041">877 7784 702 0,'0'0'252'0,"2"1"-76"0,-2 2 5 16,0 2 60-16,1-1 49 0,1 4-6 0,2 3-60 15,-1 1-53-15,-1 2-32 0,2 3-32 16,-2 3-23-16,0 1-13 0,-1 3-20 0,4-1-11 15,-3 1-4-15,1 0-10 0,2 0-1 0,-2 0-3 16,0-3-4-16,3 0-1 0,-2-3-5 0,2-2-3 16,4 14-3-16,-7-12 1 0,3-4-2 15,-5-9-8-15,-1-2-11 0,-1-1-27 0,1-1-40 16,-3-1-70-16,2 0-116 0,0 0-182 0,0-1-424 16,0-1-443-16</inkml:trace>
  <inkml:trace contextRef="#ctx0" brushRef="#br0" timeOffset="60926.519">1091 7903 1494 0,'1'-3'316'0,"1"2"-106"0,-1-2-61 16,-1 1-13-16,0 0-25 0,0 1-32 16,-1-1-35-16,-1-1-30 0,1 3-32 0,1-3-42 15,0 3-83-15,3-2-215 0,5 1-392 0,0-2-473 16</inkml:trace>
  <inkml:trace contextRef="#ctx0" brushRef="#br0" timeOffset="61760.0867">1701 7716 808 0,'1'-2'411'0,"-1"2"-174"0,0-1-51 0,1-1-15 15,1-2 7-15,3 0-7 0,-2-3-21 16,4-4-20-16,1 2-21 0,2-4-19 0,2-3-12 16,0-2-11-16,5-3-12 0,-4-1-7 0,2 0-11 15,0 2-8-15,-3 0-5 0,-2 0-7 0,0 1-1 16,1 1-4-16,-4-2 0 0,-3 2-1 0,1-2-1 16,-4-1-5-16,0 0-4 0,-3-3-1 15,-1 2-3-15,-2 0 5 0,-2 1 1 0,-1 4 0 16,1 3 4-16,0 3-3 0,-1 4 0 0,2 3-2 15,0 1-1-15,4 3-1 0,-3-2-5 16,3 2-13-16,2 2-12 0,-1 0 2 0,0 3 4 16,1 4 9-16,-2 7 15 0,0 4-2 0,2 3 0 15,2 2 0-15,1 5 2 0,5-1-1 0,-1 5 2 16,0 0-4-16,0 2 3 0,0 0 0 16,-3 1 0-16,0 7 3 0,-2-1 0 0,-5 5 2 15,0-5 3-15,-1 1-1 0,-2-5-3 0,3-4-2 16,-5 2-1-16,-2-6-1 0,-2 0 1 0,-4 1 3 15,4-6-4-15,-8 1 0 0,3-4 3 0,-5-1-2 16,0-4 6-16,2-4 5 0,1-5 2 16,3-7 5-16,1-2 5 0,4-2-4 0,2-9-4 15,1-1-9-15,3-7-7 0,3-2-2 0,1-5 0 16,3 1 2-16,1-2 0 0,6 1 8 0,3 3 2 16,3 0 0-16,1 6-2 0,2 2-5 15,1 4-7-15,1 0 1 0,-4 7 1 0,1 1 2 16,0 3 3-16,-3 3-1 0,4 1 1 0,0 5-1 15,-3-1-1-15,4 4 3 0,-3 2 1 0,-2 3-4 16,-2 1 5-16,3-1-2 0,-3 0-2 16,1 2 4-16,-2-3-4 0,3-3-6 0,-1 1-20 15,-1-4-43-15,2 0-55 0,-4-3-71 0,0-1-87 16,-1-2-139-16,0-1-270 0,3-3-697 16</inkml:trace>
  <inkml:trace contextRef="#ctx0" brushRef="#br0" timeOffset="62180.6154">2350 7584 1445 0,'-3'-2'382'0,"-5"-1"-144"16,-1 2-67-16,-3-1-19 0,1 5-15 15,-4 0-22-15,0 6-23 0,-4 3-13 0,-2 1-15 16,0 4-11-16,-5 3-6 0,3 5-4 0,-5 1-2 15,6 2-4-15,-1 3-8 0,5-1-7 0,6-3-10 16,5 2-5-16,5-1-3 0,2-1-1 0,3-2-4 16,5-2-7-16,1-4-3 0,2-5-7 15,1-5 3-15,5-4 12 0,2-4 14 0,3-4 12 16,1-5 8-16,-2-3-5 0,2-2-6 16,0-3-7-16,-4-2-2 0,-3 0-3 0,-2-1 2 15,-7-1 4-15,0 0-1 0,-5 0 0 0,1 2-1 16,-2-2-1-16,-2 3 2 0,-1 1 0 0,1 6 3 15,-2 0 1-15,-3 3 1 0,3 3-6 16,-1 2-7-16,-1 3-10 0,5 0-14 0,0 2-12 16,0-2 2-16,0 7 8 0,0 1 11 0,0 6 15 15,0 1 2-15,2 5 2 0,5 0-4 0,-1 0 0 16,3 0 0-16,1 0-2 0,5 0 0 0,-3-3-9 16,3 1-16-16,0-3-31 0,0-4-35 0,0-1-44 15,-2-4-53-15,0-3-50 0,1-4-98 16,-1-3-225-16,0-3-373 0,1-2 121 0</inkml:trace>
  <inkml:trace contextRef="#ctx0" brushRef="#br0" timeOffset="62961.4368">2702 7605 741 0,'-6'5'353'0,"-6"4"-121"0,-5 8-2 16,-1 3 11-16,-1-1-21 0,3 3-42 0,1 0-57 15,7-2-39-15,1 2-25 0,2 2-14 0,3 1-8 16,5 0-6-16,3 1-2 0,0-5-5 16,3 0 1-16,3-5 2 0,1-1 1 0,2-6 19 15,0-2 14-15,4-3 10 0,-1-1 7 0,2-3-13 16,1-4-11-16,0 0-10 0,0-5-8 16,0-3-6-16,-2 0-5 0,2-5-3 0,-2 0-1 15,-3-2-2-15,2-3-3 0,-4-1-3 0,3-2-3 16,-1-5-4-16,-2 0 1 0,-1 2 0 0,-4-3-1 15,-1-1 0-15,-3-2 0 0,0-2-4 0,-1-4-1 16,1-2-1-16,1-4-3 0,-1 3 2 16,-1-2-2-16,1 2-2 0,-3-2 0 0,1 2-3 15,0 2 3-15,-3 4 2 0,-2 1-1 0,-2 6 4 16,1 3 3-16,-3 7 4 0,-1 0 3 0,-1 5 2 16,1 6-2-16,1 4-4 0,3 4-13 0,1 1-19 15,1 1-4-15,0 7-2 0,-2 8 10 16,-1 6 17-16,3 6 3 0,0 5 3 0,2 9 0 15,0 5-1-15,3 6 2 0,0 7 1 0,-1 2 1 16,4 6 3-16,-1-2-3 0,0-1 1 0,0-4-1 16,-2-3-4-16,-2-7 4 0,3-2 0 15,-2-3 1-15,-1-5 0 0,3-5 1 0,-1-5 0 16,1-7 1-16,0-5-2 0,-1-4-1 0,1-7 7 16,-3-3 9-16,1-5 20 0,0-2 11 15,-2-3-1-15,0-7-13 0,1-7-18 0,4-4-13 16,-2-7-4-16,0-3 5 0,-1-3-3 0,0-3 4 15,-3-1 1-15,3 0-2 0,1-2 1 0,-3-3-1 16,1 0-3-16,3-4 1 0,1 1-2 0,1 0 1 16,3 6-2-16,3 5 0 0,0 5-2 15,1 9-3-15,-2 6-9 0,0 4-2 0,-2 6-7 16,0 4-2-16,2 5-2 0,-3 5 2 16,1 4 5-16,-2 3 3 0,0 5 9 0,-4 3 2 0,3 3 1 15,-5 1 3-15,-3 3-2 0,-1 1 0 16,-6 4 0-16,-4 2 1 0,-2-2 1 0,-6 2-2 15,-3-1-4-15,0-4-5 0,-4-1-6 0,4-6 2 16,1-5 2-16,3-5 8 0,5-8 14 0,6-5 14 16,2-2 4-16,5-5 2 0,1-2-5 15,1 0-4-15,2-1 1 0,4-2 4 0,-1 4 1 16,2 2 1-16,-1 0-4 0,2 4-7 0,1-1-2 16,3 4-8-16,1 2-1 0,3 1 1 0,0 0 3 15,4 4-3-15,0 0 0 0,5 1-3 16,-4 0 4-16,3-2-4 0,-3 0-3 0,1 2-14 15,-4-4-36-15,2-1-55 0,-4-1-83 0,3 0-133 16,-2-3-374-16,0-1-943 0</inkml:trace>
  <inkml:trace contextRef="#ctx0" brushRef="#br0" timeOffset="63794.0759">3975 7153 1321 0,'-2'-2'243'15,"-2"0"-83"-15,1 0-34 0,1 2 0 16,-1 2 2-16,1-1-5 0,-6 2-27 0,2 1-15 15,-4 4-12-15,-1 4-7 0,-1 2 0 0,-2 4-2 16,-4 1 3-16,4 5-9 0,1-2-5 0,0 4-7 16,4 2-7-16,1 5-2 0,2 0-3 15,2 0-5-15,4 1-1 0,2-1-6 0,5 1-4 16,3-2 2-16,3-4 2 0,6-7 3 0,2-5 1 16,4-5 3-16,4-5-2 0,1-5 5 15,0-5-1-15,-1-4-4 0,0-5-2 0,-2 0-8 16,-1-6-3-16,-4 0-1 0,-2-6-2 0,-4-2 1 15,-5-2-3-15,-6-1-4 0,-5 1-5 0,-5 2-3 16,-6 2-2-16,-3 2 2 0,-3 2 4 0,-1 3 1 16,-1 5 3-16,1 2-2 0,1 4 0 15,-1 3 0-15,5 4-1 0,1 1-2 0,1 2-3 16,5 1-7-16,2 4-3 0,3 1 2 0,2 1 0 16,4 3 8-16,3 2 4 0,8-2 4 0,3 0 7 15,9-4 3-15,7-5 3 0,6-2-1 0,5-3-3 16,3-2-2-16,0-6-2 0,0-3 0 15,1 1-2-15,-3-3 3 0,-3-1 1 0,-8-2 0 16,-5-5 2-16,-5-3 1 0,-3-3 2 0,-1-3-2 16,-6-3 2-16,-2-1-2 0,-2-4-2 15,-4 0 3-15,-3-2-5 0,-2-2-1 0,-1 2-1 16,-4-3-1-16,0 1-2 0,1 1 5 0,-4 1 5 16,0 0 0-16,-3 8 3 0,1 2-1 0,-1 5-1 15,0 6-3-15,-2 5 2 0,2 7-8 16,3-1-7-16,-1 7-6 0,2 4-11 0,-2 5-1 15,2 5 2-15,-3 10 7 0,1 9 6 0,2 10 5 16,3 8 2-16,1 6-2 0,1 9 2 16,-1 3-3-16,0 9 2 0,1 5 0 0,4 4 2 0,1 5 0 15,3-1 1-15,2 1 0 0,0-2-4 16,1-1-3-16,-2-5-9 0,-3-4-12 0,2-2-11 16,-2-5-3-16,-2-6 0 0,0-2-1 0,-2-9-3 15,0-6-5-15,-1-7-2 0,-2-11 9 0,0-9 16 16,0-10 33-16,-2-8 14 0,1-11 6 15,-1-4-3-15,-2-8-15 0,-2-10-2 0,0-6-1 16,1-4 3-16,-3-6 10 0,3-4 6 0,-1-1 6 16,0 1 6-16,2 0-3 0,3 4-5 0,0 0-4 15,2 7-8-15,4-1-6 0,3 5-6 16,5 1-4-16,3 5-6 0,3-1-8 0,2 0-18 16,2 1-34-16,4 3-55 0,0 1-80 0,2 3-165 15,2 0-411-15,4 1-842 0</inkml:trace>
  <inkml:trace contextRef="#ctx0" brushRef="#br0" timeOffset="64222.2581">5807 6598 2223 0,'0'-1'228'0,"1"1"-113"0,-1 1-65 0,2 4-9 16,2 5 21-16,1 6 13 0,3 5 3 0,-1 7-8 15,3 7-17-15,0 2-8 0,0 3-4 16,1 1-1-16,-1 4 2 0,-3 1-1 0,1 3-4 16,0-3-8-16,-2 0-8 0,1-5-7 0,5-3 1 15,-2 0-7-15,0-7 0 0,-1 2-2 0,-1-6-5 16,-2-4-1-16,-1-4-5 0,0-4-11 0,0-5-17 15,-4-2-29-15,0-5-36 0,-1-2-36 16,0-1-32-16,0-3-108 0,0-4-226 0,1-5-447 16,4-6-160-16</inkml:trace>
  <inkml:trace contextRef="#ctx0" brushRef="#br0" timeOffset="64440.48">6217 6540 1359 0,'-1'-4'503'0,"0"2"-255"0,0 0-133 16,1 4-61-16,0 4 4 0,0 7 33 0,0 4 34 16,-2 7 4-16,0 7-19 0,1 5-27 0,1 6-20 15,1 3-9-15,2 3-10 0,-1-2-4 0,3 0-11 16,0 0-9-16,0 1-5 0,-1 6-4 16,-4-3-1-16,-4 1-2 0,1-2-7 0,1-5-16 15,1-6-26-15,2-3-47 0,-1-8-73 0,0-6-102 16,0-6-187-16,0-9-245 0,-1-6-536 0</inkml:trace>
  <inkml:trace contextRef="#ctx0" brushRef="#br0" timeOffset="64558.2514">5972 7024 1634 0,'0'-7'440'0,"1"0"-186"0,5-3-114 16,3 3-56-16,5 0-47 0,11 0-24 0,5-1-4 15,6 0-6-15,9 1-30 0,4-2-70 0,4 4-178 16,-3 1-392-16,-2 2-846 0</inkml:trace>
  <inkml:trace contextRef="#ctx0" brushRef="#br0" timeOffset="65098.3608">6611 6509 1850 0,'-1'0'251'0,"-4"1"-126"0,0 4-57 15,4 8-5-15,1 2 15 0,1 9 9 0,7 3 3 16,-3 7-11-16,3 2-17 0,1 9-15 16,2 1-9-16,-1 3-5 0,1 0-3 0,4 1 0 15,2 0-5-15,2 2-2 0,1-1-3 0,-4-2-5 16,-3-3 2-16,-3-5-3 0,0-5-4 16,-6-8-1-16,2-6-1 0,-4-8-1 0,-2-3 2 15,0-7 15-15,-1-4 19 0,-2-3 6 0,-3-2 2 16,2-8-12-16,-5-2-16 0,-1-7-9 0,-2-5-4 15,-4-6-1-15,-3 0-3 0,4-6 1 0,-3 1-1 16,1-5 1-16,4-1-1 0,2-1-1 16,0 0-1-16,2-3 0 0,0-1-2 0,3-2 1 15,1 0-1-15,5 2 0 0,5 5 0 0,2 6-3 16,2 6-3-16,3 6-4 0,6 6-11 16,0 7-3-16,1 3-2 0,4 4-2 0,1 4 9 15,2 4-1-15,-4 5-1 0,1 5 3 0,2 4-1 16,-9 3 2-16,2 5 1 0,-8 5 2 0,-3-1 0 15,-4 3 3-15,-7 2 4 0,-3 4 1 0,-3 1 2 16,-8 1-2-16,1-2 4 0,-7-5-1 16,0-1 1-16,-3-3 3 0,6-5 1 0,0-7 0 15,11-8-1-15,2-2 4 0,7-6 3 16,4 1 5-16,1-1 5 0,-2 0 2 0,6 1 1 16,-1-1-1-16,9 2 1 0,0 3-2 0,3-1-4 0,7 2-3 15,0 1-6-15,0-1-2 0,4 2 0 16,1 2-4-16,-2-3-5 0,1 1-6 0,-5 2-14 15,-2-3-18-15,-4 1-22 0,-3 2-26 0,0-1-47 16,-3 2-76-16,-3-2-164 0,-1 0-358 16,-3 3-835-16</inkml:trace>
  <inkml:trace contextRef="#ctx0" brushRef="#br0" timeOffset="66030.1782">7749 6379 1 0,'2'-8'304'0,"3"-4"126"0,-2-1-51 16,-2 1-46-16,3 1-38 0,-3 4-46 0,0-4-47 15,-1 4-34-15,-1 1-29 0,0 0-22 16,-2 5-25-16,1-2-22 0,2 2-22 0,0 1-24 15,-1 1-12-15,0 2-10 0,-1 4-5 0,-4 4 2 16,-3 8 0-16,4 3 4 0,-2 7 1 16,3 2 2-16,-2 4 2 0,5 1-4 0,-2 3 1 15,3-1-2-15,0-2 1 0,2 3 0 0,-2-5 1 16,1 5-2-16,-1-4 3 0,-1-1-4 0,-1 0 0 16,-3-2 1-16,2 0 4 0,-5-2 10 0,4-5 5 15,0-8 5-15,2-5-4 0,2-4-4 16,0-6 6-16,0 0 14 0,0-2 21 0,0-2 10 15,0 0-7-15,1-7-13 0,-1-3-21 0,1-6-13 16,-1-4-4-16,0-4-3 0,0 1-3 0,-1-5-1 16,0-3-1-16,1-1-1 0,0-3-1 0,0-1 1 15,2-2 0-15,3-3 0 0,-1-1-3 16,4-1 1-16,1-2 0 0,0 1-1 0,0 1 0 16,1 3-1-16,2 5 1 0,-4 8 2 0,-2 7-1 15,3 7-1-15,-6 5-2 0,3 5-1 16,-4 3-10-16,-1 3-8 0,3 1-1 0,-1 3 1 15,4 10 8-15,4 3 8 0,1 7 5 0,2 8 0 16,3 4 3-16,2 3 1 0,-1 3-3 0,-1 3 2 16,2 1-5-16,-1-1 0 0,0 0 1 15,-4-3-1-15,3-1-3 0,-3 0-7 0,-1-4-15 16,1-7-28-16,-3-5-38 0,0-5-72 0,-3-4-90 16,-4-8-168-16,-2-4-385 0,-2-5-695 15</inkml:trace>
  <inkml:trace contextRef="#ctx0" brushRef="#br0" timeOffset="66159.6044">7725 6591 975 0,'0'-5'603'0,"-1"3"-346"0,2-2-107 0,2 3-59 16,5 0-46-16,5-2-29 0,3 0-16 0,5 1-19 16,1 2-90-16,0 2-195 0,1-2-376 0,3 4-344 15</inkml:trace>
  <inkml:trace contextRef="#ctx0" brushRef="#br0" timeOffset="66516.4255">8133 6422 492 0,'4'1'362'0,"3"1"-160"0,3 1-64 0,-2 7 18 16,3 0 29-16,0 3 9 0,1 4-15 0,4 3-28 15,-2 3-25-15,0 2-25 0,0 1-17 16,-2 0-18-16,-2 1-14 0,-6 1-8 0,0 1-7 15,-4 0-4-15,-4 2-6 0,1-4-4 0,-6-2-5 16,4-4 1-16,-4-6 1 0,2-4 8 16,4-7 20-16,-1-2 27 0,3-2 11 0,1-5-3 0,0-3-20 15,1-4-32-15,2-5-19 0,1-6-7 0,2-4-3 16,3 0 1-16,2-4 0 0,-4 1 2 16,6 2-1-16,-1 2 1 0,-2-1 0 0,-1 7 3 15,2 0 0-15,-1 3 3 0,-1 5 0 16,-3 4-2-16,3 2-5 0,-1 3-4 0,1 1-2 0,0 5-1 15,-2 3 1-15,2 3 4 0,1 3-2 16,4 4 3-16,-4 3 0 0,1 3-2 0,-4 2 1 16,3 1-2-16,-1 0-6 0,0 1-8 0,0 2-22 15,-2 3-40-15,-2-5-56 0,2 0-81 16,-4-5-108-16,-1-2-213 0,3-4-379 0,-3-5-63 16</inkml:trace>
  <inkml:trace contextRef="#ctx0" brushRef="#br0" timeOffset="67719.8205">8769 6409 1259 0,'-4'2'334'0,"-5"-2"-157"16,0 6-53-16,2 0 4 0,-1 5 10 15,0-2-2-15,-2 4-20 0,4-2-17 0,0 4-21 16,-2 0-18-16,5 2-13 0,1 0-11 0,-1-4-7 15,7 0-4-15,-1-4 1 0,3-3 7 0,0-2 12 16,3-2 10-16,1-5 1 0,2-3-8 16,4-2-17-16,-1-1-15 0,1-3-9 0,-3 0-5 15,-2 1 0-15,-3 3-2 0,-6-1 2 0,2 3-4 16,-4 3-2-16,0 1-8 0,0 2-15 16,-2 2-15-16,2-1-1 0,-2 4 7 0,2 1 14 15,-1 1 17-15,2 2 5 0,1 4 1 0,1-2 2 16,1 3 2-16,4-1-1 0,0 1 2 15,2-3 0-15,2 3 0 0,0-5 0 0,0 2 3 16,5-4 4-16,-2-2 7 0,3-3 4 0,2-3 3 16,1-2 0-16,-2-4-4 0,1-1-3 0,-7-5-3 15,3 0-2-15,-5-3-2 0,0 0-4 0,0-4-2 16,-3-3-1-16,-4 3-2 0,2-3 0 16,-4-3-1-16,0 0 0 0,0 1 1 0,0-1-3 15,-2-2 0-15,1-1-1 0,-1 0 2 0,1-3-1 16,-1 1 1-16,1-3-1 0,-1 1-1 0,1 2 0 15,-1 1 0-15,0 2 0 0,-2 3 0 0,0 2 2 16,-4 8 3-16,3 1 2 0,-3 4-1 16,4 4-3-16,-1 2-9 0,-1 4-11 0,2 3-8 15,-2 3-4-15,-5 3 4 0,0 8 8 0,0 5 8 16,1 5 6-16,3 4 1 0,-1 3 1 16,5 5-1-16,0 2 0 0,-1 5-1 0,-1 2 4 15,-1 2 1-15,0 0 2 0,0-4-4 0,8-5-2 16,2-9 0-16,4-7 4 0,6-4 1 0,2-8 9 15,-2-5 4-15,5-6 3 0,-3-3 2 16,3-4-3-16,1-3-4 0,2-5-6 0,-2-5-2 16,-1-1-3-16,-5 0 1 0,1-2 0 0,-4 2 0 15,-5 0 1-15,1 3 1 0,-5-1 2 0,0 4-1 16,-4 3 3-16,1 0 2 0,-1 3-7 16,-1 2 5-16,1 3-3 0,0 1-5 0,-1 1-9 0,2 0-12 15,-1 1-11-15,0 2 3 0,1 2 5 16,0 3 10-16,0 4 10 0,4-1 0 0,-1 2 3 15,5-3 2-15,1 0 2 0,1-3 5 16,4-3 0-16,-1-2 8 0,0-4 1 0,3-2-1 0,-4-1 0 16,2-5-3-16,-2 2-1 0,-3-2 0 15,-3-2 1-15,-3 2-4 0,0-1-2 0,-1-1-1 16,-3 1-1-16,0 3 1 0,-3 0 1 0,1-2-1 16,1 4-1-16,0 1-2 0,1 2-3 15,0 2-4-15,0 2-6 0,0-1-12 0,1 3-5 16,2 2 0-16,1 2 5 0,-1 5 11 0,3 3 5 15,0 3 3-15,2 3 3 0,1 4-5 0,-2 3 0 16,-2 4 2-16,2 2-4 0,-4 1 2 16,3 4 0-16,-5 3 0 0,-2 3 4 0,-4 1-2 15,1 0-1-15,-3 2 2 0,-2-4 0 0,-2 0-2 16,0 0 2-16,-6-3 0 0,2 2 0 16,-5-7 0-16,1 0 0 0,-2-5 0 0,0-6-3 15,0-3 3-15,0-2 2 0,-1-7 1 0,2-1-1 16,-4-5 3-16,7-4 1 0,1-3 4 0,-1-2 1 15,5-4 1-15,1-2-2 0,6-3-4 0,-1-1-5 16,6-5-3-16,2-3-2 0,6 0-1 0,3-3 0 16,5-2 2-16,2 0 2 0,5 0 0 15,0 0 3-15,0-1-2 0,3 1 2 16,-3 0-2-16,-1 1 0 0,4-5 1 0,-2 2 0 16,3-4-1-16,-3-2-1 0,4-4 0 0,-3-4-3 15,-1-2-2-15,0-3-3 0,0 0-5 0,1-3-3 16,-3 0-7-16,2-1-7 0,0-1 1 0,-3 0 1 15,-1-1 6-15,-2 2 8 0,-4 0 5 0,1 2 3 16,-3 0 5-16,-3 4 2 0,-2-1 5 16,0 1 7-16,0 5 8 0,-5 4 8 0,-1 8 4 15,-2 6-1-15,-1 7-3 0,-2 6-8 0,3 3-16 16,-1 5-15-16,0 3-8 0,-1 6-4 0,-2 7 8 16,-3 8 7-16,3 11 5 0,0 4 4 15,4 7-2-15,1 5 1 0,4 0 0 0,1 2 2 16,2 4-4-16,-1 2-2 0,3 0-5 0,-2 1-15 15,-1-4-32-15,2-7-67 0,4-5-79 0,2-10-110 16,0-7-197-16,6-12-399 0,0-9-148 16</inkml:trace>
  <inkml:trace contextRef="#ctx0" brushRef="#br0" timeOffset="67964.335">9739 6084 1132 0,'11'-5'374'0,"1"-2"-196"0,8-1-63 16,0 4 16-16,1 3 24 0,1 1 10 0,1 1-16 16,-2 3-22-16,2 2-27 0,-2 3-19 15,-1 3-18-15,0 4-15 0,-1 1-3 0,-3 3-9 16,0 4-3-16,1 4-1 0,-4 1-4 0,-1 0-2 16,1 6-1-16,0-1-4 0,-5 3-4 15,1 1 0-15,2 2-4 0,-2-4 0 0,-2-1 0 16,0-4-6-16,-3-4-7 0,3-8-15 0,-4-2-20 15,-2-10-27-15,4-3-26 0,-4-3-31 0,0-5-91 16,-1-4-271-16,0-7-652 0</inkml:trace>
  <inkml:trace contextRef="#ctx0" brushRef="#br0" timeOffset="68080.0631">10170 5916 1286 0,'2'-7'107'0,"0"-2"-207"0,1 0-221 0,4 3-354 0,-3 2 379 16</inkml:trace>
  <inkml:trace contextRef="#ctx0" brushRef="#br0" timeOffset="68468.3163">10515 5927 168 0,'-7'3'678'16,"-5"5"-423"-16,-2 2-44 0,1 5-26 0,2 3-16 15,-2-1-7-15,5 3-18 0,1 3-12 0,-2 0-8 16,4 4-7-16,-2 2-12 0,2 4-15 0,2-4-17 16,6-1-16-16,3-2-8 0,4-3-6 0,5-4 1 15,1-5 4-15,4-3 3 0,0-3 2 16,1-2-4-16,0-6-5 0,6-1-7 0,-1-5-7 15,0 0-6-15,-1-2-3 0,-1-3-5 0,0 1-1 16,-3 1 1-16,0 0 2 0,-4 2 2 0,-1 1 2 16,-2 1 0-16,-4 2-1 0,-1 3-6 0,-1 2-5 15,-2 2-4-15,-2 1-2 0,0-1-1 16,-2 4 0-16,1 2-3 0,0 2 1 0,-2 1 0 16,-1 2-1-16,-3-1 4 0,-1 2 0 0,0-2-1 15,-2-1 2-15,-4-1-1 0,1-2-1 16,-3-1-9-16,1-3-12 0,-6-2-22 0,1-1-24 15,-1-4-32-15,-4-2-59 0,1-3-85 0,-4 0-198 16,1-2-580-16,-2-4-285 0</inkml:trace>
  <inkml:trace contextRef="#ctx0" brushRef="#br0" timeOffset="108807.8943">753 9101 1 0,'0'-1'9'0,"0"-2"211"0,-1 2-17 16,1-1-8-16,0 1-4 0,-3-2 8 0,3 1-4 16,0 1-9-16,0-2-24 0,0 1-29 0,0 2-26 15,3-1-22-15,-3-1-12 0,1 2-10 0,-1-1-9 16,1 1-9-16,1 0-6 0,-2 0-4 0,1 0-5 16,-1 0 0-16,0 0-1 0,0 0-1 0,0 0-1 15,1 0 0-15,-1 0 0 0,0 0 0 16,0 0-1-16,0-2-2 0,0 2 0 0,0 2-4 15,0-2-1-15,0 0 0 0,-1-2 2 0,1 2 3 16,0 0-1-16,0 2-1 0,0-4 1 16,0 2 0-16,0 0 2 0,0 0-3 0,1 0 1 15,-1 0-3-15,0 0-7 0,0 0-2 0,1-2-3 16,-1 0-2-16,4 1 1 0,-4 1 0 0,1-1-3 16,-1 0 0-16,1 1-3 0,-1 0 0 0,-1 0-1 15,1 0-2-15,0 0-2 0,0 1-7 16,-1-1-12-16,1 1-2 0,-4 0 5 0,3 3 4 15,0 1 15-15,0 2 4 0,-3 1-1 0,-2 3 4 16,3 3-7-16,-4 2 1 0,-1 1-2 16,-1 0-1-16,-1 0 3 0,4 2 0 0,-2-2 4 15,-1-2-4-15,4 0 0 0,-2-1 1 0,1-4-1 16,3 0 1-16,2 1 0 0,-2-5 0 16,3 0-2-16,-3 0 3 0,6-3-3 0,-3 1 2 15,2-3 3-15,0 0 2 0,-2 1 8 0,3-1 5 16,2-2 3-16,0 1-1 0,2-2-3 0,4 1-5 15,-1-3-5-15,2 1-2 0,4-1-3 16,-2 0 1-16,5-1-1 0,-3 1 0 0,0 2-1 16,3 0-1-16,-2-1-3 0,-1 3 2 0,1 2 0 15,1-1 0-15,15 5 2 0,-5 2-17 0,-8 2 1 16,-6-2-4-16,-3 3 1 0,-1 0 14 16,-1 3-1-16,0-1 3 0,-2-1 0 0,-3 2 3 15,3 0 0-15,-4 0-2 0,-3 0 3 0,1 0 0 16,-2 0 2-16,0-1 6 0,-2-1 1 0,-4 0 2 15,3 1 5-15,-3-2 1 0,-4 0 3 0,0 0 4 16,0 0 11-16,4-7 1 0,-4 4-3 16,1-2-4-16,-1 0-17 0,-1 1-3 0,-4 1 0 15,3-3-5-15,-4 1 1 0,3 1-2 0,0-3 0 16,2 1-1-16,1-1-1 0,1-1-4 0,0 0-13 16,1 2-20-16,3-5-33 0,-2 1-50 15,0 0-79-15,0-1-124 0,4 0-234 0,-3-1-476 16,3 0 167-16</inkml:trace>
  <inkml:trace contextRef="#ctx0" brushRef="#br0" timeOffset="109015.0638">702 9133 1681 0,'2'-2'384'0,"0"0"-283"0,5-2-19 16,-1-2 12-16,4 0 4 0,3 0-11 0,1 0-28 16,3-1-25-16,-1 1-13 0,3-1-13 15,1-2-21-15,0 3-43 0,-2 0-82 16,-2 0-130-16,0 1-259 0,-2 0-472 0,10 1 352 0</inkml:trace>
  <inkml:trace contextRef="#ctx0" brushRef="#br0" timeOffset="109200.2482">1125 9279 1752 0,'4'0'315'16,"-2"0"-154"-16,2 0-35 0,2-1 13 16,1-1-2-16,-4 2-33 0,-2 0-43 0,0 0-28 15,-1 0-14-15,0 0-6 0,1 0-6 0,4 0-21 16,-2-2-38-16,1 2-71 0,3-2-115 0,3 2-190 15,1 2-384-15,4-1-387 0</inkml:trace>
  <inkml:trace contextRef="#ctx0" brushRef="#br0" timeOffset="110237.3107">1927 9315 701 0,'-1'-3'321'0,"1"2"-102"16,0 0-18-16,0-2-7 0,0 0-13 15,1-2-32-15,1-1-24 0,2-3-16 0,-1 1-19 16,5-5-21-16,3 0-24 0,1-4-9 0,5 0-6 16,1 0 2-16,-2-3 1 0,3-1-4 0,0 1-3 15,-1-3-6-15,-4 1-3 0,2-1-2 0,-2-1-3 16,-3 2 0-16,2-2-1 0,-3 0-3 15,0-2 0-15,-3 1 1 0,0 1 0 0,-6 1 1 16,-2 3-1-16,-6 2 4 0,3 0-1 16,-5 5-2-16,1 0-1 0,-1 2-1 0,2 2-1 0,1 1 0 15,-2 0-2-15,-1 4 2 0,5 1 0 16,0 1-2-16,1 2 1 0,2 0-6 0,1 0-13 16,0 2-14-16,0 1 0 0,0 1 5 0,0 5 9 15,-1 2 15-15,1 5-2 0,2 0 1 16,1 4 3-16,3 4 0 0,1 1 1 0,-2 3-2 15,3 1-1-15,-1 0 0 0,-3-1-2 0,4 2 0 16,-5 2 0-16,0 1 1 0,-3 2-1 0,-2-2 2 16,0 2-1-16,-3-3 2 0,-2 0 1 0,-1 4-5 15,0-4 1-15,-3 2 1 0,1 0 1 16,-1-1 4-16,-6-2 1 0,1-2 0 0,-3-3 0 16,-2-1 1-16,2-5 0 0,-2 1 1 0,1-6-1 15,1-2 2-15,4-6 3 0,1-2 3 0,4-4 10 16,3-1 3-16,1-2 1 0,3-3-3 0,-2 0-11 15,3-6-9-15,2 0-7 0,1-5-6 16,4 1 0-16,-1-2-1 0,5-3 0 0,3 0 1 16,1 1 2-16,2 3-1 0,-2 0-5 0,3 7-1 15,-3-2-4-15,-1 7-2 0,3 1-2 0,-3 3 0 16,1 1 0-16,3 3 4 0,-2 1 2 16,3 4 4-16,-3-2 0 0,3 2 5 0,-2 2 3 15,2-1 3-15,1 2 0 0,0-3-2 0,-2 1 3 16,3-3-1-16,-6-2 5 0,5-3 0 0,-1-3 2 15,-2-1 2-15,2-5-1 16,-3-3 7-16,-1 0-1 0,1-4 1 0,-4 1-5 0,-4-3 0 16,0 1-2-16,2-2 1 0,-5 1-1 15,3-1 0-15,-3 3 1 0,-2-4 0 0,2 1 4 16,-2 4 0-16,1 0 1 0,-1 5 3 0,-1 2-1 16,1 1 2-16,-1 4-3 0,0 1-10 0,0 1-13 15,0-1-16-15,0 0-26 0,0 5 1 0,2-1 10 16,-1 5 13-16,6 6 26 0,-4 2 2 15,4 2 2-15,-3 3 0 0,3-1 0 0,3 1-1 16,-2-1-4-16,0-1-13 0,2-4-37 0,5 0-63 16,-4-4-78-16,6-4-118 0,-3-2-252 0,4-5-631 15</inkml:trace>
  <inkml:trace contextRef="#ctx0" brushRef="#br0" timeOffset="110371.9839">2470 8979 332 0,'-1'0'60'0,"1"-1"-159"15,-2 1-61-15,0 3 28 0,2 2 132 0,-1 2 0 16</inkml:trace>
  <inkml:trace contextRef="#ctx0" brushRef="#br0" timeOffset="110769.4445">2534 9256 1339 0,'8'-9'345'0,"-2"-3"-116"16,5-2-53-16,1-2-33 0,3 4-28 0,-2 0-22 16,3 2-30-16,-4 3-26 0,1 4-14 0,-4 2-14 15,-2 1-6-15,2 2-6 0,-3 3-2 0,0 3-1 16,0 1 0-16,-2 4 4 0,0 0 2 0,2 5 3 15,-3 0 2-15,-2 1 2 0,0 1 1 16,-2 2 2-16,-2 1 2 0,-1 0-3 0,-2-2 2 16,3-2-1-16,-1-7-4 0,1-4 1 15,3-6 12-15,-1 0 27 0,2-5 12 0,-1-1 0 0,3-6-17 16,0-3-28-16,1-6-13 0,4-2 2 0,0-1 5 16,2 0 2-16,-1 0 2 0,2 0 2 15,-1 1 0-15,4 1 1 0,-3 1 1 0,5 2 0 16,-1 1 2-16,4 4-1 0,-3 3-2 0,0 3-2 15,0 2-2-15,0 4-5 0,-2 1-3 16,0 5 0-16,0 2-4 0,-2 2 2 0,0 4-1 16,-3 0 1-16,1 5 1 0,-2 0-1 0,-2 1-2 15,1 2-19-15,-1-2-34 0,1 2-66 16,3-3-85-16,-1-3-95 0,0-2-177 0,2-4-279 16,1-3-352-16</inkml:trace>
  <inkml:trace contextRef="#ctx0" brushRef="#br0" timeOffset="111848.7048">3297 8996 1298 0,'-3'-3'272'16,"-4"-1"-104"-16,-1 0-9 0,-1 2 7 0,1 2-4 16,-4 4-26-16,0 0-31 0,0 2-25 0,-2 4-23 15,0 4-14-15,1 3-9 0,1 3-8 0,1 3-8 16,1-1-4-16,4-1-5 0,4-4-1 0,6-3 4 15,2-5 10-15,7-1 10 0,2-4 9 0,2-2 6 16,4-2-1-16,-1-3-3 0,4-4 0 16,-4 1-2-16,-1-2-1 0,-3-1 1 0,-4 1 5 15,-2 0-1-15,-1-3 0 0,-3 0-4 0,-4 0-5 16,0 0-2-16,-1-3-6 0,-1 1-6 16,-1 1-4-16,-1 1-4 0,0 0-5 0,1 0-1 15,-2-1 1-15,1 6-4 0,0 2 2 0,2 1-1 16,0 1-2-16,0 2-3 0,2 0-2 0,-2 0-7 15,1 1-9-15,0 1 4 0,3 2-1 16,0 4 6-16,3 4 5 0,1 1 0 0,-1 8 0 16,3 1 3-16,-1 3 0 0,1 3-1 0,0 1 3 15,0 4-1-15,-2 1-3 0,1 2 0 16,-4 3 0-16,1 3 1 0,-2 3 0 0,1 1-2 0,-3 0-5 16,-3 1-8-16,-1 0-9 0,-3 1-7 15,0-2-3-15,-3-2 0 0,0 1 2 0,-3-2-6 16,-3-3-1-16,-1-1-3 0,-1-4 1 0,-1-3 14 15,0-6 10-15,-4-2 14 0,0-1 4 0,-1-4 5 16,-5-3-2-16,-1 0-3 0,-2-6 2 16,-1 0-1-16,1-4 3 0,1-1 1 0,-1-2 0 15,4-3 1-15,2-3 4 0,5-3-3 0,1-2 4 16,5-2-1-16,4-2-1 0,4-5-1 0,2-2-3 16,6-3-3-16,2-2-2 0,6-1 1 15,3-4 1-15,4-4 1 0,5-1-1 0,-1-2 1 16,3 0-1-16,3-2 2 0,2 1-2 0,1-2 0 15,1 0-1-15,1-3-1 0,2-1-2 0,0-2 1 16,3 0-1-16,-2 1 1 0,1-3 3 16,1-1-2-16,0 1 1 0,-5 0-3 0,-3 2 4 15,-6 4-1-15,-2 0 1 0,-3 3 2 16,-5 1 0-16,-1 4 3 0,-6 5 6 0,-4 2 4 16,-3 7 0-16,-2 0 1 0,-1 3-4 0,0 5 2 15,0 1-5-15,-2 4 2 0,3 4-3 0,0 2-11 16,2 1-4-16,-1 4-6 0,-4 6 3 0,1 2 5 15,0 7 2-15,-2 5 0 0,2 2-1 0,1 4 2 16,3 5-3-16,3-4 2 0,1 2-1 16,4-5 0-16,1-7-1 0,6-3 3 0,-3-6 2 15,5-2 3-15,2-5 6 0,0-2-1 0,0-7 1 16,-2 0 0-16,2-5-1 0,-3-4-2 0,0 0-1 16,0-6 0-16,-3-1 2 0,-3-4-4 15,0-4-1-15,-4 1 0 0,-1-2-1 0,-3 0 1 16,0 1 2-16,-2-1-4 0,0 5 5 0,-2 0-1 15,0 5 2-15,0 3-2 0,-1 3 2 0,1 5-2 16,0 5-4-16,1 1-2 0,1 1-10 16,0 1-3-16,0 5-2 0,0 5 5 0,-1 2 7 15,1 7 3-15,0 4 2 0,2 1-3 0,2 4 1 16,1 0-1-16,2 4 3 0,1-2 0 16,3-2-2-16,3-5-1 0,0-8 2 0,3-3 1 0,3-6 2 15,-3-2 4-15,3-5 2 0,-4-3 2 16,2-3-2-16,-3-2 1 0,0-4-4 0,-4-4 5 15,-2 1 2-15,-1-6-5 0,-3-1 1 0,-1 2-2 16,-1-2-6-16,-3 2 3 0,0-1 1 0,-2 3-1 16,0-1 2-16,-1 2-2 0,1 2-2 0,0 3 1 15,0 4-5-15,2 2 4 0,-1 3-1 16,1 3-7-16,1 1-4 0,0 5 0 0,2 1 0 16,-1 4 5-16,5 4 3 0,1 6 0 0,3-1 0 15,1 4-1-15,2 2 1 0,2 4 0 16,-5-2-1-16,2 2-13 0,1-5-18 0,0-1-19 15,-2-10-11-15,8-3-3 0,-2-10-12 0,2-1-37 16,-1-6-76-16,-4-3-121 0,0-3-212 16,-3-5-263-16,-5 0-484 0</inkml:trace>
  <inkml:trace contextRef="#ctx0" brushRef="#br0" timeOffset="111968.0285">4238 8691 632 0,'-9'-11'472'16,"0"-4"-185"-16,0-1-70 0,1 2-38 0,5 7-51 0,1 0-48 15,1 5-52-15,1 0-69 0,0 3-80 16,2 5-154-16,2 1-312 0,3 3-411 0</inkml:trace>
  <inkml:trace contextRef="#ctx0" brushRef="#br0" timeOffset="112540.0527">4340 9018 2145 0,'-1'-17'249'16,"-2"-2"-138"-16,2-8-8 0,2 3 21 0,3 3 11 15,0-3-18-15,2 0-35 0,0 0-24 0,5 0-16 16,-1 4-8-16,4 0-8 0,1 0-6 0,3 4-7 16,0 4-5-16,3 2-3 0,-2 4-3 0,-2 1-3 15,1 4-2-15,-1 2-1 0,-1 2-1 16,1 3-1-16,-1 5 1 0,-3 1-1 0,0 2-1 15,-2 3 0-15,-2 3 3 0,-2 1 1 0,-3 2 1 16,-4 2-3-16,-3 1 2 0,-4 3-1 0,-2-1-2 16,-3 2 0-16,-1 0-18 0,2 0-10 0,1-10-7 15,2-3 5-15,5-8 14 0,3-4 18 0,1-4 16 16,1-1 10-16,-1-4 4 0,7-4-4 16,1-4-11-16,4-3-7 0,4-3-3 0,1 0 0 15,0 0 0-15,2 0 1 0,-1-2 3 0,1 1 0 16,-4 0-1-16,2 0 3 0,-1-3-2 15,-2-1 0-15,1 0 1 0,-5-2-4 0,2-1 5 16,-2 0-1-16,-3-6-2 0,-1 0 2 0,-1-2-5 16,0-1-2-16,-1-3 3 0,-1-2 1 0,-2 1-1 15,2-1 2-15,-1-1-1 0,-2-1-1 16,1-1-1-16,2 1 0 0,0 0 3 0,-4 6 2 16,0 4 4-16,0 5 6 0,-4 2 4 0,0 7 4 15,1 4-1-15,-3 5-2 0,4 3-7 16,1 4-12-16,0 3-10 0,-1 3-4 0,1 6 0 15,-2 8 5-15,0 7 4 0,3 9 4 0,0 7-1 16,1 9 0-16,4 5 1 0,0 2-2 0,4-1 0 16,-2 3 2-16,3-2-3 0,-2 3 0 0,-1-4-11 15,4-2-13-15,-1-5-26 0,0-8-33 0,4-5-26 16,0-10-24-16,3-6-19 0,-1-9-33 16,2-5-83-16,-3-5-205 0,-2-5-364 0,-5-3-126 15</inkml:trace>
  <inkml:trace contextRef="#ctx0" brushRef="#br0" timeOffset="112808.2431">4781 8568 1143 0,'0'-5'343'16,"2"-4"-109"-16,2-1-32 0,2 1-9 0,3 2-17 16,3-2-24-16,6 0-27 0,3-1-24 0,3 1-20 15,2 0-18-15,5 1-9 0,2 0-6 0,1 2-1 16,-1 0 3-16,-2 3-5 0,-3 1-7 15,-3 2-9-15,0 2-8 0,-5 0-7 0,-1 5-7 16,-3 0-3-16,-3 2-4 0,-2 6 0 0,-2 2 0 16,-1 3 2-16,-4 2 0 0,1 4 2 15,-4 3-1-15,0 1-1 0,-1 1 3 0,-1 2-1 0,0 0-3 16,-2 3 3-16,2-3-3 0,1-2-1 16,1-3-2-16,2-5-8 0,3-5-12 0,0-4-23 15,2-5-30-15,-2-7-46 0,0 1-60 16,4-6-109-16,-2 1-305 0,-1-9-930 0</inkml:trace>
  <inkml:trace contextRef="#ctx0" brushRef="#br0" timeOffset="112946.5962">5342 8418 1676 0,'-1'-8'321'15,"0"-1"-210"-15,0-1-43 0,1 1-6 0,1 3-15 16,0-1-25-16,5 2-47 0,-1-2-97 15,3 5-175-15,1 1-293 0,3 2-682 0</inkml:trace>
  <inkml:trace contextRef="#ctx0" brushRef="#br0" timeOffset="113160.3552">5601 8457 1307 0,'-8'12'322'0,"-6"7"-68"15,0 5-32-15,5-3-32 0,7 0-24 16,2 1-27-16,4-1-26 0,2 6-21 0,4-2-28 16,0 0-19-16,5 0-16 0,0-4-1 0,2-3 0 15,-1-3 2-15,2-2 2 0,3-5-2 0,-3-3-5 16,0-3-8-16,-3-1-15 0,0-2-22 16,-4-1-31-16,-5-1-46 0,-2 1-51 0,-1-1-107 15,-6 0-283-15,0-5-948 0</inkml:trace>
  <inkml:trace contextRef="#ctx0" brushRef="#br0" timeOffset="116569.6433">6508 8109 856 0,'-5'-2'232'0,"-4"2"-87"16,-4 4-43-16,0 3 8 0,-1 4 19 15,-2 3 4-15,-4 4-16 0,2 3-25 0,0 4-2 16,2 4 1-16,-3 3 9 0,8-3 2 0,0 0-22 16,3 0-19-16,6-2-14 0,3-2-9 0,1-1-4 15,5-2 3-15,3-3-5 0,1 2-2 0,5-4-1 16,-1-3-6-16,6-3 2 0,-1-2-2 16,4-2-2-16,-1-1-2 0,0-1-9 0,-4-4-19 0,2-1-30 15,-4-1-46-15,-2-4-58 0,-3 1-76 16,1-2-133-16,-3-2-235 0,0 0-397 0</inkml:trace>
  <inkml:trace contextRef="#ctx0" brushRef="#br0" timeOffset="117211.2066">6794 8176 721 0,'-6'7'285'0,"1"7"-52"0,-4 5 7 16,0 1-5-16,5 4-25 0,-2-2-36 0,4 0-36 15,1 0-28-15,3 1-22 0,3-3-19 16,1-1-15-16,4 0-6 0,1-2 1 0,4-2 5 16,2-4 1-16,1-4-1 0,5-2 0 0,-1-5-4 15,1-5-5-15,-1-1-6 0,-2-2-5 16,-2-4-2-16,-4-1-4 0,-1-2-2 0,-5-3-4 16,0-1-2-16,-7 0-4 0,-1-4-2 0,-4 0-3 15,-4 1-6-15,-4-2-3 0,-6 4-3 0,0 0-4 16,-4 4 1-16,1 0 1 0,-2 5 0 15,4 2 0-15,-1 3 1 0,2 3-5 0,3 2 1 16,3 1-1-16,2 2-3 0,4 0-2 0,0 2 0 16,3 2 3-16,1 2 1 0,2 2 3 0,1 2 1 15,2 2 2-15,5 3 0 0,2-2 3 16,1-3 2-16,9 0 3 0,0-5 2 0,5-5 2 16,2-6 1-16,5-1-1 0,5-6 0 0,-3-2-3 15,3-1-2-15,-6-2 3 0,0 3-1 0,-4-2 0 16,-5-1 1-16,1 3-5 0,-5 0 0 0,-3 2 1 15,-1 3-2-15,-4 2-1 0,-5 1-3 0,1 2-4 16,-4 3-6-16,0 0-5 0,2 3 0 16,-3 2-1-16,1 3 5 0,-1 4 5 0,0 0 3 15,0 2 5-15,1 3-2 0,-2-1 2 0,0 0 0 16,-2 3 0-16,1-1 1 0,0 2-1 0,-1 0 0 16,0-4 0-16,-3-1 2 0,4-7 1 15,-2-2 5-15,1-3 7 0,2-3 14 0,0-3 2 16,0-2-2-16,2-3-5 0,-1-7-14 0,1 1-5 15,1-7-3-15,4-2 0 0,1 0 1 16,1 3-2-16,1-3 1 0,3 3-3 0,-2 1 2 16,1 1 2-16,5 3-1 0,-5 1 0 0,4 3 0 15,-4 4-2-15,0 2-2 0,-1 3 2 16,-1 2-2-16,1 6-1 0,-1 1 0 0,0 2 0 16,0 4-1-16,0 4 3 0,0 0-1 0,0 3 2 15,-2 1 1-15,0 4-2 0,-3-1 1 0,3 1-2 16,-4 1-2-16,1-1-18 0,-2-2-30 0,0-4-47 15,2-4-79-15,-3-4-84 0,5-4-141 0,-4-1-298 16,4-6-819-16</inkml:trace>
  <inkml:trace contextRef="#ctx0" brushRef="#br0" timeOffset="118437.4535">7843 7834 704 0,'-11'7'579'16,"-4"3"-315"-16,-6 7-61 0,0 1-16 15,4 1-14-15,-2 4-16 0,6-1-37 0,-4 5-29 16,4 2-26-16,2 1-15 0,0 2-6 0,4 1-4 16,5-2 0-16,4-2 4 0,5-4 1 15,5-2-3-15,2-2-2 0,7-4-3 0,2-3-5 16,2-3 1-16,5-5 0 0,-1-2-2 0,2-4 0 15,1-4-5-15,0-2-6 0,4-4-2 0,-5-2-3 16,-1-2 1-16,-1 0 0 0,-5-5 2 0,-1-2-4 16,-2-1-1-16,-1-3-4 0,-1-3-1 15,-1 0-2-15,-4-4 0 0,0 1 0 0,-4 0 0 16,-5 0-1-16,1 2-1 0,-5 1-1 0,-3 5-2 16,-3 0 2-16,-3 6 1 0,1 2 1 15,-3 2-2-15,-3 4-2 0,-1 2 0 0,0 1-4 16,-3 4 0-16,-3 5-3 0,6 3 0 0,-3 5 1 15,0 4 0-15,3 4 2 0,-4 8 2 0,5 2 2 16,3 3-1-16,1 3 0 0,2 1 1 16,7 1-3-16,8-1 0 0,2-1-2 0,8-6 0 15,2-3 1-15,2-3 3 0,0-3 2 0,1-6 1 16,3-1 1-16,1-6-1 0,-2-4 3 16,5-5 0-16,-3-2-1 0,-2-4 1 0,1-5-6 15,-6-1 4-15,0-4-3 0,-6-3-1 0,3-2 1 16,-4-2-3-16,0-3-1 0,-2 0 0 0,5-4-1 15,-5-1 0-15,1 1-3 0,0 0 1 0,2 1-2 16,-3 5 4-16,-1 1 0 0,0 4 2 0,1 2 0 16,-2 4 1-16,0 5-3 0,1 3-6 15,-4 2-5-15,2 2-7 0,0 3-3 0,-3 5 0 16,3 1 2-16,0 4 4 0,-2 5 4 0,-1 4 5 16,-3 4 4-16,2 2 1 0,-4 2 5 0,-4 2 2 15,3 1-4-15,-2 1 4 0,-2-1-2 16,4 0-1-16,1-5 2 0,5-2-1 0,-1-4-1 15,3-4 2-15,-1-6 2 0,2-2 1 0,2-4 5 16,2 0 2-16,0-7 3 0,3-1 3 0,-1-4-3 16,4-2-4-16,0-6-2 0,0-1-4 15,-4-2 1-15,3-3 0 0,-3-1-1 0,2-1-2 16,-2-3 3-16,-3 3 0 0,0-2 3 0,0-2-1 16,0 1-3-16,-2-1 0 0,1 1-2 0,0 2 0 15,0 2-2-15,-1 1 1 0,-1 6 0 16,1 3 0-16,-5 5-1 0,3 3-5 0,-5 4-3 15,2 2-7-15,0 2-5 0,0 2-2 0,2 5 4 16,-2 5 6-16,1 5 5 0,-3 4 4 0,0 4 0 16,-3 3 1-16,-1 2 0 0,-3 3 0 0,2-2-2 15,-4 1 6-15,1 0-5 0,-1 0 3 16,-2-5 0-16,4-3 0 0,0-6 1 0,1-6 0 16,2-3 1-16,-1-6 5 0,2-3 11 0,1-2 18 15,-1-2 5-15,1-3 1 0,0-4-10 16,0-6-18-16,0-4-6 0,0-1-3 0,2-5 0 15,2 1 1-15,1-2 0 0,1 1-5 0,-1 0 3 16,4 0-2-16,1 0 1 0,0-1 1 16,1 2-3-16,6-1-2 0,-4 4-1 0,4 0-1 15,-2 3-2-15,1 5-2 0,-4 3-1 0,1 2-3 16,-3 5-5-16,-2 3-6 0,1 4 0 0,0 4-1 16,-6 5 7-16,3 6 6 0,-3 1 4 0,-1 5 1 15,2 5 1-15,-3-1 0 0,0 3 0 16,-1-1-1-16,2-6 1 0,1-3 1 0,4-5 2 15,2-2 1-15,0-5 3 0,2-5 0 0,-1-2 4 16,2-3 5-16,0-6-3 0,2-1 0 0,1-4-3 16,-3-3-6-16,4-3 6 0,-3 0 1 0,-3-4-3 15,1-1 5-15,-2-4-4 0,0 1-2 16,0 0 1-16,-5-1-3 0,3-1 1 0,-2 6 0 16,1-2 0-16,2 3-3 0,1 3 0 0,-4 3-2 15,3 6-3-15,0 2-2 0,-3 3-9 16,3 3-4-16,2 3-2 0,1 4 5 15,3 6 1-15,1 1 5 0,-3 8 3 0,1 0 3 0,0 5 1 16,-2 2 2-16,-1 1 0 0,-6-1-1 0,1 2 5 16,-4-3 0-16,-2 1 0 0,-1-7 5 15,-1-1-2-15,2-5 6 0,-1-4 4 0,-5-7 9 16,3 1 5-16,-7-4 2 0,-5-2-5 0,1-2-6 16,-7-4-7-16,1 2-7 0,-1-4-2 0,2-2-8 15,4 1-10-15,0-3-15 0,4 1-35 16,0 1-59-16,3-1-94 0,1 1-197 0,4 1-475 15,-3 0-630-15</inkml:trace>
  <inkml:trace contextRef="#ctx0" brushRef="#br0" timeOffset="169525.5389">11331 5846 1 0,'-2'0'0'0,"0"0"0"0,-1 0 0 15,1 0 0-15,1 1 80 0,-1-1 134 0,0 0-2 16,1 1-12-16,1-1-14 0,-2 0-19 15,2 1-23-15,2-1-22 0,-2 0-18 0,0 0-14 16,1 0-4-16,1 0 0 0,0 0 4 0,-1 0 2 16,-1 0 2-16,1 0-1 0,-1 0-7 0,1 1-7 15,-1-1-10-15,1 0-5 0,-1 0-4 16,0 0-5-16,0 0-5 0,0 0-9 0,2 0-6 16,-2 0-8-16,0 0-6 0,0 0-2 0,0 0-6 15,1 0-1-15,-1-1-2 0,1 1-2 16,-1 0 0-16,2-1-2 0,-1 1 0 0,1-1 0 15,1 0 0-15,2 0 1 0,3-1 0 0,0 0 0 16,1-1-3-16,-2 0 0 0,4 0 1 0,-1 2-1 16,-1-1 0-16,1 0 1 0,-1-1-1 0,1 1 1 15,2 0-1-15,-2-1-1 0,3 1 0 16,-1 0-1-16,1-1 1 0,0 2-1 0,0-2 1 16,-2 0 0-16,1 1 1 0,0 1-3 0,1-1 1 15,0 1-1-15,-3 1 0 0,4-2 1 0,-1 1-1 16,2-1 1-16,0 2-3 0,1-1 1 0,1-2 0 15,2 0 1-15,1 0 2 0,0 1 0 16,-1 0 1-16,-1 0-1 0,1-1 0 0,1 2 0 16,-1-2 1-16,2 1-2 0,-1-2 0 0,-4 2 1 15,2 1 1-15,-1-2 0 0,3 1 0 16,-4 0-3-16,0-1 1 0,3 1 0 0,-3 1 2 16,2-1 0-16,-1 0-3 0,1 0 2 0,-3-1-3 15,3 0 2-15,-3 0-1 0,1 0 1 0,-1 2-2 16,1-2 2-16,-2 0 0 0,1 3-1 15,0-2 3-15,0-1-4 0,-2 1 2 0,4 0-2 16,-4-1 4-16,3 2-4 0,-3-1 2 0,3 1-1 16,-1-2-2-16,1 3 2 0,-2-2-2 15,-1 1-1-15,1-1 2 0,-1 2 1 0,2-1 1 0,-1-1 1 16,0 1 0-16,4-1-2 0,-3-1 0 16,0 2-1-16,-1-1 3 0,0 1-1 0,0 0 1 15,-2-2 0-15,2 1-1 0,0 0 0 0,0-1 0 16,1 1-2-16,-2 0 0 0,3-2 0 0,-3 2 0 15,2 1 0-15,-1-1 1 0,-2 2 0 0,1-1 0 16,3-2 0-16,-5 2 2 0,2-1-2 16,2 1 0-16,-2 0 0 0,-2-1-2 0,1 1 1 15,1-1 0-15,0 1 0 0,-3-2 1 0,2 1 0 16,-3 1 1-16,-1 1 0 0,1-1-1 16,-1 0 1-16,1-1-1 0,-1 1 0 0,-2 0-3 15,1-1 4-15,1-1-2 0,0 2 2 0,2 1-2 16,-3-3 0-16,2 1 0 0,1-1 1 15,1 0-2-15,0 2 3 0,1-1-1 0,0-1-1 16,0 2-1-16,-1 0 2 0,0-1-1 0,1 1 0 16,0-1-2-16,-2 1 2 0,0 1 0 0,0 0 1 15,-1-2 1-15,-2 2-2 0,2-1 0 16,0-1 0-16,-4 1 0 0,2 1 0 0,0-2 0 0,-3 2 0 16,2-1 2-16,-4 1-2 0,3-2 1 15,0 2-1-15,-2-1-1 0,3-1 2 16,-1 2-1-16,0-1 0 0,-3 1-2 0,-1-2 2 0,2 2-1 15,-1 0 1-15,0 0 2 0,0 0-2 0,0 0 1 16,0 0-1-16,0 0 3 0,0 0-4 16,-1 0 1-16,-1 0-2 0,0 0-1 0,0 0 3 15,0 0-2-15,0 0 3 0,-1 0-2 0,1 0-1 16,-2 0 2-16,2 0-1 0,0 0 2 0,-1 0 1 16,1 0-1-16,-1 0 3 0,-1 0 2 15,2 0-1-15,-1 0 3 0,1 0 3 0,0 0 2 16,0 0 2-16,0 0 3 0,0 0 3 0,-1 0 1 15,1 0 2-15,1 0 3 0,-1 0-5 16,0-2-4-16,0-1-5 0,-1 0-8 0,1-1 2 16,0 0 4-16,-1-1-1 0,1-1 2 0,-1 1-2 15,-1-1-4-15,1 0 2 0,0-1-1 16,1 0 1-16,-2-1-3 0,2-1 1 0,-1 3-2 16,0-3 0-16,1 2 1 0,0-1-3 0,0-1 1 15,0 1 0-15,-1 1-2 0,1-2 3 0,0 2-3 16,1 0 0-16,-1-2-1 0,0 0 2 0,-1 0 0 15,1-1-1-15,-1 2 1 0,-1-2-1 0,1 2 0 16,-1-2 1-16,0 0 0 0,0 1-1 0,0-3 0 16,-3 2-1-16,3-3 1 0,1 2 1 15,-1-1-2-15,-1 0 2 0,0 0-4 0,1 0 3 16,2-1 0-16,-1 1 1 0,0-2 1 0,1 2-2 16,0-1-1-16,-2-1 1 0,2 1 1 15,0 3-1-15,0-2 0 0,0 0 0 0,2 2-1 16,-2 0 1-16,0 1-1 0,-2 3 2 0,2-1 0 15,0-1 0-15,0 1 1 0,0 1-1 0,0-1 4 16,2 0-3-16,-2 1-1 0,0 0 1 16,0 0 0-16,0-1-1 0,0 0 0 0,0 2 0 15,0-4-1-15,0 1 3 0,0 1-3 0,0-1 1 16,-2 0-3-16,2 0 2 0,-1-1 0 16,-1 0 2-16,2 0 2 0,-1-2-2 0,1 2 0 15,0-2-1-15,0 0 1 0,0-2-2 0,0 1 1 16,1-1 0-16,-1 1-4 0,3-2 1 0,-1 2-1 15,0-1 1-15,-2-2 4 0,2 1-1 0,-1 0-1 16,2 2 0-16,-1-2 0 0,-1 0-1 16,-1 1 0-16,1 2 1 0,-1 0-1 0,0 0 0 0,1 1 0 15,-1 0 1-15,0 3-3 0,1-4 2 16,-1 6 1-16,0-3-1 0,0 1-1 0,0 1 0 16,0 1 0-16,-1 1 1 0,1-2 0 0,-1 2-1 15,1-1 1-15,0 3-1 0,0-1-2 16,0 0 3-16,-1 1-1 0,1 2-2 0,0-2 1 15,-1 2 0-15,1 0-1 0,-2 0-3 0,1 0-2 16,-1 0-3-16,1 0-1 0,-1 2-2 16,2-2-1-16,-2 0 2 0,0 0 3 0,1 0 1 15,-1 0 1-15,1 0 4 0,0 0 0 0,-1 0 0 16,-1 0 4-16,-2 2-1 0,-1-2 1 0,1 0 1 16,-2 0 4-16,1 0-4 0,-2 1 1 15,-2-1 0-15,-2 0-4 0,0 0 3 0,-2 0 0 16,0 0 0-16,-3 0 0 0,1 0 0 0,0-1-1 15,0 1 0-15,1 0 0 0,-1 0 1 0,2-2 0 16,-2 2-1-16,2 0 4 0,-1 0-4 16,-1 0 0-16,1 2 0 0,0-2-1 0,-5 0 0 0,3 0 1 15,-2 1 0-15,1 1-2 0,0-1 2 16,-1 1 0-16,4-2-1 0,-2 1 1 0,-1 2-1 16,2-1 1-16,-1 0 0 0,2 1 2 0,-4 0-1 15,3 0 0-15,-4-1 0 0,4 0 0 0,-3 0-1 16,1-2 1-16,1 2-1 0,0 0 1 15,2-2 1-15,0 2-2 0,2-1 1 0,1 1-2 16,2-1 1-16,0-1 0 0,-1 2 0 0,2-2 1 16,2 3 2-16,2-3-2 0,-4 0-1 15,4 1 0-15,1-1-1 0,2 0 2 0,1 0 1 16,-1 0-2-16,1 0 0 0,0 0 0 0,1 0 1 16,-1 0-1-16,-1 0 0 0,2 0 1 15,-1 0 1-15,1 0-2 0,-1 0 1 0,1 0 0 16,0 0-1-16,0 2 0 0,0-2-1 0,0 0 0 15,0 0 1-15,-1 0 0 0,1 0 0 0,-2 1 1 16,0-1-1-16,-1 0 1 0,0 2-1 0,-2-2 1 16,0 1 1-16,-2 2-1 0,3-1 1 15,-6-1 0-15,3 0 1 0,1-1 0 0,-1 0 0 16,-3 2 0-16,3-1-1 0,3 1 1 16,-3-2-2-16,4 1 2 0,-3-1-2 0,2-1 0 0,0 1 2 15,-1 0-1-15,4 0 1 0,-1 1 1 16,1-1 1-16,1 0-1 0,-1 0-1 0,1 0 2 15,0 0-1-15,1 0 0 0,-1 0 0 0,1-1 0 16,-1 1-1-16,2 0-2 0,-1 0 2 0,-1 1-3 16,1-1 0-16,0 0-1 0,2-1-5 15,-2 2-1-15,0-1-9 0,1-1-17 0,1-1-19 16,0 1-41-16,-1 2-57 0,1-1-105 0,0 2-261 16,3-1-431-16,0-1-378 0</inkml:trace>
  <inkml:trace contextRef="#ctx0" brushRef="#br0" timeOffset="170175.3933">12545 4261 1 0,'-1'0'330'0,"-1"0"3"0,0 0-39 0,-1-1-21 16,2 1-26-16,1 0-28 0,-1 1-35 0,0-1-41 15,1 3-35-15,-2-3-29 0,2 2-15 16,0-2-11-16,-2 1-6 0,2-1-3 0,0 0-5 16,0 0-4-16,0 0-2 0,-2 2-5 0,1-2 1 15,1 0-3-15,-1 0 6 0,0 2-1 0,-3 0 4 16,-2 1 1-16,1 2-4 0,0-2 0 15,-3 3-5-15,1-2-4 0,-2 0-3 0,1 1-2 16,-1-1-1-16,-2 2-4 0,-2-1 2 0,2 1-3 16,-3 0-2-16,2 2-4 0,-2-1 1 15,-1 1-1-15,0 0-1 0,0 2 1 0,-1 0-3 16,1 1 1-16,2 1-2 0,1-1 0 0,0 0 1 16,0-1-1-16,2 1 0 0,0 1-1 15,-2-4 2-15,2 4-1 0,0-1 2 0,-1 2-1 16,1-2-1-16,1-1 0 0,1 2 0 0,1-1 3 15,1-2-1-15,2-1 1 0,1-1 1 0,1 0 2 16,1-3 3-16,2 2 0 0,-1-1 1 16,3 3 0-16,-1-2-2 0,2 0 1 0,1 4 0 0,1-2 0 15,4 0 2-15,4 3 2 0,0-1 1 16,4 2 1-16,5 0-3 0,-3 0-2 0,7 1 0 16,0 1 3-16,2-1-3 0,0 1-3 0,2-3-1 15,-4 2 0-15,2-2 0 0,-2-1 2 0,-2-1-2 16,-3-2 0-16,-7-1 0 0,1 0-1 15,-6-3-1-15,-6-1 1 0,0 1 0 0,-2-2 1 16,-2-1 3-16,-2 0 4 0,1 0 2 0,0 0 2 16,-1 2-1-16,1-2-2 0,0 0 0 0,1 0-3 15,0 0-2-15,-1-2 0 0,1 2-2 16,0 0-1-16,0 0-4 0,0 0-1 0,0 0-3 16,-1-1-7-16,1 1-12 0,-2 0-20 0,2-2-30 15,0 1-55-15,0 1-71 0,2 0-109 0,-2 1-304 16,0 2-714-16</inkml:trace>
  <inkml:trace contextRef="#ctx0" brushRef="#br0" timeOffset="196347.4151">848 10474 6 0,'-2'0'376'0,"2"-2"-147"16,-2 1 18-16,1 1-2 0,-2-2-18 0,2 2-31 15,0-1-36-15,1 1-32 0,0 0-26 0,-1 0-13 16,1-1-16-16,-1 1-6 0,1 0-6 0,0 1-6 16,0-1-8-16,0 0-9 0,-1 0-5 15,1 1-8-15,1-1-1 0,-1 0-1 0,0 0-2 16,0 0-2-16,0 0-1 0,0 0-3 0,0 2 3 16,-1-2 0-16,-3 1-1 0,2 1-2 0,0-1-2 15,-4 2 0-15,2 2-1 0,-4-1 1 16,-1 1-2-16,3 0-3 0,-2 1 0 0,-3 3 0 15,1-3-1-15,-2 2-1 0,1 3-1 0,-2-1 1 16,0 1-2-16,2 1 0 0,-2 2 1 16,-1-1-1-16,1 2 2 0,1 1-2 0,0 0-1 15,-3 2 0-15,4 1 0 0,0-1 0 0,-2-1-2 16,3 3 1-16,0 0-1 0,0 0 1 0,1 0 0 16,0 0-1-16,0 1-1 0,4 2 4 15,-1 1 1-15,2 0 4 0,-1 0 1 0,4 3-3 16,1-2 3-16,0 0-2 0,3-2 4 0,4 1-2 15,3-2 1-15,1-4-1 0,4 0 0 0,0-3 6 16,-2-3 4-16,5-2 1 0,0-4 3 16,0-1 1-16,-3-3-2 0,2-4 2 0,-3 0 2 15,1-2 2-15,-4-2 7 0,-1-3 0 0,-4 0 3 16,0 2-4-16,-5-3-10 0,-1 1-6 16,-1-1-8-16,-2 0-2 0,-6-1-3 0,-1 4-5 15,-1-2-1-15,-5 0-2 0,2 2 2 0,-4 1-1 16,1 1 1-16,0 2-2 0,1-1-1 0,-3 1 2 15,8 2 1-15,-2 0-5 0,4 0-18 0,0 0-31 16,1 0-65-16,5-2-102 0,1 1-131 0,3-1-311 16,1 0-501-16</inkml:trace>
  <inkml:trace contextRef="#ctx0" brushRef="#br0" timeOffset="196522.7343">891 10776 1686 0,'0'-1'439'0,"0"0"-248"0,1-1-37 0,-1 1 4 16,0 1-8-16,0-1-26 0,0 0-45 16,0 1-33-16,0 1-24 0,0-1-14 0,0 0-3 15,0 0-7-15,0 0-7 0,0-1-24 0,3 1-47 16,-2 1-85-16,1-1-150 0,0 1-256 16,5 0-482-16,3 2 220 0</inkml:trace>
  <inkml:trace contextRef="#ctx0" brushRef="#br0" timeOffset="199218.3662">1559 10562 1 0,'0'-1'0'15,"0"-3"0"-15,0 0 0 0,-1 0 289 0,0 2 23 16,-3-2-25-16,1 2-35 0,2-2-30 0,-1 1-26 16,0 0-26-16,-2-3-22 0,2 2-21 15,1-1-21-15,0 1-15 0,0-1-15 0,1-2-11 16,1 2-8-16,-1 0-8 0,2 2-5 0,-1-1 0 15,4-1 0-15,-2 3 6 0,0 0-8 0,4 0-11 16,-3-1-16-16,4 1-18 0,1-2-1 16,4 0 2-16,4 1 2 0,2 1 2 0,-1 1 0 15,3 1-1-15,-4 0 2 0,2 1-3 0,-1 0-1 16,-3 0 5-16,0 1-3 0,-4-1 0 16,2 2 3-16,1-2-3 0,-4 0 0 0,0 0 3 15,-2-1-2-15,0 0 1 0,0 0 2 0,-3-1 2 16,1 0 3-16,-2-1 0 0,1-1-1 0,-1 0-1 15,3 1 1-15,-5-1-1 0,3 2 1 0,-3-2 3 16,-1 0-2-16,-1 1 0 0,0 1 0 16,1 1-1-16,-1-2-2 0,-1 2-2 0,1-1-3 15,0 1-1-15,0 0-3 0,0 0-1 0,0 1-4 16,0-1-1-16,0 0 0 0,0 0 0 0,0 0 0 16,-1 0-3-16,1 2 2 0,0-2-1 15,0 0 3-15,-1 0 3 0,0 0 0 0,1 0 4 16,-1 0 4-16,1 0 0 0,0 0 3 0,0 0-1 15,0 0 1-15,0 0-3 0,0 0 0 0,-2 0 0 16,2 0-1-16,0 0-1 0,0 1-1 16,0-1-1-16,-2 0-3 0,2 0 2 0,-1 0-1 15,1 0-1-15,0 0 0 0,0 0 0 0,0 0 2 16,0-1 3-16,0 1 0 0,0-3-6 0,0 0-3 16,-1-2 1-16,1 1 0 0,-2 0 7 15,2 1-1-15,0-1 1 0,-2 2 1 0,0-3 2 16,2 2-2-16,-1 0 2 0,1 2-1 0,0-2 3 15,-2 2 1-15,2 0 1 0,0 1 3 0,0 0-3 16,0-1 0-16,2 2-1 0,-1-1-2 16,1 1-5-16,0 0-6 0,-2-1-7 0,2 2-10 15,-2 0 7-15,1 3 3 0,2 2 7 0,1 5 10 16,-1 3-2-16,3 1 0 0,-1 3 0 0,2 2 0 16,-1 1-1-16,0 0-2 0,1 2 1 15,-4 1 0-15,3 4 2 0,-1 2 1 0,-2-1-1 16,3 0 2-16,-2 0-1 0,1 0 5 0,0 0 3 15,-1-5 0-15,-2 2 2 0,1-4-1 0,-1-1-1 16,-2-3 0-16,-2-2-1 0,-1 0 4 0,0-1 6 16,-5-3 2-16,-1 2 8 0,-3-2-2 15,-4 0-1-15,0 0 0 0,-1-3-3 0,-4-2-1 16,2-1-3-16,-1 0 0 0,5-3-3 0,-1-4-2 16,5 0 0-16,0 0-1 0,2-3 0 15,0 0-2-15,2 0 0 0,1-2 1 0,-1-2-6 16,4 2-1-16,-3-2-12 0,4-2-12 0,-2 3-13 15,1 0-27-15,-1-2-37 0,3-1-48 0,0-1-87 16,0 1-151-16,3-1-340 0,3 1-832 16</inkml:trace>
  <inkml:trace contextRef="#ctx0" brushRef="#br0" timeOffset="199954.082">2057 10665 575 0,'0'10'368'0,"-1"2"-90"0,0 7-13 0,0-1-21 16,2-4-37-16,1 2-34 0,4-1-24 15,-1 0-14-15,4 0-9 0,2 1-14 0,0-1-16 16,5 0-25-16,-1-1-22 0,7-4-10 0,2-3-3 16,-3-5 0-16,2-4-3 0,1 0-6 0,-5-4-5 15,-1-5 0-15,-2-1-2 0,-5-2-2 16,-4 1-1-16,-2-2-8 0,-5-1-6 0,-5 0-6 15,-2 0-2-15,-4 1-3 0,-6 1 1 0,-2 1-2 16,-1 4-3-16,-1 2 5 0,-2 3 3 16,1 2 5-16,-4 1-1 0,5 2 4 0,5 1-2 15,2-1-2-15,10 2-7 0,4-1-4 0,2 0-4 16,4 3 4-16,4-1 12 0,5 1 8 0,4 2 7 16,3-4-1-16,5 0-6 0,5-3 1 15,1-4-6-15,4-4 0 0,-2-1 2 0,-2-5 2 16,-1 0 2-16,-3-4 1 0,-4 0 1 0,-6-3-2 15,-6 0-1-15,-3-2 0 0,-1 0 0 0,-6-3-1 16,3 0-3-16,-6-1-2 0,-4 0-2 0,-1-2 2 16,-3-2-1-16,-2-2 0 0,-1-1-1 15,0 0 1-15,-4 0 0 0,2 1 6 0,1 0 6 16,-4 4-2-16,3 0 2 0,-1 4 6 0,0 2 2 16,1 6 3-16,4 2 0 0,4 5 0 0,-1 4-9 15,4 4-7-15,2 2-13 0,0 0-17 16,2 4-4-16,1 3 1 0,3 7 8 0,2 5 13 15,4 12 2-15,3 6 3 0,2 9 0 0,1 8-2 16,3 3 3-16,-2 7-3 0,-5 5 0 0,1 4 0 16,-7 2-2-16,-2 1 2 0,3-1 2 15,-4-3 0-15,2-1-2 0,-4-3 1 0,1-1-5 16,-2-5 1-16,-1-3 1 0,-2-2-3 0,-1-7 1 16,-4-6-3-16,2-3 0 0,-4-10 1 15,2-5 1-15,-1-10 6 0,1-7 10 0,2-8 4 16,-3-4 4-16,2-7-2 0,-3-8-8 0,-1-7-4 15,-1-4-1-15,2-4 0 0,3-6 4 0,-2-2-1 16,1-3 0-16,1-3 1 0,3 0 2 16,2-4-2-16,2-1-1 0,7 1-1 0,1 3-6 0,2 7 5 15,4 12-2-15,-1 4-2 0,2 7-3 16,-3 8-3-16,0 1 0 0,-1 6-3 0,0 3 2 16,-2 5 1-16,-1 6 1 0,5 1 1 0,0 8 4 15,2 3 2-15,-2 4-3 0,3 7 0 0,-4-1-8 16,2 4-16-16,-1-4-41 0,3-3-60 15,5-5-91-15,4-6-147 0,1-5-553 0,5-5-707 16</inkml:trace>
  <inkml:trace contextRef="#ctx0" brushRef="#br0" timeOffset="200739.9931">3603 10199 1138 0,'0'-8'602'15,"0"1"-323"-15,2-1-88 0,2 6-24 16,1 0-20-16,2-1-34 0,-3 2-52 0,0 5-37 15,-1-2-25-15,6 4 3 0,0 2 9 0,2 7 0 16,2 2 4-16,4 3-1 0,-3 3 3 0,2 3-3 16,-2 2-6-16,-5-2 0 0,1 2-2 0,-2-2 1 15,-2 1 0-15,0-2 0 0,-4 0-2 16,-1-4 0-16,-1 0 0 0,0-3 2 0,-1-3 1 16,1-3 2-16,-2-5 3 0,-1-3 8 0,0 0 20 15,0-4 19-15,3 0 12 0,-2-4-7 0,0-1-16 16,-1-4-19-16,1-5-12 0,0-1-2 0,-1-4-3 15,0-4 2-15,2-1 1 0,1-4-1 16,1 0 1-16,3-3-6 0,1 1-1 0,3-1-5 16,3 2-2-16,0 2-3 0,2 5-4 0,1 7-4 15,-2 2-1-15,0 8 0 0,1 2-2 0,0 3-1 16,0 5-2-16,0 4-3 0,2 2 4 16,-4 6 3-16,2 0 1 0,-2 4 0 0,-3 2-1 15,0 1 0-15,-2 2 1 0,-1-1 1 0,-2 0 1 16,-2 2 1-16,-1 0 2 0,-1-3 1 15,0 0 1-15,1-6 2 0,-2-4 0 0,1-3 6 16,-1-7 12-16,0-4 11 0,0-3 3 0,-2-3 0 16,2-3-14-16,-1-7-10 0,0-2-4 15,1-5 0-15,1-1 2 0,0-4 2 0,0 2-1 16,2-2 1-16,0-1 0 0,2 1-3 0,0 1 0 0,5 1-3 16,-1 7 0-16,2 2-2 0,2 2-2 15,2 4 0-15,-3 2-1 0,4 5-2 0,-1 2 1 16,0 4 1-16,0 4 3 0,2 4 1 0,0 1-1 15,3 4 3-15,-1 1-4 0,0 1 0 16,2 3-4-16,0 3-9 0,-3 0-22 16,0 3-41-16,-1-4-61 0,1 1-77 0,-2-2-99 0,0-4-224 15,-2-1-368-15,-2-4-159 0</inkml:trace>
  <inkml:trace contextRef="#ctx0" brushRef="#br0" timeOffset="201890.2784">4410 10113 965 0,'-5'0'288'0,"-7"2"-134"0,-1 4-23 15,1 2 21-15,-1 2 8 0,2 2-10 0,2 3-27 16,-2 1-29-16,1 5-26 0,3-2-22 16,2 2-17-16,0-4-13 0,5-1-10 0,5-4 8 15,2-4 18-15,3-4 17 0,1-1 19 16,-2-3 4-16,2-2-6 0,1-2-6 0,-1-1-8 0,0-6-8 15,-2 1-1-15,-2-2-2 0,-1 0 7 0,-4 0 6 16,1-1-4-16,-3-2 2 0,-1-1-9 16,-2 3-6-16,1-3-5 0,-3 4-5 0,1-2-2 15,-1 0-1-15,0 4-2 0,4-1-1 16,-2 3-4-16,3 2-6 0,0 3-4 0,2 1-7 0,-1 2-11 16,1 2-1-16,4 1-2 0,-1 6 4 15,5 4 7-15,3 7 0 0,2 4-1 0,3 7 2 16,0 7 1-16,0 5-2 0,-1 9 3 0,-1 3-2 15,-4 7 1-15,-1 4-2 0,-2 4 2 16,-4 0-3-16,-1 0-7 0,-3-1-5 0,-3-3-11 16,-2-3-3-16,-1-2-3 0,-3-4 1 0,-3-3-3 15,-1-5 1-15,-4-6-1 0,-2-3 4 0,-3-9 8 16,-1-5 12-16,0-6 13 0,-2-6 9 16,1-5 8-16,0-5 4 0,1-6 2 0,-1-5 4 15,3-4 1-15,2-7 1 0,0-1 0 0,5-5-4 16,1-4-3-16,4-5-1 0,3-4 1 15,4-5 0-15,4-3-2 0,2-2 0 0,5-3-6 16,2-3-5-16,4-1-3 0,5-5-5 0,2-3-2 16,4-4 1-16,4-3-2 0,2 3 1 0,4 0-3 15,-1 9 2-15,0 7-3 0,-3 7 2 0,-3 10 1 16,-3 8-3-16,-2 4-2 0,-3 7-4 0,-2 7-4 16,-1 4-4-16,-4 4-4 0,0 5-3 15,-3 4-4-15,0 2-1 0,1 4 5 0,-4 5 2 16,1 2 6-16,-4 2 4 0,-1 3 5 0,-1 1 1 15,-2 2 1-15,-2 2 0 0,-2-4 2 0,1-1 1 16,-2-3 1-16,2-7 2 0,-2-3 0 16,3-8 3-16,-1-4 12 0,0-1 19 0,1-5 3 15,-2-4 1-15,1-4-9 0,1-6-18 0,0-3-2 16,0-5-1-16,3-3-1 0,-3-2-2 16,3 1-1-16,1-2 0 0,2-1 0 0,2 2 1 15,-1 1-2-15,1 4-2 0,2 1-3 0,1 4 0 16,-2 2 2-16,-1 6-5 0,1 4-1 0,0 2-4 15,1 6-6-15,-3 1 2 0,3 5 2 0,-1 3 0 16,2 3 1-16,-1 4 0 0,-1 3 2 16,-3 2 1-16,1 2-5 0,-4 4 0 0,-2 1 1 0,-3 1 2 15,0-2 2-15,-4-4 2 16,4-5 3-16,-2-4-2 0,0-6 4 0,2-4 4 16,-1-2 9-16,1-2 7 0,-2-3 4 0,-1-2-1 15,0-4-7-15,3-2-4 0,-2-3-2 0,3-1-1 16,1-3-3-16,1 1-3 0,3 4-2 0,1-2-3 15,2 4-2-15,2 0-1 0,0 3-2 0,-2 4-1 16,3 2-1-16,-1 2-2 0,-2 1 3 0,2 4-1 16,1 1 1-16,1 3 2 0,1 2 1 15,1 1 1-15,0 0-1 0,1-4 1 0,2 4 1 16,1-3 0-16,-2 0 1 0,2-4-1 0,3-2 2 16,-3-3 4-16,3-2 1 0,-3-4 4 15,1-2 2-15,1-3 0 0,-4-3 0 0,2-3 0 16,-4-2-1-16,-3-4-3 0,3-3 0 0,-4 1-3 15,0-4-1-15,0 1 4 0,-6-2-1 0,2-1-1 16,-3 1 2-16,-1-3-4 0,-1 0 1 16,0-3-1-16,-1 1 0 0,-1-2 0 0,2-3 1 15,-1-1 1-15,1-3-1 0,0 2 0 0,1 2-2 16,1 4 0-16,-1 1 4 0,-1 6 4 0,0 8 6 16,-3 6 0-16,2 4-5 0,0 6-9 15,1 4-15-15,-2 4-13 0,1 1-1 0,1 9 3 16,-1 9 10-16,0 9 9 0,0 10 1 0,-1 8 3 15,2 7 1-15,0 6 0 0,0 5 1 0,0 1 1 16,0 0-1-16,3 0-1 0,0-3-4 0,5-6-4 16,3-2-5-16,6-8-6 0,-3-4-18 15,6-8-36-15,3-7-52 0,2-8-68 0,2-8-127 16,-2-7-370-16,5-7-892 0</inkml:trace>
  <inkml:trace contextRef="#ctx0" brushRef="#br0" timeOffset="202024.0849">5088 9975 1947 0,'-2'-4'260'0,"1"-2"-138"0,2 0-28 15,2 2-8-15,8 0-14 0,4 0-31 16,4-3-35-16,4 1-70 0,8 0-116 16,8 2-211-16,0 4-384 0,3 1-442 0</inkml:trace>
  <inkml:trace contextRef="#ctx0" brushRef="#br0" timeOffset="202172.4007">5635 10068 2687 0,'-9'-2'76'0,"-1"-1"-52"0,3 2 31 0,3 1 26 16,3 0 6-16,0-2-7 0,-2-1-39 0,2 3-24 16,1-1-13-16,1-1-19 0,3 2-49 0,-1-1-110 15,5-1-92-15,4 1-256 0,6 2-967 16</inkml:trace>
  <inkml:trace contextRef="#ctx0" brushRef="#br0" timeOffset="203039.5853">6652 9758 1034 0,'-1'-8'847'0,"-2"-4"-563"15,-4 0-117-15,-1 5-30 0,3 0-12 16,-2 2-9-16,-2 1-21 0,-2 2-26 0,1 1-24 15,-1 2-17-15,-4 4-8 0,-2 4-6 0,-3 5 0 16,-4 6-2-16,1 1 1 0,0 5-3 0,1 2-1 16,0 2-1-16,3-2-3 0,1 2 0 0,7-2-9 15,1 0-1-15,8-2-1 0,2 2 8 0,2-4 3 16,9-1 5-16,3-2 5 0,5-5-3 16,6-7 1-16,3-4-3 0,3-5 0 0,3-6-3 15,0-3 3-15,2-3-1 0,-3-3 1 0,-3-3 1 16,-4-3 0-16,-2-3 1 0,-4-4 2 0,-3-2-2 15,-4-5-1-15,-3-5 0 0,-6 1-5 16,-3-5-3-16,-2 0 0 0,-1-1-3 0,-6-1-1 16,-2 0-1-16,0-1 4 0,-2 1 1 0,2-1 2 15,2 0 1-15,2 1-1 0,-2 1-1 16,-1 4 0-16,4 4-1 0,0 5 2 0,3 6 5 16,-4 9 0-16,4 6 2 0,1 4-5 0,1 7-14 15,-1 0-15-15,1 6-10 0,-1 4-1 16,0 9 11-16,-3 8 14 0,2 11 8 0,1 5 4 15,1 8 0-15,1 0-1 0,3 3 1 0,2-1-2 16,4 2-1-16,0-3-1 0,2 0 0 0,4-3 0 16,-1-2-1-16,4-4 1 0,1-7-3 0,1-1 6 15,0-9 0-15,2-6 5 0,1-6 4 16,-3-6-4-16,1-5 0 0,2-7 0 0,-7-4 3 16,3-7 2-16,-3-4 1 0,0-3-2 15,-3-8-3-15,-2-2-2 0,-3 0 1 0,-2-3 0 0,-5 3-2 16,-2 4 2-16,-2 2-1 0,-5 2 2 15,1 2 3-15,1 5 2 0,-2 6 1 0,3 4-4 16,-1 4-2-16,4 3-6 0,1 0-13 0,1 2 1 16,3 5-6-16,-3 3 4 0,0 6 8 15,1 6 2-15,0 1 0 0,5 4 1 0,1 0-1 0,2 5-1 16,3 4-1-16,-2 0-13 0,6 1-29 16,-4-5-41-16,0-2-52 0,4-7-64 0,1-6-77 15,1-6-159-15,3-6-348 0,2-8-605 0</inkml:trace>
  <inkml:trace contextRef="#ctx0" brushRef="#br0" timeOffset="203171.8272">7096 9428 1082 0,'-8'-10'556'0,"-2"-4"-367"0,2 3-105 16,3 5-21-16,6 1-30 0,0 5-72 0,8 3-100 15,-1 0-145-15,-1 5-225 0,7 3-271 0,0 4 525 16</inkml:trace>
  <inkml:trace contextRef="#ctx0" brushRef="#br0" timeOffset="203747.9624">7250 9955 2384 0,'-3'-16'126'0,"-1"-7"-64"0,3-6 5 0,6-2 20 16,-1 1 16-16,5-2-2 0,-5-1-27 0,3 3-20 15,0 0-10-15,1 3-8 0,0 2-4 0,5-4-7 16,1 5-7-16,0 4-5 0,5 1-4 0,1 6-5 16,1 6-2-16,5 1-1 0,-2 3-2 0,5 6 0 15,-2 1-1-15,-3 4 1 0,-1 5-3 16,-2 0 0-16,-2 6-1 0,-3 2-3 0,-6 2-2 16,-1 2 0-16,-5 3 0 0,-4 0-2 0,-2 2 3 15,-7 3 3-15,-1 0-2 0,-5 2-5 0,-2-3-11 16,-2-2 0-16,7-8 4 0,0-5 5 15,4-5 13-15,2-6 3 0,4-2 4 0,2-3 6 16,0-1 10-16,1-1 2 0,1-2-4 0,2 0-10 16,-1-5-11-16,5 0-3 0,1-1 1 0,-3-3 3 15,8 0 0-15,-2-3 3 0,5 0-1 16,-2-3 0-16,5-2 2 0,-3 0-2 0,-1-3 0 16,2 3 1-16,-4-3 2 0,1 0 2 15,-4 0-1-15,-3 0 1 0,-3-3 0 0,1-2 1 16,-3 0-2-16,-1-5-1 0,1 2 0 0,-3-2-1 0,-4-2 3 15,2 0 0-15,1-1 0 0,-2 0-3 16,-1-1 0-16,2 2 1 0,2-2 0 0,-2 2 2 16,-3 2 1-16,3 5 4 0,0 6 8 0,-2 2 6 15,-1 6 4-15,4 4-1 0,0 6-11 0,-1 4-12 16,2 0-18-16,-1 0-13 0,1 7 0 16,0 3 3-16,0 9 13 0,1 7 9 0,-1 7-1 15,3 7 4-15,-1 4 0 0,6 6 0 0,-1 3-2 16,0 1 0-16,3 3 1 0,6-3 1 15,-4-2-1-15,4-4-2 0,-1-5-3 0,5-2-5 16,-1-9 3-16,-5-5-13 0,4-3-17 0,-6-3-25 16,2-6-30-16,-1-5-29 0,-2-5-33 0,1-1-59 15,-2-7-111-15,-1 0-189 0,-2-4-328 16,-4-3-50-16</inkml:trace>
  <inkml:trace contextRef="#ctx0" brushRef="#br0" timeOffset="204510.5016">7554 9079 1 0,'-3'0'472'0,"-4"0"-178"0,-2 2-54 15,0 1-1-15,4 1-5 0,-2-1-17 0,-1 2-44 16,4 0-39-16,-4 1-35 0,4 0-26 0,0 2-21 15,2-1-11-15,2 0-7 0,0 0-2 16,1-2 2-16,5-1 4 0,-1 0 18 0,4-3 38 16,1 0 17-16,0-1-1 0,3-2-19 0,1-2-38 15,-3-2-17-15,0-1-5 0,-2-2-3 0,-4-2-4 16,1 0-5-16,-4 1-2 0,-3 1-6 16,-3-3-3-16,-1 3-1 0,-3 0-1 0,-1 0-1 15,3 3-1-15,-3 0-2 0,0 1-2 0,-1 4-3 16,-1 0 1-16,2 2-1 0,-1 4 3 15,0-1-1-15,0 5-1 0,2-1-2 0,3 3 2 16,-3 2-1-16,6-1 1 0,1 2 3 0,1 1-2 0,2 4 2 16,0-2-1-16,7 1 2 0,1-4 6 15,2-3 6-15,4-4 7 0,-3-2 4 0,5-5 5 16,-6 0 3-16,1-3-1 0,1-3-3 0,-3-1-4 16,-2-5-4-16,-3 1-4 0,0-3-1 15,-5 1-8-15,-2-1-1 0,-5 2-2 0,1 0-1 16,-4 0-4-16,-2 3 1 0,0 0-1 0,1 0-3 15,-4 2 3-15,4 2-3 0,-2 2 0 0,3 1 0 16,4 2-4-16,-2 0-4 0,3 2-8 16,-3 1-3-16,5 2-6 0,2 1 2 0,0 4-2 15,2-1-6-15,0 4-24 0,5 2-49 0,-3 5-74 16,3 0-118-16,0 6-239 0,-2 0-649 16</inkml:trace>
  <inkml:trace contextRef="#ctx0" brushRef="#br0" timeOffset="205329.4496">7806 9726 1359 0,'-5'0'147'0,"3"2"-94"16,0 1 40-16,1-2 67 0,2-1 58 0,1 0 21 15,0-1-30-15,5-4-41 0,-3 1-41 0,4-6-37 16,2-1-21-16,0-4-28 0,0-3-19 16,-1 1 1-16,3-5-5 0,-1 2 1 0,-1-2 2 15,1 0-1-15,-2 0 1 0,1 1-3 0,-1-2-2 16,-5 5-3-16,3-3-6 0,-1 0 1 0,-2 2 1 16,4-1-3-16,-3 2-2 0,3 7 0 15,0-3-3-15,-1 7 1 0,-1 2-4 0,2 0-5 16,-1 4-6-16,-2 2-5 0,3 3-1 0,2 3-1 15,-1 5 3-15,-1 4-5 0,-1 4 5 16,1 5 0-16,-1 2 2 0,-4 5 7 0,2 2 1 16,-4 2 4-16,-1 3 1 0,-4-2 2 0,2-1 2 15,-2-1-2-15,-2-6 0 0,2-5 1 0,-1-6-1 16,4-7 3-16,-2-3 8 0,1-5 16 0,-2-3 12 16,2-5 3-16,-1-2-4 0,-1-4-15 0,2-6-9 15,1-4-5-15,1-4-1 0,0 0-3 0,2-2-1 16,2-3 0-16,-1 0-1 0,4 1-2 15,-2 0 0-15,3 2-2 0,1 0-2 0,0 1-2 16,4 3-2-16,-2 3-6 0,6 2-2 0,-3 4-2 16,3 6-5-16,-4 3 3 0,4 4-1 15,-4 4-6-15,-2 2-4 0,5 7-3 0,-5 4 2 16,0 5 4-16,-2 3 4 0,0 3 7 0,-4 4 1 16,2 2 5-16,-4 1 2 0,-2-1 1 15,4-5 4-15,-1-3-1 0,4-7 3 0,4-4 3 16,-2-5 3-16,2-1 5 0,4-5 6 0,-4 0 3 15,0-3 1-15,3-5 0 0,0-2-2 0,2-4-1 16,2-2-1-16,-3-4-1 0,3-1 1 16,-2-2-2-16,-3-3-3 0,3 0 0 0,-4-2-1 15,-1-3-1-15,5-1-1 0,-6 1 2 0,1-2-2 16,-1-3 0-16,2 0-1 0,-1-4-2 0,-1 1 0 16,2-4-1-16,-2 0 1 0,0-1 0 0,5-2-1 15,-5-4-3-15,1-3-1 0,-2-1 0 16,1-1 0-16,-1 3-2 0,-2 1 1 0,-4 1 0 15,1 2-2-15,-3 5 4 0,-2 6 1 0,0 5 6 16,0 10 8-16,-4 3-1 0,-2 9-9 16,3 5-28-16,-2 2-29 0,3 5-7 0,-2 4 5 0,-2 9 20 15,0 5 27-15,1 9 8 0,-2 8 4 16,5 3-2-16,0 8-2 0,3 4 1 0,1 5 0 16,3 5 1-16,-1 2-3 0,0 1 4 0,2-2 0 15,2-4-2-15,0-1-6 0,3-6-15 16,3-5-19-16,-2-5-38 0,5-6-40 0,-3-9-33 15,3-5-22-15,0-10-30 0,-1-5-95 0,2-7-269 16,-1-7-741-16</inkml:trace>
  <inkml:trace contextRef="#ctx0" brushRef="#br0" timeOffset="205472.5537">8590 9118 1212 0,'-6'-8'420'0,"3"-2"-141"0,0-2-83 16,5 5-58-16,3 0-42 0,9 2-23 0,1 0-13 15,6 2-13-15,7-1-15 0,3 4-26 0,5 3-28 16,0 1-62-16,2 3-91 0,0 3-176 0,-2-1-278 16,0 4-668-16</inkml:trace>
  <inkml:trace contextRef="#ctx0" brushRef="#br0" timeOffset="206710.2354">8964 9532 1073 0,'15'-8'134'0,"3"-4"-71"16,6-5 56-16,3-3 72 0,-3 2 49 15,0-4 4-15,-1-1-46 0,-3-1-38 0,-1 1-34 16,-5 0-26-16,2 0-14 0,-6-2-18 0,-5 2-12 16,0 1-8-16,-5-1-11 0,-5 4-5 15,-2 0-4-15,-2 5-6 0,-5-2-5 0,1 7-8 16,1-2-11-16,-3 5-11 0,1 3-7 0,1 3-5 15,-5 3 0-15,1 7 2 0,-1 3 4 0,1 4 5 16,0 4-3-16,2 4 9 0,0 3 2 16,5 2 5-16,-1 5 3 0,8 0 0 0,4 1 0 0,2-1-1 15,8-2 1-15,-1-4-2 0,5-2-1 0,-1-2 6 16,3-7 5-16,2-4 6 0,3-3 8 16,-2-4-1-16,4-5 1 0,3-2-2 0,-4-4-1 15,4-6-2-15,-5-2 1 0,0-4-3 16,-2-4-1-16,-2-2-3 0,-3-1 1 0,0-2-5 15,-1 2-2-15,-4-4-2 0,0 1 0 0,2 0 1 16,-2-1-2-16,-1 1-1 0,2 0-2 0,1 2 1 16,-2 3 0-16,-1 4 0 0,0 2 1 0,0 4-5 15,1 5-3-15,-4 1-4 0,-1 2-5 16,0 3-8-16,-1 1-8 0,-2 5-8 0,5 1 1 16,-5 7 1-16,2 0 10 0,1 2 11 0,-4 4 5 15,1 3 6-15,-2 1 3 0,2 2 0 0,-2-1 2 16,-2-1 0-16,4-1 0 0,0-3 2 15,0-3-2-15,1-2 1 0,4-4 0 0,-4-2 3 16,3-1 1-16,-2-3 3 0,1 1 4 0,-1-5 4 16,3 1 1-16,-3-2 2 0,4-4 1 15,0-1-6-15,3-2-3 0,0 0-3 0,0-4-2 16,2-1 0-16,2-1-1 0,0 0 0 0,0-3-2 16,0 0-2-16,-1 1 2 0,0-1 1 0,-1-1 0 15,-2 3 2-15,2-2-4 0,-3-2 2 16,2 2 0-16,-2-2 0 0,-2 2 2 0,-1-1-3 15,4 0 1-15,-2 0-2 0,-1 0 1 0,0 1 0 16,-2-2 0-16,3 1-1 0,-3 1 0 0,-3 0 2 16,1 1 2-16,-1 3 6 0,-2-1-1 0,-2 5 2 15,-2 1-1-15,-1 2-2 0,2 0-1 16,-4 2-11-16,2 2-11 0,-2-1-10 0,3 4-5 16,-6 1 1-16,0 1 6 0,-2 5 7 0,-3 0 2 15,-1 5-2-15,2 1-1 0,1 3 2 0,0-1-1 16,3 3 7-16,1 0 5 0,0 3 0 15,7 0 2-15,1 0-3 0,2-1-2 0,6-1 0 16,0-2 2-16,3-1 3 0,-1-4 2 0,2 0 4 16,-1-4 2-16,4 1 3 0,0-4 1 0,-1-3 2 15,3-1-2-15,1-5-1 0,0-1 0 16,-1-2-2-16,1-3 2 0,-1-4-4 0,0 1-2 16,-1-4-1-16,-5-3 0 0,2 4-1 0,-2-7 0 15,-4 0-4-15,2 1 1 0,-3-1-2 16,2-1 2-16,-2 0 2 0,1-1-3 0,0 1 3 15,1 0-1-15,2 2 0 0,0 3 0 0,2 2-6 16,-2 6-4-16,3 3-8 0,-2 0-6 0,-3 6-1 16,3 6-3-16,1 0 4 0,-1 5 1 0,0 3-1 15,0 4 3-15,-1 2 4 0,-2 1 1 0,-5 1 4 16,3 2 1-16,-6 0 2 0,-3 2 1 16,-2-1 6-16,-3 3 2 0,-2 0 2 0,-1-2-2 15,0 0-1-15,0-3-2 0,-1-4 1 0,4-7-3 16,4-4 2-16,1-3 6 0,2-4 7 15,1-1 13-15,1-1 7 0,1-2-1 0,2-2-10 16,-1-2-11-16,4-3-10 0,4-2-3 0,0-2 1 16,1-2-3-16,7-2 5 0,1 3 0 0,1-4 1 15,0-1 3-15,3-1-2 0,-3 1 1 16,0 0 2-16,-3-2 0 0,-3 1 1 0,-2-4 0 16,-1 0 0-16,-4-4 0 0,0-1 1 0,-3-2-2 0,-1-2 1 15,-3-1-1-15,-1-1 1 16,0 0 2-16,0 0 1 0,-1-2 1 0,0-2 0 15,-1 5 1-15,1-2 1 0,-2 5 3 0,3 1-1 16,-2 5 1-16,0 5 3 0,-2 6-1 0,2 7-4 16,1 3-8-16,0 5-22 0,1 0-23 0,0 5-4 15,-1 5 2-15,0 7 17 0,-2 10 18 0,2 5 8 16,1 7 1-16,1 7 1 0,4 5 2 0,-1 4-4 16,3 2-2-16,-3 4 1 0,-1 2-2 15,-3 0-4-15,-3-2-11 0,0-5-24 0,1-7-29 16,2-7-25-16,5-5-24 0,5-9-23 0,4-8-31 15,0-9-71-15,4-7-198 0,-6-8-485 16,-3-11 15-16</inkml:trace>
  <inkml:trace contextRef="#ctx0" brushRef="#br0" timeOffset="206830.9679">10169 8961 2057 0,'12'-4'156'0,"7"-3"-101"15,9 0-14-15,5 2 7 0,3 1 3 0,3-4-7 16,2 6-19-16,3-1-19 0,5 1-30 15,2 2-69-15,-5 3-188 0,-1 1-504 0,-7 1-514 16</inkml:trace>
  <inkml:trace contextRef="#ctx0" brushRef="#br0" timeOffset="220971.202">241 12095 1 0,'0'0'0'0,"-1"1"0"0,0 0 0 15,1 0 0-15,-1 1 147 0,0 1 88 0,0-2-34 16,1 1-38-16,-1-1-37 0,-2 1-27 0,3-2-14 15,-2 1 5-15,2 1 2 0,2-2-2 16,-2 0-6-16,0 0-11 0,0 0-9 0,3 0-1 0,-2 2 6 16,1-2 12-16,-1 1 9 0,4 0-4 15,-1-1-6-15,4 2-14 0,1-1-11 0,-2 1-5 16,6-2-8-16,1-2-4 0,-2-1-3 0,6 2-2 16,0-2-3-16,-2-1-4 0,4 0-4 0,0-2-5 15,1 3-1-15,-2-2-3 0,2 1 0 16,-2 1 0-16,-2-2-2 0,-1-1 0 0,-1 4-3 15,-2-2 1-15,2 2-3 0,-3-1-2 0,-2 0 0 16,-1 3-2-16,-2-3 1 0,0 3-3 0,-1-2 1 16,-3 1 0-16,-2 2-1 0,0-1 2 15,-1 0-4-15,0 0 2 0,0 2 4 0,-1 1 3 16,1-2 3-16,0 4 2 0,-2-3-4 0,1 3-4 16,-3 2-1-16,2 1-1 0,1 0 0 0,-1 1 0 15,-4 0-2-15,4 4 2 0,-1-1-1 16,-2 3 0-16,2-1 1 0,0 4-1 0,-2 0-1 15,2 4 6-15,-3 1 14 0,3 3 4 0,1 2 6 16,0-1-5-16,-2 3-11 0,2 1-7 16,2-2 1-16,0 0-1 0,0-3 0 0,0 1 0 15,1-1 1-15,0-1-1 0,4-2 1 0,-3-1 0 16,0-3 0-16,5 1-1 0,-4-4-2 16,0-2 2-16,2-1 0 0,-2-4-1 0,2-1 0 0,-1 0-3 15,-2-3 3-15,2-1-2 0,-1-2 2 16,-2 0 2-16,0 0 0 0,0-2-1 0,3 0-13 15,-3 0-24-15,-1-2-44 0,1 1-49 0,0 0-68 16,0-4-122-16,-1 1-249 0,-1-1-441 0,-1-4 423 16</inkml:trace>
  <inkml:trace contextRef="#ctx0" brushRef="#br0" timeOffset="221126.2112">340 12484 789 0,'0'0'271'0,"3"0"-102"0,3-1-7 16,2-1 31-16,2-1 13 0,3 1-33 0,6-2-54 16,2-2-45-16,1 1-28 0,8-3-23 15,-1 1-60-15,3 0-95 0,-1-2-187 0,0 1-339 16,-2 2-420-16</inkml:trace>
  <inkml:trace contextRef="#ctx0" brushRef="#br0" timeOffset="221283.2957">868 12364 1148 0,'0'0'791'0,"0"0"-604"16,0-3-36-16,0 3 7 0,0 0 1 0,0-2-36 15,0 2-47-15,1 2-37 0,-1-2-25 16,0 0-11-16,0 0-10 0,0 0-21 0,0 0-56 16,0 0-113-16,0 0-150 0,1 3-274 0,3-2-845 15</inkml:trace>
  <inkml:trace contextRef="#ctx0" brushRef="#br0" timeOffset="222956.35">1510 12128 180 0,'-2'-7'352'0,"0"0"-48"16,-3-1-28-16,3 0-21 0,2 4-25 0,-1 0-27 15,1 1-32-15,-1-1-30 0,1 1-24 0,0 1-19 16,0-1-16-16,0 3-17 0,0 0-17 16,0 0-16-16,0 3-14 0,1-3-11 0,-1 2-3 15,0 1 0-15,1 3 1 0,-1 3 2 0,1 7 1 16,0 3 2-16,-1 6-1 0,0 1 3 0,2 4 2 16,-2 2-1-16,2-2 3 0,-2-3-5 15,2-2-1-15,-1 0-1 0,0-2 5 0,5-2-3 16,-3-2 0-16,-1-1-4 0,6-1-1 15,-6-2 3-15,4 0 2 0,-3-2 1 0,1 1-1 16,0-6-2-16,-1 2-2 0,0-3 0 0,2 0 1 16,-3-2-3-16,-1 0 1 0,3-1-3 0,-2-1 1 15,-1-1 0-15,0-1 0 0,-1 0-2 0,0 0-2 16,0-1 3-16,0 0 1 0,0 0-1 0,0 0 0 16,0 0-1-16,1 0-1 0,-1 0 1 0,0-1-4 15,1 1-6-15,1-1-13 0,0 0-20 16,-2 0-23-16,1 0-17 0,1-2-23 0,-1 0-40 15,1-2-49-15,2-1-92 0,-2 0-171 0,-1 0-275 16,-1-1-18-16</inkml:trace>
  <inkml:trace contextRef="#ctx0" brushRef="#br0" timeOffset="223338.2474">1381 12096 1 0,'0'0'0'0,"0"0"0"0,0 0 0 16,0 0 0-16,0 0 0 0,0 0 4 0,0 0 121 16,0 0-6-16,0 0-11 0,2 0-9 15,-2 0-10-15,0 0-13 0,0 0-8 0,0 0-9 16,0 0-6-16,0 0-8 0,0 0-6 0,0 0-8 16,0 0-6-16,0 0-4 0,0 0-6 15,-2 0-4-15,2 0-6 0,0 1-3 0,0-1-5 16,0 0-6-16,0 0-12 0,0 0-27 0,0 0-40 15,-2 0-54-15,2 0-64 0,0-1-60 0,0 1 55 16,-1 0 211-16,0 0 0 0</inkml:trace>
  <inkml:trace contextRef="#ctx0" brushRef="#br0" timeOffset="223532.233">1301 12081 1 0,'1'0'0'0,"0"0"0"0,0-1 0 16,0-1 170-16,-1 2 10 0,2-3-54 0,1 2-50 15,0 1-36-15,-2-2-15 0,0 2-14 16,-1 0-11-16,0 0-9 0,1 0-7 0,-1 0-29 16,0 2-61-16,0-2-95 0,0 1-50 0,0 2 251 15</inkml:trace>
  <inkml:trace contextRef="#ctx0" brushRef="#br0" timeOffset="224195.051">1261 12144 1 0,'0'2'0'0,"0"-2"0"0,0 0 0 16,-2 0 0-16,4 1 104 0,-2-1 153 15,1 0-25-15,-1 0-34 0,1 0-23 0,0 0-4 16,0 0-4-16,-1 0-7 0,5-1-18 0,-3 1-24 16,0-2-22-16,-1 1-12 0,5-1-7 15,-2 1-5-15,3-2-3 0,3-1-7 0,3-1-7 16,0-1-5-16,5 0-2 0,2 2-5 0,1-1-4 16,5-2-4-16,-2 1-5 0,0 1-4 0,3-1-4 15,0 1-2-15,1-1-3 0,0 3-4 0,0 0-1 16,0 2-4-16,-4 1-2 0,-2 1-2 15,0 1-1-15,-5 2-2 0,0 2 1 0,-3-1-1 16,-3 3-1-16,1 3 0 0,1-1-3 16,-5 0 1-16,-1 5 0 0,3 0 0 0,-3 1 2 0,-3 2 1 15,4 2 1-15,-4-2 0 0,0-2 2 16,-1 0 0-16,-3 1-1 0,0 0 0 0,-1 0 1 16,-3-2 1-16,-2 3 2 0,0-4 3 15,-1 2 1-15,-2-2 0 0,0 1 5 0,-1 0 0 16,-3-2 1-16,2 0-1 0,-4-2-2 0,1 2 0 15,-3-5-2-15,3 3 0 0,-3-3 1 0,1 0 3 16,2-1-1-16,0-1 2 0,0-3-1 0,2 2 0 16,1-3 0-16,1-1-3 0,1 1 0 15,4-2-1-15,-1 0-2 0,4-2-3 0,-1 1 1 16,-2 1-2-16,4-1 0 0,0 0 1 0,0 0-3 16,1 0 0-16,0 1-1 0,0 0-1 0,1-2-6 15,-1 2-6-15,1 0-20 0,0 0-26 0,-1-1-33 16,0 0-49-16,1 1-60 0,0-2-99 15,2-2-121-15,1-1-213 0,0 2-337 0</inkml:trace>
  <inkml:trace contextRef="#ctx0" brushRef="#br0" timeOffset="225130.8035">1444 12462 1 0,'-6'13'0'0,"-3"3"0"16,4 2 0-16,2-2 0 0,7-5 17 16,0-2 134-16,9-2 15 0,0 0 2 0,2-4-9 15,4-4-24-15,3-2-16 0,5-8-5 0,2-2-4 16,0-5 5-16,2-2 6 0,0-5-5 15,-2 1-10-15,-4 1-10 0,-5 1-18 0,-4-1-10 16,-11 3-3-16,-2 1-9 0,-5 1-8 0,-3-2-11 16,-6 2-10-16,-6 2-5 0,-4 1-8 0,-7 2-2 15,0 4-4-15,0 5-1 0,-3-1 5 0,3 5 4 16,0 5 2-16,4 1-3 0,1 0-5 16,0 5-5-16,8 1-2 0,-3 3-2 0,6 1-2 15,2 0-2-15,0 3-3 0,5 3-3 0,5-3 1 16,4 1 1-16,1 0 3 0,4 1 1 0,1 1 1 15,4-1-4-15,3-1-6 0,3-4-7 16,1-6-8-16,5-6 5 0,0-6 11 0,3-5 13 16,1-7 13-16,1-3 5 0,-1-2 16 0,-1-4 17 15,-5 1 11-15,0 0 8 0,-6-2-8 0,-6 2-12 16,-6-1 1-16,-6 1 0 0,-4 1-5 16,-6 0-11-16,-4 3-14 0,-4 2-6 0,-5 1 0 15,-1 4 4-15,-2 5 2 0,0 4-3 0,-2 4-2 16,6 4-2-16,-1 2-2 0,3 2-3 0,0 2-2 15,4 3-2-15,4 0-3 0,1 2-1 16,4 1 0-16,5-1-2 0,2 3-1 0,2 0-1 16,6-1-2-16,2 2 0 0,3-1-1 0,2 3 0 15,2-6-8-15,1-2-9 0,7-5-2 16,-1-7 3-16,5-8 14 0,1-3 12 0,-1-6 6 16,-1-3 2-16,-1-2-1 0,-6-2 1 0,0-1 2 15,-5 0 2-15,-5-1 1 0,-8-2 1 0,-4 4-1 16,-4-2-6-16,-10 0-3 0,2 6-5 15,-7-3-5-15,0 5-3 0,-5 1-2 0,-1 3 0 0,1 3 0 16,1 4-1-16,4 2-1 0,1 1-1 16,6 2-3-16,2 2-11 0,4 0-28 0,5 2-50 15,1 2-70-15,2 4-87 0,6 0-134 0,2 3-218 16,5 0-518-16</inkml:trace>
  <inkml:trace contextRef="#ctx0" brushRef="#br0" timeOffset="228906.396">2372 11951 1066 0,'0'-7'215'0,"-1"0"-38"16,-2-5 3-16,-3 5-11 0,5 1-9 16,-2-1 3-16,-3 2-16 0,5 1-12 0,0 1-14 0,-1-1-23 15,1 4-18-15,-1-2-18 0,0 2-19 0,2-3-14 16,0 6-14-16,2-3-12 0,-2 2-4 15,0 2-1-15,2 1 0 0,0 8 7 0,0 2-3 16,0 9 1-16,6 4 1 0,-1 4-1 0,1 1 0 16,-2 2 0-16,5 3 0 0,-2 1 0 0,-1 2 0 15,3-3-1-15,-3-1 1 0,0-5 1 16,1-4 1-16,2-2 1 0,-4-4-2 0,2-1 1 16,-1-2-1-16,-4 1 0 0,2-5-1 0,-3 2 1 15,1-4 1-15,-1-1-1 0,-2-2 1 16,-1-2 1-16,0-4 0 0,-1-2 3 0,1-1 2 15,-1-1 1-15,1 0 3 0,0 0 5 0,0 0-1 16,0 0 1-16,0 0 1 0,0-1-3 0,0 1 1 16,-2 0-3-16,2-1-2 0,0 1-4 15,0-1-5-15,-1-1-16 0,-2 0-16 0,2-1-25 16,-1-2-36-16,-2-2-47 0,1 2-80 0,1-2-150 16,-3-1-331-16,2 0-815 0</inkml:trace>
  <inkml:trace contextRef="#ctx0" brushRef="#br0" timeOffset="229222.0182">2186 11971 826 0,'3'-5'275'0,"1"-1"-59"0,1-1-19 0,5 1-3 16,-1 0-21-16,3-2-22 0,6 0-33 15,3-2-28-15,2 0-11 0,6 1-10 0,2-3-9 16,4 2-5-16,2 0-5 0,0-3-9 0,-3 3-3 16,2 1-9-16,-3 0-7 0,-3 4-3 0,-6-2-6 15,3 4-4-15,-8-2-1 0,-2 3-1 16,-4 1-3-16,-4 0 0 0,-3-1-6 0,-3 2-8 15,-1 2-22-15,-5-1-43 0,0 0-28 0,-2 3-49 16,1-1-69-16,-3 4-120 0,1 1-177 0,-4 3-268 16,-5 2 280-16</inkml:trace>
  <inkml:trace contextRef="#ctx0" brushRef="#br0" timeOffset="229429.5628">2340 12278 1086 0,'2'0'391'0,"5"-1"-149"0,3-1-30 0,3-2-11 0,4-3-1 15,3 1-27-15,5-5-47 0,6-2-33 16,5 1-28-16,-2-3-21 0,6 1-15 0,-1 3-9 16,0-1-9-16,-5 3-3 0,0 1-6 0,-7 4-15 15,-4-1-37-15,-5 2-69 0,-2 3-111 16,-6 0-201-16,-1 2-348 0,-3 2-501 0</inkml:trace>
  <inkml:trace contextRef="#ctx0" brushRef="#br0" timeOffset="230754.3196">3086 12052 1788 0,'0'-5'342'0,"-3"1"-156"16,2-2-52-16,-2 3-14 0,-3 1-12 0,3-1-17 16,-5 0-26-16,-1 3-20 0,-4 3-15 15,-4 1-9-15,3 3-4 0,-6 3-1 0,0 4 0 16,-1 0 0-16,0 4-2 0,-3 2 0 0,6-1-3 16,1 2-2-16,3 1-1 0,3-2-4 0,3 0-2 15,3-1-1-15,3-1 0 0,2-1-3 0,2 0-2 16,1-3 0-16,3-1-3 0,2-1-2 15,2-3-1-15,1-3 3 0,2-3 3 0,3-3 6 16,1-2 3-16,2-5 3 0,0-2 1 0,0-3 1 16,0-2 0-16,-3-3 0 0,-3 1 1 0,-3-3-2 15,-2 2-1-15,-3-4 1 0,-1 2-3 0,-1 1-1 16,-6-2-1-16,0 4 0 0,0 4-3 16,-2 1-1-16,-1 4-2 0,-1 2-2 0,4 3-3 15,-1 2-5-15,1 1-3 0,1 4-6 0,-1 2 3 16,-2 3 5-16,5 2 2 0,0 4 6 0,7 4 1 15,-3 0 0-15,3 1 0 0,3-1-2 16,2-2 3-16,2-2-1 0,2-3 1 0,2-1 2 16,-1-2-1-16,3-1 4 0,1-3 0 0,0-3 1 15,2-3 3-15,-3-3 3 0,2-3 1 0,-1-3 1 16,-1 2 2-16,-1-5-2 0,-4 0 2 16,0-1-2-16,-3 1 0 0,0-4-1 0,-2-3 0 15,-2 1-1-15,1 2 0 0,-3-1 0 0,0 0-2 16,-3 5 1-16,1-1-1 0,-1 2-1 0,0-1-3 15,2 3 0-15,-3 2-1 0,0-1 1 16,0 5-1-16,0-1 0 0,1 1-2 0,-1 0 0 16,-1 2-1-16,-1 1 0 0,0-2 0 0,0 2-1 15,0 2-1-15,0-4 1 0,0 2 2 16,0 0 0-16,0 0 1 0,0 0 1 0,0 0-1 16,0 0 1-16,0 0 1 0,2 0 1 0,-2 0 2 15,0 0-3-15,1-1-1 0,0-2 0 16,2 0-2-16,-2 1 2 0,2 2-2 0,-3-1 0 0,0 1 0 15,0 1-2-15,0-1 2 0,0 0-3 16,-3 0-3-16,2 0-7 0,0 2-2 0,-2-1 3 16,0 4 4-16,1 2 4 0,-3 1 8 0,1 2-3 15,-2 3 1-15,2 1 0 0,0-2-1 16,1 3 0-16,2-2 0 0,1 1 0 0,1 1 1 16,2-2-1-16,0 2 0 0,2-3-1 0,2 0 0 15,1-1 2-15,1-3-1 0,2 0 1 0,-1-1 0 16,1-4 0-16,4 2 0 0,-1-3 2 15,2-1 0-15,0-2-1 0,2 0 1 0,-2-1 1 16,4-3 1-16,-1 2-1 0,0-3 3 0,0-2-1 16,1 0 0-16,0-1 1 0,0-5-1 0,-1 4 1 15,-1-6 0-15,-2 3-1 0,-2-3 0 0,0 1 1 16,-1 0 0-16,-3-1 0 0,1-2 1 0,-2 2-1 16,-1 0 0-16,-1 0-2 0,2 1-1 15,0-3-1-15,-1 2 1 0,1-1 1 0,1-1-3 16,0 0-1-16,1-1 0 0,0-1-3 15,-1 2 3-15,0-3-1 0,3 0 3 0,-2 2-3 16,1-2 1-16,-3 0 0 0,3-1 1 0,-3-1-1 0,-1 2 0 16,-1-1-1-16,0-1 0 0,1 0 0 15,0 0 1-15,-4-1-1 0,0 1 0 0,-1-2 0 16,0 1 1-16,-3 0-1 0,-2-1 0 0,0-1-1 16,-2-2 0-16,-2 1 0 0,-1 2 1 15,-2 2 1-15,0 1 0 0,0 6-2 0,-1-2 1 16,-1 4-2-16,1 3 2 0,0 1-2 0,3 4 1 15,-1 0-2-15,2 3 0 0,2 2-3 0,0 1-4 16,2 4-2-16,-2 0-2 0,2 4 0 16,-1 5 4-16,1 5 2 0,1 4 4 0,1 4 1 15,2 6 0-15,0 4 2 0,5-1 0 0,0 5 0 16,2-5-1-16,0 7 1 0,2-1 0 16,-1 0 1-16,2 3-1 0,-1 2 0 0,-3-1-1 15,1 0 0-15,-4-2 1 0,3-4-3 0,0-6 4 16,0-2 0-16,3-9-1 0,-2-4 0 0,0-5 2 15,-1-5 1-15,-1-4 5 0,2-4 1 0,-2-3 5 16,5-5 0-16,-1-4-1 0,0-2-1 16,4-3-5-16,-1-4 1 0,-1 0-2 0,1 0 0 15,0-1-3-15,-2 2-1 0,1 0 0 16,3 3-1-16,-1 4 0 0,1 1 0 0,0 4-2 0,1 3-1 16,0 3 0-16,1 2-1 0,-4 2 1 15,5 3 4-15,-7 5-5 0,4 0 0 0,-2 3 1 16,0 3 2-16,-2 3-2 0,1 2 1 0,-6 0 0 15,-1 2-2-15,-2 1 3 0,-1 0 0 0,-3-1 1 16,-3 2-2-16,-1-4-1 0,1 1-13 16,-5-5-22-16,-2 0-29 0,-1-9-48 0,0-1-54 15,-4-5-106-15,-1-5-261 0,-4-6-711 0</inkml:trace>
  <inkml:trace contextRef="#ctx0" brushRef="#br0" timeOffset="230892.5028">3819 11685 1487 0,'7'-4'847'0,"5"-2"-744"0,7-3-66 0,6 2 9 16,7-1 11-16,4 0-1 0,6 1-11 15,2-1-21-15,4-2-11 0,1 6-15 0,0-2-62 16,-7 3-126-16,-3 3-234 0,-9 1-510 16,-3 1-166-16</inkml:trace>
  <inkml:trace contextRef="#ctx0" brushRef="#br0" timeOffset="232685.2476">5102 11561 209 0,'1'-3'426'0,"-1"-5"-95"16,0 1-38-16,3 0-11 0,-2 2-24 15,1-2-35-15,2 1-50 0,0-2-37 0,2-1-32 0,0 4-27 16,1-1-14-16,1 0-18 0,1-2-10 0,5 2-8 16,-3 1-3-16,2 1-4 0,1-2-2 15,-1 4-2-15,-1 0-3 0,-2 2-5 0,-1 2-3 16,1 0-5-16,-5 2-3 0,0 2 1 0,0 1-1 16,0 5 2-16,1 1 3 0,-2 4 5 15,-1 2 2-15,0 4 4 0,0 2 0 0,-2-1-2 16,0 1-2-16,0 1-2 0,0-1-3 15,2-1 1-15,0-1-1 0,-2 0-1 0,2-2-1 0,2-3 1 16,-2 0 0-16,-2-3 1 0,1-1 0 16,0 0-2-16,-2-3 0 0,0-1 0 0,0-4 1 15,0 0 3-15,0-1 0 0,-2-3 1 0,2 0 2 16,-1-2 6-16,1 0 6 0,0 0 8 16,0-2 6-16,0 2 5 0,0-1 2 0,-1 0-8 15,1-4-8-15,-1-1-9 0,1 0-8 0,-1-6 0 16,-1 0 0-16,2-1-1 0,0-2-1 0,0-2-1 15,2-1-3-15,-1-2 2 0,2 0 0 0,1-3-2 16,-1-2-2-16,3 0 0 0,-1-1 1 16,4-2-1-16,-2 3 2 0,3-3-3 0,4 2 0 15,-3 3-2-15,1 1-1 0,4 4 1 0,-5 3-2 16,0 1 1-16,-2 6-2 0,-2-1-2 0,-1 4-2 16,1 4-6-16,-5-1-2 0,0 5-1 0,1 0 2 15,0 5 5-15,-1 2 2 0,0 3 2 16,1 3 1-16,-2 3 3 0,-1 3 4 15,2 1-2-15,-2 2 0 0,-2 0 0 0,4 0 0 16,-1 0 1-16,-1-2-1 0,3 0 1 0,4-2-1 16,-1-4 0-16,0-1 1 0,3-4 0 0,0-1 1 15,-1-2-1-15,2-2-1 0,-2-4 3 0,0-1 1 16,1-2 4-16,0-2 4 0,2-3 3 0,-1-2 1 16,-1-4-1-16,2-2 1 0,-1-2-4 15,0-1-3-15,-1-4 0 0,-3 2-1 0,-1-4-1 16,0 1 1-16,0-4-2 0,-2-1-1 0,0 2-2 15,1-1 0-15,-3 2 1 0,-1 4 0 0,1 1 1 16,-1 7-1-16,0 0 1 0,1 6 0 0,-1 2-2 16,0 3-1-16,0 0-5 0,0 0-10 15,1 1-2-15,2 5 1 0,1 2 3 0,1 4 9 16,1 5 0-16,4-1 2 0,-1 5 1 0,1 0-2 16,2 2 1-16,0 2 0 0,1 0 1 0,0 0-1 15,-2 0 0-15,3-3-2 0,-1-4-3 16,2-6 1-16,2-6 2 0,-2-4 3 15,3-2 4-15,-3-5 0 0,0-4-2 0,-1-2-1 0,1-5-2 16,-5 1-1-16,0-1-2 0,-6-3-3 0,-4 1 1 16,-2 2-1-16,-6 2-1 0,-2 0 2 15,0 3-1-15,-2 1 0 0,0 1 1 0,-1 3 2 16,-1 3-1-16,2 0 2 0,1 0 0 0,0 3-1 16,2 0-2-16,1 1-8 0,6 1-6 15,1 1-2-15,1 1 0 0,1 1 5 0,1 1 5 16,4 1 4-16,-1-1 1 0,4-2 2 0,6-3 7 15,0-1 3-15,4-4 1 0,4-3 3 0,0-1-1 16,2-3-3-16,1-4 4 0,-1 0 0 16,-5-1 1-16,-1-1 3 0,-6-1 1 0,-2-1 0 15,-2-2 1-15,-1-2 1 0,-4 0-1 0,0-2-1 16,-2 0-3-16,-2 0-1 0,-2-1-1 0,-1-1-2 16,1-2 0-16,-1 1-2 0,-1-2 3 15,1-1-1-15,1-1-1 0,0 0-1 0,-1 2 1 0,-1-1 2 16,3 4 3-16,0 3 6 0,-2 2 2 15,0 6 2-15,1 3-4 0,-1 4-4 0,2 3-2 16,-1 4-9-16,2 2-11 0,0 5-6 0,0 1 0 16,0 4 1-16,2 11 11 0,0 5 4 15,2 7 2-15,3 5 1 0,3 7-2 0,0 6 3 16,2 4-7-16,4 2 1 0,-2 1-1 0,3 1-10 16,1-4-12-16,0-5-20 0,2-4-26 0,1-10-28 15,4-7-38-15,-3-8-69 0,3-8-121 16,-3-6-292-16,0-13-907 0</inkml:trace>
  <inkml:trace contextRef="#ctx0" brushRef="#br0" timeOffset="232810.0472">5980 11278 2178 0,'2'-4'242'0,"4"-1"-160"16,5 0-44-16,6-2-18 0,8 3-2 0,7-2-1 15,7 0-8-15,8 2-20 0,7-1-56 16,4 2-88-16,3 0-158 0,0 5-298 0,-6 1-820 0</inkml:trace>
  <inkml:trace contextRef="#ctx0" brushRef="#br0" timeOffset="233652.7144">7172 10936 1328 0,'-3'-5'301'0,"-5"2"-132"0,-3 1-37 0,3 2-23 15,2 2-6-15,-4 4-11 0,0 3-14 0,-3 1-6 16,-1 6-10-16,3 2-8 0,-1 1-9 15,3 1-9-15,0 1-12 0,6 5-5 0,0 1-6 16,5 2-2-16,1 1-3 0,4 0 1 0,-1 1-4 16,7-2 1-16,1-2 1 0,-1 1-4 15,5-3-1-15,0-1 1 0,1-1 1 0,2-5 2 16,2-6 2-16,-2-4 3 0,6-7 4 0,-2-2 2 16,3-6 1-16,-3-2 1 0,2-5 0 0,-6-1-2 15,2-7 1-15,1 0 0 0,-8-3 3 16,3-3-4-16,-3 0-2 0,-4-4-4 0,-1-4-3 15,-2-3-3-15,-5-1-1 0,2 0 2 0,-4-5-1 16,0 1 0-16,3-2 2 0,-3 0-4 0,-1 0 0 16,1 1 3-16,4 4 0 0,-5-2 4 15,0 3 7-15,0 3 12 0,-1 2 11 0,0 5 9 0,-1 6-2 16,1 7-6-16,-1 2-9 0,0 8-9 16,1 4-11-16,-1 3-17 0,1 2-10 0,1 3-2 15,0 7 0-15,0 7 8 0,2 8 6 0,2 8 2 16,-3 6 1-16,0 4 0 0,2 1-1 0,-3 3 2 15,-2 1-2-15,-4 2 1 0,1 0 1 16,-4 3-3-16,-1-3-1 0,1-3 1 0,2-1 0 16,-1-4 1-16,-2-5 0 0,1-4 0 0,4-7-1 15,-2-9 1-15,4-7 0 0,2-7 6 16,0-3 9-16,1-6 1 0,3-7-3 0,-2-4-6 16,1-6-9-16,3-5-2 0,0-1 1 0,2-5 3 15,0-2 2-15,-3 0 0 0,4 0 3 0,2 1 2 16,-1 5-2-16,5 0 2 0,-2 3-4 15,4 4-2-15,-3 4 0 0,5 5 1 0,-3 1 0 16,-1 5-1-16,2 2 2 0,-3 4-3 0,2 3 3 16,-2 2 1-16,-2 6-3 0,2 1 1 15,0 6 2-15,-1 4-4 0,2 1-3 0,-2 4-1 16,-2-1-13-16,-1 3-25 0,-1 2-50 0,1-2-76 16,-3-1-111-16,-2-4-169 0,2-2-317 15,-4-5-680-15</inkml:trace>
  <inkml:trace contextRef="#ctx0" brushRef="#br0" timeOffset="233936.3662">8111 10818 609 0,'-4'-7'600'0,"0"-1"-428"15,-3 1-64-15,3 4 11 0,-2 1 11 0,1 2-3 16,-1 0-28-16,3 2-25 0,0-1-19 15,-1 2-9-15,2 0-5 0,0 2-7 0,1-2-6 16,-3 1-3-16,3 2-6 0,0 0-4 0,1-2-2 16,0 0-4-16,-2 1 0 0,2 0-1 0,0-2-3 15,0-1 0-15,0 0 0 0,2-1 0 16,-2 0 0-16,0-1-1 0,0 0-1 0,-2 2 2 16,2-4 1-16,0 2 1 0,0 0-1 0,-1 0-5 15,1 0-12-15,0 0-32 0,0 0-41 0,-1 0-63 16,-3 0-117-16,1 2-188 0,-6 2-342 0,-1-1 193 15</inkml:trace>
  <inkml:trace contextRef="#ctx0" brushRef="#br0" timeOffset="234617.3812">6855 11295 914 0,'0'-2'387'0,"0"-2"-102"0,6-2-69 15,0 1-22-15,9-1-15 0,8-5-25 0,9-3-28 16,15-1-31-16,7-3-27 0,6 2-23 0,12-1-15 15,-1 1-11-15,6 1-6 0,-2-1-3 0,4 0-4 16,-5-2-5-16,-1 1-15 0,-6 2-41 16,-13-2-66-16,-4 6-82 0,-13 0-91 0,-8 0-93 15,-7 4-148-15,-9-3-374 0</inkml:trace>
  <inkml:trace contextRef="#ctx0" brushRef="#br0" timeOffset="234826.5807">7332 11106 2107 0,'-1'-3'230'0,"2"0"-159"0,2-1-56 0,6 1-17 15,9-3 6-15,5-3 15 16,11-1-4-16,3-1-7 0,10-1-2 0,2 4-7 15,3-3-35-15,0 4-93 0,0 2-193 0,-2-2-392 16,-6 0-556-16</inkml:trace>
  <inkml:trace contextRef="#ctx0" brushRef="#br0" timeOffset="236024.6302">8460 10559 1432 0,'-11'-2'415'0,"0"2"-251"16,-8 2-82-16,5 6 0 0,-2 6 9 0,2 1 13 15,-2 7 0-15,5 0-20 0,-1 2-12 0,2 3-13 16,3 4-13-16,5 0-8 0,1 5-9 16,1 3-8-16,1 3-2 0,6 0-1 0,-2-4-5 0,10-4-2 15,-2-7-4-15,4-6-1 0,-1-6 5 16,4-3 2-16,0-6 1 0,-1-3-3 0,2-5-12 15,-3-2-19-15,-4-2-29 0,3-5-34 0,-4-2-33 16,3-4-32-16,-3-2-26 0,-2-3-33 16,-1-1-44-16,-1-2-55 0,-1-1-55 0,-3-2-20 15,4 1 29-15,-1 0 87 0,-4 2 113 0,2 2 116 16,-4 4 113-16,-2 2 79 0,0 5 66 0,0 0 48 16,0 5 16-16,0 1-4 0,0 3-45 0,0 2-77 15,0 2-78-15,2 2-48 0,-2 1-8 16,3 4 22-16,-1 4 24 0,-1 1 10 0,1 4 0 15,-2 4-14-15,2 1-9 0,3 2-10 0,-2-2-4 16,1 2-3-16,1-1-4 0,-2-4-3 16,6 0-3-16,0-5 8 0,1-3 10 0,1-4 10 15,1-4 5-15,2-3-4 0,-3-3-9 0,-1-3-9 16,0-2-12-16,1-4-8 0,-4-1-6 0,-1-4-4 16,1-2-2-16,-4 2 0 0,-3-3-3 0,-4-1-3 15,-3 3-2-15,-2-1-3 0,-3 3 0 0,-1 1-1 16,-1 3 1-16,1-1-3 0,-2 3 4 15,0 1 3-15,5 3 1 0,-1 1-1 0,2 3 1 16,3 0-1-16,2 2-4 0,3 3-1 0,-1 0-2 16,1 3-2-16,3 0 1 0,1 3 1 15,6-3 5-15,8 0 5 0,-2-2 0 0,6 1 0 16,4-3 2-16,-1 0-1 0,1-4 0 0,0 0 0 16,-3-1-2-16,4-1 0 0,-5 0-3 0,0 1 1 15,-3 0-2-15,-4 1-1 0,1 1-2 16,-2 2 0-16,-2-1-2 0,-2 2-2 0,-4 2 0 15,1 1-3-15,-4 2 2 0,2-1 0 0,-2 0 1 16,-1 2 3-16,-1 2-1 0,-1-2 1 0,-3 3 4 16,2-1 0-16,-1-1 0 0,-4 0 1 15,3-2-1-15,-6 1 4 0,1-1 1 0,2-4 8 16,-1-2 9-16,4-3 6 0,1-4 3 0,1-3-7 16,2-3-9-16,3-5-7 0,1-2-7 0,3 0-2 15,2 1-1-15,1-3-1 0,3 3-1 16,-2-1-2-16,0 7-1 0,-1-1-3 0,0 4-3 15,-1 2-2-15,0 2-5 0,-3 4-1 0,2 4-2 16,2 3 2-16,-1 1 5 0,1 4 5 16,0 3 3-16,1 2 3 0,0-1 1 0,2 4 2 15,1 0 0-15,-2-5 0 0,6 0 0 0,1-3 0 16,-2-3 2-16,2-4-2 0,-1-2 0 0,0-4-1 16,-4-3-2-16,3-4 3 0,-4-2 0 0,2-3 2 15,-5-2 0-15,-4-5 1 0,2 0-1 0,-3-1 2 16,-2-2-1-16,0 0 1 0,-2-1-1 15,4 0 1-15,-1 4 1 0,-2 2 1 0,5 4 0 16,-4 4-2-16,4 3-3 0,0 4-6 0,-1 1-2 16,4 7 0-16,0 1-3 0,2 7 5 15,3 1 1-15,-3 6 0 0,0 3 2 0,1-1-1 16,-4 4-1-16,-1-3-3 0,-5 1 2 0,-3 1 0 16,-4 1 2-16,-3-1 0 0,0-3 1 0,0-2 1 15,0-2-2-15,6-8 2 0,2-2 3 16,1-6 8-16,3-2 5 0,-2-5-1 0,5-2-3 15,2-4-5-15,1-2-4 0,5-4-1 0,-3-1 3 16,-1-3-3-16,4-1 1 0,-4-2 3 16,0-3-3-16,-2-3 0 0,0 0 1 0,-2-4-2 15,-2 1 4-15,0-3-2 0,-4-1-3 0,2-2 0 16,-3-4 1-16,-2 0-1 0,-4 0 2 0,3 0-1 16,-1 1 1-16,-2 0 2 0,4 2-1 0,0 3 2 15,0 3 2-15,0 7 2 0,-2 6 4 0,0 8 4 16,2 5-5-16,1 6-15 0,0 3-11 15,-1 5-7-15,0 6 3 0,1 7 8 0,-1 9 8 16,3 6 2-16,0 7-1 0,7 9-1 0,-2 4 2 16,0 3-3-16,-1 6 1 0,2-1-1 0,-5 6-17 15,-3-3-29-15,0-3-46 0,0-3-53 16,1-10-50-16,8-10-31 0,2-10-28 0,8-11-68 16,0-8-193-16,-3-6-624 0</inkml:trace>
  <inkml:trace contextRef="#ctx0" brushRef="#br0" timeOffset="236155.1331">9535 10412 1194 0,'-9'-13'431'0,"3"-6"-130"16,1-1-89-16,6 7-64 0,5 0-55 15,6 3-45-15,1 0-31 0,5 1-17 0,4 3-11 16,6 2-30-16,1 2-71 0,3 3-105 0,1 2-151 16,-2 1-187-16,0 4-213 0,2 3 397 0</inkml:trace>
  <inkml:trace contextRef="#ctx0" brushRef="#br0" timeOffset="236798.2876">10011 10326 195 0,'-7'-1'473'16,"-4"-3"-157"-16,-1 2-69 0,2 3-27 0,1 3-30 15,0 0-17-15,-1 3-20 0,1 2-28 0,3 1-20 16,1 4-18-16,1 0-16 0,-1 4-13 16,4 0-4-16,1 1-12 0,0 0-3 0,4 0-7 15,2-1-1-15,4-2 3 0,1-4 0 0,1-2 3 16,3-4 0-16,-3-5 0 0,1-1-1 15,1-1 1-15,-2-4 2 0,1-3-8 0,-3-4-1 16,-1-3-5-16,1 1-3 0,-2-2-4 0,-2-2 0 16,-2-2-6-16,-1 3-4 0,-1-2 2 0,1 1-7 15,1 3 0-15,-2 4 0 0,-1 0-5 16,2 4 1-16,1 2-3 0,-2 1-11 0,1 4-10 16,2 2-2-16,3 0-6 0,-3 6 6 0,4 1 10 15,0 2 6-15,0 3 4 0,1 2 2 0,-2 3 0 16,0 0-1-16,-1 0 0 0,-3 1 0 0,0-3 1 15,-2 0 2-15,-1 0 0 0,1-5 3 0,2-2 1 16,-3-3 1-16,-1-5 4 0,0-1 12 16,0-1 16-16,-1-1 6 0,-3-4-1 0,1-1-11 15,0-5-11-15,-1-3-5 0,1 0 1 0,-1-3 4 16,1 2 3-16,3-3 1 0,0-1 0 16,3-1-6-16,0 3-6 0,1-1-1 0,3 3-7 15,2 4-2-15,1-1-5 0,0 3-5 0,2 4-2 16,2 2-2-16,-1 3 1 0,0 4-1 0,0 3 2 15,-1 2 3-15,-2 6 0 0,0-2 4 16,1 4 0-16,-2 0 3 0,0 1 0 0,1 0 2 16,2-3 1-16,1-1 0 0,-1-6 1 0,0-1 1 15,1-1 4-15,1-5 2 0,-3-2 3 16,2-3 1-16,-3-3 0 0,0-5 1 0,3-3-4 16,-2-3 2-16,-2-5 1 0,1-1 0 0,-3-4-1 15,-3-1 0-15,-1-1-3 0,-2-5-1 0,-1 4 1 16,-1-4-3-16,0 1 4 0,1-3 1 15,0 2 0-15,0 3 3 0,1 0 4 0,0 4 6 0,1 6 5 16,-1 4 3-16,-1 7-4 0,2 2-5 16,-1 5-8-16,2 3-21 0,-3 1-17 0,1 3-4 15,1 6 0-15,-1 4 10 0,5 8 13 0,-2 6 2 16,3 6 1-16,-2 5-1 0,2 5-18 0,-3 4-32 16,-1 0-44-16,-3 1-72 0,1-5-101 15,1-3-121-15,5-8-139 0,5-9-199 0,3-6-327 16</inkml:trace>
  <inkml:trace contextRef="#ctx0" brushRef="#br0" timeOffset="236917.4738">10419 10168 1888 0,'12'-6'242'0,"6"-2"-153"0,11-2-60 16,7 3-8-16,3 2 4 0,2 1-14 16,3-2-51-16,2 4-91 0,1 1-189 0,-4 2-350 15,-3 4-473-15</inkml:trace>
  <inkml:trace contextRef="#ctx0" brushRef="#br0" timeOffset="237842.5013">544 13490 825 0,'-2'-3'300'0,"-4"-1"-68"0,2-2-31 0,-4 1-33 16,0-2-39-16,-4-1-33 0,1 3-19 0,0 0-14 16,-3 2-4-16,-2 0-5 0,-3 3-7 0,0 3-7 15,3 0-7-15,-3 3-6 0,1 5-7 16,-2 0 1-16,1 3 1 0,5 0 3 0,-5 5-2 15,6 0 0-15,-2 2-3 0,4 1-5 0,5 1 24 16,-1-2-28-16,2-2-2 0,3 2-1 16,7-2-27-16,-1-2 27 0,4-3 4 0,3 0 4 15,1-3 4-15,4-1 0 0,4-1-3 0,0-1-2 16,3-1-1-16,1 0-2 0,4-2 0 0,0 3-2 16,-3 0-2-16,3 1-3 0,0 1-2 0,-6 0 0 15,-1 3-3-15,-1-1-2 0,-8 5 1 16,-1-2 0-16,-3 1 1 0,-5 4 2 0,-5-1 2 15,-1 1 2-15,-6 0 2 0,-3 2 0 0,-4-6 3 16,2 3 3-16,-5-4 4 0,0-4 4 16,-1-2 7-16,0-4 14 0,1-3 20 0,3-3 9 15,-1-4 3-15,3-2-11 0,0-5-18 0,4-4-12 16,5-3-7-16,0-3-6 0,5-3 0 0,4-1-4 16,-1-4-4-16,5 2 0 0,-2-2-5 0,4-1 0 15,4-1-3-15,-2 1 0 0,-1 1-3 16,1 1-4-16,3 1-10 0,-2 1-16 0,-2 3-24 15,1 2-37-15,3 3-48 0,-3 5-76 0,0 1-118 16,1 4-220-16,4 1-498 0,-3 7 116 16</inkml:trace>
  <inkml:trace contextRef="#ctx0" brushRef="#br0" timeOffset="238030.0931">990 13799 2778 0,'-3'-3'70'0,"-1"2"-38"16,2-1 15-16,2 2 8 0,-1-4-3 0,-3-1-13 16,-4-1-24-16,0 1 9 0,4-2-1 15,-2 3-1-15,5 3 0 0,-1-1-19 0,1 1-8 16,1 1-30-16,-3-2-58 0,3 2-59 0,0 2-97 16,3 4-156-16,-3 1-300 0,2 1-822 0</inkml:trace>
  <inkml:trace contextRef="#ctx0" brushRef="#br0" timeOffset="264772.8977">1738 13609 1 0,'1'1'0'16,"-1"0"0"-16,0-1 0 0,-1 1 0 0,1 1 4 15,0-2 244-15,0 0-32 0,0 1-29 0,0-1-20 16,0 0-9-16,0 0 7 0,0 0-4 0,0 0-4 16,0 0-17-16,0 0-19 0,0 0-13 0,0 0-8 15,0 0-1-15,1 0 1 0,-1 0-3 0,2-3-22 16,0-1-24-16,4-6-25 0,1-1-18 16,5-4 2-16,3-1 1 0,-1-4 3 0,4-2 0 15,3-1-3-15,-3 0 1 0,2 0-1 0,-3 1 0 16,-2-1 0-16,0 1 0 0,-1-1-3 0,-3 1 1 15,1-2-2-15,-1 1 0 0,-1 1 0 16,-2-1 2-16,1 3-3 0,-3-1 1 0,-3 3-2 16,-2 0-1-16,-1 0 1 0,0 5 0 0,-1-4 0 15,-2 5 0-15,-3 1 3 0,2 2 1 16,-6 0 0-16,2 0-1 0,-1 4-3 0,-2-1-4 16,-1 3-1-16,-1 1 0 0,-1 2-1 0,1 3 1 15,-1 2-2-15,1 1-2 0,0 2-2 16,1 5-1-16,0-1 2 0,1 2-3 0,3 3 0 15,2 1 2-15,2 2-1 0,0 1 3 0,4 4 1 16,2-1 0-16,1 1 3 0,0 3-1 0,5 1 1 16,-2-1 1-16,2 3 1 0,1-5-1 15,-1 3-2-15,2-2 1 0,-1 0 0 0,-2-2-2 0,-1 1 4 16,1 1-1-16,-3 0 0 0,0 1 3 16,-2 0 0-16,-2 2 2 0,-5-2 1 0,2 0 2 15,-4-2-2-15,2 2 3 0,-5-3 1 0,-6 0 0 16,2-3 1-16,-5-2 1 0,-2 0 1 0,-1-3-2 15,-4-2-2-15,1-1 1 0,-2-2-4 16,-2-4 5-16,4-1 2 0,1-5-1 0,2-2 2 16,8-2 1-16,-2-2 0 0,5-5 0 0,4-1-2 15,3 0-5-15,3-7-6 0,2 2-3 16,7-1-3-16,0 1-1 0,3-2-1 0,3 5-1 16,-2 1-1-16,7 3 2 0,-1 4 2 0,3 2 1 15,-1 2 2-15,1 2 2 0,0 2 0 0,1 4 4 16,-3 0-1-16,2 3 1 0,-1 0 1 15,-1 1-1-15,0 1 2 0,-4 0-1 0,2-1 0 16,-5 0 0-16,4-1-2 0,-4-2 3 0,0 0 1 16,-3-2 0-16,0-2 0 0,-1-2 0 0,-3 1-2 15,1-3-1-15,-3-1 0 0,3 0-7 16,-2-1-15-16,2-2-33 0,-1 0-60 0,4-2-106 16,-2-2-207-16,-3 0-348 0,5-3-593 0</inkml:trace>
  <inkml:trace contextRef="#ctx0" brushRef="#br0" timeOffset="265886.3813">2350 13403 1190 0,'-7'3'430'15,"-3"3"-210"-15,-4 2-48 0,-4 5 5 0,-1 4-11 0,0 2-25 16,0 2-33-16,-2 1-30 0,5 0-23 0,-4 2-17 15,1 1-12-15,0 2-6 0,2 2-7 16,3 1-1-16,1 3-3 0,3-1 0 0,2-1 0 16,5-1-1-16,0-7-1 0,6-4-2 0,1-6 0 15,5-4 0-15,2-2 5 0,3-4 3 16,2-3 6-16,1-4 2 0,-2-3-3 0,3-4 1 16,-2-2-4-16,-3-2 1 0,-3-2 1 0,0-1 0 15,-6-2 3-15,2-1 3 0,-5 2 3 0,-1-1-4 16,-2 0 0-16,-4 4-2 0,3 1-2 0,-3 3 0 15,3 5-1-15,-1 2-1 0,3 3-3 16,-1 1-8-16,1 2-8 0,1 0-12 0,1 0-7 16,-1 4 4-16,0 4 4 0,2 4 10 0,1 2 6 15,0 3 0-15,4 0 0 0,-2-1-1 0,4 0 0 16,1 0-2-16,1-1 0 0,-1-3-1 0,6-2-1 16,-2-4 0-16,4-2 1 0,-2-5 1 15,1-3 1-15,3-5 2 0,-1-2 2 0,0-3 1 16,-5-4 2-16,2-1-2 0,-2-1 2 0,-5 0-2 15,2-1 0-15,-3 1 0 0,0-1 2 16,-4 3-1-16,3-1 1 0,-4 3-1 0,-1 1 1 16,1 2 0-16,-1 5 1 0,-2 4 0 0,0 1-2 15,0 2-2-15,0 0-5 0,0 2-7 0,-2-2-8 16,2 2-6-16,0 3 5 0,0 2 4 16,0 8 9-16,0 3 6 0,0 0 0 0,3 5-2 15,0-3 0-15,3 1 0 0,0 0 0 0,5-2 1 16,-1-3-3-16,1 0-1 0,5-3 0 0,-2-6-2 15,3-3 4-15,3-5 2 0,-1-3 2 16,2-4 0-16,-1-4 1 0,0-5 1 0,-1 3-1 16,-3-3 2-16,1-2-2 0,-3-2 2 0,2-2 0 15,-3-2 0-15,-1 1-1 0,-2-2 1 0,-1 1 0 16,-1-2-1-16,-4-2 2 0,1 0-2 16,-1-4 0-16,0 0-1 0,-1-3-1 0,-1-1 0 15,0-2-2-15,0-2-1 0,-2 1 0 0,0-2 1 16,-2 2 0-16,0 2 1 0,0-1-1 0,-2 2 1 15,-2 0 0-15,2 3 2 0,-2 4 2 0,-2 4 0 16,3 5 1-16,-3 5 4 0,1 4 0 16,2 3 4-16,0 5-3 0,2 2-6 0,3 2-11 15,0 2-18-15,0 0-1 0,-1 6 1 0,1 7 7 16,0 8 13-16,1 7 1 0,3 7 0 16,3 6 2-16,2 2 0 0,1 3-1 0,-1-1 2 15,1 6-1-15,-4 3 1 0,0 2 0 0,-3 0 1 16,0 0-2-16,0-3 0 0,-1-4 0 0,2-4-4 15,0-6 3-15,-2-4 1 0,0-3-1 16,-1-5 1-16,1-4 0 0,-1-4 0 0,0-5 0 16,-1-6 2-16,1-4 1 0,-1-5 8 0,0-2 7 15,-1-4-3-15,0-3-1 0,0-9-4 0,-2-2-8 16,1-9-3-16,-2-1 3 0,-2-2-1 16,1-3 2-16,-1-1-3 0,3-2 2 0,-1 0 1 15,1-1-1-15,2 0 4 0,2 0-6 0,0-2 2 16,6 5-2-16,-1 4 0 0,7 3-1 0,-3 9-2 15,4 4-7-15,0 8-4 0,1 1 1 16,2 4-5-16,-3 5 6 0,-1 3-1 0,-1 0 2 0,3 6 4 16,-4 0 1-16,-1 5 5 0,0 2-1 15,-2 1-1-15,-5 5 0 0,-1 1 1 0,-4 2-2 16,-2 1 1-16,-6 1 1 0,-4-2-6 0,-2 1-2 16,-4-2-4-16,0-4-2 0,0-8 8 15,2-5 6-15,5-5 9 0,6-5 10 0,3-2 4 16,1 1-1-16,2-2-2 0,1 1-2 0,1-2-1 15,2-1-8-15,1 2-4 0,3 0-4 16,2 3-5-16,1-1 2 0,3 2 2 0,-1-1 1 16,6 2 1-16,0-1 2 0,3 2-1 0,0 0-7 15,1-1-21-15,-1 2-32 0,3-2-58 0,0 0-103 16,-1-1-212-16,6 0-516 0,-3-2-577 0</inkml:trace>
  <inkml:trace contextRef="#ctx0" brushRef="#br0" timeOffset="266596.7427">3716 13121 1818 0,'-1'7'204'0,"-4"2"-104"16,-2 6 21-16,3 2 18 0,-2 4-7 0,2 1-22 15,0 0-23-15,2 6-13 0,-2 3-12 16,3 2-16-16,1 1-12 0,3 0-7 0,2-2 1 15,4-6 13-15,5-4 6 0,5-7 4 0,1-7-4 16,-1-3-10-16,1-5-9 0,-2-2-4 16,3-5-5-16,-4-3-3 0,1-4-3 0,-2-3-4 0,-3-2-1 15,0 0-5-15,-7-4-6 0,-3 4-2 16,-6 1-3-16,-2 1-4 0,-5 1-1 16,-4 1-1-16,0 3 0 0,-1 1 4 0,1 3 3 15,-4-1 3-15,3 7 3 0,2-2 0 0,4 3-2 16,4 1-5-16,4 1-8 0,1 0-1 0,1 4 3 15,4 1 5-15,4 0 2 0,5 1-4 0,7-2-1 16,7-4 0-16,5-3 5 0,4-4 10 0,5-4 1 16,-3-3 1-16,-6 0 1 0,0-3 3 0,-7 0-1 15,-2 0 1-15,-4-4 2 0,-2-1-3 16,-3-1 4-16,-4-3 1 0,-3 1-1 0,-4-1 2 16,-3-3-1-16,-5-3-3 0,-1-2-5 0,-2-2 2 15,-4-3-3-15,1-1-1 0,-4 0 1 16,-1-2-1-16,2 2 0 0,0-3-1 0,0 1 4 15,2 0-1-15,1 4 3 0,3-1 3 0,-1 4-4 16,3 3 6-16,2 6 1 0,-1 6 2 0,1 7 2 16,2 7-3-16,0 5-9 0,1 0-18 15,0 2-4-15,1 7-1 0,2 7 3 0,2 9 14 16,3 9-4-16,3 6 6 0,4 9-1 0,2 5 0 16,1 6 2-16,-2 5-3 0,2 3-2 15,-7 7 2-15,-2 0-1 0,-1 3 1 0,-1 1 1 16,0 0-2-16,1 2 4 0,1-3-3 0,-2 0-2 15,-1-5-1-15,-1-5-3 0,-1-3-1 0,-1-5-3 16,-1-7 0-16,-1-6 0 0,-2-8-3 0,-1-9-1 16,0-6 2-16,1-5 2 0,0-9 7 0,1-5 11 15,-2-6 4-15,1-5 5 0,0-6-2 0,-2-7-8 16,2-6-1-16,1-8-2 0,1-2 2 16,1-8 6-16,1-5 3 0,0-1 4 0,0-2-1 15,-1 1-2-15,-2-2-4 0,-2 1-4 0,2 0-1 16,2 3-2-16,-1 1-1 0,3 6 4 15,-1 3-8-15,4 1-4 0,0 4-14 0,3 2-29 16,3 1-40-16,-1 0-66 0,5 3-117 0,5 2-298 16,-1-2-733-16</inkml:trace>
  <inkml:trace contextRef="#ctx0" brushRef="#br0" timeOffset="267756.4941">4899 12987 824 0,'0'0'374'0,"0"0"-81"0,1-1-19 16,-1-1-10-16,2-5-22 0,-1-4-53 0,1-5-36 15,3-2-23-15,0-5-27 0,-1-3-19 16,1 1-12-16,-3-4-8 0,2 1-4 0,-1-2-4 15,-2-4-5-15,-1 2-9 0,0-2-6 0,-4-1-6 16,-1 2-9-16,-1-4-3 0,-3-1-3 0,-2 1-2 16,1 0-1-16,-2-1 0 0,-2 0 1 15,4 4-2-15,-2 0 3 0,3 8 0 0,-1 3 1 0,1 8 1 16,4 5 0-16,2 4-4 0,1 4-6 16,2 2-8-16,0 0-14 0,1 2-3 0,2 5 2 15,1 6 4-15,2 8 11 0,4 5 4 0,0 8 1 16,1 6 0-16,1 5 0 0,2 4-3 0,0 1 2 15,-3 4 0-15,3 0 1 0,-4 3 0 16,0-1-3-16,1-3-1 0,1 1 3 0,1-3 2 16,-2-4-3-16,-1 1 1 0,-1-6-1 0,-2-5-1 15,-1-5 1-15,-3-4-1 0,-2-6 0 16,1-8-3-16,-2-8 6 0,2-1 7 0,-2-5 13 16,-2-5 4-16,1-3-3 0,-1-7-9 0,-3-4-10 15,-1-7-1-15,-2-5-1 0,-1-1-1 0,0-6 0 16,0-2-2-16,-1-3 3 0,1-3-1 15,1 1-1-15,1-1-2 0,6 0 2 0,0 0-1 16,2 0 0-16,4 6-2 0,3 5-3 0,2 6-2 16,2 6-1-16,0 6 0 0,1 5-3 0,0 4-1 15,0 5-5-15,-1 3-2 0,2 3 3 16,-3 7 1-16,1 0 2 0,0 7 5 0,-4 3 1 16,1 2 3-16,-3 3 1 0,-3 4-1 0,-3 2 1 15,-1 4 0-15,-5-1-1 0,-2 1-1 0,-1-4-7 16,-1-3-2-16,2-9-1 0,1-8 4 0,5-4 9 15,-1-6 10-15,2-1 3 0,-2-3 2 16,0-1-3-16,0 1-6 0,-1-3 1 0,1-1 0 16,1 1-4-16,0 1 1 0,2 3-3 0,0 1-5 15,2 1-9-15,3 0-3 0,2 0 0 16,3 0 4-16,7 0 8 0,2 2 2 0,4 0 2 16,1 1 3-16,4-1-1 0,0 0 0 0,2-1 1 15,-1-2 2-15,-3-3-3 0,0-1 1 0,-2-2 1 16,-1-1 2-16,-3-5 0 0,1-2 1 0,-2-1-1 15,-1-3-5-15,-2-3 5 0,-1 2 0 16,-3-5 0-16,-1 1 0 0,2-2 0 0,-3 3-3 16,-3 4-1-16,1 3 2 0,-1 1-4 0,-3 4 1 15,2 3-5-15,-2 5-3 0,0 2 0 16,1 2 1-16,-2 3-1 0,4 4-1 0,-3 1 5 16,3 5 3-16,-2 3 1 0,0 2 0 0,4 5 0 15,-6 1 0-15,2 1-1 0,-1 3 2 0,-4 2 0 16,0 0 0-16,-1-1-1 0,-2-2 1 0,-1-5 0 15,2-4 0-15,2-5 1 0,-1-9 1 0,0-3 14 16,1-2 9-16,0-3 5 0,-2-2-3 16,-2-6-13-16,2-6-10 0,1-2-1 0,1-2-1 15,0-2 0-15,0-2-1 0,3-1-1 0,3 1 1 16,-3 1 1-16,4-2-1 0,0 2-1 16,4 2-2-16,2 1 1 0,-1 5-2 0,3 5-1 15,0 0 0-15,1 5-6 0,-2 4-2 0,1 2-1 16,-2 4-1-16,0 1 3 0,-1 6 4 0,2 2 2 15,0 1 3-15,-1 6 1 0,1 1-1 16,-4-1 2-16,-1 2 0 0,2 0-1 0,-5 1 0 16,2-4-2-16,-2-2-13 0,0-5-23 0,1 0-26 15,-4-3-39-15,2-3-51 0,-1-2-81 0,-4-3-153 16,0-2-251-16,-1-2-788 0</inkml:trace>
  <inkml:trace contextRef="#ctx0" brushRef="#br0" timeOffset="270102.5063">6191 12376 680 0,'-5'6'377'16,"1"3"-120"-16,-7 5 9 0,2 3 38 16,0 4-33-16,-1 2-55 0,1 1-63 0,3 2-47 15,0 4-27-15,0 2-24 0,2-2-13 0,4 1-12 16,3-4-6-16,4 1-2 0,3-6-1 0,1-3 3 15,5-2 4-15,-1-8 5 0,5-1-3 0,0-5-3 16,0-3-10-16,-2-4-3 0,0-4-2 16,-2 0-2-16,1-8 1 0,-4-1-1 0,-3-2-3 15,-2-1-1-15,-6-2-3 0,-2-1-3 0,-5 0-3 16,-6-2-5-16,-5 3-4 0,-5-2 2 16,-7 4 2-16,-1-1 4 0,-3 5 8 0,1 1 1 15,-1 2 5-15,1 2 0 0,1 3 0 0,1-1-2 16,2 5-1-16,6 2-3 0,4 1-1 0,4 2-4 15,5-1-5-15,3 6-2 0,5 0-1 0,0 3 4 16,2 1 3-16,7 2 0 0,8-4-9 16,2-2-3-16,7 0 2 0,5-5 2 0,0-2 12 15,5-1-1-15,-3-4 0 0,0 0 1 0,-1-1-1 16,-1-4 2-16,-5-1 1 0,-3-1-2 0,-2 0 2 16,-5 0 0-16,-1-2-1 0,-7 0 0 15,0 1 0-15,-3 4 0 0,-1 2-1 0,-3 2-2 16,0 5-1-16,-1 1-7 0,0 0-10 0,1 1-2 15,-1 4 2-15,2 3 7 0,1 3 11 0,-1 4 1 16,0 3-2-16,6 0 2 0,-4 1-2 16,3 1 1-16,1 0 0 0,0 2 0 0,-1 0 0 15,1 0-3-15,0 2-10 0,-1-1-22 0,-1-7-13 16,3 1-2-16,1-9 9 0,2-3 24 0,-1-9 18 16,1 0 6-16,2-7 2 0,-5-3 2 15,-3 0-2-15,2-5 1 0,-1-3 0 0,-3-3 3 16,0-2 8-16,-1 0 9 0,-2 0 5 0,-1 2 2 15,1 2-8-15,0 3-9 0,2 2-9 0,2 4-4 16,-3 5-4-16,4 1-3 0,-2 2-1 0,3 4-3 16,3 0-1-16,-2 2 2 0,2 2 2 15,4 0-2-15,-2 4 0 0,0 0 2 0,4 0-1 16,-2 2 2-16,4 2 1 0,-3 0 0 16,1-1 0-16,-2-1-2 0,-1-2-1 0,-3-1 0 0,-4-4 3 15,2-1 4-15,-4-2 2 0,-1-3 1 16,-1-1-1-16,-1-2-3 0,-2 1 1 0,0 1 1 15,-3 1 0-15,0 2 1 0,-4-1 0 0,4 2 1 16,-2 2-5-16,2 0-1 0,0 2-2 0,2 0-6 16,2 2 3-16,4 1 3 0,0 1 2 15,4-1 2-15,4 2 1 0,5-3-3 0,4-1 2 16,3-2-2-16,5-4-2 0,1 0 1 0,1-3 0 16,-3 0 1-16,2-2 0 0,-1-1 0 15,-5-2-2-15,-1 0 1 0,-3-1-1 0,-2-2 1 16,-5-2 2-16,1-2-3 0,-3-2 2 0,-1-3-1 15,-5-3-2-15,1-2 0 0,-4-3 1 0,-2-4-1 16,0 3 2-16,-1-6-2 0,-1 1 1 16,-3-3 0-16,3-1-1 0,-1-1 1 0,-1 1 0 15,1-1 1-15,3 3 0 0,-1 0-1 0,1 3 1 16,1 4 0-16,-1 3 1 0,0 3-1 16,0 5 1-16,2 4 1 0,-2 6-1 0,0 3-1 15,1 5-6-15,-1 3-10 0,0 3-2 0,0 5 2 16,-1 3 4-16,1 6 9 0,-2 6 1 0,1 7 1 15,0 6 0-15,0 3 0 0,1 5-2 0,1 6 3 16,0 2-3-16,0 6 3 0,1-1 1 0,3 3-2 16,-1-2 3-16,2-4-2 0,0-3 0 0,5-8 2 15,3-4-1-15,-1-10 0 0,4-5 1 16,0-4 0-16,1-5 3 0,4-6 0 0,-3-3 0 16,3-6 1-16,-2-1 0 0,4-6 0 0,-7-3 2 15,6-3 0-15,-2-5 0 0,-4-1-2 16,1-1 0-16,-1-3 1 0,-2 1 1 0,-1-3-2 15,-2-2 2-15,-2 0 0 0,-2 0 1 0,-4 3 1 16,3 1 5-16,-5 4 1 0,-1 3 2 16,-2 1 2-16,0 3-3 0,-4 2 2 0,2 0-1 0,2 3-4 15,-2-1-2-15,-2 5-3 0,3 2-2 16,-1-1-9-16,-4 4-2 0,-2 1-4 0,0 3 1 16,-2 5 3-16,-4 5 0 0,-1-1 2 15,2 4 0-15,-2 5 1 0,4 2 0 0,1 2 1 16,3 3-1-16,-2-2-1 0,7 0 1 0,2-4 0 15,3-2-2-15,0-4 1 0,7-3-1 0,-1-4 0 16,-2-1 1-16,3-3 1 0,3-2-2 0,3-3-1 16,3-1-1-16,3-4 3 0,1-2 0 0,2-5 3 15,3-1 0-15,-3-1 0 0,4-3 0 16,-6-1-1-16,4-4 0 0,-4 0 1 0,0-3-1 16,-2-1 0-16,1-3-2 0,-1 0 3 0,0-1-3 15,-1-1 0-15,2 3 0 0,-3 1 2 0,-1 3 1 16,0 2 0-16,1-1 0 0,-3 4-7 15,1 4 3-15,-4 2-1 0,-2 2 2 0,-2 5 0 16,-6 2-4-16,-2 1-12 0,0 1-7 0,-2 2-1 16,-4 5 2-16,1 4 13 0,-5 4 8 15,-4 3-1-15,2 1 2 0,0 2 1 0,2-1-1 16,0 2-5-16,2-1 1 0,4 0 2 0,-1-2-1 16,3-2 3-16,1 0 1 0,2-3 0 15,4-4 2-15,-3 0 1 0,0-4 0 0,5-3 0 16,2 0-2-16,2-4-1 0,2 0 1 0,0-1 1 15,3-2 0-15,-2-3-1 0,2-3 2 0,-3 1-2 16,3-4 0-16,-3-1 8 0,4-2-9 0,-2 0 2 16,0-1-1-16,-3 2-4 0,1-3 6 0,-3 0-1 15,-1 0 0-15,0-1 1 0,-1 1 0 0,-3 0-1 16,3-1-1-16,0-1 1 0,-4-2 0 16,4-1 0-16,-4-1-2 0,4-1 4 0,1-2-2 15,-5 1-1-15,4-2 1 0,-2-1 0 0,-2-3-1 16,5 0 0-16,-5 0-1 0,2-4-1 15,-3 3 0-15,3-4-1 0,-3 1 2 0,4-2 0 16,-4 1 1-16,-1-3 0 0,1 3-1 0,-2 0 1 16,-2 5-2-16,-4 3 2 0,3 3 0 0,-6 3 0 15,3 4 6-15,-1 3 0 0,-2 5 2 16,4 3-1-16,-5 2-9 0,7 3-7 0,-3 4-5 16,2 4-4-16,-1 6 2 0,-4 6 6 0,-2 7 3 15,0 4 4-15,2 8 1 0,-3 5 1 16,4 4 1-16,2 5 0 0,-3 3-2 0,2 2 1 15,1 4 0-15,-1 1-3 0,3 1 3 0,3-5-2 16,3-5 1-16,6-6 0 0,1-5 0 0,6-10 2 16,-2 0-1-16,3-9 2 0,-2-6-2 0,2 1 0 15,2-9 2-15,0-2-2 0,2-9 4 0,0-1 1 16,1-6 0-16,-2-5 0 0,2-5 0 16,-1 2-2-16,0-7-1 0,-1-2 0 0,0 0 1 15,-2-1-1-15,-4 3 0 0,2 0 1 0,-5 5 0 16,-3 1-1-16,-3 4 3 0,0 5-3 0,-3 3 4 15,-2 2-4-15,0 4-6 0,-2-1-3 16,-3 5-4-16,2 3 0 0,-5 2 4 0,-2 6 6 16,0 3 0-16,-1 4 1 0,-1 2-1 0,3 2 1 15,1 0-2-15,5 0-5 0,3-4-2 16,3-5-2-16,6-2 2 0,6-3 3 0,-1-4 4 16,-3-6 2-16,5-1 1 0,-3-5 2 0,-2-2 1 15,0-1 2-15,0-5-2 0,3-1 0 0,-9-2 0 16,2-2-1-16,-4 1-2 0,-2-1 2 15,0-3 1-15,-1 2 0 0,-1 3 1 0,0 0-2 16,0 3 0-16,1 2 0 0,0 1 0 0,0 6-1 16,0 1-4-16,1 1-7 0,0 4-4 0,4 1-3 15,-2 5 3-15,0 4 2 0,4 7 4 16,-2 4 5-16,0 4-2 0,-4 4 3 0,1 5-2 16,3 0 0-16,-4 5 1 0,-1 5-1 0,0 2 2 15,-3 3 1-15,-2 2-2 0,-1 2 1 0,-2-2 0 16,-6 2 1-16,1-1 0 0,-7 4-4 0,3-6 3 15,-4 1 0-15,-1-3 2 0,1-3 4 16,-3-4-4-16,-3-5 0 0,5-8 0 0,-1-6 3 16,-1-4 2-16,2-8 6 0,1-1 2 0,1-8 1 15,2-1 4-15,3-4 1 0,3-4 1 0,4-2 5 16,2-3-5-16,6-2-4 0,5-2-9 16,6-6-2-16,7-2-8 0,6-5-1 0,6-3 3 15,2-2-1-15,1-3 2 0,5 1 1 0,2-5 0 16,3-1-1-16,3-3 0 0,-2-4-1 15,5-2-1-15,2-3-3 0,0-5-8 0,-1-4-8 16,0-1-6-16,-6-4-5 0,-1-1 4 0,-5 5 5 16,-2 4 7-16,-11 4 5 0,-9 8 8 0,-8 7 6 15,-10 7 6-15,-5 3 4 0,-8 7 3 16,-2 6 1-16,0 6-5 0,-2 7-2 0,-1 7-6 16,-1 8-5-16,-1 7 0 0,-5 7 0 0,6 7 1 15,1 2-2-15,6 4 1 0,7 6-2 0,8 2 6 16,10-1 4-16,5-3 2 0,8-2 3 0,7-7-1 15,8-2-2-15,6-6 0 0,5-3-5 16,6-4-13-16,-2 0-28 0,-1-3-60 0,-5-4-135 16,-7-2-388-16,-9-3-957 0</inkml:trace>
  <inkml:trace contextRef="#ctx0" brushRef="#br0" timeOffset="270987.545">523 15183 678 0,'0'-4'514'0,"1"-1"-196"0,1-3-53 0,1 2-22 0,-2 0-25 16,0-4-25-16,0 3-35 0,-1 3-29 16,-1-2-28-16,-1 1-23 0,-3 1-20 0,1 2-18 15,-3 2-11-15,-4 2-11 0,1 1-7 16,-2 5-3-16,-6 1-3 0,-1 5-2 0,0 0-2 15,-3 4 2-15,2 3-4 0,1 0 1 0,3 1 0 16,-1 0-1-16,6-2 2 0,1 1-2 0,3-2 2 16,4-2-1-16,2-5 3 0,2 2 0 0,0-5 4 15,5-3 0-15,0-4 2 0,4-2 3 0,4-4 1 16,0-3-1-16,2-2 0 0,-2-5 1 16,4-1-2-16,-5-2 3 0,3-2 0 0,-5-2-1 15,-5 2 1-15,2 0-2 0,-6 0 3 0,-1 0-1 16,-1-2 0-16,-3 3 1 0,1 4 2 0,-6-1 1 15,5 2 6-15,-5 1-5 0,5 5-6 16,-3 0-8-16,3 3-14 0,-2 3-2 0,4 3-1 16,1 4 4-16,1 2 9 0,5 7-2 0,-2 1 2 15,3 7 1-15,0 4-1 0,-1 9 0 16,3 0 0-16,-1 6 2 0,1 1-2 0,-4 2-1 16,3 0 1-16,-2 0 0 0,-3-1 1 0,-1 0 0 15,2-2 2-15,-3-1 1 0,-2-1-3 16,-2 0 2-16,1-2-4 0,0-3-1 0,-4-1 0 15,3-4 1-15,0-5 0 0,-4 0 2 0,5-7-3 16,-3-3-16-16,4-2-27 0,-1-3-49 0,2-3-66 16,0-3-119-16,3-1-340 0,2-4-855 0</inkml:trace>
  <inkml:trace contextRef="#ctx0" brushRef="#br0" timeOffset="271118.4177">1053 15498 2644 0,'-10'-4'-161'0,"-2"0"-176"0,0-2-136 0,0 1-246 15,2 5-234-15</inkml:trace>
  <inkml:trace contextRef="#ctx0" brushRef="#br0" timeOffset="280654.3491">1594 15136 1 0,'-2'-9'0'0,"1"-2"0"0,0-3 244 0,1 3 29 16,0 1-32-16,2-2-25 0,0 1-30 0,2-1-23 16,-2 0-20-16,4-1-20 0,-2 3-16 15,4-1-21-15,-4 2-16 0,4 5-19 0,0-3-13 16,0 2-10-16,4 2-5 0,-1-3-5 0,3 5-3 16,5-2-2-16,2 2-2 0,4 1-1 15,-3 1-1-15,3 0-1 0,3 1-1 0,-5-1-2 16,5 1-1-16,-5-1 6 0,4-2 4 0,-2-1 5 15,0-2 5-15,-3-4-4 0,-2-1 2 0,-1 0 1 16,-7-4 5-16,-2 3 5 0,-4-1 6 0,-3 0 5 16,-3-1-6-16,-1-1-4 0,-3 2-6 15,0-1-5-15,0 2-1 0,-4-2 3 0,0 2 4 16,-2-1 5-16,1 1 3 0,3 2-2 16,0 0-3-16,3 2-3 0,-2 2-3 0,4 4-7 15,1-2-7-15,0 4-9 0,1-2-11 0,-1 1-1 16,2 4 2-16,2 2 1 0,-2 2 6 0,7 5 0 15,1 2 0-15,1 2 1 0,-1 3 0 0,0 3 2 16,-1 2-2-16,0 0 0 0,-1 3-2 16,1-1-2-16,-2 2 2 0,2 4-4 0,-1 1 6 0,-3-2 1 15,1 3 2-15,-4-3 0 0,-1 1 1 16,-1-3-2-16,-1-2 5 0,-2 1 2 0,-4-2 4 16,-2-3 7-16,2-5 3 0,0-2 7 0,-2-3 9 15,-2-1 1-15,0-2 0 0,-2-3 2 16,-1 1-11-16,0-3-3 0,-1-1-2 0,4-3-4 15,1 1 3-15,0-3 1 0,5-2 3 0,-1 1-2 16,0-5 0-16,1 3-2 0,-1-2-4 16,2-1-3-16,1 2-2 0,0-1-1 0,1-3-3 15,1 1-3-15,0 1-9 0,1-1-16 0,1-1-23 16,0 1-28-16,1 0-48 0,1 0-58 0,0-1-83 16,4 0-185-16,-2 2-352 0,4-3-743 15</inkml:trace>
  <inkml:trace contextRef="#ctx0" brushRef="#br0" timeOffset="280872.5147">2271 15002 1272 0,'0'0'348'16,"-1"2"-149"-16,-1-1-81 0,2 3-27 0,1 2 7 15,1 3 19-15,-2 5 11 0,3 5-5 0,-2 3-11 16,2 3-18-16,0 1-18 0,4 2-21 15,0-3-18-15,3 0-9 0,2-1-5 0,2 0-1 16,-2-1-3-16,4-1-2 0,-3-4-10 0,-3-3-20 16,1-3-24-16,-1-6-40 0,-3-2-53 15,-1-4-59-15,-2-2-161 0,-3-3-323 0,-2-6-834 16</inkml:trace>
  <inkml:trace contextRef="#ctx0" brushRef="#br0" timeOffset="281005.4727">2199 14785 1083 0,'-2'-2'437'0,"0"-1"-350"0,-1 0-140 0,3 5-21 0,1 1-14 15,1 2-87-15,0 5-189 0,1 2-385 16,7 1 646-16</inkml:trace>
  <inkml:trace contextRef="#ctx0" brushRef="#br0" timeOffset="282122.3696">2410 15090 2160 0,'1'-10'118'0,"3"-7"-80"0,4 0-10 16,2 4 17-16,1 1 19 0,6 3 14 0,-5 2 0 16,2 4-14-16,2 3-13 0,-1 6-15 0,1 0-9 15,5 3-8-15,-3 5-6 0,1 1-4 16,-2 2-3-16,0 4-2 0,-3 0-1 0,-1 2 0 15,-4-1 0-15,2 1 0 0,-7-1-2 0,-1 0-1 16,-2-2 0-16,-2-1 2 0,-2-2 0 0,1-7 3 16,1-3 14-16,0-5 27 0,-1-5 10 0,2-5 4 15,0-2-11-15,0-8-25 0,2-3-9 16,0-2-4-16,0-3-3 0,4-1-3 0,-2 1-1 16,0-1 0-16,3 4-2 0,0-1 1 0,2 3 0 15,-2 2-2-15,4 5-1 0,-2-1 0 0,1 8-2 16,1 0-2-16,-2 3 0 0,1 4-3 15,1 2 0-15,2 2-1 0,-3 3 3 0,1 2 1 16,-2 5-1-16,1 1 4 0,-2 0-2 0,-1 2 1 16,-1 0 1-16,-4 1-2 0,-2 1 1 0,-1 1-1 15,-3-5 1-15,1-1 2 0,1-4 2 16,0-6 5-16,0-4 2 0,2-4 3 0,0-4-2 16,-1 0-3-16,-1-6-4 0,2 2-1 0,0-5 0 15,2 0-2-15,1 3 0 0,0-1 0 0,1 1-1 16,2 5-2-16,-1 0-1 0,4 2-4 15,-1 3 1-15,1 2-2 0,2 2-2 0,1 3 0 16,-2 2 0-16,2 3 2 0,0 1 2 0,1 0 4 16,1 2 1-16,0-2 1 0,1 2 2 0,1-2-1 15,-2-2 2-15,4-1 1 0,0-6 0 0,1 0 0 16,-1-4 0-16,3-3 0 0,-4-1-1 16,4-1 2-16,-4-5-1 0,-2 2 3 0,1-4 0 15,-5-1 0-15,-2-2 0 0,-2 4 2 0,-2-1 3 16,-4-1 3-16,-1 0-1 0,-3 2-3 0,-5 1-4 15,-1 2-3-15,1 1 0 0,-3 3-1 0,-1 3-2 16,1 1-1-16,-2 2-4 16,0 7 1-16,-1 0 0 0,3 4 2 0,-2 5 1 0,1 1-1 15,4 2 0-15,1 1-2 0,2 2 0 0,3-1 1 16,2 4 3-16,4 0-2 0,0 0 4 16,4 0-2-16,1-4 0 0,3 0 1 0,-1-3 0 15,1-4 0-15,5-3 3 0,2-6 1 0,0-2 1 16,3-4 0-16,1-1 1 0,-1-7-1 15,3 3 0-15,-2-7 1 0,-1 1-4 0,-2-4 3 16,3-2 0-16,-3 0 0 0,-1-3-1 0,-2-1 0 16,-2 0 1-16,1 0-2 0,-3-3 1 0,-2 0 0 15,0-2-2-15,-1-3 0 0,-2 1-1 0,0-2 0 16,-3 0 2-16,0-2-1 0,-2-1-2 16,1 1 0-16,-2-7 0 0,-1 1 1 0,-2 0 0 15,-1-2 0-15,-2 3 0 0,1 3-1 16,-1 1 1-16,1 5 1 0,-2 4 4 0,-1 4 1 0,3 8 3 15,-3 5 1-15,4 4-2 0,0 6-8 16,1 2-15-16,0 3-3 0,-2 5-1 0,-1 6 5 16,1 7 8-16,-3 8 2 0,4 7 1 0,0 5-2 15,-1 6 4-15,1 5-2 0,0 4 0 0,0 1 2 16,1-1-2-16,-1-2 2 0,4-2-1 16,1-2 1-16,1-4 0 0,3-2 1 0,1-3 1 15,2-8 1-15,3-2 2 0,1-7-2 0,6-8 2 16,2-7 0-16,4-8 1 0,0-4 4 0,2-9-2 15,1-4-1-15,0-7 3 0,-3-1-3 16,-1-4-2-16,-5-2-1 0,-1-1-3 0,-6-3 1 16,-2 0-1-16,-3 1 0 0,-1-2 1 0,-4 2 2 15,-1 0-2-15,0 1-1 0,-1 4-1 16,-1 4 2-16,-1 5-1 0,-1 2 1 0,1 6 0 16,0 4-2-16,1 3-3 0,0 3-5 0,0 0-4 15,0 7 2-15,0 2 1 0,1 7 3 0,2 5 3 16,0 1 1-16,2 5 1 0,0 2 0 0,-1 1 1 15,1 2-2-15,0 0 2 0,1 0-2 16,0-5-10-16,2-2-24 0,-1-7-35 0,3-3-34 0,4-8-36 16,0-5-28-16,2-6-73 15,0-7-247-15,-1-2-427 0,-3-6-280 0</inkml:trace>
  <inkml:trace contextRef="#ctx0" brushRef="#br0" timeOffset="282232.0516">3967 14429 966 0,'-2'-5'271'0,"-2"1"-177"16,3-1-101-16,2 5-57 0,3 1-114 16,1 3-150-16,1 4-162 0,4 4 227 0</inkml:trace>
  <inkml:trace contextRef="#ctx0" brushRef="#br0" timeOffset="283238.5112">4000 14838 1656 0,'1'-9'441'16,"2"-6"-343"-16,2-6-32 0,2 0 21 0,4 1 25 16,0-2 12-16,0 0-6 0,0 0-23 0,1 2-23 15,0 1-18-15,2 5-19 0,2-3-9 0,1 5-10 16,2-1-3-16,-1 6-5 0,-1 2-1 0,0 2-3 16,-1 3-4-16,-1 1 2 0,0 5-3 0,-3 0 0 15,1 2-4-15,-3 5 2 0,-4 1 0 16,-2 2 2-16,-2 3 2 0,-2 2-3 0,-2 3 3 15,-3-1-1-15,-3 1 2 0,-2-4 0 16,0-2 2-16,3-5 1 0,4-7-4 0,1-5 12 16,0-1 16-16,2-1 7 0,-1-2 3 0,1-3-4 15,0-4-15-15,0-5-7 0,1 0-4 0,3-3-4 16,0 1-1-16,2-3-1 0,3 1-1 0,2-1 0 16,2 1-2-16,0 2 2 0,5-2-3 15,-2 2 0-15,-1 3 0 0,5 1 0 0,-4 5 0 16,-1 0 0-16,1 2-2 0,-2 3 0 0,2 3 0 15,-2 0-2-15,-4 2 0 0,3 2 0 0,-4-1 1 16,1 5-1-16,0-2 1 0,-1 1 1 0,1-1 0 16,1 2 4-16,0-4 1 0,4 0 0 15,-3-4 3-15,1 0-3 0,3 0 2 0,-2-4-2 16,1-1 3-16,0-5-1 0,-2 1 1 0,0-1 1 16,-2-4-2-16,1-2 1 0,-4 0-2 15,-2-4 0-15,0-1 0 0,-3 2-1 0,-2-1 0 16,-2 3-2-16,0 0 0 0,-6 0 0 15,4 4 0-15,-4 3 1 0,1 2 3 0,0 2-5 0,-4 1 0 16,2 3 0-16,1 1-6 0,-2 4 2 0,-3 4 0 16,-1 3 2-16,0 3-1 0,-1 5 4 15,-1 2 1-15,3 2-1 0,2 1 0 0,-3 1 0 16,5 1 0-16,0 1 0 0,3-1 2 0,1-4-1 16,6-2 4-16,2-4 1 0,4-7 0 15,3-1 6-15,4-4 1 0,0-3 0 0,2-3-3 16,1-1 1-16,1-3 0 0,1-5-2 0,-4 1 2 15,1-4-4-15,1 0-1 0,-2-5-2 0,1 0 2 16,-1-4-4-16,-1 1-1 0,-1-1 2 16,-4 0-4-16,-1 0 3 0,1 0-2 0,-3 2 0 15,1 0 1-15,-2 2 2 0,2 1-1 0,1 2 0 16,1 3 2-16,0 4-5 0,-1 3-1 0,0 3-1 16,2 3-1-16,-1 4-3 0,0 3-1 15,0 2 2-15,0 3 1 0,0 3 0 0,1 4-1 16,-2 0 2-16,-2 3-2 0,1 2 2 15,-3 0 1-15,2 1 0 0,-3-1 2 0,-2 1 0 0,1-3 0 16,-2-1 0-16,-1 1 0 0,-1-5 0 16,-3-3-1-16,0-4 3 0,-2 1-2 0,1-4 3 15,-1-3 0-15,2-1-2 0,0-2 2 0,2 0 3 16,-1-1 4-16,2 0 1 0,1-2 1 0,1-3-6 16,2-4-5-16,3-1-5 0,6-3-4 0,1-4 0 15,5-2 3-15,1-1 2 0,1-3 1 16,-1 1 2-16,1-1 0 0,0-1-1 0,-3 0 2 15,2-1 0-15,-3-2-1 0,-1 1 1 0,3 0-1 16,-3 0 1-16,2 2-1 0,0 3 0 0,-4 3-1 16,4 6-2-16,-4 3 2 0,0 6-2 15,1 1 2-15,-1 5 0 0,-1 2-1 0,-1 4 0 16,3 5 0-16,-4 3 0 0,-4 5 3 0,2 1 2 16,-6 5 2-16,-1 1 3 0,-1 2-1 0,0 1 3 15,-1 1 0-15,-4 1-4 0,-2 0 0 16,-5-2 0-16,-6-3 0 0,0-1 0 0,-4-5 1 15,0-5 1-15,-1-6 2 0,-2-2 1 0,2-6-2 16,-1-3 0-16,2-6-8 0,4-2-12 0,2-3-19 16,2-4-49-16,5-5-88 0,1-1-192 0,7-4-766 15,2-5-493-15</inkml:trace>
  <inkml:trace contextRef="#ctx0" brushRef="#br0" timeOffset="284124.2573">6478 13931 1 0,'0'-4'684'15,"-2"-4"-155"-15,-1 0-115 0,-1 0-114 0,2 4-81 0,-5-1-58 16,1 2-41-16,-2-2-24 0,-7 4-15 16,1 0-6-16,-5 2-5 0,-3 4-3 0,-1 1-6 15,-5 2-9-15,-2 6-7 0,3 1-9 0,-3 3-5 16,4 1-8-16,1 2-7 0,6-1-3 15,5 2-4-15,3 0 0 0,6 1-1 0,0 1 5 16,5 2 0-16,5-1 0 0,3-1 3 0,2-1-1 16,7-5 1-16,4-3-2 0,5-8 1 0,6-6-1 15,1-5-1-15,-1-1 0 0,2-8-1 16,-6-1-4-16,1-4 1 0,-6-3-1 0,-1-1-1 16,-8-2-2-16,-3-2-1 0,-9 3-2 0,-2-2 0 15,-5 3-2-15,-4 1 0 0,-7 4-3 16,2 1 2-16,-6 3-3 0,-1 3 2 0,-5 3 0 15,3 3-3-15,2-1-1 0,1 5 2 0,2 0-2 16,7 5 2-16,3-1 0 0,4 2 0 0,2 2 0 16,3 3 2-16,6 1 2 0,1 2 0 0,7-3 0 15,7 1 4-15,2-8-2 0,9-1 3 16,2-5-1-16,3-2-4 0,-3-3 0 0,3-5 1 16,-6-1 2-16,1-4-2 0,-3 0 1 0,-2-2-1 15,-7-2 1-15,-1 1-1 0,-3-3 4 0,-7 0-2 16,-4-4 0-16,1 0-1 0,-4-6 0 0,3-1 0 15,-3-5-1-15,-1-3 1 0,2-2 0 16,-2 2-1-16,-1-5 1 0,0 0 1 0,2 2-1 16,0 1-1-16,-1 3-1 0,-1 4 1 0,1 4 1 15,2 5 6-15,-2 7 4 0,-4 3 5 16,0 4 5-16,0 5-1 0,1 4-8 0,1 4-10 16,-1 2-17-16,0 3-9 0,1 4 3 0,-2 5 3 15,-1 7 12-15,1 8 1 0,2 10 5 0,4 6 0 16,-1 9-1-16,4 10 3 0,2 5-3 15,-1 10 2-15,0 1 3 0,1 5-2 0,-7 1-1 16,-1 2 3-16,-2 0 0 0,0-1-1 0,-3 0-2 16,2-5-4-16,2-3-8 0,2-4-6 0,0-7-10 15,-1-5-15-15,0-12-12 0,1-12-7 16,4-13 4-16,-2-9 16 0,3-12 21 0,3-8 17 0,-6-6 9 16,2-11-1-16,-4-8-3 0,-1-6 2 15,-2-3 4-15,-1-4 14 0,-6-2 14 0,-1-1 13 16,-2 0 8-16,1 2-4 0,-2 1-9 0,3 0-12 15,1 1-12-15,5 4-7 0,1 1-8 16,4 1 1-16,1 0-3 0,6 3-10 0,2 1-17 16,4 0-31-16,2 4-39 0,1 0-60 0,7 3-76 15,-1 1-195-15,4 4-402 0,5 6-756 0</inkml:trace>
  <inkml:trace contextRef="#ctx0" brushRef="#br0" timeOffset="284572.2126">7494 13605 802 0,'2'-8'917'0,"3"1"-653"16,-3 0-78-16,-2 2-12 0,-1 4-14 0,0 1-17 16,-4 0-29-16,1 1-38 0,-3 4-30 0,-1 1-17 15,-4 5-1-15,-1 4 2 0,-6 5 3 0,2 4-3 16,1 3-5-16,0 3-3 0,3 4-3 15,0 1-3-15,4-1 2 0,0 0 0 0,3 3-1 0,5-5 0 16,1 0-1-16,2-3-3 0,5-9-2 16,2-4 5-16,0-7 2 0,3-1 5 0,-1-8 2 15,1-5-2-15,5-4-5 0,-4-5-4 0,6-4-3 16,-1-6-2-16,-3-3-2 0,2-4-2 16,-6-4-1-16,-2 1-1 0,-5-6 1 0,-1-3-2 15,-6-2-3-15,0-4 3 0,-5-2-2 0,2-2 1 16,-9-2 1-16,4 0-2 0,-1-2 2 0,2 0 0 15,1 1-1-15,5 0 1 0,-2 3 0 16,5 3-2-16,-1 10 1 0,-3 5 0 0,2 12 1 16,0 6-1-16,-3 10-2 0,5 5-13 0,-1 4-6 15,-4 8 1-15,3 5 3 0,-4 10 9 0,3 11 5 16,-3 6 1-16,5 6 2 0,1 7-1 16,2 4 1-16,2 4 0 0,4 1 2 0,1-1-1 15,3 0 2-15,-2-3-1 0,2-1-6 0,2-6-21 16,6-7-42-16,2-7-52 0,1-9-71 0,3-10-109 15,-1-5-299-15,4-7-592 0</inkml:trace>
  <inkml:trace contextRef="#ctx0" brushRef="#br0" timeOffset="285101.4772">7843 13459 1981 0,'-4'2'110'0,"-8"3"-78"16,-2 7 8-16,-2 6 35 0,-4 2 32 0,-1 4 23 15,-4 0-7-15,3 3-17 0,1 3-26 16,1 7-21-16,1-1-16 0,6 3-12 0,2-3-4 16,2-4 1-16,8-8 1 0,5-5 5 0,6-5 5 15,6-6 2-15,4-4-1 0,1-5-6 0,1-4-8 16,4-4-5-16,-1-2-5 0,1-5-3 16,-3-2-3-16,-5-2-2 0,-4 2-2 0,-4-4-2 15,-2-1-1-15,-6-1-1 0,-2 1 0 0,-2 4 0 16,-3 1-1-16,1 5 0 0,-2 2-1 15,2 4 0-15,0 3-1 0,-1 3-4 0,3 1-5 16,1 2 0-16,1 4 1 0,0 6 4 0,0 2 4 16,1 4 1-16,2 1 0 0,5 1 0 0,-1-2 1 15,3-1 0-15,4-4 0 0,4-7 2 0,3-3 3 16,2-6-1-16,-1-3-1 0,3-6-1 0,-5-3 1 16,-1-2-1-16,-4-5 1 0,-4-2 0 15,-1-3-2-15,-3 0 0 0,-5-3 0 0,-4-1 1 16,-5-5-1-16,-4 0 1 0,-2-3-2 0,-5 0 1 15,-1-2 3-15,-2-3-5 0,0 0 4 0,2-2-2 16,1 1-2-16,5 2 2 0,2 1-1 16,2 3 3-16,5 6 5 0,-2 5 8 0,3 8 5 15,1 7 1-15,-1 9-8 0,3 2-19 0,-1 5-9 16,2 3-4-16,-1 9 3 0,0 5 8 16,3 10 2-16,-1 7 2 0,1 4 0 0,4 11 2 15,-3 3 1-15,5 5 0 0,0 7-1 0,1-1 3 16,3 1-2-16,3-3-8 0,2-4-24 0,4-4-47 15,3-9-53-15,4-10-63 0,4-9-77 0,3-13-209 16,-3-9-438-16,-4-7-338 0</inkml:trace>
  <inkml:trace contextRef="#ctx0" brushRef="#br0" timeOffset="285212.539">7889 13260 316 0,'15'-7'-315'0</inkml:trace>
  <inkml:trace contextRef="#ctx0" brushRef="#br0" timeOffset="285467.8076">8539 13305 639 0,'-17'4'460'0,"-6"3"-184"0,-7 2-26 0,0-1-5 16,2 4-26-16,4-3-29 0,2 3-43 0,1 0-42 15,2 1-35-15,4 2-25 0,8-1-12 0,0-4 2 16,9 0 12-16,7-6 8 0,1-1 2 0,9-2-9 16,3-2-12-16,9-3-9 0,7-2-9 15,-3-2-4-15,3 0-7 0,-5 1-3 0,-4 1 0 16,-9 1-3-16,-6 4-1 0,-8 1-1 16,-5 0-2-16,-1 1-2 0,-1 4 7 0,-1 3 6 15,-4 2 5-15,2 3 6 0,-3 0-4 0,2 1-1 16,-2 3 2-16,6 0 0 0,2-1-7 15,8 0-24-15,2-4-48 0,7 0-82 0,-2-6-159 0,4-2-440 16,-2-2-862-16</inkml:trace>
  <inkml:trace contextRef="#ctx0" brushRef="#br0" timeOffset="286302.3572">9687 12741 20 0,'-4'0'418'0,"-1"0"-128"16,-3 0-32-16,0 3 6 0,-5-1 7 15,1 1-15-15,-6 1-34 0,1 1-36 0,-1 3-31 16,-5 3-28-16,1-1-18 0,-1 5-17 0,0 2-14 16,-3 0-14-16,5 5-14 0,-2 3-9 0,3 0-9 15,2 2-7-15,5 2-4 0,4-3-1 16,0 0-5-16,7 2 2 0,2-1 0 0,2-2 3 15,5-5 3-15,3-2 2 0,4-6 1 0,5-3 1 16,3-6-1-16,3-3-3 0,-1-5-3 0,0-3-4 16,3-4-2-16,-5-5-4 0,3 0-2 15,-9-3 4-15,1-3-5 0,-6-2-3 0,-6-3 1 16,-1 0-2-16,-5-4 0 0,-6 1-1 0,3 0 0 16,-5 6-2-16,-1 3-1 0,-1 6 3 15,1 5-2-15,1 4-1 0,1 3-3 0,4 4-3 16,1 2 1-16,0 7 2 0,3 3 1 0,0 4 3 15,3 5-1-15,1 4 1 0,2 3-1 16,3 4 2-16,3-1 0 0,2 1-6 0,-1 1 5 16,4-1 1-16,-3-2-2 0,5-1-1 0,-2-5 3 0,1-7-1 15,2-3 2-15,-2-6 5 0,1-6-4 0,-5-4 3 16,-2-5 1-16,1-7-4 0,-2-2 1 16,0-5-1-16,-2-3 0 0,-1-2-4 0,-2-1 3 15,-1-1 0-15,-1-2 0 0,-1 0 0 0,0-2 1 16,-2 0-1-16,1 0-1 0,-1 7 0 15,5 4 0-15,0 5 0 0,1 6 0 0,0 0-3 16,-1 7 0-16,2 3-5 0,2 3 2 16,3 4-2-16,0 3 1 0,0 4 2 0,2 2-1 15,0 5 4-15,0-1 0 0,2 5 1 0,-4 0-2 16,1-1 4-16,-4 0-4 0,-5 0-2 0,-1 0 0 16,-8-1 1-16,1-4 1 0,-4-2-1 0,3-10 5 15,1-4 1-15,2-5 1 0,-3-2 3 16,4-4-2-16,-3-3 2 0,-1-5-6 0,1 0 2 15,0-4-1-15,0 1 0 0,3-1 1 0,2 1-1 16,0 0 0-16,1 1 0 0,4 3 0 0,2 4 1 16,1 3-2-16,0 1 0 0,3 5 0 0,-1 2-1 15,4 2-1-15,-3 7 2 0,1-2-3 16,1 5 1-16,-2 2 0 0,6 4-2 0,-2-2-3 16,-2 1-19-16,4 0-29 0,-3 1-50 0,-1-1-71 15,-4 1-117-15,-1-2-263 0,0-2-383 0,0-3-249 16</inkml:trace>
  <inkml:trace contextRef="#ctx0" brushRef="#br0" timeOffset="286667.293">10478 12783 1276 0,'-6'1'178'0,"-1"2"-92"0,-7 5 25 15,3 1 37-15,-2 5 25 0,-4 2-2 0,2 2-31 16,0 1-21-16,4 3-20 0,0 1-19 15,3 4-18-15,2 1-17 0,2-2-8 0,4-1 1 16,6-4 6-16,4-5 5 0,7-5 2 0,3-3-5 16,5-6-7-16,-2-4-5 0,6-5-7 15,-3-2-5-15,1-6-4 0,-4-4-2 0,-4-1-3 0,-1-5-2 16,-5-5-2-16,-5-2 0 0,-1-6-1 16,-7 2-2-16,-7-3-1 0,-1-3-1 0,-5 1-1 15,-3-6 1-15,0 1-2 0,-3-3 0 0,2-1 2 16,3 1-1-16,1-1 1 0,2 5 2 0,4 1-4 15,1 6 7-15,2 9 11 0,-2 9 6 16,3 6 4-16,2 7-10 0,-1 6-18 0,2 4-13 16,-1 4-6-16,1 5 2 0,0 11 8 0,1 3 4 15,1 6 4-15,7 4 1 0,1 5-1 0,3 7 2 16,5 0-5-16,1 4-7 0,0 2-40 16,2 3-88-16,-4 0-127 0,3-3-304 0,-2 0-493 15,2-7-113-15</inkml:trace>
  <inkml:trace contextRef="#ctx0" brushRef="#br0" timeOffset="287020.3691">11268 12814 2116 0,'2'-7'258'16,"0"-4"-140"-16,3-5-19 0,2 1 6 15,3-3 5-15,0-2-4 0,0-4-27 0,1-1-21 0,-2-1-9 16,-1 0-7-16,-2-3-3 0,0 1-3 16,-3 0-5-16,-3-1-4 0,0-2-4 0,-3-2-4 15,-3 1-1-15,-1 0-4 0,-1 0-3 0,-1-2-2 16,-1-1-2-16,0-1-1 0,-1 1-2 16,1-2 0-16,1-1 0 0,2 4-1 0,2 1 0 15,-2 7 1-15,4 7-2 0,-1 8 3 0,2 5-4 16,1 2-7-16,1 7-12 0,-3 0-7 0,2 5 0 15,-3 8 6-15,2 6 11 0,-2 8 4 16,1 6 4-16,3 7 2 0,2 4-3 0,0 3 2 16,2 4-1-16,3 1 0 0,0 2 1 0,3 2 0 15,0-2-1-15,1-4-16 0,1 1-35 16,1-5-58-16,0-8-83 0,1-4-117 0,0-8-222 16,4-8-283-16,1-6-472 0</inkml:trace>
  <inkml:trace contextRef="#ctx0" brushRef="#br0" timeOffset="287951.1704">11758 12425 821 0,'-3'-3'736'0,"-1"-3"-556"0,-4 4-93 16,-1 3-16-16,-2 3 15 0,-5 2 29 0,-2 5 13 16,-4 1-9-16,1 4-16 0,0 1-18 15,2 5-8-15,-2 2-10 0,2 5-12 0,-1-2-11 16,3 4-6-16,4-4 0 0,5-2 6 0,8-2 7 15,6-9-4-15,6-3 5 0,2-3-6 16,2-5-5-16,3-3-6 0,-2-4-9 0,2-3-7 16,-1-4-4-16,-1 1-2 0,-3-3-4 0,-1-2-3 15,0 0-3-15,-5-2-1 0,0 0 0 0,-5 4 0 16,0 1-1-16,-2 4-3 0,-1 0 1 16,0 5 1-16,-1 0-7 0,1 2-11 0,0 2-7 15,-1 4-3-15,-1 2 4 0,1 3 10 0,0 7 9 16,1 2 3-16,0 1 0 0,4 2 1 0,-1 2-1 15,2-2-2-15,4 0-3 0,1-3-8 0,1-4 2 16,3-6 1-16,0-2 7 0,2-5 7 0,-1-2 2 16,2-3 1-16,-3-5 0 0,2-1 0 15,-1-4-2-15,-1-3 1 0,-3-2-2 0,2-2 2 16,-4-2-1-16,-1-1 1 0,-2-1 2 16,3-1-2-16,-3 2 1 0,0 0-2 0,2 1 0 15,-3 3 0-15,2 1-1 0,-1 4-2 0,-1 2-1 16,2 6 0-16,-5 1-2 0,2 5-5 15,-3 0-6-15,0 5-3 0,2 2-1 0,-3 6 5 0,1 4 5 16,3 1 6-16,-1 1-2 0,1 2 4 16,0 2-1-16,0 0 0 0,-2 1-5 0,7-3-8 15,-2-4-3-15,5-4-1 0,1-5 7 0,5-3 9 16,-2-2 4-16,-1-4 0 0,0-3 2 16,-1-4-1-16,-1-2 1 0,1-4 0 0,-3-1 0 15,2-4 0-15,-2-4 1 0,-5 0 2 0,0-2 0 16,-3-3-2-16,-3-2-1 0,-3-2-4 0,-3 0 4 15,-1-4-2-15,-3-1 5 0,0 1 2 16,1-3 3-16,0 1 2 0,3-1 2 0,0-2 1 16,2-3-1-16,1 1 0 0,2 0-3 0,2 1-1 15,2 3-1-15,1 3 2 0,2 4 0 0,-1 4-2 16,1 9 2-16,-1 5-6 0,1 7-4 0,0 4-7 16,2 5 0-16,2 4-4 0,2 4 1 15,2 6 1-15,3 5 0 0,-1 7 1 0,-2 7 1 16,1 2 1-16,-3 4 0 0,-1 4 1 0,-1 3-2 15,-4 1 2-15,-1-2 1 0,1-2 0 16,-2-2 0-16,1-6-2 0,-1-2 3 0,-2-6-1 16,1-4 2-16,-1-3 4 0,0-6-5 0,-1-5 1 15,-1-4 0-15,0-2 1 0,0-4 10 0,-1-4 4 16,-2-2 3-16,-2-5-5 0,0-4-5 0,-1-4-3 16,-4-2-3-16,0-5 2 0,0 0-2 15,0 0-1-15,2 0 2 0,3 4 0 0,0-1-2 16,4 1 1-16,1 4-1 0,3-1 0 0,0 3 2 15,0 1-2-15,3 4-1 0,-2 0-1 16,1 6-2-16,-1 3-6 0,-3 1-5 0,1 3-1 16,1 3-1-16,2 3 4 0,0 2 6 0,0 5 0 15,1 0 2-15,-1 3 1 0,0 4 1 0,-1 0-1 16,-2-1 2-16,5-1 0 0,2-3 1 16,3-2 0-16,1-4 1 0,7-1 0 0,1-4 1 15,4-1-1-15,-2 0-1 0,3-3 1 0,1 2-1 16,-1-3-7-16,0 1-17 0,-1 0-28 0,-5 0-50 15,-2 0-74-15,-3 0-139 0,-4-1-393 0,-4 2-875 16</inkml:trace>
  <inkml:trace contextRef="#ctx0" brushRef="#br0" timeOffset="288912.7244">3114 15875 1725 0,'-12'0'194'0,"-7"0"-92"0,-3 5-47 0,1 5-8 16,0 2 6-16,-2 4 14 0,3 2 4 0,-4 1 0 16,3 1-1-16,-2 4-7 0,4 1-5 15,2 3-12-15,5 0-6 0,2-2-7 0,3-1-3 16,4 0-2-16,5-1-3 0,3-3 8 0,7-6 10 15,3-5 14-15,10-6 6 0,6-9-8 16,4-9-13-16,2-7-17 0,2-7-9 0,-4-1-4 16,0-5-5-16,-4 2-3 0,-6-2-2 0,-5 2-1 15,-5 5 4-15,-9 7 0 0,-5 4 0 0,-5 2-2 16,-3 7-2-16,-2-2 0 0,-5 6 3 0,0 2-3 16,-5 2 1-16,-2 3-1 0,2 5 2 0,-2 0 2 15,3 0-1-15,8-1-1 0,0 0-3 16,7 1 0-16,2 1 1 0,4-1 2 0,6 0 6 15,2-3-1-15,8-6 4 0,4-5-1 0,4-6-1 16,3-3-3-16,2-4-1 0,-1-3 1 16,-3-1-3-16,-4-5 3 0,-3 1 1 0,-2-2 2 15,-8-4-1-15,-4 2-2 0,-5 0-1 0,-3 1-1 16,-4-4-1-16,-2 1 1 0,-3 0-2 0,-6-5 1 16,2 3 6-16,-4 0-5 0,-3 0 2 0,2 5 0 15,-2 0-4-15,2 7 10 0,-1 7 1 16,5 3 1-16,2 7-3 0,3 3-12 15,4 5-7-15,1 7-2 0,1 8 1 0,0 7 4 0,2 10 4 16,2 6 0-16,1 5 1 0,4 8 0 16,4 5 0-16,4 7-1 0,3 6 1 0,-1 6 1 15,3 7 0-15,0 5-2 0,-2-2-2 0,0 2-7 16,-1-1-7-16,1-3-12 0,-4 1-8 0,-2-3-10 16,-2-6 2-16,-5-2 4 0,1-2 6 0,-8-6 14 15,0-12 1-15,-4-10 8 0,-3-10 3 0,0-13 9 16,0-13 11-16,-2-10 11 0,4-9 9 15,-1-9 3-15,1-4-1 0,1-10-1 0,1-3 2 16,6-6-3-16,0-4 4 0,2-2-2 0,2 2-4 16,4 6-6-16,2 1-5 0,6 1-8 0,1 3-6 15,5 3-1-15,-1 5-2 0,1 1 0 16,2 3-11-16,4 2-17 0,0 0-31 0,2-1-41 16,3 2-61-16,0 0-113 0,0 1-296 0,3 4-648 15</inkml:trace>
  <inkml:trace contextRef="#ctx0" brushRef="#br0" timeOffset="289217.1584">4342 16162 3061 0,'0'-21'48'0,"0"-8"-29"0,3-10-11 15,2 2-3-15,-1 0 9 0,-1 0 14 16,-3-2 14-16,-3-3 11 0,-1 5 1 0,-4-5-6 15,0 3-5-15,-2 2-9 0,0-3-5 0,1 2-9 16,1 2-7-16,1-3-2 0,0 3-3 16,3 1-4-16,-2 3 1 0,0 2-1 0,2 6-1 0,-1 4-1 15,1 9 2-15,3 5-3 0,-2 6-6 16,2 1-8-16,0 5-2 0,-2 9 2 0,1 7 6 16,-3 9 8-16,-1 6-1 0,1 8 1 0,2 1 0 15,3 3 1-15,3 4 0 0,3 2-2 0,4 3 1 16,0-1-2-16,1 0 0 0,6 1-7 15,-1-3-25-15,2-2-45 0,3-1-72 0,0-13-105 16,4-3-236-16,0-11-449 0,1-11-618 0</inkml:trace>
  <inkml:trace contextRef="#ctx0" brushRef="#br0" timeOffset="289383.3253">4116 15783 2706 0,'-16'-8'90'0,"2"-1"-48"15,-2 1-15-15,11 4-4 0,7 2-1 0,3-1-3 16,7-3-13-16,6 2-1 0,9-4 0 16,5 6-1-16,6-3-1 0,4 4 1 0,0 1-14 0,1 0-49 15,1 1-96-15,-2 4-252 0,2-3-494 0,-3 4-522 16</inkml:trace>
  <inkml:trace contextRef="#ctx0" brushRef="#br0" timeOffset="289819.4973">4598 16202 1890 0,'-10'-6'2'0,"1"0"-28"0,-5-1-2 0,7 0 26 16,6-2 25-16,-1 0 17 0,1-1 24 0,0 3 24 15,-1 0 18-15,2 3-1 0,0-1-19 0,0 3-24 16,2 1-23-16,-1 0-19 0,0 1-12 15,2 0-5-15,-2 0-4 0,3-2 1 0,-2 2 0 16,0 0-2-16,-1 0 4 0,-1 0 0 0,0 0 2 16,0 0 0-16,0 0 3 0,0-1 0 0,1-1 1 15,4-1-2-15,-4 1-2 0,2-1 0 0,-2-1 0 16,1 1 1-16,1 0 5 0,-1 1 2 16,0-1 2-16,-1 2 2 0,0-1-3 0,0 1-2 15,1-1-3-15,-1 2-6 0,0 0 2 16,0-1 0-16,1 1-1 0,-2 0 4 0,0 0-1 15,1 0 6-15,0 0 4 0,-1 0 7 0,0 0 1 16,0 0-2-16,0 0-1 0,-1 1-7 0,1-1-1 16,-1 0-6-16,1 0-4 0,0 0-3 0,0 0-6 15,0 2-1-15,-2-2-1 0,2 1 8 16,2 1-3-16,-2-1 3 0,0 1 2 0,0-1-1 16,0 1 0-16,0-2 0 0,0 0 1 0,0 0-2 15,0 0 2-15,0 0-5 0,0 0-12 0,1 0-25 16,0 0-40-16,0 0-50 0,1-2-97 15,1 2-203-15,0 0-287 0,4-1-424 0</inkml:trace>
  <inkml:trace contextRef="#ctx0" brushRef="#br0" timeOffset="290548.4469">4288 16419 1 0,'1'0'0'0,"-1"2"224"15,-1-2 86-15,1 0-4 0,-2 0-7 0,2-2-29 16,0 2-42-16,-1-1-42 0,2-2-34 0,-1-4-21 15,2 0-12-15,0-3-9 0,2-7-7 16,3-2-12-16,1-5-13 0,3-3-9 0,0-3-6 16,0-1-8-16,-1 1-7 0,3 1-9 0,-6 0-11 15,1-2-8-15,-2 0-8 0,4 0-3 0,-1-2-2 16,-1 0-2-16,2 2 0 0,-1 3 0 16,2 0-1-16,3 6 0 0,1 3-1 0,1 3 3 15,2 5 0-15,0 3 1 0,3 2 0 0,2 3-4 16,5 3 2-16,1 2-2 0,0 3-1 0,2 4 1 15,0 3-2-15,-3 3 0 0,-1 4-3 16,-6 3 1-16,-8 6-1 0,-4 3-1 0,-4 4 1 16,-5 3 0-16,-1-3-2 0,-3 1 1 0,1-4 1 15,-4-5-1-15,2-2 3 0,-2-2 1 0,1-4 0 16,1 0 0-16,2-5-2 0,2-4 0 0,1-4 1 16,3-4-10-16,-2 0-23 0,6-4-38 15,0-2-66-15,1-3-106 0,3-3-261 0,6-2-402 16,-4-3-194-16</inkml:trace>
  <inkml:trace contextRef="#ctx0" brushRef="#br0" timeOffset="291033.3558">5316 15846 1970 0,'-12'3'98'15,"-4"3"-66"-15,-6 6-3 0,0 2 26 0,2 4 30 16,-5 0 23-16,2 2 8 0,-4 1-9 0,4 2-11 15,1 2-13-15,4 2-16 0,-1 1-14 16,5-2-14-16,3 2-12 0,1-2-9 0,5-3-2 16,5-2-2-16,5-7 2 0,9-5 2 0,2-8-3 15,9-6-1-15,5-6-4 0,3-2 0 0,4-5-3 16,-3-1-2-16,0-1 0 0,-9-5-4 0,0 0 3 16,-7-2 0-16,-2-1 1 0,-6 3 1 15,-6-2-1-15,-2 2-1 0,-2 1-2 0,-4 2 2 16,0 1-1-16,-3 3 4 0,0 6 4 0,0 2 5 15,1 5 2-15,-3 3-3 0,4 4-5 0,0 0-9 16,3 5 0-16,-2 4-1 0,1 5 3 16,1 0-2-16,4 2 2 0,5 0 2 0,-1 1 1 15,5 0 3-15,3 0-1 0,3 0 1 0,2-2-3 16,5-6 0-16,2-3 2 0,5-6-1 0,3-6-1 16,-1-5-2-16,-1-4-3 0,-3 1 3 15,-4-4 0-15,-6 0 2 0,-3-2 0 0,-7 1-2 16,-6 2 0-16,-2 2 0 0,-3 2 1 0,0 3 5 15,-5 1 0-15,3 2 1 0,-4 4-1 0,0 1-2 16,4 3-3-16,-3 2-2 0,4 4 1 16,-4 3-3-16,5 2 1 0,-3 6 3 0,5-1-4 15,4 0 3-15,-1 1-1 0,6-2 2 0,0 0-2 16,3 1-5-16,2 0-13 0,1-3-31 0,-4 0-45 16,3-5-64-16,-2-5-71 0,0-5-128 0,0-3-305 15,-2-6-538-15</inkml:trace>
  <inkml:trace contextRef="#ctx0" brushRef="#br0" timeOffset="291159.7882">5474 15659 1352 0,'-10'-8'497'0,"-1"-2"-403"16,0 2-82-16,8 5-54 0,5 2-141 0,1 2-227 16,4 2-273-16,2 1 47 0</inkml:trace>
  <inkml:trace contextRef="#ctx0" brushRef="#br0" timeOffset="291697.3">5681 16083 2472 0,'0'-18'92'0,"0"-7"-56"0,5-5-18 15,3 0 5-15,3 5 9 0,2-1 15 0,0-1 7 16,2 2 4-16,-2 0-2 0,4 2-5 15,-4 0-7-15,6 6-10 0,-4 3-9 0,1 4-12 16,1 3-4-16,-3 3-5 0,3 5-2 0,-4 3-1 16,1 3-1-16,1 4-1 0,-5 1 1 0,-1 3 1 15,-2 2-2-15,0 2 1 0,-1 1 0 16,-3 0 0-16,-1 1 0 0,0-2 2 0,-2-1-1 16,-2 0-1-16,-1-1 0 0,-4 0 0 0,2-3 0 15,-2-3 2-15,6-8 5 0,0-1 3 16,1-5 3-16,1-3-1 0,1-7-7 0,4-5-3 15,1-1-2-15,1-5 0 0,-1 1 2 0,1 1-1 16,-3-1 0-16,2 2-2 0,-4 2 3 16,1 1-2-16,1 5 2 0,-1 1-2 0,2 5 0 15,-1 3-2-15,-1 3-2 0,1 4 3 0,0 1-2 16,4 2 2-16,1 5 1 0,1-1-1 0,1 5 2 16,3-3-1-16,2 1 0 0,1-1 1 15,4-1 2-15,2-3-1 0,0-6 3 0,0 1-1 16,1-4-1-16,-2-2-1 0,-4-3 1 0,0-3 0 15,-5-5-1-15,1-3 2 0,-1-3-1 0,-3 0 1 16,-3-1 0-16,-4-1 3 0,-1 1 1 0,-4 0 5 16,-2 3 4-16,1 4 8 0,-4 2 7 0,3 1 0 15,-2 3 3-15,0 5-9 0,4 1-8 16,1 2-7-16,0 2-10 0,0 3-2 0,1 2-1 16,4 4 1-16,0 4 2 0,2 0 1 0,3 1-2 15,3 1-3-15,2-3-12 0,1 3-27 16,1 0-53-16,-3-1-89 0,-2-1-167 0,1 0-532 15,-5-3-757-15</inkml:trace>
  <inkml:trace contextRef="#ctx0" brushRef="#br0" timeOffset="291811.9963">6353 15441 2279 0,'-9'-10'68'0,"1"-2"-88"0,-2 0-64 0,9 4-131 16,2 4-255-16,1 0-267 0,4 4-83 0</inkml:trace>
  <inkml:trace contextRef="#ctx0" brushRef="#br0" timeOffset="292231.1946">6488 15637 1786 0,'-2'-13'526'0,"0"0"-478"0,2-5-31 0,3 4-1 16,2-1 13-16,2 0 23 0,3 0 23 0,-1 0 18 16,1 1-1-16,0 3-14 0,2 1-13 0,3 0-17 15,1 4-11-15,2 0-10 0,-1 5-7 16,-1 1-5-16,3 1-5 0,-4 5-3 0,1-1-2 16,1 6 1-16,-5 1-1 0,-3 2 0 0,-2 1 0 15,0 3 1-15,-1 1 0 0,-3 3 0 16,1-1-1-16,0-3-1 0,-2 2-1 0,2-2-1 15,0-2 1-15,-3-2 0 0,0 1-1 0,-1-3 2 16,-1-4-3-16,1-4 6 0,0-3 13 0,0-2 15 16,0-2 4-16,1-6-2 0,0-1-11 0,5-5-16 15,-2-1-3-15,3-3 0 0,-2-2-2 0,3-1-1 16,0-2-2-16,0 3 1 0,0 0 0 16,1 2 0-16,1 2 2 0,0 3 0 0,5 3-1 15,-4 2 1-15,1 1-1 0,-1 5 1 16,4 0-3-16,-3 6-2 0,-1 2 0 0,-1 1-2 15,0 3 1-15,-5 3 2 0,2 1-4 0,2 1-16 16,0 2-31-16,1-1-55 0,0 0-85 16,1 0-137-16,-3 3-344 0,2-2-878 0</inkml:trace>
  <inkml:trace contextRef="#ctx0" brushRef="#br0" timeOffset="292617.2551">7235 15433 1706 0,'-4'-10'437'15,"-2"-4"-325"-15,-1 0-29 0,0 5 16 0,4 3 12 16,-4 3-9-16,-1 2-18 0,2 1-17 0,-1 3-12 16,1 1-4-16,1 2-8 0,-2 3-5 0,4 0-6 15,1 0-6-15,2 2-4 0,2 1 1 0,5-2 3 16,3-1-1-16,2 1 2 0,7-5-6 16,-1-2-2-16,3 0-6 0,1-3-2 0,0-2-2 15,-1-1-1-15,2 0-3 0,2 0-1 16,-3 1 0-16,-3 4-2 0,0 0-1 0,-6 1-1 15,-1 4 0-15,-2 3 2 0,-3 0-3 0,-3 5 3 16,5 3 0-16,-3 6 1 0,-2 2-1 0,2 5 6 16,-2 3-1-16,-2 1 0 0,3 5-2 0,-3-4-2 15,0 3 2-15,-1 0-1 0,0 1 0 0,-2-2 0 16,-1-1 3-16,-8 4 1 0,-2-3 2 16,-6-1 0-16,-4-6 0 0,0-5-1 0,-4-7 2 15,5-8 6-15,3-8 10 0,4-6 8 0,3-6 5 16,1-4-6-16,1-4-8 0,6-6-8 15,3-3-8-15,3-6 0 0,4-5-4 0,4 1-2 0,0 0-1 16,2 0-15-16,5 0-27 0,-3 0-46 16,2-3-89-16,0-1-181 0,-4 1-679 0,-1-2-676 15</inkml:trace>
  <inkml:trace contextRef="#ctx0" brushRef="#br0" timeOffset="295134.3898">10928 10212 1 0,'0'-3'56'15,"-1"1"50"-15,0 0 15 0,-2 2 15 0,1 0 20 16,2 0-2-16,-2 0-33 0,2 0-25 0,0 0-22 16,0-1-17-16,2 1-10 0,-2 0 1 0,2 0 6 15,-2 0 4-15,3 0-2 0,-1-1-5 16,1 1-7-16,2 0 7 0,1 0 10 0,2 0 5 15,0 0 1-15,2 1-6 0,2-1-6 0,-2 2-4 16,4-1-4-16,2 0-6 0,-2 2-6 16,3-1-5-16,-3 0-5 0,1 3-5 0,0-3-4 15,0 2-3-15,-2 2-3 0,0-1-2 0,0 2 2 16,-2 0-3-16,1 2 0 0,0 2-1 16,-2-1 1-16,1 3-1 0,-3 0-3 0,1 2 1 15,0 0 0-15,-2 1 0 0,0-1 1 0,-2 0-1 16,0 3 0-16,2 0 1 0,-3 0-1 0,-2-4 1 15,3 4 1-15,-2-1 3 0,-1-2 1 0,2 5 1 16,-3-3-2-16,-1 3-3 0,0-2-2 16,-1 1-1-16,-1 2-1 0,-1 1 1 0,-1-3 3 15,-1 2-2-15,0 0 1 0,-3-2 4 0,3 2 5 16,0-1 10-16,-3 2 1 0,3 0 1 0,-4-1-3 16,3-1-6-16,1 1-3 0,-2-4-3 0,1 4-1 15,-4-2-3-15,1 1 0 0,-4 2 1 16,1-3-2-16,1 1 3 0,-4-1-1 0,2 1 0 15,-2 0-1-15,1 2 0 0,0-1-1 0,-4 0-1 16,2 2 0-16,0-4 0 0,1 2 2 0,-3-3-3 16,4 1-1-16,-1-1 2 0,0-3-1 15,0 2 1-15,-2 2 0 0,1-2-1 0,-1 0 1 16,0 1 0-16,-1 4 1 0,-1-2 1 0,-1-2-1 16,2 0-2-16,2-2 1 0,-2-1-1 15,-1 1 3-15,2-1-3 0,-1-1 2 0,0 0-1 16,-2 2 0-16,2-3 2 0,-3 1-2 0,1-2 2 15,0 1-1-15,-1 0-1 0,1-1 0 16,0-2 0-16,-1 2-1 0,0 0 1 0,2-1-1 16,-2 1-1-16,1-1 3 0,0 0-1 0,-2 1 1 15,-1 0 0-15,0 2-2 0,-2-3 1 0,-1 1-1 16,2 0 1-16,-3 0-1 0,3-1-2 0,1-1 0 16,0 0 0-16,-1 1 0 0,3-2 0 0,1 1 1 15,-2 0-1-15,2-2 2 0,1 3-1 0,-1-2-2 16,3-2 0-16,-3 4 1 0,2-3 2 15,-1 1 0-15,0 1 0 0,0 0-1 0,-1 1 1 16,0-1-2-16,3-1 1 0,1 1-2 0,-2-1 1 16,4 0 0-16,-2 0-1 0,1-1 1 15,-1 0-1-15,1-1 0 0,-1 0 1 0,2 3-1 16,-2-3 2-16,1 0-1 0,-1 2-1 0,-3-1 2 16,5-1 0-16,-4 2-1 0,-1-2 0 0,5 1-1 15,-5 1 1-15,2 1-2 0,1-2 2 16,0 2 0-16,1-1 0 0,-2 3-1 0,-1-3 0 15,3 2 1-15,-4-2-1 0,1-2 1 0,4 2 0 16,-3-1 0-16,5-2 0 0,-6 3-2 16,7-2 1-16,-2-2 0 0,-3 1-2 0,5 1 1 15,-1 0 0-15,0-1 0 0,0 3 1 0,-1-2 0 16,1 0 0-16,0 1-2 0,0 1 2 16,-4-1 0-16,4 1-1 0,-3 0 0 0,1 0 2 0,0 1-3 15,-3-1 1-15,4 2 0 0,-4-3-2 0,4 2 3 16,-4-1-1-16,4 0 0 0,-4 0 0 15,2 1 0-15,-2-1 1 0,0 2 0 0,0 0-1 16,1 0 0-16,-3-1 0 0,3 2 1 0,-1-2-2 16,-3 3 1-16,6-3-1 0,-5 2 1 15,2 0-3-15,-2 0 2 0,2 1 1 0,1 0 0 16,-3-4 1-16,6 1-1 0,-4 1 0 0,4-3 0 16,-3 4 3-16,4 0-2 0,0 0-1 0,-1 0-1 15,-1 1 1-15,1-1 1 0,2 2-1 16,-3-1 0-16,-1 3 0 0,2-2 1 0,-3-2-2 15,4-1 2-15,-1-2 0 0,2 0-1 0,1 0 1 16,-4 1-2-16,7-2 3 0,-2 0-2 0,-1 2 0 16,-1-1 0-16,2 2 1 0,-2-1 0 15,1 0-3-15,1 1 2 0,-3 0-2 0,2 1 1 16,0 1 3-16,-1 0-2 0,-2 2 1 0,2-3 0 16,0 1 0-16,0 0-1 0,0-3 1 0,1 2-2 15,1-3 2-15,-2 0-1 0,2 0 1 16,4-3 0-16,-2-2-1 0,1-1 1 0,2 2-2 15,2-2 1-15,1-2 2 0,0 1-2 0,1-1 0 16,0-1 0-16,0 0 0 0,1 0-1 0,0 0-3 16,0 0-10-16,0 0-21 0,0-1-26 0,5-2-40 15,-2 0-57-15,2-2-114 0,0-1-234 0,8-2-277 16,-3-3-124-16</inkml:trace>
  <inkml:trace contextRef="#ctx0" brushRef="#br0" timeOffset="295598.7818">8439 12740 873 0,'-1'-6'462'0,"-1"-1"-289"0,1-2-85 0,-2 5-5 16,3 4 23-16,0-2 35 0,0 2 15 0,-1-1-5 15,0 1-15-15,1 1-26 0,0-1-24 0,-1 2-22 16,1-2-19-16,-1 0-11 0,1 1-12 15,0 2-6-15,-1 0-2 0,0 1-3 0,-5-1 2 16,4 2 1-16,-1 1 1 0,-2 2 4 0,3-2 0 16,-4 2 0-16,2 2-1 0,-4-1-1 0,4 0-2 15,-4 3 1-15,0-2-4 0,3 1-2 16,-5 1 0-16,1 3-3 0,0 0 0 16,-1-1-1-16,0 4-1 0,1 0 2 0,-3-1 1 0,1 2 1 15,-1 2-2-15,-4-3 0 0,3 0-1 16,-3-3 0-16,4 0-1 0,-1-2 0 0,3 1-1 15,1-5 0-15,-1 2 0 0,1-4 0 0,5-1 0 16,-2 1-1-16,3-3-1 0,-1-1 0 0,3 0 0 16,-1-1 1-16,2-2 0 0,2 0 3 0,-1 2 2 15,3 1 4-15,-1-2 12 0,5 2 4 16,4-1 1-16,8-2 0 0,4-5-9 0,5-1-5 16,6 1-3-16,-1-3-2 0,3-2-1 0,-3 1-3 15,-2 0 0-15,-2 2-2 0,-2 3-1 16,-7-1-1-16,-1 2 1 0,-7-1-1 0,3-1 0 0,-3 1-5 15,-3 1-14-15,1-1-22 0,0 1-36 16,0-2-43-16,3 2-62 0,-2 0-121 0,3 0-334 16,1 0-845-16</inkml:trace>
  <inkml:trace contextRef="#ctx0" brushRef="#br0" timeOffset="310104.8552">348 17604 1 0,'0'-2'0'0,"0"-2"155"0,0 2 185 15,-1-2-28-15,1 1-19 0,0-2-33 16,-1 2-43-16,1-2-36 0,-3 2-40 0,3 0-24 16,-1 1-19-16,1 0-15 0,0-1-14 0,0 2-13 15,0 1-15-15,1 0-8 0,-1 0-12 16,0 0-12-16,0 1-3 0,0 2-6 0,0-1-2 15,0 2 2-15,0 1 5 0,0 5-3 0,-1-1 0 16,1 6 0-16,-1 3-4 0,1 1 11 0,-1 6 12 16,-2 4 10-16,-1 0 8 0,1 1-5 15,0 1-10-15,-4 1-7 0,4-2-4 0,-3 0 0 16,3-3-4-16,1-1-2 0,-3-1-1 0,4-4-4 16,-1 0 4-16,1-3-1 0,-5-3 0 0,5-1 5 15,0-2-4-15,1-3 2 0,-1-2-2 16,0-2-3-16,0-2 5 0,0-2 0 0,1 0 3 15,0-1 0-15,0 0-3 0,-3 0-10 0,3-2-21 16,0 1-34-16,0-1-52 0,0 1-78 0,-1-2-104 16,1 0-161-16,-1 0-275 0,1-1-184 15</inkml:trace>
  <inkml:trace contextRef="#ctx0" brushRef="#br0" timeOffset="310466.5084">586 17651 652 0,'-1'3'401'15,"1"-1"-204"-15,0 0-123 0,-1 2-31 0,0 1 31 16,-1 1 17-16,-4 2 29 0,2 1 6 0,-4 5-21 16,1 1 0-16,-3 4 4 0,0 4-12 0,0 1 0 15,3 0-13-15,-2 1-29 0,0 0-18 16,1 2-17-16,4-2-9 0,0 0-3 0,4-2 0 15,4-2 3-15,-1-1 0 0,5-2 4 0,4-2 6 16,-1-4 13-16,1-2 10 0,7-3 6 0,0-4 4 16,-1-3 0-16,3-3-9 0,0-2-2 0,0-5-3 15,-1-1-2-15,0-2 2 0,-6-2-4 0,4-2-4 16,-8-2-3-16,0 0-5 0,-4-4-4 16,-4 3-4-16,-3 0-4 0,-6-3-5 0,-3 3-5 15,-1 1 0-15,-9 0-1 0,-1 4-4 0,-6 0 0 16,2 2-2-16,-3 2-2 0,-1 4 4 15,5 0-12-15,-2 2-21 0,5 2-43 0,6 2-80 16,-1 1-128-16,7 2-205 0,4 2-483 16,1 1-155-16</inkml:trace>
  <inkml:trace contextRef="#ctx0" brushRef="#br0" timeOffset="310628.5081">1022 17971 2831 0,'-5'-7'89'0,"-5"-3"-56"0,0-2-33 0,3 4-17 16,6 1-16-16,-1-1-38 0,-3-2-52 0,2 0-99 15,-7-2-220-15,1 2-552 0,-1 0-56 16</inkml:trace>
  <inkml:trace contextRef="#ctx0" brushRef="#br0" timeOffset="337049.0046">1516 17587 1 0,'0'0'0'16,"0"-1"0"-16,-1-2 0 0,2 1 0 16,-1 1 0-16,1-3 0 0,0 2 0 0,-1-2 0 15,0 2 0-15,1 1 0 0,-1-2 0 0,1 1 28 16,-1 2 2-16,0-1-11 0,0 1 1 0,0 0-11 16,5-2-16-16,-5 2-20 0,0 0-24 15,0 0 30-15,-5 0 21 0,5 0 0 0,0-1 0 16,0 1 0-16,0 0 0 0</inkml:trace>
  <inkml:trace contextRef="#ctx0" brushRef="#br0" timeOffset="337517.5867">1573 17454 1 0,'-3'-5'0'0,"0"0"259"0,-5-2 31 16,2 1-13-16,2 4-5 0,1-4 3 16,-2 1-12-16,3 1-24 0,0-1-35 0,1 2-43 15,0 3-41-15,1 0-43 0,0 0-36 0,1 2-26 16,-1 1-13-16,1 3-2 0,-1 4 5 16,0 8 8-16,1 5 2 0,-1 5 2 0,1 0-2 0,0 3 1 15,0 4-3-15,3 1 1 0,-2 2-7 16,-1 2-2-16,0-2 0 0,-2 3 3 0,1-2 5 15,-2-5 1-15,2-3 2 0,0-1-3 0,0-5 0 16,1-5-1-16,-1-3-4 0,0-1 2 0,0 0-3 16,0-7 1-16,0 0-1 0,1-1 3 0,-1-5-15 15,-1-1-18-15,1-2-33 0,-1 0-48 16,0-3-49-16,1 0-142 0,-4-3-280 0,2-6-556 16</inkml:trace>
  <inkml:trace contextRef="#ctx0" brushRef="#br0" timeOffset="337724.4564">1244 17518 1696 0,'0'-1'221'0,"1"-4"-71"0,6-3-22 0,0 3 15 16,7-1 7-16,5-1-3 0,5-3-21 0,6 1-28 15,5-2-27-15,2 3-15 0,4-2-20 16,5-2-10-16,-3 1-6 0,-1 0-10 0,-2 2 3 15,-3 4-9-15,-5-2-13 0,-8 3-26 0,-1 0-35 16,-7 1-54-16,-3 3-87 0,-4 2-109 16,-3 1-207-16,-6 1-425 0,-7 7 106 0</inkml:trace>
  <inkml:trace contextRef="#ctx0" brushRef="#br0" timeOffset="337896.2449">1203 18048 951 0,'-12'11'830'0,"-6"2"-629"0,10-5-69 0,2 0-31 16,-1-2 16-16,4-1 16 0,2 1 0 0,3-3-8 16,1-2-16-16,7 1-38 0,17-4-26 15,7-2-20-15,6-6-23 0,2 1-6 0,2-1-43 16,1 2-80-16,0-1-118 0,0-1-186 0,-2 1-398 16,-2-1-462-16</inkml:trace>
  <inkml:trace contextRef="#ctx0" brushRef="#br0" timeOffset="339691.6119">2067 17621 1398 0,'-20'8'413'0,"-9"5"-159"16,-7 3-57-16,3 3-17 0,3-3-27 0,2 2-25 15,2 1-36-15,2 0-29 0,2-1-25 0,6 3-18 16,4-3-11-16,4 1-7 0,8-4 2 15,2-3 0-15,6-2 1 0,8-2 4 0,-1-7 4 16,6-2 6-16,6-7-2 0,-3-3 0 0,4-3-4 16,0-1-1-16,-4-3-2 0,-3-5 1 0,-4 3 3 15,-4-2-4-15,-3 5 3 0,-4 1-2 16,-3 2 1-16,-3 3 1 0,-1-2 0 0,0 6-1 16,-2-2-4-16,0 2 5 0,2 6-10 0,1 1-7 15,0 3-9-15,3 2-5 0,0 5 3 0,1 4 7 16,4 2 6-16,0 3 0 0,3 7 4 15,2 4-4-15,-1 2-2 0,7 5 1 16,-2 0-2-16,-2 3-2 0,3 6 0 0,-6 1 2 16,-6-19 20-16,-3 5-7 0,-3 0-6 0,1 9-7 0,-3 0-18 15,-5 7 12-15,-1-2-1 0,-5 4 5 16,0-3 8-16,-5-4-11 0,-2-9 10 0,3-3 5 16,-1-6-3-16,0-8 20 0,0-7-4 15,4-5 11-15,0-6 2 0,2-4-8 0,4-7-6 16,0-5-9-16,3-6 3 0,4-5-5 0,1-5 13 0,4-3-3 15,3-3-3-15,3-5 10 0,12-41-23 16,3 7-4-16,-2 6-6 0,-1 11-7 0,4 5 22 16,1-1-2-16,1 0-4 0,5 1 2 0,-5 2-4 15,4 3-2-15,-4 6 4 0,1 6 0 16,-6 10-1-16,-3 8-4 0,-1 10-1 0,-2 3-4 16,-4 3-3-16,1 4 1 0,-1 6-1 0,-1 1-1 15,-1 6-1-15,-1 7 3 0,-1 8 1 0,-5 1 7 16,3 3 3-16,-5 7-1 0,-2-3 1 15,0 4-3-15,-3 3 1 0,-4-6 0 0,3 0-4 16,-3-5 4-16,5-6-2 0,0-6 3 0,2-5 2 16,-2-8 4-16,2-4 12 0,0-2 15 0,2-1 13 15,-2-2 0-15,0-4-6 0,1-6-13 16,1-8-14-16,2-4-8 0,3-7 3 0,0 5 3 16,1-2-1-16,1-1-3 0,-1 1-1 15,2-1 0-15,-1 0-2 0,2 2 2 0,-1 4-2 16,0 3-1-16,1 5-5 0,-1 0-1 0,0 7-3 15,0 2-3-15,-1 3-3 0,1 3-1 0,0 3 1 16,0 4 1-16,0 2 2 0,2 4 5 0,-2 2 1 16,1 2 1-16,2 0 3 0,1 0-2 0,-2 2 0 15,-1 2 1-15,5-6 3 0,-1-4 1 0,4-6 1 16,2-3 0-16,0-4 0 0,0-2-2 16,1-2 0-16,-1-9-1 0,0-1 4 0,-1-1 1 15,-3-4-3-15,-2 2 1 0,-6-2 0 0,-4-1 0 16,-4 1 1-16,-1 2-4 0,-1 3 5 15,-2 4-4-15,-2 2 0 0,0 4 1 0,-1 3-4 16,2 1-3-16,-2 4-5 0,3 1 2 0,-6 3 1 16,2 4 4-16,-1 4 1 0,1 2-1 0,1 4-1 15,5-2 1-15,1 1 6 0,0 2 0 0,4-1-1 16,4 2-1-16,0 2-1 0,5-4 0 16,1 0-2-16,1-6 6 0,3-4 2 0,2-5 2 15,-1-4 2-15,2-2-3 0,-2-7 0 0,-3-1 0 16,0 1-4-16,-4-6 0 0,-2-3 1 15,-1 2-2-15,-7-3-2 0,0 3-2 0,-5 2-1 16,-4 0 0-16,-2 1-3 0,-1 2 3 0,-1 1-1 16,-4 1 1-16,2 0 1 0,-3 4 2 0,2-1 0 15,-2 5-2-15,6 0 2 0,-2-1 0 0,5 2-1 16,4 1 0-16,1-1-2 0,2 4-2 16,1-2-1-16,1 0 2 0,4 1 8 0,3-3 6 15,4-3 1-15,3-4 2 0,7-3-2 0,1-3-4 16,3-2-1-16,1 0-1 0,-2 1-1 0,1-3 1 15,-6 2 0-15,1-3 0 0,-4 1 1 0,-2 2 0 16,0-3-4-16,-3 4 6 0,0 2 0 16,-2-1-3-16,-2 7 2 0,-3 1-10 0,-1 1 0 15,1 3-6-15,-5 1-4 0,3 3-2 16,-2 1 1-16,0 5 4 0,-1 0 5 0,0 3 4 16,-1 4 2-16,2 1-1 0,-1 1-2 0,2-1 2 15,0 3-2-15,0-3 1 0,5 7 2 0,2-6 0 16,0 0 1-16,7-4 2 0,0-6 2 0,3-3-1 15,5-5-6-15,-2-2-5 0,5-4-6 16,-4-2-9-16,3-5-8 0,-2-3-12 0,0-3-12 16,-2-3-2-16,-1 0 3 0,0 0 13 0,-3-1 13 15,-1 0 5-15,-4 3 5 0,0-3 2 16,1 1 3-16,-4 3 5 0,-1 0 5 0,0 6 3 0,-2 1 13 16,-4 4 16-16,-1 4 8 0,-2 2 2 15,-1 2-12-15,0-1-17 0,0 2-5 0,-2 4-1 16,-4 0 7-16,2 7 7 0,-5 0-2 0,1 2-2 15,0 1-4-15,-2 3 2 0,-3-1-3 16,2 5-2-16,-2 1-2 0,-1 4-4 0,1-1 0 16,0-2 0-16,5 0 0 0,6-7-1 0,4-6 3 15,4-6 6-15,4-1 8 0,1-3 1 0,3-7 1 16,1-2-5-16,0-3-2 0,4-5-3 16,-4-5-3-16,1 0-1 0,-2-3 1 0,-2 1-2 15,-2 1 5-15,-1-1-4 0,-5 1 1 0,-1 0-4 16,-1 2 3-16,-4 2 1 0,1 4 1 15,-1 3-1-15,-1 3 0 0,2 3-3 0,-2 1-5 16,3 2-2-16,-1 1-8 0,2 1-1 0,-1 2-1 16,1 2 3-16,1 4 8 0,-1 3 2 0,3 2 1 15,0 1-2-15,4 0 1 0,0 1-1 0,-1-1-1 16,4 3 3-16,-1-3 1 0,-1-4 0 0,3-1 6 16,1-4 5-16,2-5 0 0,-1-4 5 0,2-4-3 15,0 0-2-15,-1-5 3 0,1-4-2 16,-3 0-3-16,-1-3 2 0,-1 2-4 0,-3-3 1 15,-1 1 2-15,-2 0-3 0,-1 2 1 0,0 0-6 16,-1-1-2-16,2 3 3 0,0 3-11 16,-1 4 7-16,0 0-3 0,-2 4-4 0,2 3 1 15,0 1-6-15,1 4 1 0,0 0-1 0,4 6 5 16,-2-1 0-16,-1 5 7 0,2 3-1 16,1 1-1-16,-1 4 0 0,-1 1-4 0,0 1 1 15,-4 3 0-15,-2 2 1 0,-4 3 0 0,0-5-1 16,0-4 1-16,-1-8 1 0,4-5 6 0,0-8 7 15,0-2 9-15,1-2 4 0,2-8 0 16,-1-4-6-16,4-3-7 0,2-5-6 0,-1 3 3 16,1-6-1-16,2 4 0 0,-2-1 2 0,0 2-1 15,1 1-1-15,1 2-1 0,-2 5 0 0,0 1-2 16,-2 4-6-16,3 2 1 0,-4 1-2 0,0 2-3 16,1 1-1-16,-1 2-1 0,5 1-8 0,-4 4-22 15,3 0-36-15,4-1-51 0,-1 3-84 16,-1 1-112-16,4-1-288 0,1 1-968 0</inkml:trace>
  <inkml:trace contextRef="#ctx0" brushRef="#br0" timeOffset="340029.5037">4679 17263 1725 0,'-9'-3'457'0,"-7"1"-409"15,1 2-22-15,0 5 33 0,1 5 43 0,2 1 33 0,-1 2 6 16,0 2-10-16,-1 3-20 0,4 3-21 15,0 1-17-15,2 3-14 0,3 3-16 0,2 0-11 16,4 1-9-16,5 0-4 0,5-6 0 16,7-6 5-16,9-5 0 0,6-3 2 0,1-7-2 15,6-5-5-15,4-2-5 0,-4-4 3 0,0-2-4 16,-3-1 0-16,-5-5 0 0,-3 1-7 0,-5-5 3 16,-2-2-2-16,-5-2-1 0,-6-2 4 0,-3 2-5 15,-5 0 2-15,-5 3 1 0,-4 2-1 16,-3 4-3-16,-4 2-2 0,-1 6-3 0,-2 4 2 15,0 0 2-15,-4 8 2 0,0 3 0 0,0 1-3 16,0 6-1-16,4 3 0 0,1-1 3 0,5 5-3 16,1 1-2-16,7 1 2 0,-1 1-1 15,8 1-1-15,4 3 0 0,3-1-10 0,8-7-17 16,6 0-30-16,7-5-54 0,5-5-99 0,6-5-185 16,6-5-704-16,2-6-554 0</inkml:trace>
  <inkml:trace contextRef="#ctx0" brushRef="#br0" timeOffset="341452.2289">5767 17201 1724 0,'-4'-4'280'0,"-4"-1"-115"0,-2 1-36 16,0 4-12-16,1 2-7 0,0 2-19 15,-3 2-20-15,1 2-11 0,-2 1-12 0,0 5-4 16,2 3-3-16,-1 2 0 0,2 2 2 0,0 3-8 16,1 1-7-16,4-1-8 0,3 1-10 0,4-2-1 15,4-1 1-15,10-5 0 0,1-3 7 16,8-7 0-16,-1-7 1 0,3-5 4 0,-3-4-5 15,-4-2 0-15,-2-3-1 0,-4-2-1 0,-5-3-3 16,-2 1 0-16,-4 0-3 0,0 1 0 0,-4 2 0 16,-2 0-5-16,1 8 4 0,0 0-8 0,-3 3 1 15,3 1-3-15,1 2-5 0,0 2-3 0,1 2 1 16,-1 4 5-16,1 1 2 16,1 6 5-16,1-3-4 0,3 6 3 0,2 0 0 0,3-1-6 15,7 2 6-15,1-2-1 0,4-3 2 0,2-1 2 16,4-7 1-16,2-2 1 0,0-6-2 15,-1-1 1-15,-3-5 0 0,-1-3 2 0,-2-3-1 16,0-1-1-16,0-4 3 0,-6-3 2 0,2-2-5 16,-5-2-1-16,-1-4-1 0,-5-2-5 15,-1 0 7-15,-1-5 0 0,-4-1 0 0,1-3-1 16,-1-2-3-16,0 0 1 0,-1-5-2 0,0-3 1 16,0-4 0-16,1 1 1 0,-1 1-1 0,1 4 0 15,1 3 0-15,-3 7-1 0,-1 6 0 0,1 7-1 16,-4 9 1-16,3 6 1 0,0 6-4 15,0 5-9-15,1 2-3 0,0 6 0 0,-1 7 1 16,0 9 9-16,0 9 2 0,2 8 0 0,1 7 1 16,5 5-1-16,-3 5 0 0,5 7 0 0,-1 0 0 15,-4-1 1-15,-1 4-4 0,-2-3 4 16,-2 1-1-16,1-3 2 0,3-4-1 0,0-7 3 16,6-5-5-16,2-7-3 0,-1-4 4 0,1-9-6 15,1-6 8-15,3-8 1 0,-3-8 0 0,-1-4-1 16,-1-6 4-16,0-6 1 0,0-7 0 0,-2-5-2 15,0-5 4-15,-3 0 0 0,0-2-3 16,-1 3 0-16,-3-1-2 0,0-1-1 0,2 4 3 16,0 1-2-16,0 2 5 0,3 5-2 0,-1 2 2 15,2 4-2-15,-4 4 1 0,4 2-3 16,1 3-4-16,-2 3 2 0,3 0-2 0,0 5 0 16,2 1-2-16,-1 4 0 0,0 2 0 0,1 4 1 15,-1 4 3-15,0 0-3 0,0 3 0 16,-1 4 3-16,-3-3-1 0,0 3 0 0,3-2 2 15,-3-1-2-15,-1-3-2 0,4-7 4 0,1-4-3 16,-1-5 0-16,-2-2 2 0,-2-3-1 0,0-2-2 16,0-2 0-16,-4-4 0 0,1-2 0 0,1-3-3 15,0-4-1-15,-3-4 4 0,-3 0-2 16,-1 0 1-16,0 0 3 0,-4 3-2 0,1 3 4 16,1 0 0-16,-3 4-2 0,-1 2 1 0,2 4-3 15,-2 2-1-15,0 3 0 0,4 0-2 0,1 3 2 16,0 2-1-16,1 1 2 0,3 1-1 0,1 0 2 15,0 4 1-15,3-1 0 0,4-2 2 16,3 0 4-16,9-3-2 0,2-5 0 0,1 0 0 16,7-3-4-16,-1 0 3 0,-3-4-1 0,-1-1 1 15,0-2 3-15,-6-2-2 0,-2 1-1 0,0-2-1 16,-4 5 0-16,-2-1 0 0,-3 4-1 16,-3 1 0-16,0 2-1 0,-2 1-4 0,-1 1-2 15,1 2-3-15,-1 1-2 0,-1 4 4 0,0 3 2 16,0 2 3-16,1 2 0 0,1 3 2 15,3 1-1-15,-2 1 1 0,5 0 2 0,0 0-2 16,0-5 2-16,0 3-3 0,2-3 0 0,5-5 0 16,-3-3 2-16,0-3 1 0,4-3-2 0,-4-5 3 15,0-1-1-15,4-2 2 0,-2-5 0 0,-2-4 2 16,5 3-5-16,-5-8-2 0,-2 0 1 16,1-5-3-16,0 0 8 0,-3-3 0 0,0-1-1 15,-5-2 0-15,0-4-1 0,0-1 1 0,-3-2-4 16,-3-2 3-16,1-3-1 0,1-5 0 15,-2-3 2-15,-1 0-2 0,3-2 1 0,-1 6-1 16,1 3 4-16,1 4-4 0,0 6 3 0,-1 9 0 16,0 7-2-16,0 7 5 0,-1 5-5 0,2 6-7 15,-2 3-7-15,2 4 0 0,-2 7 0 0,0 7 7 16,-2 9 6-16,-1 7-2 0,3 7 0 16,1 4 0-16,-1 8 2 0,4 4-4 0,-2 4 0 15,0 3-2-15,-2 1 0 0,0 0-15 0,2-7-34 16,4-4-47-16,4-6-63 0,7-13-42 0,6-9-32 15,4-10-70-15,1-10-275 0,-1-10-894 16</inkml:trace>
  <inkml:trace contextRef="#ctx0" brushRef="#br0" timeOffset="341586.4593">6969 16899 2149 0,'-11'-10'427'0,"-1"-3"-256"0,0 1-69 0,11 6-22 15,8 3-30-15,9-2-28 0,5-1-13 0,7-1-6 16,5 4-13-16,6-1-38 0,2 5-73 0,3 2-116 15,4 1-271-15,3 3-883 0</inkml:trace>
  <inkml:trace contextRef="#ctx0" brushRef="#br0" timeOffset="342879.4115">8101 16973 1164 0,'1'-11'569'0,"-1"-1"-309"15,2-1-74-15,-1 3-28 0,4 6-27 16,-1-1-23-16,4 2-32 0,-4-1-25 0,5 4-19 15,-3 2-15-15,-2 2-7 0,4 2-2 0,-4 2 0 16,4 5 3-16,-1 4 4 0,-3 1 1 16,3 1-1-16,-5 7 0 0,-1-1-4 0,-1 0-3 15,-2 2 1-15,-4 2 0 0,0 0 1 0,-5-1 1 16,2 0-1-16,-2-7-1 0,3-3-1 16,0-9 8-16,4-2 17 0,0-4 7 0,4-6 4 15,-1-2-8-15,2-6-15 0,0-4-8 0,3-4-5 16,-1-2-2-16,6-5-3 0,-2-2 1 0,0 0 0 15,3-2-2-15,3 1 1 0,-2 0-3 16,0 1 0-16,1 3 2 0,5 0-2 0,-4 4-2 16,1 6-3-16,0 1-2 0,-3 5-1 0,-2 3-2 15,-2 4-1-15,6 4 1 0,-3 4-1 0,0 0 1 16,2 2 2-16,-1 5 3 0,0 1-2 0,1 2 3 16,-2 2-2-16,7 0 4 0,-5-2 3 0,1-1 0 15,5-2-2-15,2-5 2 0,1-2 3 16,2-3 3-16,5-3 2 0,-1-3 1 0,-4 0-6 15,-2-4 3-15,-2-3-1 0,0-2 0 0,-6-3 3 16,-2-2-1-16,0 0 0 0,-2-4 1 16,-2 0 1-16,-5 0-3 0,-2-2-2 0,-1 1 0 15,-2-2 1-15,-3 3-1 0,-3 4 6 0,-2 2-4 16,1 4-3-16,0 3-1 0,-2 2-1 0,1 4-2 16,0 3 2-16,-4 4 0 0,2 2-2 15,-1 7 1-15,-2 2-1 0,2 2 0 0,4 2 0 16,0 4-1-16,1 0-1 0,3 2 1 0,3 0 3 15,2-1-2-15,2 2-1 0,2-5 0 16,6-1 4-16,2-1-2 0,4-4 3 0,1-4 1 0,2-1 0 16,1-6-2-16,3-4 1 0,-2-4 4 15,5-1-3-15,1-7 6 0,-5-3-2 0,0-2-1 16,-1-1 2-16,1 0-3 0,-3-5-3 0,0-1 0 16,-3-1-3-16,0 0 1 0,-5 0 2 0,-1 0-2 15,-3 0-2-15,-4 3 2 0,1 6-1 16,-6 2 2-16,1 4-4 0,-2 4-1 0,-2 1-6 15,1 4-1-15,-1 4-1 0,-2 2 2 0,-3 8 2 16,0 3 1-16,-1 2-1 0,-1 6 4 0,3 0 1 16,-1-1 0-16,5-1-1 0,3 1 1 15,3-1-1-15,1 0 1 0,1-5 1 0,7 0-1 16,0-6 0-16,0 1 2 0,2-5 4 0,2-4 2 16,1-4 3-16,2-1-2 0,1-7-3 15,0-2 1-15,1 0 1 0,2-5-3 0,0 1 0 16,-1-1-2-16,2-3 1 0,-1-1 0 0,-2-1 2 15,0-1 0-15,-1-1-4 0,-2-1 0 0,-1 1 1 16,-2 0-4-16,2 5 5 0,-3 3-3 16,-6 6-1-16,2 2 2 0,-5 3-7 0,-1 3-5 15,0 1-2-15,-1 5-1 0,0 2 3 0,-1 6 9 16,0 2 2-16,0 4-2 0,0 0 0 0,2-1-1 16,0 1 0-16,0-2-3 0,4 1-11 0,-1-1-8 15,5-3-4-15,1-3 5 0,1-6 13 16,2-3 9-16,3-3 4 0,-3-5 1 0,-2-1-1 15,2-2 2-15,-3-4 0 0,-2-6 4 0,0 0-3 16,0-3-1-16,-4-6 0 0,0-3-1 16,-3 0 0-16,-2-3 0 0,-3-1-2 0,0-1-1 0,-4-2 3 15,-1 1 0-15,2-3-1 0,1 0 4 16,-2 0-3-16,6 0 1 0,1-3 2 0,1 3-5 16,1-2 3-16,0 1-3 0,6 3-2 0,-2 6 5 15,3 6 1-15,-3 9 3 0,0 6 0 16,-4 6-9-16,1 4-3 0,3 5-4 0,-4 8 2 15,1 5 2-15,-1 9 4 0,1 5-1 0,-2 8 0 16,3 4 0-16,-2 6 0 0,0 2-1 0,1 5-3 16,-1 4-13-16,2-1-39 0,1 2-65 15,0-3-88-15,5-3-113 0,3-7-206 0,7-7-471 16,0-12 34-16</inkml:trace>
  <inkml:trace contextRef="#ctx0" brushRef="#br0" timeOffset="343656.0296">10085 16701 2126 0,'7'-20'151'0,"-2"-2"-99"16,5-8 0-16,3 0 11 0,-3 2 28 0,0-3 24 15,0 0 2-15,-3-1-4 0,1 0-14 0,-3-2-21 16,0-3-21-16,0 0-13 0,1 1-8 15,-2-3-9-15,3 2-4 0,0-3-6 0,0 2-2 16,0 2-2-16,-3-1-1 0,1 5 1 0,-4 2-1 16,1 5 1-16,-2 9 0 0,0 6 1 15,-2 4-6-15,2 3-4 0,-1 3-11 0,0 3-8 16,-3 4 2-16,-2 8 2 0,-4 12 6 0,-3 6 3 16,1 5 2-16,1 6 1 0,4 1-3 0,-1 7 1 15,0 8-2-15,3 6 1 0,-2 6-1 0,-2 7 1 16,-3 4-2-16,2 4 2 0,1 5-1 15,-1-4-5-15,0 0 2 0,0-4-8 0,3-7-8 16,-1-4-6-16,2-4-12 0,-2-4-18 16,4-8-15-16,0-7-14 0,2-11-3 0,5-11 15 0,3-9 26 15,0-10 30-15,-2-11 22 0,5-7 17 16,1-9 0-16,-1-9-5 0,2-7 0 0,-2-4-6 16,-5-5 17-16,2-4 10 0,-3-3 17 0,-2 1 17 15,-1-2 0-15,2 2-6 0,-2 2-13 0,2 0-11 16,-1 4-10-16,0 1-4 0,2 4-3 15,4-3-5-15,-3 4 1 0,5 3-2 0,1 5-2 16,5 2-3-16,1 1-2 0,1 1-3 0,4 3-1 16,0 2-1-16,1 1-2 0,3 1-3 0,0 5-1 15,-5 2 0-15,0 5-2 0,-8 3 0 16,-2 3-3-16,-1 1-2 0,-5 2-2 0,0 5 2 16,-2 4 4-16,-1 4-2 0,-1 5 5 0,-2 3-1 15,0 3 2-15,-4 2 0 0,2 2-2 16,-4 2-3-16,0 1-11 0,3 1-6 0,2-5-4 15,4-2 4-15,4-10 9 0,4-2 4 0,1-5 7 16,0-4 2-16,2-2 6 0,0-4-3 0,6-3 3 16,-2-4-2-16,4-6-1 0,-1 1 3 0,2-8-3 15,-3-2 1-15,1-5-2 0,-4-4 2 16,-3-1-3-16,-4 3 2 0,1-1 0 0,-4-1-3 16,-2 3 4-16,2-4 0 0,-2 2-1 0,-1 3-1 15,1 1 2-15,2 5-1 0,-4 1 0 16,0 5 1-16,2 3 1 0,0 5 0 0,0 1-3 15,1 3 2-15,0 1-9 0,1 3-1 0,3 2-1 16,1 2 2-16,1 5 2 0,4 3 1 0,0 7 0 16,0-1 0-16,0 3 0 0,-2 1 0 0,-3-2 1 15,-3 1 3-15,2-2-8 0,-4-2-13 16,1-1-28-16,-1-5-38 0,-1 1-50 0,1-3-49 16,-1-1-33-16,2-3-52 0,1-5-124 0,1-2-324 15,3-3-514-15</inkml:trace>
  <inkml:trace contextRef="#ctx0" brushRef="#br0" timeOffset="344081.7586">11443 16437 1328 0,'-5'-3'165'15,"-5"-1"-46"-15,0 0 25 0,-8 4 34 0,2 3 12 16,-3 1-24-16,0 3-40 0,0 2-32 0,-2 4-20 15,-1 2-18-15,5 5-9 0,-3 4-8 16,3 3-11-16,-3 1-8 0,4 2-6 0,3-1-2 16,5-4-3-16,5-4 3 0,5-6 1 0,3-3 4 15,3-5 14-15,3-4-1 0,2-1 3 0,1-5-1 16,4-3-4-16,1-1-8 0,3-7-5 16,2-1-3-16,-2-5-4 0,3-1 2 0,-4-4-3 15,0-3 1-15,-3-1 0 0,-3-2-1 0,-5-3 4 16,-1-2-2-16,-3-3 1 0,-3 0-2 0,-1-4-4 15,0-1 0-15,-1 1 1 0,2-2-3 16,-1-1 3-16,0-1 0 0,4-2-4 0,-1 2 5 16,-3 0 0-16,2 8 0 0,0 8 3 0,-4 6 3 15,0 9 2-15,0 5-3 0,-2 6-8 16,0 4-14-16,-1 3-8 0,-2 8-2 0,-4 5 6 16,-3 10 10-16,-4 7 5 0,1 8 1 0,1 7-2 15,1 4 3-15,3 5-1 0,0-1-1 16,4 1 1-16,1-2-12 0,2-1-26 0,3-3-46 0,4-4-54 15,5-6-61-15,6-9-71 0,2-5-131 16,8-7-288-16,-1-5-652 0</inkml:trace>
  <inkml:trace contextRef="#ctx0" brushRef="#br0" timeOffset="344647.2603">11815 16284 1728 0,'-12'2'21'0,"-7"6"-35"16,-9 2 43-16,0 5 69 0,-1 2 60 0,-1 1 37 16,0 1 0-16,2 2-26 0,-2 3-42 0,3 1-44 15,2 3-27-15,2-1-23 0,6 1-7 0,4-2-6 16,5-4-2-16,8-5 0 0,7-3 6 16,3-7 4-16,4-5 2 0,7-4-2 0,1-4-6 15,4-4-4-15,-4-2-6 0,1-5-1 0,0-2-4 16,0-5 0-16,-5 0-1 0,-1-1 2 15,-3 1 3-15,-3-2-2 0,-2 3-1 0,-4 2-4 16,-1 2-1-16,-3 8-1 0,-2-1-3 0,-2 6-1 16,2 3-4-16,-1 2-7 0,1 1-7 0,-1 2-2 15,-2 6 1-15,1 5 9 0,-1 3 8 0,1 2 1 16,1 5 2-16,3-1-2 0,1 3-2 16,4-2-4-16,4-3-3 0,2-5 7 0,6-5 1 15,5-1 9-15,-2-5-1 0,5-4 4 0,-2-3-1 16,-1-4 0-16,0-3-1 0,-2-3 0 0,1-4 1 15,-4-1 0-15,2-3 3 0,-4-2-5 0,-4-2 0 16,-3-2-2-16,0-3-6 0,-4-4 3 16,-3 1-1-16,0-4 2 0,-2 2 1 0,-2-5 0 15,2 0-1-15,-1-3 0 0,0-3 1 16,2-2-1-16,0 2 3 0,2 1-1 0,-1 1 0 16,5 3-2-16,-1 2 2 0,1 4 0 0,3 6 4 15,0 6 3-15,-1 9-3 0,-4 5-4 0,-3 6-18 16,-2 4-5-16,0 5-2 0,0 5 3 15,-1 8 13-15,-3 8 4 0,0 9 0 0,-3 7 2 16,1 6 1-16,-2 6-2 0,0 6 1 0,0 3 0 16,2 1-2-16,0-2-2 0,2-3-21 0,1-3-40 15,5-8-43-15,4-6-48 0,7-10-17 0,6-8-5 16,3-8-34-16,0-6-139 0,-3-10-434 16,-1-7-254-16</inkml:trace>
  <inkml:trace contextRef="#ctx0" brushRef="#br0" timeOffset="344789.269">11859 16054 1310 0,'-7'-11'467'16,"1"1"-352"-16,1-2-27 0,4 8-8 0,6 2-16 15,2-1-13-15,6 1-21 0,5-2-14 0,6 7-8 16,5-1-10-16,4 4-42 0,3 0-83 0,1 2-167 16,-1-1-308-16,-3 2-557 0</inkml:trace>
  <inkml:trace contextRef="#ctx0" brushRef="#br0" timeOffset="345098.3454">12435 15998 481 0,'-9'1'374'15,"-3"2"-244"-15,-8 6 3 0,2 3 28 0,-1 3 16 16,1 3 14-16,0-1-1 0,-2-1-13 16,3 3-20-16,1 2-25 0,4 2-34 0,2 4-29 15,2-4-17-15,7 1-11 0,4-2 0 0,7-5 4 16,2-1 5-16,8-1-1 0,-1-7-2 15,4-2-7-15,1-4-7 0,1-2-6 0,-3-2-4 0,6-4-3 16,-4-2-2-16,-1-4-3 0,-3-2-2 16,-5-2-2-16,-4-1 1 0,-2 1 1 0,-6 1 1 15,-1 2 4-15,-4 5 1 0,0 2 4 16,-1 0-1-16,1 3-4 0,2 3-7 0,-1 3-9 16,-2 1-1-16,1 3-1 0,-1 4 3 0,1 4 2 15,0 4 2-15,4 0 3 0,4 3 4 0,5 0 0 16,7 2 3-16,3-3-3 0,4 1-6 0,1-5-12 15,0-2-25-15,-2-5-42 0,-3-2-83 0,0 0-135 16,-6-7-352-16,-1 0-980 0</inkml:trace>
  <inkml:trace contextRef="#ctx0" brushRef="#br0" timeOffset="359706.0903">1670 8342 63 0,'1'-3'195'0,"-1"2"-104"15,0-2-39-15,1 3-18 0,2 0 12 0,2-2 23 16,-3 2 15-16,3 0 2 0,0 0-8 0,2-1-13 16,1 1-3-16,-1-1 8 0,2 1 15 15,6-1 18-15,-2-1 6 0,-1-2-5 0,7 2-13 16,-2-2-14-16,3 1-5 0,3-2-1 0,1 2-1 15,3-3-3-15,2 2-1 0,2-3-6 16,0-1-1-16,4 0 0 0,3-2-3 0,1 2-2 16,2 1-5-16,1-2-4 0,0 1-6 0,4 1-7 15,-3-2-6-15,0 0-5 0,4 2-3 16,-3-2-4-16,4 1-5 0,-3 1-1 0,2 0-2 16,-5 1 0-16,5-1 1 0,-3 1 0 0,1-1-3 15,1-1 3-15,4 1 2 0,3 0-1 0,3-1 3 16,-1-1-2-16,2 0 1 0,1 0 2 0,1 2 2 15,5-4-1-15,-1 3 1 0,-1-1-2 0,1 1 0 16,-1-1 1-16,1 0 0 0,0 1-2 16,2-1-5-16,-1 2 0 0,0 1-1 0,-3 0-1 15,0-1 1-15,-2-1-1 0,-1 2 0 0,-2-2-2 16,-1 1 2-16,-1 3-2 0,1-2 1 16,-2 1-1-16,3 1 0 0,4-2 1 0,-2 0-2 15,3 1 0-15,-3-1-2 0,0 0 2 0,1 1 0 16,1-1 0-16,-2 1 3 0,-1-2-3 0,2 0 0 15,-2 0 1-15,-3 0 1 0,2 0-1 0,0 0-2 16,0 1 4-16,-1-1-2 0,-4 1 0 16,2-2 0-16,-1 2-2 0,-3-2 3 0,1 1 1 15,1 1-2-15,-5-2 3 0,5 4-3 0,-3-3-1 16,2 1 0-16,1-1 0 0,5 2 0 0,-2-1-1 16,4 0 0-16,-3 0 0 0,0 0 0 15,-2 1 1-15,-2 0-1 0,-1-1 3 0,-4 0-1 16,2 0 1-16,-7 1 1 0,1-3-3 0,-1 2-1 15,-1 0-1-15,-1-1 2 0,2 1-2 0,0 0 3 16,2-1-2-16,3 1-1 0,-4-2 1 0,0 2-1 16,-1 1 1-16,1-4 0 0,3 3 0 15,-1-2 0-15,0-1 0 0,2 1-1 0,-1 1 0 16,1 0-1-16,0-1 2 0,1 2 1 0,1-1-2 16,-4-1 1-16,4 2 0 0,-3 0-1 0,3-2 1 15,-2 1-1-15,0 0 0 0,-5 0 1 16,1 0 0-16,4 1 1 0,-5 0-3 0,2-1 2 15,-1 1 0-15,-2 0 0 0,4 0 0 0,2-1 0 16,-3 3 0-16,3-3 0 0,-3 1 0 16,1 2 0-16,3-3 1 0,-1 0-1 0,1 2 0 15,2-2 1-15,-5 0-1 0,6 0 0 0,1-3 1 16,-1 4 2-16,2-3-1 0,6 3 2 0,-4-2-3 16,5-1-1-16,-1 3-1 0,-2-1 0 15,4 0 2-15,1 0-1 0,-2-1 0 0,0 2 0 16,-4 0 0-16,-4-2 1 0,3-1 0 0,0 3-1 15,-4-2 1-15,-4 0-1 0,3 2 0 0,-4 0 0 16,-1-2-1-16,-2 2 2 0,-2 0 0 16,2 0 0-16,-1-3 0 0,0 4-1 0,3-2 1 15,-1-1 1-15,-2 1-2 0,0 1 1 0,-1 0 0 16,-2 0 0-16,-1 0 0 0,1 2-1 16,-5-1-1-16,-1 3 1 0,-1-5 0 0,1 3 0 15,-2 0 0-15,-2-1-1 0,2 1 1 0,-5-1 0 16,-1 1 2-16,-3 1-2 0,1 1-1 0,-5 0 2 15,0-1-1-15,-3 2 1 0,-1-1-1 0,-1 1 0 16,-2-1 0-16,1 1-1 0,-3-1 1 16,2 1 0-16,1-1 0 0,-2 2-2 0,1-1 2 15,0 0 2-15,-1 1-2 0,-2 0 3 0,-2-1-3 16,0 1 0-16,0-2 1 0,-2 2-2 0,0-1 1 16,-1 1-2-16,-1 0 0 0,-1 0-3 15,0 0-1-15,0 0-5 0,-1 0-6 0,0 0-18 16,-2 0-41-16,1 0-26 0,-1 0-14 0,-1 1-31 15,-1 1-83-15,0 0-246 0,-3 1-470 0,-3 0 329 16</inkml:trace>
  <inkml:trace contextRef="#ctx0" brushRef="#br0" timeOffset="366161.068">10722 9047 1 0,'0'0'0'0,"0"-1"0"16,0-1 0-16,-1 1 0 0,1 1 0 15,-2-2 0-15,1 1 5 0,-1-1 148 0,2 2 6 0,-2 0 6 16,1-1-1-16,-3 1-7 0,3-1-18 16,-1 1-14-16,2-1-18 0,0-1-13 0,-1 1-14 15,1 0-15-15,0 1-9 0,0 0-6 0,0 0 3 16,-1 1 4-16,1-1 1 0,-1 1-2 0,1-1-9 15,0 0-7-15,-2 2-6 0,2-2-5 0,0 1-4 16,0-1 0-16,-2 0 1 0,4 0 1 16,-2-1 4-16,0 1-1 0,2 0-1 0,-2 0 1 15,1-2-2-15,0 2-1 0,-1 0-6 0,1 0-8 16,-1 0-7-16,0 0-4 0,2 0 0 16,2 0 1-16,-1-1 0 0,0 1 0 0,2 0-1 15,-1-1 1-15,1 1 0 0,-1-1 2 0,4 0-1 16,0-2-1-16,3 2 1 0,0 0 1 15,1-2 1-15,5 0 0 0,-4-2-2 0,4 2 1 16,-1 0-1-16,2 0 0 0,-1-1-1 0,0 1 0 16,1 0 0-16,0 1-1 0,2-2 2 0,1-1 0 15,0 1-3-15,2 0 1 0,-1 0 0 0,2 1 0 16,1-2 1-16,1 2 1 0,0-3-1 16,0 1 0-16,0 0-1 0,0 2 1 0,2 0 0 15,-2-1-1-15,-1-1-1 0,0 2-1 0,-8 3 1 16,3-2 1-16,-5 2-1 0,1-3 2 15,-3 0-1-15,-1 1 0 0,0-1 1 0,-1 3-1 0,-3-3 0 16,0 2-1-16,1-2 0 0,2 1 1 16,-1-1-1-16,0 3 0 0,-1-2 0 0,2 0 0 15,-1 0 2-15,1 1-3 0,-1 0 0 0,0-1 2 16,1 0-4-16,-1 1 3 0,0 0 1 0,1-3-1 16,-2 3-1-16,-2 0 1 0,2 0 1 15,-3 0-1-15,2 0 0 0,-2 1 1 0,-1-2 0 16,2 1-2-16,-3 0 4 0,1 1-1 15,-1-2 1-15,1 1 2 0,0-1 1 0,0 1 4 16,0 1 4-16,-4 0 4 0,1-1 1 0,0 1 0 16,0-1-4-16,-1 1-2 0,1 0-2 0,-2 0-4 15,2-2-2-15,-1 2-1 0,2 0 0 0,-2-1-2 16,2 1 0-16,-2-1 0 0,1-1-2 16,2 2 2-16,-2 0 0 0,0-2 3 0,3 2 1 15,-3-1 3-15,1 0 3 0,1 0 2 0,-1 0 0 16,1 0-1-16,2-2-3 0,-1 2 0 0,3-4-1 15,-1 4-4-15,-1-4 0 0,2 1 0 16,-2 2-2-16,0-2 4 0,1 1 1 0,-2-1 2 0,1 1 1 16,-1-1 2-16,0-1 2 0,0 0 1 15,0 1 3-15,-2-2 3 0,3-1 5 0,-3 0 2 16,2 1 1-16,-1-2 0 0,1-1-1 0,-1 1-2 16,-3-1-4-16,3 0 0 0,-2-1-4 15,2-1-2-15,-1 0-3 0,1 0-6 0,-1-1 0 16,0-1-4-16,1-1 1 0,1-3-2 0,0 3 0 15,0-3 0-15,1-2 0 0,-2 2 3 16,1-3 0-16,-1-1 2 0,0 2 2 0,-1-4 1 16,1 0 2-16,0 0 2 0,-3-1 1 0,0 0-2 15,0-3-4-15,1-3-4 0,-2 0-3 0,0-1 1 16,0-3-3-16,0 4 1 0,-3-1 0 16,-1-3 0-16,1 2 0 0,-5-3 0 0,3-1-1 15,-1-2 1-15,0 1 1 0,-1 2-1 0,-1 1 2 16,2-3-3-16,1 5 0 0,0 0-1 15,0-1-4-15,0 3 5 0,0 0-1 0,2 2 1 0,-2-1-2 16,-1 1 1-16,1 1 0 0,-1-3 0 16,1 2 0-16,0-2 0 0,-1 0 1 0,-1 2-1 15,0 1-1-15,1-2 1 0,1 0-1 0,-2 0 0 16,2 1 2-16,0 2-2 0,-1-1 0 0,3 2 1 16,-4 0-2-16,2 0-1 0,0 2 0 15,0-2 0-15,-1 0 0 0,0 0 1 0,0-2 0 16,-4 4-1-16,1-2-1 0,0 1 1 0,1-1 0 15,-3 0 0-15,1 0 2 0,1 0 3 0,-2 1-1 16,1-3 1-16,0 2-1 0,-1-2-1 16,3 0 0-16,0 1 0 0,1-1 4 0,-2 2-5 15,6 4 1-15,-1 0-1 0,0 0-2 0,3 2 4 16,1 1-2-16,0-2 0 0,0 1-1 0,0 0 2 16,1 1-1-16,-1 0 1 0,0 4 2 15,0-4-3-15,0 3-1 0,-1 0 1 0,0 1-1 16,1 2-1-16,0-2 2 0,0 2-1 0,-2-1-1 15,2 1 2-15,-1 0-1 0,1 1 1 0,1 2 1 16,-1-1-1-16,0 0-1 0,0 1 2 16,0-1 0-16,0 0-3 0,0 1 2 0,0-1-1 15,0 2 2-15,0-1-2 0,0 2 0 0,-1 0 0 16,1 1-4-16,-1-2 4 0,1 1-2 16,0 0 1-16,0 0 0 0,0 2 0 0,0 1 2 0,-1-2-1 15,1 1-1-15,-2-1-1 0,2 2 2 16,-1 1-2-16,1-1 0 0,-1 1 1 0,1 0-1 15,0 1 0-15,-2-1 0 0,1 0 2 16,0 2 0-16,0-2 0 0,0 1 0 0,1 1 1 0,0 0 0 16,-3-1 0-16,3 1 5 0,0 0-5 15,-1 0-1-15,1 0-1 0,0 1-5 0,0-1 6 16,0 1-1-16,0 0-3 0,-1 0-1 0,1 0-3 16,0 0-2-16,0 1-2 0,-2-1 0 15,-2 0-1-15,0 1 2 0,-1-1 3 0,0 1 4 16,-3-1 2-16,2 0 2 0,0 0 0 0,-3 0 3 15,2-1-3-15,-6 1 0 0,1-1 1 0,-4 0 0 16,-1 1 0-16,-1 0-1 0,-3-2 1 0,-2 2 3 16,1-1-3-16,-3 1 0 0,2-1 0 15,0 1 2-15,-1-2-2 0,2 2 0 0,0-2 2 16,4 1-2-16,2 1 0 0,0-1 0 16,2 1 0-16,0-1-2 0,0 1 2 0,4 0 2 0,0 0-2 15,0 1 0-15,2-1 0 0,2 1 1 16,2 0 2-16,1-1 1 0,1 0-1 0,2 0 0 15,0 0-4-15,1 2-1 0,-1-2 2 16,1 0 0-16,-1 0 2 0,0 0-1 0,0-2-1 16,1 2 0-16,-1 0-1 0,0 0-1 0,2 0 2 15,-2 0-2-15,0 0 2 0,0 0-1 0,0 0-8 16,0 0-6-16,0 4-18 0,1-2-34 0,-1 1-38 16,1 0-59-16,1 0-85 0,-1-1-123 0,0 1-299 15,0 0-581-15</inkml:trace>
  <inkml:trace contextRef="#ctx0" brushRef="#br0" timeOffset="366736.697">11159 5875 1 0,'-1'-2'0'0,"-2"1"108"0,0-4 193 15,1 4-5-15,0-1-14 0,0 1-30 0,1-1-40 16,0 2-39-16,1 0-41 0,0 0-36 0,0 2-20 16,0-2-17-16,0 1-12 0,0 1-9 0,0-2-5 15,0 1-5-15,0-1-3 0,0 2-4 0,0-2-2 16,0 1-4-16,-2 1 3 0,1-2 1 15,-2 4 1-15,-1-1 3 0,-2 3-2 0,1-1-2 16,-3 0 1-16,1 1 0 0,-4 2 1 0,-1 0 0 16,0 2 0-16,0-1 1 0,1 0-2 15,-1-1 1-15,2 0-2 0,1 1-1 16,-2-1-4-16,0 0 0 0,1-1-1 0,-1 0 0 0,1 2 0 16,0-2-1-16,0 0-2 0,1 1-1 0,1-1-3 15,-2 0 0-15,3 1 0 0,2-1-2 16,0 0-1-16,3-2 1 0,-2 2-1 0,3-1-1 15,-2-1 0-15,3-1-1 0,0 2 0 0,2 0 2 16,0-1 2-16,0 0 4 0,1 1 5 16,3 0 5-16,2 0 4 0,4-1 4 0,-1 3 1 0,4-1 0 15,1 3-1-15,4 0-1 0,0 0-2 16,1 2-3-16,4-2-3 0,-1 1-4 0,-2 0-1 16,-2-3-3-16,-1 3 0 0,-7-4 0 0,1-2-1 15,-5 1 0-15,-1-4-1 0,-5 0 1 0,0 0-2 16,-2-2 2-16,-2 0 0 0,1-2 1 15,1 1-1-15,0 0-2 0,-1 0-3 0,0 0-12 16,1 1-16-16,-2-2-28 0,2 2-20 0,-2 2-37 16,0-1-59-16,1 2-90 0,-1 2-159 0,-1 0-310 15,2 2-529-15</inkml:trace>
  <inkml:trace contextRef="#ctx0" brushRef="#br0" timeOffset="630043.3816">18481 1496 1 0,'-4'0'0'0,"-3"-2"0"15,1-1 143-15,1 1 231 0,3 1-36 16,0-1-26-16,-1-1-39 0,0 0-57 0,1-1-31 15,0 1-38-15,-1 1-32 0,2 2-24 0,1 0-18 16,0 0-15-16,0 0-14 0,0 0-16 0,0 2-9 16,0-2-13-16,1 1-10 0,0-1-6 15,-1 3 2-15,2 3 1 0,-2 1 6 0,-2 7 6 16,2 2 8-16,-1 4 7 0,1 5 8 16,0 4 9-16,-1 3-2 0,1 2-3 0,0 6 5 15,-3 6-4-15,0 3-3 0,-2 4-2 0,0-1-12 16,1-3-4-16,2-2-5 0,1-2-1 0,0-2 2 15,-1-4-3-15,2-3 0 0,0-4 1 0,2-4-2 16,-1-5-2-16,0-3-2 0,2-2 2 0,-1-2-1 16,0-5 3-16,-1 1-1 0,0-6 1 15,-1-2 2-15,0 2 0 0,0-3 3 0,0-2 3 0,0-1 7 16,0 0 8-16,-1 0 9 0,1-1 10 16,1 1 7-16,-1 0 4 0,0-3-1 0,0 1-8 15,-1 0-12-15,1-2-10 0,0-3-8 16,-1 1-2-16,1-1-2 0,-1-2-3 0,1 1-1 15,-1-2-3-15,1 1 0 0,-2-4-3 0,1 1 1 16,-1-2-3-16,1 1 0 0,0-4 1 16,-1-2-2-16,1-1 3 0,-1-4-2 0,2-2 1 15,0-3 3-15,0 1-2 0,0-7-2 0,0 3 1 16,2-2-3-16,-1-1 0 0,1 3 2 0,0-2-2 16,0 3 0-16,2 0 0 0,-1 0-1 0,-1 3 6 15,3 3-4-15,-1 2 1 0,-1 0 2 16,2 1-6-16,-3 1 3 0,4 1-4 0,-2 3 2 15,3-1-1-15,-4 4 2 0,1 0-1 0,0 1 0 16,0 3 0-16,0 4-1 0,-2 0 1 0,0 0-3 16,0 5-1-16,-1-2-9 0,0 2-2 0,2 2-2 15,0 0-4-15,2 2 6 0,1 3 0 16,4 1 1-16,1 5 0 0,2 7 6 0,2 0 1 16,-1 6 3-16,3 2 1 0,-4 3 1 0,3 3-3 15,-3 1 0-15,1 0 0 0,1 1-2 0,-2 2 9 16,-1-4-1-16,-1-1 0 0,-1-1 0 0,3-2 0 15,-2-4 0-15,0 0 0 0,-2-1 2 16,2-4-2-16,-3-1 2 0,0-6-2 0,0 0 1 16,-3-5 0-16,-2-2 2 0,1-2 9 0,-2-4 12 15,-2-1 14-15,1-3 7 0,1-2-2 16,0-3-12-16,2-6-13 0,3-3-8 0,-1-7-4 16,2 0-1-16,0-4-1 0,2-2-1 0,0-2 0 15,1-3 0-15,0-3-1 0,1-2 0 16,0 3 4-16,-1-5-4 0,2 1 1 0,-2 1 3 15,0 1-6-15,2 0-1 0,-3 5 0 0,0 2 2 16,-2 6 1-16,0 4-1 0,-2 4 1 0,0 5-2 16,-1 3 0-16,-1 4 0 0,-2 3-2 0,0 2-2 15,-1 2-5-15,0 1-8 0,-1-1-9 16,1 4-3-16,2 2 3 0,1 8 11 0,2 8 10 16,0 8 4-16,3 3 3 0,-3 6 1 0,1 4 1 15,-1 3-1-15,1 1-4 0,-3 2 1 0,-1-1-3 16,0 2-1-16,1 0 4 0,-2-2-1 0,2-4 2 15,0-4-1-15,2-3 2 0,-4 0-1 16,1-5 0-16,0-3 0 0,-1-4 0 0,1-3 0 16,0-4 1-16,-1-1 0 0,0-5 0 0,0 0-1 15,0-5 1-15,0-4 0 0,-1 0 1 16,-1 0-2-16,0-3 1 0,0 0 1 0,0-2-2 16,-1 2-10-16,1-1-21 0,-2 0-36 0,0-2-71 15,2-1-104-15,2-4-221 0,2-6-453 0,4 0-543 16</inkml:trace>
  <inkml:trace contextRef="#ctx0" brushRef="#br0" timeOffset="630679.0789">19371 1827 736 0,'4'2'165'0,"-3"1"-178"15,4 3 0-15,0 0 89 0,5-1 175 0,-1 3 16 16,1-2-14-16,3 0-44 0,4-4-53 0,-1 2-28 15,6-3-12-15,-1-2-10 0,4-1-4 16,1-2-8-16,0-4-7 0,-1-2-12 0,-5 0-10 16,0-2-10-16,-7 2-7 0,-2-3-1 0,-1 1-2 15,-5-2-2-15,0 3-1 0,-4-3 0 16,-1 3-6-16,-1-2-6 0,-7 1-10 0,2 1-13 16,-3 3-3-16,-2 0-5 0,-3 1 0 0,0 4-1 15,-1 0-6-15,-2 3-2 0,2 3-2 0,2 3-5 16,-4 1-3-16,3 3 6 0,-1 4 5 0,0 0 3 15,4 5 2-15,2 2 0 0,0 0-3 16,7 4 0-16,-2 0 1 0,4 2-1 0,1 3 2 16,3 1 3-16,2-2-3 0,1-1 0 0,5-4 1 15,1-2 0-15,4-4 5 0,1-1 1 0,2-3 2 16,4-4 2-16,1-3 2 0,3-6 3 16,1-2-1-16,1-8 1 0,1 0 0 0,-1-4 0 15,1 0-2-15,-2-3 1 0,-3-2 3 0,-2-2-3 16,-1-2-1-16,-2-2 2 0,1-6 0 0,-5 2-4 15,-1-4 1-15,2-4-1 0,-4-1-2 16,2-3 3-16,0 0 3 0,-4-3-2 0,2 2 1 16,-4-1-4-16,-1-2-3 0,-2 2 1 0,-1 3-1 15,-1 0-1-15,-1 2-1 0,-3-1-2 0,-1 2-3 16,0-2 5-16,-1 2-2 0,-3-1 0 0,0 5-1 16,-2 3 0-16,0 4 0 0,0 7 2 15,0 3 0-15,-2 6-4 0,2 4-4 0,1 3-10 16,5 1-15-16,-2 2-7 0,-2 6 2 0,-1 5 9 15,-4 9 11-15,-3 10 14 0,0 7 5 16,4 7-2-16,-1 5 8 0,3 3 0 0,2 0-1 16,4 3 0-16,0-1-7 0,1 1 1 0,0 2 0 15,1-1-2-15,0 1 2 0,2-2 0 0,1-5-4 16,5-4 4-16,2-5-3 0,4-4-4 16,1-6-7-16,0-5-14 0,-3-5-27 0,3-3-46 15,-2-7-73-15,3-6-90 0,-5-6-202 0,4-6-428 16,-5-5-265-16</inkml:trace>
  <inkml:trace contextRef="#ctx0" brushRef="#br0" timeOffset="630840.2929">19991 1438 1497 0,'0'-5'319'16,"1"2"-135"-16,1-3-32 0,-1 5-27 0,4-1-16 15,1 0-29-15,0-1-41 0,4 0-26 16,8-2-9-16,2 1-6 0,6 4-15 0,1 3-56 15,-1 1-101-15,1 4-141 0,-6 3-198 16,-1 3-131-16,-4 3-77 0,-1 5 659 0</inkml:trace>
  <inkml:trace contextRef="#ctx0" brushRef="#br0" timeOffset="631279.304">20238 1884 2142 0,'1'-9'129'16,"-1"-3"-21"-16,4-5-2 0,1 0 5 0,3 1 6 15,1-5-8-15,1-1-9 0,4-2-12 0,-3 2-11 16,2 0-15-16,4 0-12 0,-2 0-10 0,2-1-10 16,2 1-7-16,0 3-7 0,2 2-8 15,-3 1-2-15,0 4-3 0,-2 1-4 0,-5 6 1 16,-1 2-3-16,-1 3-5 0,-4 2-2 0,0 2-7 16,-3 1 5-16,2 5 3 0,0 3 1 15,-4 6 9-15,0 5-6 0,0 2 0 0,-1 4-2 16,-2 3 1-16,-1 1 1 0,3 0 0 0,0-2-1 15,2-2-4-15,4-5-3 0,4-5-4 0,2-3 5 16,2-6 2-16,0-3 5 0,4-5 4 16,-3-3 2-16,2-3 3 0,0-6 2 0,1-1 0 15,-1-2 1-15,-2-3 2 0,-1-4-1 0,0 1 0 16,-1-4 1-16,-2 0-3 0,-1 0 0 0,-2-2 0 16,2 0 3-16,-2 0-1 0,-1 1 2 15,0-2-3-15,-1 0-1 0,1 3 1 0,1-2-1 16,-3 7 4-16,0 4 6 0,-1 3-2 0,-2 4 1 15,-1 5-7-15,0 1-13 0,1 1-13 16,-1 1-11-16,0 5 5 0,0 3 3 0,0 7 14 16,-1 6 9-16,1 4 0 0,0 3 3 0,-1 3-7 15,1 2 0-15,0 1 0 0,1-1-7 0,1-4-8 16,6-4-20-16,-2-6-28 0,1-2-41 0,3-6-51 16,-1-6-57-16,-2-6-81 0,-3-2-235 15,4-5-619-15</inkml:trace>
  <inkml:trace contextRef="#ctx0" brushRef="#br0" timeOffset="631434.1154">20900 1338 1400 0,'0'-8'253'16,"0"-2"-155"-16,0-2-42 0,4 6-17 0,1-1-19 16,1 1-48-16,0-1-90 0,4 1-183 0,1 3-304 15,6 1-208-15</inkml:trace>
  <inkml:trace contextRef="#ctx0" brushRef="#br0" timeOffset="631757.3589">21377 1266 1307 0,'-3'-2'210'0,"-4"1"-136"0,1 1 14 0,-1 0 57 0,0 3 33 15,3 0-14-15,-5 3-29 0,1 1-33 0,-2 3-20 16,2 0-10-16,0 5-5 0,-5 1-9 15,3 1-4-15,0 4-5 0,0 0-9 0,0 4-8 16,5-3-2-16,2 1-4 0,4-3-1 16,4-7 5-16,5 0 3 0,1-5 4 0,1-1 8 0,7-2-1 15,0-3-3-15,8-4-8 0,-1-1-9 16,7-5-7-16,2 1-5 0,-1-1-3 0,1 0-5 16,-3 2 1-16,-5 0-1 0,-3 1-3 0,-4 2 1 15,-7 3-3-15,1 0-1 0,-6 3-3 16,-1 3-1-16,0-1 2 0,-4 2-1 0,3 2 4 15,-2 3 2-15,-4 2 2 0,-1 0 1 0,-6 5-1 16,2-2 2-16,-4 2 1 0,-4-2 1 0,-4 1 0 16,-3 0 2-16,-4-6-5 0,-2 1-19 15,-3-5-20-15,-2-1-53 0,0-4-83 0,-1-2-116 16,-6-1-257-16,4-1-620 0</inkml:trace>
  <inkml:trace contextRef="#ctx0" brushRef="#br0" timeOffset="632291.2528">18424 2208 1 0,'-5'3'0'0,"-2"-1"77"15,3 4 25-15,3-2 19 0,3-2 73 0,1 0 44 16,4 0 28-16,0 0 13 0,4-1-34 0,3-1-27 16,10-3-35-16,5 1-33 0,7-2-27 0,9-3-23 15,5-4-16-15,7 2-20 0,7-3-12 16,6 1-9-16,8-3-10 0,3 0-6 0,4-1-4 15,3 1-7-15,2-1-1 0,3-3 2 0,4 2 0 16,4 1 7-16,2-1 0 0,3 1-1 0,-4 3-3 16,1-1-5-16,-2 0-2 0,-5 0-6 15,8 0 2-15,-5 0-1 0,1 2-1 0,1-1 1 16,1 0-2-16,-1 2-1 0,-2 0-2 0,-1 1 2 16,0-1-3-16,-5 3 2 0,-4-4-2 0,-7 5 1 15,-6-2-2-15,-9-1-3 0,-2 3 2 0,-8-1 0 16,-2 3 5-16,-9-2 4 0,-6 2 4 15,-8 1 4-15,-2-1 3 0,-2 1 0 0,-6 0 0 16,-1 2-4-16,-7-2-3 0,0 3-3 0,-4 0-3 16,-4 0-1-16,-2 0-2 0,-2 0-3 0,-1 0 1 15,-1 3-1-15,0-3 0 0,-1-3-3 16,1 6-3-16,-1-3-5 0,0 0-4 0,-2 0-9 16,-1 3-11-16,1 0-42 0,-7-2-92 0,-4 2-137 15,-2-3-282-15,-5 2-462 0,-3-1 283 16</inkml:trace>
  <inkml:trace contextRef="#ctx0" brushRef="#br0" timeOffset="633726.3007">19182 2279 15 0,'2'-2'462'16,"-1"1"-63"-16,2-2-53 0,1 1-47 0,-2 2-41 0,1-1-40 15,0 0-30-15,0 1-26 0,-2-2-22 16,0 4-23-16,1-1-26 0,-2-1-30 0,0 1-19 15,0-1-17-15,0 2-12 0,0 2-5 0,-2 4-2 16,1 5 2-16,0 9 3 0,-3 8 4 16,-1 6 1-16,3 4 0 0,-1 4-2 0,2 2 0 15,2 1-3-15,2-1 1 0,-3 2-1 0,2 1-3 16,-2-3 3-16,0 0 0 0,3-2 2 0,-1-8 0 16,3-1-3-16,0-7-1 0,0-5-1 15,0-3-3-15,0-5-1 0,-1-1 0 0,-2-4-2 16,0-1 3-16,-2-5 0 0,0-1 0 0,0-1 2 15,0-2-1-15,0 0-5 0,0 0-10 0,-2-2-19 16,1 1-32-16,0 1-47 0,0-5-97 16,-1 3-159-16,0-6-383 0,2 1-788 0</inkml:trace>
  <inkml:trace contextRef="#ctx0" brushRef="#br0" timeOffset="633935.2701">19586 2621 2100 0,'2'-4'301'15,"-2"3"-174"-15,1-1-58 0,-1 2-19 0,-1 1 20 16,1-1 13-16,-2 0-3 0,1 1-19 0,0-1-29 16,1-1-23-16,-3 2-14 0,2-2-8 15,-1 2-32-15,-1 0-61 0,1 1-102 0,-2 2-131 16,3 0-239-16,1 2-269 0,5 1 7 0</inkml:trace>
  <inkml:trace contextRef="#ctx0" brushRef="#br0" timeOffset="634525.116">20401 2101 1358 0,'-2'-10'576'0,"-2"0"-278"0,0-4-92 16,0 5-50-16,0 3-30 0,2 0-23 0,2 2-28 16,-3 1-27-16,3 2-22 0,-1 1-11 0,2 3-16 15,-1-2-11-15,2 3-1 0,-2 6 1 0,-2 3 5 16,2 8 11-16,-1 5 3 0,1 3 2 0,1 1 2 16,2 3-3-16,-1 3 0 0,2 0 0 0,-1 1-2 15,-1-1 1-15,-1 7-3 0,-2 2 0 16,0 2 4-16,-3-1 2 0,0-6 3 0,2-5 0 15,2-6-1-15,-1-4-2 0,1-3-4 0,0-5 0 16,1-2 0-16,-1-2 1 0,1-1 0 0,1-3 1 16,1-2-2-16,0 2 2 0,-2-5-5 15,1 1-2-15,1-3-3 0,0-2-9 0,-2-1-22 16,0-1-45-16,-1-3-69 0,3-1-96 0,1-4-193 16,0-2-390-16,1-3-539 0</inkml:trace>
  <inkml:trace contextRef="#ctx0" brushRef="#br0" timeOffset="634808.9546">20533 1939 1386 0,'9'-7'365'0,"2"-1"-211"15,8 0-61-15,0 6-13 0,0 3 20 0,5 0 11 16,-2 4-10-16,3 4-19 0,-1 3-21 15,-3 3-16-15,-4 5-11 0,-3 1-5 0,-4 2-3 16,-6 5 3-16,-4-2 1 0,-3 1 0 0,-2-3 0 16,-1-5-1-16,-2-2 7 0,-4-2 3 0,2-1 4 15,0-3 1-15,-3-2-5 0,-2-1-6 16,1-1-7-16,-3-2-6 0,4-3-4 0,-2 1-9 16,0-3-20-16,5-1-29 0,0-2-50 0,5 2-71 15,0-2-108-15,5 1-283 0,1 1-309 16,6 0-256-16</inkml:trace>
  <inkml:trace contextRef="#ctx0" brushRef="#br0" timeOffset="636106.2553">20952 2477 1899 0,'9'-8'326'15,"-1"-4"-166"-15,2-4-29 0,1 0 2 0,-2-2 9 16,2-1-3-16,-1-2-22 0,-1 0-27 0,-2 1-22 15,0-1-16-15,3 4-13 0,0-1-8 16,3 0-6-16,4 2-8 0,-2 4-6 0,1-4-6 16,3 6-3-16,-4 3-4 0,1 1-3 0,-5 4-1 15,0 2-3-15,-1 1-1 0,-1 2 0 16,-4 5 4-16,0-1 0 0,-1 8 2 0,-1 0 1 16,-3 3-3-16,-3 3 5 0,-2 4 0 15,1-1 0-15,-1 1 1 0,-3 1 0 0,3 1 1 0,-1-1-1 16,3 1-2-16,1-2-5 0,2-5-8 15,2-1-7-15,3-5-8 0,3-3-3 0,3-5 3 16,4-1-2-16,0-7-5 0,6-3-9 0,3-4-7 16,0-1-1-16,5-5 14 0,-3-3 14 15,-1-3 14-15,-4-1 11 0,0-2 6 0,-6-1-3 0,0-1 1 16,-5 2 1-16,0 1 3 0,-4 1 5 16,-1 5 5-16,-4 2 3 0,0 2 2 0,-1 6 0 15,0 3-6-15,0 1-3 0,0 3-13 0,2 0-9 16,-1 2-11-16,3 0-1 0,-1 4 4 0,5 2 6 15,0 2 8-15,2 4 1 0,3 0 4 16,2 3 0-16,1 1 0 0,3-3 0 0,1-1-1 16,1-3 0-16,-1 0 2 0,0-7 2 0,-2-2 3 15,-5-5 5-15,1-2 3 0,-1-4 3 0,-2-1 6 16,-1-4-3-16,-2 2-5 0,-4-4-7 16,-3-1-14-16,-6 3-8 0,-2-3-5 0,-3 4-1 15,-1 0 4-15,-5 3 3 0,2 0 5 0,-3 3 3 16,3 2 3-16,-4-1 1 0,7 4-2 15,2 1-3-15,4 2-5 0,0 1-8 0,5 4-3 16,7-1 1-16,-4 2 5 0,6 1 9 0,3-1 9 16,8-1 3-16,1-2 1 0,8-2-1 0,2-2-1 15,0-2 2-15,7-2-1 0,-3-2 4 0,2-4 4 16,-5 0 3-16,-5-5 7 0,-3-1 2 16,-3-3 2-16,-2-2 2 0,-4-2-7 0,-1-5 0 15,-2-3-2-15,-4-4-5 0,-2-1-4 16,-1-3-1-16,-3 0-3 0,1-1 0 0,0-2-1 0,-2 0-1 15,-1-3-3-15,2 3 7 0,-2-1 2 0,0 1-3 16,0 3 2-16,-2 5-7 0,2 4-1 16,-1 6 4-16,1 6 1 0,-1 6-1 0,1 7-5 15,0 4-9-15,1 2-19 0,0 3-5 16,1 5 4-16,1 6 7 0,2 10 17 0,-1 9 0 0,3 9 4 16,1 7-9-16,-2 6 2 0,2 11 0 15,-1 3 1-15,-4 7 7 0,-3 3-1 0,-1 1 0 16,-4-2 0-16,-2-3 0 0,-2-4-1 0,-1-2 3 15,-1-4 0-15,-6-7 0 0,5-6-4 16,-5-7-3-16,4-10-3 0,2-7-2 0,0-11 2 16,4-7 4-16,3-7 5 0,0-5 6 0,2-5 2 15,-2-5 0-15,-2-7-6 0,3-8-3 16,-3-5 0-16,4-3 3 0,2-6 0 0,4-3 0 16,1-3 1-16,2 0-1 0,0-3 1 0,6 2-1 15,1 0-3-15,1-2 1 0,7 0-6 0,-1 0 3 16,3 2 2-16,2 5-6 0,-3 10 3 0,-3 7-3 15,-1 11-2-15,-5 3 1 0,-2 8-8 16,1 0-4-16,-2 8 0 0,0 1-1 0,0 5 5 16,0 9 5-16,-1 2 3 0,-1 4 3 0,3 3-1 15,-1-1 3-15,2-3 1 0,5-4-1 0,3-8 2 16,1-1-2-16,1-4 1 0,0-2 1 0,-3-1 3 16,0-5 1-16,-1-2 2 0,-3-4 3 15,1-2 2-15,-4-5 1 0,2-1 0 0,-5-6-1 16,0-4-2-16,-5-1-1 0,1-1 0 0,-4-2-2 15,-1 1 4-15,-2 4-6 0,-1 2 0 16,-3 4-1-16,3 2-3 0,-6 4 2 0,5 2 0 16,-1 3-2-16,-1 1-2 0,2 4-8 0,0 1-4 15,-1 4-5-15,1 2-4 0,-3 4 5 0,4 2 4 16,-2 5 6-16,-2 3 3 0,3 5 2 16,-3 3 0-16,3 2 1 0,-4 4 0 0,6-8-2 15,1-2-1-15,1-7-3 0,7-4 2 0,1-6 4 16,1-2 8-16,2-4 5 0,-1-4 3 0,5 0 3 15,-2-4 0-15,6-6-3 0,-2-2 0 16,2-8-4-16,-5 0-3 0,4-2 0 0,-1-2-3 16,-4 1 1-16,5-2-1 0,-3 2-2 0,1-1 0 15,1 2-3-15,2 0-3 0,0 3 3 0,-2 5-2 16,0 4-2-16,-4 7 2 0,0 1-7 16,0 5-2-16,-2 2-3 0,-2 7-3 0,1-1 1 15,-1 9 2-15,-2 3 6 0,-3 4 4 0,2 1 4 16,-4 4 4-16,4 3-5 0,-5 1 5 0,-2-1-4 15,1-1-3-15,-1-2 8 0,4-8-4 16,-1-3 1-16,1-7-19 0,4-3-58 0,4-2-116 16,3-2-199-16,-1-2-696 0,4-7-499 0</inkml:trace>
  <inkml:trace contextRef="#ctx0" brushRef="#br0" timeOffset="637280.4593">24106 1701 2041 0,'10'-15'278'0,"1"-4"-96"16,3-2-47-16,-3 3-32 0,-2 6-10 16,-3 1-11-16,-2 6-14 0,-3-1-16 0,4 4-19 15,-5 4-14-15,1-2-18 0,-1 2-11 0,1 3-3 16,-2 2 1-16,0 4 4 0,-5 4 8 16,4 3 4-16,-5 4-4 0,-1 2-1 0,2 1 0 15,-3 1-2-15,-1-2 5 0,1 1 0 0,1-3 2 16,5-5-2-16,0-5 3 0,1-3 3 15,2-4 7-15,0-5 16 0,2 0 23 0,-2-2 7 0,1-4-2 16,2-3-14-16,6-3-22 0,3-5-13 16,6-5-5-16,3-2-3 0,2-3-1 0,2-1 6 15,-1 0-1-15,0 3-4 0,2 1 1 0,1 2-4 16,-4 3-4-16,0 3 3 0,-2 3-3 0,-3 5-3 16,-5 2 1-16,1 3-9 0,-4 3 2 0,-2 1-2 15,-1 3-2-15,-1 1 5 0,-2 3-4 16,4 4 6-16,-6 0 0 0,0 4 2 0,0 1 1 15,-4 2 0-15,0-2-7 0,0 3-2 0,-6-2 0 16,3 0-3-16,-2-6 6 0,2-3 4 16,2-4 5-16,2-4 13 0,1-1 13 0,1-4 4 15,-1-3-8-15,3-2-4 0,2-4-13 0,2-1 2 16,2-2 5-16,1 0-2 0,1 1-3 0,-2 1-1 16,-1 3-6-16,2 3-4 0,-2 2 3 0,1 3-3 15,-1 1-4-15,-3 1-3 0,4 2-1 16,-1 2-1-16,-4 2 0 0,4 4 7 0,-1-1 3 15,0 4 1-15,4 0 6 0,1 0-1 16,1-1-2-16,2 1 2 0,2-4 4 0,4-1 0 0,6-1 7 16,1-5 1-16,-1-1 0 0,5-2 3 0,2-4-2 15,-2-1 5-15,-2-4-1 0,0-1 3 16,-3-4 1-16,-4 0-3 0,-4-4 2 16,-3-2-1-16,-4 3-4 0,2-3-1 0,-7 0 2 0,-2 2-1 15,-3-1 2-15,-2 6 0 0,-1-1 0 0,-2 4-5 16,-3 1-5-16,2 2-4 0,-2 4-5 15,-4 0-3-15,5 4-5 0,-3 2-4 0,-1 6 0 16,-3 3 1-16,-4 5 3 0,4 4 5 0,0 3 2 16,0 5-1-16,4 0-1 0,3 4 3 15,3-1 0-15,4 3-2 0,3-3 1 0,5-4-1 16,3-4-1-16,3-4 5 0,5-3 4 0,0-3 3 16,2-7-1-16,3-2 4 0,-1-1 0 15,5-4-1-15,-3-2 1 0,0-2 1 0,-1-4 2 16,-1-2 0-16,-2-3-2 0,-3-2 4 0,-2-2-2 15,-1-4-1-15,0 0 0 0,-3-4-5 0,2-3 2 16,-4-2-1-16,-2 0-3 0,1-4 1 16,-4 0 0-16,-3-5-4 0,0-2 3 0,-1-1-1 15,-1-5-3-15,-1-2 1 0,-1 0-3 0,0-1-1 16,4 2 2-16,-2 0 0 0,0 3 0 0,-1 1 4 16,-1 26 11-16,0-5-2 0,0 4 4 0,-1-2 3 15,-1 5-10-15,0-2-2 0,-2 8-1 16,3-3-8-16,0 8-14 0,0 4-2 0,-2 3-4 15,2 7 6-15,-2 20 0 0,-1 10 6 0,-2 11 9 16,3 3-6-16,0 1 10 0,3 7 2 0,2 1 0 16,0 7-2-16,-2 0 0 0,0-1 2 0,-1 2-3 15,1-5 2-15,1 0-1 0,1-4-7 16,4-7-18-16,2-3-24 0,6-8-41 0,1-7-72 16,3-5-107-16,2-10-229 0,0-8-636 0,2-7-6 15</inkml:trace>
  <inkml:trace contextRef="#ctx0" brushRef="#br0" timeOffset="637452.7086">25432 1174 1391 0,'-1'-5'416'0,"1"-1"-325"16,1 1-23-16,-1 4 12 0,3 2-3 16,2-1-19-16,2 2-29 0,3 1-26 0,1 3-12 15,1 3-69-15,4 5-115 0,-2 2-178 0,-1 6-199 16,-1 3-90-16,-4 2 329 0</inkml:trace>
  <inkml:trace contextRef="#ctx0" brushRef="#br0" timeOffset="637831.066">25593 1576 537 0,'1'-7'585'16,"-1"-3"-246"-16,5-4-79 0,0 2-42 0,7-2-21 16,-4-3-13-16,2-2-19 0,3 0-29 0,1-1-29 15,-1 2-25-15,0 0-19 0,5 1-13 0,-2 0-6 16,1 4-10-16,0 0-5 0,0 3-5 15,-1 1-8-15,-1 3-4 0,-2 4-2 0,-1 2-6 16,-1 2-3-16,-1 2 0 0,-2 7-5 0,0-1 2 16,-2 5 0-16,-1 2 2 0,-3 4 0 0,0 3 2 15,-1 0 1-15,-1 3 0 0,0-1 2 0,0 3-2 16,0-4-1-16,3-2-1 0,1-2 2 0,2-7-2 16,1-1-1-16,4-6 5 0,-1-2 1 15,0-5 1-15,0-5 6 0,4-2 1 0,-1-7 0 16,1-1 0-16,1-6-2 0,0 0-3 0,-1-3-1 15,0-3-5-15,1 1 0 0,-3-3-2 16,-1 3 1-16,0-2 0 0,-1 3 2 0,0 0 1 16,-2 2-1-16,-2 5 1 0,0 3 1 0,-2 5 3 15,-3 3-2-15,0 4 0 0,-1 2-6 0,2 2-17 16,-2 4-3-16,0 2 3 0,-2 6 2 16,1 5 11-16,0 2 4 0,1 6 1 0,0 3 2 15,-2 2 1-15,0 5-3 0,1-2 1 0,-3 2-11 16,3-4-23-16,0-4-22 0,2-5-32 15,3-6-47-15,2-8-82 0,0-3-144 0,0-5-434 16,3-7-747-16</inkml:trace>
  <inkml:trace contextRef="#ctx0" brushRef="#br0" timeOffset="637986.2791">26200 1048 1368 0,'-1'-10'225'16,"1"-4"-137"-16,1-2-34 0,2 3-35 0,5 6-55 15,-3 1-113-15,2 1-203 0,2 2-239 0,-2 6-34 16</inkml:trace>
  <inkml:trace contextRef="#ctx0" brushRef="#br0" timeOffset="638187.2113">26561 1061 505 0,'-1'2'260'16,"-3"2"-92"-16,-2 2 30 0,0 1-15 0,0 1 7 15,-2 2-8-15,0 0-18 0,2 3-28 16,1-1-18-16,1 1-21 0,-1 4-16 0,5-2-3 16,3 3 1-16,2-2 10 0,2 1 5 0,5 0-7 15,5 0-5-15,2-4-15 0,4 1-18 0,1-2-11 16,2 2-14-16,-2-3-7 0,-5 3-4 0,-6-3-7 16,-4 0 1-16,-7-3-1 0,-4 1-1 15,-3 1 1-15,-6 1-9 0,-7 1-28 0,-3-1-88 16,-6 1-152-16,1 0-373 0,-9 2-959 0</inkml:trace>
  <inkml:trace contextRef="#ctx0" brushRef="#br0" timeOffset="638924.4205">18929 3188 1798 0,'7'-3'260'0,"1"-3"-122"0,3 0-48 16,3 2 5-16,0 0 10 0,2 2-4 0,1-1-18 15,1 3-18-15,0 2-17 0,0 0-13 0,1 4-8 16,0 0-8-16,-1 3-8 0,-2 2-5 0,-6 3 1 16,-3 4 5-16,-4 5 11 0,-3 2 4 0,-5 5 2 15,-5 4-3-15,-8 2-7 0,0 2-1 16,-7-3-1-16,-1 1-2 0,-6-3-1 0,0 1-3 15,-3 2-2-15,2-3-3 0,1-1 0 16,4-6-2-16,7-4 0 0,4-10-3 0,8-2 2 16,5-6 0-16,4-4 0 0,2 0 2 0,3 0 5 15,5-1 3-15,4-4 5 0,6 1-2 0,5-2-3 16,2-3-4-16,2 3-1 0,1-2 1 0,-4 2-3 16,0-1-3-16,-1 1-21 0,0-2-38 15,-3 3-47-15,3 0-86 0,0-1-120 0,-3-1-347 16,0 1-912-16</inkml:trace>
  <inkml:trace contextRef="#ctx0" brushRef="#br0" timeOffset="639062.3594">19519 3437 2595 0,'3'-3'40'0,"0"3"-47"0,1-2-11 0,1-1 4 15,-1 1 12-15,-2 1-35 0,2-2-71 0,-1 1-107 16,-1 1-239-16,3-2-342 0,1 1-187 15</inkml:trace>
  <inkml:trace contextRef="#ctx0" brushRef="#br0" timeOffset="641089.4081">20878 2804 975 0,'-6'-8'388'0,"1"-5"-56"0,-3 0-72 15,3 1-62-15,2 6-27 0,1 0-29 16,2 4-24-16,-1-1-27 0,1 1-31 0,0 2-28 16,1 2-32-16,-1 1-15 0,1 1-2 0,2 6 3 15,-2 9 14-15,2 6 7 0,-2 11 4 16,2-1 3-16,4 6 0 0,-3 1-1 0,3-4-1 16,-2 0-2-16,1 1 1 0,2 0-1 0,-4-1-2 15,1-1 2-15,-2-3-1 0,-2-1-1 0,0-3 4 16,2 1-4-16,-6-5-9 0,1-1-24 0,-3-1-45 15,-1-2-94-15,-3-5-141 0,3-3-294 16,0-7-342-16,0-3 169 0</inkml:trace>
  <inkml:trace contextRef="#ctx0" brushRef="#br0" timeOffset="641353.4111">20859 2701 805 0,'15'-13'421'0,"1"-4"-223"16,9-2-57-16,-1 5-10 0,-1 6-3 16,1 4-11-16,1 1-17 0,-2 3-20 0,1 4-18 15,0 1-15-15,-4 4-13 0,-2 2-5 0,-5 6 2 16,-3-3 7-16,-8 5 11 0,-3 2 6 0,-6 2 2 16,-7 4-2-16,-5 1-4 0,-3 1-2 15,-7 0-5-15,-1-3-1 0,0-3-6 0,2-5-1 16,-1-5-5-16,4-4-3 0,3 1-4 0,2-5-3 15,0-2-3-15,3 1-4 0,2-3-7 16,1-1-24-16,4 0-36 0,3 0-65 0,3-1-110 16,2-2-222-16,5 2-328 0,2-1-558 0</inkml:trace>
  <inkml:trace contextRef="#ctx0" brushRef="#br0" timeOffset="642682.5066">21336 3129 1854 0,'2'-10'332'0,"-1"-7"-160"0,1-3-22 15,0 0-9-15,-1-1 1 0,-1-1-14 0,1-2-24 16,0 0-24-16,1 1-15 0,4-1-15 0,-3 4-5 16,6-1-8-16,-1 1-7 0,0 3-5 15,2 1-6-15,0 6-3 0,-3 3-10 0,1 1-6 0,-3 5-3 16,0 1-6-16,-4 1-1 0,1 4-1 15,0 2-2-15,-1 3 4 0,1 6-1 0,-4 3 3 16,-1 6 2-16,1 0 3 0,1 2 2 16,-4 1-1-16,0-1 1 0,4 3 3 0,0-2-5 15,1 1 2-15,2-2-3 0,6-4-7 16,-1-3-7-16,4-3-7 0,2-7 0 0,1-4 1 16,5-4 6-16,1-5 5 0,0-3 3 0,2-2 5 0,-3-5 2 15,-1 1 2-15,-4-6-1 0,0 0 6 16,-2-3-2-16,0-2-1 0,-4 1 3 0,-2-1-5 15,1 4 3-15,2-2 0 0,-6 0 0 0,4 5-4 16,-5 4 3-16,2 1 1 0,-1 7-1 0,-2 3-3 16,0 1-5-16,0 0-7 0,-1 1-3 15,4 3 4-15,2 2 0 0,1 5 6 0,1-1 1 16,6 6-1-16,-3 1 4 0,2-2 0 0,5 5 2 16,-3-4-2-16,2 0 3 0,2-2 0 0,0-3 2 15,1-2 1-15,-1-5 1 0,-1-2 3 16,-2-5 0-16,2-5 5 0,-5-2 2 0,-2 0 1 15,-2-5 2-15,1 1-6 0,-6-3-2 0,-1-2-7 16,-2 0-4-16,-2 0-5 0,-4 1 0 0,2 1-2 16,-6 2 1-16,4 5 2 0,-3 0-2 0,0 2-1 15,-1 2 1-15,5 2 0 0,-2 1-5 16,4 3-5-16,0 1-7 0,2 4-6 0,-1-1-2 16,1 1-1-16,2 2 3 0,0 2 8 0,7-1 6 15,2 1 10-15,3-3 10 0,5-3 6 16,5-4 1-16,1-2 1 0,5-5-2 0,-2-2 2 15,-1 0 1-15,-3-5 4 0,-1 1 2 0,-5-4 2 16,0-2 3-16,-5-2-2 0,-1 1-2 0,-2-5-3 16,-1 1-3-16,-3-2-2 0,-2-4-1 15,-1-3 0-15,2 0-2 0,-4-4 0 0,1 1-3 16,-2-1 1-16,0-1-1 0,0 1 0 0,0 0 5 16,-1 4-1-16,-1 2 7 0,-2 7 2 15,2 3 2-15,-1 7-1 0,0 5-2 0,-1 4-6 16,3 4-12-16,0 2-14 0,2 2-11 0,-1 2-1 15,-1 7 3-15,1 4 9 0,0 8 9 16,0 8 3-16,1 5 2 0,4 9-3 0,-1 5 5 16,0 5 0-16,2 7 0 0,-4 3 0 0,-1 3-4 15,-1 4 2-15,-2 0 0 0,-2 1 2 0,-4-2-1 16,-1-3-1-16,-1-4 0 0,-2 2 1 0,-2-4-3 16,1-4 0-16,-1-6 1 0,-1-3 1 0,3-8 0 15,1-8-1-15,2-10-1 0,4-7-1 16,0-9 6-16,4-5 8 0,1-4 6 0,-1-3 3 15,0-7-5-15,0-7-7 0,1-7-5 0,1-6 1 16,1-4-2-16,0-4 2 0,6-2 2 16,-2-5 0-16,-1 1 1 0,5-5 0 0,2 2-2 15,2-1 0-15,2 0-1 0,1-2 0 0,4-2-2 16,1-2-1-16,3 4-2 0,0 5-1 0,3 9 0 16,-5 6-1-16,-4 10-3 0,-2 5-1 0,-4 5-4 15,-3 8-7-15,-2 1-3 0,-3 8-2 16,3 0 2-16,3 7 7 0,-3 3 4 0,0 8 5 15,2 2 1-15,-4 4 1 0,4-1 1 0,2-1 1 16,2 0 0-16,5-2 0 0,1-6 1 16,5-3 0-16,4-5 1 0,2-7 1 0,0-1 0 0,0-6 1 15,-3-3 1-15,-3-1 2 0,0-8 0 16,-5-2 3-16,-5-4 0 0,2-2 2 0,-5 2 0 16,-4-6-1-16,-4 4-3 0,0-5-3 0,-3 5-3 15,-5-1-1-15,1 0-1 0,0 4 0 0,-3 3 2 16,-3 3 0-16,3 3-1 0,-2 3 0 15,1 3-3-15,3 4-5 0,-4 1-3 0,4 1-5 16,-3 5-1-16,-2 6 1 0,-2 2 2 0,2 3 2 16,1 4 2-16,3 5 2 0,-2 2 1 0,5 5 1 15,-1-2 1-15,0 1-5 0,8-1-9 16,-1-5-1-16,7-7 2 0,4-6 10 0,1-5 15 16,2-5 7-16,3-6 3 0,-1-5-2 0,1-2-1 15,0-5-3-15,4-3 1 0,-3 0-3 16,0-3-1-16,0-1-2 0,2-2 0 0,-7 0-1 15,3-1 0-15,0 2 0 0,-1-4-3 0,-1 4 0 16,-1 2 0-16,-1 2 0 0,-5 7-2 0,-1 4 0 16,-1 3-4-16,-2 4-4 0,-4 4 1 15,2 3 0-15,-2 5 1 0,0 4 2 0,-3 6 2 16,0 3 2-16,-3 5 0 0,1 4 2 0,-2 0 0 16,2 4-1-16,2 2 0 0,-1 1-18 0,2-4-33 15,4-3-48-15,1-8-52 0,4-4-40 0,2-5-42 16,5-5-145-16,-6-5-445 0,-1-3-476 0</inkml:trace>
  <inkml:trace contextRef="#ctx0" brushRef="#br0" timeOffset="643222.1049">24474 2196 1874 0,'-8'-5'234'0,"1"-1"-117"16,-5 3-43-16,0 3-15 0,-2 3 10 0,-2 4 8 15,-1 3-3-15,-2 4-2 0,2 2-7 16,-2 3-11-16,1 4-10 0,3 5-8 0,-2 2-5 16,5 5-3-16,0 0 0 0,3 3-4 0,3-2-3 15,6-2-6-15,5 0-5 0,-2-1-1 0,8-3-8 16,-2-2-5-16,2-3-6 0,3-4-13 15,2-4-24-15,2-5-38 0,2-2-53 0,0-4-59 16,2-5-68-16,0-1-153 0,4-4-272 0,-3 0-448 16</inkml:trace>
  <inkml:trace contextRef="#ctx0" brushRef="#br0" timeOffset="645593.4618">24847 2198 1083 0,'-7'4'134'16,"-4"4"-58"-16,-3 3 15 0,-1 3 25 0,3 3 1 16,1 2-1-16,-4 6 0 0,4 2 5 0,-1 1-2 15,2 6-13-15,1-2-21 0,2-1-15 0,6 1-8 16,6-5-8-16,4-3-7 0,2-4-5 16,4-7-1-16,6-1 4 0,2-6 5 0,1-5-3 15,-1-4-3-15,5-3-10 0,-1-5-6 0,-2-3-5 16,2-3-1-16,-4 0-4 0,-2-4 0 15,-5-2 2-15,-4 1-2 0,-3-2-2 0,-5-1-6 16,-4 1-7-16,-3-1-5 0,-4 2-2 0,-4 2 1 16,0 3 1-16,-3 0 0 0,-2 4 2 0,-3 1 3 15,4 2-2-15,-5 4-1 0,2 2-1 0,-2 3 0 16,1 2-3-16,0 2-2 0,5 3 1 16,-2 1-1-16,2 6 0 0,4 1 0 0,1 1-2 15,2 4-2-15,4-2-3 0,3-1 3 0,7-2 5 16,1-1 7-16,5-4 10 0,4-1 4 0,2-3 3 15,6-4-1-15,1-1-1 0,3-4-2 0,1-2 0 16,0 0-4-16,1-4-1 0,-1 1-1 16,-3-2-1-16,-2-1 0 0,1 0 1 0,-3 1 0 15,-1-2-1-15,0 1-2 0,-2 0 0 0,-2 3-2 16,0-2-2-16,-3 3-2 0,-2 3 1 16,-2 2-4-16,-2 3-3 0,-2 1-2 0,1 3-6 15,-1 1-2-15,-3 3 0 0,4 4 3 0,-4 1 3 16,0 4 2-16,-1-2 4 0,1 2-2 0,0 2 4 15,-2-2 0-15,-1 3-2 0,-1-1 3 0,0 0-3 16,0-1-2-16,-1-1 3 0,-1-1 1 16,1-6 0-16,1-4 2 0,0-3 2 0,1 0 14 15,-1-4 15-15,-1 1 5 0,2-5-1 16,2-3-10-16,0-3-14 0,2-4-7 0,0-2 1 16,2-2-1-16,1-2-2 0,0-2 0 0,-1 2-1 15,4-1 1-15,2 1 0 0,-2-2-1 0,2 3 0 16,-1 0-1-16,3 3 0 0,-5 0 0 15,0 2 0-15,1 4-2 0,-4 0 0 0,-1 4 0 16,-2 3-5-16,0 2-8 0,-3 3-15 0,0 3 0 16,-1 2-1-16,6 3 9 0,-3 4 11 0,-1 2 3 15,5 2 1-15,-4 2 0 0,3 3 3 0,-2-1 0 16,2 2 0-16,-2-2 1 0,-1 1 1 0,1-2 0 16,1-4 1-16,0-4 2 0,1-2 0 15,1 0-1-15,-4-6 2 0,0 0-1 0,-3-3 2 16,0 0 6-16,0-2 10 0,0 1 3 0,0-2-1 15,1-6-4-15,1 0-10 0,0-1-3 0,0-2 1 16,2-1 0-16,-1-2 0 0,1-2-3 16,2 2 0-16,2-3-1 0,-2 0-1 0,3 2 1 15,2 1-1-15,0-3 0 0,3 2 1 0,-3-4-2 16,1 1 2-16,2 2-1 0,-1 1 1 16,-1 4-2-16,-1 0 0 0,-1 4 0 0,0-1 0 0,-2 2-1 15,-2 3-1-15,3 2-6 0,-5 2-2 16,1 2-3-16,1 2-2 0,-2 3 4 0,2 3 3 15,-2 0 4-15,3 6 2 0,-3 4 0 0,2 1 1 16,-1 1 1-16,-3 0 0 0,1-1 1 16,-1-2 1-16,1 0-2 0,-3 0 2 0,4-2-1 15,-1-5 2-15,-1-1 1 0,1-3-1 0,0-2 0 16,-1-4-1-16,-2 0 2 0,1-2 10 0,-1 0 10 16,1-2 2-16,2-3 0 0,2-2-9 15,0-1-8-15,3-3-2 0,-1-3 1 0,1 0-3 16,0-2 1-16,1-1-2 0,-1 1-2 0,2-2 1 15,2 2-2-15,-2-5 0 0,0 1 0 0,-1 1 1 16,1-4-1-16,2 4 2 0,-1 0-4 16,-1-1 0-16,0 3 0 0,1 4-1 0,-2 1 1 15,-2 5 1-15,0 1-3 0,-1 3-2 0,-4 2-6 16,1 2-8-16,0 2-4 0,0 1-4 0,1 4 7 16,-1 4 2-16,0 2 5 0,2 5 7 0,-2 0 0 15,1 2 3-15,0 3 0 0,-2-1-1 16,3 1 2-16,1-2 1 0,-1-5 2 0,2-3 1 15,2-3 0-15,1-3-1 0,3-2 2 0,-2-2 0 16,-1-3-2-16,1-2 6 0,-1-3-2 0,-2 0 3 16,1-2 1-16,0-4-3 0,-2-1 3 15,2-3-3-15,0 0-1 0,-2-3 1 0,0-3-2 16,1 1 0-16,1-5 2 0,0 4-2 16,-1 0-1-16,2-1 1 0,0 1-3 0,1 4 2 15,2-2-2-15,-2 1 0 0,3 4 2 0,1 0-2 16,-3 1-2-16,2 3 0 0,-3 5-3 0,0 1-1 15,-2 4-3-15,-2 3-1 0,1 2-1 0,-1 5 3 16,-1 2 1-16,-2 3 1 0,1 2 2 16,-1 4 1-16,-1 0 0 0,-1 4 1 0,-2-1-4 15,-1 2 1-15,-2-2-2 0,1-2 0 0,-2-2 3 16,3-6 0-16,0-4 1 0,-1-5 0 0,2-1 1 16,0-4 4-16,0 1 9 0,0-4 11 15,0 1 1-15,-1-5 1 0,2 0-7 0,1-4-9 16,-1-1-2-16,1-5-2 0,1 0 2 0,-1-2-1 15,3-2-2-15,4 0 1 0,-3 1-1 0,3 1-2 16,0 0 1-16,2 2 0 0,-1-1 0 16,-2 2 1-16,4-1-1 0,-2 3-2 0,0-1 2 15,1 2 0-15,0 1 0 0,-1 0-4 0,2 3 0 16,-3 2 0-16,-3 5-4 0,-2 1-4 0,2 1 0 16,-3 2-3-16,-1 2 2 0,2 4 7 0,0-1-1 15,1 4 2-15,-1 1 0 0,-2 3-2 0,2-3 2 16,-1 3 1-16,0 0 1 0,1-4 1 15,1 1 2-15,0-4-2 0,1 0 1 0,5-1 0 16,-1-3-1-16,1-2 2 0,4-3 2 0,-2 1 0 16,3-2-2-16,0-2 1 0,3-1-1 15,2-2 0-15,-2-3 1 0,-2 0 1 0,1-3 1 16,-1 0-2-16,0-3 0 0,-3 0 1 0,3-3-1 16,-3 0 0-16,-1-3 0 0,-1 1-1 15,1-2 0-15,-5 3 3 0,2 0-3 0,-2-2 2 16,-2 4 0-16,0 2-1 0,-1 1 1 0,-3 4 0 15,0 1-1-15,-1 5-3 0,-1 1 3 0,0 1-4 16,0 2-12-16,-1 2-1 0,-2 1-7 0,1 4 1 16,-8 6 9-16,4 2 11 0,-2 4-2 15,1 3 0-15,-1 2 0 0,3 3 0 0,-1-1 2 16,5 2 2-16,2-3-1 0,7-2 0 0,3-4 4 16,1-2 2-16,7-6 1 0,0-2 2 0,3-3-1 15,1-2-1-15,4-4 1 0,-5-3-2 16,6-1 0-16,-6-2-1 0,4-4-1 0,-1 0-2 15,-5-4 1-15,2-1 1 0,-4-3 0 0,-2 0 0 16,-2-4 1-16,-3-2 0 0,-1 1 1 0,0-1-1 16,-4 2 0-16,-1 1-2 0,-3 1-1 0,1 5 1 15,-2 4 1-15,-1 0-1 0,-1 5 0 16,1 3-2-16,-1 2-9 0,1 1-6 0,-2 4-5 16,0 2-2-16,-2 3 6 0,-1 4 6 0,-2 3 4 15,3 4 3-15,2 2 1 0,-1 3 1 16,2 0-2-16,2 0 3 0,3-2-3 0,6-4 1 15,2-3 1-15,3-3 0 0,4-3 2 0,-1-5 3 16,2-2-1-16,2 0 3 0,0-6-7 16,-1 2-1-16,3-4-1 0,-1-2 2 0,2-4 4 15,-3 0 3-15,-2-5-1 0,-6-3 0 0,1 0 0 16,-1-3-2-16,0 0 1 0,-3-1-2 0,1 0 1 16,-1 1-1-16,-4 1 4 0,0 1 0 0,2 4-1 15,0 1 0-15,-4 5-7 0,-1 1 4 0,-2 5-7 16,0 1-1-16,0 3-9 0,-2 2-4 0,2 1-1 15,-1 3-1-15,1 4 10 0,-1 4-3 16,0 2 7-16,-1 5 1 0,1 2 0 0,-2 2 4 16,0 3 0-16,0-1 0 0,-2 1 0 0,1-2 2 15,2-3-1-15,2-5 0 0,2-3 0 16,-2-5-1-16,2-6 3 0,-1 1 4 0,-2-5 10 16,0 0 2-16,4-5 3 0,0-1-3 0,5-2-7 15,0-6-4-15,0 0-2 0,5-2 0 0,-1-5 0 16,-1 2-2-16,4-2 2 0,-3 2-1 15,3-1 1-15,0 0 1 0,-2 1 1 0,3 1 1 16,-4 4 2-16,1-1-4 0,-2 6 1 0,-2 4-1 16,-2 0-5-16,-4 5 0 0,0 0-4 15,-3 3-4-15,3 1-5 0,0 7 1 0,-3 2 0 16,3 5 3-16,-2 2 5 0,1 4 2 0,0 1 1 16,-2 1 0-16,6 1 0 0,-2-2 1 0,4-5 0 15,1-4 0-15,3-2 1 0,2-4 0 16,1-3 2-16,3-1-1 0,-1-3 1 0,2-4 1 15,1-2 1-15,-2-3 1 0,1-3 1 0,0-2-1 16,-2-3 1-16,1-3 2 0,-1-3 0 0,-4 0 0 16,-2 1-1-16,-1-2 0 0,-3 3-1 0,-3 4-2 15,0 0-2-15,-1 5-1 0,-1 1 0 0,-3 4-2 16,-1 3-2-16,1 1-6 0,-1 1-11 16,-1 2 0-16,0 5 1 0,-3 2 4 0,-1 5 9 15,2 4 1-15,-3 3 0 0,4 3 1 0,0 3 0 16,2 1 0-16,1-4-1 0,2-4 2 15,6-2-3-15,3-1-13 0,5-4-26 0,2-3-57 16,4-4-111-16,5-6-158 0,-5-5-482 0,5-4-760 16</inkml:trace>
  <inkml:trace contextRef="#ctx0" brushRef="#br0" timeOffset="645749.6829">28547 1464 1949 0,'3'-3'269'0,"-1"-1"-178"0,3 0-56 15,0 1-30-15,4 3-38 0,0-1-106 0,2 2-290 16,3 4-985-16</inkml:trace>
  <inkml:trace contextRef="#ctx0" brushRef="#br0" timeOffset="646211.1298">29337 1358 1544 0,'-7'-3'231'0,"-9"1"-74"15,-5 4 18-15,-1 7 5 0,-4 1-23 0,1 5-35 16,-3 4-53-16,-2-1-8 0,3 6-6 16,0 2-10-16,3 2-7 0,5 2-5 0,4 1-3 15,3 3-7-15,4 1-4 0,1 2-12 0,4 2-10 16,2-3-15-16,3-3-31 0,7-4-25 15,1-5-19-15,9-5-39 0,0-6-65 0,4-4-172 16,2-7-404-16,3-3-464 0</inkml:trace>
  <inkml:trace contextRef="#ctx0" brushRef="#br0" timeOffset="646724.3269">29602 1488 670 0,'-5'3'669'15,"-7"2"-528"-15,-4 7-57 0,2-1 18 0,-4 2-2 16,6 0-5-16,-2 3-1 0,1 0-6 16,2 1-7-16,2 2-17 0,0-2-14 0,4-1-5 15,0-3-3-15,3-1 4 0,6-6 9 0,0 0 9 16,5-1 7-16,2-4-1 0,3-2-12 0,7-2-17 16,2 0-11-16,1-3-6 0,-2-1-8 15,-3 0-4-15,-1 2-1 0,-7 0-7 0,-7 5-1 16,2 0-6-16,-6 0-11 0,0 0-4 0,0 3-1 15,-1 2 5-15,-1 4 10 0,-1 1 6 16,1 3-4-16,1 0 2 0,0 2 0 0,1-1-4 16,2 0 6-16,5-2-2 0,2-1 3 0,4-2-1 15,6-1 5-15,4-5 3 0,-1-3-1 16,5-3 1-16,1-2 0 0,-2-2 0 0,2-3 5 0,0-4-4 16,-3-4 2-16,2 0 7 0,-4-3 1 0,-3-3 3 15,-2-1 1-15,-5 0-7 0,-2-4-5 16,4-2-8-16,-5-3-1 0,-2-3-3 0,4 0 0 15,1-3-1-15,-1-3 0 0,0-6-1 0,6 1-1 16,-5-2 1-16,5 0-1 0,0 4 2 0,-4 5 0 16,0 6 4-16,-7 4 7 0,1 6 6 15,-7 7 7-15,-2 4-2 0,1 8-4 0,-3 1-21 16,2 5-24-16,0 5-5 0,-4 4-5 0,-3 5 12 16,2 9 19-16,-5 6 8 0,-1 8 2 15,0 5 1-15,1 7 0 0,1 8 0 0,1 3 1 16,-2 2-4-16,5 0-15 0,-2-1-52 0,0-4-89 15,5 0-97-15,3-10-72 0,9-8 9 0,5-7 58 16,8-12 28-16,3-4-51 0,-1-11-165 16,-3-7-205-16</inkml:trace>
  <inkml:trace contextRef="#ctx0" brushRef="#br0" timeOffset="646921.4581">30257 1276 1 0,'11'-18'0'0,"2"-1"25"16,6-5 198-16,3 8 13 0,-2 6-3 15,5 7-13-15,-3 1-40 0,-2 6-37 0,-2 4-26 16,-3 2-15-16,0 5 4 0,-4 6-1 0,-1 4 5 16,-4 3 0-16,0 4-7 0,-3 2-9 0,-3-1-16 15,0 3-21-15,-2 1-14 0,-4 4-6 16,3 1-1-16,-1 0 5 0,-2-2-2 0,6-2-21 16,1-7-34-16,8-5-43 0,0-5-69 0,1-6-101 15,2-5-296-15,-2-6-881 0</inkml:trace>
  <inkml:trace contextRef="#ctx0" brushRef="#br0" timeOffset="647427.2345">30942 1377 846 0,'-7'3'806'0,"-9"4"-764"15,-4 1-15-15,-2 4 28 0,2 0 10 0,0-1 3 16,2 1 7-16,4 2 3 0,2 0-6 15,2 4-5-15,0-4-6 0,4 4-9 0,2 1-4 16,3-1 0-16,2-1-1 0,1-2-2 0,1-2 1 16,5-4 2-16,0-3 8 0,-3-2 9 15,3-2-2-15,0-4-4 0,1-3-11 0,2 0-13 16,-1-4-7-16,1-2-3 0,-1-3-5 0,1 0-3 16,0-5-1-16,-1 2-4 0,-1-2 0 15,3-1-2-15,-2-1 0 0,1 0-3 0,5 2-5 16,-2-1-1-16,2-1 1 0,-1-1-1 0,2 2 0 15,-3 2 1-15,4 5-1 0,-7 1 0 0,0 6 1 16,-3 2-4-16,-1 4 3 0,-2 1-5 0,4 3-2 16,-5 4 0-16,3 4 1 0,1 4 3 0,-4 3 0 15,5 5 3-15,-2 2 2 0,-3 3-1 16,2 2-1-16,-3-2 3 0,3 1-3 0,-1-1 2 16,3-5 2-16,-2-3-1 0,-2-2-3 15,-1-1-23-15,1-3-48 0,-4-2-101 0,0-1-167 16,-6-1-400-16,-3-1-840 0</inkml:trace>
  <inkml:trace contextRef="#ctx0" brushRef="#br0" timeOffset="649156.4847">21262 3842 1213 0,'-3'-4'268'0,"1"-5"-85"0,0 1-53 0,1 4 2 16,-3 0 22-16,1 1-6 0,0 0-21 0,-4 1-33 15,1 1-34-15,-3 2-23 0,-4 3-14 0,-1 3-3 16,1 2 0-16,-6 5 3 0,0 4 1 0,-2 3 2 15,0 3-1-15,1 0-4 0,0 3-5 16,7 0-3-16,0-2-3 0,6 2 0 0,0 1-1 16,3 0-2-16,1 0-3 0,1 2-2 0,4-5-4 15,4-5-4-15,0-5-4 0,3-7 0 16,4-2 5-16,0-8 8 0,1-3 6 0,5-5 6 16,1-7-3-16,3 0 0 0,0-6 1 0,-1-5-4 15,-3-1 4-15,-2 1-2 0,-4-1 2 0,-3 0 2 16,-7 2-1-16,-1 2 6 0,-2 6 2 15,-2 3 6-15,-1 3 5 0,-2 5-5 0,2 3-7 16,0 3-13-16,-1 2-13 0,3 0-9 0,0 2-7 16,0 3-3-16,0 7 2 0,0 1 5 0,1 6 6 15,2 1 5-15,1 3 4 0,6 0 1 0,1 0 1 16,6 0 0-16,0-3 0 0,6 0-1 16,-1-2-1-16,4-4 2 0,1-3 0 0,2-3 4 15,1-4 4-15,0-2-3 0,1-5 5 16,-4-4 0-16,-3-2 3 0,-1-2 7 0,-4-1 3 15,-5-5 0-15,-2 1-1 0,0-3 1 0,-2-1 0 0,-1-4-4 16,2 0 0-16,-6-3-4 0,3-4-1 16,-3-1 1-16,2-1-3 0,-4-2 1 0,3-5-3 15,-3 0 2-15,-1-3 1 0,-1-3-3 0,-1-4 1 16,-1 0-3-16,2-2-2 0,-4 4 0 16,2 2-1-16,0 3 4 0,-4 5 3 0,2 7 5 15,-3 4 1-15,1 7-3 0,-1 7-3 0,0 3-6 16,5 6-4-16,0 3-5 0,2 1-9 15,0 2-4-15,-2 7-2 0,1 5-1 0,-1 6 6 16,1 9 2-16,0 5 4 0,2 5 2 0,2 5 3 16,1 3 2-16,0 5-3 0,4 3 2 0,3 3-1 15,0 0 0-15,1-1 1 0,2-3 0 16,-4 1 0-16,0-1-1 0,-4-2-12 0,1-4-12 16,1-3-17-16,-2-6-25 0,1-5-7 0,1-5-1 15,0-8 3-15,0-10 16 0,3-2 19 0,-1-9 23 16,0-6 17-16,2-4 14 0,0-6 1 15,0-2-2-15,-2-6-1 0,4 1 4 0,-3-4 5 16,-1-1 5-16,-3-1 2 0,2 0-1 0,0-5-2 16,-1 2-3-16,-1 1 1 0,2-1-3 0,0 4-3 15,1-1-1-15,0 6-4 0,-1 3-2 0,0 6 3 16,-4 2-2-16,2 6-2 0,-5 5-5 16,2-1-6-16,-3 5-12 0,0-1-4 0,1 2 2 15,5 4 2-15,-2 4 10 0,3 5 2 0,2 0 0 16,-1 6 3-16,2 2-2 0,0 0 1 15,1 4 0-15,4-2 0 0,-3 1 0 0,6-1-1 16,-4-1 1-16,1-6-4 0,2 0-1 0,-4-8-2 16,2-1-1-16,-3-5 0 0,-2-4 1 0,0-3 6 15,0-3 2-15,-2-4-1 0,2-5-1 0,-2-3-7 16,1-3-3-16,-2-3 0 0,-2-4 1 16,-3-2-1-16,-3 2-2 0,-5-2-4 0,-1 2 0 15,-2 1 3-15,-4 0 5 0,0 3 6 0,-2 3 4 16,0 3 2-16,2 1 3 0,-2 3 0 15,1 5 0-15,4 2-3 0,0 1-2 0,4 2-3 0,0 1-1 16,4 1-3-16,1 1-7 0,3-1-12 16,0 0 4-16,1 3 4 0,4 0 10 0,1 2 15 15,6-2 2-15,3 0-2 0,7-3-1 0,1-2-2 16,2 0-2-16,-2-2 0 0,0 1 0 16,-3-3-1-16,-3 3 0 0,-1-2-2 0,-2 1 1 0,-4-1-2 15,-1 2 1-15,-3 0-1 0,-1 3-2 16,-5 0 0-16,4 0-1 0,-4 0-3 15,-1 2 2-15,4 1-1 0,-4 3 0 0,3-1 2 16,-1 4 1-16,0 2 2 0,3 1-1 0,1-1 0 16,1 2 1-16,2-2 0 0,0 1-1 0,0-4 0 15,2 0 2-15,2-2-1 0,-1-4 0 0,1 1 1 16,-3-2 1-16,-3-1-2 0,-4 0 1 16,1 0-1-16,-4 0-1 0,-1 0 0 0,-1 0-1 15,0 2-1-15,0-2-2 0,0 1-4 0,0 1 2 16,6-1 2-16,-4 2 3 0,1-1 3 0,3 4-2 15,-1-3 2-15,3-2 3 0,1 2 3 16,1-2 3-16,0-1 6 0,3-2 0 0,-1 0-1 16,5-2-1-16,-1-5 0 0,0 0-2 0,2-2 0 15,0-2 1-15,-2-5-4 0,2 1 1 0,1-2-1 16,-6-2-2-16,4-4 3 0,-2-4-1 16,1 0 1-16,-4-3-1 0,4-3 0 0,-4 1-1 15,-1-5-1-15,-1-2 0 0,-2-3-4 0,-2-4 0 16,2 2 0-16,-1-2 2 0,-3 2-2 0,2 4 0 15,-3 7-1-15,-3 6 0 0,0 11 3 0,-2 4 2 16,-3 5-2-16,3 7-8 0,1 3-12 0,-2 4-8 16,-3 7 2-16,1 5 5 0,-4 8 7 15,1 4 3-15,-2 7 1 0,6 1 2 0,-1 7-3 16,4 2 2-16,2 3 0 0,1 6-15 0,3 1-47 16,-3-2-93-16,0 4-173 0,2-4-419 15,-1-5-875-15</inkml:trace>
  <inkml:trace contextRef="#ctx0" brushRef="#br0" timeOffset="649314.241">22993 3388 2755 0,'-5'-18'124'0,"1"0"-80"16,4 0-24-16,7 5-8 0,3 7-9 0,7-2-11 16,8 2-10-16,11 1-2 0,6 3-36 0,1 2-83 15,1 0-119-15,0 2-229 0,-8 2-329 16,0-1-339-16</inkml:trace>
  <inkml:trace contextRef="#ctx0" brushRef="#br0" timeOffset="649568.2399">24364 4074 692 0,'-1'-3'-92'15,"-1"-1"-90"-15,-3-1-11 0,2-3 30 16,-6-3 102-16,-1 0 61 0,-3-4 0 0,-5 1 0 15,-2-1 0-15</inkml:trace>
  <inkml:trace contextRef="#ctx0" brushRef="#br0" timeOffset="649982.0984">23996 3595 702 0,'4'-6'912'15,"6"-5"-586"-15,0-3-129 0,5 1-68 16,-1-2-28-16,3-4 5 0,-3-2-7 0,1 0-10 15,-2-5-9-15,-2 0-3 0,-1-3-1 16,2 1 2-16,-4-3-7 0,-1-1-10 0,-1 0-11 0,0 2-12 16,-3-4-6-16,-2 3-6 0,2 0-5 15,-3-3-4-15,-3 2-4 0,1 1-3 0,0-1-2 16,-3 0-2-16,1 4-1 0,1-2-2 0,-2 6 1 16,4 5-1-16,-1 3 0 0,0 8-2 0,-1 3-3 15,2 4-14-15,1 5-9 0,-1 3-5 0,0 7 3 16,-2 7 11-16,-5 7 8 0,4 5 5 15,1 2 1-15,8 5 2 0,4 2-2 0,-2 6-2 16,7 1-16-16,-1 2-51 0,-1 3-87 0,0-1-133 16,2 1-234-16,-1-2-379 0,0-3-335 15</inkml:trace>
  <inkml:trace contextRef="#ctx0" brushRef="#br0" timeOffset="650616.2572">24333 3273 321 0,'7'-16'316'0,"7"-7"-81"16,4-7 19-16,5 0 26 0,1 2-12 0,2-2-43 15,-5-1-58-15,-1 0-44 0,-2-2-17 16,-5 1 6-16,-2 0 5 0,0-5-6 0,-3 0-16 16,1-2-20-16,-5-1-12 0,1 5-14 0,-3-1-11 15,-1 5-7-15,-1 2-9 0,0 2-2 0,0 7-3 16,0 3 0-16,0 8-1 0,1 3-5 0,1 4-10 15,0 4-18-15,-1 0-5 0,1 5-4 16,0 6 6-16,3 8 14 0,-1 6 2 0,4 7 1 16,-2 1 3-16,1 6-1 0,0 4 0 0,-1 0 1 15,1 2 0-15,-5 1 1 0,2 0 0 16,-4 1 0-16,-2 0 0 0,-1 2 0 0,-2-2 1 16,-2 0-1-16,1-7 2 0,1-9-1 0,-2-7 0 15,5-8 1-15,0-9 1 0,2-5 13 16,-1-2 18-16,1-4 23 0,0 1 19 0,0-7-10 15,1 0-14-15,2-9-25 0,1-7-18 0,2-1-1 16,0-1-3-16,-2 0 4 0,4-2-5 0,-4 3-1 16,3-2 2-16,-2 4-2 0,1 2 1 15,1 2-3-15,-3 6 0 0,0 3-1 0,0 4-1 16,-2 4-3-16,-1 2-13 0,1 0-7 0,2 5-2 16,0 1 5-16,6 4 9 0,0 5 9 0,0 3 0 15,6 1 2-15,-3 2 0 0,5-1 2 0,2-2 0 16,2-2-1-16,7-4 0 0,5-3-1 0,5-1 2 15,1-5 2-15,0-1-1 0,-4-4 4 16,2-4-3-16,-4-1 1 0,-4-5 1 0,-5-1 2 16,-3-3 2-16,-3-3 2 0,-4-3 1 0,-4-1 0 15,-4-3-1-15,-2 1-3 0,-4 0-2 0,-4 1-2 16,-1 5 0-16,-4 3 2 0,0 1-2 16,0 4 1-16,-4 3-3 0,1 4-4 0,1 2-1 15,2 4-2-15,-5 3-2 0,4 5-1 0,1 0 0 16,0 6-1-16,2 0 3 0,4 5-1 15,4 1 1-15,4 3 0 0,4 5 2 0,1 0-3 16,7 1-8-16,-1 0-14 0,8 0-39 0,3-5-60 16,5-5-83-16,2-6-84 0,6-2-114 15,1-7-231-15,1-2-403 0</inkml:trace>
  <inkml:trace contextRef="#ctx0" brushRef="#br0" timeOffset="652288.4542">26263 2752 1209 0,'1'-1'404'0,"-1"-2"-171"15,2 1-68-15,-2 2-33 0,0 0-15 16,0 0-19-16,0 0-29 0,0 0-21 0,0 2-19 0,0-2-13 15,0 1-9-15,1 1-7 0,-1-2-4 16,-1 1 2-16,1 2 2 0,-2 0 2 0,1 5 2 16,-1-1 0-16,-1 1 1 0,2 0 1 0,0-1-1 15,1-1 0-15,-3 1-2 0,2 0 1 0,-1-2 0 16,-1-2-1-16,2 0-1 0,0 0 0 16,1-1 2-16,-2-2-1 0,2 0 3 0,0 0 3 15,0 0 3-15,-1 0 6 0,1 0 1 0,0-2 4 16,0 2 1-16,0-1-5 0,0-1-5 0,-1 1-6 15,1-4-4-15,0 3 0 0,0-2-2 16,-1 1 3-16,1-2-1 0,1 1 0 0,-1 0 2 16,1 1 0-16,-1-2 2 0,1-1 2 0,1 2 2 15,-1-2 0-15,0 1 1 0,3 2-1 0,-3-1-1 16,0 1-1-16,2 1-1 0,-2 1-3 0,-1 1-4 16,1 0-4-16,1 0-2 0,0 1-4 15,0 1 1-15,1 2-3 0,2 2 1 0,-1 2 4 16,-2 4 4-16,2 0 1 0,0 3 1 0,-3 3-2 15,-1 0 2-15,0 2-1 0,-1 1 1 16,-2-1 0-16,1-2 1 0,-1 1-2 0,1-1 1 16,0-2 0-16,0-2 1 0,0 0-1 0,-2-4 0 15,2-1 1-15,-1-2 0 0,2-2-1 0,-1-4 5 16,2-1 4-16,0 0 13 0,0-1 6 16,0-2 1-16,2-2-1 0,-1-3-9 0,2-3-6 15,0-1-3-15,2-3-2 0,0-2 0 0,4-2-4 16,-1-3 0-16,0 1 0 0,1-5-3 0,2-3 1 15,2 0 1-15,1 0-2 0,1 0 1 0,3 1-2 16,-2-1 0-16,2 4 1 0,-1 1-2 16,-1 6 0-16,-6 3 1 0,2 6-2 0,-3 2-3 15,-3 5-3-15,1 0-4 0,-1 5-1 0,0 0-2 16,-1 5 3-16,1 1 2 0,-2 4 2 0,0 2 2 16,-2 3 4-16,-1 3-1 0,-1 0 1 0,-1 2 1 15,0 0 1-15,0 1-1 0,-2 1 0 16,1 1 0-16,-2-2-2 0,0-1 1 0,1-1 0 15,1-3-1-15,1-4 2 0,-2-3 2 0,6-5-1 16,-3-4 4-16,0-1 3 0,0-2 9 16,0-3 4-16,0 0-1 0,1-6-2 0,1-1-8 15,1-2-2-15,2-3-1 0,0-3 0 0,3-4-2 16,-1-1 0-16,1-2-2 0,2 0-1 0,-2 3 0 16,3-2 0-16,1 4 0 0,0-4-1 15,-1 4 0-15,2-4-1 0,0 3 2 0,2 2 0 16,-1 2-2-16,0 4 0 0,-2 4-2 0,-3 1-2 15,-3 7-2-15,0 1-3 0,2 1-5 16,-3 4 0-16,0 3 5 0,0 4 3 0,-3 1 3 16,3 4 3-16,-2 3-1 0,2 3 1 0,0-1 1 15,0 2 0-15,1-2-1 0,1 3 0 0,3-3-1 16,0 1 1-16,2 0 0 0,0-4 0 0,3-2 0 16,2 0 0-16,1-8 2 0,0 0-1 0,2-5 2 15,0-2 0-15,1-2-1 0,-3-2 0 16,1 1 2-16,-2-5 1 0,-2-2 2 0,0-2 0 15,0-4-1-15,1-1 2 0,-1-2-3 16,0-3 1-16,-1 0-1 0,-1 2 0 0,0-3 1 16,-2 0-1-16,-1-2 2 0,-1 1-2 0,-3-2 1 15,-2-1 0-15,-3 2 0 0,-1-2 1 0,-4 1-1 16,-2 2 2-16,-3 1 1 0,-3 3-2 16,-2 2 0-16,-2 1 1 0,-2 4-5 0,4 3 3 15,-2 1-3-15,2 5-1 0,0 2-1 0,-1 3-2 16,1 5-3-16,-1 3 3 0,3 2-1 0,2 2 2 15,0 2 0-15,5 2-4 0,1 4 2 0,3 0 0 16,2 4 2-16,2 2 0 0,2 1 0 16,0 1 2-16,5 4-2 0,0-5 0 0,4-1-2 15,5 3-1-15,2-6 2 0,3-4 1 0,1-3 0 16,4-5 1-16,3-6 1 0,0 0-1 16,4-7 1-16,-1-1 1 0,-1-1 0 0,1-7 2 15,-2 1-1-15,-1-3 3 0,-2-6-3 0,-3-2 3 16,-1 1 0-16,-1-7-5 0,-5 1-1 0,1-2-1 15,-3-2 1-15,3-3 2 0,-2-3 2 16,1-3 1-16,0-1-1 0,-1-5 0 0,-1 0-2 16,-2-6 2-16,0 0-3 0,-4-1 1 0,-1-3 0 15,-3 0 0-15,2-1 0 0,-5 1-5 0,0-1 1 16,0-1 1-16,0 1-2 0,-3 3 4 0,3 7 0 16,-2 2-2-16,-2 7 2 0,-1 6-1 0,-2 8-1 15,-3 7-1-15,2 2-3 0,1 8-7 16,1 0-7-16,-1 6-5 0,1 2-3 0,-2 8 2 15,0 6 9-15,-4 10 7 0,0 10 8 0,-3 9 0 16,0 10 1-16,1 7 1 0,1 3-3 0,1 3 5 16,4-1-3-16,0 0 1 0,2 2 3 15,-2-5-5-15,1 0 2 0,1-6-1 0,-2-6-2 16,2-6-3-16,2-6-10 0,3-8-14 0,0-4-21 16,4-8-25-16,0-7-43 0,3-3-83 0,-3-7-130 15,-2-6-344-15,0-6-859 0</inkml:trace>
  <inkml:trace contextRef="#ctx0" brushRef="#br0" timeOffset="652458.6084">27497 2185 1482 0,'3'-4'234'0,"1"0"-95"0,-2 0-36 0,4 2-12 15,7 1-19-15,-1 1-20 0,9 0-9 0,7 1-15 16,3 4-10-16,5 1-5 0,1 6-10 15,2-1-67-15,2 3-111 0,-2 0-209 0,-2 3-259 16,-1 2-233-16,-1 0 741 0</inkml:trace>
  <inkml:trace contextRef="#ctx0" brushRef="#br0" timeOffset="652964.0529">27992 2733 1839 0,'1'-9'228'15,"-1"-5"-136"-15,0-2-15 0,4-2 3 0,2 0 7 16,4-1-9-16,-1-3-20 0,0 1-10 0,-1-1-5 16,3-1 1-16,-1 0 1 0,5 3-10 0,-4 0 1 15,3-1 0-15,1 0 0 0,0 4 3 16,1-1-4-16,4 1-7 0,0 0-8 0,1 3-7 16,0 1-3-16,3 3-6 0,0 2-1 0,-1 4-5 15,-1 3-1-15,-1 5-1 0,-4 2 0 0,-3 1-2 16,-3 2 3-16,-4 5 1 0,0 5 3 15,-5 2-1-15,-1 1 1 0,-2 4 0 0,0 1-4 16,-4 0 3-16,0 3-1 0,0 0 0 0,-1 1 1 16,-1-2 1-16,5-4 0 0,1-3 1 0,2-4-2 15,4-8 1-15,0-1 1 0,4-2 0 16,-2-6 4-16,1 1 2 0,3-4 2 0,-1 0 3 16,3-5-1-16,2-2 2 0,1-2-2 0,-2-5-3 15,3-2 0-15,-3-1-1 0,2-1 0 16,-2-1-1-16,0-3 2 0,1-1-2 0,-1 1 1 15,1 0 0-15,-3-4-3 0,4 1 2 0,-2 1-1 16,-2 1-1-16,2 1 0 0,-5 4 3 0,-3 7 1 16,0 0 4-16,-3 7 5 0,-2 3-4 15,-1 1-5-15,0 4-14 0,-1 1-10 0,0 2 0 16,-6 4 1-16,3 7 8 0,-4 4 5 0,0 5-1 16,2 1 0-16,0 5-1 0,4 0 0 0,1 3 0 15,1 2 1-15,1 0 0 0,0-1 0 0,1-3-2 16,6-3-3-16,-1-5-11 0,3-5-8 0,3-5-16 15,0-7-25-15,4-3-38 0,-2-4-72 16,7-3-121-16,-2-2-318 0,5-7-532 0</inkml:trace>
  <inkml:trace contextRef="#ctx0" brushRef="#br0" timeOffset="653136.1987">28989 2039 1295 0,'0'-16'423'15,"1"-2"-213"-15,0-3-76 0,-2 6-44 0,1 9-24 16,0 0-26-16,0 1-36 0,0 4-109 0,1-1-159 16,1 5-244-16,0 3-311 0,1 3 254 0</inkml:trace>
  <inkml:trace contextRef="#ctx0" brushRef="#br0" timeOffset="653489.1709">29260 2195 1916 0,'-9'-3'9'0,"-3"3"-40"0,-4 2 24 0,1 3 34 15,0 3 22-15,3 2 3 0,-3-1-2 0,5 3-2 16,-1 0-3-16,2 3-2 0,1 2-7 16,1 2-7-16,-2 1-4 0,4 4-4 0,-1 0 3 15,5-2-1-15,1-2 6 0,2-2 8 0,6-2 4 16,3-3 8-16,3-4 2 0,3-2 0 15,1-1-1-15,4-3-8 0,3-3-7 0,1-1-7 16,2-1-7-16,1-4-5 0,1 1-4 0,3-4-3 16,-1 0-3-16,3-1 1 0,-4 0 0 0,1 0-1 15,-5 2-1-15,-1 2-2 0,-4 1-2 16,-1 4-1-16,-3 2 1 0,-5 1-2 0,-2 2-1 16,-3 4 0-16,0 0-1 0,-6 5 3 0,-2 2 2 15,-1 2 3-15,-3 2 2 0,-2 0-2 16,-3 0 4-16,0-3 3 0,-2 0 3 0,0-3 4 15,-4-2 2-15,0-2 5 0,-5-1 0 0,1-5 0 0,-5-2-7 16,-5-1-9-16,-2-1-23 0,-6-2-38 16,1-2-65-16,-1 0-98 0,2 1-190 0,-2-2-423 15,-2 1-607-15</inkml:trace>
  <inkml:trace contextRef="#ctx0" brushRef="#br0" timeOffset="661266.4655">19074 4680 368 0,'-3'-2'346'15,"2"-2"-61"-15,-3 1-45 0,0-1-26 0,3 3-16 0,0 0-29 16,-1-1-19-16,1-1-14 0,0 2-12 16,0-1-7-16,1 1-14 0,0-2-7 0,0 3-13 15,2-3-11-15,1 0-9 0,-1-2-9 0,3-1-13 16,2 2-13-16,1-3-11 0,2-1-8 16,5 1-4-16,4 0 0 0,3 0 0 0,3 1-3 15,2 2-2-15,2 2 0 0,1-1-1 0,1 3 1 16,0 1 1-16,-1 1-1 0,-4 2 1 0,0 1 0 15,-6 4-2-15,-5-1 0 0,-4 4-2 16,-4 0-3-16,-6-1 3 0,-2 3 0 0,-6 3 1 16,-1-1 1-16,-5 3 3 0,-2 2 1 0,-3 0-1 15,-7 2 1-15,-1-1 0 0,-3 0 1 16,-1-2-2-16,3-3 2 0,3-1-2 0,3-3 1 16,5-5 2-16,3-4-1 0,4-2 3 0,6-2 5 15,0 0 2-15,3-2 3 0,3 1-4 0,0-2-6 16,4 0-11-16,-1-2-6 0,2-1-3 0,3 2-3 15,-1 0 3-15,5 0 2 0,3 2-1 0,5 2 2 16,-1 1 1-16,3 2-2 0,0 1 1 16,0 2 0-16,1 0 2 0,-5 3 4 0,3-1 1 15,-4 4 3-15,-1-1-2 0,-2 3 0 0,-6 1 2 16,0 0 0-16,-6 1 2 0,-4 1 2 16,-3-2 4-16,-3 1 5 0,-4-3 7 0,-1 1 2 15,-1 0 4-15,-4-1 1 0,0 0-2 0,-3-1-2 16,-5 1 0-16,2-3-1 0,-2 2-1 0,0-5 3 15,-1-1-4-15,2 0 0 0,-1 0-1 0,1-4-2 16,6-1 0-16,-2 1-3 0,2-4-2 16,1 1-4-16,1-1 0 0,-2 1-3 0,5-2-8 15,2 0-15-15,0 0-23 0,5 1-39 0,2 1-59 16,2 0-100-16,2-2-250 0,2 1-298 16,3 0-687-16</inkml:trace>
  <inkml:trace contextRef="#ctx0" brushRef="#br0" timeOffset="661448.3373">19916 4903 2499 0,'4'-2'161'0,"-1"-2"-98"0,-2-1-47 15,-1 5-12-15,0 0-1 0,0 0 1 0,-3-1-9 16,0 1-42-16,-1-2-77 0,3-1-160 0,-4 3-238 15,1 0-323-15,2 2-77 0</inkml:trace>
  <inkml:trace contextRef="#ctx0" brushRef="#br0" timeOffset="663891.678">20808 4439 1 0,'0'-3'0'0,"0"-5"0"16,0 0 118-16,0-1 206 0,0 2 6 0,0-1-9 15,0 2-33-15,0 0-44 0,0-3-40 0,0 1-34 16,0 2-18-16,0-2-17 0,0 3-21 15,-1-1-18-15,1 0-18 0,0 0-10 0,0 0-6 16,1 3-6-16,-1-1-7 0,1 3-12 0,-1 1-9 16,1 0-13-16,-1 1-14 0,0-1-7 0,0 4 0 15,1 3 0-15,1 7 4 0,-1 11 5 0,2 9 1 16,-2 6 1-16,-1 5 0 0,-1 3 1 16,-2 0 0-16,-1-1-1 0,2 0 2 0,1-6 1 15,-3-1 1-15,1-5-4 0,1-2 1 16,2-5-1-16,0-3-3 0,2-3 4 0,1-2 0 15,2-4 2-15,-2-3-1 0,3-1 3 0,-3-3 0 16,4 0 3-16,-1-4 0 0,0-3-1 0,-2 1-5 16,0-1-7-16,-3-2-6 0,0-2-6 15,-1 1-6-15,0-1-10 0,-1 2-28 0,1-4-38 16,0-2-66-16,0-3-101 0,0-3-193 0,0-2-276 16,-1-1-489-16</inkml:trace>
  <inkml:trace contextRef="#ctx0" brushRef="#br0" timeOffset="664344.2371">20872 4246 90 0,'2'-4'369'15,"2"-2"-67"-15,-2 2-40 0,5 0-28 0,-1-1 4 16,3 0-29-16,1-2-19 0,6 3-21 0,-3-2-30 16,7 0-31-16,0-1-25 0,9 1-23 0,0-1-10 15,3 2-1-15,4-1-7 0,2 4-3 0,1 1-8 16,0 1-6-16,-2 2-4 0,0 4-3 15,-3 1-3-15,-1 3-1 0,-7 2 2 0,-4 3 1 16,-5 2-1-16,-6-1-4 0,-3 4-7 0,-7-2-3 16,-1 1 0-16,-2-1 1 0,-6 3 1 0,-2-2 2 15,-4 4 2-15,-2-5 4 0,-2 0 3 16,-2-2 1-16,0-4 3 0,-1-1 0 0,2-6 2 16,-1 0 1-16,2-2 1 0,-1-2-1 0,-1-1 0 15,2 0-1-15,1-3-3 0,2 0 0 16,0 2-3-16,2-4-8 0,1 3-11 0,1-3-22 15,2 1-28-15,2 2-42 0,1-1-57 0,-1 2-74 16,5 1-134-16,0 1-176 0,2 2-237 16,2 5-111-16</inkml:trace>
  <inkml:trace contextRef="#ctx0" brushRef="#br0" timeOffset="665826.3417">21477 4932 412 0,'-4'-6'288'0,"-1"0"7"0,-4-3-2 16,5 1-1-16,-3-3-13 0,5-1-50 0,-1-1-45 16,0-1-29-16,3 0-21 0,2-2-23 15,-1 0-20-15,4 3-20 0,-2-4-18 0,4-1-13 16,1 2-10-16,-3-2-6 0,3 0-2 0,2-1-6 15,-1 2-6-15,2-3-2 0,1 0-2 16,3-1-3-16,3 0 0 0,-2 0-1 0,3 6-4 16,0 0-1-16,-5 5-1 0,4 1 0 0,-6 3 2 15,-1 4 1-15,-2 0-1 0,-1 2-4 16,-6 2-4-16,-2 0-5 0,-1 4-1 0,-1 3 3 0,-5 1 4 16,2 5 3-16,-3 3 6 0,-1 1 2 15,-2 2 0-15,-3 3 0 0,1 0 0 0,1-1 0 16,0-1 1-16,2 2-1 0,2-4 1 0,3-2 0 15,5-3-1-15,4-2 1 0,2-4-3 16,0-5 8-16,5 0-1 0,2-2 2 0,1-5 6 16,5-1-5-16,-3-2 0 0,7-3-2 0,-1-4 0 15,-1 0-3-15,-2-2 3 0,-5-1 2 0,5-1 0 16,-6-1-2-16,2-2 1 0,-2 0 1 16,-2-1 0-16,-2 5 3 0,-1-2-2 0,-3 4 1 15,1 5 2-15,-4 2 3 0,-2 3 0 0,-1 2-4 16,1 2-10-16,-1 0-9 0,1 2-8 15,1-1-9-15,0 2 3 0,0 1 4 0,3 3 8 16,1 3 8-16,2 2 1 0,4 4 1 0,0-3 1 16,1 2-1-16,0-1 0 0,4 1-1 0,-2 0-4 15,2-3-6-15,0 0-8 0,2-3-4 16,6-5 5-16,1-2 7 0,-1-7 7 0,0-1 4 0,-1-4 1 16,-4 0-1-16,-4-4 1 0,1-1 3 15,-6 0-3-15,-1-3 1 0,-4 0 0 0,-3 2-6 16,-3-2-1-16,-1 3-5 0,-6 0-2 0,3 1-3 15,-3 3-1-15,-1 0-1 0,-2 4 0 0,2 1 2 16,1 3-1-16,2 1-2 0,0 2-7 16,4 0-4-16,-1 4-1 0,1-2 2 0,2 4 6 15,2 4 4-15,0-3 2 0,2 1 1 0,5 0 0 16,4-4 4-16,2 1 5 0,5-5 6 16,2 0 6-16,5-3 5 0,-1-2-1 0,2-2 0 15,1-2-1-15,0-2 1 0,-4-2 6 0,0 0 9 16,-3-1 7-16,-4-4 3 0,-1-1-3 0,0-5-6 15,-5 0-4-15,0-2-3 0,-3-2-2 0,1 0-1 16,-2-3-4-16,-5 0-2 0,4-3 0 16,-6-1-3-16,0 1 1 0,0-3-1 0,-2 1-2 15,0-1 0-15,0 2 3 0,-4-1 1 16,2 5 0-16,0 0 0 0,-3 1-1 0,3 5 5 0,-3 6 5 16,2 5 2-16,1 6-1 0,-2 2-6 0,3 6-15 15,2 0-15-15,0 2-14 0,0 2-3 16,0 8 11-16,0 7 10 0,0 8 14 0,0 13 0 15,1 5 0-15,5 6 4 0,-2 7-2 0,6 6-2 16,-1 3 0-16,1 6-3 0,-1 3 1 16,-1-1 2-16,-3 1-2 0,2-1 2 0,-3-4 0 15,2 4 2-15,-5-3-3 0,-3 0 0 0,-6 1 1 16,-1-7 2-16,-1-3-1 0,-1-4-1 0,0-11-2 16,1-7-3-16,-1-7 2 0,2-10-2 15,1-9 2-15,3-7 3 0,-1-4 12 0,6-5 8 16,-2-4 4-16,-4-7-2 0,2-3-14 0,-4-7-6 15,-1-10-4-15,5-5 2 0,-1-5-2 16,3-4 3-16,1-2 1 0,3-2-3 0,3 0 4 0,0-2-2 16,8-4-1-16,0-1-3 0,2-3 1 15,5 3-1-15,5 2-4 0,-1 3 1 0,6 4 0 16,-3 9-3-16,-2 5 1 0,-3 7-5 0,-3 9-4 16,-1 7-8-16,-6 7-5 0,-3 2-4 15,0 5 0-15,-1 3 5 0,-2 7 6 0,2 5 8 16,1 4 6-16,-2 0 4 0,-2 3 0 0,3 5 1 15,-1-4 0-15,4 2 2 0,-5-1 1 0,4-4 1 16,6 1 1-16,-1-5 0 0,9-4-1 16,1-3 2-16,3-4-1 0,-3-4 2 0,5-4 1 15,-1-3-1-15,-3-1 1 0,-1-6 2 0,1-3-1 16,-1-5 3-16,2-4-2 0,-4-2 1 0,-3-3 1 16,-3-2 0-16,-5 1 0 0,-3-5-2 15,-5-3-2-15,-3 1-4 0,-2 1-3 0,-3 2 1 16,-3 4-1-16,-2 6 0 0,0 2 3 0,1 4-1 15,0 6 1-15,-2 0-3 0,1 7-4 0,0 0-3 16,0 4-4-16,-1 1 1 0,-2 7 1 16,0 2 3-16,-3 3 3 0,3 4 1 0,2 1 2 15,1 4 0-15,3 3 1 0,-2 3 0 0,1 5-1 16,5-1-2-16,-2 1-11 0,4-6-9 0,2-6-4 16,7-3 0-16,3-7 12 0,3-7 12 15,5-1 11-15,1-5 5 0,4-3 3 0,-1-3-1 16,4-6-3-16,2-2-2 0,-1-3-3 0,3-1 0 15,-1-3-1-15,-1 0 0 0,2-2 6 0,-2-1 0 16,-1-2 3-16,-5 1-1 0,2 6-3 16,-5 2-5-16,-6 5 4 0,-1 6-2 0,-5 1-4 15,-5 6-2-15,-1 1-10 0,2 5-6 0,-1 3 0 16,2 5 0-16,-4 5 5 0,-1 2 4 0,-1 8 3 16,0-2 2-16,0 3 1 0,0-1-1 0,1 2 0 15,1-3-16-15,3 2-16 0,0-5-19 16,4 1-23-16,7-5-18 0,-2-4-30 0,6-4-64 15,1-2-94-15,4-4-229 0,-2-4-460 0,1-3-82 16</inkml:trace>
  <inkml:trace contextRef="#ctx0" brushRef="#br0" timeOffset="666708.2893">24840 4396 694 0,'0'-5'511'0,"-1"-2"-125"16,-1-4-75-16,0 5-56 0,4 0-37 0,1-2-38 0,-1 0-33 15,1-1-30-15,2-4-25 0,3-1-19 0,-1-1-15 16,4-1-13-16,1-5-8 0,3 0-5 16,-2-1-1-16,2-3-5 0,-3 0-2 0,-1 0-2 15,2-1-3-15,-3-3 4 0,0 0 0 16,0-3-1-16,-2 0-2 0,-1-2-6 0,-4-3-4 15,4 2-4-15,-3-5-2 0,2 4-1 0,-3-2 0 16,3-1-1-16,-2 0 2 0,2-1-2 0,-1 0-2 16,0 3 0-16,-3 3-4 0,0 7 2 0,-2 4 2 15,-2 10 1-15,1 4 3 0,-2 5-7 16,2 2-6-16,-1 2-13 0,2 2-23 0,-1 2 6 16,-2 5 7-16,-4 4 13 0,2 10 20 0,-3 4 1 15,0 10 1-15,-2 5-1 0,3 3-5 16,2 6 5-16,0 2-1 0,1 2 2 0,1 6-1 15,0 3 0-15,1 3 2 0,2 4 1 0,2 0 5 16,2 2-3-16,0-1 1 0,1 5-2 0,-3 1-2 16,0 1-1-16,-2-3-9 0,1-4-20 0,4-5-11 15,-1-3-10-15,2-5 0 0,-1-7 11 16,0-1 1-16,-3-8-7 0,-3-4-9 0,-2-5-12 16,0-2-4-16,-2-10 9 0,3-7 17 0,2-6 39 15,4-9 35-15,-1-6 21 0,4-5 11 0,-1-7-10 16,2-6-8-16,4-6-3 0,4-3-1 0,2-8-2 15,2-2-1-15,1-4 0 0,2 0-6 16,-3-3 0-16,2-1-2 0,-2 1-1 0,-1-5 2 16,-5 4 1-16,-6-1-1 0,-2 2-4 15,-5 3-3-15,-2 1-3 0,-6 3-5 0,0 6-4 16,-2 2-3-16,-5 7-6 0,3 4 1 0,-2 4-5 16,0 1-2-16,0 2-1 0,2 4-2 0,2 4-9 15,4 0-9-15,-1 4-12 0,3 2-21 0,4 1-21 16,1 2-35-16,4 0-27 0,-2 2-34 15,6 2-72-15,4 6-131 0,3-1-211 0,6 4-270 16,2 1-28-16</inkml:trace>
  <inkml:trace contextRef="#ctx0" brushRef="#br0" timeOffset="667309.2014">25533 4218 1437 0,'8'-15'441'16,"3"-8"-131"-16,0-4-59 0,6 2-36 0,-4 0-43 15,4 1-34-15,0-2-32 0,1-1-13 0,1-1-12 16,-1 1-20-16,1 2-14 0,-2-4-10 0,3 4-13 15,0 1-5-15,-1 4-4 0,0 7-3 0,-3 1-2 16,-4 6-4-16,-1 3-5 0,-6 2-4 16,0 1-5-16,-1 1-8 0,-2 4-3 0,2 2-3 15,-3 5-1-15,0 1 4 0,-3 7 5 0,-2 2 5 16,2 2 3-16,-3 4 2 16,0-2 3-16,-3 6-1 0,1-6 2 0,0 2-3 15,4-3-9-15,4-4-1 0,1-6-2 0,6-1 1 0,1-5 7 16,0-2 5-16,-1-3 7 0,3-2 6 15,3-2 2-15,2-1 0 0,3-4-4 0,5-3 0 16,2-4-3-16,0-2 1 0,1-2 1 0,0-2-1 16,-5-1-1-16,3-2-1 0,-3-2 1 0,-2 0 1 15,0-3 1-15,0-1 0 0,-5-1 0 16,2 1 0-16,-3-5-1 0,-2 6-2 0,-3-1-1 16,-1 2 0-16,-6 6 4 0,-2 4 1 0,-1 0-2 15,0 6-1-15,-4 2-7 0,1 1-3 0,-1 3-8 16,-3 2-8-16,2 1-1 0,-2 3-3 0,-6 2 6 15,-1 4 6-15,-4 5 5 0,2 2 3 16,-2 3 3-16,4 3-2 0,2 3 1 0,4 2 3 16,0 3-1-16,4 1 0 0,2 2-2 0,3-2 0 15,4-2 1-15,5-4-2 0,5-4 4 0,2-5 2 16,5-7 3-16,0 1 6 0,4-8 4 0,1-1 0 16,2-2-3-16,0-4-2 0,2-3-4 15,-1 0-1-15,0-4-2 0,0-1 0 0,-2-3-4 16,1-2 1-16,-2-1 0 0,-3-1-2 0,-1-1 0 15,-4 0-7-15,0-1-6 0,1 0 0 16,0 0 0-16,0 2 2 0,-3 2 3 0,1 3-3 16,-6 2-6-16,2 4-4 0,-3 1-10 0,-2 2-2 15,0 3-3-15,-3-2-9 0,0 4-15 16,-4 1-23-16,3 0-17 0,-2 1-24 0,1 1-24 16,-1 1-29-16,2-2-56 0,-3 3-68 0,2-1-53 15,-2 0-33-15,2 0-15 0,0 0-2 0,-1-1 42 16,0 1 363-16,-1 0 0 0,2 1 0 15</inkml:trace>
  <inkml:trace contextRef="#ctx0" brushRef="#br0" timeOffset="667491.489">26712 3796 1 0,'-5'3'0'0,"5"-3"0"0,-2 0 0 16,2 0 331-16,-1 0 2 0,-1 0-19 0,2 0-35 15,-3 2-59-15,2-2-67 0,-2 0-58 0,3 0-46 16,-1 0-28-16,1 1-18 0,0-1-14 0,0 0-5 16,1 0-6-16,-1 0-2 0,0 0-5 15,0 0-5-15,0 0-5 0,0 2 2 0,-1-2 23 16,0 1 8-16,1 1-7 0,-1-2-48 0,-2 2-112 15,2-1-136-15,-3-1-169 0,2 3-54 0</inkml:trace>
  <inkml:trace contextRef="#ctx0" brushRef="#br0" timeOffset="669021.2059">26902 3678 274 0,'0'-5'520'0,"-3"-2"-181"16,0 0-55-16,-1 2-44 0,-2 1-44 0,-2-1-52 0,-1-2-43 16,-3 4-22-16,0 0-22 0,-6 3-12 15,-1 2-5-15,-3 2-3 0,0 4-5 0,-2 2-2 16,0 1-4-16,1 3-6 0,0 1 0 16,2 3-3-16,1 2 6 0,2 2-1 0,-1 0-3 0,4 4 1 15,0-1-5-15,7-1 0 0,4 0 2 16,4-5 1-16,4-2 1 0,3-7 1 0,4 1 4 15,2-4 10-15,1-2 5 0,-2-3 7 0,4-2-1 16,-1-2-6-16,1-2-6 0,-1-1-7 16,2-4-4-16,-2-2 1 0,3 1 1 0,-7-4 1 15,0 0-2-15,3 0-2 0,-4-3-5 0,1-2 2 16,-2 3-2-16,0-5 2 0,-1 2-3 0,1-2-2 16,-3 1-4-16,-1 1-3 0,1 2 3 15,-4 0-1-15,0 4 1 0,1 4 0 0,-3 2-2 16,0 3 0-16,0 0-6 0,-1 4-8 0,-1 0-18 15,2 3-21-15,-1 2 3 0,-2 4 6 16,-2 5 17-16,0 8 20 0,-1 3 3 0,1 3-2 16,-1 6 2-16,5 5-2 0,-2 5 2 0,-2 5-1 15,2 7-2-15,-6 5 0 0,-2 2-1 0,1 5 4 16,-4 2 0-16,0 4 3 0,0-2-2 16,-5 0-10-16,1-5-5 0,0-5-16 0,1-5-12 15,4-5-4-15,0-6-6 0,6-7 12 0,-1-8 5 16,1-3 3-16,1-5-9 0,-1-5-12 0,1-3-15 15,4-5-16-15,0-5 0 0,1-2 18 0,1 0 22 16,0-9 26-16,1 1 12 0,1-2-15 16,1-6-14-16,4 0-8 0,0-3-4 0,-1 1-4 15,2-3-17-15,0 0-40 0,1-3-34 0,0-2-9 16,0 1 18-16,2-1 43 0,-1 0 42 0,2 0 25 16,2-2-15-16,-3 3-34 0,4-2-59 15,-1 2-47-15,-3-1-17 0,4-1-6 0,-3 2 31 16,2-1 39-16,1 2 39 0,1-2 44 0,0-2 55 15,2 2 56-15,-3 0 44 0,1 2 66 0,-1 0 54 16,1 0 26-16,-1 2 39 0,-3-1-12 16,0 1-37-16,-3-2-36 0,0 3-41 0,-1-3-21 15,-2 1-5-15,-1 0-13 0,4 1-15 0,-4 0-20 16,1 0-14-16,2 0-12 0,-3 4-14 16,2-4-7-16,-2 1-10 0,1 0-5 0,0-1-4 15,1-1-1-15,1 1-3 0,-2-3-3 0,1 1-2 16,-2-3-4-16,2 1-3 0,2 0-3 0,-2-1 3 15,1 0-1-15,2 0-3 0,-3-2 0 0,3 1-4 16,0-4-1-16,1-2-1 0,-2 1 1 0,0 2-1 16,1-1-1-16,-4 4 0 0,0 4-2 0,-2 1 0 15,0 4-1-15,-3 4 1 0,0 2-2 16,-1 2 2-16,0 5-2 0,-1 1-2 0,0 2-9 16,1 1-11-16,-1 0-25 0,1 2 1 0,-3 6 9 15,1 5 12-15,-3 4 26 0,1 5 2 16,0 4 0-16,3 2-1 0,2 3 0 0,3 2 1 15,-2-2 1-15,3 0-1 0,0-4 0 0,4-1-1 16,1-4-6-16,4-4 3 0,2-7 2 16,0-1 4-16,1-4 7 0,2-4 3 0,0-3-1 15,2-4-2-15,-2-2-4 0,1-6-4 0,-1-1 1 16,-2-4 1-16,0-1 0 0,-2-3-1 0,0-4 0 16,-5 2-1-16,1-5 3 0,-2 1-2 0,-3 0-6 15,-2 0 5-15,-2 6-8 0,0 3 4 16,-2 3 5-16,0 4-2 0,0 3 4 0,0 2 3 15,0 4-4-15,-2 2-8 0,2 1-11 0,0-1-24 16,2 3-7-16,-2 2 3 0,0 4 16 16,0 2 17-16,1 4 7 0,3 1 4 0,3-1-1 0,3 0 4 15,4-3 2-15,3-1 3 0,3-3 1 16,0-2 0-16,5 0 1 0,5-1 0 0,-4-5-2 16,0 0-1-16,1-5-1 0,-6-1 0 0,0-2-1 15,-7-3 4-15,2-1-1 0,-5-3-1 16,-3-1-1-16,-3-2-5 0,-1-2-2 0,-3 3-4 15,-3 2-2-15,-2-1-1 0,0 4-2 0,-3 0-1 16,-1 4-1-16,1 1-7 0,-1 2-2 0,-1 3-3 16,-1 2-1-16,-3 5 5 0,1 1 1 15,-1 2 4-15,1 5 3 0,3-1 1 0,0 4 4 16,3 1 2-16,-1 6 1 0,2 1 2 0,0 2-4 16,1 1-14-16,1 1-12 0,6-1-11 15,2-7 0-15,5-3 14 0,5-3 11 0,1-4 16 16,4-4 9-16,1-3 8 0,1-3 2 0,2-3 0 15,1-3-1-15,0-3 0 0,0-3 0 0,-3-3 3 16,-1-2 5-16,-1-2 1 0,-3-5 4 0,-1 2 1 16,-4-4-7-16,-2 2-4 0,1 1-5 0,-2 0-5 15,-1 1-2-15,0 1-2 0,0 0-2 16,-2 3 0-16,-1 6-3 0,1 0 0 0,-1 6 0 16,-4 1-2-16,2 4-12 0,-2 1-28 0,1 3-18 15,-1 1 3-15,-1 3 9 0,1 6 25 16,0 4 19-16,0-3 1 0,0 6 0 0,1-1 0 15,-2 0 1-15,0 4-2 0,-2-1 4 0,0 0 0 16,2 0 2-16,0-2-1 0,2-6 1 0,4-3 2 16,-4-4 7-16,-1-4 16 0,1-3 21 15,-4-2 14-15,4-3-6 0,0-4-14 0,3-2-24 16,-1-3-14-16,2-3-2 0,3 0-2 0,-2-1 1 16,2 1 0-16,1-3 0 0,1 5-2 0,0 0 0 15,2 0 3-15,-1 2-1 0,0-1 0 16,0 2 0-16,0 2 0 0,-2 3 0 0,-2 3-2 15,-1 3-6-15,-5-1-4 0,0 4-6 0,-1 1-5 16,2 3 3-16,-2 5 2 0,2 0 4 16,3 6 2-16,0-1 6 0,-2 3 2 0,-1 3 0 15,0 0 3-15,-2 0-7 0,0-1-10 0,3-2-11 16,1-4-16-16,2 1-22 0,4-6-58 0,4 1-130 16,0-3-334-16,3-3-955 0</inkml:trace>
  <inkml:trace contextRef="#ctx0" brushRef="#br0" timeOffset="669665.4892">28773 3229 1337 0,'-9'-2'461'15,"-4"-2"-292"-15,-5 1-45 0,-1 4-1 0,4 3-4 16,0 0-8-16,3 4-13 0,-1 3-16 15,-1 0-14-15,2 1-10 0,0 5-11 0,-1-2-4 16,3 5 1-16,1 3-3 0,1 0-5 0,0 0-5 16,7-1-5-16,0-1-2 0,2-1-1 0,7-2 0 15,-2-2 1-15,1-3 0 0,3-2 3 16,1-1 2-16,6-1 4 0,-4-2-1 0,7-2 1 16,-3-3-5-16,0 1-3 0,1-3-2 0,1-3-5 15,2-1-3-15,-1 0-1 0,4-2-4 16,-3-3 3-16,2 1 1 0,-5-3-2 0,2-1 0 0,-5-1-3 15,1 0-3-15,-2-2 0 0,-4 1-2 16,-2 1-2-16,-4 4 1 0,0 3-3 0,-2 1 0 16,-2 4-5-16,0 1-10 0,0 0-15 0,-2 1-20 15,1 2-9-15,-1 2 12 0,0 0 14 0,1 5 22 16,-1 1 12-16,2 0 0 0,2 3 2 16,0-2-1-16,7 1 3 0,2-5 0 0,3 3 3 15,1-4 3-15,3-1 1 0,-2-3 3 0,2 0-3 16,2-6-2-16,1 1 0 0,-3-3-1 15,-2-2-2-15,0-2 0 0,-4 0-1 0,1-1 1 16,-3-2-1-16,-2 2-2 0,0-3-2 0,-6 6-3 16,3 0 1-16,-4 2 1 0,-1 4-4 0,-1-1-11 15,1 4-31-15,-2-1-13 0,1 7 2 16,-2 5 12-16,1 5 30 0,0 5 12 0,-1 6 1 16,3 5 0-16,0 4 1 0,0 4-1 0,-2-1 0 15,0 3 0-15,-4-2 0 0,-2 1 0 0,-6 0 1 16,-4 1 2-16,-6 1 1 0,2-8 1 15,-3-3 1-15,7-11-1 0,3-11 9 0,4-7 21 0,4-5 15 16,-4-3 9-16,-4-1-4 0,-2-5-13 16,-1-3-10-16,3-2-5 0,2-1 0 0,3-5-2 15,4 0-5-15,7 0-4 0,5 1-9 0,3-2-16 16,5 0-15-16,5 0-21 0,3 3-17 16,4 0-20-16,-2 1-29 0,-2 1-47 0,0 1-75 15,-5 1-118-15,-6-2-242 0,-5 5-806 0</inkml:trace>
  <inkml:trace contextRef="#ctx0" brushRef="#br0" timeOffset="670530.8265">19588 5499 1794 0,'1'-3'317'0,"0"0"-110"0,2 2-106 0,-5 1-59 16,1 0-31-16,0 3-8 0,-2 1-3 15,-2 6 10-15,-1 3 15 0,-5 6 3 0,-3 3 1 16,-1 4-4-16,-2 5-2 0,-3 3-3 0,2-2-1 15,-1 4-1-15,1 1 2 0,1-4-1 16,-2 2-4-16,4-1 0 0,-2-1-6 0,4 1 2 16,-3-1 0-16,6-4 1 0,3-5-3 0,2-6 3 15,5-5 3-15,6-4 6 0,0-3 7 0,4-2 14 16,5-4 7-16,0 0-1 0,9-5-3 16,2-1-12-16,4-5-10 0,2-2-6 0,2-2-3 15,-3-1-1-15,1-1 1 0,-4-3-1 0,-4 3-2 16,-5 2 2-16,-5 3 4 0,-4 5 3 0,-3 1 2 15,-4 5-5-15,-1 1-8 0,-3 0-12 0,1 6-3 16,0-1-2-16,1 5 0 0,1 5 4 0,1 3 1 16,0 3 1-16,-2 1 4 0,0 2 4 15,2 3 2-15,-2 0 1 0,0 1-4 0,0 1 0 16,1 0-8-16,-2-3-33 0,1 1-40 0,0-2-58 16,-1-1-108-16,-1-4-290 0,-2 0-650 15</inkml:trace>
  <inkml:trace contextRef="#ctx0" brushRef="#br0" timeOffset="670711.8587">19980 5978 2804 0,'2'-3'28'0,"-2"0"-56"0,3 1-24 0,-3 2-14 0,0 0-55 15,0 2-129-15,0-2-295 0,0 3-655 16</inkml:trace>
  <inkml:trace contextRef="#ctx0" brushRef="#br0" timeOffset="671351.7767">21021 5499 1638 0,'0'0'504'0,"0"0"-310"0,0 4-117 0,1 3-46 16,3 6 4-16,1 10 20 0,0 5 3 0,0 4-4 15,0 4-11-15,1 2-12 0,-3 2-5 16,4-1-3-16,1-1-3 0,-1 1 1 0,4-2 0 15,-1 3-1-15,2-3-4 0,-1 3-3 0,-1-1-3 16,-4-4-5-16,-2-3 2 0,-1-4 5 16,-1-5 2-16,3-6 1 0,-2-7 4 0,-1-5 7 15,1-3 18-15,-1-2 23 0,-1-3 11 0,0-2-11 16,-1-5-18-16,2-5-26 0,-1-5-11 16,4-4-2-16,-2-4-2 0,-3-4 0 0,0-5-1 15,1-4 1-15,2-4-1 0,2-3-2 0,0 0 0 16,2-2-2-16,4-5-1 0,3 0 0 0,0 0 0 15,6-2-4-15,-1 4 1 0,0 6-4 0,0 7-2 16,-2 11 1-16,1 9-5 0,-7 6-5 16,1 6-6-16,0 4-7 0,0 4-1 0,1 4-1 15,-2 5 9-15,2 6 3 0,-3 5 6 0,-2 5 6 16,-5 6 1-16,-5 1 4 0,-2 1 0 0,-5 1 0 16,-2-3-3-16,-7-2 3 0,3-5 2 0,-5-2 2 15,1-4 2-15,-3-1 1 0,1-4 1 16,-2-4 3-16,3 0 1 0,0-4-1 0,2-1-1 15,3-4-4-15,0 0-11 0,5-2-17 0,3-3-31 16,-1-1-48-16,5 0-75 0,-2-3-132 0,4-1-269 16,5-1-393-16,2 1-11 0</inkml:trace>
  <inkml:trace contextRef="#ctx0" brushRef="#br0" timeOffset="672915.0899">21722 5910 1242 0,'0'1'256'0,"0"-1"-74"15,-1 2 4-15,1-1 43 0,1-1 36 16,-1-1-25-16,0 1-48 0,0-2-50 0,2 0-40 16,0-6-28-16,3-1-23 0,-2-4-14 0,3 1-8 15,-2-2-6-15,4 0-6 0,1-1-3 16,1 0-1-16,0 3-1 0,2-3-3 0,-2 3-2 15,2-2-2-15,4 3-2 0,-1-3-3 16,4 1-1-16,1 2 0 0,0 2-4 0,-1 0-3 16,-6 5-3-16,-2 3-6 0,-3 1-5 0,-2 2-6 15,-4 3 0-15,0 4 1 0,-2 1 9 0,0 3 7 16,-1 5 6-16,0 2 2 0,-1 1 2 0,-2 6 1 16,2-4 2-16,0 5-1 0,-1-2-1 0,1 3-1 15,1 0-6-15,1-1-11 0,1-4-20 16,5-4-15-16,3-7-3 0,4-6 9 0,5-2 26 15,2-7 17-15,3-2 13 0,1-7 5 0,2 0-1 16,1-4 1-16,-3-4 0 0,1-3 0 0,-1 0 3 16,-3-4 7-16,0 1 4 0,-8-2 4 0,3 2 0 15,-5 0-3-15,-2 2-1 0,0 0-4 16,-5 7-1-16,1 0-1 0,-3 7-1 0,-2 4-2 16,0 3-7-16,1 2-6 0,-1 0-17 0,1 2-14 15,-1 3-1-15,2 0 4 0,2 6 9 0,-1 5 11 16,2 1 1-16,3 0 0 0,1 1 2 15,1 2 0-15,3-2 1 0,1 1-8 0,-1-4-5 16,2-2-6-16,2-5-2 0,-1-2 9 0,2-5 8 16,-2-2 4-16,4-4 5 0,-3-3-1 0,-2-4-1 15,4 0 2-15,-7-4 0 0,-1 4 1 16,-1-2 4-16,-3 0 0 0,-6 4-2 0,-1-1-2 16,0 1-1-16,-2 3-3 0,0 2-3 0,-3-1 1 15,3 5-4-15,1 0-1 0,1-1-7 16,1 5-16-16,1-2-7 0,4-1 2 0,-1 6 8 15,4-1 17-15,7 1 11 0,6-3 1 0,0 1 2 16,9-1-5-16,1-3 3 0,4-3 0 0,-3-1 0 16,-4 1 4-16,0-6 1 0,-6-3 5 15,-2 0 2-15,0-5 1 0,-2-2 2 0,-2-4-1 0,-3 0-1 16,2-4-2-16,-3-3-4 0,-1-2-4 16,-1-6-3-16,-2-1-2 0,1-5 0 0,-4 1-1 15,0-3 0-15,1-1 0 0,-1-4 1 0,-3-5-2 16,0 1-1-16,-3 0 3 0,0 0 4 0,0 4 4 15,-1 3 4-15,-3 5 8 0,-2 5 4 16,-1 7 3-16,2 6-1 0,-2 8-4 16,5 7-7-16,-1 6-9 0,2 3-12 0,1 2-18 0,0 1-7 15,1 6 1-15,0 5 6 0,-1 9 14 16,2 9 6-16,-1 7 0 0,1 9 1 0,6 6 0 16,-1 8 0-16,-2 8-1 0,4 5 1 0,-2 5-1 15,-3 5-1-15,2-1 0 0,-3 7 2 0,-5 3 2 16,-4 0-1-16,-1 2-1 0,-8-2 2 15,2-3-4-15,-5-4 1 0,4-8 0 0,-5-6-4 16,2-7-3-16,-3-8-1 0,4-4-1 0,0-10 3 16,-2-7 1-16,7-7 3 0,2-10 0 15,5-11 7-15,0-3 12 0,1-5 7 0,2-6 2 16,0-3-3-16,0-9-10 0,0-5-6 0,1-7-1 16,1-3-1-16,1-4-2 0,5-6 2 0,-3-2-1 15,4-2-1-15,1-2 2 0,1-1-3 16,3-1 0-16,5-2 0 0,2-5-2 0,2-2 2 0,5-3-1 15,0-2-1-15,8 1-3 0,-1 1 1 16,6 0 2-16,-2 9-2 0,-3 5 2 0,-7 10-2 16,-2 12-1-16,-11 11-1 0,-5 7-7 15,-3 3-15-15,-4 6-13 0,-1 3-2 0,2 3 3 16,-1 4 13-16,-1 5 14 0,4 6 5 0,-3 2 1 16,-1 5 5-16,4 2 0 0,0 2-2 0,2-3 6 15,2 3-2-15,8-6 1 0,2-1 1 0,2-4 0 16,6-5-1-16,-3-1 1 0,2-4 3 0,-3-4-1 15,4-2 2-15,-2-7 2 0,-1-1 0 16,1-7 3-16,-1 0-1 0,-5-6 0 0,2-2 0 16,-3-4 1-16,0-3-3 0,-5-2-2 0,1-2-2 15,-4-2 2-15,-4-2-4 0,-3 0-2 16,-3 2-1-16,-1 2-7 0,-2 2 2 0,-5 4 2 16,2 4 1-16,-6 3 2 0,2 5-3 0,-1 2-1 15,0 6-4-15,0 2 1 0,-6 2-4 16,5 5 1-16,-4 4 2 0,-3 3 3 0,1 3 1 0,4 3 2 15,2 1-3-15,1 4 1 0,2 5 2 0,4 0-1 16,-1 5-8-16,4 1-9 0,2-1-3 16,5 0-7-16,-1-3 1 0,5-4 0 0,7-5 6 15,1-5 8-15,1-6 9 0,2 0 4 16,-5-6 5-16,4-2 0 0,-1-5 3 0,-3-2 1 0,-1-4 1 16,1-1 1-16,-2-5 1 0,-3-1 1 15,0 1-1-15,0-3 1 0,2 0-1 0,-7-1 2 16,4 1-2-16,-2 0-3 0,0 0 1 0,1 2-7 15,1 1 1-15,-3-2 1 0,6 1-1 16,1 1 2-16,-2-1-4 0,6 2-1 0,-1-2-1 16,0 0-3-16,3 2 5 0,-1 0 0 0,1 0 1 15,0-2 5-15,-3 0-3 0,3 1 0 0,-6-1 3 16,5 2-3-16,-6 0 2 0,2 1 0 16,-2 2 0-16,-1 1-6 0,-2-1 2 0,0 3-2 15,1 0-2-15,-1 1 4 0,0 1-6 0,1 3 1 16,1 1-1-16,-4 1 2 0,1 3-1 0,1-1-1 15,-1 7-3-15,-2 1-3 0,-3 4-2 16,-2 3 1-16,-1 3 2 0,-1 2 2 0,-3 4 5 16,0 4 2-16,-4-3 0 0,1 3 2 15,1-1 0-15,-4 1-2 0,5-2 3 0,-2 0-3 0,2-6 2 16,1-3-1-16,1-5-4 0,4 0-7 16,1-5-17-16,-1-2-29 0,0-1-46 0,1-3-77 15,1-2-127-15,-1 1-280 0,6-4-603 0</inkml:trace>
  <inkml:trace contextRef="#ctx0" brushRef="#br0" timeOffset="673549.2383">25239 5436 1 0,'0'0'58'16,"-2"2"352"-16,0 1 20 0,2-3 9 0,1 0-7 15,2-3-79-15,0 0-88 0,2-4-74 16,0-4-58-16,4-2-28 0,2-3-23 0,2-4-21 16,0 0-10-16,2-2-7 0,1-2-3 0,0 0 0 15,-3-3-1-15,0-3 1 0,-1-1-1 0,-1-2-5 16,-2-1-9-16,-3 0-8 0,-1-1-4 16,-1-2-5-16,2 0-3 0,-1-1 0 0,0-1-1 15,2 0-3-15,1 1 1 0,1 3-1 0,0-2-4 16,-2 8 4-16,0 2-1 0,1 9 0 0,-5 5 2 15,-2 7-1-15,-1 4-4 0,0 2-18 0,0 2-16 16,-1 3-3-16,0 7 2 0,-1 6 17 0,-3 8 15 16,2 5 3-16,1 5 3 0,0 6 1 15,-1 4 2-15,1 5 0 0,2 5-1 0,0-1-1 16,-1 7-1-16,-1-2-2 0,0 1-16 0,-1-4-31 16,3-2-40-16,4-5-54 0,2-6-70 0,6-6-84 15,4-8-151-15,7-7-147 0,3-7-284 16,3-9 355-16</inkml:trace>
  <inkml:trace contextRef="#ctx0" brushRef="#br0" timeOffset="673718.3851">25457 5004 2093 0,'-2'-9'122'0,"2"0"-31"0,3-4 2 15,1 7 9-15,5 0 2 0,2 0-27 16,6 2-31-16,2 0-20 0,3 3-16 0,3 3-18 15,4 2-59-15,0 3-125 0,0 1-206 0,0 1-225 16,1 3-266-16,-5 4 303 0</inkml:trace>
  <inkml:trace contextRef="#ctx0" brushRef="#br0" timeOffset="674522.5458">25900 5295 2596 0,'5'-17'111'0,"4"-2"-17"16,3-10-20-16,0 5 4 0,1 0 1 0,-1-2-6 16,1 1-8-16,-2 3-7 0,0-1-10 15,-2 4-12-15,2 0-9 0,0 5-11 0,3-2-6 16,0 5-4-16,2 1-6 0,-2 4-7 0,-2 1 1 16,0 5-2-16,-3 2 1 0,1 2-3 15,-2 7-2-15,-1 0 0 0,-1 5-1 0,-1 5 6 16,-2 1 2-16,-1 5 1 0,-2 2 2 0,-1 2 1 15,-1 2 1-15,-2 0 0 0,-2 0 1 0,-1-1 2 16,0 0-3-16,-2-1-5 0,3-1-9 16,4-4-13-16,4-4-15 0,3-6-2 0,5-3 7 0,0-4 13 15,0-4 15-15,5-1 5 0,-2-6 0 16,4-4 4-16,1-2 1 0,1-5 1 0,3-2 5 16,0-4 0-16,2-4-1 0,1 1 5 0,3-1 4 15,-1-2 7-15,1 0-1 0,0-1-3 0,1-2-2 16,-1-5-2-16,1 4 6 0,0-1 1 15,-4 2 3-15,1 5 1 0,-4 6 0 0,-3 0-3 16,-4 7-3-16,-1 4-4 0,-6 0-6 0,-2 3-3 16,-4 2-2-16,-4 1-8 0,0 1-13 15,-4 2-6-15,2 4 0 0,-4 2 2 0,0 6 15 16,-2 1 6-16,0 5 2 0,-3 2 1 0,-1 4 0 16,-2 1 1-16,-1 2-1 0,2 0 0 0,-2 1-2 15,3-2-8-15,3 1-9 0,6-6-14 16,5-5-4-16,7-5 8 0,4-2 11 0,3-6 13 15,2-5 8-15,1-1 1 0,4-6-1 0,1-3-1 16,1-4 1-16,2-2-1 0,-3-2 2 0,0-2 1 16,-5-2 1-16,0-1 1 0,-3-3 0 15,-1-1 2-15,-1 0-1 0,-1-1 2 0,-1 3 2 16,-4 1-2-16,-2 6 1 0,-3 3-4 0,-1 4-2 16,-1 5-3-16,1-1-8 0,-2 6-8 0,1 0-15 15,0 3 1-15,-3 5 3 0,0-1 5 0,-3 7 16 16,2 0-1-16,-1 4 1 0,3 2 1 15,2 1 0-15,2-3-1 0,1 2 1 0,0-2-5 16,7-2-3-16,2-4 1 0,1-2 4 0,7-4 7 16,0-5 9-16,2-1 3 0,0-3-2 0,-1-7 0 15,0 1 0-15,0-1-1 0,-4-5 1 16,-1-1 1-16,0-2-1 0,-4-3 0 0,-1-2-1 16,-2-2 4-16,-2 3 1 0,-2-1 1 0,0 4-2 15,-2 2 0-15,-2 4-1 0,-2 0-1 16,0 6-4-16,-2 3 0 0,3 2-7 0,0 2-8 15,2 1-17-15,0 0-9 0,-1 3 0 0,0 4 7 16,0 5 16-16,0 5 7 0,4 1 2 0,0 3 0 16,1 3-2-16,0 2-10 0,2 0-14 15,0 0-28-15,0-5-29 0,3-3-30 0,1-2-26 0,4-4-37 16,0-5-61-16,2-4-232 0,0-6-726 16</inkml:trace>
  <inkml:trace contextRef="#ctx0" brushRef="#br0" timeOffset="674696.7779">27189 4742 1072 0,'-3'-3'54'0,"-1"-1"-214"0,-2 4-93 16,4 6-94-16,-1 1-18 0,2 5 365 0</inkml:trace>
  <inkml:trace contextRef="#ctx0" brushRef="#br0" timeOffset="675207.9472">27251 5245 2381 0,'4'-19'176'0,"2"-6"-143"0,1-7 7 16,2 5 19-16,0 3 17 0,1 1 2 0,1 1-13 15,1 1-13-15,1-1-12 0,-1 2-2 0,2 2-5 16,0 2-5-16,-3 3-10 0,1 2-6 0,-2 4-6 15,-1 3-5-15,-4 3-5 0,-1 2-4 0,-1 1-4 16,0 4-2-16,-2 2 1 0,0 2 2 16,1 4 3-16,-2 2 2 0,0 0 3 0,-2 1 2 15,1-1 0-15,0 1 1 0,-2 1 0 16,0-1 0-16,0-1 0 0,-2 0 0 0,3-4 3 16,-1-1-1-16,3-5 4 0,2-4 10 0,-1-2 18 15,0-1 18-15,0-3 0 0,3-1-8 0,0-4-18 16,3-3-16-16,2-2-2 0,1-1-1 15,1-1-1-15,0-2-3 0,2 4 1 0,-2-3-8 16,0 4 4-16,-2 0-2 0,2 1-1 0,-1 3 4 16,-2 2-1-16,-3 2-3 0,-1 3-1 0,-2 2-5 15,-2 1-15-15,-2 0-5 0,1 4 2 16,1 1 4-16,0 3 16 0,1 3 5 0,1 0 1 16,-1 1 0-16,3 0 3 0,2 1 1 0,1 0 0 15,3-4 2-15,3-1 0 0,3 0 2 0,0-3 1 16,4-4 1-16,-1 0 1 0,3-2 2 15,-2-4 2-15,-1-1 0 0,0-5 3 0,-5 0 2 0,4-4 1 16,-7-1 2-16,1-2 1 0,-3-1-4 16,0-2 1-16,-5 2 0 0,1 2-5 0,-3-1 1 15,-2 4-3-15,0 3-3 0,0 2-4 0,0 4 1 16,-1 0-4-16,0 4-9 0,1 0-14 16,-2 1-23-16,1 3 3 0,-1 1 5 0,-1 3 17 15,2 3 20-15,-1 3 0 0,-2 2 2 0,2 1-8 16,2 4-19-16,2-4-37 0,2 1-40 0,-2 0-45 15,5-5-49-15,1 0-70 0,2-5-165 16,5-2-253-16,-2-3-774 0</inkml:trace>
  <inkml:trace contextRef="#ctx0" brushRef="#br0" timeOffset="675373.2279">27904 4639 766 0,'-2'-7'226'0,"0"-2"-177"15,-2-3-30-15,2 8-41 0,2 4-135 0,2 2-143 16,0 2-257-16,2 5 534 0</inkml:trace>
  <inkml:trace contextRef="#ctx0" brushRef="#br0" timeOffset="675755.3139">27973 5014 1145 0,'3'-16'463'0,"2"-2"-366"0,1-6 19 16,0 2 44-16,0 3 22 0,0-2-11 0,3 0-35 15,-3 3-38-15,2 2-21 0,-2 0-14 0,4 3-16 16,1 1-18-16,0 2-12 0,6 0-8 16,-6 3-4-16,1 1-3 0,1 2-4 0,-5 4-6 15,1 4-4-15,-1 1-7 0,-2 2-5 0,-1 2 0 16,0 3 3-16,0 3 7 0,-3 0 7 0,1 3 4 15,-1 0 1-15,0-1 2 0,-1 3 1 16,-1-1 0-16,-1-1 1 0,-1-1 0 0,-2-3-1 16,2-1-1-16,2-3 1 0,0-2 1 0,1-4 11 15,0-2 31-15,2-5 10 0,1-2 5 0,-1-2-4 16,5-4-13-16,3-2 3 0,-1-1 4 16,-1 0 0-16,2-2-7 0,-1 2-5 0,1-3 3 15,-1 1-3-15,0 1-5 0,0 2-6 0,4 1-6 16,-4 2-5-16,-2 3-1 0,2 2-4 15,-2 4-4-15,-3-1-8 0,0 2-5 0,-1 2-5 0,0 1-2 16,0 3 2-16,3 0 1 0,-3 6 2 16,4 1 4-16,-3 1-9 0,0 3-23 0,3 0-39 15,-3 2-56-15,2-3-88 0,3 1-137 0,2-3-245 16,2-1-419-16,3-2 173 0</inkml:trace>
  <inkml:trace contextRef="#ctx0" brushRef="#br0" timeOffset="676266.5422">28908 4693 594 0,'-10'-1'251'0,"-2"0"-57"0,-8 1 57 16,1 1 37-16,-1 3-17 0,1 2-59 15,4 1-74-15,-3 1-49 0,5 3-30 0,2 2-9 0,4-1-1 16,6 0 4-16,3 0 5 15,4-1 0-15,0-1 8 0,3-3 8 0,1-1 7 0,7 0-3 16,-2-1-15-16,4-2-15 0,2-2-14 16,-2 1-7-16,0-4 5 0,-6 1 8 0,3-2 4 15,-3-2 3-15,-3 2-5 0,0 0-10 16,-3 1-6-16,-2-1-10 0,2 2-7 0,-5 1-7 0,-1 1-10 16,2 2-7-16,0 1-5 0,0 5 0 15,-1 3 3-15,3 3 4 0,-3 6 6 0,0 1 4 16,-1 6 1-16,-1 3 2 0,-1 2-2 0,0 0 0 15,-5 3 2-15,-1 2-3 0,-3 3 0 0,-8 3 1 16,-1 2 1-16,-3 1-1 0,-8 1 2 16,-2 0 0-16,-8 1-2 0,-1 3 0 0,-4-1 2 15,-3-2-1-15,-1-2 2 0,2-7 0 0,5-8-3 16,10-8 0-16,1-10 0 0,6-3 4 16,1-10 4-16,2-2 9 0,-1-5 7 0,-3-7 10 15,4-1 7-15,1-5 3 0,6 0 3 0,5-2-2 16,5-1-3-16,6 2-7 0,9-5-8 0,4 0-7 15,5-2-6-15,6 1-4 0,3 1-3 16,3 0-2-16,3 1 0 0,3-2-2 0,1 2 1 16,4 1 1-16,5-3-3 0,3 1-10 0,1-1-18 15,1 1-17-15,-2-3-28 0,0-1-24 0,1 1-37 16,-3 0-72-16,1 2-143 0,-3-1-333 0,-1 4-942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25:3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16386 6944 1 0,'-1'-3'68'0,"-2"-2"75"15,-2-1 17-15,5 1 12 0,-2 3 19 0,1-2 18 16,-1-1-5-16,-3 1-19 0,4-2-11 0,0 1-11 16,0 0-10-16,0 2-6 0,-2 0-11 0,1 0-13 15,2-1-16-15,-1 1-10 0,0 1-9 16,1 1-12-16,0 1-12 0,0-2-17 0,0 4-17 15,0-2-15-15,0 0-12 0,0 1-8 0,0 1-9 16,0-2 1-16,0 4 2 0,0 4 6 16,0 2 5-16,0 7 4 0,-1 1-1 0,1 6-1 15,-1 1 2-15,-1 4 1 0,-2 5 5 0,2 5 1 16,0-3 1-16,-3 1-2 0,2-1-3 0,2-3-1 16,1 0-2-16,-1-2-1 0,1-1 2 15,-1-3 0-15,1-1 0 0,1-4-1 0,-1-1-2 16,1-1 3-16,-1-2 3 0,0-2 1 0,1-2 2 15,0-1-2-15,1-3 1 0,2-1-1 0,-3-3 0 16,-1 0 0-16,0-3 1 0,1-1 0 16,-1-1 2-16,0-1 3 0,1 0 2 0,-1 0 3 15,0 0 1-15,0 0 1 0,0 0 1 0,0-1-2 16,0 1-3-16,0-2-12 0,1 2-13 0,-1-1-14 16,0 1-27-16,0-1-28 0,0 0-39 0,1-1-56 15,3-2-87-15,-1-3-163 0,4-1-170 16,3-1-283-16,0 0 373 0</inkml:trace>
  <inkml:trace contextRef="#ctx0" brushRef="#br0" timeOffset="339.4961">16768 6835 932 0,'0'-5'447'0,"-2"-1"-158"0,0 0-16 0,2 3-28 16,0 1-19-16,0-1-32 0,-2 2-53 0,2 1-48 15,0 1-38-15,0 2-31 0,0-3-24 16,2 2-3-16,0 1-1 0,0 6 4 0,1 2 10 16,-1 4 2-16,0 4 2 0,4 3 1 0,-2 3-2 15,3 1-2-15,-1 2-1 0,-1 4 0 0,-3-1 3 16,4 5 1-16,-5-2-3 0,1 0 2 15,1 0-3-15,0-2-1 0,-1-2 2 0,-1 2-3 16,0-1-1-16,2-2 1 0,-1-4-1 0,-1 0-1 16,1-4 1-16,-1-1-2 0,-1-1 1 15,1-3 0-15,-1-1-2 0,1-2 2 0,0-2 0 16,1-1-1-16,0-2-4 0,-1-2-11 0,1 1-21 16,-1-3-25-16,-1-3-44 0,0 0-63 0,0-2-86 15,0-3-160-15,-1 1-304 0,-2-3-725 16</inkml:trace>
  <inkml:trace contextRef="#ctx0" brushRef="#br0" timeOffset="509.2781">16457 7280 2078 0,'1'0'104'0,"6"0"-70"0,2-1 7 15,2 1 60-15,3 0 38 0,5-2 15 0,4-1-28 16,6 0-47-16,7-2-30 0,5 0-20 15,1-1-10-15,1 1-17 0,2 1-42 0,-3-4-64 16,-6 5-102-16,0-1-148 0,-5 1-174 0,-1-1-216 16,-5 0-234-16</inkml:trace>
  <inkml:trace contextRef="#ctx0" brushRef="#br0" timeOffset="1071.5044">17370 6830 1933 0,'-1'-2'211'0,"0"-2"-6"0,-2 1 5 16,1 1-4-16,1 4-39 0,1-2-65 0,0 2-57 15,1 0-29-15,1 3-11 0,-1 4 2 0,-1 5 12 16,0 5 12-16,-1 6 1 0,1 2-1 16,1 5-7-16,3 2-9 0,-2 2 0 0,5 3-2 15,-3 1-2-15,4-1-1 0,-1 3-2 0,-1-2-1 16,2-1 0-16,0-3 0 0,-4-5 0 15,2-2-1-15,-3-4 1 0,0-4-2 0,0-3 1 16,-1-3 0-16,0-5 0 0,-2-2-1 0,0-5 3 16,0 0 0-16,0-3 1 0,0-1 4 0,-2-1-3 15,0-2-2-15,0-4-3 0,-2-3-5 0,1-5-1 16,-4-3-1-16,1-5 3 0,-1 0 0 16,-1-3 1-16,-2 0 0 0,0-3 0 0,1-3-1 15,1 1 1-15,-1-2 0 0,0 0 0 0,2-2-3 16,2 0 2-16,2 1 0 0,3-2-1 15,1 6 4-15,5 2-3 0,0 4-1 0,2 0-1 16,7 4 1-16,-3 0-3 0,1 6-1 0,5 1-1 16,-2 4-7-16,6 1 1 0,-2 3 0 15,4 3-1-15,1 2 4 0,2 2 2 0,1 5 3 16,-5 0 1-16,3 1 4 0,-5 2-3 0,-4 1 1 16,-3 2 0-16,-5 1 0 0,-5 3 0 0,-3-1 0 15,-3 4 0-15,-7 2 1 0,-2 2 1 0,-9 2 0 16,-2 1-3-16,-4 0-3 0,2-1 0 0,-2-4-1 15,6-2 2-15,5-9 3 0,5 0-1 16,5-5-2-16,2-1-3 0,3 0-7 0,2 1 7 16,1 1 5-16,0-2 1 0,5 2 5 15,2 3-1-15,4 0 1 0,2 1 0 0,4 3 2 0,-3-1-1 16,2 3-2-16,3-2-1 0,-1 0 0 16,3 1-1-16,0-4 1 0,-4 2 0 0,1-1-1 15,-1-1-7-15,-3 0-24 0,0-2-37 16,-2 0-60-16,-1-1-94 0,0-1-196 0,-2-2-392 0,-2 2-776 15</inkml:trace>
  <inkml:trace contextRef="#ctx0" brushRef="#br0" timeOffset="1634.5858">18456 6754 1538 0,'0'-2'417'16,"-1"0"-148"-16,-1 0-81 0,1 2-52 16,0 2-36-16,1-2-40 0,0 3-25 0,0 3-6 15,-2 5 3-15,1 5 14 0,-4 7 8 0,0 7 8 16,-3 3 3-16,-1 6-3 0,-1 3-10 15,2 2-12-15,1 0-7 0,-1 1-6 0,4-2-2 16,-2 0-4-16,-2-4-6 0,5-1-3 0,0-2-5 16,-1-3 0-16,2-2 1 0,2-6-1 0,-1-4-2 15,1-1-1-15,1-5-1 0,-1-3 2 16,0-1-2-16,2-3-1 0,-2-3 3 0,1-2-1 16,-1 0 1-16,0-3 2 0,0 2 2 0,0-4 4 15,0 2 0-15,0 0 1 0,0 0 3 16,0 0-3-16,2 0-4 0,-2-2-4 0,0 1-5 15,0 1-7-15,0-2-10 0,-2 2-17 0,2-1-27 16,2-4-42-16,-2 2-56 0,0-3-94 0,1-2-147 16,0 2-242-16,1-2-416 0,0 0 295 0</inkml:trace>
  <inkml:trace contextRef="#ctx0" brushRef="#br0" timeOffset="2075.9466">18455 6736 1 0,'-2'-4'465'16,"0"0"-30"-16,0-3-50 0,0 1-29 0,1 1-54 15,-2 2-58-15,2-1-44 0,0 1-33 0,1 0-33 16,0 1-31-16,0 2-26 0,0-1-26 0,0 2-18 16,0-1-15-16,1 0-8 0,3 2-3 15,1 2 2-15,3 2 4 0,6 4 1 0,4 4 3 16,5 5 2-16,5 6 0 0,7 2 1 0,2 1 0 15,3 5 1-15,1-2-1 0,0 4 1 16,1 1 0-16,-1-2-4 0,-2 2-5 0,1-2 1 16,-8 0-3-16,-2-3-3 0,-3-2-1 0,-5-1-1 15,-1-2-1-15,-6-3 1 0,0-2-1 0,-4 0 0 16,0-3 1-16,-4-5-1 0,1-1-2 16,-4-5-4-16,-2 1-21 0,0-5-30 0,-4-3-33 15,0-1-51-15,-7-1-89 0,-2-3-200 0,-7-1-309 16,-4-1-697-16</inkml:trace>
  <inkml:trace contextRef="#ctx0" brushRef="#br0" timeOffset="2234.5182">18610 7116 1405 0,'1'-2'415'0,"-1"1"-186"0,2-1-61 16,-1 2-20-16,5 0-2 0,0 0-5 15,7-2-37-15,2 0-41 0,3 1-26 0,3 0-18 16,2 1-11-16,-2 0-30 0,2 0-55 0,-3 0-85 15,-3 0-145-15,-2 1-197 0,-3 0-237 0,1 1-328 16</inkml:trace>
  <inkml:trace contextRef="#ctx0" brushRef="#br0" timeOffset="2641.3105">19027 6923 223 0,'3'0'564'0,"-1"0"-286"0,4 1 2 15,0 2 18-15,2 4 16 0,0 1-37 0,2 3-63 16,2 4-60-16,2 2-35 0,-2 4-23 16,2 1-21-16,1 1-13 0,-3 1-15 0,0 1-9 15,-4 0-7-15,0-1-10 0,-3 1-5 0,-3-2-1 16,-2 0-2-16,-1 0-2 0,0-3 1 0,-1-3-2 16,0-2-3-16,-1-3 1 0,1-3-2 0,1-4 7 15,1-4 7-15,-3-1 9 0,3 0 3 16,-1-4-4-16,-1-1-10 0,-1-5-10 0,1-4-4 15,-2-3-1-15,1-3-2 0,3-3 2 0,2 1-1 16,1-3-2-16,1 0 1 0,5 0 0 16,1 0 1-16,-2 2-2 0,5 0 1 0,-3 4-4 15,1 3-1-15,1 6-1 0,0 1 1 0,-1 6 4 16,4-1 1-16,-3 6 2 0,4 1-1 0,0 3-2 16,1 3 0-16,-1 3 0 0,0 1-1 15,-1 3 2-15,1 3 0 0,-3 1-2 0,-1 0 4 16,0 1-1-16,-4 1-15 0,0 0-20 0,-2 2-39 15,-1-2-51-15,0 1-62 0,-3-2-113 16,1 1-222-16,1-6-327 0,2-1-411 0</inkml:trace>
  <inkml:trace contextRef="#ctx0" brushRef="#br0" timeOffset="3857.0388">19748 6993 1662 0,'-7'-2'141'0,"-6"-1"-46"16,-4-1 33-16,3 4 48 0,-3 0 24 0,2 1-24 16,-4 2-41-16,-3 1-38 0,3 3-27 15,-1 0-21-15,3 1-20 0,4 3-14 0,6 0-10 16,-2 2-2-16,7 1-2 0,3-3-1 0,5-1-2 16,3-2-3-16,6-3-6 0,5 0-5 15,2-4-1-15,4-2 3 0,-1-4 7 0,1 0 6 16,-5 1 7-16,-2 0-2 0,-4-1 2 0,-6 1 3 15,-2 1 6-15,-4 2 7 0,-2 1 4 0,-1 0-3 16,-1 1-9-16,1 1-10 0,-3 2-2 16,0 2 0-16,-1 2 4 0,0 3-1 0,0 2-2 15,3 0 1-15,2 0 2 0,4 2-2 0,2 0 1 16,4-1-4-16,4 3-1 0,1-6 1 0,4 3 1 16,2-4 0-16,3-2-2 0,0-5 5 15,1-3 0-15,-3 0 2 0,-1-7 0 0,-3-1 2 16,-1-1 3-16,0-5 2 0,-1 3 2 0,-1-7-2 15,2-1 1-15,-2-1 0 0,-1-3-2 0,-4-1 3 16,2-4 0-16,-4 1-1 0,0-3-4 16,-1-3 0-16,1-1-2 0,-2 0-4 0,-1-4 3 15,1-2-5-15,-3-2 0 0,3-3 0 0,-3-3-1 16,2 4 1-16,-4 1-1 0,0 5 1 0,0 1-1 16,-4 5 11-16,-1 2 3 0,-2 6 3 0,-1 3 5 15,-2 6-9-15,2 3-1 0,0 6-4 16,-1 3-9-16,5 2-10 0,-3 2-6 0,0 4 0 15,0 7 2-15,-1 5 7 0,-3 9 4 0,-1 4 1 16,3 6 1-16,0 5 1 0,2 3-2 16,3 3 1-16,-2 6-1 0,3 0 0 0,0 4 3 15,-2-3-4-15,1-2 4 0,2-3-2 0,0-4 0 16,3-7 0-16,6-7 0 0,4-6 1 0,-1-6 2 16,2-7 1-16,3-3 6 0,1-6 3 0,-1-3 2 15,3-3 2-15,2-8-2 0,3-1-3 0,1-7-1 16,0-4-2-16,-2 0 2 0,0-2-3 15,-3 0 0-15,-6 1-2 0,0 2 0 0,-8 1 0 16,0 6 1-16,-4 2 4 0,0 2-3 0,-2 4 1 16,-1 2 1-16,-1 4-5 0,1-1-2 0,-1 2-9 15,1 2-14-15,0-1-2 0,0 4 5 16,0 1 2-16,0 3 11 0,1 3 4 0,0 1-3 16,3 4 3-16,2-2 0 0,0 1-4 0,4-3-4 15,3-1 4-15,1-4 1 0,-1-1 3 16,4-3 4-16,-4-3 2 0,6-2 1 0,-6-3 3 15,4-1 0-15,-4-1-2 0,1 0 1 0,-5-2 1 16,-1 0-1-16,0 1 5 0,-5 0 0 0,0 2-1 16,-1 0-6-16,-1 1 1 0,-1 4-3 15,0-2-5-15,0 2-3 0,0 2-13 0,0-2-4 16,1 4-1-16,-1 3 5 0,2 5 9 0,2 6 4 16,1 2 2-16,4 5-3 0,0 6 3 0,0 0-1 15,2 2-1-15,-3 3 4 0,1 3-3 0,0 3 2 16,-2 3 0-16,-2 4 1 0,-2 5-1 15,-5 1 0-15,-3 2 1 0,-3 0 0 0,-4-2 1 16,1-2-1-16,-1-3 0 0,-2-2 1 0,-1-4 0 16,3-9-2-16,-5-4 5 0,5-7 3 0,-3-6-2 15,-1-5 4-15,1-3-1 0,-1-6 1 0,-2-2 5 16,5-4-1-16,-4-2 0 16,4-3 2-16,0-4-2 0,1-2-6 0,0-4-3 0,4 0-6 15,2-2-1-15,2-3 2 0,3-2 0 16,2-1-2-16,3 1 1 0,2-2-3 0,0 1-1 15,5 0 0-15,3-1-2 0,1-1 2 0,4 0-2 16,0 0 1-16,3-3-1 0,0-1 2 0,6-2-2 16,-1-3 1-16,-1 1-1 0,5 0-2 0,-1-1-2 15,-1-1 2-15,2-1 3 0,-2 1 2 16,-5-1 4-16,2 2 4 0,-5-1-8 0,-4 2-1 16,-1-5-1-16,-1 2-6 0,-1-3 5 0,-3 1 0 15,-2 0 2-15,1-1 3 0,-3-1 1 16,0-4 0-16,0 1 1 0,2 0 2 0,-6 2 1 15,2 5 1-15,-1 3 4 0,-3 5 2 0,0 5 2 16,-2 3 1-16,0 8 2 0,1 3-2 0,-2 5 0 16,2 2-3-16,-2 4-7 0,2 0-13 0,0 2-10 15,0 2-2-15,-1 4 2 0,-2 7 10 0,1 8 9 16,1 4 1-16,-3 7 0 0,3 5 0 16,1 6-1-16,0 2-1 0,0 4 2 0,1 0-1 15,-1-1 2-15,3 0-1 0,-2-2 0 0,0-2 0 16,4-2 0-16,2-4-2 0,1-8-1 15,3-4-10-15,-1-6-25 0,1-4-30 0,1-5-41 16,2-7-51-16,-3-5-86 0,2-5-174 0,1-7-333 16,-1-1-792-16</inkml:trace>
  <inkml:trace contextRef="#ctx0" brushRef="#br0" timeOffset="4134.1098">20904 6739 1297 0,'5'-5'475'0,"3"-1"-252"0,3-3-82 15,1 3-26-15,7 2 18 0,-2-2 7 0,8 3-25 16,0 0-25-16,6 3-15 0,2 0-2 0,0 4 1 16,0 1-1-16,0 2-5 0,-3 4-9 15,-3 1-12-15,-2 2-10 0,-4 2-11 0,-5 0-7 16,-1 1-3-16,-6 2-2 0,0 1 0 0,-4 5 1 16,-3-2-2-16,-1 4-2 0,-2 2-2 0,-1 2 1 15,-1 0-3-15,-1-3-3 0,4-4-6 16,2-5-7-16,2-3-14 0,-1-5-25 0,4-3-45 15,-1-4-94-15,1-2-248 0,6-5-568 0,3-3-589 16</inkml:trace>
  <inkml:trace contextRef="#ctx0" brushRef="#br0" timeOffset="4244.578">21570 6588 2012 0,'0'-3'302'16,"1"-1"-250"-16,3-1-9 0,0-1 3 15,-2 2-8-15,4-1-50 0,-3 3-92 0,5 0-152 16,0 2-203-16,2 4-311 0,2 2-121 0</inkml:trace>
  <inkml:trace contextRef="#ctx0" brushRef="#br0" timeOffset="4626.804">21915 6592 1406 0,'-8'3'75'0,"0"3"8"16,-6 0 108-16,-4 2 75 0,3 2 27 0,-5 1-41 16,2 3-71-16,0 3-51 0,5 2-30 0,2 4-19 15,2 3-21-15,1-1-16 0,6 3-15 0,1-3-7 16,2 0-5-16,6-4 1 0,1-2 1 0,4-3 3 16,2-1 6-16,4-5 3 0,2-4 3 15,2-1-1-15,0-1-2 0,5-3-7 0,-4-4-3 16,0-1-3-16,0-2-3 0,0 1-3 0,-1-1-5 15,-3 0 0-15,-5 1-3 0,1 2 0 16,-4 0-2-16,-5 2-2 0,-1 1 2 0,-3 1-4 16,1 2 0-16,0-1 0 0,-2 4 4 0,2 2-2 15,-2 2 2-15,0 3-1 0,-2 4 0 0,0 2 1 16,-3 1 1-16,-2 4-1 0,1-2-2 16,-5 3 4-16,-6-2 0 0,0-3 1 0,-2 0-5 15,-3-6 0-15,1-1-9 0,-3-3-18 0,0-2-22 16,1-5-37-16,-8-3-49 0,1 0-94 15,-3-6-241-15,-7 1-644 0,4-4-348 0</inkml:trace>
  <inkml:trace contextRef="#ctx0" brushRef="#br0" timeOffset="5358.0762">16489 7699 653 0,'0'0'233'0,"5"-3"-116"16,-1 0-6-16,4 1 29 0,3-1 41 15,3 1 11-15,4 0-34 0,6-1-33 0,3 0-19 16,2 0-9-16,2 0-6 0,2-1-5 0,5 2-9 15,2-1-9-15,2 1-9 0,2-2-11 0,4 3-9 16,3-2-7-16,0-1-10 0,8 0-1 16,1 1-2-16,3-1-2 0,6 1 2 0,4-1-3 15,0 2-1-15,5 0-3 0,-2-1-1 0,3 3-2 16,2-3 3-16,1 1-2 0,2 1 0 0,0 1-1 16,-1 0-3-16,-2 0-3 0,-2 0 1 15,-3 0 0-15,-2 0-2 0,2 0 0 0,-3 0-1 16,-2 0-2-16,2 1 4 0,-4-1 1 0,-1 2-1 15,-2-2 0-15,-3 0 0 0,1 0 0 16,-6 0 1-16,2 0 1 0,-1-2-2 0,-2 1-1 0,1 1 0 16,1-2 0-16,1-1 0 0,-3 3 1 15,0-2-1-15,3 2 0 0,-1-1 1 0,-5 0-2 16,2 1 3-16,-2 0-1 0,-3-1 4 0,2 0 1 16,2 0-2-16,-1 0 1 0,-3 0-1 0,5 1 0 15,-1-1 1-15,-1 1-2 0,4 0 1 0,3 0-2 16,0-1 1-16,5-2 0 0,-1 1-1 15,-1 1 0-15,4-2 0 0,-3 2 0 0,4-1 3 16,1 0 1-16,0-2 3 0,0 1 2 0,1 0 2 16,3-3-1-16,-2 1 2 0,1 1-1 15,-2-1 1-15,-2 2 2 0,-4 0 3 16,-1 0 5-16,-10 1 2 0,-3 0-1 0,-9-1 2 0,-4 3-6 16,-7-3-2-16,-6 0-1 0,-7 2 0 15,-3-4-1-15,-4 3-2 0,-7-2-2 0,1 1-17 16,-5 1-21-16,-2 0-42 0,-2 0-70 0,-5 0-70 15,-3 0-113-15,-7 2-232 0,-8 2-371 0,-8 1-239 16</inkml:trace>
  <inkml:trace contextRef="#ctx0" brushRef="#br0" timeOffset="5935.7351">17450 7960 735 0,'1'-6'454'16,"-2"-1"-141"-16,0-2-28 0,-2 0-26 0,1 4-16 16,2 1-32-16,-1 1-43 0,1 2-43 0,0-1-37 15,0 2-35-15,0 2-26 0,0 0-16 16,0 2-6-16,-3 6 4 0,0 7 8 0,-1 3 2 15,0 6 1-15,-2 4 1 0,-4 5-1 0,1 2 2 16,-2 4 0-16,-2 2-1 0,1 2-2 16,-4 1-5-16,3-2-3 0,2-2-2 0,-3-1-1 0,5-7-1 15,3 0-2-15,-2-5 1 0,7-3-4 16,1-6 0-16,1-3 2 0,7-2 2 0,0-5 4 16,5-1 7-16,4-1 9 0,6-3 4 0,6-3 2 15,5-2-4-15,7-2-6 0,10-3-7 0,6-2-2 16,4 1-4-16,4-1-2 0,2 0 0 15,1-1-2-15,-1 2 2 0,-2 0 0 0,-4 2-2 16,-4 1 0-16,-7 3 0 0,-8-2-1 0,-8 0-5 16,-5-2-18-16,-2 2-24 0,-6-2-40 15,-3 2-63-15,-3 0-88 0,-7-3-161 0,1 1-271 16,-8 1-665-16</inkml:trace>
  <inkml:trace contextRef="#ctx0" brushRef="#br0" timeOffset="6114.871">18207 8200 1038 0,'21'10'388'0,"10"9"-91"0,10 7 28 15,3 3-7-15,-4 2-36 0,-5 1-73 16,-6-3-74-16,-8 0-52 0,-11 2-19 0,-8-2 0 16,-7 0 1-16,-7 1-7 0,-5 2-10 15,-4-3-13-15,-5 0-14 0,2-4-4 0,-4-1-6 16,4-6-2-16,2-2-9 0,1-5-15 0,6 0-20 15,5-4-33-15,3-1-31 0,2-3-55 0,4 0-83 16,2-1-149-16,1-2-297 0,6 0-862 0</inkml:trace>
  <inkml:trace contextRef="#ctx0" brushRef="#br0" timeOffset="6479.4251">18878 8093 1766 0,'5'-7'271'0,"-1"3"-158"16,-2 0-31-16,0 1-2 0,-2 3 31 0,0-1 27 15,0 2-6-15,0 0-33 0,-2 1-40 0,1 0-27 16,0 4-11-16,-3 3 4 0,-2 7 15 15,-2 7 16-15,-2 7 13 0,0 7 2 0,2 9-7 16,-1 2-16-16,7 2-16 0,3-1-11 0,5 2-6 16,1-2-3-16,1 2-3 0,1-2-1 0,-1 0 1 15,0-3-1-15,-1-3 1 0,-2-1-2 16,1-7-1-16,-1-3-2 0,-1-5 0 0,0-4-2 16,0-5-6-16,0-5-9 0,0-4-21 0,2-2-27 15,-2-2-41-15,0-4-54 0,-2-1-93 0,1-1-216 16,1-4-473-16,-2-5-462 0</inkml:trace>
  <inkml:trace contextRef="#ctx0" brushRef="#br0" timeOffset="6825.6171">18941 8135 1849 0,'9'-6'307'0,"4"-2"-92"0,4-2-66 16,3 2-16-16,6 2-11 0,1 3-22 0,2 2-30 16,3 2-20-16,2 5-15 0,0 1-8 0,-3 5-2 15,1 3-6-15,-3 2-1 0,-6 4-3 0,-5-1-2 16,-6 4-3-16,-4 3-1 0,-8 2 0 16,-6 0 5-16,-5 2 2 0,-6 0-1 0,-4-1 0 15,-5-2-6-15,-1 1 1 0,-7-3-7 0,0-1-5 16,1-2-1-16,2-4-3 0,3-5 3 15,5-5 2-15,6-4 5 0,6-2 1 0,4-3 5 16,4 0 1-16,3-2-3 0,1 2-5 0,3-1-8 16,5-1-1-16,5 1-3 0,8 2 7 0,3 4 2 15,5 3 2-15,2 1 3 0,0 4-3 16,2 1 1-16,0 0 0 0,1 4 0 0,-1-3 0 16,0 0 2-16,0 0-1 0,-3-2-2 0,-4 1-15 15,-1-2-28-15,-3 1-39 0,-3-3-66 16,1 1-124-16,-1-3-303 0,-1 1-704 0</inkml:trace>
  <inkml:trace contextRef="#ctx0" brushRef="#br0" timeOffset="8234.8322">19860 8397 2314 0,'-17'2'129'0,"-3"4"-83"0,-11 7 6 15,0 4 25-15,1-1 20 0,-1 3 5 16,1 1-11-16,0 1-23 0,5-1-19 0,1 0-19 16,8 3-11-16,4-1-8 0,4 0-2 0,8-1-1 15,5-1 1-15,8-5 0 0,3-3 0 16,8-5-5-16,3-1-4 0,3-6-5 0,1 0-3 16,-1-4 2-16,1-3 4 0,-2-2 3 0,-3-7 6 15,-2 2-1-15,-3-6 0 0,-5-1 2 0,-2 1 1 16,-3 3-2-16,-5-1 1 0,-1 3 3 0,-4 2 4 15,-1 5 4-15,-1 3 3 0,1 3-6 16,-1 0-19-16,1 5-10 0,1 0-7 0,-1 5 1 16,0 2 14-16,2 5 3 0,2 1 2 0,1 5 2 15,3 0-1-15,4 0 0 0,-3 3-1 0,1-2 0 16,1-2-2-16,0-1 0 0,-1-1 0 0,2-1-5 16,0-6-10-16,4 0-1 0,-4-5 2 15,2-5 6-15,1-2 11 0,-3-4 6 0,2-2 1 16,-1-4-1-16,-2-5 0 0,-2 0-2 0,-2-4-1 15,-1-1-2-15,3-3 1 0,-4-1 1 16,0-1 0-16,0-1 1 0,0 0-2 0,4 0-1 16,1 1 0-16,0 2-2 0,0 2 0 0,2 3-2 15,-1 6 0-15,1 4-1 0,-2 1 0 16,-1 6-2-16,1 2-1 0,-2 2-1 0,-2 4 0 0,-1 5 3 16,1 0 2-16,0 5 1 0,-2 5 3 15,-1 1-1-15,-2 2-1 0,-1 2 2 0,-3 1-2 16,1 1 0-16,-3-1 0 0,1 2 1 15,0-4 1-15,3-3-1 0,2-5-1 0,3-4 0 16,3-2-1-16,2-4 5 0,0-2 0 0,6-5 4 16,1 0-1-16,5-5 0 0,3-2-2 0,0-2 0 15,1-3 1-15,-2-1-3 0,2-4 3 0,-4-1-1 16,2-5 1-16,-2 3 1 0,0-6-1 0,-4 1 0 16,1-2 0-16,-3 0 3 0,-1 1 5 15,-4 4 3-15,-7 1 3 0,0 3 4 0,-3 3 8 16,-3 2 4-16,2 4-2 0,-3 1-8 0,-1 5-13 15,2 0-12-15,0 2-7 0,-2 2-7 0,2 5 0 16,-4 3 1-16,-1 4 4 0,0 2 6 16,-3 5 1-16,5 2 0 0,-1 2 2 0,6 2-3 15,0 1-1-15,2 3-2 0,5-4-1 0,0 0-3 16,7-3 0-16,0-6 1 0,0-2-3 16,6-4 3-16,1-3-1 0,0-2 5 0,2-2 2 15,4-3 0-15,0-2 4 0,3-2 2 0,1-3 1 16,-4 1 1-16,1-4 0 0,0-2-3 0,-5-2 3 15,1-1 2-15,-4-3-3 0,2-2 1 16,-2-1 1-16,-2-1-1 0,-2-2-1 0,2-2 1 16,-3 1-5-16,3-2 4 0,-1-1-2 0,1 1 0 15,2-2-1-15,-2-2-1 0,0-2 0 0,0-2-2 16,2-3 1-16,0 1 2 0,-2-5-1 0,1 2-1 16,1 1 1-16,-1-5-1 0,-4-1 1 15,3 0-1-15,-7-2-1 0,1 3 0 0,-3 0 0 16,-6 2 3-16,-2 2 2 0,-1 6-3 0,-4 5 2 15,-1 2 1-15,-3 6 0 0,0 2 5 0,1 8-1 16,0 1-2-16,3 6-8 0,2 2-8 0,-2 4-8 16,3 4-1-16,-4 4 3 0,0 7 4 15,-4 6 7-15,1 3 0 0,2 4 3 0,2 10 0 16,-4 2 0-16,0 5 2 0,-1 4 2 0,-1 3 1 16,0 4 2-16,1-1-3 0,-5 1 1 15,5-1-4-15,0-4 1 0,3-5-1 0,2-8-1 16,8-7 1-16,4-11 1 0,2-3 1 0,2-3 3 15,7-7-1-15,-1-4 2 0,1-6 1 16,4-6-1-16,0-4 5 0,1-2-4 0,2-7 1 16,-1-1-1-16,-2-4-2 0,-3 2 2 0,-5-2-1 15,-1-1 2-15,-4 6 0 0,-3-2-1 0,1 4 3 16,-6 3 1-16,0 3-1 0,-1 2 0 0,0 3-5 16,0 3 0-16,0 2-2 0,0 1-6 0,0 0-9 15,0 1-8-15,1 1 3 0,-1 2 0 16,3 2 12-16,3 5 6 0,-2-3-1 0,4 3 0 15,2-3-1-15,0 1 4 0,2-2 1 0,3-2-1 16,-2-2 1-16,3-2-2 0,-1-1 3 0,-2 0-2 16,3 0-2-16,-4 0 2 0,-2 0-4 15,-1 2 0-15,-1 1 2 0,-4 0-3 0,2 4 0 16,-3-1 1-16,0 4 1 0,3 4 0 0,-4 1 0 16,6 4 1-16,-5 4-1 0,4 3 0 0,-4 3 2 15,2 5 1-15,-4 4 0 0,0 1 2 16,-1 5 4-16,0 0-1 0,-1 3 3 0,-4 0-1 15,1 3-7-15,-7 0 4 0,-6 0-1 0,-4-1 0 16,-5-2 0-16,-4-1-1 0,0-8-2 16,3-6-1-16,0-10 3 0,5-7 4 0,2-7 6 15,7-5 8-15,-1-6 7 0,4-2 2 0,3-5-1 16,-1-5-7-16,4-4-6 0,1-5-6 0,3-3-4 16,5-2 0-16,0 0-3 0,4 0-2 0,8 1-6 15,-1-3-6-15,8-1-17 0,0-2-29 0,6-1-46 16,4-1-70-16,0-4-149 0,3 1-414 15,0-3-952-15</inkml:trace>
  <inkml:trace contextRef="#ctx0" brushRef="#br0" timeOffset="8729.6167">22957 7963 1550 0,'-13'2'348'0,"-3"1"-100"15,-4 1-43-15,-5 6-19 0,7 3-12 0,-6 5-34 16,2 3-25-16,-1 5-24 0,1 2-32 0,5 3-19 16,2 3-15-16,3-1-7 0,6 6-5 15,1 3-2-15,5-3 1 0,5 0-3 0,0-3-1 16,6-4-3-16,3-1-5 0,0-3-15 0,4-4-22 16,0-4-37-16,0-4-60 0,3-3-86 0,2-4-155 15,2-3-246-15,3-3-584 0</inkml:trace>
  <inkml:trace contextRef="#ctx0" brushRef="#br0" timeOffset="9737.3323">23521 8008 824 0,'-20'5'442'0,"-10"2"-70"0,-6 5-58 15,-4 3-47-15,0 2-49 0,2 4-47 0,-1 1-35 16,7 5-37-16,0 2-38 0,4 3-24 0,5 2-16 16,2-1-10-16,9 0-4 0,4-3-4 0,7-4-2 15,5-5-1-15,6-5 0 0,6-4 2 16,3-3 1-16,4-5-2 0,2-2-3 0,5-5-2 16,-1-4 4-16,2-2 6 0,-1-5 2 0,-2-1 1 15,-4-5 0-15,2-1-1 0,-6-2 0 16,-6-4 0-16,4 2-3 0,-7-1 0 0,-2 2-2 15,-5 4-1-15,2 0 2 0,-5 6 2 0,-2 1 2 16,-4 4 2-16,4 2 1 0,0 4-5 0,0 1-7 16,1 2-15-16,1 5-7 0,-1 1-2 15,-1 2 9-15,0 3 11 0,0 6 6 0,-1 4-2 16,-2 1 1-16,2 4-1 0,2 2 1 0,-1 3 0 16,0-1 0-16,0-1-2 0,3-4-6 0,-1 0-6 15,8-7-2-15,1-3 0 0,0-4 5 16,2-5 7-16,-2-4 10 0,2-4 6 0,-1-1 5 15,-2-4-1-15,0-4-2 0,2-2-3 0,-2-3-2 16,-1-3 0-16,-4-3 2 0,3-1 1 0,-3-3 0 16,1 0 1-16,-2-2-1 0,3-1-1 0,-3 2-1 15,0-3-5-15,4 1 1 0,0 1-3 0,-1-1 0 16,3 2 4-16,6 1-6 0,-4 5 0 16,2 2-1-16,-1 5-6 0,3 5-2 0,-4 4-1 15,0 4-6-15,-1 2 3 0,-5 2 0 0,3 5 1 16,0 3 3-16,-5 4 2 0,3 2 3 15,-3 7 3-15,-3 4 0 0,-2 0 2 0,-4 6-3 16,1 1 0-16,-3 3 0 0,-1 1 2 0,2 0-1 16,3-2 2-16,3-6-1 0,1-4 0 0,2-5 1 15,6-5-1-15,0-2 1 0,1-5 2 16,1-1 3-16,2-5 1 0,-2-1 3 0,1-3 0 16,0-1-1-16,1-2-1 0,0-3 0 0,2-2 0 15,1-4 0-15,-4-2-1 0,0-2-1 16,3-2 1-16,-4-3-2 0,-4-1 0 0,4-1-2 15,-1-3-1-15,-1-2-1 0,-1 2 2 0,-1-3-1 16,1 4 0-16,1-1-1 0,-2 0 0 0,5-4 0 16,2 2 0-16,-1 0 0 0,2 1 0 0,2 2-1 15,0 4-2-15,3 0 1 0,-1 5-1 0,0 6-4 16,-5 2-1-16,-1 3 2 0,-2 3-2 16,-1 2 0-16,0 1 0 0,-2 3-1 0,-2 2 1 15,-3 2 1-15,2 5 1 0,-2 4 2 0,-3 3 0 16,-1 3 1-16,-3 4-1 0,2 2 1 0,-3 1 1 15,0 2-1-15,-2-1 1 0,-1 3-1 16,1-2 1-16,3-2-1 0,4-1 2 0,4-5-2 16,3-7 3-16,4-2 0 0,-2-4 3 0,3-3 2 15,2-3 1-15,-2-4 3 0,1-2 3 0,0-3 3 16,-2-3 0-16,6-3-2 0,-4-2 0 16,1-5-3-16,-2 0 0 0,1-4-1 0,-1-2 1 15,-1 1-1-15,-1-2-2 0,-1 0 0 16,1-1-1-16,-2 0-1 0,-2 0-1 0,4 0 1 0,0 0-3 15,-4 1 1-15,1 5 3 0,1 4 4 16,-5 1 5-16,0 6 3 0,-2 2-3 0,1 3-9 16,-1 3-13-16,0 3-15 0,0 0-2 0,0 5 3 15,0 5 8-15,0 3 10 0,0 6 1 16,0 3 0-16,0 3 0 0,0 3 1 0,0 1 0 0,0 2-5 16,-1 1-21-16,1-1-28 0,1 2-34 15,5-7-39-15,3-4-34 0,3-6-59 0,1-8-130 16,6-1-239-16,-2-6-706 0</inkml:trace>
  <inkml:trace contextRef="#ctx0" brushRef="#br0" timeOffset="9868.5199">24558 7799 1970 0,'-1'-8'68'0,"2"-3"-54"15,4-1-16-15,-1 3-22 0,3 3-93 0,-2 2-170 16,4 2-242-16,2 2-563 0</inkml:trace>
  <inkml:trace contextRef="#ctx0" brushRef="#br0" timeOffset="10515.8482">24659 8195 1919 0,'10'-13'152'16,"10"-3"-23"-16,-1-6 13 0,1 4 9 16,-7 2 2-16,3-3-4 0,-4-1-30 0,-2 0-20 15,-1 1-20-15,-5-2-17 0,3 5-9 0,-5 1-14 16,-2 1-3-16,0 2-7 0,-1 5-9 16,-2 1-5-16,-3 3-8 0,3 0-8 0,-4 2-6 15,3 2-6-15,-3 2 0 0,-2 5 0 0,0 3 5 16,0 3 4-16,1 6 1 0,-4 0 1 0,5 7 0 15,-1 1 1-15,0 0 2 0,6 3-1 16,0-2 0-16,3-1 0 0,2-3-2 0,5-4 0 16,2-5 2-16,2-3 1 0,-1-2 4 0,5-4 0 15,0-6 3-15,3-1 0 0,4-2 1 0,-1-4 1 16,1-6 1-16,0 2 1 0,-2-5-1 0,-2-3-2 16,2 2-1-16,-3-5 1 0,-5 0-3 15,3 0-1-15,-2 0 1 0,-4 0-4 0,3 1 1 16,-6 3-2-16,1 2 1 0,-5 4 1 0,2 4-3 15,-4 2-2-15,0 2-5 0,-1 3-16 0,0 2-12 16,-1 2-2-16,-1 4 3 0,-3 4 16 0,3 5 11 16,-3 4 4-16,2 2-1 0,0 2-5 15,1 3-14-15,-3 0-18 0,4 1-23 0,1-2-8 16,2-2 7-16,7-4 21 0,1-5 25 0,7-7 19 16,0-2 7-16,1-4 6 0,2-4 4 15,-1-2 2-15,0-5 3 0,-4-5-1 0,1-5-1 16,-1-5 1-16,0-4 1 0,-5-2 0 0,0-7 0 15,-4 1-3-15,-2-3-4 0,-4-3-2 16,-1 0-4-16,-2-5-3 0,0 2 1 0,1-3 0 16,1 0 1-16,2-1-1 0,3-1 0 0,1 2-2 15,1-1 1-15,1 0-3 0,2 2 2 0,5 2 9 16,-4 5 17-16,-3 10 10 0,2 8 7 0,-7 10-10 16,0 5-20-16,-1 6-28 0,-2 5-11 15,-1 3-4-15,0 6 7 0,-3 11 14 0,0 6 3 16,1 7 2-16,-1 5-1 0,1 6-1 0,-2 2 1 15,2 2 0-15,-3 1 0 0,5 5-1 0,-2-6-14 16,3 0-26-16,2-4-27 0,3-7-27 0,7-2-20 16,3-8-28-16,8-4-114 0,7-3-272 15,2-5-696-15</inkml:trace>
  <inkml:trace contextRef="#ctx0" brushRef="#br0" timeOffset="12242.0976">26596 7832 1673 0,'0'-4'344'0,"-1"-4"-105"16,-4-1-47-16,0 3-36 0,0 4-28 0,-3-1-35 16,-2 2-29-16,-2 2-23 0,-3 3-10 15,-3 3-6-15,-4 4-4 0,2-1 3 0,-1 3 2 16,2 3 0-16,3 2-4 0,1 0-5 0,5 4-7 16,0 2-3-16,0 1 1 0,3 4-4 0,4-4 0 15,2-1 0-15,5-4-3 0,6-6 3 16,1-5 6-16,0-4 2 0,3-2 6 0,1-5 3 15,-3-4 0-15,2-2 1 0,0-4-5 0,1-1 0 16,-2-5-1-16,1-1-4 0,-3-3-1 0,-1-3-1 16,-1 2-3-16,-1-2-3 0,-4 3 5 15,-1 1-6-15,-2 3 1 0,-1 4 2 0,-2 3-3 16,-1 5 4-16,2 2-1 0,-1 2-7 0,0 1-5 16,0 2-3-16,0 1-3 0,0 4 1 15,-1 4 4-15,0 3 0 0,-2 5 3 0,3 1 3 16,2 4 0-16,2 0 1 0,3-2 2 0,1 3-1 15,4-5 0-15,2-3 1 0,6-2 1 0,1-5 4 16,3-3 3-16,1-4 2 0,5-4 0 0,-1 0 1 16,1-5-1-16,-1-1-1 0,1-4 1 15,0-1 1-15,-3-5 0 0,4-2-2 0,-5 0-1 16,0-3-2-16,1-4-1 0,-6 2 0 0,2-6 1 16,-1-2 0-16,0-2-4 0,-3-4 2 0,3 2-2 15,0-5-1-15,1-4-1 0,3-2 0 0,0-4-1 16,0-2-2-16,1 0 1 0,0 0-1 15,-1 2-1-15,-7 2 0 0,1 2-4 0,-7 3 2 16,-4 7 1-16,-1 3 0 0,-5 5 6 0,-4 5-3 16,-2 6 1-16,-1 3-3 0,-2 4-1 0,-1 4-7 15,-1 3-8-15,-2 4-1 0,-1 3-3 16,-4 5 2-16,-1 7 7 0,-5 5 3 0,0 8 3 16,-2 4 3-16,-1 9 3 0,1 8 2 0,5 5 4 15,-1 6 0-15,1 7-1 0,2 6 0 16,3 1 1-16,4 1-2 0,2 0-1 0,3-10 0 15,8-1-2-15,5-7-2 0,4-6 2 0,4-4 0 16,4-5-3-16,2-4 4 0,4-7 0 0,0-6 0 16,5-6-1-16,3-10 4 0,1-3 0 0,-3-5 1 15,0-5 3-15,-5-2 1 0,-2-6 1 16,0-4 3-16,-3-3 1 0,0-4-7 0,-2-6-1 16,-3-2-2-16,0-3-5 0,-5-1 4 0,-2 2-3 15,-2 0 1-15,-3 2 1 0,-3 7 0 0,-2 3 2 16,-3 4 0-16,1 8 3 0,-3 1-3 15,2 3-3-15,-1 3-5 0,1 2-4 0,2 4-5 16,-4 1-1-16,0 4 2 0,-4 6 1 0,2 3 5 16,-1 4 2-16,1 3 2 0,0 3 2 15,1 1-2-15,1 2 1 0,5 0-3 0,1-3 1 16,9-5-5-16,1-4 2 0,2-3 1 0,3-4 6 16,1-2 0-16,1-2 2 0,0-6 0 0,-1-1 0 15,2-3 2-15,-3-3-4 0,-1-2 2 0,-1-4-2 16,-2 0-4-16,-1-5 4 0,-6-1-1 15,-3-1-5-15,-4-2 4 0,-1 2-1 0,-5 1 0 16,-4-1 9-16,2 2 0 0,-2 3 1 0,0 1-2 16,-2-1-8-16,-1 5 0 0,-2 1 2 0,4 2-2 15,-2 1-2-15,3 4 1 0,4 1-5 16,4 1-1-16,1 4-3 0,3-1-2 0,2 0 6 16,0-1 3-16,5-1 7 0,-1 0 5 0,3-1 3 15,8 0 1-15,-1-2-4 0,7 1-1 0,-1-2-1 16,-3 0-7-16,4-2 4 0,-5 2-2 15,4-6 0-15,0 2 6 0,-1 2-6 0,-1-3 2 16,1 0 1-16,-4 1-2 0,-1 0-1 0,-3 2 1 16,-2 0-3-16,-1 2-3 0,-1 2 1 0,-2 2-3 15,-1 2 1-15,0 1 1 0,0 2 1 16,-3 6 1-16,2-2 0 0,-3 4 3 0,1 3 2 16,-2-1-4-16,-3 2 0 0,0-2 1 0,1 0 1 15,-3-1 0-15,-1-1 0 0,4-3 0 0,-1-3 1 16,2-5 3-16,1-2 13 0,0-2 12 0,0-3 5 15,2-2-2-15,1-4-10 0,0-2-12 16,4-4-3-16,-3-2-4 0,4-1 0 0,-2 0-2 16,4-1-1-16,-2-1 3 0,-1 4-2 0,2-1 0 15,1 2 0-15,0 1-1 0,-1 0 0 0,2 3 0 16,0-2-2-16,-1 5 0 0,1-2-2 16,-1 5-1-16,-1 2-4 0,1 2-3 0,-3 3-4 15,2 2-3-15,1 5-3 0,0-1 4 0,1 5 4 16,-3 3 3-16,0 2 5 0,1 5 2 0,0-1 1 15,-1 3 2-15,0 0-1 0,0-5 3 16,4-1 2-16,4-4 0 0,-1-1 3 0,1-5-1 16,4-3 0-16,-4 0 2 0,3-6 1 0,-4-2 5 15,1-2 2-15,0-3 2 0,2-4-5 16,-2-2-1-16,2-3-1 0,0-1-1 0,-3-2 1 16,-1-2-2-16,-2-2 0 0,-2-1 0 0,-2 0-1 15,-4 1 3-15,0 2 0 0,-4 1 2 16,-4 2 1-16,0 3-1 0,-3 2-3 0,0 2-2 15,-3 4-4-15,0 0-6 0,1 4-5 0,1 1-5 16,-2 4-2-16,0 4 0 0,-2 2 4 0,1 4 4 16,1 4 5-16,4 1 1 0,2 1 2 0,3 2 1 15,5 0 2-15,2 1 1 0,9 1 1 0,1-2 1 16,7-1 2-16,0-3-3 0,4-1-2 0,-3-3-1 16,4 1 0-16,-3-6-3 0,1 1-6 15,-4-3-9-15,-2 0-13 0,0-1-20 0,-2-1-26 16,-3-2-36-16,1 2-53 0,-4 0-78 0,-2-2-163 15,-1 2-396-15,-4-2-784 0</inkml:trace>
  <inkml:trace contextRef="#ctx0" brushRef="#br0" timeOffset="35592.1316">16896 9846 695 0,'-1'-7'360'0,"0"-1"-110"0,-3 1-12 16,2 5-52-16,2 1-34 0,0 2-33 16,-2-1-41-16,2 2-35 0,0-1-21 0,0 3-9 15,-2 3 4-15,1 4 10 0,-2 4 11 0,-2 2 12 16,4 3 7-16,0 2 7 0,0 2 1 0,1 2-1 15,0 3 0-15,0 5 2 0,0 1-4 16,0 3-9-16,1 0-9 0,-1 1-17 0,1-1-4 16,0-1 1-16,0 0 2 0,3-2 0 0,-1-1-2 15,-1-3 0-15,3-2-4 0,0-3-3 16,1-2-1-16,-3-2 1 0,1-1-3 0,0-4-1 16,-2-2-3-16,-1-1-4 0,2-3 0 0,-1-2 1 15,-2 0-2-15,0-3 0 0,0-2 1 0,0-1 1 16,0-2-1-16,0-1 4 0,0 0 1 0,-2 0 2 15,2-1 4-15,0 1 4 0,0-2 1 0,-2 1 2 16,2-1 3-16,-1 2-2 0,1-4-4 16,-1 1-5-16,0-2-8 0,0-2-15 0,-1-1-15 15,-2-2-19-15,3-1-22 0,-1-2-22 0,1-1-21 16,-2 1-22-16,1-1-25 0,1-2-21 0,0 0-28 16,1-2-47-16,-1 1-74 0,-2-1-117 15,2-1-103-15,-3-1-90 0,2 1 432 0,1-2 201 16</inkml:trace>
  <inkml:trace contextRef="#ctx0" brushRef="#br0" timeOffset="36199.6086">16927 9857 965 0,'2'-6'548'0,"1"-2"-267"16,1-3-82-16,1 3-45 0,-1 2-13 0,3-3-11 15,-1 1-12-15,3 2-22 0,1-1-26 0,5 1-20 16,-1 2-16-16,7 0-10 0,0 1-8 16,5 2-3-16,-2 1-2 0,4 4-3 0,0 0 2 15,-2 1-3-15,4 6-2 0,1-1 0 0,-1 5-1 16,0 2-2-16,-3 1 2 0,-7 2-2 16,-2-1-2-16,-6 0 1 0,-4 2 2 0,-3 0 2 15,-4 3 3-15,-3 1 1 0,-6 2-2 0,-2 0 1 16,-6 3 1-16,-3-2-3 0,-7 2-2 0,2 0-4 15,-6-2-2-15,-1-2 2 0,0-2 3 16,-2-5 1-16,5-7 1 0,3-3 2 0,7-8 1 0,5-1 6 16,3-2 4-16,6-3 4 0,-2 2 8 15,5 2 7-15,2 0-1 0,4 0-3 0,-1 1-12 16,4-1-14-16,6 2-10 0,7 0 0 0,6 3 5 16,6 5-4-16,3 0 2 0,2 6 0 0,7 0-1 15,3 2 4-15,-2 3 3 0,4 1 1 16,-1-1-1-16,-3 2-1 0,-1-2 3 0,-4 0-3 15,-6 1 1-15,-4-3-3 0,-5 1-1 16,-9-4-1-16,-3-1 2 0,-3-4-1 0,-2 0-1 16,-5-4 0-16,-1 0-5 0,-1-2 5 0,-2 0-1 15,0 1 1-15,-1-4-9 0,0 1-4 0,1-1-13 16,-2 1-34-16,1-2-49 0,1 1-77 0,1 2-107 16,1-1-159-16,0-1-328 0,1 1-551 15</inkml:trace>
  <inkml:trace contextRef="#ctx0" brushRef="#br0" timeOffset="37342.2495">20071 9812 648 0,'0'-5'461'0,"1"2"-135"0,-1-1-41 16,-1 1-42-16,-1 2-31 0,0 1-48 0,1 0-59 16,-3 0-45-16,0 3-29 0,1-1-14 0,-5 6-2 15,-1 5 7-15,-3 2 8 0,0 4 7 0,-5 4 2 16,5 1-2-16,-3 4-2 0,2 3-3 15,3 1-5-15,-3 0 1 0,3 4-5 0,0 3-4 16,-2 0-1-16,-2 6 5 0,-1 4 11 0,-1 0 3 16,-3 0 3-16,4-3-7 0,1-4-13 15,4-4-5-15,2-3-5 0,-1-3 0 0,4-1 0 16,2-5-1-16,1-2-1 0,3-5 0 0,0-4-3 16,2-5 0-16,0-2 0 0,-2-4 1 0,-1-2 8 15,0-2 11-15,0-1 11 0,1 0 4 16,0-4-4-16,2-2-10 0,2-6-11 0,0-6-4 15,1-3-4-15,0-2 0 0,2-2-2 0,-1-1 1 16,2-3-2-16,-2-1-2 0,2-3 2 16,2-2-2-16,0-5 2 0,2-1-1 0,-3-1 0 0,5-1-1 15,-2 1 2-15,1 0-2 0,1-1-1 16,-1 5 2-16,-2 2-2 0,1 1-1 0,-2 5 3 16,0 4-1-16,-4 5-1 0,2 2 1 0,0 3-1 15,-3 5 0-15,-2 4 0 0,0 1-2 0,0 5-3 16,-3 1-5-16,0 2-8 0,0 2-3 0,4 4 1 15,4 3 5-15,1 7 6 0,5 4 5 16,4 7 0-16,2 5 2 0,2 5 0 0,1 1-2 16,2 6 3-16,-1 3-2 0,0-1-1 0,-3-1 4 15,1-1-3-15,0-3 2 0,0 0 1 16,-2-5-1-16,-1-3 1 0,0-3-1 0,-4-5-2 16,0-5 4-16,1-2 0 0,-4-4-13 0,-1-4-28 15,2-5-57-15,-5-3-70 0,-4-3-69 16,-1-1-73-16,-4-5-195 0,-4-7-325 0,-1 1-346 15</inkml:trace>
  <inkml:trace contextRef="#ctx0" brushRef="#br0" timeOffset="37465.219">20176 10232 1477 0,'1'0'431'0,"0"0"-211"0,4 2-79 16,5 1-17-16,5 3 18 0,5 0 13 0,6 1-24 15,8-1-44-15,5 3-31 0,7-2-20 0,4-1-11 16,5 3-7-16,-1-2-21 0,-3 0-74 0,-6 1-130 15,-6 1-198-15,-5-2-412 0,-3 2-716 16</inkml:trace>
  <inkml:trace contextRef="#ctx0" brushRef="#br0" timeOffset="38334.1962">23689 9751 209 0,'-5'-5'554'0,"1"-4"-177"0,-5 1-91 0,-2 4-44 15,2 0-37-15,-2-2-41 0,-6 1-34 16,-4 2-30-16,0 2-14 0,-7 1-6 0,-3 1 1 16,-1 4-1-16,-7 5-2 0,-2 0-5 0,0 4-5 15,-4 1-5-15,1 5-7 0,3 3-6 0,4 3-4 16,0 1-5-16,4 3-8 0,3 1-7 16,7 0-6-16,5 2-7 0,6 1-2 0,6 1-4 15,6 2-3-15,8 3-2 0,6 0 1 0,8-3 0 16,8-2 2-16,6 1 2 0,6-5-2 0,5-3 2 15,6-4-2-15,0-5 2 0,6-3 0 16,0-6 0-16,-4-1 0 0,2-3-2 0,-4-1 1 0,-4-3-1 16,-8 3-2-16,-8-2 2 15,-6 0-2-15,-7-3 3 0,-8 0-1 0,-4 0 5 0,-4-2 1 16,-2-1 2-16,-1 2-1 0,2-2-7 0,-2 0-18 16,0-1-24-16,1 2-35 0,0-2-45 0,3 1-64 15,0-3-92-15,5-1-237 0,6 1-493 16,3-4-127-16</inkml:trace>
  <inkml:trace contextRef="#ctx0" brushRef="#br0" timeOffset="38635.132">25163 9721 1428 0,'2'-6'385'0,"0"1"-178"0,1 1-55 0,-1-1-14 16,-2 4-12-16,0-2-14 0,0-1-27 0,0 0-23 16,-2 3-20-16,1 0-16 0,1 0-7 0,-2 1-8 15,2 0-7-15,0 0-2 0,0 0-8 16,0 1-9-16,0-1-11 0,0 0-5 0,0 1 2 15,-1 1-21-15,0 1-48 0,-2 1-81 0,-2-1-125 16,4-2-199-16,-3 2-201 0,-1 0-149 16</inkml:trace>
  <inkml:trace contextRef="#ctx0" brushRef="#br0" timeOffset="39184.4946">25674 9604 84 0,'1'-1'401'0,"2"-3"-48"15,0 1-21-15,-2 1-28 0,0-2-29 0,0 2-41 16,-1-1-42-16,1 0-25 0,-1 2-23 16,0-1-17-16,-1 1-13 0,1 1-9 0,0-2-13 15,0 2-13-15,-1 0-14 0,1 0-14 0,0 0-9 16,1 0-11-16,-1 2-5 0,0-2-5 0,0 0-7 16,1 1-2-16,-1-1-5 0,0 1-4 0,0 0-2 15,0 0-5-15,0 2 0 0,0 0 1 16,-1 2-1-16,0 3 4 0,-1 0 1 0,0 3-2 15,0 3 1-15,0 2 0 0,0-1 0 0,0 5 1 16,-2-1-2-16,2 3 1 0,0 3 3 0,0 0-2 16,-1 5 2-16,-1 0-1 0,1 1-3 15,0 1 2-15,0-1 3 0,0 2-1 0,-3 3 0 16,-1-1 2-16,0 1-3 0,1 0 4 0,-3-5-2 16,6-2-1-16,2-2 1 0,0 0-3 0,0-3-2 15,1-5 4-15,-1 0-2 0,1-2 2 16,0-5-3-16,0-1 2 0,1-2 2 0,-1-3-1 15,0-2 0-15,0-2 0 0,0-2 2 0,0 0 1 16,0-2 7-16,0 1 2 0,0-2 0 0,0 0-11 16,1 0-21-16,1-4-28 0,4-2-43 15,0-2-43-15,-1-1-67 0,-2-2-104 0,3-2-302 16,-2 0-548-16</inkml:trace>
  <inkml:trace contextRef="#ctx0" brushRef="#br0" timeOffset="39467.1505">25248 9589 1791 0,'4'-2'257'16,"2"-3"-97"-16,8 1-16 0,3-2-5 0,10 2 7 15,6 1-15-15,6 0-25 0,5 0-21 16,5 3-17-16,3 0-16 0,5 0-10 0,0 0-9 15,2-2-8-15,2 2-4 0,-1-1-5 16,-1-1-2-16,-6 1 0 0,-2 1-3 0,0 0-2 0,-9 0-3 16,-2 0-2-16,-8 0 2 0,-3 0-3 15,-4-3 1-15,-4 3 0 0,-6 0 0 0,0 0 0 16,-7 0 1-16,-2-1-3 0,-3 1-9 0,-3 0-18 16,-1 0-27-16,-1 4-43 0,-2-1-70 0,0 3-88 15,-5 6-120-15,-5 2-313 0,-1 4-632 0</inkml:trace>
  <inkml:trace contextRef="#ctx0" brushRef="#br0" timeOffset="39640.4084">25499 10238 1344 0,'7'7'351'0,"7"1"-68"15,7 2 19-15,8 1-22 0,5-6-45 16,9 0-64-16,2 0-56 0,2 2-41 0,3-2-28 15,2 2-20-15,2 3-11 0,-1-2-5 0,-1 3-2 16,-3-2-2-16,-7-1-2 0,-4 0-1 16,-4-1-15-16,-2-1-32 0,-5 0-68 0,1 1-133 15,-2-3-286-15,0 0-1063 0</inkml:trace>
  <inkml:trace contextRef="#ctx0" brushRef="#br0" timeOffset="40961.3402">27961 9799 1404 0,'3'-9'474'16,"4"0"-218"-16,0-4-72 0,-2 2-31 0,3 4-15 16,-5-2-10-16,4 3-18 0,-4 0-21 0,2 2-20 15,0 3-22-15,-4-1-14 0,2 2-19 0,-1 0-9 16,0 2-7-16,0-1-6 0,3 3 0 0,-1 4 2 15,6 6 0-15,-4 4 4 0,1 3 2 16,1 7 1-16,-2 1 0 0,0 0 0 0,-2 2-2 16,0-1 2-16,-3-2 0 0,-1 4 1 0,0 0-1 15,0 1 0-15,-1-2-2 0,0 1 3 0,1-4-2 16,0-3 0-16,0-6 2 0,0-5-2 0,0-1 4 16,0-6-1-16,0-3-2 0,0-2 4 15,0-2 11-15,-1 0 16 0,-1 0 14 0,2-3 5 16,0-3-10-16,2-4-12 0,1-5-11 0,2-6-8 15,1-4 1-15,4-3-5 0,0-1-2 16,0-2-1-16,2 1 2 0,3 0-2 0,-1-1 0 16,3 2 0-16,1-2 0 0,1-3-2 0,5-1-2 15,-1 2 1-15,3 2 0 0,-1 7-2 0,-1 6 0 16,-4 6-3-16,-2 6-2 0,-2 5-2 16,-4 1-1-16,0 2-4 0,-1 6 3 0,0 5-1 15,1 2-1-15,-3 5 2 0,-3 2-6 0,2 5 3 16,-5 0 0-16,-2 2-1 0,-1-1-2 0,-1-1-4 15,-4 0-4-15,-2 0-9 0,-2-1-9 0,-1-3-1 16,0-2-1-16,0-5 8 0,5-5 10 0,1-5 15 16,3-4 16-16,1-3 9 0,0-3 4 15,0-4-5-15,1-4-7 0,2-2-2 0,1-4-5 16,0-2 2-16,3-1 3 0,2-3-2 0,-1 3 1 16,1-1 2-16,2-1 1 0,1 3 1 15,0-2 1-15,1 2 1 0,4 1-3 0,-1 3 0 16,-1 3-2-16,-2 6-3 0,2 4 0 0,-2 3-4 15,-2 1 1-15,1 4 1 0,2 3-1 16,-2 4 2-16,1 2 0 0,-3 4-3 0,-1 2 1 16,1 2 2-16,-5-2 1 0,1 4 2 0,-2-2 0 15,0 1 1-15,-2 0-1 0,-1-3 1 0,4 1-11 16,0-2-26-16,-1-3-67 0,2-4-84 16,1 0-93-16,2-4-156 0,0-3-219 0,0-2-302 15,1-3 594-15</inkml:trace>
  <inkml:trace contextRef="#ctx0" brushRef="#br0" timeOffset="41596.7893">29232 9755 866 0,'0'-4'527'0,"-2"2"-277"16,-3-3-107-16,1 5-43 0,-4 2-5 15,-4 1 11-15,-3 3 5 0,-3 1 3 0,-2 2-7 16,0 2-15-16,-1 3-14 0,1 2-14 0,0 3-15 15,2 0-8-15,0 1-11 0,6-3-8 0,2-3-3 16,8-2-3-16,1-3 0 0,4-2 3 16,2-2 10-16,1-1 4 0,5-3 2 0,6-3 0 15,2-2-7-15,5-3-6 0,-4-1-5 0,5-3-3 16,-3 1-1-16,-4 0-1 0,-2-3 1 0,-5 2 0 16,1-2-1-16,-4 3 0 0,-6 0 3 15,3 4 0-15,-5 1-1 0,0 4-5 0,-1-1-4 16,1 2-9-16,-2 0-5 0,2 2-4 0,-2 4-3 15,1 2 2-15,0 6 2 0,0-2 4 0,1 6 5 16,1-1 0-16,0 2 4 0,5-2-2 0,-2 1 1 16,5-1 2-16,3-3 0 0,2 1 2 15,1-5 1-15,4-2 3 0,0-4 1 0,3-3 3 16,-2-2 0-16,3-2-3 0,2-1 2 16,-2-5-2-16,-2 0 2 0,1-3 3 0,1-1-7 0,0-1 1 15,-4-3-1-15,3-1-5 0,-2-2 5 0,2-5-1 16,-1-2 0-16,0-2 2 0,-1-4-3 15,1-2 0-15,0-2 0 0,-1-1-2 0,0-3 2 16,1-4-1-16,-3-3-1 0,2 0 1 0,0-3-3 16,1 2 2-16,1-2-4 0,0 0-3 15,0 1 3-15,3 2-1 0,-3 0 1 0,-1 0 3 16,-5 3-2-16,-3 5 1 0,-4 3-1 0,-5 8-1 16,0 7 1-16,-4 5-6 0,-4 9 0 15,2 4-7-15,1 1-5 0,-5 6-4 0,1 1-3 16,-3 4 5-16,-3 7 4 0,-5 7 3 0,-2 7 7 15,-3 8 3-15,-4 5 1 0,4 3 5 0,-3 6 0 16,-3 3 0-16,5 0 3 0,0 5-3 16,-2 3 1-16,2-2 2 0,4-1-5 0,1-3-1 15,2-1 0-15,5-4-4 0,6-5 4 0,3-4 1 16,3-3 0-16,6-2-1 0,4-5 0 0,5-4-3 16,2-6-7-16,5-5-26 0,-2-4-50 15,7-5-80-15,1-4-103 0,-3-4-205 0,-1-6-363 16,-3-6-477-16</inkml:trace>
  <inkml:trace contextRef="#ctx0" brushRef="#br0" timeOffset="41716.2981">29781 9413 1070 0,'1'-7'371'0,"2"0"-135"0,3-4-73 0,2 4-49 16,3 4-29-16,1-1-29 0,4 4-22 0,0 0-15 15,4 5-9-15,5 3-3 0,0 1-2 16,2 2-47-16,-2 4-107 0,2 1-253 0,-3 3-337 15,-3 0-98-15</inkml:trace>
  <inkml:trace contextRef="#ctx0" brushRef="#br0" timeOffset="42215.4541">30010 9862 879 0,'5'-8'495'0,"2"-2"-166"0,0-3-52 0,-1 0-36 15,4-2-35-15,-2-1-39 0,0 1-36 0,-2-2-23 16,3-1-20-16,0 3-12 0,-1-1-12 0,4-1-10 16,-3 3-10-16,1 0-10 0,3-3-5 15,1 4-5-15,2-3-1 0,-3 4-4 0,6-2-3 16,0 3-5-16,1-1-4 0,-1 3-3 0,2 1-2 16,-3 5 0-16,-4 0-2 0,3 6-2 0,-5 0-3 15,-2 1-1-15,0 3-2 0,-3 1 3 16,-4 4 1-16,-1 2 1 0,-2 3 1 0,-2 4 3 15,-1 3-1-15,-3 0 0 0,-4 3 2 0,0 0-5 16,0 0 1-16,1-3-2 0,5-3-1 0,3-3 4 16,4-5-1-16,8-4 4 0,-1-4-2 15,8-3 3-15,-3-6 1 0,4-2 0 0,0-2 0 16,1-3 2-16,0-6-2 0,-2 2 1 0,1-5 2 16,-5-2-3-16,3-2 0 0,-5 1 1 15,0-1-2-15,-3-1 2 0,-1-3-1 0,2 3 1 16,-4-2-2-16,1 6-2 0,0-1 1 0,-3 3 0 15,2 4 0-15,-3 5 1 0,-2 2-3 0,-1 5 2 16,1 2-6-16,-1 2-5 0,0 4-4 0,0 2-2 16,-2 4 5-16,-1 7 3 0,-3 5 6 0,4 5 1 15,-4 7-3-15,4 0 2 0,1 3 1 16,1-1-1-16,2-1 0 0,7-7 1 0,9 0-2 16,2-6 0-16,3-3 2 0,4-2-15 0,2-7-34 15,2-2-61-15,0-4-83 0,0-4-85 0,-2-2-183 16,-4-8-316-16,-4-1-635 0</inkml:trace>
  <inkml:trace contextRef="#ctx0" brushRef="#br0" timeOffset="42349.5188">30868 9397 479 0,'0'-4'637'16,"0"-4"-392"-16,1-1-103 0,0 7-59 0,2 0-55 15,-1 2-95-15,-2 2-128 0,0 0-236 16,0 4-320-16,-2 5 582 0</inkml:trace>
  <inkml:trace contextRef="#ctx0" brushRef="#br0" timeOffset="42638.0285">31068 9544 921 0,'11'-6'501'0,"2"-1"-203"15,5-3-107-15,1 2-36 0,-3 3-35 16,8 0-12-16,-3 1-10 0,3 1-11 0,-3 3-9 16,6 1-15-16,-4 1-11 0,0 4-11 0,0 1-8 15,-3 1-7-15,-3 3-7 0,1 1-8 16,-5 1-3-16,-3-1-4 0,-1 5-1 0,-2-1 1 16,-6 0-1-16,-1 4 2 0,-4-1 5 0,-4 1 6 15,-2 1 5-15,-7 0 3 0,2-2 0 0,-4 0-1 16,0-1-4-16,2-6-3 0,7-3-3 15,4-3-6-15,0-4-10 0,3-2-25 0,-4-2-53 16,4 1-72-16,-3-4-97 0,4-2-183 0,2 1-369 16,3-4-449-16</inkml:trace>
  <inkml:trace contextRef="#ctx0" brushRef="#br0" timeOffset="42837.972">31580 9518 124 0,'0'6'556'0,"-1"4"-297"0,0 5 67 0,-1 1 8 16,2 1-12-16,0 0-52 0,2 1-54 0,1 0-38 15,6 2-30-15,-1 0-29 0,2-2-30 0,3 1-22 16,4 0-16-16,2-3-16 0,4-1-7 16,-1-1-6-16,5-2-3 0,-2-1-1 0,-1-3 1 15,0 0 0-15,-4-4-1 0,-1 1-5 0,-5-4-15 16,-1-1-25-16,-5-1-39 0,0-1-72 15,-3-2-119-15,-2-2-316 0,-3 3-805 0</inkml:trace>
  <inkml:trace contextRef="#ctx0" brushRef="#br0" timeOffset="59400.3585">17246 10793 558 0,'0'-8'440'0,"-2"1"-223"0,1-1 14 16,-1 2-28-16,1 3 8 0,1-1-3 0,-1 2-23 15,0 0-29-15,1 0-23 0,-1 0-26 16,1 2-25-16,-1 0-19 0,2 0-23 0,-1 0-16 16,0 1-10-16,1-1-10 0,-1 1-2 0,0-1-1 15,0 3 1-15,0 1 3 0,0 6 0 16,-1-2 4-16,0 7 1 0,-1-1-2 0,2 5 0 15,-2 0 0-15,0 3-2 0,2 3 8 0,-1 4 1 16,-1 3 5-16,1 2-3 0,0 0-4 0,-1 3-5 16,0-1 0-16,2 1 3 0,-1 0-2 0,2 0 1 15,-1-3-1-15,4 0-1 0,-3-4 0 0,2 1 1 16,0 1-2-16,1-4-1 0,-1-4 2 16,-1-3-4-16,3-5 1 0,-2-2 1 0,-1-3-1 15,1-2 0-15,-1-2 1 0,0-1 0 0,-2-3-1 16,1 2 2-16,0-4 1 0,-1 0 1 0,0-1 1 15,0 0 3-15,0 0-4 0,0-1-9 16,0 1-11-16,0-1-16 0,0-1-27 0,-1-3-38 16,0 2-53-16,0-2-83 0,-2-1-156 0,-1-3-291 15,0 0-808-15</inkml:trace>
  <inkml:trace contextRef="#ctx0" brushRef="#br0" timeOffset="59730.2156">16963 11257 983 0,'1'-2'525'0,"-1"0"-219"15,1-1-74-15,0 3-58 0,-1 0-30 16,1 1-32-16,3 1-39 0,-3 0-22 0,2 4-3 16,3 2 4-16,0 1 6 0,3 6-1 0,1 2-7 15,1 2-8-15,2 5-6 0,0 2-7 0,0 2-2 16,-2 1-3-16,1-3-3 0,0 1-1 15,0-1-5-15,1-1-2 0,-1 0-2 0,0 0-2 0,4-3 1 16,-5-3-1-16,1 0 0 0,-2-4-1 16,0-2 0-16,0-4 2 0,-2 1 6 0,-2-4 9 15,3-4 10-15,-1-2 9 0,1-2 3 0,1-4-2 16,7-6-8-16,-1-4-8 0,10-2-6 16,-1-5-6-16,4-2-2 0,0-2-3 0,-3-1-4 15,1-1 0-15,0 3-3 0,-4-3 0 0,3 2-1 16,-5 2-2-16,1-3-2 0,-4 8-10 15,-2 0-21-15,2 4-29 0,-4 4-47 0,-3 3-71 16,2 3-108-16,-6 5-206 0,0 2-500 0,1 5-394 16</inkml:trace>
  <inkml:trace contextRef="#ctx0" brushRef="#br0" timeOffset="60729.1902">15723 12127 1375 0,'-5'-8'359'16,"1"1"-68"-16,-2 1-120 0,3 2-20 0,1 2-15 15,2 2-37-15,0 0-39 0,0 2-36 0,0 2-21 16,0 2-5-16,0 4 4 0,0 9 14 16,0 8 5-16,1 2 1 0,1 2 0 0,3 0-5 15,-1 4-2-15,-1-1 1 0,5 3-1 0,-1 1-1 16,-3 2 8-16,2 2 8 0,-4 3 4 16,-1-3 4-16,-1-5-8 0,3-5-10 0,0-5-7 15,0-2-3-15,-1-4-3 0,-2-1 1 0,0-2 0 16,0-6 2-16,0-1 0 0,-1-5 3 0,1-4 7 15,0-1 11-15,-1-1 16 0,1-1 9 16,-1-1-5-16,-1-2-7 0,-2-5-16 0,1-4-11 16,-3-5-3-16,3-3-2 0,0-4-5 0,-3-2-1 15,5-3-2-15,-1-2 2 0,-1-5-1 16,3-1 1-16,0-2-1 0,2-2-4 0,-1-1 2 16,2-1-1-16,-1 0 0 0,5 2 0 0,0 3-1 15,-1 0-1-15,4 6 0 0,-2 3 0 0,2 3 0 16,1 6-2-16,1 3 0 0,1 5-4 0,0 2 0 15,-1 7-3-15,1 0-1 0,2 3-2 0,0 3 0 16,2 1 3-16,0 6 1 0,-1 3 3 16,3 0 0-16,-3 5 0 0,-2 4 0 0,-5 2 1 15,-2 4-1-15,-3 0 2 0,-6 0-2 0,-3 1-2 16,0 1-1-16,-5-1-2 0,-2-1-6 0,-4 0-3 16,1-3-1-16,-4-2 3 0,1-4 4 15,0-5 6-15,3-2 5 0,4-5 5 0,1-4 7 16,2-2 3-16,0-1 3 0,5-2 2 0,-2-1-3 15,3 1 0-15,2 0-2 0,2 0-4 16,2 1-3-16,-1 2-7 0,0-1-4 0,5 1-1 0,2 1 1 16,0 1 1-16,3 2 0 0,6 2 3 15,0 2 0-15,0 4 0 0,0-1 1 0,0 1 0 16,-3-1 1-16,3 3-2 0,-2-2 1 0,-3 1 0 16,1 0 1-16,-3 0-2 0,1 0-5 0,-3-1-29 15,3 1-56-15,-3-2-80 0,-2 0-111 16,2-2-175-16,-4-2-348 0,-2-1-655 0</inkml:trace>
  <inkml:trace contextRef="#ctx0" brushRef="#br0" timeOffset="61616.8935">16152 12448 447 0,'3'4'399'0,"4"1"-38"0,1 2-23 0,3-2-20 15,0 1-43-15,0-3-59 0,6 2-55 0,-2-3-39 16,7-1-22-16,3-2-14 0,-2-1-16 16,0-3-12-16,2-1-14 0,-5 0-6 0,-5 0-5 15,0-2 4-15,-7 1 7 0,-2-1-1 0,-4-1 2 16,2 3-8-16,-6-1-8 0,-1 0-8 0,1-2-7 16,-6 1-8-16,-3 0-5 0,0 1-4 0,-7 1-2 15,2 2 1-15,-4 2 3 0,2 2 1 16,-1 4 0-16,1 0-1 0,4 3-1 0,-2 3-2 15,3 0 1-15,3 5-2 0,-1-2 2 0,4 4 0 16,4 1 0-16,1 1 1 0,3 2 0 0,1-1 0 16,6 2 2-16,4-1 0 0,0-3 2 15,6-4 2-15,1 3-3 0,2-8 2 0,1 0 2 16,6-7-3-16,-4-2 5 0,5-3 1 0,1-6-1 16,-3 1-1-16,-3-3 3 0,-3-1-1 0,-2-1 2 15,-2-4 0-15,-4-1-1 0,0-2-2 16,-3-1-1-16,-2-3-4 0,0 0 0 0,-5 1 0 15,-1 0-1-15,3 2 1 0,-3 2 0 0,-1 2 0 16,-1 3-1-16,1 4 1 0,0 2-2 16,3 1-1-16,-2 5-5 0,0 1-7 0,4 1-2 15,-1 1-3-15,3 3 0 0,0 3 4 0,4 0 5 16,-1 6 2-16,0 0 3 0,6 5 3 0,-5 1 0 16,0 4 0-16,-2-3 0 0,-2 2 1 15,-5 3-3-15,-2 2-1 0,-2-2-4 0,-2 2 1 16,-5-1-2-16,-1 0-4 0,-1-3-2 0,2-4 0 15,1-7 2-15,1-1 4 0,2-7 5 0,-1-2 5 16,5-2 5-16,0 0 2 0,3 0-2 0,-1-2 0 16,0-1-8-16,3-3-3 0,2-1-2 0,2-2 1 15,6-4 3-15,1 1 2 0,4-3 2 16,1 1-1-16,-1-3 0 0,1 1 1 0,-1-1 1 16,-1 1 3-16,-1-2-1 0,-4-3 1 0,5 1 0 15,-7 0 0-15,4-3 0 0,-5 1 0 16,-3-1 1-16,-2-2-3 0,0 0 2 0,-3-2-3 15,-2 0 0-15,1-2 0 0,-2 0-1 0,-2-5 0 16,1 0-1-16,-2 0 4 0,-2-2-1 0,3 5 4 16,-2 2 1-16,-2 4 15 0,3 5 5 15,-3 2-1-15,2 7-3 0,0 2-15 0,2 4-10 16,1 5-10-16,1 2-6 0,-1 2-7 0,-2 7 4 16,-1 3 8-16,1 12 6 0,1 7 5 0,-1 6 1 15,-1 7 1-15,3 7 0 0,1 5-3 16,0 0 3-16,1 2-2 0,1 1 1 0,0 2-1 15,-1-1 0-15,0-2-1 0,1 0 2 0,-1-5-2 16,4-1 2-16,-1-3 2 0,-2-4 0 0,1-3 3 16,-1-2-1-16,-2-3-2 0,-2-8-3 0,-1-6-3 15,3-6-2-15,-1-7-1 0,0-3 1 16,-1-5 4-16,2-4 0 0,0-3-5 0,0-2-13 16,-1-6-21-16,1-3-27 0,0-2-20 0,0-3-19 15,0-2-26-15,0-2-40 0,0-2-94 0,3-2-188 16,-1 1-316-16,3-1-394 0</inkml:trace>
  <inkml:trace contextRef="#ctx0" brushRef="#br0" timeOffset="61895.9381">16964 12534 498 0,'-4'-7'538'0,"0"0"-200"0,-3-4-31 0,4 4-29 16,3 1-15-16,0-1-36 0,1-1-45 0,4 0-42 16,-1 1-29-16,3-2-28 0,2-1-19 0,2 0-12 15,2-2-12-15,3 1-6 0,2-1-6 16,1 1-8-16,1-2-3 0,-1 4-4 0,2-1-3 16,-5 5-1-16,-3 2-3 0,-2 0-2 15,-2 3-4-15,-2 2-2 0,-2-1-1 0,1 4 0 0,-2 3 1 16,2 1 0-16,-2 5 2 0,2 2 0 15,-4 3 1-15,-1 3 0 0,-1 0 1 0,0 2 1 16,-1 0-4-16,0-2-5 0,-1 1-22 0,0 1-38 16,-1-2-62-16,2 0-96 0,-2-2-123 0,0-2-245 15,1-5-392-15,6-4 104 0</inkml:trace>
  <inkml:trace contextRef="#ctx0" brushRef="#br0" timeOffset="62914.3009">17363 12341 852 0,'0'0'430'0,"-1"-2"-247"16,1 2-62-16,0 0-26 0,0 2 28 0,0 3 26 15,-1 2 17-15,0 4 1 0,0 2-22 0,-2 3-27 16,3 3-28-16,4 0-20 0,-2 3-17 16,2 0-10-16,2 2-9 0,3-1-7 0,2-1-3 15,0-2-1-15,6-4 6 0,-3-5 2 16,6 0 0-16,-3-7-2 0,0-2-3 0,-1-2 0 0,-2-5 1 15,1-2-1-15,-3-3-3 0,-3-2-7 16,-2-1-4-16,-3-3-5 0,-4-2-8 0,-1 0-2 16,-5-2-4-16,-3 0-1 0,-5 1 0 0,-3 0 2 15,-1 4 0-15,-2 1 2 0,-1 2 3 0,-1 0 2 16,5 3 3-16,0 1-1 0,2 3 1 16,0 1-1-16,5 3-1 0,3 1-1 0,2 1-7 15,2 1-1-15,0 3-4 0,0 2 0 0,3 2 3 16,1 0 5-16,4 1 6 0,0-1 5 15,8 0 5-15,2-5-1 0,5 1 2 0,2-4-1 16,4-1-3-16,-1-1-2 0,4-2-1 0,-1-1-1 16,-3-2 0-16,3 1-2 0,-6-1-1 0,-2 2-2 15,-2 1 1-15,-5 0-2 0,-2 0-1 16,-2 4-2-16,-2 1-2 0,-4 0-3 0,0 0-1 16,2 4 1-16,-2-1 0 0,2 1 2 0,-3 2 1 15,0 3 3-15,-1 1 2 0,-1-3 0 0,0 4 1 16,0-2-1-16,0 2 1 0,0-1 1 0,-1-1-1 15,-2 0 1-15,-1 0-1 0,0-2 2 0,2-3-1 16,-4-1 3-16,5-3 5 0,1 0 12 16,0-5 3-16,0-1-2 0,-1-2-4 0,1-2-9 15,0-5-4-15,0-1-3 0,1-3 1 16,0-1-1-16,5 0 2 0,-2 2 0 0,2 0 0 16,0 0-3-16,1 2 0 0,2 1-4 0,-1 3-2 15,2 0-1-15,-3 5-5 0,3 2-4 0,-2 1 2 16,0 2-2-16,2 2-1 0,-4 1 2 0,3 2 1 15,-2 2 3-15,3 1 6 0,1 3 4 16,-2-1-1-16,2 1 2 0,2-1-2 0,0-1 4 16,0-2-3-16,-3 1 2 0,2-4 0 0,-3-2 2 15,-2-2 3-15,-1-1 1 0,1-4 0 0,-2-1 0 16,0-2-4-16,0-1-1 0,-1-1-1 16,-2 0 3-16,-2-4-2 0,1 1-2 0,1 0 3 15,-2 1 1-15,0 1-4 0,3 0 0 0,-2 5-2 16,2 0-8-16,-2 4 7 0,2 1-4 0,1 0-2 15,1 2 1-15,2 1-5 0,4 3 2 16,-1 3 3-16,0 1 3 0,5 3-1 0,-1-1 2 16,-1 3-2-16,-1-1 4 0,-2 2 0 0,-2-2 0 15,-2 2 0-15,-4 1-7 0,-2 1 3 0,-4-1-3 16,-2 2-6-16,-1-1-4 0,1-4-5 0,-1-4-3 16,5-3 7-16,1-5 11 0,1 1 10 15,1-5 7-15,1 0-3 0,0-5-3 0,7-2-4 16,-1-2-1-16,3-1-1 0,0-1-2 0,3 2 4 15,-1-4 0-15,-1 4 0 0,3-3 0 16,-1 0 1-16,-1 0 1 0,-2-3 2 0,2 3 0 16,-5-2-2-16,2 1 0 0,-2 1 1 0,0 4 0 15,-2 1 2-15,-5 3 2 0,2 2 1 0,-3 3-5 16,0 2-7-16,0 1-12 0,0 2-5 16,-2 2 5-16,1 4 4 0,0 4 10 0,-1 3 4 15,1 3 1-15,1 1 1 0,-1 2 0 0,2 0 1 16,0 1 0-16,1-1-2 0,2 0 0 0,-1 3 0 15,0-2-1-15,2-3-4 0,1-1-9 0,2-7-6 16,5-5-21-16,3-4-46 0,-2-4-59 16,3-7-114-16,-4 1-185 0,-1-6-299 0,1 0-682 15</inkml:trace>
  <inkml:trace contextRef="#ctx0" brushRef="#br0" timeOffset="63013.2099">18302 12131 1230 0,'-5'-13'361'0,"0"1"-83"0,-2-5-60 15,6 9-48-15,2 2-56 0,1 3-65 0,4 1-48 16,0 1-58-16,6 2-96 0,2 1-187 16,5 9-461-16,-3-3-268 0</inkml:trace>
  <inkml:trace contextRef="#ctx0" brushRef="#br0" timeOffset="63795.0254">18406 12526 1526 0,'13'-12'422'0,"4"-5"-296"0,4-5 18 15,3 1 9-15,1 3 9 0,-4-4-10 0,-2-1-37 16,-2 1-27-16,-3-1-19 0,2 1-12 16,-4-2-9-16,-2 1-10 0,0-2-7 0,-3-2-7 15,1-2-7-15,-6-3-2 0,2-1-2 0,0-4-2 16,-3 2 1-16,0-1-3 0,-1 2-2 0,-1 1-2 15,0 3 0-15,0 2 1 0,-3 6 4 0,1 6-1 16,2 7 4-16,-1 3-5 0,2 4-13 0,-1 3-18 16,1 3-5-16,-2 6-1 0,-2 8 11 15,2 7 16-15,-3 9 0 0,2 3 3 0,1 5-1 16,2 5 0-16,-2 4 0 0,-1 1 0 0,1 2-1 16,-3 0-4-16,0-2-6 0,0 0-5 15,2-4-13-15,5-3-18 0,4-6-2 0,6-13-1 16,5-6 15-16,2-8 21 0,-4-6 14 0,2-4 4 15,-4-5 0-15,2-6 0 0,-1-3-2 0,-2-4 3 16,1-2 1-16,-5-1 3 0,-1-1 1 16,-6 3 0-16,-1-2 0 0,-1 2-1 0,-2 2-1 15,-2 2 0-15,1 1-1 0,1 3-1 0,0 2 1 16,2 3-1-16,1-2-4 0,0 6-6 16,0 1-11-16,1 4-3 0,0-4 1 0,1 4 8 15,2-2 12-15,3 2 6 0,0 0 2 0,6-3 0 16,0 2 0-16,6-3-2 0,-1-4 1 0,2-1 0 15,-1-2 0-15,2-3 1 0,-4-2 0 0,3-2 2 16,-7-3 2-16,1-2 0 0,0-1 3 0,-4-2 3 16,0-3 0-16,-4-1 0 0,-2-6-3 15,-2 0-2-15,-1-1-3 0,1-5 0 0,-1 5-4 16,0-4 2-16,2 3 0 0,-2 0 2 0,2 3 5 16,-1 7 3-16,1 4 3 0,-1 6-1 0,-2 4-5 15,0 3-6-15,0 4-11 0,0 4-16 16,0 1-1-16,0 6-4 0,0 6 7 0,0 5 11 15,0 8 0-15,-2 5 2 0,-1 4 1 0,-1 5-1 16,-3 8 0-16,-1 3 0 0,-3 3 0 16,0 0 0-16,-2 2-4 0,1-5-17 0,4-6-13 15,5-4-5-15,9-12 4 0,9-7 15 0,3-8 17 16,4-7 8-16,1-5 3 0,-3-7 2 0,0-4 0 16,-5-4 1-16,0-3 3 0,-5-1 3 15,-4-2 13-15,-6 3 6 0,-5-1 2 0,-3 4 0 16,-5-1-4-16,-1 3-5 0,-1 2-2 0,0 2-6 15,4 4-7-15,4-1-4 0,2 2-7 0,5 3-2 16,3-1-2-16,1 1-2 0,4 4-7 0,2 0-19 16,10 1-40-16,1 1-62 0,3-2-109 0,2 0-190 15,2-1-448-15,1-4-758 0</inkml:trace>
  <inkml:trace contextRef="#ctx0" brushRef="#br0" timeOffset="64666.8658">20250 10865 1554 0,'0'-8'407'0,"0"-2"-119"0,0 0-63 16,0 4-36-16,-2 1-35 0,-1 3-39 0,2 0-35 16,-2 1-26-16,2-1-26 0,1 4-13 0,-1-1-12 15,1 1-5-15,0 4 0 0,-4 4 2 16,3 3 2-16,1 5 2 0,0 4 1 0,4 3 0 15,-2 3 0-15,5 4-1 0,0 4 0 0,-1 4-1 16,3 6 5-16,-1 7 7 0,0 6 6 0,-2 1 3 16,3 3-3-16,-1-1-5 0,0 0-6 0,2-2 0 15,-1-3-1-15,2 0 1 0,-1-1 1 16,0-3-2-16,1-1-3 0,-4-1-1 0,1-2-2 16,-1-2-1-16,-5 1 0 0,1-4 0 0,-3-2 0 15,0 2 2-15,-2-1-1 0,1-3 0 0,1-3 0 16,-1-6-1-16,1-2 1 0,0-3-1 0,1-1 2 15,0-2-2-15,1-2 3 0,4-1 1 16,-4-6-1-16,0 1 0 0,2-4 0 0,0 1-1 16,0-5-2-16,0 1-1 0,-2-2 0 0,3-2-2 15,-3 1-1-15,1-2-1 0,-1 0-2 16,1-2 0-16,1 2-3 0,-3-3-4 0,-1 2-3 16,0-2-6-16,0 0-4 0,0-2-8 0,0 2-10 15,0 0-15-15,0 0-17 0,-1 0-15 16,1-3-11-16,0 3-5 0,0 0 0 0,0 0 3 15,0 0 1-15,0 0 5 0,0 0 18 0,1 0 18 16,-1 0 19-16,0 3 11 0,0-1 1 0,1-2-1 16,-1 3 8-16,-1 0 19 0,1-2 21 0,0 3 23 15,-1-1 16-15,0 0 7 0,-2 0 3 0,1 2-5 16,2-1-7-16,0-1-6 0,2 2-2 16,2-2-2-16,-3 3-1 0,0-1-3 0,2 0-7 15,-1 0-3-15,0 4 0 0,0-2 0 0,-2 1 2 16,1 2-3-16,0 1-2 0,2-3-6 0,-3 4-4 15,1-2-2-15,-1 3-4 0,1-2 2 16,1 4 1-16,-2-5 0 0,1 2-3 0,-1-2-2 16,1 2-2-16,-1-4-1 0,0 3 2 0,0-4 0 15,0-2-3-15,0 1-8 0,0-1-15 16,0-2-27-16,0-1-33 0,-1 1-39 0,0-3-47 16,-3-2-58-16,-1 1-146 0,1-1-345 0,-3 1-580 15</inkml:trace>
  <inkml:trace contextRef="#ctx0" brushRef="#br0" timeOffset="65044.5387">20056 12548 2071 0,'-1'-4'194'0,"-2"0"-73"16,3 3-13-16,2-1 7 0,-1 4 0 0,0-2-29 15,0 1-36-15,2 3-25 0,3 2-4 16,1 3 9-16,2 3 7 0,5 3 2 0,2 4-4 16,2 3-5-16,2 1-9 0,7 1-1 15,-3 2-5-15,4-1-3 0,-1 0-2 0,1-1-2 0,-2 0-2 16,4 1-1-16,-3 1-1 0,-3-3 3 16,-2 2 0-16,-4-4 0 0,-4-2 3 0,1-3-6 15,-4-4 1-15,-5-2 3 0,0-4 2 16,-2-2 15-16,1-3 11 0,1-2 10 0,-1-3 1 0,3-5-5 15,0-2-11-15,6-9-7 0,1 0-3 16,2-5-5-16,2-1-3 0,2-1-3 0,0-1-3 16,0 0-1-16,3 0 0 0,-1 2-7 0,-1 1-6 15,-3 3-10-15,1 2-23 0,-3 6-33 16,3 1-57-16,-3 1-74 0,0 1-132 0,-3 6-346 16,-1 2-948-16</inkml:trace>
  <inkml:trace contextRef="#ctx0" brushRef="#br0" timeOffset="65664.3664">18975 13710 1560 0,'-5'-9'325'0,"-4"-3"-76"0,0 3-39 16,1 4-34-16,2 4-25 0,-1 1-44 0,2 0-40 15,-3 4-21-15,0 4-7 0,1 7 0 0,0 3 2 16,-2 4-2-16,2 8-5 0,2 0-7 0,0 3-5 16,3 5-4-16,0 1 0 0,2 2-3 15,2 3-2-15,-1 0-1 0,-2 5 0 0,-2-1 1 16,0-1 2-16,-1-4-2 0,3-8-4 0,2-2 0 15,0-10-3-15,1-2 1 0,-2-5-1 0,0-5 3 16,0-5-1-16,0-3 10 0,0-3 14 16,0-1 5-16,0-5 1 0,1-4-9 0,1-11-14 15,-1-4-12-15,0-4 4 0,1-7-1 0,-2-3-3 16,-2 0-1-16,1 0 0 0,-3-2-1 16,1-3 2-16,2-1 3 0,1-3-4 0,2-1 1 15,1-1 0-15,3 0-5 0,0-4 4 0,0-1 0 16,5 4 0-16,-3 8 0 0,1 9 0 0,-3 12-1 15,-1 11-2-15,4 3-2 0,-6 6-6 0,5 4-2 16,1 6 0-16,3 2 0 0,3 8 7 16,0 7 4-16,2 4 0 0,4 8 0 0,-2 2-1 15,2 4 0-15,-1 1-1 0,-2 0 2 0,-2 2 0 16,-3 2-4-16,-1 1-23 0,-6 1-37 0,-1-1-62 16,-1-4-91-16,-4-5-119 0,0-6-263 15,0-8-929-15</inkml:trace>
  <inkml:trace contextRef="#ctx0" brushRef="#br0" timeOffset="65799.2513">18834 14005 2098 0,'0'-6'175'0,"3"-2"-95"15,5 0-52-15,6 1-21 0,11 2-3 0,3 2-1 16,4-1-1-16,5 2-23 0,4 1-52 0,3 1-108 16,3 0-246-16,-2 1-501 0,0 1 162 15</inkml:trace>
  <inkml:trace contextRef="#ctx0" brushRef="#br0" timeOffset="66043.3848">19606 13802 1533 0,'-16'8'252'0,"-4"6"-3"0,-3 5 9 16,-1 4-4-16,2 4-30 0,-1 2-47 15,4 4-40-15,2 3-36 0,3 0-26 0,7 2-22 16,1-3-18-16,4 2-9 0,4 0-9 0,0 0-2 15,7-1-4-15,2 0 0 0,5-5-2 0,3-4-1 16,5-3-9-16,0-5-14 0,0-2-25 0,0-3-32 16,-2-8-37-16,3-4-45 0,-1-3-43 15,-2-3-83-15,2-6-202 0,-2-2-477 0,-1-3-176 16</inkml:trace>
  <inkml:trace contextRef="#ctx0" brushRef="#br0" timeOffset="67679.4629">19979 13966 1356 0,'-9'8'239'0,"-1"7"3"0,-6 4 20 0,-5 1 7 15,-2 7-23-15,-2 1-56 0,3 1-58 0,1 0-39 16,3 4-28-16,3 1-18 0,0-1-12 0,5 3-9 16,0-4-7-16,4 3-5 0,0-4-5 0,6-2 0 15,5-5 1-15,2-3 1 0,7-4 0 16,2-6 2-16,6-2-1 0,1-6 1 0,5-8 0 15,-1-2-2-15,2-4 0 0,-2-3-4 0,-2-4-1 16,-3-1-2-16,-1-3 1 0,2-3-1 16,-6-2-1-16,1 0 1 0,-6-3-1 0,-2 1 1 0,-1 1-1 15,-4 1 0-15,-1 2 0 0,-4 4-1 16,0 3 4-16,-1 6-3 0,-1 4 1 0,1 4-4 16,1 1-5-16,0 5-4 0,1 1-1 0,-1 2 1 15,0 4 3-15,2 2 6 0,-1 5-1 16,0 4 3-16,1-1 0 0,4 5-2 0,-2-1 0 15,3 1-1-15,-1 0 2 0,-1 1-1 0,2-3 1 16,1 0-2-16,-2-5-3 0,2-1 5 16,-1-4-2-16,3-1 2 0,1-7 2 0,-1-2-1 15,1-4 1-15,2 0-1 0,-3-6 0 0,1-2-2 16,-1-2-1-16,2-3-2 0,-3-3-1 0,1-2 0 16,-4-2 2-16,-2-2 0 0,-2-2-2 15,-4 1 3-15,0 0-1 0,-5 1 0 0,0 3-1 16,-3 1 1-16,-5 4 0 0,2 2 2 0,-2 4 2 15,2 1 1-15,0 3 1 0,2 2-2 0,1 3 0 16,3 1 0-16,0 1-2 0,4 3 0 0,-1 2-1 16,1 0 0-16,2 3 1 0,4-1 0 0,2 2 0 15,2-1 2-15,7-3 2 0,3-2 1 16,6-1-1-16,-1-3 0 0,6-1-1 0,-3-4-1 16,2-1 0-16,0 0 2 0,-3-1 0 0,-3-2-1 15,-6 2 3-15,0-2-4 0,-4 1 0 0,-2 1 1 16,0 0 1-16,-7 1-1 0,2 4 0 15,-3 1-2-15,0-1-2 0,-1 2-4 0,0 3-2 16,0-2 0-16,0 5 1 0,0 4 5 0,0 1 2 16,-1 3-1-16,1 2 0 0,0 0 0 15,0 3 1-15,3-1 0 0,-1 1 4 0,-1 0-6 16,3-1 1-16,1 0 2 0,3 0 2 0,-4-3-4 16,4 0 0-16,0-2 0 0,0-4-1 0,-1-2 2 15,1 0-1-15,0-5 2 0,-1 1-1 16,-2-2 4-16,1-1-1 0,0-1 1 0,0-1 5 15,-2-1-8-15,3 1 2 0,-4-1-2 0,1 2 0 16,-1 0 0-16,-1 0 0 0,-2 1-1 0,2-1-6 16,0-1 5-16,1 1-1 0,-2 1 1 0,0 0-1 15,2 0 2-15,3 0-1 0,-4 0-1 16,1 0 4-16,3-1-3 0,-4 1-1 0,2 0 1 16,0-1 2-16,-2 1-2 0,1-1 1 0,2-1-1 15,-3 1-2-15,0 0 3 0,4-1 0 0,-4 0 2 16,-1 2-2-16,2-2 2 0,0 0-1 15,-1-1 1-15,-1 0 3 0,1-2-2 0,2 3 0 16,-2-4-1-16,0 0-2 0,-2 0 3 0,1-3-1 16,1 1-1-16,0-1-2 0,-1-1 2 0,1-1 0 15,-4 1 1-15,1-2 3 0,-2 0-5 16,1 0 0-16,-3 0 0 0,-1 2-2 0,-1 1 1 16,1 2 1-16,-1 0-2 0,-3 1 2 0,4 4-2 15,0 1-2-15,-1 1-1 0,-2 3-2 16,2-1 2-16,0 3 0 0,-1 3 2 0,-2-1 2 15,5 1-1-15,-1 3-1 0,4-2-1 0,-1 1 1 16,3-1 0-16,0-2 0 0,3 2 0 0,1-3 1 16,3-1 1-16,3-1 2 0,0-2 1 0,1-2-2 15,6-1 1-15,-2-2-1 0,4-1 0 0,-3-2 4 16,-1-2-6-16,-1 0 1 0,1-3 0 16,-4-2 1-16,2 1 2 0,-3-2-1 0,0 0 1 15,-1 0 0-15,-2 1 0 0,-2 1-1 0,0-3 1 16,-3 5-2-16,0-1 0 0,1 4-1 0,-2 1 2 15,2 2 2-15,-2 2-7 0,-1 2-3 16,1 2-4-16,-1 2-1 0,2 1 6 0,4 3 1 16,-3 3 2-16,2 0-2 0,0 4 3 0,-1 3 2 15,1-1-1-15,-3 3 0 0,2 0 0 16,-1-1 0-16,-1 2 0 0,-2-2 0 0,1 0-1 16,2 0 1-16,0-1-2 0,-1-1 1 0,3-4 1 15,1-1 1-15,0-1-1 0,-2-5 1 0,0-4 1 16,0 0 2-16,-2-2 3 0,-1-2-1 15,6 0 2-15,-3-4-3 0,4-2-3 0,1-1 2 16,-3-3-2-16,2 0-1 0,0-2 1 0,-2-2-2 16,0 0 2-16,5 0 0 0,-2-1-1 0,1-1-1 15,1-2 1-15,4 4-2 0,-3-1 2 0,0 2-1 16,3 3-2-16,0 2 1 0,0 4-2 16,1 2 1-16,-4 4-5 0,1 0 3 0,-1 5-3 15,-4 0 0-15,-1 4 3 0,0 1 0 0,-4 2 0 16,0 2 2-16,-2 3 1 0,-1-1 1 15,0-2 1-15,-1 2 0 0,1-2 0 0,-2 0-2 16,1 1 0-16,0-1 1 0,-1-1-1 0,1-3 1 16,1-2 0-16,0-4 1 0,2-2 5 0,-1-2 1 15,3-5 1-15,1-2-1 0,6-1-3 0,-1-1-2 16,0-2 0-16,1 2 0 0,-1-3-2 16,-1 2 1-16,0 1-1 0,-2 0 1 0,0 2-2 15,3 1 0-15,-1 1-1 0,1 1 0 0,-1 3 2 16,3-1-2-16,-2 1 2 0,3-1-1 15,1 1 2-15,-1 1-1 0,5-5 0 0,-2 2 3 16,0-6-2-16,1 2 0 0,-3-2 0 0,0-2 1 16,0-2-4-16,-2-4 1 0,0 1 2 0,1-5-3 15,-3 0 5-15,3-3-1 0,-8-3-2 16,2-1 1-16,-5 0-1 0,-1-2 0 0,-1-2 1 16,-2-2 0-16,1 1 0 0,-3-3 0 0,0-2 0 15,3 1-1-15,1-2 1 0,0 1 0 0,2 1 1 16,1 5-1-16,1 4 1 0,-2 6 1 0,-1 7 0 15,2 6 0-15,-3 8-4 0,0 1-7 16,-2 4-3-16,1 5 0 0,-1 9 4 0,0 7 6 16,-3 7 0-16,2 9 1 0,1 5 0 0,-4 6 0 15,4 2 0-15,-6 3-2 0,4-1 1 0,-4 6 1 16,3-1-2-16,0 3-4 0,5-2-17 0,7-4-37 16,-2-6-49-16,7-8-49 0,5-10-51 15,3-13-44-15,9-9-106 0,1-10-396 0,1-8-772 16</inkml:trace>
  <inkml:trace contextRef="#ctx0" brushRef="#br0" timeOffset="67825.9968">21544 13948 1811 0,'4'-4'340'0,"6"-1"-305"16,3-1-44-16,13 3-35 0,2 1-80 16,7 2-212-16,1 2-393 0,2 1-214 0</inkml:trace>
  <inkml:trace contextRef="#ctx0" brushRef="#br0" timeOffset="68745.1488">22049 14059 1573 0,'-11'7'146'0,"-4"5"16"16,-9 1 56-16,9 2 17 0,-3-2-23 0,3 1-54 16,1 2-56-16,3 1-33 0,2 4-28 15,6 0-12-15,4-5-8 0,2-1 0 0,5-5-1 16,4-1-2-16,5-2-1 0,0-3-8 0,4-2-7 15,1-2-14-15,1-5-5 0,-3 1 2 0,-1-1 7 16,-7 0 6-16,-2-1 6 0,-3 1 3 16,-5 1-1-16,-2 2 4 0,-1 2-4 0,0 0-4 15,0 1-3-15,-1 0 1 0,-1 2 1 0,1-2 2 16,0 5 4-16,4-1 1 0,0 0 8 16,6-1 3-16,2-1 6 0,4-2-2 0,7-4-5 15,2-1-2-15,0-3-6 0,-1-3 2 0,0-3-1 16,2-4-2-16,-2-3 1 0,-3-3 2 0,-1-2 1 15,-4-2 1-15,-3 0 0 0,-3-4-3 16,-5-3-1-16,-2 0 0 0,-1-3-4 0,-2 0 3 16,-1-2-1-16,-2 1 0 0,2-3-1 0,2-1-1 15,-1 0 0-15,4 0 1 0,0 3 0 0,0 8 0 16,3 4 1-16,-2 10 1 0,-2 5-2 0,1 6-2 16,-1 5-11-16,2 3-4 0,-3 6-1 15,1 7 3-15,0 8 7 0,-1 6 2 0,0 10-2 16,-2 3 3-16,-2 2-1 0,2 5-1 0,-6 2 1 15,-1 1-2-15,-3 2 0 0,1 4-5 0,-7 1-20 16,6-7-25-16,6-3-17 0,8-11 1 16,8-7 20-16,11-10 27 0,2-5 18 0,3-10 9 15,-3-5 1-15,-2-4 2 0,-3-7-2 0,0-3-2 16,-2-5 4-16,2-2-4 0,-6-1 1 0,-1 0 2 16,-4 0 1-16,-3 1 6 0,1 1 3 15,-4 3 3-15,1 2 0 0,-1 1-1 0,0 5-6 16,5 2-6-16,-2 0-6 0,3 4-3 0,3 2-4 15,3 1 0-15,3 2 6 0,-1-1-3 0,4 2 3 16,0-3 0-16,2-2 2 0,-2-5-1 16,3-1 0-16,-2-3 1 0,-1-2-1 15,-1-2 2-15,-4-4 0 0,3-3 1 0,-6-2 2 0,0-2 1 16,-6-5-2-16,1 0-1 0,-4-3 1 0,-2-2-2 16,0-6 0-16,-2-3 0 0,0-3-1 0,-2 0-1 15,3-1 0-15,0 5 2 0,1 4-3 16,0 2 7-16,-1 8 6 0,-1 2 6 0,-1 11 2 15,-1 5 1-15,4 5-7 0,-1 5-20 0,1 2-14 16,0 7-2-16,0 4 1 0,-1 12 12 0,-2 9 7 16,-1 4 0-16,2 6-1 0,1 7 0 15,-2 4-1-15,-3 7 1 0,-5 5 0 0,-1 0 0 16,-6 2 1-16,-2 3-1 0,-1-1-3 0,-2-4-9 16,6-7-6-16,5-8-6 0,12-9 2 15,13-10 10-15,6-8 10 0,7-10 6 0,-1-5 3 16,4-9 2-16,-1-6-2 0,-3-7 0 0,4-5 0 15,-6-6-1-15,2-4-1 0,-5-2 2 0,-7-1-1 16,-3 2 4-16,-8 4 1 0,-3 0 7 16,-7 4 4-16,2 5 3 0,-3 7-2 0,-3 5-5 15,3 4-6-15,-1 5-4 0,1 4 1 0,-1 4 1 16,2 6 0-16,5 1 0 0,-1 4 1 0,8 1-1 16,0 2 1-16,10 0 2 0,3-3-2 15,10-1-1-15,1-1-2 0,5-2-2 0,5-3-2 16,2-2-4-16,4 0-6 0,-4-4-13 0,-6-6-19 15,-7-3-30-15,-7-3-42 0,-9-7-82 0,-8-2-203 16,-3-10-829-16,-4-4-404 0</inkml:trace>
  <inkml:trace contextRef="#ctx0" brushRef="#br0" timeOffset="69689.4339">23884 10959 1045 0,'-4'-5'451'0,"1"1"-142"0,2-2-72 16,0 4-39-16,0 2-30 0,2 0-34 0,-1 1-48 16,0-1-37-16,1 2-29 0,-1 0-9 0,1 4 1 15,-1 5 9-15,1 3 11 0,1 4-1 16,2 3-4-16,-3 2-3 0,1 2-4 0,3 4 0 16,-2 3 1-16,0 1-2 0,4 5-3 0,-3 2-1 15,3 3-2-15,1 3 0 0,-5 3 0 0,3-3 0 16,-3 0 1-16,-2-1 4 0,0 1 2 15,0 1 2-15,1 2 1 0,0 2-3 0,-2 2 4 16,-4 4 4-16,2 4 5 0,-1 3 0 0,2-1-5 16,1 3-7-16,1-1-7 0,2 2-4 0,-2 0 0 15,0-2 4-15,1 1 3 0,0 3-1 16,-4 2 1-16,-1 1-4 0,1 0 0 0,-3 3 4 16,1-2-2-16,0 0 0 0,-2 0-3 0,1-1 0 15,1-2-1-15,2 2 0 0,0 1-3 16,0-1 1-16,-2 0 0 0,3-2-2 0,1-1 1 15,-1 0-1-15,0-2 2 0,1-3-1 0,0-2 1 16,0-5 1-16,1-2-1 0,0 0 2 0,-1 0-7 16,2-2 3-16,1 0 1 0,-1-1-3 0,1 0 2 15,-2-3-1-15,4 0-2 0,-1-4 1 16,-1 1 2-16,1-3-4 0,-1-2 1 0,-2-6-2 16,2-4 1-16,0-4 0 0,-1-3 1 0,-1-3-2 15,0-5-1-15,2 0 2 0,-1-4 0 0,-1-3 0 16,-1-2-1-16,0-3-1 0,0-2-1 0,0-1 5 15,0-1 4-15,0 0-2 0,0 0 2 16,2-1-3-16,-2 1-4 0,0-2-3 0,0 1-10 16,0-3-9-16,0 0-15 0,1-1-9 0,-2-3-15 15,1 1-21-15,-2 2-28 0,-1-1-42 16,-1-2-63-16,2 4-105 0,-5-2-232 0,3 2-532 16,-7 0 6-16</inkml:trace>
  <inkml:trace contextRef="#ctx0" brushRef="#br0" timeOffset="69983.1061">23631 14609 1981 0,'-3'-4'212'0,"-2"3"-88"0,3-5-52 0,1 6-10 16,2 1 14-16,1 4 18 0,-1 0 5 0,0 2 1 15,4 4-8-15,-1 3-8 0,5 6-10 0,2 3-12 16,8 2-11-16,-2 3-14 0,4 1-12 0,0 4-8 15,1-1-5-15,-1-1-3 0,2 0 0 16,0-1-3-16,-1-1 2 0,-3-1 3 0,-3-4-2 16,0-2 0-16,-4-5-1 0,-1-2-2 0,-1-4 1 15,-2-3 3-15,-4-2 5 0,4-5 7 0,-2-2 5 16,-1-3 3-16,5-4-1 0,1-5-7 16,0-4-3-16,8-6-3 0,-2-2-2 0,3-2-5 15,3-2 1-15,-1-2-3 0,4-1-3 0,-1 1 0 16,1-1-1-16,-2 1-1 0,-1 2-1 15,2 2-8-15,-3 2-16 0,-3 2-27 0,0 2-37 16,1 3-63-16,-5 2-87 0,4 3-226 0,-7 0-752 16,4 7-152-16</inkml:trace>
  <inkml:trace contextRef="#ctx0" brushRef="#br0" timeOffset="70466.116">23054 15349 1758 0,'-5'-11'240'0,"-1"0"-69"0,-4-5-47 0,-3 7-10 15,1 5 8-15,-3 1 16 0,-6 3-8 16,-1 4-9-16,-7 5-12 0,-1 5-16 0,0 2-17 16,-1 8-13-16,1 5-9 0,4 5-7 0,1 5-6 15,4 5-6-15,3 0-7 0,7 1-8 0,7-1-5 16,3 0-5-16,5 0-3 0,7 0 2 15,7-5 0-15,4-2 0 0,5-3-1 0,4-3-3 16,1-7-2-16,1-1-6 0,3-7-13 0,-3-4-19 16,0-3-25-16,4-5-37 0,-4-4-48 0,4-3-63 15,-4-1-109-15,-2-2-265 0,0-4-624 16</inkml:trace>
  <inkml:trace contextRef="#ctx0" brushRef="#br0" timeOffset="71924.2287">23445 15631 1334 0,'-7'0'916'0,"-3"5"-816"0,-2 2-64 0,-3 9 1 16,3 4 20-16,2 3 28 0,-3 2 19 0,3 0 4 15,1 3-10-15,6 0-15 0,3 1-11 0,3 2-14 16,6-1-11-16,5-2-10 0,4 0-7 16,2-1-6-16,2 2-3 0,-1-4-2 0,6-4-4 15,-3-3 0-15,3-5-1 0,-4-7 0 0,3-3 1 16,-3-6-3-16,-1-3 0 0,0-4-3 15,-3-5 1-15,1-6-4 0,-3-2-3 0,-6-3-3 0,-7-1-3 16,-5-2 0-16,-4-1-2 0,-12 1 1 16,-1-2 2-16,-5 3 0 0,-5-3 3 0,1 5 2 15,-2 2 3-15,2 3 1 0,5 5-1 0,2 3 2 16,1 5-3-16,8 2-3 0,1 5-4 0,1 0-1 16,7 3-2-16,2 4 1 0,0 0 3 15,1 3 0-15,9 3 3 0,1 0 3 0,8 1-1 16,5-1 0-16,11-1 0 0,-1-5-5 0,6 0 3 15,1 0 1-15,-1-4-3 0,-2-1 2 0,-5-1-2 16,-4-1 0-16,-5-1 1 0,-3 1 0 16,-3-4 1-16,-4 5-1 0,-2 2-2 0,-7 2-2 15,3-2 1-15,-6 3-3 0,0 0 2 0,1 4 1 16,-6 2 0-16,1 3 2 0,0 1 1 0,-5 1 1 16,4 3-1-16,-4-4 0 0,3 1-1 15,-4-1 1-15,2-2 4 0,1 0-5 0,-3-3 1 16,4 1 0-16,-3-6-2 0,2 0 5 0,0-3 4 15,3-2 5-15,1-1 1 0,0-4 1 0,2-4-4 16,1-2-5-16,1-7-2 0,4 0-3 16,3-1 0-16,-1-2-1 0,3-2 2 0,0 4-2 15,3-4-2-15,-1 4 3 0,2 3-5 0,-2 0 2 16,-1 4-2-16,4 5-3 0,-5 4-1 0,1 3 1 16,3 4 1-16,-3 2 0 0,5 5 0 15,-2 1 1-15,-1 3 0 0,5 1 3 0,-2-1 3 16,2 2 0-16,0 0-1 0,1-2 0 0,0 1-4 15,-1-4 4-15,0-3 0 0,-2-3 0 0,-2-5-1 16,2-2 1-16,0-4 1 0,-3-1 1 0,4-6 0 16,-2-2 0-16,-4-5 1 0,3-2-1 15,-8-2 2-15,-1-2-3 0,-3 0 0 0,-1-2 1 16,-1 0 0-16,-1 4 6 0,0 2-2 0,2 4-1 16,1 5 2-16,-2 3-8 0,3 3 1 15,-2 6-1-15,3 3-3 0,1 3 1 0,2 4 1 16,2 4-1-16,1 3 5 0,1 4-1 0,-1 2-1 15,0 2 3-15,-2 2-4 0,-1 1-2 0,-4-2 3 16,0-1 0-16,-5 3 0 0,-5-3 0 16,1-1 0-16,-7 2-2 0,-1-4-3 0,0 2-5 15,-2-6-4-15,5-2-1 0,-1-7 6 0,7-3 3 16,1-4 6-16,2-2 5 0,2-2-3 16,1-4 0-16,7-3-2 0,2-2 1 0,4-3 2 15,3 0-3-15,2 0 0 0,2-1 1 0,-2 3 1 0,1-4 2 16,-3 1-2-16,-1 1-2 0,-1-4-2 15,-3-1 4-15,5-2 0 0,-5-1 0 0,2 0-4 16,-4 0 3-16,-1-1 2 0,-3 4 0 0,-1-1 5 16,-3 5-1-16,-1 5 3 0,-2 2 3 15,-2 4-3-15,1 3-7 0,-2 1-5 0,1 3-7 16,0 2 0-16,-6 6 4 0,2 4 4 0,-2 3 1 16,-2-1-4-16,6 4 3 0,-2-1 1 0,2 3-1 15,3-3 3-15,1 2 0 0,3-3-3 16,-1-3 1-16,2 1-2 0,3-4-5 0,1-4 6 15,2-5-1-15,2-2 1 0,0-5 5 0,2-2-1 16,-2-5 0-16,2 0-1 0,-2-5-1 16,1 1 0-16,-2 0-1 0,-6 3 4 0,-1 0-2 15,-3 2-1-15,-3 3 3 0,0 2-2 0,0 2-6 16,-2 2-2-16,2 0-4 0,-2 6 1 0,-1 3 2 16,-1 1 5-16,4 4 2 0,2 1-1 0,5-1 3 15,3 2-4-15,5-1 2 0,0-2 2 16,7 1-2-16,2-4 2 0,1-2 0 0,4-3 1 15,-2-3 0-15,-1-3 0 0,-2-5 0 16,0-1 0-16,-2-4 0 0,-3-1 1 0,0-3 1 0,-3 0 0 16,0-4-1-16,-4-3 1 0,0 0 0 0,-1-3 0 15,-1-2-3-15,0-2 3 0,-4-5-4 16,1 1 4-16,-2-1-2 0,2-5-3 0,2 0 2 16,-1-4-5-16,0 0 3 0,3-1 0 0,3-4 2 15,1 1-4-15,0-3 4 0,2-1-3 16,-1 0 0-16,0 7 4 0,-4 7-2 0,-2 9 1 15,-6 7 0-15,-3 10-4 0,0 5-3 0,-1 5-6 16,-1 7-1-16,-5 6-1 0,-2 8 7 0,-2 6 4 16,-1 8 1-16,-3 4 0 0,3 7 0 15,1 3 0-15,0 2 0 0,-1 2 1 0,0 2-2 16,0 0 1-16,0 2-3 0,3 1 0 0,2-1-4 16,2 0-6-16,3-6-5 0,2-3-5 15,2-5-7-15,5-7 3 0,2-4 1 0,3-7 8 16,0-7 9-16,6-3 3 0,0-9 8 0,2-5 3 15,-1-3-1-15,0-6 3 0,2-4-2 0,2-6-1 16,-2-3 1-16,-1-3 1 0,-2-3 1 0,0-3-2 16,-1-3 0-16,-2-3 0 0,0-1 0 0,-4-1 4 15,0-3 0-15,0-1-2 0,-3 0 2 16,-1 0-4-16,0-3 0 0,0 2 0 0,1-1-1 16,0-3 0-16,-3 0 1 0,3 0 3 0,-2 2 1 15,-1 6 2-15,-1 9 3 0,-1 9 2 0,-2 9-4 16,-1 5-7-16,0 7-11 0,0 7-5 15,-3 7 0-15,-1 8 6 0,-2 7 4 0,0 8 1 16,-2 8 1-16,3 5-1 0,-2 7 2 0,2-1-1 16,-1 2 0-16,-1 1-1 0,2 2-7 15,-1 0-19-15,-1-3-25 0,2-1-47 0,-3-3-69 16,4-6-92-16,1-6-180 0,6-8-360 0,4-10-736 16</inkml:trace>
  <inkml:trace contextRef="#ctx0" brushRef="#br0" timeOffset="72086.6358">25623 15587 2098 0,'-5'-21'296'0,"-1"-4"-135"16,-2-4-62-16,8 10-12 0,6 5-9 15,2 3-11-15,4 1-20 0,3 4-15 0,3 0-12 0,2 3-6 16,3 0-5-16,0 4-5 0,4 1-2 16,-1 3-20-16,1 2-43 0,-1 3-79 0,-3 1-135 15,-3 3-305-15,2 0-978 0</inkml:trace>
  <inkml:trace contextRef="#ctx0" brushRef="#br0" timeOffset="72636.0014">25911 15906 2308 0,'15'-11'115'15,"3"-9"-55"-15,5-4-16 0,-1 3 28 16,-1 2 29-16,-2-1 25 0,0 1 3 0,-5-2-11 15,-3 1-15-15,-3 4-20 0,-5 5-18 0,-2-2-17 16,-2 6-17-16,0 0-9 0,-7 3-11 0,0 3-7 16,-3 2-1-16,-4 5-3 0,-3 1 0 0,1 4 3 15,-2 4-2-15,1 4 0 0,2 4 1 16,0 2-1-16,5 1-1 0,0 2 0 0,3-1-1 16,5 0-2-16,0 0 1 0,4-3-1 0,5-1 0 15,5-7 0-15,2 0 3 0,6-7 1 0,-1-2-1 16,3-6 0-16,5-5 0 0,-1-1-3 15,0-3 4-15,2-6 1 0,-5 0-2 0,3-3 4 16,-6-2-4-16,3-4 0 0,-3 3 2 0,-2-1-1 16,-2 0 2-16,-5 1-2 0,-1 4 4 0,-4 6-4 15,-1 1-1-15,-3 6 0 0,0 1-9 0,-1 2-7 16,-2 3 0-16,-1 4 1 0,-2 5 5 16,-2 5 9-16,3 4 1 0,-1 1-2 0,2-1 4 15,2 1-2-15,1 3-2 0,3-3-1 0,1-1-5 16,2-2-5-16,5-4 0 0,1-3 2 15,6-4 5-15,-2-4 6 0,0-6 1 0,1-5 0 16,1-3 2-16,-3-5-1 0,5-5-2 0,-4 0 1 16,0-7 1-16,-2-2-2 0,-3-3 4 15,-2-4-4-15,-2-3 2 0,-2-4 1 0,-2-1 2 16,1-4-1-16,-2-1-1 0,2 0 2 0,-2 0-2 16,3 4 3-16,-1 4 4 0,-1 7 9 0,-2 9 5 15,-1 6 3-15,-1 8-3 0,1 6-13 0,-2 5-11 16,1 5-7-16,0 6-2 0,-4 5 3 0,0 9 7 15,1 5 0-15,0 2-3 0,4 4 4 16,2 3-2-16,0 4-1 0,0 2-21 0,0-1-24 16,-2 3-52-16,0-1-94 0,0 1-155 0,5-5-504 15,4-9-807-15</inkml:trace>
  <inkml:trace contextRef="#ctx0" brushRef="#br0" timeOffset="73541.242">26119 10815 426 0,'0'-7'406'15,"-1"-1"-64"-15,0-1-31 0,-1 0-41 0,1 1-31 16,-1-1-35-16,1 0-29 0,-2 3-24 16,-1-2-19-16,-1 0-20 0,0 2-16 0,0 2-15 15,1 1-16-15,2 0-16 0,-3 0-13 0,5 3-15 16,-1 0-14-16,1 3-11 0,-2 0-3 16,2 2 2-16,-1 6 7 0,0 3 5 0,2 7 2 15,2 6 2-15,4 2 1 0,2 11-3 0,3 6 2 16,2 4-1-16,1 4-5 0,0 6-1 0,2 1-2 15,-2 3 1-15,-1 2-1 0,1 2-1 16,-3-4 0-16,-1 3 3 0,-3-2-3 0,-2-2 0 16,0 3 1-16,-2-2 0 0,0-3 3 0,-1-4 1 15,-1-5-1-15,0-4-2 0,-2-3 0 0,0-8-2 16,-2-2 3-16,-1-6 0 0,0-1 0 16,-1-5 0-16,-1 0-1 0,1-4-1 0,2-4 2 0,0-3-1 15,1 0-1-15,1-3 1 0,0-1 0 16,0-1 0-16,1-3-2 0,1-1-5 0,-2 0-3 15,1-1-7-15,-1-4-5 0,0 2-4 0,0-1-11 16,0-1-25-16,0-1-40 0,0-1-60 0,1-3-102 16,-2 1-208-16,0-2-463 0,-1-1-256 15</inkml:trace>
  <inkml:trace contextRef="#ctx0" brushRef="#br0" timeOffset="73878.0215">25850 11857 1983 0,'1'-1'149'0,"3"-2"-64"0,-2 3-9 0,2 3 6 16,5 1 17-16,1 5 4 0,5 2-14 16,1 4-17-16,4 4-14 0,5 6-5 0,-1 1-5 0,6 5-7 15,1 4-8-15,1 0-7 0,0 6-7 16,1-1-6-16,-2 0-1 0,-5 0-5 0,-1-5 1 15,-3-1 2-15,-2-5-3 0,-5-2 4 0,1-4-5 16,-5-2-2-16,-1-5 2 0,1-6 8 0,-2-1 10 16,-2-1 11-16,0-6 9 0,0-2 4 15,1-1 0-15,2-3-7 0,5-7-6 0,4 0-11 16,2-6-5-16,1-2-6 0,2-1-2 0,-3-4-2 16,3 0-2-16,-3 1-3 0,1-6 0 0,2 2-2 15,-1-4-6-15,0-1-10 0,-4 1-17 16,2 1-19-16,-3 3-22 0,-5 5-26 0,2 3-42 15,-8 3-58-15,-1 7-117 0,-2 2-292 0,-2 1-829 16</inkml:trace>
  <inkml:trace contextRef="#ctx0" brushRef="#br0" timeOffset="74250.6969">25897 12674 1553 0,'0'-3'235'0,"0"-2"-85"0,0 4-53 15,0 2-27-15,0 4-4 0,-1 5 27 0,0 6 12 16,0 5 8-16,1 8-9 0,1 1-25 0,2 4-23 16,3 7-13-16,0 2 0 0,3 3-1 15,1 0 0-15,2-2-6 0,5-6-12 0,-3 0-7 16,1-2-4-16,-4 0-1 0,-3 0-1 0,-2-3-1 15,-2-2-1-15,-2-2-4 0,-1-6-8 0,-1-2-16 16,-2-4-25-16,-1-5-36 0,1-2-54 0,-3-4-75 16,0-6-153-16,0 0-403 0,-4-4-646 0</inkml:trace>
  <inkml:trace contextRef="#ctx0" brushRef="#br0" timeOffset="74510.6356">25667 12727 1951 0,'4'-6'232'15,"-2"-1"-70"-15,2-2-6 0,4 4-9 0,4 2-13 16,5-4-17-16,4 3-26 0,7-2-19 0,5 1-16 16,6-1-14-16,4 3-12 0,7-1-8 0,-2 2-8 15,-1 1-6-15,-2 1-3 0,-4 0-2 16,-2 0-1-16,-5 0-5 0,-3 0-12 0,-4 0-16 15,-4 1-33-15,-4 0-47 0,-3 2-68 0,-3-1-86 16,-5 4-151-16,-4 0-327 0,-4 3-673 0</inkml:trace>
  <inkml:trace contextRef="#ctx0" brushRef="#br0" timeOffset="74669.5652">25764 13190 1219 0,'3'6'301'0,"2"1"-29"0,3 1 10 16,9-3-18-16,3 1-40 0,9-3-55 0,5-3-51 16,8 0-33-16,3-3-28 0,6 2-21 0,4-4-13 15,2 3-9-15,-1 0-6 0,-2 2-18 16,-7 0-36-16,-6 0-57 0,-2 0-69 0,-8 2-76 16,-4-2-142-16,-5 0-330 0,-3 0-662 0</inkml:trace>
  <inkml:trace contextRef="#ctx0" brushRef="#br0" timeOffset="75733.4604">26534 13157 501 0,'3'-13'786'0,"0"-3"-407"0,4-5-77 15,-3 4-29-15,1 0-47 0,0 2-45 0,2 0-42 16,-2 3-30-16,2 2-27 0,-1 3-25 0,3 1-20 16,-3 2-20-16,0 3-12 0,2 2-7 0,-1 3 0 15,3 2-3-15,-1 2 0 0,-2 7 2 16,2 3 0-16,-4 0 4 0,0 6 1 0,-3 1-2 16,-2 3 1-16,-1-2 0 0,-1 0 1 0,-1-1 1 15,2-2-1-15,-3 0 0 0,-1 0 0 0,0-1-2 16,0-3 2-16,1-2 0 0,-1-2 0 0,3-7 1 15,2-4 10-15,-3-2 17 0,3-2 18 0,0-3 6 16,0-2-4-16,0-4-14 0,0-4-18 16,3-3-7-16,-2-3-3 0,3-5-3 0,1-1-2 15,2-3 0-15,2 2 3 0,1 1-1 0,3-1-3 16,0 1 0-16,2 0-1 0,3 2 0 16,-3 3 1-16,3 5-4 0,-3 2 0 0,3 3-2 15,-3 5-2-15,1 2-1 0,-4 5-5 0,3 2 1 16,-2 4 1-16,-1 2 2 0,-1 5 4 0,1 4-1 15,-1 0 3-15,-1 1-1 0,0 3 1 16,-1 1 2-16,-1-2 1 0,2 2-2 0,0-2 0 16,0-2 2-16,0-4-1 0,2-2 1 0,1-2 3 15,-1-5-4-15,-1-4 2 0,1-3 2 16,-1-1 2-16,-1-4 0 0,0-4 0 0,0-2-2 16,1-3-6-16,-1-1 5 0,1-3-1 0,-2-3 1 15,3-3-1-15,-1-1 0 0,-1-1-1 0,-2-2 1 16,2 0 2-16,-3-3-2 0,-2-1-1 15,2-3 1-15,-4-5-1 0,2-2 0 0,-1-3 1 16,-3 2-1-16,0-4-2 0,-1 1 2 0,-1 0 0 16,0-2 5-16,0 3 1 0,-4 1-1 0,1 4 1 15,0 6-2-15,-2 4 1 0,1 8 3 0,-4 2-1 16,3 8-2-16,2 6-3 0,1 2-7 16,0 5-6-16,2 3-5 0,-3 6 1 0,-1 6 5 15,0 9 5-15,0 11 4 0,4 3-2 0,2 8-1 16,3 6-1-16,1 4-1 0,-1 8 9 0,1 4-5 15,-2 5 1-15,4 1 0 0,-1 4 0 16,6 1 2-16,-3-3-2 0,1 2 0 0,-1-3-5 16,-3-1-4-16,1-3-6 0,-2-6-6 0,-1-2-5 15,1-6-6-15,0-5-10 0,-2-4-20 0,-2-8-24 16,-1-6-24-16,-1-6-14 0,-1-6 4 16,4-8 23-16,-1-7 47 0,3-8 45 0,-1-6 25 15,0-6 12-15,2-7-12 0,-1-7-11 0,0-2 14 16,0-7 27-16,-3-3 24 0,-1-6 18 0,-2-1 2 15,-2-3-4-15,1 1-9 0,-1 0-5 16,0 0-10-16,4 0-13 0,1 3-12 0,4-1-12 16,1 3-6-16,2 0-10 0,3 4-3 0,3 2-4 15,2 4-2-15,1 5 0 0,1 0-2 0,-1 5-4 16,3 2-5-16,-1 5-12 0,1 3-12 16,-1 2-24-16,-1 3-26 0,-1 3-42 0,-1 2-48 15,-2 3-50-15,3 1-93 0,-3 3-187 0,2 1-388 16,-3 0-182-16</inkml:trace>
  <inkml:trace contextRef="#ctx0" brushRef="#br0" timeOffset="76695.2265">27738 13028 1220 0,'-2'0'242'0,"-5"3"-105"0,2 0-11 16,-1 3 25-16,-2 3 19 0,-2 1 0 0,0 2-25 15,-1 2-23-15,1-2-21 0,1 6-16 0,3 0-15 16,0 2-12-16,2-2-12 0,3 2-9 0,6-2-5 15,0 0 4-15,4-4 2 0,6-1 3 0,2-3-2 16,2-2-6-16,2-5-5 0,-2-3-5 16,2-3 0-16,-5-3-2 0,2-2 1 0,-5-3-2 15,-1-3-2-15,-2-3-5 0,-2 0-7 0,1-4-5 16,-8 0-2-16,-1-3-3 0,-4 1 0 0,-3-1 0 16,-2 2-2-16,-2-1 0 0,-3 4 2 15,-1 0 2-15,2 5 1 0,0 1 1 0,-1 3 1 16,4 3-2-16,3 1 0 0,1 6-4 0,2 0-5 15,-2 0-3-15,5 5 0 0,-2 1 3 0,2-1 2 16,-1 3 3-16,4 1 2 0,2 0 3 16,3-1 3-16,0 1 2 0,5-2 2 0,1-1 2 15,3-3 1-15,2 0 0 0,1-3 1 0,-1-4 1 16,2-1-5-16,0-2 1 0,1-1-1 0,-2-3-2 16,-2 2 1-16,2-2-1 0,-4-1-1 15,0-3 2-15,1 1-2 0,-1-2-1 0,0 0 0 16,0 2-2-16,-3 0 1 0,5 4-2 0,-5 1-1 15,1 5-3-15,-1 1-3 0,-2 3-2 16,-3 4-4-16,2 1 1 0,-2 5 0 0,-3 2 5 16,2 5 1-16,-2 4 1 0,-1 2 4 0,2 2-2 15,-4-1 0-15,-1 2 0 0,0 1 0 0,-3-1 1 16,0 2 0-16,2-3 1 0,-1-1-2 0,5-2 1 16,3-5 0-16,0-3 2 0,2-5 1 15,-1-3 4-15,4-4 2 0,-2-2 2 0,0-2 3 16,2-4-1-16,-1-6-2 0,1 0-1 0,0-3-4 15,-1-1-1-15,-1-3 1 0,2-1 1 0,-1-1-1 16,1 0 0-16,2-2-2 0,0 2 0 0,-1-3 0 16,0 3 0-16,2-4 1 0,0 0-3 15,-2 1 2-15,6 4 0 0,-6 0-2 0,1 4 3 16,0 4-3-16,-1 3-3 0,-2 3-1 0,-3 3-4 16,1 5-4-16,0 1-2 0,-2 3 0 15,0 6 3-15,1 3 3 0,-2 2 5 0,0 7 1 16,-2 1 0-16,4 1 3 0,-5 2-4 0,0-1 1 15,0-1-1-15,-2-2 0 0,-2 0 1 0,1-4 0 16,1-4 2-16,0-3 3 0,0-5-1 16,0-3 0-16,0-3 8 0,0-2 7 0,0-2 8 15,1-3 0-15,1-3-6 0,2-4-7 0,-2 0-7 16,5-4-3-16,-4-3 2 0,3 2-1 0,-1-2-1 16,4-1 0-16,-1 0 0 0,0 2-2 15,2-1 0-15,3-1 1 0,-1 0-2 0,3 1 1 0,1 2-1 16,-2 5-2-16,1 0-2 0,-3 6-1 15,2 2-7-15,-4 2 0 0,-2 4-2 0,0 2-2 16,2 5 3-16,-6 1 1 0,2 7 0 0,-2-2 2 16,0 3 0-16,-2 1 0 0,-1 2 0 0,-1-4-1 15,0 0-3-15,-2 2 1 0,-2-1-2 16,-1-1-3-16,-3-1 2 0,4-3-2 0,-4-5 6 16,7-4 7-16,0-4 19 0,1 0 11 0,1-4 2 15,-1-1-3-15,1-6-13 0,5-1-4 16,-2-4-4-16,4 1 1 0,-2-3 0 0,2-2 0 15,2 1 1-15,3-2 1 0,1 0-2 0,-2 3 0 16,3 0 1-16,0 3-4 0,-3 5 7 0,6 1-5 16,-7 6 0-16,2 2-2 0,2 2-1 15,-3 4 0-15,-1 4-2 0,0 1 4 0,1 6-3 16,0 3 0-16,0 1 4 0,1 0-6 0,-3 2 3 16,2-2-1-16,-4 1-8 0,2-2-19 15,-4-1-33-15,0-3-52 0,2-1-73 0,-5-5-104 16,3-2-265-16,-4-2-866 0</inkml:trace>
  <inkml:trace contextRef="#ctx0" brushRef="#br0" timeOffset="77102.3433">29239 12861 713 0,'1'3'415'0,"0"-2"-145"0,1 0-20 16,3 1 18-16,0-1-17 0,5 0-32 0,1 0-48 16,1 0-44-16,5-1-33 0,2 0-21 15,2 0-14-15,0-2-10 0,1 1-8 0,0-3-5 16,3-2 0-16,-5 0-3 0,0 0-1 0,-4-5 3 16,0 1 2-16,-4-1-1 0,-1-1-5 0,-2-1-2 15,-2 1-5-15,-4-1-5 0,-1 0-2 0,3-2-4 16,-10 3 0-16,3-1-3 0,-2 3 0 15,-2-1-4-15,-1 4-2 0,1 1-2 0,-5 3-2 16,-3 0 1-16,0 5-2 0,-3 2 1 0,-4 1-3 16,2 3 3-16,-3 4-1 0,3-1-1 0,5 6 2 15,-1-1-2-15,4 3 3 0,0 4 0 16,1 4 0-16,5 1 0 0,-1 0-1 0,5 3 0 16,1-5 2-16,6-2 0 0,0-4-2 0,5-4-1 15,3-5-8-15,-3-2-12 0,2-3-25 16,1-2-39-16,3-1-63 0,2 0-83 0,2-1-140 15,2-2-316-15,3 0-883 0</inkml:trace>
  <inkml:trace contextRef="#ctx0" brushRef="#br0" timeOffset="77553.9067">29993 12727 1116 0,'-10'4'168'0,"-9"0"-31"0,-3 2 41 15,-1 5 17-15,3-3-6 0,0 4-18 0,1 2-35 16,0 2-30-16,1 3-24 0,5 4-18 0,-2 2-14 16,5 1-7-16,5 0-8 0,3-4-1 0,5-1 5 15,5-4 4-15,3-3 4 0,3-5 0 16,4 1-4-16,2-6-2 0,0-3-5 0,1-2-2 16,-3-2-2-16,2-4-3 0,-2-6-2 0,-2-3 1 15,3-4-4-15,-8-3-3 0,0-4-2 0,0-2-5 16,-3-4-6-16,-2 0-2 0,-3-4-4 15,-2-4-3-15,0-2 2 0,0-4-1 0,3 0 1 16,-1-1 0-16,0 0-3 0,4-1 2 0,2 3 0 16,-4 3 0-16,4 5-1 0,-3 5 2 0,-3 9 0 15,-2 6 2-15,-1 5 1 0,0 7-9 16,0 6-15-16,-1 1-4 0,-2 6 0 0,-4 8 6 16,-3 7 14-16,-2 4 4 0,2 4 0 0,0 5 1 15,2 2 0-15,4 2 2 0,-1 3 1 0,3 2-1 16,0 3 0-16,2-3-2 0,2 0 2 15,6 1 0-15,2-3-1 0,4-6-1 0,5-4-3 16,2-4-3-16,5-5-15 0,-1 0-26 0,5-4-41 16,0-5-61-16,-2-1-76 0,0-7-160 0,-3 0-430 15,1-6-637-15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51:10.3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15969 17071 591 0,'-2'-9'451'0,"0"-3"-121"0,-2-1-26 16,3 3-67-16,1 5-91 0,0 1-25 15,0 1-21-15,0 3-18 0,0 0-24 0,0 1-27 16,-1 1-23-16,0 2-10 0,1 1 3 0,0 5 8 16,1 9 11-16,-1 5 3 0,1 5 2 15,0 4 8-15,0 8 11 0,-2 5 16 0,-1 5 4 16,-1 5-6-16,-2 1-13 0,3 1-11 0,0-3-4 15,1 1-3-15,0-2-1 0,2-3-2 0,0-1-6 16,1-5 0-16,-1-3-1 0,4-6-3 16,-2-3 0-16,0-7-3 0,2-5 2 0,-2-1-1 15,-1-8-10-15,-1-4-13 0,0-6-28 0,2-2-41 16,-3 0-33-16,1-6-65 0,0 1-105 16,1-6-191-16,0-5-228 0,4-4-516 0</inkml:trace>
  <inkml:trace contextRef="#ctx0" brushRef="#br0" timeOffset="235.56">16348 17048 1022 0,'2'-2'392'0,"0"-1"-118"0,-1 3-89 0,-1-1-63 0,0 2-9 15,1 5 6-15,1 3 14 0,0 4 0 16,3 3-19-16,-2 2-21 0,3 1-25 0,-2 5-13 15,-2 5-15-15,5 0-13 0,-4-1-3 0,4 1-8 16,-1-1-4-16,0 4-3 0,-2-3-6 16,2 0 0-16,0 1 6 0,4-3 6 0,-4-4 1 15,3-3-1-15,1 0-5 0,1-4-4 0,-1-4-4 16,-1-2-2-16,1-1-11 0,-2-3-17 0,0-2-20 16,-3-1-16-16,2-2-24 0,-4-1-28 0,1 0-39 15,-2 0-60-15,-2-1-99 0,-2-2-126 16,-2-1-121-16,2-1-206 0,-7 0 545 0</inkml:trace>
  <inkml:trace contextRef="#ctx0" brushRef="#br0" timeOffset="531.8933">15997 17722 1073 0,'0'-4'581'0,"3"-2"-239"0,3 0-143 0,0-1-51 15,8 0-20-15,2-4 1 0,6 1-13 0,5 0-24 16,2-3-19-16,3 2-18 0,7-2-18 0,0 5-13 16,1 1-7-16,1 0-12 0,-5 1-21 15,0 2-41-15,-3-1-70 0,-1-1-107 0,-2 1-189 16,1-2-212-16,-1 1-409 0,0-1 562 0</inkml:trace>
  <inkml:trace contextRef="#ctx0" brushRef="#br0" timeOffset="1040.1662">16834 17387 340 0,'-12'6'607'0,"-6"5"-256"0,-3 2-58 16,2 4-51-16,5 0-25 0,1 1-33 0,0 2-38 15,2-1-28-15,0 2-24 0,4 1-25 0,1 1-19 16,0 2-13-16,5-1-9 0,2 1-4 16,5 0 2-16,0-5 1 0,2-2 0 0,5-4 2 15,2-5 5-15,0-5 0 0,1 0-1 0,5-4-8 16,-3-3-9-16,-2 0-12 0,0-4-10 0,-5-3-9 16,-1-4 0-16,0-4 1 0,-4-1-1 0,-4-1 4 15,-2-2 3-15,-2 4-2 0,-3-3 4 16,-1 6 2-16,-1-1 0 0,-1 2 4 0,2 5 2 15,1 0 6-15,1 3 1 0,0 5 4 0,4-2 3 16,2 1-5-16,0 4 6 0,2-2-6 0,-2 0-1 16,6 0-4-16,3 0-5 0,0 3 5 15,5 0-4-15,-1 0-1 0,2 3-1 0,-3 0-1 16,0 2-1-16,-4 0 0 0,-1 3-1 0,-3-4-1 16,2 5 2-16,-1-1-5 0,-2 3 5 0,-1-1-1 15,1 1 0-15,-3 0 5 0,3 1-4 0,-1 0 1 16,2-2 2-16,-1-2 2 0,5-4 1 15,-2-3 0-15,1-2 7 0,2 0-2 0,0-4 5 16,1-2 2-16,-2-2-2 0,0-6 2 0,4-1-8 16,-1-4-1-16,-2-2 0 0,1 0-2 15,-3 1 2-15,-1-1 0 0,-3 2 0 0,1 2 3 16,-5 1 0-16,0 2 3 0,-1 4 0 0,0 1 1 16,0 2 4-16,0 0 2 0,0 3-3 0,0 1 0 15,1-1-3-15,-1 2-6 0,1-1 0 0,2 1-1 16,1 0-9-16,1 0 0 0,1 0-4 15,3-2-11-15,0 2-25 0,0 2-33 0,3-2-56 16,-2 3-86-16,1 0-147 0,2-2-260 0,3 2-301 16,1-2-8-16</inkml:trace>
  <inkml:trace contextRef="#ctx0" brushRef="#br0" timeOffset="1980.3293">18283 17767 2295 0,'-3'0'239'0,"2"-5"-160"0,1 4-59 16,0-1 4-16,1 1 15 0,0-1 23 0,1 1 10 16,-2-3 2-16,0 0-9 0,2-2-13 0,0 2-5 15,3 0-11-15,-2-2-9 0,2-3-5 0,1 0-4 16,3-7-5-16,-1 2-2 0,2-6-2 15,-1-1 0-15,0 0-2 0,-2 0 4 0,2-2-3 16,0-1 1-16,-4-4-2 0,0-1-1 0,-1-5 2 16,0-1-1-16,-2-5-3 0,-1-1 1 0,0-2-6 15,-1-2-7-15,0-3 8 0,2 1-6 16,0-3 6-16,1 3 1 0,-1 1-2 0,-1 3 3 16,-1 4 8-16,1 6 5 0,-1 5-1 0,0 4-1 15,-1 9-4-15,0 7-3 0,0 5-6 0,1 1-11 16,-1 4-4-16,-1 4-4 0,-1 7 2 15,1 7 8-15,-1 7 4 0,-2 4 4 0,2 5 0 0,-2 9 0 16,3 2 0-16,-2 5 1 16,3 4 0-16,-2-1 4 0,6 0-1 0,-2 0-4 15,3-3-1-15,-2-2-6 0,4-4-1 0,1-4-2 0,5-9-6 16,2-7-7-16,3-4-5 0,-2-5-8 16,4-3 0-16,-2-6 0 0,2-4 4 0,-4-6 12 15,1-7 7-15,-1 1 9 0,-1-6 6 0,-2-1 4 16,1-2 1-16,-5-1 0 0,0 2 3 0,-3-2 4 15,1 4 2-15,-2 2 6 0,-4-3 5 16,1 5-1-16,0 1 0 0,-1 3 1 0,0 2-3 16,3 0-3-16,-3 2 2 0,1 1-2 0,1-2-5 15,0 3-1-15,-1 0-2 0,2 0-4 16,-1-1-3-16,0 2-1 0,0-2 0 0,0 2-2 16,2-1-3-16,-3 2 0 0,-1-1-1 0,0 0 0 15,0 1 0-15,0-1 1 0,0-1 1 0,0 2-2 16,0-1 1-16,-1 0-1 0,-3 4-2 15,2-3 1-15,0 5 0 0,-1-2 2 0,-2 1 0 16,0 1-1-16,-2 4 2 0,-1 1 0 0,2 1-2 16,-2 0 4-16,1 2-4 0,-1 1-1 0,1 0 1 15,2 2-1-15,1 1 1 0,0 0-1 16,4-4 3-16,2 1-3 0,0-1 0 0,0-2 6 16,4-1-2-16,-2-5 3 0,6-2 2 0,-1-4 0 15,1-1 8-15,4-3 3 0,2 1-1 0,2-2 0 16,-1-6-6-16,1-2-4 0,4-3 3 0,-6-1-3 15,0-2-3-15,-1-1 0 0,-3 0 0 16,-3 1-1-16,-4-1-7 0,-2 1-7 0,-4 0-14 16,-3 1-17-16,-6 1-20 0,-3 0-30 0,-4 3-29 15,-3 1-33-15,-2 2-38 0,-2-2-35 0,-5 5-50 16,0-2-42-16,0 1-21 0,-1 2 30 16,-2 0 64-16,5 3 84 0,2-2 111 0,2 0 89 15,4 4 91-15,1-2 99 0,4 1 57 0,-1 0 29 16,6 1 5-16,0-2-25 0,6 3-29 15,0-1-34-15,4 1-43 0,2 0-51 0,7-2-43 16,-2-3-33-16,7-1-18 0,4 0-8 0,5 2-13 16,6-4-7-16,4 2-7 0,5 2-6 0,3 0-2 15,-1-2-32-15,1 0-70 0,-1-1-143 16,-3 0-328-16,5-4-537 0,-1-1-241 0</inkml:trace>
  <inkml:trace contextRef="#ctx0" brushRef="#br0" timeOffset="2708.9536">19659 17873 46 0,'2'1'346'16,"2"-1"-92"-16,0-1-46 0,-2 1 2 16,1-6 26-16,0 0 18 0,1-3-12 0,2 0-35 15,-3-5-39-15,3-4-30 0,-2-2-33 0,-3-4-26 16,-1 1-19-16,0-1-19 0,0-3-5 0,-1-2-7 15,-2-1-3-15,2 0 2 0,-1 0-6 16,2 3 1-16,2 0-2 0,-1 3 2 0,3 1 1 0,-2 1-3 16,5 2-1-16,-1 3-3 0,1 0-4 15,5 4-2-15,0 4-2 0,3 0-6 0,4 1 1 16,3 2 0-16,6 2 2 0,-1 4 0 16,0 3-4-16,2 2 1 0,-7 1-8 0,1 6 0 0,-7 4-5 15,-1 0 2-15,-6 7-5 0,-2 0 4 16,-7 2 5-16,0 2-4 0,-6 2 7 0,1 0-3 15,1-5 1-15,0 1-1 0,2-5-1 0,2 3 4 16,1-4-2-16,3 0 2 0,1-3-4 16,0-5-25-16,2-1-37 0,2-5-57 0,1-3-65 15,2-1-86-15,1-2-166 0,1-2-175 0,-1-3-376 16</inkml:trace>
  <inkml:trace contextRef="#ctx0" brushRef="#br0" timeOffset="3031.872">20245 17473 945 0,'0'1'375'0,"-1"0"-208"0,0 1-106 16,1 2-1-16,1 1 37 0,2-1 40 15,0 2 31-15,3 0 2 0,3 1-16 0,4-2-17 16,8-2-18-16,3-2-19 0,6-1-19 0,4-1-16 16,1-1-13-16,3-1-17 0,-4-3-9 0,1 1-6 15,-4-3-4-15,-7-2 5 0,-3 2-2 16,-3-3-3-16,-7 1 3 0,-5-2 2 15,-1-1-5-15,-5 1 1 0,-2-1-6 0,-4 2-7 16,-1 2 0-16,-3 0-2 0,-5 2-2 0,-4 0 4 16,-1 4 0-16,-1 3-2 0,-1 2 1 0,1 5 2 15,-3 1-3-15,2 4 0 0,-2 6-2 0,4 0 2 16,-1 1-4-16,3 1 0 0,5-1 2 0,4 2-3 16,3 0 1-16,2 4 2 0,8 3 0 15,1 2 0-15,4 1 5 0,5-1 9 0,5-5-3 16,6-4-10-16,3-5-24 0,6-9-45 0,2-4-61 15,5-4-90-15,3-1-153 0,0-3-330 0,-2-4-710 16</inkml:trace>
  <inkml:trace contextRef="#ctx0" brushRef="#br0" timeOffset="3432.3125">21205 17318 804 0,'-13'5'396'15,"-4"5"-198"-15,-5 5-26 0,1 4 25 0,0 1 26 16,2 4-1-16,-1 2-39 0,2 1-50 0,4 5-44 0,4 1-30 16,2 2-25-16,6 2-8 0,3 3-5 15,5-4 2-15,8-5 4 0,7-6 1 0,7-8 4 16,0-6-7-16,3-4 0 0,-2-1 1 0,-2-4-2 16,-5-5-1-16,3-6 1 0,-3-1-3 0,-3-6-5 15,1-5 3-15,-2-6-5 0,-3-5 0 16,-2-5-3-16,-4 2 0 0,-2-6-2 0,-4-2 0 15,0-4 3-15,-3-3-1 0,0-1-1 0,-3-4-5 16,2-4 2-16,-1 2-5 0,2-6 2 0,0 2 3 16,2 0-2-16,3-6-1 0,0 4-3 15,5-1 2-15,-1 2 1 0,-1 10 1 0,-2 13 0 16,-1 11 0-16,-4 11 5 0,-1 7-4 0,-1 6-6 16,1 4-18-16,-3 4-12 0,-1 5-7 0,-2 7 8 15,-2 11 16-15,-8 11 7 0,-1 9 8 0,0 7-1 16,-1 9 0-16,0 2 0 0,5 0 1 15,-2 0 0-15,8-2-4 0,0-3 9 0,6-2-3 16,2-5 2-16,3-8 0 0,4-1-7 16,5-4-1-16,0 0-18 0,1-5-33 0,4-3-63 0,2-6-114 15,1-5-160-15,4-8-266 0,1-4-350 16,-1-6 340-16</inkml:trace>
  <inkml:trace contextRef="#ctx0" brushRef="#br0" timeOffset="4114.7219">21832 17192 1688 0,'-3'-2'412'0,"-2"0"-333"16,-5 4-78-16,1 5-13 0,0 5 17 15,0 4 30-15,0 1 32 0,1 3 28 0,-2 3 12 16,0 1-1-16,0 3-14 0,1 3-25 0,0 2-21 16,1-1-17-16,7 1-7 0,3-1-1 0,7-6 5 15,7 0 5-15,1-6-1 0,6-6 4 0,1-3-1 16,1-5-3-16,0-4-3 0,-4-4-2 15,-1-7-2-15,0-3-4 0,-1-3-2 0,-5-5-2 16,2-1-3-16,-3-2-2 0,-3-1 0 16,-3 2 1-16,-3-2-2 0,-1 4-2 0,-3 3 1 0,-2 3-6 15,0 3 0-15,1 4 1 0,-1 3-3 16,-1 3-3-16,1 1-10 0,2 4-7 0,0-2-1 16,-1 5 0-16,0 4 7 0,0 2 8 0,0 3 4 15,1 2-1-15,1 2 3 0,0 3-1 0,6 1-1 16,2-1 4-16,5-2 2 0,5-4 4 15,1-2 0-15,4-4 1 0,5-4-2 0,1-5 0 16,-1-2 2-16,0-4-3 0,-4-3-1 0,1-3-1 16,-2-3 2-16,-2-3 1 0,-2-3 0 0,-3-2 1 15,-4-2-2-15,1 0-1 0,-7-1 1 16,0 1 0-16,-4 2 1 0,-3 2-5 0,-3 4 1 16,1 5-1-16,-3 0-5 0,2 4 0 0,0 5-4 15,-2-1-9-15,3 5 0 0,0 1-3 0,-3 3 1 16,2 3 7-16,-1 2 2 0,0 4 4 15,4 1 2-15,2 3 0 0,3 4 1 0,1 0 0 16,2 2 0-16,2 0 2 0,7-4 4 0,2-1 4 16,3-5-1-16,7-3 0 0,1-4 2 0,0-5-3 15,3-1 1-15,-2-4 3 0,-1-4-3 16,-1-2 2-16,-6-3 3 0,-5-6-5 0,0-1 1 16,-6-1 1-16,-3-3-7 0,-5-2 4 0,-3 4-2 15,-3-1-4-15,-7 4 5 0,-1 0-5 0,-2 6 0 16,-5 2 1-16,3 3-1 0,-5 5 1 0,0 2-3 15,3 3 0-15,0 4-2 0,3 0-2 16,2 7 1-16,3 0 1 0,2 3-1 0,5 4 2 16,6 0 1-16,0 3 2 0,13 0 6 0,3 2 0 15,6-3 5-15,5-2-5 0,1-1-19 16,6-1-28-16,1-6-72 0,3-1-111 0,3-4-215 16,-1-5-432-16,-2-4-694 0</inkml:trace>
  <inkml:trace contextRef="#ctx0" brushRef="#br0" timeOffset="5230.9681">24527 17570 1 0,'-5'-3'0'16,"-3"-2"0"-16,-2-2 0 0,2 2 0 0,6-1 121 16,-1 0 308-16,-2-2-11 0,3 1-40 0,-4-4-50 15,4 3-63-15,-1 0-53 0,-4-1-49 0,3 3-41 16,-2 2-26-16,-3 2-22 0,1 0-19 0,-6 1-8 15,-2 3-5-15,-5 1-4 0,-3 7-2 0,-3-1-5 16,-1 4 1-16,-3 1-5 0,-3 4-2 16,2 0-3-16,1-1-4 0,1 5-4 0,4-3-4 15,2 2-2-15,8-1-6 0,6 2-1 0,4-3-1 16,6-1 0-16,6-4 6 0,4-3 9 16,9-3 5-16,5-6 5 0,6-2-4 0,4-4 2 15,0-5-3-15,-1-1-4 0,0-6 0 0,-3-2-3 16,-6-4-1-16,-6 0 2 0,-4 0-2 0,-6 2-3 15,-3 1-4-15,-5 2-1 0,-3 3 0 16,-1 0 0-16,-2 5-3 0,-1 2 0 0,-1 1 0 16,-1 1-4-16,-1 4 4 0,1 4-2 0,3 0-6 15,0 3 0-15,2 1 0 0,-2 1-3 16,6 3 5-16,3 3 2 0,5 4 3 0,2 3 3 0,9 0-3 16,2 1 4-16,7 4-2 0,4-4 2 15,0 1 0-15,9-7 3 0,0-5 1 0,2-6 1 16,0-4 3-16,-5-5-2 0,-4-3 1 0,-3-1 0 15,-6-4-2-15,0-4-1 0,-4-5-1 0,-4-2-2 16,0-5 2-16,-1 1 2 0,-3-6-2 0,-1 0 1 16,-3-4-1-16,2-3-2 0,-4-5 5 15,-4-2-2-15,3-4 2 0,-3 0-2 0,1-4 0 16,1-1 0-16,1 0-3 0,1 0 1 0,1 0-4 16,2-2 0-16,-1 3 0 0,1-2 0 15,-2 5 1-15,-2 4-3 0,-1 8 2 0,-2 11 0 16,-1 6 0-16,-2 10-5 0,0 10-5 0,0 3-14 15,-1 3-7-15,-1 5-3 0,-5 7 2 16,-4 9 13-16,-2 12 3 0,-5 10 7 0,-1 9 3 16,1 4 1-16,4 4 0 0,0-1-2 0,5 0 1 15,3 0 0-15,5 1 2 0,1 3-1 0,1-3-3 16,4-2-3-16,-1-1 3 0,4-8 3 16,4-6 0-16,0-5 4 0,6-8 2 0,1-5 2 15,2-3 5-15,1-5 1 0,-3-7-2 0,2-7-3 16,-4-6 4-16,1-7-1 0,-1-8 0 0,-1-5 2 15,-1-2-2-15,-2-6-1 0,0-3-3 0,1-3 1 16,-4-4 0-16,1-3 1 0,-1-4-1 16,-1 2 2-16,-1-3 0 0,-2-3 1 0,0-1 0 15,0-1 0-15,-1 1-5 0,6 1 0 0,-3 0-2 16,0 3 0-16,-2-2-2 0,1 2 0 0,0 4 2 16,-3 7 1-16,-1 8 2 0,-3 8-3 0,0 10-1 15,0 4-6-15,-1 3-9 0,1 3-8 16,0 5-8-16,-2 3 0 0,-3 12 6 0,-3 12 17 15,-1 11 7-15,0 6 2 0,0 2 0 0,-2 5-5 16,4 1-2-16,2 4 3 0,2 0-2 16,1-1-1-16,5-5 1 0,1-1-7 0,5-11-7 15,3-3-18-15,1-4-35 0,3-9-52 0,5-4-83 16,0-10-164-16,6-7-335 0,-4-7-767 16</inkml:trace>
  <inkml:trace contextRef="#ctx0" brushRef="#br0" timeOffset="5346.3215">25228 17160 2470 0,'-14'-14'211'0,"-5"-2"-96"0,-3-3-48 0,7 10-8 16,12 6 0-16,1 2 4 0,3 0-9 15,1 1-17-15,2-2-17 0,3 1-10 0,4 0-5 16,4 0-3-16,1 1-4 0,3 2-2 0,7 3-23 16,-1 2-50-16,5 3-95 0,1 3-183 0,5 0-346 15,-3 4-704-15</inkml:trace>
  <inkml:trace contextRef="#ctx0" brushRef="#br0" timeOffset="5796.6271">25634 17474 2882 0,'-10'-18'78'16,"2"-3"-27"-16,-6-5-27 0,8 4-2 15,7 5-2-15,4-2 7 0,0-2 8 0,4 0 6 16,-1 2 1-16,2 3 3 0,3-2-14 0,3 2-8 15,2 2-8-15,3 0-12 0,0 6-1 0,5 1-2 16,0 3-3-16,0 4-2 0,0 4 2 0,-6 3-5 16,-2 1 1-16,-5 5-3 0,-2-1-4 15,-3 5 4-15,-4 2 0 0,0 2 4 0,-3 3 4 16,-1 3-2-16,-1 1-1 0,0 3 2 0,-3 0 0 16,1 2-2-16,1-3 3 0,2-2-2 0,5-6 1 15,2-6 2-15,5-4-3 0,3-2 8 0,-1-6 5 16,-1-7-1-16,-1-1 2 0,2-5-3 15,-1-3-2-15,0-1-1 0,0-3 1 0,2-5 2 16,-3 1 0-16,1-6 0 0,-1 1 1 0,-1-2-1 16,-3 0-1-16,-1 6 3 0,-2-2-7 15,-3 6 3-15,-1 2 1 0,1 4-1 0,1 5 1 16,-2 0-3-16,0 5-3 0,-1 1-3 0,0 0-7 16,1 3-5-16,2-1-1 0,-1 4 1 0,3 0 4 15,1 4 5-15,0 3 5 0,2 2 1 16,-2 4-2-16,4 1-14 0,-2-1-59 0,-1-1-98 15,0-2-144-15,1-6-262 0,-1-5-332 0,1-3-297 16</inkml:trace>
  <inkml:trace contextRef="#ctx0" brushRef="#br0" timeOffset="5906.4577">26090 17149 2157 0,'0'-4'133'0,"-1"-2"-181"0,2 0-137 0,2 4-146 16,3 4-153-16,1 2-121 0,2 1-31 15,3 1 636-15</inkml:trace>
  <inkml:trace contextRef="#ctx0" brushRef="#br0" timeOffset="6214.0737">26414 17376 2001 0,'0'-24'389'0,"0"-8"-341"15,0-9-15-15,-1 7-11 0,0 3-2 0,1-2 14 16,-2 0 20-16,0 0 18 0,1-2 17 0,-1 0-2 16,2-1-13-16,2 0-15 0,1 1-14 15,2 1-12-15,2-3-9 0,0-1-6 0,0-1 2 16,1 5-1-16,-2 7-2 0,0 4 5 0,1 10-5 16,-2 4-4-16,-4 6-14 0,1 3-15 0,-2 2-8 15,-2 5-5-15,2 7 9 0,-1 6 11 0,1 7 7 16,0 6 0-16,-2 7 1 0,1 4-1 15,0 3 0-15,1-1 1 0,0 4-1 0,0 1 1 16,1 2-1-16,-1 2-3 0,0 0-16 0,1-3-39 16,4-3-56-16,1-6-74 0,4-8-84 0,2-6-122 15,1-6-199-15,-1-6-200 0,-1-9 152 16</inkml:trace>
  <inkml:trace contextRef="#ctx0" brushRef="#br0" timeOffset="6382.7857">26432 17142 1891 0,'-2'-9'241'16,"1"-2"-121"-16,1 0-55 0,1 5-16 0,3 2-1 16,0 2 10-16,3 0 5 0,1-1 5 15,3 2-4-15,4 1-7 0,3 2-14 0,4 2-11 16,3 2-8-16,2 0-11 0,-3 2-3 0,-4 2-4 16,1-2-12-16,-5 3-38 0,1-1-62 0,-2-1-109 15,-1 1-168-15,-2-1-254 0,-1-1-411 0</inkml:trace>
  <inkml:trace contextRef="#ctx0" brushRef="#br0" timeOffset="6929.6067">27043 17105 1075 0,'-10'-6'317'0,"-4"0"-201"0,-2-1-50 15,2 4 12-15,6 1 5 0,0 2 7 0,1 2-4 16,-2 1-19-16,4 2-15 0,-1 1-17 0,2 2-10 16,-1 3-4-16,1 2-4 0,-1 0-1 0,2 3-1 15,0-1-2-15,2 3-1 0,0 2 2 16,2-2-2-16,1 1-4 0,1-2 0 0,2-3-2 16,2 1 1-16,1-4 3 0,-1-1 2 0,2-1 2 15,1-3 3-15,-1-2 4 0,-3-1 1 16,2-3 6-16,-3 0 3 0,2-3 1 0,-1 0 4 15,-1-2-6-15,4-3-3 0,-4-1-4 0,1-1-2 0,-1-3-1 16,0 1 10-16,-1-3 5 0,3-2 10 16,-5 2 3-16,1 0 2 0,-1 3-2 0,0 0-4 15,-2 3-4-15,1 0-7 0,-1 1-5 16,1 4-4-16,0 0-4 0,1 2-4 0,-1 2-4 16,-1 0-6-16,1 0-5 0,-1 2-4 0,2-2-7 15,-1 1 1-15,-1 2-1 0,4-1 4 0,2 0 1 16,-1 3 5-16,2-1 1 0,2 2 1 0,1-3 2 15,0 1 0-15,5-1-1 0,1 1-3 16,0-1 3-16,2 2-4 0,-1 0 1 0,2-1 2 16,-6 0-2-16,-1 1 0 0,-1 1-2 0,-4-2 0 15,-1 2-1-15,-2-2-2 0,0 4 2 16,0 1-1-16,-3-4-4 0,0 3 2 0,0 1 2 16,1-1 0-16,-1 0 3 0,0 0 2 0,1-2-1 15,-2-1 2-15,1-2 0 0,1 0 4 0,-2-3 1 16,0 0 6-16,0-2 3 0,1-1-1 15,-1 0-22-15,1-1-43 0,1-2-58 0,2-2-77 0,-1-2-152 16,2 2-275-16,-1-5-647 0</inkml:trace>
  <inkml:trace contextRef="#ctx0" brushRef="#br0" timeOffset="7742.4423">27998 16779 1 0,'-3'-7'281'0,"1"-3"26"16,-3-2-27-16,0 2-28 0,3 3-21 0,-2 0-32 15,1-1-36-15,2 4-33 0,0-1-25 0,1 2-11 16,0 1-9-16,1 0-4 0,-1-1-8 0,1 2-10 15,1-2-4-15,-1 1-4 0,-1 2-2 16,4-3-2-16,-3 2-3 0,0-1 0 0,4-1-5 16,-1 0-2-16,-1 2-2 0,3-2-5 0,-3 1-4 15,6-1-6-15,-3 0-4 0,0 2-6 0,3 0-3 16,1 1-4-16,-2 0-2 0,0 1 0 16,5 3-3-16,-3 0-2 0,-1 1-1 0,-1 1-2 15,1 0 0-15,-3 3 2 0,-2-2-2 0,0 2 0 16,-3 3 1-16,0 0 1 0,-2 2 1 0,0-2 0 15,-2 3 2-15,0 0-2 0,0-1-1 16,-5 1 1-16,1-2 0 0,1-1 1 0,-2-2-3 16,-2-1 1-16,0-3 2 0,3 1-1 0,-2 1 2 15,-1-4-2-15,2 2 0 0,-3-3 0 0,5 1 2 16,-4 0 0-16,7-1 0 0,-3-2-1 0,4 0 1 16,1-1 0-16,0 1 0 0,1-1 0 15,0 0-2-15,0 0 1 0,-2 0 1 0,2 0-1 16,0 1 3-16,2-1-4 0,-2 2 5 0,0-2 4 15,0 1 1-15,0-1 5 0,-2 1-4 16,2-1-4-16,0 1-4 0,0 0-1 0,0-1 0 16,0 0 0-16,2 1-2 0,-2 1 0 0,-2-1 2 15,2 0-2-15,0 1 2 0,-1 2 2 0,0-1-4 16,-1 0 0-16,0-1 2 0,0 2 0 16,-2-1-1-16,1 1 1 0,1 2-1 0,1-3 3 15,-2 0-2-15,2 2 1 0,-1-4-1 0,2 1-1 16,-1-1 1-16,1 1 1 0,0-2-1 0,0 0 1 15,0 0 0-15,0 0 1 0,-1 0 2 0,1 0 1 16,0 0 2-16,0-2-2 0,0 2 1 0,0 0 2 16,0-1-1-16,0 1 2 0,0 0-2 15,0 0 0-15,-1 0-2 0,1 0 0 0,0-2 1 16,-1 1-5-16,1 1 0 0,-2 0-1 0,2-2 0 16,-1 2 2-16,0 0-2 0,-1 0-2 15,1 0 0-15,0 2 0 0,1-2 2 0,0 0 0 16,1 0-1-16,-1 0-1 0,0 0 2 0,0-2 1 15,0 4 0-15,1-4-2 0,-1 4 0 0,0-2-1 16,2 0 1-16,-2 0 0 0,1 0 0 16,-1 0-3-16,0 0 0 0,0 0 2 0,0-2-1 15,0 1-18-15,-1-1-53 0,-1 1-126 0,1-4-208 16,-2 1-430-16,-8 0-752 0</inkml:trace>
  <inkml:trace contextRef="#ctx0" brushRef="#br0" timeOffset="8766.6352">27911 17372 1 0,'1'-10'0'0,"2"2"75"0,-1-4 7 16,3 4-13-16,-3 3 4 0,4 0 20 16,-3 1 23-16,2-1 17 0,0 2 6 0,-1 0-8 15,0 3-19-15,-2 0-23 0,0 2-32 0,2-1-22 16,0 1-13-16,-2 2-3 0,3 1 6 16,-2-2 6-16,2 2 8 0,0 1 9 0,1 2 4 15,-1 1 7-15,0-1-3 0,-1 5-3 0,1-2-5 16,1 2-8-16,-2 0-8 0,2 1-9 0,-1 0-7 15,0-3-4-15,0 1-2 0,0 0-3 16,0 0 1-16,0-1 3 0,-1-1 2 0,1-1 7 16,-3 1 3-16,6-2 1 0,-6-1-2 0,0-1-1 15,1-3-2-15,-1 1-3 0,0-1 0 0,-1 1 0 16,-1-3-2-16,0 0 2 0,1 1 1 16,-1-1-1-16,1-1-23 0,-1 1-40 0,2 0-63 15,-2 0-107-15,1 1-124 0,-1-1-156 0,2-1-234 16,-2 1 613-16</inkml:trace>
  <inkml:trace contextRef="#ctx0" brushRef="#br0" timeOffset="9083.6753">28098 17916 1 0,'0'0'179'15,"-2"-2"-103"-15,2 1-59 0,0 1 11 0,0 0 27 16,0 0 32-16,0 0 15 0,0 0-2 0,-1-2-20 15,1 2-20-15,0-1-8 0,0 1-2 0,0 0-5 16,0 1-7-16,0-1-3 0,0 0-6 0,0 0-4 16,0 0-3-16,0-1-2 0,0 1-9 15,0-1-18-15,0 0-24 0,0-1-34 0,0 0-49 16,1 0-72-16,-1 1-101 0,2-1-134 0,-1 0 421 16</inkml:trace>
  <inkml:trace contextRef="#ctx0" brushRef="#br0" timeOffset="13130.7082">28347 16970 440 0,'-1'-2'458'0,"-3"1"-229"15,0-2-78-15,2 0-14 0,-1 0 15 0,1 1 25 16,1-2 1-16,1 1-15 0,0-2-25 0,1-1-19 16,2-2-10-16,1-3-10 0,1-2-8 15,0-3-19-15,5-3-18 0,1-4-18 0,1-5-3 16,2 0-6-16,2-2 0 0,1-2-2 0,1-2-6 16,1-2-4-16,1-1-6 0,2-5 1 0,-3-2-1 15,6-2 1-15,-3-2 0 0,3-2-4 16,1-4-1-16,2 2-1 0,1-2 1 0,-4-3 1 15,1-2-2-15,-3 1 5 0,-5 4 8 0,-1 5 2 16,-6 10-2-16,1 2-1 0,-5 5-9 0,-1 4 0 16,-2 5-3-16,2 3-2 0,-5 5-3 15,0 4-11-15,-1 3-5 0,-1 2-18 0,0 5-33 16,1 1-54-16,-2 0-65 0,-2 3-99 0,0 6-125 16,-1 2-164-16,0 4-483 0</inkml:trace>
  <inkml:trace contextRef="#ctx0" brushRef="#br0" timeOffset="13340.4984">28571 15805 1231 0,'3'-14'702'16,"5"-4"-488"-16,1-6-81 0,3 4-18 0,0-1-7 15,7 1 2-15,2 3-11 0,5 0-16 0,1-1-10 0,0 3-12 16,3 5-6-16,2 1-6 0,-1 3-12 15,5 3-9-15,-3 3-10 0,0 4-6 0,-1 3-3 16,-7 1-6-16,-3 3-1 0,-8 3-1 0,-3 0-6 16,-5 1-4-16,2 3 1 0,-6 0-3 0,2 3-3 15,-4-1-23-15,2 3-45 0,-2-2-72 16,-2 3-101-16,-1-1-187 0,1-2-269 0,0-1-703 16</inkml:trace>
  <inkml:trace contextRef="#ctx0" brushRef="#br0" timeOffset="13668.1092">29835 15012 2046 0,'-5'-4'166'0,"-5"0"-57"0,-2 0-22 16,-4 6-8-16,5 7-5 0,-5 1 2 0,-1 5-5 16,-2 3-7-16,-1 3-1 0,1 6-4 0,-1 3-2 15,7 0-1-15,2 4 3 0,2 3-7 0,2 0-8 16,6-2-13-16,2 1-13 0,6-1-5 16,0-2-8-16,0 3 0 0,3-2-5 0,0 2 0 15,5-3-10-15,-4-7-5 0,3-4-7 0,2-7-19 16,-1-8-24-16,0-3-67 0,0-3-103 15,-2-5-262-15,2-1-596 0,-1-3-30 0</inkml:trace>
  <inkml:trace contextRef="#ctx0" brushRef="#br0" timeOffset="15148.4181">30383 15248 1124 0,'-12'7'351'16,"-3"0"-97"-16,-6 8-29 0,-4-2-30 0,7 1-43 16,0 1-19-16,-6 1-2 0,2 7 0 0,-7 3-8 15,0 2-21-15,5 1-35 0,3-4-34 16,11-3-19-16,7-5-12 0,5-1-1 0,3-4 7 16,4-4 6-16,6-3 12 0,0-3 0 0,5-4-1 15,4-4-6-15,-1-1-3 0,1-7-3 0,1-1 0 16,-7 1-1-16,0-5-1 0,-2 2 0 0,-6 0-1 15,-5 3 0-15,0 1-1 0,-4 4 1 16,-1 3 0-16,-1 1-2 0,0 4 0 0,-2 0-8 16,3 2-4-16,-1 1-3 0,0 3 4 0,0 3-2 15,-2 1 4-15,2 2 2 0,-2 5-1 16,6-1 5-16,0 3 1 0,0 0 0 0,4 1-5 16,3-2 3-16,0-1-2 0,2 0 1 0,5-7-1 15,0-1 3-15,1-4 1 0,1-4 0 16,-3-4 4-16,0-4-3 0,2 0 0 0,-1-7-1 0,-2-1-3 15,-2-2 1-15,0 0-3 0,-2-2 2 16,-7 1-3-16,2 2 2 0,-4 2 0 0,-2 1-1 16,-1 4 0-16,0 2-4 0,-3 2 0 15,3 4-1-15,0 2-5 0,1 0-5 0,0 1-2 0,0 1 1 16,-1 3 2-16,0 3 8 0,-1 2 2 16,-3 4 2-16,4 1-1 0,2-2 3 0,6 5-1 15,-5-2 1-15,5-1-1 0,-2-2-2 0,3-2 3 16,4-1 0-16,3-6 4 0,0-1 1 0,3-4 0 15,0-2 1-15,-4-6-1 0,5-2 1 16,-7-1-2-16,3-1-1 0,-2-5-1 0,-1 1 0 16,-2-2 0-16,0 1-2 0,3 1 3 0,-4-2-3 15,1 2 0-15,0 0 1 0,1 1 0 0,-2 4-2 16,1 0 0-16,-1 4 1 0,1 2-5 16,0 0 4-16,-2 4-2 0,0 1-1 0,-2-1 0 15,5 5-1-15,-1 0 2 0,4 3 0 0,-2 0 2 16,1 2 0-16,-1 3-1 0,1-1 1 0,0 3 1 15,-3-1-2-15,0 2 0 0,-2-2 0 0,0-1 2 16,-1-2 0-16,-1-1-1 0,-3-2 2 16,-1 0-2-16,3-3 0 0,-2-1 0 0,-2 0 0 15,-1-1-1-15,-1-1-5 0,-2 0-3 0,-1 1-1 16,2 1 1-16,-1-1 3 0,-3 2 2 0,2-1 2 16,-2 0 1-16,3 0-1 0,0 1 1 0,-1-1 0 15,4-1 1-15,-1 2 0 0,1-3 0 16,1 3 0-16,-1 0-1 0,1 1 2 0,2-2 2 15,-3-1-2-15,1 2 0 0,1-3 1 0,-2 2-2 16,2 1 1-16,-1-2-2 0,1 2 2 16,2-1-1-16,-1 3 0 0,-1-4 2 0,4 1 0 15,-2-1 1-15,4 1 1 0,-1-1 1 0,-2-1-2 16,4 0 2-16,2 0-1 0,-2-1-1 16,2-3-1-16,5 2 0 0,-5-3 0 0,1-1-2 15,-1 1 4-15,-1-2-1 0,1-2-1 0,-1 0 0 16,0 0 0-16,1 0 0 0,0 0-1 0,2-2-1 15,0 1-1-15,0-2 2 0,-1 2 0 16,4-4 1-16,-3 3 1 0,-2-1-4 0,4 1 0 16,-2-2 1-16,-1 0-2 0,3 1 3 0,-2 0-1 15,-1-1 0-15,-2 1 2 0,0-1-1 0,-2 3 1 16,-3-1 0-16,1 5-2 0,-4 0 3 0,0-2-1 16,1 3 0-16,-2 1-2 0,0 1 2 15,-1 2-1-15,1-1-2 0,-1 1 4 0,0 1-4 16,0 0-1-16,0-1-1 0,0 1-4 0,0 1-3 15,0-1-2-15,0 3 3 0,1-2 2 0,-1 2 4 16,1 3 3-16,-1-1-1 0,2 1 1 16,2 0 0-16,0 0 1 0,3 1 0 0,-2-1-1 15,3-1 2-15,1 1-1 0,3 2 0 16,1-2 1-16,2 2-2 0,-3 1 0 0,5-1-1 0,-4 0-2 16,-1 4 3-16,5-1 0 0,-5 1-1 15,-1 0 2-15,2 2-1 0,-5-1 0 0,1 0 0 16,-3-1 0-16,-2 0 0 0,-4-1-2 0,0-1-2 15,-1 0-1-15,-3-2-1 0,-2 2-3 16,-3-1 2-16,-1 1 1 0,-3 0 0 0,1-2 1 16,-3-1-4-16,3 0-1 0,1-3-1 0,3-2 2 15,4-2 2-15,-1 0 7 0,4-2 3 0,0 0-1 16,1 0 5-16,1-2-7 0,4 1-1 0,-1-1-3 16,2 1-6-16,0-2 7 0,9-1 0 15,-4 1 1-15,2 1 1 0,1-2 0 0,3 0 0 16,2 0 0-16,4-1 2 0,3-2-1 15,0-2 2-15,-1 0-2 0,-4-2 0 0,-2-3 4 0,-4-4 0 16,2-1 1-16,-5 2-3 0,-2-2 2 16,-3-2 0-16,-5 2 1 0,-3 1 4 0,-4 2-1 15,1 7 1-15,-2 2-3 0,-2 2-5 0,-7 1-3 16,4 4 0-16,-6 1 0 0,2 2 3 0,-4 2 1 16,1 4-1-16,1 4 0 0,0 2 1 15,4 1-1-15,1 3-1 0,5-1 3 0,0 2 0 16,3 0-1-16,3 0 0 0,2-1 0 0,4-1 4 15,6-3 1-15,5-2 4 0,5-4 3 0,1-3-3 16,4-3-1-16,-1-2-1 0,3-1-1 16,1-1-1-16,-3-2-1 0,3 1 1 0,0 2-1 15,-6-1 3-15,2 0-1 0,-9 6-3 0,2-2 0 16,-7 3-1-16,-2-1-4 0,-1 3 0 0,1 1 0 16,-4 5-2-16,2-1 4 0,-4 5 0 0,3 2 0 15,-3 3-2-15,-2 2 0 0,0 1 0 16,-1 2-9-16,-1 1-8 0,-5 2-31 0,-5 0-53 15,-6 1-88-15,-5-2-132 0,-8 1-236 16,-6-1-557-16,-7 1 54 0</inkml:trace>
  <inkml:trace contextRef="#ctx0" brushRef="#br0" timeOffset="15583.1047">29095 17127 1718 0,'5'-2'183'0,"-2"1"-88"16,9-1-16-16,4-4 22 0,5 0 39 0,8-4 19 16,0 0-4-16,6-6-22 0,6 0-24 15,5 0-22-15,5-6-18 0,2 3-16 0,6-2-13 0,1-3-9 16,0 1-8-16,1-4-2 0,0-2-10 15,-7 2 0-15,-2-2-5 0,-3 4-1 0,-10 2 1 16,-6 1-4-16,-4 4 0 0,-11 2-12 0,-4 3-21 16,-4-2-36-16,-6 2-37 0,1-1-51 15,-5 3-74-15,0-2-126 0,-5 1-212 0,1 0-263 16,1-1-60-16</inkml:trace>
  <inkml:trace contextRef="#ctx0" brushRef="#br0" timeOffset="15855.5669">29989 16455 693 0,'7'6'598'0,"4"2"-400"0,7 7-19 0,-1 2 19 16,2 6 14-16,-4 1-24 0,1 3-43 15,-8 2-30-15,-1-2-21 0,-8 0-15 0,-8 1 0 16,-1-2-3-16,-5 3-6 0,-5 1-12 0,-5-2-15 16,-1 0-16-16,-3-3-11 0,1-3-3 15,1-3-6-15,4-4-3 0,2-3-13 0,7-2-25 0,-2-6-35 16,7-1-58-16,6-2-68 0,1-4-110 15,2-1-207-15,4-4-258 0,5-5-300 0</inkml:trace>
  <inkml:trace contextRef="#ctx0" brushRef="#br0" timeOffset="16044.0662">30839 16227 1879 0,'-6'-1'252'0,"-9"1"-77"16,1 1-13-16,-2 6 7 0,2 5-15 0,-2 1-25 15,-3 7-24-15,-3 5-12 0,1 4-8 16,-4 5-14-16,1 0-19 0,8 2-17 0,0 3-14 16,6 0-6-16,5 2 0 0,0 0-6 0,5-1-6 15,5 2 1-15,0-4-3 0,3 1 0 16,1-2-2-16,2-4-7 0,-1-4-11 0,1-5-20 15,-2-8-31-15,0-5-46 0,-4-1-64 0,4-7-84 16,6-4-184-16,-2-4-295 0,5-4-786 0</inkml:trace>
  <inkml:trace contextRef="#ctx0" brushRef="#br0" timeOffset="16826.5632">31171 16515 996 0,'-9'5'287'16,"-5"4"-108"-16,-3 2-5 0,-2 3 6 0,6 4 0 0,-4 0-4 16,-2 4-14-16,2 6-13 0,-6-2-31 0,8 1-31 15,3-2-27-15,2 5-16 0,4-1-9 16,5 2-6-16,2-3-3 0,5-3 0 0,4-6 2 16,3-4 2-16,1-4-1 0,6-2-3 0,0-4-4 15,0-3-5-15,4-6-2 0,-1-3-1 0,-1-2-5 16,-1-4 1-16,-1-3-4 0,-3-5-2 15,-4-2 0-15,-4-2-6 0,-5-2-2 0,0 2-7 16,-8 2-1-16,0 0-2 0,-5 3 1 0,-4 1 7 16,-3 4 4-16,2-1 4 0,-3 3 2 0,-2 2 4 15,5 4-3-15,-4 2 0 0,6 3-3 0,0 3-1 16,2 1-1-16,0 3 0 0,3 1 0 16,-1 3 1-16,5 1 3 0,2 0 2 0,2 0 3 15,1-2-1-15,6 0 2 0,1 0 3 0,2-3 2 16,2-2 1-16,3-2-4 0,3-1 1 15,-3-1-5-15,8-1 0 0,-3-3 0 0,0 0 0 16,1 0-3-16,-1-1-2 0,-2 0 2 0,0 0-2 16,-4 0 1-16,1 2 0 0,-4 1-3 0,-2 2-2 15,-1 1-1-15,-4 2-2 0,2 3 3 16,0 1-3-16,-2 2 0 0,2 3 3 0,-4 0-2 16,-1 4 0-16,2-1 2 0,-4 3 0 0,0-2 1 15,-4 3-1-15,3-2 1 0,-1-2-1 0,-1 1-1 16,-3-3-1-16,-2 1 1 0,3-4-1 0,-2-1 2 15,5-6 6-15,0-2-1 0,2-3 6 16,1-5 4-16,1-3-6 0,0-3-1 0,5-3-4 16,2 1-6-16,0-1 5 0,1 0-1 0,2 4 0 15,0-2 3-15,-2 6-5 0,1 2 0 0,-1 2-1 16,2 4-3-16,-2 1 0 0,0 1-2 16,4 4 3-16,-2 1 1 0,0-1 1 0,0 4-1 15,4 3 0-15,-2-1 0 0,2 0 0 0,4-1 4 16,-5-1-1-16,5-3 0 0,-2-2 1 0,-6-4 1 15,5-1 2-15,-4-5-1 0,-1-5 2 16,4 2-2-16,-4-8-1 0,-1-2 0 0,-2-1 2 16,0-5-3-16,-5-2-1 0,2-5-1 0,-4-2 3 15,-1-4 0-15,-1-3 1 0,0-1 5 0,0-2-3 16,1-3-1-16,4 1 1 0,-2-2-3 16,4 1 0-16,0 0-1 0,2 1 0 0,0 1-1 15,-1 3 2-15,-2 4 6 0,-2 6 3 0,-2 7 6 16,-2 9 1-16,0 7 0 0,0 5-9 0,0 5-11 15,-1 4-1-15,-1 6-6 0,-5 4 5 16,2 11 4-16,-3 6-2 0,0 4 4 0,1 4-2 16,3 2-2-16,1 4 2 0,-1 3-2 0,2 4-2 15,-1 1-15-15,-2 0-45 0,2 2-65 0,-5-3-73 16,6-4-65-16,2-3-109 0,6-7-187 0,4-9-382 16,5-9 167-16</inkml:trace>
  <inkml:trace contextRef="#ctx0" brushRef="#br0" timeOffset="16983.7558">31799 16387 2630 0,'2'-8'129'0,"1"-3"-92"15,4-3-18-15,1 6 0 0,-2 1 1 0,8 1 3 16,-3 2-3-16,2 1-2 0,2 1-6 16,7 2-9-16,-2 1-2 0,3 3-5 0,-2 1-51 15,-1 4-85-15,-6 0-121 0,1 0-224 0,-3 3-262 16,-4 1-491-16</inkml:trace>
  <inkml:trace contextRef="#ctx0" brushRef="#br0" timeOffset="17435.5026">31998 16856 1150 0,'8'-16'447'0,"1"-6"-384"0,2-6 5 15,0 1 33-15,6 2 45 0,-4-1 39 16,1 0 6-16,-2-1-16 0,-4 2-24 0,0 2-29 16,-3 1-20-16,-2 4-19 0,-2 1-12 0,-2 3-12 15,-1 3-13-15,-3 2-12 0,0 1-7 0,-2 4-9 16,3 0-8-16,-5 4-6 0,2 2-6 16,-1 4-3-16,1 2 2 0,-1 2 3 0,-3 3 3 15,1 5-2-15,1 2 1 0,0-1 0 0,-1 4 1 16,2 0 1-16,5-1-3 0,0 0-3 0,3-3-3 15,3-1 0-15,2-3 2 0,7-1 4 16,1-5 2-16,-1-1 3 0,9-4 2 0,-1-1 1 16,1-3-1-16,5-3 0 0,3 0-6 0,0-3 2 15,3 0 2-15,-1-2-7 0,0-3 5 0,-4-1 0 16,-1-1-3-16,-3 1 1 0,-1 2 2 16,1 0-3-16,-5 1-3 0,0 1 9 0,-2 5-7 15,-5 0 3-15,-1 3 1 0,0 3-6 0,-4-1 1 16,1 5-2-16,2-1 2 0,-4 5 2 0,1 1-3 15,-4-1 2-15,-2 4 1 0,-1 3 0 16,-2-3 1-16,-4 3-2 0,2-1 1 0,-3 1-3 16,-1 0 0-16,-4 0-10 0,0 0-28 0,-1-5-48 15,-1 0-69-15,0-5-81 0,6-6-132 0,5 0-163 16,2-6-252-16,2-1-310 0</inkml:trace>
  <inkml:trace contextRef="#ctx0" brushRef="#br0" timeOffset="17867.9269">32884 16600 587 0,'-3'1'559'0,"0"3"-515"16,-5-1 10-16,0 6 89 0,-3 0 62 16,0 2 6-16,3 0-20 0,-1 3-25 0,4 3-37 15,-4 0-32-15,7 5-17 0,-1 1-4 0,-2 1-1 16,3 0 3-16,1-1-4 0,4-2-15 0,2-3-8 15,6-1-7-15,0-4-7 0,0-1-3 0,2-4-4 16,3-4-3-16,-3-1 1 0,-1-5-2 16,0 0-1-16,2-4-3 0,-3-6 5 0,-6 5-1 15,4-2-3-15,-1-5-1 0,0 0-12 0,-1-5-7 16,3-2 3-16,0-2-1 0,-1-5-1 0,-1-3-1 16,-1 0-1-16,-3-3 0 0,2-3 0 0,-3 0-2 15,3-2 2-15,-2-3-4 0,-3-2 0 16,5 2 0-16,-3-2 1 0,0 1 0 0,1 0 1 15,-2 2 0-15,0 3 1 0,-2 3 4 0,3 5 2 16,-4 3 1-16,-1 6-2 0,2 3-10 16,-1 8-9-16,-1 2-4 0,-2 8 0 0,1 3 6 15,-2 6 7-15,-1 4 4 0,-1 7 2 0,0 3 0 16,-1 8 2-16,1 1-2 0,1 7 0 0,0 2 0 16,2 3-3-16,-1 5-8 0,0-1-19 15,0 3-46-15,3-2-63 0,1-1-45 0,-1-4-41 16,4-1-48-16,1-6-118 0,7-5-227 0,-2-6-709 15</inkml:trace>
  <inkml:trace contextRef="#ctx0" brushRef="#br0" timeOffset="18023.9895">32868 16380 2706 0,'9'-4'86'0,"-5"1"-63"0,6 1-16 15,3-1 5-15,4 0 9 0,3 0-3 16,1 2-1-16,9-1-7 0,3-1-7 0,2 2-6 15,4 1-1-15,-1 0-17 0,2 0-51 0,1 0-81 16,-1 1-139-16,-3 1-320 0,-3-1-910 0</inkml:trace>
  <inkml:trace contextRef="#ctx0" brushRef="#br0" timeOffset="23763.7937">22921 15273 1 0,'0'0'0'0,"-1"0"0"0,0 0 0 0,1 0 0 16,0 0 183-16,0 0 2 0,1 1-20 0,-1-1-18 15,0 0-15-15,1 1-11 0,-1-1-14 0,2 2-10 16,2-2-11-16,0 2-10 0,-2-1-10 16,3-1-8-16,-1 1-6 0,2 1-5 0,-1-2-3 15,4 0-6-15,-1 0-5 0,0 0-5 0,1 0-6 16,2 0 1-16,0 1 4 0,0 1 5 15,3-2 3-15,0 1 0 0,0-1-2 0,-1 0-1 16,4 2 2-16,-4-1 1 0,7 0 2 0,0 1-2 16,1-2 1-16,5 2-4 0,0-1-2 15,4-1-3-15,0 2-4 0,2-2-5 0,5 1-2 16,-4 2-4-16,3 0-3 0,-3 1 0 0,-2-1-2 16,-1 1 1-16,1 2-2 0,-1-4 1 0,0 1-1 15,1 1-1-15,-1-2 1 0,1 0-1 16,-1 0 1-16,0 2 1 0,-2-2-1 0,-2-1-2 15,2 1-2-15,0-1 2 0,-2-1-1 0,1 0-1 16,-2 0 0-16,1 0 1 0,-3 0-1 0,3 0 1 16,-4 0 1-16,-1-1-3 0,0 1 0 0,1-2 1 15,1 1-2-15,-1-1 2 0,-1-1 0 0,-1 2-1 16,0 1 0-16,0-1 1 0,-1 0-1 16,0 0 0-16,-2 1 1 0,4-1-1 0,-1 1 0 15,0 0 1-15,0-1-1 0,0 1 1 0,1-1-2 16,-1 1 2-16,2 0-4 0,-2-1 2 0,4 1 0 15,-5 0 0-15,-1-1 2 0,1-1-2 16,1 2 2-16,-2 0-1 0,2 0 1 0,-1 0-2 16,-3 0 0-16,3 0 0 0,-4 2 0 0,0-2 0 15,-4 1 0-15,-1 0-1 0,-1 0-1 16,-2 0 0-16,-5 0-7 0,-1 0-5 0,-1-1-15 16,-1 0-12-16,0 0-2 0,0 0 4 0,-4 1 6 15,2 0-21-15,-3 0-43 0,1 2-63 16,-2-1-83-16,0 1-75 0,1-1-60 0,-4-1-69 15,2 0-28-15,1-1 475 0</inkml:trace>
  <inkml:trace contextRef="#ctx0" brushRef="#br0" timeOffset="25975.5622">23797 15527 1 0,'10'0'0'16,"6"-2"0"-16,3 2 0 0,1-1 0 0,0 0 0 15,1 0 0-15,3 0 0 0,-1-1 0 0,5 1 0 16,-2-1 66-16,4 1 46 0,3-1-9 0,2 0-12 15,3 0-5-15,2 1-9 0,-1-3-14 0,3 4-11 16,-1-2-13-16,1 0-5 0,4 1 3 16,-3-1 4-16,1 1 9 0,2-2 9 0,-1 1 4 15,4 1 1-15,1-1 0 0,1 1-4 0,1 1-5 16,0-1-4-16,2 1-6 0,1 0-5 0,-1-1-8 16,3 1-6-16,0 0-3 0,1-1-6 15,2 1 0-15,1 0-1 0,-2 0-1 0,1 0-1 16,3 0 0-16,0 1-1 0,3 1-2 0,-1 1 1 15,3 0 5-15,-1 1 10 0,-1-1 5 16,0 1 2-16,-1 1-3 0,0-1-10 0,1 1-4 16,-1-1-4-16,-1 1-1 0,2-2-2 0,-1 3-1 15,-2-3 1-15,-3-1-2 0,-2 2-2 0,-3-1-2 16,-1-3 2-16,-3 1-2 0,-4 1 2 0,-1-2-1 16,-3 1 1-16,-2-1-1 0,-3 0-2 0,-4 0 1 15,-3-1 0-15,-1-1 0 0,-4 1 1 16,-2-1 6-16,-3 1 5 0,-1-1 6 0,-5 0 5 15,1 0-1-15,-4 0 1 0,0-1 2 0,-3 2-1 16,-2 1 1-16,-6 0 0 0,0 0-4 0,-1 0-4 16,0 0-5-16,-1 0-8 0,1 0-6 15,-1 0-8-15,1 0-6 0,0 0-3 0,0 1 0 16,0-1 4-16,0 2 4 0,0-1 7 0,0 1 4 16,0-1 2-16,0 0 0 0,0 1-1 15,0 1 1-15,0-1 0 0,0 1-1 0,0-2 1 16,0 4-1-16,0-3 1 0,0 0-2 0,0-1-1 15,0 2 0-15,0 0 0 0,0 2 0 0,0-1 0 16,1 1 1-16,-1-1-1 0,0 1 2 16,0 2 3-16,0 1-2 0,0 1 3 0,-1 0-2 15,1 3 2-15,0 0-7 0,-3 2 0 0,2 3 2 16,0 0 5-16,-1 5 6 0,1 0 3 0,1 4-4 16,0 1-6-16,-1 0 0 0,0-1-2 15,-2 2-1-15,1 2-1 0,-2-1-2 0,2 1-1 16,-5 5 2-16,0 0 1 0,-2 0-1 0,-1 1 2 15,2-5-1-15,0 2 1 0,-3 0 2 0,2-3 1 16,0 1 0-16,1-2-2 0,2-1-3 0,-1-2 3 16,2-3-2-16,1 0 1 0,2-3-3 0,-1-4-2 15,1 0 1-15,0 0-2 0,0-3 3 16,2 0 4-16,-1 0 0 0,2-2 1 0,-1 1 4 16,2 0-3-16,0-2-1 0,0-2-1 0,0 0-1 15,-1-2-1-15,-1-2 0 0,0 0-3 16,0-1-2-16,-3 1 1 0,-1-3 2 0,0 1 1 15,1 1 3-15,-3-2 0 0,1-1 0 0,-1 2 2 16,-5-1-2-16,1 0-1 0,0 1 1 16,-3-1-4-16,1 2 2 0,-4-2 0 0,2 1 0 15,-2-1-2-15,0-1 0 0,-2 4-2 0,-2-4 2 16,-2 1 0-16,-3-1-1 0,1 2 2 0,-4-2-3 16,-1 0 3-16,-2 0-1 0,-1-2 0 0,-6 1-3 15,2-3-3-15,0 2 3 0,-4 0-2 16,4-2 0-16,-1 1 1 0,-3 0-1 0,-1 0-4 15,1 0-2-15,-1 2-1 0,-2-4-3 16,1 3 0-16,-3 0 2 0,-3-1 2 0,1 1 6 0,-2-1 0 16,0 2 2-16,3-2-1 0,-3 0-2 0,4 1 1 15,-2-1 0-15,4 1 1 0,-5 1 1 16,5-1-1-16,-5-1 1 0,5 3 2 16,-3-3-3-16,1 0 3 0,-1 3-1 0,-1-3 1 15,-1 2 2-15,1-2 1 0,-1 2-2 0,-2 1-3 16,-2 0 0-16,-2 1-1 0,-2-1 2 0,-6 3 2 15,0-3 0-15,-4 0 0 0,5 0 1 0,2 1 1 16,4 1 0-16,-1-1 0 0,2-1-1 0,1 3-1 16,1 0 0-16,-2 0 1 0,-2 0 0 15,2 0-1-15,-1-1 0 0,-3 2 0 0,2-3 1 16,-2 0 0-16,2 0-3 0,0-1 1 0,3 1 1 16,-2-1 0-16,-1 1-4 0,4-1 3 15,1 0-2-15,-1 0-1 0,1 0 5 0,1 0-1 16,1 0 0-16,-2 0 0 0,3 0-1 0,1 0 2 15,1 0-2-15,4-1 1 0,2 0-2 0,0 0 0 16,5 0 0-16,-5 1 2 0,2 1 0 16,3-1-2-16,-1 1 1 0,1-1-2 0,-2 0 3 15,3 1-2-15,-2-1 2 0,4 1-2 0,1 1 0 16,2-2-2-16,-1 1 3 0,3-1 0 0,2 1-3 16,-4 0 4-16,-1-1-3 0,3 1 2 0,0 1-3 15,0-1 1-15,5 0 0 0,1 0 1 0,2 0 1 16,-2 0 0-16,4-1 0 0,3 0-1 15,-1 0 1-15,1 0 0 0,3 0 0 0,1-1-1 16,0 1 0-16,1-1 0 0,2 1 0 0,0-1 1 16,-2 0 1-16,1 0 0 0,5-1 2 0,-2 0 5 15,3 1 6-15,1-2 6 0,0 1 4 16,2-3-2-16,-1-2 1 0,1 1-10 0,0 0-5 16,3-4-2-16,-1 1-3 0,-2-1-1 0,2 0 0 15,1-1 0-15,-1 0-2 0,1 1 3 16,2-2 1-16,-3-3-2 0,3-2 2 0,-3-3-1 15,3-1-4-15,-1-1 2 0,2-3 0 0,0 0 0 16,-2-1 0-16,3-3-1 0,0-1-1 0,-3-4 2 16,4 3-2-16,1-3 0 0,-1-2 2 15,0-1-2-15,-1-2 1 0,-3 0-2 0,5 2 1 16,-3 2 0-16,-3 0 1 0,2 1 2 0,-3 1-3 16,-1 5 1-16,3-1 0 0,-4 4 0 15,-1 3 2-15,0 3 4 0,0 0 0 0,1 1-1 16,-1 1-1-16,1 0-1 0,0 2-2 0,-1 0 2 15,2 3-3-15,3 0 1 0,-4 1 1 0,0 3 0 16,1-2-1-16,-1 3 3 0,4 1-1 0,-3 0 1 16,-1 4-1-16,5-2 1 0,-4 2-2 0,0-1 0 15,2 1-1-15,1-1-1 0,-3 1 0 16,4 1-2-16,-3 0 1 0,3-1-1 0,-3 2 1 16,-1 0-2-16,-1 2 1 0,4-2 1 0,-2 1-1 15,0 0 2-15,4-1 0 0,1 0 0 0,1 0 0 16,1 0 0-16,3 1 0 0,1-1-1 15,4-1 0-15,2 0 1 0,1 0 0 0,7 1 1 16,1-2 0-16,6 0-1 0,9 1 0 0,4-1 0 16,11-1-1-16,4 0-2 0,11 0-1 0,3 0 0 15,10 0 2-15,1 2 1 0,7 2 0 16,-1 1-1-16,-1 2-12 0,-5 1-23 0,-12 1-35 16,-6 1-53-16,-10-2-47 0,-8 0-57 15,-7-3-60-15,-9-1-84 0,-5 0-111 0,-5-1-291 0,-4-1 519 16</inkml:trace>
  <inkml:trace contextRef="#ctx0" brushRef="#br0" timeOffset="27176.5592">22301 16212 1 0,'2'-2'93'0,"2"0"88"0,-2-2-38 0,3 4-7 16,1 0-12-16,-3-2 11 0,4 2 17 0,-3 0-3 16,4 0 3-16,0-1-5 0,1-1-11 15,1 2-10-15,2-1-17 0,0-1-19 0,6 1-19 16,-3-1-15-16,7 2-12 0,1-1-8 0,2-1-3 15,6 0-4-15,7-1-3 0,3 1-3 0,6-2-3 16,0 2-1-16,4-4-1 0,6 3-2 16,3-3 0-16,2 3-2 0,1 0-2 0,3 2-1 15,-1 0 0-15,-1 1-2 0,5 0-2 0,0 0 1 16,2 0-1-16,0 0 0 0,1-2-1 16,0 4 1-16,0-2-3 0,-1 0 1 0,2 0-1 15,1 0 0-15,-1 0-2 0,1 1 0 0,-1 0 0 16,6 2 2-16,-1 0-1 0,-1 0 1 0,1 0 1 15,-2 2 1-15,0-1-1 0,-2-2 0 0,3 2-2 16,-2-2-1-16,1 0 0 0,-1-1 0 0,-2 1 2 16,0-2-2-16,-4 2-2 0,-1-1-1 0,-4-1-1 15,0 2 1-15,-4-1 3 0,-1 2-1 16,0-1 1-16,-4 1 0 0,3-3-1 0,-1 4 0 16,-4-2 1-16,-3 1-2 0,-2 2 2 0,-4 1-3 15,-5 0 1-15,-6 0-2 0,-4-2 1 16,-6 3-3-16,-4-3 1 0,-2 0 3 0,-5-3-3 15,-6 4-2-15,-1-4-21 0,-3-1-30 0,-2 2-38 16,-2-1-51-16,-3 2-82 0,-2-1-144 0,-6-1-174 16,-2 1-430-16</inkml:trace>
  <inkml:trace contextRef="#ctx0" brushRef="#br0" timeOffset="27399.0236">24492 16111 1452 0,'-6'-6'277'0,"2"-1"-274"0,0-1-36 15,15 5-3-15,16 3 2 0,13-1 51 16,15-4 38-16,13 1 32 0,13 0 32 0,9 2 13 16,7 2-6-16,7 2-22 0,3 0-25 0,3 4-25 15,3 3-20-15,2 2-13 0,-1 4-4 0,-3 0-4 16,-4 2-16-16,-10 2-46 0,-12-3-66 15,-12-3-100-15,-14-1-128 0,-10-4-100 0,-8-1-101 16,-9-4-127-16,-9 0 568 0</inkml:trace>
  <inkml:trace contextRef="#ctx0" brushRef="#br0" timeOffset="28193.0339">23022 15975 1 0,'-2'2'102'0,"0"-2"213"0,-2 0-83 0,4 0-50 16,0 0-3-16,4 0 29 0,-2 0 3 15,1 0-9-15,7 0-27 0,1-2-34 0,10-1-15 16,8-3-19-16,11-2-21 0,11 0-19 0,12-2-17 16,15-3-14-16,13 0-12 0,12-2-6 15,8 0-6-15,8 4-3 0,6-3 0 0,4 1-3 0,4 0 0 16,-1-2-1-16,0-1 2 0,-2 1-1 0,-3 5-1 16,-4-2 0-16,-2 5-2 0,-11 3-1 15,-9 4-2-15,-14 2-2 0,-10 3-2 0,-14 0-13 16,-13 2-18-16,-6-3-26 0,-10 0-36 0,-10-2-38 15,-10-1-79-15,-6 1-129 0,-7-1-98 16,-5-1-136-16,-7-1-33 0</inkml:trace>
  <inkml:trace contextRef="#ctx0" brushRef="#br0" timeOffset="28837.613">24878 14595 347 0,'3'-2'435'0,"-1"-2"-71"0,1-1-41 15,-1 1-52-15,-2 0-44 0,-2 1-39 0,-1 1-37 16,1 1-29-16,-1-1-26 0,-2 2-26 0,0 0-18 15,-2 0-15-15,-2 3-9 0,-1 2-6 0,-2 2 2 16,-1 1 4-16,-5 5-1 0,0-1 0 16,1 5-2-16,2-3-3 0,1 3-7 0,-1 2-1 15,5 2-1-15,0-1-1 0,5 2 4 0,0 0 1 16,3 4 2-16,2 1 1 0,3 0 2 0,4 2-1 16,2 0 1-16,2-2 2 0,4 2 4 15,3-4-2-15,1-4 0 0,3-2-3 0,4-3-1 16,-2-1-4-16,4-4-3 0,-3 0-4 0,-1-4-3 15,-1-1-5-15,-6-2-13 0,-2-2-14 0,0 1-25 16,-4-3-35-16,-3-1-42 0,-1-2-71 16,3-2-128-16,-4 1-202 0,-2-4-263 0,4-2-358 15</inkml:trace>
  <inkml:trace contextRef="#ctx0" brushRef="#br0" timeOffset="30484.4159">25302 14739 282 0,'-5'1'434'0,"-3"2"-132"0,-3 5-31 0,-1 0-3 15,3 3-26-15,1 1-51 0,1 2-47 0,-1-1-35 16,1 3-17-16,3 2-11 0,1 0-12 16,3 3-9-16,1-1-13 0,4 0-6 0,5-1-4 0,0 0-1 15,2-2 3-15,7-4 3 0,-1-4 1 16,6 0-3-16,4-5-2 0,1-2-6 0,-2-2-5 15,-1-2-3-15,-4 1-4 0,-2-5 1 0,-5-2 1 16,-1 1-1-16,-5-4-2 0,-4-2-3 16,1-2-6-16,-5 0-3 0,-1-1-4 0,-3 0-1 15,-5 0-3-15,-1 2-2 0,-1 0 1 0,-6 2 0 16,3 2-1-16,-4 2 2 0,1 0-1 0,-2 5 0 16,3 0 2-16,-2 2 0 0,5 1 2 15,-3 1 0-15,6 4-4 0,3-2 0 0,1 2 1 16,2 2 2-16,1 0 1 0,3 4 0 0,0-3 2 15,7 2-1-15,-2-3 7 0,4-1-2 0,5 0 2 16,-2-4 0-16,7-2-3 0,3-2 3 0,1-4-3 16,0 0 0-16,2-1-1 0,-3-6 1 0,-1 0-1 15,-2-2-3-15,1-1 1 0,-2 3-2 16,0-4 0-16,-4 4 1 0,1 0-2 0,-1 3 0 16,-1 1-1-16,-4 5-1 0,1 1-1 0,-2 3 0 15,0 0-2-15,-2 3 0 0,3 2-1 16,-2 3 0-16,2 2 0 0,-1 3 1 0,-2 2 1 15,-2 4-1-15,3-1 4 0,-4 1-2 0,2 0 1 16,-4 1 1-16,1 0 0 0,-2-1-1 0,-2 1-3 16,0-1 3-16,-1-2 2 0,1-4-1 15,-1-6 2-15,2-2 1 0,-2-3 3 0,2-2 10 16,0-2 2-16,0-3 4 0,2-1-2 0,-1-6-8 16,1-2-3-16,1-3-2 0,2-1-2 15,0-1-2-15,2-1 1 0,3 0-3 0,-1-2 1 16,0 3 0-16,3 1 0 0,-2 3-3 0,1 2 0 15,2 2 0-15,-3 3 1 0,3 2-4 0,-1 4 1 16,-1 0-2-16,0 2-4 0,0 3 4 0,1 1-2 16,-1 2 1-16,-1 3 2 0,3 1 1 0,0 2 2 15,-1 1 1-15,5 0 0 0,-2-1 1 16,4 0-1-16,-1-1 1 0,2-2 5 0,2-4-4 16,-2 0 0-16,1-5 0 0,-3-2 0 15,-2-3 1-15,-2-2 1 0,-4-4-1 0,0-2-3 16,-3-1 2-16,-2-1-3 0,-1 0 1 0,-2-2-2 15,1 1 2-15,-2 1 1 0,-1 0-1 0,1 3 8 16,-1-1-7-16,1 3-2 0,-1 1 3 0,2 4-6 16,-1 2 4-16,2 1-1 0,0 2-2 15,1 2 1-15,3 1-1 0,1 3-1 0,0 5 3 16,1-2 0-16,1 4-1 0,2 2 1 0,-1 0 0 16,-1-1 0-16,-3 3 1 0,1 0 0 0,-2-3-2 15,-4 3-1-15,-2-1 2 0,-2 1-4 16,-2-1 1-16,-1-1-1 0,0-4 2 0,3-3 4 15,0-3 0-15,2-3 1 0,0-2 2 0,0 0 1 16,2 0 5-16,-2-1-2 0,2-1-2 0,3-3-1 16,4-2-6-16,1 1 1 0,2-3 2 15,5 0 1-15,-1-2-1 0,0 3-3 0,-1-5 1 16,1 1-4-16,-2-1 4 0,-1-2 1 0,-1 0-3 16,0-3 5-16,-2 3-6 0,-1-2 3 15,1 1-1-15,-4 1-1 0,-1 3 1 0,-3-1-3 16,0 6 4-16,-2 0 0 0,0 1 0 0,-2 3 1 15,1 3-4-15,0 0-6 0,-2 0-4 0,1 6 2 16,-2 0 0-16,-3 4 7 0,2 2 2 0,0 1 3 16,2 2 0-16,2 1 1 0,1 0-1 0,2 2-1 15,0-1 3-15,3 1 0 0,0-2 2 16,3-4-1-16,2 0 0 0,3-1 1 0,2-5 1 16,0-2 4-16,3-3-3 0,1-2-2 0,0-3 0 15,-2-2-1-15,-2-3 0 0,-1-2-1 16,-2-2 0-16,-3 1-3 0,1-3 1 0,-4 0 0 15,-2 3 0-15,-2-3-1 0,0 6 1 0,-2 0-2 16,-2 2 0-16,1 2 4 0,0 4-4 0,1-2-1 16,0 3-4-16,1 3-4 0,-1-2 3 15,1 4 0-15,2 3 5 0,1 2 2 0,0-1 2 16,3 5 0-16,3 0 0 0,1 0 1 0,5-3-1 16,-2 1-2-16,6-2 2 0,1-2-2 0,0-2 1 15,2-1 2-15,0-4-1 0,0-2 3 0,-3-2-3 16,-3-3 2-16,-2-2-2 0,1-4-1 15,-3 0 2-15,0-3-1 0,-2-3 2 0,0-2-1 16,0 1-1-16,-3-4-2 0,0 1 1 0,-3-4 1 16,1 0-2-16,-2-3 2 0,1 1-2 0,-3-1 0 15,6-7 2-15,-1 3 0 0,3-4-2 0,3-5-1 16,-1 1 2-16,1-1-1 0,-1-1 0 16,0 1 1-16,1 3 1 0,-2 7-1 0,-3 2 0 15,-2 10 1-15,-2 1 0 0,-3 5 1 0,-1 6-1 16,-1 2-4-16,-1 4-5 0,1 2-9 15,0 1-3-15,-2 4 1 0,0 5 5 0,-5 5 5 16,-1 7 6-16,-1 5 2 0,0 2 0 0,1 8 0 16,0 4 0-16,3 2 2 0,-2 1-3 15,1 3 2-15,3 1-2 0,-1 0 1 0,2-3 1 16,3-5-1-16,2-4 0 0,3-2-2 0,1-5 3 16,6-4 0-16,1-4 2 0,4-6-1 0,1-1-1 15,-1-7 1-15,3-2-1 0,-1-3 3 16,2-6-2-16,-2-2 2 0,4-5-3 0,1-3 1 15,1-4 0-15,-4-1-1 0,4-3 0 0,-4 0 1 16,-1-3-2-16,-5-4 1 0,-2 1-2 0,0-3 1 16,-3-4-2-16,0-1 2 0,2-2 1 0,0 1 0 15,0 0 0-15,-1-1 0 0,3 3 0 0,-5-2 0 16,-2 3 2-16,0 5-1 0,-4 4 2 16,3 6 3-16,-2 8-3 0,-4 2-1 0,0 5-7 15,0 4-11-15,0 5-3 0,-4 5 0 0,-1 4 3 16,1 8 10-16,-4 6 3 0,2 6 2 0,-1 3-1 15,0 3 0-15,2 5 3 0,0 2-2 16,1 2 2-16,-1 0-2 0,4-3-13 0,0 0-21 16,0-4-32-16,3-7-39 0,3-5-36 0,5-6-37 15,5-5-30-15,-3-7-87 0,1-6-179 16,-3-3-195-16,-4-7-399 0</inkml:trace>
  <inkml:trace contextRef="#ctx0" brushRef="#br0" timeOffset="30634.5282">27549 14544 132 0,'-11'-17'624'0,"0"-7"-149"15,-4-4-71-15,5 5-73 0,4 5-63 0,4 4-49 16,2 3-48-16,2 1-41 0,3 2-39 0,1 0-29 16,5 2-16-16,5 0-16 0,2 1-6 0,3-1-6 15,3 4-5-15,3 0-5 0,5 2-3 0,-3 3-5 16,1 3-35-16,0 0-56 0,-5 1-95 16,-3 4-162-16,-2-1-226 0,-1 1-176 0,-4 2-316 15</inkml:trace>
  <inkml:trace contextRef="#ctx0" brushRef="#br0" timeOffset="31223.3623">27885 14715 1467 0,'12'-4'93'0,"4"0"-53"0,5-3 35 16,0-2 56-16,0 0 43 0,2-5 34 0,0 1-18 15,-1-1-37-15,-1 0-28 0,0-3-25 0,-1 0-20 16,-1 3-11-16,-3-3-8 0,-4 1-7 0,-2-2-13 15,-5 5-4-15,-1-4-8 0,-4 5-5 0,-1-1-7 16,-4 4-6-16,0 0-9 0,-1 3-6 16,-3 3-2-16,-1 0-4 0,-1 4 0 0,-5 2 1 15,-1 6 4-15,-2 3 1 0,-2 1 3 0,2 4 1 16,0 1-1-16,0 2 1 0,2 2 0 16,2 3 0-16,-1-1 1 0,3 0 0 0,6 0 1 15,3 0-1-15,7-6 3 0,3-1-3 0,6-2 1 16,5-5 1-16,0-3-2 0,6-4 2 0,0-1 0 15,6-4 1-15,1-1-1 0,-2-4 0 0,2-2 0 16,-1-5 0-16,-1 2 0 0,-4-5-1 16,1-2 0-16,-5 3-2 0,1-3 0 0,-6 1-2 15,1-1-2-15,-1 3 0 0,-3 1 2 16,-4 2-1-16,-2 4-1 0,-2 3 2 0,-1 2-3 16,-2 3-3-16,-1 1-16 0,-1 1-7 0,-2 2-1 15,-1 2 3-15,2 6 14 0,-2 1 8 0,-2 1 9 16,5 1-3-16,0 4-5 0,1 0-11 0,4-4-14 15,5 1-8-15,5-3 4 0,4-3 12 16,6-3 12-16,-2-4 9 0,1-3 3 0,-4-4 1 16,-3-4 1-16,-2-3 1 0,-2-3 1 0,-1-4 1 15,3-1 3-15,-6-5 4 0,0-2 2 0,0-3 2 16,-6-3 1-16,0-6 1 0,-2-1-1 0,-1 1 2 16,0-4-3-16,1 2 4 0,0-1 3 15,1 2 1-15,1 4 6 0,1 6 4 0,-1 9-2 16,-1 3-1-16,-1 8-4 0,0 4-10 0,0 4-12 15,0 2-13-15,0 4-11 0,0 4 0 0,0 7 4 16,1 7 8-16,0 7 2 0,5 5 6 0,-1 7 0 16,5 2 2-16,3 5-1 0,3 1-1 15,1 2 3-15,2-2-10 0,5 0-13 0,3-3-49 16,4-6-96-16,2-3-243 0,0-1-491 16,-1-8-713-16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3:35.4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18152 14377 853 0,'2'1'542'0,"1"4"-306"0,4 5-66 16,-1 4 18-16,1 5 28 0,1 7 2 15,0 3-27-15,-3 6-36 0,-1 7-33 0,-7-1-29 16,-2 7-22-16,-4 1-20 0,1-2-17 0,1 0-12 16,2-4-8-16,3-4-1 0,2-2-4 0,1-1 0 15,3-4 3-15,1-1 0 0,3-4 0 16,0-5-5-16,1-4-16 0,2-2-25 0,-1-5-48 16,0-5-78-16,-3-3-102 0,3-5-220 0,-1-1-406 15,-5-4-444-15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50:43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5076 883 1 0,'1'-4'0'0,"0"1"0"0,3-2 0 16,-1 1 0-16,-2-2 133 0,1-1 76 0,2 1-5 16,-1 0-14-16,-2 2-10 0,2-2-13 0,0 2-11 15,-1 1 4-15,0 1-8 0,-1-1-10 0,-1 2-15 16,1-1-22-16,-1 1-16 0,0-1-22 15,0 2-15-15,0 0-13 0,0 0-16 0,-1 2-8 16,1-2-4-16,0 1-10 0,0-1-10 0,-1 2-4 16,1-2 1-16,-2 1 0 0,1 2 10 15,-2 0 5-15,1 2 3 0,0 3 1 0,-3 10-6 16,-1 2 2-16,-3 3 1 0,1-3 3 0,1 2 9 16,1 2 0-16,-3-1-4 0,-1 2 2 0,0 0-3 15,1-1 0-15,0 0 0 0,-2-2-1 0,1 2 1 16,-1 1 10-16,-1 4 10 0,-1-1 4 15,0 1-1-15,2-3-11 0,1-1-8 0,-1-3-3 16,3-1 4-16,-1 0 1 0,0-3 2 0,2 0-2 16,-1-2-1-16,3-2 2 0,0-1-2 0,3-3-3 15,-4 0-1-15,3-3-2 0,1-1 1 0,1 0 2 16,1 0 0-16,-2-4 2 0,2 1-3 16,0-3 3-16,2 0 1 0,-2 0-1 0,1-2 1 15,-1 2-1-15,0-1 3 0,0 1 3 0,0 0 2 16,1-2 1-16,-1 2-3 0,0 0-3 15,1 0 1-15,0 0-5 0,-1 0 2 0,2-1-3 16,-2 2-4-16,0-2-1 0,0 1-5 0,1-2-8 16,-1 1-16-16,1-1-29 0,2 1-31 0,-2-1-31 15,0-1-44-15,3 2-39 0,-2-3-83 0,1 0-129 16,0-2-131-16,3-2-340 0,-3 1 609 16</inkml:trace>
  <inkml:trace contextRef="#ctx0" brushRef="#br0" timeOffset="806.9901">5043 644 1 0,'0'0'0'0,"0"-3"0"0,0 0 253 0,0 3 15 15,0-3-14-15,2-1-24 0,-2 2-29 0,0 0-14 16,0 0-26-16,0 0-22 0,0 0-23 16,0 0-26-16,0 0-16 0,0 1-21 0,-2-2-10 15,2 3-12-15,-1 0-16 0,0-2-4 0,-1 1-8 16,1-1-5-16,-1 2-1 0,2-2-2 15,-4 1-3-15,2 0-2 0,0-1 3 0,1 2 3 0,-1 0 3 16,2-1 3-16,-1 1 3 0,1-2-5 16,-2 2 6-16,2-1 1 0,-1 1-5 0,1-2 8 15,0 2 0-15,0 0 9 0,0 0 15 0,-1 0 3 16,1-2 7-16,1 2 1 0,-1 0-5 0,0 0-1 16,1 0-7-16,-1 0-8 0,0 0-4 15,2 0 1-15,-2 0-3 0,1 2-4 0,-1-2-4 16,0 0-8-16,0 0 2 0,1 2 0 0,0-1 2 15,0 1 7-15,2 1-4 0,0 1 2 0,-1 2 10 16,3 4-3-16,0-3 4 0,-2 6 8 16,3-1 0-16,-1 3 3 0,2 3-2 0,1 1-6 15,0 4-5-15,1-1-3 0,1 2-1 0,3 7-10 16,9 19-3-16,-2-7 2 0,0-6-4 16,-4-11 5-16,-1-1 4 0,2 0-3 0,-3-2 0 15,1-2 2-15,-3-1-1 0,0 0-5 0,-1-2 2 16,0 1-2-16,-3-3 0 0,0-3 1 0,-4 1 0 15,1-3 0-15,-1 1 2 0,-2-5-2 16,3 1-1-16,-2-3 2 0,-2 1-1 0,0-1 0 0,0-2 1 16,3 1 2-16,-1 1-3 0,-2-3 4 15,0 2-2-15,0-2-1 0,0-1 1 0,1 1 4 16,0 0-3-16,0-1-1 0,0-1-1 0,-2 5-2 16,2-4 2-16,1 2 1 0,0-1 1 0,-1 0 1 15,0 1-4-15,3 0 2 0,-2 1 1 16,0-2-3-16,1 3 2 0,0-3-2 0,0 3-1 15,1-4-1-15,-2 5 1 0,4-3 3 16,-4 0-2-16,4 0 0 0,-4-1 1 0,4-1-3 16,-4 1 1-16,4 1-1 0,-5-2 0 15,2 0-3-15,0-1-3 0,-3 0-6 0,1 0-5 0,1 0-9 16,0 0-6-16,-1 2-5 0,-1-2-11 0,0 0-4 16,0 0-8-16,2 1-9 0,-2-1-17 15,1 0-21-15,-1-1-34 0,-1-1-45 0,0 2-39 16,0-1-45-16,-1 0-47 0,-1-2-74 0,-2 1-93 15,2-1-108-15,1-1 590 0</inkml:trace>
  <inkml:trace contextRef="#ctx0" brushRef="#br0" timeOffset="1099.9981">4951 1133 1 0,'-2'-1'0'0,"0"-1"0"0,1 1 0 16,1 1 113-16,1 0 145 0,1-2-25 0,-2 2-25 15,1 0-16-15,-1 0-23 0,1 0-38 0,-1 0-40 16,0 0-39-16,0 0-27 0,-1-1-14 0,0-1-9 15,1 1-8-15,-2-1-5 0,1 2-7 0,0-1-21 16,0-2-41-16,-1 2-69 0,0 1-89 0,1-1-95 16,0 1-101-16,-1 0 257 0,1 0 177 15</inkml:trace>
  <inkml:trace contextRef="#ctx0" brushRef="#br0" timeOffset="1326.1344">4900 1145 1 0,'2'1'0'16,"-1"2"123"-16,0 0 236 0,1-1-42 0,2 1-22 16,1-2-20-16,3 2-28 0,-1-1-24 15,5 1-30-15,3 0-25 0,5-2-27 0,6-1-26 16,2-1-22-16,6-4-21 0,3 4-21 0,0-4-13 16,2 1-10-16,-6 1-9 0,-1 0-4 0,-5 1-4 15,-3 1-1-15,-7 0-1 0,-1-2-4 16,-3 1-7-16,-3 2-21 0,-3 0-33 0,-3 0-51 15,-2 2-86-15,0-2-134 0,-4 1-200 0,0 1-164 16,-2-1-190-16</inkml:trace>
  <inkml:trace contextRef="#ctx0" brushRef="#br0" timeOffset="1669.4707">5300 1039 1 0,'1'0'0'15,"-1"-2"86"-15,0-1 144 0,0 2-16 16,1 0-9-16,1 1-28 0,-1-1-32 0,0 1-39 16,1 1-33-16,-1-1-16 0,-1 0 0 0,1 0 3 15,-1 0 9-15,0 0 3 0,1 0 1 16,-1 0 1-16,0 0-2 0,1 0 3 0,-1 1-1 15,-1-1 0-15,1 1 1 0,0-1-1 0,-1 0-4 16,1 2-5-16,0-2-9 0,0 0-11 0,0 0-8 16,0 0-10-16,0 0-6 0,0 0-4 15,0 0-4-15,0 0 0 0,0 0-2 0,0 0-1 16,0 0 1-16,0-2 2 0,0 2-1 0,-1 0-2 16,1 2-8-16,0-2-15 0,0 0-32 15,-1 0-48-15,1 0-60 0,-3-2-82 0,2 2-121 16,-1-1-120-16,0 0-166 0,2 1 80 0</inkml:trace>
  <inkml:trace contextRef="#ctx0" brushRef="#br0" timeOffset="2865.4232">5702 949 101 0,'4'-1'565'0,"-2"-2"-272"0,6-2-10 16,-6 3 22-16,1-2-1 0,-2 2-53 0,-1 0-71 16,0-1-46-16,-3 2-30 0,1-1-12 15,-4 1-19-15,1-1-25 0,1 1-23 0,-2 0-24 16,-2 2-4-16,-2 0-5 0,-1 2 4 0,-1 3 5 16,-3 1-2-16,-1 2 4 0,-3 5 0 0,1 3 0 15,1 0 0-15,0 1 2 0,2 0 0 0,1 0-2 16,4-2 1-16,2 2-3 0,2-1 3 15,0-2-1-15,5 0 0 0,2 0 1 0,4-4-2 16,2 0 1-16,0-2 2 0,3-2-2 16,1-2-2-16,0-1 3 0,-1-4 1 0,2 0 6 15,0-4 5-15,0 0 6 0,0-2 2 0,-2-2 1 0,2-3-2 16,-1 1 0-16,-1-2-4 0,0-1-1 16,-2-1 0-16,-4 1 0 0,3-1-2 0,-5 1-2 15,1-1-1-15,1 0-5 0,-4 3 4 0,0 0 3 16,-3 3 1-16,2 2 0 0,-1-1 2 0,0 1 1 15,1 2-3-15,1 2-2 0,0 2-3 16,-1 0-11-16,1 0-3 0,0 0-5 0,0 0-9 16,1 2-3-16,-1 1 2 0,1 1 5 0,1 3 5 15,5 2 6-15,-4 0 3 0,5 4-3 16,-2 2 2-16,0 3 0 0,4 4 2 0,-2 3 1 16,-2 4 1-16,-1 4 3 0,4 1 0 0,-2 6-1 15,2 0 1-15,-3-2-2 0,3 5-2 16,-4-2 0-16,0-1 0 0,0 3 2 0,-1-1-2 0,-1-2 3 15,0-2-2-15,1 0-1 0,-2-4-4 16,0 0-1-16,-1 0-3 0,1-5 3 0,-4 3 5 16,0-3 1-16,-1-3 1 0,-6-1-1 15,0-3 2-15,-1 0 0 0,-3-3-1 0,-5 1 2 16,0-2-1-16,-3 1 0 0,2-2 0 0,-3-4 2 16,0-1 0-16,2-3-1 0,0 0 3 0,2-3-5 15,3-2 2-15,-1 0 1 0,3-3 4 0,0-1-2 16,2-1-3-16,1-3-1 0,-1 0-2 15,4-3-2-15,-1-3-2 0,4 2-2 0,0-4-3 16,2-2-1-16,2-2 3 0,0 0-1 0,0-1 1 16,1-1-1-16,3-1-2 0,2-4 1 0,2 2 4 15,4-5-1-15,0-2 0 0,6-3 0 0,0-5 2 16,2 1 8-16,3-6-3 0,3-2-1 16,1 2-3-16,6-2-6 0,-2-2 1 0,4 2-1 15,0-1 3-15,0 2-4 0,-2 5 0 0,-1-4-4 16,3 6-10-16,-2-3-10 0,-2 3-2 15,-1 3-1-15,-5 5 4 0,-1 3 7 0,-7 3 4 16,-1 4 3-16,-2 0 2 0,-2 2 10 0,-3 4 3 16,-3-1 0-16,2 3 3 0,-5 2 1 15,0 2-1-15,-2 0 1 0,-1 2 7 0,0 0-3 16,-1 2 3-16,-1 0 6 0,-1 1 1 0,1 1-2 16,-4 0-9-16,4 0-9 0,0 1-9 0,-4 0-2 15,0 2 5-15,-2 5 6 0,-1 1 0 0,-2 2 3 16,-1 3 2-16,2 2-1 0,-1 2 4 0,-1 2 0 15,3 1-1-15,1 5-1 0,-1 0 1 0,1 4-1 16,0 5 0-16,4-3 1 0,1 1-2 16,6 0 3-16,1-7 1 0,6-2-1 0,5-3 2 15,-3-4-1-15,4-7-1 0,-1-1 1 0,0-1 1 16,0-6 1-16,2-2 2 0,2-2 4 16,1-3 0-16,4-4 0 0,-2-4-2 0,3-2-5 15,-1-2-4-15,-2-3 0 0,-2-1-2 0,-2-1-2 16,-5-3 0-16,-2-1 0 0,-2-5-4 0,-1 1-3 15,-6-3 0-15,-2 2-7 0,-1 2-2 16,-5 3-3-16,-5 6 5 0,-1 1-1 0,-3 4 2 16,-3 0 3-16,0 3 3 0,-2 2 0 0,0 3 4 15,2 3 1-15,3 5-3 0,-2 1 3 16,3 1 2-16,-1 3 0 0,5 1 3 0,-1 1-4 16,4 2 3-16,2 2-1 0,1 1 1 0,3 1 1 15,4-1-2-15,1-1-2 0,6-2 3 0,4-1 5 16,0-3 1-16,6-3 3 0,-2 0 0 15,3-3-1-15,2-1 0 0,2-2 0 0,0-2 1 0,1 1-4 16,-1-4-3-16,3 1-5 0,-5-2-13 16,-3 3-19-16,1-2-19 0,-5 2-26 0,-2-1-36 15,5 0-53-15,-5 1-83 0,3-1-152 0,1 0-214 16,-3 0-432-16</inkml:trace>
  <inkml:trace contextRef="#ctx0" brushRef="#br0" timeOffset="3355.4891">6808 917 17 0,'-6'0'591'0,"-4"0"-448"0,-2 2 30 16,-3 0 91-16,1 4 52 0,-3 4 6 16,-5-1-55-16,1 8-60 0,0-1-55 0,2 1-51 15,-1 4-43-15,5 0-23 0,-1 4-3 0,5 0-7 16,-1 3-2-16,0 2-1 0,5 0-5 0,1 0 0 15,5 2 1-15,3-1 0 0,5-5-3 0,1-2-6 16,3-5-6-16,0-7-8 0,2-1-8 0,2-7 7 16,-2 1 8-16,5-5 9 0,-4-3 15 15,5-1 3-15,2-7-4 0,-1 0 0 16,2-6-2-16,-1 1-3 0,-3-5 1 0,-2-3-2 0,-5 0-2 16,1-3-2-16,-3 1-5 0,0-3 1 0,-3-1-4 15,1-3-1-15,-2-1 0 16,-2-5-3-16,-3 1-2 0,0-5-1 0,0 20 8 0,-1-3-2 15,-1-2 2-15,-2-7-4 0,3 3-10 0,-2-6 2 16,-1 3-7-16,1-6 10 0,0 3-2 16,-3 2 4-16,3 6 17 0,-4 5 0 0,3 5 1 15,-4 4-9-15,5 7-12 0,-2 3-8 0,2 2-8 16,-1 8 9-16,0 4 6 0,0 3 4 16,-2 7 10-16,3 5-2 0,-3 5 1 0,3 8-1 15,-3 3 2-15,3 15-9 0,-1 37 0 0,0-7 3 16,6-11-3-16,4-23 7 0,1-3 0 0,3-4 0 15,0-4-3-15,2-3-8 0,-2-2-13 0,2-1-27 16,-1-5-58-16,3-3-95 0,2-6-168 16,0-2-227-16,-1-7-315 0,6-3-100 0</inkml:trace>
  <inkml:trace contextRef="#ctx0" brushRef="#br0" timeOffset="3734.9676">7307 914 2278 0,'-9'-5'168'0,"-6"-1"-146"0,0 3 8 15,-2 5 34-15,1 4 33 0,-3 1 22 0,-7 3-6 16,3 4-24-16,-4 2-27 0,3 3-19 16,-3 5-14-16,4 5-9 0,1 1-3 0,1 1-6 15,3 2 0-15,4-2-3 0,2 3 0 0,6 1 0 16,1-3-3-16,6-4-4 0,5-5-6 0,3-7-6 15,3-7-4-15,-1-2 7 0,2-5 13 0,2-2 5 16,-1-3 7-16,3-5-1 0,1-3-7 16,-2-6-1-16,2-5 0 0,0-2-1 0,-5-2 0 15,-1-2-1-15,-3 2 0 0,0-1-1 0,-6 2 0 16,2 3 2-16,-3 4-3 0,-2 4 9 0,-1 4 4 16,-1 5 6-16,-2 2-1 0,2 2-8 0,1 4-9 15,1-2-17-15,0 2 0 0,1 5-1 16,0 2 9-16,2 3 6 0,2 2 2 0,4 4-1 15,0 2 0-15,1 1 2 0,4 2 0 0,1 1 1 16,0 1-2-16,-2-1-10 0,5-1-12 0,-1-3-20 16,-1-5-37-16,0-1-48 0,-2-3-70 15,1 0-119-15,-3-5-217 0,-4 0-380 0,-5-1-256 16</inkml:trace>
  <inkml:trace contextRef="#ctx0" brushRef="#br0" timeOffset="4244.449">4164 1932 1 0,'2'0'0'0,"0"0"0"0,1 0 175 15,3 0 148-15,-1 0 78 0,5 0 0 0,0 0-69 16,6-2-106-16,6 2-65 0,5-4-37 0,7-1-17 16,5 0-18-16,6-2-15 0,6-1-16 0,6 1-16 15,3 0-8-15,5-3-9 0,3 2-4 16,8-3-7-16,5 1-2 0,7 1-3 0,5 0-3 15,5 0 3-15,4 2-3 0,3-2 1 0,5-1 1 16,3 0 0-16,1 1 0 0,7 0-2 0,1-3 0 16,1 3-4-16,0-2 1 0,-3 2 1 15,-8 0 1-15,-2-1 1 0,-8 1 2 0,-5-1 4 16,-7 2 5-16,-3 1 9 0,-9-1 8 0,-6 1 7 16,-7 1-1-16,-6 0 3 0,-8-1-2 0,-9 2-6 15,-5 1 1-15,-10 0-8 0,-2 1-1 16,-11 0-4-16,-2 2-3 0,-4-1-1 0,0 1-5 0,-6 1 3 15,0-2-6-15,2 2-1 0,-4-1-3 16,-4 1-3-16,4 0 0 0,-1 0-7 0,-1 0-8 16,2 0-20-16,-2 0-27 0,0 0-48 15,-3 0-70-15,4 0-101 0,-2 1-126 0,-3-1-302 16,-4 0-754-16</inkml:trace>
  <inkml:trace contextRef="#ctx0" brushRef="#br0" timeOffset="67113.9042">17333 1092 1 0,'4'-1'0'16,"-2"-2"0"-16,0 2 0 0,-1 0 0 0,-1-1 0 15,0 2 0-15,0 0 0 0,0 0 45 16,0 0-3-16,0 0-35 0,1 0-22 0,1-1-17 16,1-1-15-16,0 1 47 0,-1-3 0 0,7 1 0 15,-3-1 0-15,-1-2 0 0,2 3 0 0</inkml:trace>
  <inkml:trace contextRef="#ctx0" brushRef="#br0" timeOffset="69104.9133">17535 1048 1 0,'0'3'0'0,"0"-3"0"0,0 0 131 16,2 1 40-16,-2-1-25 0,1 2-29 15,2-2-30-15,-2 0-34 0,0-2-22 0,-1 2-16 16,1 0-9-16,-1 0-4 0,1 0 3 15,-1 2 1-15,0-2-2 0,0 0 0 0,0 0-2 0,0 0 6 16,0 1 9-16,0 1 22 0,0-2 24 0,-1 1 15 16,1-1 13-16,0 2 4 0,-1-1-3 15,1-1-5-15,0 2-7 0,0-2-4 0,-1 1-1 16,1 2 0-16,-1 3-4 0,-2-2-10 0,2 1-13 16,-1 0-11-16,1 0-10 0,0 2-6 15,-1 0-4-15,-1 0-2 0,0 1 1 0,3-2 0 16,-1 3-4-16,1 1-4 0,0-2 1 0,-1 1-3 15,1 1-1-15,0 0 5 0,0 2-5 0,1-2 4 16,-1 1 0-16,0 0 1 0,1 4 1 16,-1-2-2-16,3 2 0 0,-1-1-4 0,0 1 2 15,-1 0-1-15,1-2 1 0,-2 4 0 0,2-3-2 16,-1 1 1-16,2 1 3 0,-2 2 1 0,-1-2 7 16,1 3 5-16,-1 1 2 0,1 0-2 0,-1 0 0 15,1 1-3-15,-1 1-2 0,1 0-2 0,1 0-1 16,1 2 1-16,-1-2-1 0,0 1-1 15,1 1 0-15,1-1-1 0,-1 0-2 0,4 1 1 16,-3 1-2-16,1-1-1 0,0 2-1 16,0-1 1-16,-1 0-1 0,0-1-1 0,1 2 2 15,-2-2-2-15,5 2 0 0,-4 0-1 0,2 3 1 16,1-1 1-16,-2 2 6 0,1 1 2 16,-2-1 4-16,4-1 1 0,-3 1-5 0,2 1 0 15,1-1-4-15,-2 1-1 0,0 0-4 0,3 1 0 16,-1 1-2-16,-4 0-2 0,3-1 2 0,-4 0-2 15,6 1 3-15,-2 2-1 0,0-4-1 0,0 4 0 16,-1-1-1-16,-1-2 0 0,3 3 0 16,-3-1 1-16,1 1-1 0,2 4 2 0,-2-2-2 15,1 4 0-15,0-1 1 0,1-2-1 0,-2 1 1 16,4 2 0-16,-2-2-2 0,-3 1-1 0,2 3 3 16,0-1-2-16,-2 0 0 0,2 1 1 15,-3 1-2-15,2-1 2 0,-2 1 0 0,1 0 3 16,-2 0-3-16,0 5 0 0,2 1 1 0,-3-2-2 0,4 4 0 15,-2-4 2-15,2 1-1 0,-3 1 1 16,0 1 0-16,2-1-2 0,-2 3 1 16,2-1-2-16,-1 2 1 0,-2-1 0 0,-2 1 0 0,2 0 0 15,-2 4-1-15,1-1 0 0,-1 3 0 16,0-2 1-16,2 3 1 0,-2-3 0 0,1 4 0 16,0 0 1-16,0 0 0 0,-1 1-2 15,2-3-2-15,0 0 0 0,1 2 2 0,-2 1 0 16,1 4 4-16,-1 0-2 0,2-3-1 0,0 0 0 15,-1 3 0-15,1-1-2 0,-3 1-1 0,3 0 1 16,0-1 0-16,-2 1 1 0,1 1-3 0,-1 0 3 16,3 1 0-16,-1 0-1 0,-1 0 1 15,-1 0 0-15,1 1-1 0,1 0 1 0,-2 1 1 16,0-1-1-16,0 0-1 0,2 3 1 0,-3-1-1 16,3 0 1-16,0 1 0 0,-1-1-1 15,0 0 3-15,0 0 1 0,2 1 1 0,-1-1-2 16,0-2 2-16,0 1-3 0,0 4 0 0,-1-1 1 15,4 1 1-15,-4 1-2 0,0-3 2 0,1 4 2 16,0-2-1-16,0 2 1 0,0-2-1 0,2 0-4 16,-1 1 0-16,3-1-1 0,-4 1 2 15,4-1-1-15,-3 0 0 0,2 3 2 0,0-3-1 16,0 0 1-16,0 0-3 0,-1 0 3 0,4 1 2 16,-1 2 3-16,-2-2-1 0,1-1-1 0,2 0-2 15,1-2-3-15,-2 0 1 0,1 0-2 0,-1 2 0 16,0-4-2-16,1 1 1 0,-1 2 1 15,-1-1 0-15,-1 0 1 0,2 1 2 0,-1-2-2 16,1 2 0-16,-2-2 0 0,2 0 1 0,-1-2 1 16,2 0-2-16,2 2-1 0,-1-1 1 15,3-1-2-15,-2 0 2 0,0-1 0 0,1 1 0 16,-1-1 2-16,1 0-2 0,3-1 0 0,-3 1-1 16,2-3-1-16,1 2 3 0,-2 0-1 0,-1 0 0 15,-1-2 1-15,0 2-1 0,-2-2 1 0,0-2 1 16,3 2-4-16,-2-2 2 0,0-1 1 0,0 1-1 15,-1-3 1-15,1 2 1 0,-3 0 0 16,1 0 0-16,-2 0 1 0,0-1-1 16,0-1 0-16,0-2 0 0,-3 3-1 0,1-2 3 0,-2 1-1 15,1-1 2-15,-3 2 3 0,0-4-4 16,0 2 1-16,0 1 0 0,0-2-1 16,-3-1 0-16,2 2 0 0,-1-6-3 0,-2 4 1 0,2-3-1 15,-1 1 3-15,-4 0-2 0,4-2 0 0,-1 0 1 16,1-2 0-16,0 4-1 0,-2-3 3 15,1 0-2-15,-2 1-1 0,2 0-1 0,-3-2 2 16,2-3-1-16,-1 1-1 0,-2-2 1 0,1 1-1 16,0-1-2-16,-3-1 2 0,2 1 1 0,-1-3-1 15,0 3 1-15,0-3-2 0,-2 0 0 16,4 1 1-16,-1-2-2 0,0 0 2 0,2 0 0 16,-1 1 0-16,-1-3 0 0,1 0 1 0,1-2-1 15,-2 2 1-15,2-1 0 0,0-2 0 16,-3 3-1-16,3-3 1 0,0 0-1 0,-1-3 0 15,1 3-1-15,-1-2 0 0,-1 1 4 0,1-3-4 16,0 2 2-16,-2-2 1 0,1 4-4 0,-1-1 3 16,1-1 0-16,-1 0-1 0,3-2 2 0,0-1-3 15,-2 1 2-15,0-3-2 0,2 3 3 16,1-2-3-16,0 2 2 0,-1 0 0 0,1 1-2 16,-1-4 0-16,2 5-2 0,-2-5 0 0,3 2 1 15,0 1 2-15,-1-3-2 0,0 4 2 0,3-5-2 16,0 2 0-16,0 4 2 0,1-1-2 15,0 3 0-15,1-2 0 0,-1-2 0 0,1-1 1 16,0 1-2-16,-1-1 3 0,3 2-3 0,-2 0 0 16,1 3 3-16,-1-2-2 0,1-2 3 0,0 2-1 15,3-1-2-15,-3 2 2 0,3-1-2 0,-1 1-1 16,-1 1 1-16,4-1-1 0,-3 0 3 16,3 0-1-16,-2 3 2 0,2 1-3 0,2 0 0 15,-1-2 0-15,-2 0-1 0,2-1 2 0,0 0-1 16,1 0-1-16,-5-2-1 0,4 4 2 15,-2 0 5-15,2 1-2 0,-3-4-1 0,0 5-2 16,2-4-4-16,-1-1 0 0,0 4 2 0,0-1 0 16,-2-1 1-16,3-1-4 0,-3 4 2 15,4 0 1-15,-4-1-2 0,0 3-1 0,-1 0 0 16,1-1 1-16,-1 0-1 0,0 1 2 0,-1-2 0 16,1 0-1-16,0 1 2 0,-2-21 12 0,0 3-1 15,0 0 3-15,-1 6-9 0,2-1-3 16,1 8-2-16,-2-5-5 0,2 8 7 0,-2-1-11 0,1-3 9 15,-1 4-9-15,2-3 16 0,-2 1-3 0,1-1-14 16,0-1 8-16,-2-1-5 0,1-3 10 16,-1-34 12-16,2 38-1 0,-2-38 0 0,-2 42-11 15,2-42-9-15,-1 44-7 0,1-44-5 0,-4 48-3 16,2-24 0-16,-1 2 2 0,0-1-1 16,-1 1 3-16,1-1 4 0,0 2-17 0,1-1 6 15,-2 2 11-15,0-3-21 0,4-23 7 0,0-2-8 16,-2 0-5-16,2 0 21 0,0 0-13 0,0 0-1 15,1 0-15-15,-1 0 52 0,5 0-9 16,-5 0-10-16,0 0-5 0,7 0-79 16,-7 0-23-16,0 0-84 0,0 0-119 0,0 0-158 0,0 0-180 15,0 0 13-15</inkml:trace>
  <inkml:trace contextRef="#ctx0" brushRef="#br0" timeOffset="104886.2112">536 2152 1 0,'-1'-1'0'0,"0"-1"0"0,0-1 68 0,0-1 190 15,-1 1-24-15,1 0-32 0,-3 0-31 0,3 2-24 16,1 1-19-16,-1-2-17 0,1 2-12 0,0 0-19 16,0 0-17-16,0 0-21 0,0 0-18 15,0 2-17-15,0-2-10 0,1 1 1 0,-1 2 3 16,0-1 10-16,0 4 2 0,0 1 1 0,0 2 2 15,0 4 0-15,0-1 7 0,-1 5 8 16,1 2 9-16,0 2 8 0,-1 2 0 0,0 1-2 16,0 1-3-16,0 1-8 0,-2 1-2 0,2 1-1 15,0 0-2-15,0 1-2 0,1-1-1 0,-1-1-3 16,1-1-3-16,-1-2 1 0,1-2-7 16,1-1 0-16,-1-4 2 0,1-1-3 0,0-1 1 15,0-5 0-15,0 1-4 0,2-3 2 0,-2-2-3 16,0-1-1-16,-1-1 2 0,0-2-2 15,1-1 2-15,-1 0 2 0,0-1 1 0,0 2-1 0,0-2-2 16,1 0-1-16,-1-2-4 0,0 2-4 16,0 0-7-16,0-1-17 0,0 1-27 0,0-1-33 15,0-1-38-15,0-2-49 0,1 3-64 0,0-4-112 16,3 0-134-16,-3-1-184 0,2-2 365 16</inkml:trace>
  <inkml:trace contextRef="#ctx0" brushRef="#br0" timeOffset="105654.7093">277 2030 1 0,'0'-1'0'0,"0"1"40"16,1-2 175-16,-1 1-1 0,1-2-16 0,0 0-29 15,1 0-36-15,2 0-45 0,-1-1-19 0,-1 1-23 16,7-1-7-16,-3-1 2 0,-1 2-3 0,4-1 2 16,3 0-2-16,3 0-3 0,0 1-2 15,3 0-1-15,3 0-5 0,0 2 0 0,-1 1-1 16,3 0-5-16,0 2-1 0,-1 3-6 0,-6-1-2 15,2 3-3-15,0 1 0 0,-5 2 10 16,-1 1 12-16,-2 4 12 0,-2 0 7 0,-1 2-3 16,-5 3-7-16,-3 0-12 0,-2 0-8 0,-3 3-8 15,-4-2-8-15,-1 2-9 0,0-4-2 0,-2 0-1 16,-3 0 1-16,2-1 5 0,-2-5 4 16,2 1 2-16,0-5 0 0,2 0 6 0,3-2 0 0,0-2 1 15,5-3 0-15,-3-1-4 0,6 1-10 16,0-2-10-16,2 0-19 0,0 0-1 0,4-2 4 15,-2 1 6-15,4-1 12 0,3 1 5 16,1 0 0-16,1 0 1 0,5-1 2 0,-2 2-2 16,5 2-1-16,-1 0 3 0,2 1-1 0,0 2-2 15,-2 1-4-15,2 0-1 0,-3 1 5 0,-3 3 9 16,2-1 8-16,-6 3 7 0,2 1 8 0,-3 1 5 16,-2 0 10-16,-1 2 11 0,-5 1 5 15,-2-3 9-15,-1 4 3 0,-5 0-2 0,0-4-2 16,-8 4-11-16,1-2-8 0,-5-1-6 0,-3 1-7 15,-1 0-4-15,-7-3-4 0,-1 2-5 0,3-4 0 16,-6 2-1-16,1-4-1 0,2 1 1 16,3-5-2-16,0 0 1 0,5-1-1 0,1-3 0 15,2 0-3-15,2-1 0 0,5-1-3 0,2 1-3 16,1-3-10-16,-1 1-24 0,5 0-35 16,-1-1-55-16,3 1-53 0,-1-1-74 0,3-1-119 15,1-2-140-15,1 1-161 0,4 1 120 0</inkml:trace>
  <inkml:trace contextRef="#ctx0" brushRef="#br0" timeOffset="106475.8072">779 2227 1 0,'0'0'261'0,"3"2"-109"16,-3 0-10-16,0 0 27 0,0 4 55 0,-3 1 2 15,1 3-19-15,-1 3-35 0,-2 0-30 0,1 3-27 16,-3 2-28-16,2 1-22 0,-1-1-13 16,3 2-11-16,1 1-2 0,-2-1-2 0,3 1-2 15,2-1-1-15,3-2-6 0,0 0-3 0,2-2-2 16,0-3-3-16,4-1 4 0,0-5 9 0,2-2 5 16,3-4 3-16,-1-2-1 0,1-4-2 0,0-1-6 15,2-4-5-15,-2-1-4 0,2-5-4 16,-3 2-3-16,0-5-5 0,9-17 0 0,-11 3-3 15,-4 5-18-15,-1 7 13 0,-6 3-15 0,-1 4 12 16,0 3 15-16,-4 4-15 0,2 3 8 16,0 2-23-16,2 2-14 0,0 0-15 0,0 1-3 15,-1 4 3-15,1-4 10 0,-1 5 17 0,0 0 7 16,1 5 2-16,0 9 5 0,1 0 2 0,1 3-1 16,6-4-13-16,-4-1 1 0,5 0 1 0,-1-1 0 15,2-1 13-15,2-3-1 0,-1-2 0 0,5-6 3 16,-2-2 5-16,3-3 8 0,-1-6 6 15,2 1 4-15,-1-4-1 0,-2-6-2 0,2 3-2 16,-6-4-4-16,0-2 1 0,-1-1-4 0,-2 5-2 16,-3-7 0-16,2 2-4 0,-5-1-1 15,4 3-3-15,-3 0 1 0,0 2-3 0,2 3-1 16,-3 3-2-16,2 3-5 0,2 3-4 0,2 0-5 16,-1 2-5-16,0 0-1 0,2 2-1 0,1 2 1 15,0 2 3-15,1 1 2 0,3 5 3 16,-2 1 3-16,-1 0 4 0,-1 1 3 0,-1 3 2 15,-5 1 3-15,3-1 3 0,-6 5 3 0,-2 1 1 16,-6 0 3-16,3 3-4 0,-6 0-2 16,-4-1-3-16,4-3-7 0,0-4-1 0,5-6-5 0,-3-4 2 15,7-6 11-15,0-1 9 0,1 0 10 0,-1 0-1 16,1-3-15-16,0 0-16 0,1-2-11 16,1-1-1-16,0 0 5 0,5-3 9 0,-1 3-1 15,1-4 3-15,4 0 2 0,4-1 0 0,-2-1 5 16,2 1 0-16,-1 0 0 0,0-1 3 15,-2-2 0-15,1-1 3 0,-2 1 0 0,-1-3 1 16,-1 3 4-16,-4-1 1 0,2-2 1 0,-5 2 3 16,4-2-1-16,-6 3 5 0,0 0 8 0,0 5 7 15,-2 1 5-15,0 3-4 0,0 1-4 16,2 3-12-16,0 1-9 0,0 0-14 0,0 1-8 16,0 3-4-16,0 1 3 0,-1 7 7 0,1 2 6 15,0 4 6-15,1 3-4 0,-1 1 1 16,2 3 0-16,0 3-2 0,1-3 1 0,0 2 2 15,5 1 0-15,-1 0-2 0,0-3 2 0,8-3-1 16,-4-2-2-16,1-7-11 0,0-1-15 0,1-6-26 16,-1-4-45-16,1-4-78 0,-1-4-207 0,0-6-356 15,0-1-453-15</inkml:trace>
  <inkml:trace contextRef="#ctx0" brushRef="#br0" timeOffset="106633.5615">1482 1999 1 0,'0'0'290'0,"0"0"-316"15,0 0-75-15,2 3 13 0,-1 2 13 16,0 0 75-16,1 4 0 0</inkml:trace>
  <inkml:trace contextRef="#ctx0" brushRef="#br0" timeOffset="107774.3696">1578 2388 366 0,'3'-11'305'0,"6"-6"-59"0,1-3 38 16,0 0-1-16,0 2-55 0,-1 4-82 0,1-1-73 15,2 1-30-15,0 3-13 0,2 1-1 16,-1 4-2-16,-1 1-6 0,2 4-10 0,-1 0-7 15,0 2-5-15,-3 1-1 0,-1 2-2 0,-1 3 0 16,-2 2 5-16,2 1 4 0,0 3 6 0,-5-1 5 16,2 6 5-16,-3 0 5 0,-2 2 4 0,-2 0 0 15,-3 1 1-15,1 3-1 0,-4 1-2 16,-1-2-2-16,-1-4-7 0,5-5-5 0,0-5 1 16,3-7 7-16,1-2 23 0,1 0 28 15,0-1 16-15,-1-2-5 0,-2-3-23 0,1-4-32 0,1-3-21 16,0-4-4-16,1 0-5 0,1-2-2 15,0 1-1-15,5 0-6 0,-3 3-2 0,3-2-2 16,-2 2-2-16,3 1-1 0,2 2-7 0,-3 0-3 16,2 3-7-16,0 0-4 0,0 5-1 15,-3 2-5-15,4 2-1 0,-3 0 0 0,0 2-1 16,2 4 5-16,-1 1 3 0,0 4 8 0,2 0 9 16,-1 6 8-16,0-1 2 0,-2 1 0 0,1 4 2 15,3 0 1-15,-1-2 3 0,1 1 3 0,1-5 2 16,3-3 7-16,1-1 8 0,-3-3 14 0,6-2 9 15,-5-3 5-15,5-2 2 0,0-2 2 0,-2-2-3 16,3-2-4-16,2-4-1 0,-1 0-4 16,3-2-2-16,-2-1-3 0,-3-2-2 0,1 0-3 15,-3-2-4-15,-4 0-1 0,0 1-1 0,-1-4 0 16,-2 1-4-16,1-1 1 0,-5 1-1 16,0 1-3-16,-4 0 1 0,0 0-4 0,-1 3 1 15,-1-1-1-15,1 3 2 0,-2 2 4 16,-2 2-2-16,0 2 0 0,2 2-2 0,-2-1-2 0,-1 3-5 15,-1-1-6-15,1 3-3 0,-4 0-1 16,0 3-3-16,1 3 1 0,-2-1 1 0,0 3 1 16,-5 4-1-16,0 1 1 0,-2 3-1 0,0 2 0 15,5 0-3-15,3 0 3 0,-1 3-2 0,6 1 1 16,1 0 1-16,1 0 0 0,5-1 3 16,2-2-1-16,3 0 2 0,3-2 4 0,1-2-4 15,2-5 0-15,2-1 0 0,-1 0 2 0,-1-4 6 16,2-2 4-16,0-3 5 0,3-3 2 0,1-3-1 15,1-3-4-15,-1 0 0 0,2-1 0 0,-4-3 1 16,-1-1 1-16,-1 0-1 0,-1-3 0 16,-2 0-1-16,0 0 0 0,-3-4-1 0,0 1-3 15,-1 0-1-15,0-1-3 0,-5 0-1 0,2 3-3 16,-3-2 0-16,4 4 1 0,-4 3-2 16,1 2-1-16,0 4 0 0,-2 3-5 0,2-1-6 15,0 4-8-15,-1 1-7 0,5 1-3 0,0 4-1 16,-1-1 8-16,2 3 6 0,2 3 8 15,-3 3 6-15,1 2 0 0,0 2 1 0,-4 3 0 0,2 0 3 16,-2 0 1-16,-2 4 1 0,-2 0 1 16,-1 1 0-16,-2 0 2 0,-2 0-1 0,-1-3 3 15,-3-1 0-15,5-7-2 0,-5-2-1 0,5-2-2 16,-3-2 2-16,3-2 0 0,-2-3-2 16,1-1 5-16,-3-2 3 0,4 0 6 0,1-2 3 15,1-1-3-15,1-2-7 0,0-1-12 0,2-3-8 16,0-1-4-16,7-2 2 0,0-1 3 15,1-2 6-15,2 0 1 0,1 1 2 0,2-3 0 0,-2 1 0 16,3 1 4-16,-2 0-1 0,-1-2 2 16,3 3-1-16,-4-3 0 0,2 3-2 0,1-3 4 15,0 5 1-15,-1 2-1 0,-1 3 1 0,-2 1-3 16,1 2-2-16,-1 4-3 0,2 0-1 16,-2 3 0-16,2 3 2 0,-2 1 0 0,3 2 2 15,-2 4 2-15,0 0 5 0,1 6 4 0,2 0 1 16,0 2-1-16,-5 1-6 0,1 0-1 15,-9-1 1-15,-4-2 0 0,-1 1 3 0,-5-1 0 16,1 2 0-16,-6-3 5 0,1-2 5 0,-2 1 2 16,-2-5 3-16,1-3-3 0,0-1 1 0,0-5-1 15,0-3-2-15,3 0-7 0,-6-5-27 0,6-1-44 16,-1-1-60-16,1-5-71 0,5-1-103 16,1-1-245-16,5-4-467 0,2 1 153 0</inkml:trace>
  <inkml:trace contextRef="#ctx0" brushRef="#br0" timeOffset="107953.1175">3262 2092 1222 0,'1'-3'833'0,"1"-2"-663"0,-1 1-22 0,-1 1 22 0,0 0 4 15,0-1-26-15,2 3-46 0,-2-1-42 16,0 2-30-16,0 0-17 0,0 0-8 15,0 0-8-15,1 0-28 0,-1 0-72 0,1 2-98 0,1 3-183 16,0 2-303-16,2 2-738 0</inkml:trace>
  <inkml:trace contextRef="#ctx0" brushRef="#br0" timeOffset="108103.8876">3173 2501 2613 0,'2'0'5'15,"1"1"-83"-15,0-1 23 0,-1 1 77 0,0-1 71 16,-2-1 0-16,0-3-39 0,2 0-65 16,2-2-74-16,-1 0-89 0,-1-2-188 0,1 0-314 15,2 0-762-15</inkml:trace>
  <inkml:trace contextRef="#ctx0" brushRef="#br0" timeOffset="108280.0813">3449 2344 2214 0,'12'-2'44'0,"7"1"-11"0,3-1 38 15,0 1 17-15,-3-2-9 0,-1-1-27 0,0 0-24 16,-3 2-17-16,0 0-21 0,-3-1-21 0,-3 2-30 16,-3 1-60-16,3 0-104 0,0 0-233 0,-2 0-400 15,-2 0 3-15</inkml:trace>
  <inkml:trace contextRef="#ctx0" brushRef="#br0" timeOffset="109010.2905">4822 1980 132 0,'-5'-7'392'0,"0"-3"-112"0,-3 1-18 16,2 0 2-16,-1 2-14 0,-3 1-35 0,0 0-40 16,-4 1-43-16,0 3-37 0,-1 2-22 0,-3 1-14 15,-2 2-4-15,0 4-3 0,-1 4-5 0,-2 2-12 16,2 3-7-16,0 8-6 0,0 1-5 15,3 6 2-15,0 1-1 0,1 2-2 0,4 5 1 16,-1 0 1-16,3-1 1 0,3 1-5 0,5 3-3 16,4-3-4-16,4 3-2 0,5-1-2 0,6-3-3 15,0-4 0-15,8-7 0 0,1-4 2 16,3-4 3-16,4-9 2 0,-1-4 3 0,3-6 1 16,5-4 3-16,2-7 0 0,1-3 2 0,0-4 0 15,-1-2 0-15,-5-2 3 0,-4-2-1 16,-4-1 4-16,-6-5 3 0,-6 0-5 0,-2-1-1 15,-7-3-3-15,-4 1-1 0,-4-3-2 0,-6 1-8 16,-6 1-8-16,-2-1-8 0,-5 0-5 16,-1 3 0-16,-1 2 0 0,1 3-8 0,0 5-9 15,2 3-17-15,2 5-38 0,1 3-61 0,1 3-110 16,1 5-192-16,3 2-221 0,0 2-554 0</inkml:trace>
  <inkml:trace contextRef="#ctx0" brushRef="#br0" timeOffset="109852.0606">5271 2116 529 0,'5'0'528'0,"-1"4"-441"15,5 0-7-15,-2 4 52 0,-2 1 47 0,3 3 13 16,-2 4-25-16,-2 0-18 0,-3 6-15 15,-1 0-14-15,-1 5-18 0,-3-1-27 0,-2-1-28 16,2 0-18-16,-1-1-9 0,-1-1-3 0,-3 0 1 16,0-1 1-16,2-4-4 0,0-5 3 0,4-5 3 15,0-5 7-15,2-3 15 0,0 0 15 0,1-1 13 16,-2-2-7-16,2-5-18 0,0-4-18 16,2-5-20-16,2-1-3 0,-2-3-2 0,3-1-2 15,1 2-3-15,2-1-1 0,3 0-5 16,0 1-5-16,3 2 1 0,0-1-3 0,-2 3 1 0,2 4-3 15,-4 2-2-15,-2 5-5 0,2 1-5 16,-2 4-9-16,-2 1-1 0,0 4 2 0,3 4 6 16,1 2 10-16,-2 1 5 0,0 5 3 0,-1 1-2 15,1 3 2-15,2 0 2 0,0 1 2 0,0-3 5 16,-1 1 2-16,5 0 1 0,-1-6 1 16,2 1 3-16,3-4 0 0,-1-3 2 0,1-2 6 15,1-3 5-15,0-3 4 0,1-3 4 0,0 0-1 16,1-3 0-16,-2 0 0 0,1-3 1 15,-4-2-2-15,1-1 0 0,1-1-1 0,-5-2-2 16,4 0-1-16,-5-1-1 0,-1 0-5 0,4-3 0 16,-3 0-3-16,0 0-2 0,-1-5 1 0,0 2 0 15,1-5-1-15,-2 2-2 0,0-4 0 0,3 0-2 16,-2-4 1-16,0-3-2 0,2-1 0 16,-2 1-1-16,1 1-1 0,-1-1 1 0,-1 0-3 15,0 1 4-15,-2 0-2 0,0 2 1 0,-4 4 6 16,1 4 0-16,-4 4 0 0,0 4-1 15,-2 5-1-15,0 3 0 0,-2 5 1 0,1 1-8 0,1 3-10 16,-1 4-8-16,0 3-6 0,-6 6 5 16,-1 10 6-16,-7 5 4 0,1 5 5 0,-1 6 2 15,2 0 4-15,2 3 0 0,3-2 0 0,0 3 1 16,-1 4-2-16,3 4 1 0,0-3 0 16,-1-1 2-16,0-4-2 0,6-6-2 0,2-4 0 15,3-2 0-15,5-6-2 0,1-2 0 0,0-8-2 16,3-3 0-16,0-6 6 0,7-5 7 0,0-2 6 15,3-6 2-15,3-6 1 0,-1-2-2 16,-2-6-3-16,-1-1-2 0,1-1 0 0,-5-4-2 16,1 1 0-16,-6-1 0 0,-3 2-1 0,1 2-2 15,-7 3 0-15,-1 1 0 0,2 2-1 16,-4 6 1-16,-2 0-1 0,0 6 0 0,2 3-6 16,-1 1-7-16,1 2-13 0,-1 0-3 0,0 3 2 15,1 8 3-15,-5-1 8 0,-1 7 7 0,4 1 1 16,-4-1 3-16,4 5 2 0,1-2 0 0,0 3 1 15,-1 0 0-15,2-2-1 0,0 2-2 0,2 0-28 16,0-1-39-16,3-2-68 0,3-3-102 16,2-7-53-16,0-3-72 0,3-5-119 0,-2-8-235 15,2-2 128-15</inkml:trace>
  <inkml:trace contextRef="#ctx0" brushRef="#br0" timeOffset="109967.2392">6240 1869 1 0,'0'2'0'0</inkml:trace>
  <inkml:trace contextRef="#ctx0" brushRef="#br0" timeOffset="110549.5126">6295 2124 964 0,'4'-10'486'0,"5"-3"-419"15,-1-7-11-15,2 5 30 0,0 2 43 0,-4 4 23 16,3 1-34-16,-2 4-47 0,2 2-36 0,1 1-19 16,-1 2-2-16,2 2 0 0,-1 2 1 0,0 3 2 15,0 2 1-15,-4 3 1 0,1 2-1 16,0 0 1-16,-5 2-2 0,2-3 3 0,-7 2 5 15,1 0 7-15,-1 0 2 0,-4 2 0 0,-2-4-2 16,3-3-7-16,-1-3-5 0,3-5 5 16,1 0 12-16,2-3 21 0,1-3 15 0,-1 0-7 15,1-2-17-15,0-3-27 0,2-4-19 0,3-3-4 16,-2 2-2-16,6-3-3 0,-2 2-2 16,5 0-2-16,-3 3-1 0,-2 3 3 0,2-1-3 15,-1 4-4-15,1 2-7 0,-5 2-8 0,3 1-7 16,-4 1 1-16,3 4 0 0,-2-1 6 0,3 4 9 15,-3 0 7-15,1 3 6 0,-3 2 5 0,3-1 3 16,-1 1-2-16,0-3 0 0,3 1 0 16,-1-1 2-16,1-4 2 0,2 0 3 0,1 0 9 0,0-6 4 15,0 0 10-15,5-3 4 16,-1-2 3-16,0-2-5 0,3-1-4 0,1-4-5 16,-3 2-2-16,3-2 2 0,-6-1-4 0,2-4 1 0,-3 2-1 15,-5-1-4-15,2-3 0 0,-5 0-2 16,1 5 2-16,-4-2 4 0,-4 4 2 15,1 3-1-15,-5-1-4 0,3 3-8 0,-3 2-2 0,-1 3-2 16,-3 4-5-16,1 4 2 0,0 4-1 16,-5 1 0-16,5 4 3 0,0 4 2 0,1-1-1 15,1 2-3-15,6 2 0 0,-3-3-1 0,5 3 0 16,1 0 1-16,6 0-1 0,-2 1 3 0,5-3 0 16,3-2 0-16,6-2 2 0,3-1 1 15,0-5 1-15,6-1-4 0,-3-3-21 0,4-3-40 16,-1-3-58-16,-1-3-127 0,3-2-301 0,-5 1-958 15</inkml:trace>
  <inkml:trace contextRef="#ctx0" brushRef="#br0" timeOffset="111350.2564">7683 1945 925 0,'2'0'510'0,"-1"-1"-240"0,-1 1-67 16,2-2-39-16,-1-2-21 0,4-2-29 0,-1 0-12 16,4-1-7-16,0-4-16 0,2-2-20 0,0 0-17 15,3-2-9-15,-1-1-3 0,0-1 1 16,3 0-3-16,-2-2-3 0,1-2-3 0,0-1-2 15,-1-1 0-15,-2-1 0 0,0-2 0 0,4-1-5 16,-5-2 3-16,0-1-9 0,0-3-1 0,-4 0-1 16,2-3-3-16,-5 0-4 0,2-1 2 15,-3 2-2-15,-2-1 0 0,-3 2 1 0,-1-2-2 16,1 5 0-16,-4 1-1 0,3 3 3 0,-4 5 3 16,-1 4-1-16,2 4 3 0,0 3 1 0,-1 4 1 15,0 1-1-15,5 4-7 0,1 1-5 16,0 3-11-16,-3 1-6 0,2 8 0 0,-5 3 5 15,-2 8 5-15,0 4 10 0,2 6 1 0,2 4-2 16,-1 3 2-16,5 4-2 0,1 2 2 0,0 4 0 16,-2 3 3-16,1 5 6 0,-3 8-8 15,-2 2 3-15,-2 5-3 0,0-1-2 0,6 1 7 16,-3 2 0-16,2-2-1 0,-3 1-1 0,4-3 1 16,-3-3 0-16,3-4-1 0,-4 0 1 0,3-3 3 15,-3-6-2-15,4-5 0 0,-1-9-3 0,-1-5-1 16,2-5 1-16,-1-6 0 0,1-5 1 15,3-6-1-15,-2-4 0 0,1-4 3 0,-1-2 0 16,2-5-11-16,-3 1-20 0,1-2-48 0,1-2-102 16,0-2-248-16,-1-6-413 0,1-4-648 0</inkml:trace>
  <inkml:trace contextRef="#ctx0" brushRef="#br0" timeOffset="111915.7865">7874 1821 710 0,'4'-8'923'0,"-2"-7"-593"16,0-3-104-16,4 4-51 0,-2-1-21 0,5-1-16 16,-2 2-26-16,-2 1-29 0,5 1-29 0,-1 1-19 15,1 3-15-15,0 1-7 0,3 0-9 0,-3 3-6 16,0 3-1-16,-1 1-4 0,1 0-2 0,-1 4 1 15,0 3 0-15,1 0-5 0,-3 5 4 16,0 2 1-16,1 7-1 0,-5 2 5 0,2 4 4 16,-4 0-2-16,-1 2 2 0,0-1 0 0,1 2-1 15,-1-2 2-15,1 1 1 0,4-3-2 16,-1 0 0-16,5-5 1 0,4-2-1 0,2-5 2 16,-1-5 3-16,5-2 0 0,-1-6 1 0,2-1 2 15,-4-4-2-15,5-2 4 0,0-5-2 16,1 1 0-16,-4-5 0 0,1 1-1 0,-2-4 3 15,-4-1 0-15,3-2-3 0,-6 2 2 0,1-3 0 16,-2-2 0-16,-3-2 0 0,1-2-2 0,0-2-2 16,-3-1-1-16,-2-6 5 0,3 3-1 15,-3-5-2-15,0 1 0 0,0-1-8 0,2-4 2 0,-2 0 1 16,-1 3-4-16,0-3 3 0,0 1-1 16,-1 3-3-16,0-2 4 0,-1 5-3 0,0 1 0 15,0 6 2-15,-2 7-1 0,-3 5 4 0,2 7 1 16,-2 3-1-16,3 4-5 0,-4 3-5 0,3 4-6 15,-4 6-2-15,-3 7 4 0,-5 6 4 16,2 11 6-16,-3 2 1 0,5 6 4 0,-2 4 0 16,1-2-1-16,6 6 1 0,-7 0 1 0,3 3 0 15,2 5 1-15,5-3-5 0,3 0-3 0,4 0 1 16,7-5-2-16,-1-3 4 0,2-7 2 16,2-3-2-16,0-6 1 0,2-4-9 0,-4-3-33 15,6-3-65-15,-2-6-111 0,3-5-180 0,1-2-355 16,1-6-748-16</inkml:trace>
  <inkml:trace contextRef="#ctx0" brushRef="#br0" timeOffset="112478.1196">8735 1624 880 0,'-11'8'228'16,"-7"4"-89"-16,-4 2 85 0,-1 5 36 15,0 2 1-15,-2-2-29 0,2 1-79 0,2 1-50 0,2 3-33 16,2 0-22-16,6 0-18 0,6-3-13 16,1-3-5-16,10-7-3 0,2-3 2 0,2-2 8 15,4-4 3-15,4-2 5 0,3-2 0 0,2-4-5 16,-1-2-6-16,3-1-6 0,-2-1-4 16,-3-2-2-16,-5 2 2 0,0-2-1 0,-6 5 1 15,-4 0 1-15,0 1-1 0,-3 4-1 0,-2 0-4 16,0 2-6-16,0 2-15 0,0-1-20 0,0 1-1 15,0 3 3-15,-1 1 14 0,1 2 19 16,0 4 4-16,1 0 3 0,0 3-2 0,5-3-1 16,2 4 1-16,-1-2 0 0,3-2 0 0,6 0 0 15,-2-2 2-15,5-3 2 0,1-1 3 16,-1-4 4-16,2-4 2 0,-2-4 0 0,2 2 4 16,-1-3 4-16,-2-5 3 0,1 0-1 0,-2-4-1 15,0 1-3-15,-3-5-2 0,-4 1-2 0,1-4-1 16,0 0-2-16,-3-2-3 0,1 0-4 15,-1-2 4-15,2 0 1 0,-3-5-5 0,1-2-1 16,0 0-3-16,2-4-2 0,-2-1 0 0,-4-1 1 16,3 1-2-16,-1-3-3 0,0 7 2 0,-2-5 0 15,-1 6-1-15,-2 0 0 0,-1 7 4 0,-2 3 2 16,-3 8 4-16,2 4 3 0,-3 2-4 0,2 6-4 16,-2 4-6-16,3 3-6 0,-5 7-3 15,1 4 6-15,-4 6 0 0,1 9 3 0,0 4 7 16,-2 5-1-16,5 4 2 0,-1 3-1 0,0 3 0 15,4 6 0-15,-1 3 0 0,3 3-2 16,1-2-1-16,1 2-2 0,1-3-10 0,2-6-36 16,5-3-65-16,2-11-107 0,1-4-114 0,8-10-185 15,-1-8-247-15,4-7-142 0</inkml:trace>
  <inkml:trace contextRef="#ctx0" brushRef="#br0" timeOffset="112646.2361">8894 1467 1296 0,'3'-3'242'15,"3"-3"-133"-15,3-1-14 0,4 2-10 0,0 0-16 16,7 0-22-16,2-1-22 0,4 2-59 0,4 2-107 16,2-1-211-16,-1 5-315 0,0-1-106 15</inkml:trace>
  <inkml:trace contextRef="#ctx0" brushRef="#br0" timeOffset="114241.2063">9283 1717 1130 0,'11'-9'175'0,"4"-4"-71"15,6-5 48-15,-1-2 47 0,-2 0 22 0,-1-4-16 16,2 0-40-16,-2-1-37 0,-3-1-26 0,0-1-25 15,-2-1-13-15,-1 2-8 0,-1-5-5 0,-2 1-7 16,-2 1-8-16,2-2-9 0,-5-1-8 16,0-2-4-16,0-1-3 0,-2 1-4 0,-1 2-2 15,0-2 1-15,1 4-3 0,-1 0-1 0,0 0 1 16,1 4-1-16,-2 1 0 0,1 4 3 0,-1 5 4 16,-1 3 5-16,0 6-3 0,-1 2-1 0,3 5-12 15,0 1-12-15,-1 2-4 0,-1 3-8 16,-6 7 6-16,2 3 11 0,-6 9 2 0,1 5 7 15,1 1 1-15,2 4-1 0,-3 8 3 0,4 6 0 16,-2 8 0-16,-1 3 1 0,-2 4-1 0,-2 3 1 16,3 2 2-16,2 3-3 0,3 1-4 15,-3 2 1-15,1 0-7 0,2-2 3 0,2-4 4 16,1 0 1-16,-2-2-1 0,3-5-4 0,1-3-7 16,1-8-20-16,1-5-28 0,1-5-44 15,5-7-37-15,1-7-20 0,3-11 17 0,2-7 39 16,2-8 26-16,-1-5-25 0,1-8-51 0,0-4-33 15,-4-8 14-15,0-1 73 0,-5-6 102 0,-4 0 87 16,-3 2 56-16,-5-2 24 0,2-2-7 16,-6 4-20-16,2-3-26 0,-1 0-11 0,-2 2-7 15,2 1-13-15,-1 4-6 0,0 3-10 0,3 1-3 16,2 3-1-16,2 4-3 0,-1 1-3 0,4 0-8 16,0-1-14-16,4 0-11 0,0 0-12 15,4-2-8-15,4 0 0 0,2 1-8 0,3-2 1 16,3 0-1-16,2 1 0 0,6-5 0 0,-1 3 1 15,2-2 3-15,3 0-3 0,-1 2-6 0,1 0-5 16,-1 1-12-16,1 2-8 0,-2 0 1 0,1 2-4 16,-2 0 0-16,-6 0 6 0,0 3 7 15,-6 0 7-15,-2 4 7 0,-8 2 9 0,-2-1 3 16,-3 4-4-16,-3-1-5 0,0 1-6 0,0 1-15 16,-3 0-1-16,0 1 4 0,-3 3 4 0,-3 0 8 15,2 1 4-15,-3 4 1 0,0 2 1 16,1 1 2-16,1 4 1 0,0 2 1 0,2 0 2 15,-2 3-2-15,-1 4-2 0,1-1 2 0,0 1-2 16,4-1 4-16,3-5 6 0,6-5 0 16,2-2 5-16,1-2 6 0,2-6 5 0,5 0 6 15,0-3 0-15,0-3-3 0,5-3-4 0,-1-2-2 16,0-4-1-16,-2-2-4 0,1-5 1 0,-1-2-5 16,-1-3 0-16,-3-1-4 0,-2-3-12 0,-4 1-10 15,-5-2-17-15,-4 1-3 0,-2 0-2 16,-5 3 3-16,-2 0 10 0,-1 5 8 0,-1 3 8 15,1 2 4-15,-3 3 0 0,2 2 1 0,0 1 3 16,-1 4-2-16,3 2-2 0,1 2 0 16,3 0-5-16,-1 4 1 0,3 3 0 0,0 1 0 15,-2 2 5-15,5 3 2 0,2-1 5 0,1 4-4 16,3-1-1-16,4 0 3 0,5-3 1 0,0-3 5 16,4 0 8-16,1-5 5 0,1-1-2 0,3-3 1 15,-2-3-5-15,2 0-4 0,-1-3 4 16,-1 0-4-16,-3-2 1 0,-1-3 3 0,0 0-2 15,-2-1-1-15,-2-1 0 0,2-1-4 0,-4 0-2 16,1-3-3-16,0 2-2 0,0 0-1 0,1-2 0 16,0 1-1-16,-1 3 0 0,4-1-3 15,-4 4 2-15,0-1-1 0,1 5-4 0,-1 2-3 16,-2 3-4-16,-1 1-5 0,0 3-7 0,-3 2-4 16,3 4-1-16,-4 2 2 0,0 6 4 15,0-2 4-15,-3 7 5 0,-3 3 3 0,0 1 2 16,-3 5 2-16,-1 2 4 0,-3-1 2 0,1 3 3 15,1-4-1-15,5-2 0 0,2-4-4 16,2-4 0-16,2-4 2 0,5-1-5 0,-1-7 5 0,-2-2 2 16,3 0 2-16,-5-4 6 0,2-2 10 15,-1-2 10-15,2-4 3 0,-1-2-3 0,4-1-8 16,0-4-8-16,0-1 3 0,2-4-4 0,-2 1 1 16,0-2 0-16,-1-1-6 0,-1-3-4 0,2 2 1 15,-1-1-1-15,-3 3-2 0,3-3-2 0,-2 1 4 16,-1 1-2-16,3 0 0 0,2 0 3 15,-2 4-4-15,-1 0-1 0,0 2-1 0,3 3 1 16,-1 2-3-16,-2 4-3 0,-1 1-2 0,1 0-6 16,-2 5-3-16,2 0-5 0,0 3 1 15,-4 2 4-15,5 5 6 0,-5 0 5 0,2 4 4 16,-2 3 4-16,-2 0-2 0,-1 2 1 0,0 1 0 16,0 0 0-16,0 0-2 0,-1-1 5 0,0-2-1 15,0-1-4-15,1-4 5 0,1-2-2 16,-1-5 0-16,0-4 3 0,0 0 3 0,0-3 9 15,0-1 19-15,0-1 4 0,1-2-5 0,0-2-6 16,-1-6-17-16,3-1-4 0,1-3 0 16,-1 0-4-16,6-2-1 0,-1 0-2 0,1-1 1 15,3 0 1-15,0 1-3 0,-1-1 3 0,2 3-1 0,0-1 0 16,0 0-1-16,-1 3 1 0,0 0-2 16,3 5-2-16,-3-1-3 0,-1 4-3 0,-1 3-3 15,0 1-4-15,-1 2-1 0,-4 2-3 0,2 3 2 16,-3 2 2-16,1 1 3 0,0 3 4 15,-1 1 3-15,-1 1 2 0,-3 4 0 0,0 0 1 16,-1-1-6-16,-1 1-1 0,-5 0 0 0,5-1-3 16,-1-2 2-16,3-4 0 0,0-4 2 0,2-5 8 15,1-1 11-15,2-2 6 0,0-4 2 16,5-2-5-16,0-2-7 0,3-3-3 0,2-2 0 16,-2-1 1-16,1-1-1 0,1 5 4 0,-3-1 5 15,1 3 5-15,1 1 9 0,-3 5 2 16,-2 0-4-16,0 4-8 0,-1 0-6 0,0 1-11 0,0 5-3 15,-1 1 1-15,-1 4-2 0,1 4 5 16,0 0 0-16,0 5 5 0,-1 0-4 0,-1 2 3 16,0-2 2-16,0 0 1 0,2-4 2 15,0 0-19-15,-2 0-52 0,2-5-138 0,1 3-229 16,1-5-603-16,-1-3-225 0</inkml:trace>
  <inkml:trace contextRef="#ctx0" brushRef="#br0" timeOffset="220343.5413">11519 1359 1 0,'0'2'0'0,"0"0"118"0,0 0 201 15,0-2-20-15,0 1-31 0,0-1-20 16,0 0-20-16,0 0-28 0,1 0-26 0,-1 0-28 16,1 0-14-16,2 0-10 0,-1-1-6 0,1 0-8 15,-1-1-9-15,4-2-5 0,0-1-27 16,2-2-22-16,6-1-18 0,-1-4-21 0,5-1-1 15,2-4 2-15,0 1 1 0,2-4 0 0,-3 2 1 16,3-3-4-16,0 1-1 0,0-4-1 16,-1 1-2-16,1 1 3 0,-4-2 0 0,2 2 1 0,-3-3-5 15,-1 1 4-15,0 0-2 0,-3-1-2 16,-2 0 2-16,0 2-2 0,-2 0 3 0,-1 4 0 16,-3 3 0-16,-3 5 11 0,2 3-2 15,-4-1 1-15,1 1 0 0,-1 0-6 0,0-2 1 16,-1 3 2-16,1 0 0 0,-4 3-2 0,2-2-6 15,-1 4-8-15,2 1-6 0,-3 0-8 0,0 1-2 16,2 0 5-16,-2 1 10 0,-1 0 1 0,-1 5 3 16,-2 0-2-16,0 6-10 0,-11 13 2 15,1 6 3-15,1 2 6 0,6-2 9 0,-4 5 5 16,4 2 1-16,-7 5 2 0,0 6 8 0,-5 3-3 16,0 5 1-16,4 2-2 0,-2-1-5 0,3-2-6 15,3-4 3-15,3 4-3 0,0-2 0 0,3-2 0 16,1 2-7-16,0 0 1 0,3-4-9 15,0 0 2-15,2-3 1 0,-1-1-9 0,2-3-2 16,2-3-5-16,2-5-7 0,3-3 0 0,2-6 4 16,1-6-1-16,3-9-13 0,0-6 9 15,1-2 11-15,-2-6 14 0,4-4 23 0,-1-5-2 16,3-7-6-16,2-5-10 0,-1-3-5 0,1 0-4 16,-3-5-3-16,-3 1 1 0,-1-2 1 15,-3 0 3-15,-2 1 5 0,-2 1 4 0,-3 0 1 16,-2 3 2-16,-1 5 1 0,-1 0 8 0,-3 3 4 15,1 3 6-15,-3 0 1 0,4 1-1 0,-1 3-3 16,3-2 0-16,2 4-3 0,2-3-2 16,2 2-2-16,2-3-6 0,4 1-4 0,4-3-3 0,2-2 0 15,7-1 0-15,3-1 0 0,1 0 1 0,3 2 0 16,4 0 2-16,-3 0 3 0,4 3 0 16,-2 2 1-16,-3-1-1 0,-4 4 1 0,-3-1 4 15,-7 5 5-15,-1 1 2 0,-6 0 3 0,-3 3 0 16,-4 2-3-16,0-1-2 0,-2 2-9 15,-2 2-10-15,0 1-15 0,-1-2-6 0,-2 5 4 16,0 2 7-16,0 2 14 0,-1 3 5 0,1 3 3 16,3 2-1-16,-2 1-2 0,0 2-2 0,2-1-2 15,0 2-2-15,1-3-2 0,1 2 2 16,1-3-2-16,1-3-1 0,3-4-5 0,0-6 1 16,4 0 2-16,-1-3 6 0,0-1 9 0,-2-2 5 15,3 0 0-15,2-5-5 0,-1 0-1 16,3-5-4-16,0-2-3 0,1 0 0 0,-3-3-3 15,-2 0-2-15,-3-2-4 0,-1 2 3 0,0 0 1 16,0-2-2-16,-3 1 2 0,-1 3 2 0,2 0-3 16,-2 2 1-16,0 3 4 0,2 0-1 0,-2 0 2 15,2 3-2-15,1 0-2 0,-2 0-4 16,4 2-5-16,0 0-2 0,2 1-2 0,2 3 4 16,0 0 3-16,0 2 5 0,1 3 5 0,1 1 1 15,-2 1 3-15,3 5 1 0,-3 0 3 0,-3 4 2 16,0 0-4-16,-4 0 3 0,1 3 0 15,-2 1-5-15,1-6 2 0,-3 2-1 0,0 0-5 16,1-1-1-16,0-3-15 0,2 1-33 0,-1-4-53 16,1 2-81-16,2-4-149 0,0-2-313 0,5-3-946 15</inkml:trace>
  <inkml:trace contextRef="#ctx0" brushRef="#br0" timeOffset="220956.4237">13175 1457 1539 0,'1'0'307'15,"1"-1"-161"-15,2 0-8 0,0-1 16 0,0-1 19 16,2-1-23-16,0 0-39 0,3-2-30 0,-1 0-19 15,3-5-19-15,1 2-10 0,2-2-8 16,-2 0-6-16,2-3-3 0,0 2-3 0,-3-5 1 16,-1 1 1-16,-1 0-5 0,-4-3-2 0,3-4-2 15,-3 1-1-15,-1-4-3 0,0-1 0 16,1 0 1-16,-3-1-6 0,2-1-2 0,0 1-2 16,-2-1-1-16,-1 1 2 0,0 3-2 15,-1 0 4-15,0 3 1 0,-1 4 3 0,0 2 2 0,0 9 2 16,0 4-3-16,-2 1-6 0,2 2-16 15,-1 2-25-15,1 1 8 0,-1 2 1 0,-4 7 15 16,1 5 31-16,-3 6-5 0,0 7 4 0,1 3 3 16,0 6-4-16,-3 1 0 0,-1 5 0 0,-8 8 1 15,-1 3 0-15,-2 1 1 0,1-1 1 16,-1-1-1-16,6-5 0 0,1-3 1 0,4-6-3 16,1-6-1-16,3-6-3 0,1-8-3 0,4-5 4 15,0-7-1-15,0-4 4 0,4-1 14 0,0-4 8 16,2-6 0-16,1-1-9 0,2-7-16 0,2-3-11 15,1-5-3-15,4-2 7 0,-2-2 6 0,0-1-2 16,5-1-4-16,-4 1 1 0,4-1 1 16,0 1-2-16,-2 4-1 0,-1 1 1 0,2 3-8 15,-5 7-2-15,0 1-2 0,-1 7-4 16,-1 2 1-16,-2 2 5 0,-2 3 5 0,3 3 5 0,-2 2 1 16,0 2 2-16,3 4 2 15,-4 1 0-15,0 2-5 0,1 2 5 0,-2 1 1 0,3-1 1 16,-1-1-2-16,1 0 3 0,-1 0-3 0,1-5-8 15,2 1-11-15,0-2-23 0,1-2-40 16,-3-2-55-16,-2-2-89 0,1 0-150 0,-3-4-262 16,-3-2-854-16</inkml:trace>
  <inkml:trace contextRef="#ctx0" brushRef="#br0" timeOffset="221535.3817">13734 1290 824 0,'-5'2'707'15,"-1"2"-487"-15,-6 7-42 0,0 2 19 0,-1 3-1 0,1 0-15 16,0 2-47-16,1 0-45 0,2 2-29 0,2-2-18 16,4 2-10-16,2 3-4 0,1-3-6 15,4-1-3-15,4-1-1 0,1-5-3 0,3-2 5 16,3-4 12-16,0-1 8 0,0-5 4 0,1-1-4 15,1-3-14-15,3-5-8 0,-5-1-8 0,3-4-4 16,-3-1-9-16,-1-2-7 0,-5-2-5 16,-5-1-5-16,-1-1-1 0,-3 3 3 0,-3 3-3 15,0-3 2-15,-4 4 3 0,3 1-8 0,-3 5 6 16,-1 1 3-16,4 1-2 0,-4 3 0 0,5 1-8 16,0 1-6-16,1 1-4 0,2 0 4 15,2 3 8-15,-1 3 6 0,2 1 8 0,0 3 5 16,6-1 4-16,3 0 10 0,5 1 4 0,2-4 5 15,3-1 6-15,-1-2-3 0,2-4 0 0,4-4 4 16,-3-1-4-16,4-2-4 0,-3 0 3 16,-1-5-2-16,-2-1 2 0,-4 0 2 0,-1-5-1 15,-3 2-5-15,-2-5-3 0,-2-2-6 16,-2-1 0-16,-1-4-3 0,-2 0-3 0,-3-2 2 0,3 0-3 16,-2 0-1-16,-2-3-1 0,1 3 0 15,2-1 0-15,-3 2 4 0,0 1 5 0,-1 4 3 16,0 5 7-16,-2 6 5 0,0 6-2 0,-1 1-3 15,2 5-15-15,0 2-21 0,0 4 2 0,-5 3 0 16,1 4 6-16,-5 8 16 0,-5 5 2 16,3 9-2-16,-1 0-2 0,-3 7 2 0,4 2-3 15,2 5 0-15,2 4 7 0,-1 2-8 0,4 2 1 16,0-2-15-16,1-5-29 0,5-2-27 0,7-9-30 16,5-6-22-16,7-8-20 0,8-10-43 15,-2-6-81-15,1-8-193 0,1-5-423 0,-7-6-81 16</inkml:trace>
  <inkml:trace contextRef="#ctx0" brushRef="#br0" timeOffset="221676.3742">14087 1121 1681 0,'1'-5'245'0,"2"1"-93"0,-2-1-26 16,6 1-24-16,-1 1-29 0,1 1-30 15,5-1-21-15,5 0-24 0,2 2-45 0,4 1-93 16,3 1-227-16,-1 5-377 0,2-2-399 0</inkml:trace>
  <inkml:trace contextRef="#ctx0" brushRef="#br0" timeOffset="222191.5801">14366 1424 878 0,'16'-7'557'15,"2"-3"-295"-15,5-6-82 0,0 1-19 0,-4 2-5 16,-3-2-7-16,-2 0-17 0,-5-1-24 16,-5 1-25-16,-1 2-22 0,-1-1-14 0,-6 3-17 15,2 2-13-15,-4 0-13 0,-1 4-14 0,-3-3-8 16,-5 8-5-16,2 0 4 0,-1 8 0 16,-4 1 3-16,1 4 7 0,1 4 2 0,0 2 4 15,3 2 4-15,0 3-4 0,6-2 1 0,-1 1 0 16,8 1-3-16,0 1-4 0,7-4-3 0,1 0 2 15,6-5 5-15,4 1 5 0,3-7 5 0,0-1 4 16,2-5 2-16,4-2 2 0,1-6 1 0,0 1 6 16,1-5-1-16,1-1 1 0,-2-1 2 15,-6-4-2-15,0-2 1 0,-1-1 2 0,-2-4 2 16,1-1 0-16,-1-2-1 0,-6-3-5 0,4-3 0 16,-4-4-4-16,-2-1-3 0,2-3-3 0,-3-2-4 15,4 0-2-15,-4-1-5 0,1-1 3 16,1-1 0-16,-1 0 0 0,-1-1-1 0,-2 24 5 15,-1-5 3-15,-2 2 5 0,2-2 19 0,-4 4 7 16,3 0 7-16,-2 3-1 0,-3 2-19 16,0 3-26-16,-1 7-17 0,-2 5-6 0,-6 7 7 15,1 5 16-15,-7 11-3 0,-10 23 6 0,-5 12 1 16,3 4-4-16,9-6 13 0,-1 1-4 0,5 0 2 16,3 0 1-16,5-4-5 0,7-6 0 15,3-5 1-15,4-7-1 0,1-5-5 0,1-5-2 16,3-2-10-16,4-4-13 0,2-4-48 0,5-1-91 15,0-5-222-15,-1-4-510 0,2-1-734 0</inkml:trace>
  <inkml:trace contextRef="#ctx0" brushRef="#br0" timeOffset="224257.2657">4975 2778 883 0,'-2'-8'638'0,"-2"-4"-433"16,-1-1-35-16,1 3-8 0,-1 2-6 0,-1 1-13 15,-4-1-19-15,0 3-24 0,-2 0-21 0,-2 3-18 16,0 2-19-16,-2 1-14 0,-1 4-10 16,2 3-9-16,-4 4 0 0,-1 4 0 0,-1 3-2 15,-1 5 4-15,0 5-3 0,4 2 1 16,2 0 0-16,3 1-3 0,4-1-1 0,5-1-1 0,2-4 0 16,3-1 0-16,3-1-2 0,3-3-1 15,2-3 2-15,3-3 1 0,0-5 4 16,1-4 3-16,4-1 5 0,-4-5 5 0,1-5-2 15,3-1 1-15,0-3-1 0,0-4 0 0,-1-3-3 0,0 0-1 16,-3-2-1-16,-1 1-4 0,-3-6 2 16,0 2-1-16,1 0-2 0,-6 0 1 0,0 1-2 15,-1-2 0-15,-3 2 1 0,0 2 3 0,-3 3-3 16,1 3-4-16,-2 3-1 0,3 5 0 0,-3-1-4 16,2 5-4-16,2 0-7 0,0 1-13 15,-2 3 3-15,2 2 2 0,-1 2 7 0,-1 9 6 16,2 2 5-16,1 1 0 0,0 1 3 0,7 1-2 15,-4 0 0-15,3-1 0 0,3-3-2 16,0 0 3-16,3-3-1 0,3 0 0 0,-1-6-1 16,4-1-2-16,-1-4 5 0,2-4 1 0,-5-2 2 15,1-1-1-15,-3-4 2 0,2 1 0 16,-2-4-1-16,2-2 1 0,-3-2-1 0,0-1-3 16,1-1 2-16,-3-3-5 0,1 2 3 0,-2-2 0 15,1-2 0-15,-1-1-2 0,0 1 2 0,-4 1-1 16,1 3 1-16,-3 1 1 0,0 5 0 0,1-1 1 15,-3 5 0-15,0 2 1 0,-1 2 0 16,0 3-2-16,-1 0-5 0,0 2-5 0,1-2-13 16,-1 3 1-16,-1 1 2 0,-2 5 6 0,1 7 10 15,-5 2 0-15,0 5-1 0,1 1 4 0,1 3-3 16,1 0 0-16,4 1 0 0,1-3 1 0,5-2-1 16,1 0 1-16,5-7 2 0,-1-1 0 15,3-3-1-15,0-2 0 0,0 0 0 0,3-6 0 16,3-2 3-16,2-4 1 0,1-2 0 0,3-6 3 15,-1 1-4-15,1-3 1 0,-1-1 0 0,-1 0-2 16,-4-4 1-16,0 2-1 0,-5-5 2 16,1 1-3-16,-2-2 0 0,-2 1-1 0,-1-4 0 15,0-2-3-15,0 1 4 0,-4 2-2 0,-1 5 0 16,0 2 2-16,-2 4-2 0,-2 6 0 16,0 1 0-16,-1 5-4 0,-1 0-8 0,1 0-13 15,0 2-8-15,-1 4 3 0,-2 4 8 0,0 3 12 16,0 6 9-16,-2 2 1 0,1 5 0 0,0-2 0 15,2 4 0-15,4-2 0 0,1-2-1 16,0 3 1-16,5-3-1 0,1 0 4 0,4-5-1 0,5-1 0 16,2-4 2-16,1-3-3 0,-1-5 3 15,3-2 2-15,1-4 1 0,1-4 1 0,0-1-1 16,0-2 2-16,-3-2-1 0,0-4-1 0,-2 1-1 16,-1-1 0-16,0-3 0 0,-4 1 0 0,-2-4-1 15,0 1 0-15,-4-1 0 0,2 3-3 16,-6-3 1-16,0 0-1 0,-4 0 1 0,0 3 0 15,0 3 0-15,-2 5 1 0,1 2 0 0,-1 4-3 16,0 1-5-16,1 2-10 0,0 1-6 16,0 1 2-16,-1 4 4 0,-2 4 7 0,-1 5 7 15,2 3 0-15,0 1 1 0,4-1 0 0,-2 4-2 16,3-2 1-16,3 2 0 0,0 0 0 0,1-1 1 16,3 1-1-16,0-3-1 0,1-6 0 15,6-2-1-15,-5-4 3 0,5-5 0 0,-3-3 2 16,1 0 1-16,-1-6-1 0,2-2 0 0,-2-5-1 15,0 1-3-15,0-3 0 0,-6-2 0 0,-2 1-2 16,-1-3-2-16,-3 0-4 0,-4-2-2 16,-4 2-2-16,0-2 0 0,-5 4 3 0,-3-3-1 15,2 1 2-15,-4 3 2 0,1 1 0 0,-1 4 4 16,2 0 4-16,-3 4 1 0,5 2 3 0,1 0 2 16,0 2-1-16,3 3-3 0,1 3-3 0,4-1-2 15,-1 4-3-15,1-1-1 0,2 2 3 16,1 1-1-16,3 1 2 0,2-3 3 0,4 1 1 15,2-1 2-15,8-2 1 0,1-2-1 0,1-1-1 16,1-2 2-16,-1 1-2 0,-1-2-1 0,1-1 1 16,-2 2-1-16,-3 1-1 0,-1 0 0 15,-1 0 0-15,0 0 0 0,-4 3-3 0,-3 0 1 16,-1 1 0-16,2 1-2 0,-4 2 2 0,1 0-1 16,-3-1 0-16,-1 0 3 0,-1 3-1 15,0-3 1-15,0-1 3 0,0 3-4 0,0-4 2 16,0 1-1-16,-1-2 1 0,1-2 0 0,-1 2 2 15,1-3 3-15,0 0 8 0,-1 0 15 0,2-3 6 16,-1 0-5-16,2-3-10 0,-1-6-14 0,5 1-7 16,-2-6 0-16,5-1 0 0,-3 1-3 15,1-2 0-15,1 1 1 0,2 1 0 0,-1 1 0 0,0 1-5 16,3 0-2-16,-3 3-6 0,1 4 2 16,0-1-1-16,0 6-1 0,-1 1-3 0,-4 2 1 15,3 0 0-15,0 2 1 0,-4 1 6 16,2 3 0-16,-1 1 1 0,2 0 4 0,-4 4 4 15,3 0 0-15,-3 0 1 0,1 2 0 0,-1-3-5 16,-2 2 7-16,-1-2-2 0,-2 4 4 0,-1-4-2 16,0-1 0-16,2-3 2 0,0-4 8 15,1-2 16-15,0-1 5 0,0-3-4 0,1-3-12 16,1-3-15-16,4-1-8 0,-3-6 1 0,5 4 0 16,-2 0 0-16,0-3 3 0,3 4 0 0,-1 0 0 15,-3 3 0-15,3 2 2 0,-3 1-2 16,-1 3 1-16,-1 2-1 0,2 1-2 0,-2 1 0 15,-2 1-1-15,3 4 2 0,1 2 2 0,-2 3-1 16,4 2 2-16,2 2 1 0,-4 2 0 0,2 1-1 16,1 0 0-16,-2 1 1 0,2 0 0 15,1 1-2-15,-1 1-9 0,2-5-18 0,-1-1-61 0,0 1-99 16,3-6-116-16,-2 0-141 0,-3-4-305 16,1-5-515-16</inkml:trace>
  <inkml:trace contextRef="#ctx0" brushRef="#br0" timeOffset="225035.2394">6923 2652 1361 0,'0'0'320'0,"-3"2"-151"0,0-1-24 15,1 2 9-15,-5 2 0 0,3 3-14 16,-5 0-26-16,0 5-27 0,0-1-12 0,1 5-15 15,0 0-7-15,-2 2-7 0,1 1-10 0,1 4-5 16,1-1-10-16,1 3-6 0,0 1-2 0,3 3-3 16,1-5 0-16,0 0 2 0,4-5-5 15,1-2 2-15,4-3 0 0,0-6-3 0,1 0 5 0,1-4-1 16,2-2 0-16,0-1 0 0,-1-2 0 16,1-5-2-16,-1 1-2 0,1-4-3 0,-1 0-1 15,-2-3-2-15,0-3-3 0,-2-1-8 0,0 0-4 16,-1-1-8-16,-3-2-1 0,-1 1 0 15,-4-2 4-15,-2 0 3 0,-3 1 3 0,2 3 6 16,-2 2-1-16,-1 4 2 0,-1-1 1 0,0 4 1 16,2 2 3-16,2 1 4 0,-1 1 2 0,4 1 1 15,-2 1-2-15,4 0-9 0,1 1-3 0,0 0-1 16,1 1 3-16,2 1 6 0,2-2 6 16,2 2 4-16,4-1 1 0,2-2-1 0,4-2-2 15,-1-1-1-15,5 2-1 0,-1-4 1 0,0-2-1 16,0 1 2-16,0-2-2 0,-2 0 2 15,3-1 0-15,-5 2-2 0,-1-2-1 0,1 2-1 16,-4-1-1-16,-2 4 0 0,-1-1 2 0,-6 2 1 16,0 2-1-16,-3 1-1 0,-1 1-6 0,-1 0-10 15,2 1-7-15,-3-1 0 0,-3 5 7 0,2 2 8 16,-5 1 7-16,-1 4-1 0,1 2 0 16,1-1-1-16,3 4-1 0,-2-1 1 0,0 0-1 15,4 4 1-15,0-1-1 0,-2 0-2 0,5-3-2 16,4-6-3-16,0-3 1 0,3-3 4 0,-1-1 2 15,2-2 2-15,2-2 2 0,0-3 2 0,3-2 1 16,3-4-1-16,-2 1 1 0,1-4-2 16,0-2 1-16,1-6 1 0,-3 1 3 0,-2-3-2 15,-2-2 1-15,0 1-1 0,-5-2 1 0,1 0-3 16,-3-1 3-16,-1-2-4 0,0-1 1 16,0-4-1-16,2 0-1 0,-2-2-1 15,0 0-2-15,1-1-2 0,0 1 2 0,4 0 2 0,-3 5 4 16,-1 4 9-16,2 5 10 0,-3 7 5 15,0 5 0-15,-1 4-8 0,0 4-18 0,-1 2-30 16,1 2-7-16,-3 3 1 0,-1 9 10 0,0 6 20 16,-6 6 6-16,2 9-1 0,-1 2 3 0,2 3-1 15,3 2-1-15,0 2 2 0,-1 0-4 0,4-1-1 16,-4 0 1-16,5 0-4 0,2-4-18 16,3-2-34-16,4-6-37 0,2-4-54 0,0-6-91 15,4-7-184-15,-7-3-368 0,0-6-556 0</inkml:trace>
  <inkml:trace contextRef="#ctx0" brushRef="#br0" timeOffset="225585.8965">7508 2610 658 0,'-7'4'732'0,"-9"5"-467"0,-3 1-26 16,3 5-5-16,-1 0-26 0,0 4-38 0,2-2-52 0,3 1-36 15,2 1-26-15,0 2-16 0,1-1-8 16,3 2-10-16,4-4-5 0,2-3-1 0,1-2 3 16,5-5 4-16,0-1 4 0,2-1 0 0,2-6-1 15,0-2-2-15,1-2-6 0,6-5-4 0,-5 0-8 16,2-3-2-16,1 2-5 0,-3-3 0 16,-2 4 0-16,-2 0-1 0,2-1 2 0,-7 5-2 15,3 0-1-15,-5 3 0 0,0 1-9 0,-1 1-16 16,1 1-10-16,-1 1-2 0,1 3 8 15,1 0 15-15,2 6 11 0,-1 0 3 0,0 0 1 16,4 0 4-16,0 4-2 0,-3-5 1 0,5 2 1 16,0-3 1-16,1-1 2 0,3-1 2 0,-1-4 3 15,2-2 1-15,1-4 2 0,-3-1 0 0,4-4 0 16,-3-2 4-16,2-2-2 0,-2-1 2 0,-1-4 0 16,-2 2-4-16,0-3 0 0,0-3-1 15,-3 0-3-15,0-1-1 0,0-2 3 0,-2-1-2 16,-1-4-2-16,-2 2 1 0,3-4-3 0,-1 0-1 15,-1-3-2-15,3-1-1 0,-2 1 0 0,3-4 0 16,0 1 3-16,0 0-4 0,1 2 4 16,0 8 2-16,-1 4 6 0,-3 8 9 0,-2 5 6 15,-2 5-3-15,1 3-13 0,-1 2-20 0,-1 1-19 16,0 5-3-16,0 4 7 0,-2 5 13 16,-2 8 14-16,0 5 2 0,-2 8-1 0,4 2 1 15,-4 4-2-15,3 3 1 0,-2 2 0 0,2 0-6 16,-2 2 5-16,4-4-6 0,3-2-21 0,7-5-32 15,4-7-31-15,4-8-21 0,1-7-3 16,1-3-32-16,2-7-108 0,-3-4-200 0,-3-4-345 16,-3-5-344-16</inkml:trace>
  <inkml:trace contextRef="#ctx0" brushRef="#br0" timeOffset="225783.969">7909 2454 1471 0,'2'0'293'15,"0"0"-102"-15,3 0-46 0,-2 3-35 16,-2 0-10-16,1 0-5 0,2 4 3 0,0 5 0 0,-3 0-2 16,1 6-5-16,3 1-12 0,-3 4-17 15,3 0-16-15,-1 4-13 0,-2 1-10 0,2-2-3 16,-1 3-5-16,-1 0-3 0,-2-1-8 0,0-2-32 16,-2-2-48-16,2-6-59 0,2-7-78 15,0-4-146-15,2-5-305 0,-3-2-860 0</inkml:trace>
  <inkml:trace contextRef="#ctx0" brushRef="#br0" timeOffset="226286.6512">8175 2439 176 0,'-8'9'783'0,"2"5"-430"0,-3 3-62 15,0 0-44-15,3 1-53 0,4-1-45 0,0 1-43 16,2 0-26-16,2 0-19 0,0-1-14 16,4 2-12-16,-1-5-4 0,2 2 0 0,2-4 2 15,0-4 0-15,-3-3 3 0,1-2 5 0,-2-1 14 16,-2-4 6-16,-1-1 1 0,3-3-10 16,-1-3-18-16,5-4-13 0,-5-2-6 0,3-1-6 0,0-1-1 15,-3-1-2-15,4-1-2 0,-5 0-1 16,4 1 1-16,1 1-1 0,-3 0-3 0,3 1 2 15,0 2-2-15,-3 1 0 0,4 4 4 0,2 2-1 16,-2 1-1-16,2 6 1 0,1 4-1 0,-1 2 0 16,3 3-1-16,-3 5 3 0,1 2 4 0,-1 2 4 15,0 4 5-15,0-1-1 0,0 2 1 16,-2-1-5-16,-1-1 0 0,3 2-1 0,-1-4 2 16,0-3-2-16,3 0-2 0,0-4-14 0,-1-1-32 15,-7-3-81-15,1-2-163 0,-5-1-440 16,-4-3-937-16</inkml:trace>
  <inkml:trace contextRef="#ctx0" brushRef="#br0" timeOffset="227102.1465">300 4004 909 0,'0'-1'320'0,"-2"-2"-73"0,1 1-29 0,1-1-23 16,-5 2-28-16,4-1-22 0,0 2-45 15,1 0-38-15,0 0-28 0,-1 3-15 0,1 5-2 0,0 0 13 16,-1 4 17-16,0 7 6 0,-1 3 0 16,-1 6-12-16,2 5-8 0,-1 3-2 0,1 3 2 15,0 2 2-15,0 0-1 0,0-2-8 0,-2 3-6 16,3-4-4-16,0-3-1 0,3-2-3 0,-1-4 1 15,0-4-2-15,1-1-6 0,2-5-12 0,-2-3-21 16,4-3-44-16,-4-1-62 0,2-5-70 16,-2 1-124-16,-2-4-171 0,1-1-198 0,-1 0-274 15</inkml:trace>
  <inkml:trace contextRef="#ctx0" brushRef="#br0" timeOffset="227712.2894">99 3828 1 0,'0'0'0'15,"0"0"0"-15,0 0 0 0,0 0 0 16,0 0 0-16,0 0 0 0,0 0 0 0,0 0 0 16,0 0 0-16,0 0 0 0</inkml:trace>
  <inkml:trace contextRef="#ctx0" brushRef="#br0" timeOffset="228227.1883">63 3807 1 0,'0'0'0'0,"0"0"0"0,0 0 0 0,0 0 101 15,0 0 195-15,0 0-35 0,0 0-35 0,0 0-22 16,0 0-14-16,0 0-15 0,0 0-20 0,0 0-24 16,0 0-40-16,0 0-28 0,0 0-18 15,0 0-17-15,0 0 3 0,0 0 1 0,0 0-3 16,0 0-1-16,24-6 0 0,-24 6 0 0,0 0 0 15,30-5-28-15,-3 4 0 0,0-2 0 16,3 4-3-16,4 2 26 0,-1 2-2 0,-1 3 3 16,-2 3-2-16,-2 1 2 0,-6 4-1 0,0 3 0 15,0 0 1-15,-5 2 0 0,1 0 1 0,-6-1 1 16,-2 3 4-16,-6-2 1 0,0 0 3 0,-4 0 1 16,-4-2 0-16,1-2 7 0,-7-1 4 15,0-1 2-15,0-2-3 0,-4-1-3 0,-3-3-7 16,-2 1-6-16,0-3-5 0,-1-4-6 0,-1 1-3 15,0-3 0-15,2-1-2 0,2-1-1 16,1-1 20-16,16 2-28 0,0 0 14 0,0 0-33 0,-25-6-21 16,25 6-50-16,0 0-103 0,0 0-222 15,-16-9-317-15,15 6-820 0</inkml:trace>
  <inkml:trace contextRef="#ctx0" brushRef="#br0" timeOffset="229564.0053">797 4178 1754 0,'-3'1'206'15,"-4"0"-77"-15,-3 1 2 0,0 2 11 16,-4 1-8-16,-2 2-23 0,-2 1-30 0,2 1-25 15,-3 3-18-15,0-1-10 0,-1 3-6 0,1 1-3 16,5 2-2-16,-3 0-6 0,6 2-5 0,1 2-2 16,2-2-3-16,5-1-6 0,2 2 2 0,2-3-2 15,2 0-3-15,5-5 6 0,2-2-4 16,0-3-2-16,6-2 0 0,-2-5-7 0,5-3-2 16,-1-1-6-16,2-7-2 0,-2-1-1 15,2-3 4-15,-2-2 3 0,-1 1 8 0,-3-3 5 16,-3-1 0-16,-2 1 5 0,-1 0 0 0,-6 2-2 15,-1 1 4-15,-1-1 2 0,-1 7 2 0,0 0 1 16,-1 3-3-16,1 2-9 0,-3 3-9 16,2 2-2-16,1 2 3 0,1 3 8 0,0 1 6 15,0 3 1-15,0 2 4 0,0 2-1 0,3 4-2 16,2-1 4-16,0 2-2 0,3 2 0 0,2-1 3 16,0 2-1-16,0-2 2 0,6-1-2 15,-5-1 2-15,1-1 3 0,1-3 2 0,-2-2 7 16,13 0 8-16,-8-11-11 0,-4-7 0 0,-3-6-6 15,0-2-6-15,0-3 12 0,0-4-6 16,-1-1-1-16,-3-1-1 0,3 1-4 0,-1 0 1 0,-3 0-1 16,4 0-1-16,1-1 0 0,-3 1 0 15,3-1 0-15,3 5 0 0,-3 4 0 0,0 2-1 16,0 5-2-16,1 5-1 0,-4 2-3 0,-3 1-8 16,-1 3-4-16,0 4 0 0,2 2 2 0,-2 7 7 15,-1 4 4-15,2 3 2 0,2 3 0 0,-2 0 2 16,4 2 0-16,1-2-2 0,-3 2 2 15,5 4-1-15,-2-3 0 0,2-2 0 0,4-5 2 16,1-7 0-16,2-6 1 0,0-4 3 0,1-5 1 16,1-4 1-16,-5-2 0 0,6-4 1 15,-1-3-1-15,-1-2 2 0,-3-5 0 0,1-1 1 16,-7-1 0-16,-2-2 1 0,1 2-2 0,-7-2-1 16,-1 1-2-16,-1-2-1 0,-2 1 0 0,-5 2 1 15,0 2-1-15,1 4 4 0,-3 2 5 16,-1 3 6-16,-1 2 1 0,1 3-1 0,2 0-5 15,4 4-7-15,-2 2-9 0,1 1-4 0,0 6-4 16,-1 0 1-16,4 4 0 0,-3 4 1 16,3 2 3-16,2 3 0 0,2 1 1 0,1 2 1 15,4-1-1-15,0 0 2 0,0-1-1 0,5-1 0 0,0-3 1 16,6-3 0-16,1-4 2 0,-1-5 0 16,2-3 1-16,0-3 2 0,-1-2 1 0,-3-4-1 15,2-3 2-15,-2 0 0 0,-1-3 1 0,-2-3-1 16,-2 1-2-16,1-1-1 0,-1-1-1 15,-2 2 0-15,-2-2-2 0,2 0-1 0,0 5 1 16,0 0-2-16,-4 5-3 0,3 4-3 0,-4 0-7 16,2 3-3-16,-2 2-5 0,-1 1 1 0,3 3 3 15,-1 2 4-15,-2 3 7 0,2 1 3 16,-2 1 3-16,-1 1 1 0,-1 0-1 0,-1-1 1 16,-1 0-1-16,-2 1 1 0,1 1-1 0,-4-3 2 15,5-3 0-15,-1-3 2 0,2-3 10 16,1-2 11-16,0-2 6 0,0-4 0 0,1-3-10 15,0-3-11-15,1-3-7 0,2-1 1 0,2-3-3 16,0 1 1-16,-1 0-1 0,2 2-2 0,-1 1 0 16,0 2-1-16,5 1-2 0,-3 3-3 15,0 3-5-15,-3 1-3 0,4 4-1 0,-2 2-3 16,2 2 3-16,-1 4 3 0,1 1 5 0,1 3 4 16,4 1 1-16,-3 1 1 0,0 1 3 0,2-2-2 15,-1-1 2-15,4 0-2 0,0-1 0 0,2-2 0 16,0-3 1-16,2-2 2 0,-2-4-2 0,-2 0 4 15,1 0-1-15,-4-6 2 0,3-1 1 16,-3-2 2-16,-2-4-1 0,2 1-1 0,-3-6 0 16,-2 0-1-16,2-3 1 0,-2-2-1 0,1-2 1 15,-3-2 0-15,0-2-1 0,0-1 1 16,-5-3-1-16,0-1-1 0,-1-3 0 0,0-1-3 16,0-1 1-16,0-1 0 0,1 1-1 0,0-3 0 15,-1 3 1-15,1-1 0 0,0 0 1 0,1 5 7 16,-2 5 6-16,0 7 8 0,0 10 4 15,-2 4-2-15,2 5-7 0,-1 4-13 0,1 0-19 16,-1 1-10-16,1 5 2 0,-1 8 5 0,-1 4 11 16,-1 9 5-16,1 4 3 0,0 5-3 0,2 2 0 15,0 4 2-15,0 3-2 0,0 4 2 0,4 1 0 16,1 1 2-16,-3 1-1 0,4 1-2 0,-3-6-1 16,5-3-6-16,-1-4-2 0,2-6-8 15,4-8-10-15,1-7-8 0,-2-7-14 0,5-4-25 16,-1-7-45-16,1-4-110 0,0-5-197 0,-1-4-354 15,-3-5-756-15</inkml:trace>
  <inkml:trace contextRef="#ctx0" brushRef="#br0" timeOffset="229718.2153">1977 3838 1023 0,'6'0'551'0,"-2"-6"-443"0,5 3-5 16,1 0 12-16,2 0 0 0,5 1-28 15,-1 0-35-15,1 0-28 0,7 2-27 0,2-1-48 16,3-1-123-16,2 2-264 0,-1 0-595 0</inkml:trace>
  <inkml:trace contextRef="#ctx0" brushRef="#br0" timeOffset="229906.0847">2662 3795 2058 0,'3'-2'310'0,"-1"0"-97"0,1 1-47 0,0-1-38 15,-2-1-42-15,1 3-33 0,-1-1-27 0,0 1-18 16,2 0-12-16,-1 0-15 0,-1 1-33 0,0 3-59 16,1-1-94-16,-2 1-154 0,1 2-221 15,1 5-292-15,-2-1 27 0</inkml:trace>
  <inkml:trace contextRef="#ctx0" brushRef="#br0" timeOffset="230025.4035">2546 4146 1254 0,'3'0'150'0,"0"-4"-131"0,-1 1-12 0,-1-2 21 16,0-1-13-16,2-3-123 0,0 2-254 0,0-1-508 0</inkml:trace>
  <inkml:trace contextRef="#ctx0" brushRef="#br0" timeOffset="230308.2016">2909 3880 1892 0,'6'0'266'0,"3"-1"-78"0,2-1-12 0,2-1-12 16,-2 2-31-16,0-1-38 0,0-1-31 16,-2 1-26-16,1 1-16 0,2-1-7 0,-3 1-8 15,-1-1-1-15,0 2-3 0,-2-1-6 0,2 1-13 16,-4 0-37-16,-2-2-66 0,1 1-128 15,-4-1-252-15,-1 2-411 0,-2-1-311 0</inkml:trace>
  <inkml:trace contextRef="#ctx0" brushRef="#br0" timeOffset="230862.7794">3804 3492 1851 0,'-2'-3'277'0,"-2"-2"-110"0,2-3-46 0,2 7-26 16,-2 2-26-16,2 1-21 0,0-1-22 15,-2 4-11-15,-3 3-4 0,0 9 7 0,-3 6 9 16,-1 5 4-16,0 5 2 0,3 6-2 0,0-1-6 15,2-1-3-15,3-2-3 0,2 0-1 0,0 1-5 16,1-3 1-16,-1 3-2 0,1-1-1 16,-1-4-5-16,0 5-19 0,2-7-41 0,-1-3-68 15,-1-3-125-15,3-5-234 0,-1 0-455 0,-2-6-170 16</inkml:trace>
  <inkml:trace contextRef="#ctx0" brushRef="#br0" timeOffset="231172.3276">3737 3491 1948 0,'9'-7'237'0,"3"-7"-97"15,7 1-36-15,-2 1-13 0,2 4-13 16,-3 3-15-16,2 0-16 0,-3 5-15 0,0 2-10 15,-3 4-6-15,2 0-4 0,-3 4 0 0,0 2 1 16,-1-2 3-16,-1 6 2 0,-4-1 0 0,0 2 3 16,-4 3-2-16,-1-1 1 0,-4 0 0 15,-1 0-2-15,-2-1 2 0,-6 2 4 0,3-4 0 0,-2-4 3 16,-3 0-1-16,1-4-3 0,-2 1-1 16,0-1-3-16,-1-4-10 0,-4-2-14 15,4 0-26-15,1-2-49 0,-2-2-71 0,4 2-124 16,0-5-205-16,0 4-339 0,4-4-498 0</inkml:trace>
  <inkml:trace contextRef="#ctx0" brushRef="#br0" timeOffset="231656.8192">4045 3985 2041 0,'1'-3'63'0,"2"-6"18"0,-1 1 40 16,2-6 33-16,1 1 10 0,-3-5-33 0,4 0-32 16,-1 1-26-16,0-2-19 0,1 1-14 0,1 1-7 15,0 0-2-15,3 1-4 0,-1 0-2 16,0 1-3-16,-1 0-7 0,3 1-6 0,1-1-3 16,-2 5 1-16,0 2-5 0,-4 2-1 15,0 3-5-15,-2 3-3 0,-2 0-6 0,0 2-6 16,-1 2 0-16,0 4 2 0,0 3 6 0,1 6 5 15,-2 4 4-15,0 1 4 0,-2 4-2 0,2-1 1 16,-1 0 0-16,2 4 1 0,1-2-2 16,1 0 1-16,3-2-3 0,2-2-3 0,2-6-4 0,5-5 0 15,1-1 3-15,2-7 4 0,-2-2 8 0,2-5 1 16,0-5 1-16,-3-1-3 0,2-2 3 16,-4-1-1-16,-1-3 3 0,-1-1-2 0,-3-1-1 15,-1 0 0-15,-3 0 1 0,0-2-1 0,-2 0 2 16,-1 1 0-16,-1 1 0 0,-1 0-1 15,-1 2 2-15,-1 4 2 0,1 2 3 0,1 4 2 16,-1 2-3-16,1 3-5 0,1 0-9 0,0 0-11 16,1 1-6-16,-1 3-1 0,2 3 6 0,-2 1 7 15,3 6 4-15,2 2 2 0,0 0 0 16,3 2-1-16,-1 0 0 0,6 0-2 0,-3 3-15 16,3 0-31-16,4-2-54 0,-4-5-70 0,5 1-110 15,1-6-204-15,0-4-428 0,2-5-275 16</inkml:trace>
  <inkml:trace contextRef="#ctx0" brushRef="#br0" timeOffset="231790.0204">4485 3510 215 0,'3'-3'-127'0,"2"-4"40"16,0-1 87-16</inkml:trace>
  <inkml:trace contextRef="#ctx0" brushRef="#br0" timeOffset="232169.4209">4884 3616 475 0,'-7'16'236'15,"-1"5"-1"-15,-3 7 22 0,1-2-6 0,4 1-24 16,-2-1-42-16,2 2-54 0,0 0-47 0,6-3-35 16,1-1-15-16,7-4 4 0,-1-6 6 15,3-2 7-15,2-4 8 0,1-4-3 0,3-1-2 16,-1-4-2-16,5-3-5 0,0-1-8 0,0-4-6 16,0-2-6-16,0 0-3 0,-3-4-1 0,1-2-3 15,-2-1-2-15,-6-1-2 0,1-1-2 0,-1-2-2 16,-3 1-2-16,0 0-1 0,0-1 0 0,-5 1 2 15,1 2 6-15,0 1 5 0,-3 4 6 16,0 2 4-16,-2 2 0 0,1 7-3 0,1 0-12 16,-2 2-17-16,2 2-12 0,-1 4-4 0,-1 6 1 15,2 1 10-15,-1 6 2 0,-1 1 3 0,2 2 0 16,2 0 2-16,-1 4-2 0,2-2 0 16,3 1 0-16,0 0-7 0,2-5-23 0,0 2-34 15,3-6-46-15,1-3-64 0,4-3-88 0,0-6-176 16,1-3-403-16,2-3-190 0</inkml:trace>
  <inkml:trace contextRef="#ctx0" brushRef="#br0" timeOffset="232303.5542">5178 3321 264 0,'0'-1'330'16,"-1"0"-352"-16,0 1-124 0,-1 2-200 15,-1 5 267-15</inkml:trace>
  <inkml:trace contextRef="#ctx0" brushRef="#br0" timeOffset="232688.2559">5323 3704 1573 0,'0'-14'211'0,"0"-5"-159"16,2-6 27-16,0 2 28 0,1 4 20 0,2-1-4 16,0 3-27-16,-3 4-16 0,6 1-10 0,-5 2-15 15,5 5-17-15,-2-1-17 0,4 6-14 0,-3-1-4 16,2 2-2-16,-1 5-2 0,3-1 0 16,-1 2 1-16,-1 3 0 0,-1 2 0 0,-2 0 2 15,1 2-2-15,-1 0 1 0,-1-1-1 0,0 3 0 16,-2 0 0-16,-2-3 1 0,0-2-1 15,-1-5 0-15,1-4 5 0,2-2 9 0,-1-3 6 0,1-2 0 16,0-4-6-16,4-2-8 0,-1-5-5 16,1-1 0-16,1 4 1 0,-3-3 1 0,1 3-1 15,2-1-1-15,-4-1-1 0,2 7 1 16,0-1 1-16,-1 1 2 0,0 4 1 0,1 2-1 16,-3 0-3-16,2 2-5 0,-1 2 0 0,2 0-2 15,1 4 0-15,1 3 4 0,0 0-3 0,1 4-13 16,2 0-38-16,1 4-57 0,-2-2-98 0,0 3-164 15,-1 1-238-15,0 1-724 0</inkml:trace>
  <inkml:trace contextRef="#ctx0" brushRef="#br0" timeOffset="233149.586">5889 3494 717 0,'-7'-5'410'15,"-1"0"-172"-15,-5-3 8 0,3 5 1 0,2 3-34 0,-2 0-54 16,3 2-39-16,-1 1-39 0,3 3-31 16,0-2-15-16,3 0-14 0,-2 2-6 0,4 3-2 15,1-3 2-15,3-3 8 0,-1 1 8 0,4-3 9 16,-1 1-1-16,2-2 2 0,5-2-7 0,-1-1-7 16,1 0-6-16,-2 0-4 0,0-2-3 15,-1 1-3-15,-2-1 4 0,-2 2 0 0,-2 0 2 16,-1 2 0-16,2 1-6 0,-3-2-4 0,-1 2-5 15,0 2-5-15,3-1-4 0,0 1 0 16,-1 2 2-16,3 4-1 0,-1 0 2 0,3 4 1 16,1 1 1-16,1 5 1 0,-4 3 1 0,1 3 0 15,-1 3 0-15,-4 3 1 0,0 0-1 0,-1 2 2 16,-1 3 0-16,-2 1 3 0,0 3 1 0,-5 1 4 16,-4 5 2-16,-1-2-1 0,-5 3 2 15,-1 0-4-15,-3-3 0 0,-3 2-3 0,-2-4 4 16,0-3 1-16,-2-4 1 0,1-7 3 0,0-5 3 15,2-6 5-15,1-6 10 0,5-5 11 16,1-5 5-16,4 0 0 0,-1-5-6 0,5-1-9 16,0-6-5-16,3 1-7 0,2-1-5 0,2-3-7 0,2-1-3 15,2-4-3-15,3 0-2 16,1-1-3-16,4 0-8 0,1-3-8 0,0 0-20 0,2 0-34 16,3-3-54-16,2-1-94 0,1-2-170 15,4-1-335-15,-1-3-893 0</inkml:trace>
  <inkml:trace contextRef="#ctx0" brushRef="#br0" timeOffset="233344.501">6252 3517 1822 0,'0'-1'336'0,"-2"-1"-210"15,-1-2 41-15,2 3 26 0,0 1-1 0,1 0-48 16,0-2-51-16,-1 2-37 0,2 0-34 0,-1 0-14 15,0 0-8-15,1 0-8 0,0 0-10 0,0 0-17 16,3 0-38-16,-1 2-63 0,4-1-103 16,2 2-202-16,-2 1-353 0,1 0-620 0</inkml:trace>
  <inkml:trace contextRef="#ctx0" brushRef="#br0" timeOffset="233635.1053">6844 3260 1716 0,'-10'5'248'0,"-1"1"-62"0,-8 5-3 0,3 2-12 16,1 1-21-16,1 0-31 0,0 5-24 15,3 0-20-15,-1 0-15 0,3 2-8 0,5 2-9 16,-2 1-6-16,5 3-2 0,0 0-2 0,2 0-1 15,6-4-5-15,-1 1-6 0,4-1-5 0,7-4-3 16,-5 1-3-16,4-6-2 0,-3-3-3 16,2-1-7-16,-2-4-8 0,0-1-10 0,-2-2-18 15,-1-5-26-15,0 1-41 0,0-4-53 0,-1-1-93 16,2-1-126-16,-2-3-233 0,1-5-474 0</inkml:trace>
  <inkml:trace contextRef="#ctx0" brushRef="#br0" timeOffset="234413.6794">7086 3273 672 0,'-6'7'100'15,"-1"5"7"-15,-7 2 73 0,4 1 51 0,1 2 17 16,2 0-13-16,-1 1-40 0,2 3-33 0,4 2-24 16,-1 0-20-16,1 1-18 0,4-1-17 0,1-3-18 15,3-4-7-15,4 0-2 0,1-4 1 16,0-3-2-16,0-3-4 0,2-2-6 0,2-3-4 15,-1-2-5-15,3-2-5 0,-1-3-5 0,2-3-2 16,-3-1-4-16,-2 0-3 0,0-6-3 16,-5 2-5-16,-4-1-4 0,1-3-3 0,-5 1-4 15,-1-1-7-15,-4 3 0 0,1-2-2 0,-4 3-1 16,-3 1-1-16,0 1 0 0,0 1 0 0,-4 5 2 16,4-1 0-16,-1 2 0 0,2 2 0 15,-1 1-4-15,1 2 0 0,1 2-2 0,0 2 3 16,1 0 1-16,2 2 5 0,-2 0 1 0,3 2 1 15,2-1-1-15,2-2-1 0,1 1 6 0,4-1 1 16,1 1 6-16,3-3 4 0,3 0-1 16,-1-2 1-16,2-1-1 0,6-1-2 0,-2-1 0 15,1-2-2-15,3 0 1 0,-3-1-1 0,-2 1 0 16,1 0-2-16,-2 2-1 0,-2-3 0 0,-1 2-1 16,-1 1-1-16,-2-2 0 0,1 4 4 0,-1 2-7 15,-4 0 0-15,2 0-3 0,-3 1-1 16,3 2 0-16,-3-1 0 0,-2 2 1 0,2 3 0 15,0-2 3-15,-3 2 3 0,0 3 1 0,-3-2 0 16,1 1 1-16,0-3-1 0,2 1 1 16,-1-3 0-16,1-2 1 0,0-1 2 0,-1-3 5 15,1 0 13-15,0 0 14 0,0-3 0 0,1-1-6 16,0-4-7-16,0-1-18 0,2 0-1 0,2-4 0 16,-1 1-2-16,2-3 1 0,-3 1-1 0,5 1 0 15,1-3 0-15,-1 2 0 0,2-3-2 16,-3 4-2-16,4 0 1 0,-1 1-2 0,5 1 1 15,-4 2-3-15,0 2-4 0,0 4-1 0,-1 0-5 16,-2 3-5-16,-4 3-4 0,3 0 1 16,-5 2 1-16,3 2 8 0,-3 2 4 0,-1 0 5 15,0 2 3-15,-1 0 2 0,1 1-3 0,-1 0 2 16,0 2 0-16,-1 0 0 0,0-2 1 0,-1 1-2 16,1-3 2-16,-2-4 0 0,6-3 0 0,-1-2 6 15,-1-1 6-15,0-2 2 0,5-2 1 16,-1-2-4-16,6-1-6 0,-1-3-2 0,0 1-1 15,5 0 1-15,-5-2 1 0,-3 5 1 16,3 0 2-16,-1 0 4 0,0 3 3 0,-2 1-3 0,-4 2 0 16,0 2-7-16,3 0-3 0,-3 2-1 0,4 4 2 15,1-1 0-15,-2 4 0 0,2 1-1 16,2-4 3-16,-1 4-3 0,1-1 0 0,-1 1-2 16,-1-3-8-16,3 2-8 0,1-2-37 0,0-1-64 15,1 2-109-15,1-3-198 0,-2 0-348 16,-8-1-727-16</inkml:trace>
  <inkml:trace contextRef="#ctx0" brushRef="#br0" timeOffset="241162.9697">3828 3675 556 0,'-2'0'232'16,"-2"0"-105"-16,0-2-55 0,1 2-23 0,3 0-1 16,0 2 12-16,2-2 3 0,-1 1-3 0,0-1-2 15,1 1 0-15,1 1 17 0,0 1 23 16,5 0 12-16,0 0 9 0,4-1-11 0,5 1-7 16,0-3-8-16,8 2-7 0,2-2-10 0,3-2-12 15,5-1-11-15,1 1-10 0,5-1-7 0,3 0-7 16,3-1-5-16,4-1-4 0,7 1-5 15,4-2-4-15,8 2 0 0,4-3-2 0,5-3-1 16,2 3 1-16,3-2 1 0,5-2-2 0,2 2 1 16,0-2 0-16,5 1 0 0,2-4-2 0,-1 3-1 15,-1-3-1-15,-4 4-1 0,0 0-2 0,0-3 2 16,0 0-1-16,3 2-1 0,-1 0 0 16,-3-1 0-16,1 0 0 0,-6 0 1 0,1 4 0 15,-5-2 0-15,-2 3-1 0,-8 2 0 0,-2 0-2 16,-8 0 1-16,-9 3 1 0,-3 0-1 15,-8 0 1-15,-10 0 3 0,-5 2 0 0,-6-2 3 16,-9 2 3-16,-3 0 4 0,-5 0 5 0,-2 0 6 16,-4-1 4-16,2 1 1 0,0 0-4 15,-2 0-5-15,2 0-6 0,0-2-6 0,-1 2-6 0,1 2-3 16,-1-2-6-16,1 0-6 0,0 0-8 16,0 0-19-16,-1 0-15 0,-1 1-24 0,-3 1-46 15,1 0-81-15,-4 0-166 0,0 3-284 16,-1 1-706-16</inkml:trace>
  <inkml:trace contextRef="#ctx0" brushRef="#br0" timeOffset="241770.0539">8204 2958 1105 0,'-2'-6'492'0,"1"0"-211"16,-3 1-65-16,3 2-25 0,0 1-21 16,0 2-20-16,0 2-37 0,0-2-42 0,0 3-32 15,-4 1-20-15,-2 7-3 0,0 4-3 0,-3 8 3 16,0 4 2-16,0 6 1 0,3 1-3 15,4 4-1-15,2-1-2 0,3 2-4 0,1 0-1 16,3 0-2-16,-1 4-1 0,2 1 0 0,-3-2 9 16,3-8 2-16,0-1-1 0,-1-5-1 0,0-3-5 15,-3-8-2-15,3 0-5 0,-3-4-12 0,-1-5-29 16,3-3-37-16,-4-4-37 0,-1-3-71 0,0-2-143 16,-2-4-286-16,-3-4-908 0</inkml:trace>
  <inkml:trace contextRef="#ctx0" brushRef="#br0" timeOffset="242021.6768">8313 2904 1064 0,'13'0'262'16,"9"0"-93"-16,6 0-11 0,1 6 15 0,-2 0-1 15,0 1-26-15,-4 3-28 0,1 1-28 0,-6 3-16 16,-3-1-14-16,-3 0 0 0,-5 1 0 0,-6 1 3 15,-3 1 2-15,-6-3-6 0,-3 2-7 16,-3-1-5-16,0-2-4 0,-5 0-5 0,-2 0-4 16,-1-5-7-16,0 0-4 0,-4-2-2 0,4-2-6 15,1 0-4-15,1-3-4 0,2 0-10 0,6-1-22 16,0-2-27-16,3 1-47 0,0-1-66 16,0-1-134-16,5 2-266 0,-3-2-657 0</inkml:trace>
  <inkml:trace contextRef="#ctx0" brushRef="#br0" timeOffset="242486.981">8573 3424 1161 0,'7'-4'621'0,"-4"-7"-490"0,5-3-3 15,0-1 27-15,-4-1 28 0,4-2 1 0,-6-2-27 16,3 3-33-16,-3 2-29 0,1-2-24 0,2 2-17 15,-1 2-8-15,4-1-9 0,-4 2-8 16,5 0-8-16,1 3-7 0,2-2-9 0,6 2 0 16,-1 3-2-16,-2 1-1 0,3 0-1 0,-6 4-2 15,4 2-1-15,-6 3 0 0,-1-1-2 0,-3 3-2 16,2 0 1-16,-1 5 0 0,-4 2 3 16,-1 3 1-16,1 3 1 0,-1-1 1 0,-2 0 0 15,-2 4 0-15,0 1-1 0,0 0 0 0,2 2-2 0,-1-2 3 16,2-2 1-16,3-4 0 0,4-6 0 15,1-4 2-15,1-4 1 0,2-3 2 0,-1-4 1 16,6-5-3-16,0-1-2 0,0-3 0 0,1-4-2 16,1 0 2-16,-6-1 0 0,4-3 0 15,-6 1 0-15,0 1 0 0,-4 1 1 0,-2 0 0 16,1 4 0-16,-5 1 2 0,0 0 0 0,-1 3 3 16,-2 5 3-16,1 2-1 0,1 0-2 15,-1 3-7-15,1 1-11 0,0 1-11 0,0 2 1 16,1 2 3-16,-1 5 9 0,1 3 6 0,1 3 0 15,0 0 1-15,5 3-4 0,2 1 4 0,-1-2 2 16,2 2-4-16,-3 1-10 0,2-3-35 16,-1 0-47-16,0-3-57 0,1-6-63 0,-3-2-89 15,2-6-175-15,-1-4-377 0,-4-6-238 0</inkml:trace>
  <inkml:trace contextRef="#ctx0" brushRef="#br0" timeOffset="242594.5564">9048 3079 821 0,'0'-5'499'0,"1"-2"-422"0,-1-2-150 0,6 2-229 16,0 0-404-16,2-1 391 0</inkml:trace>
  <inkml:trace contextRef="#ctx0" brushRef="#br0" timeOffset="243416.987">9352 3074 197 0,'-9'8'641'0,"-2"4"-217"0,-7 4-18 15,4 1-59-15,-2-2-90 0,6 2-89 0,1 1-56 16,6 1-30-16,0 2-18 0,1 0-7 0,2 3-7 16,4 2-7-16,0-1-7 0,7-1 1 15,3-2-5-15,1-4-2 0,9-3 3 0,-1-5-2 16,1 0-4-16,4-7-2 0,1-1-4 0,2-2 0 0,-1-3-1 15,-2-2 1-15,-2-4-1 0,0 0 0 16,-4-3 1-16,-3 0 0 0,-4-3-1 0,2-3-2 16,-2-2-2-16,-2 0-3 0,-1-4-3 0,-1 0 0 15,-4-1-3-15,-3 0-1 0,-2 0 1 16,-2 4-4-16,-1 4 1 0,-1 3 1 0,-5 2-1 16,3 6 0-16,-3-1-3 0,-1 2-3 0,2 4-4 15,-2 1-1-15,-1 2-5 0,-5 4-1 0,3 5 2 16,-4 1-2-16,3 6 9 0,3 1 2 15,-1 2 0-15,7 3 8 0,2 0-7 0,2 2 0 16,2-1 0-16,6 1-2 0,0-2 2 16,3 1 1-16,0-3 0 0,4-1 3 15,3-6-1-15,-2-3 2 0,4-4 0 0,4-2 1 0,-1-3 0 16,5-2-1-16,0-1 2 0,-2-2 0 0,1-3 1 16,-2-1 0-16,-1-3 2 0,0-4 1 0,-4 3-1 15,1-7 2-15,-2 1 1 0,-1-4-3 0,1-2 0 16,-1-3-1-16,0-3-3 0,-1-1-3 15,-1-3 2-15,2-2-2 0,0-2 1 0,0-1-1 16,2-2-2-16,1-1 0 0,-3-1-1 0,2-2 1 16,-2-4-3-16,-3 0-2 0,-2 0 3 15,-2 1-2-15,-3 4 1 0,1 2 3 0,-6 6-3 16,-1 1-2-16,-3 4 7 0,-3 5-2 0,0 7 1 16,-4 5 0-16,3 5-7 0,0 5-9 0,1 3-12 15,-4 4-3-15,-4 7 0 0,-4 7 11 16,-3 5 10-16,-1 7 8 0,1 3 0 0,4 3 0 15,1 5-1-15,2 2-3 0,2 8 2 0,-1 5 2 16,-1 1 0-16,-5 5 2 0,4-6 0 0,2 1-2 16,-1-3 2-16,6-5-1 0,3-6-2 0,7-7-3 15,5-10 0-15,0-5 1 0,2-8 2 16,1-4 5-16,5-5 3 0,1-5 3 0,4-6 1 16,1-6-1-16,3-4-3 0,1-2 0 0,-4-5-2 15,2-3-1-15,-6-1 0 0,-3 0 1 16,-2 0-3-16,-3 0 0 0,-2 4 1 0,-2 3-2 15,-5 4 3-15,-2 4 1 0,-2 3 0 0,1 1-1 16,-2 4-3-16,0 3-7 0,-1 1-9 0,2 3-5 16,-1 4 3-16,-1 2 4 0,-4 6 9 0,4 3 5 15,-1 3-1-15,3 2 2 0,2 5-1 16,2-3-1-16,1 4-2 0,4-4-14 0,-3 2-43 16,2-2-49-16,1-3-45 0,3 0-46 0,7-9-77 15,3-1-99-15,1-6-173 0,0-6-425 16,-2-6 417-16</inkml:trace>
  <inkml:trace contextRef="#ctx0" brushRef="#br0" timeOffset="243535.925">10603 2913 1495 0,'-2'-9'182'0,"-2"-1"-84"0,1-6-17 16,3 7-21-16,0 3-31 0,0 0-84 0,3 5-138 15,0 4-235-15,0 2-470 0,-2 6 528 0</inkml:trace>
  <inkml:trace contextRef="#ctx0" brushRef="#br0" timeOffset="244121.3927">10514 3203 2368 0,'7'-15'46'0,"1"-7"-10"15,2-3 25-15,4 3 26 0,-4 2 19 16,2 3-4-16,2-1-22 0,-3 4-23 0,2 2-20 15,0 5-16-15,2-1-12 0,-1 6-7 0,5 2-3 16,-4 2-3-16,1 4-2 0,-2 3 0 0,-1 3 3 16,-2 2 0-16,-4 4 2 0,-1-1 1 0,-2 3 0 15,-1 0 3-15,-1 1-2 0,-5 1 2 0,-1-1 1 16,-2-1 0-16,-2 2 0 0,-2-5-1 16,-2-2 3-16,-1-3-1 0,7-5 4 0,-2-5 10 15,7 0 16-15,0-4 12 0,0 0 1 16,-2-2-8-16,-1-6-18 0,3-1-11 0,0 0-1 15,2-3-5-15,2-1-2 0,3-3-1 0,0 3-4 16,3-1 0-16,2-1-1 0,1 3-3 0,1 2 1 16,-1 2-2-16,-1 4-2 0,-1 0-4 0,-2 5-3 15,0 1-4-15,2 3-1 0,-4 1 1 16,1 2 3-16,0 5 3 0,-2 2 4 0,2 4 4 0,-1-1 3 16,0 2 2-16,1-2 2 0,0-1-1 15,0-2 0-15,0-4 3 0,2 0-2 0,-1-4 1 16,1 1 1-16,1-4 6 0,4-1 2 15,-2-4 2-15,1 2 1 0,3-5-4 0,0-2 3 16,-1-2 0-16,2-1-1 0,-1-4 0 16,-1 0 1-16,1-2 0 0,-3-1 0 0,0-4 1 0,-3 3-2 15,-2-2 0-15,-1 3 3 0,-4 1 3 0,0 0 3 16,-3 1-1-16,-2 3 2 0,-2 3-3 0,1 4-3 16,-2 2-4-16,-1-1-7 0,-1 5-5 15,3 2-5-15,-3 1-1 0,0 3 0 0,-5 4 1 16,4 3 2-16,-2 3 1 0,1 3 1 0,4-1 1 15,0 3 0-15,3 2 1 0,0 1 0 16,2 1-3-16,2 0 3 0,3-3-3 0,5 0-1 16,4-3-1-16,3-3-1 0,0-5-8 0,2 1-24 15,-2-4-44-15,3-3-64 0,-1 1-115 16,2-3-234-16,1-2-559 0,-2-1-261 0</inkml:trace>
  <inkml:trace contextRef="#ctx0" brushRef="#br0" timeOffset="244291.078">11402 3094 2195 0,'1'-2'74'0,"-2"1"6"0,1-1 50 0,-2 1 43 0,1 1 16 16,1 0-42-16,0-2-60 0,1 2-47 0,-1 2-30 16,2-2-15-16,-2 0-6 0,1 0-6 15,1 1-31-15,1 0-71 0,3 0-154 0,-1 0-341 16,1 1-994-16</inkml:trace>
  <inkml:trace contextRef="#ctx0" brushRef="#br0" timeOffset="244810.3751">12144 2721 733 0,'-4'-4'784'0,"-4"1"-546"15,-2-1-64-15,-6 6-5 0,-1 2 10 16,-4 1-5-16,-5 6-23 0,-3 3-33 0,0 3-27 16,1 3-24-16,3 1-21 0,7 5-17 0,5 0-11 15,3 1-3-15,5 1-2 0,5-1 0 0,2 0-1 16,4 0 2-16,7 1-1 0,-1 0 0 0,6-2 0 16,0-1-2-16,4-3 0 0,-1-4-10 15,0-3-7-15,3-4-24 0,-3-2-31 0,1-4-38 0,2-2-58 16,-3-3-96-16,1 0-146 0,0-2-207 15,-1-1-406-15,-1-1 536 0</inkml:trace>
  <inkml:trace contextRef="#ctx0" brushRef="#br0" timeOffset="245605.0275">12446 2802 767 0,'-6'2'193'0,"-3"7"-34"0,-6 2 50 16,3 6 34-16,0-1 2 0,0 2-54 0,4 2-45 15,-2-1-34-15,2 3-27 0,4 0-15 0,3 1-11 16,4 1-6-16,0 0-3 0,6-2-2 16,3 0 1-16,2-5 4 0,6 0 3 0,1-5 2 15,3-2-6-15,2-2-8 0,-2-6-5 0,-3-1-5 16,-2-3 0-16,-3-3 1 0,-1-2 0 0,-2-3-3 16,-1-4-2-16,-4 0-6 0,2-3-6 0,-5-1-6 15,-2-2-7-15,-4 0-5 0,-3 1-3 0,-1-4 0 16,-5 4-2-16,1 0 0 0,-2 3-1 15,-1 1 1-15,-4 2-1 0,2 0 0 0,3 3 0 16,-3 0-2-16,1 3-2 0,3 2 0 0,3 3-5 16,-2 4-5-16,3-2-6 0,4 5-1 15,-2 3 3-15,1 1 7 0,3-2 8 0,1 3 3 16,5-3 3-16,0-1 4 0,6 2 3 0,-1-1 0 16,2-2 2-16,6-2 1 0,-2-1-1 0,1-2 1 15,2 0 0-15,-3 0-2 0,3-2-2 16,-5 0 0-16,2 2-1 0,0-4 0 0,-4 2 1 15,2-1-1-15,-3 2-2 0,0-2 0 0,-3 1-2 16,1 4-2-16,-2 1 0 0,-2 0-4 16,3 0-1-16,-4 3-1 0,-1-2 0 0,-2 5 3 15,0-3 0-15,0 4 3 0,0-1 1 0,-2 1 0 16,0 0 2-16,0-2 1 0,-2 1 0 0,0-1 0 16,2-3 1-16,-1 1 0 0,1-5 3 0,0 1 7 15,0-2 14-15,0 0 17 0,1-3 1 0,1-3-5 16,3-3-14-16,-2-1-15 0,5-4-4 15,-3 2-1-15,1-4-1 0,3 2-1 0,1-1-2 16,-3 2 0-16,3 1 0 0,-1-2-2 0,2 3-1 16,2-2-2-16,-2 4-2 0,-1 2 0 0,2 1-6 15,-2 3 0-15,0 3-2 0,-1 1-2 16,2 4 2-16,-1-1-1 0,-1 3 1 0,1 1 2 16,-3 4 2-16,-1-3 5 0,2 1 4 0,0 0 2 15,-4-1-2-15,1 0 1 0,-1-1 1 0,-2 1-3 16,0-1 3-16,-1-2 0 0,1-2 1 15,-2 0 1-15,1 0-2 0,-1-4 13 0,0 0 11 16,0-2 11-16,1 0 2 0,0-2-9 0,6 0-11 16,-2-4-8-16,3-2 0 0,1 1-1 15,-2-1-3-15,3-1 0 0,0 0-2 0,-1-1 2 16,2 5-1-16,0-3-2 0,-1 3 0 0,0 3 1 16,-3 1-1-16,1 3-2 0,3 2 3 0,-2-1-5 15,2 3-1-15,0 1 2 0,3 4 2 16,-2 1-2-16,1 1-1 0,-1 0 1 0,4 1-3 15,-4-2 4-15,-1 0 2 0,5 2 0 0,-2-1-2 16,-1 1 0-16,4-3-1 0,-4 2-8 0,2-2-16 16,-1-1-36-16,0 1-54 0,1-1-85 0,-2-3-155 15,1 3-288-15,-2-2-936 0</inkml:trace>
  <inkml:trace contextRef="#ctx0" brushRef="#br0" timeOffset="268837.9399">470 4967 1 0,'0'0'0'15,"1"0"0"-15,-1 0 0 0,0 0 0 0,0 0 0 16,0 0 0-16,1 0 0 0,-1 0 0 0,0 0 0 16,1 0 0-16,1 0 0 0,2 0 0 15,-2 0 0-15,-1-1 0 0,1 1 0 0,-1 0 0 16,3-2 0-16,-2 2 0 0,-1 0 0 0,-1-1 0 15,1 1 0-15,1-2 0 0,1 2 0 16,-2 0 0-16,0 0 0 0,-1 0 0 0,1-1 0 16,0 1 0-16,-1 0 0 0,0 0 140 0,0 0 32 15,1 0 1-15,-1 0-5 0,0 0-12 0,0 1-15 16,0-1-21-16,0 0-16 0,0 0-16 16,0 0-13-16,1 0-4 0,-1 0 3 0,0 0 3 0,0 0 5 15,0 0 2-15,5 0 0 0,-5 0-6 16,0 0-1-16,0 0-6 0,0 0-6 0,1 0-1 15,-1 0-6-15,0 0-10 0,0-1-13 0,-1 0-12 16,1-1-10-16,0 1-4 0,-5-2 4 0,4-1 1 16,0 2 1-16,0-2-2 0,-1 1-3 15,-2 1-5-15,1-2 1 0,0 1-4 0,-3-2-2 16,2 2 0-16,-4 0-6 0,-1 0 2 0,1 1-1 16,2 0 1-16,-4-1-3 0,1 2-2 15,-2 1 1-15,0 0-1 0,-2 0 2 0,2 0 1 16,-1 1-1-16,2 2 0 0,-3 0 2 0,-3 3 3 15,3 0 1-15,0 1 3 0,-4 1-2 0,4 2 27 16,13-10-27-16,0 0 30 0,-27 17-4 16,27-17-30-16,0 0 28 0,-23 21-26 0,23-21-2 15,0 0 0-15,0 0 1 0,-29 29-3 0,29-29 5 16,0 0 2-16,0 0 0 0,-13 31 5 16,13-31-2-16,0 0 3 0,0 0 2 0,-1 30 5 15,5-19-28-15,4 0 2 0,3-3 0 0,1 1-3 16,5-2 28-16,-4-3 1 0,6 0-2 15,-6-3 1-15,6 2-2 0,-2-1-2 0,-1-1 1 0,2 1-3 16,0 1-1-16,1-2 1 0,-5-1-1 0,5 1 0 16,-2 1 0-16,-1-1-2 0,2 1 2 15,-4 0-7-15,3 1 4 0,-3-1-1 0,2 3-1 16,-3 1 1-16,2-3 1 0,-3 1-1 0,-1 2 0 16,0 0 1-16,-1 1-3 0,-1 0 3 15,0-1 0-15,-4 4 0 0,4-2-1 0,-2-1 2 16,-3 5-1-16,2-1-3 0,-4-1 4 0,0 2 0 15,2 0 1-15,-4 0 6 0,0 0 1 0,-3 0 0 16,1 1 1-16,0-2 1 0,-4 1 0 16,2-1 5-16,-4-1 7 0,-3 1 3 0,0 1 1 15,1-4-3-15,-8 3-3 0,5-3-10 0,-6 3 3 16,-1-5 1-16,2 2 2 0,0-3 5 0,-1-1-1 16,0-1-2-16,0-2-3 0,5 0 2 15,-3-2-4-15,5 0-4 0,-3-2-1 0,3 0-2 16,2 0-4-16,0-2 0 0,1-1-3 0,-1 3-5 15,4-2 1-15,-2 1-6 0,0-1-11 0,4 3-21 16,-2-4-34-16,4 3-60 0,-4 1-126 16,5-1-250-16,0 0-366 0,3 0-280 0</inkml:trace>
  <inkml:trace contextRef="#ctx0" brushRef="#br0" timeOffset="269134.3191">821 5103 1686 0,'-2'1'115'16,"0"2"-57"-16,-5 1-14 0,4 3 29 15,-6 3 24-15,1 1 12 0,2 4-10 0,-1 3-20 16,-1-1-21-16,4 3-19 0,-3 0-9 0,6 1-6 15,1-1-1-15,0 2-2 0,2-1 0 0,5-2 4 16,-3 2 2-16,3-2 3 0,2-1-2 16,0-1-2-16,1-1-3 0,0-4 2 0,1-2-3 15,0 1-5-15,1-6-19 0,-2 1-37 0,1-3-52 16,0-1-106-16,-1-2-204 0,-1-1-359 16,-1-2-548-16</inkml:trace>
  <inkml:trace contextRef="#ctx0" brushRef="#br0" timeOffset="269266.2652">880 4982 183 0,'0'0'-182'0,"0"0"182"0</inkml:trace>
  <inkml:trace contextRef="#ctx0" brushRef="#br0" timeOffset="270121.1078">1047 5123 862 0,'4'-6'369'0,"6"2"-174"0,1 0-40 16,0 2 5-16,5 4 3 0,-3-2-28 0,4 1-31 15,-3 4-28-15,2 0-16 0,-4 3-13 0,-1 0-7 16,1 3-5-16,-2-3-3 0,-3 6-1 0,-4 1 0 16,0 0 0-16,-3 3 2 0,-2 1-1 15,-1-1-1-15,-5 3-5 0,0-1-4 0,-3-1-5 16,-1-1-2-16,2-2 2 0,-2 0-3 0,2-7 1 16,1-1 2-16,0-4 0 0,7-1 7 0,0-3 7 15,1 0 3-15,2-2 3 0,-1 2-2 16,1 0-7-16,1-2-11 0,-1 0-13 0,5-2-10 15,-2 0-5-15,6 0 3 0,-1-1 1 0,1 0 2 16,1 1 0-16,-1 1 0 0,5 1 0 0,-2 2 1 16,0 0 1-16,4 2 0 0,-3-2 0 15,2 4 1-15,-1 0-2 0,2 1 0 0,0 1 1 16,0 1-1-16,2 4 0 0,-1-2 1 0,-5 5 0 16,3-1 0-16,-5 2 3 0,-1 3-1 0,0 0 4 15,-2 2-1-15,-2 2 3 0,0 1 1 0,-4 1 1 16,-1 2 2-16,-2 1-5 0,-2 1 4 15,-3-1-4-15,-2 2-1 0,-3-1 2 0,0 1 0 16,-1-1 0-16,-6-2-1 0,2-1 3 16,-3-3-3-16,-1 1 1 0,1-4-1 0,-1-2 1 15,0-1 3-15,0-5-1 0,-2 1-1 0,-4-2 2 16,3-1-4-16,0-3 1 0,-3-4-1 0,5-2 1 16,0-1-2-16,2-2-2 0,1-3-1 0,4 0 1 15,2-1-3-15,3-1-2 0,1-2-3 0,5 1-1 16,-1-2-2-16,4 1-3 0,3-2 1 15,-1-1-2-15,1-1 1 0,5-1 0 0,1 0-1 16,3-2 1-16,1-3 2 0,5 2 2 0,1-4-2 16,3 1-2-16,0-4-3 0,5 0 0 15,2-3 5-15,1-3 2 0,3 1 4 0,1-1 3 16,4-2 0-16,1-1 2 0,0 3 2 0,-4-1 0 16,-2 3 1-16,0 0 2 0,-2 0-1 0,-2-2 1 15,-2 0 0-15,1-1-5 0,-2-4 5 0,-1 1 0 16,-3-4-1-16,-1 4 5 0,-3 2-2 15,-4 3 1-15,-4 2 2 0,-5 6 1 0,-4 1 0 16,-2 6-1-16,-4 3-4 0,-2 3 0 16,-3 2-5-16,-3 2-3 0,-1 3 1 0,-1 2-2 15,-3 2 0-15,-1 5 2 0,-1 2 2 0,3 4-5 16,1 3 4-16,1 3 0 0,2 4 0 0,3 1-2 16,0 1 2-16,2 2 0 0,6 0 0 0,1 4 4 15,1 3-2-15,2-1 2 0,5 0 3 0,1-1 1 16,4-4 1-16,2-2 2 0,4-5 1 15,1-1-4-15,0-5 5 0,2-1 2 0,0-5-1 16,1 0 0-16,-2-3 0 0,1-3 0 0,-1-2-3 16,1-1 1-16,-2-1-15 0,0-2-17 0,-4-2-24 15,1 3-25-15,-5-4-57 0,-4-2-103 16,-3 1-189-16,0-2-352 0,-1 0-641 0</inkml:trace>
  <inkml:trace contextRef="#ctx0" brushRef="#br0" timeOffset="270333.4374">2130 4961 1556 0,'-1'-5'758'0,"1"-2"-541"16,-1 0-34-16,1 3-24 0,0 1-13 0,0 2-27 15,0-2-31-15,1 0-30 0,0 1-22 0,1 2-19 16,0 0-11-16,-2 0-9 0,1 0-4 15,1 0-5-15,3 2-27 0,2 2-45 0,1 0-67 16,1 3-103-16,0 3-157 0,-3 3-269 0,-1 1-786 16</inkml:trace>
  <inkml:trace contextRef="#ctx0" brushRef="#br0" timeOffset="270499.25">2094 5341 2087 0,'0'1'145'0,"0"-1"-82"15,0 2 43-15,1-1 59 0,-1 1 30 0,0-2-12 16,1 0-53-16,0 0-51 0,0 0-33 0,-1-2-18 16,0 2-11-16,0 0-7 0,1-1-8 15,5-1-27-15,-2-1-57 0,6-2-110 0,-1 1-275 16,1 0-614-16,1-1-327 0</inkml:trace>
  <inkml:trace contextRef="#ctx0" brushRef="#br0" timeOffset="270766.4786">2525 5147 1832 0,'9'0'354'0,"9"0"-190"0,1 0-11 16,4 0 17-16,-1 1-2 0,2-1-34 0,-2 0-35 15,1 1-25-15,-1 1-21 0,0-2-15 16,0 1-9-16,-1-1-5 0,-3 0-5 0,1 1-5 16,-4 0-3-16,-2 0-4 0,-4 0-2 0,-4 0-1 15,1 1-2-15,-5-2-2 0,0 0-13 16,-2 0-24-16,0-2-44 0,-3 2-58 0,-1-1-100 16,-4 2-190-16,-2 1-409 0,-2 0-739 0</inkml:trace>
  <inkml:trace contextRef="#ctx0" brushRef="#br0" timeOffset="277944.195">3400 4565 709 0,'-2'-1'211'0,"2"0"-51"0,-2-2 6 15,2 2 5-15,-1 1 11 0,1-2 2 0,0 1-21 16,0-2-28-16,0 3-32 0,1-5-26 16,1 2-21-16,0 0-15 0,4 2-7 0,-3-2-6 15,3 1-4-15,1 0 0 0,2-2-2 0,3 2-1 16,2-2-3-16,5 2 3 0,-2 1-1 0,6 0-5 16,-2 1-1-16,2 1-9 0,-3 0-3 0,1 4 0 15,-1 0-2-15,-2-1-1 0,0 5 0 16,1 2-2-16,0 0 1 0,-1 3-1 0,-3 3 1 15,-3 1 1-15,0 1 0 0,-3 3 1 0,-2 0 2 16,-1 0 3-16,-4 2 2 0,-2-1 1 16,-5 5 3-16,-4 0 3 0,-2 2 1 0,-5 1 3 0,-4 1-2 15,-5-1-1-15,-3 2-1 0,-2 0-3 16,2-3-1-16,1-1-2 0,0-4-1 0,6-5 1 16,2-5 0-16,5-2-1 0,2-7 1 0,5 0 1 15,3-3 2-15,3-2 4 0,-1-1 9 0,2 0 8 16,2-1 7-16,-1 1 7 0,0-2-3 15,2 2-10-15,0-3-9 0,4 1-12 0,6-4-5 16,6 0-3-16,4-1 0 0,3 1 0 16,2 0 1-16,5-2 0 0,2 4-2 0,1-1 0 15,-1 3 0-15,-2-1-1 0,-3 1 2 0,-1 1 0 16,-3 1 0-16,-4 1-3 0,-3 1 0 0,-4-1-1 16,-4 1 1-16,-1 0-1 0,-2 1 0 15,-5-1-1-15,0-1-6 0,-2-1-15 0,-1 2-25 16,0-1-34-16,-1 2-38 0,-2-3-55 0,1 2-92 15,-2 1-185-15,-2-2-314 0,-1 1-430 0</inkml:trace>
  <inkml:trace contextRef="#ctx0" brushRef="#br0" timeOffset="278356.8411">4098 4900 582 0,'2'-2'463'0,"-2"2"-159"0,0 0-80 15,0 0-63-15,0 2-38 0,0-1-38 0,0 1-20 0,-3 4-3 16,-2 2 5-16,0 3 11 0,-5 6-10 16,1-1-9-16,-1-1-14 0,-1 1-9 0,2 1-5 15,1 1-1-15,-2-2 5 0,-1 2 4 16,2-1-3-16,3-5-6 0,1-1-12 0,2-3-6 0,1-1-4 15,1 0 1-15,1-2 2 0,-2-1-1 16,1 0-8-16,1-2-19 0,-1 1-35 0,1-2-51 16,0-1-73-16,0 0-115 0,0 0-164 0,0 2-245 15,1-4-198-15</inkml:trace>
  <inkml:trace contextRef="#ctx0" brushRef="#br0" timeOffset="278788.2732">4535 4482 1343 0,'-3'2'137'0,"-2"-1"-83"16,-3 4 0-16,-3 2 31 0,2 3 28 0,-3 0 11 15,-4 5-12-15,2-3-18 0,-2 3-23 0,3-2-17 16,2 1-14-16,2 1-6 0,2-2-7 0,2 1-7 16,1-4-1-16,3 3 0 0,1-3 4 0,2 2 4 15,2-3 2-15,4 0-1 0,2-1-3 16,1 0-2-16,4-1-8 0,3 2 0 0,-1-3-5 16,4 1-3-16,-3 2 0 0,-1-3-2 0,-1 2-2 15,-3 0-2-15,4 1 3 0,-6 0-4 0,-1 3 1 16,1-3 1-16,-2 2 1 0,-2 0 0 15,-3 2 1-15,-1-1 1 0,-5 2 13 0,0 5 20 16,-3-2 15-16,-1 3 8 0,-4-3-6 0,0-2-12 16,0-3-9-16,-3 1-2 0,-3-1 2 0,2-1-2 15,-4-1-2-15,-2-2-4 0,-2 1-6 16,1-3-3-16,-2-1-5 0,4-3-6 0,2-2-9 16,-1 0-16-16,6-2-25 0,-1-1-38 0,-2-3-56 15,3 1-85-15,1-5-135 0,-1 2-208 0,4-4-402 16,-2-1 219-16</inkml:trace>
  <inkml:trace contextRef="#ctx0" brushRef="#br0" timeOffset="278936.9132">4490 4539 1469 0,'9'-4'288'0,"2"-2"-99"15,6-3-62-15,4 0-29 0,3 2-31 0,2-1-35 16,1 1-44-16,-2 0-68 0,2 1-117 0,-3 3-196 15,-5 0-242-15,-1 0-317 0</inkml:trace>
  <inkml:trace contextRef="#ctx0" brushRef="#br0" timeOffset="279303.0274">5117 4421 520 0,'-4'3'765'0,"-1"5"-556"0,-3-1-61 16,-3 4 4-16,3 0 9 0,-2 3 0 15,-1 2-8-15,-1 4-12 0,0 1-25 0,-3 0-29 16,5 2-29-16,2 2-24 0,4 0-10 0,2 2-5 0,5 2 1 16,3-1-2-16,3 0 0 0,2-5 1 15,8 0-4-15,-2-7-1 0,6-5 2 0,-1-2 3 16,4-6 2-16,1 0 3 0,4-6 0 0,3 0-1 15,0-4-5-15,1-3 2 0,-4-1-2 16,-3-3-1-16,-1-3 1 0,-8 3 2 0,-4-4 1 16,-2 0 3-16,-6 0-2 0,0 1-2 0,-7-3-2 15,-3-1-5-15,-4 0-3 0,-4 0-4 0,-7 2-4 16,0-1-1-16,-5 2-2 0,2 1 0 16,-2 3 0-16,0 0 1 0,1 4-4 0,4-1 1 15,-1 2-1-15,5 5-6 0,1 0-16 0,3 1-34 16,5 1-57-16,-1 4-96 0,3 1-169 0,1 3-298 15,2 2-883-15</inkml:trace>
  <inkml:trace contextRef="#ctx0" brushRef="#br0" timeOffset="279645.687">5809 4402 524 0,'-3'5'759'0,"-7"3"-495"16,0 3-62-16,-4 4-15 0,2 0-28 16,1-2-33-16,3 3-32 0,3 0-22 0,3 2-14 15,2 1-5-15,2 3-7 0,3 2-9 0,3-1-2 16,5-1-3-16,2-1 2 0,0-4 0 16,4-4 4-16,3-4 7 0,3-2 4 0,-1-5 1 15,4-4 0-15,2-2-6 0,1-3-1 0,-1-4 2 16,0 0 0-16,-3-4-1 0,-4 1-5 0,-4-4-6 15,-7 1-4-15,-2-1-1 0,-7 0-4 16,-3-1 0-16,-3-1-7 0,-7 1-8 0,-2-1 0 16,-7 1-6-16,-1 1-1 0,-7-2-1 0,0 5 0 15,0-2-2-15,-1 5-1 0,5 1 1 0,-1 5-3 16,4 0-4-16,4 2-18 0,4 1-34 16,3 3-59-16,0 1-88 0,3 5-161 0,3 0-289 15,2 3-948-15</inkml:trace>
  <inkml:trace contextRef="#ctx0" brushRef="#br0" timeOffset="281046.9786">6886 3778 1 0,'2'-1'149'0,"0"0"174"0,0-2-57 0,-2 1-12 0,1 2 9 16,0-1 0-16,-1-2-29 0,0 3-39 16,0-1-49-16,0 1-40 0,0 0-22 0,0 1-14 15,0-1-9-15,0 0-4 0,0 1-2 0,0-1-2 16,0 0-3-16,0 2-8 0,0-2-9 0,0 1-12 15,-1-1-7-15,1 0-8 0,0 0-5 16,0 0-6-16,0 0-7 0,-1 2 1 0,-1 1 1 16,-1 0 5-16,0 6 7 0,-6 1 3 0,3 1-3 15,-2 5 2-15,-4 1 0 0,-1 7 1 16,0 5 3-16,-7 4 1 0,0 5 0 0,-2 3 0 16,-4 6 0-16,0 2-3 0,-4 5 2 0,0 2-3 15,-3 6 3-15,-3 7 15 0,-5 4 11 0,-2 1 7 16,-4-2 2-16,6-10-12 0,7-7-13 15,5-6-6-15,5-6-3 0,6-8-5 0,1 0 4 16,5-6-2-16,-2-2 0 0,6-3 2 0,0-3-2 16,-2-3 1-16,6-4-1 0,0-3 3 15,2-5 0-15,2 0 0 0,-2-4 1 0,2-2 1 0,0 0 4 16,0 0 1-16,2 0 3 0,-2 0 1 16,0-2-1-16,0 2-2 0,0 0-4 0,0-1-5 15,1-1-20-15,1-1-26 0,3-1-45 0,-2-4-69 16,7-2-130-16,-2 1-255 0,1-3-893 0</inkml:trace>
  <inkml:trace contextRef="#ctx0" brushRef="#br0" timeOffset="331440.4715">7030 3917 1 0,'-2'-1'0'0,"0"-2"131"0,0 3 98 0,1-3-22 15,-3 2 5-15,3-1-2 0,0-1-8 0,0 3-25 16,-1-1-27-16,0 1-29 0,2-1-18 0,-2 1-14 16,2 0-10-16,0 0-8 0,0 0-4 15,0 0-2-15,0 0-3 0,0 0-5 0,0 0-7 16,2 0-9-16,-2 0-10 0,0 0-11 0,0 0-7 16,0 0-6-16,0 0-3 0,0 0-1 0,0 0-2 15,0 0-1-15,0 1-5 0,0-1-3 16,0 0-4-16,0 4 2 0,0-2 5 0,0 2 3 15,-2 4 5-15,1 3 1 0,-1 0-3 0,2 5 2 16,-3 1-1-16,0 5 1 0,0 0 1 16,2 3 0-16,0-2 2 0,-1 3-3 0,-1 1 1 15,-1 0 0-15,1 3 3 0,-4 3 15 0,-1 2 6 16,3 1 5-16,-3-3 0 0,0-3-7 0,3-4-6 16,-2-1-2-16,6-3-4 0,-1-2-6 15,-1-4 1-15,3-3-3 0,-2-4 3 0,2-1 1 16,2-2 5-16,-2-3 5 0,0-1 1 0,0 0 3 15,0-2 3-15,0 0 5 0,0 0 1 16,0 0 4-16,0 0-3 0,2 0-2 0,-2 0 1 16,0-1-3-16,0 1 3 0,0 0-2 0,0 0-3 15,-2 0-1-15,4 0-4 0,-2 0-4 0,0-1-2 16,0 2-2-16,0-2-3 0,0 1-1 16,0 0-2-16,0 0-2 0,1-2-9 0,-1 2-7 15,0-1-8-15,1 0-12 0,-1 0-20 0,0 0-27 16,1 0-45-16,-1-2-45 0,1 0-61 0,3-3-75 15,3 2-88-15,0-1-148 0,-2 1-211 0,3 2 210 16</inkml:trace>
  <inkml:trace contextRef="#ctx0" brushRef="#br0" timeOffset="331726.6786">7170 4341 1 0,'0'1'449'16,"1"-1"-210"-16,-1 3-92 0,0 0 6 0,0 1 37 16,0 1 43-16,0 5 6 0,-1-1-39 0,0 5-42 15,-2 0-33-15,-2 5-25 0,2 0-20 0,-4 0-14 16,4-1-10-16,-3-1-10 0,3 0-5 0,-4 2 4 16,2-1 4-16,-3-1-3 0,4 0-4 0,-3-2-13 15,2-3-11-15,0 0-4 0,3-1-4 16,0-3 0-16,-3 0-1 0,4-1 0 0,0-1 0 15,-1-2-1-15,1 1-3 0,-2-1-14 16,3-3-25-16,-1 0-36 0,0 0-56 0,1-2-84 16,0 0-115-16,0 0-182 0,0-2-291 0,0 1 52 15</inkml:trace>
  <inkml:trace contextRef="#ctx0" brushRef="#br0" timeOffset="332195.004">7522 3913 860 0,'3'0'193'0,"-1"-2"-100"16,5 1-2-16,0 1 31 0,-3 0 27 16,-1 0 6-16,3 0-31 0,-2 1-40 0,3 1-31 0,-3 2-15 15,4 0-7-15,0 3-2 0,0 2 5 16,-4 0 3-16,1 4 4 0,-2 1 4 0,-2 2 2 16,-2 2 4-16,-1 3-2 0,-5-1-2 0,-3 3-6 15,-1 1-9-15,-6 0-7 0,3 2-5 0,-7 0-6 16,-5 3-3-16,-2 1 2 0,-5 0 0 15,0 0 2-15,5-4 2 0,5-4-5 0,3-6-2 16,3-1-2-16,6-6-3 0,7-3 1 0,0-2 5 16,2-3 3-16,2-1 3 0,0 0 4 15,2 0 7-15,0 0 4 0,1 0 8 0,-1 0 4 16,6 0 1-16,2-1-2 0,1-2-6 0,4-1-6 16,0 1-9-16,6-2-5 0,-1 1-5 15,1-1-3-15,1 2-3 0,4-1-1 0,-4 2-3 16,0 0 1-16,0 1-11 0,-3 0-26 0,1 1-40 15,-1-2-71-15,-3 2-108 0,-1 0-199 0,-3-1-408 16,1 1-367-16</inkml:trace>
  <inkml:trace contextRef="#ctx0" brushRef="#br0" timeOffset="332541.2248">7904 4013 1169 0,'-1'4'229'0,"-1"5"-145"0,-1 0-11 15,1 2 25-15,2 2 23 0,1-2 11 16,3 3-17-16,2 0-20 0,-1 1-20 0,5 0-16 16,2 2-9-16,3-3-1 0,0 0 3 0,2-3 6 15,1-1 6-15,-2-3 5 0,4-2 2 16,2-4-2-16,1-1-5 0,0-4-8 0,0-1-9 15,3-2-8-15,-5-2-6 0,-1 2 1 0,-5-4 0 16,0 1 2-16,-6-2 1 0,-4-1-1 0,1 0-3 16,-4 0-1-16,-4-2-8 0,-5 1-7 0,-3 0-10 15,0-1-7-15,-8 2-1 0,4-2-4 16,-6 3 2-16,0 1 0 0,1 1-1 0,0-1 0 16,3 3-3-16,-2 2-8 0,6 0-17 0,-2 1-26 15,7 2-48-15,1 0-94 0,2 1-177 0,0 1-294 16,4 1-805-16</inkml:trace>
  <inkml:trace contextRef="#ctx0" brushRef="#br0" timeOffset="332844.9777">8534 3850 1 0,'3'10'233'0,"-3"1"133"15,2 4-30-15,0-2-41 0,-1 1-57 0,6 1-46 16,-2 0-35-16,3 2-29 0,1 0-20 0,3 1-15 16,3 0 5-16,0-3 8 0,2-2 10 0,4-3 1 15,2-4-14-15,6-6-14 0,0 0-18 0,2-3-10 16,0-5-11-16,0 2-7 0,-3-5-4 16,-5-1-4-16,-1 0 2 0,-3-1 0 0,-7-2 0 15,2 1 0-15,-8-3 1 0,-1 2-3 0,-7-3-9 16,-4 1-11-16,-3-1-13 0,-4 0-6 15,-4 2-3-15,1 0-2 0,-6 4-1 0,5 0-1 16,-3 1-9-16,1 2-24 0,1 1-41 0,-2 2-69 16,0-2-120-16,2 2-207 0,-3 0-542 15,1 2-193-15</inkml:trace>
  <inkml:trace contextRef="#ctx0" brushRef="#br0" timeOffset="369622.3241">9602 3948 1 0,'0'0'0'0,"-2"0"0"0,2 0 15 15,-1 0 176-15,2 2-18 0,-1-1-25 0,0 1-30 16,2 1-32-16,-2-2-25 0,2 1-20 0,-1-2-6 15,0 0 6-15,0 3 10 0,0-1 11 16,0 1 6-16,2 1 2 0,0 1-3 0,0 1-1 16,1-2-1-16,2-1 2 0,0 2 3 0,-1-1 0 15,3-2 0-15,1 1-1 0,0-2-1 16,1 0 3-16,0-1-3 0,3-1-2 0,-2 0-3 16,1-4-3-16,1 1-1 0,1-2-1 0,-3-2-3 15,-2-2-3-15,0 0-3 0,2-2-4 16,-4-2-3-16,-1 0-3 0,1-2-4 0,-3 2-2 15,-3 1 0-15,1-1 1 0,-4 1 0 0,1 2-3 16,-1 0-2-16,-4 3 2 0,2-2-2 0,-2 2-3 16,0 2-2-16,-5 0-8 0,3 0-5 15,-2 3-2-15,1 1-5 0,-1 2-3 0,0 2-4 16,0 1-1-16,-1 4-2 0,0 0-1 0,0 2 1 16,0 1 1-16,1 1 1 0,2 0-3 0,-2 1 1 15,6 2 0-15,-1 0-1 0,2 0 0 16,2 4-1-16,1-1 3 0,1 0-1 0,1 1 2 15,2-1 1-15,2-2 0 0,3-1 1 0,-3-3-1 16,1 1 3-16,2-4 3 0,2-2 2 0,4 0 3 16,-2-5 4-16,0-1 4 0,6 0 1 0,-2-2-2 15,0-3 0-15,-1 0-3 0,-1-1 0 16,1-1 2-16,-2-2-3 0,-1 1 1 0,-1 0-1 16,-1-1-1-16,-1 1 1 0,-1-2 0 0,1 0 0 15,-3 1-2-15,0-2 0 0,2 3-1 16,-2-2-2-16,-1-1-1 0,2 1-1 0,0 1-3 15,1 0 0-15,0-1 1 0,-2 2-1 0,4 1 0 16,-5-1-1-16,3 2 0 0,-4 1 0 0,1 2-2 16,1 0-2-16,-3 2-3 0,2-1-2 0,-3 1-6 15,1 2-4-15,0 1-3 0,0-1 1 16,1 4 3-16,-2 1 3 0,1 3 8 0,0 0 1 16,-1 2 1-16,1 2 2 0,-1 2-2 0,-1 1 1 15,-1 2 1-15,3 0-1 0,-3 0 3 16,1 1-1-16,-1 1 0 0,-1-2 1 0,1 0-1 15,-1-3 0-15,0 0 1 0,0 1 1 0,0-5 0 16,0-1 1-16,-1-1 0 0,1-3-1 0,0-3 1 16,0-1 1-16,0-2 6 0,0 0 7 0,0-1 14 15,-1 1 8-15,1-3 0 0,0 0-7 16,0-3-11-16,0-3-12 0,0 1-1 0,1-3 0 16,1-2-1-16,0-1 0 0,4 0 1 0,-3-1-4 15,3-1 2-15,1-3-3 0,0 1-1 0,1 0 0 16,0 1 0-16,0 2-2 0,0 1-3 0,1 5-1 15,1 2-2-15,-2 2-5 0,-2 2-4 16,0 3-4-16,1 0-2 0,-3 2 0 0,3 4 4 16,-3-2 4-16,1 3 4 0,-1 5 5 15,1-1 1-15,-2 3 1 0,-1 0 1 0,2 3 1 16,-2-2 0-16,0 1-1 0,-2 2-1 0,0-2-2 16,-2-3 2-16,-1-1 0 0,0-2 3 0,3-4 2 15,-1-2 1-15,1-4 7 0,-1 0 12 0,1 0 14 16,0-4-1-16,0-1-6 0,0-2-10 15,0-4-12-15,1-3-2 0,3-2 0 0,2-2-3 16,-2-1-1-16,3 1 0 0,1-3-2 0,3 2 0 16,1-1 0-16,0 1-1 0,3 2 0 0,-2 4-1 15,1 1-2-15,-2 1-3 0,-3 5-5 16,0 3-5-16,-3 2-6 0,-2 2-3 0,0 2 3 16,-1 3 4-16,2 3 5 0,0 2 3 0,-2 3-5 15,-1 0-2-15,1 4 1 0,-2 1 1 0,0-1 6 16,0-1 5-16,2 1-1 0,1 1 3 15,-1-1-1-15,5-1 1 0,0-1 0 0,0-2 2 16,5-5 2-16,-2-2 1 0,0 1 2 0,2-5 6 16,4-2 6-16,-2-1 4 0,3-1 3 0,0-4-3 15,-3-1-4-15,3 2 0 0,-1-5-3 0,-1 0 2 16,0 1 2-16,-4-2 0 0,5-4 3 16,-4-1-5-16,1-1-3 0,3-2-5 0,-2 0-1 15,0 0 0-15,-1-1 1 0,1-2-2 0,-2-1 2 16,2 1 0-16,-2-3 0 0,-1 1 0 15,1-2 1-15,-3 3-1 0,0-4-2 0,-3 2 2 16,1 0-2-16,0-3 0 0,-3 2-1 0,0-2 1 16,-2 2 0-16,0 3-1 0,-2 0 2 0,0 3-1 15,-2 1 2-15,1 4-1 0,-1 0-2 16,-1 4 4-16,0 0 0 0,0 4 0 0,0 0 1 16,1 3-1-16,-1 3-4 0,2 0-3 0,-1 0-6 15,1 1-6-15,-2 1-2 0,0 4-2 16,-2 1 2-16,0 7 2 0,-2 0 4 0,2 8 1 15,-2 4 3-15,0 6 3 0,1 4 0 0,-1 6 2 16,-2 1 0-16,1 3-1 0,0 1 0 0,1 3 1 16,-2 4 1-16,-2 7 0 0,-1-1-1 0,-1 3 0 15,0-4 2-15,-1-3-1 0,4-5 2 0,0-5-2 16,1-2 0-16,1-5 0 0,0-1 2 0,2-4 0 16,-2-5-1-16,1-4 0 0,0-6-3 15,4-3 2-15,-2-5 0 0,0-4 2 0,3-2 8 16,0-5 11-16,1 0 13 0,-1-3 6 0,-1-3-4 15,-3-5-9-15,5-4-13 0,-2-2-6 16,2-6-3-16,1-2-1 0,0-6-1 0,6 1 2 16,-4-4-3-16,4 0 0 0,-1 0 1 0,1-2-2 15,4-3-1-15,4-2-1 0,-1 1-2 16,0 3 0-16,4 0-4 0,0 9-1 0,2 3-1 16,-5 6-3-16,1 7 0 0,-3 1-6 0,-4 7-2 15,0 3-6-15,-5 1-3 0,2 2 0 0,-1 4 2 16,1 4 6-16,0 0 4 0,-2 5 2 15,0 2-1-15,0 0 1 0,-2 3 2 0,2-1 1 16,0 2 4-16,3-1 1 0,-1-2 4 0,2 0 4 16,1-4 0-16,2-5 0 0,1-3 0 0,1 0-1 15,-1-5 3-15,0-2 2 0,2-4 5 0,-1-2 2 16,1 1 2-16,0-6 0 0,2 0-2 0,-3-3 0 16,2-4 2-16,-1 2 2 0,-2-2 3 15,1-2-3-15,-2-1-1 0,1-1 0 0,0-1 1 16,-2-2-4-16,1-1-1 0,-2-2-4 0,3-3-3 15,-1 2-1-15,-2-1-1 0,0-2 2 0,-1 1-3 16,0 0 1-16,-1-3 0 0,-2 2-1 16,0-2-1-16,-2 5 2 0,0 2 1 0,-3 4 2 15,0 3 0-15,-3 3 4 0,0 6 1 0,0-1 0 16,-3 6 1-16,3 3-8 0,-1 1-3 16,1 3-7-16,-3 0-5 0,1 2-1 0,-1 3-1 15,-1 6-2-15,-3 5 0 0,-5 6 7 0,3 4 1 16,-1 6 3-16,3 7 0 0,-1 5 0 15,3 1 2-15,2 1-1 0,3-1 3 0,2 0-2 16,1-2 2-16,1 0-2 0,1 1-2 0,2-5 1 16,0-4-1-16,4-8 0 0,1-4 2 0,1-3-1 15,1-6 2-15,0-3 2 0,1-5 3 0,2-1 1 16,1-5 2-16,4-5 2 0,1-1 1 0,0-5-2 16,0-3 2-16,1-3 1 0,-5-1-1 15,0-1 1-15,-2-2-3 0,-3-3-1 0,-1 0-4 16,-3 2 2-16,-1 0-2 0,-3 3 0 0,0 3 1 15,-3 2-2-15,0 6 0 0,0 1 0 0,0 3-4 16,0 3-6-16,-2 1-10 0,2 1-12 16,0 2 1-16,0 2 4 0,0 2 8 0,0 5 10 15,2 1 2-15,-1 4 2 0,3 0 0 0,0 2 1 16,-1 2 3-16,2 1-4 0,-1-3 0 0,3-2-8 16,3-2-5-16,1-5 0 0,2-2 3 15,3-5 7-15,-1-1 6 0,2-4 6 0,1-2 3 16,-3-4 0-16,0 0-1 0,0-1-1 0,-5-4-4 15,-2 1-2-15,-3-3-8 0,-2 0-8 16,-4-1-10-16,-3 0-7 0,-5 0 2 0,-1 3 2 16,-2-3 8-16,-4 5 8 0,2-3 5 0,-6 6 3 15,4 0 2-15,-2 2 0 0,0 0 2 0,5 4 1 16,2 0 2-16,0 2 1 0,6 0-3 16,2 0-5-16,3 1-4 0,2 0 2 0,-2 1 3 15,3 1 9-15,2-1 7 0,5 2 5 0,1-3 1 0,6-1-1 16,4-1-3-16,4-2-4 0,2-1-4 15,0 0-1-15,-3 0-2 0,-1-4 0 0,-5 5-1 16,-1 0-1-16,-1 1-2 0,-6 1 0 0,1 2-2 16,-4-1-2-16,-3 2 0 0,0 3-1 15,-2-4 2-15,1 7 0 0,-2-3-1 0,2 2 3 16,-2 1-2-16,2 0 2 0,-1 1 1 16,0 2 0-16,2-1 1 0,0 2 0 0,-1-3 2 15,4-2-1-15,2 1 1 0,-1-5 5 0,1-2 4 16,1-1 6-16,3-1 3 0,-1-5 1 0,-1-1-4 15,1 0-2-15,0-4-2 0,-1 0-1 0,-3-2-1 16,1 0-1-16,0 0 0 0,-3-1-2 16,-2-2-2-16,0 4 1 0,-2-1-1 0,-1-1 1 15,1 1 1-15,-2 5 2 0,-2-3 0 0,1 4-1 16,0 1 0-16,1 1-4 0,-1 5-2 16,1-2-4-16,0 2-9 0,1 2-17 0,0-1-6 15,0 5 0-15,2 2 7 0,1 6 15 0,2 2 5 16,1 6 5-16,-2 2 0 0,3 5 0 0,-1 5-1 15,0 1 0-15,0 8 0 0,0 3-1 0,-4 5-2 16,-3 0 3-16,-3 4 1 0,-3 0 0 16,1-1 4-16,-2 4-4 0,-3-5 1 0,-2-1 0 0,-2-4 1 15,0-5-2-15,-2-5 0 0,-2-2 1 16,1-7-1-16,-3-3 1 0,1-5 0 0,-1-6 1 16,0-6 3-16,-3-4 0 0,0-2 1 15,-2-4 1-15,4-3 5 0,-1-5-1 0,4-3 0 16,3 1 3-16,1-5 2 0,2 1-4 0,3-3-1 15,2-1-2-15,2-4-7 0,5 1 2 0,5 0-3 16,1 0 0-16,3-1-1 0,1 0-2 16,2 0 2-16,2 1-1 0,1-3 2 0,0 0-3 15,4 0-3-15,-1 0-1 0,6 1-2 0,0-2 1 16,3 1-2-16,4-1-1 0,0-4-2 0,3-1 4 16,3-1 2-16,1-2 3 0,4 2 1 0,-1-2-2 15,0 0 1-15,-1-1-1 0,-4 1-2 16,-4 0 5-16,-3 3 1 0,-3 3 1 0,-7 2 0 15,-3 2 1-15,-3 2 2 0,-4 1 1 0,-2 2 0 16,-4 2 4-16,0 3 2 0,-4 2 2 0,-1 4 0 16,-1-1-1-16,0 4-4 0,-2 2-6 0,1 1-5 15,-3 4-5-15,0 1-3 0,-3 5 0 16,-4 1 1-16,0 5 3 0,-3 4 2 0,-1 3 1 16,4 1-1-16,-4 4 1 0,4 1 1 0,-1 3 0 15,2 0 2-15,1 1-2 0,3 2-2 16,5-3 0-16,4-5-2 0,4-2-1 0,3-6 3 15,3-5 3-15,3-2 5 0,3-4 3 0,1-1 3 16,3-5 0-16,2-4 2 0,5-2-2 0,-1-3-1 16,2 1-1-16,0-7 2 0,-2 1-2 15,-1-3-1-15,-3-2 0 0,-3-2-1 0,1-4 1 16,-2 2 0-16,-4-4-1 0,4 2 1 0,-8 2-2 16,-2 1 2-16,-4 1-1 0,1 5 0 15,-5-2-1-15,-1 6 2 0,-4-1-3 0,1 3 2 0,-2 1-2 16,1 3-5-16,-1 2 0 0,-4 0-3 15,1 4-1-15,0 0-3 0,-2 1 2 0,0 5-1 16,0 1 0-16,-2 4 0 0,2 2-2 0,-3 4 0 16,3 5 0-16,1 1 2 0,2 3 2 0,3 1 2 15,2-1-1-15,4 1 1 0,6-3 1 16,1-2-1-16,3-3 4 0,4-5 0 0,0-2 2 16,4-5-2-16,0-1 4 0,3-3 2 0,3-6-1 15,1 0 1-15,-1-4-1 0,0-1 2 16,-2-3 1-16,4-1-3 0,-6-5 2 0,-1 0 0 15,1 0-2-15,-2-1-2 0,-6 0 1 0,3 0 0 16,-3 1-2-16,1-1-2 0,-1 2 2 0,0 3-2 16,-1 1 0-16,-3 3-4 0,1 2-1 0,0 4-4 15,-4 2-5-15,1 2-1 0,1 2-2 16,2 3 2-16,-2 2 1 0,0 3 3 0,-2 2 4 16,2 5 2-16,-5-2 2 0,3 3-3 0,-5 0 2 15,-1 0 3-15,0 1 1 0,0-4 1 16,-3-1 0-16,1-3-1 0,-2-1 2 0,3-7 4 0,-4 2 5 15,0-4 6-15,0 1 3 0,-2-6 3 16,-6 1-3-16,-1-1-6 0,-3-1-5 0,0-2-3 16,-3-2-10-16,2 1-17 0,2-1-37 0,1 0-61 15,3-1-109-15,0 1-225 0,0-3-421 0,-3 4-596 16</inkml:trace>
  <inkml:trace contextRef="#ctx0" brushRef="#br0" timeOffset="380052.1838">277 6322 1 0,'0'0'0'16,"-1"-2"53"-16,1-1 239 0,-1 2-12 15,-2-2-16-15,1 0-10 0,1-1-16 0,0 2-21 16,0-2-23-16,-1 2-29 0,-2 0-22 0,3-1-20 16,0 2-21-16,0 0-16 0,1-1-15 15,0 2-12-15,0 0-10 0,0-3-11 0,0 6-11 0,1-6-9 16,-1 3-7-16,1 0-7 0,-1 3-6 15,1-3-3-15,-1 0-8 0,0 2 3 0,0-1 1 16,4 4 4-16,-4 0 8 0,0 3 1 0,0 4 0 16,0 2 1-16,0 3-1 0,0 2 1 0,0 1-1 15,-4 4-3-15,3 0 4 0,1 1-3 16,-1 1 0-16,0-1-2 0,1 0 1 0,0 1 2 16,-1-1 2-16,1-2 2 0,1 0 1 0,-1-2 4 15,2 2 7-15,3-2 7 0,-2-1-4 0,-2-1-1 16,5-4-5-16,-3 3-4 0,-1-3-1 15,3-2-2-15,-2-3-1 0,-1-1-1 0,0-1-2 16,4-2 0-16,-4 0 0 0,-2-1 3 0,1-2-4 16,0 0 0-16,-1-3 0 0,3 1 1 0,-3 1 0 15,0-1 0-15,0-1 0 0,0 0-2 0,0 0 4 16,0 0-1-16,0 0 0 0,0 0-1 16,0 0-3-16,0-1-4 0,0 1-5 0,0 0-11 15,1-2-24-15,-1 1-35 0,0-1-54 0,0-1-63 16,0 0-96-16,0-1-166 0,0-3-201 0,-1 1-423 15</inkml:trace>
  <inkml:trace contextRef="#ctx0" brushRef="#br0" timeOffset="381036.7288">42 6220 1 0,'0'0'0'16,"0"0"272"-16,0 0 24 0,0 0-3 0,0 0-19 15,0 0-34-15,0 0-54 0,0 0-49 0,0 0-38 16,0 0-31-16,0 0-17 0,0 0-14 16,0 0-11-16,0 0-4 0,0 0 4 0,0 0 5 15,23-23 3-15,-23 23-1 0,0 0-1 0,27-7-1 16,-27 7-4-16,23-2-26 0,0 0-3 0,5 1-3 15,2 1 0-15,0 0 21 0,-1 3 1 16,-4 0-2-16,2 3-5 0,-6-1-2 0,1 2 1 16,-2 0-1-16,2 2 1 0,-3 0 0 0,2 1 1 15,-1 0-1-15,-2 4 0 0,-3-1-3 16,1 3 3-16,-2 1 2 0,0 0 0 0,-2 1 3 0,-1 2 0 16,-3 2-3-16,-3-2 3 0,4 3 0 15,-6-3 1-15,1 1 0 0,-2 1-1 0,-2-2 0 16,0-1-3-16,-2 0 4 0,-2-2 2 0,0-1 3 15,-4 2 0-15,3-5-1 0,-2 3 2 16,-3-4-3-16,-1 1 1 0,1-1 0 0,-2 0-3 16,-4-2-1-16,4-1-4 0,-5 1 0 0,3 0-1 15,-5-2 0-15,1-1-1 0,4 2 0 0,-5-6-1 16,4 2 2-16,-2 0-1 0,0-4-2 0,3 1 2 16,1 1-3-16,-3-2 0 0,4-1 1 15,1 0-3-15,1 0 29 0,10 0-27 0,0 0 26 16,0 0-27-16,0 0-1 0,-26-1 0 0,26 1-1 15,0 0 27-15,0 0-26 0,0 0 26 16,0 0-27-16,0 0 1 0,0 0-5 0,0 0 4 16,0 0-1-16,0 0 0 0,-22-5 3 0,22 5 1 15,0 0 0-15,0 0 0 0,0 0 3 0,0 0-27 16,0 0 26-16,0 0-24 0,0 0 24 16,0 0-1-16,3 2 1 0,-3-2 0 0,4 3-1 15,-4-3-1-15,1 0-2 0,-1 0 0 0,1 0 0 16,-1 0-2-16,1 0-1 0,-1 0 2 15,0 0-1-15,0 0 0 0,1 1 0 0,-1-1-1 16,1 0 0-16,-1 0-1 0,0 0-1 0,0 0 1 16,0 0-2-16,0 0 5 0,0 0 0 0,0 0 27 15,0 0-28-15,0 0 26 0,0 0-25 16,0 0 1-16,0 0 2 0,0 0 0 0,0 0 0 0,-23 8 0 16,23-8-5-16,0 0 2 0,0 0-2 15,0 0 0-15,0 0-1 0,0 0 2 0,0 0-1 16,-22 1-2-16,22-1 2 0,0 0-3 0,0 0 1 15,0 0 0-15,0 0-1 0,0 0 1 0,-26-7-1 16,26 7 0-16,0 0-1 0,0 0 0 16,0 0 0-16,0 0-2 0,0 0-1 0,0 0-1 15,0 0-8-15,0 0-3 0,0 0-1 0,0 0-6 16,-23-12-5-16,23 12-14 0,0 0-25 0,0 0-27 16,0 0-30-16,0 0-45 0,0 0-56 15,0 0-83-15,0 0-84 0,0 0-88 0,0 0-102 16,0 0 58-16</inkml:trace>
  <inkml:trace contextRef="#ctx0" brushRef="#br0" timeOffset="381516.4174">604 6595 693 0,'0'-3'351'0,"1"2"-104"0,1-4-8 0,1-1 11 16,-1-2-14-16,0-1-24 0,0 1-43 16,2-4-44-16,-3 3-26 0,1-3-20 0,-2 4-11 15,1 0-8-15,-1-1-4 0,-1 1-11 0,1 3-10 16,-1-1-6-16,0 2-17 0,1 2-1 16,-1 1-5-16,1-1-5 0,-3 2-4 0,3 2-4 15,-1 0-1-15,0 3 2 0,0 2 6 0,0 2 1 16,-2 3-1-16,-1 1 0 0,2 4-1 15,-2 2 0-15,-1 1 0 0,3-1 4 0,0 2-6 0,1 0 4 16,1-2 0-16,0-1-1 0,3 1-3 0,-1-2 6 16,3-1-1-16,0-2 2 0,2-1 1 15,-3-4-2-15,4-1-2 0,0-2-2 0,-2-3-11 16,1 0-38-16,2-3-65 0,0-2-94 0,-4-1-155 16,3-1-241-16,0-5-436 0,-4 0 425 0</inkml:trace>
  <inkml:trace contextRef="#ctx0" brushRef="#br0" timeOffset="381666.8916">657 6356 885 0,'1'-2'391'0,"-1"1"-220"0,0-2-87 0,3 1-38 15,-1 0-19-15,-2-2-38 0,0 3-100 0,1-1-175 16,-1 1-259-16,1 1-105 0</inkml:trace>
  <inkml:trace contextRef="#ctx0" brushRef="#br0" timeOffset="383408.2244">727 6757 1203 0,'1'0'279'0,"4"0"-121"0,-2-1 1 16,0 0 23-16,4-1-1 0,3-3-5 0,1 1-36 16,-1-4-37-16,2 0-21 0,4-2-10 15,-1-2-5-15,1-3-6 0,2 2-8 0,-4-4-8 16,4 2-10-16,1-4-25 0,8-20-7 0,-2 7-2 16,-5 4-1-16,-10 6 15 0,0-2 3 0,0 3-2 15,0-5-2-15,-5 2-5 0,3-2 1 16,0-5-3-16,-4 3-2 0,4-4 3 0,-5-2-4 15,5 2 0-15,-5-2-2 0,1 1 0 16,-3 3-1-16,0 2-1 0,-1 1-1 0,-2 4 1 16,-2 1-4-16,0 5 1 0,-3 2-1 0,3 5 0 0,-3 2-3 15,4 0-4-15,-6 5-7 0,5 3-3 0,-3 2-4 16,-3 5 1-16,-1 4 8 0,0 5 11 16,-5 5 18-16,11-10 4 0,-3 7 0 0,-1-2-4 15,0 10-13-15,-1-1-2 0,0 5 2 0,2 1 1 16,0 4 1-16,2 0 1 0,0 3 0 15,5-2 1-15,1 0 3 0,4-2-1 0,0 2 1 16,3-1-2-16,3 5 2 0,9 21-17 0,-2-10 5 16,4-12-1-16,-4-20 2 0,4-4 17 15,1-5 1-15,3-4 0 0,-1-3 1 0,4-3 0 16,-3-2 0-16,5-3 0 0,-1-4-2 0,0-4 0 16,-3 1 0-16,-1-4 0 0,-4-1-2 0,-1 1 2 15,-2-4-4-15,-4-3 2 0,2 2 0 16,-6-3-2-16,-6 2 0 0,-2 0-4 0,-3-2-2 15,-1 4-2-15,-7 1-3 0,0 2-4 0,-3 3-1 16,1 2-3-16,-1 1-3 0,-4 4-3 0,4 3-1 16,2 1 0-16,-3 3 1 0,0 3 2 15,3 1 1-15,1 4-1 0,1 3 2 0,0 0 2 16,1 3 2-16,3 3 0 0,2 2 3 0,2 2 3 16,0 3-1-16,2 1 0 0,0 0-1 0,5 0 1 15,1 2-2-15,-2-3 1 0,4-2 0 0,3-3 0 16,2-6 1-16,2-3 4 0,-3-6 5 15,6-4 3-15,-1-2 6 0,1-4 0 0,-1-2 0 16,-3-3 0-16,2-1-2 0,-4-4-2 0,2-1-1 16,-2-3-2-16,-1 1 0 0,-2-3 1 0,-1 0-2 15,-4 0-3-15,1-1 2 0,0 2-2 16,-3 2-1-16,5 1-1 0,-4 3-1 0,1 5-1 16,-2 1-1-16,2 3 0 0,-2 3-3 0,1-1-3 15,-2 3-3-15,4 2-3 0,-4 3 0 16,4 0 0-16,-2 4 1 0,1-1 0 15,-1 5 3-15,0 1 3 0,-3 4-1 0,3 2 1 0,-2 1 2 16,-2 1 1-16,-1 1 1 0,0 2-2 0,0-1 0 16,-1-4 1-16,-1 1 1 0,2-3 4 15,0-5-2-15,2-1 0 0,-1-5 2 0,-1-5 4 16,1-1 10-16,-1 0 12 0,0-1 8 0,1-2-4 16,1-4-10-16,3-4-11 0,-2-4-7 0,4-3 2 15,-4-2-3-15,2 1-1 0,-2-2 2 0,-1 0-4 16,5 3 0-16,-3-3-2 0,2 0-3 0,0 2-5 15,0-1-3-15,5 3-1 0,-3 2-3 16,2 1-2-16,-2 2 1 0,2 3-3 0,-5 3 1 16,4 1-1-16,-2 4-3 0,0 3-3 0,-2 2-7 15,0 2-3-15,0 2-1 0,-2 4 2 0,3 1 5 16,-3 5 5-16,-3 0 7 0,0 3 5 16,0 3 1-16,-4 1 4 0,-1 2 4 0,1 2-2 15,-3-4 4-15,4-3 3 0,-1-6-3 0,1-4 2 16,4-6 0-16,-1-3 5 0,2-2 12 15,-2-1 16-15,2-1 22 0,-2-1 5 0,1 0-2 16,1-5-14-16,-1-5-20 0,1-2-13 0,3-3-4 16,-2-1-2-16,3-2-1 0,-1 2 0 15,2-1 0-15,-3-1-2 0,3 2 0 0,-4 0-1 16,3 0 0-16,-1 0 2 0,2 2 0 0,0 1 0 16,-2 3-2-16,4 2-2 0,-4 2-2 0,0 2-1 15,-2 3-7-15,2 2-4 0,-3 1-5 0,0 2-4 16,1 3 1-16,4 5 3 0,-4 2 0 0,1 5 5 15,-2 1 3-15,-1 4 1 0,-1 2 5 0,0 1-4 16,0 3 5-16,-1-5 1 0,2-1-1 16,0-4 6-16,4-4-2 0,-2-3 4 0,5-2 4 15,-3-4 7-15,4 0 4 0,-1-4 3 0,0-1 0 16,1-2 1-16,-1-2 0 0,0-3-3 16,0 0-2-16,2-4-2 0,-5 1-3 0,1-3 0 15,0-2-2-15,-1 1-2 0,2-3-1 0,-4 0-2 16,2-1-1-16,-2 0 0 0,-1 1 0 0,3 2-2 15,-1 0 1-15,-1 1-1 0,4 0-1 16,2 3-2-16,-1 2-2 0,0 4-3 0,-1-2-2 16,1 4-1-16,0 2-1 0,-1 2-2 0,0 4-2 15,0 1 2-15,0 2 0 0,-1 4 0 16,3 0 2-16,-6 1 1 0,2 2 1 0,-4 3 0 16,0 2 4-16,0 2 1 0,-3-1 0 0,0 1 2 15,-3 2 2-15,3-4 0 0,-3-1 0 16,2-4 0-16,2-6 1 0,2-5 2 0,2 0 6 15,-3-3 10-15,2-1 16 0,-1-1 12 0,-1-3-6 0,2 0-10 16,-1-5-14-16,3-5-10 0,-1 0 1 16,0-3-1-16,1-2-2 0,0 0-1 0,-1 3 1 15,4-3 1-15,-3 0-2 0,5 0 0 0,-1 3-1 16,2-5-3-16,-1 3 4 0,-2 0-1 0,4 1-2 16,-2 1-4-16,-1 3 1 0,2 1-1 15,3 4 0-15,-4 2-2 0,1 4-5 16,-1 2-2-16,0 2 1 0,1 3 0 0,0 5-3 0,0 1 0 15,-2 5-2-15,-1 2 1 0,-1-1 0 16,-2 4-2-16,-2 2 0 0,-2 0 1 0,-3 2-3 16,-1 4 0-16,-5-3-5 0,4-1-7 0,-2-3-1 15,1-9-1-15,3-2 9 0,3-8 18 0,0-2 20 16,0-2 13-16,0-2 4 0,0-5-10 16,1 1-12-16,2-6-13 0,0-3-1 0,0-1 2 15,3-3 3-15,-2 2 3 0,4-1-1 0,-2 1 2 16,1 0 0-16,0 0 1 0,3 1 3 0,-1 3 0 15,1-1-1-15,-2 2-1 0,3 3-1 0,-2 0-2 16,1 4-2-16,0 3-2 0,-2 1-4 16,1 3 1-16,0 2 2 0,0 3 1 0,-1 3 2 15,-3 3 0-15,4 4-2 0,-5 0 1 0,1 0 0 16,-3 6-1-16,-2 0-1 0,0 1-5 0,0 2-16 16,-3-2-42-16,0 0-85 0,0-2-113 15,2-5-143-15,1-2-190 0,4-4-392 0,2-2 519 16</inkml:trace>
  <inkml:trace contextRef="#ctx0" brushRef="#br0" timeOffset="383866.2642">2893 6228 1816 0,'-2'-3'257'15,"-2"-2"-122"-15,-2-2-1 0,-3 4 20 0,4 0-2 16,-2 2-27-16,-2 0-34 0,1 2-23 16,-3 2-18-16,1 2-4 0,-3 4 0 0,2 3 4 15,-6 4 0-15,1 2-8 0,-2 4-8 0,0 1-13 16,3 4-7-16,-1-1-8 0,3 4-4 0,1-1-4 16,-2 4-4-16,5-3-7 0,4-3-5 15,1-4-7-15,6-7 0 0,2-4 6 0,2-4 5 16,1-4 12-16,1-2 9 0,1-3 5 0,0-1 5 15,2-4 0-15,0-5-4 0,2 2-1 16,2-7-4-16,-3-1 0 0,1-1 0 0,-3 1 0 0,-3-3-2 16,3 2 0-16,-2-2-2 0,-5 0 1 15,3 2 0-15,-2-2-1 0,-1 3 0 0,-2 0 0 16,2 3-2-16,-3 1 1 0,-1 5-1 0,1 2 0 16,-2 5 0-16,2 0-3 0,0 2-7 15,-1-1-5-15,1 2-2 0,0 4 2 0,0 4 4 16,0 5 7-16,0 1 0 0,3 2 0 0,-2 2 2 15,2-1-4-15,0 5 2 0,1-2 1 0,-1 0 0 16,0-2 2-16,3 1-3 0,-4-5-3 16,4 0-14-16,-2-6-19 0,2 0-31 0,-2-6-46 15,0-1-74-15,2-3-137 0,5-5-335 0,-1 1-920 16</inkml:trace>
  <inkml:trace contextRef="#ctx0" brushRef="#br0" timeOffset="384095.9284">3104 6157 2036 0,'0'-3'274'0,"-1"-1"-126"0,-1-2 17 0,1 4 23 16,-1-2-7-16,2 2-29 0,0 1-42 0,2 0-34 15,0 1-28-15,0 0-22 0,0 0-19 16,0 0-14-16,0 1-6 0,0 0-2 0,0 1-2 15,2 2-21-15,1 2-37 0,-1 2-56 0,2 0-70 16,-4 3-82-16,0 2-134 0,-2-1-251 16,-3 4-850-16</inkml:trace>
  <inkml:trace contextRef="#ctx0" brushRef="#br0" timeOffset="384250.5974">3113 6497 2293 0,'1'1'59'0,"3"1"-92"0,1 1 20 0,0-2 77 16,-2 2 56-16,-1-1 6 0,-1-2-14 0,-1 0-38 16,0 0-33-16,1 0-12 0,2 0-2 15,-1 0-10-15,0 0-37 0,0 0-92 0,0-2-175 16,0-1-359-16,1-1-940 0</inkml:trace>
  <inkml:trace contextRef="#ctx0" brushRef="#br0" timeOffset="384440.0726">3401 6334 2897 0,'15'-2'26'16,"5"-2"-15"-16,2 1 18 0,0 0 20 0,-2-2 3 15,-6 1-7-15,-1 0-15 0,-3-1-14 16,-2 3-9-16,3-1-3 0,-3 1-7 0,-1 1-52 15,0-1-136-15,-4 2-262 0,0-1-850 0</inkml:trace>
  <inkml:trace contextRef="#ctx0" brushRef="#br0" timeOffset="388336.7012">4164 5715 1016 0,'-1'-2'302'0,"-1"-1"-73"0,-2 2-32 0,1 1-45 15,3 1-25-15,-1 0-24 0,1 1-38 0,0-1-14 16,-1 5-13-16,-2 3 3 0,-3 7 10 0,1 5 0 16,-1 4 1-16,1 2-1 0,0 4-1 0,2 4-7 15,0 1 1-15,0 1-7 0,2 1-7 0,-1-1 3 16,2 1-1-16,0 1-1 0,0-4 1 16,0 0-10-16,0-4-6 0,2-3-4 0,0-1-4 15,1-6-1-15,-1-2 0 0,0-2-1 16,-1-1 0-16,1-6 0 0,1-4-1 0,-1 1-4 15,0-4-3-15,-2-1-11 0,2-3-20 0,-1 0-33 16,2-2-49-16,-1-2-93 0,2 0-159 0,3-3-244 16,0-3-506-16</inkml:trace>
  <inkml:trace contextRef="#ctx0" brushRef="#br0" timeOffset="388584.081">4467 5643 1570 0,'0'3'187'0,"-1"0"-111"0,1 3 0 0,0 2 36 15,0 7 37-15,0 2 10 0,2 5-16 0,1 4-29 16,-1 4-18-16,1 6-18 0,3 0-19 0,-1 3-13 16,1 0-12-16,-1 2-8 0,3 0-3 0,-1-4-4 15,-1-1-5-15,0-3-4 0,3-2-2 16,-3 0-3-16,3-5 0 0,0 0-1 0,-2-6-5 0,3-2-6 15,-4-2-21-15,1-3-29 0,-2-3-44 16,-2-3-72-16,-1-3-116 0,-4-3-194 0,-1-2-246 16,-4-3-415-16</inkml:trace>
  <inkml:trace contextRef="#ctx0" brushRef="#br0" timeOffset="388739.0541">4193 6067 1205 0,'2'-1'325'15,"3"-2"-175"-15,1 0-46 0,3 2-17 0,5-2 7 16,7-2 2-16,3-1-18 0,7 0-24 0,5 1-26 16,0 0-19-16,5-1-31 0,0 3-52 0,-3-1-94 15,-6 3-153-15,-6 1-186 0,-2 0-274 16,-2 0 425-16</inkml:trace>
  <inkml:trace contextRef="#ctx0" brushRef="#br0" timeOffset="389423.2376">4823 5936 674 0,'-1'6'290'16,"-7"1"-93"-16,3 7 3 0,-2-1-1 16,3 3-13-16,-1-1-23 0,4-2-19 0,0 3-16 15,2-1-21-15,1-2-25 0,5 4-17 0,0-2-10 16,4 0-5-16,2 1-3 0,-1-2-8 0,4-1-4 16,-1-2-5-16,3-1-6 0,2-3 1 15,-3-3 4-15,2-2 2 0,2-4 1 0,-1-3-5 16,0-2-8-16,-5-4-13 0,-1-1-12 15,-6-3-16-15,-6 1-10 0,-3-1-9 0,-4-1-1 16,-7 1 6-16,-2 0 3 0,-4 1 7 0,-3 2 7 16,-2-2 4-16,-2 3 7 0,0 1 4 0,4 1 1 15,1 2 1-15,5-4 1 0,4 5 1 16,5 0 10-16,2 2 6 0,3 2 7 0,3 2-3 16,3-2-4-16,3-1-4 0,3 1-5 0,2-1 3 15,9-1 1-15,4-1-3 0,-1 1 1 0,6-1-4 16,3-1 2-16,0 0-1 0,-1 0 4 0,-1 0 2 15,-5 4-1-15,-4 1 0 0,-2 2-5 16,-7 2-4-16,-2 3-2 0,-3 0-1 0,-1 2 0 16,-6 4 5-16,1 2-1 0,-1 3 2 0,-5 2 1 15,0 0-1-15,-1-2 1 0,-1 3-1 0,0-1 0 16,1-1-1-16,2 2 1 0,1-2-1 0,1 1 0 16,1-1-2-16,2-1 0 0,5-9 1 15,2-1 4-15,2-3 5 0,1-3 1 0,2-3 3 16,0-2-2-16,1-3-1 0,0-3-5 0,-1-1-1 15,0-4 0-15,-2 1 2 0,-3-1 1 0,-3 0-1 16,-2-1 0-16,2-2-1 0,-4 2-3 16,-3 3 2-16,1-2 0 0,-1 4 0 0,0 0-2 15,0 4 1-15,0 2-5 0,0 4-2 0,1 0-6 16,0 1-11-16,1 1-2 0,0 2 1 16,1 0 3-16,0 3 7 0,4 3 3 0,0 0 0 15,1 3 3-15,3-1 3 0,3 2 1 0,-3-1 0 16,5 0-1-16,-2-2 0 0,-1-1 1 15,5 0-1-15,-2-6 2 0,0-3 0 0,1-2 2 16,-5-4 1-16,-1-2 5 0,1-3 2 0,-4-1 1 16,-2-1 3-16,-2 0 1 0,-2-1 3 0,-2-2 6 15,-2 3 6-15,0-1 8 0,-4-1 12 0,4 2-1 16,-2 1-4-16,2 3-4 0,0-1-12 0,2 5-5 16,2-2-10-16,0 0-7 0,2 1-9 15,1 0-11-15,4 0-17 0,5-3-26 0,1 2-47 16,5 1-75-16,4 1-171 0,1 0-310 0,-1 4-973 15</inkml:trace>
  <inkml:trace contextRef="#ctx0" brushRef="#br0" timeOffset="390239.2013">6338 6023 1334 0,'4'-8'391'0,"0"-5"-148"16,5-7-59-16,1-3-24 0,1-1-22 15,0-5-13-15,6 1-15 0,-4 2-13 0,-1-3-22 16,2 1-18-16,-1 0-13 0,-2-4-8 0,0 3-7 15,-1-3-5-15,-1-1-2 0,-2 1-7 0,0-2-5 16,2 0-2-16,-2-1-1 0,-2-1-2 16,2 0 0-16,-1 1-1 0,-1 4 0 0,-2 4 0 0,-1 5 4 15,-2 5 4-15,-2 6 3 0,0 4 2 16,1 4-7-16,-1 1-13 0,-1 4-16 0,-2 1-4 16,-1 8-1-16,-1 4 11 0,-7 5 10 15,2 9 4-15,0 0 0 0,1 5 1 0,1 3-1 16,3 3 0-16,4 3 1 0,2 0 0 0,2 3 0 15,4-2-1-15,2 3-1 0,2-3-1 0,2-3 0 16,0-1 0-16,5-5-3 0,-1-7 2 0,3-9 1 16,2-6 4-16,2-7 5 0,2-5 5 15,-1-5 3-15,-2-3 3 0,0-6 0 0,-1-1-3 16,-4-3 2-16,0-4-4 0,-4 1 1 0,-2-2-5 16,-2 0-2-16,-6-2 0 0,1 2-3 0,-5 1 0 15,-1 1 0-15,-1 5-1 0,-3 2 0 16,4 3-1-16,-4 3-1 0,1 2 1 0,3 4-5 15,1 1-8-15,2 1-4 0,0 2-1 0,0 3 1 16,0 2 8-16,0 6 4 0,2 3 1 16,0-2 0-16,4 6 3 0,-2 1-2 0,3 0-1 15,0 0 0-15,-1-1 1 0,4 0-2 16,0-4 1-16,3-4-2 0,1-6 2 0,-1-4 3 0,1-1 5 16,0-5 1-16,-2-2 1 0,-1-1-2 0,1-5-2 15,-3-1-1-15,-1-3-2 0,-1 2 0 16,-4-1 2-16,-5 0-1 0,-3-2 0 0,2 3 1 15,-5 1-1-15,3 0 0 0,-2 1 0 16,1 1-2-16,1 2 1 0,4 0 0 0,-1 2-2 0,0-2-13 16,2 2-22-16,3-2-41 0,-1-2-56 15,1 2-74-15,5-2-95 0,-1 4-160 0,-2 2-321 16,3 1-522-16</inkml:trace>
  <inkml:trace contextRef="#ctx0" brushRef="#br0" timeOffset="390396.8049">6257 5474 1819 0,'5'-2'207'15,"3"-3"-127"-15,7-2-54 0,6 3-6 0,9-4 3 16,9 2-1-16,5 0-5 0,7 4-8 0,8-4-54 16,2 1-180-16,2 1-326 0,-2 2-850 0</inkml:trace>
  <inkml:trace contextRef="#ctx0" brushRef="#br0" timeOffset="392938.0701">7638 5972 1736 0,'4'-6'241'0,"-1"-4"-69"0,0-2-22 15,6-3 7-15,1 1-2 0,2-4-23 0,6-4-32 16,2-3-24-16,-1-1-15 0,3 0-8 0,-2 0-11 16,0 0-5-16,-1 0-8 0,0-3-6 0,-4-1 0 15,1 3-6-15,-2-1-2 0,-2-3-2 0,3-1-4 16,-2 0 0-16,-2 0-3 0,0-3-1 15,-2 1-2-15,2-2 1 0,-3 1-1 0,-5 1 2 16,2 2-4-16,-3 3 2 0,-3-1-2 0,-1 7 1 16,-3 5 0-16,2 2-1 0,-5 7-1 0,3 3-3 15,-1 3-6-15,-1 3-9 0,2 3-5 16,-6 6 1-16,-4 4 5 0,0 9 8 0,-1 5 6 16,1 4 5-16,-1 0-1 0,5 3 1 0,0 2-1 15,2 1 0-15,7 3 1 0,0-2-1 16,4 0 1-16,5 2-1 0,3-4 1 0,2 0 0 15,0-3 2-15,3-1-1 0,2-1-2 0,3-6 2 16,2-4 0-16,2-6 2 0,1-6 5 0,5-5 3 16,-1-3 0-16,1-3 3 0,0-4-2 15,-6-4 0-15,3-3 1 0,-5-2-1 0,-2 2 2 16,-6-6-3-16,1 0-1 0,-5-2-2 0,-4-1-3 16,0 1-5-16,-5 1-2 0,-2-1-2 0,-5 1-2 15,0 1 3-15,-2 2-2 0,-2 3 0 0,-2 0 0 16,1 5-1-16,-3 2-1 0,1 0-1 0,2 5-1 15,-2 2-4-15,2 3 1 0,-3 5 1 16,2 2-1-16,2 3 5 0,-1 5 1 0,3 2 2 16,3 4 2-16,-1 1-2 0,6 1 0 0,1 3 0 15,6-3-1-15,3 0 1 0,3-2 0 16,3-4 2-16,4-3 1 0,0-4 0 0,2-7 3 16,1-2 2-16,3-4 1 0,-1-2 2 0,4-2 0 15,-1-5 0-15,-5-4 2 0,-1 0-1 0,-2-2 1 16,-3-1-3-16,-4-2-1 0,-3-1 0 15,0-2-2-15,1-3 0 0,-4 2-5 0,-4-2 0 16,2 1-1-16,-3-2 0 0,-1 2 3 0,0 3-1 16,-2 1 1-16,0 4 0 0,0 3-1 15,1 5 2-15,0 4-3 0,1 2-2 0,-1 1-4 16,1 0-11-16,-1 2-3 0,1 4 2 0,1 5 5 16,5 3 8-16,-4 5 2 0,6 2 2 0,-2 4 0 15,3 2 3-15,-4-1 0 0,3 2 1 0,0 1-3 16,1 2-1-16,-2-1 1 0,1-5-2 15,1-1 0-15,1-7-1 0,0-6-1 0,0-5 1 16,-2 0 4-16,-1-6 2 0,-3-4 0 0,4-3-1 16,-1-4-7-16,0-5-2 0,-1-3-2 0,1-1-2 15,-1-1 2-15,-4-1 3 0,1-1 2 16,-1 2 3-16,-2 2 4 0,0-1-3 0,0 3 2 16,1 4-1-16,5-1-3 0,-5 3 0 0,6 0-2 15,-4 5-2-15,4-1-2 0,3 1-1 0,0 1 4 16,6 1 1-16,-3 1 4 0,6-1 2 15,0 0 1-15,6-3 1 0,-3 0 0 0,4-2 3 16,-2-1 1-16,4 1 1 0,-2-4 0 0,-1 1 0 16,1-2 0-16,-4 0 0 0,-3-3 2 0,-7 2 0 15,-3 0 2-15,-4 1 0 0,-3 3-1 16,-4-1 0-16,-2 3-2 0,-4 2-2 0,1-1-3 16,-3 0-4-16,-2 4-3 0,-5 1-2 0,-1 1 0 15,1 2 0-15,-3 3 0 0,1 3 2 0,3 0 0 16,-1 6-1-16,2 2-1 0,3 2 2 0,-2 4-3 15,7 3 2-15,0 1 1 0,4 4 0 0,2 3 1 16,0 2-1-16,0 1 1 0,3-1-2 16,3-1 1-16,2-5-2 0,4-5 0 0,0-2 1 15,4-7-1-15,0-3 2 0,3-3 3 0,2-4 1 16,-1-3 1-16,6-2 4 0,-3-3-1 16,0-5 2-16,-2-1-1 0,3-3 0 0,-7-2 1 15,1-1-3-15,-1-3 2 0,-4 0-3 0,-2-1 0 16,1-1-2-16,-1-2-1 0,0 2 0 0,1-2 0 15,-4 5 0-15,3-4-1 0,-3 3 1 16,3 3 0-16,-3 4-1 0,1 3 0 0,-2 3-4 16,-3 4-4-16,3 0-3 0,-3 3-4 0,3 1-2 15,-2 2-1-15,1 3 1 0,0 0 2 0,-1 6 4 16,4 1 2-16,-2 4 4 0,-3 1 3 16,0 2-2-16,0-3 3 0,-2 3-2 0,-2 0 5 15,1 0-4-15,0 3 2 0,-2-4 0 0,1-1 1 16,1-3 0-16,2-3-1 0,0-4 3 15,-1-5-1-15,-1-1 2 0,0-2 5 0,3-1 1 0,0-2 3 16,3-1 0-16,3-2-2 0,2-5-5 16,0-1-4-16,6-3-1 0,-2-1-1 0,2-2 1 15,2-1 0-15,0-1 1 0,3 0-2 0,1 1 0 16,-3-3-2-16,2 0-1 0,-2 0 2 0,3 1-2 16,0 0 3-16,-2 1 1 0,-1 3 0 0,0 1-2 15,-5 6 4-15,-2 3-4 0,-5 2 2 16,-5 1 1-16,-3 3-6 0,-1 1-2 0,-3 0-10 15,0 1-3-15,-2 3-5 0,-5 1 6 16,0 4 9-16,-3 3 5 0,0 3 8 0,-4 1-5 16,3 2 1-16,-3 2 0 0,0 0-3 0,2 5 4 15,-4 3-2-15,6-1-1 0,-1-1-1 0,4-4-1 16,6-4-4-16,4-5 0 0,2-5-4 16,5-3 5-16,2-3 6 0,1-2 4 0,0-3 5 15,2-4-4-15,8-1-2 0,-1-4 1 0,1-2 0 16,-1-3 0-16,-2-1 0 0,0 1 0 0,-6-2-3 15,3 0 3-15,-7 0 2 0,0 3-1 0,-4-1-1 16,2 3 1-16,-4 3-2 0,-1 0 2 16,-1 4 2-16,0 2-4 0,-1 2-2 0,0 1-9 15,1 2-14-15,1 3-11 0,-1 0-1 0,0 3 6 16,-1 4 12-16,-3 2 11 0,4 4 3 0,-1-1 1 16,2 3 2-16,0 2-2 0,2-2-1 15,1-2-1-15,3 0 1 0,2-2-3 0,3-3 1 16,1-5 5-16,5 0 4 0,-2-3 2 0,5-3 4 15,-1-1-1-15,1-2 0 0,0-4 2 0,0 0 2 16,-1-2 1-16,0-3 1 0,-5 1 0 0,1-4 0 16,-1 1-3-16,-3 0 1 0,0-3-4 15,0 1-2-15,0 1-2 0,-1-1-1 0,0 2-2 16,3 0 0-16,-4 1-1 0,-1 2-5 0,0 2 3 16,0 1 1-16,-3 2-3 0,3 1 2 15,-4 2-4-15,0 3-6 0,-3 0-6 0,0 0-3 16,-1 3-4-16,0 0 2 0,-1 2 6 0,1 2 2 15,0 3 6-15,-1-2 2 0,0 3 1 16,-2-1-2-16,0 2 3 0,0-3 1 0,-3 0-2 16,5 0 2-16,0-4-3 0,1-1 1 0,0-2 1 0,0 0-1 15,1-1-1-15,-1-1-2 0,0 0 0 16,0 0 0-16,1-1 5 0,2 1 2 16,-1-2 5-16,-1 1-3 0,1 0 2 0,1-3-1 0,1 1-3 15,0-2 3-15,4-1 0 0,-3 2 0 16,2-2 1-16,0 0 0 0,0-2 0 0,0 2 0 15,-1-1 1-15,-2 0 4 0,3 0 0 16,-4 0 4-16,5 1 2 0,-6 0 0 0,2 0 3 0,-1 0-1 16,-1 1-1-16,-1 1 2 0,0 0-4 15,-1 1 0-15,2 0-1 0,-2 3-3 0,-2-2-1 16,2 2-5-16,0 0-7 0,0 2-6 0,0-2-10 16,0 0-4-16,-1 3 2 0,1 0 5 0,0 4 10 15,0 0 2-15,0 4 3 0,0 0 1 16,0 1-1-16,0 4 1 0,0 2-1 0,0 1 0 15,0 2 0-15,0 3 2 0,-2 5-1 0,0 1 0 16,-1 3 0-16,0 5 0 0,3 2 1 16,-1 2 1-16,1 2 0 0,0 5 1 0,-5 1-3 15,-1 0 0-15,-3 1-1 0,-2 1 1 0,-8-2 0 16,2-2 0-16,-5 0-4 0,0-4 2 16,-3-5-3-16,-1 0 3 0,-3-4 1 0,-4-4-2 0,2-3 2 15,-1-5-3-15,0-4 1 0,-1-5 3 0,6-6 3 16,1-5 5-16,3-5 3 0,4-4 1 15,4 0 0-15,0-5-1 0,7-2 0 16,4-2-4-16,4-3-2 0,4-2-1 0,4 0-2 16,7-4 0-16,1 1 0 0,2-1-1 0,2 0 1 15,2-1 0-15,2 0 1 0,2 0-1 0,0-2 0 16,2-2 1-16,5-4 0 0,1 0 0 0,0-2 1 16,4 1 1-16,0-2 0 0,1-3 0 0,1-1 0 15,1-2-4-15,2 1-1 0,-4-2-1 16,-2 0-5-16,0 2 1 0,-6 0 1 0,-1 1 0 15,-5 4 5-15,-6 3 2 0,-9 5 2 0,-4 5 2 16,-7 5 7-16,-7 5 1 0,-1 2 0 0,-3 4-6 16,-4 2-5-16,3 4-2 0,-2 4 0 15,-3 3 2-15,0 3 0 0,-2 5 1 0,1 3 1 16,5 1 0-16,-2 4-1 0,6 2 0 0,3 2-1 16,4 2-1-16,2-2 1 0,4-2 0 15,5-1 1-15,2-2 2 0,8-6 1 0,2 0-2 16,3-6-9-16,4-1-28 0,4-4-42 0,1-2-75 15,0-4-169-15,0-1-354 0,-4 0-954 16</inkml:trace>
  <inkml:trace contextRef="#ctx0" brushRef="#br0" timeOffset="395082.0775">11242 5419 1206 0,'3'1'351'0,"-3"-2"-117"0,2-1-62 15,2 1-4-15,0-4 15 0,4 1-5 0,0-4-26 16,1-1-31-16,3-3-34 0,2 0-22 0,1-3-14 15,-1 0-8-15,5-1-3 0,-2-2-3 16,1 0-3-16,-2-2-1 0,-1 3 0 0,1-4-4 16,-3-1-2-16,-2-1-4 0,-1-1-7 0,1-1-1 15,-3 2-3-15,-3-2-3 0,0 0 0 16,0-2-2-16,-2-1-2 0,0-1-1 0,-1-1 0 16,3 0-2-16,-3 0-1 0,0 0 0 0,-1 1-2 15,1 3 0-15,-1 0 3 0,-2 2 0 16,1 2-2-16,-3 3 0 0,2 2 0 0,0 5 0 15,-2 3 2-15,-1 1 0 0,2 4 0 0,2 1-2 16,-3 1-3-16,2 2-8 0,0 0-8 0,0 0-7 16,-3 5-3-16,0-1 3 0,-2 6 10 15,0 5 8-15,-2 6 4 0,-4 6 4 0,4 5 5 16,-1 4-2-16,0 6 0 0,3 4 0 0,0 3 0 16,4 2-2-16,1 3 0 0,-1 4-2 0,1 2 1 15,-1 3 1-15,-5-1-1 0,0-3 2 16,1 0 0-16,1-2-1 0,0-4 1 0,1-2 2 0,2-2-6 15,-3-3 5-15,2-2-2 0,0-4 0 16,-1-6 0-16,-1-2 0 0,1-7-1 0,1-7 1 16,1-4-1-16,1-5 3 0,-1-4 7 0,0-3 12 15,1-3 13-15,1-3 2 0,-1-5-5 0,1-3-10 16,-2-7-12-16,2-5-3 0,-1-5 0 16,1-4 3-16,0-5-4 0,1-1 2 0,3-1 0 15,3-1-1-15,-2-2 2 0,3 2 0 0,2-2 1 16,4-4-4-16,1 2 1 0,1 1-4 0,4 0-1 15,-3 4-1-15,4 1-4 0,-3 9 1 16,-1 5-1-16,-3 7-2 0,-2 7-6 0,-3 4 0 16,0 3-4-16,-1 4-4 0,-1 4 2 15,-1 3-2-15,3 2 4 0,-1 8 5 0,0 5 5 16,-1 2 2-16,1 3 2 0,-2 0 0 0,0-1 1 16,2 2 1-16,-1-3-3 0,3-1 2 0,1-6-3 15,2-2 1-15,3-6 1 0,-1-3 3 0,3-3 3 16,1-4 1-16,-3-1 1 0,4-5 1 15,-2-1 2-15,2-5-2 0,-5-1-1 0,2-5-2 0,-3 0-2 16,-1-1 0-16,-3-2 0 0,1-2 1 16,-4 1-3-16,-2-1 1 0,-4-1-2 0,0-2 0 15,-1 3 3-15,-2 2-1 0,-2 2 0 0,-1 4-2 16,-1 4 0-16,0 0-2 0,1 5-1 16,0 1-3-16,2 2-7 0,1 2-6 0,-3 4-5 15,0 3 0-15,0 4 4 0,-3 2 8 0,-1 5 6 16,2 6 2-16,1 2 1 0,2 1 0 0,0 2-2 15,3 1 2-15,4-4-3 0,2 0 0 0,1-3 0 16,6-6-1-16,3-2 4 0,3-5 2 16,3-5 5-16,0-1 1 0,4-4 1 0,1-5 2 15,3 1-1-15,-1-4 2 0,-4-2 1 0,-3-1-1 16,-2-5-1-16,-2 0 1 0,-3 1-3 16,-3-3 1-16,0 0-3 0,-3 0-1 0,-2 0 1 15,-2 2-1-15,-3 1 1 0,-1 7-1 0,0-1 2 16,0 3-4-16,-1 4 2 0,1 2-5 15,0 1-9-15,0 0-14 0,0 3-2 0,0 2 4 16,0 2 6-16,1 7 14 0,-1 3 1 0,1 1 1 16,3 0 0-16,1 3 0 0,1 0 0 0,2 0-1 15,-2-2 1-15,3-1 0 0,2-4-2 0,1-5 4 16,5 0 2-16,-3-8 4 0,6-1 2 0,-3-1 1 16,4-6-1-16,-4 0-4 0,-3-3-3 15,2-4-2-15,-7 0-2 0,-3-2 0 16,-2-1-1-16,-3 2-1 0,-2 0-4 0,-2 0 1 0,0 2-3 15,-5 0 0-15,2 1-3 0,-5 0 0 16,2 6 0-16,1 0-1 0,0 4 0 0,-1-3-3 16,1 5-4-16,5 2-4 0,-1 1-3 0,1-1 2 15,3 3 3-15,0 2 8 0,3 1 3 0,1-1 5 16,5 1 6-16,-1-3 5 0,5 2 7 0,-1-5 0 16,7-1-2-16,1-3 0 0,1-4-3 15,2-1 2-15,2-1 3 0,-3-4 0 0,-1 1 2 16,-1-3 0-16,-4-1 0 0,0 0-1 0,-2-3-2 15,1 0-1-15,-5-2-2 0,-3-1-1 0,2-2 0 16,-3-2-2-16,-1-2 0 0,-1-2-1 16,-1-1 1-16,0 0-2 0,-2 0-2 0,2-4 0 15,-3 2 0-15,1-2 0 0,-1 0 3 0,0 2 0 16,-1-2 0-16,0 6 3 0,-3 2 5 0,0 1 2 16,0 4 3-16,-2 4-1 0,1 3-3 15,-1 2-3-15,4 5 0 0,-2 3-3 0,2 2-6 16,1 2-13-16,0 2-2 0,0 2-4 15,0 4 2-15,-2 7 9 0,0 6 4 0,2 6 2 0,2 5 2 16,2 8 0-16,1 7-1 0,2 6 2 16,-2 7 1-16,-4 5-1 0,-1 4 3 0,-5 6-4 15,2 4-2-15,-4 1 2 0,-3-4-1 0,1-1-1 16,0-7 2-16,-4-4-3 0,6-3-2 16,-3-8-6-16,3-6-2 0,1-9-2 0,4-7 5 15,3-9 4-15,0-9 5 0,0-7 11 0,0-5 14 16,0-4 10-16,-1-5-1 0,1-9-7 0,1-4-20 15,-1-9-3-15,2-2 2 0,-1-7-2 0,1-2 1 16,0-2-1-16,1-2-1 0,2 1 1 16,1 0-1-16,3 0-1 0,1 0-1 0,3-2-2 0,4 3-4 15,-3 3 1-15,2 5 0 16,-3 10-2-16,-2 8 0 0,-1 5-3 0,-1 5-6 0,-3 5-8 16,0 2-4-16,1 3-3 0,-2 5 2 15,1 5 11-15,0 6 5 0,-2 1 3 0,2 7 2 16,-2 0 0-16,5 2-2 0,-2-4 2 15,3-4 1-15,4-4 2 0,2-5 7 0,4-4 2 0,1-2 2 16,2-3 1-16,0-3 4 0,0-3-3 16,3-4 2-16,-4 0 1 0,0-5 1 0,2-3 2 15,-5-4 0-15,-1-4 2 0,1-4 0 0,-5 0-1 16,0-2-1-16,-2-5-2 0,-3 1 0 0,-3-3-1 16,1-2-1-16,0-5 0 0,-6 0-6 15,0-2-1-15,-1 0 0 0,0-1-1 0,0-1 1 16,0 1-1-16,0 2 1 0,0 2-1 0,-1 2-1 15,1 5 4-15,-4 7 1 0,0 4 5 16,3 7 3-16,-4 6-5 0,4 6-8 0,0 2-23 16,-1 6-9-16,0 7-2 0,-2 4 6 0,-2 8 18 15,-1 6 3-15,1 8 6 0,-2 5-1 0,3 5 2 16,0 8-1-16,-2 5 0 0,0 2 3 0,1 3-2 16,-3 0-2-16,6-3 2 0,1-5-3 0,4-5-2 15,2-8 0-15,8-10-1 0,4-5 1 0,5-8 4 16,1-5 3-16,6-7 5 0,1-6 2 15,1-4-1-15,2-4-4 0,-1-6 3 0,0-5-3 16,-1-5-1-16,-4-3 4 0,-2-2-4 0,-5-1 1 16,-6-2 0-16,-3 2 1 0,-6 1-1 15,-6 0 1-15,0 5 0 0,-6 3-1 0,1 5 1 16,-6 0-1-16,0 5 0 0,-3 3-2 0,2 4 2 16,-4 4-1-16,7 4 2 0,1 3 1 15,-1 5-1-15,5 0-2 0,1 5 0 0,1 5-1 16,3 1-1-16,5 0-1 0,1 0-1 0,7 0-3 15,4-2-7-15,5-3-13 0,7 0-26 0,4-5-39 16,5-2-67-16,0 2-157 0,0-5-329 0,2-1-988 16</inkml:trace>
  <inkml:trace contextRef="#ctx0" brushRef="#br0" timeOffset="396106.0131">14273 4728 1400 0,'-13'0'228'0,"-8"0"-70"0,-6 4-34 15,0 3 0-15,1 4 7 0,-2 3-18 0,0 1-28 0,2 3-21 16,-1-1-20-16,8 1-13 0,2 1-11 15,3 2-10-15,3 1-5 0,5 1-7 0,2 1 0 16,4 1-4-16,4-3-1 0,4-1 1 0,9-6 7 16,2-4 11-16,4-6 12 0,6-3 7 15,0-4 3-15,-3-4-2 0,3-1 0 0,0-5 1 16,-7-3 0-16,-2 0 1 0,-1-3-1 16,-8-2-3-16,1-1-5 0,-5-1-2 0,-4 3-6 15,-1-5-3-15,-4 3-4 0,0 0-1 0,-1 0-1 0,-5 4 0 16,4 2 6-16,-4 3 0 0,1 6 0 15,3 0-3-15,-1 3-11 0,2 3-9 0,2 2-8 16,-1 3-5-16,-4 3 2 0,4 6 3 16,-4 4 8-16,2 2 9 0,2 3 1 0,0 2 3 15,2 1 0-15,3 3-4 0,-2 0 0 0,1 0-2 16,4-2 1-16,-2-1-2 0,5-6-1 0,2-3 2 16,1-7 3-16,6-2 11 0,-6-5 9 0,4-6 11 15,-3-5 1-15,0 0-2 0,1-6-4 0,-1-2-6 16,2-3-3-16,-3-3-3 0,1 1-2 15,-4-3-3-15,0 1 0 0,-3 0 0 0,4-1-3 16,-2 3 0-16,-1 0-4 0,-2 3-2 0,3 2 1 16,-5 3-2-16,4 3-2 0,-2 4-4 0,-1 4-9 15,-3 1-9-15,2 3-5 0,2 2-3 16,-2 2 6-16,1 5 6 0,0 1 7 0,-2 1 5 16,2 2 3-16,-1 2 2 0,-2-1 0 0,0 1 0 15,0 0 2-15,-2-2-2 0,0 0-1 16,-3 1 0-16,0-2 1 0,2-2 1 0,-2-3 1 15,1-4 9-15,2-2 10 0,1-3 16 0,-1-3 9 16,1-2-5-16,0-4-13 0,0-3-12 0,1-3-9 16,-1-2-1-16,0-2-1 0,2 1 2 15,2 0-3-15,0 2 0 0,-2-2-3 0,5 3-2 0,1 0 3 16,-3 3-2-16,3 0 0 0,1 3-2 16,0 4-5-16,-5 0-3 0,5 4-2 0,-3 2 2 15,-2 4 2-15,6 2 6 0,-2 4 3 0,1 2 5 16,3 1 1-16,-4 3-2 0,-2 2 0 0,2 0-4 15,0 1 2-15,-1 0-2 0,-2 2 3 16,3 1 2-16,1-1-7 0,-1-3-17 0,4-2-23 16,0-4-34-16,0-3-60 0,1-3-98 0,4-4-146 15,-4 0-241-15,5-3-873 0</inkml:trace>
  <inkml:trace contextRef="#ctx0" brushRef="#br0" timeOffset="397351.6287">15015 4641 360 0,'-10'1'746'0,"-3"5"-545"0,-7-1-30 16,2 2 1-16,4 4 7 0,0-2-7 0,2 2-28 16,2 2-35-16,1 0-35 0,3 2-28 0,0 0-15 15,3-1-13-15,2 1-5 0,2-5-1 0,2-2 5 16,5-4 16-16,0 1 17 0,4-5 9 0,1-5-2 15,3 1-14-15,4-4-14 0,-3 0-10 0,3-3-5 16,-2 0 0-16,-1 2-1 0,-4-2 3 16,-4 3 0-16,-6 2-1 0,1 1 1 0,-4-1-3 15,0 5-6-15,-3 0-11 0,2 2-15 0,0 0-15 16,1 1 0-16,-2 4 9 0,1 0 11 16,0 3 14-16,-1 0 3 0,2 2-2 0,3 3 1 15,-1-1 0-15,1 1 1 0,4-4-1 0,2 2 1 16,1-1 1-16,1 0 5 0,2-4 8 15,4-2 5-15,-2-4 1 0,3-1 0 0,1-4 0 16,-3-1 1-16,0-4-1 0,0 0 6 0,-2-2-5 16,-2-3-3-16,3-2 1 0,-5-2-3 0,0-1-2 15,-1-5-2-15,-4 0-3 0,1-2-3 16,-3 0 1-16,-3-4-1 0,0 1 0 0,-1-3-1 16,-5-2-3-16,2 1 1 0,-4-5-3 0,5 0 2 15,-5-4 0-15,5 1-2 0,-2 2 2 0,3-1 0 16,1-1-3-16,0 4 0 0,0-1 1 0,-3 7-3 15,0 6 9-15,2 5 3 0,-4 6 3 0,3 6-4 16,1 3-9-16,-4 2-12 0,5 3-10 16,-3 5-7-16,-4 1 2 0,-1 7 9 0,-1 5 7 15,-3 9 4-15,3 3 4 0,3 4 0 0,3 4-1 16,-2 4 0-16,6 5 2 0,2 2 1 0,2 2 0 16,-1-1 0-16,1-1-1 0,3-7-2 15,1-4 0-15,5-4 2 0,-2-8-1 0,7-6 1 16,-1-3 1-16,-2-4 3 0,4-6 5 0,-2-3 2 15,-2-4 4-15,5-3 6 0,-3-4-2 16,-2-5 0-16,2-1-3 0,-5-5-3 0,0-1-3 16,-2 1-3-16,-1-2-1 0,-2 2 0 15,-3 1-1-15,2 2 0 0,-5 2-1 0,-2 2 2 16,1 2-2-16,-5 4-1 0,4 3-3 0,1 1-7 16,-1 1-12-16,1 2-9 0,-1 1 1 0,0 5 6 15,-2 2 12-15,-2 6 8 0,4-2 1 0,1 2-1 16,0-2 1-16,1 0 0 0,5-1-1 15,-1-2 1-15,5-4 3 0,0 0 3 0,1-4 5 16,4-1 4-16,-1-4 2 0,4-1 2 0,-5-4-2 16,6-2-2-16,-7-2 2 0,4-1-2 0,-5-1 2 15,-2 1-1-15,-4-3 1 0,1 3-2 0,-4-3 2 16,-1 2-1-16,0 0 0 0,0 3 0 0,-2 1-5 16,1 1 0-16,-1 4-2 0,1 3-5 15,0-1-4-15,1 2-14 0,0 2-13 0,3 0-3 16,-1 6 1-16,-2 7 12 0,6 4 10 0,-4 5 5 15,3 3 1-15,-2 5-2 0,3 5 3 16,-4 3-2-16,4 4 2 0,-3 2 4 0,-3 4-4 16,-1 1 1-16,-1 4-1 0,-8 0-2 0,4 3 1 15,-5 4 0-15,-7-4-2 0,-2 1-4 0,-2-4-4 16,-3-5-6-16,-4-5-1 0,-1-4 5 16,-1-5 0-16,4-4 1 0,-3-7 5 0,1-6 2 15,-1-7 4-15,5-5 7 0,-2-5 3 0,6-4 0 16,0-4 4-16,4-4 1 0,4-4-1 0,-1 0-3 15,6-5-3-15,3-3-2 0,4 0-3 16,5-4 1-16,4 0-3 0,2-2 0 0,2-2 0 16,5 0 0-16,3-1 1 0,-1-4 0 0,4 0 0 15,4-4 0-15,-4 1 3 0,5 0 1 0,1-4-1 16,1 1-3-16,1-2-2 0,3-5-1 0,-1 2-7 16,-2-3-2-16,3-1-3 0,-1-2-2 15,-3 2 5-15,-1 1 0 0,-1 1-1 0,-1 1 0 16,-4-4 1-16,-2 2 1 0,-3-4 5 0,1 3 1 15,-7 0 2-15,2 2 1 0,-3 0 0 0,-3 2 1 16,-1 1 2-16,-4 3 0 0,-2 5 2 16,2 4 4-16,-3 7 10 0,-1 5 6 15,-4 4-3-15,2 6-4 0,1 5-12 0,-1 3-9 0,1 3-13 16,0 4-3-16,-3 1-2 0,-1 7 4 0,-2 6 15 16,-3 9 3-16,-1 7 4 0,0 2 0 15,3 9-3-15,0 3 0 0,5 5 0 0,-1 6-1 16,1 0 2-16,3 5 2 0,3 1-4 0,-2-5 1 15,3 1-6-15,1-10-7 0,0-2-6 16,5-7-4-16,2-5-8 0,5-6-14 0,3-8-29 16,3-8-55-16,-2-6-122 0,6-7-186 0,-5-5-373 15,0-8-616-15</inkml:trace>
  <inkml:trace contextRef="#ctx0" brushRef="#br0" timeOffset="397587.3118">15880 4238 1020 0,'8'-3'225'0,"2"0"-77"0,3-3-30 16,3 1 6-16,-2 4 15 0,4-1 0 15,2 4-17-15,-2-1-20 0,2 6-18 0,0-1-12 16,-4 1-12-16,2 3-12 0,-5 0-9 0,3 2-6 16,-6 4-2-16,-1 1-2 0,-3 3-3 15,1 2 0-15,-4 3-4 0,1 4 1 0,-2 1-4 16,-1-1-1-16,0 1-1 0,-1-1-2 0,1 1-2 15,4-4-6-15,-2-3-12 0,5-5-13 0,-2-3-17 16,3-5-32-16,1-4-53 0,-1-1-142 16,0-5-320-16,0-2-896 0</inkml:trace>
  <inkml:trace contextRef="#ctx0" brushRef="#br0" timeOffset="397736.4788">16274 4092 1040 0,'-2'-7'423'0,"0"-1"-277"0,-2-4-57 16,3 7-42-16,1 2-27 0,0 0-40 0,0 2-122 0,0 2-131 15,1 2-207-15,0 2-369 0</inkml:trace>
  <inkml:trace contextRef="#ctx0" brushRef="#br0" timeOffset="398149.5574">16365 4186 1 0,'-7'12'17'0,"-3"0"300"0,-3 8-15 16,4-1-57-16,-1 1-23 0,6 1-13 0,-3-2-28 16,4 2-33-16,-3 2-33 0,5 2-24 0,0 1-19 15,2-2-12-15,0-1-9 0,7-4-4 0,1 0 7 16,2-4 5-16,0-2 14 0,6 0 8 0,-3-4 4 15,2 0-2-15,-1-4-11 0,4-2-13 16,1-3-7-16,-3-3-6 0,-2-2-2 16,-1-2-2-16,0-2-6 0,-2-2-3 0,0 0-7 15,1-2-6-15,-1 0-3 0,0-4-5 0,-1 4-2 16,-1-3-1-16,2-1-3 0,-2 5 1 0,0-2-5 16,1 4-2-16,-2 3-1 0,1 4-3 0,0 1-1 15,-1 4 0-15,0 1-1 0,2 4 3 0,-1 4 1 16,-1 2 1-16,-4 1 1 0,4 5-2 15,-5-2 4-15,0 0-2 0,-3 0 3 0,-2 1 1 16,-5 1 4-16,2-2 7 0,-5 1 3 0,0-2 2 16,-1-2-2-16,-1-2-2 0,1-3 0 15,1-2 1-15,-1-2 3 0,0-2-2 0,1-2-6 16,-3-1-10-16,2-1-16 0,-1-2-23 0,1-2-32 16,5-4-52-16,-1 2-82 0,3-2-163 0,-1 0-388 15,3-1-785-15</inkml:trace>
  <inkml:trace contextRef="#ctx0" brushRef="#br0" timeOffset="399052.498">17006 3765 1 0,'1'1'305'0,"0"-2"22"0,3 1-54 0,-2-1-22 15,1-1-28-15,0 0-38 0,0 2-43 16,1 0-31-16,1 0-22 0,0 2-16 0,2 1-8 16,0-2-10-16,-1 3-8 0,4-3-6 15,1 4-2-15,-1 0-4 0,3 3-5 0,2-1-6 16,-3 4-4-16,-2 1-3 0,1 1 0 0,-2 0-1 16,-3 1 0-16,-3 0-2 0,-2 1 0 0,1-2-2 15,-4 2 0-15,-1 0 0 0,-3-1 0 0,1 0 2 16,-6 0 3-16,-1 1 0 0,-1 0 4 15,-6-1 0-15,2 0 0 0,0-4 0 0,0 0-2 16,4-4 2-16,2-2 1 0,1-2 1 0,2-1 2 16,2-1 2-16,2 0 6 0,1 0 2 0,-2-1 1 15,3 0-3-15,0 0-6 0,0 0-6 0,-1 0-6 16,3-1-5-16,-2 2-3 0,2 0-3 16,0 0-2-16,0 2-2 0,0-2-4 0,0 1-1 15,0 0-1-15,0 1 3 0,-1 2 1 0,1 2 1 16,-1 0 1-16,-1 1 0 0,1 1 0 15,-2 4 0-15,1-2 2 0,1 3 2 0,0-1 1 16,1 2 0-16,1 0 2 0,0-1 2 0,3 3 0 16,-1-1 4-16,2 1 0 0,0-3 0 0,-1 0 2 15,3-1 1-15,-2 0-3 0,0-1 1 16,-2-3-2-16,3-2-1 0,-3 1-1 0,3-1 2 16,-3-2-2-16,-2 1-1 0,4-2 1 0,-4 0-3 15,0-3-4-15,0 0-13 0,-1 0-29 0,0 0-43 16,0 0-60-16,0-2-88 0,0 1-162 0,0 2-348 15,0 1-777-15</inkml:trace>
  <inkml:trace contextRef="#ctx0" brushRef="#br0" timeOffset="399187.2177">17069 4523 1 0,'0'-1'0'0</inkml:trace>
  <inkml:trace contextRef="#ctx0" brushRef="#br0" timeOffset="409916.04">229 7531 1 0,'-1'1'0'0,"1"-1"0"0,-2-1 212 0,2 1-31 16,-2 0 3-16,2-1 10 0,0 0-6 0,0-3-8 15,0 3-5-15,0 1-4 0,0-3-1 16,0 1-15-16,0 0-16 0,0 0-7 0,0 0-9 16,0 0-3-16,0 1-10 0,-3 0-8 0,3-1-8 15,-1 2-10-15,1 0-7 0,0 0-10 0,0 0-10 16,0 2-6-16,0-2-12 0,-1 1-9 0,1-1-9 16,0 1-9-16,0-1-6 0,0 2-6 15,0-2-4-15,0 0-10 0,0 0 8 0,-1 3 2 16,1-3 3-16,0 0 4 0,0 0-2 0,-1 16 1 15,1-16-1-15,0 18-3 0,-1 1 4 16,1 4 0-16,0-23 0 0,-1 32 2 0,1-32 2 16,0 36 0-16,0-36 26 0,-4 44-27 0,4-44 26 15,-1 47-25-15,1-47 0 0,-3 48 3 16,3-48-1-16,-3 46-1 0,3-46-1 0,-6 48 1 16,6-48-2-16,-2 47 0 0,2-47 1 0,-1 42 0 15,1-42 2-15,-2 35-2 0,2-35 1 0,0 29-2 16,0-29-1-16,0 0 1 0,0 30 0 15,0-30 2-15,0 0-1 0,0 0 3 0,0 0-1 16,1 25 5-16,-1-25-1 0,0 0-1 0,0 0 2 16,0 0-1-16,0 0 0 0,0 0 2 0,0 0-1 15,0 0-1-15,0 0-1 0,0 0-2 16,0 0-4-16,0 0-6 0,0 0-11 0,0 0-10 16,0 0-16-16,0 0-21 0,0 0-44 0,0 0-51 15,0 0-68-15,0 0-83 0,0 0-109 0,0 0-161 16,0 0-318-16,0 0 273 0</inkml:trace>
  <inkml:trace contextRef="#ctx0" brushRef="#br0" timeOffset="410383.1378">28 7594 73 0,'0'0'430'15,"0"0"-87"-15,0 0-20 0,0 0-10 0,0 0-35 16,0 0-36-16,0 0-49 0,0 0-46 16,0 0-40-16,0 0-35 0,0 0-28 0,0 0-17 15,0 0-6-15,4-24 0 0,-4 24 1 0,0 0 0 16,0 0 0-16,0 0-2 0,29-15 1 0,-29 15-1 15,37-10-29-15,-7 6-1 0,1-1-8 16,6 0-2-16,-3 3 25 0,4 2-6 0,-8 2 7 16,-6 2 9-16,0 2 5 0,-4 0 6 15,-3 2-4-15,0 1-7 0,-5 3-4 0,3-3 1 16,-5 3 2-16,-5-1 0 0,2 0 2 0,-5 3 6 16,-2-2 0-16,-2 0 2 0,-4 3 1 0,1-5-2 15,-4 5-3-15,-6-4-2 0,3 3-2 0,-3-5-1 16,-4 3-1-16,-3-4-2 0,-4-2 0 0,6 0 26 15,20-6-1-15,-25 6-1 0,25-6-1 16,-27 2-26-16,27-2-1 0,-22 0-3 0,22 0-1 16,0 0-4-16,-32-3-4 0,32 3-4 0,0 0-6 15,-28-11-12-15,28 11-13 0,0 0-30 16,0 0-51-16,-22-10-103 0,22 10-209 0,0 0-206 16,0 0-410-16,0 0 396 0</inkml:trace>
  <inkml:trace contextRef="#ctx0" brushRef="#br0" timeOffset="410878.1707">401 8047 1 0,'0'2'0'16,"0"-2"188"-16,0 4 187 0,0-2-36 0,0 0-43 15,0 1-44-15,-1-2-40 0,1 2-35 0,-1-1-33 16,1-2-15-16,0 2-9 0,-1-2-10 16,1 0-5-16,-1 0-4 0,1 0-17 0,0-2-21 15,0 0-16-15,0-1-16 0,-3-1-7 0,3 0-1 16,0-3-3-16,0-1-7 0,-1-1-1 16,1 0-1-16,0 0 0 0,0-1-4 0,0 1-1 15,1-2 0-15,2-1-6 0,-2 2 1 0,1 0 2 16,-1-1-2-16,2-2-1 0,2 2 4 0,-1-1-8 15,4 2-3-15,0-2 0 0,0 1-2 16,-1 1 2-16,4 1 2 0,3 1 0 0,-1 0-1 0,-2 2 0 16,5 3-1-16,-4 0 1 0,0 1 2 15,-1 1-1-15,1 4 1 0,-3-1-2 0,1 2 0 16,-2 2 1-16,-5 3 3 0,2 1 3 0,-3 3 2 16,-4 1 0-16,-3 2 0 0,2 1 1 15,-5 1 1-15,-1 3-3 0,3-2-2 0,-2-1-2 16,-1 0 0-16,1-1 0 0,4 0 0 0,-3-1 2 15,5-5 0-15,1 2-1 0,0-2 0 0,1-2 0 16,1 0-3-16,1-1 3 0,0-2 3 16,4-2 1-16,-1 0 0 0,3-2-3 0,1-1-21 15,1-1-45-15,1-1-58 0,-1-1-83 0,0-2-110 16,1 0-127-16,-1-2-187 0,0-1-386 0</inkml:trace>
  <inkml:trace contextRef="#ctx0" brushRef="#br0" timeOffset="411454.3935">766 7904 1 0,'-2'4'23'0,"1"2"265"0,-4 0 9 16,4 2 9-16,-2 0-2 0,-2 3-8 0,3 2-47 16,1-1-56-16,0-1-50 0,2 1-43 15,-1 0-29-15,3-1-14 0,4 0-3 0,1-2-5 16,-2-1 1-16,6 0-5 0,1-2 0 0,0-5 8 15,4 1-1-15,-3-4 0 0,5-1-3 0,-1-2-9 16,14-13-5-16,-3-3-19 0,-9 1-6 0,-8 0-4 16,-1-1-3-16,-3 4 11 0,-5 1-2 15,-3 0-7-15,-1 4-6 0,-3 0-4 0,-3 1 8 16,-3 3-2-16,7 4 0 0,-3 0-1 0,-1 2-15 16,2-2 2-16,-3 2 4 0,-1 1 4 15,3 0 5-15,-2 1-2 0,1 0-4 0,3 1 1 16,-1 2-3-16,4-1 3 0,1 2 3 0,1 0 2 15,5 2 1-15,-1-1 2 0,12 7 4 0,2-3-16 16,1-5 3-16,1-4 1 0,-1-4-2 16,1-4 19-16,2-2-1 0,0-4 3 15,-4 4-1-15,0-5 1 0,-1 1 1 0,-1-4 0 0,-4 0-2 16,-2-1 0-16,-2 1-1 0,1-2 1 0,-4 1-4 16,0-2 0-16,1-1 0 0,-5 1-3 15,2-3-1-15,-1 0-2 0,-3 0 0 0,0-4-2 16,-3-1 0-16,1-2 0 0,0-1 1 0,-2 3-3 15,-1 0 2-15,2 3 1 0,-2 0 0 0,3 3 2 16,-2 3 8-16,-4 5 7 0,0 7 2 0,4 3-5 16,-1 3-19-16,2 3-15 0,0 5-7 15,-4 2 2-15,-2 7 11 0,-1 7 8 0,-1 5 1 16,3 3 2-16,2 7 1 0,0 3 0 0,-1 6 2 16,2 2 2-16,-1 4 3 0,4-2 0 0,2-3 1 15,1-1-1-15,4-3 0 0,-2 0-9 16,5-3-16-16,1-8-21 0,-2-3-26 0,7-6-29 15,-3-3-56-15,2-6-92 0,3-3-89 0,-3-11-102 16,6-3-151-16,-3-8-272 0,3-4 617 0</inkml:trace>
  <inkml:trace contextRef="#ctx0" brushRef="#br0" timeOffset="411588.525">1073 7706 758 0,'3'0'187'0,"0"0"-163"0,0 0-3 0,6 0 30 0,2 0 20 16,-1 1-24-16,7-2-88 0,2-1-158 0,-1 1-239 16,7 0-42-16</inkml:trace>
  <inkml:trace contextRef="#ctx0" brushRef="#br0" timeOffset="413263.5416">1457 7633 375 0,'-9'6'320'0,"-3"4"-24"0,-5 1 26 0,2 3-9 16,-3-2-45-16,0 6-54 0,5-2-56 15,1 0-43-15,3 4-35 0,3-2-21 0,4 1-12 16,2-1-7-16,2 2-6 0,3-1-5 0,-2-1-4 16,6-3-7-16,1-1-12 0,1-7 10 15,4-3 9-15,1-4 10 0,2-4 13 0,-5-3-21 16,6-4-23-16,-2-1-25 0,-4-3-19 0,-1 0-10 15,-1-3-2-15,-3 0 9 0,-1 1 6 0,-5 0 9 16,-2 0 6-16,-2 4 4 0,-4-2 0 0,0 3-2 16,0 2-2-16,-3 2-2 0,-1 2 3 15,2 1 3-15,2 1 5 0,-1 2 3 0,3 2 0 16,-2 0-5-16,5 4-5 0,0 0-1 0,2 3 2 16,0 0 4-16,1 2 1 0,5 2 1 0,1 1 3 15,0 1 1-15,5-2 2 0,1 1-1 0,-2-2-9 16,5-1-3-16,-5-4 8 0,6-2 6 15,0-5 17-15,0-2 10 0,-1-3 3 0,2 1-2 16,2-3 0-16,-1-3-2 0,2 0-3 0,-2-2 2 16,-2 3-1-16,-1-4 1 0,-6 2 0 0,2 0-5 15,-2-2-4-15,-1 2-1 0,2-2-1 16,-4 4 2-16,1 0 5 0,-4 5 8 0,-2 1 6 16,-2 3 4-16,-1-1-4 0,-1 3-12 0,-2 0-13 15,0 2-20-15,0 0-4 0,-4 1 7 16,3 3 10-16,-5 5 10 0,1 0 3 0,-1 1-4 15,4 2-7-15,-4 0 1 0,2 1-1 0,4 2-4 16,-3 3-18-16,4-2-40 0,-1 0-43 0,3-2-36 16,1-4-15-16,1-4 9 0,5-3 51 0,-4-4 54 15,4-1 53-15,-2-3 44 0,4-5-6 0,1-1-12 16,0 1-14-16,-1-6 1 0,1 2 16 16,-3-3 23-16,-2 1 20 0,-3-2 16 0,0 0 4 15,-2 4-7-15,-2-3-13 0,1 5-12 0,-1-2-9 16,-2 0-7-16,-1 1-2 0,3 4-7 0,-1 1-6 15,-1 1-6-15,2 1-12 0,2 2-7 16,0 1-11-16,0 1-13 0,0 0-23 0,1 3 3 16,0 3 2-16,1 1 10 0,0 8 18 15,1-1 0-15,0 7-1 0,6 2-2 0,1 3 1 16,0 4-2-16,2 4 2 0,-3 1 1 0,0 5-4 16,-2 2 6-16,-3 5 1 0,0 2-1 0,0 0 3 15,-2 3-4-15,-4 0 0 0,-2-1 1 0,-2 3 1 16,-3-4-3-16,-2-4 1 0,-5-3-3 15,-1-4 0-15,-2-3 0 0,-2-5 1 0,0-5-4 16,-5-4 3-16,-1-4 5 0,-2-1 0 0,-6-4 6 16,1-3-1-16,-4 0 0 0,6-4 2 0,2-4 2 15,2-2 4-15,6-2 3 0,5-4 2 16,5-4 0-16,5 3-3 0,2-6-6 0,4-1-6 16,3-2-3-16,4-3-4 0,-1 0-1 0,5-2 3 15,6-1 0-15,-1-2 2 0,4 0-1 0,2-3 0 16,-1 0 2-16,6-4 0 0,-3-2 1 15,5-3 0-15,-2-1 0 0,3-4-1 0,3 1-1 16,0-2 4-16,2-4-1 0,-2-1-5 0,0 2-5 16,-1 1-8-16,-1 2-4 0,-4 1 7 0,-5 8 7 15,-6 4 5-15,-3 5 4 0,-4 5 8 0,-5 5 10 16,-6 3 7-16,0 4 1 0,-1-1-4 16,0 5-6-16,0 0-10 0,-1 2-9 0,2 3-8 15,-4 2-2-15,2 5 0 0,-4 2 4 0,1 6 3 16,0 3 0-16,3 1 0 0,-1 2 0 15,5 4 0-15,0 2 1 0,1-2-1 0,1 2 1 16,3-3-3-16,3-2-4 0,1-3 0 0,3-4 2 16,2-8 4-16,4-3 8 0,3-5 2 0,-2-7-1 15,4 0 0-15,-1-6-3 0,0-2-1 16,0-3-1-16,-1-4 0 0,-3 0-1 0,-3-3-3 0,0-3-6 16,-2 0-7-16,-8 0-8 0,-3 1-8 15,-4 0-1-15,-6 3-2 0,-3 1-3 0,-5 4 4 16,2 3 5-16,-5 3 6 0,1 2 8 15,-2 0 7-15,1 3 3 0,3 3 3 0,2 1-1 16,5 2-2-16,0 2-3 0,0 2-4 0,3 3-1 16,1 1-1-16,2 4 2 0,2-1 1 0,1 3 2 15,1 2 1-15,3 1 1 0,2 1 3 0,4-2-3 16,6-4 2-16,-2-3 0 0,7-1 4 16,0-3 5-16,0-4 5 0,2-3 1 0,-2 0 1 15,3-4 0-15,1 1-2 0,-1-3 0 0,1 0-3 16,-4-1-4-16,-3 2-1 0,1 1-2 0,-5 2-1 15,-2 2-2-15,2 1-1 0,-4 2-2 16,-2 3-2-16,1 0 1 0,-3 2 0 0,2 4 1 16,-5 0 1-16,3 1 2 0,-4 4 5 0,0 1 0 15,-1-2 1-15,0 2 0 0,-1-1-2 16,0 1 0-16,-1-1 0 0,-1 0 0 0,2-2 1 16,-2 0 1-16,-4-3 2 0,5-1 2 0,0-3 9 15,1-5 15-15,1 0 21 0,0-3-2 0,0-1-6 16,1-6-18-16,-1 0-18 0,1-5-3 0,1 0-4 15,-1-1-2-15,3-3-1 0,2 2 0 16,-2-2 0-16,2-1 1 0,1 0 0 0,2 2 0 16,-2-1-1-16,3 1 0 0,0 1-2 0,2 1-1 15,0 3-1-15,1 1-1 0,-4 3-4 16,-1 4-6-16,-3 1-7 0,3 6-9 0,-2 0 0 16,-2 3 2-16,-2 4 6 0,-1 3 8 0,1 2 8 15,0 3 3-15,0 1 3 0,-1 2 3 0,0 0-4 16,2-1 2-16,1 3 1 0,-2 0-2 0,0 0 2 15,1-2-1-15,2-5-2 0,1-3 2 16,0-4 0-16,4-2 5 0,-3-5 7 0,-2-2 7 16,3-3 3-16,2-1 2 0,-3-4-6 0,0-2-5 15,0-1-1-15,2-4-2 0,-3 1 1 0,0-1-1 16,0-2 1-16,-3 1-6 0,-2-3 0 16,4 2 0-16,-2-2-2 0,-1 2 0 0,-2 2 0 15,3-2 3-15,0 2 5 0,-1 5 4 0,-1 0 3 16,0 5-3-16,-1 3-7 0,0 2-6 0,0 1-12 15,0 2-3-15,0 2-2 0,1 3 1 0,1 3 8 16,-1 2 2-16,2 5 3 0,0 1 4 0,5 2-2 16,-4-1 1-16,3 2-1 0,-3 1 0 15,2 1-2-15,-2 0-11 0,2-2-17 0,0-2-25 16,-1-3-44-16,0-5-69 0,1-4-82 16,3-6-130-16,0-2-215 0,0-5-797 0</inkml:trace>
  <inkml:trace contextRef="#ctx0" brushRef="#br0" timeOffset="413395.1662">2603 7385 1017 0,'-2'-5'96'0,"0"1"-119"0,-1-2-50 16,5 3-127-16,-2 2-181 0,3 2-54 0</inkml:trace>
  <inkml:trace contextRef="#ctx0" brushRef="#br0" timeOffset="414182.8535">2754 7731 1175 0,'4'-17'710'0,"-1"-6"-622"16,3-5 6-16,1 3 32 0,-2 5 26 0,4-2-4 15,-5 4-17-15,3-3-23 0,-3 5-28 0,2-1-27 16,1 0-25-16,1 4-14 0,1 3-9 0,3 1-5 16,-1 4 4-16,-1 2-9 0,2 5 0 15,0 1-1-15,-1 3-2 0,3 4 2 0,0 3-3 16,-3 3 1-16,1 2 1 0,-4 1 2 0,-1-1 5 16,-4 3 0-16,-3-1 0 0,-2 3 0 15,-4 0 1-15,-2 0 1 0,-1 1 2 0,-2-1-2 16,4-2 0-16,1-5-1 0,2-3 3 0,2-6-2 15,4 0 1-15,0-3 3 0,2-2 5 16,0-2 6-16,0 0 5 0,3-2 2 0,3-2-3 0,1-3-4 16,3 0-3-16,1-1-3 0,-1-4 1 15,5 0-1-15,-3-2-1 0,2 0-2 0,0-2 3 16,0-2-3-16,-3 1 0 0,1 0 1 16,0-3-3-16,-1-1 1 0,-1-1-2 0,0-2 0 15,-1-1-1-15,-3-3 1 0,-1-1 0 0,2-3-2 16,-2 0 1-16,0-1-2 0,-1-3-2 0,0-2-4 15,0 1-4-15,-1-5 0 0,-2 2 0 0,1 1 3 16,-4-3 1-16,-1 3 1 0,2 1 0 0,-3 1 4 16,-1 3 4-16,-1 5 3 0,0 1 7 15,-2 6 6-15,-1 5 1 0,3 3 3 0,-2 6-5 16,2 4-9-16,0 1-13 0,0 3-16 0,-2 1-4 16,0 4-5-16,-2 2 3 0,-1 6 12 0,-1 7 5 15,-1 5 5-15,2 2 3 0,-1 6 0 16,2 5 1-16,3 2-1 0,-1 2 3 0,4 1-2 15,3 0-1-15,0-2 0 0,2 1 1 0,3-1 0 16,0-6-1-16,0 0-2 0,-2-4 2 16,1-2-3-16,1-4 0 0,2-4 1 0,1-5 0 15,3-4 5-15,2-4 1 0,-1-4 6 0,0-4 5 16,1-8 0-16,-1-2-1 0,1-2-2 16,2-4-5-16,-1-1-1 0,1 0-1 0,-4-2-3 0,0 2 3 15,1-1-4-15,-2 4 1 0,0 1-1 16,1 1-2-16,-2 2-1 0,-2 3-3 0,-1 4-1 15,1 2-1-15,-5 2-2 0,1 1 1 16,-1 5 4-16,0 3 0 0,-2 2 2 0,-1 4 1 0,0 1 0 16,-2 4 1-16,0 2 3 0,-3 1 0 0,0 4-1 15,0-3 1-15,-4 4 2 0,0-4-1 16,-4 2 0-16,2-2-1 0,0-2 0 0,-3 0 2 16,-1-4 0-16,0-1 1 0,-1-6 1 0,3-1-4 15,-2-6-6-15,3-5-10 0,2-2-18 16,-3-4-26-16,-1-3-40 0,2-4-75 0,0-5-124 15,4-4-222-15,2-3-713 0</inkml:trace>
  <inkml:trace contextRef="#ctx0" brushRef="#br0" timeOffset="414334.1929">3035 7104 1482 0,'2'-4'205'0,"1"-2"-32"16,2 1 15-16,3 0 3 0,5 0-39 0,3-2-56 15,6 2-40-15,4 3-26 0,5 0-26 0,3 0-59 16,5 4-162-16,1-2-304 0,3 0-990 0</inkml:trace>
  <inkml:trace contextRef="#ctx0" brushRef="#br0" timeOffset="414546.4791">3976 7082 1593 0,'0'-2'469'0,"0"0"-208"15,0-2-37-15,0-1-25 0,1 4-33 0,1-1-36 16,-1-1-37-16,2 3-35 0,-2 0-26 0,1 0-18 16,-2 0-12-16,0 0-12 0,0 0-23 0,3 2-41 15,-3 0-60-15,0 2-126 0,1 2-228 16,1-3-465-16,0 3-335 0</inkml:trace>
  <inkml:trace contextRef="#ctx0" brushRef="#br0" timeOffset="414716.412">3827 7592 2782 0,'2'5'19'0,"2"0"-38"0,1-1 19 0,0-1 26 16,-3-2 24-16,0 0 16 0,-2-2 3 0,1 0-17 15,4 0-27-15,0-2-28 0,1 1-30 16,3-2-58-16,-2-1-140 0,0 1-284 16,4-1-991-16</inkml:trace>
  <inkml:trace contextRef="#ctx0" brushRef="#br0" timeOffset="414897.1479">4238 7386 1725 0,'13'-4'702'0,"7"3"-629"0,9-1-14 0,-3 1 23 15,-1 1 14-15,-1-3-3 0,-3 0-19 16,-2 1-25-16,2-1-20 0,0 3-14 0,-4 0-20 16,-1 2-38-16,-3 1-89 0,-6-1-265 0,-2 2-849 15</inkml:trace>
  <inkml:trace contextRef="#ctx0" brushRef="#br0" timeOffset="424833.1355">5231 6804 1 0,'0'-4'400'0,"1"1"-122"0,-1-2-54 0,0 1 13 15,0 2-22-15,0 0-46 0,0 0-24 16,0 1-13-16,0-2-7 0,0 3-12 0,0-2-11 16,0 2-11-16,-1-1-5 0,1 1-8 0,-1 0-12 15,1 0-11-15,0 1-14 0,-1-1-13 0,1 2-9 16,0-2-6-16,0 0-10 0,0 0-7 16,0 1-7-16,0 1 0 0,0 1 2 0,0 3 6 0,0 2 5 15,0 1 0-15,-1 5 2 0,1 3-1 16,0 2-2-16,0 3 3 0,1 4-1 0,-1 4 0 15,0 0 1-15,0 2 2 0,-1 5 0 16,-2-4 1-16,0 5-2 0,-1 0-1 0,-1 3 1 16,2-3 1-16,1-4 3 0,2-1-1 0,-3-3 3 15,6-2 4-15,-3-3 2 0,0-3 4 0,1-3 0 16,0-3-3-16,0-1-2 0,-1-1-1 16,2-5-1-16,-1 0-1 0,0-3 1 0,-1 0-2 15,2-4 0-15,-2-1 1 0,0 0 0 0,0-2 0 16,1 1 1-16,-1-1-3 0,0-1-14 0,3 0-18 15,0-2-31-15,0 0-42 0,-1-4-56 16,1-1-89-16,2 0-126 0,-3-2-190 0,-1 0-283 16,0-1 228-16</inkml:trace>
  <inkml:trace contextRef="#ctx0" brushRef="#br0" timeOffset="425326.6939">5208 6848 949 0,'-3'-7'621'0,"3"-6"-379"0,0 0-69 15,3 2 1-15,-1 1-24 0,3 0-23 0,1-2-23 16,2 1-22-16,1 2-13 0,1 1-17 0,2-2-16 16,2 3-12-16,2-1-8 0,3 2-6 15,2 3 0-15,0 2-2 0,-1 1-3 0,1 1-2 16,0 4-1-16,-1 2-1 0,0 2 1 0,-1 4 0 15,-4 0 1-15,-2 3 0 0,0 2 2 0,-4 0 0 16,-2 0 1-16,-3 2-2 0,-3-1 2 16,-1 0-3-16,-2 1 1 0,-7 0-1 0,0 2 1 15,-2 2 1-15,-7-2-1 0,1 2 3 0,-4-2-2 16,-2 0 1-16,-1 1 1 0,1-3-4 16,-3-2-1-16,2-2 1 0,3-4-3 0,4-3 1 15,3-3 0-15,7-4 2 0,3-1 4 0,2-1 3 16,4 0-1-16,-1-1-3 0,2 1-6 0,-2-1-6 15,4 0-4-15,2-1 1 0,7 2 2 0,0 0 5 16,0 3 1-16,3 5 0 0,2-1 1 0,-1 1 0 16,-1 6 0-16,2-3 1 0,-1 4 2 15,2 0 0-15,-2 1 2 0,-2-1 0 0,4 2 5 16,-2 0-1-16,-1-1-2 0,-1 0 0 16,1-3-1-16,-5 0 1 0,0-1 0 0,-2 0 0 0,-2-3 0 15,1-2-2-15,-2 1 0 0,-2-2-2 16,-1-3-3-16,-1 0-15 0,-2-2-20 0,-1-1-34 15,0 0-54-15,0-1-65 0,-1-1-106 0,-1 1-189 16,-2-1-220-16,2-1-434 0</inkml:trace>
  <inkml:trace contextRef="#ctx0" brushRef="#br0" timeOffset="426694.6145">5706 7136 459 0,'1'6'319'0,"-2"5"-48"16,1 1 13-16,0 5-34 0,1 1-43 15,0-1-40-15,3 0-29 0,2 2-22 0,1-1-21 16,0 0-17-16,3-1-13 0,3-1-6 16,1 0-2-16,3-4-1 0,0-1-1 0,1-5-1 15,4-1-6-15,-2-5-7 0,4 0-6 0,-2-5-6 16,0-5-5-16,0 2-5 0,3-7-8 0,-7 2-6 15,-3-5-5-15,-4 1-8 0,-3-2-4 0,-7 1-2 16,-1-3-5-16,-4 2-7 0,-5 1-8 16,-6 2-6-16,0 1-2 0,-3 5 4 0,-4 1 6 15,1 3 6-15,1 3 6 0,1 0 7 0,0 2 4 16,3 2 3-16,6 1-1 0,0 1 0 0,6-2 0 16,3 2 2-16,2 1 2 0,1 3 5 15,5 0 5-15,3 0 1 0,0 2 2 0,7-1 2 16,0-2-1-16,5-3 2 0,4-1 0 0,2-5 0 15,3-3 2-15,1-2 2 0,1-5 2 0,0 1-1 16,-4-3 1-16,-1-3 0 0,-5-1 0 0,-1 1 2 16,-4-2-2-16,-1-3 0 0,-4 1-2 15,0 0-2-15,-2-2-1 0,-2-2-1 0,-3 0-1 16,1-2-5-16,-5-1-2 0,0-2-2 16,-2-1-3-16,0-3 0 0,-1 1 2 0,0-2-2 15,-2 2-2-15,-3 4 2 0,3-2 0 0,-3 7 5 16,2 4 3-16,-5 4 7 0,1 4 3 0,4 5-2 15,-3 4-3-15,4 3-14 0,-5 2-8 0,3 3-6 16,-2 6-1-16,-3 5 4 0,-1 8 5 0,1 4 5 16,2 4 1-16,-1 5 1 0,7 5 1 0,1 1 0 15,2 6 0-15,0-3 1 0,5-1-1 16,-1 3 0-16,-3 0 1 0,3-3-1 0,-3 4 1 16,-1-5 0-16,-1-3 0 0,1-3-4 0,5-7-4 15,2-8-9-15,3-7 1 0,4-8 8 16,3-6 7-16,2-5 4 0,-3-6-8 0,2-2-12 15,-1-5-9-15,0 0 2 0,-6-3 8 0,-1 2 5 16,-4 0 5-16,-5 2-1 0,-2 0-1 0,-2 1-2 16,-1 2-2-16,-1 1 0 0,2 5 0 15,0 1 2-15,-3 2 4 0,5 2-2 0,0 2-9 16,0 2-5-16,5 2 0 0,-2 0 5 0,0 2 10 16,4 2 10-16,2 1 2 0,2 0 2 0,2 2 3 15,5-2 2-15,2-1 1 0,0-1 2 16,4-3-3-16,3-4 1 0,1-2-1 0,-1-2-1 15,0-2-1-15,3-3 0 0,-1-1 1 0,-5-1 1 16,2-1 3-16,-3-2 4 0,-5-2-1 0,-4 1 3 16,-1-3-5-16,-5 0 2 0,0-1 1 0,-6 2-1 15,-2-2-6-15,-2 3-2 0,-6 0-5 16,3 2-5-16,-6 1 0 0,-5 4-4 0,4 2 1 16,-7 0-3-16,7 4 2 0,-3 0-4 0,1 3-1 15,4 0-2-15,-3 3-2 0,3 3 3 0,-4 4 1 16,4 0 2-16,1 5 2 0,2 2 3 15,-2 4 2-15,7 3 0 0,1 1 3 0,1 3-5 16,1-1-1-16,0 6 1 0,0 2-1 0,-1-1-1 16,3-1-5-16,5-5-2 0,0-5-1 15,2-5-1-15,3-3 6 0,4-4 6 0,-3-5 5 16,4-4 7-16,-2-2 2 0,-1-3-2 0,5-3 2 16,-5-4-2-16,3-3-2 0,0-3-1 0,-3-1-3 15,1-4-1-15,-3 1-3 0,3 1 3 16,-3-2-2-16,2 0-1 0,-1 0-1 0,2 0-2 15,-1 0 2-15,3 2-2 0,-1 1 0 0,1 2 0 16,-1 4 0-16,1 1-3 0,-5 4-1 16,-1 2-4-16,-2 0-4 0,-1 5-6 0,-1 2-9 15,-3 2-9-15,1 2-8 0,-5 5 1 0,0 1 0 0,-1 6-1 16,-1 0 1-16,-4 2 2 0,-1 3 7 16,-2 1 3-16,1 1-14 0,1-1-27 0,-1-1-26 15,4-2-10-15,2 0 12 0,2-7 23 0,2-2 22 16,4-3 16-16,-1 0 15 0,2-4 15 15,7-3 10-15,-3-3 6 0,4-2 2 0,1-1 0 16,3-6 0-16,4 2 10 0,-2-3 10 0,2-2 14 16,-3-2 12-16,2 0 6 0,-4-3 3 15,2 0-4-15,-4-3-7 0,1 1-9 0,-6 0-9 16,0-4-3-16,-2 0 3 0,0-1 6 16,0-1 1-16,-4-1-1 0,-2 0-9 0,-1 0-6 0,2-3-4 15,-3 1-5-15,0-3-2 0,5-2-3 16,-5-3-4-16,3-1 0 0,-2 1-1 0,-2 2 2 15,2-2 6-15,1 4 1 0,-2 1 6 0,-1 7 3 16,-1 4 2-16,0 5 0 0,-1 5-3 0,0 5-5 16,0 4-11-16,0 2-18 0,-2 1-22 0,2 2-8 15,-1 4 1-15,-1 6 11 0,-3 7 18 0,2 7 5 16,-3 2 2-16,6 7-1 0,1 2 2 16,0 5 0-16,0 4 0 0,0 2-1 0,-2 1 1 15,-2-1 1-15,2-3 0 0,1-2-2 0,3-4-9 16,3-5-24-16,0-7-29 0,10-4-20 0,-2-6-32 15,8-7-83-15,-1-5-154 0,3-6-292 16,1-7-898-16</inkml:trace>
  <inkml:trace contextRef="#ctx0" brushRef="#br0" timeOffset="426842.6121">7290 6786 2225 0,'6'0'157'16,"8"2"-98"-16,7-2-18 0,3 2 14 15,7-2 4-15,6 0-4 0,2 0-19 0,4 0-15 16,4 0-38-16,-1 1-83 0,0 0-186 0,-4 1-341 16,-3-2-855-16</inkml:trace>
  <inkml:trace contextRef="#ctx0" brushRef="#br0" timeOffset="427382.2972">8412 6409 979 0,'3'-6'456'0,"-3"0"-127"0,-3-2-89 0,2 5-47 15,0 3-39-15,0 0-46 0,0 2-45 0,0 1-43 16,0 3-19-16,0 1-1 0,-2 9 5 16,2 5 7-16,0 5 4 0,1 4 0 0,1 5-1 15,0 0 0-15,4 2-2 0,-3 0 0 0,1 6-3 16,1 1 5-16,-4 3 22 0,-1 1 14 0,-3-1 11 15,2-4-4-15,2-5-19 0,0-4-15 16,0-2-11-16,1-2 0 0,0-3-1 0,0-4 0 16,2-4-1-16,-2-3-2 0,1-6-2 0,-1-1-10 15,1-4-23-15,5-2-30 0,-5-3-39 0,3-3-55 16,-3-2-86-16,1-3-130 0,3-1-189 16,-2-5-212-16,4-2 1 0</inkml:trace>
  <inkml:trace contextRef="#ctx0" brushRef="#br0" timeOffset="427796.5389">8388 6417 1046 0,'7'-10'410'16,"-1"-3"-171"-16,3-4-86 0,7 6-29 0,-3 1-6 15,4 4-6-15,3 2-18 0,0 1-22 0,3 3-17 16,-1 4-14-16,1 2-4 0,1 2 1 0,-2 3-3 15,-3 2 0-15,-2 0-5 0,-1 5-6 0,-5 0-3 16,-3 1-4-16,-6 1-3 0,-1 1-3 16,-2 1-2-16,-7 0-3 0,1 0 0 0,-6 0-2 15,0 0 1-15,-6 1 1 0,0-2 3 0,-3 1-1 16,1-2 1-16,-3-1 0 0,0-4 0 16,8-3 0-16,0-3 1 0,7-4 4 0,5-5 4 15,-1 0 3-15,5 0 3 0,0 0 4 0,3 0 1 16,0 0-6-16,-2-2-13 0,2 2-12 0,4 2-9 15,3-2-2-15,1 5 7 0,8 1 0 16,-1 5 4-16,2 1 0 0,0 3-1 0,-2 1 3 16,-1-1-1-16,2 2 2 0,0-1 1 0,-2-1 2 15,0 1-1-15,2 0 3 0,-1-2 0 0,-3 1-1 16,2-1-1-16,-2-1-1 0,-2-2 1 16,-3-3 0-16,0-1 0 0,-4 0-1 0,1-2-8 15,-1-2-23-15,-2 0-39 0,-3-3-68 0,0 0-116 16,0 0-171-16,-1-1-223 0,-1-2-429 0</inkml:trace>
  <inkml:trace contextRef="#ctx0" brushRef="#br0" timeOffset="430747.3077">9027 6647 483 0,'-2'-5'509'0,"-4"2"-203"0,0-1-90 0,-1 4-64 16,0 0-41-16,2 1-29 0,-2 3-27 0,-1 3-14 16,-3 2-5-16,0 2 0 0,0 4-2 0,1 1-1 15,-1 4-4-15,3 0-4 0,-1 2-4 0,6-1 3 16,1 0 1-16,0-1 2 0,4 0 5 16,0 1 2-16,1-3 1 0,6 1 0 0,-2-2-2 15,3 0 0-15,-1-4 3 0,4 0 8 0,-1-5 9 16,8-3 1-16,-1-4-4 0,4-3-9 15,2-4-8-15,0-1-6 0,-1-7-4 0,-1 3-3 16,0-4-5-16,-3-1 1 0,-2 1 2 0,-4-1 0 16,-4 0 1-16,-2-2-4 0,-2 1-7 0,-4 0-4 15,-4-1-5-15,-3 2-5 0,-4-2-1 0,-1 2-3 16,-1 1 0-16,-3 3 3 0,-3 1 0 16,4 3 4-16,-4 2 1 0,5 3-1 0,-2 0 0 15,1 3 0-15,4 0 1 0,5 0-6 0,-2 4 0 16,3-1 0-16,2 4 1 0,0 1 2 0,1 1 3 15,2 3 1-15,3-2 1 0,2 1-2 16,4-1 4-16,7-5 1 0,-1-2 8 0,5-4 2 16,1-6 0-16,4-3-3 0,-3-3-1 0,5-5-2 15,-1 4-2-15,-5-5 0 0,-1 0-2 0,-4 0 3 16,1 2 1-16,-7-3-1 0,-1 3 3 16,-3-2 1-16,-1 5-1 0,-3-3 3 0,0 4 0 15,0 4 1-15,-2 2-1 0,-1 1-2 0,-1 2-1 16,2 4-9-16,0 0-5 0,1 3-6 0,0 1-4 15,4 3 4-15,3 4 2 0,-1 3 3 16,2 4 1-16,0 0 3 0,1 2 0 0,-3 1 0 16,0 0 0-16,-4 0-2 0,0 2 0 0,-3 0-1 15,-4 3-1-15,-3 0 3 0,0 0 0 0,-5-1 2 16,-5-2-2-16,2-3 4 0,1-3 0 16,1-3-2-16,0-6 0 0,5-3 0 0,3-4 4 15,3-1 4-15,0-1 2 0,1 0-2 0,0-1-5 16,0 2-8-16,5-4-8 0,-2-2-4 0,4 1 2 15,1 1 3-15,0-1 2 0,4 2 5 16,1-2 3-16,4 0 1 0,2 1 2 16,0-2 0-16,2-3 2 0,4 1-2 0,-2 0 3 0,0-4-2 15,3 0 2-15,2-2-1 0,-3-3 2 0,1-2 1 16,-4 1 0-16,1-3 1 0,-7 2-1 16,-2-2 3-16,-3 0 0 0,-3 2 2 0,-2 0 4 15,-4 1-5-15,-4 1-2 0,-1 2 0 0,-4 1 0 16,-1 2-2-16,-1 1 1 0,-1 4-3 0,-2 1-1 15,-2 2-2-15,1 2-3 0,1 4-3 0,-2 1-5 16,2 4 4-16,0 2 0 0,-1 6 3 16,4 0 4-16,1 5 0 0,-1 2-1 0,6 1 2 15,1 1 0-15,0 1 1 0,2 3-1 0,0 0 0 16,1 1-2-16,5-4 0 0,-2-2-2 16,2-6-1-16,3-3-1 0,2-3 4 0,3-5 5 15,-1-3 5-15,3-3 4 0,-3-3 0 0,4-2 0 16,-2-3-1-16,1-1-1 0,1-4-2 0,-3 0-2 15,2-4-1-15,-4-1-2 0,2-1 1 0,-2-1-1 16,1-1 0-16,-1 4-4 0,-2-1 1 16,0 5 0-16,-3 1-3 0,-2 5 0 0,1 3-3 15,-2 2-3-15,1 3-5 0,-2 1-2 0,2 3-2 16,0 2 2-16,1 4 2 0,-1-1 3 0,-2 5 3 16,0 3 3-16,-2 0 1 0,0 2 3 15,-2-1-1-15,0 0 1 0,-1 0 1 0,0-2-1 16,-2-1 1-16,-3 1 0 0,2-3 2 0,-4-3 0 15,1-2 4-15,5-4 8 0,0-2 20 0,1-6 10 16,1 0 4-16,0-5-8 0,1-3-20 16,1-4-10-16,0-4-8 0,5 0-1 0,-1-1-1 15,1 1-1-15,2-1-6 0,1-2-4 0,0 4-2 16,-1 1-2-16,1 5-3 0,2 0-2 0,-3 3-3 16,-1 4-7-16,-1 1 0 0,-1 4-6 15,2 4-2-15,-5 1-2 0,3 4-4 0,-3 4 5 16,1 2 5-16,-1 2 10 0,-2 3 6 0,1 2 6 15,-1 0 4-15,0-1 0 0,2-2 5 0,0 1 0 16,0-2 1-16,0-1-1 0,4-3 2 0,2-4 0 16,0-2 4-16,1-5 5 0,3 1 6 15,-2-7 2-15,3 0 2 0,2-2-2 16,1-2-2-16,-3-5-3 0,6 0 0 0,-3-2-1 16,0-3 3-16,-1 0 5 0,-1 0 3 0,1-3 0 0,-2-2-2 15,0-2-6-15,-1 1-4 0,0-2-3 16,0-2-1-16,0 2 2 0,-2-2 4 15,0 0 0-15,-2-1-1 0,1-3 0 0,-2 0-2 0,-2 0-1 16,1-2-2-16,-3 0 1 0,1-1-2 16,-2-1-1-16,3 1 2 0,-1-1-2 0,-1 0-1 15,-1 2 3-15,-2 3 1 0,-1 1 5 0,0 6 3 16,0 4 3-16,-2 3 1 0,0 8-3 16,-2 4-8-16,2 3-17 0,1 1-10 0,-1 2-6 15,-2 4 1-15,0 5 9 0,-3 5 6 0,0 9 5 16,0 6 2-16,0 4 1 0,4 6 3 0,-1 4-1 15,4 1 0-15,1 3 2 0,2-2-3 0,-2 1 0 16,2-2 1-16,1-4 0 0,-1 0 1 16,1-5-9-16,2-4-19 0,2-4-26 0,1-2-32 15,1-5-43-15,1-5-73 0,1-4-160 0,2-9-254 16,0-4-468-16</inkml:trace>
  <inkml:trace contextRef="#ctx0" brushRef="#br0" timeOffset="430894.0344">10429 6398 1298 0,'2'-3'316'0,"2"0"-146"0,2-3-62 15,6 0-13-15,5 3-3 0,2-1-6 16,2 2-19-16,1 0-27 0,2 2-25 0,2 3-73 16,1-1-116-16,0 2-204 0,-1 3-230 0,-3-1-452 15</inkml:trace>
  <inkml:trace contextRef="#ctx0" brushRef="#br0" timeOffset="431368.9213">10658 6701 44 0,'17'-7'595'0,"1"-3"-164"0,7-7-81 15,0 4-59-15,-3-1-44 0,-2 1-53 0,2-1-32 16,-5-1-38-16,-1 2-23 0,-2-3-16 0,-2 2-13 15,-3-2-13-15,-2-1-8 0,-1 4 1 16,-5-2-3-16,-2 2-6 0,-3 1-7 0,-3 3-11 16,0-2-7-16,-1 4-7 0,0 1-7 0,-2 4-3 15,-1 2-6-15,-2 0-4 0,0 5 0 0,3 3 1 16,-3 4 3-16,3 2 3 0,1 4 3 16,0 2 1-16,3 4 1 0,4 2 0 0,2 1-1 0,1 3-2 15,4 1-2-15,0-1-3 0,3 0-4 16,2-7-6-16,5-5 2 0,2-5 2 0,0-4 8 15,2-6 9-15,0-2 1 0,2-2 0 0,2-4 3 16,2-4-1-16,-1 0-1 0,-1-5 1 0,-4 0 2 16,-1-4 1-16,-5 0 3 0,1 0 1 15,-3-2-4-15,-2 1-2 0,0-1-1 0,-3 1-1 16,-1 2-2-16,0-2 0 0,-1 1-2 0,1-1-4 16,-3 4 1-16,-1 3 1 0,2 2 2 15,-2 5 5-15,-1 1-5 0,0 3-6 0,0 1-11 16,0 2-1-16,-1 5-5 0,1 3 4 0,-3 2 8 15,3 4 2-15,0 3 4 0,3 2 2 0,-2 1-1 16,2 0 6-16,-1 2-4 0,0-1-3 16,1 2-8-16,0-3-32 0,0-2-46 0,1-5-54 15,5-3-64-15,1-6-97 0,0-6-159 0,3-3-222 16,2-8-464-16</inkml:trace>
  <inkml:trace contextRef="#ctx0" brushRef="#br0" timeOffset="431489.0159">11184 6244 1 0,'-2'0'0'15,"4"-2"0"-15,-2 5 0 0</inkml:trace>
  <inkml:trace contextRef="#ctx0" brushRef="#br0" timeOffset="431865.0513">11215 6588 1038 0,'8'-10'333'0,"6"-7"-186"0,4-3-12 0,-1 1 27 16,-3 6 18-16,1-2-15 0,0 3-37 0,-2 1-36 16,0 4-28-16,2 3-20 0,-5 3-11 15,1 1-10-15,0 2-6 0,-2 1-2 0,0 2-2 0,-1 1-3 16,-3 5 0-16,1 0-3 0,-2 1-2 15,0 0 0-15,-3 2 0 0,-1-1 1 0,-1 0 1 16,-1 2 2-16,-4-5 2 0,0 4 3 0,1-5 3 16,-1-1 4-16,4-4 4 0,0-1 19 15,2-3 27-15,2-3 6 0,0-1-3 0,3-3-18 16,1 0-32-16,2-5-12 0,2 1-5 0,1 1-3 16,-1 0-3-16,1-1-1 0,3 3 0 0,-2 2-4 15,2 2 2-15,-3 1 0 0,-1 3 0 16,-1 0 0-16,-1 3-1 0,-1 1-1 0,-1 2-2 15,0 5 2-15,-2-2 1 0,0 6 2 0,-1-3 2 16,0 3-1-16,1 0 2 0,1 2 0 0,-3 0 0 16,2-2-6-16,-3 4-22 0,0-1-47 15,0 1-87-15,-1-4-131 0,2-1-224 0,-1-5-270 16,0-3-445-16</inkml:trace>
  <inkml:trace contextRef="#ctx0" brushRef="#br0" timeOffset="432057.4136">11840 6634 1480 0,'-1'9'283'0,"-3"7"-48"16,0 3-29-16,-2-3-35 0,0 0-37 0,-3 1-30 16,2 0-38-16,-2-2-23 0,0-1-12 0,0 1-5 15,1 0-1-15,3-1-6 0,-2 0-10 0,2 2-52 16,-2 0-107-16,5-1-203 0,0 0-342 15,4-2-840-15</inkml:trace>
  <inkml:trace contextRef="#ctx0" brushRef="#br0" timeOffset="432698.0699">12708 6020 583 0,'-5'-7'596'0,"-2"0"-252"0,-2-2-84 16,-1 3-58-16,-3 3-22 0,-2 1-24 0,0 1-33 15,-2 2-36-15,-4 4-29 0,0 3-19 0,-2 4-11 16,1 4-5-16,0 2-5 0,4 4 1 0,-1 3 0 16,4 3 4-16,5 2 1 0,3-1 6 0,4 3 3 15,4-1 3-15,6 4-1 0,2 1-4 0,2 2-3 16,0 3-2-16,0-1 11 0,7-6 8 16,0-5 3-16,4-3-2 0,0-6-11 0,1-2-9 15,0-5-5-15,-1 0-2 0,1-3-4 0,-1-2-9 16,-1-1-9-16,0-1-18 0,-1-4-22 15,0 1-33-15,-2-5-51 0,2 1-84 0,-8-2-161 16,-1-2-270-16,3-2-627 0</inkml:trace>
  <inkml:trace contextRef="#ctx0" brushRef="#br0" timeOffset="432970.0544">13252 6011 2084 0,'0'3'222'0,"-3"0"-138"15,2 4-63-15,0 5 9 0,1 6 36 0,-2 3 15 16,0 3 1-16,1 4-11 0,1 1-19 16,1 1-11-16,2 3-6 0,-1-2-7 0,5 1-3 15,-3 2-3-15,3-4-5 0,-3-1-3 0,3 2-4 16,-4-2-3-16,2 1 0 0,-4 0 0 0,0-3 3 15,-1-2 7-15,1-5 0 0,1-5-1 16,2-3-9-16,-2-2-34 0,-2-4-54 0,0-2-92 16,0-2-136-16,0-2-242 0,-2-2-330 0,-2-3-169 15</inkml:trace>
  <inkml:trace contextRef="#ctx0" brushRef="#br0" timeOffset="433236.6792">13215 6056 1909 0,'1'-5'271'0,"2"-1"-95"16,3 2-33-16,-1-1-5 0,3 1 7 0,1 1-8 16,1-3-29-16,1 3-26 0,0-2-28 15,7 1-21-15,0 0-14 0,4 1-6 0,1-2-4 16,6 2-1-16,-3 2-1 0,1-2-2 0,1 2-1 15,0 1 2-15,-4-1-3 0,-2 0 1 16,-2 1 0-16,-2-1-1 0,-2-2-2 0,-2 2-19 16,-3 1-31-16,0 0-50 0,-3 0-81 0,-5 0-117 15,0 0-184-15,-3 2-240 0,-4 1-688 0</inkml:trace>
  <inkml:trace contextRef="#ctx0" brushRef="#br0" timeOffset="433436.8237">13270 6279 867 0,'7'-2'670'0,"1"-2"-378"0,5-1-63 0,1 0-36 0,2-1-13 16,4 0-27-16,2 0-40 0,5-1-39 0,-2 3-30 16,3-2-20-16,2 3-9 0,0 0-5 15,-1 1-3-15,-1 1-4 0,-4-1-24 0,-3 2-33 16,-6 0-61-16,0 0-114 0,-6 2-218 0,-6-1-217 15,-3 1-168-15,-2 1 321 0</inkml:trace>
  <inkml:trace contextRef="#ctx0" brushRef="#br0" timeOffset="433596.3134">13287 6510 98 0,'3'6'537'0,"4"0"-206"0,-1 4-47 0,3-2-22 16,3-1-8-16,3-1-21 0,3-4-47 0,1-2-54 15,4 1-48-15,2-2-36 0,1 0-20 16,5 0-12-16,-3 1-30 0,-4-1-66 0,0-2-124 16,-4 1-227-16,-4-2-250 0,1 1-401 0</inkml:trace>
  <inkml:trace contextRef="#ctx0" brushRef="#br0" timeOffset="433981.7926">14077 5986 1885 0,'-8'-1'204'0,"-3"1"-126"0,-5 3-48 0,3 2 1 16,-5 6 16-16,5 0 10 0,-4 5 1 0,2 0-11 15,0 4-9-15,4 4-6 0,0 2-4 0,4 4 0 16,2 0 0-16,0 3 1 0,3 4 7 16,5 1 3-16,2-1 7 0,4 0 4 0,4-4 2 15,4-5-6-15,3-2 3 0,1-6 10 0,0-1 6 16,6-9 7-16,2-2-8 0,5-5-16 0,2-5-13 16,0-4-10-16,3 0 4 0,-6-4-4 0,-2-4-3 15,-2-2-2-15,-9-2-5 0,0-5-4 0,-7 0-3 16,0-1-3-16,-6-2-7 0,-1-2 0 15,-6 0-2-15,-5 0-3 0,0 2-2 0,-5 2-3 16,-6-1-4-16,1 3-9 0,-5 1-17 0,-3 2-26 16,-2 4-52-16,-5-2-96 0,-1 2-175 15,-1 4-452-15,-2-1-755 0</inkml:trace>
  <inkml:trace contextRef="#ctx0" brushRef="#br0" timeOffset="441762.2675">4703 7857 1 0,'0'-3'0'16,"2"-1"0"-16,-1-1 170 0,0 2 94 15,0 0-7-15,1 0-5 0,-1-1-17 0,1 1-27 16,1 0-29-16,-2-1-33 0,2 0-25 0,-2 0-26 16,1-2-20-16,3 2-12 0,-2-1-19 0,2 0-13 15,2-1-5-15,1 0-6 0,3 1-6 16,-2-3-3-16,4 2-4 0,2 0-1 0,-2 0 1 0,4 0 0 16,-2 0-1-16,3 0-1 0,0 2 0 15,2-1-2-15,1 3 2 0,0-3-1 16,1 2 0-16,1 0 0 0,5 3 0 0,-4 0-3 15,1 3 3-15,-1 2-3 0,0 0-1 0,-2 0 0 16,-3 2-1-16,-2 4-3 0,-3-2 1 0,-1 3-3 16,-5-1-1-16,0 1-1 0,-4 0 1 0,-2 3 3 15,-2-1 2-15,-1 3 5 0,-2 0 3 0,-3-1 4 16,-2 1 5-16,1 0-2 0,-3-4 2 0,0 2 0 16,-4 0 3-16,1 0 4 0,-4-3 2 15,-1-1 2-15,-3 0-1 0,-1-2 1 0,0-4 0 16,0 1 0-16,0-2-1 0,-3-2 2 0,2-1-3 15,2 0 2-15,1-2 0 0,0 0-1 16,6-1 0-16,4 2 1 0,3-3-4 0,2 2 0 16,2-1-3-16,3 1-8 0,0 0-11 0,0 1-15 15,1-2-22-15,1 2-24 0,-2 0-34 0,1 0-47 16,0 0-33-16,2 0-54 0,-1 2-88 0,5 0-99 16,-1 1-137-16,1 0-197 0</inkml:trace>
  <inkml:trace contextRef="#ctx0" brushRef="#br0" timeOffset="442430.2599">5117 8060 1 0,'0'0'0'0,"0"1"70"0,0-1 106 15,1 0-16-15,0 2-8 0,2 1-3 0,0-3 3 16,-2 3 6-16,0 0 16 0,2 1-2 16,3 0-13-16,-3-1-13 0,5 2-16 0,1-1-5 15,3-1-14-15,-1-1-13 0,7 2-16 0,0-4-14 16,2 0-11-16,4 0-11 0,-3-4-7 16,3 0-5-16,-1-3-6 0,1 1-4 0,-5-2-2 15,2 0-2-15,-5 0 0 0,-1-1 0 0,-4 0 3 16,-1 2 4-16,-3-2 0 0,-5 1-2 15,-2 1-7-15,-1-1-12 0,-5 2-15 0,-1-1-10 16,-5 3-5-16,-4 0 3 0,-3 3 5 0,-6 4 7 16,1 2 5-16,1 1 1 0,-1 3 1 0,1 2-1 15,3 3 0-15,0 1-1 0,5 2 2 0,-1 1 0 16,6 0 0-16,3 2-1 0,3-1 3 16,3 2 1-16,4 0 3 0,2-2-2 0,3 3 3 15,5-1-1-15,1-1-2 0,3 2-1 0,4-3-2 16,0-4 1-16,4-2 4 0,0-2 3 0,5-4 6 15,2-5 0-15,5-4-1 0,1-5-4 0,-1-1 0 16,1-4 1-16,-2-4 3 0,-1 0 0 16,-4-4-2-16,0 2 1 0,-3-3-4 0,-4-1 2 15,-2 0-1-15,-2-5-1 0,-2-1 0 0,1-3 1 16,-7-3-2-16,-1 1 1 0,2-3 1 0,-5 1-6 16,1-3 0-16,0 0-1 0,-1 1 0 15,-4-2 1-15,4 3 2 0,-3-1 0 0,0 4 1 16,-4 0 3-16,0 3-3 0,-1 2-1 0,0 4 0 15,-1 4 3-15,0 5 2 0,-4 4 4 16,1 4 0-16,2 1-4 0,-1 5-13 0,-1 1-11 16,2 6-5-16,-5 3 1 0,-1 6 8 0,-3 5 6 15,-2 6 2-15,1 3 3 0,2 3 0 0,3 6-1 16,2-1 3-16,-1 5 2 0,3 0 0 0,3-1 6 16,2 1-2-16,2-2 0 0,1 0-2 0,-3-1-3 15,4-3-2-15,-1-3-3 0,3-6-11 16,3-5-30-16,2-4-64 0,0-4-105 0,-2-7-204 15,-1-3-294-15,-3-4-644 0</inkml:trace>
  <inkml:trace contextRef="#ctx0" brushRef="#br0" timeOffset="442913.673">4639 7843 1 0,'0'-4'0'16,"-2"-3"7"-16,1 1 265 0,-1 0-13 15,-1 0-7-15,1 0-22 0,1 1-24 0,-5 1-22 16,3-1-14-16,0 2-18 0,-1 2-10 0,3-1-19 16,1 0-32-16,0 2-31 0,1 2-35 0,2 0-32 15,-2 1-2-15,1 1 9 0,-2 5 26 16,1 7 31-16,-1 5 11 0,0 4 9 0,1 6 1 15,1 5-6-15,1 1-8 0,1 2-9 0,-3 5-16 16,2-4-11-16,0 3-7 0,-2 0-6 16,1 0-1-16,-1-4-4 0,-2 1 0 0,-1 1-3 15,-1-6 0-15,0-1-1 0,2-2-2 0,0-5 2 16,3-6 2-16,0-2 0 0,1-7 0 0,0-4-2 16,-2-2-10-16,1-1-29 0,1-3-50 0,1 0-72 15,-1-2-97-15,4 0-162 0,3-3-203 16,1-2-676-16</inkml:trace>
  <inkml:trace contextRef="#ctx0" brushRef="#br0" timeOffset="443476.1324">5488 7892 1 0,'1'-1'317'0,"1"-2"-3"0,0 1-48 15,3-2-26-15,-1 2-14 0,2 0-30 16,-1-1-41-16,3 0-38 0,3 0-36 0,2 2-14 15,5-2-15-15,-1 1-13 0,7-2-12 0,-1 2-7 16,4 2-8-16,-5 0-47 0,0 0-84 16,-2 2-152-16,-4 2-213 0,-3 1-356 0,0-2 460 0</inkml:trace>
  <inkml:trace contextRef="#ctx0" brushRef="#br0" timeOffset="443960.1081">5760 8272 1129 0,'12'-10'197'0,"3"-2"-37"16,8-3 3-16,-2-4 13 0,4 0 11 0,-2-2-5 16,-1 1-29-16,1-2-33 0,2-1-33 0,-2 1-21 15,-2 1-14-15,-3 0-11 0,-3 2-7 0,-4-1-6 16,-5 1-3-16,1 1 1 0,-6-1 2 15,-1 5-2-15,-1-2-3 0,-6 5-5 0,1-1-12 16,-2 5-3-16,-3-2-4 0,-3 5-3 0,2 2-2 16,-1 0 1-16,-3 5-3 0,3 2 1 15,1 5-2-15,1-1 3 0,-1 5 1 0,5 2 1 16,0 2 4-16,5 3-3 0,-2 1 2 16,8 1 0-16,-2 2 1 0,6 2 1 0,1-1 1 15,3 4-1-15,-1-3-1 0,5 1 1 0,-1 0-3 0,2-4-2 16,0-4-1-16,4-4-1 0,-2-8 3 0,5-7 4 15,-3-2 4-15,0-4 1 0,0-3 1 16,-1-3-2-16,0-2 0 0,1-1 0 0,-2-3-1 16,0-2 0-16,-4 0 0 0,2 1-1 0,-4-1 0 15,-2 0 2-15,0 3-2 0,1-1-1 0,-3 1 1 16,2 1-4-16,-4 6 3 0,1 1 0 16,1 5-1-16,-2 2 0 0,-1 1-3 0,1 3-1 15,-1 0-1-15,1 4 1 0,3 3 1 0,-1 3 1 16,-1 2 1-16,-3 0 1 0,4 1-1 15,0 0 1-15,-2 1-1 0,1 0-1 0,-2-1-4 16,3 1-40-16,-2 1-101 0,-1 0-179 0,3 0-368 16,1-1-872-16</inkml:trace>
  <inkml:trace contextRef="#ctx0" brushRef="#br0" timeOffset="444467.989">7340 7716 1466 0,'-5'-11'927'16,"2"-1"-829"-16,-1-2-54 0,0 11-20 0,2 3-5 15,2 0 1-15,0 2-2 0,-2 2-5 0,0 2 2 16,-5 9 9-16,0 4 8 0,2 8 5 0,-2 3-5 15,3 4-9-15,-2 3-8 0,2 5 1 16,-3 4-3-16,-2 4-3 0,-3 5-4 0,0-1-2 16,-1 0 0-16,0-1-2 0,4-2 3 0,2-5-1 15,-1-3 0-15,1-8-1 0,4-5 1 16,-3-6 0-16,4-6 1 0,2-3 1 0,0-9 5 0,1-2 15 16,0-2 19-16,1-4 18 0,0 1 2 15,0-6-8-15,2-4-20 0,4-7-20 0,3-5-5 16,-1-2-5-16,0-2 0 0,0-2 0 15,-1-3-1-15,-2-1 1 0,-3-2-2 0,5-1 1 0,-5-2 0 16,3 2-2-16,-1-3-2 0,0-1 1 16,3-2-2-16,1-1-2 0,-1 0 2 0,4 0-2 15,1 3 3-15,-2 5-1 0,0 7-2 0,-1 5 1 16,1 7-2-16,-3 7-3 0,0 5-3 0,2 4-6 16,-2 2-1-16,1 6 0 0,3 7 4 15,3 3 5-15,-3 9 3 0,3 5 3 0,-1 2 0 16,0 4 2-16,-1 3 0 0,-2-1-2 0,3 3 1 15,-5 0-4-15,0-1 0 0,-4-2 2 0,2-2 0 16,0 0-21-16,-4-4-61 0,4-5-111 16,-1-4-212-16,-3-4-398 0,-1-8-799 0</inkml:trace>
  <inkml:trace contextRef="#ctx0" brushRef="#br0" timeOffset="444619.0159">7381 8038 2411 0,'2'-6'36'0,"6"0"-47"0,4-2-20 0,9 1-1 16,7 3 21-16,1-2 6 0,2 2-27 0,-1 1-56 15,0 2-121-15,-3 2-217 0,1 4-300 0,-1 3-149 16</inkml:trace>
  <inkml:trace contextRef="#ctx0" brushRef="#br0" timeOffset="445143.0835">7738 8358 1663 0,'17'-11'120'0,"2"-7"-33"15,7-8 28-15,0 1 32 0,-2-3 14 0,-3 0-6 16,0-3-19-16,-1 1-18 0,0-3-15 0,-3 0-22 16,-2-1-18-16,0-1-16 0,-4 0-10 15,1-3-5-15,-5 2-6 0,-3-3-5 0,1-1-4 16,-4-1-4-16,-2 0-4 0,-3-1-2 0,2 2 0 15,-2-1-1-15,-1 4 0 0,-3-1 0 0,3 4-1 16,-2 5 3-16,4 6-2 0,-3 7 0 16,4 7-5-16,0 5-8 0,1 3-14 0,0 5-5 15,-4 6 0-15,-1 6 7 0,-2 9 12 0,-1 8 5 16,1 3 1-16,-1 4 1 0,5 5-1 0,-3 3 1 16,5 6 0-16,-1 4-1 0,0 3 2 15,3 1 0-15,0-3-1 0,3-3 3 0,-2-4-6 16,2-6 1-16,4-8 0 0,-2-5 0 0,6-8 4 15,3-8 4-15,0-5 5 0,4-8 4 0,1-2 3 16,1-6-1-16,2-8-2 0,1-1-2 0,4-7-1 16,-5-3-1-16,0-2 0 0,-1-3-1 15,-1-4-1-15,0-3 0 0,-4 0-1 0,-3-3-1 16,-5 0 1-16,-5-1-3 0,0-1 1 0,-3-2-3 16,-3 2-1-16,1 0 1 0,-4-3 0 15,3 3 1-15,-3 2-1 0,3 3-1 0,-1 3 1 16,0 7 0-16,2 6 1 0,1 6-2 0,1 6-2 15,-1 4-14-15,1 5-8 0,-1 5-2 0,-1 4 2 16,-3 7 7-16,1 11 12 0,-3 4 2 16,-2 9 2-16,5 5-1 0,-3 4 1 0,4 6-1 0,-1-1 0 15,1 0 4-15,2-2-6 0,-2-2-5 16,-1-4-37-16,1-4-59 0,3-3-92 16,3-5-133-16,4-6-220 0,2-6-344 0,3-5-212 15</inkml:trace>
  <inkml:trace contextRef="#ctx0" brushRef="#br0" timeOffset="445780.7143">8620 7856 2130 0,'-9'-7'99'0,"-3"0"-54"16,-5 1-23-16,-3 8 13 0,-1 4 27 15,-1 1 26-15,-6 5 8 0,-1 2-1 0,5 2-11 16,-2 4-19-16,5 2-15 0,5 2-13 0,-1 5-11 15,7 2-5-15,-2 5-5 0,2 0-5 0,3-1-3 16,5-3-4-16,2-4-4 0,8-4 3 16,4-5 4-16,2-10 6 0,4 0 6 0,2-7 2 15,2-4-3-15,4-5-5 0,-3-3-1 0,4-5 0 16,-4-1 0-16,-2-2-1 0,-2-2-1 0,-6-3-2 16,-3 3-1-16,-1-4-3 0,-3 2-1 15,-4 3-3-15,-1-2 1 0,-2 3-1 0,-1 4 0 0,-3 2 2 16,4 4 0-16,-2 2 1 0,-2 3-3 15,4 1-5-15,1 2-7 0,0 3-2 0,-1 2-1 16,0 4 2-16,1 2 7 0,-1 3 2 0,0 3 1 16,1 1 2-16,1 2 0 0,0 0 1 0,1 1 0 15,3-2 0-15,-1-2 0 0,-1-3 4 16,5-4 3-16,1-3 7 0,1-5 4 0,0-2 2 16,1-4-3-16,7-4-2 0,-5-1-1 0,5-3-5 15,-5-3 1-15,2 0-1 0,-3-3-3 16,0 1 2-16,-2-1-5 0,-1-1 1 0,1 0 0 15,1 4-2-15,-2 2-1 0,-1 1-1 0,-1 4-3 16,2 2 0-16,-2 1-4 0,0 5-2 0,-1 3-3 16,1 0-5-16,-3 3 4 0,3 5 0 15,0 0 0-15,-3 2 2 0,-1 1 1 0,2 0 4 16,-3 2 1-16,-1-2 0 0,1 1 1 0,-2 2-3 16,-1-2-3-16,-1 1-2 0,-2-3-1 0,-1 0 1 15,0-4 6-15,1-6 3 0,3 0 15 0,2-7 4 16,4-3-1-16,-1-1-5 0,4-7-6 15,1 1-2-15,3-3 1 0,1-2 3 0,2 0-1 16,-2 3 1-16,4-1 3 0,-3 3 3 0,1 2 2 16,-2 2-2-16,-2 3-1 0,-3 3-4 0,0 1-2 15,-2 3-6-15,1 0-3 0,-3 6-2 0,4-1-1 16,0 4 4-16,-1 1 1 0,3 2 6 16,-1 3-5-16,1-1-20 0,3 3-47 15,-1 0-89-15,-2-1-156 0,0 1-302 0,1-3-988 0</inkml:trace>
  <inkml:trace contextRef="#ctx0" brushRef="#br0" timeOffset="445981.9051">9400 7993 1892 0,'1'4'173'0,"-2"0"-128"0,-1 6 1 15,-4 7 73-15,-2 4 53 0,-5-1 18 16,-2 6-30-16,1-2-45 0,2 1-34 0,-3 3-23 15,4-3-9-15,0 3-16 0,0 2-7 0,-1-1-7 16,-1-1-5-16,-2 1-4 0,3-6-7 0,0 0-25 16,4-6-40-16,2-3-72 0,6-3-119 0,4-2-157 15,1-5-295-15,5-4-845 0</inkml:trace>
  <inkml:trace contextRef="#ctx0" brushRef="#br0" timeOffset="446533.345">10392 7436 923 0,'3'-6'290'0,"0"0"-65"0,-1-5-20 0,-2 4-15 16,-2 1-10-16,-3-2-34 0,-1 2-37 15,-3 1-22-15,-2 2-19 0,-4 0-5 0,1 2-3 16,-5 2-8-16,3 3 0 0,-2 3-2 0,1 4-9 16,3 1-3-16,-2 3-7 0,9-1-6 0,2 5 2 15,4 2 0-15,3 2 1 0,5 4-2 16,6-2-4-16,4 0-4 0,5-1-2 0,4-1 1 16,4 1-2-16,1-3-3 0,-1-1-4 0,2-2-6 15,-2 2 0-15,-3-1 0 0,0-3-2 0,-7 3-1 16,-5 1 0-16,-4-2 1 0,-5 3 2 15,-6-3 1-15,-5 3 4 0,-5-1 4 0,-7 2 4 16,-7-3 4-16,-7-1 4 0,-3 0-1 0,-5-4 0 16,-2-4-3-16,0 0-2 0,0-5-3 15,-1-3 1-15,1-2-5 0,3-1 2 0,5-3-3 16,3-1 0-16,5-2 1 0,5 3-1 0,3-4-1 16,4 2-12-16,6 0-26 0,3 0-45 0,3 1-82 15,4-2-115-15,3 0-209 0,9 1-302 0,5-2-725 16</inkml:trace>
  <inkml:trace contextRef="#ctx0" brushRef="#br0" timeOffset="446895.1744">10871 7456 2158 0,'0'-6'157'0,"0"2"-71"0,1-1-62 0,-1 6-16 15,3 1 3-15,-1 3 14 0,2 4 13 16,1 5 11-16,1 6 2 0,3 6-1 0,4 5-6 16,2 4-9-16,3-1-5 0,2 5-5 0,-1 0-6 15,-5-2-4-15,3 5-4 0,-8 1 0 16,-3-2 0-16,0 0 0 0,-1-3 2 0,2-7-1 16,-2-3 4-16,1-6 4 0,2-5 5 15,-2-6 12-15,0-3 11 0,-3-6 13 0,2-3 5 0,0-6-6 16,2-4-13-16,6-7-18 0,2-5-8 15,1-6-4-15,0-3-2 0,-2-2 0 0,0-2 0 16,-4-2-1-16,-3-2-2 0,0-1-2 0,0 0-1 16,-4 0-1-16,4 0-2 0,-4-4-1 0,-1 1-1 15,0 0-2-15,1 2-7 0,-1 3-10 16,-1 5-23-16,1 4-37 0,-1 3-48 0,0 5-63 0,3 2-95 16,0 6-185-16,3 4-234 0,1 4-829 15</inkml:trace>
  <inkml:trace contextRef="#ctx0" brushRef="#br0" timeOffset="447320.0993">11538 7289 1374 0,'2'3'470'16,"0"0"-427"-16,2 5-59 0,0 6 28 16,0 3 49-16,2 3 37 0,1 2 15 0,-1 3 1 15,1 4-9-15,1 8-15 0,0 3-18 0,-1 3-16 16,-1 1-10-16,-2 0-10 0,2 0-4 15,-2-1-4-15,4 0-2 0,-3-8-2 0,1-2-3 16,-1-3-4-16,-1-7-5 0,-2-4 0 0,1-7 0 16,0-4 7-16,0-2 13 0,-3-5 25 0,0-1 21 15,0-6 1-15,0-1-12 0,1-5-24 0,0-7-21 16,0-6-8-16,-1-5-3 0,-1-2-2 0,-1 0-2 16,-1-5 2-16,-3 2-1 0,2-2-1 15,1-1-1-15,-1 1 0 0,0-4-3 0,4 1 1 16,1 0 0-16,3 1-2 0,4 2 1 0,3 1-3 15,-1 3 1-15,4 5-2 0,2 3 1 0,-3 6-5 16,6 5-3-16,0 9-2 0,-4 2-8 16,3 8 3-16,-1 2 1 0,-3 6 3 0,0 2 4 15,0 3 1-15,-4 5 2 0,-3 0 0 0,-3 2-2 16,-4 3-1-16,-2-3-2 0,-7 0 1 0,-3-2 0 16,-1-3 3-16,-1-3 2 0,-2-2-4 15,0-6-1-15,-3 0-3 0,-1-7 0 0,0-1 0 16,-2-1-6-16,1-2-13 0,2-3-28 0,3-2-43 15,3 0-52-15,6 0-85 0,1 1-124 16,6 0-262-16,0 0-871 0</inkml:trace>
  <inkml:trace contextRef="#ctx0" brushRef="#br0" timeOffset="447527.0378">12093 7610 2438 0,'0'9'30'0,"-4"7"-32"16,0 5 22-16,-2 2 21 0,1 1 22 0,-1 0 15 16,-4-1-1-16,0 1-11 0,1-1-17 15,0 2-13-15,-2-3-11 0,1 0-6 0,3-2-3 16,-3-2-3-16,0 0 0 0,0-2-8 0,-1 0-36 16,-1 1-77-16,2-2-124 0,-3-1-213 15,3-3-322-15,0 0-636 0</inkml:trace>
  <inkml:trace contextRef="#ctx0" brushRef="#br0" timeOffset="450832.4791">9819 7406 543 0,'-4'-2'368'0,"0"2"-244"0,-3 5-64 16,3 3-31-16,-1 7 19 0,1 2 20 15,0 3 1-15,-2 3 3 0,2 2-6 0,0 0-5 0,4 0 3 16,4 0 1-16,4-2 6 0,2 0 1 15,6-1-1-15,2-3-1 0,4-1-3 0,3-7 2 16,3-3-3-16,8-7-5 0,1-7-9 0,1-1-8 16,3-7-12-16,-2 0-6 0,-2-5-2 0,-5 0-1 15,-6-1 1-15,-4-1 4 0,-8 2 1 16,-6-3-1-16,-4-1-6 0,-4 0-9 0,-1-1-5 16,-3 1-1-16,-5 2 7 0,-1 3 0 0,-6 3 1 15,3 3-2-15,-5 3-4 0,4 3 1 0,-3 4-3 16,5 3-5-16,-6 6-3 0,5 2-2 15,-5 4 1-15,2 2 3 0,0 4 4 0,1 4 2 16,1 2 2-16,5 0-1 0,4 2 0 0,0-1 2 16,0 1-3-16,4 1 3 0,2 1-1 0,4 1-3 15,1-3-4-15,3-3-8 0,4-5-3 0,6-5 2 16,3-7 3-16,1-4 6 0,3-6 3 0,1-4 2 16,0-5 0-16,1-5-1 0,-2 0 0 15,-5-5 0-15,-5 0-1 0,-6 0 2 0,-1-3 1 16,-7 2-4-16,-4 0-1 0,-6 1-4 15,-2 3-1-15,-1-1-2 0,-2 5 1 0,-3 3 2 16,1 3 0-16,-3 5-1 0,-1 4 0 0,-1 4-2 16,3 5 0-16,-1 3 3 0,2 3 1 0,1 3 3 15,-1 3 2-15,2 1 2 0,2 2 1 0,2 2 3 16,3 0 1-16,5 1-4 0,3-1-2 16,2 2-5-16,5-1-1 0,1 1 1 0,1-3-4 15,4-2-1-15,3-5-5 0,4-7 1 0,3-8 6 16,6-8 3-16,1-4 3 0,2-7 3 15,0-2 0-15,-6-4 1 0,-1-1 5 0,-8-1 1 16,-4-3 4-16,-6 0 3 0,-6-1-2 0,-4-1 2 16,-6-1 4-16,-5 5 2 0,-4 3 0 0,-4 6-2 15,-5 2-6-15,0 5-6 0,-3 4-3 16,2 2 1-16,-2 6 1 0,2 2 1 0,-1 4 1 16,3 3-6-16,-1 1-4 0,5 6-2 0,2 2-2 15,6 2 0-15,3 0 1 0,3 3 0 0,6 1-2 16,2 2 1-16,6-1-1 0,4 2-1 0,1 1-3 15,5-1-15-15,4-1-40 0,1 1-85 16,3-3-140-16,4-7-234 0,2-5-481 0,6-5-61 16</inkml:trace>
  <inkml:trace contextRef="#ctx0" brushRef="#br0" timeOffset="451323.9673">12660 7061 1692 0,'0'0'278'16,"-1"2"-152"-16,-1 3-83 0,1 8-11 0,-1 3 27 15,1 9 12-15,-2 3 2 0,3 3 1 0,0 4-4 16,3 4-6-16,1 1-7 0,2 0-14 0,-1 3-10 16,2 1-4-16,-3 3-2 0,0 0 2 15,-2 0 1-15,1-3 4 0,-2-7-3 0,3-3-3 16,0-2-5-16,1-6-6 0,0-1-10 15,-3-6-32-15,2-3-56 0,-2-6-90 0,0-2-141 16,-1-3-222-16,-1-5-279 0,0-5-220 0</inkml:trace>
  <inkml:trace contextRef="#ctx0" brushRef="#br0" timeOffset="451581.2338">12643 7094 707 0,'7'0'223'0,"5"0"-109"16,3 5-2-16,-2 2 46 0,6 4 43 16,-3 3 11-16,0-1-30 0,2 6-33 0,-2 0-31 15,-1 5-22-15,-4-2-18 0,-3 3-10 0,-7 0-3 16,-1 0 0-16,-7 0-2 0,-2-1-2 16,-5-4-3-16,0 0-6 0,-3-2-3 0,-1-4-7 15,2-2-5-15,-1-2-7 0,2-4-6 0,-1-1-4 16,1-1-4-16,1-4-9 0,3 0-17 15,2 0-27-15,-1-3-47 0,5-1-66 0,3 0-75 16,0 1-128-16,2-2-192 0,4 1-274 0,5-1 36 16</inkml:trace>
  <inkml:trace contextRef="#ctx0" brushRef="#br0" timeOffset="453133.6436">12944 7403 460 0,'4'1'572'0,"1"5"-389"0,1 0-63 0,2 2 32 16,0 0 19-16,6-2 16 0,0 0-25 0,3-1-35 16,1-2-21-16,4-2-16 0,2-1-11 15,-1-3-8-15,3-1-9 0,-4-2-6 0,3-2-3 16,-3 0-4-16,-2-3 1 0,-5 1-2 0,-3-1-3 15,-2 1 5-15,-3 2-4 0,-4-3-3 16,-2 0-1-16,-1 0-7 0,-3 1-7 0,-1 0-10 16,-3 0-10-16,-4 2-9 0,-1 0-4 0,-4 4-1 15,-2-1-1-15,0 4 1 0,-2 2 4 0,4 4-1 16,-2 1 1-16,2 3 2 0,0 3-4 0,4 2 0 16,-3 4 2-16,5 1-1 0,2 1 1 0,2 1 0 15,0 1 1-15,3 0-1 0,4 2 1 0,5 2 3 16,-2-1-2-16,4-2 2 0,1-5-1 15,2 0 1-15,0-3 3 0,1-3-2 0,4 0 1 16,-3-6-1-16,2-1 1 0,0-2-5 16,4-3 6-16,-3-2 4 0,2-1-1 0,-1-3 0 15,0 0-1-15,-1-2 0 0,0 0 2 0,-4-1 0 16,1-2-1-16,-1 1 0 0,-1-4-2 0,-1 0 2 16,-2-1 0-16,1-4 1 0,0 0-1 15,-1-2 1-15,-2 1-2 0,1 0-1 0,1-1 0 16,-5 3-3-16,3 1 2 0,-4 4-1 0,1 2-2 15,-1 5 2-15,-2 2-2 0,0 2-2 0,0 1-3 16,0 2-6-16,0-1-9 0,0 3-1 16,0 3 1-16,0 2 5 0,-2 3 9 0,0 3 1 15,2 1 1-15,0 2 0 0,1 1 0 0,3 0 0 16,0 2 0-16,3 0 5 0,-1 1-3 0,2 0 0 16,0-2 0-16,3-4 1 0,0-1-2 0,2-5 2 15,5-3 1-15,2-3 3 0,0-5 1 16,1-4 2-16,0 0 0 0,-2-4 0 0,0-4 1 15,-6 0 0-15,2-1-2 0,-6-2-4 0,-4-1-6 16,-1 2-8-16,-4-1-5 0,-4 2-5 0,1 1-5 16,-5 1-1-16,-2 1 3 0,-2 2 3 15,0 2 6-15,-2 2 6 0,2 2 2 0,0-1-1 16,1 4 3-16,3 0-4 0,1 2-3 0,5 1-1 16,0 2-1-16,2 2 8 0,1 0 3 0,0 3 4 15,6 1 1-15,0 1 1 0,4-2 1 16,2-1 0-16,1 0 5 0,4-2 1 0,-1-3 1 15,4-3 2-15,1-4 0 0,0-3-1 0,-2-1 0 16,1-1 1-16,-1-3 0 0,-2-3 2 16,-4 1 2-16,-1-3-3 0,2-2 2 0,-4 1-2 15,-2-4-3-15,2-2 0 0,-3-1-2 0,-3 0-2 16,2-1 1-16,-2 1 0 0,1-1-1 0,-3-1-2 16,2 0-2-16,-2 1 0 0,1-3-1 15,-1-1 2-15,-2 3-2 0,0-1 2 0,-1 1-1 0,-1 5 3 16,0 0 1-16,-2 4 0 0,0 3 1 15,1 5 0-15,-1 3-3 0,-1 4 0 0,3 1-10 16,0 2-11-16,1 2-5 0,-1 4-4 0,-3 4 3 16,-1 5 9-16,3 9 3 0,0 4 5 0,2 7 3 15,1 5 1-15,0 6-1 0,1 3 1 16,-2 5-1-16,-2 5 1 0,-3 5 0 0,-2 5 2 16,-3 1-2-16,-1 2 2 0,1-4 0 0,-2 0-1 15,1-8 1-15,1-1 1 0,0-5-2 0,2-4 0 16,0-5 2-16,-1-9-1 0,1-5 0 15,5-7-1-15,1-8 0 0,-1-8 3 0,1-4 9 16,1-4 7-16,0-4 3 0,1-6-1 0,-1-6-9 16,0-6-5-16,1-3-6 0,1-6 0 15,0-1 0-15,-1-3 2 0,1-1-1 0,0 2-1 16,2-3 1-16,0 4 1 0,-1-4 0 0,6 2 1 16,-4-3 0-16,5-1 1 0,1-1-3 15,2 0 0-15,4 1-1 0,-3 8-3 0,1 8-1 16,1 4-4-16,-4 8-4 0,-2 5-8 0,2 3-5 15,-1 8 0-15,-3 4 3 0,-2 5 6 0,3 4 4 16,-5 5 1-16,2 6 2 0,-3 4 1 0,-1-2 0 16,-1 3 2-16,1-4 2 0,0-3 1 0,2-2 0 15,1-3 2-15,4-4-1 0,0-8 1 0,2-3 0 16,3-3 3-16,1-4 2 0,2-2 0 16,-1-7 3-16,5 0 0 0,-2-4-2 0,3-4 1 15,-3-2-1-15,1-4 2 0,-4-1 0 0,1-3-1 16,-2-5 1-16,-2-1-1 0,0-1-1 15,1-1 3-15,-7-1-1 0,1-1 1 0,-3-2-3 16,1-3-1-16,-4-1-2 0,1-3-1 0,1 1 0 16,-1-1-1-16,0 0 2 0,-1-2 0 0,0 3-1 15,1 3 1-15,0 4-2 0,-2 3 3 16,-2 8 2-16,-1 4 1 0,0 6 1 0,-1 7-4 16,1 6-7-16,3 3-18 0,0 3-18 0,-1 5-3 15,-1 7 5-15,-3 8 13 0,1 8 17 0,-4 3 3 16,5 4 3-16,-5 8 0 0,3 4 1 15,1 2 0-15,1 6 1 0,-2 0-1 0,4 1 1 16,0 2 0-16,1-6-1 0,4-4-1 0,2-8-3 16,6-8 2-16,4-10 1 0,-1-8 4 0,4-7 4 15,3-5 3-15,4-5 0 0,-5-8 0 0,6-3 0 16,-4-6-3-16,-4 0 0 0,-6-6-3 16,-1 2-2-16,-4-3-2 0,-7 0-1 0,-2 1 2 15,-4 2-2-15,-4 5 3 0,-1 4 0 0,-5-1 1 16,3 8 1-16,-7 0 1 0,6 4 1 15,-6 2 1-15,4 4 1 0,0 1 0 0,5 2-3 16,2 3-4-16,5 3 1 0,-1 2-2 0,2 4 0 16,6 2 0-16,0 1 1 0,6-1-1 0,8 3 0 15,-2-2-1-15,5 0-6 0,-1-2-18 16,2 0-36-16,0-1-71 0,0-4-109 0,0-3-205 16,3-2-362-16,-3 0-719 0</inkml:trace>
  <inkml:trace contextRef="#ctx0" brushRef="#br0" timeOffset="454858.1393">15050 7077 808 0,'-4'-3'303'0,"-7"-2"-110"16,-1 3-62-16,-4 3-14 0,4 2 4 0,-6 1-6 15,4 3-12-15,-4 2-19 0,3 0-19 0,-2 2-14 16,5 3-8-16,2-1-5 0,1 2-2 16,1 0-4-16,6 3-3 0,0-1-4 0,1 2-1 15,2-3-2-15,1 1-3 0,0-4 0 0,6-3 0 16,-1-2 1-16,0 0 5 0,3-3 3 0,-2-4 3 15,2 0 3-15,-2-2 2 0,-2 0 0 16,1-1-2-16,-1-3-2 0,-2-1-5 0,2 3-3 16,-4 0-1-16,-1-2-3 0,0 4 0 0,0-4-3 15,-1 3-2-15,0 0-2 0,1-2-3 0,-1 4-3 16,0-1-2-16,0 1-2 0,3 0-1 16,-3 0-3-16,0 0 0 0,0 0-3 0,0 0-2 15,1 0-1-15,-1 0-1 0,1 0-1 0,-1 0-2 16,0 0 1-16,0 1 1 0,0-1 2 15,0 0-1-15,0 0 1 0,0 0 1 0,0 0 0 0,0 0 1 16,0 0 3-16,0 0 2 0,0 0-1 16,0 0 0-16,0 0 1 0,0 0 0 0,0 0 1 15,0 0 0-15,0 2-2 0,0-2 1 0,1 0 0 16,-1 0 0-16,0 0 1 0,0 2-1 0,0-1 1 16,1-1-1-16,-1 1 0 0,0-1 1 15,1 0-1-15,-1 0 1 0,1 1 0 0,0-1-1 16,2 1 0-16,-3-1 1 0,1 2-1 0,-1-2-1 15,1 0 2-15,-1 1-1 0,0-1 0 16,2 2 0-16,-1-2-1 0,-1 0 1 0,2 1 1 16,0 1 0-16,0-1 1 0,0 1-1 0,0-1 1 15,-1-1 2-15,4 1 1 0,-3-1 1 0,-1 0 2 16,0 0 3-16,0 0 3 0,0-1 5 16,3 0 1-16,0-1-1 0,2-2-3 0,-2-2-3 15,3-1-1-15,-4 0 0 0,3-3 0 0,-1-1 1 16,-3 0-2-16,3-2 2 0,-3-2-1 15,-1 1 0-15,-1-1-1 0,0 1 0 0,-1 1-1 16,-1 0-1-16,-1-1-3 0,0 3-1 0,2 0-1 16,0 4-3-16,-2 2 2 0,2 0-3 0,1 2 0 15,-3 2-3-15,3 1-6 0,3 1-8 0,-3 1-9 16,0 1 1-16,0 3 2 0,0 0 9 0,0 7 7 16,0-1 3-16,1 3 0 0,0-1 2 0,1 2-2 15,-1 2 3-15,1-1-1 0,2 1 1 16,-2-1 1-16,1-3-3 0,3-1 2 0,-1-5 2 15,4-2 6-15,-1-4 9 0,0-3 7 0,-1-2 0 16,5-4-1-16,-1-1-4 0,0-4-3 16,0-1-2-16,-1-3-1 0,0-1-2 0,-1-1-3 15,-3 3 2-15,2-3-3 0,0 2-1 0,1 0-2 16,-4-1-1-16,3 3 0 0,-1-1 0 16,-2 5-1-16,3-1 0 0,-1 4-3 0,-4 1-4 15,4 3-3-15,-4 2-6 0,4 1-2 0,-3 3-3 16,-1 1 1-16,3 0 2 0,-3 5 1 0,3 2 1 15,-4 0 1-15,1 4 2 0,0-1 1 16,-2 1 2-16,-1 2 3 0,0-3-1 0,0 1 1 16,-4 2 2-16,1-5 2 0,1 3 1 0,-4-5 2 15,4-2 1-15,2-5 3 0,0-3 12 16,0 0 17-16,0-3 5 0,0-3 0 0,0 0-11 0,0-4-15 16,1-3-6-16,0 0-1 0,4-1-2 0,-3 0 1 15,0 2-2-15,4-2-1 0,-2 2 2 16,1-1 0-16,-1 5 0 0,2-2 1 0,-2 3-4 15,4 3-1-15,-5 1-4 0,3 3-8 0,-2 1-4 16,3 1-2-16,-1 3 1 0,2 5 2 0,0 0 7 16,-1 4 3-16,-2 0 2 0,4 2 2 15,-2 1 2-15,-2-3 0 0,4 5 2 0,0 0-2 16,-1-1-1-16,1-2 2 0,-3 1 0 0,6-4-1 16,-3-3 2-16,5-2 1 0,-3-2-1 0,2-4-2 15,0-2-9-15,1-5-10 0,1-1-9 16,-4-2-3-16,4-3 0 0,-2-3 4 0,-2-1 5 15,0-4 7-15,-1 3 5 0,0-3 5 16,1 0-3-16,-2 0-1 0,1 1-2 0,1 0 2 16,-3 2 5-16,0 2 9 0,-4 1 6 0,4 5 5 15,-6 0 5-15,1 5 0 0,0 0-6 0,-2 2-10 16,-1 1-13-16,0 1-12 0,0 2-1 0,-1 2 3 16,-4 4 7-16,3-2 9 0,-1 7 0 15,-4-2 0-15,4 2 1 0,-2 0 0 0,3 3 2 0,-2-2 0 16,0 1-1-16,1 3 3 0,3-3-5 15,2-5-1-15,4 0 1 0,0-4 1 0,4-3 8 16,4-3 3-16,0-3 3 0,2-2 0 16,0-4 0-16,3-2-2 0,0-3-1 0,-1-4 0 15,-2-2-3-15,2-1 1 0,-2-4 2 0,-4-1 0 16,0-2 2-16,-4-2 0 0,-4 2-5 0,1-4-3 16,-3 0-1-16,0-2-3 0,-2 0-1 0,0 2-1 15,0 0 3-15,0 4 1 0,1 2 5 16,-1 5 9-16,0 2 5 0,-1 6 4 0,1 4-1 15,0 5-9-15,-1 1-11 0,1 2-18 0,1 2-11 16,-1 2-4-16,0 7 6 0,2 4 13 16,1 5 5-16,1 5-6 0,0 0-43 0,3 5-79 15,1 3-131-15,-3 3-198 0,0 4-286 0,-5 3-639 16</inkml:trace>
  <inkml:trace contextRef="#ctx0" brushRef="#br0" timeOffset="455379.2853">12672 8344 949 0,'-6'-3'267'16,"-6"0"-123"-16,-4 3-26 0,2 3-12 0,-4 3 20 15,0 1 8-15,-2 3-31 0,3 2-15 0,0 5-24 16,-2-3-7-16,4 4 2 0,0 2-7 16,5 1-7-16,1 1-10 0,3 0-5 0,1-1-2 15,4 2-1-15,1 1-2 0,1-2 0 0,5-1-1 16,0 0 2-16,4-4 7 0,7-2 10 0,0-10 13 16,7-6 4-16,3-9-2 0,6-7-12 0,0-6-11 15,-1-4-7-15,-3-2-1 0,-1-1-1 0,-7-2 0 16,-5-2 4-16,-6 2-2 0,-4-2 0 15,-7 0-6-15,-9 2-4 0,-4-5-2 0,-6 6-4 16,2 2-2-16,-5 1-4 0,1 8-4 0,1 2-6 16,4 5-5-16,1 5-4 0,6 3-5 15,3 3-11-15,3 2-32 0,0 3-48 0,1 4-57 16,5 6-88-16,2 4-110 0,2 5-145 0,7 1-189 16,4 6-209-16</inkml:trace>
  <inkml:trace contextRef="#ctx0" brushRef="#br0" timeOffset="456007.2597">12967 8463 1202 0,'5'-18'727'0,"0"-3"-556"0,4-4-60 0,6 2-30 0,-2 8-7 16,2-2 2-16,2 2-5 0,-1 4-7 16,-3 0-11-16,-1 5-16 0,-3 2-11 0,1 4-13 15,-2 0-8-15,-2 4-5 0,1 1-1 0,0 5-1 16,-3 0 3-16,2 6 2 0,-5-1 1 15,0 3 2-15,0 1-1 0,-1 0 0 0,0-1-2 16,0 1 1-16,0-1 0 0,1-1 0 0,2-1 1 16,1-1-1-16,-1-6 0 0,6-2 2 0,0-6 3 15,2-2 7-15,4-3 6 0,1-4 3 16,3-4-3-16,0-3-1 0,0-2-5 0,2 1-2 16,-5-1 0-16,1-2-2 0,0 0 1 0,-4 2 1 15,-1-2-3-15,2 1 6 0,-4 5 4 16,-1-1 5-16,-3 5 2 0,3 0-3 0,-3 3 1 15,-1 1-5-15,-3 3-5 0,0 2-7 0,-1 0-11 16,-1 1-9-16,0 2-3 0,0 0 2 0,0 3 3 16,-1 1 7-16,-1 4 3 0,0-2 0 15,1 5 1-15,-4 1 0 0,0-1-2 0,-1 4 1 0,2-2 0 16,0-2 2-16,3-1-2 0,1-6 0 16,1-1-1-16,2-5 0 0,-2 1 2 0,1-2 3 15,3-2 3-15,-1-2 3 0,3-1-1 0,-2-4 0 16,3-2-1-16,0-1-1 0,-4 1 2 15,2-1-3-15,-4 0 2 0,3 3-1 0,-2-1-1 16,-2 5-1-16,0 1-4 0,0 0 0 0,0 3-3 16,0 1-6-16,-1 0-8 0,3 2-5 0,1 1-3 15,-1 3 6-15,4 5 9 0,2 6 2 0,2 3 6 16,-2 7-2-16,-1 4 1 0,2 3 3 16,-1 3-1-16,-2 2 3 0,1 3-4 0,-7 1 0 15,-1 2 1-15,-1 2-1 0,-7-1 1 0,-3-3-1 16,-1 2-2-16,-4-1 2 0,-2-5-2 15,-2-5 0-15,-3 0 2 0,1-7 1 0,-1-4 1 16,0-8 2-16,-2-4 2 0,4-5 0 0,1-4 4 16,5-5 4-16,1-5 1 0,2-3-2 0,3-6-13 15,3-3-32-15,2-4-39 0,5-2-50 0,6-2-55 16,2 0-100-16,2 2-241 0,9-3-418 16,1 1-151-16</inkml:trace>
  <inkml:trace contextRef="#ctx0" brushRef="#br0" timeOffset="456158.0967">13734 8438 2632 0,'-4'-5'83'0,"0"-2"-37"15,2 2-27-15,0 2 0 0,2 0-1 0,0 0-2 16,0-2-10-16,0 2-26 0,1-1-43 16,1 1-72-16,6-1-99 0,1 1-159 0,4 0-195 15,2 1-296-15,2 2 363 0</inkml:trace>
  <inkml:trace contextRef="#ctx0" brushRef="#br0" timeOffset="456360.9168">14164 7922 1112 0,'2'2'620'15,"0"-2"-511"-15,0 4-56 0,-1 6-6 0,2 2 51 16,2 6 37-16,3 6 12 0,-2 2-11 15,3 5-23-15,-1 2-23 0,-1 3-23 0,-1 2-20 16,1 1-11-16,-3 2-8 0,2 1-5 0,-3-1-3 16,0-2-5-16,-3-3-32 0,-3-2-60 0,0-2-103 15,-3-4-140-15,3-5-205 0,-3-9-192 0,4-6-342 16</inkml:trace>
  <inkml:trace contextRef="#ctx0" brushRef="#br0" timeOffset="456590.5551">14199 8093 167 0,'7'-15'262'0,"6"-5"-117"0,1-2-13 0,5 8 5 16,0 9 24-16,1 1 4 0,3 4-21 0,-3 4-5 15,5 3-3-15,-1 4 6 0,-1 5 9 0,-1 4-5 16,2 3-13-16,-7 2-13 0,0 5-14 16,-5-3-7-16,-3 4-6 0,-7 5-8 0,-4-3-8 15,-7 3-13-15,-4-1-15 0,-6-6-10 0,-3 0-8 16,-6-1-3-16,-2-1-4 0,-1-2-3 15,-5 0-2-15,1-5-4 0,1-3-3 0,3-4-8 16,4-5-19-16,5-2-32 0,4-6-53 0,5-2-81 0,4-5-130 16,3-4-265-16,8-5-549 0</inkml:trace>
  <inkml:trace contextRef="#ctx0" brushRef="#br0" timeOffset="457512.9176">14689 8195 1335 0,'1'2'234'0,"1"2"-186"16,4 1-1-16,0-1 73 0,2-1 45 0,3-1 21 15,5-4-21-15,-2-4-35 0,4 0-27 0,3-3-14 16,-1-2-10-16,0-1-9 0,-4 0-5 16,-5-1-7-16,-1 1-5 0,-6 4-1 0,-3-5 0 15,-1 3-3-15,-2 1-9 0,-3 2-12 0,-4 0-15 16,-4 0-9-16,1 2-4 0,-2 5-2 0,-4 0 0 15,-1 2 1-15,2 4-1 0,2 3-1 0,-2 3 0 16,4 4 2-16,3 2-1 0,0 3-3 16,6 3 0-16,4-1 2 0,4 4 1 0,6 2 3 15,3 0 1-15,5 2-2 0,1-2 0 16,2-8-1-16,1-5-2 0,6-2 3 0,-1-8 0 16,3-5 1-16,1-2 3 0,0-5-1 0,-1-5 1 0,0-1 1 15,-3-3 1-15,0-4-1 0,-5-4 1 16,-1-5 1-16,-4-2 1 0,-3-3-5 0,1-3 3 15,-3 3-2-15,-1-5 2 0,-3-1 1 0,-3-2 0 16,2-1 0-16,-2-1-2 0,1-2-2 16,-5 1-1-16,1 0 1 0,-2-1 1 0,0 2 0 15,-1 2 1-15,1 6 1 0,-1 0 1 0,0 8 1 16,-1 3-1-16,1 10 2 0,-2 3-2 0,2 7-4 16,1 2-14-16,0 4-14 0,0 5-3 15,0 5 3-15,0 9 6 0,0 7 12 0,4 7 3 16,-1 6 0-16,0 9 6 0,2 8-1 0,-2 5 2 15,-1 6-2-15,1 6 2 0,-3 0 0 0,-4 3-1 16,1 1 5-16,-5-2-5 0,1-5 1 16,0-3-2-16,1-6 0 0,1-7-1 0,-1-5-2 15,2-9 3-15,-2-10-1 0,5-11 0 0,0-8 4 16,1-9 5-16,-1-4 7 0,0-5 2 0,1-8-4 16,1-5-6-16,1-7-4 0,2-5-5 15,3-5 2-15,0-3-1 0,-2-3 1 0,5 2 1 0,-1-2-2 16,2 1 0-16,1 2-1 0,4-4 0 15,2 3 0-15,-3 3-1 0,6 3-3 0,-3 9-1 16,0 7-6-16,-5 3-3 0,-2 9-9 0,-2 5-5 16,-2 4-2-16,-3 5 2 0,3 5 8 15,-4 4 6-15,0 5 5 0,2 2 4 0,-3 2 1 16,3-2 3-16,-2 3-1 0,1-6 2 0,3-4 3 16,0-5-1-16,0-1 2 0,7-6 0 0,-1-3 0 15,0-6 4-15,4-3 0 0,-3-6 2 16,3 0-1-16,-5-7-2 0,6-2 1 0,-7-6-2 15,3-2 1-15,1-7 1 0,-3 2-2 0,-2-2 1 16,-3-1 0-16,-2-2-1 0,1-2-1 16,-5-2 2-16,0 1-4 0,0-2 1 0,-2-3 1 15,1 0-1-15,-1 0 2 0,0-1 1 0,0 3-1 16,-3 1 4-16,3 3 0 0,0 1 4 16,0 7 7-16,0 3 5 0,-2 8 3 0,0 8-5 15,2 7-9-15,1 6-19 0,0 2-20 0,1 5-6 16,2 6 0-16,-2 7 10 0,2 9 14 0,-2 7 3 15,5 5 4-15,-2 5 0 0,2 6 1 0,-2 6 3 16,2 6-2-16,-3 1 4 0,-1 2 1 0,4 1-2 16,-2-5-2-16,1-2-2 0,0-7-6 15,4-6-12-15,3-9-10 0,5-8-20 0,-2-8-35 16,2-11-52-16,0-3-72 0,-4-11-134 0,-1-5-230 16,-3-7-445-16,-6-6 202 0</inkml:trace>
  <inkml:trace contextRef="#ctx0" brushRef="#br0" timeOffset="457632.406">15498 7808 1501 0,'-6'-9'326'0,"3"-6"-149"16,-2 2-53-16,9 2-35 0,0 4-31 15,6 3-32-15,3 0-23 0,4 2-64 0,4 2-129 16,8 2-254-16,1 2-527 0,3 1 334 0</inkml:trace>
  <inkml:trace contextRef="#ctx0" brushRef="#br0" timeOffset="457766.3131">16262 7991 2752 0,'2'-5'125'16,"-1"4"-143"-16,1-3-21 0,1 1-43 0,-6-1-86 16,1 1-200-16,-1-2-291 0,-4 2-784 0</inkml:trace>
  <inkml:trace contextRef="#ctx0" brushRef="#br0" timeOffset="466569.2565">4721 10057 1 0,'0'2'137'0,"0"1"67"0,0-2-87 0,0 2-53 16,0-1-17-16,0-2 18 0,0 2 63 0,0 2 36 16,0 0 23-16,-1 0 3 0,1-1-46 0,-1 0-20 15,-1 0-4-15,1-1 7 0,0-2 6 16,-2 0-5-16,1 1-15 0,-1-1-14 0,-2 0-15 16,-3-1-8-16,1-2-5 0,-1 0-11 0,-2-5-9 15,-5-2-10-15,2-2-3 0,1-1-2 0,-1-2-3 16,-3-2-4-16,4-2-4 0,0 0-4 15,-1-2-1-15,3 2 0 0,2-2-2 0,0 1-1 16,3-1-2-16,0-1-2 0,2 2-1 0,3 0-2 16,1 5 1-16,1 1-5 0,3 1-1 15,0 1-2-15,-2 2-2 0,5 1 0 0,-3 1 0 16,1 3 0-16,3 0-1 0,-1-1 0 0,1 5-1 16,-1-2-1-16,0 1 0 0,1 2-1 0,0 2-1 15,1 1-3-15,-2 3 2 0,1 1-1 0,-1 0 1 16,2 4 1-16,-2 1-1 0,0 2 4 15,1 0 0-15,-2 4 0 0,3 3 3 0,-1 0-2 16,-1 1-2-16,2 1 2 0,0-1-2 0,-1-2 1 16,1 1 2-16,-1 0-2 0,1 0 2 0,1-2-1 15,-1 1 0-15,0 1-1 0,0 0-1 16,0 5 5-16,-3 3 3 0,-1 2-1 0,2 5 3 16,-3-1-5-16,0 2-1 0,2-1 1 0,-2 3-1 15,0-3 1-15,-1 2-1 0,0 0-1 0,-2 0 1 16,0 0 0-16,-1 1-1 0,-1 0 4 15,0 1-3-15,0-2 0 0,-1-4 5 0,-1-2-2 16,1-3 2-16,0 1 0 0,-1-3-2 0,0-1-1 16,1-4 0-16,-3-1 1 0,-1-1-3 0,0 1 1 15,-2-2-1-15,-2-3-3 0,-1-1 3 16,1 0 1-16,-3-5 0 0,-3 0 3 0,0-1 2 16,-6-2 0-16,1 0-1 0,0-2 1 0,-1-3-3 15,0-2-1-15,2-2 1 0,-2 0 0 0,2-2-1 16,4-4 0-16,-1 1 0 0,2-2 0 0,1-3 1 15,0 0 0-15,3-2-2 0,0-2 2 0,4 0-2 16,0-2-2-16,2 0 1 0,3-2-3 16,3-2-2-16,1 2-1 0,5-4-3 0,3 2 3 15,1-2-4-15,5 0-1 0,1 1 2 16,4 0-1-16,3-4 3 0,4-2 2 0,-2-1 0 16,8-2 1-16,-2-2 0 0,4 0 4 0,-3 3 0 15,1-4 1-15,-1 1-2 0,1 2-1 0,-3 0 1 16,-3-1 1-16,-5 1-1 0,-3 5-1 0,-8 1 0 15,0 1-2-15,-7 2 4 0,0 2 0 16,-4 6 1-16,-5 0 2 0,-3 3-1 0,1 3 0 16,-2 1 0-16,-1 1-2 0,-2 1 0 0,0 3-2 15,-1 2-6-15,1 1-1 0,-2 2-3 0,0 4-3 16,3 1 2-16,0 4-1 0,0 3 4 16,1 0 2-16,2 3 1 0,1 1 3 0,2 2 0 15,1 0-1-15,2-3 3 0,4 4-2 0,-2-2 1 16,6-1 1-16,-1-1 1 0,3 0 1 0,3-4 0 15,-1-1-1-15,3-4 1 0,-1-1 0 16,0-2 3-16,2-4 4 0,-2-3 2 0,3-2-1 16,-1-5 0-16,0 0-3 0,4-5 1 0,-1 0 2 15,1-5-5-15,-4 0 2 0,0 0-2 0,0-2 1 16,-3 1 1-16,-2-1-2 0,0-4 0 0,-2 0-3 16,-2-3-1-16,-2 3 0 0,3-3 0 15,-5 1 2-15,1-1 1 0,-1-2 0 0,-2-2 1 16,1 5-1-16,1-4-2 0,0 0 0 0,-2-3 2 15,0 0-3-15,0 1 0 0,-1 3 1 16,0 0-2-16,-1 5 1 0,0 2-1 0,0 2 1 16,-2 1-2-16,-1 3 1 0,2 6 0 0,-2 1-1 15,1 4 2-15,0 1 2 0,0 4-6 0,0 1-2 16,1 0-7-16,0 1-6 0,1 1 1 16,-2 3 0-16,-2 3 2 0,1 2 4 0,-2 5 2 15,2 1 4-15,-2 5 2 0,3 1-1 0,0 3 2 16,0 1 1-16,3 6-1 0,0 1 1 15,2 4-1-15,-1-1-2 0,0 4 2 0,2-3 1 16,-1 3 2-16,0 0 6 0,0 5 0 0,-7 5 1 16,-1 3-1-16,0 0-3 0,-1 1-2 0,5-1 0 15,2-2 0-15,1-2-1 0,0 0 1 0,1 2 0 16,0 0 0-16,-1 0 2 0,1-1 0 0,-1-4-2 16,0-1 2-16,0-4-3 0,2 0-2 0,-1-4-4 15,1 3-3-15,1-3-1 0,-1 0 1 16,1-6 3-16,-2 2-3 0,1-5-6 0,1-3-7 15,-3-4-7-15,4-8-5 0,-1-5 1 16,-1-4 6-16,4-6 12 0,-1-4 9 0,1-9 6 16,2-3 2-16,4-9-1 0,3-5-1 0,-3-4 1 15,0-1 0-15,-1-1 2 0,-6 0 2 0,1 0 4 16,-5 2 6-16,-1 0 9 0,-1 0 5 16,-2 4 0-16,-1 3 1 0,-2-1-6 0,0 4-1 15,-3 1 1-15,1 0-1 0,0-1 0 0,0 5-6 16,-2 3-3-16,-1 0-4 0,0 5-2 0,0 0-2 15,2 3-3-15,2 1-2 0,0 2 2 16,2 0-1-16,-1 3-1 0,3 0 0 0,2 0 2 16,0 1-2-16,0-3-3 0,2 2-8 0,2 2-22 15,-1-1-19-15,-1 0-24 0,4 1-27 0,0 2-31 16,2 0-35-16,2 2-38 0,3-1-50 16,1 4-65-16,-1 1-79 0,-2 2-50 0,4-2 3 15,-4 0 59-15,3 0 125 0,-3-4 262 0,-2-1 0 16,2-2 0-16,-2-1 0 0,-2-4 280 0,0 0 82 15,0-1 17-15,-4-5-32 0,3-1-47 0,-4-2-41 16,2-1-44-16,0-1-32 0,-3-3-30 16,2 0-30-16,1-1-21 0,-1-1-19 0,-1 0-14 15,-1 1-11-15,2 1-12 0,0-1-6 0,-1-1-5 16,1 1-7-16,3-2-5 0,1 0-6 0,0 3-8 16,5-2-1-16,2 1-4 0,-2 5-2 15,1 2-2-15,1 4-1 0,-2 4 1 0,-1 0-3 16,0 4-1-16,-3 2-5 0,-3 2-4 0,3 1-9 15,-6 1-5-15,2 5 3 0,-1 2 5 0,-2 4 7 16,1-1 5-16,-2 0 7 0,2 1 0 16,-2-4 0-16,0 0 2 0,1-3-1 0,2-2 0 15,-2-2 0-15,-1-2 1 0,0-1 1 0,0 2 5 16,1-6-2-16,-1 3 3 0,0 0 2 16,0-1-2-16,0 1 2 0,0-1-3 0,0 0-3 0,0 1-5 15,-1-1-7-15,1-1-13 0,0 1-20 16,0 0-38-16,0-1-46 0,-1-1-58 15,-2 2-97-15,0-1-126 0,1 2-105 0,0 0-100 0,-5 1-91 16,2 1 596-16</inkml:trace>
  <inkml:trace contextRef="#ctx0" brushRef="#br0" timeOffset="467159.5792">5504 10321 380 0,'0'0'423'0,"1"1"-92"16,2-2-44-16,0-1-9 0,-1-5-29 0,3-1-37 15,1-1-27-15,4-5-46 0,1-2-32 0,2 1-15 16,2-4-10-16,-4-1-6 0,4-3-13 16,-4 3-9-16,2-4-6 0,-3 1-7 0,-2 1-3 15,-3-1-5-15,3 1-5 0,-6-1-4 0,-1 0-7 16,-1 0-1-16,-1 0-6 0,-1-1-3 0,-6-2-1 16,3-4-2-16,-2 2-1 0,-2-2 0 15,-2-1-3-15,2 0 1 0,-1 1 0 0,-1 4 0 0,1 0 1 16,-1 2-3-16,0 2 1 0,-1 5-3 0,2 4 0 15,2 3 0-15,-1 4-3 0,4 4-4 16,-1 1-6-16,-1 2-8 0,4 2-5 16,-1 4-1-16,-1 6 6 0,-1 3 8 0,2 3 8 0,0 5 4 15,0 5 4-15,7 0-2 0,1 8 4 16,1 4 0-16,1 4 2 0,3 3 1 0,2 1-1 16,-1 2-2-16,-2 2 1 0,-6 6-3 0,-2 6 1 15,-4 1 1-15,0 2 1 0,4 0-1 16,1-1 2-16,4 0 1 0,-3-2 1 0,1-2 1 15,1-2 0-15,-2-5 2 0,-1-3 0 0,0-2-2 16,-1-3-3-16,1-4-6 0,-1-1-7 0,1 0-3 16,1-6 1-16,0-2 2 0,1-3 4 15,0-5 2-15,1-8-5 0,-1-5-4 0,2-6 1 16,2-7 5-16,2-5 8 0,0-9 3 0,4-5 5 16,1-10-2-16,1-4 0 0,-2-3-2 0,1-4-4 15,-5-3 0-15,-4 0 3 0,-1 0 5 0,-4-2 7 16,-3 1 9-16,-2 2 3 0,-1 0 2 15,-4 2 0-15,1 0-3 0,-1 1-6 0,0 1-5 16,3 1-4-16,2 3-3 0,-1 3-3 0,2 1-2 16,4 2-2-16,0 2 1 0,4-1 0 0,2-1-2 15,3 5-1-15,2-2-1 0,2 4-5 16,5 1-12-16,0 3-21 0,0 3-35 0,-1 4-33 16,5 3-54-16,-4 3-46 0,1 7-58 0,0 1-79 15,-4 4-107-15,0 4-122 0,-4 2-109 16,0 4 227-16</inkml:trace>
  <inkml:trace contextRef="#ctx0" brushRef="#br0" timeOffset="468056.1204">5881 10486 1193 0,'-1'-8'486'15,"0"1"-221"-15,0-5-76 0,1-1-24 0,1-4-27 16,0 0-13-16,1-6-11 0,3 0-8 0,-3 0-9 16,0 0-17-16,2 0-13 0,1 1-14 0,-1 1-13 15,1 2-5-15,3-3-11 0,-1 2-4 0,7-1-6 16,-2 0-2-16,8 0-6 0,-1 3-3 15,2 2-2-15,0 2-1 0,-5 6 0 0,0 2-4 16,-5 4-2-16,-2 2-6 0,-1 2-7 16,-5 4-3-16,3 2-2 0,-4 4 6 0,-1 5 7 0,0 2 5 15,-2 2 4-15,0 4 0 0,-3 0 0 16,-2 3 2-16,1 0-1 0,-1-1 1 0,-1 1 0 16,5 0 1-16,1-5-1 0,2-3-1 0,4-3 0 15,2-3-2-15,1-3 3 0,2-2 3 0,0-3-1 16,1-3 1-16,6-3 1 0,-2-3 1 0,3-3-2 15,3-3 0-15,0-2-1 0,1-2 0 16,-3-1 1-16,2-1 0 0,-2-3-3 0,1-1 1 16,-2-1 2-16,-5 0 2 0,-1-1 0 0,-1 1 3 15,-4 0 0-15,1-1 0 0,-6 1 2 16,0 1-2-16,-2-2-1 0,-1 4 0 0,0 2 0 16,-4 2-1-16,0 4 2 0,0 1-7 0,0 2-6 15,-3 3-3-15,4 2-7 0,-5 2-1 0,-1 2-2 16,0 5 2-16,1 3 5 0,-2 3 5 15,0 2 4-15,2 4-1 0,1 2 4 0,3 1-2 16,-4 3 3-16,4-1-3 0,1 3 3 0,3-2 1 16,2-2 0-16,4-1 1 0,3-5 0 0,2-3 0 15,0-2 0-15,6-3 0 0,-3-5 3 16,5-3 1-16,0-3 4 0,-1-5-1 0,6 0-1 16,-2-5-1-16,2-1-3 0,-2-4 0 0,-1 0 1 15,-1-4-1-15,-5 1 0 0,4-1-2 0,-8 1 0 16,2-3 1-16,-3 2-1 0,0 0-2 0,-6 1 0 15,3 1-2-15,-4 6 2 0,-2 0-1 16,0 5 0-16,0 2-1 0,-1 3-1 0,0 1-1 16,0 1-8-16,1 1-10 0,-3 0-5 0,1 4 4 15,1 1 7-15,0 2 8 0,0 3 5 0,1 2 4 16,0-1-3-16,3 0 2 0,3 0 1 16,-2-2 2-16,4-5 3 0,0 1 0 0,4-6 2 15,-1 0 1-15,3-6 0 0,2 1-2 0,-3-5 0 16,3-2-1-16,-4-2-2 0,3 3 1 15,-5-6-4-15,-2 4 3 0,2 0-2 0,-4 0-4 16,-3 0 5-16,0 1-4 0,-3 1 1 0,-2 1 0 16,0 3 1-16,0-1-3 0,1 4 2 0,-1-2-1 15,0 5-5-15,2 1-9 0,-1 1-10 16,1 5 0-16,-1 3 2 0,0 5 9 0,-1 6 9 16,-4 5 2-16,3 5 3 0,2 4-2 0,-1 3-2 15,-2 3 4-15,1 2-2 0,2 5-2 0,-3 3 2 16,1 4 1-16,0 3-2 0,-4-1 2 0,-1 4-1 15,-3-3 1-15,-2 0 2 0,0-3 0 16,-6-4 0-16,1-2 0 0,-4-3-2 0,1-6 4 16,0-5-3-16,-3-6-2 0,-1-8 1 0,4-7 2 15,3-8 12-15,3-5 9 0,0-6 6 0,4-4 7 16,2-4-7-16,4-2-8 0,0-4-4 16,7-5-9-16,3-3-2 0,6-5-2 0,7 0-3 15,0-3-1-15,4 3-6 0,1 0-15 0,4-2-31 16,-3 3-51-16,0-2-79 0,1-3-145 0,2-4-363 15,1 1-946-15</inkml:trace>
  <inkml:trace contextRef="#ctx0" brushRef="#br0" timeOffset="468915.2181">7436 10091 1350 0,'7'-9'556'16,"0"-7"-296"-16,4-4-70 0,2-1-15 0,-2 2-17 16,6-5-22-16,-5 1-33 0,-1-2-28 15,1-2-20-15,-2 1-13 0,-1-2-11 0,1 0-4 16,-2 0-4-16,-2 1-3 0,-2 1-5 0,-3 3-6 16,-1-3-3-16,-1 3-3 0,-1 0 1 15,-3 0-1-15,1 6-1 0,-1 1-3 0,3 4 0 16,-1 3 1-16,-3 5-1 0,5 2-5 15,0 1-10-15,1 4-10 0,0 1-1 0,0 5 5 16,0 5 13-16,0 5 7 0,0 7 3 0,3 2 1 16,5 4-3-16,0-1-1 0,1 6 1 0,-4 2-2 15,2 3 1-15,-6 5 1 0,-1-1-2 16,-2-1 3-16,-4 1 0 0,4 2 0 0,-6-1 0 16,-1 0 2-16,-4-4 1 0,0-1 3 0,-9-3-3 15,-4-4-1-15,0-1 1 0,-3-7 2 0,0-5 1 16,1-5 1-16,-1-8 1 0,7-3 2 0,2-8 4 15,7-2 4-15,0-7 0 0,4-3-6 0,3-3 0 16,5-2-4-16,3 0-2 0,5-1-3 16,3 1-1-16,1 0-3 0,0 3-3 0,6 6-2 15,-3 0 1-15,2 4-4 0,-2 3-1 0,0 5-3 16,2-1 4-16,2 7-1 0,-4-1 1 0,4 3 2 16,-1 1 2-16,-1 1 2 0,4 1 2 15,-1-2 4-15,2 0 0 0,0-4-2 0,1-3 1 16,3-4 0-16,-1 0-1 0,-2 0 1 0,4-3 2 15,-3-2-2-15,-3-3 2 0,2-4 2 16,-3-2 0-16,1-1-2 0,-3-2 4 0,-3-1-5 16,1-1 2-16,-4-1 3 0,-5-1-2 0,2-2 3 15,-5 0-3-15,4-2-4 0,-5 3 1 0,4 1 1 16,-5 1 0-16,0 3 3 0,-1 2-2 16,-1 2-3-16,-1 5 4 0,-3 2-2 0,4 3-3 15,0 2-6-15,-1 1-10 0,1 4 0 0,0 0-7 16,-4 4 9-16,2 6 4 0,-4 2 2 0,3 1 8 15,-1 6-2-15,3 2 2 0,1 1-1 0,1 3 0 16,1-4 2-16,5 1 5 0,-1-6-3 16,4-3 2-16,3-5 3 0,4-3-5 0,-2-3 5 15,5-2-1-15,2-3-1 0,1-3 0 0,-2-6-5 16,5 2 4-16,-4-4 1 0,-1-1-1 0,-4-3 2 16,-1-1-3-16,-2-4 1 0,-3 0-3 15,-1-2-1-15,-1 1 0 0,-4-3-2 0,-3 3 0 16,-1-1 2-16,-1 4-2 0,-1-1 2 0,-5 4-2 15,1 2-3-15,-1 1 0 0,-2 6-2 0,1 2-5 16,-2 1-5-16,4 5-1 0,-3 2-1 16,0 2 6-16,-1 7 2 0,1 3 5 0,1 2 2 15,3 0 1-15,3 3 3 0,3 1-1 0,1 1 0 16,3 1 1-16,2-1-3 0,1 0 4 0,2-2 3 16,1-1-2-16,-1-5-6 0,1-3-17 15,3-5-36-15,1 0-61 0,-1-7-86 0,2-1-148 16,-3-4-331-16,4-2-894 0</inkml:trace>
  <inkml:trace contextRef="#ctx0" brushRef="#br0" timeOffset="469105.9394">8419 10221 2021 0,'-1'13'161'0,"-1"6"-42"15,-4 8 10-15,3 0 20 0,-5-2-4 0,0-1-13 16,2-2-38-16,-3-1-31 0,0-2-24 15,-1 0-13-15,1-2-5 0,-1 1-3 0,2-2-1 16,4 3-13-16,-4-2-35 0,4-1-77 0,-2 0-152 16,4-3-298-16,1-1-630 0</inkml:trace>
  <inkml:trace contextRef="#ctx0" brushRef="#br0" timeOffset="469859.5711">9578 9734 1209 0,'0'-8'464'0,"-1"-2"-172"0,0-2-63 0,0 5-42 16,1 2-27-16,0 2-36 0,1 2-47 0,0 1-37 16,0 2-31-16,0 4-11 0,4 2 2 15,-2 6 6-15,6 2 5 0,-1 6 1 0,0 3-2 16,1 1 0-16,-1 3-3 0,0-2-1 0,-3 0-3 16,0-4 0-16,-4 1 1 0,0-2 2 15,-2 1 2-15,-5-2 0 0,0 0 3 0,-4-2 1 16,-4 0 3-16,-1-5 3 0,-3-2 1 0,-1-1 0 15,2-5 1-15,-3-5-2 0,4-2-2 16,2-4 0-16,3-2-5 0,2-1-4 0,1-1-5 0,5 1-7 16,0-3-6-16,5 1-6 0,1 2-5 15,2 0-4-15,3 1 0 0,3 2-2 0,4 4 2 16,-1 1 3-16,4 1 2 0,-3 4 1 0,3 2 3 16,-1 2 3-16,0 1 0 0,0 2 6 0,2 0 4 15,1 1 3-15,-1 0 1 0,3-2 2 0,0-3 1 16,6-2 1-16,-4-2 0 0,4-3 4 15,-1-1 2-15,-3-4 3 0,0-2 3 0,-1-1 4 16,-2-5 1-16,-2-2 6 0,-4-1 4 0,-1-1 4 16,-5-4-1-16,-2-1-4 0,-4-1-6 15,-3-3-4-15,-3 0-4 0,-1-2-2 0,-4-1-3 16,-5-4-3-16,-2 0-5 0,-3-4 1 0,-1 1 1 16,-3 1 0-16,-3 0 2 0,0 0 0 15,-2 1-2-15,0 1 0 0,-3 3 0 0,-1 3-1 0,1 3 1 16,0 5-3-16,4 3-1 0,-1 8-2 15,3 1 0-15,1 4-5 0,6 4-3 0,0 1-2 16,3 3-2-16,1 5 5 0,4 2 3 16,3 4-10-16,-1 5-31 0,7 1-64 0,5 6-121 0,5 2-187 15,4 3-354-15,3 0-774 0</inkml:trace>
  <inkml:trace contextRef="#ctx0" brushRef="#br0" timeOffset="470096.3141">10340 9775 2176 0,'0'3'36'0,"-2"4"-50"0,-2 4 15 16,-2 5 49-16,1 5 37 0,-1 1 23 0,-2 1-1 15,2 0-9-15,-1 1-21 0,2 1-24 16,3 0-16-16,2-1-12 0,5 1-2 0,0-2 1 15,5 0 2-15,0 0-7 0,1-5-18 0,5-4-30 16,-3-6-46-16,4-2-68 0,-3-3-109 0,1-5-275 16,-1-2-437-16,-2-3-17 0</inkml:trace>
  <inkml:trace contextRef="#ctx0" brushRef="#br0" timeOffset="470272.4356">10318 9543 591 0,'0'-2'84'16,"0"1"-366"-16,1-1-110 0,-1 7 392 0</inkml:trace>
  <inkml:trace contextRef="#ctx0" brushRef="#br0" timeOffset="471014.9394">10461 10076 2422 0,'0'-14'114'0,"0"-8"-74"16,1-3-3-16,7 6 18 0,-1-1 18 0,1 2 15 15,3 0-1-15,1 2-12 0,0-1-17 0,0 3-15 16,2 2-17-16,0 0-13 0,-1 2-6 0,1 6-4 16,-4 0-5-16,0 3-2 0,-1 2-7 15,-1 3-5-15,-1 4-6 0,-2 3-5 0,0 2 4 16,-3 3 7-16,-2 5 7 0,0 0 6 0,0 2 4 15,-1-1 1-15,1 1 0 0,0 1-3 16,1-2 2-16,1-2-1 0,3-3-2 0,0-4 1 16,4-2 3-16,4-5 1 0,-1-2 2 0,4-3 2 15,1-3 0-15,1-2-2 0,0-4 4 0,1-1-4 16,3-2 1-16,-4-1-1 0,0-2 1 16,-3 0 1-16,0 0 1 0,-5-3-1 0,0 2 0 15,-3-3-1-15,-2-1 1 0,-2 0 1 0,-3 2 0 16,-3 0 2-16,0 0-2 0,-5 4-1 15,2 0 2-15,-3 4-3 0,0-1-4 0,1 6-2 16,0 2-5-16,0 2-6 0,0 3-3 16,-1 6 1-16,-1 2 2 0,0 3 7 0,-2 0 3 0,3 4 2 15,3 0-1-15,1 0 1 0,3 0 0 16,2 0-1-16,3-1 0 0,2-3 0 0,3 0-1 16,2-3 0-16,4-2 0 0,3-5 0 0,2-1 2 15,-1-3-1-15,2-3-1 0,-1 0 2 16,0-4 1-16,0-2 1 0,-1-1 1 0,-5 0 1 15,0-1-3-15,-5 1-1 0,-1 0 0 0,-4 1 0 16,-1 1 0-16,-1 3-1 0,-4 2-4 0,3 0-4 16,-2 3-8-16,0 0-8 0,-1 3-2 0,0 3 5 15,-3 2 7-15,2 3 7 0,-3 2 6 0,5 2-1 16,2 0 2-16,2 0-3 0,5 0-1 0,1-2-2 16,1 1-1-16,2-1-4 0,1-2-4 15,2-3 2-15,5-3 3 0,1-4 8 0,0-3 5 16,2-2 2-16,3-3 0 0,-3-2 2 0,2-1 2 15,0-4 0-15,-1-2 4 0,-4 0 2 16,2-4 2-16,-2-1 1 0,-3-3 3 0,-1 0-1 16,-3-1-3-16,0-2-5 0,-2-4-6 0,0-3 0 15,-4-3 1-15,-1-1-1 0,1 0 1 16,-1-1 1-16,-4-1-3 0,1-2 3 0,-2-3-4 16,-2 2-2-16,2-3-1 0,-1-1-3 0,1 2 4 15,3-3-5-15,-2 5 2 0,2 1 3 0,-1 9 0 16,0 5 7-16,1 10-2 0,-2 5 1 0,-1 8-6 15,0 4-18-15,1 5-5 0,1 3-3 0,-2 5 1 16,4 8 12-16,1 5 7 0,0 4 3 16,4 6 5-16,0 8 1 0,1 6 0 0,0 2-2 15,-1 4 0-15,3-3-3 0,-3 2-2 0,2-3-24 16,0-1-44-16,2-5-86 0,0-1-117 0,0-4-206 16,5-11-284-16,0-5-581 0</inkml:trace>
  <inkml:trace contextRef="#ctx0" brushRef="#br0" timeOffset="471167.4025">11316 9578 1756 0,'3'-6'206'16,"2"-3"-140"-16,4 2-34 0,2-2-6 16,5 0-4-16,1 2-1 0,6-3-4 0,3 3-36 15,4 3-55-15,3 0-103 0,2 1-168 0,-1 3-167 16,-2 0-164-16,-1 2 334 0</inkml:trace>
  <inkml:trace contextRef="#ctx0" brushRef="#br0" timeOffset="471594.2921">11753 9578 613 0,'-8'8'129'16,"-3"5"-80"-16,-4 5 35 0,0 2 60 0,4 1 57 15,-2-1 27-15,5-1-23 0,0 2-39 16,4-1-40-16,0 5-28 0,4 0-20 0,2 3-16 15,2-1-8-15,1-2-3 0,4-3 1 0,5-8 5 16,0 0 3-16,5-4 0 0,1-2-3 16,0-5-4-16,-1-3-6 0,-2-2-3 0,-1-4-4 15,-2-1-3-15,-2-5-9 0,-2-1-5 0,-1-4-7 16,-4-1-7-16,-1-3-2 0,-4 2 0 0,-3-4-2 16,-2 3 1-16,-1-1 1 0,-4 2-7 15,-1 3-1-15,-1 0-3 0,-4 2-5 0,4 1 11 16,2 3 2-16,0 0 4 0,2 4 2 0,5 0 3 15,3 2 2-15,-2 2-1 0,4 1 3 0,0 1-5 16,3-2-5-16,1-1-1 0,5 2-4 16,2-2 0-16,2 1 1 0,1-2-2 0,0 2 3 15,2 0-1-15,2-3 0 0,1 1 2 0,-2 0 1 16,2 0-1-16,-4 3 2 0,3-1 1 0,-1 2 3 16,-3 3 0-16,3-1 0 0,-7 1-1 0,0 3-5 15,-2 1-1-15,-2 0-4 0,0 2-2 0,-1 1 0 16,-2 2-2-16,0 0 1 0,0 1 2 15,-3 2 3-15,1-2 0 0,1 3 2 0,-1-1 1 16,1 0-5-16,0 1-26 0,-3-1-53 0,1 2-118 16,0 2-211-16,-2-1-399 0,-2-2-770 15</inkml:trace>
  <inkml:trace contextRef="#ctx0" brushRef="#br0" timeOffset="471794.0895">12461 9897 1113 0,'0'9'840'0,"-1"4"-706"15,0 6-2-15,-4 1 4 0,4-2-6 0,-2 2-18 16,-1-4-32-16,1 1-31 0,-3-1-16 16,2 1-5-16,-3-3 0 0,3 3-2 0,-2-2-4 15,3-1-25-15,-4 0-62 0,0-1-123 0,-2-3-202 0,1-1-373 16,-2-1-690-16</inkml:trace>
  <inkml:trace contextRef="#ctx0" brushRef="#br0" timeOffset="474656.6553">13114 9574 710 0,'-4'-5'518'0,"-1"-1"-258"16,-4 0-84-16,3-1-37 0,0 4-6 0,-3 0-15 15,-1 2-23-15,0 1-25 0,-1 4-22 0,-4 2-12 16,1 3-12-16,0 3-6 0,-3 3-2 16,2 3-1-16,4 1 2 0,-1 4 2 0,7 0 2 15,1 0 2-15,7 3 6 0,1 0 2 0,10 3 3 16,1-1-3-16,5-1-5 0,5-3 2 0,2-3-1 16,2-4 2-16,2-9 1 0,5 1-3 15,3-7 1-15,3-4 1 0,4-4 3 0,-1-1 6 0,0-6 5 16,-5 0 7-16,-7-5 1 0,-4-2 2 15,-6-1-5-15,-5-4-5 0,-2 0-11 16,-7-2-9-16,-4-1-8 0,-5-1-5 0,-5-3-4 16,-7 0-4-16,-4-1-1 0,-6 1-3 0,-4-2-1 15,-5 5 0-15,0 0-1 0,-5 3 1 0,2 5 1 16,3 1 0-16,4 4-2 0,3 2-5 16,4 5-12-16,0 5-21 0,8 2-51 0,0 2-73 0,1 2-147 15,5 4-196-15,2 4-304 0,4 3-449 16</inkml:trace>
  <inkml:trace contextRef="#ctx0" brushRef="#br0" timeOffset="476092.6543">13785 9617 1749 0,'8'-18'264'0,"2"-9"-119"0,2-7-19 0,-4 3 4 15,-4 2 3-15,2-2-11 0,-4 1-24 0,-1-2-18 16,-2 3-15-16,-1 1-2 0,-2 1-4 0,1 2-8 16,1 0-9-16,-5 3-7 0,4 0-8 15,-6 2-5-15,2 2-2 0,3 3-8 0,-3 2-3 16,5 3-4-16,-3 4-5 0,2 3 0 0,3 3-15 16,-1 2-18-16,1 0-15 0,-1 5 0 15,-1 9 8-15,-3 4 18 0,3 11 16 0,1 6 3 16,0 7 2-16,0 4 1 0,-5 8 3 0,2 3-3 15,-6 5 0-15,-1 4 0 0,1 0 2 0,-3 0 0 16,1 2 1-16,1-5 0 0,1-2 1 0,-2-4 0 16,2-6 1-16,1-3 1 0,2-3-1 15,0-6-2-15,-1-5 2 0,6-8 1 0,-1-7 0 16,0-9 2-16,3-1 6 0,0-10 17 0,2-2 9 16,-1-5 4-16,1-3-7 0,0-6-15 0,1-6-10 15,4-6-5-15,-1-4-1 0,0-3-3 16,1-4 1-16,-3 1-2 0,5-1 0 0,-4-2 1 15,4 4-1-15,1-6 1 0,2-1-2 0,2-1 0 16,5 1-1-16,-2 3 1 0,5-1 1 0,-3 9 0 16,1 6-3-16,-2 5-4 0,2 7-4 0,-4 6-8 15,-4 6-5-15,-1 3-5 0,-2 5 1 16,0 3 3-16,-2 7 8 0,0 4 5 0,3 5 3 16,0 1 4-16,-1 3-1 0,0 2 3 0,2 0 2 15,-1-4 0-15,1-2 1 0,5-5 0 0,-2-7 0 16,5-2 2-16,0-5 2 0,1-6 2 15,1-2 2-15,-3-5 0 0,-2-4 2 0,1-2-1 16,-4-4 0-16,-2-3-2 0,2-1-4 0,-6-2 0 16,1-2-1-16,-4 0-2 0,-1 1 1 0,-3-2-1 15,-2 1-1-15,-1 1 1 0,0 1-3 16,-3 5-1-16,2 3 0 0,-3 2-2 0,1 6 1 16,0 1-2-16,4 1-4 0,-4 5-6 0,4 2-9 15,-2 2 2-15,-2 5 2 0,-3 3 7 16,0 4 7-16,5 2 2 0,-3 2 2 0,4 4-1 15,1-1 2-15,2 1 0 0,0 1 0 0,1 0 1 16,0 1-1-16,2-4 1 0,4-1-1 16,-1-6 1-16,4-2 2 0,2-5 2 0,0-4 3 0,1-5 4 15,4-4 0-15,0-5-2 0,0-4 1 16,4-3-5-16,-2-2 1 0,0-1 1 0,2-2-3 16,-7 0 1-16,2-2 0 0,-1 1 0 0,0-3 3 15,-4 2-1-15,6 0-3 0,-5 0 1 0,0 3-1 16,5 2-3-16,-5 4 3 0,-1 4-6 0,-1 3 1 15,0 5-2-15,-2 1-1 0,-4 4-3 16,3 1-4-16,-1 4 0 0,0 3 2 0,3 5 1 16,-3 3 4-16,0 3 3 0,2 1 0 0,-4 0 2 15,4 1-2-15,0 0 0 0,-6 0 0 16,2-2-11-16,-1 2-20 0,-1-2-31 0,-1-2-31 16,4-4-16-16,0-5 13 0,0-5 29 0,0-3 26 15,2-4 6-15,-2-2-44 0,4-4-74 0,-1-5-91 16,2-2-71-16,2-3-16 0,-2 0 38 15,2 0 67-15,1-2 52 0,2-1-10 0,-3 1-27 16,3-1-20-16,0 1 31 0,1 2 201 0,-2 0 0 16,5 2 0-16,-3 0 0 0,0 2 0 0,0 2 0 15,-5 3 112-15,-5 1 260 0,2 3 40 16,-6 3-24-16,-2 1-67 0,-2-1-128 0,-2 4-99 16,-3-1-66-16,0 2-25 0,-3 4 21 0,-3 1 24 15,-5 2 21-15,-2 4 6 0,-1 1 5 16,1 2-5-16,-3 2-10 0,1 2-7 0,-4 3-13 0,4 1-8 15,-1 2-7-15,0-1-3 0,4-1-7 0,2-1-1 16,7-7 0-16,9-3 3 0,2-6 9 16,7-5 16-16,1-1 9 0,3-5 3 0,2-3-7 15,8-3-17-15,2-3-13 0,0-2-8 0,3-2-6 16,-4-2 0-16,3-2-2 0,-5 1-3 16,-2-2 0-16,-4 2 1 0,-3-1 0 0,2 2 1 15,-7 3-2-15,0 3-2 0,-4 3 0 0,0 2-1 16,-2 4-4-16,-1 0 1 0,-1 3-9 15,1 0-21-15,0 3-6 0,0 0-4 0,0 3 6 16,-3 4 21-16,3 2 12 0,3 3 3 0,-1 0 4 16,0 2-1-16,4 0 0 0,1-1 0 0,1-2-1 15,0-1 1-15,2-5 2 0,0-2 3 16,3-3 6-16,4-3 2 0,-2-5 2 0,3 0-3 16,0-5-4-16,2-2 0 0,0-2-3 0,0-6 0 15,-4 1 0-15,2-2 0 0,-5-2 1 0,1 0-1 16,-2-3-1-16,-2-2 0 0,-2 1-2 0,-2-4-3 15,1-1 0-15,-5 1 0 0,0-6 0 0,2 3 0 16,-4-3 1-16,-1 1 0 0,-2-1 0 16,2-1 1-16,0-4 0 0,1 1-2 0,1-1 1 15,0 3-2-15,3 3 4 0,-1 5 6 0,-2 5 1 16,0 8 3-16,-1 8-6 0,0 4-14 0,0 6-21 16,0 6-6-16,0 4-2 0,0 4 9 15,0 10 16-15,0 2 6 0,2 10 4 16,1 6 1-16,-1 4 1 0,1 4 0 0,1 0 0 0,-3 1 0 15,-1 4-2-15,0-3-3 0,-1 2-41 16,2-3-74-16,1-7-106 0,1-3-106 0,6-8-125 16,0-7-157-16,3-3-178 0,-2-8 464 0</inkml:trace>
  <inkml:trace contextRef="#ctx0" brushRef="#br0" timeOffset="476307.2631">15140 9287 620 0,'7'-11'281'0,"0"-3"-79"0,4-2-17 0,1 2-6 16,-1 6-17-16,5-3-29 0,-3 6-44 0,1 2-38 0,3 3-12 16,-3 3 0-16,2 2-2 0,-2 7 7 15,0 0-1-15,-2 7-1 0,0 0-1 0,-2 5 2 16,-2 1-2-16,0 1 0 0,-3 4-8 0,0 2-7 16,-2 0-3-16,-2 3 1 0,0-2 3 15,4-2-2-15,-1-5-14 0,5-2-34 0,-1-6-56 16,-2-3-90-16,2-6-147 0,2-4-225 15,-3-4-352-15,-3-4 434 0</inkml:trace>
  <inkml:trace contextRef="#ctx0" brushRef="#br0" timeOffset="476436.2643">15448 9113 1042 0,'-6'-12'230'0,"3"-2"-147"0,-4-4-29 0,5 5-13 16,2 3-15-16,0 4-46 0,0 1-136 15,1 2-233-15,2 3-228 0,3 3 324 0</inkml:trace>
  <inkml:trace contextRef="#ctx0" brushRef="#br0" timeOffset="477178.3182">15615 9190 1 0,'-5'9'0'0,"-5"0"103"15,-5 5 135-15,3 1 19 0,2 1 3 0,1 1-12 16,6 0-25-16,-2 1-25 0,4 2-19 16,1 0-23-16,0 1-32 0,4 0-31 0,-1-2-24 15,1 1-7-15,3-2-4 0,3-5-3 0,1-2 2 16,0-4 0-16,4 0 3 0,-4-6 5 0,2-1-3 16,-4-4-4-16,1-1-8 0,-1-3-11 15,-3-1-7-15,1-4-8 0,-4-3-7 0,1 1-2 16,-3-1-8-16,-2-1 1 0,-3 0-5 0,2 1-1 15,-1 0 0-15,-3 3-1 0,2 0-2 0,-3 2 1 16,4 2 0-16,0 0 2 0,-1 4 0 16,3 2-2-16,0-2-2 0,1 4-3 0,-1 1-6 15,2 0-8-15,-1 1-7 0,1-1-6 0,0 0 4 16,3 2 12-16,-2 1 11 0,1-2 10 16,4 0 5-16,-2 0-1 0,3 0-1 0,0-1-2 0,1 0 1 15,-2-1-2-15,5 1 0 0,-2-1-3 16,1 0-1-16,-4 1-1 0,2 0-2 0,0 0 1 15,-1 2-4-15,-1 1 0 0,-2-1 0 0,3 1-1 16,-4 2 2-16,4-1-3 0,-2 4 0 16,-2-1 0-16,2 0 2 0,-1 2 0 0,-3-2 1 15,4 2 0-15,-4 1 3 0,3-4 0 0,-1 2 1 16,-3-1 1-16,1-2 1 0,1-2 1 0,-2-1 7 16,-1-2 23-16,2-1 25 0,-1 0 2 15,1-5-3-15,0 1-19 0,5-5-23 0,-1 0-4 16,0-3-6-16,3 2 0 0,0-2-3 0,-2 0 0 15,-1-1 1-15,4 3-1 0,-1 0 1 0,0 0-1 16,1 2 0-16,-2 1-2 0,-3 3-2 16,3-1-3-16,-1 3-2 0,-3 1-6 0,1 2-6 15,-2 0-3-15,-2 3-2 0,2 0 0 0,2 2 5 16,-3 0 6-16,4 2 7 0,-1 0 5 0,3 1-1 16,0 0 2-16,1 1 0 0,3-3 0 0,1-1 0 15,0-2-4-15,2 0 2 0,-1-1-3 0,1-4 8 16,-2-1 1-16,0 0-2 0,1-2 2 15,-2-1-7-15,-1-2 5 0,1 2-1 0,-1 2 0 16,-2-1-1-16,-1 3 1 0,-2-1 2 16,1 3 0-16,-4 0 0 0,2 5 0 0,-2-1-1 15,3 3 3-15,-2 2 0 0,4 2 1 0,-4 4-2 16,2-1 0-16,-3 2 3 0,3-1-2 0,-4 0 1 16,2 0-1-16,0-2 0 0,-4-2-1 0,0-1-1 15,-4-3 3-15,0 1 0 0,2-3 4 16,-5-1-15-16,2-2-26 0,-5-2-68 0,-5-1-150 15,1-3-263-15,-8 0-755 0</inkml:trace>
  <inkml:trace contextRef="#ctx0" brushRef="#br0" timeOffset="478976.6374">5455 11630 26 0,'0'-4'587'0,"-1"0"-226"0,0 1-69 16,0 3-52-16,-1 3-61 0,-3 1-66 0,2 1-41 15,-5 3-5-15,0 6 18 0,-6 3 10 0,1 6 8 16,-3 1-9-16,0 1-16 0,2-1-15 0,1 1-11 16,2-1-9-16,2-2-9 0,1 0-5 15,4 0-8-15,2-2-4 0,2 0 0 0,3-4 2 16,0-4 2-16,5-2 7 0,2-4 3 0,1-5 8 16,4-1 2-16,-1-6-1 0,3-3-2 0,-1-3-8 15,3-4-5-15,0-4-3 0,-6 1-5 16,4 0-2-16,-7-2-2 0,-3 0-4 0,-3 1 1 0,-2-2-3 15,-2 1 1-15,-1 0-4 0,-1 2-1 16,-5 2-1-16,1 1-2 0,0 4 3 0,-3 5-2 16,3 1-1-16,2 2-4 0,2 4-7 15,1-1-12-15,1 3-6 0,0 3-1 0,-2 1 5 16,2 5 13-16,2 1 5 0,-1 4 8 0,1 3 1 16,3 0-1-16,1-1 1 0,3 0-2 0,-1-1 0 15,-1-1 0-15,0 1 1 0,4-2 1 0,-3-1 1 16,1-4 1-16,2-2 6 0,-2-5 3 15,1-3 2-15,1-3 5 0,1-5-3 0,1-5 0 16,1-1 0-16,-3-2-1 0,0-1-3 0,-1 1-6 16,-2-2 0-16,-3-1-5 0,3 0 1 15,1 4-1-15,-3-2-1 0,3 3 0 0,0 3-2 16,0 1-3-16,0 3-2 0,1 3-2 0,-1 2-5 16,-3 2-4-16,1 2 0 0,2 2 0 0,0 2 2 15,0 1 3-15,-2 3 3 0,2 1 4 0,-2 0 2 16,1 1-1-16,2-1 3 0,-6 2-1 0,2-1 1 15,-3 1 1-15,1-2-1 0,-1-3 1 0,-3 1-2 16,0-3 2-16,0-3 2 0,-1-1 7 16,1-2 11-16,0-3 3 0,1-2-1 0,-1-2-9 15,0-5-10-15,0 0-5 0,0-2-1 0,1 0 0 16,-1-2 0-16,2 2 2 0,1 3-1 16,1 1-1-16,-2 1-3 0,3 3-3 0,-1 3-6 15,-3 1-6-15,1 2-7 0,3 3-4 0,-3 2-1 16,1 1 5-16,5 4 10 0,-5 4 7 0,4 1 6 15,1 1 3-15,-1 0 1 0,0 0 1 16,2-3 0-16,0 3-1 0,2-1 0 0,0-2 3 16,1-1 5-16,6-4 6 0,0-3 0 0,0-4 2 15,2-4 2-15,-4-3 0 0,3-1 0 16,-2-3 0-16,-2-3-2 0,3-2-3 0,-4-1-1 16,2-3-3-16,-3-1-1 0,1 0 1 0,1-2-2 15,-5 1 0-15,3 0 0 0,-3 0-2 0,2-1-1 16,-1 4-1-16,-3-1-1 0,0 2 0 15,1 6 0-15,-1 0 0 0,-5 6-2 0,1 2 0 0,-3 3-6 16,-1 2-12-16,0-1-5 0,-1 5 0 16,-1 4 6-16,-1 3 13 0,-1 5 7 0,-2 1 2 15,-2 1-2-15,3 2 0 0,-3-1-3 0,-1 3-6 16,4 3-16-16,0-1-31 0,2-1-41 0,3-3-38 16,3-6-5-16,6-3 22 0,2-6 40 15,1-4 44-15,6-6 25 0,-1-3 9 0,0-5 0 16,0-1 2-16,1-5 0 0,-4-1 2 0,0-3 6 15,-4-5 8-15,1-1 13 0,-5-2 9 16,0 0 4-16,-4-5-1 0,-2 3-3 0,-1 0-5 16,-6-3-7-16,3 2-7 0,-6-2-6 0,1-5 0 15,0 0 2-15,-1 1 2 0,4-2 3 16,-3 3 9-16,3 3 11 0,1 6 18 0,0 8 10 16,2 7-3-16,-2 7-17 0,4 3-35 0,1 4-31 15,0 5-15-15,-1 6 0 0,1 7 13 0,-1 6 12 16,0 6 9-16,3 4-1 0,2 2 1 15,2 6-1-15,3 3 1 0,0 2 3 0,3-2-1 0,2-2 6 16,3 1-3-16,6-2-21 0,4 1-46 16,-4-3-89-16,6-5-109 0,1-3-168 0,1-9-307 15,7-5-706-15</inkml:trace>
  <inkml:trace contextRef="#ctx0" brushRef="#br0" timeOffset="479375.445">7657 11151 672 0,'-2'-8'464'0,"-6"-3"-189"0,-2-3-78 16,-1 4-43-16,-6 3-15 0,-1 2-5 0,-6 3-3 16,-1 4 5-16,-9 5-4 0,1 5-10 0,-1 5-12 15,-2 4-21-15,6 2-21 0,4 7-22 16,-1-1-13-16,7 5-14 0,6 0-4 0,-2 3-4 15,7 1-1-15,4 2 1 0,-3 0-4 0,6-1 0 16,1 3 0-16,3-2 0 0,3 0 10 16,8 0 10-16,2-6 6 0,7-2-13 15,6-7-36-15,1-6-67 0,4-5-84 0,6-7-103 0,2-6-144 16,0-5-183-16,-1-5-156 0,0-1-39 0</inkml:trace>
  <inkml:trace contextRef="#ctx0" brushRef="#br0" timeOffset="481842.3397">7808 11325 1233 0,'-3'1'306'0,"-3"5"-218"0,-1 5-60 0,1 3 39 15,-2 7 45-15,-1 1 34 0,0 2 2 0,4-1-12 16,-1 0-19-16,1 0-17 0,1 2-16 0,5-3-15 16,3 3-14-16,1-1-11 0,3-2-9 0,2-3-4 15,3-4-2-15,4-1-2 0,1-4 2 0,-2-3 4 16,2-5 7-16,-1-4 4 0,-1-4-1 15,1-2-7-15,-6-4-7 0,1-2-6 0,-2-3-5 16,-4 3-5-16,-5-4-4 0,-3 1-4 16,-5 3-2-16,-4-3-2 0,-2 2-1 0,-3 3-4 15,2 1 1-15,-5 3-1 0,2-1-1 0,-2 1 4 16,5 3 0-16,-2 2-2 0,4 0 0 0,2 3-3 16,6 2-4-16,-1-1-6 0,3 2 0 15,1 2 1-15,0 4 4 0,2-1 6 0,0-1 4 16,5 2 1-16,0 0 4 0,5-2 5 0,5 1 2 15,3-5 0-15,3-3 2 0,-2-3-2 0,2 0-1 16,0-5-1-16,-1 4-1 0,4-5-3 16,-2-2 1-16,-1 3-3 0,2-4-1 0,-2 2 2 15,0-2-4-15,-2 3 1 0,-1 2 0 0,-4 1-2 16,1 2-2-16,-6 2-1 0,0 4-4 0,-5 1-2 16,2 3-1-16,-4-2-1 0,4 4 1 15,-5 5 2-15,4-1 5 0,-4 2 2 0,-1-1 1 0,0 2 3 16,-1 0-3-16,0-1 2 0,-1 0-1 15,1-3 0-15,-1 2 0 0,0-4 1 0,0 0 0 16,-3-1 0-16,2-4 6 0,2-3 5 0,0-1 10 16,0-2 6-16,2-6 0 0,2-2-5 15,-2-4-9-15,2-4-6 0,4-1-4 16,0-2-2-16,4-2-1 0,-2 6 1 0,1-3-2 0,4 2-1 16,-1 0 0-16,-1 2 0 0,2 1 0 0,-1 2-3 15,-2 5-1-15,2 4-6 0,-2 3-1 16,-4 2-3-16,-2 3-1 0,3 4 1 0,-4 3 1 15,-1 1 5-15,-1 2 2 0,2-1 3 0,-3 0 3 16,-1 1-1-16,0-2 2 0,-1 2-2 16,-2-4 2-16,1 5-2 0,-7-5 2 0,3 4 0 15,-3-4 2-15,-2 0 0 0,0-2 2 0,1-4 4 16,-1-3 1-16,7-2 3 0,-2-3 1 0,3-1 0 16,1-3-1-16,0 1-3 0,2-3-3 0,0-2-3 15,2 2-2-15,4-1-4 0,3 1-2 16,0 3-3-16,-1-1-4 0,2 4 0 0,-1 2-2 15,0 2-2-15,-1 2 0 0,-3 2-1 0,2 3 1 16,0 1 4-16,2-1 3 0,-1 5 5 16,0-1 3-16,3 1 0 0,0-2 3 0,0-2 0 15,4 3 0-15,3-3 1 0,-4-2-1 0,6-1 0 16,-2-4 2-16,3-2 3 0,-1-2-3 0,-1-4 2 16,0 0-1-16,1-1 1 0,-2-6 2 0,0-2 1 15,0 0 0-15,-6-3 0 0,1-1 1 16,0-1-1-16,-4-3-2 0,0-1 2 0,-1-3-1 15,0 1 0-15,-5-3 0 0,4 0 0 0,-6 0-2 16,2-3 0-16,0-1-1 0,-3-2-4 0,0-2 4 16,-1 1-2-16,-1 0 0 0,-1-1 0 15,-3 0 0-15,3-1 0 0,-2 3-2 0,-2 0 2 16,3 3-1-16,-3 1 2 0,1 4 0 0,-2 6 0 16,-1 5 0-16,5 4-2 0,-2 7-5 0,3 4-14 15,1 2-11-15,1 5-6 0,-1 4 0 16,1 6 12-16,-1 8 11 0,0 6 7 0,0 7 2 15,3 6 1-15,-1 6 0 0,5 8 1 0,-2 4 0 16,1 8 1-16,-4 4 1 0,-5 8-2 16,1 4 1-16,-4 0-1 0,2 0 1 0,-2-5 1 15,-1-3 2-15,3-5 2 0,-3-2-2 0,0-4 1 16,1-7 0-16,-2-6-2 0,1-6 0 0,0-11-2 16,5-8 0-16,-3-11 0 0,5-8 9 15,0-6 13-15,1-6 6 0,0-6 2 0,0-8-8 0,0-9-10 16,1-2-5-16,1-7-2 0,5-1-1 15,-4-6-3-15,4-2 3 0,-2 2-3 0,3-3 0 16,2 2 0-16,0-4 1 0,5 0-1 0,1 1 0 16,3 2-2-16,2 0 0 0,4 4 0 0,-1 9-2 15,-3 4 1-15,-1 8-1 0,-3 5-1 16,-4 9-2-16,-1 2-6 0,-3 5-4 16,1 3-1-16,1 5 2 0,-1 5 5 0,3 1 4 0,1 4 4 15,-1 1 2-15,4-2-1 0,-3-2 0 16,4 0 0-16,-4-2 3 0,6-5 0 0,1-2 0 15,2-2 2-15,1-5-1 0,0-5 1 16,2 1-1-16,-4-2 1 0,-1-3 0 0,-3-2 2 16,-5-2 1-16,3-2-3 0,-6-4 3 0,-3-4-3 15,-2 1-1-15,-3-4-1 0,-3 1-2 0,0 0 0 16,-7 2-1-16,1 2 0 0,-5 3-1 0,0 3-1 16,-2 4-2-16,-2 3-1 0,-3 2-3 0,5 3-1 15,-4 3-1-15,7 3-3 0,-1 5 3 0,0 1 0 16,0 4 1-16,4 3 3 0,-1 1 3 15,2 2 1-15,5 4-1 0,0 2 2 0,1 2 0 16,2 4 2-16,1-2-1 0,1 0 0 0,5-4 0 16,2-4 5-16,1-4 3 0,7-6 0 0,0-2 3 15,3-6-1-15,0-3 0 0,2-7 3 16,-1 0-4-16,5-4-1 0,-5-4-1 0,-1-2-3 16,-3 0 0-16,1-3 0 0,-5-1-1 0,-1-3-1 15,3 0 0-15,-5 1 0 0,1 0 1 0,-1 2-3 16,-2 4 2-16,1 3-2 0,-2 3 0 15,-5 5-1-15,2 4-4 0,-2 0-8 0,-2 4-5 16,0 2-3-16,1 3 1 0,2 3 5 0,-2 3 7 16,-1 4 3-16,0 1 4 0,0 1 0 15,-1 1 2-15,-1 1-1 0,0-2 1 0,1 2-2 16,-2-2 1-16,-3-1 1 0,1-1 1 0,-2-3-1 16,3-6 1-16,0 1 1 0,1-6 2 15,-2-3 9-15,4-1 6 0,-1-2 3 0,1-5-2 0,0 0-5 16,0-6-6-16,1 0-4 0,1-4-1 15,1-1-3-15,0-2-2 0,1 1 2 0,2 0-2 16,2 0 1-16,-3 2 0 0,3 4-1 0,2 0 0 16,0 2 0-16,0 4-2 0,-2 2-3 0,1 3 0 15,-3 3-3-15,3 2 0 0,-1 1 0 0,1 3 1 16,-1 3 2-16,0 2 1 0,2-1 3 16,1 2 0-16,1 0 1 0,0 1 0 0,1-1 1 15,0 0-2-15,3-1 2 0,3-3 1 0,-1-2 0 16,1-2 1-16,-2-6-1 0,3-2 2 15,-4-3 1-15,-2-4 0 0,1-1 1 0,-3-5-1 16,-1 1-1-16,-2-3-1 0,1 0-1 0,-5-2 0 16,2 2-1-16,-2 0 0 0,-1-1 1 0,0 2 0 15,2 0-1-15,-2-1-1 0,4 4 0 16,-3 3-1-16,3 5 0 0,0 1-3 0,-1 5-4 16,-2 3-4-16,5 3 0 0,-3 2 0 0,-1 2 2 15,0 5 3-15,0-1 1 0,-2 3 3 0,1 1 1 16,0 0 1-16,-4 0-1 0,-1-2 0 15,0 0 1-15,-4 2-1 0,-3 2 3 0,-2-1 1 16,-1 2-2-16,0-1 0 0,-5 1 0 0,0-3 1 16,3-2 0-16,3-7 3 0,6-5 3 0,1-3 4 15,2-3 2-15,1 0 0 0,-1-5-5 0,2 1-3 16,0-3-2-16,4-1-2 0,-2 1-1 0,6-2-1 16,1 2 1-16,4-2-1 0,2 2-1 15,2-1 1-15,5 0 0 0,1 1 0 0,3-2-1 16,1 0 2-16,-3 1 0 0,4-1 0 0,0-2 1 15,0-1-2-15,0-1 1 0,0-4 1 16,-2 1 1-16,-5 0-1 0,-1 1-1 0,-4 0 0 16,-6 3 0-16,-2 1 0 0,-3 2 1 0,-5 3 1 15,-2 2 0-15,-2 2-4 0,-2 2-1 16,0 2-2-16,-2 1-5 0,-3 1-1 0,-1 2-1 16,-5 5 3-16,-1 1 2 0,-1 4 3 0,-2 1-2 15,4 2 1-15,1-1 1 0,6 2-2 0,-1 1 3 16,4-1 1-16,-3 3 2 0,5 0 0 0,-1 0 0 15,1-5 0-15,6-3 3 0,1-2 2 0,3-4 2 16,2-3 2-16,3-3 0 0,1-2 3 16,-1-2-5-16,5 0-1 0,-3-5 0 0,0 1-3 15,0-2 0-15,-4 1-1 0,0-1-2 0,-4 0 1 16,0 2 0-16,-2 2-1 0,-1 2 2 0,-2 0 1 16,-1 4-8-16,0 0-4 0,0 0-5 15,0 3 1-15,0 1 0 0,1 0 6 0,1 4 4 16,1 1 1-16,4 1 2 0,0-1-3 0,0 1 1 15,7 0-5-15,-2-3 2 0,2 1 1 0,6-4 1 16,0-2-3-16,1-2 6 0,0-3 0 16,2-1 0-16,-4-3 8 0,2-2-7 0,-3 0 0 15,-1-5 0-15,2-1-1 0,-4-1 1 0,2-4 0 16,-4-1 1-16,1 0-1 0,-3-4 0 16,-2 1 0-16,0-2 0 0,-2-1 1 0,0-1-2 15,-1-3 0-15,-1-2 0 0,2-1-4 0,-4-3 4 16,3-1-2-16,-2 1 0 0,0-4-1 0,2 1 1 15,-2-2 2-15,3-1 0 0,-2 0 0 0,1 2 0 16,-2 4 0-16,1 3 0 0,-2 6 2 16,0 7 1-16,-2 7 1 0,-1 6-4 0,0 7-11 15,-1 2-11-15,1 4-5 0,-2 3-2 0,-2 7 7 16,1 4 12-16,-2 9 6 0,0 5 3 0,0 7 6 16,-1 6-5-16,0 2 2 0,-1 3-1 0,1 0 1 15,-2 4 0-15,2-1 1 0,-2 4-1 16,1-4 1-16,1 0-7 0,2 0-17 0,3-3-19 15,3-7-33-15,6-5-41 0,6-6-42 0,3-11-2 16,1-5 3-16,-1-6-3 0,-2-7-66 16,-3-8-178-16,-2-4-224 0,-6-9-423 0</inkml:trace>
  <inkml:trace contextRef="#ctx0" brushRef="#br0" timeOffset="482054.2605">10704 10930 602 0,'0'-15'499'0,"1"-6"-182"16,2-5-88-16,5 5-61 0,0 2-41 0,4 3-26 15,1 3-27-15,5-1-23 0,1 4-9 0,4 0-1 16,-1 6-2-16,1 2 9 0,0 4 6 16,0 2 2-16,-4 6 3 0,0 2-7 0,-4 4-4 15,-1 3-4-15,-4 3-6 0,-1 2-4 0,-5 4-7 16,0 2-3-16,0 3-4 0,-2 1-2 0,-2 2-1 16,0 0-1-16,2 2 3 0,-2 0 1 15,1-3-7-15,2-4-20 0,3-6-32 0,1-4-44 16,2-5-59-16,2-7-70 0,1-5-160 0,1-5-289 15,1-5-719-15</inkml:trace>
  <inkml:trace contextRef="#ctx0" brushRef="#br0" timeOffset="482201.35">11119 10721 2271 0,'-7'-12'105'15,"3"0"-60"-15,-3-3-20 0,3 3-5 0,2 4-3 16,0 1-5-16,0 1-5 0,2 0-21 0,3 3-58 15,1 3-92-15,4 1-133 0,1 4-226 0,6 2-317 16,4 2 249-16</inkml:trace>
  <inkml:trace contextRef="#ctx0" brushRef="#br0" timeOffset="482825.4137">11346 10789 1228 0,'-11'10'76'0,"-3"0"-58"0,-6 7 34 0,2 2 48 16,5-2 47-16,0-1 41 0,2 3-6 0,3-1-30 16,3 1-29-16,2 1-32 0,3 4-19 15,1-1-13-15,4 1-5 0,4-4-5 0,1 0-3 16,6-4-3-16,-3-5-6 0,4-3 2 0,-2-3 3 16,0-3-1-16,-3-3 0 0,2-2-4 15,-4-4-6-15,-2-2-6 0,2-4-8 0,-1-1 0 16,-4-2-2-16,-1-2 1 0,-4 4-3 0,-4-5-2 15,-2 1-5-15,-5 2-4 0,-2-1-2 0,1 1 3 16,-4 4 1-16,2-1 1 0,1 5 0 0,1-1-2 16,1 3-2-16,1 2-2 0,2 2-3 15,2 2-7-15,1 2-5 0,0 0-2 0,1 4 1 16,2 2 5-16,2 1 5 0,2-2 5 0,2 4 4 16,5-2 1-16,-1 1 3 0,2-3 3 15,5-1 0-15,2-2-1 0,0 0-1 0,0-2-1 16,0-2 2-16,0-3 0 0,1-2-2 0,-1-1 0 15,0-2-1-15,0-1-2 0,-2 0 1 16,3-4 0-16,0 1 0 0,-1 0-2 0,2 1-2 0,1 2 2 16,-3 1-4-16,-2 4-2 0,1 1 1 0,-6 3-6 15,1 2-1-15,-2 0-2 0,-1 4-2 16,-2 1-1-16,1 0 0 0,-3 4 5 0,0 1 4 16,-1 1 2-16,-1 1 2 0,-1 1-1 0,0-1 1 15,-1 2 2-15,-2 0-1 0,0-2 0 16,-3-1 1-16,2-3 0 0,-3-3 3 0,2-1 5 15,3-4 11-15,1-2 12 0,0-3 2 0,1-3 2 16,1-2-10-16,3-3-12 0,0-2-4 0,3-2-3 16,-1-1-1-16,7-1-3 0,-4 0-2 15,2 4 1-15,3-1-1 0,-2 4-3 0,0 1 1 16,2 3-1-16,-1 2 0 0,-1 3-2 0,-2 4-2 16,2 1 0-16,-1 5 0 0,-1 1 0 0,0 4 4 15,2-1 0-15,-1 2 0 0,0 2 3 16,2 1 1-16,-1-2 0 0,-1 0 1 0,2-2-8 15,-2 1-29-15,2-4-48 0,0 2-85 0,-2-1-122 16,3-2-284-16,0-2-973 0</inkml:trace>
  <inkml:trace contextRef="#ctx0" brushRef="#br0" timeOffset="487907.5408">3784 10496 1 0,'2'0'0'16,"0"1"56"-16,2 1 118 0,0-1 3 0,-3 0-10 15,0-1-17-15,-1 0-37 0,0 0-30 16,0 0-17-16,-1 0-4 0,0 2 3 0,1-2 9 16,0 3 7-16,-2-3 7 0,2 0 4 0,-1 1 6 15,-1-1 0-15,1 0-5 0,-2 0-5 0,2 2-16 16,-2-2-12-16,1 1-10 0,-1-1-13 15,2 2-8-15,0-2-8 0,-3 0 7 0,-3 3-3 16,-1 0-2-16,-3 1 3 0,-5 0-12 0,-4 1 0 16,1-1 0-16,-5-1-2 0,1 2-4 15,-1-2-1-15,-4 1 0 0,1 1-1 0,-4-1 2 0,-3 1 0 16,2-2 1-16,-1-1-3 0,-1 0 5 16,3-1 2-16,2 2 2 0,3-2 6 0,-2-1-3 15,4 2 5-15,0-2 4 0,5 0 3 0,2 0 3 16,5 0 0-16,2-2-1 0,4 2 2 0,2 0-1 15,2 0 1-15,2-1-3 0,2 1-3 0,0 0-4 16,0-1-3-16,0 1-4 16,0 0-5-16,1-2-6 0,0 2 2 0,3 0 4 0,-1-1 3 15,4 1 3-15,0 0-7 0,3 0-3 16,0 0-3-16,0 1-2 0,0 1-3 0,-4 0-16 16,0 1-31-16,1 0-55 0,1-2-80 0,-1 3-116 15,0-2-199-15,-3-1-335 0,-1-1-79 0</inkml:trace>
  <inkml:trace contextRef="#ctx0" brushRef="#br0" timeOffset="488353.4534">3409 10301 382 0,'0'-2'762'0,"0"-2"-438"15,-2-2-102-15,0 3-44 0,-1 0-26 16,-1 2-21-16,3-1-23 0,-4 2-27 0,0-1-18 16,-2 0-19-16,-2 1-15 0,0 0-2 0,-2 2-6 15,-3 0-2-15,2 2-3 0,-4 3-3 0,-2-1-4 16,-3 3 1-16,-3 4-3 0,3-2-2 16,-5 4 1-16,0-3 0 0,-3 3 1 0,2 0-3 15,0-1-1-15,-1 2-1 0,1-1-4 0,1 0 4 16,-1 0-1-1,-1-1 0-15,4 3-1 0,-2 0 0 0,3 0 1 0,2 0 0 0,1-1 0 16,2 1-2-16,2-1 2 0,-1 1-2 0,4 1 2 16,2-4 0-16,1 0-3 0,2-2 0 0,3-1-2 15,5-5 5-15,4 1 5 0,2 0 10 0,4-2 12 16,4 1 10-16,5 0 9 0,2-2 1 16,5 0-3-16,4 0-5 0,6-2-4 0,1 3-3 15,0-2 3-15,0 2-4 0,-4-1-4 0,-2-2-4 16,-1 3-8-16,-2 0-2 0,-5-1-6 0,-3 2-1 15,-2-1-3-15,-3 0-3 0,-2-1-1 16,-3 0-10-16,-2 0-12 0,-1-1-34 0,-2 0-38 16,-3 1-49-16,-1-1-68 0,-2 2-111 0,-3 2-213 15,-1-1-531-15</inkml:trace>
  <inkml:trace contextRef="#ctx0" brushRef="#br0" timeOffset="489622.1335">316 10331 1 0,'-1'-3'0'0,"-2"0"182"0,2-1 122 0,0 1-16 16,0-4-21-16,-2 2-19 0,2-2-18 16,-3 3-27-16,3-3-34 0,-1 1-33 0,-4 2-27 0,4 0-21 15,1-2-16-15,1 1-12 0,-1 2-8 16,0 0-4-16,1 2-9 0,0-2-3 0,0 1-10 16,0 1-6-16,0 1-4 0,0-1-12 0,0 1-2 15,0 0-5-15,0 0-7 0,0 1 0 0,0 0 0 16,1-1 4-16,0 3 3 0,-1 0 4 15,1 2 2-15,1 2-2 0,5-1 1 0,-5 2 2 16,4 3-2-16,-3-1 0 0,4 3 1 0,-3-1-1 16,5 3 1-16,-2-2-1 0,-1 4 2 15,1 1-5-15,1-3 5 0,-3 4 0 0,2-2 0 16,1 2 4-16,-3-3-5 0,3 1 2 0,-5 0-2 16,4-3 0-16,-1 1 3 0,-2-3-1 0,3 0 3 15,-3-2-3-15,2-1 3 0,-2-1-2 16,2-1 3-16,-3 0-3 0,4-4 4 0,-4 0 2 15,-1 1-3-15,0-2 2 0,2-1-2 0,-3 1 1 16,0-1-1-16,0 1 6 0,-1-2-4 0,0 0-3 16,0 0-4-16,0-2-14 0,0 2-17 15,0 0-34-15,0-1-46 0,0-1-73 0,-1 1-138 16,-2 1-190-16,-2-2-266 0,1-1-21 0</inkml:trace>
  <inkml:trace contextRef="#ctx0" brushRef="#br0" timeOffset="489996.7157">150 10284 91 0,'0'0'404'0,"0"0"-72"16,0 0-43-16,0 0-42 0,0 0-28 16,0 0-37-16,0 0-43 0,0 0-23 0,0 0-19 15,7-27-16-15,-7 27-7 0,9-8-30 16,3-3-11-16,-1 2-13 0,7 1-11 0,2 0 17 15,2 3-2-15,5 1-6 0,-1 3-2 0,2 1-4 16,3 1-4-16,0 3-1 0,1 3-1 0,-1 4-1 16,-1 0-3-16,1 3 2 0,-4 3 1 0,1-1-1 15,-5 4-1-15,-3 2 0 16,-2 1-2-16,-4-1-2 0,-2 1 2 0,1 0 0 0,-7 0 0 16,-1 0 5-16,-3 0 1 0,-2-2 5 0,-2-2 3 15,-5 4 5-15,-1-3 2 0,-4-2 4 16,1 1-3-16,-8-4-5 0,1 1 1 0,-3-3-7 15,-1-1-1-15,1 0-1 0,-1-4-3 0,0 0 5 16,3-1 1-16,1-3 1 0,4 1 2 0,-1-2-1 16,5-2-6-16,-1 1-15 0,6-4-22 0,-1 2-27 15,3-3-48-15,-2 2-77 0,3-4-142 0,2 4-247 16,0-5-367-16,1 2 326 0</inkml:trace>
  <inkml:trace contextRef="#ctx0" brushRef="#br0" timeOffset="490444.572">625 10368 260 0,'0'1'280'0,"1"4"-31"0,-1-1 9 16,1 2-40-16,4 3-38 0,-2 1-32 0,-1 1-20 15,4 1-19-15,-2 0-13 0,3 0-16 0,2 1-13 16,1-2-2-16,1-2-1 0,1 0 3 15,-2-2 4-15,3-3-2 0,3 0-6 0,-4-4-6 16,5-4-11-16,-5 0-12 0,0-3-8 0,-1-4-13 16,-1-1-9-16,-1-2-6 0,-3 0-5 0,-3-2-7 15,-3 3-2-15,-3-4-6 0,-3 2-1 16,-3 3 2-16,-1 0-1 0,0 3 3 0,-2 0 3 16,0 2 3-16,-4 1 6 0,5 1 6 0,0 3 7 15,2-1 6-15,3 0 2 0,0 2-2 0,4-1-1 16,1 1-9-16,2 1-2 0,1-1 1 15,5 0 2-15,-1 0 7 0,7-3-1 0,-2 2 2 0,3-3-1 16,-1-2-1-16,4 1 4 0,-4-1 0 16,2 1 0-16,-3-3-2 0,-3 4-6 0,-2 1-4 15,-2 0-8-15,-2 2-8 0,1 1-16 0,-3 2 1 16,-1 0 2-16,0 3 11 0,1-2 17 16,0 6 4-16,0 1-1 0,1-1 0 0,3 4 2 15,-2 1 2-15,4 0 1 0,-1-1 0 0,3 2-1 16,0-3-5-16,1 0-10 0,1 1-24 15,10 3-65-15,-3-5-86 0,-5-6-128 0,-4-6-185 16,0-3-216-16,2-4-2 0</inkml:trace>
  <inkml:trace contextRef="#ctx0" brushRef="#br0" timeOffset="490592.1055">896 9996 33 0,'0'-2'147'0,"-1"2"-125"15,1-1-166-15,-3 1 87 0,2 1 57 0</inkml:trace>
  <inkml:trace contextRef="#ctx0" brushRef="#br0" timeOffset="490926.4145">947 10157 477 0,'4'-8'442'0,"4"-7"-204"16,2 1-77-16,2 1-32 0,-2 5 13 0,1 2-27 15,-2 1-38-15,0 4-35 0,-3 2-27 16,-2 1-9-16,5 2 0 0,-4 5 4 0,2-1 1 16,2 1 1-16,-4 3 0 0,2 1-2 0,-1 1 0 15,-2 1-2-15,-2-4 2 0,2 3-2 0,-3-1 1 16,-1-1 0-16,1-4-3 0,-1-3 6 0,0-2 5 15,1 1 33-15,-1-4 38 0,0-1 33 0,0-2-4 16,0-3-30-16,0-2-39 0,1-5-34 16,2-1-7-16,1-3 0 0,-1 3 1 0,-1-3-3 15,3 2 3-15,-2 1 3 0,0 3 5 16,3 1 6-16,-2 2-2 0,1 2-2 0,-2 1-10 16,-1 4-11-16,3 1-8 0,-2 0-5 0,-1 1-1 15,4 4 0-15,2 1-10 0,-4 1-24 0,6 1-55 16,0 1-93-16,2 2-148 0,-2-1-208 0,0 3-433 15</inkml:trace>
  <inkml:trace contextRef="#ctx0" brushRef="#br0" timeOffset="491334.8558">1374 9972 324 0,'-8'2'577'0,"2"0"-331"0,-4 1-52 0,4 5-10 16,-1-2-31-16,5 0-40 0,0 0-38 16,3-2-21-16,0 3-6 0,6-1-3 0,-2 1 2 15,5-3 5-15,1-1 1 0,2-2-1 0,-1-2-3 16,0-2-7-16,-3 1-1 0,-2-3-5 16,-1 1-5-16,2 0-6 0,-4-1-6 0,1 3-7 0,-2 0-10 15,-2 1-13-15,1 1-6 0,3 1-9 16,-2 2 3-16,6 3 7 0,-1 2 3 0,4 4 10 15,0 1 3-15,4 4 3 0,0 2 4 0,1 2 4 16,3 4 2-16,-3 4 0 0,-2 0-1 16,4 4-4-16,-6-1 1 0,1 0 5 0,-2 2 6 15,-7-2 5-15,1 2 8 0,-5-4 8 0,-3 1 5 16,-5-5 7-16,-3 2 2 0,-9 1-3 0,-1-2 0 16,-1-2-3-16,0-3 2 0,1-9 9 15,7-4 8-15,2-7 5 0,1-4-4 0,2-4-14 16,3-4-19-16,1-5-18 0,1-3-16 0,2-3-13 15,1-2-15-15,1 0-19 0,1-2-27 16,3-1-44-16,1-1-77 0,4-1-167 0,6-3-318 16,-2 2-913-16</inkml:trace>
  <inkml:trace contextRef="#ctx0" brushRef="#br0" timeOffset="491605.411">2085 9970 1732 0,'2'-19'147'16,"0"-10"-24"-16,3-11 27 0,-3 2 21 0,-3 1-11 16,-5-1-29-16,2-2-34 0,-6-1-21 15,0-1-8-15,-1-1-10 0,-3-3-8 0,1 2-8 16,2-3-13-16,1 1-5 0,1 0-4 0,4 3 1 16,-5 6 2-16,4 6 2 0,2 8 1 15,-1 8-1-15,3 5-1 0,1 7-9 0,0 1-13 16,1 2-28-16,1 3-6 0,1 6 2 0,1 4 9 15,3 8 22-15,2 5-1 0,4 3 1 0,1 2 0 16,6 1 3-16,1 1-4 0,2 3-8 0,1 0-24 16,-3 3-45-16,-2 2-63 0,2 1-115 15,-3 1-212-15,-5 0-464 0,-2-5-295 0</inkml:trace>
  <inkml:trace contextRef="#ctx0" brushRef="#br0" timeOffset="492142.7261">2057 9751 334 0,'8'-11'255'0,"3"-3"-111"0,2-6 80 0,4-3 67 16,-1 0 28-16,0-3-29 0,-2-1-73 15,-1 0-48-15,-2-3-29 0,-4 1-13 0,-3 0-4 16,-2 0-9-16,-3 0-20 0,-4 0-19 0,0 2-19 16,-4-1-12-16,2 3-8 0,-2-1-6 0,4 3-6 15,-4 4-6-15,7 2-4 0,0 6-2 16,1 4-3-16,1 3-4 0,1 1-8 0,1 4-9 15,3 2-8-15,3 4 5 0,7 4 9 0,1 6 2 16,3 5 5-16,1 2-2 0,0 2 0 16,0 1-1-16,0 0 1 0,-1 0 0 0,-4 3 0 15,1-4-1-15,-5 1 1 0,-1 1 0 0,-1 0 1 16,-3-2 0-16,0-5 0 0,1-7 0 0,-4-7 0 16,0-4 8-16,1-3 17 0,-3-3 3 15,0-2-1-15,1-7-8 0,-1-2-14 0,4-4-2 0,-3 0-1 16,-2 0 1-16,1 1 1 0,-1 1-2 15,0 5 0-15,0 0 0 0,0 2 1 0,1 3-3 16,-1 1-3-16,1 4-10 0,1 1-20 16,0 1-4-16,1 4 0 0,1-1 10 0,4 2 20 0,0 3 5 15,2 0 2-15,3 0 0 0,2 1 1 16,0-2 0-16,3 0-1 0,-2-1 2 0,0-2-1 16,4-2-1-16,-1-3 4 0,-1-5 1 0,-2-1 5 15,0-1 2-15,-4-1 2 0,-4-4 2 16,-5 1-2-16,-2-3 2 0,-2 2 1 0,-4-3 0 15,-1 5-4-15,-3-2 2 0,-2 4-4 0,1 3 0 16,-1 0-2-16,0 3-3 0,-1 3 1 0,4 0-3 16,1 3 1-16,5-1-2 0,1 1-4 15,2 0-2-15,1 3 1 0,7 3 0 0,5 1 0 16,8 1-8-16,6-3-24 0,6-1-48 0,3 2-70 16,-1-2-134-16,-3 3-268 0,-6 0-984 15</inkml:trace>
  <inkml:trace contextRef="#ctx0" brushRef="#br0" timeOffset="492579.6229">644 12122 1012 0,'0'-6'89'0,"1"-2"-61"0,-1-4 26 0,1-1 52 16,0-4 73-16,0-2 62 0,2 5 19 16,-3 0-12-16,0 3-41 0,-3 0-42 0,2 4-48 0,-1 4-39 15,2 0-34-15,-1 2-24 0,1 2-12 16,0 4-2-16,1 1 6 0,1 6 8 0,3 0 3 16,-1 4-1-16,5 4 1 0,1-1-3 0,0 3-1 15,2 1-3-15,0-1-4 0,5-1-2 0,-5-1-7 16,3-2-11-16,-1-2-27 0,-4-1-43 15,2-5-63-15,-2 2-83 0,1-4-98 0,-1-4-172 16,-2-4-360-16,0-3-31 0</inkml:trace>
  <inkml:trace contextRef="#ctx0" brushRef="#br0" timeOffset="492724.2519">635 11693 674 0,'-2'0'715'16,"-1"-3"-617"-16,0 2-105 0,1-1-56 15,1 2 3-15,0 0-5 0,0 3-63 0,1 4-132 16,1 1-230-16,0 4 77 0</inkml:trace>
  <inkml:trace contextRef="#ctx0" brushRef="#br0" timeOffset="495018.1292">844 12040 1938 0,'2'-6'75'0,"0"-3"-10"15,4-1 6-15,-2-2 29 0,3-2 15 16,-2-1-6-16,5 3-19 0,0 0-31 0,0 3-29 16,0 0-13-16,8 3-10 0,-3 6-15 0,-1 5 1 15,-4 4 1-15,2 0 3 0,-3 2 13 0,1 1-2 16,0 3-1-16,0-2-4 0,-2 1 4 16,-1-2 0-16,0 3-1 0,-3-3 1 0,3 0-1 15,-5-5 0-15,4 2 1 0,-5-6 3 0,-1-1 19 16,0-4 25-16,0 1 9 0,0-4-5 15,0-4-21-15,0-4-25 0,0-3-11 0,0-4-1 16,0 1 3-16,0 1-1 0,0-3 1 0,1 3 0 16,-1 2-3-16,3 2 0 0,2 0-6 0,-2 5-1 15,-1 1-6-15,2 5-6 0,-2 1-5 0,-1 2-1 16,1 2 2-16,5 1 6 0,-2 3 4 16,3 0 3-16,0 0 4 0,-1 4 1 0,-3-2 2 15,4-1 3-15,-5 2 0 0,3-1-2 0,-2 0 1 16,-2 0 0-16,2-1-4 0,-2-1-6 15,-1-2-6-15,-1-2 2 0,1 0 6 0,0-4 9 0,-1 0 6 16,2-3-3-16,1-2-2 16,-1-2-4-16,-1 1 3 0,1 1 0 0,0-1-3 0,3 2-5 15,-3 3-7-15,0 2-5 0,4 1-4 0,4 0 3 16,-3 3 5-16,5-2 4 0,1 4 5 16,-1 1 3-16,4-2 2 0,-3-1 2 0,5 0 2 15,-4 0 1-15,6-2 1 0,-2-2 0 0,1-2 2 16,-4-1 4-16,3-2 2 0,-6-5 2 0,1 0 2 15,-3-3-3-15,-2-3 0 0,2 1 1 16,-2-2 0-16,-6-1 2 0,2-1 0 0,-4-1-2 16,0 0 2-16,-5-1-3 0,3 0-1 0,-4-2-2 15,0 4-3-15,-2-2 0 0,-1 0 1 0,-1 1-1 16,0 1 1-16,-1-3-1 0,2 1-3 16,-4-1-1-16,-1 2 3 0,1-2 1 0,3 0 2 15,1 1 1-15,4-1 4 0,-4 3 2 0,4 6 5 16,1 3 3-16,2 5-8 0,0 5-10 15,2 1-18-15,1 0-14 0,1 4 0 0,0 1 5 0,5 6 11 16,0 6 9-16,3 3 2 0,4 2-1 16,2 4 0-16,5 2 2 0,-3 6 0 0,4 3-2 15,-5 4 2-15,4 6 2 0,-2 2-3 16,1 3-1-16,0 0 1 0,-1 4-2 0,-5-3 0 0,4 0 3 16,-4-2-1-16,0-1 0 0,-3 0 2 15,-2-3-2-15,-4-4 2 0,2-5 0 0,-5-5-2 16,-2-7 0-16,0-5-2 0,-2-7 2 15,1-7 8-15,-1-6 8 0,-2-6-1 0,2-3-2 16,-4-7-14-16,1-7-8 0,0-4 0 0,0-6-1 16,1-4 5-16,-2-3 4 0,5-2 0 0,-1 2 0 15,2 0-5-15,1 3-5 0,1 0-6 0,6 2-1 16,-4 4-1-16,5 0 3 0,-2 10 0 16,0 3-2-16,0 7-6 0,-2 6-11 0,-1 3-6 15,0 2-2-15,1 3 7 0,2 6 9 0,0 2 7 16,1 3 8-16,2 4 2 0,0 0 4 15,-1 1 2-15,2-1 3 0,0-1 0 0,1 0 2 16,3-5 1-16,-2-4 4 0,4-4 3 0,-1-5 2 16,2-2 4-16,1-9 0 0,-1 0 0 0,-3-7-1 15,4 1-2-15,-8-3 2 0,3-3-4 0,-4 0 0 16,-3-6-2-16,-1 3 0 0,-2-2 0 16,-4 0 1-16,-2-3 0 0,-3 1-2 0,0 0 4 15,-3 1 0-15,-2-1 5 0,-1-1-1 0,0 2-1 16,1 0-2-16,-3-1-2 0,3-1-3 0,-1 0 2 15,2 3-1-15,-1 2 2 0,3 4 3 0,0 7 1 16,3 6 0-16,3 5-7 0,1 4-22 16,0 0-14-16,0 4-4 0,1 7 4 0,-1 6 17 15,2 5 11-15,3 5 0 0,-1 2 1 0,3 2-1 16,3-1 0-16,-1 2 1 0,3 3 0 16,0-1 1-16,2 5 0 0,1 0 0 0,-1 1 1 15,4-1 0-15,-1-3 1 0,0-3-1 0,0-8-2 16,1-4 1-16,1-9 0 0,1-3 1 0,-2-5 3 15,-1-4 3-15,1-6-1 0,-5-2 3 16,0-7 0-16,0-2 0 0,-1-4 2 0,-4-1-2 16,-5-2 0-16,-2 1-1 0,-2 0-3 0,-3 3-2 15,-4 1-1-15,-1 2 1 0,-4 2-2 16,1 3 1-16,1 4 1 0,-3 2-2 0,4 1 0 0,0 5-2 16,1 0-2-16,1 0-3 0,2 6 0 15,-2 1 0-15,6 1 0 0,-2 3 1 0,1 3 1 16,2 1 2-16,2 1 0 0,0 0 0 0,3 0 0 15,0 2 0-15,3-2-2 0,0-1 1 0,1 1-2 16,1-4 1-16,1-1 1 0,-1-2-1 0,1-6 2 16,1-1 6-16,-1-5 3 0,0-3 2 15,2-1 4-15,-1-2-5 0,2-2 0 0,-1-1 0 16,-1-2-2-16,-2-1 0 0,-4-1-2 0,3 0-1 16,-3-1 1-16,0 3-2 0,1 0 1 15,-1-1-3-15,-1 5-1 0,1 3 0 0,-3 0-5 16,4 4-2-16,-2 2-2 0,5 0-1 0,0 2 2 15,0 2 2-15,1-1-1 0,0 4 1 0,0 1 2 16,0 1 0-16,-2 2 2 0,-1 0 0 16,2-1-1-16,0-1 3 0,-3 0-2 0,-1 1-1 0,-1-3 2 15,0 1-1-15,-2-3 1 0,0-2 3 16,0-1 6-16,1-1 8 0,-2-3 2 16,-1 0-1-16,1-2-6 0,0-3-9 0,0-4-5 15,0 3 2-15,2-2 0 0,0 0 0 0,0-1 0 16,-2 3-3-16,4 0-3 0,-1 2-3 0,0 3-4 15,2-1-1-15,-1 2-2 0,1 2-6 0,0 2-12 16,-2 1-8-16,3 1-1 0,-4 0 8 0,1 3 14 16,1 2 19-16,-1 3 8 0,2-1 1 15,-1 1 1-15,1-2-2 0,-2-1-2 0,-1-2-1 16,-2 2-1-16,-1-2-2 0,-1-1 0 0,-2-1 3 16,1-1 5-16,0-2 6 0,0-2 2 0,-2-3-2 15,0-2-3-15,1-2-7 0,0 0 1 16,0-1 1-16,2-1 1 0,1-1-3 0,0 0-3 15,1 2-3-15,2-2-5 0,1 3-1 0,-1 3-3 16,5-1-6-16,0 1 0 0,-1 3 1 16,2 1 3-16,3 1 3 0,1 1 2 0,0 3 0 15,-2-1 1-15,1 2 1 0,4-1 2 0,-4 1-2 16,2-2 4-16,2 1 1 0,-2-1 1 0,3-2 2 16,-2-1 1-16,0-3 2 0,0-1 0 0,-2 0 2 15,-1-2 2-15,-2-2 0 0,-1 0 4 16,-3-2-1-16,1-2 1 0,-4-1-2 0,0 1 1 15,-2-1-4-15,-2-1-2 0,-1 3-3 0,-2-3-2 16,1 3 0-16,-2-1 1 0,0 3 0 0,-2 0 0 16,1 3 1-16,1 2-1 0,-1 1 0 15,2 2-3-15,1 1-5 0,0 2-5 0,-1 1 0 16,2 3-2-16,-3 3 6 0,0 3 2 0,0 0 3 16,1 1 0-16,3 0 2 0,0 0 1 0,1 2 1 15,0-3-3-15,2 1 2 0,-1 0 0 16,2-1-1-16,2 1 0 0,-2-3 0 0,3-2 1 15,-2-3 1-15,3-2 1 0,-1-3 4 0,1 0 3 16,2-4 1-16,1 0-2 0,0-4 0 0,-1-1-1 16,0-2-3-16,1-1 2 0,-2 0-2 15,-2 1 0-15,0-1-2 0,-3 3 0 0,1 0-2 16,0 3-2-16,-1 1-1 0,3 3-7 0,-4 1-6 16,0 2-4-16,1 1-1 0,1 1 3 15,-1 1 3-15,0 4 4 0,1 0 2 0,0 1 8 16,-1 3-2-16,0-2 1 0,-1 2 2 0,-1-2 0 15,0 1-1-15,-1-3 0 0,2 1 0 16,-1-1 0-16,-1-1 0 0,2-3 1 0,-2 2 3 0,0-6 6 16,2 0 14-16,-2 0 6 0,1-3-2 0,0-2-6 15,0-2-12-15,1-2-7 0,1 0-1 0,0 0 3 16,-1 0-4-16,2 0-1 0,0 1-1 16,-1 1-4-16,4 1 1 0,-2 2-1 0,5-3-1 15,-2 3 1-15,1 0 2 0,0-2 1 0,3 2 2 16,-2-1 1-16,3-2 2 0,-3 0 0 15,1-1 1-15,-1-1 0 0,-1-1 0 0,-2-3 0 16,1 1 2-16,-1-3-1 0,-2 0 0 0,-3-3 1 16,1 1-3-16,-3-4-1 0,-1 1 0 15,-2-2-1-15,-2 2-2 0,-3-4 0 0,0 2 0 16,-2-2 1-16,-1-1 3 0,-1 2-3 0,2-5 3 16,-1 3 1-16,2 0-1 0,-1 1 3 15,1 2 1-15,3 6 2 0,2 3 2 0,2 3 1 16,-1 7-2-16,3 1-7 0,0 2-16 0,0 3-4 15,2 2-2-15,1 3 5 0,1 5 12 0,2 5 2 16,6 0 1-16,-2 1-1 0,7 3 0 0,-1 1 1 16,0 2 0-16,-2 1 0 0,3 0-3 0,-5 4-1 15,1 2-11-15,-3 1-29 0,-3 3-41 16,0-4-76-16,-1-3-105 0,1-8-197 0,1-8-290 16,1-5-599-16</inkml:trace>
  <inkml:trace contextRef="#ctx0" brushRef="#br0" timeOffset="495158.5589">2897 11329 888 0,'2'-4'819'0,"3"-2"-827"0,5-1-46 15,7 2-11-15,2 1-28 0,1-1-81 16,1 1-113-16,1-1-126 0,0 2-127 0,2 0 468 16</inkml:trace>
  <inkml:trace contextRef="#ctx0" brushRef="#br0" timeOffset="495568.2662">3195 11322 118 0,'-3'7'382'16,"-2"4"-98"-16,1 0-48 0,0 2-30 0,2-1-43 16,2 4-42-16,2-4-29 0,1 3-17 15,0-1-12-15,4-3-11 0,-3 1-3 0,4 0 0 0,-1-5 2 16,2 0 3-16,0-4 2 0,-2-1 1 0,2-2 7 16,-1-3-1-16,1-3-6 0,-2-2-7 15,0-3-13-15,1-1-11 0,-5-2-5 0,3-1-3 16,-4-5-5-16,-1 3 2 0,0 0-1 0,-1-1 3 15,0 1 4-15,0 4 1 0,0-2 4 16,0 3 1-16,0 1-1 0,0 2-2 16,0-1-3-16,2 4-2 0,2 0-4 0,-2 0-2 0,-1 2-4 15,0 2-1-15,1-1-2 0,2 0-1 16,-2 0 0-16,0-3 1 0,4 0-1 0,-2-4 3 16,0-1 1-16,2-2-1 0,-2-3-1 15,3-1 0-15,-3-1 1 0,0-3-1 0,-2 2 1 0,2-5 3 16,-2 1 0-16,-1 0-1 0,0-2 2 15,-1 2 1-15,0-2 4 0,0 3 5 0,-1 1 4 16,0 5 5-16,1 4 1 0,-2 3 0 0,2 3-5 16,-1 3-11-16,1 3-14 0,0 0-18 15,0 3-4-15,0 5 2 0,0 0 5 0,1 6 12 16,2 3 0-16,0 2 1 0,4 5 0 0,0 0 1 16,2 3-1-16,1 4 1 0,1 1 0 0,-1 2 0 15,3 3 0-15,-5 3-2 0,-2-3-1 0,2 2-11 16,-4-3-31-16,1-4-40 0,-1-4-48 15,2-7-43-15,-2-8-54 0,3-4-127 0,-3-4-218 0,-4-5-836 16</inkml:trace>
  <inkml:trace contextRef="#ctx0" brushRef="#br0" timeOffset="495754.7965">3371 11132 1836 0,'3'-3'148'0,"-2"0"-82"0,1 2-20 0,1-2 8 16,1 3 0-16,0 3 16 0,0-2-2 0,2 5-5 15,4 1-9-15,-1 1-4 0,1 4-1 16,4 1-5-16,-2 2-7 0,4 1-7 0,-1-1-8 16,1 1-7-16,0 1-9 0,-2 1-16 0,-2-1-33 15,-4 3-62-15,2-1-99 0,-6 0-202 16,-1 2-411-16,-3-4-309 0</inkml:trace>
  <inkml:trace contextRef="#ctx0" brushRef="#br0" timeOffset="495925.9098">3609 11012 1797 0,'-1'-3'-14'0,"-2"0"-57"0,2-2-48 16,1 4-86-16,0 0-113 0,2 1-130 0,2 0-173 16</inkml:trace>
  <inkml:trace contextRef="#ctx0" brushRef="#br0" timeOffset="496083.927">3776 11037 1670 0,'0'2'77'0,"0"0"-46"0,1 2 16 16,0 5 64-16,-1 1 27 0,0-1-3 16,1 5-23-16,1-1-28 0,0 1-30 0,2 3-17 15,0-2-13-15,-1-1-12 0,0 0-24 0,0-1-51 16,-1 1-99-16,-2-3-249 0,0-2-801 0</inkml:trace>
  <inkml:trace contextRef="#ctx0" brushRef="#br0" timeOffset="500954.3689">6723 7238 824 0,'0'-4'283'16,"-1"2"-138"-16,1-2 23 0,-1 2 9 15,1 0-4-15,-1 0-10 0,1 2-18 0,-1 0-20 16,-1 0-20-16,2-2-21 0,0 2-19 0,0 2-15 15,0-2-13-15,2 0-11 0,-2 0-8 0,0 2-10 16,0-2-7-16,0 1-5 0,1-1-6 16,-1 3 4-16,0 1 2 0,1 2 4 0,-1 8 7 15,0-1-3-15,1 3 1 0,-1 3 0 0,0 0 1 16,2 4 1-16,1 1 0 0,1-2 0 16,-1 3-1-16,3-2 1 0,-3 2 1 0,3-2 0 15,-3 0 3-15,0 0 0 0,4-3 3 0,-5-3-3 16,2 0 1-16,0-2 0 0,-2-3-1 15,2 1-1-15,-1-1 2 0,-1-3 0 0,-1 0-1 0,0-2 1 16,0-1-1-16,1-1-2 0,-2-1-1 16,2-1 0-16,-2 2-1 0,0-1-2 0,2-1 0 15,-2 2-1-15,0-2 1 0,0 0 0 0,0 0 1 16,0 0-1-16,0 0 3 0,-2 2-1 16,2-2 1-16,0 0 0 0,0-1-1 0,0-2 1 15,0 1 0-15,-2 1-1 0,2-2-5 0,0 0-5 16,-2 0-12-16,2 0-17 0,-1-2-20 0,1 1-26 15,-1 1-37-15,0-2-58 0,1 2-116 16,-5-3-218-16,-1 1-348 0,-3-2 45 0</inkml:trace>
  <inkml:trace contextRef="#ctx0" brushRef="#br0" timeOffset="501372.5913">6513 7399 1 0,'-4'0'402'0,"2"-2"-192"0,-4 0-78 0,4 4-27 16,2-2-8-16,-1 2 0 0,0 0-3 15,0 1 5-15,-3 2 3 0,2 1-1 0,1-2 1 16,-1 2-4-16,1 1-9 0,-4-1-2 0,5 0-10 15,-1 0-5-15,1 0-2 0,0-2-5 0,0-3-1 16,0 2-1-16,0-1 1 0,0-2 9 0,0 0 16 16,1-2 17-16,-1 2 12 0,0-1 2 15,3 1-5-15,-3-2-22 0,2-2-27 0,0-3-23 16,-1-2-22-16,1-2-8 0,4-2 1 0,-3-1 0 16,5 0-1-16,0-3-3 0,0 1 1 15,0 1-5-15,1-1 2 0,1 2 0 0,0 3-3 16,-1 0-1-16,1 3-1 0,-2 1-1 0,-1 4-2 15,1-1 2-15,1 3-5 0,0 1 0 0,-1 0 0 16,2 2-4-16,0 2 2 0,-1 1 1 16,2 1 1-16,-1 3-1 0,1 0 2 0,1 1-12 0,0 3-23 15,5-2-40-15,-5 3-55 0,0-2-79 16,-1 2-138-16,-2 0-255 0,-3 3-831 16</inkml:trace>
  <inkml:trace contextRef="#ctx0" brushRef="#br0" timeOffset="506333.5029">6545 8431 491 0,'0'-2'180'0,"-3"-2"-39"16,3 0-20-16,-1 2-16 0,1 1-5 0,0 1-2 16,1 0-1-16,-1 0-2 0,0 0-10 15,3 0-19-15,-3 0-20 0,2 0-14 0,-2 0-10 16,1 0-5-16,-1 0-5 0,0 0-3 0,0 0-3 16,0 0-2-16,0 0-2 0,0 0-1 0,0 0-2 15,0 0-1-15,0 1 3 0,0-1-4 0,0 0-1 16,0 0 2-16,0 0 0 0,0 0 3 0,0 0 2 15,0 2-1-15,0-2 1 0,0 0-1 16,0 0 1-16,0 0 1 0,0 0 0 0,0 0 0 16,0 0 0-16,0 0-1 0,0 0 2 0,0 0-3 15,0 0 0-15,0 0 0 0,0 0 0 0,0 0 1 16,0 0-1-16,0 0 1 0,0 0-2 16,0 1-1-16,0-1 1 0,0 0-1 0,0 0 1 15,0 0-2-15,0 0 0 0,-1 0 1 0,1 0 0 16,0 0 0-16,0 0 1 0,0 0-1 15,0 0 0-15,0 0 1 0,0 0 0 0,0 0 1 16,0 0-1-16,0 0 0 0,0 2 0 0,0-2 0 16,0 0 0-16,0 0 1 0,0 0 8 0,-2 1 9 15,-1 3 5-15,0 2 4 0,1-2-5 16,-1 2-9-16,-1-1-5 0,3 2-1 0,-2-1 0 16,-3-1-1-16,3 1 0 0,-4 2 2 0,4-2 1 15,-4 3 2-15,1 0 1 0,0-2 0 0,-3 2 1 16,1-2-2-16,3 1-3 0,-3 0 0 15,-2 3-1-15,1-4 0 0,-2 4 0 0,2-3 0 16,0 3 3-16,-1-1-1 0,-1-1 3 16,1 3-4-16,1-4 0 0,-2 2-3 0,1-1-1 15,-1 3 2-15,-1-1-2 0,2-3 0 0,-2 5 1 0,-2-3-3 16,2 1 1-16,-1 1 0 0,2-2 0 16,0 3 3-16,0-2-1 0,-1 1 3 0,4-4-3 15,-1 2 0-15,1-3 0 0,4 0 2 0,-2-2 2 16,3 2 0-16,-5-1 0 0,6-1-1 0,-1 1-2 15,-1 0 2-15,3-1-4 0,0-1 0 16,0 0 0-16,0-1 0 0,1 3 2 0,0-2-2 16,0-2 2-16,0 3 1 0,2-3 0 0,-2 2 4 15,2-1 0-15,1 2 1 0,0-1 0 16,-1 0 0-16,4 1 0 0,-1 0 0 0,0 1 1 16,0-2 0-16,0-1-2 0,0 2 3 0,4-1 2 15,-2 0 0-15,0 2 3 0,1-4-3 16,2 1 0-16,0 1-1 0,-1-2 3 0,2-1-2 15,-1 0 1-15,0 1-2 0,1-2 0 0,-1 1-1 16,-1-1-3-16,0-1-1 0,-2 1 0 0,1 0-2 16,-1-2 0-16,2 2-4 0,-2 0-1 0,-1 0 0 15,1 0-2-15,-4 2 2 0,6-2-2 0,-6 1 0 16,3-1-1-16,-3 1 1 0,4-1-1 16,-4 2 0-16,5-1 1 0,-4-1 0 0,3 2-3 15,0-1 3-15,-4-1 1 0,5 1-2 0,-5-1 1 16,3 0-1-16,-3 1 1 0,-1-1 0 0,3 0-3 15,-2 1-10-15,0-2-28 0,2 0-39 16,-2 0-81-16,-3 0-102 0,0 1-156 0,0 0-187 16,-1 0-397-16</inkml:trace>
  <inkml:trace contextRef="#ctx0" brushRef="#br0" timeOffset="506642.5385">6499 8814 823 0,'1'-2'250'0,"5"1"-90"0,-1 0-30 0,5 3 4 16,-1 2 19-16,2-1-7 0,3 3-24 0,0 0-29 16,-2 3-22-16,0 0-10 0,4 4-6 0,-4-1-11 15,-2 1-6-15,1 0-9 0,-2 0-5 16,-2 0-1-16,-3 1-1 0,-2-1 2 0,0 2-3 15,-2-2 4-15,-3 0-1 0,1 2 2 0,-6-2 4 0,-1 1-1 16,-3-1 2-16,1 0-1 0,-2-1-4 16,-5 1-3-16,2-6-4 0,0 2-6 0,-2-3-3 15,5 0-5-15,-4-3-7 0,6 0-12 16,2 0-16-16,5-3-17 0,-3-2-27 0,6 2-56 16,1-1-106-16,0-2-225 0,1 1-385 0,7-2-27 15</inkml:trace>
  <inkml:trace contextRef="#ctx0" brushRef="#br0" timeOffset="507042.7311">6895 9115 885 0,'1'1'373'0,"-1"1"-112"0,1-2 1 0,0 0-10 0,3 0-34 15,-2-5-35-15,-1 1-44 0,1-4-30 0,4-5-28 16,1-3-23-16,-1-3-12 0,3-4-6 16,3 0-2-16,-3 1 2 0,0-1-5 0,-2 1-6 15,-2 1-6-15,2 1-8 0,-3 0-3 0,1-1-3 16,-2 3 3-16,0-2-5 0,3 0 1 16,-1-1-2-16,2-1-1 0,-1 3-3 0,0 0 0 15,3 3-1-15,-3 1-1 0,-2 6 2 0,2 2-2 16,-4 3-1-16,-1 2-5 0,0 2-7 0,1 2-6 15,3 4 1-15,0-1 2 0,2 7 4 16,0 2 8-16,-2 7 2 0,3 2 3 0,0 2-2 16,-4 2 2-16,3 0 0 0,-4 1-1 0,3-2 4 15,-3 2-3-15,0-3 0 0,3 0 1 0,-2 0-1 16,4-3 1-16,-1 1-2 0,1-4-5 16,-2-1-12-16,2-3-26 0,-2-6-43 0,-1-4-62 15,2 0-99-15,-4-3-122 0,-3-1-98 0,-3-1-129 16,-4-1-181-16,-3-1 458 0</inkml:trace>
  <inkml:trace contextRef="#ctx0" brushRef="#br0" timeOffset="507195.9236">6981 8995 1 0,'-4'-3'508'15,"0"-3"-81"-15,-2-1-108 0,5 2-88 0,2 1-77 16,4 0-63-16,1-1-48 0,4-2-26 0,3 2-8 16,3-1-15-16,3 1-59 0,2-1-120 0,1 0-213 15,-1 2-327-15,0 0 305 0</inkml:trace>
  <inkml:trace contextRef="#ctx0" brushRef="#br0" timeOffset="507390.27">7365 8780 323 0,'-4'5'496'15,"-4"4"-263"-15,-3 4-17 0,2 2 18 0,1 1 6 16,1 1-10-16,-1 0-30 0,0 2-30 0,2-1-33 15,1-1-29-15,-3 3-24 0,4 0-16 0,2-1-10 16,-2 0-11-16,4-2-5 0,5-1-7 0,0-3-6 16,4-1 2-16,1-3-4 0,3-1-2 0,4-3-2 15,0-4-6-15,2-1-16 0,-2-3-22 16,1 0-34-16,2-2-41 0,-2-1-65 0,-3 0-99 16,1-1-161-16,-4-1-276 0,-2 1-665 15</inkml:trace>
  <inkml:trace contextRef="#ctx0" brushRef="#br0" timeOffset="508575.4324">7635 8824 613 0,'-5'4'369'16,"1"6"-114"-16,-6 2-18 0,2 2-6 15,2-2-10-15,-3 4-16 0,0-4-44 0,0 2-32 16,1 0-27-16,3 1-26 0,-2 1-15 0,5-3-13 15,1 2-8-15,2-5-6 0,1 2-6 16,5-4 0-16,-3-3-2 0,5 1 1 0,1-3 0 16,1-2-2-16,1-4 0 0,7-1-6 0,-1-6-3 15,3 1-2-15,-1-2-2 0,0-2-3 0,-2-2-1 16,-4 1-1-16,3-2-2 0,-6 1-2 16,-2 2 0-16,-2-3-1 0,0 0-1 0,-1 4-1 15,-3 1 1-15,-2 3 0 0,-1 4 0 0,0 1 1 16,0 0-6-16,0 3-4 0,-1 0-10 0,1 1-7 15,0 1 2-15,0 4 2 0,-1 0 10 0,0 6 5 16,0-1 4-16,1 3 1 0,0-2 1 0,1 3 0 16,2-3 1-16,-1 0-3 0,5 0 1 15,-4 1 1-15,5-3 2 0,-1 3 0 0,3-4-4 16,0 1 5-16,-4-2 3 0,2-4 0 0,2-1 2 16,-1-3-3-16,-1-1-5 0,-2-5-3 0,3 1-2 15,-2-4-4-15,-3-1-4 0,1-1-6 16,-4 0-3-16,-2 0-5 0,-5-1-1 0,1 1 1 15,-5-1-1-15,0 5 6 0,1 0-1 0,-3-1 5 16,2 4 4-16,0-1 4 0,-1 1 8 16,2 1 7-16,2 1 3 0,1-1 2 0,3 3-1 15,3 0 0-15,0 0-3 0,0 3 0 0,0-3 0 16,1 0 0-16,1 1 0 0,3-1 2 16,-1 0 2-16,5-1 3 0,3-3 4 0,2 1-4 0,0-2-3 15,2-3 1-15,-2-2-2 0,-1 3 0 16,1-2-1-16,-2 1 0 0,-4 2 0 0,-3 2 0 15,2 1 1-15,-5 2-3 0,-1 1-4 0,0 0-6 16,-1 1-6-16,0 0-2 0,0 1 6 16,0 2 0-16,1 2 6 0,2 5 2 0,-1-3-4 15,0 3 2-15,-1-1 1 0,4-1-1 0,-2 3 3 16,1-4-2-16,4 4 1 0,-1-4 1 0,1-3-2 16,-3 4 3-16,4-4 0 0,0-1 3 0,0-1 4 15,1-4 1-15,1-2 2 0,-1-2-1 16,-1-4 0-16,2 4 1 0,-5-6-2 0,1 1 0 15,-1 1-3-15,-3-3-2 0,-2 2-1 0,1 0-1 16,-1-2-3-16,-2 3 0 0,1-1 0 0,-2 1 0 16,2 4 2-16,0-2-4 0,-1 4 1 15,1 2-4-15,1-1-7 0,-1 2-3 0,0 2-6 16,0-1 1-16,3 3 2 0,1 3 8 0,0 0 3 16,1 2 3-16,-1 1 0 0,2 0 1 0,-2 2 1 15,3-4-1-15,-3 1 0 0,2 1 0 16,-3-2 0-16,-1 0 0 0,3-2-1 0,-4-2 2 15,1 1 2-15,-2-4 2 0,1 0 5 16,-1-1 12-16,0-1 7 0,0 0 0 0,0-4-2 0,0-1-11 16,0-3-6-16,0 1-4 0,0-2 0 15,0-2-2-15,0 2-1 0,3-1-2 0,1 1-1 0,-1-1 0 16,-1 1 0-16,4 0-1 0,-2 4-1 16,3 0-2-16,-2 1-2 0,2 2-1 0,-1-1-2 15,-2 3-6-15,-1 2-1 0,3 3-1 0,-1 0 4 16,2 1 3-16,-1 1 3 0,-2 5 4 15,3-3-1-15,-4 4 3 0,5-1 3 0,-4 2-1 16,3-3 3-16,-3 1-3 0,2 1-1 16,2-1 1-16,-4-1 1 0,2-2 1 0,-2-4-1 15,4 0 5-15,1-2 1 0,1-2 2 0,-1-3 0 16,-3-2-3-16,4 3-1 0,-2-4 0 0,2 0 1 16,-2-5 1-16,-2 4-5 0,1-5 2 0,2-1 0 15,1 0 0-15,-3-2 2 0,-1-1-2 16,2-2 0-16,0 3 0 0,-3-6 0 0,3 1 0 15,-1 0-1-15,-3-1 0 0,3-1-2 0,-4-1 1 16,-1 0 3-16,2-2-1 0,-2-1 5 16,-1 1-4-16,-1 1-1 0,1-1 0 0,-1 1-4 0,0 1 6 15,-1 3-1-15,1 3 0 0,-1 5 2 16,0 4-1-16,0 2-1 0,0 5-7 0,-2 1-15 16,6 1-7-16,-3 4-1 0,0 1 3 0,-3 6 10 15,3 5 6-15,3 4 2 0,-1 2 2 0,0 4 1 16,0 0 1-16,6 2 1 0,-1 2-2 0,-2-2-5 15,4 0-25-15,-2 1-61 0,-3-1-130 16,3-1-241-16,-4-2-443 0,-2-3-419 0</inkml:trace>
  <inkml:trace contextRef="#ctx0" brushRef="#br0" timeOffset="508736.5349">8481 8608 36 0,'8'-5'164'0,"2"-5"-225"0,8-1-63 15,-2 0 110-15,4 3 14 0,-1-1 0 16,2 2 0-16,-1 3 0 0,-3 2 0 0,2 2 0 16,-5 0 0-16</inkml:trace>
  <inkml:trace contextRef="#ctx0" brushRef="#br0" timeOffset="509582.9184">8737 8562 1 0,'6'4'0'0,"-5"2"0"0,0 2 0 0,-2 0 279 16,-2 0 5-16,-3 3-8 0,-5 2-16 0,1 2-24 15,-2 1-35-15,-4 1-33 0,4 0-30 0,-1-1-22 16,2 2-26-16,2 0-24 0,0 1-21 0,2-1-15 15,4-1-6-15,1-4-4 0,2 0-1 16,2-5 3-16,1-2 8 0,4-5 11 0,5-1 5 16,1-3-3-16,3-1-13 0,1-3-14 0,-2-2-7 15,2 0-5-15,-4-3 0 0,-3 2 1 0,0-2 1 16,0-1-1-16,-3 1 1 0,-3 2-2 16,2-1 1-16,-3-2-3 0,-1 5 1 0,2-3 1 15,-1 3 1-15,-2 0 0 0,0-1 0 0,-1-1 0 16,2 0-2-16,2-1 0 0,-2 0 0 15,0 0-1-15,3-2 1 0,-2-2-2 0,-1 1 2 16,3-1-1-16,-1-1 1 0,-1-1 3 0,2-2-1 16,-2 2 3-16,-2-4 2 0,0 3 2 15,1-2 3-15,-2 1 3 0,0 1-1 0,-3 2 3 16,2-1 3-16,-1 4 7 0,-4 0 8 0,4 2 4 16,-2 2-2-16,-1 3-4 0,3 3-9 0,0 0-8 15,1 3-12-15,0 0-14 0,1 2-5 0,-3 0-5 16,2 4 0-16,0 6 6 0,1 2 3 0,0 4 4 15,1 6 3-15,3 1 1 0,0 3 2 0,2 1-2 16,-1 4 1-16,3 1-1 0,-2 4 2 16,0 0 0-16,1 1 2 0,-3 2-1 0,-3-4-2 15,3-1-9-15,-2-6-16 0,1-6-11 0,4-5-5 16,-1-7 5-16,2-7 14 0,2-4 15 16,-1-4 6-16,-1-6-1 0,3-1-7 0,-1-3-11 15,0-3-7-15,0-3-5 0,-4-2 2 0,-1 0 3 16,-4 1-3-16,0 1 2 0,-2 1 1 0,1 0 6 15,-2 2 7-15,0 1 3 0,-2 3 4 16,4 3 3-16,0 1 3 0,2 4 4 0,1-1-1 16,-1 4-3-16,4-2-5 0,0 3-1 15,3 1-1-15,-1 2 3 0,0 2 1 0,-2-2 4 16,3 2 0-16,0 0 2 0,-1-1 2 0,2-2 2 16,0-1 3-16,1-1 2 0,2-2 1 0,-1-3 2 15,5-1-1-15,-6-3 2 0,1 0 6 0,2-1 4 16,-7-2 7-16,3-1 4 0,-2-2 1 15,2-1 1-15,-2-3-2 0,-1 0-1 0,-1 1-3 16,-4-1-5-16,3-3-3 0,-2 2-5 0,-2-1-4 16,3-1-2-16,-3-1-4 0,1 0 2 15,-2 3 3-15,1-1 9 0,-1 3 4 0,0 5 5 0,1 5-1 16,-1 3-9-16,0 4-10 0,0 1-16 0,0 0-16 16,0 2-6-16,0 4 1 0,1 5 7 15,4 6 10-15,-2 5 4 0,0 2 3 0,3 2-1 16,0-2 0-16,0 2 1 0,3 2-1 15,-2 0 0-15,-2 2 2 0,3 2-1 0,-5 1 2 16,4 2 0-16,-4-6-2 0,3-2-4 0,-2-8-2 16,5-5 1-16,2-8 3 0,-3-6 5 0,1-3-1 15,-2-4-1-15,-1-4-5 0,3-3-1 0,-6-2 0 16,2 0 1-16,-4-1 7 0,-2 1-1 16,-4 0 0-16,3 1 2 0,-1 3 1 0,0 3 7 15,1 1 7-15,0 1 3 0,2 2-1 0,0 2-5 16,2 2-6-16,0-1-4 0,1 2-5 15,1-1-2-15,5 1-6 0,2 3-21 0,4-2-43 16,-1 4-77-16,-3 1-132 0,-2 1-222 0,-1 1-390 16,-8 2-297-16</inkml:trace>
  <inkml:trace contextRef="#ctx0" brushRef="#br0" timeOffset="509972.1273">7004 9412 1079 0,'-8'-1'234'0,"-1"1"-188"0,1-1 16 15,13 2 40-15,5-2 46 0,6-3 28 0,12-2-8 16,4-1-26-16,11-4-34 0,8 1-25 0,8-3-16 15,10 0-10-15,7-2-2 0,6 3-4 16,6-3-9-16,9-2-9 0,-1 1-5 0,9-1-7 16,1 0-3-16,1 1-3 0,1-2-3 0,1-3-1 15,-1 2-4-15,-3 0 1 0,-3 0-4 0,-3 1-1 16,-6 1 1-16,-3-2-1 0,-8 5 3 0,-7 0 1 16,-6 2 4-16,-10 2 6 0,-9 2 0 15,-8 2 0-15,-9 3-4 0,-5 0-3 0,-6 2-4 16,-8 0-2-16,-6 1-2 0,0 0-3 0,-7 0 0 15,-1 1-1-15,0-1-3 0,-1 1 3 0,-2 4-6 16,-4-2-12-16,-1 1-29 0,2 1-48 16,-5 1-93-16,-2 0-188 0,1 0-367 0,-5 1-653 15</inkml:trace>
  <inkml:trace contextRef="#ctx0" brushRef="#br0" timeOffset="519624.9985">12587 10582 176 0,'0'-8'746'0,"-4"-2"-487"0,-2-1-10 0,1 1-25 16,2 4-12-16,0 1-4 0,3-3-22 0,-3 2-21 16,1 0-19-16,0-3-30 0,1 5-19 0,0-1-19 15,1 3-19-15,-1-2-8 0,2 2-6 0,-1 0-9 16,0 1-6-16,1 1-5 0,-1 0-8 15,1 0-9-15,-1 1-10 0,2 1-9 0,-2-1-4 16,2 2-3-16,1 1 3 0,-2 3 1 0,3 2 3 16,1 3 3-16,-3 3 2 0,3 5 2 15,-2 4 2-15,-1 1 0 0,1 2 1 0,-1 1 2 16,0-2 1-16,-1 0 1 0,-1 5-2 0,0-4-1 16,0 2 0-16,0-1 2 0,-1-2 1 0,1-1-1 15,0-1 2-15,0 1-3 0,0-3 1 0,1-1-1 16,-1-2 0-16,0-1 0 0,1-4-1 15,0 1 3-15,2-6-1 0,-2-2 2 0,2-3-1 16,-2 1 1-16,0-3 4 0,1-1 0 0,3-1 7 16,-1 0 1-16,1 1 2 0,2-2 4 15,6-2 4-15,3 0-5 0,5-2-3 0,6-1-5 0,2 0-3 16,5 1-1-16,2-1 0 0,5-3 0 16,4 4-5-16,3-1 2 0,0 1-1 0,-1 2-1 15,2-1 4-15,-4 4-8 0,1-2 2 0,-6 2-1 16,-2 0-2-16,-4 2 4 0,-2-1-3 0,-3 0-2 15,-6 1 0-15,-2 2 3 0,-5-2 0 16,-3 1-1-16,-4-1 0 0,-1 1-2 0,-6-1-8 16,0 0-16-16,1-1-27 0,-6-1-30 0,2 0-38 15,0-1-31-15,-1 0-49 0,-1 1-73 16,-2 0-121-16,0 0-209 0,-2-1-346 0,-3-3 526 16</inkml:trace>
  <inkml:trace contextRef="#ctx0" brushRef="#br0" timeOffset="519846.608">13273 10794 1 0,'4'-1'432'0,"4"1"-146"15,3-2-94-15,-1 2-6 0,1 3 20 0,1 2 3 0,3 1-16 16,0 4-28-16,-3 1-22 0,5 5-13 0,-6-1-10 16,1 3-8-16,1 4-12 0,-5 0-13 15,0 2-13-15,-3 1-14 0,-4 0-6 0,-5 0-7 16,0-1-4-16,-5 2-3 0,-5 1-4 0,-2-1-5 15,-1 2-3-15,0-5-6 0,0-2-5 16,2-2-6-16,0-2-20 0,3-2-33 0,0-2-50 16,1-2-71-16,6-4-118 0,3-2-233 0,3-3-519 15,0-1 143-15</inkml:trace>
  <inkml:trace contextRef="#ctx0" brushRef="#br0" timeOffset="520425.5628">13722 10640 1332 0,'0'3'298'0,"1"3"-181"0,-1 6-59 16,-1 3 31-16,-2 8 40 0,6 2 13 15,-2 1-6-15,0 3-14 0,0 4-14 0,-1 4-13 16,1 1-15-16,2 0-18 0,0-1-16 0,0-2-9 15,1 0-10-15,1-1-2 0,-3-3-4 0,2-2-2 16,1-2-4-16,-4-6-2 0,3-2-2 16,-1-5-1-16,-1-6 1 0,-2-2 2 0,1-4 9 15,-1 0 12-15,0-2 18 0,0-2 13 0,0 0-5 16,-1-5-14-16,1-1-19 0,-1-6-19 16,0-6-7-16,-2 1-2 0,-2-6-1 0,4-2 2 15,-4 0 0-15,2-2 1 0,2-1 0 0,0-1-1 16,1-2 1-16,0 1 1 0,1 0 0 0,1-2 0 15,1 3-1-15,2 2 0 0,0-1 0 16,1 5 0-16,3 2-2 0,1 2-2 0,-1 5-2 16,2 2-3-16,0 6-2 0,-2 2-2 0,0 2-3 15,3 2-1-15,-2 4 1 0,0 1 1 16,1 3 5-16,-1 1 2 0,-1 3 0 0,-1 2 3 0,0 1-4 16,-2 2 2-16,1 1 1 0,-4 2 0 0,-3-2 1 15,-2 3 3-15,-4-1 2 0,1 1 1 16,-3 0 2-16,-3 1-2 0,-3-1 1 0,-1-1-3 15,3-1 2-15,-5-3 0 0,7-5-1 0,5-1 3 16,0-6-3-16,4-1 2 0,2 0 2 0,-1-1-1 16,3 0 4-16,-1 0-6 0,1 0 1 15,0 1-1-15,4 2-2 0,5 1 4 0,1 2-2 16,2 2-2-16,-1-2 1 0,3 2 1 0,-2 0-2 16,2-1 0-16,-1-1 0 0,0 3-7 15,-1-2-21-15,-2-1-37 0,-3 1-71 0,0-4-107 16,-3 2-175-16,-3-3-352 0,-4 1-761 0</inkml:trace>
  <inkml:trace contextRef="#ctx0" brushRef="#br0" timeOffset="521402.8844">14040 10869 224 0,'6'1'415'0,"2"1"-61"0,8 1-33 15,-1-3-6-15,3 0-29 0,1-1-51 0,0-2-53 16,2 0-39-16,0-1-27 0,-2-3-19 0,-1 1-14 16,-4-1-11-16,0-3-6 0,-6 4-7 15,-1-3-2-15,-5 2-6 0,3-2-8 0,-5 2-12 16,-5-2-10-16,3 1-7 0,-1 1-7 0,-4 3-3 16,2-2-2-16,-2 1-3 0,-2 3-3 15,0 1-2-15,-2 0-4 0,1 2 0 0,0 1 1 16,-2 3 2-16,3 2 1 0,0 1-1 0,3 5-2 15,0 1-4-15,2 1 0 0,1 0-2 0,2 3 3 16,2 0 5-16,1 0 2 0,2 0 1 16,1 1 1-16,3-3 2 0,2-3 0 0,7-2 5 15,-4-7 3-15,5 0 2 0,-3-5 2 0,4-2 1 16,0-3-1-16,0-3-2 0,1 0-2 0,-7-4 5 16,3 2-3-16,-3-4 0 0,-2 0-1 15,0-1-7-15,-2-1 7 0,1 4-2 0,-1-3 0 16,-3 0 0-16,0 3-1 0,1-1-4 0,-3 4-1 15,5-1 0-15,-3 4-4 0,-2 3-2 0,3 1-6 16,-3 2-1-16,5 1-4 0,0 1 2 0,2 2 4 16,0 1 0-16,-1 3 3 0,-1 3 1 0,2-2 1 15,-3 4-1-15,-3 1-2 0,1 1 1 16,-5 1 4-16,-1 0 0 0,0 2 3 0,-5-1 1 16,-1 3 1-16,-3 2-1 0,-2-2-2 0,1-2-4 15,1-3-6-15,1-3-2 0,5-3 0 16,3-5 5-16,-1-2 7 0,1-1 7 0,1-3 2 15,-1 2 2-15,2 1-4 0,4-6-2 0,-2 1-3 16,5-6-2-16,2-3 1 0,6-3 0 0,-2 1 4 16,4-2-1-16,0 2 0 0,-2-2 2 15,-3 0-2-15,-2 0-1 0,0 0 5 0,-1-1 1 16,-4-4-2-16,0 3 0 0,-4-3-7 0,2-1 1 16,-5-3 0-16,-5 0 0 0,3-4 0 15,-1-3-3-15,-4 2 3 0,2-2-2 0,-2 2 0 16,-1-1 3-16,-1 0 2 0,4 1-2 0,-3 0 3 15,-1-1 1-15,1 4-4 0,3 3 7 0,-2-1-1 16,-2 6 0-16,4 0 4 0,-1 3-2 0,-2 6 1 16,4 0-1-16,-3 6 0 0,5 5-8 0,1-1-11 15,0 4-10-15,1 2-8 0,0 4 1 16,-1 6 9-16,2 8 8 0,1 5 4 0,1 4 5 16,5 7-1-16,2 6 1 0,-1 4 1 0,2 4 1 15,-3 5 0-15,-3 5-1 0,2 3 5 16,-6 0-2-16,0 0 2 0,-1 1 2 0,-2 0-3 15,-2-3 1-15,-2 1-2 0,-1-3-2 0,1-5 1 16,-2-3-1-16,0-3 0 0,1-6 1 0,1-3-1 16,-2-6 2-16,6-5 0 0,0-10 0 15,-2-5 1-15,4-7 6 0,0-4 13 0,0-2 17 16,0-4 8-16,0-2-2 0,0-2-10 0,0-3-13 16,2-6-9-16,0-4 0 0,-1-5-3 0,1-2-1 15,0-4 0-15,6 1 1 0,-3-4 4 16,2 0 0-16,1-1 0 0,1-3-3 0,0 0-1 15,1 1-5-15,3-4-1 0,-2 3 0 0,1-2 0 16,5 5 3-16,-6 1-5 0,2 7 1 0,2 3-4 16,-3 5-2-16,-2 5-2 0,1 3-6 0,0 3-3 15,-1 3-6-15,0 2-3 0,1 2-13 0,0 5-22 16,-1-1-31-16,3 4-45 0,0 2-61 16,-1 2-103-16,-2 3-215 0,-2 2-576 0,-3 2 192 15</inkml:trace>
  <inkml:trace contextRef="#ctx0" brushRef="#br0" timeOffset="522506.6129">14903 10576 792 0,'-2'6'225'15,"-3"0"-82"-15,2 7 6 0,1 4 18 0,-4 1 22 16,5 1-8-16,1 1-31 0,1 2-28 0,7 3-29 16,-1-2-25-16,4 1-16 0,3-4-7 0,3-1 6 15,4-2 7-15,0-5 7 0,0-2-2 0,-1-3-1 16,1-4-5-16,-2-1-5 0,-5-4 2 16,-1-4-1-16,-3 0-1 0,-4-5-5 15,3 1-8-15,-4-6-9 0,-2 1-10 0,-2-2-5 0,-1-1-6 16,-2 2-3-16,-4-2-3 0,1 1-1 15,-4 1-2-15,0 1-3 0,-1 2 3 0,-4 3-2 16,-1 0 0-16,4 1 0 0,-2 3-2 0,-1 0-1 16,6 2 1-16,0 4-5 0,0-2 0 0,-1 4 0 15,4 1 1-15,-2 2 2 0,1 1-1 16,3 1-1-16,0 3-1 0,2-4-2 0,2 2 5 16,1-2 4-16,1 0 6 0,4-3 9 0,0 0 5 15,2-5 4-15,2 1 1 0,1-1-1 0,1-4-4 16,5 0-1-16,-4-2-1 0,2-2-1 15,-3 0-2-15,-3-4-3 0,1 1-1 0,0-2-2 0,0-1 0 16,0 1 1-16,-1-1-2 0,3 1-1 16,-2 1-5-16,-1 2-2 0,0 0-1 0,2 4-4 15,-2 0-4-15,0 5-4 0,2 2 0 0,0 3-1 16,3 3 1-16,-4 2 0 0,2 1-2 16,-2 3 3-16,0 3 1 0,-1 2 2 0,2 2 2 15,0 1 2-15,-4 1 0 0,0 2 2 0,1-1 0 16,-2-1 0-16,-4-1 2 0,-1-1-2 15,0 0 3-15,-2-5 1 0,0-2 1 0,-2-5 4 16,1-3 9-16,1-2 13 0,-1-2 15 0,0-2 3 16,-1-2-6-16,-4-1-11 0,2-3-14 0,-2-3-5 15,-2-1-1-15,3-2 0 0,-2-2-1 0,4 2 0 16,-2 1-3-16,3-3 3 0,2 4-3 16,1-3-1-16,3 5-2 0,-1-1-3 0,0 2 1 15,3 2-2-15,-3 2-2 0,4 0-1 0,-4 3-6 16,5 1-2-16,-5-1-3 0,3 0-3 15,-2 3 3-15,3 3 1 0,-2 0 6 0,2-1 5 16,3 1 7-16,-1-2 4 0,0 1-1 0,1-2-4 16,1 0-4-16,1-3-2 0,-2 0 2 0,1-2 0 15,-2 0 3-15,0-6-1 0,0 1 4 0,-4-1 0 16,2-3-1-16,-1 3 2 0,-3-3-1 16,-1-1-2-16,-1 1 2 0,5-3 1 0,-4 4 0 15,-1-3-1-15,0 3 1 0,0 1 0 16,3 3 3-16,-2 2-1 0,0 2 1 0,0 1-6 0,3 2-6 15,-2 2-8-15,4 0-5 0,-2 5-3 16,5 1 3-16,0 3 4 0,5 1 5 0,-2 3 4 16,-1 1 0-16,-1 3 1 0,0 0 1 0,3 0-3 15,-4-1 3-15,-4 2 0 0,1-2-1 0,-5 1-3 16,-2 1 2-16,-1 0 3 0,-2-2 0 0,-4 1 4 16,3-3-4-16,-2-2 2 0,4-2-1 15,1-7 4-15,0-2 6 0,1-2 8 0,0-1 4 16,0 1 0-16,0-2-2 0,2-4-7 0,0 1-7 15,0-1-3-15,4 0-1 0,-3 0-3 16,6-1-1-16,-2-3 0 0,3 2 0 0,1 0 3 16,0-4-2-16,-1 3 6 0,2-3 0 0,-3 1-1 15,-1-1 2-15,-3 0-2 0,3-2 0 16,-1-2 0-16,-3 3 1 0,-2-3 1 0,-1 0-1 16,2 2 1-16,-3 2 0 0,0 3 4 0,-4 1-1 15,3 3 0-15,0 2 1 0,0 2 1 0,1 1-5 16,0 1-9-16,0 1-10 0,0 0-8 15,0 3 4-15,-1 1 3 0,1 3 9 0,0 4 5 16,2 2 0-16,1 2 3 0,4 2 1 0,2 2 2 16,-1-2-3-16,-2 1 0 0,7-2-5 15,-2 0-4-15,2-4-9 0,4-2-15 0,-4-5-28 16,1-5-44-16,3-1-72 0,-5-3-107 0,-1-3-158 16,-2-3-413-16,-3-4-258 0</inkml:trace>
  <inkml:trace contextRef="#ctx0" brushRef="#br0" timeOffset="522666.531">15746 10096 644 0,'-3'-8'438'0,"-3"-1"-166"0,3-2-52 0,2 3-30 15,1 5-36-15,2-3-53 0,-1 4-76 0,2 0-63 16,4 2-96-16,3 3-152 0,1 3-251 16,0 0-511-16</inkml:trace>
  <inkml:trace contextRef="#ctx0" brushRef="#br0" timeOffset="523506.5678">15880 10447 487 0,'10'-7'332'0,"4"-4"-21"15,3-1 8-15,1-4-12 0,-2 4-36 16,0-3-63-16,0-3-64 0,-2 2-29 0,1-3-17 15,-5-2-7-15,-2 1-11 0,-1-3-16 0,1 1-15 16,-6-2-10-16,-2-2-5 0,0 0-5 16,-1-3-8-16,-1 0-3 0,-4-2-9 0,2 1-4 15,-2 1-3-15,1-4 1 0,-1 2 1 0,4 2 0 16,0-1 0-16,-2 0-2 0,2 5-1 0,2 4 4 16,-1 5-2-16,1 6 0 0,-1 5-7 15,0 3-24-15,1 4-21 0,-1 3-6 0,1 6 4 16,0 8 19-16,0 6 21 0,1 6 5 0,0 7 4 15,1 2 0-15,3 3 2 0,-2 6-4 16,-1 0 3-16,3 3 0 0,-3 1-1 0,2-3-1 16,-3 1-8-16,5-4-13 0,2-2-17 0,2-8-2 15,5-8 3-15,4-8 15 0,3-7 19 0,3-5 13 16,-3-7 10-16,-1-7 6 0,-2-3-4 16,-2-6-9-16,-1-1-7 0,-5-3-7 0,0-3-2 15,-4 0 1-15,-4-2 1 0,-3 4-3 0,-1 2 4 0,-2-1 3 16,-4 2-1-16,3 5 1 0,-2-1-1 15,3 4-1-15,-2 2 2 0,3 0 0 0,1 5 2 16,1 1-5-16,1 0-13 0,0 0-9 16,2 1-1-16,1-1 11 0,1 2 14 0,5-2 12 15,4 0 2-15,0-3-2 0,5 1 4 0,-1-2 2 16,-3-2 5-16,5-4 6 0,-1 1 4 0,-2-5 7 16,-3-2 3-16,0-3 1 0,-1-1-5 15,-4-3-9-15,-3-1-7 0,1-3-5 0,-4-1-5 16,2-2-2-16,-3-1-2 0,-2-4-1 0,1 0-3 15,-1-3 0-15,1-3-1 0,0 0-1 0,2 2 2 16,0 1 2-16,-2 5 3 0,1 2 7 16,-2 7 9-16,0 5 10 0,0 1 1 0,0 8-5 15,0 3-11-15,0 5-22 0,0 2-27 0,0 2-9 16,-2 4-2-16,0 5 9 0,-4 8 20 0,3 4 4 16,-3 7 7-16,5 3 2 0,1 5-2 0,0 6 2 15,4 3-2-15,-2 2-1 0,0 0-1 0,1-1 0 16,3-1 1-16,3-5 0 0,5-5 3 15,4-7-2-15,2-5 1 0,3-8 5 0,-3-3 1 16,3-6 8-16,-2-6 6 0,0-3 1 0,-4-4 2 16,1-5 0-16,-4-2-1 0,0-4-2 15,-1-3-2-15,-3 1-2 0,-1-4-5 0,-5-2-4 16,1 1-4-16,-5 1 0 0,-4 1-2 0,0 2-1 16,-5 4 1-16,-2 1-3 0,-2 4-1 0,-2 3-2 15,3 3 0-15,-2 3 2 0,0 2-5 16,1 3 2-16,0 4 4 0,-2 4 0 0,4 4 4 15,1 4 1-15,3 2 0 0,4 3-1 0,4 2 1 16,8-1 0-16,1 0 0 0,8-2 1 16,0-1 1-16,4-4 1 0,2-3 1 0,1 0-1 15,2-4-1-15,1-4-6 0,0-2-13 0,-3 0-21 16,1-1-42-16,-2-2-78 0,-5 0-180 0,0-3-584 16,-7 0-703-16</inkml:trace>
  <inkml:trace contextRef="#ctx0" brushRef="#br0" timeOffset="548934.5877">831 13607 1 0,'0'-2'0'15,"0"2"0"-15,0-1 30 0,0 1 202 0,0-1-19 16,0 1-15-16,3-1-22 0,-3 2-20 0,1-1-27 16,0-1-27-16,0 1-21 0,0-2-21 15,4-1-8-15,0 2-4 0,-2-1-3 0,4-1 1 16,1 1 1-16,1-1 1 0,3 0 4 0,2 0-19 16,16-3 0-16,4 0-3 0,-2 2-7 0,-3 0 16 15,-1 2-4-15,5 0-3 0,0 1 3 16,-1 1-2-16,7 1 0 0,-4-1-1 0,4 2-2 15,2-1-7-15,1 2-5 0,2 1-3 0,-5-1-2 16,2 0 2-16,-3 0-2 0,2 0 0 0,0 0-4 16,0-1 2-16,1 1-1 0,0 0 2 15,0-3 1-15,1 1 0 0,3 0-2 0,-3-1-1 16,2 2-1-16,-4-2-2 0,0 0 1 0,1 0-1 16,0 1-1-16,0-1-1 0,-1 1 1 0,1 0-2 15,-4 0-2-15,-4 0 2 0,1-1-1 0,-1 0 1 16,-1 0-1-16,0 0 1 0,0 0 0 15,-1 0 0-15,2 2-1 0,-3-4 1 0,4 2 0 16,1 0 0-16,2-1 0 0,0 0 1 0,0 0-2 16,1 0 2-16,2 0-2 0,-3-2 1 15,5 2-1-15,2-1 0 0,-1-2 1 0,-2 2 0 16,0-1 0-16,2-1-1 0,-1 2 0 0,1-2 0 16,0 1 1-16,-1-1-3 0,5 2-1 0,-3-1 1 15,0-1 1-15,3-1 2 0,-2 2-1 16,2-1 0-16,0 0 0 0,1 1 1 0,2-2 0 0,1 2 1 15,0-1 0-15,-2-1-1 0,2 1 2 16,-4 0-1-16,3-2 1 0,-1 0 2 16,-1 1 0-16,-1 0 1 0,-3-1 3 0,0 3 1 0,-1-2 3 15,-3-1 1-15,-1 4 2 0,-1-3 0 0,1 0-1 16,-1 1-2-16,2 1 0 0,-3 0-3 16,1 0 0-16,-3 2-1 0,0-2-2 0,-1 1-1 15,4-1 0-15,-5 1-3 0,5 0 4 0,-5 2-1 16,2-1 1-16,-1 1 0 0,-4 1-2 15,2-1-1-15,-1 2-1 0,-2-2-1 0,-4 2 2 16,1 1-1-16,-5-2 1 0,-1 2-1 0,0-2-2 16,-1 0 0-16,-3-1-2 0,-1 0 1 0,5 2 0 15,-2-1 0-15,2-1 1 0,0 0 0 16,4 0-1-16,-3 0-2 0,5 0 2 0,-1 0-2 16,1 0-1-16,-2 0 1 0,-3 0-1 0,0 0 1 15,-2 0-2-15,-1 0-3 0,-1-1-7 16,-2 1-14-16,-2-2-22 0,-2 2-41 0,2-2-69 0,-4-1-128 15,2 0-235-15,-4 0-542 0</inkml:trace>
  <inkml:trace contextRef="#ctx0" brushRef="#br0" timeOffset="549532.8719">6603 13084 891 0,'-2'-4'395'0,"1"0"-97"15,1-1-49-15,-1 4-25 0,1 0-34 0,0 1-36 16,1 0-52-16,-1 1-52 0,8-1-28 16,-2 3-10-16,10 3 2 0,8 1 15 0,10 4 8 15,8 6 0-15,2 2-1 0,6 6-6 0,1 2-5 16,4 4-6-16,2 4-3 0,1 0-1 15,-3 2 1-15,1 0-4 0,-5 0-3 0,-4 1-2 16,-2-4-2-16,-9-1 2 0,-1 1-2 0,-9-4 0 16,0-2-1-16,-6-2 0 0,-5-2-1 0,2-2 0 15,-6-1 2-15,1-4-1 0,-1-5 2 16,-3 0-1-16,-1-5-6 0,-4-2-17 0,2-4-22 16,-4-2-21-16,-2 0-45 0,-3-4-84 0,2-2-144 15,0-6-227-15,-5-3-340 0,-1-2 169 16</inkml:trace>
  <inkml:trace contextRef="#ctx0" brushRef="#br0" timeOffset="549770.2158">7277 13147 761 0,'-5'0'277'0,"1"3"-101"0,-5-1-7 15,-1 4 28-15,-4 4 39 0,-1 2 11 0,-5 5-15 16,-3 2-33-16,-7 4-37 0,-2 4-32 0,-6 3-25 15,-3 0-21-15,0 1-16 0,1 2-14 16,1-1-19-16,0 1-6 0,6 1-8 0,2-3-7 16,4-2-2-16,5-1-5 0,3-1-2 0,7-5-2 15,1-1-4-15,6-4-8 0,3-1-18 0,2-3-26 16,5-2-27-16,-2-1-44 0,7-2-61 16,1-3-98-16,4-4-206 0,4-2-464 0,4-4-65 15</inkml:trace>
  <inkml:trace contextRef="#ctx0" brushRef="#br0" timeOffset="550368.5652">8079 13290 1 0,'0'-1'42'0,"-4"1"130"16,3-2 20-16,-2 4 50 0,-3-2 39 16,4 1 15-16,-1-1-25 0,-2 0-47 0,4 0-51 15,1 0-42-15,0 0-27 0,0 0-14 0,1 0-16 16,0 0-12-16,3 1-11 0,0-1-7 16,5 2 2-16,5-2 0 0,4 0-1 0,9-2-12 15,3 0-9-15,4-1-10 0,9 0-2 0,3 0-2 16,4 0-2-16,2-2 0 0,0-1-2 0,0 4 0 15,4-2-3-15,-2 2 2 0,2-1-3 16,3 0 0-16,4-1 0 0,2 2 1 0,0-3-1 16,6 3 0-16,-1 0 0 0,1-1-1 0,2 0 1 0,1 0-1 15,-1-3 1-15,3 2-4 0,3 1 5 16,1 0-1-16,3-1 1 0,1 1 8 0,3 1-8 16,0 2 1-16,0-1 0 0,1-1 0 0,-3 1 0 15,0-1-1-15,-1 1 0 0,0-4-3 16,-2 4 3-16,0-2 0 0,-1 1 1 0,-4 1 3 15,-1 0-3-15,-2-2 2 0,0 2-1 0,-3-1 3 16,-2 1 0-16,2-2 1 0,-1 1-1 0,1 1-3 16,0 1 0-16,-2-1 0 0,-1 0 1 15,-1 1-2-15,0 0-1 0,1 0 0 0,-3 0-1 16,-1 0 1-16,1 0-1 0,0 0 1 0,-2 0-1 16,-1 0 0-16,-5 0-1 0,-3 0 0 15,0 0 1-15,-4-2-2 0,-4 2 2 0,0 0 0 16,-4 0-1-16,-5 0 0 0,0 0 1 0,-4-1 0 15,-5 1-1-15,-4 0 1 0,-4 0 0 16,-3-1-1-16,-6 1 1 0,-1 0 1 0,-4 0-3 16,-2 0 0-16,1 0-1 0,-3 0-6 0,-2 0-10 15,0 0-25-15,0 0-38 0,0 0-74 0,0 0-144 16,0 1-284-16,0 2-929 0</inkml:trace>
  <inkml:trace contextRef="#ctx0" brushRef="#br0" timeOffset="550733.5726">13664 12878 555 0,'0'-6'795'0,"-2"3"-682"0,-2-4-7 16,3 3 0-16,1 1 26 0,1-2 34 16,-1 1 6-16,3-1-7 0,-3 0-24 0,1 3-38 0,-1 1-39 15,1 2-34-15,0-1-22 0,4 3-8 16,4 6-1-16,3 0 5 0,3 7 5 16,6 3 2-16,2 6 0 0,3 1 1 0,4 5 0 0,0-1-2 15,-1 1 0-15,-1 0 1 0,0-2 3 16,1 5 1-16,1-3 0 0,-2 0-2 0,-3-4-2 15,3 4 1-15,-7-5 1 0,5 0-3 0,-7-4 0 16,1-3-4-16,-3-2-2 0,0-2-11 0,-2-4-20 16,2-1-33-16,0-1-60 0,-4-5-108 15,3-2-218-15,-1-4-484 0,-4-2-119 0</inkml:trace>
  <inkml:trace contextRef="#ctx0" brushRef="#br0" timeOffset="550992.2792">14271 12753 1562 0,'-1'-3'379'0,"-5"0"-264"0,3 0-41 0,-3 5-14 16,1 1 24-16,-6 1 32 0,-5 4 11 0,-3 5-6 15,-4 2-15-15,-5 4-14 0,-8 6-5 0,-9 7-10 16,-6 5-12-16,-1 2-14 0,0-1-17 15,1 1-11-15,6-2-6 0,0-1-4 0,5 1-3 16,3-1 0-16,2 3-1 0,3-2-3 16,3-1-9-16,0-4-14 0,7-3-29 0,1-1-50 15,7-6-66-15,3-1-126 0,3-3-220 0,3-3-535 16,4-5-31-16</inkml:trace>
  <inkml:trace contextRef="#ctx0" brushRef="#br0" timeOffset="551532.2372">14848 13075 1823 0,'1'0'-6'0,"0"0"-34"0,0 1 2 15,-1 1 42-15,1-1 77 0,0-1 55 0,-1 0 28 16,1 0-13-16,4 0-38 0,0 0-40 16,4 0-21-16,1 0-1 0,6 1 0 0,4-1-1 15,4 2-7-15,5 0-12 0,5 0-8 0,7 1-2 0,5-1-2 16,1 3-2-16,8-2-1 0,4 1-3 16,3 1-3-16,2-2-2 0,-1 1 1 0,4-1-3 15,-6 1-3-15,1-4 4 0,-1 3-1 0,2-3 0 16,0 0 1-16,4-3-3 0,1 2 1 15,-2-2-1-15,4 1 2 0,-1 0-3 0,-4-1 1 16,2 0-3-16,-3 0 2 0,-2 0 0 0,2-2 0 16,1 4 0-16,0-4-3 0,6 5 2 0,-1-2 0 15,4 0-1-15,2 1 3 0,-3 1-3 16,0-1 0-16,2 1 0 0,-6 0 0 0,2 0-1 16,-2 0 1-16,0 0-2 0,-4 0-1 0,1 1 2 15,-4 0-2-15,0 1 1 0,-2-1 1 16,-1 0-3-16,-2 1 0 0,-3-1 1 0,-4 1 1 15,-5-1 0-15,1-1 1 0,-2 0-1 0,-4 0 2 16,0 0-1-16,-4 2-1 0,-2-1 0 0,-2 1-1 16,-3-1 2-16,-2 1-1 0,-3 1 1 0,-4-2-2 15,-5 1 0-15,0-1 1 0,-5 1 0 0,-2-1 3 16,-1 0-2-16,-4-1 0 0,0 0-2 16,-1 0-12-16,-2 0-18 0,0 0-49 0,-2-1-97 15,-1 1-95-15,0 0-219 0,-3 0-680 0</inkml:trace>
  <inkml:trace contextRef="#ctx0" brushRef="#br0" timeOffset="552582.8363">2097 14915 824 0,'-3'-10'407'0,"-2"-1"-99"15,2-4-44-15,-2 4-39 0,1 1-21 0,1 0-24 16,-3 0-27-16,4 3-23 0,-1 0-43 0,-2 2-13 16,4 0-11-16,-1 3-12 0,0-1-8 0,2 2-10 15,-2 1-9-15,2 0-10 0,0 0-8 16,0 1-7-16,2-1-6 0,-2 2-7 0,0 1 1 16,0 2 0-16,0 5 4 0,0 6 7 0,1 5 1 15,0 4 2-15,1 4-1 0,-2 5 0 16,1 3 5-16,-2 8 0 0,1 2 3 0,-2-1 1 15,0 0-1-15,2-3-4 0,0 1-1 0,0-1 1 16,0 1 2-16,1-4 1 0,1 0-1 0,-1-5-1 16,1-3-5-16,3-3 6 0,-2-2 0 0,-1-3 0 15,4-3 8-15,-4-3-8 0,3-2 3 0,-2-4-2 16,-1 0 2-16,-1-4-1 0,2-2 0 16,-2-2 1-16,2 2 0 0,-1-6 2 0,-1 1 0 15,0-1 0-15,1-1-2 0,-1 1-2 0,2-2-2 16,-2 1-7-16,0-2-12 0,0-1-10 15,5 0-19-15,-2-3-20 0,3-3-27 0,-3-1-46 16,4-2-81-16,0 1-138 0,-4-3-241 0,-1-2-456 16,-2-1 393-16</inkml:trace>
  <inkml:trace contextRef="#ctx0" brushRef="#br0" timeOffset="552952.7674">1728 14913 767 0,'0'-7'511'0,"1"0"-183"0,2-2-123 0,3 1-56 0,0 2-18 16,3-1 1-16,2 0-4 0,7 0-9 16,1-1-23-16,7-1-24 0,4 2-19 0,6 0-14 15,5 1-6-15,1 2-8 0,3 2-3 0,1 2-2 16,5 2-2-16,-2 0-1 0,0 4-4 0,-5 2-2 15,-5 3-1-15,-6 2 2 0,-3 4-4 16,-6-2 0-16,-2 5-3 0,-6 1-3 0,-3 0 3 16,-3 3-2-16,-4 1 4 0,-5-1 0 0,-5 1 0 15,-5-5 3-15,-2 1 1 0,-3-6 4 0,-2 1 5 16,-5-4-1-16,-3-1 0 0,0 0-3 16,-6-5-4-16,-1-2-1 0,0 0-2 0,1-4-2 15,-1 2 3-15,1-2-3 0,4-2 4 0,3-2-3 16,9 1 0-16,-2 0-6 0,10-1-15 0,-1 1-23 15,2 0-37-15,1 0-57 0,4 1-98 16,0 2-129-16,0 0-225 0,6 3-264 0,-3 2-46 16</inkml:trace>
  <inkml:trace contextRef="#ctx0" brushRef="#br0" timeOffset="553703.157">2463 15598 218 0,'2'0'441'0,"4"0"-58"0,0 1-41 16,4-2-36-16,0-1-48 0,4-1-48 15,-1-2-51-15,3 0-36 0,-1-4-27 0,5-1-19 16,-1-2-8-16,3-1-7 0,2-2-7 0,-2 0-5 15,0 0-8-15,-4 0-6 0,-3 1-5 16,-1 1-5-16,-4 0-1 0,-3 1 0 0,2 0-1 16,-7-2-1-16,1 1-1 0,-3-1-3 0,-3-2-4 15,-1 2-6-15,-4 0-5 0,-1 0-3 0,-1 3-6 16,-2 2 0-16,-4 0 1 0,0 3 0 16,-1 2-2-16,-1 4 1 0,3 0 1 0,-4 2-1 15,5 0-1-15,-1 4 0 0,4 2-3 0,0 1 1 16,2 2 1-16,0 4 2 0,3 3 3 15,-1 2 0-15,4 1 1 0,1 0 2 0,4 3-1 0,2 0 1 16,7 2 2-16,0-5 0 0,6 1-1 16,2-3 0-16,4-3 2 0,0-4 0 0,6-1 0 15,0-5 0-15,0 0 0 0,3-5 2 0,0-3-2 16,2-3 2-16,3-3-2 0,3-4 2 0,0 0 0 16,0-4-2-16,-4 0 0 0,-1 0-2 15,-5-2 1-15,-1-1 2 0,-5 0 0 0,-2-2 2 16,0 0-2-16,-5-3 0 0,0-3 1 0,-3-2-1 15,-1 0 2-15,0-1 0 0,-3-1-3 0,-4 1 1 16,1 0-3-16,-3-4 0 0,2 0 1 16,-4 0 1-16,-2-1-2 0,0 0 1 0,0-2 1 15,-1 0-3-15,-2 2 2 0,-4-1-1 0,3-1-3 16,-3 2 0-16,-3 2 2 0,0 1-1 16,0 3 0-16,-1 1-1 0,-4 3 0 0,2 5-1 15,2-2 2-15,-1 6 0 0,3 1 0 0,-2 6-2 16,2 5-4-16,0 2-4 0,-2 5-2 0,1 5 1 15,-2 5 0-15,-4 3 3 0,3 9 3 0,-1 3 1 16,1 3 1-16,6 4 1 0,-1 5 2 16,5 4-1-16,3 2 2 0,2 3 2 0,0 1-4 15,6 2 0-15,-3 0-1 0,2 2 0 16,0-1 3-16,1-3 4 0,4-3 1 0,2-4 0 16,4-3 1-16,1-2 0 0,1-6 0 0,-2-6-3 15,3-2 0-15,-3-5 0 0,1-3 0 0,0-4 4 16,0-1-5-16,-2-3-3 0,-1-2-10 0,2-3-14 15,-6-2-24-15,0-2-29 0,1-5-51 0,-4 1-100 16,-2-4-192-16,0-2-332 0,-5-1-775 0</inkml:trace>
  <inkml:trace contextRef="#ctx0" brushRef="#br0" timeOffset="553888.2667">2981 15093 1276 0,'0'-2'356'0,"-1"-2"-253"0,1 1-26 0,4 2 19 16,4-2 41-16,2-5 20 0,7 2 5 16,3 0-24-16,1-2-45 0,2 2-39 0,6 1-20 15,2-1-14-15,1 0-10 0,1 1-43 0,2 2-102 16,-3 0-202-16,-2 3-312 0,-4 2-778 0</inkml:trace>
  <inkml:trace contextRef="#ctx0" brushRef="#br0" timeOffset="554392.6055">3463 15497 1971 0,'4'1'100'0,"3"-1"-82"0,3-1 6 0,6-3 46 15,4-3 47-15,3-3 30 0,1-4 11 16,-1 0-21-16,0-1-32 0,-4 0-22 0,4-2-18 15,-3-1-13-15,2-3-9 0,-2 3-12 0,-2-1-6 16,-5 1-5-16,-4-2-4 0,-4-1 0 16,-4 3-2-16,-3-1-6 0,-5 0-4 0,-3 2-6 15,-4 1-2-15,-6 0 1 0,-3 4 0 0,-2 1 1 16,-2 5 0-16,1-2 1 0,-2 6-1 16,0 1-1-16,4 2 0 0,-2 4-1 0,3 1 1 15,2 2 1-15,5 3 1 0,3-1-1 0,0 5-1 16,5-1 1-16,1 5 0 0,3 3 3 0,4 2 1 15,3 1-1-15,4 2 1 0,1-1-1 0,2 1 1 16,3-2 0-16,1-2-2 0,2-3 0 16,4-6 1-16,0-5 1 0,4-3 0 0,1-3 1 15,0-6 2-15,5-5-1 0,-1 1 0 16,3-6-1-16,0-1 0 0,-1 0-1 0,-1 0 2 16,-5-1-1-16,-2-2 0 0,-1 2-1 0,-4 1 1 0,-1-3-1 15,-2 0-1-15,-2 3 1 0,0-1-1 16,-2 3 0-16,0 3 0 0,-1 3 0 0,-2 4 1 15,-1 1 0-15,-1 1 2 0,1 2-1 0,1 3-1 16,3 4-1-16,1 0 0 0,-1 5 0 0,2-4 0 16,-3 5 1-16,1-4-2 0,0 2 3 0,0 0-1 15,-2 1 0-15,2 2 0 0,-2-1-11 16,3 0-27-16,-1-3-47 0,0-1-65 0,4-2-116 16,-3-5-214-16,1-1-325 0,-2-3-647 0</inkml:trace>
  <inkml:trace contextRef="#ctx0" brushRef="#br0" timeOffset="555104.5893">4628 14752 1498 0,'1'-4'394'0,"-1"-1"-138"0,1 1-75 0,-1 4-53 15,-1 0-45-15,0 2-34 0,-1 0-20 0,0 7-7 16,-1 3 3-16,1 4 11 16,-6 8 7-16,5 3 0 0,-5 3-4 0,4 2-7 0,-1 4-8 15,2-2-5-15,0 2-4 0,1 2-2 0,-2-3-2 16,3 5-2-16,-5 0 7 0,-2 3 9 15,1 2 6-15,-2-4 4 0,0-4-7 0,5-7-11 16,-1-5-5-16,2-2-1 0,1-3-3 0,0-5 1 16,2-3 1-16,0-1-2 0,0-3 4 0,1-5 2 15,0 0 8-15,-1-3 12 0,2-2 7 16,-2-2 1-16,0-2-6 0,0-2-10 0,0-6-11 16,0-2-3-16,0-3-1 0,0-1-3 0,0-5-3 15,-2-2-1-15,1-4 0 0,1-3-2 0,0-2 0 16,1-3 1-16,1-1-1 0,-2-1 0 15,3-2-1-15,1 0 1 0,-1-3 1 0,2 1 0 16,1-2 0-16,-1 3-2 0,1 3-1 0,3 1 1 16,1 2 0-16,-3 9 0 0,-1 5 2 15,1 5-3-15,0 11 2 0,-2 0-3 0,4 4 0 0,-2-1-1 16,3 7-2-16,1 1 0 0,3 6-1 16,4 2-1-16,-2 6 2 0,5 8 2 0,-1 2-1 15,0 11 1-15,1-1 3 0,-3 5-2 0,-1 1 3 16,0 2-1-16,-4-1 5 0,0-1-4 15,4-2-3-15,-3 0 1 0,2-2-2 0,-1-6 1 16,1-2-6-16,-4-1-15 0,2-5-29 0,-4-5-43 16,-2-2-47-16,-1-6-79 0,-5-6-105 0,-1-5-180 15,-3-2-234-15,-5-7-606 0</inkml:trace>
  <inkml:trace contextRef="#ctx0" brushRef="#br0" timeOffset="555284.6939">4620 15091 859 0,'-10'-8'569'0,"-1"-6"-201"15,1 2-109-15,6 1-61 0,3 2-39 16,3 1-35-16,2 0-34 0,4-1-29 0,5 1-26 16,6 0-17-16,5 0-5 0,5-1-3 15,4 1-15-15,2-1-46 0,0 2-95 0,-4 4-193 16,-1 0-292-16,-3 5-396 0,-2 1 464 0</inkml:trace>
  <inkml:trace contextRef="#ctx0" brushRef="#br0" timeOffset="556514.663">4919 15307 1583 0,'7'-18'800'0,"3"-3"-756"0,8-10-13 16,3 4 9-16,3 0 25 0,1-2 28 16,-3-2 17-16,-3 1-1 0,-1-1-13 0,-3-2-18 15,-4 1-12-15,-2 1-13 0,0-2-9 0,0 2-10 16,-6-2-10-16,1-2-5 0,-3 3-8 15,-2-5 3-15,-2 3-6 0,0-1 0 0,-5-2-3 16,-2 0-3-16,0 4 1 0,0-4-2 0,-1 3 2 16,-1-1-1-16,0 2 0 0,0 4 2 0,2 6 0 15,-1 6 0-15,4 5-1 0,0 5-5 16,5 4-9-16,-2 3-7 0,1 3-4 0,-2 7 3 16,-3 7 8-16,-1 4 4 0,-1 10 5 0,3 6 1 15,1 7 1-15,2 2 1 0,4 2 1 0,2 6 0 16,2 1-1-16,4 3 1 0,0 0 0 15,1 0 0-15,1-2-1 0,0 0-1 0,-2-7 1 0,2-5 3 16,4-7 2-16,0-1-2 0,3-9 3 16,1-4-3-16,3-7 2 0,3-1-1 0,-2-9 0 15,7-4 0-15,-1-6 0 0,1-4 0 0,-3-6-1 16,2-2 0-16,-6 0 0 0,-2-5-1 0,0-1 0 16,-3-2-1-16,-3 1 1 0,-3-4 1 15,0-1-2-15,-1-1-2 0,-3-3 2 0,0-1-2 16,-2 0 0-16,-3-1 2 0,1-2-3 0,0 1 3 15,-3 1-1-15,0-1-1 0,-3 0 2 16,-1 1-2-16,-1 3 1 0,-2 0-1 0,-2 1 1 16,-2 2 1-16,-1 2-3 0,-1 0 2 0,-3 1 0 15,3 1 0-15,0 4 1 0,-1 7 0 0,4 0-2 16,-1 5 2-16,3 5-4 0,3 0-3 16,-1 3-5-16,-3 4 0 0,4 1-1 0,-3 6 3 15,-1 7 2-15,-2 5 4 0,2 6 2 0,1 4 0 16,5 2-1-16,0 2 0 0,3 2 3 15,3 4-2-15,0 1 0 0,5 2 4 0,-2 2-4 0,1 2 2 16,0 2-2-16,0-2-2 0,2-3 0 16,1-4 2-16,3-4 0 0,-2-7 0 0,2-6 2 15,1-3 0-15,1-3 0 0,-1-6-1 0,4-3 3 16,0-5 1-16,4-5 1 0,2-5 0 0,2-4 0 16,-4-5-1-16,4 1 1 0,-4-8 0 15,-1-1-4-15,-3-1 1 0,1-3 1 0,-4-1-3 16,3-3 1-16,-6 1 1 0,0-3 0 0,-2 1-1 15,-1 1 1-15,0 0-1 0,-1 1-1 0,-4 4 0 16,2 5 0-16,-4 0 2 0,0 6 0 16,1 2-1-16,-3 4 1 0,0 1-3 0,0 5-1 15,-2 0-4-15,2 2-5 0,-2 3-1 0,0 3 0 16,-5 4 4-16,-2 5 4 0,-4 6 2 16,-1 4 3-16,-3 4 1 0,3 5-3 0,-3 0 1 15,6 4-1-15,1-2 2 0,0-1-1 0,4-5-2 16,4-3-1-16,3-5 3 0,2-5-3 15,2-3 1-15,4-6 0 0,-3-4-2 0,2-2 5 16,2-6 0-16,6-2 1 0,-3-4 1 0,3-4-2 16,2-4 0-16,-2 0 0 0,-3-3-3 0,3-1 4 0,-6-1-3 15,-3-1-1-15,-1 1 3 0,-1 0 0 16,-3 2-2-16,-2 2 2 0,-2 0-2 0,-2 6 0 16,2 1 1-16,0 1 0 0,-4 6-2 0,4 2 0 15,1 2-1-15,1 0-4 0,0 2 2 16,0 2-2-16,0 2 4 0,-1 2 1 0,0 5 0 15,1 1 4-15,1 3-2 0,0 1 0 0,2 2-3 16,3-1 1-16,-3 2 0 0,1 0 1 16,1-2 2-16,3-5-1 0,-3-2 2 0,4-6 3 15,0-4 1-15,0-2 0 0,4-5 0 0,0-1-1 16,3-5 0-16,1-1-1 0,-2-4-1 0,2 0-1 16,-4-4 8-16,0-1-8 0,2-3 1 15,-3 2-1-15,2-2-6 0,1-1 5 0,-2 2-1 16,1 1 0-16,0-1 1 0,-1 4-2 0,0 3 2 15,-3 5-1-15,3 2-2 0,-6 5 0 16,0 2 0-16,2 1-3 0,-1 4 0 0,1-1 0 16,-2 4 1-16,1 5 1 0,1-1 2 0,0 4-2 15,-1 0 0-15,-3-1 0 0,1 2 4 0,-4 1-3 16,0 2 0-16,0 0 0 0,-2 2-1 0,-3-1-1 16,0 3 3-16,-6-1 1 0,0-3-2 15,5-3 3-15,-2-6 0 0,5-3 2 0,1-4 10 16,0-5-2-16,2-3 1 0,4 0-1 0,-2-4-2 15,6-2-2-15,-1 1-2 0,2-1-2 16,1 1-5-16,2 3 2 0,-3 1-1 0,1 1 0 0,0 2-2 16,2 1 2-16,-2 2 0 0,-2 1 0 15,2 1-1-15,-5 1 0 0,0 0-11 0,1 1-20 16,1 2-43-16,0-1-66 0,-6 4-112 0,3-4-211 16,-3 4-397-16,-3 1-755 0</inkml:trace>
  <inkml:trace contextRef="#ctx0" brushRef="#br0" timeOffset="556703.3718">6680 14991 1954 0,'-5'6'967'0,"0"6"-920"0,-5 6-25 16,1 6-1-16,-1 0 6 0,1-1 5 0,2-3 4 15,1-3-2-15,-2 0-6 0,-2-3-5 0,2 4-7 16,4 0-3-16,-3-2-1 0,5 2-6 15,-4 1-15-15,2-1-39 0,1-4-68 16,0 1-125-16,0-5-237 0,4-1-316 0,2-6-757 16</inkml:trace>
  <inkml:trace contextRef="#ctx0" brushRef="#br0" timeOffset="557226.5765">7309 14362 1495 0,'-7'-4'218'15,"1"-2"-70"-15,-1 1-27 0,-1 2-3 0,6 2 0 16,1 2-15-16,1 1-32 0,2 2-19 0,1 4 2 16,5 5 14-16,2 5 14 0,4 7-1 0,5 2-13 15,6 4-15-15,1 2-13 0,9 3-11 0,-2 0-7 16,-2 3-4-16,0 3-2 0,-3 2 0 15,-6 0 1-15,-1-3-2 0,-3-1-2 0,1-5-5 16,-5-1-1-16,1-7-3 0,0-4 4 0,-3-6 9 16,3-6 10-16,-3-8 10 0,-1-5 9 15,0-7 4-15,-1-3-1 0,2-9-3 0,-1-4-1 16,2-6-9-16,-2-5-6 0,-1-3-1 0,-5-4-11 16,0 0 0-16,-5 3-5 0,-5-3-5 0,0-3-1 15,-5-2-5-15,-1-2 1 0,-3 0-3 16,1 0 1-16,-3 2-1 0,3 2-2 0,-6 3-5 15,6 5-15-15,-5 4-18 0,5 5-26 0,-3 5-31 16,6 3-36-16,0 5-48 0,4 0-55 0,0 7-79 16,5 1-171-16,1 2-172 0,2 3-262 15,4 3 539-15</inkml:trace>
  <inkml:trace contextRef="#ctx0" brushRef="#br0" timeOffset="557594.6811">7801 14105 1 0,'8'4'556'16,"-1"6"-98"-16,-1 4-74 0,3 7-43 0,1 2-56 15,-1 3-59-15,3 5-44 0,4 0-37 0,-2 3-28 16,5 2-17-16,-1 3-13 0,-3 2-14 0,3 0-14 16,-2 1-16-16,-3-3-14 0,4 0-4 0,-4-4-5 15,-1-3-3-15,-1 1-1 0,-1-7-3 16,-4-3-2-16,-2-5-1 0,-3-4-1 0,0-7 5 16,-1-5 13-16,0-3 9 0,-1-2 3 0,0-5-3 15,-3-7-15-15,-4-5-7 0,-2-5-6 16,-2-1-2-16,-5-3-2 0,-2-3 0 0,-2-3 1 15,0 0-2-15,1-3 3 0,0 1 0 0,5-5 1 16,-1 0-2-16,5 5-1 0,1-3 2 16,6 3-2-16,0 1-1 0,5 2 1 0,4 6-1 0,0 6-1 15,9 5-1-15,-1 4 0 0,5 4-2 16,5 3 2-16,-1 4-3 0,6 5-1 0,0 3-1 16,-4 3-2-16,0 4 2 0,-1 2 2 0,-3 3-2 15,-6 2 2-15,-3 1-1 0,-2-1-1 16,-7-2 1-16,-3-1-2 0,-1 0 3 0,-7-2-2 15,-3-2-5-15,-5-1-11 0,-2-3-15 0,-1 0-18 16,-2-4-25-16,1 1-29 0,1-2-55 0,5-1-93 16,2-1-216-16,1-2-374 0,7 0-547 0</inkml:trace>
  <inkml:trace contextRef="#ctx0" brushRef="#br0" timeOffset="557845.5013">8582 14564 2769 0,'2'10'45'0,"-1"7"-23"0,-1 8-6 0,-1 2 4 15,-2-4 14-15,-6 1 8 0,0-4 4 0,-3-1-5 16,-6 0-10-16,3-2-8 0,-4 2-4 16,0-1-4-16,1-2-5 0,4 0-5 0,-2-1-27 15,2 1-52-15,3-5-97 0,2-1-182 0,1-2-381 16,7-3-856-16</inkml:trace>
  <inkml:trace contextRef="#ctx0" brushRef="#br0" timeOffset="558879.9589">9142 14052 569 0,'-1'-8'565'15,"-2"-2"-203"-15,-2 1-92 0,2 6-86 0,3 2-75 16,-1 2-45-16,1 1-37 0,0 1-19 0,-1 7 2 16,0 2 14-16,0 8 17 0,1 5 14 0,0 4 1 15,3 8-2-15,1 2-8 0,4 3-8 0,2 1-5 16,0 3-3-16,2 1-3 0,2-1-4 0,-1 2-2 16,-2-5-3-16,-1-1 0 0,2-5 7 0,-2 0 6 15,-1-5 5-15,2-5 4 0,-1-7-3 16,-1-5-7-16,-2-6-3 0,-5-5 7 0,-1-2 11 15,-2-2 8-15,-1-5 4 0,-5-2-10 16,1-5-17-16,-5-6-8 0,-2-3-10 0,1-3-2 16,-6-7-3-16,3-1-5 0,-4-2 1 0,1-6 0 15,1-1 1-15,3-3 0 0,2 3 1 0,3-4-2 16,1 0 0-16,6 0 1 0,0 0-1 0,4 2 3 16,1 7-6-16,5 2 3 0,1 7-1 15,3 5-2-15,4 2 2 0,1 8-3 0,8 5-5 16,-5 1-1-16,2 6-2 0,-5 3-1 0,-1 6 2 15,-2-1-3-15,-1 9 2 0,-6 2-2 16,-1 1 0-16,-5 2 2 0,-4 6 0 0,-5-1 6 16,-3 4 3-16,-5-2 0 0,-3 1 2 0,0-3-12 15,-4-4-21-15,4-6-36 0,0-1-61 16,2-5-81-16,4-1-98 0,-2-4-209 0,5-2-301 0,2-2-237 16</inkml:trace>
  <inkml:trace contextRef="#ctx0" brushRef="#br0" timeOffset="560255.5215">9527 14366 28 0,'8'9'374'0,"1"5"-48"16,2 1 19-16,2 1-15 0,0-3-40 15,2-2-46-15,1-2-51 0,2 0-37 0,4-5-28 16,2 0-24-16,3-4-15 0,0-2-15 0,3-2-8 15,-5-2-9-15,-6 0-9 0,-1-2-6 0,-6 1-5 16,-3-1-2-16,0 0 0 0,-3-1 2 16,-3 0-5-16,-3-1-3 0,-2 0-11 0,-5 2-13 15,0-1-7-15,-7 2-5 0,0 1-1 0,-6 2 2 16,-7 2 3-16,3 4 3 0,-4 1-6 16,0 3 6-16,5 1 0 0,1 2-2 0,4 6 2 0,0-1-3 15,6 5 0-15,1 0 2 0,3 5 0 16,4-2 1-16,3 1 1 0,5-3 1 0,4 0 7 15,5 1-2-15,4-2 1 0,3-1 3 16,4-4-5-16,4-3 7 0,4-5 0 0,1-5-1 0,5-2 0 16,-1-5-4-16,-3 0 0 0,1-5-2 15,-1-1 3-15,-5-2-1 0,-4 0-1 0,-4-3 1 16,-3-1 0-16,-5-1-3 0,-3-5 0 0,0-1-2 16,-4-1-4-16,-3 1 3 0,-3 1-1 0,-1 3 0 15,-1 2 1-15,-2 4-2 0,-2 4 0 16,0 2-1-16,3 4 3 0,-1 1-9 0,1 4-6 15,2 4-5-15,0-1 1 0,-2 5 3 0,0 4 6 16,-1 5 4-16,3 2-2 0,1 3 6 16,1 2-1-16,7 5 2 0,-1-3 5 0,0 5-4 15,5-3 0-15,-1 0 3 0,4-2 0 0,0-1 2 16,2-7 2-16,3-5 2 0,2-4 0 0,5-4 1 16,-5-5-2-16,-1-3-2 0,-1-3-2 0,-3-5 0 15,-3 0-1-15,-1-4-2 0,-4-2 0 0,-3 2-3 16,-6-3-3-16,-6 0 1 0,0 4-1 15,-6-3-1-15,2 2 0 0,-4 1-2 0,3-1-1 16,-3 2 4-16,2 3-2 0,1 2 5 0,3 1-2 16,1 2 3-16,4 3 2 0,3 1-1 0,1 1-2 15,1 0 0-15,0 1-3 0,7-1 1 16,2 0 0-16,2 0 3 0,8-3 1 16,2-1-2-16,1-1 0 0,4-5 1 0,-2 1 0 0,0-3 3 15,-4 0-2-15,-2-2 2 0,0-3-1 16,-3-2 1-16,-5-1 2 0,-1-4-4 0,-1 0 1 15,-5-3-1-15,1-3 2 0,-6-2-2 0,-1-2-2 16,-5-3 1-16,1 1-4 0,-4-4 3 0,-1 0 2 16,1 1-1-16,-3-3 3 0,1 0-3 15,1 3 0-15,-1 3 0 0,0 2 0 0,2 2 2 16,0 5 1-16,3 5 2 0,2 9 0 0,1 2-1 16,1 7-7-16,2 3-12 0,2 4-8 15,0 4-1-15,0 8 4 0,6 7 12 0,2 10 5 16,2 5 1-16,6 5 0 0,-2 5-1 0,4 5 6 15,-2 7-4-15,2 5 0 0,-6 10-1 0,0 2-3 16,-5 7 2-16,1 3 1 0,-3 1 0 0,-1-1-1 16,-2-5 3-16,0-2 0 0,-2-4 0 15,-1-4-1-15,-1-5 0 0,0-6-1 0,2-12-1 16,3-10 4-16,-2-10-2 0,1-11 3 0,0-8 7 16,-3-8 4-16,-1-7 3 0,1-7-3 0,-1-8-8 15,1-6-6-15,-1-6-1 0,0-5-1 0,0 0 4 16,-1-2 1-16,0-3 0 0,0 0 0 15,3 1-2-15,1 2 1 0,3 1-2 0,3 3 1 16,0 4-3-16,1 6 2 0,-3 3 0 0,1 7-1 16,-1 6-2-16,-4 0-4 0,2 7-9 15,-2 2-11-15,-1 1-1 0,3 3 1 0,-1 5 8 16,1 2 8-16,1 2 5 0,3 1 2 0,2 1 2 16,0-3 3-16,5 0 0 0,0-7 1 0,3-1 3 15,3-3-1-15,3-4 1 0,-1-2 1 0,2-4 0 16,-1-2 0-16,-3-5-1 0,3 1 1 15,-5-7-2-15,-4-2 1 0,-1-3-3 0,-6-3 2 16,-5-3-1-16,2 0 1 0,-6-5-1 0,0-1-2 16,-3-5 2-16,0-4-1 0,1 1 0 15,0-2 0-15,0-2 0 0,1 1 0 0,1 0 0 0,-1 3 1 16,-1 4 2-16,0 6 6 0,0 5 3 16,-1 6 3-16,2 8-3 0,-1 8-6 0,2 5-8 15,0 5-15-15,0 5-6 0,0 4-2 16,0 7 2-16,2 6 12 0,-2 4 3 0,2 6 4 15,2 7 1-15,0 4 3 0,3 4-2 0,0 6 1 16,3 7-2-16,-3-2 0 0,2 2 2 0,3-5 2 16,4-3 3-16,3-9-1 0,3-8 5 0,6-9-1 15,2-6 2-15,1-6 1 0,1-5-2 16,-3-7 0-16,-2-5-4 0,-3-1 1 0,-2-7-2 16,-7 0 1-16,1-1-3 0,-8 0-1 0,-4 2 0 15,-7 0-4-15,-4 2-3 0,-6 2-1 16,-2 3-2-16,-3 1 3 0,-4 3 2 0,-1 3 3 15,-2 1 1-15,1 2-1 0,8 1-1 0,1 1 1 16,6 1-3-16,2 2 3 0,3-2 0 0,3 4 2 16,3 2 2-16,3 1 2 0,5 1 1 15,2 0-4-15,6 3-9 0,3 0-26 0,1 0-50 16,3-1-92-16,1-4-175 0,-3-2-414 0,1-1-860 16</inkml:trace>
  <inkml:trace contextRef="#ctx0" brushRef="#br0" timeOffset="561495.5697">12111 14175 217 0,'0'-4'587'0,"0"-2"-117"0,0-1-94 15,-2 1-74-15,-1 0-73 0,1 1-46 16,-3 3-42-16,2-3-35 0,-3 4-33 0,0-2-25 16,0 3-18-16,-4 1-11 0,0 2-5 0,-4 3-3 15,-1 1 0-15,-2 5 0 0,-1 0 3 0,1 3-5 16,3-1-3-16,2 1-1 0,4 3-3 16,1-3 2-16,2 3-1 0,1 3 3 0,3-2 3 15,0 2 1-15,2-2 6 0,4-5 2 0,5 0 7 16,0-5 2-16,6-3 1 0,3-4-4 0,0-3-1 15,3-5-6-15,-5 0-3 0,2-1-1 16,-3-6-3-16,1 2 1 0,-3-6-2 0,-2 1-2 16,-4-1-1-16,0-3-2 0,-6 2-2 0,-1 0-2 15,-2 3 1-15,-1-2-1 0,-2 4-1 16,-1 1 1-16,0 2 1 0,-1 2-3 0,3 2-2 16,1 4-3-16,-1 1-6 0,3 1-1 0,-1 1-1 15,1 2-1-15,0 2 6 0,0 6 4 0,-3-1 2 16,3 5 3-16,0-2-1 0,3 5 2 15,1-3 1-15,-1 3 1 0,1 0 0 0,2 0 0 0,-1-2 0 16,4-5 5-16,3-3-3 0,1-1 8 16,1-4 0-16,3-3 1 0,-1-4-4 0,-1-3 1 15,-1-1 1-15,1-2-2 0,-3-2 2 0,2-1-4 16,-2-5-1-16,1 1-1 0,-5 0 0 0,2-1-2 16,-2 1-2-16,-1 1 2 0,-2 0-6 15,3 1 5-15,-3 2 0 0,3 3-2 0,0 2 1 16,1 1-4-16,0 4 0 0,0 3 0 0,3 1 2 15,-2 1-5-15,1 5 2 0,-1-1 0 16,2 3 0-16,-1 3 0 0,-1 1 0 0,-1 3 1 16,3 0 0-16,-4-1 2 0,0 3-3 0,-2-2-1 15,-4 4 1-15,-3 0 0 0,-4-3 1 0,0 0 1 16,-1-3 2-16,-1-4-2 0,4-5 5 16,3-5 2-16,-1-5 3 0,2-1 0 0,-1-5-4 15,0-1 0-15,2-5-4 0,1-1 2 0,-1-3-1 16,1 2-1-16,-1 2 1 0,1-1 1 0,1 3-1 15,-2 3-1-15,3 0 2 0,0 5-4 0,-1 3-2 16,2 3-3-16,-1 1-5 0,0 3 0 16,4 2 2-16,-3 4 2 0,1 1 2 0,3 2 4 15,0 1-1-15,0 2 1 0,1 1 1 0,3-1 0 16,-1 2 1-16,-1-3 0 0,3 1 0 0,0-5 0 16,-3 0 3-16,5-4-1 0,-3-3 0 0,1-3 3 15,-2-2-1-15,-1-4 0 0,1-4 1 16,-3-1-1-16,1-6-2 0,-1-1 0 0,0 0 2 15,-3-2-1-15,3-2 3 0,-3 0-2 16,-1 0-1-16,-1 0 0 0,1 1-1 0,1-1 3 16,1 3-5-16,-3 2 1 0,0 1 1 0,1 4-2 15,-1 3 1-15,-1 3-2 0,-3 4-2 0,0 2-5 16,1 0-1-16,-4 5-5 0,2 1 0 16,0 6 5-16,-1 1 3 0,1 6 5 0,0-1 0 15,0 2 1-15,-1 2 2 0,1 1-3 0,1 0 0 16,2-3-5-16,3-3-4 0,4-3 0 0,5-6 1 15,0-3 4-15,4-3 4 0,-1-4 3 0,2-3 1 16,-4-2 1-16,-2-3-1 0,2-3-2 16,-6-4 1-16,-3-4-1 0,-1-2 0 0,-3-1 0 15,-6-3 0-15,-4-1-1 0,-2-4 0 0,-3 0 2 16,-6-1-1-16,3 1 2 0,-4-2 4 0,1 1 0 16,6 2 4-16,-2 0-1 0,7 2 2 15,-2 3 4-15,4 5 2 0,0 3 3 0,3 7-2 16,-2 3-5-16,1 4-14 0,2 6-14 0,0 4-4 15,0 5-3-15,-1 7 8 0,1 6 9 0,1 3 5 16,3 3 1-16,1 4 2 0,4 3 0 0,2 5 1 16,1 4 1-16,4 2-2 0,-1 2-21 15,2 0-48-15,0 2-74 0,3-2-114 0,-1-4-200 16,3-8-373-16,1-6-596 0</inkml:trace>
  <inkml:trace contextRef="#ctx0" brushRef="#br0" timeOffset="561893.186">14095 13716 1337 0,'-3'-4'472'0,"2"-1"-335"0,-2 0-49 16,-1 6-24-16,0 4 15 0,-4 1 19 15,-1 4 10-15,-4 2-11 0,2 4-18 0,-4 5-18 16,1 3-15-16,3 3-8 0,2 4-7 16,5 4-4-16,-1 2-5 0,3 4-2 0,2 6-5 15,-3 4-3-15,-2 3 0 0,0 3 5 0,1-2 11 16,7-7 6-16,6-6 8 0,5-8-2 16,7-7-2-16,5-7-2 0,1-5 0 0,2-9-2 0,-1-4-3 15,1-5-2-15,-1-4-9 0,5-7-3 16,-1-5 0-16,-2-4-6 0,-5-3 5 0,-2-5-2 15,-8-1-5-15,-5-7-3 0,-8-3 0 0,-4-1-2 16,-5 1 0-16,-6 1 1 0,0-1-5 16,-7 4 0-16,-2 1-3 0,-4 5 1 0,3 3-1 15,-2 5 0-15,2 5 0 0,3 1-1 0,1 4-4 16,4 5-27-16,0 3-51 0,3 5-90 0,3 3-133 16,4 6-172-16,1 6-293 0,8 4-675 0</inkml:trace>
  <inkml:trace contextRef="#ctx0" brushRef="#br0" timeOffset="562200.4086">14455 14355 2878 0,'0'-20'39'0,"-1"-6"-24"15,1-6-5-15,-1 4-1 0,1 2 6 16,-1-3 17-16,-3 1 19 0,2 1 12 0,-1 0 2 15,0 2-9-15,1 3-13 0,2 2-8 0,4 2-9 16,-2 5-8-16,1-4-7 0,3 7-3 0,-2-1-2 16,4 1-2-16,-2 5-1 0,4-2-3 15,-3 5-3-15,3 2-1 0,0 3-5 0,-1 4-1 16,2 1-3-16,-2 5 0 0,-1 3 0 0,-4 4 2 16,4 5 4-16,-6 2 3 0,4 1-1 0,-4 3 4 15,-1 1 1-15,0 2 1 0,2 0 3 16,0-2-3-16,0-1 0 0,2-4-6 0,0-6-13 15,3-4-25-15,0-6-35 0,-1-3-59 0,2-2-93 16,0-6-202-16,-3-2-372 0,-1-4-749 0</inkml:trace>
  <inkml:trace contextRef="#ctx0" brushRef="#br0" timeOffset="562629.3834">14913 14057 1729 0,'-2'0'243'0,"-6"1"-263"16,-2 3-12-16,0 5 41 0,0 0 36 0,0 2 33 16,-3 0 31-16,1 1 7 0,-3 3-9 15,4 2-15-15,1 3-20 0,0 4-15 0,8-2-5 16,3-1 8-16,8-3 3 0,2-4 0 0,6-2-7 16,0-3-12-16,3-5-4 0,-2-1-3 0,4-6-4 15,-2-1-4-15,1-4-4 0,-1-1-5 16,1-2 1-16,-3-2-2 0,1-2 4 0,-6 0 2 15,-2 0 0-15,-3-2 0 0,0 0-4 0,-1 3-4 16,-2 1-3-16,1 1 0 0,-2 0-5 0,-2 5-3 16,2 4 0-16,-2 0-9 0,-1 3-5 15,0 1-6-15,-1 4-6 0,4 5 2 0,1 5 2 16,-1 9 8-16,4 6 3 0,-3 5 3 0,-2 3 1 16,-1 4-1-16,0 3 1 0,-2 3-1 0,-1 4 0 15,-1 0 0-15,-7 4 0 0,-3-1 3 0,-4-1 0 16,-6 1-1-16,-2 2 0 0,-6-3-1 15,-2-4 1-15,-3-1 2 0,2-12-1 0,0-3 1 16,-2-7 0-16,6-10 0 0,4-6 2 0,3-8 1 16,3-6 2-16,1-5 1 0,6-3-5 0,2-4-13 15,1-4-28-15,7-4-48 0,3-5-74 16,7-1-130-16,3-2-236 0,8-2-316 0,0 0-488 16</inkml:trace>
  <inkml:trace contextRef="#ctx0" brushRef="#br0" timeOffset="562796.848">15224 14260 2901 0,'2'-5'59'0,"0"-3"-39"0,4 1-15 0,-1 3-4 0,2 1-9 16,-3 0-31-16,2 0-56 0,-3-1-79 16,4 2-97-16,-3-1-118 0,4 1-152 0,0 2-152 15,2 0-82-15</inkml:trace>
  <inkml:trace contextRef="#ctx0" brushRef="#br0" timeOffset="563130.2978">15916 13652 1406 0,'0'-6'262'0,"-1"0"-63"0,-2-1-35 0,2 2-6 16,0 0 6-16,1 2-16 0,-1 2-29 0,0 1-30 15,1 1-29-15,0 0-27 0,0 1-18 0,0 3-8 16,-2-1-2-16,2 3 2 0,0 1 3 16,-1 9 2-16,2 3 1 0,-1 6 0 0,2 3 1 15,0 3 0-15,-1 0-1 0,4 4-1 0,-2-2 1 16,3 4-2-16,-3 2 1 0,-2 3 4 15,-1 3 2-15,-1 0 2 0,-1 1-4 0,1-2 2 16,-2-1-2-16,3-2-2 0,0-1 2 0,0-3-3 16,-1-4 2-16,0-2 5 0,1-2-2 0,0-5-5 15,0-8-20-15,2-1-34 0,2-4-58 0,-2-5-86 16,-1-4-133-16,1-3-231 0,-1-4-378 16,-2-6-132-16</inkml:trace>
  <inkml:trace contextRef="#ctx0" brushRef="#br0" timeOffset="563445.9792">15721 13839 1703 0,'3'-9'137'0,"1"-2"-66"0,5-1 11 16,3 2 41-16,4 0 30 0,-2 2 16 15,5 0-21-15,1 1-47 0,1 1-36 0,4 1-18 16,1 4-13-16,4 4-3 0,2 1-6 0,6 3-3 15,0 5-4-15,3 0-3 0,-1 6-1 16,-4 2-1-16,2 4-2 0,0 1 0 0,-6 3-3 16,-4 4-3-16,-6-3-3 0,-4 4 2 0,-7 1 0 15,-6-1-1-15,-3 0 1 0,-6 1 0 16,-5-1-1-16,-5 3 0 0,-9-1 2 0,-5 0 1 0,-9-1 5 16,-2-4 1-16,-4-1 3 0,-1-5-3 15,0-6 1-15,6-7 1 0,1-2-4 0,5-4-5 16,4-3-11-16,3-2-14 0,0-1-21 0,6-3-29 15,4 1-58-15,-1-2-81 0,5-1-158 16,6-4-357-16,0 1-801 0</inkml:trace>
  <inkml:trace contextRef="#ctx0" brushRef="#br0" timeOffset="564596.5173">16428 14230 1 0,'1'3'180'16,"-1"-2"171"-16,4 2-77 0,0 0-5 0,2-2 23 15,1 1-5-15,8-2-34 0,-1-2-47 0,6-2-33 16,1 0-28-16,4-3-23 0,-2-4-17 0,-1-1-18 15,-3-1-18-15,-1 0-9 0,-5-3-10 0,-2 1-9 16,-3 2-5-16,-6-1-10 0,-1 1-3 16,-2-2-7-16,-5 3-7 0,-1-1-5 0,-5 4-7 15,-3-2-1-15,0 5 0 0,-3 0 0 0,-2 5 0 16,-1 1 0-16,2 4 1 0,-1 3-2 16,6 2 1-16,-1 4 2 0,4 4 1 0,1-1 3 0,5 4 0 15,0 0-2-15,3 1 1 0,2 2-1 16,1 2 0-16,0 1 0 0,5-1-4 0,-3 2 1 15,6-5 0-15,0 0 1 0,1-5 4 0,5-6 5 16,7-3 2-16,3-5-1 0,3-3 0 16,2-3-3-16,-4-4-2 0,4 0 2 0,-2-4 0 15,-4-3 1-15,3-4 0 0,-5-2-1 0,-1-3 1 16,-1-3-2-16,-3-5 4 0,-3 0-2 0,-4-2 2 16,0-1 0-16,0-5-2 0,-3 1-2 15,-3-5 0-15,2 1-2 0,-3-2-1 0,-2 1 2 16,2 0-2-16,-1-2 2 0,-1-1 0 0,3 1-2 15,-3 1 2-15,4 1-1 0,-4 5 0 16,1-1 1-16,-2 6 0 0,0 2 3 0,-1 8 6 16,-1 5 0-16,-2 6 0 0,2 4-9 0,2 5-10 15,0 3-14-15,-1 6-4 0,1 2-1 0,-3 8 8 16,2 6 11-16,1 9 5 0,0 9 2 16,0 7-1-16,1 8 2 0,3 9 0 0,0 3-1 15,1 4 0-15,-4 2 0 0,-1 1 0 0,-1 2 2 16,-2 5-3-16,-2 0 2 0,-1 2 0 0,0-3 1 15,-3 0 0-15,2-8 1 0,-2-3-3 0,2-9-1 16,-1-2 1-16,2-6-1 0,2-7 1 16,4-6 3-16,0-8-3 0,0-6-2 0,0-9 2 15,1-8 9-15,-1-6 2 0,1-7 0 0,1-5-2 16,0-10-16-16,1-8 0 0,0-5-4 0,4-5 3 16,-3-3 5-16,2-3-1 0,-3 1 3 15,3-2 1-15,-2 1 0 0,4-1 1 0,2-1-3 16,0 2-2-16,1 2-1 0,7 3-3 0,0 6 0 15,-2 6 2-15,3 5-3 0,-9 7 4 0,0 5-7 16,-3 6-13-16,-3 2-11 0,0 4-9 16,-2 4 0-16,-1 2 10 0,0 5 12 0,-1 2 8 15,1 3 5-15,0 3 4 0,0 0 2 0,4-2 4 16,-1-2 2-16,4-1 1 0,3-3 0 0,0-4 2 16,4-4 3-16,-1-2 3 0,4-3-2 15,-4-3 3-15,5-5 0 0,-1-2 1 0,-2-5 2 0,1-6 5 16,-2 1 6-16,-3-6 4 0,-1-2 1 15,-7-4-2-15,0-2-9 0,-5-7-5 0,-2 4-2 16,-1-6-4-16,-5-2 1 0,2-2 1 0,0-2 0 16,1 0 3-16,-2-1 0 0,1 0 0 0,1-1-1 15,-1-3 0-15,4 6-1 0,-2 0-1 16,4 8-1-16,-2 4 0 0,3 10 3 0,-1 5 0 16,0 11-5-16,1 4-8 0,0 5-19 0,-1 4-13 15,1 5-1-15,-2 4 1 0,-1 10 15 16,1 5 9-16,-1 8 6 0,1 7 2 0,4 7 1 15,2 5 3-15,2 3 0 0,1 0 2 0,2 0 0 16,1 4-7-16,3-3-32 0,0 2-62 16,3-6-122-16,6-4-209 0,6-10-361 0,7-9-781 15</inkml:trace>
  <inkml:trace contextRef="#ctx0" brushRef="#br0" timeOffset="564774.8472">17120 13916 3049 0,'6'-7'67'15,"3"0"-50"-15,10 2-34 0,6 5-38 16,12 2-37-16,4 1-99 0,3 0-165 0,2 6-345 16,-2-2-840-16</inkml:trace>
  <inkml:trace contextRef="#ctx0" brushRef="#br0" timeOffset="580213.8464">6101 15854 313 0,'-1'-3'632'16,"-1"-2"-275"-16,-2-4-60 0,2 6-47 0,2 0-47 16,-1 2-35-16,0 0-23 0,1 1-27 0,0 0-33 15,1 1-34-15,-1 0-30 0,1 2-19 0,-1 0-7 16,5 6 2-16,-2 4 8 0,0 7 10 15,2 5 4-15,-1 4 3 0,2 6 0 0,-2 8-2 0,-4 5 10 16,-1 4 5-16,-5 1 4 0,2-1-2 16,-2-4-11-16,3-3-11 0,-2 0-4 15,0-5-1-15,3-3 1 0,-1 3-1 0,-1-6 2 0,1 0-3 16,-3-1 2-16,2-4 0 0,-4 0-1 0,1-4 1 16,1-3-2-16,-1-3 1 0,4-1-1 15,-2-2-1-15,2-4 1 0,2 0 0 0,0-5 1 16,-1-2 1-16,2-3-4 0,0 1-11 0,2-3-19 15,-1-3-19-15,-1 2-21 0,1-1-24 0,-1-1-43 16,0-4-71-16,1-1-137 0,0-6-213 16,0-2-231-16,1 0-103 0</inkml:trace>
  <inkml:trace contextRef="#ctx0" brushRef="#br0" timeOffset="580729.2003">5946 15911 813 0,'-4'-3'405'0,"0"0"-124"0,-4-1-75 0,5 2-47 16,-2 1-30-16,4 2-16 0,1-1-19 0,-1 2-21 16,1 1-15-16,-1-2-9 0,1 3 0 0,-2 2 3 15,-1 2-2-15,-1-1-2 0,2 4-9 16,-2 0-5-16,0-1-6 0,-1 1-1 0,0 2-2 15,2-1-1-15,-5 1-2 0,4-1-3 0,-2 2-1 16,-3-1-4-16,5 1-1 0,-4-1-1 16,0 0-2-16,1-2-2 0,1 1 0 0,-1 0-2 15,3-1-1-15,-3 1 0 0,4-1-2 0,-4 0-1 16,3 0 0-16,-3 0 1 0,3-1 3 16,-1-2 0-16,2-2 3 0,-4-1-3 0,5-1 1 0,2-2 1 15,-1 0 2-15,1-1 6 0,-1-1 5 16,1-1 7-16,0 1 5 0,0 0 9 0,0-2 0 15,-2 1-4-15,1-2-4 0,-1-4-9 0,1 0-7 16,1-4-2-16,1-2-3 0,1-5-3 0,2-3 0 16,-1-2-2-16,6-2 0 0,-1-5 0 15,2-3-2-15,2-3 0 0,1 4-2 0,0 5 2 16,2 2-4-16,0 6 1 0,0 3-2 0,1 5-1 16,3 1-3-16,3 5 0 0,2 3 0 0,-1 4-2 15,4 2 2-15,-3 4-4 0,4 1 4 16,-5 2-1-16,2 2 2 0,-2 0 2 0,3 4-2 15,-1 1 2-15,-5 0-1 0,2 1 1 0,-2 1 0 16,-2 2 2-16,1 0-1 0,-5-3-2 16,5-2-14-16,-7-3-42 0,-1-1-76 0,-1-1-151 15,-3-2-246-15,-4-1-627 0,0 1 12 0</inkml:trace>
  <inkml:trace contextRef="#ctx0" brushRef="#br0" timeOffset="581428.4632">4610 17394 1629 0,'-1'-13'658'0,"-5"-1"-448"0,1-2-66 16,2 8-40-16,2 7-24 0,1 1-25 16,0 0-20-16,1 1-18 0,0 4-13 0,2 1-2 0,1 6 0 15,2 3 3-15,3 6 3 0,-2 6-3 16,2 3 1-16,2 4-2 0,-1 2-5 0,4-2 0 16,-3 4 1-16,0 2-2 0,3 6 0 0,-6 4 8 15,-1 5-1-15,-5 1 5 0,-2-7-1 0,-1-3-7 16,0-6 0-16,-2-5-3 0,1-5 3 15,-2-4 1-15,1-8 6 0,0-4 6 0,0-8 8 16,1-6 12-16,-3-1 6 0,0-8-1 0,-2 1-3 16,-1-7-10-16,-3-5-6 0,-2-8-5 15,2-4-2-15,-3-2-1 0,0-2-2 0,1-4-2 16,2 1 0-16,2-2 0 0,-1-4-1 0,4 0 2 16,1-1-2-16,4 2-2 0,1 1 0 0,1 4 1 15,1 6-1-15,2 5-4 0,0 5 1 16,6 8-2-16,-4 2-2 0,0 7-2 0,2 3-3 15,0 1-6-15,1 5-2 0,-2 1-4 0,1 6-1 16,1 1 6-16,-2 5 3 0,-1 3 1 16,1 3 5-16,-5 2 1 0,-2-3-1 0,-1 0 3 0,-2-3-1 15,-3-2 1-15,0-4 3 0,0 0 2 0,-3-6 1 16,0 0-2-16,-2-3 0 0,-1 0 1 16,2-3-6-16,-2-2-3 0,-3 1-11 0,4-2-13 15,-1 0-21-15,1-2-36 0,2 1-46 16,1 0-56-16,5-5-93 0,3 5-204 0,2-2-252 15,7 1-538-15</inkml:trace>
  <inkml:trace contextRef="#ctx0" brushRef="#br0" timeOffset="581933.2949">4954 18042 381 0,'-9'10'399'0,"-2"1"-230"0,-2 3-23 0,0-2 33 16,5-2 29-16,2-1 24 0,1-3-12 0,0-2-31 15,1 1-33-15,2-5-24 0,-1 1-7 0,2-2-11 16,1-4-14-16,-1-1-18 0,1 0-17 16,0-3-13-16,-1-2-9 0,-1 0-10 0,4-3-3 15,-1-5-8-15,-1 1-2 0,2-2-2 16,2-3-2-16,0 2-3 0,1 0-1 0,0-2-2 0,0 0 0 15,0 0-1-15,2 1 0 0,-1-1 2 16,1 2-8-16,-4 1 4 0,4 3 0 0,-1 4-3 16,0 1 7-16,3 1-10 0,-2 2 0 0,1 1 2 15,1 0-2-15,1 1 2 0,2 0-1 0,0 2 0 16,-2 2 1-16,0 2-4 0,3 4-1 16,-5-2-2-16,1 4-2 0,1 2 0 0,0 0 0 15,-4 1-2-15,2 4-1 0,-1 0 3 0,-3 4 0 16,-1 1 2-16,0 4-1 0,-1 1-1 15,-4 3 0-15,-2 3 2 0,2 0 2 0,-3-1-1 16,-1 0 0-16,1-3-3 0,1 1 1 0,2-3 3 16,0-5-1-16,4 0 1 0,-1-5 0 15,2-4 0-15,1-1 1 0,2-1 3 0,1-2 2 0,-1-1 0 16,1 0 2-16,4-2 2 0,-2-1-2 16,1-3 0-16,1 2 0 0,0-1-1 0,0-2-5 15,-2 1-8-15,-1 1-16 0,1-2-26 0,-7-1-35 16,1 3-45-16,-5-2-63 0,1 0-97 15,-4 0-209-15,-2-2-246 0,-4 0-420 0</inkml:trace>
  <inkml:trace contextRef="#ctx0" brushRef="#br0" timeOffset="582454.4995">4241 17713 39 0,'0'-3'428'0,"0"-3"-87"0,2-2-22 0,-2 2-13 16,0 0-25-16,0-1-39 0,2-3-42 16,1 1-35-16,2 2-31 0,-2-2-19 0,4 0-19 15,4-4-18-15,0 3-15 0,5-8-17 0,3 2-11 16,2 2-6-16,3-3-5 0,3 6-3 0,4-3-4 16,3 2-4-16,2 2 1 0,0 1-6 15,-1 1-2-15,0 4 1 0,2 2 4 0,-3 3-5 16,-3 3 4-16,-1 2-6 0,-5 3-9 0,-4 0 5 15,-3 2-2-15,-4 3 0 0,-4 0 0 16,0 2-1-16,-6-1 0 0,-3 3 0 0,-3 2 3 16,-2-1-2-16,-6 4 4 0,0-4 3 0,-4 0 0 15,-3-3 6-15,-4-4-1 0,-4-1-2 16,-1-3 3-16,-7 2-3 0,1-4 0 0,-2 0 1 16,3-3-2-16,0 0 2 0,5-3 0 0,1 0 0 15,4-2 1-15,3-1 2 0,1-1-6 0,6 0-11 16,0 0-19-16,2 2-27 0,3-3-34 0,2 4-51 15,3 0-78-15,2-2-87 0,0 2-132 16,5 3-181-16,2 0-167 0,2 1 251 0</inkml:trace>
  <inkml:trace contextRef="#ctx0" brushRef="#br0" timeOffset="583578.3232">5437 17883 381 0,'-5'-4'314'0,"1"-2"-118"0,-2 0-30 15,-4 6 4-15,0 0 9 0,0 1 5 0,-1 4-18 16,-4 1-22-16,0 4-18 0,0 3-13 0,-1 4-9 16,-3 3-10-16,1 3-8 0,1 2-13 0,0 2-7 15,0 1-5-15,3-1-8 0,4-1-3 16,3-10 2-16,3-1-4 0,0 1-10 0,1 2-8 15,1 2-18-15,4-1-2 0,2-1 6 0,0 2 5 16,6-3 12-16,0-5 3 0,3-3 13 16,3-5-5-16,2-7-17 0,2-5-3 0,0-4-11 15,4-8-25-15,13-23-5 0,-9-1-9 0,-9 6-12 16,-11 7 12-16,-7 3 0 0,-6 2 3 16,-1 2 6-16,-5 5 1 0,-2 3 4 0,-3 3-3 0,2 1 6 15,-2 6 3-15,2 1 3 0,-1 5 2 16,4 0-4-16,0 3 1 0,1 3 2 0,6-1-3 15,0-1 3-15,3 2-2 0,2 1 2 16,3 1 0-16,0 1 3 0,6 1 4 0,2-1 4 16,5-1-1-16,2-2 2 0,3-4 4 0,4-4-2 15,0-5 0-15,5-3-2 0,0-6 0 0,0-1 2 16,-2-3 2-16,0-2 0 0,-7 0-2 0,2-3 0 16,-2-3-3-16,-6-1 2 0,1-1 0 0,-5-1-2 15,-1-2 4-15,-3-5-3 0,-5 1-1 16,0-4-2-16,-3 1 1 0,-4 1-1 0,-1-2 1 15,-1 0-1-15,-4 0 0 0,0-1 0 0,1 4-5 16,-1-2 4-16,3 4-2 0,-2 2 0 0,1 5 5 16,-2 6 2-16,2 7 4 0,-1 7-4 15,4 3-8-15,-2 6-15 0,3 3-3 0,-1 5-8 16,2 9 4-16,-4 7 8 0,0 8 8 0,1 8 7 16,-1 4-4-16,2 3-1 0,3 4-4 0,0 3-2 15,2 4 0-15,2 3-1 0,-2 4 1 16,0-2 0-16,4-2 1 0,0-2-1 0,3-10-9 15,4-3-24-15,-1-10-42 0,7-6-80 16,1-9-120-16,4-7-242 0,2-11-362 0,-2-14-236 16</inkml:trace>
  <inkml:trace contextRef="#ctx0" brushRef="#br0" timeOffset="583761.4958">5484 17680 1783 0,'-3'-7'735'0,"0"1"-681"0,3 0-73 0,10 1-47 15,10 0-55-15,6-4-57 0,7-2-107 0,4 0-164 16,3 1-194-16,2 1-167 0</inkml:trace>
  <inkml:trace contextRef="#ctx0" brushRef="#br0" timeOffset="585246.3457">6242 17514 1786 0,'-15'9'260'0,"-5"2"-131"15,-3 5-13-15,-3 2 15 0,1 1 8 0,3 4-4 16,-2-2-16-16,0 4-30 0,2 0-29 16,3 0-21-16,-1 0-13 0,3 0-8 0,3 4-8 15,3-3-1-15,3-3-1 0,8-7 4 0,8-4 8 0,3-6 5 16,6-6 4-16,1-4 0 0,3-4-5 16,1-3-2-16,1-5-7 0,-2-7-12 0,0-2-4 15,-4-1-6-15,-3 0 0 0,-5 1 3 0,-1 1 2 16,-7 0 5-16,-1 3-3 0,-1 4 2 15,-5 4-1-15,3 1-3 0,-1 6-1 0,-2 0 0 16,4 6-1-16,-5 2-2 0,4 2-1 0,-3 4 1 16,4 2 3-16,-2 2-1 0,1 4 2 0,3 3 2 15,2 2 1-15,1-2-4 0,2 2 3 16,4-3 2-16,5 0 0 0,0-3 1 0,6 4 0 16,-1-6 4-16,4-4 0 0,6-4 4 0,2-11 1 15,1-6-2-15,5-1 0 0,-4-5-3 16,6-2 0-16,-5-2 0 0,0-4 0 0,-4 0 1 15,-4-3-2-15,-4 0 1 0,-1 1 0 0,-2 1-2 16,-3 0 1-16,-3 1-3 0,-3 1 2 0,0 3-2 16,-2 6-1-16,-5 1-1 0,0 4-3 15,-1 5 4-15,-2 0-1 0,-2 5-5 0,0 1-2 0,1 1-5 16,-5 3-2-16,0 1 0 0,-3 6 4 16,-4 3 2-16,-3 3 1 0,3 1 1 0,-4 2 0 15,5-1 1-15,-1 2 2 0,-2 4 1 0,3 2-3 16,3 3 3-16,5-4-5 0,4-2 2 0,3-8 1 15,8-9 1-15,7-4 5 0,2-9 1 16,0-5 0-16,2-5 1 0,0-2-2 0,4-1-1 16,-5-3 2-16,-1 1-1 0,-7 1 2 0,0 0 3 15,-5 0-3-15,-3 2 1 0,-4-2-1 0,-1 2-1 16,-3 3 3-16,0 1 1 0,2 2-1 16,-1 0 1-16,-1 4-4 0,1 3 0 0,0 3 0 15,1-1-6-15,1 3-3 0,1 3-6 0,0-1-2 16,0 3 2-16,4 4 2 0,-3 5 6 15,2 6-2-15,1 3 0 0,4 6 5 0,-2 2-2 16,3 5-2-16,-2 3-1 0,2 7-2 0,-1 2 0 16,-1 7 0-16,-1 2-3 0,-3-2-2 15,-4 9 2-15,0-6-1 0,-3 4 8 0,0-31 10 16,-2 6 4-16,-2-5-1 0,1 9-6 0,-8-2-16 16,1 1 3-16,-3-1-6 0,-3 2 6 0,-2-5 16 15,-2-7-11-15,1-4 9 0,1-6 1 0,-4-4-3 16,4-8 0-16,1-2 10 0,2-8 9 15,0-3-2-15,3-5 3 0,3-1-10 0,3-6 5 16,5-3 2-16,2-1-8 0,4-6 8 0,5-1-8 16,1-4 5-16,7-8-23 0,15-30-3 0,1 4-2 15,1 4-12-15,-3 10 32 0,0-2-4 16,2-6 3-16,0 1 2 0,0-4 0 0,-1-2 0 16,-1 5-2-16,-4 2 1 0,0 8-2 0,-9 10-3 15,0 9-2-15,-6 7-3 0,-6 5 2 0,1 8-2 16,-4 5-4-16,-2 6-2 0,-2 1-6 0,3 0-13 15,-3 1 4-15,1 6-1 0,0 3 6 16,-5 6 10-16,-2 4-2 0,0 3 6 0,3 3 0 16,-2 0 0-16,0 3 1 0,6 1-2 0,-3 5 2 15,2 1-1-15,3 0 1 0,3 1 0 16,3-7 0-16,4-11 5 0,6-2 4 0,5-9 6 16,3-5-1-16,4-6 3 0,2-8 0 0,0-5-3 15,-7 0-2-15,4-2-2 0,-4-5-6 16,-5-5-1-16,-4 0-1 0,-4-3 4 0,-2 3-2 15,-8 4-2-15,-8 3-2 0,-2 2-4 0,-3 2 1 16,-5 4 1-16,-2 4-1 0,3 0 3 0,0 4-2 16,0 4 1-16,-2 0-1 0,6 2 2 0,-3 3 0 15,6 3-3-15,0 2 3 0,3 0-2 0,1 1 0 16,1 3 2-16,2 1-1 0,3 0 1 0,3 0-1 16,2 3 5-16,3-5-5 0,5-1 7 15,3-4 3-15,4-4-2 0,4-4 7 0,2-5-6 16,1-4 1-16,4-2-3 0,0-4-2 15,-1 0 1-15,3 0 1 0,-4-2 0 0,-2 3-3 16,0-1 0-16,-4 2 2 0,-4 2-1 0,-4 1 0 16,1 4-1-16,-5 3-2 0,0 2-1 0,-1 2 1 15,-2 2-5-15,-4 1 0 0,2 3 0 0,-4 1-5 16,1 2 6-16,1 1 1 0,-2 2 0 16,-2 2 4-16,0 1-3 0,-1-1-1 0,0 0 2 15,-5 0 0-15,4 3-1 0,-4-1 1 0,2 1-2 16,-2 0 4-16,2-5 0 0,-3-5 4 0,6-4 4 15,2-3 2-15,5-5 3 0,-4-5 0 16,4-4-6-16,-1-5 1 0,4-2-4 0,3 0-2 16,4-2 1-16,-3 1 0 0,-1 3 2 0,5 0 2 15,-5 1-7-15,-1 2-1 0,4 2 0 0,-5 6-5 16,1 0 5-16,-1 7-1 0,0-1-5 16,-1 5 0-16,-2 2 1 0,1 2-4 0,-1 4 3 15,-1 0 1-15,2 4 1 0,0 0 4 0,0 1 0 16,1 1-2-16,3 0 3 0,-1-1-5 0,2 0 5 15,3-4 1-15,1-2-1 0,2-3 1 0,2-5-1 16,-1-4 6-16,0-5-2 0,-1-2 9 16,0-3-7-16,-7-5-1 0,-1 1 1 0,-1-4-5 15,-2 0 5-15,-6-2-3 0,-2-2 0 16,-2 1 0-16,-6 1 2 0,2 0 0 0,-1 0-1 16,-2-1 0-16,1 4 0 0,1 4-1 0,-2 3 4 15,2 4-6-15,1 3 1 0,3 0-2 0,2 4-7 16,0 2-1-16,1 4-5 0,0 2 0 0,-2 1 4 15,2 7 7-15,0 3 1 0,3 1 0 16,0 4 2-16,4 2-2 0,0 0-1 0,3 4 2 16,1-2 0-16,-1 1-7 0,1-3-13 0,3-3-44 15,4-6-69-15,0-6-86 0,2-5-123 16,-1-6-210-16,3-9-268 0,-6-4-392 0</inkml:trace>
  <inkml:trace contextRef="#ctx0" brushRef="#br0" timeOffset="585436.2008">7811 17052 1727 0,'-11'-12'327'0,"-1"-4"-231"16,-2 1-38-16,6 4-14 0,6 8-9 0,2 0-14 15,1 1-43-15,1 2-60 0,0 2-90 0,6 2-103 16,0 2-156-16,3 3-193 0,2 4-77 0</inkml:trace>
  <inkml:trace contextRef="#ctx0" brushRef="#br0" timeOffset="585879.6432">7962 17562 3033 0,'-3'-23'80'0,"3"-4"-60"0,1-6-9 0,4 3 0 16,4 7-3-16,5-5-3 0,0-1 3 0,-3-3-4 15,2 1 2-15,-3 4 0 0,0-1 6 0,0 1 3 16,-2 2 2-16,2 2 3 0,-1 3-7 15,5 4-6-15,1 5-4 0,3 1-2 0,-4 6-4 16,6 4-1-16,-1 2 1 0,0 5-2 0,1 2-3 16,-5 3-1-16,2 5 0 0,-5 1 1 15,-1 6 2-15,-4-1 3 0,-4 4 1 0,-3 0 2 16,-1 3 0-16,-6 1-4 0,1 4 1 0,-8 0 2 16,2 1-5-16,-3-3 0 0,1-2 0 0,5-9-1 15,5-7 3-15,8-6 2 0,5-5 4 16,1-5 5-16,5-5 0 0,-2-4 1 0,1-2-1 15,3-6 1-15,4-2-2 0,-2-5 1 0,2-1 4 16,-3-6 0-16,0 1 3 0,-3-1-1 16,-2-2-1-16,3-1-10 0,-6-3 1 0,-2 1 1 15,-3-4-2-15,1 1 3 0,-5-1 1 0,-1 0-3 16,-1-3 0-16,0-2 2 0,-3 0-1 16,3-4 1-16,1 3-1 0,5-3-3 0,-2 3 3 0,4 6-2 15,-2 4 1-15,3 3-1 0,-1 8 4 16,-4 8-1-16,-1 8-3 0,0 7-8 0,1 3-10 15,-1 3-6-15,0 7 0 0,1 5 9 0,4 6 7 16,0 8 4-16,-3 5 2 0,3 4-2 16,-4 6 0-16,3 5 0 0,-2 1 2 0,2 4-4 15,-3-2 3-15,-1-1-9 0,-1 4-25 0,-1-3-69 16,1-3-153-16,5-8-251 0,5-14-554 0,7-13-228 16</inkml:trace>
  <inkml:trace contextRef="#ctx0" brushRef="#br0" timeOffset="586055.8481">8187 16887 3319 0,'-8'-10'59'0,"2"0"-30"0,5-3-21 15,17 4-3-15,15 2-9 0,9 0 5 0,9-1-8 16,7 0-16-16,0 2-25 0,13 2-49 0,2 3-65 16,-1-1-104-16,-1 2-214 0,-7-1-923 0</inkml:trace>
  <inkml:trace contextRef="#ctx0" brushRef="#br0" timeOffset="606082.3973">19273 1020 308 0,'1'-1'269'0,"-1"-2"-105"16,0 1-5-16,0 2 10 0,0 0-1 0,0 0 17 16,0 0 3-16,0-1-21 0,0 1-26 0,0 0-24 15,0-1-23-15,0 1-21 0,0 0-13 16,0 0-19-16,1 1-13 0,-1 0-9 0,1-1-12 15,1 1-4-15,-2-1-8 0,0 1-8 0,0 0 5 16,1 3 4-16,-1 2 6 0,1 3 4 0,0 1 2 16,1 4-3-16,-1 3 1 0,1 0-2 15,1 2 2-15,-1 3-1 0,0 1 0 16,0 2 1-16,-2 0-1 0,0 3 0 0,0 3 3 0,-2 1 5 16,0 2 5-16,0-1 2 0,1-5-2 15,-1-2-7-15,2-1-2 0,2-1-1 0,-1-1-1 16,0 1 2-16,2-1 1 0,-3-1-4 0,3-1 0 15,0-1 2-15,-1-1 0 0,1 0-1 0,0-1 3 16,0-2-5-16,-1-2-8 0,2-1 2 0,0-2-1 16,0-2-1-16,-1 0 7 0,1-4 1 0,0 2 1 15,-2-1 1-15,1-2-1 0,-1 1 0 16,0-4-1-16,-1 1 1 0,0 1 1 0,2-3 0 16,-3 0 0-16,1 0 1 0,0 0 0 0,0-2 3 15,-1 2 3-15,2 0 2 0,-2-1 4 0,0 2 2 16,0-1 2-16,0-1 2 0,0 1 2 15,0-2 2-15,0 2-1 0,1 0-1 0,-1-1-4 16,2-1-5-16,-1-1-8 0,2-1-5 0,1-3 1 16,-2 0-1-16,3 0-1 0,-1-1 1 15,2-1 5-15,0 0 0 0,2-3 1 0,-1 0 0 16,0-2-7-16,0-3-3 0,2-1 2 0,1-2 0 16,0 0-4-16,0-3 6 0,-2 0-3 0,4 0 1 15,-3-2 0-15,0 0-3 0,0 0 0 16,1 1 1-16,-3 0 1 0,1 5 1 0,-3 4 2 15,-1-2 1-15,-1 4-3 0,1 1 1 0,-1 0 1 16,-2 2-3-16,2 2 5 0,-1 1 1 16,0 2 0-16,0 1 1 0,-1 1-5 0,-1 2-1 0,0 1-3 15,0 0-6-15,0 3 1 0,2-3-7 16,-2 1-3-16,0-1-4 0,2 0 2 0,-1 2 6 16,1 2 3-16,2 0 7 0,5 6 0 0,-3-2 1 15,1 3 0-15,6 0-1 0,-2 3 0 0,0-2 0 16,3 3 1-16,-3-2 0 0,0 3 2 15,1-2-3-15,-4-1 1 0,2 2 1 0,0-2 1 16,-1 1-1-16,0-3-2 0,2 3 0 0,-2-1 0 16,-2-1-1-16,1-2 2 0,0 1 1 0,1-1-2 15,-1 2 0-15,-4-3 3 0,4 3-1 16,-3-1 1-16,0-1-3 0,1-1 1 0,0-2 1 16,0 4 1-16,-1-3-1 0,1-1-1 0,-2 1 1 15,2-4-4-15,-3 1 4 0,3-2 0 16,-2 0-1-16,1-1 1 0,-1 2 0 0,-3-3 2 15,0 0-2-15,-1 1 3 0,0-2-1 0,2 0-1 16,-2 0 2-16,0 0 2 0,0-2 0 0,1 2-3 16,-1 0-2-16,0 0-2 0,1 0 4 0,2-1-1 15,0 0 3-15,5-3 0 0,-2 2-2 16,-1 1-1-16,3-3 2 0,-4 1 0 0,4 0 0 16,-3-1 0-16,0 1 1 0,0-1-3 0,0 1 5 15,-3-1 1-15,5 0 3 0,-5-1 1 0,0-1-3 16,2 0 1-16,0-2-1 0,0 2-4 15,1-4-2-15,-2 1 2 0,4-2-5 0,-4-1 3 16,5-1-2-16,-3-3-6 0,0 1 4 0,0-2-2 16,1 3 4-16,-1-5 5 0,1 0-3 0,1-4-3 15,-3 1 2-15,4-1 2 0,-6 0-3 0,2-1 0 16,0-1 0-16,-2-2 0 0,1 1 2 16,0 1 0-16,-3 1 0 0,0 3-4 0,0 0-1 15,0 3-2-15,-2 2 3 0,0-1 0 0,0 4-1 16,0 4 2-16,2 2 0 0,-1 2-3 15,-1 3 2-15,2-1 1 0,0 3-4 0,0 0-1 16,0 0-5-16,2 0 1 0,-2 3-14 0,0-3-9 16,1 0 1-16,0 3 5 0,2 1 12 15,2 3 12-15,1 0 3 0,4-1 2 0,0 1-2 0,1-2 0 16,3-2 1-16,-1 2 4 0,5-4-1 16,1-1 3-16,-1-4 2 0,2 1-1 0,1-3-2 15,-1-1-2-15,1 0 0 0,-3-3-2 0,0 1 3 16,-1-3 3-16,-3 1 0 0,-1-4-4 0,0-1 1 15,-3 2-3-15,0-4-2 0,-2 0 0 16,-3 2-2-16,0-2-1 0,-2 0 0 0,-2-1 1 16,0 2-1-16,-1 8 12 0,0 0-2 0,0-1-10 15,-1 0 5-15,1 1-8 0,-1-3-3 16,0 2 9-16,-2-2-2 0,0 5-5 0,1 0 1 16,1 2 0-16,-2-1-4 0,0 5-8 0,2-1-5 15,-1 1-12-15,2 1-11 0,-1 0 1 0,0 3 8 16,-1-2 11-16,1 5 16 0,0 2 10 0,-3 1 2 15,3 15-14-15,-3 4 1 0,3-1-2 16,1 0 0-16,1-2 11 0,0 2 2 0,1 0 0 16,-1 2-1-16,0-1 0 0,0 0 1 0,2 1-2 15,-2-2 2-15,0-1 0 0,1 0-1 16,-2-1 1-16,0 4 0 0,0-3 3 0,-4 5-3 16,0-4 0-16,-1 1 0 0,0-5 1 0,3 0-1 0,-4 0-1 15,3-3 1-15,-2-3-3 0,1 2 4 16,2-3 0-16,0-3-4 0,0 2 4 15,0-5-3-15,2 0 0 0,-1-3 1 0,-1 2-6 16,2-5 8-16,0 1-1 0,0-1-2 0,-1-2 8 16,-1 0-6-16,2-2 1 0,-1 0 5 0,1 0 4 15,1-1 6-15,-1 1 4 0,2-1 5 16,-1 1 3-16,-1-1 3 0,0 0-6 0,2-3-9 0,-1-2-10 16,1-2-6-16,-1 0-2 0,0-2 2 15,1 1 0-15,-1-1 0 0,0-2-3 0,2 0 1 16,-1 0 0-16,2 3-2 0,-1-5 4 0,1-1-2 15,0 1 0-15,0-3-2 0,1 3 1 16,1-1 1-16,-1-2 0 0,4 0-2 0,-2-1 3 16,-1-2-4-16,3-3-4 0,3 0 1 0,1-3-1 15,2 2 0-15,-1 1 1 0,2 1-2 0,-3 4 1 16,4 2-2-16,-6 4 0 0,1 3 1 16,1 3-1-16,-6 1-1 0,1 2-1 0,-2 0-9 15,-1 4-5-15,-3 1-3 0,2 2 1 0,0 1 4 16,-2 2 3-16,1 2 5 0,-2 4 2 15,1 4 2-15,-2 1 4 0,-2 2 1 0,2-1 4 16,-1 4 2-16,0-3 0 0,1 1 0 0,0 0 2 16,1-4-3-16,2-1 0 0,-2 1 3 0,1-4-1 15,2 0-1-15,0-6-2 0,-1 2-4 0,2-3 5 16,0-3 1-16,1-2 9 0,2-1 8 16,-1-1-1-16,3-5 2 0,4-3-4 0,1 0-4 15,1-5-1-15,-1 2-1 0,4-3-3 0,-4-1 1 16,2-2-4-16,-2-3 5 0,0 1 0 0,-3-2-4 15,0 2 1-15,-1 5-1 0,-4 0 1 0,0 4 1 16,-4 3-1-16,0 2 5 0,-3 2-1 16,0 2-1-16,0 2-1 0,0 0-8 0,-1 0-8 15,1 0-6-15,0 2-8 0,0 2 2 0,0 2 9 16,0 0 4-16,1 6 9 0,1 1-1 16,1 0 0-16,-2 2 1 0,4-2-1 0,0 2 2 15,4-3 0-15,2 0 3 0,0-6 1 0,6-1 5 16,-3-5-1-16,5-2 2 0,-3-2 1 0,3-3-3 15,-4-4 0-15,2-1 0 0,-1-3-1 16,1 3 0-16,-4-2-1 0,1 2 3 0,-5-2-3 16,-3 0 1-16,1 2 1 0,-2-1-1 0,1 4 1 15,-4 1 1-15,-1 2-2 0,-1 3 3 16,0 0-5-16,0 3-5 0,0-1-8 0,1 2-17 0,-1 1-9 16,1 2 4-16,1 5 4 0,1 5 16 15,-1 9 7-15,1 5 1 0,2 7 2 0,-2 5-2 16,4 4 4-16,-3 4 0 0,2 3-1 0,-4 4 1 15,-3 2 0-15,-7 7 0 0,-1 2-3 0,-3 1-1 16,-2-1 0-16,-3-2 1 0,-1-3 1 0,-3-4 2 16,0 0-2-16,-7-4 1 0,4-6 0 15,-5-6 0-15,-1-8 3 0,-1-9 1 0,3-5 1 16,1-8 6-16,2-7 6 0,3-3 7 0,2-3 5 16,1-4 3-16,6-4-1 0,-1-3 1 15,7-6-10-15,2-4-4 0,4-3-7 0,7-6-5 16,4-4-4-16,4-2-2 0,5-4-3 0,6 4-3 15,3-4-9-15,5 2-23 0,3-3-33 16,5-5-69-16,-1 1-131 0,1 0-264 0,1 0-724 16</inkml:trace>
  <inkml:trace contextRef="#ctx0" brushRef="#br0" timeOffset="606709.5682">22494 1320 1029 0,'4'-12'659'0,"3"-2"-382"15,-1-6-47-15,-2 2-22 0,0 0-26 0,1 0-32 16,-4-1-36-16,0-2-33 0,0-1-19 0,-1 2-13 15,0 3-4-15,0 4-3 0,-1 3-4 0,1 3-12 16,-1 3-5-16,1 3-9 0,0-1-8 0,-1 2-7 16,-2 2-16-16,-1 0 1 0,2 2-2 0,-4 7 8 15,-2 3 12-15,-2 7-1 0,-4 1 6 16,3 4-1-16,3 3-1 0,0 0 1 16,1-4 0-16,-2 2-1 0,7-2-1 0,1-2 1 0,2-4-2 15,1-6-4-15,7-1 1 0,-2-5 4 16,1-3 6-16,0-2 7 0,8-2 4 0,-2-5-2 15,5-1 0-15,3-4-3 0,4-3-3 0,-1-2-6 16,3 1 1-16,1-3-4 0,-5 4 3 0,-3-1 0 16,-1-2 1-16,-2 2-1 0,0 2-2 15,-6 4 1-15,-1-1-8 0,0 6 3 0,-3 3-1 16,-1 1-6-16,-2 4 4 0,3 2 1 0,-1 1 0 16,-2 3 3-16,1 2 0 0,-3 2 1 15,-2 1 0-15,1-1 1 0,1 3 1 0,-6-3 0 0,2 0-2 16,0 3 2-16,-3 0-3 0,-2-2-2 15,-2 0-9-15,2 1-17 0,-4-4-24 0,1-5-32 16,2-2-39-16,-3-7-88 0,5-5-196 0,-2-4-473 16,0-6-634-16</inkml:trace>
  <inkml:trace contextRef="#ctx0" brushRef="#br0" timeOffset="606888.7263">22670 817 2046 0,'0'-1'122'0,"4"-2"-80"0,-2 0-24 16,0-3-20-16,6 3-35 0,0-2-146 0,3 3-315 16,3-1-788-16</inkml:trace>
  <inkml:trace contextRef="#ctx0" brushRef="#br0" timeOffset="607244.025">23714 1439 2111 0,'2'0'48'0,"2"0"-15"0,0 0 37 16,4-1 65-16,0-1 51 0,-3-2-2 0,3-3-43 15,-3 1-48-15,3-5-26 0,1 1-16 0,1-1-6 16,6-5-6-16,-3 1-9 0,5 0-6 15,-3-3-7-15,5 0-6 0,0 0 0 0,-3-3-4 16,3-1-2-16,-5-2 4 0,3 0-3 0,-2-1-1 16,-2 0 4-16,-3 0-5 0,2-4-1 0,0 0-2 15,-6-3-2-15,2-3 1 0,0 2-3 16,-2-5 2-16,-4 21 6 0,-1-6-4 0,3-1 5 16,-1-5-4-16,2 1-5 0,-2 0 3 0,-2 0-8 15,2 0 6-15,-2 4 0 0,0 4-2 16,-2 5-5-16,0 5-4 0,-2 3-21 0,1 2-7 15,-1 5-1-15,-3 6 14 0,2 2 17 0,-4 4 5 16,-4 6 15-16,1 4-1 0,-14 36-10 0,-3 2 4 16,7 0-3-16,2-5-7 0,11-5 6 15,1 1-25-15,5-2-48 0,3 1-75 0,5-2-126 16,5-7-207-16,2-4-315 0,5-9-549 0</inkml:trace>
  <inkml:trace contextRef="#ctx0" brushRef="#br0" timeOffset="608057.6848">24066 996 491 0,'10'-2'304'16,"5"-4"-78"-16,12 0 18 0,4-5 11 0,1 0-16 16,2-5-43-16,-1-2-45 0,-2 1-29 0,-2-3-5 15,-17 10-5-15,1-2-10 0,0-4-21 0,2-3-12 16,-4-2-17-16,3-2-15 0,-4-7-6 15,5-1-8-15,-5-1-2 0,0-2-8 0,-2-1-1 16,-1-1 2-16,-1 4-2 0,-2 1 5 0,-1 0 5 16,1 8-6-16,-3 3-1 0,0 5-6 15,0 3-14-15,-1 5-25 0,-1 2-19 0,1 6-2 16,-1 4 7-16,0 5 24 0,0 4 17 0,-2 5 5 16,0 8 6-16,1 4 0 0,-1 7-2 0,-2 5 5 15,0 5-1-15,-4 9-13 0,-7 41 0 0,2-8 4 16,0-14-4-16,1-23 8 0,4-8-1 0,3-3 0 15,-2-7-3-15,0-5 2 0,4-8 6 16,1-9 3-16,5-7 16 0,0-6 19 0,1-4 5 16,4-6-4-16,-2-5-16 0,3-4-19 0,2-9-8 15,4 0 0-15,-2-1 0 0,1-1-1 16,-2 2 1-16,0-4-4 0,1 4-1 0,0 1 0 16,3 3-1-16,-4 3-3 0,0 4 0 0,-2 7-1 15,-2 5-7-15,-2 2-8 0,0 3-9 0,-2 3-5 16,-1 2 3-16,4 4 8 0,-2 6 12 15,0 5 7-15,1 3 2 0,-1 4 3 0,2 1 2 16,-2 2-2-16,1 0 4 0,-3 2-3 0,0-2 0 16,3-2-1-16,2-1-1 0,7-6 6 0,4-6 5 15,4-4 2-15,2-5 5 0,3-8 1 0,-4-2 1 16,4-3-3-16,-3-5 0 0,0-5-2 16,-2-2-2-16,-1-1-1 0,-5-1 2 0,1-1-4 15,-4 0-3-15,-3-2 1 0,-1 1-1 16,0-1 0-16,-6 2 1 0,1 5-3 0,-2 0-3 0,-2 4 0 15,-1 3 0-15,1 4 5 0,-1 3-1 0,-1 2-3 16,0 1-5-16,2 1-14 0,-1 0-7 16,1 1-2-16,-2 2 4 0,0 7 10 0,-2 1 9 15,1 4 0-15,1 1 2 0,-2 1 4 16,3 2-9-16,-1 1 6 0,5 0 1 0,2-4-4 16,5-3 8-16,2-3-3 0,3-4 6 0,3-4 6 15,1 0 2-15,6-6-2 0,-1 0-1 0,2-3-4 16,0-3 3-16,-5 0-1 0,0-3 3 0,-2 0 1 15,-4-2-3-15,0 0 0 0,-3 0-3 16,0 0-4-16,-2 1-2 0,-3 3-1 0,1 2 0 16,-1 6 1-16,-5-1 1 0,-1 3-3 0,0 0-10 15,-1 1-2-15,0 3-6 0,0 4 5 16,1 2 6-16,-1 4 1 0,0 3 4 0,0 2 0 16,0 0 2-16,0 3 0 0,-1-1 0 0,-1-1-2 15,0 0-11-15,-2-3-20 0,2 0-27 0,4-4-45 16,3-6-41-16,-1-4-87 0,2-6-217 0,0-6-459 15,3-4-422-15</inkml:trace>
  <inkml:trace contextRef="#ctx0" brushRef="#br0" timeOffset="608241.5061">24960 588 1881 0,'2'-1'344'15,"0"0"-280"-15,3-1-50 0,0 1-13 0,5-1-15 16,6 2-69-16,-1 2-217 0,10 1-498 0,-2 0-310 15</inkml:trace>
  <inkml:trace contextRef="#ctx0" brushRef="#br0" timeOffset="609093.6438">26937 865 1574 0,'-9'-3'122'16,"-3"0"-41"-16,-7 1-5 0,3 3 15 0,0 4-3 15,-2 1-16-15,-2 2-7 0,-2 4-15 0,1 2-9 16,0 4-8-16,2 3-10 0,5 0-13 16,0-1-5-16,2 3-1 0,2 1-5 0,5 0 3 15,0 0-1-15,5-3-3 0,6-3 3 0,3-2 8 16,4-3 12-16,6-1 7 0,1-6 4 0,2 1 1 15,5-4-9-15,-1-3-2 0,3-1 0 0,-3-3-3 16,0-2-1-16,1-3 2 0,-4 0-1 0,2-3 2 16,0-1-2-16,0-5 1 0,-1-1-1 15,-2-3-3-15,-1-1-1 0,-1-3-2 0,-5-3-2 16,2-2 0-16,-4-2-3 0,-7 16 8 0,1-6 1 16,1-1-5-16,-1-6-7 0,0-1-7 15,0-7-3-15,2 1 1 0,-1-8 4 0,1 0-2 16,1 0-2-16,-1 2 1 0,-2 0 5 0,1 5 10 15,-1 4 13-15,-2 3 10 0,-2 5 4 0,-2 5 1 16,-1 8-13-16,0 1-18 0,-1 6-22 16,-2 3-12-16,-1 4 3 0,-2 6 15 0,-1 4 15 15,-2 5 3-15,-1 9 2 0,-1 6-2 0,-4 5 2 16,-1 7-1-16,3 6 2 0,-3 2-1 16,4 15-10-16,-11 42-8 0,9-11 5 0,6-16 0 15,8-31 6-15,6-5-1 0,4-7-3 0,9-7-2 16,-1-7 2-16,5-7 4 0,2-6 1 0,2-3-2 15,1-7-2-15,-1-4-7 0,2-7 2 0,0-3 1 16,-1-5 3-16,-1-1 4 0,-4-4 3 16,-6-1 0-16,-2-6-3 0,-5 3 5 0,-1-4-9 15,-3 2 2-15,-2 3 0 0,-3 4-2 0,-1 12 16 16,0 1 4-16,-1 0 0 0,-1 0 1 0,1 4-12 16,-2-1-14-16,1 2-6 0,1 1-6 0,-3 6-7 15,0 8 8-15,0 2 7 0,-3 5 5 16,5 4 2-16,-2 3 2 0,1 3-1 0,3 1 3 15,2 4 0-15,1-2-15 0,1 0-21 0,5-4-41 16,2-2-38-16,5-7-26 0,6-5-40 16,0-2-70-16,7-9-176 0,2-4-383 0,0-4-296 15</inkml:trace>
  <inkml:trace contextRef="#ctx0" brushRef="#br0" timeOffset="609371.9602">27749 575 1382 0,'0'-4'157'0,"1"0"-78"16,0 0-35-16,2-1-35 0,1 0-64 0,-1 1-140 16,5-1-198-16,-1 5-326 0,1 4 411 0</inkml:trace>
  <inkml:trace contextRef="#ctx0" brushRef="#br0" timeOffset="610311.3541">27810 1113 1381 0,'9'-1'119'0,"3"-3"9"15,4-1 41-15,8 0 38 0,1-5-1 0,5-1-30 16,1-3-33-16,3 0-33 0,-1-2-28 0,2-2-17 16,2-2-10-16,3 2-6 0,-4-5-5 0,-1-1-1 15,-5 0-10-15,-15 9 3 0,2-3-9 16,2-3-6-16,-1-3 3 0,-1-2-19 0,3-5-4 15,-2-1-4-15,3-9-2 0,-3 0-1 0,1-3 0 16,-6 0 0-16,3-4 0 0,-4 5 0 0,-1-2-1 16,0 0 5-16,-2 4 1 0,0 5-3 0,-3 3 7 15,-2 7-2-15,-3 4-5 0,-1 7-9 0,-1 5-8 16,-5 4-3-16,1 6-3 0,-6 6 19 16,-1 6 9-16,-3 2 1 0,-3 7 3 0,0 8 0 15,-4 7 0-15,0 5 3 0,0 7 0 0,3 2 3 16,2 4 1-16,2 3-1 0,3 3 1 15,-7 52-11-15,9-19-6 0,9-14 0 0,2-24-7 16,4-12 6-16,5-7-1 0,6-6 5 0,6-10 3 16,4-4 9-16,2-6 4 0,2-4-2 0,3-4 1 15,-1-4-5-15,1-5 0 0,2-5-1 16,-2-2 0-16,0-3-1 0,-1-5-3 0,-3-3-1 16,-9-3-5-16,-3-4 3 0,-6 0-3 0,-8 1 1 15,-2 18 9-15,-1-5-2 0,-2 3-7 16,0-1 0-16,-5 1-14 0,0-1-5 0,-5 3 3 15,2 0-4-15,-2 2-8 0,-2 4-8 0,1 2-1 16,-2 4 3-16,0 2 8 0,0 4 14 0,3 2 5 16,-5 10-6-16,-4 10 2 0,2 6-1 15,8 1 4-15,8-3 7 0,-2-2 2 0,5 3 0 0,2-4 1 16,4-4-1-16,4-4 7 0,9-6 2 16,-3-4 8-16,7-3 3 0,-1-2 2 0,5-5 2 15,2-2 0-15,-1-4-1 0,1-5 0 0,-2-3 2 16,-4-2-3-16,-2-2-3 0,0-2-1 0,0-2-5 15,0-2 0-15,-1-5-3 0,2 4 1 16,-12 12 5-16,2-5-8 0,0 2 1 0,1-1 1 16,-3 1-11-16,2-1 0 0,-1 5 0 0,1-3-3 15,-5 7-6-15,2 0-6 0,-2 5-7 16,-4 2-2-16,1 3-7 0,-1 3 3 0,-1 2 9 16,-1 4 6-16,3 15 0 0,0 4 6 0,-3-1 2 15,-2-1-4-15,-2 0 13 0,0 1 3 0,0 2-3 16,-2-2 0-16,0-4-2 0,3-4 2 15,0-6 1-15,4-6 3 0,0-4 12 0,-1-4 15 16,-1-2 23-16,1 0 6 0,2-4-11 0,2-3-19 16,1-5-20-16,4-5-11 0,2 2 1 15,1-5 1-15,-1-1 0 0,4 0 0 0,-2-1 1 0,2 1-2 16,-1 1 0-16,-1 2 0 0,-7 10 5 16,2-1-3-16,1-1 3 0,2 1-6 0,-2-1-5 15,2 2-6-15,1 1-8 0,-1 0-3 16,-2 3-5-16,0 4 0 0,-1 1 5 0,-4 2 2 0,2 4 2 15,-1 5 0-15,1 10 0 0,0 2 4 0,-5 2-3 16,-1-7 6-16,-1 2 2 0,-2 2 0 16,-1 0 0-16,-3 0 1 0,-2-2 4 0,4-5-5 15,1-3 6-15,3-4 3 0,0-4 8 0,1-1 15 16,0-5 18-16,0 1 6 0,1-4-5 16,2-2-16-16,1-5-16 0,2-1-8 0,1-1 1 15,0-3 1-15,1 1-2 0,0-3 2 0,0 3-4 16,2 2-1-16,-2 0 2 0,0 4 0 15,1-1 0-15,-1 5-4 0,1 2 1 0,-1 1-2 16,-2 3-2-16,2 1 2 0,1 3-4 0,1 1 0 16,-2 7 2-16,1 1 1 0,1 4 4 0,-1 3-1 15,2 2 0-15,-2-1-1 0,4 3 1 0,-3 0 1 16,0-2 1-16,0 2 3 0,2-6 0 16,4-2 0-16,2-3 3 0,-4-3 4 0,4-2-6 15,1-4 1-15,-2 0-1 0,1-2-8 16,-4-1-3-16,2-4-15 0,-5 1-30 0,-2-4-57 15,-3-3-124-15,-4 1-249 0,-2-2-555 0,-1-2-187 16</inkml:trace>
  <inkml:trace contextRef="#ctx0" brushRef="#br0" timeOffset="610594.9384">30228 807 679 0,'0'-3'424'0,"0"1"-98"15,1-1-35-15,-1-2-33 0,1 0-50 0,-1-1-36 16,1 0-27-16,3 2-29 0,-3 0-26 16,0-1-22-16,0 0-17 0,0 2-19 0,-1-1-6 15,1 1-8-15,0 2-7 0,2-2-7 0,-2 2-1 16,0 1-2-16,-1-2-5 0,1 2-1 0,-1 0-4 15,0 0-1-15,0 0-7 0,0 0-20 16,-1 0-35-16,1 0-64 0,-1 0-71 0,0 0-109 16,-3 0-214-16,2 0-309 0,-2 0 99 0</inkml:trace>
  <inkml:trace contextRef="#ctx0" brushRef="#br0" timeOffset="611196.3752">30004 879 761 0,'2'-3'273'0,"6"-2"-29"16,-4 1-6-16,3-1-14 0,1-2-22 16,1 0-22-16,2-1-45 0,2-2-34 0,-1 0-19 15,5 0-11-15,2-2 1 0,-1 0-8 0,-1-1-4 16,2 3-9-16,-1-3-12 0,2 3-8 16,-3-3-5-16,-1 2-11 0,1-1-4 0,-4 3-7 15,2-1-6-15,-2 2-2 0,-3 2-11 0,0 2-3 16,-1 1-2-16,-4 4-6 0,2 3 0 0,-3 1 7 15,2 3-5-15,-4 2 7 0,1 3 7 0,0 5-2 16,-1 1 12-16,-4 0-1 0,-4 21-6 0,-2-3 1 16,2-6-4-16,-3-6-2 0,-1-4 4 15,2-4-2-15,4-3-3 0,0-5 3 0,4-4 8 16,0-2 12-16,0-3 21 0,0-2 19 16,1-1 5-16,2 0-10 0,-2-4-14 0,2-2-19 15,-1-3-5-15,4 0 1 0,-2-3-1 0,3 1 0 16,-5 5 11-16,3 1-8 0,-2-2-4 0,1-3 4 15,3 4-4-15,2-5-1 0,-1 1 1 0,-1-3-2 16,3 1-9-16,0 1 4 0,4 0 5 16,-2 3-8-16,-1-2-4 0,0 2 3 0,2 0-10 15,1 2 3-15,-2 5 0 0,0-3-8 0,-2 4-6 16,-1 1-5-16,-1 4 4 0,-2-1 1 0,0 4 11 16,-3 3 3-16,3-2 0 0,-4 5 7 15,0-1 0-15,-2 0 1 0,1 2-1 0,-1 0 4 16,-1 1 1-16,0-1-1 0,0 0 5 0,0-4-1 15,0 3 5-15,1-5 14 0,0-1 9 16,0-2 15-16,1-2 2 0,1-2-9 0,0-1-9 16,4-2-8-16,-3 0-3 0,4-2 2 0,2-3 2 0,-3 3-1 15,3-2-4-15,0-1-3 0,2 1-4 16,0 4-6-16,-1-4 1 0,1 5-3 16,-1 0-3-16,4 2-2 0,-7 1-3 0,2 1 6 0,0 4-4 15,2 1-3-15,-2 1 0 0,-1 1 0 16,1 2-7-16,-4 2-21 0,11 13-29 0,-3-2-43 15,-3-2-54-15,0-3-76 0,2-3-135 0,2 1-209 16,-1 1-414-16,1-7 491 0</inkml:trace>
  <inkml:trace contextRef="#ctx0" brushRef="#br0" timeOffset="611645.7826">31361 734 278 0,'1'-3'577'16,"-1"-2"-232"-16,0-2 9 0,0-1-25 16,0 1-59-16,-1-1-74 0,-2 0-52 0,1 2-41 15,1 1-32-15,-1-1-20 0,-3 4-20 0,3-2-15 16,-1 3-2-16,-3 0-3 0,1 1 3 0,-2 0 1 16,-1 1-4-16,3 0 0 0,-4 3-7 0,1-2-4 15,-2 4 0-15,2 0-3 0,3 0-3 16,-2 1-4-16,5-1 5 0,1 0-1 0,0 3 8 15,3-5 6-15,0 0 10 0,3-1 8 0,1 0 4 16,1-2-8-16,3 0-5 0,1-1-5 16,1-1-7-16,3-1 6 0,-1-2 2 0,-1-2 0 15,4 0 1-15,-5-3 0 0,-2 0-7 0,1 0-1 16,-2 1 0-16,-3 0-2 0,-3 2-5 0,-2 0-7 16,-1 3-13-16,0 0-9 0,-1 3 2 0,-3 0 4 15,-1 3 15-15,-4 0 9 0,4 3-1 16,-4 2 1-16,0 2 4 0,0 3 0 0,-1 1-3 15,5 2 4-15,0 0-4 0,3 0 6 0,3 2 2 16,0-3 8-16,5-4 9 0,4 4 2 0,2-4-3 16,3 0-1-16,4-4-4 0,2 1-9 0,5-1 1 15,-3-3-3-15,5 0-2 0,-3-3 8 16,0-1-7-16,-3-3-6 0,-4-2-17 0,-3-2-27 16,-5-2-32-16,-1 1-77 0,-2-3-151 15,-6 3-374-15,-2-3-919 0</inkml:trace>
  <inkml:trace contextRef="#ctx0" brushRef="#br0" timeOffset="613980.5453">19199 2271 389 0,'4'3'161'0,"0"0"-28"0,2 3 35 15,5 1 22-15,-1-2 13 0,2-2-20 16,5-2-29-16,3-2-30 0,3-3-17 0,5-2-15 16,-1-5-14-16,-2-2-11 0,4-3-6 0,-4-3-7 15,-3-2 5-15,-2 2 7 0,-5 0 1 0,-3-2-1 16,1 1-8-16,-6-1-8 0,-2 2-12 15,-2-1-6-15,-3 4-5 0,-5 1-10 0,0 6-7 16,-3 0-6-16,-3 4-10 0,2 3-8 0,-2 2-4 16,-1 3 1-16,-3 8 6 0,-4 1 6 0,-4 9 5 15,1 4 4-15,0 3-3 0,2 1-1 16,4 2 0-16,3-2 0 0,2 1 0 0,3 0 0 16,5-1-1-16,0 1 1 0,4 0-2 0,3-1-2 15,4-1 0-15,2-2-1 0,2-3-1 0,6-6-1 16,0-3 5-16,5-7 1 0,-2-4 6 15,4-6 4-15,-3-3 4 0,2-3 3 0,-2-6 1 16,2-4-1-16,-2 0 2 0,1 0-1 0,-5-1 4 16,4-3 2-16,-5 0-2 0,-1 0-3 0,0-2-5 15,-2 2-2-15,3 2-4 0,-4 3-3 0,-2 3-3 16,2 3-2-16,-5 6-4 0,0 2 0 16,2 3-2-16,-3 2 0 0,3 0 1 0,0 5 2 15,-1 0 3-15,0 5-2 0,1 1 1 16,-1 1 1-16,-2 0-1 0,0 4 1 0,-1-1 1 0,2-1-1 15,-2 3 0-15,-2-3 1 0,-2-1-2 16,1 1 2-16,-2-3 1 0,0 1-1 0,1-5 3 16,-2-4 2-16,0 0 8 0,0-4 13 0,0-1 26 15,1-4 1-15,-1 2-7 0,0-5-15 16,0-4-23-16,2-2-5 0,1-1 0 0,3-3-2 16,-1 0-1-16,2-1 0 0,3 0-2 0,3 0 0 15,-2 0 2-15,4 2-5 0,-3 1-1 0,2 3-1 16,0 3-5-16,-5 3-2 0,1 3-7 0,-4 4-3 15,1 2 0-15,2 2 1 0,1 3 7 16,-3 4 4-16,1 1 4 0,-1 2 3 0,2 0 1 16,-3 1 3-16,-2 0 0 0,1-3-1 0,-1 3 0 15,-4 0 0-15,1-2-2 0,-1 0 1 0,-1-1-1 16,1-5 2-16,-1-1-1 0,-1-2 8 0,1-3 11 16,1-1 18-16,0-3 3 0,1-1-5 15,-1-3-12-15,0-2-22 0,2-5-8 0,-1 1-1 16,2-5 2-16,5 0 3 0,-1 1 3 0,4 2 0 15,-1-1-1-15,1 3-2 0,0-2-1 16,2 3-2-16,0 1-3 0,-2 4-4 0,3 2-2 16,-4 3-1-16,-1 2 2 0,-1 5 2 0,0 0 5 15,2 3 5-15,-1 4 1 0,1 1 3 16,0 1 2-16,3 1 1 0,-2 1-3 0,1 2 2 16,2 0-3-16,2-1 2 0,-1 1 0 0,5-2-1 15,-1-3 4-15,6 0-1 0,0-1-1 0,4-1 4 16,3-4 2-16,0-3 3 0,2-5 1 0,0-2 0 15,-3-3-6-15,-3 0 2 0,-4-1 2 16,0-2 0-16,-3 0 3 0,-2-4 1 0,-2 0 0 16,-1 0 2-16,-3-4-2 0,-2 3 2 0,-4-3-3 15,-1-1-2-15,0 3 2 0,-3 0-5 0,-3-3 3 16,-1 2 1-16,-1 2 0 0,-5 2 5 16,2 2 3-16,-2 2-1 0,-3 1 1 0,3 4-6 15,-1 0-6-15,-2 3-5 0,4 0-7 0,-3 3-2 16,-1 3-2-16,-5 3 1 0,1 1 3 0,1 5-1 15,0 1 2-15,3 0 0 0,2 4-1 16,1 1-1-16,2 2 2 0,1 1 0 0,4 1 2 16,0 4 1-16,4 1 0 0,0 4 0 0,3-3-3 15,1-4 2-15,3-2-7 0,3-5 0 16,3-5 2-16,-1-6-9 0,4-3 12 0,1-3 3 16,1-6 1-16,0 1 5 0,2-5 1 0,-3-3 1 15,-1-2 1-15,0-1 6 0,-1-1-2 0,-5-5-2 16,4-2-3-16,-6-1-2 0,1-2-1 0,1 1-2 15,-2-2 5-15,-1 0-6 0,1 1-1 0,3 2 1 16,-3 1-5-16,-1 4 4 0,0 4-2 16,-2 4-1-16,-1 2-3 0,-4 2-3 0,3 2-2 15,-3 3-2-15,1 3 0 0,-2 2 4 0,4 2 3 16,-4 1 1-16,4 3 2 0,-1 1 0 0,1 5 1 16,-2 0 0-16,1-1 1 0,4 3 1 15,-2-2-1-15,-1 1 0 0,2-2 0 0,0 1 3 16,4-4 0-16,1-1 3 0,4-3 2 0,1-2-1 15,0-4 4-15,2 0-2 0,-1-4 0 16,0-2 2-16,-3 0-2 0,0-3 4 0,-4 0 1 16,-1 0 0-16,5-5-1 0,-6 0 0 0,4-4-2 15,0 1-3-15,0-3 0 0,-1 0-5 0,3 0-1 16,-2-4-2-16,5 0 2 0,0-2 1 0,1 2 0 16,1-2-1-16,-3 3-1 0,2 2 2 15,-2 3 2-15,-4 4 1 0,-1 2 1 0,-4 3 0 16,-6 3-3-16,3 0-3 0,-6 3-2 0,-1 3-1 15,0-2-3-15,-1 2-2 0,0 3 5 0,-4 2-2 16,2 3 1-16,-2 0 0 0,0 3 2 0,-5 1 0 16,1 1 3-16,0 3 0 0,2-1-1 15,-1-2 1-15,0 3-10 0,5-4-9 0,1-2-12 16,5-1-1-16,1-6 10 0,4-3 10 0,3-3 11 16,0-1 3-16,2-4 1 0,3-2 3 15,0-4 1-15,-2-2 2 0,-3 0 2 0,0-4 1 16,-1 2-2-16,-1-3 2 0,-1-1-1 0,-4 1 1 15,2 0 0-15,-3-1-2 0,-1 2 2 0,3 2-1 16,-4-1 1-16,1 1-1 0,-1 4-4 16,2 2-1-16,0 3-5 0,-2 4-6 0,1 2-4 15,-1 2-2-15,5 1-5 0,-1 6 3 0,4 4 2 16,2 4 4-16,-1 5 1 0,1 3 1 0,5 5 1 16,-4 4-1-16,-1 0 2 0,0 4 1 15,-1 2-1-15,-1 3 2 0,-2 3 0 0,-5 1 0 16,-3 3-2-16,-6 0-5 0,-3 0-8 0,-3-1-7 15,-6-2-5-15,-4 1 0 0,-4-3 3 0,-2 0 6 16,-1-5 6-16,2-8 7 0,-1-4 4 16,-1-6 2-16,3-7 5 0,-1-5 1 0,7-3 6 15,4-7 7-15,2-4 4 0,4-2 4 0,3-3-4 16,5-4-9-16,1-1-6 0,3-6-7 0,2 0-4 16,6-6 1-16,6-1 1 0,1-4 1 0,5 1 2 15,0 2 3-15,6-1-1 0,-4 1 0 16,5-2-1-16,1-2-1 0,-4 0-1 0,6-3 1 15,4-1-2-15,-1-4-1 0,3-2 0 0,-3-2 0 16,1 1 0-16,0 0 2 0,-3-1-2 16,0 0-2-16,-2 0 4 0,0 0-1 0,-2-4 0 15,-5 2 1-15,-1 3 1 0,-5 4 1 0,-5 8 5 16,-3 7 8-16,-7 8 6 0,0 6 4 0,-2 3-3 16,-2 5-11-16,0 2-12 0,2 1-15 15,-3 2-2-15,-2 4 2 0,2 5 5 0,-7 8 11 16,0 6 0-16,0 3 4 0,-2 7-2 0,3 1-1 15,2 1-1-15,5-1 1 0,3-3-1 0,5 1 0 16,1-4-2-16,6-2-11 0,0-3-19 16,4-1-30-16,1-7-34 0,4-7-54 0,3-4-94 15,2-8-153-15,0-5-278 0,1-2-833 0</inkml:trace>
  <inkml:trace contextRef="#ctx0" brushRef="#br0" timeOffset="614175.53">22401 1694 850 0,'-1'-5'426'0,"1"1"-413"0,-1-1-106 16,2 7-125-16,0 1-195 0,-1 4-151 15</inkml:trace>
  <inkml:trace contextRef="#ctx0" brushRef="#br0" timeOffset="614473.7041">22548 2094 2240 0,'4'-19'33'15,"0"-4"-17"-15,6-8 13 0,0 6 22 0,0 4 15 0,3 1 0 16,1 3-14-16,0 3-15 0,-2 3-13 16,6 4-8-16,-5 0-3 0,3 3-7 0,-4 5-4 15,-1 2 0-15,1 4-2 0,-3-1 0 0,1 3 4 16,-1 3 0-16,-1 1 0 0,-4 5 0 15,2 1-2-15,-4-3-1 0,0 2 1 0,-2 0-2 16,-1-1 0-16,0 0-3 0,-2-1-1 0,-2-2-3 16,3-6 2-16,2-5 6 0,1-2 15 0,3-4 6 15,-2-1 1-15,1-6-6 0,2-3-10 16,2-4-3-16,1 2 1 0,-1-2 1 0,-2 1 1 16,4 2 1-16,-1-3 2 0,1 3 3 0,-1 1 1 15,0 3-2-15,1 1-1 0,4 3-6 16,-2 3-4-16,-1 0-6 0,1 6-1 0,1 2 3 15,-1 2-2-15,1 5 2 0,-2 1 3 0,2 4 0 16,2 2-5-16,-3 1-10 0,2 2-28 0,-4 2-46 16,0-2-82-16,-5 1-166 0,2-1-355 0,-3-1-770 15</inkml:trace>
  <inkml:trace contextRef="#ctx0" brushRef="#br0" timeOffset="614926.5458">23314 1802 1536 0,'-5'-3'240'0,"1"-1"-38"0,-4 1-13 15,4 2-27-15,-1 1-47 0,1 1-40 16,-2 1-26-16,4 0-13 0,-4 3-3 0,2 2-7 16,1 4-6-16,-2-3-7 0,4 4-3 0,1 0 0 15,1-2 1-15,4-1 7 0,1-3 8 16,2 1 8-16,2-3 4 0,-1-3 6 0,2 0-1 15,0-1-4-15,5-1-7 0,-3 0-6 0,-1-2-5 16,5 1-5-16,-6 0-3 0,-1 0-4 0,-3 1-4 16,-2 2-4-16,2 1 2 0,-3 2-6 0,5 1-1 15,-2 4 1-15,-1 2-6 0,2 1 7 16,2 8-1-16,-2 2-1 0,-4 4 0 0,1 4-1 16,-4 4 0-16,-2 4 1 0,-5 1 2 0,0 2 1 15,-6-1-1-15,0 2 0 0,0 4 4 0,-7 4 0 16,1 3-2-16,-4 3 1 0,-2 1-1 0,-5 2 0 15,-2-3 0-15,-3 1 0 0,-5-2-1 16,-2-3 0-16,-1-5-2 0,-2-5 2 0,2-8 2 16,1-7 1-16,7-9 3 0,2-9 7 0,5-3 10 15,5-6 15-15,6-6 9 0,3-2 3 16,4-4-10-16,5-3-14 0,1-4-13 0,8-4-10 16,5-8-6-16,8-2-2 0,6-2-3 0,7-2-8 15,3 2-14-15,5-1-24 0,2-2-37 0,1-1-71 16,1-1-120-16,-1-1-216 0,-1-3-441 15,-1-2-253-15</inkml:trace>
  <inkml:trace contextRef="#ctx0" brushRef="#br0" timeOffset="615408.152">24325 1413 2130 0,'2'-2'162'16,"1"-2"-27"-16,-1-4 8 0,-1 5 7 0,0 2-3 15,2-2-24-15,0 1-30 0,-1 0-29 0,0 0-24 16,2 0-15-16,0 1-10 0,-2 1-7 16,4-1-4-16,-2 2-1 0,4-1-1 0,0 1-1 15,-2 2 0-15,3 0-2 0,0 1-3 0,1 0 0 16,-1 5 3-16,0-3-1 0,0 2-1 0,-3 4-2 15,2-1 1-15,-2 3-1 0,-2 1 1 16,-2 1 0-16,1 3 2 0,-3 1 0 0,-4 1-1 16,1 1 0-16,-4 1 4 0,-3 3-5 0,-2-2 0 15,-5-1-1-15,2-1-4 0,-3 1 3 0,-2-4 1 16,0-4 1-16,1-3 1 0,2-1 0 0,-1-7 3 16,0-1 2-16,1-2 4 0,4-2 2 15,1-2 0-15,0 0 1 0,3 2 2 0,2-4-1 16,5 2 1-16,0 0 0 0,1 2-2 0,-2-1-1 15,3 2-1-15,3 0-1 0,-2 0-2 16,0 0-3-16,0 2-2 0,0-1-4 0,0-1-3 16,0 2-1-16,-1 2 3 0,1 1 1 0,2 2 6 15,-2 0-1-15,0 4 0 0,2 0 1 16,-2 3-2-16,6 1 1 0,-4 0 2 0,3 0-4 0,-2 3-15 16,2-4-25-16,-3 4-34 0,-1 3-33 15,-3 1-48-15,-2 6-201 0,-5 2-621 0,-1 1-517 16</inkml:trace>
  <inkml:trace contextRef="#ctx0" brushRef="#br0" timeOffset="615600.4148">24203 2346 2576 0,'4'-1'26'0,"-3"-4"-71"15,1 0-15-15,-1 1-13 0,0-1-33 0,-1-2-88 16,-2 1-268-16,0-2-689 0</inkml:trace>
  <inkml:trace contextRef="#ctx0" brushRef="#br0" timeOffset="781646.6472">20990 2687 1 0,'-1'0'82'0,"-2"0"178"0,2 0 17 0,1 0-2 16,1 1-2-16,-1-1-25 0,3 0-48 15,-3 0-44-15,1 0-50 0,0 0-36 0,-1 0-21 0,0 1-16 16,1-1-13-16,-1 0-5 0,1 3-6 16,-1-1 1-16,-1 0 1 0,1 4 1 0,0 0-1 15,0 3-6-15,0 0-3 0,0 1 1 16,-1 5 1-16,1 1 8 0,-1 2 4 0,0 3 4 15,-2 3-1-15,2 0-1 0,-1 5 3 0,1 1 3 16,-1-2 5-16,1 2 3 0,-2 1-3 0,0 2 0 16,1 2-1-16,1 0-4 0,0 2-2 0,-2 1-3 15,0-1-6-15,2-2-1 0,0 2 0 0,-1-3-5 16,-3 2 1-16,3-1-3 0,1-2-1 16,1-1 0-16,1 0 1 0,-1 0-1 0,0 2 0 15,2 1-1-15,-1 3-1 0,-2-2 3 16,-1 3 0-16,0 0 2 0,-2-2 1 0,0-1 1 15,2 0 7-15,-2 2 5 0,-1 3 3 0,2-2 4 16,-5 4-3-16,5 0 3 0,-4-2 3 0,4-2 5 16,-2 2 0-16,3-1-1 0,-1 1-4 0,-1 1-2 15,1 1-1-15,2 2-1 0,-1-2-1 16,-1 0-6-16,0 1-5 0,1 0-3 0,-2 0-1 16,-1-1-4-16,2 3 1 0,-4 0-1 0,4 1 0 15,-1 0-2-15,0 1 1 0,3 0-2 0,-1-1 1 16,2-2 0-16,0 3-2 0,0 2 2 15,1 0-2-15,1-1 1 0,-1 0 0 0,3-2-1 0,-1-1 2 16,-1 0-1-16,0 1 2 0,4 1-4 16,-4-1 3-16,1 2-5 0,2-2 2 0,-3 0 0 15,-1 1-4-15,2-1 5 0,1 2-1 16,-2-1-1-16,2 2-1 0,1-2 1 0,-3 2 1 16,2-3 1-16,0 0-2 0,-2 2 2 0,3-3 0 15,-1 5 0-15,-2 0 5 0,1 1-3 0,1-1-1 16,-2 3 0-16,0-2-1 0,1 0-1 0,0 1 1 15,-2 2 0-15,0-1 1 0,-1 1-1 16,0-1-1-16,-1 0 3 0,-2 2-1 0,0 1 0 16,0 0-1-16,1-3-2 0,-2-1 1 0,0 2 1 15,2 1-1-15,-4 0 2 0,3 4-2 16,-2-1 0-16,1 2 1 0,1-3 1 0,-3 2-1 16,3-5 2-16,-1 5-1 0,0-3 3 0,1 1-1 15,-4 3 8-15,1-1 0 0,0-1-3 0,1 2 1 16,0-4-4-16,-2 0-2 0,4 2 1 0,-3-5 0 15,2 0-6-15,0-2 3 0,0-8-1 16,2 2-2-16,1-3 0 0,0-1 4 0,-2 0-2 16,0-5 1-16,1 1 0 0,2-8-1 0,0-3 2 15,1-7-3-15,1-2-3 0,3-2-10 0,-3-4-12 16,-1-4-15-16,3-1-29 0,-3-5-34 16,-1-2-50-16,-1-2-82 0,-3-4-192 0,2-1-327 15,-1-5-807-15</inkml:trace>
  <inkml:trace contextRef="#ctx0" brushRef="#br0" timeOffset="782549.7476">21101 3402 426 0,'-1'0'371'0,"-1"0"-103"15,1 0-41-15,1 0-31 0,3 0-1 0,-2 0 0 16,1 0-12-16,2 0-19 0,2-1-29 0,-4 0-40 15,5 1-32-15,-2-2-24 0,1 2-15 16,4 0-9-16,1-2 0 0,4 0 1 0,7-3 1 16,3 4 4-16,5-5-4 0,8 0-3 0,4-1-2 15,10 1-5-15,8-5 0 0,2 3-2 16,7-2 0-16,2 2-2 0,0 1 1 0,1 1 3 16,1-1-3-16,-3 2 0 0,0 0-1 0,-4 1-1 0,-2 0 0 15,-3 1 0-15,-5 0 2 0,0 1-1 16,-6 1 1-16,-5-1 2 0,-4 2 2 0,-1 0 1 15,-10-1 3-15,-3 1 4 0,-8 0 4 0,-5 0 7 16,-3 0 0-16,-5-2 4 0,-2 2-4 0,-4 0-1 16,1 0-1-16,-1 0-2 0,-1 0 1 15,1 0-4-15,0 0-4 0,0 0-6 0,0 0-1 16,0 0-4-16,0 0-2 0,-1-1 1 0,1 1-2 16,0 0-1-16,0 0-4 0,-1 0-20 15,0-2-32-15,0 2-42 0,-3 0-50 0,2-2-61 16,1-1-119-16,-1-3-191 0,1 3-314 0,-3-3-82 15</inkml:trace>
  <inkml:trace contextRef="#ctx0" brushRef="#br0" timeOffset="782842.7514">22464 2927 425 0,'1'0'841'0,"4"0"-506"0,-2-1-103 0,-1 1-58 16,6 1-60-16,-4-1-27 0,3 5-32 0,4-1-9 16,6 4 22-16,6 4 3 0,8 2-2 15,9 3-13-15,3 1-9 0,4 0-11 0,-4 3-5 16,-3 2 5-16,-7 0-1 0,-5 1 2 0,-8 0-5 16,-8-2-6-16,-4 0 0 0,-7-1 1 0,-1-1 1 15,-3 2-3-15,-5-3-3 0,-4-1-4 16,-6 1-7-16,-2 0 3 0,-4 2 2 0,-6 1 2 15,-6 0 1-15,3-4-3 0,0 0-15 0,3-5-19 16,6-1-37-16,6 1-62 0,2-4-83 16,3-1-117-16,-3 1-174 0,5-3-311 0,1-1-291 15</inkml:trace>
  <inkml:trace contextRef="#ctx0" brushRef="#br0" timeOffset="783573.491">23875 2542 51 0,'2'-3'459'16,"1"-3"-114"-16,2-1-50 0,-3 0-23 0,-2 3-19 16,1 1-28-16,-1-1-21 0,-1 2-33 0,-1-1-21 15,-5 3-25-15,3 1-27 0,-3 1-20 16,-3 0-27-16,-2 3-17 0,-5 1-4 0,0 7 1 15,-8 7 5-15,2 2 7 0,-6 6-3 0,-1 4-1 16,5 3-5-16,-1-4-10 0,5 2-3 16,3 3-1-16,5-3-3 0,3 4-4 0,0-1 3 15,1 2 3-15,5-1 4 0,-1 0 9 0,4-4-2 0,6-2-2 16,0-5-3-16,6-4-7 0,-1 2-3 16,6-1-6-16,0-5 0 0,3 0-5 0,6-5 2 15,-4-5-3-15,2-2-2 0,-1-2-1 0,-2-1-4 16,0-2-9-16,1-2-21 0,-2-2-36 15,1 0-60-15,0 0-77 0,-3-2-91 0,-1-2-212 16,0 0-379-16,0-4-352 0</inkml:trace>
  <inkml:trace contextRef="#ctx0" brushRef="#br0" timeOffset="785452.6467">24252 2736 1259 0,'-9'8'363'0,"-2"3"-130"0,-6 8-60 0,4 1-33 15,3 0-10-15,-1 1-17 0,1 4-12 16,1-1-17-16,3 0-13 0,1 0-8 0,6-6-9 16,8 1-10-16,1-1-1 0,2-3-13 0,6 0-10 15,0-3 3-15,1-3-1 0,4-3 0 0,-1-2 5 16,0-2 2-16,3-4 0 0,-3-2-2 0,-4-2-1 15,-2-1-5-15,0-5-4 0,-3 0 0 0,-4-3-6 16,-1 0-8-16,-5-2-13 0,-3 1-8 16,-1-1-4-16,-3 1-1 0,-4-1 5 0,-1-1-2 15,-3 5 2-15,-3-1-1 0,0 4 0 0,-1 1 2 16,1 3 3-16,-1 3 2 0,2 2 4 16,-1 0 4-16,3 2-2 0,3 0 0 0,3 4-3 15,0-2 0-15,2 3 2 0,0 0-1 0,4 1 4 16,1-2 3-16,5 5 1 0,-4-3 5 15,6 1 6-15,0 2 4 0,4-3 5 0,2-4 2 16,5 0 1-16,5-5 1 0,0-1-3 0,4-4-4 16,-3-4-2-16,3 2-2 0,-4-4-2 0,-1 2 2 15,-5-2 0-15,1 2-3 0,-4 2 0 16,0-2-4-16,-4 1-1 0,-1 2-1 0,-1 3-4 16,-1 1-1-16,-5 3-2 0,2-1-3 0,-1 2-4 15,-2 2-3-15,5 1-1 0,-4 3 2 0,3 2 2 16,-1 3 6-16,2 0 1 0,-2 1 1 0,2 2 2 15,0 1 0-15,-3 1 2 0,3 0-2 16,-4 0 1-16,4-3 0 0,-4-1 1 0,-2 0 1 16,1-4 1-16,-2 0 2 0,-2-3 0 0,1-2 7 15,1-2 10-15,0-2 16 0,0-1 15 16,0 0-2-16,0-4-9 0,0-1-17 0,3-3-17 16,0-4-3-16,1-5-3 0,3 2-2 0,-1-4-1 15,7 2-1-15,-2 1-4 0,2-1 2 0,-2 3-2 16,6 0-3-16,-5 3 2 0,-1 2-4 15,1 4-1-15,-3 3 1 0,0-1-3 0,-1 4-2 16,-4 2-1-16,4 2-1 0,0 2 2 0,-4-3 0 16,5 4 2-16,-5 2-1 0,1-1-1 0,-1 0 2 15,-1 0 0-15,-1 1 0 0,-2-2 2 16,0-2 0-16,0 0 0 0,-1 0 2 0,0 1-1 16,-2-3 6-16,1-2 11 0,2 0 20 0,0-1 18 15,0-4 1-15,3 0-7 0,1-3-15 0,1-5-16 16,2 0-3-16,0-2 0 0,0 3-2 15,0-1 0-15,4 4-1 0,-2-1-3 0,-3 4-2 16,-2 2-4-16,2 2-2 0,-1 0-1 0,0 2-1 16,0 3-2-16,4 0 2 0,-1 3 4 0,3 2 1 15,0 3 2-15,2 0 1 0,2 0 1 0,-3 4 0 16,1-1 0-16,0 0 1 0,0 0 2 0,-1 0-2 16,1-2 0-16,-1 0 1 0,1-5 1 15,0 1 1-15,-1-4 0 0,1-1 1 0,0-2 2 16,-1-1 1-16,1-3 1 0,0-1 2 15,5-3-1-15,-2-1-1 0,1-2 0 0,-2-2-3 0,0-3 0 16,0 1-2-16,0-3 4 0,-2-2 1 16,1 3-2-16,-3-3 1 0,-1-1-2 0,0-1 0 15,0-3 1-15,-1 0 1 0,0-1-1 0,-3-2-1 16,1 2-2-16,1-5 1 0,-2-2 1 16,0 1-2-16,-2 0 0 0,1-3 0 0,-1 0-3 15,-1 0 0-15,-1 1-1 0,0 2 1 0,-2 2 2 16,0-1 1-16,-2 5 1 0,0 4 5 15,-3 1 3-15,3 5 2 0,-1 5 2 0,0 6-3 0,1 2-10 16,2 2-14-16,0 2-23 0,0 1-6 16,-1 5 7-16,-1 7 10 0,0 10 22 0,-4 9 4 15,3 6 0-15,0 5 0 0,-1 5 0 0,3 6 0 16,0 1 2-16,-3 7-3 0,-2 3 0 16,-9 5 1-16,-6 5 6 0,-3 0-2 0,-2 1-2 0,2-7 1 15,4-3-5-15,6-8 4 0,-3-6-1 16,6-2-1-16,-1-7-4 0,-2-6 3 0,4-7-1 15,2-8 0-15,0-5 2 0,1-9 3 16,6-4 15-16,-1-4 19 0,1-5 9 0,0-5-2 16,-1-5-19-16,-1-7-22 0,3-7-9 0,0-6 0 15,7-5 3-15,-2-3 1 0,2-2-3 0,6-3 2 16,2 1-2-16,1 1-1 0,3-4-3 0,6-2-2 16,2-2 0-16,3 2-2 0,2 2-2 15,0 11 1-15,-7 8-2 0,-1 10-2 0,-8 7-4 16,-2 6-2-16,-5 3-7 0,-2 6-5 0,1 1-6 15,-4 4 0-15,3 5 4 0,-4 3 7 0,3 2 12 16,-2 4 5-16,2 1 7 0,0 3 2 0,-2-1 1 16,2 5 2-16,2-5-1 0,3-1 2 0,1-5-2 15,4-4 7-15,3-4 4 16,3-5 6-16,2-4 6 0,1-2-2 0,-3-6-2 16,3-3-2-16,-1-1 1 0,0-7-5 0,-2-3-1 15,4-5-1-15,-4-3-2 0,0-3 1 0,0-1 1 16,-4-2-2-16,-2-4 0 0,0-1 0 15,-5-4-3-15,1-3 2 0,-3-4-1 0,1-2-5 0,-1-2-2 16,-1-1-4-16,0 2-1 0,-3 1 3 16,2 4-2-16,-6 1 1 0,1 2 3 0,-4 5-1 15,-1 8 6-15,-2 6 2 0,1 7 1 0,-1 5 2 16,1 7-7-16,1 4-13 0,0 3-29 0,1 3-13 16,-1 2 2-16,-3 9 12 0,0 8 29 15,-4 9 10-15,1 7 2 0,0 3 2 0,2 6-6 16,1 0 5-16,1 1-1 0,0 4 0 0,3 0 1 15,2-1 0-15,2 0-1 0,3-3-2 0,5-4 0 16,-2-5-1-16,3-3 3 0,-1-5 1 16,2 0 4-16,0-9 5 0,3-6 4 0,1-2 5 15,1-6 0-15,4-5 1 0,-4-3-3 0,6-5 0 16,-2-2-4-16,0-6-3 0,-1-3-1 16,0-5-3-16,-3-1 1 0,-2-5-3 0,-1 0 0 15,-3-1-2-15,-5 1 0 0,-1 1-1 0,-2 3-3 16,-5 3 1-16,-1 4-6 0,-1 3 2 0,-2 5 0 15,-2 2-3-15,1 2-3 0,1 2-3 16,1 5 0-16,-2 3 3 0,1 2 3 0,1 3 1 16,0 3 2-16,2 1-1 0,-1 1 5 0,2 2-4 15,2 2 1-15,2 0 2 0,0 1-1 0,2 0 0 16,0-1-3-16,2 1-2 0,5-5 1 0,2-3 2 16,8-1 6-16,0-6 3 0,5-3 3 0,2-5 2 15,-1-2-2-15,3-4 0 0,0-3-1 16,0 0-2-16,-3-5-1 0,-2 4-1 0,-4-2-1 15,2 1 0-15,-2 1-1 0,0-1-1 0,-5 2-1 16,1 5 2-16,-2-1-4 0,-3 4 2 16,-5 3 0-16,0 2-2 0,-3-1 1 0,0 5 1 15,-3 0 1-15,1 3-1 0,-2 2 2 0,-3 2 3 16,-1 2 1-16,-3 1 4 0,-2 2 1 0,-3 1-1 16,-2 0-2-16,-5 0-2 0,2 4-1 0,-6-4-2 15,2 2 0-15,-2-1-3 0,5-3-5 16,3-2-5-16,5-6-10 0,4-5-14 0,5-3-10 15,-1-2-14-15,4-3-38 0,-1-2-68 0,4-6-112 16,3 0-173-16,7-7-199 0,4-1-839 0</inkml:trace>
  <inkml:trace contextRef="#ctx0" brushRef="#br0" timeOffset="785818.2443">26892 2346 1326 0,'-2'3'184'15,"-6"0"-169"-15,1 4 22 0,-2 1 73 0,3 2 55 16,1 2 21-16,0 1-11 0,1 5-29 0,3 2-35 16,1 3-22-16,0 2-7 0,0 4-10 15,-2 3-8-15,0-4-14 0,6-2-2 0,5-6 2 16,2-6 4-16,5-3 4 0,2-2-7 0,0-5-10 16,3-2-10-16,-1-4-5 0,4-2-3 0,-2-2-3 15,1-5-3-15,-5 0 0 0,1-3-2 0,-5 0-2 16,-1-4 0-16,-1 2-4 0,-5-2-3 15,2 1-3-15,-6 1 0 0,0 3 0 0,0 1-1 16,-3 1 0-16,0 2 0 0,0 5-1 0,-2 2-4 16,0 2-11-16,0 1-13 0,1 0-2 15,0 3 4-15,1 4 11 0,-4 4 12 0,2 1 2 16,-1 2 1-16,2 5 2 0,1 2 3 0,3 0 0 16,-2 4 1-16,1-1-4 0,2 2-3 0,-2-1-4 15,6-4-9-15,6-1-7 0,2-5-5 0,4-5-6 16,0-5-16-16,1-5-39 0,1-2-53 15,-2-5-99-15,3-3-151 0,-2-3-244 0,-1-3-879 16</inkml:trace>
  <inkml:trace contextRef="#ctx0" brushRef="#br0" timeOffset="786048.7727">27256 2205 986 0,'-5'-11'407'15,"-2"-6"-197"-15,0-1-34 0,2 7-17 0,4 2-38 16,1 2-48-16,0 4-40 0,2 1-56 15,4 2-82-15,1 0-186 0,2 5-284 0,2 1-595 16</inkml:trace>
  <inkml:trace contextRef="#ctx0" brushRef="#br0" timeOffset="786690.5939">27312 2569 1991 0,'11'-9'133'0,"8"0"-48"0,4-8-20 0,1 2 17 16,1-3 19-16,1-4 21 0,-4-2 3 0,0-2-28 16,-5-2-17-16,0 1-17 0,0-1-13 0,-5 1-6 15,3-3-8-15,-4-1-7 0,-2-1-7 16,-3-2 2-16,-1-1-5 0,-1-2-4 0,-2-3-2 16,1-4-4-16,1 2 1 0,-2 0-2 0,2 3 0 15,0 0 0-15,-2 5 5 0,1 7 3 16,-2 3 3-16,0 9 1 0,0 7-3 0,-1 0-9 15,0 8-19-15,0 0-16 0,-1 6-15 0,-1 3-1 16,-2 9 14-16,0 6 17 0,-3 7 8 0,0 7 8 16,1 5 0-16,0 8-2 0,1 4 2 0,-1 3-1 15,-2 3 0-15,-2-2 2 0,-1 1-5 16,0 0-6-16,-3 1-14 0,-1-4-27 0,7-2-38 16,4-7-36-16,5-12-20 0,8-5-17 0,2-11 26 15,9-7 28-15,0-10 4 0,1-7-19 0,0-8-50 16,0-4-56-16,-2-5-38 0,1-4 2 0,-3 0 55 15,1-2 62-15,-2-3 69 0,-5 0 64 16,3 0 37-16,-7-1 41 0,1 3 33 0,-2 1 30 16,-2 4 11-16,3 1 5 0,-2 3 7 0,3 3 3 15,-5 0 2-15,4 7-4 0,-5-2-14 0,3 7-18 16,-1 1-21-16,-3 3-36 0,0 0-35 16,1 1-29-16,-1 1-14 0,0 2 2 0,-1 7 12 15,2-1 7-15,-2 6 3 0,1 2-1 0,0-2-2 16,3 3-2-16,2-1 4 0,5-1 8 15,-1-2 13-15,3 0 11 0,4-5 7 0,2-1 0 16,1-3-3-16,-2-3-4 0,1-2-5 0,1-2-6 16,0-4-3-16,-2-2-6 0,1-1 0 15,-4 0-1-15,-1-3 1 0,-4 3-3 0,-3-1 2 16,-1 2-1-16,0 2-2 0,-5 2-1 0,-1 3-9 16,-1 0-18-16,-1 0-13 0,-1 4-8 0,1 3 3 15,0 4 8-15,-6 7 12 0,5 1 9 16,-5 6 2-16,0 4 5 0,0 2-1 0,-1 5 3 15,2 2 2-15,-1 3 0 0,-2 3 1 0,0 2 0 16,-6 4-2-16,0 2-1 0,-9 1 2 0,-2 0 1 16,-6-1-2-16,-2-10 0 0,2-2 4 0,3-10 5 15,0-8 12-15,2-8 15 0,5-8 8 0,-2-6 4 16,0-4-6-16,-1-6-12 0,2-2-6 16,7-6-8-16,3-2-6 0,7-1-9 0,5-4-14 15,7-2-14-15,5 0-9 0,6-4-11 0,9-5-10 16,5 3-15-16,5 1-27 0,5 1-40 15,0 1-55-15,1-1-131 0,5-2-280 0,1-2-1004 16</inkml:trace>
  <inkml:trace contextRef="#ctx0" brushRef="#br0" timeOffset="786898.6697">29186 2170 1 0,'3'1'0'0,"-3"-1"0"0,1 0 0 0,0 0 0 16</inkml:trace>
  <inkml:trace contextRef="#ctx0" brushRef="#br0" timeOffset="787542.4552">29102 2082 484 0,'7'-5'410'0,"-1"1"-142"16,2-3-45-16,-1 5-17 0,-6 2-20 0,-1 0-30 15,-1 3-47-15,-3-1-40 0,0-1-32 0,2 4-3 16,-6 0 13-16,3 3 15 0,-2 6 5 16,-2-2-13-16,2 6-12 0,2 0-11 0,-2 1-2 15,5 1-2-15,1 4-1 0,0-1 5 0,-2 6 2 16,0-3 4-16,2-3 1 0,5-4 3 0,1-4 7 15,5-7 11-15,2-4 7 0,3-2-2 0,0-5-9 16,4-4-13-16,1 0-11 0,1-9-8 16,-1 0-7-16,1-3-2 0,-4-2-5 0,-2 0-11 15,-5 0-6-15,-1-2-6 0,-3 2-2 0,-4 3 7 16,-2 1 2-16,-2 4 3 0,-4 4 1 0,2 2-4 16,-2 0 1-16,3 4-2 0,-1 1-2 15,0 1-4-15,4 1-9 0,2 1-14 0,1 1-7 16,0-1 5-16,-1 6 10 0,0-1 16 0,4 3 13 15,-2 0 6-15,5 1 2 0,2-3 2 0,7 0 4 16,1-5 2-16,7-2 2 0,5-2 2 16,2-5-3-16,0 0-2 0,-2-3-1 0,-1-3 0 15,-7 1 1-15,3-6-2 0,-4-3 4 0,-3-1 1 16,-4-2-2-16,1-2-1 0,-4 0-4 16,-3-2-6-16,-1-3-3 0,0 1-1 0,-1-1-1 15,1-3 1-15,-5 0 1 0,3-1 2 0,-3 1-1 16,3 2 3-16,-3 1 0 0,-2 5-2 0,-1 2 11 15,-1 7 5-15,-2 1 6 0,-4 5 1 0,5 5-8 16,-2 2-13-16,0 4-28 0,4 3-18 16,-3 2-2-16,-3 10 4 0,-1 5 24 0,-2 12 16 15,-1 11 2-15,2 8-2 0,-1 9 1 0,1 6 1 16,4 12 1-16,-4 4 1 0,-3 6 0 0,-1 1-4 16,-4 2-1-16,5-3-1 0,0 0-2 0,-2-2-5 15,3-4-10-15,0-6-6 0,-1-2-12 16,1-5-17-16,2-7-16 0,2-10-2 15,3-15-5-15,8-10 15 0,1-14 32 0,4-8 25 0,5-8 27 16,0-8 9-16,3-9-14 0,-3-8-13 16,3-6-9-16,-4-9 3 0,-3-3 6 0,-4-4 8 15,0-2 17-15,-4 2 14 0,2 3 8 0,-1-2 3 16,1 2-4-16,0 5-13 0,1 2-8 0,2 3-8 16,6 3-11-16,1 3-6 0,6 2-8 15,5 2-21-15,-2 2-52 0,4 2-79 0,1 2-176 16,1 2-359-16,-3 5-917 0</inkml:trace>
  <inkml:trace contextRef="#ctx0" brushRef="#br0" timeOffset="789174.628">24234 3527 1869 0,'-11'0'263'15,"-5"0"-121"-15,-5 0-54 0,-2 5-19 16,6 5 0-16,-4 2 2 0,2 5 1 0,-2 3-4 16,2 4-8-16,3 2-8 0,4 2-10 0,1 2-8 15,3 1-6-15,3 5-7 0,0 0-1 16,-2 4-4-16,4-3-5 0,4 0-1 0,7-7-3 15,0-3-3-15,3-4 1 0,3-6 5 0,4-7 7 16,2-2 7-16,2-8 1 0,3-3-4 0,1-9-10 16,3-6-4-16,1-3-6 0,0-6-3 15,-2-3 2-15,-6-1-3 0,-3-2-2 0,-6 2-5 16,-7 1 4-16,-6 2-5 0,-5 3 4 0,-4 3 0 16,-2 1 1-16,0 6 3 0,-3 1-1 15,-2 3 2-15,1 2-1 0,-1 1 3 0,5 4 0 0,0 0-1 16,3 4-4-16,5 0-13 0,2 2-7 15,1 3-5-15,2 2 7 0,1 4 6 16,4 1 6-16,2 2 9 0,2 0 0 0,2 0 3 0,7-6 2 16,2-2 5-16,5-6 4 0,1-1 3 15,1-4 2-15,-3-3-1 0,-2-1 1 0,-1-2 2 16,-6-3 1-16,-1 1 1 0,-5-1-1 0,-3-2-1 16,-2-2-2-16,-1 2-1 0,-3 1-7 15,-2-2-1-15,-1 4-3 0,-2-2-1 0,-3 2-3 16,3 0 2-16,0 4 1 0,-3-2-1 0,1 4 3 15,1 2 0-15,3-3 1 0,0 3 0 0,0 2 1 16,1 2-5-16,0 0-1 0,0 1-2 0,0 0-5 16,0 0 0-16,1 0-1 0,-1 1-3 15,1-2 4-15,0 2-4 0,-1-1 1 0,1-1 3 16,0 2-1-16,1-2 5 0,1 1 1 0,-2 0 4 16,0-2 4-16,0 2 3 0,0-1 4 0,4 1 2 15,-2-3-2-15,-1 0 4 0,5-2 0 16,-4-1-5-16,4-1 1 0,-4 0-5 0,3-4-3 15,-2 3 2-15,-3-4 2 0,5 0-4 0,-4-1-1 16,-1-2-1-16,1-2 0 0,2-2-4 16,-2 1 0-16,-2-1 2 0,0-3-6 0,-1 0 3 0,-2-3-1 15,-1 0-2-15,3 0 3 0,-2-3-4 16,-3 4 1-16,3 2 1 0,-4 4 1 0,2 3 2 16,-2 3 3-16,-2 3 4 0,6 4 4 0,-3 2-3 15,4 3-7-15,1 0-19 0,0 2-15 0,1 4 1 16,0 5 5-16,0 8 19 0,1 9 15 15,1 8 5-15,6 11 3 0,3 5-3 0,1 8-2 16,2 7-3-16,-2 4-3 0,-3 4 0 0,-1 6 0 16,0 1 0-16,1 0 2 0,-1-2 1 0,-2-3-3 15,2-4-4-15,-2-2 0 0,-4-5-2 16,-2-3-2-16,-2-10-1 0,-2-4-2 0,0-12 0 16,-2-10 0-16,2-8 2 0,1-10 8 0,-2-6 11 15,3-3 8-15,-1-6-3 0,-3-4-7 16,-4-7-15-16,0-8-9 0,3-4 3 0,2-6 1 15,0-2 2-15,1-7 4 0,4-3-1 0,0 0 0 16,1-3 1-16,6-2-4 0,2-3-1 0,4-2-2 16,6-1-1-16,2 2-1 0,0 6 2 0,3 5 0 15,-3 7-2-15,-4 9-1 0,2 8-2 0,-8 10-3 16,2 5-5-16,-1 3 1 0,-2 4-4 16,-1 4 0-16,1 2 4 0,4 7 6 0,-2 3 5 15,-1 4 5-15,5 2 2 0,-3 1 0 0,4-3 3 16,1-3 1-16,5-3 3 0,3-6 6 0,4-3 3 15,0-3 3-15,1-3 2 0,-1-3-1 16,-2-3-1-16,1-3-1 0,-2-3-1 0,-4-3 3 16,-2 0-2-16,-6-4 1 0,-2-2 0 0,-7 0-4 15,-2-2-1-15,-2 1-4 0,-5-1 0 16,-2 4-4-16,-3-2-2 0,-1 3 1 0,-2 1 1 16,1 5 4-16,-3-1 2 0,3 7-1 0,-1 0-7 15,1 4-5-15,1 2-7 0,1 0-3 0,3 3 0 16,-3 4-1-16,1 3 2 0,2 2 5 15,-1 5-2-15,2 0 3 0,-1 3 2 0,5 4 1 16,-1 4 1-16,1 6 2 0,1 0-1 0,1-2-2 16,5-1-4-16,2-6-4 0,3-5-2 15,4-6 1-15,2-3 6 0,-1-4 9 0,3-4 2 16,1-3 6-16,-1-4 0 0,2-2 1 0,-1-1-1 16,-3-6 1-16,4-2-1 0,-5 0-2 0,0-4-1 15,-3 1-2-15,3-3 2 0,-3-1-2 0,-1-2 0 16,0 2-2-16,-1-2 0 0,-1 5 0 0,-3 3 1 15,0 1-2-15,-2 4-2 0,0 3 0 16,-3 2-5-16,2 4 0 0,-2 0-4 0,-1 4 1 16,-1 0 1-16,5 4 2 0,-1 1 2 0,1 1 1 15,0 5 0-15,0 1 0 0,3 2 1 0,-5 3-4 16,3 1 2-16,-5 2-2 0,2 3-3 16,0 0 2-16,-2-1-8 0,5-2-11 0,-1-4-18 15,4-2-23-15,0-2-33 0,2-6-50 0,0-2-78 16,0-1-139-16,-1-5-224 0,-1 0-911 0</inkml:trace>
  <inkml:trace contextRef="#ctx0" brushRef="#br0" timeOffset="789736.443">26041 3351 2138 0,'-8'1'12'0,"-1"6"-6"15,-3 0 11-15,-8 3 34 0,1 3 34 0,1 2 28 16,-8 4 9-16,-3 4-9 0,0 2-17 16,-2 2-33-16,4 2-25 0,4 1-19 0,8-3-12 15,5-1-11-15,6-4-17 0,8-6-4 0,3-4 3 16,1-5 11-16,6-1 22 0,-3-4 9 0,1-2 2 16,8-2-4-16,-1-4-4 0,1-1-5 15,0-3 1-15,-2-4-3 0,-3 1 2 0,0-3 2 16,-2 1-3-16,-4 1-1 0,0-1 1 0,-2 1-2 15,-2 3 1-15,-2 0 2 0,-3 2-5 16,0 5 0-16,0 2-4 0,0 0-8 0,0 2-16 16,0 0-32-16,0 3-9 0,0 1 8 0,2 6 14 15,3 1 30-15,-2 3 3 0,7 3-8 0,0 1-16 16,2 1-11-16,3-1-13 0,1-1 0 16,4-2 3-16,2-5 7 0,2-3 21 0,1-5 16 15,1-2 15-15,-4-2 12 0,-2-2 5 0,-3-2 7 16,-4-4 4-16,-2-1 6 0,-2-4 3 15,-4-2 1-15,1-1-1 0,-3-1-5 0,-1-2-7 16,-2-1-6-16,0-2-6 0,0-3-6 0,-2-3 0 16,2 2-3-16,-4-2-2 0,3-1-1 0,1-4-2 15,0 1-1-15,2-3 4 0,2-1-2 16,0-1 0-16,2-1-1 0,0-1 4 0,-2 7 12 16,1 4 18-16,0 3 11 0,-5 6 4 0,0 6-2 15,0 5-14-15,0 3-17 0,0 6-25 0,0 2-15 16,0 6-7-16,1 4-1 0,2 4 16 0,-2 7 9 15,0 7 2-15,-1 5 3 0,0 4 0 16,-1 7 1-16,0 4-2 0,-2 3-1 0,2 0-2 16,-2 2-20-16,2-1-47 0,-1-3-75 0,2-4-85 15,1-4-91-15,4-8-125 0,3-5-141 0,4-7-537 16</inkml:trace>
  <inkml:trace contextRef="#ctx0" brushRef="#br0" timeOffset="789968.5177">26337 3205 1573 0,'4'-9'104'0,"4"-3"9"15,2-3 29-15,2 2 15 0,2 3-1 0,-1 3-34 16,1 2-28-16,-1 3-13 0,0 2-12 0,2 3-10 16,0 4-8-16,2 3-8 0,-2 4-6 0,4 4-7 15,-4 3-5-15,-1 2-4 0,-2 4-1 16,-2 3-3-16,-4 4-6 0,-2-1 0 0,-3 6-2 15,-2-1-2-15,-1 2-12 0,0-2-21 0,-1-3-35 16,1-1-49-16,3-4-48 0,3-7-51 16,0-6-83-16,4-6-167 0,0-8-436 0,-2-4 159 15</inkml:trace>
  <inkml:trace contextRef="#ctx0" brushRef="#br0" timeOffset="790784.1227">26893 3133 921 0,'-3'7'643'0,"-4"5"-647"16,-3 7 1-16,-2 4 22 0,1-4 19 0,-1 2 16 16,4-1 17-16,2 0 8 0,-1 4 2 15,5-2-8-15,-2 3-16 0,3-1-15 0,1-2-11 16,4-1-8-16,2-6 9 0,1-1 8 0,2-3 3 15,2-3 9-15,-2-4-4 0,0 1-4 0,2-4-3 16,-2-1-2-16,1-3-4 0,1-1-7 16,-1-4-4-16,0-4-7 0,0-2-4 0,-3-1-1 15,-1-4-1-15,1 0 0 0,-2-3-4 0,0 0-3 16,-4-1-4-16,-1 2-2 0,0-1 0 16,-3 2 4-16,0 0 2 0,0 1 1 0,1 1 1 15,-1 3-1-15,1 0 3 0,-1 2 0 0,2-1 2 16,1 3 2-16,0 0 2 0,1 2 1 0,3-1 0 15,0 2-3-15,0 2-5 0,3-2-5 0,0 3-8 16,1 0-4-16,-1 2-4 0,4 3 0 0,1 0 0 16,0 2 1-16,2 2 6 0,-3 0-1 0,4 4 2 15,-1 0 4-15,-1 2-1 0,2 2 4 16,-1 1 1-16,-1 3-1 0,0 1 2 0,0 2-1 16,-5-2 2-16,1 2-1 0,-2-1 1 0,-1 0-2 15,-4-2 1-15,2 0-1 0,-2 0 0 16,0-2-1-16,-2 2 2 0,0-8 1 0,0 0 3 15,1-4 17-15,-1-3 26 0,0-2 19 0,0-3 0 16,1-3-13-16,2-2-26 0,3-3-19 0,-3-3-4 16,4-1 0-16,-1-3-2 0,1 0 0 15,2 0-2-15,-1-2-1 0,0 0-1 0,2 2 0 16,0 0 1-16,-1-1-1 0,0 3 1 0,2 0-1 16,-1-1-1-16,-1 3 1 0,0 1-1 15,-1 5-1-15,1 1 0 0,-4 4-3 0,0 0-4 16,-1 2-7-16,3 4-2 0,-1-2-2 0,2 4 1 15,3 2 7-15,-3 3 4 0,4 3 3 16,0 2 0-16,2 2 2 0,-1 0-1 0,0 2 1 16,2 1 0-16,0 0 3 0,-1-3 0 0,-2 1-4 0,-2-2 0 15,-1-5 1-15,-3-1 3 0,-1 1 4 16,-4-5 1-16,0 1-2 0,-2-2-5 0,0 0-8 16,-6-1-26-16,-1-2-38 0,-2-1-46 0,-6-1-72 15,-4 0-118-15,-6-3-278 0,-5-2-900 0</inkml:trace>
  <inkml:trace contextRef="#ctx0" brushRef="#br0" timeOffset="791486.1828">21225 4682 215 0,'-2'0'370'0,"-5"-2"-145"0,0 1-30 0,0 2 2 16,-1 1 8-16,0 1-4 0,1 0-28 0,-1 1-30 0,-1-1-24 15,1 1-22-15,0 0-18 16,5-2-12-16,-2 0-11 0,4 2-4 0,2-2-5 0,2 2 3 16,2-2 11-16,3 1 32 0,4 0 14 0,7 1-5 15,6 3-11-15,10-1-35 0,8-1-17 16,15-4-7-16,6-2-9 0,13-1-7 0,4-1-7 16,2 0-2-16,5-1 0 0,-1 1 0 0,3-1-1 15,1 2-1-15,0-1 0 0,-3 2 2 0,-4 1 1 16,-7-2-3-16,-4 4 1 0,-9-1-3 15,-7-1-1-15,-11 0 0 0,-4 2 0 0,-6-2 0 16,-12 0 0-16,-4 0-2 0,-4 0-19 0,-7-2-27 16,-5 2-41-16,-3 0-59 0,-2 0-80 15,-3 0-97-15,-1 0-152 0,1-1-234 0,-3-1-455 16</inkml:trace>
  <inkml:trace contextRef="#ctx0" brushRef="#br0" timeOffset="791719.3474">22698 4485 982 0,'18'8'310'0,"4"4"-9"0,5 4-17 0,-3 2-7 16,-5 2-28-16,-5 3-46 0,-4 2-33 16,-3 2-34-16,-8 0-34 0,-7 3-25 0,-3 1-22 15,-4-2-16-15,-2 1-13 0,-5-1-6 0,2-1-5 16,-4-5-6-16,7 0-5 0,-1-4-5 15,1 0-9-15,5 0-17 0,0-1-33 0,5-4-43 16,6-1-38-16,2-2-31 0,5-4-46 0,-1-2-112 16,4-1-294-16,0-3-870 0</inkml:trace>
  <inkml:trace contextRef="#ctx0" brushRef="#br0" timeOffset="794564.6469">23907 4809 1 0,'1'0'527'0,"-1"1"-232"0,4-1-4 16,-1 0 45-16,0 0-2 0,2-3-40 15,-1-1-87-15,2-2-89 0,-2-6-40 0,7-2-13 16,0-4-2-16,5-1-2 0,-2-4 1 0,1 3-7 16,0-4-4-16,-3 2 2 0,2 0-1 0,-3-2 2 15,-4 1-4-15,0 0-4 0,-1-6-6 0,-3 4-5 16,-2-4-3-16,-2 1-8 0,-1-3-6 0,-4-2-6 16,1 3-5-16,-2-1-3 0,-3 3-2 15,1 0-1-15,-2 5 5 0,1 5 2 0,0 1 4 16,-3 3 3-16,3 5-1 0,-1 4-3 0,2 1-4 15,0 3-11-15,1 1-11 0,-2 3-4 16,2 6-1-16,-5 4 2 0,1 7 8 0,1 6 7 16,1 3 0-16,-1 4 3 0,4 6 1 15,3 3 0-15,0 3 0 0,4 2 1 0,4 0-2 0,0 2 3 16,3 1 0-16,5-7-4 0,-1-1-6 16,8-3-4-16,1-9 1 0,2-6 1 0,5-7 4 15,-3-5 6-15,1-3 5 0,-2-6 3 0,-2-3 7 16,-1-2-2-16,-1-3 3 0,1-3 3 15,-5-4-3-15,2 1 1 0,-4-3-1 0,-1-2 0 0,-4 0-2 16,1-3-1-16,-5-2 1 0,1 2-2 16,-2-1 1-16,-3-1-2 0,0 0-2 0,0 1-3 15,-2 0-1-15,0 3 2 0,1 3 0 16,-2 3 0-16,1-1-1 0,1 6-3 0,2 4 0 0,1 0-5 16,-2 2-7-16,3 2-11 0,-2-1-8 0,0 3 2 15,2 4 4-15,-2 4 10 0,5 7 9 16,0 2 0-16,1 6 0 0,4 3 1 0,1 5-1 15,-4 3 2-15,3 3 0 0,-2 3-1 16,0 3-2-16,-2 1-1 0,-2 2-2 0,0 1 2 16,-4 6-1-16,-6 3 0 0,-1-1 1 0,-2-1-2 15,-2-7-8-15,1-7 0 0,-1-5-2 0,1-3 0 16,-1-8 8-16,-1-2 2 0,0-3 3 0,0-5 0 16,-2-5 2-16,2-3 1 0,-3-4 1 15,6-4 7-15,0-2 5 0,-1-1 4 0,1-4 0 16,-1-1-5-16,5-5-3 0,-4-3-4 0,5-3-3 15,-2-3-2-15,4-2-1 0,1 0 1 16,1-5-3-16,6-1 2 0,5-3 0 0,0-2-1 16,7-3-1-16,2-5 2 0,-1-1 1 0,6-6 2 0,-1 3 1 15,-3-3-2-15,4 0 1 0,-2-1 0 16,3-3 0-16,-3 1-1 0,1 0-2 16,-1 2 0-16,2 1-1 0,-1 1 1 0,-3 3-1 0,4 3-2 15,-4 5 0-15,-2 2-1 0,0 8 2 0,-2 6-1 16,-3 2 4-16,0 6-3 0,-3 4 0 15,-1 0-1-15,-3 3-3 0,-4 5 1 0,4 0-1 16,-5 5-2-16,-2 1-1 0,3 3-1 0,-4 7 0 16,-2 0 2-16,-1 5 6 0,-1 5 0 15,-5 1 3-15,1 4 1 0,-2-2 0 0,3 0 0 16,2 1-1-16,0 0-1 0,3-5-1 0,4-1 2 16,2-3-2-16,2-6 0 0,4-1-1 15,2-5 2-15,1-3 2 0,0-3 7 0,4-3 4 16,-1-4-1-16,2-3 0 0,1-3 0 0,0-4-3 15,0-1-1-15,1-3 1 0,-1-1-3 0,-1-4-3 16,0-1 5-16,1-1-1 0,-7 0 2 16,0-1-3-16,1-1 1 0,-6 0-2 0,-1 4 1 15,-4 1-1-15,1 4 1 0,-1 5 0 0,-2 3 2 16,0 4 0-16,-2 1-3 0,1 4-5 0,1 1-9 16,-2 1-18-16,2 1 0 0,0 4 2 15,0 3 5-15,0 6 15 0,0-1 4 0,2 6 1 16,-1 3 1-16,2-1 0 0,0 3 0 15,1 0-2-15,1-2-2 0,3 1-5 0,1-3-4 16,3-5-3-16,1-3 4 0,7-5 5 0,-1-3 5 16,3-2 5-16,0-5 0 0,5-2-1 0,-4-3 1 15,-1-1-3-15,-3 0 3 0,0-4 5 0,-5 0-6 16,-4-2-4-16,-2-3-11 0,-5 1-11 0,-3-3-4 16,-3 1-3-16,-5-2-1 0,1 0-1 0,-3 3 1 15,-6-4 3-15,2 4 6 0,-3 2 10 16,2 2 2-16,-4-1 1 0,3 2-1 0,-2 1-3 15,4 5 1-15,-2 0-2 0,3 5-1 0,0 0-1 16,3 3-2-16,1 2 0 0,-1 3 3 16,4-1 2-16,3-1 2 0,5-1 4 0,3-1 11 15,0-1 18-15,4-1 14 0,0-1 8 0,4 0-2 16,5-3-13-16,2 0-8 0,6-2-8 0,-1-4-4 16,5 1-2-16,0 1 0 0,-1-4 2 15,-1 2 1-15,-3 0-2 0,-5-3 1 0,4 3-1 16,-4 0-3-16,0 2 1 0,-5 1-1 0,-3 3-2 15,-1-2 1-15,-1 5-2 0,-3 0-1 0,-1 2-2 16,0 2 1-16,-1 2-3 0,0 3 1 16,0 3 1-16,0 3-1 0,0 4-3 0,-2 4 4 15,0-1 1-15,-2 5 1 0,4-3 2 0,-2 0-1 16,1 0 0-16,1-2-2 0,-2 3-4 0,4-4-4 16,-1-4-1-16,1-5 1 0,3-1 7 0,1-5 8 15,1-5 3-15,0-2 4 0,0-1-4 16,1-5 0-16,1-2-3 0,1-4-1 0,1-2 1 15,-1-2-2-15,-2-1 0 0,3-1 0 0,-3-4 1 16,-2 2-2-16,-3-2 0 0,1 1 1 0,-5 1 2 16,1 1 2-16,-3 2 3 0,0 2 1 15,-1 3 0-15,-1 4-1 0,0 3-3 0,0 2-3 16,2 2-5-16,-1 2-9 0,2 0-11 0,-1 0-3 16,1 5 3-16,3-1 6 0,-1 3 11 15,3 2 1-15,1 3-1 0,1 3 3 0,-1-1 0 16,2 1-1-16,0 2 1 0,-1-3-2 0,1-2-2 15,5-3 0-15,-3 0 1 0,3-3 1 0,0-5 2 16,1 2 2-16,-2-1 1 0,0-1-1 16,-3-1 1-16,0 0 1 0,-2 0-2 0,-1-1 4 15,-4 0 1-15,2-2 2 0,-3 1 2 0,1-3 0 16,-1-1 0-16,2 0-1 0,-3-1 0 0,2 0-5 16,0-4 0-16,0 3-3 0,0-5-2 0,2 3 0 15,0-2 2-15,0 2-2 0,0-1 0 16,0 0 1-16,-2 1-1 0,4 2 0 0,-3 0 1 15,0-1-1-15,0 0 1 0,-1 2 1 0,0 0-1 16,1-1 0-16,-1 1 1 0,-1 2 0 0,0-3-2 16,1 2 1-16,1 0 1 0,-1-2-1 0,1 4 1 15,-1-2 1-15,0 0-2 0,0 1 2 16,0-1 3-16,0 2 4 0,-1 0 3 0,-1-1 2 16,-1-2 0-16,0 2 0 0,1-1 0 0,-2 1-1 15,0-2-4-15,0 2-1 0,1 1-3 16,-2 0-2-16,1 2 1 0,-1-1-2 0,0 3-1 15,1 0-1-15,-1 0-2 0,-1 0-1 0,1 0-4 16,0 0-2-16,0 0-3 0,-1 0-2 0,1 0 0 16,0 0 1-16,0 0 0 0,0 0 0 15,-2 0-2-15,2 0-2 0,-1 0 2 0,1 0 0 16,0 0 2-16,0 0 0 0,-1 0 0 0,1 0 1 16,-1 0 0-16,1 2 0 0,0-2 2 0,-1 0 1 15,1-2 4-15,-2 2 2 0,2 0 6 16,0 0 3-16,-1 0 2 0,1 0 3 0,-1 0 1 0,1 0 0 15,1 0-1-15,-1 0 0 0,0 0-2 16,0 0 0-16,0 0-2 0,0 0-1 0,1 0-1 16,-1 0-3-16,0 0 0 0,0 0 0 0,0 0 0 15,0 0-1-15,-1 0-1 0,1 0 2 16,0 0-1-16,-1 0 2 0,1 0 4 0,0 0 0 16,1 0 2-16,-1 0-1 0,0 0-1 0,0 0-1 15,1 0-3-15,-1 0 1 0,0 0-1 0,2 0-2 16,-2 0-1-16,0 0 1 0,1 0-2 15,-1 0 1-15,0 0 1 0,0 0-2 0,0 0 1 16,0 0 0-16,0 0-1 0,0 0 0 0,0 0 0 16,0 0 0-16,0 0 0 0,0 0 0 0,0 0-1 15,0 0-2-15,1 0 1 0,-1 0-2 0,0 0-1 16,0 0 2-16,0 0 0 0,0 0 3 16,0 0 0-16,0 0 0 0,0 0 2 0,1 0 0 15,-1 0 0-15,0 0 0 0,0 0-2 0,0 0 0 16,-1 0 1-16,1 0 0 0,0 0 0 0,0 0 1 15,0 0-2-15,0 0-1 0,0 0 0 16,0 0-1-16,0 0 1 0,0 0 1 0,0 0 0 16,0 0 0-16,0 0 0 0,0 0 1 0,0 0 1 15,0 0 2-15,0 0 0 0,1-2-1 0,-1 2 1 16,0 0 0-16,1 0-2 0,-1-1-2 16,2 1-1-16,-2-3-2 0,1 2 1 0,0-1-1 15,-1 2 2-15,2-1-2 0,-1 0 3 0,0-1 0 16,0 1 1-16,-1-1 2 0,1-1 1 15,2 1 0-15,-3-2 0 0,1 1-1 0,-1-2-3 16,1-1-2-16,-1 1 0 0,0-1-4 0,-1-2 2 16,0 2 2-16,1-2 0 0,-4-1-3 15,2 1 3-15,-1-2-2 0,1 0-1 0,-1 1 4 0,0 0-6 16,-1 2 2-16,2 2-1 0,-1 0-3 16,0 2 3-16,-2 0 0 0,4 1-2 0,-1 2-1 15,0 0-6-15,2 0-6 0,0 0-8 16,0 2-9-16,3-2-1 0,-1 5 7 0,4-4 10 15,-1 4 16-15,1 1 14 0,1 0 7 0,3 1 4 16,4-3 1-16,-1 1-1 0,4-1-5 0,1-2 1 16,1 0-3-16,1-2 1 0,1-2-1 0,1-1-1 15,2 0 3-15,1-2-4 0,-3-1 1 0,2-4 1 16,-4 3 2-16,1-6-2 0,-6 2-2 16,3-4 2-16,-4 0-4 0,1-2 0 0,-2 0-1 15,-1-3 0-15,-1 1-1 0,-2-3-6 0,0-3-2 16,-1-3-2-16,-1 1 0 0,-2-1 4 0,1 1 0 15,-2-2 0-15,2 0 0 0,-4 0-3 16,1 4 2-16,-6 1 1 0,2 6 3 0,-1 6 6 16,-3 3 1-16,1 4-2 0,0 4-15 0,2 1-29 15,2 1-17-15,-2 5-1 0,-1 3 13 0,-2 8 27 16,0 8 17-16,-1 4 1 0,-1 3-1 16,4 4-1-16,3 4 1 0,-2 1 0 0,4 2-3 15,-1 4-3-15,3 1-15 0,1 0-24 0,1-2-42 16,-1-4-46-16,5-6-64 0,5-6-68 0,2-8-45 15,3-7-85-15,5-2-308 0,-1-8-315 16</inkml:trace>
  <inkml:trace contextRef="#ctx0" brushRef="#br0" timeOffset="795003.4522">26694 3785 772 0,'16'-9'433'16,"5"-7"-117"-16,3-2-69 0,-2-1-50 0,-5 0-39 16,1-1-15-16,-6-1-4 0,-2-4-15 0,-1 1-16 15,-3 0-15-15,-3-2-9 0,-1 4-7 0,-1 0-8 16,-1 2-7-16,-1 5-12 0,-1 3-9 16,1 3-10-16,0 5-11 0,1 1-15 0,1 3-22 15,-1 3-13-15,1 4-2 0,-1 4 6 0,0 7 19 16,-1 7 7-16,1 9 0 0,0 4 1 0,0 4 0 15,1 0-1-15,-1 1 1 0,-1-1 1 16,0 1-2-16,-3 0 1 0,-3 1 0 0,-2 2 0 16,-1-2-4-16,-4-3 3 0,2-2-1 0,3-9-1 15,1-5-1-15,4-8 2 0,2-6 1 0,0-7 7 16,2-2 16-16,0-2 21 0,1-2 8 0,2-1-7 16,1-5-16-16,3-4-19 0,0-4-7 15,3-2 1-15,1 4-1 0,1-2 3 0,-2 2 0 16,3 1 3-16,0 4-2 0,-1 0-2 15,-1 3-5-15,1 2-10 0,-1 4-5 0,-1 2 0 0,1 3-1 16,1 4 1-16,0 3 6 0,1 4-2 16,0-1 5-16,-1 7 4 0,3 0-12 0,-1 3-38 15,-2 2-58-15,0-1-97 0,0-1-128 0,2-3-174 16,0-2-270-16,4-4-423 0</inkml:trace>
  <inkml:trace contextRef="#ctx0" brushRef="#br0" timeOffset="795893.3282">27865 3745 1354 0,'0'1'328'0,"0"-1"-121"16,-2 0-72-16,1 2-48 0,1-2-34 16,-1 2-22-16,1 1 0 0,-1 3 9 0,-2 3 12 15,1 2 6-15,2 3-7 0,5 0-7 0,-3 4-4 16,5-2 3-16,-1 0 0 0,2 0 2 0,2-1 2 16,3-5-1-16,-2-1 3 0,2-3-1 15,-2-2-6-15,1-1-4 0,-2-3-3 0,-1-3 0 16,2-1-4-16,-1-2-9 0,-4-5-13 15,0 1-13-15,-2-5-11 0,0 0-3 0,-4-2 2 0,-4 1-2 16,-2-2 1-16,0 3 3 0,-2 1-1 16,-3 0 4-16,1 2 1 0,0 3 0 0,-1 0 2 15,1 4 2-15,3 1 1 0,1 2-3 16,4 1-12-16,1 2-25 0,1-1 3 0,0 3 2 0,1 3 12 16,1 2 23-16,4-1-1 0,1 2 3 0,7 1 7 15,-2-3 13-15,3-2 10 0,6 0 11 16,3-4-1-16,2-2-5 0,1-2-2 0,0-1-5 15,-3 0-1-15,3-4-4 0,-3-1-3 0,4-2-4 16,-6 1 1-16,-1-4 5 0,-3 1 2 16,-2-3 1-16,-2-2-1 0,-3-2-6 0,0-2 1 15,-1-3-2-15,-1 2-1 0,-1-1-1 0,0 1-5 16,-2-1 1-16,3 2-1 0,-4-2 1 0,-1 2 4 16,-3 1 4-16,-1 4 4 0,0 7 3 15,-2 1-3-15,-1 3-9 0,-1 4-14 0,3 4-29 16,0-2-44-16,0 5 10 0,-5 5 8 0,4 6 24 15,-4 9 41-15,1 6-3 0,3 5 2 16,2 4-1-16,1 7-2 0,2 5-2 0,1 5-1 0,-1 4 1 16,-3 3 0-16,-2 6 2 0,-2 2 1 15,0 3 1-15,-4 0-2 0,0-4-5 0,-3 0-15 16,0-1-24-16,0-7-31 0,1-5-32 16,-2-7-16-16,3-11 2 0,5-9 10 0,3-11 19 0,1-9 57 15,3-8 65-15,-1-5 33 0,3-9 22 16,0-2-21-16,4-8-37 0,-2-4 1 0,-2 0 8 15,-1-4 12-15,-2-2 10 0,-2-2 6 0,-1-2 2 16,0 2 0-16,-2 0-1 0,2 1-5 0,1-1-12 16,1 2-7-16,2 0-13 0,-1 5-8 15,2 0-9-15,-2 2-8 0,5 2-12 0,2 0-25 16,1 4-41-16,2 2-81 0,8 0-117 0,4 3-238 16,8 1-496-16,4 1-256 0</inkml:trace>
  <inkml:trace contextRef="#ctx0" brushRef="#br0" timeOffset="796453.2199">29432 3621 2335 0,'1'-31'68'0,"1"-8"-2"0,0-12 24 15,1 10 25-15,-1 5 24 0,-4 4-6 16,-2 4-11-16,0 4-20 0,-3 5-26 0,1 8-26 15,2 3-14-15,4 5-16 0,0 3-20 0,0 0-17 16,0 2-20-16,1 7-1 0,-1 5 11 0,-1 8 16 16,1 9 10-16,0 8 2 0,0 3-3 15,1 8 0-15,-1 6 1 0,-1 4 0 0,-1 4 1 16,-5 2 3-16,-2 0-2 0,-3 3-1 0,-1-1 2 16,-5-1-4-16,-1 1-6 0,2-4-7 0,1-4-18 15,-2-2-24-15,6-10-23 16,3-5-25-16,3-8-25 0,6-11 12 0,4-6 31 0,0-11 45 15,5-4 55-15,1-7 14 0,1-7-1 0,8-8-12 16,-2-5-9-16,1-5-1 0,-3-5 6 16,-2 0 0-16,-1-2 3 0,-6-3 1 0,-1 0 5 15,-3 3 3-15,-4-1 7 0,-1 2 6 0,-1 3 7 16,0 3 1-16,0 4-1 0,-2 0 1 0,2 3-5 16,3 2 1-16,-1 6-6 0,2-1-7 0,1 3-2 15,1 2-4-15,4 2-4 0,-1-3-5 16,4 4-4-16,2-1-3 0,3 0-4 0,4-1 1 15,3 0-2-15,4 1 2 0,-2-1 1 0,5 0 2 16,-3-1 1-16,3 0 1 0,0-2 0 0,0 1-1 16,-3-1 1-16,-2 3 1 0,-4 2 1 0,-2-1 3 15,-7 5 2-15,-5 2 0 0,0 1-2 16,-4 0-2-16,0 1-9 0,-1 1 2 0,1 4 0 16,-1 2 1-16,2 6 3 0,2 2-3 0,-2 3-1 15,-1 2-3-15,-1 0 2 0,0 2-1 16,0 1-1-16,1-1-5 0,1 1-12 0,4-1-22 15,-2-3-23-15,4 1-27 0,2-6-37 0,1-3-52 16,5-3-132-16,-1-7-267 0,-2-3-976 0</inkml:trace>
  <inkml:trace contextRef="#ctx0" brushRef="#br0" timeOffset="796695.9876">29810 3506 1799 0,'0'-14'210'0,"0"3"-193"0,2-6-40 15,0 8-84-15,6 2-146 0,0 2-179 0,0 3-241 16,0 2 136-16</inkml:trace>
  <inkml:trace contextRef="#ctx0" brushRef="#br0" timeOffset="797174.4698">29877 3867 2290 0,'-2'-14'55'0,"0"-4"-26"0,2-4 14 0,2-1 23 0,4 4 24 16,-2-4 18-16,5 2 4 0,-1 3-2 15,1 1-9-15,2 2-10 0,1 1-23 0,0 2-28 16,5 0-22-16,-2 5-22 0,2 2-7 0,-1 2-1 16,0 6 0-16,2 2-5 0,0 5 0 0,-3 5-4 15,1 1-1-15,-2 3 6 0,-3 2 1 16,3 1 4-16,-3 2 5 0,-1 1-3 0,-2 4 3 15,-2-4-2-15,0 3-4 0,-2-4-2 0,2-1-2 16,0-5 0-16,4-6 7 0,0-4 9 0,-1-2 10 16,2-4 9-16,-2-2 6 0,-1-6 1 0,0-1-4 15,2-5-3-15,0-3-6 0,-4-2-2 0,4-3-1 16,-1-2-1-16,-1 0-1 0,0-3 3 16,-2-3-1-16,2 3 4 0,0 0 3 0,0 1 0 15,-1 0-3-15,2 0-3 0,0 0-5 0,0 2-3 16,2 3 0-16,0 2-1 0,1 3-1 15,-3 4-3-15,0-1-3 0,0 7-5 0,0 4-6 16,-5 0-5-16,4 4-3 0,-2 4-4 0,-2 1 2 16,3 4 4-16,-3 1 5 0,2 5 6 0,-2 2 2 15,2 1-2-15,-3-1 0 0,-2 1 2 16,4 0 1-16,-3-4 4 0,1-1 5 0,-1-3 2 16,4-4 3-16,1-5 4 0,-4-1 6 0,-1-1 14 15,-1-3 10-15,4-4 3 0,-1-1-4 16,2-3-13-16,1-3-10 0,2-1-5 0,5-6-1 15,-4 1 0-15,2-1-3 0,1-2 1 0,-2-2 0 16,1 1-1-16,1 1 0 0,0 3-1 0,-4 6-2 16,0 2 0-16,-3 1-2 0,3 7-2 15,-3 1-4-15,-2 1-2 0,-2 2 1 0,4 6-1 16,-3 3 0-16,5 6 4 0,-1 5-1 0,-2 2 1 16,4 2 2-16,-1-1-1 0,1 0 0 0,0 2-2 15,5-2-7-15,-2 0-28 0,2-4-37 0,1-3-60 16,-3-2-92-16,-1-1-172 0,-3-2-509 15,-1-4-588-15</inkml:trace>
  <inkml:trace contextRef="#ctx0" brushRef="#br0" timeOffset="797928.2686">20910 6020 461 0,'0'-2'653'0,"0"0"-333"0,0 1-81 16,1 0-53-16,0 2-6 0,2-1-9 0,0 0-25 15,-2 0-29-15,4-1-17 0,3 0-6 0,4 1 2 16,7 0-8-16,7 0-17 0,7 0-16 15,11-3-22-15,12 2-3 0,11-6-6 0,10 0-5 16,10-2-2-16,8-1-6 0,11 1 0 0,1-1-2 16,7 2-3-16,1 1 1 0,-8 3-1 0,1 2-2 15,-13-2 0-15,-7 2-1 0,-13 1-1 0,-8 1 0 16,-11-1-1-16,-6 1 2 0,-9-1-1 16,-2-2 0-16,-8 2-1 0,-3-1 1 0,-5 1-4 15,-5-1-9-15,-6 1-17 0,0-1-22 0,-3 1-30 16,-4-2-32-16,-3 1-66 0,-3-3-141 15,-5 1-326-15,-1-4-904 0</inkml:trace>
  <inkml:trace contextRef="#ctx0" brushRef="#br0" timeOffset="798178.1076">22578 5579 1291 0,'31'6'481'0,"9"3"-241"0,11 6-56 0,-1 1-18 16,-8 2-10-16,-3 3-29 0,-5 1-37 0,-11 2-30 15,-9 1-20-15,-6 1-11 0,-8 1-2 0,-6 1 1 16,-5-2-6-16,0 2-2 0,-2-1-5 16,-8 4-1-16,-2 0-4 0,-3-4 0 0,-4 0-2 15,3-4-3-15,-1 1-5 0,-8-3-16 0,5 0-38 16,0-6-86-16,-1 0-151 0,2-3-296 0,1-3-991 15</inkml:trace>
  <inkml:trace contextRef="#ctx0" brushRef="#br0" timeOffset="801266.7023">23846 5448 1 0,'1'0'0'0,"0"-3"0"0,2 0 0 16,-3-1 0-16,2 1 224 0,-2-3 33 16,0 2 0-16,1-4-1 0,0 2 10 0,-1-2-13 15,1 1-23-15,-1 0-33 0,0-1-32 0,-1 3-25 16,1-1-21-16,-1 0-16 0,0 1-12 0,-1-1-13 15,-1 3-8-15,2 1-10 0,0 1-10 16,1 1-12-16,0-2-11 0,0 4-14 0,0-1-11 16,0-1-7-16,0 5 1 0,0 5 1 0,0 4 5 15,-2 5 4-15,1 5 0 0,0 4-1 0,1 5 1 16,-1 0-2-16,-2 3 1 0,2 0-1 16,-1-2-1-16,-1 2 1 0,-2-1 0 0,3-1 1 15,-4-2-1-15,2-1 0 0,-3-2 1 0,3-1 0 16,-4-4 1-16,-1-1-2 0,5-5-1 15,-4-4-2-15,4-2-1 0,-3-3-1 0,-3 2 3 16,-2-1 5-16,1-4 9 0,-1-5 5 0,3-5 0 16,-1-5-3-16,2-3-9 0,0-2-4 0,0-5-1 15,4-1 0-15,1 0 0 0,-3-2 0 16,6 1-1-16,6 2-2 0,-2 1-5 0,3 2-4 16,2 4-4-16,2 0-4 0,2 5-1 0,-1 2 0 15,6 4 3-15,0 4 3 0,-2 1 6 0,8 3 2 16,-1 4 3-16,0 1-1 0,5 1 1 0,1 1 0 15,1 1 0-15,1-2 0 0,-1-1 0 0,3-1 0 16,-2 1 0-16,1-3 1 0,2-1 1 16,-1-4 2-16,-1-2 0 0,-1-3-1 0,-5-2 1 15,-3-3 2-15,-6 0 2 0,-4-1 4 0,-2-2 2 16,-3-4 1-16,-3 0-1 0,0-4-3 16,-2-2 2-16,-1-1-3 0,-2-5 0 0,0-2 0 15,-2-1-3-15,-3-3 1 0,0-1-1 0,-4 0 0 16,-1-4-1-16,-4 3 1 0,-3-3-1 0,-3 4-1 15,0 1-1-15,-2 1-2 0,-5 3 2 16,-2 2-1-16,-4 2 0 0,2 3-2 0,-1 5 2 16,0 1 0-16,1 5 0 0,1 1-2 0,1 4-3 15,0 4-1-15,4 3-4 0,0 1-3 0,5 5-18 16,6 1-43-16,4 5-65 0,5 3-96 16,11 4-141-16,6 3-265 0,8 4-894 0</inkml:trace>
  <inkml:trace contextRef="#ctx0" brushRef="#br0" timeOffset="801519.8318">24634 5466 1357 0,'-4'-2'654'0,"3"-2"-541"0,-1 3-55 0,1 1-25 16,2 2 17-16,-2 5 31 0,-4 4 19 0,0 3 19 15,-4 7-10-15,-1 7-12 0,-1 2-12 0,1 4-16 16,0 0-18-16,1-1-15 0,5-2-11 16,4-1-9-16,3-4-3 0,-1 0-3 0,6-2-2 15,-3-2-2-15,1 0-5 0,1-4-12 0,-2-1-18 16,5-6-27-16,-1-2-42 0,0-3-59 16,2-5-89-16,0-2-190 0,2-5-301 0,2-5-583 15</inkml:trace>
  <inkml:trace contextRef="#ctx0" brushRef="#br0" timeOffset="801738.5539">24752 5211 1 0,'0'3'0'0</inkml:trace>
  <inkml:trace contextRef="#ctx0" brushRef="#br0" timeOffset="802176.628">24825 5749 2180 0,'2'-14'152'0,"1"-6"-84"0,1-6-11 16,2 1 19-16,1 2 15 0,-3-1 3 0,2 2-10 15,-2-1-11-15,0 4-16 0,2 0-8 0,-1 2-10 16,1 4-11-16,1 4-8 0,-1 5-10 16,1-1-9-16,0 5-7 0,0 2-3 0,1 1 0 0,2 2 1 15,3 5 1-15,-4 1 5 0,-1 6 2 16,0 2 3-16,-3 0-4 0,1 1 4 0,-4 1-2 16,3 1-2-16,-4 0 2 0,-1 0-1 0,-1 0-2 15,0-1-1-15,-3 0 2 0,3-3-5 16,1 1-2-16,0-4-2 0,3-4-9 0,3-3-3 15,1-4-1-15,0-2 2 0,4-5 6 0,5 0 5 16,0-4 1-16,3-2 2 0,-1-1 1 0,3-2 0 16,-2-3 2-16,4 1 3 0,-4-4 5 15,0 0-2-15,0-2 3 0,1 0 0 0,-1-3 0 16,-4-2 2-16,3-1-1 0,-5-3 1 0,3 0-3 16,-1-5-1-16,1-1 0 0,0-1 0 15,-1-3-1-15,-2-2 0 0,2 1-2 0,-2-4-3 0,-3-2-1 16,1 0-6-16,-4-2-2 0,-1 0 0 15,-3 2 4-15,-2 4 8 0,-1 5 7 0,-4 5 13 16,-1 7 10-16,-3 5 10 0,3 7-2 0,-2 6-7 16,1 2-15-16,2 5-18 0,-2 6-9 0,-1 3-2 15,-4 7 5-15,-1 9 3 0,-2 5 7 0,2 5 2 16,3 4 0-16,2 3 3 0,2 4-1 16,1 3-1-16,1 3-1 0,1 0-2 0,-1 1-4 15,3-2-16-15,1 0-31 0,3-3-67 0,4-4-108 16,1-7-152-16,2-9-238 0,5-8-381 15,0-8 333-15</inkml:trace>
  <inkml:trace contextRef="#ctx0" brushRef="#br0" timeOffset="802427.8357">25302 5224 1140 0,'-4'-11'736'0,"0"0"-527"0,-1-6-44 15,5 8-9-15,0 2-24 0,6-1-42 16,1 2-46-16,3 2-41 0,7 1-13 0,4-1-26 15,7 2-58-15,1 7-99 0,1 0-188 0,-2 3-233 16,-1 5-594-16</inkml:trace>
  <inkml:trace contextRef="#ctx0" brushRef="#br0" timeOffset="803261.9538">25500 5580 1634 0,'1'-10'464'0,"0"-3"-306"0,3-6-35 0,2-2 3 15,4 1 2-15,0 0-9 0,0-1-13 16,3-1-15-16,-2 1-13 0,5 1-13 0,-2 3-17 16,3 0-11-16,1 3-12 0,-1 3-11 0,0 3-5 15,-1 3-6-15,-4 3-9 0,-1 3-1 16,-3 2-2-16,-4 2 1 0,4 3 3 0,-4 4 1 16,2 5 4-16,-4 3 0 0,0 2 1 0,-2 0-1 15,1 5 3-15,-1-3-1 0,3-1-1 16,-2 2 2-16,1-2-2 0,-1-2-1 0,1 1-2 15,2-3-4-15,-1-4-5 0,1-4 0 0,2-4 3 16,-2-6 7-16,1-5 6 0,0 0 2 0,4-7 1 16,3-6-5-16,1-2 2 0,2-2-2 0,-2-3 0 15,1-1 2-15,-2-4-3 0,-1 2-1 0,2-1 1 16,-4 1 1-16,1 2-2 0,-2 3 1 16,-3 0 3-16,-1 8-3 0,-2 2 4 0,-2 1-1 15,0 7-1-15,0-1-4 0,0 5-9 16,2 1-15-16,-1 3 0 0,-1 1 2 0,2 5 6 0,-1 1 13 15,0 4 2-15,1 0 0 0,2 4 1 16,3-2 0-16,2 1 0 0,0 3-2 0,0-5 0 16,3 0-9-16,0-3-3 0,1-5-1 15,0-4 1-15,-3-2 7 0,3-5 5 0,-3-1 2 16,2-6-4-16,0-1 1 0,0-4-1 16,-1 1 2-16,-2-3 3 0,-1 2 0 0,-3 1 1 0,-3 2-2 15,2 0 3-15,-4 2 3 0,0 4 1 0,0 0 1 16,0 5-3-16,0 1-8 0,1 1-12 15,-1-1-16-15,0 5 1 0,0 1 4 0,0 2 10 16,0 4 13-16,1 1 1 0,3 1 3 0,1 2 0 16,2-4-1-16,1 2 1 0,3-3-1 0,-1 0 4 15,0-3 2-15,4-3 6 0,0-1 2 16,2-4-1-16,0-2 2 0,0-4-1 0,3-2 0 16,-4-4 3-16,1 1-1 0,-5-3-3 0,3-3-2 15,-1-1-3-15,-1-1-3 0,3-1 1 0,-3 0 0 16,-1 0 2-16,3 1-1 0,-3 0 0 0,0 3 1 15,-2 6 1-15,-1 1 0 0,-1 2-3 16,1 2-4-16,-2 4-3 0,2 2-5 0,0 2-1 16,3 3 3-16,-2 4-1 0,0 2 3 0,-3 4 0 15,2 3 2-15,-4 0 0 0,0-1 1 0,-2 0-1 16,-2-1 0-16,-1 0 0 0,0-1-2 16,-4 1 0-16,4 2-3 0,-3-5-1 0,3-1 1 15,1-5-1-15,2-4 2 0,1-2 5 0,1-5 3 16,2 0 4-16,4-3-1 0,2-3-3 0,6-3-2 15,0-3-1-15,1 2 2 0,0-6 1 16,1 0 0-16,-2 0 1 0,1-4 1 0,1-2 1 16,-3-2 0-16,1-4 0 0,-3-4-1 0,1-1 1 15,-1-5-3-15,-3-2 0 0,2 0 1 16,1-3-1-16,-4-2 1 0,0-2-1 0,0 0 0 16,2-2 0-16,-2 3 1 0,-2 3-1 0,-2 8 9 15,0 4 11-15,-4 11 7 0,-1 8 1 16,-2 4-8-16,-2 7-16 0,2 3-16 0,-1 3-11 15,-1 6-2-15,-1 5 4 0,-1 11 10 0,1 7 6 16,0 6 2-16,3 3-2 0,1 3 1 0,1 5 0 16,-1 3-1-16,-2 3 2 0,1 2-4 0,0 2-9 15,1 0-36-15,-1 0-42 0,2-6-71 0,6-7-74 16,4-12-35-16,3-9-25 0,5-9-36 16,-2-9-111-16,-2-6-549 0</inkml:trace>
  <inkml:trace contextRef="#ctx0" brushRef="#br0" timeOffset="803503.2279">26845 4998 1831 0,'-4'-12'390'0,"2"-1"-170"16,2-3-47-16,7 5-43 0,3 4-46 0,6 2-41 15,7-3-24-15,3 5-11 0,7 0-4 0,5 3-3 16,4 2-25-16,3 1-49 0,5 0-98 0,-2 4-191 16,1-1-428-16,-9 1-692 0</inkml:trace>
  <inkml:trace contextRef="#ctx0" brushRef="#br0" timeOffset="804069.6689">28160 4941 2122 0,'-6'1'106'0,"-3"0"-45"0,-2 3 33 0,0 0 23 16,-1 2 2-16,1 3-13 0,5 1-22 0,-2 0-13 15,6 7-11-15,1-3-9 0,1 4-8 0,2 3-15 16,-2 4-9-16,1 1-2 0,5-2-1 16,1-1 6-16,9-4-5 0,3-4-1 0,1-5-3 15,2-4-10-15,1-6-12 0,2-3-18 0,-2-5-19 16,-3-3-9-16,-2-2-10 0,-6-3-4 16,-3-1 0-16,-7 1 0 0,-2-1 7 0,-5-1 11 15,-2 0 7-15,-6 4 13 0,-1-1 10 0,2 1 11 16,-4 4 16-16,2 2 14 0,3 0 14 0,6 5 8 15,2 2 1-15,6 2 0 0,0 2-15 16,0-1-10-16,5 1-5 0,4 3-7 0,3-2 2 16,8 0 1-16,5 1 0 0,3-3 1 0,4 1-1 0,-4-6 1 15,0-1 4-15,-2-2-2 0,-4-4 5 16,0-2 2-16,-6-1 1 0,-1-5 2 16,-3 0 6-16,-3-3 4 0,-2-3-2 0,-1 0 3 15,0-3-7-15,-4-1-2 0,1-3-3 0,2-1-5 16,-4-1-2-16,4-1-2 0,1 1-1 0,-1 0 0 15,1 0 1-15,1 4 4 0,-3 4 2 0,0 6 0 16,-1 3 0-16,-2 6-1 0,-3 5-6 16,-1 4-6-16,0 1-15 0,0 3-6 0,-1 2-2 15,-3 9 1-15,-1 3 11 0,0 12 4 0,1 4 1 16,3 10-4-16,3 8 4 0,3 5 2 0,-4 8 0 16,-2 6 0-16,-4 3-2 0,2 7 1 15,-4 6-1-15,-1 1 4 0,0-1-1 0,-4 4 0 16,-2-5 0-16,1-2-2 0,-4-3 0 0,5-5-1 15,2-10-4-15,3-10 2 0,9-15-1 16,3-9-1-16,7-11 8 0,2-9 7 0,1-7 6 16,5-9 4-16,0-10-3 0,5-7-2 0,-2-8-3 15,-4-6-4-15,-5-7 2 0,-4-5-3 0,-1-1 1 16,-7-1 1-16,0-2-1 0,0 1 0 0,1 3-2 16,-1 2-3-16,3 4 1 0,1 2 0 15,5 2-3-15,0 2 1 0,2 2-4 0,3 1-4 16,2-1-22-16,-4 1-24 0,6 1-46 0,-2 6-51 15,2-5-64-15,1 5-119 0,-1-3-191 0,2 4-308 16,-2 0-363-16</inkml:trace>
  <inkml:trace contextRef="#ctx0" brushRef="#br0" timeOffset="804314.7809">29547 4648 1 0,'7'5'0'0,"-3"2"0"16,2 5 0-16,-2 0 0 0</inkml:trace>
  <inkml:trace contextRef="#ctx0" brushRef="#br0" timeOffset="804767.7514">29894 4970 1 0,'5'-7'233'16,"-1"-1"97"-16,4-5-22 0,-2 2-21 0,1-2-28 15,3-1-37-15,0-1-24 0,1-3-28 0,-1 0-29 16,3-3-28-16,1 0-14 0,-2-2-5 16,1-4-5-16,1 0-2 0,-3-3-12 0,1-1-11 0,0-4-13 15,-2 1-10-15,-2-4-9 0,0 0-7 16,-3-4-4-16,5-2-3 0,-4-2-5 0,-2-2 0 16,3-4-5-16,-2 2 0 0,4 4 0 0,0 0-1 15,-1 2 3-15,-4 8 2 0,1 4 2 16,-2 7 7-16,-2 6 5 0,-1 9-1 0,-1 4-4 15,1 4-11-15,-2 2-17 0,1 2-11 0,-1 4-4 16,-3 4 3-16,-3 9 9 0,-3 7 7 0,-1 8 5 16,0 3-2-16,-2 6 2 0,4 3 0 15,3 0-2-15,0 3 0 0,4 5 0 0,2-2-3 16,1 4-6-16,1-2-35 0,3-2-67 0,5-2-102 16,1-6-134-16,9-5-181 0,0-9-171 0,4-8-427 15</inkml:trace>
  <inkml:trace contextRef="#ctx0" brushRef="#br0" timeOffset="805003.5635">30118 4484 908 0,'-2'-15'927'0,"-2"-3"-697"15,-1-4-65-15,4 4-7 0,2 3-4 0,1 3-19 16,3-2-27-16,-1 1-32 0,5 2-23 16,1 1-20-16,2 1-14 0,4 0-10 0,2 4-7 15,3-2-13-15,-2 4-26 0,3 1-48 16,-2 4-74-16,0-1-98 0,0 4-197 0,1 2-332 15,0 3-401-15</inkml:trace>
  <inkml:trace contextRef="#ctx0" brushRef="#br0" timeOffset="805234.4345">30502 4639 1142 0,'2'-10'693'0,"3"-8"-433"0,-1-2-49 0,1-1-17 15,-1 1-17-15,2-2-39 0,-2-1-34 0,0 2-22 16,3-2-12-16,-1 1-11 0,-1 0-11 0,3 3-9 16,2-1-10-16,-1 3-11 0,0 2-6 0,2 5-7 15,1 0-5-15,-2 5-5 0,0 2-4 0,0 3-4 16,-2 3-1-16,3 4 3 0,-1 1 3 16,0 5 3-16,1 5 2 0,-1 3-1 0,-1 2-3 15,-4 4-7-15,3-1-17 0,-5 1-25 0,1-2-30 16,-3 0-42-16,-2 0-51 0,-2-1-68 0,1 3-152 15,0 1-238-15,-5-1-787 0</inkml:trace>
  <inkml:trace contextRef="#ctx0" brushRef="#br0" timeOffset="806803.8437">31164 4378 982 0,'-2'-8'641'0,"-6"-5"-390"0,-3 1-53 0,1 3-14 16,0 3-22-16,-5 3-34 0,-1 2-28 0,-6 3-7 15,-1 4-2-15,-5 5-10 0,0 1-12 0,2 6-14 16,1 3-15-16,5-1-10 0,4 5-10 16,1-2-7-16,5 2-5 0,-1 2-7 0,8-4-4 15,3-1-2-15,3-2 0 0,8-5 0 0,0-1 1 16,8-2 4-16,-2-3 0 0,2-4 3 0,-2-2 4 15,1-1 0-15,2-5 1 0,-4-1 6 16,0-7-2-16,-1-1 2 0,-2-4-2 0,-2-1-1 16,0-2 0-16,-1-1-2 0,-2-2 0 0,-5 2-1 15,2 2-3-15,-3 0 2 0,-2 4-1 16,-2 2-3-16,-2 1 0 0,3 5-3 0,0 3-7 16,0 2-2-16,1 2-7 0,-1 1-4 0,-1 4 0 15,-2 5 7-15,2 2 3 0,-2 1 3 0,3 4 1 16,2-1 1-16,3 3 0 0,3-1 4 15,1-1 1-15,4 0-1 0,2-4 2 0,2 2 2 16,0-6-2-16,3 1 3 0,-1-5 1 0,2 0 1 16,-3-5 0-16,-1 0 1 0,1-3 3 0,-4 0 2 15,-2-2 5-15,0-5-2 0,-2 1 0 0,-1-1-1 16,1-4-2-16,-2 0-1 0,-1-2-2 16,2 1-2-16,-5-1-1 0,3 0-1 0,-3 1 2 15,3-1-3-15,-2 0 0 0,-1 3-1 0,3 1 0 16,-3 0-2-16,2 4 1 0,-1-2-2 0,0 3 0 15,0 0 0-15,-2 4 1 0,-2-3 0 16,1 5-2-16,-1-1-1 0,0 1 0 0,0 0 1 16,0 0 0-16,0 1-1 0,0-2 1 15,0 2-2-15,0-1-1 0,0 0 0 0,0 0-2 0,0 0-2 16,1 0 1-16,-1 3-1 0,0-1 0 16,0-2 4-16,0 0 0 0,0 0 4 0,0 0 0 15,0 0 3-15,0-2 0 0,0 2 2 0,0 0 0 16,0 0 1-16,0-3 0 0,0 3-1 0,0 3-3 15,0-3 1-15,0 0-2 0,0 0 0 16,0 2-1-16,3-2 0 0,-2-2-1 0,0 2 1 16,2-3-1-16,-2 2 1 0,3 1 1 0,-2-1 0 15,-1 1 1-15,0 0-2 0,-1-1 0 0,1 1 2 16,-1-2 0-16,0 2-1 0,0-1 0 16,0 1-1-16,0 0 0 0,0 0 0 0,0 1 0 15,0-1-4-15,0-1 3 0,0 1-3 0,0 0 2 16,0 1-1-16,0-1 1 0,0 0-1 15,0 0 0-15,0 0 1 0,0 2 0 0,0-2 1 0,0 0 0 16,0 0 3-16,0 0-2 0,0 0 2 16,0 0 0-16,0 0-3 0,0-2 2 0,0 2-1 15,0 0-2-15,0 0 2 0,0 0-2 0,0 0 0 16,0 0 0-16,0 0 2 0,0 0-1 16,0 0 0-16,0 0 1 0,0 0 2 0,0 0-2 15,0 0 2-15,0 0-1 0,0 0 0 0,0 0 0 16,0 0 0-16,0 0-1 0,0 0 0 0,0 0 0 15,0 0 0-15,0 0-1 0,0 2 0 0,0-2-1 16,0 0 0-16,0 0 0 0,0 0 2 16,0 0-2-16,0-2 1 0,0 4 0 0,0-2-1 15,0-2 1-15,0 2 2 0,0 0 0 0,0 0 1 16,0 0-2-16,0 0 2 0,0 0-1 0,0 0 0 16,0 2 2-16,0-2-1 0,0-2 2 15,0 2 0-15,0-1 2 0,0 1-2 0,0 0 0 16,1-2 1-16,4-1-4 0,-3 1 1 0,1-1-1 15,-1-1-1-15,4-2 3 0,-3 1-2 0,3-1 0 16,1 0 1-16,-1-2 0 0,1-1-1 16,1-1 1-16,-2-1-2 0,4-3 0 0,0 1 0 15,0-1 0-15,1-1 0 0,4 0 0 0,-3-1 0 16,0 3 1-16,-2-1 0 0,1 1 1 16,-1 2-1-16,-4 3-1 0,-2 2 1 0,-2 2 0 0,2 3-2 15,-4-1 0-15,0 2-3 0,0 0-8 16,-4 0-7-16,3 3-2 0,-1 3 1 0,-2 0 7 15,-3 6 8-15,-1 1 3 0,-2 4 2 16,5-2 0-16,-2 4 0 0,-1 2 0 0,3 1-1 16,-3 0 2-16,0 0-3 0,5 2 1 0,2-4-2 15,2-2-4-15,2-2 3 0,4-4 2 0,-2-3 0 16,4-2 1-16,1-2 3 0,0-1 1 0,6-4 0 16,-3 0 3-16,0-4-2 0,3-2-1 15,-1-2 0-15,5 1-2 0,0-5 1 0,6-4 1 16,-5 2 1-16,-1-6-2 0,-2 1 2 0,-3-2 0 15,5-2 0-15,-3 0-1 0,-3-4 2 16,-4 0 0-16,1-5-2 0,-2-2 1 0,0-2-4 16,-2-3-4-16,-1-2 1 0,1-3-1 0,0-3-1 15,-2-3 1-15,6-3-2 0,-2 1 1 16,0 1-2-16,1-1 0 0,-1-1 2 0,1 6-3 16,-4 0 4-16,1 10 1 0,-6 7-1 0,0 8 2 0,-2 5-2 15,-2 8-3-15,-2 4-10 0,2 5-17 16,2 0-6-16,-3 6 1 0,-4 4 11 0,-4 9 18 15,-3 5 8-15,1 6 4 0,-3 8 2 0,2 5 0 16,-1 3 0-16,3 5 1 0,-4 2-1 0,1 2 1 16,0 5 0-16,-3 5 0 0,6-1 0 15,1 1-2-15,-2-3-1 0,8-5-4 0,2-3-3 16,8-9 1-16,2-4-3 0,4-9 1 0,5-5 4 16,-2-5 5-16,5-9 9 0,-5-6 6 15,5-7 3-15,-5-4 1 0,3-4-2 0,-2-6-4 16,2-5-4-16,-2-2-3 0,4-2-3 0,-4-5 0 15,4 2 0-15,-3-3-1 0,0 1 1 0,-3-1-1 16,-1 3 0-16,-2 5 1 0,-3 4-1 16,-2 4 1-16,-3 7 0 0,0 1 0 0,1 4-5 15,-2 2-10-15,2 1-3 0,-4 2-6 0,0 5 8 16,1 6 6-16,-2 3 3 0,1 5 3 16,2 0-4-16,2 3 2 0,1-1-2 0,4 4-2 0,0-4-1 15,1 4-25-15,1-4-34 0,4 2-48 16,1-7-78-16,0-3-83 0,5-3-178 0,2-8-288 15,0-5-608-15</inkml:trace>
  <inkml:trace contextRef="#ctx0" brushRef="#br0" timeOffset="807061.3516">32226 3920 693 0,'2'-3'163'16,"2"-1"-185"-16,3 1-70 0,-2 2-119 0,1 2-218 15,2 3 328-15</inkml:trace>
  <inkml:trace contextRef="#ctx0" brushRef="#br0" timeOffset="807289.045">32474 4195 650 0,'10'-18'513'0,"0"-7"-448"0,0-9 7 15,-1 4 36-15,-6-1 37 0,-1-3 23 0,-4 2-6 16,1-2-22-16,0 0-14 0,0 0-16 0,1 1-11 16,0 2-13-16,-1 1-16 0,1 1-6 0,0-1-8 15,0 4-4-15,0 0-2 0,0 5 3 16,-1 3-2-16,0 5-4 0,1 8-17 0,0 4-28 16,-2 2-22-16,-1 8-11 0,0 5 2 0,-5 6 17 15,-1 6 13-15,2 5 4 0,2 2 1 16,2 6 2-16,4 3 1 0,2 5-1 0,3 2-1 15,-1 5 2-15,0 1-4 0,-2 5 1 0,-2 0-2 16,-2 0-16-16,-2-4-39 0,4-2-66 0,2-6-72 16,7-9-37-16,11-5-76 0,0-13-204 15,7-8-799-15</inkml:trace>
  <inkml:trace contextRef="#ctx0" brushRef="#br0" timeOffset="807518.6739">32629 3885 964 0,'8'-6'257'0,"2"-2"-35"16,4 2-16-16,-3 4-38 0,-5 2-52 0,5 3-37 15,-2 2-26-15,-2 4-4 0,-1 3 6 0,1 6 9 16,1 3 9-16,-1 2 9 0,-3 5-1 16,-3 3-5-16,4 2-9 0,-4 5-15 0,1 1-10 15,-1 1-13-15,-1 4-7 0,1 1-1 0,-2-2-2 16,1-2-6-16,1-4-13 0,1-3-11 15,5-9-19-15,2-6-37 0,3-7-93 0,0-5-150 16,4-4-310-16,1-4-896 0</inkml:trace>
  <inkml:trace contextRef="#ctx0" brushRef="#br0" timeOffset="807549.6845">32889 3831 1 0,'2'-10'0'15</inkml:trace>
  <inkml:trace contextRef="#ctx0" brushRef="#br0" timeOffset="808786.0176">33283 3946 1558 0,'6'0'342'0,"2"0"-255"0,4 2-15 15,3-2 5-15,2 0 8 0,5 2-8 0,-1-1-22 16,1 2-17-16,-2-1-12 0,-1-1-7 16,1-1-3-16,-6 2-5 0,-2-4-25 0,-3 1-84 15,-2 1-157-15,-4-2-290 0,0 2-592 0</inkml:trace>
  <inkml:trace contextRef="#ctx0" brushRef="#br0" timeOffset="809933.4129">24046 6253 95 0,'-6'0'752'0,"-4"3"-399"0,0 1-110 0,0 4-76 0,-2 2-35 16,1 1-4-16,-1 2-10 0,2 2-26 16,-1 2-25-16,3-1-21 0,0 1-12 0,6 2 3 15,2 1-4-15,1 0 1 0,6 1 1 16,2-1-10-16,4 1-2 0,1 2 1 0,4 0 21 16,3-4 13-16,1-5 11 0,6-5-3 0,-2-7-21 0,-1-4-14 15,1-2-7-15,-5-5 0 0,-1 0-4 16,-5-4 0-16,1-3-4 0,-4 1-8 0,-4-1-5 15,-4-3-8-15,-2 1-7 0,1-1-1 0,-6-2-3 16,0 4 1-16,-4-1 2 0,1 3 4 16,-4 1 3-16,-1 3 4 0,-2 0 2 0,0 2 0 15,1 3 0-15,0 0 2 0,2 2-1 0,3 2-2 16,0 1-1-16,3 1-5 0,3 1-6 0,1 0 3 16,0 3 3-16,1 0 7 0,3 3 6 15,2-1-1-15,1 2 0 0,5-2 3 0,5-4 2 16,2-1 1-16,5-3-2 0,0 0-2 0,0-3-1 15,1-1-3-15,-3 0 0 0,-1 1-1 16,-1 2-2-16,-3 0 1 0,-4 3-2 0,-2 0-2 16,-3 3-2-16,0 0-1 0,-4 0-2 0,2 5 0 15,-3 0-2-15,-1 2 1 0,2 0 0 0,-4 2-1 16,-4 1 5-16,2 1 1 0,-1 0 4 0,-2-3 3 16,2-2-2-16,-1 1 1 0,0-3 2 15,1-3 1-15,1 0 4 0,-2-2 7 0,4-2 16 16,-1 0 11-16,1-6-2 0,1-1-7 0,1-2-16 15,1-8-14-15,1 3-2 0,2-4 1 0,-1 0 1 16,3-1 2-16,1 0-2 0,1 1-1 16,-1 0 0-16,0 4 0 0,-3 2-1 0,4 2 0 15,-2 3-1-15,-4 4 0 0,1 1-4 0,-3 2-3 16,-1 2-1-16,4 2 0 0,-1 4 5 0,-2 1 2 16,5 4 0-16,-4 2 0 0,2 0 2 15,-1 3-2-15,3 0 0 0,-3 0-4 0,3-2-21 16,1 0-46-16,3 1-80 0,-1-2-107 0,1 0-182 15,1 1-233-15,0-7-664 0</inkml:trace>
  <inkml:trace contextRef="#ctx0" brushRef="#br0" timeOffset="810423.7089">24859 6177 1133 0,'-7'1'252'0,"-3"0"-94"15,-1 4-9-15,0 0 14 0,-1 4-3 0,-2 0-19 16,2 3-28-16,0 0-30 0,2-1-16 0,2 3-11 16,6-2-10-16,0 1-5 0,2 0-9 15,2 0-8-15,0 2-5 0,6-5-4 0,1 0-4 16,3-4-2-16,-1-1-3 0,5-1 0 0,-2 0-3 16,-1 0-3-16,0 0-4 0,-1 2 2 0,-4 5-1 15,0 0 2-15,-3 2 4 0,-1 0-1 16,0 4 0-16,-1 0 0 0,1-2-3 0,-1 1 3 15,1-3 0-15,2-1 0 0,-2-3 1 0,6 0 2 16,1-5 7-16,1-1 12 0,2-6 6 16,1-3 4-16,4-4-4 0,-3 0-6 0,2-7-4 15,-2 2 2-15,-1-2-3 0,1-4-1 0,-2-1-1 16,0-1-2-16,0-2 0 0,-2 0-1 0,-2-2 0 16,-1-4-3-16,0-2 0 0,-2-3 0 15,-4-2-3-15,3 0-1 0,-4-1-3 0,-2-3-6 16,0-1 0-16,-2-2-2 0,-1 3 2 0,0 4 3 15,-1 7 8-15,-2 10 6 0,1 8 3 0,-3 6-1 16,1 5-12-16,4 5-8 0,-6 6-6 0,-3 8 1 16,-4 6 5-16,2 5 3 0,-3 9 5 0,3-2 2 15,2 4 5-15,3-3 2 0,4 0-2 16,7-1-5-16,3-1 2 0,4 0-5 0,2 1-2 16,2-1 2-16,3 2-2 0,-1-3-12 15,4-2-22-15,-3-3-38 0,-1-3-60 0,2-6-80 16,0-4-100-16,3-5-190 0,3-4-298 0,2-3-310 15</inkml:trace>
  <inkml:trace contextRef="#ctx0" brushRef="#br0" timeOffset="810758.1991">26301 5816 456 0,'1'-3'422'0,"-1"-1"-194"16,0-1-17-16,0 4-11 0,0 2-25 16,-1 1-30-16,0 1-37 0,-2 1-15 0,-1 3-2 15,-3 4 10-15,-3 7 12 0,1 6-4 0,2 4-6 16,0 7-15-16,1-1-18 0,4 5-10 15,-2 5-3-15,0-1 6 0,2 3 1 0,-2 2-8 16,3-4-10-16,2-3-15 0,3-3-9 0,1-4-4 16,0-3-6-16,3-2-5 0,0-2-19 15,-2-4-32-15,1-6-35 0,1-3-56 0,4-5-69 16,0-3-96-16,1-8-210 0,5-2-354 0,0-4-136 16</inkml:trace>
  <inkml:trace contextRef="#ctx0" brushRef="#br0" timeOffset="811002.2523">26682 5663 1593 0,'0'7'127'0,"-3"3"-59"0,0 8 12 16,-4 7 41-16,1 5 11 0,1-1-1 0,-1 5-13 15,5-1-16-15,-2 7-24 0,2-2-16 0,2 2-15 16,0 0-15-16,-1 0-8 0,-1-1-2 0,-4 4-4 15,0-1-31-15,-1-3-69 0,2-4-99 16,4-6-105-16,4-6-143 0,-2-7-115 0,2-7-166 16,-1-5 201-16</inkml:trace>
  <inkml:trace contextRef="#ctx0" brushRef="#br0" timeOffset="811256.762">26573 6228 269 0,'-3'-11'541'0,"-2"-1"-130"0,-2-4-94 15,6 5-72-15,2 1-69 0,2 1-67 16,7 1-51-16,0-1-40 0,8 2-72 0,4-1-138 15,4-2-205-15,5 3-345 0,1-1-16 0</inkml:trace>
  <inkml:trace contextRef="#ctx0" brushRef="#br0" timeOffset="811596.3558">27190 5695 1375 0,'-1'-1'485'0,"-1"1"-293"0,1 1-80 16,0 4-30-16,-1 4 8 0,-1 4 16 0,-2 6 3 16,1 6-3-16,3 0-9 0,-2 5-16 0,1 1-13 15,-2 5-9-15,0 1-11 0,-1 4-7 0,2-2-6 16,0-2-7-16,3 0-5 0,4-3-6 16,-3 1-2-16,3 1-5 0,-2-4-1 0,1-1 0 15,-2-5-1-15,0-6 0 0,2-4 1 0,-1-5-2 16,1-6 3-16,-3-2 8 0,0-3 8 15,0-2 16-15,0-1 5 0,0-3-6 0,-1-5-10 16,-1-3-13-16,1-6-9 0,-1-4-2 0,-2-2-1 16,-1-3 1-16,0-3-3 0,0-1 0 0,1-3 1 15,-1 3-3-15,3-8 2 0,2 1-2 0,1-3-2 16,4-3 2-16,5-1-4 0,0 3 1 16,2 2 1-16,3 4-1 0,-2 2-1 0,2 8-1 15,-3 5-1-15,0 5-4 0,-1 8-1 0,-4 2-4 16,-1 5-7-16,4 5-4 0,-1 4-1 0,1 1 1 15,1 6 5-15,-2 5 3 0,-2 4 5 0,-2 2 0 16,0 2-1-16,-3 0-3 0,-2 1-1 16,-3-1 0-16,-2-1 0 0,-1 0 3 0,-2-1 0 15,-4 1 0-15,2-4 2 0,1-2 2 0,1-3 3 16,4-7 2-16,0-3 0 0,5-4 1 16,2-2 4-16,-2 0 3 0,2 2 5 0,1 2 1 15,3-2 2-15,-1 2-2 0,3 1-2 0,2-1-2 16,3 0-2-16,-3 1-1 0,5 1-2 0,-2 1 1 15,1-2-1-15,-2 2-2 0,2-1-15 16,-2 1-25-16,0-1-44 0,0 1-58 0,2-2-64 16,-3 4-78-16,1-2-133 0,-1-1-171 0,-1 1-518 15</inkml:trace>
  <inkml:trace contextRef="#ctx0" brushRef="#br0" timeOffset="813995.7029">28331 5680 629 0,'5'-7'425'16,"-3"-3"-132"-16,3 1-173 0,-2 5-42 0,-1 4-22 16,0 2-32-16,-1 0-23 0,2 3-11 15,1 3 8-15,-3 7 15 0,0 6 11 0,-1 1 6 16,-1 3 0-16,-1 4-3 0,-2 1-3 0,-1 0-6 16,0-2 1-16,0 2-2 0,-2-2-2 0,3-1 2 15,-3-1-1-15,3-6-3 0,0-5-3 0,1-6 0 16,2-2 8-16,1-5 37 0,0-2 57 15,0 0 60-15,1-1 22 0,-1-1-34 0,3-5-53 16,2-3-56-16,1-5-28 0,4-6-3 0,0-2 0 16,2-4-2-16,1 0-5 0,0 2-2 0,0 0-4 15,2 0-1-15,0 2-2 0,-1-1-2 16,1 1 1-16,2-1-2 0,-2 5-1 0,0 3-1 16,-3 2-1-16,-3 6-3 0,-1 3-3 0,-6 4-7 15,-1 0-12-15,0 3-1 0,3 3 1 0,-1 1 6 16,-2 2 10-16,0 7 1 0,-1-1 2 15,1 5 1-15,-1-1 4 0,1 2 0 0,-2-1 0 16,1-1 2-16,-1 1-1 0,0-1 1 0,-1 0 0 16,-4-3 0-16,4-2 0 0,1-5 1 15,1-4 1-15,0-4 10 0,0 0 16 0,1-1 6 16,-1-4 0-16,2-2-7 0,6-6-14 0,-3-2-7 16,1-1 1-16,2 0-2 0,0 0-1 0,-1-2 1 15,4 0-1-15,-3 0 1 0,2 2 0 0,0-1 0 16,0 4-2-16,3 2 0 0,-2 5-1 0,2 0-4 15,-2 3-1-15,-1 3-2 0,0 2-3 16,-3 2 2-16,0 2 0 0,1 4 1 0,2 1 4 16,-1 2-1-16,0 2-8 0,3 1-30 0,-2-2-58 15,0 3-89-15,2-1-104 0,0-1-179 0,5-1-266 16,3 0-269-16</inkml:trace>
  <inkml:trace contextRef="#ctx0" brushRef="#br0" timeOffset="815125.2516">29311 5548 1003 0,'-10'0'520'0,"-6"0"-283"0,-2 2-65 16,-1 2-16-16,1 3-14 0,0 2-11 0,-2 1-23 15,6 1-21-15,-2 1-18 0,5-1-17 0,1 4-9 16,4 2-11-16,2-3-2 0,6 0-8 0,5-2-1 15,4 0 2-15,1-3 3 0,7-3 2 0,-1 1-2 16,2-5-3-16,-1-2-1 0,0-2-1 16,-3-1-1-16,0-3 2 0,-3 1 1 0,-2-1-3 15,-2-2 0-15,-2 0-1 0,-1-2-1 0,1 0 1 16,-5 0 0-16,0 2-3 0,0 0-6 0,-2 2 1 16,0 3-5-16,0 2-6 0,0 1-7 15,2 1-13-15,-2 4-2 0,0 1 1 0,1 8 7 16,0 3 7-16,-1 3 3 0,1 6 2 0,0 3 0 15,-1 3 2-15,0 4-2 0,-1 0 2 16,0 5-2-16,-5 0 0 0,2 0 1 0,-6 1-1 16,-1 2 0-16,-5-5-1 0,-4 2-1 0,-2 1 0 15,-5 0-3-15,-2 1 2 0,-6-4-1 0,1-2 0 16,-2-7 4-16,3-5 0 0,7-5 3 16,2-9 4-16,10-3 2 0,-1-8 8 0,7-2 8 0,4-6 4 15,-2-2 0-15,2-3-4 0,3-4-8 16,2-3-2-16,1-4-1 0,6-5-3 15,4-3 0-15,6-2-3 0,3-2-5 0,0 0 1 16,6-1-1-16,2-2 2 0,0-1-2 0,3-4 1 16,1-4 0-16,-1 1-2 0,5-3 3 0,-2 2-3 15,2 1-5-15,-4 3-3 0,-1 4-8 0,-1 5-4 16,-2 7-1-16,-3 6-3 0,-6 5 2 16,-4 8 0-16,-2 4-3 0,-1 4-4 0,-4 4-1 15,-4 1-5-15,3 6-2 0,-3 2 2 0,-1 4 7 16,-2 3 3-16,-2 3 7 0,0-1 6 0,0 2 4 15,0 1 1-15,0-2 2 0,0 0 3 0,-2-2-1 16,1-3 3-16,-2-4-1 0,3-4 1 16,-3-1 0-16,2-6 7 0,1-1 16 0,0-1 22 15,1-3 7-15,2-5-2 0,1-2-15 0,-1-7-17 16,5 1-4-16,-1-2-2 0,1-3 0 16,0 0-5-16,1 0-2 0,2-1 0 0,0 0 0 15,2 2-1-15,-2 2-2 0,2-1-1 0,-2 2-1 16,2 2-1-16,3 0 1 0,-3 2 0 0,0 2-3 15,2 4 0-15,-5-1-6 0,-1 5 0 16,-3 3-2-16,1 0-1 0,-1 3-2 0,-2 0 6 16,0 5 0-16,2-3 3 0,1 1-2 0,-3 3 0 15,1-1-1-15,-2-2-3 0,-2 3 6 0,-1-1-3 16,0-1 0-16,0-1 5 0,0 0-1 16,0-4 4-16,0-1 8 0,0 1 6 0,1-4 9 0,-1 2 4 15,0-1-4-15,1 1-8 0,1-2-4 16,1 1-10-16,-2-1-1 0,0 2-1 0,0 0-3 15,0 0-2-15,2 2-1 0,2 1 0 0,-2-2 1 16,3 4 1-16,-2 0 1 0,3 4 2 16,0-1 0-16,0 0 2 0,1 1 1 0,0-1 0 15,0-1 0-15,-2 1 0 0,3-4-1 0,0 0 1 16,0-1 1-16,-1-1 0 0,2-2 2 0,2-2 1 16,-2-1-1-16,1-2 2 0,1-2-2 15,0-1 1-15,2-3 0 0,0-2-1 0,2-2 0 16,-1 1-3-16,4-6 4 0,-5 0-1 0,3-1-1 15,-4-5 6-15,2 0-3 0,-1-1 1 16,-3-3 2-16,-1-2-2 0,-1-1-2 0,-2-4 1 16,-3-1-1-16,1-2-2 0,-3-5-1 0,0-2 0 15,-1 0 0-15,-1-1-2 0,1 2 4 0,-1 0-2 16,0 3 1-16,-1 1 3 0,-2 6 4 16,1 8 2-16,-2 6 3 0,2 10 0 0,-1 3-9 0,2 5-10 15,-3 4-18-15,3 3-11 0,0 4-2 16,-3 5 7-16,-4 8 16 0,-2 8 8 0,1 6 5 15,1 4 0-15,2 9-1 0,0 1 2 0,2 6-2 16,-1 3 2-16,4 0 0 0,1 2-1 16,0-2-2-16,1-3-1 0,4-1-8 0,-1-5-22 15,6-6-27-15,2-3-38 0,9-9-54 0,3-4-88 16,2-9-187-16,2-5-351 0,-5-7-566 0</inkml:trace>
  <inkml:trace contextRef="#ctx0" brushRef="#br0" timeOffset="815391.8799">30126 5101 1015 0,'13'-7'-156'15,"7"-1"-348"-15,11 0 150 0</inkml:trace>
  <inkml:trace contextRef="#ctx0" brushRef="#br0" timeOffset="815414.9756">30707 5320 3069 0,'5'1'11'0,"-1"1"-53"0,6 2 1 0,-2-3 32 0,1-1 16 16,-5-1-19-16,3-2-33 0,-5 0-42 0,-2-1-69 15,-1-2-178-15,-1 2-301 0,-4 3-877 16</inkml:trace>
  <inkml:trace contextRef="#ctx0" brushRef="#br0" timeOffset="816254.7898">21053 7665 1 0,'-4'-2'517'0,"-4"-4"-177"0,-1 3-80 16,1 0-40-16,5 1-20 0,-5-2-22 0,5 2-18 16,-1 0-21-16,1 0-24 0,2 1-15 0,1-1-18 15,0 2-15-15,1 2-13 0,2-2-3 16,1 1 14-16,1-1 8 0,2 0-12 0,0 2-3 15,1-1-24-15,6-1-13 0,2 2 6 0,11-2-3 16,9 0 2-16,8-2-5 0,5-1-3 16,5 0-6-16,8-1-2 0,3 1-2 0,2-1-2 15,6 0 1-15,3-2 0 0,3 0-3 0,2 0 3 16,-2-3-2-16,-2 3-1 0,-4 0 0 0,-3 2-1 16,-3-2 0-16,-5 0-1 0,-5 1 1 0,-2 0-1 15,-7 2-1-15,-5-1 0 0,-9 2 0 16,-5 2 0-16,-9-2-1 0,-1 2 1 0,-7 0 0 0,0 2 1 15,-3-2-1-15,0 0-4 0,-2 0 4 16,-3 2 0-16,-2-2-2 0,0 0 3 0,-2 0-3 16,0 0-1-16,0 0 0 0,0 0-6 0,0 1-5 15,0-1-32-15,0 0-49 0,-2 2-64 16,0-2-78-16,-1 0-59 0,-4 1-97 0,4-1-134 16,-4 0-414-16</inkml:trace>
  <inkml:trace contextRef="#ctx0" brushRef="#br0" timeOffset="816644.7594">22338 7256 619 0,'0'-4'902'15,"0"-1"-486"-15,1-4-128 0,0 5-70 0,0 2-31 16,2-1-18-16,0 2-26 0,0 1-22 15,1 0-27-15,1 0-28 0,-2 0-29 0,3 0-22 16,-2 1-12-16,6 2-7 0,2-1 4 0,8 2 0 16,1 1 2-16,6 1 0 0,-2 1-3 0,3 0 4 15,0 2 0-15,-3-1-1 0,3 3 0 0,-1-2 0 16,-4 1 0-16,1 2 0 0,2-2-2 16,-5 4 1-16,0-3 1 0,-1 2 0 0,-2-1 0 15,-2 3 0-15,2-2 0 0,-2 1-1 0,-3 0-2 16,-3-2 2-16,-1 1 0 0,-2-1 0 15,-2-1 4-15,-4 0 1 0,-1-1 1 0,-1 1 3 16,-3 1 2-16,-4-1-1 0,0 0 2 0,-2-2-5 16,-4 4-2-16,-2-2 0 0,-2 0-4 0,3 0 1 15,-4 0-2-15,-1 1-4 0,1 0-7 16,-3 2-19-16,-2-3-37 0,-3 3-48 0,-2-1-58 16,0 1-71-16,-2 2-135 0,1 2-290 0,-3-1-879 15</inkml:trace>
  <inkml:trace contextRef="#ctx0" brushRef="#br0" timeOffset="821864.1011">23979 6857 1 0,'0'-1'0'0,"0"-2"0"0,0-2 49 0,-1 2 140 16,2 0-25-16,-1 2-16 0,0-1-13 0,0-1-14 15,0 3-17-15,0-1-19 0,0 0-18 16,-1 1-10-16,1-2-5 0,0 2-2 0,-1 0 2 16,1 0 0-16,-2 0 2 0,2 0 1 0,0 0 5 15,0 0-3-15,0 0-6 0,0-1-7 16,0 0-6-16,0 1-3 0,-1-1-2 0,1 0 0 15,-1 0-2-15,1 1-3 0,0-2-4 0,-3 2-4 16,3 0-4-16,0 0-3 0,-1 0-4 0,1-1-1 16,0 1-2-16,0 0 0 0,0 0 4 0,0 0 0 15,1 0 0-15,-1 0 0 0,0 0-2 16,3 0 0-16,-3 0-2 0,0 0 0 0,0 0 0 16,1 0-1-16,-1 1-1 0,0-1 0 0,0 0-1 15,0 0 1-15,0-1-2 0,0 1 0 0,0 0-1 16,0 0 1-16,0 1-2 0,0-1 2 0,0 0 0 15,0 0 0-15,0 0 0 0,-1 0-1 16,1 0 1-16,0 0-1 0,0 0 2 0,0 0-1 16,0 0-2-16,0 0 0 0,0 0 0 0,1 0 0 15,-1-1-1-15,0 1-1 0,0 1 0 0,0-2 0 16,1 1 0-16,-1 0 0 0,0 0 0 16,0 0-2-16,0 0 2 0,0 0-1 0,0 0 3 15,0 0 0-15,0 0 1 0,2 0 1 0,-2-1 0 16,0 1 0-16,1 0 0 0,-1 0-4 15,0-1-2-15,0 0-1 0,0 1-1 0,0-2-1 16,0 2-4-16,-1 0-16 0,1-1-27 0,-2 1-42 16,1-1-53-16,1 1-71 0,0-1-91 0,-1 1-96 15,1 0-194-15,0 0 450 0</inkml:trace>
  <inkml:trace contextRef="#ctx0" brushRef="#br0" timeOffset="822882.2163">23998 6778 1 0,'0'0'0'0,"0"0"0"16,0 0 0-16,0-2 0 0,0 2 0 0,-1 0 0 15,1 0 0-15,0 2 0 0,0-2 0 0,0 0 0 16,-1 0 0-16,0 0 0 0,-2 0 0 0</inkml:trace>
  <inkml:trace contextRef="#ctx0" brushRef="#br0" timeOffset="823684.7009">24010 6721 1 0,'0'-8'480'0,"-1"-2"-116"0,1-1-53 0,0 3-44 16,-1 2-34-16,1 0-30 0,0 1-30 0,-1-1-24 15,1 5-25-15,-3-2-28 0,3 3-33 16,-2 3-31-16,2-2-41 0,-2 4-10 0,0 4 2 15,0 6 10-15,-5 8 24 0,2 11 5 0,-5 1 2 16,2 4-8-16,-1-1-2 0,0 0-4 0,4 1-4 16,-1 2 2-16,0-1-1 0,2 2 1 15,0-7-1-15,-1 2 0 0,3-7-3 0,2 0 2 16,-1-2-1-16,1 2-1 0,-2 0 9 0,-2 2 8 16,2 1 6-16,0-5 3 0,1-9-5 0,1-6-7 15,0-2-5-15,0-4-4 0,1-2-14 0,-1-3-29 16,1-2-44-16,-1 0-45 0,1-2-66 15,-1 0-108-15,-1 1-229 0,1-4-725 0</inkml:trace>
  <inkml:trace contextRef="#ctx0" brushRef="#br0" timeOffset="823930.6608">24025 6628 1548 0,'9'-7'285'0,"4"-1"-69"0,7-2-50 16,3 1-28-16,6 4-16 0,3 0-30 0,5-1-29 15,1 0-23-15,0 3-16 0,1 0-10 0,-5 1-7 16,0 2-24-16,-4 2-38 0,-6-1-50 16,2 4-74-16,-11 1-124 0,1 1-199 0,-12 3-374 15,-3 4 199-15</inkml:trace>
  <inkml:trace contextRef="#ctx0" brushRef="#br0" timeOffset="824208.3304">24101 6911 1435 0,'3'0'331'0,"1"0"-159"16,0-1-63-16,5 0 2 0,7-2 21 0,-2 1 11 16,6-2-13-16,6 1-30 0,0-2-32 0,2 1-26 15,4-2-17-15,6 2-10 0,-4 1-10 16,2 0-22-16,-6 3-52 0,-5 1-84 0,-1 1-144 0,-2 1-250 15,0 3-568-15</inkml:trace>
  <inkml:trace contextRef="#ctx0" brushRef="#br0" timeOffset="824453.4497">24655 7160 1767 0,'3'-11'331'0,"2"-7"-98"16,1-6-53-16,2 2-23 0,1 0-13 0,-2 0-19 16,0 1-22-16,0 1-21 0,-1 4-17 15,2-2-16-15,1 2-9 0,0 2-7 0,1 1-7 16,0 4-7-16,0 1-6 0,-1 4-6 0,-3 1-7 16,-1 2-3-16,-3 2-6 0,1 2-3 15,0 4 1-15,-1 1-2 0,0 4 6 0,-2 6 0 16,0 3 1-16,-2 3 2 0,-1 3 0 0,-3 1 4 15,0 2 0-15,0-3 1 0,-2 0-1 0,2-2 1 16,3-1 0-16,1-1-2 0,2-2-5 0,1-3-10 16,0-4-15-16,2-1-27 0,2-3-33 15,-1-3-32-15,4-1-42 0,-1-4-49 0,3-1-82 16,3-4-167-16,1-3-265 0,4 0-380 0</inkml:trace>
  <inkml:trace contextRef="#ctx0" brushRef="#br0" timeOffset="826731.9793">25230 6929 1282 0,'-4'1'280'0,"-4"3"-163"15,-4-2-43-15,0 6 25 0,-4 1 35 16,1 1 15-16,-4 2-14 0,2 3-20 0,-2 0-26 16,2 2-30-16,1 0-13 0,3 3-10 0,1 0-14 15,2 3-7-15,0 1-4 0,0 0-3 0,4-2-3 16,4-5 0-16,4-2 6 0,9-6 10 15,-1-3 9-15,1-3 13 0,6-6 2 0,1-3-5 16,3-1-6-16,3-4-7 0,0-3-4 0,-2-1-3 16,0 2 2-16,-3-4-1 0,-4-2 1 0,1 1-2 15,-5-1-3-15,-4-2 1 0,-1 1-1 16,3 1-1-16,-7 1 1 0,-2 2-1 0,0 3 2 16,-2 3 0-16,-1 4 4 0,-1 0-3 0,2 3-5 15,1 2-9-15,0 1-11 0,1 1-20 0,0 1-5 16,0 4 4-16,-1 1 5 0,0 3 17 0,-2 3 5 15,1 5 0-15,2-2 0 0,-1 5 1 16,1-2 0-16,0 2 1 0,1-2 4 0,-1-2-8 16,2 1 2-16,1-2-2 0,-2-4 4 0,1 2 0 15,-1-5-1-15,3 2 1 0,-1-5-2 0,-1 0 3 16,-2-4 0-16,1 1 3 0,-1-1 3 16,0-2 5-16,0 0 7 0,0-2 3 0,0 2 6 15,0-1-4-15,0 1-1 0,0 0-2 0,1-2-8 16,-1 2-6-16,3-2-4 0,-1-1-4 0,-1 0-3 15,1 1 2-15,0 0-2 0,3 0 0 16,-2-3-1-16,2 2 2 0,0 0 0 0,0-1 1 16,2 1 0-16,-1 1-1 0,-2-1 0 0,3 3 0 15,-4-2-1-15,0 2 1 0,0-1 0 16,-2-2-2-16,0 3 0 0,0 0-1 0,0 0 1 16,-1 0-1-16,0 0-1 0,0 0 0 0,-1 0 0 15,1 0-3-15,0 0 3 0,0 0-1 0,0 0 1 16,0 0 3-16,0 3 0 0,0-3-1 15,0 0 2-15,0 0 0 0,0-3 0 0,1 3 1 16,-1 0 0-16,0 0 1 0,0 0 1 0,0 0-1 16,0 0 0-16,0 0 0 0,0 0-1 15,0 0-1-15,0 0 0 0,0 0 1 0,0 0 0 16,0 0-2-16,0 0 2 0,0 0 1 0,1 0-1 16,-1 3 1-16,0-3 1 0,2 0 0 0,1 0-1 15,-2 0 0-15,-1 0 0 0,0 0 0 0,0 1-1 16,0-1-1-16,0 0 1 0,1 0-1 15,-1 0 0-15,0 0 2 0,0 0-2 0,0 2 0 16,1-2 1-16,-1 0 1 0,2 0 0 0,-2 0-1 16,0 0 1-16,0 0 0 0,3 0 0 0,-3 0 0 15,1 0 4-15,-1 0-1 0,2 0 3 0,0-2 1 16,0 1-2-16,1-3 0 0,1 2 1 16,-1-2-1-16,4 0 0 0,-1-2 1 15,1-1-1-15,2 1-2 0,0-1 2 0,1-4-3 0,1 1-1 16,1-4-1-16,4 0 0 0,-2-1 0 15,3-1 0-15,-3-1 1 0,7-3-3 0,-1 0 1 16,2 1 0-16,2 0-1 0,0-1 2 0,-2 3-2 16,-2 1 2-16,-1 4-1 0,-6 2 3 0,-2 2-2 15,-4 2 1-15,-3 2-2 0,-1 2 0 16,-3 0 0-16,-1 2-5 0,-2 0-5 0,1 0-12 16,-1 0-19-16,-2 2-3 0,0 3 7 0,-5 1 10 15,-1 3 20-15,-6 3 7 0,0 4 0 16,1-2 0-16,0 4 1 0,1 0-2 0,0 4-1 15,1 1 0-15,2-1 0 0,2-1 0 0,3-2 0 16,7-4-3-16,4-4 3 0,2-4 2 0,2-2 6 16,3-3 6-16,1-2 3 0,3-3 1 0,4-4-3 15,0-1-1-15,4-3-1 0,-4-3-2 0,-3 2 3 16,2-5-3-16,-4 0 3 0,1-1 1 0,-3 0-1 16,-1 0 0-16,-2-3-5 0,-1 1-1 15,-2-2-1-15,0 1 0 0,-3 3 0 0,-1-1 0 16,0 4 2-16,-2 3 0 0,2 2 0 0,-2 3-2 15,0 3-4-15,-2 3-9 0,2 0-17 16,2 2-21-16,-2 3 1 0,1 5 8 0,-1 7 16 16,0 6 20-16,1 4-1 0,-1 6 0 0,1 2-1 15,0 4 1-15,1 5 1 0,-1 1 0 16,-1 5-3-16,-3 4 2 0,1 6-1 0,-3 2-1 16,-3 6 2-16,-4 4 2 0,-3 0-2 0,-5-2 0 15,-6 0 2-15,-2-6-2 0,-2-5 3 0,-2-4 0 16,0-6-1-16,1-5 0 0,4-5 2 15,-1-9 1-15,1-6 0 0,4-3 3 0,0-10 3 16,1-4 5-16,4-6 9 0,1-4 4 0,6-4 2 16,1-5-1-16,6-4-5 0,1-6-9 0,7-5-6 15,5-2-5-15,2-6-3 0,6-5 2 0,6-4 2 16,1-2 3-16,6-2 0 0,1-2-3 0,2-5 0 16,2-3-1-16,5-4 1 0,1-3-4 15,1-2-1-15,3 2-6 0,1-1 0 0,-2 4-5 16,2 4 0-16,-3 7 1 0,-5 9 0 0,-7 11 5 15,-5 10 1-15,-10 7-1 0,-3 7-5 0,-5 5-9 16,-1 3-7-16,-1 2-3 0,-2 2 1 16,3 5 8-16,-3 4 6 0,2 1 6 0,-4 6 5 15,2 1 2-15,-3 1 1 0,-1 2 0 0,0-2 0 16,0 2-1-16,-3-1 1 0,-1 1-1 16,0-2 3-16,2-5 0 0,0-7 0 0,4-3 7 15,0-5 9-15,0-2 15 0,0-2 2 0,3-5-3 16,0-3-11-16,6-8-12 0,3-4-2 15,3-2-2-15,0-4-4 0,2-1 1 0,-1 0-2 16,2 2-1-16,-1 0 0 0,-1 2-3 0,2 2-3 16,0 2 1-16,-4 4-2 0,-1 5-2 0,-3 3-3 15,-2 5-2-15,-1 2-7 0,0 4-1 0,-4 2 0 16,0 3 1-16,1 1 2 0,1 3 7 0,-2 3 3 16,-2-1 4-16,-1 1 4 0,1 1-2 0,-3 0 2 15,-1-3-1-15,-2 4 2 0,0-4 0 16,-3 1 2-16,-2-1 2 0,-1 1-2 0,1-4 4 15,2-3 7-15,3-2 15 0,1-5 7 0,4-5 5 16,-2-2-5-16,3-2-16 0,1-4-6 16,0-1-9-16,3-2-2 0,3-2-2 0,4 1-2 15,1 3-1-15,1-2-1 0,1 3-1 0,-2 2-3 16,0 3 0-16,-1 2-3 0,-1 4-3 16,0 1 0-16,-2 4-3 0,-1 2 3 0,3 4 0 15,1 0 8-15,-1 4 1 0,2 2 2 0,4-1 3 16,-2 3 4-16,6-2 0 0,-2 0 0 0,4-1 1 15,-2-4-3-15,4 0 4 0,-1-5-2 0,-4-1 4 16,1-3 0-16,-2-4 2 0,1-2 4 16,-3-3-1-16,-1-1 2 0,0-4-2 0,-6-2 0 15,3-2 0-15,-6 0-1 0,-3 0 0 0,-1-3 0 16,-2 3 1-16,-6 0-3 0,-1 2 4 0,-2 0 2 16,-1 3-1-16,-3 1-1 0,1 5-4 0,0 1-6 15,3 3-6-15,-3 2-3 0,1 2-5 16,-1 4-1-16,-2 2 4 0,1 3-2 0,-2 4 6 15,1 2 2-15,3 0 0 0,0 1 1 0,4 3 1 16,-2-1 1-16,4 0-1 0,1 3 2 0,1-5-2 16,1 1-3-16,6-4 3 0,1-2 1 15,3-5 6-15,4-1 5 0,-1-5 4 0,3-1 3 16,2-4-2-16,2-4 0 0,0 0-2 0,-2-6-4 16,2 1 2-16,-5-3-3 0,-1-1-2 15,1 2 1-15,-2-3-6 0,-2 3-2 0,3 0-1 16,-2 0-3-16,-1 3-1 0,-1 2-3 0,-1 3-1 15,-1 3-6-15,-1 3-3 0,-3 1-5 0,1 3-1 16,-2 1 0-16,2 3 7 0,-3 4 3 16,4 0 6-16,-2 2 6 0,0-1-2 0,-3 1 0 15,3 1 1-15,-1-1 1 0,-2 2 0 0,-1-2 0 16,-1 1 1-16,0-2-2 0,0 1 3 16,2-6 4-16,-1-2 13 0,3-5 7 0,0-4 6 15,2-2-1-15,4-6-10 0,0-3-6 0,3-2-8 16,4-3-2-16,-4 0 0 0,5 4-1 0,-6-3 0 15,4 3 0-15,-4 3-2 0,-1 2-2 0,0 5-3 16,-2 1-4-16,-2 5-5 0,0 1-3 0,0 4 3 16,3 2 1-16,0 4 3 0,1 3 5 15,-1 2 1-15,2 3 1 0,2-1 2 0,-1 0 0 16,0-1 1-16,4-2 1 0,-4-4 2 0,2 0-1 16,0-4 0-16,-1-4 4 0,-1-3 4 0,2-5 2 15,2-3 6-15,-1-4-3 0,2-5-2 16,0-1 0-16,-2-4-3 0,-2-3-1 0,1-4 0 15,-1-1-5-15,-1-7 2 0,-1-2-2 0,3-3 1 16,-2-4-1-16,-3 2-2 0,2-1 0 16,3-1-2-16,0 1 1 0,3 0 2 0,-2 6 0 15,-1 3 1-15,2 5 0 0,-5 6 3 0,-5 8 4 16,-1 7 0-16,-5 4-4 0,-2 6-18 0,1 0-17 16,-2 3-4-16,-2 6 2 0,0 6 14 0,1 8 15 15,-3 5 0-15,2 4 4 0,-2 5-4 16,3 3 0-16,-5 4 1 0,6 1 0 0,-2 7 0 15,1-3-2-15,1 3-7 0,-3 0-14 0,1-2-21 16,2-4-24-16,3-7-25 0,5-6-16 0,6-9-31 16,6-8-43-16,0-5-48 0,1-7-63 0,-1-8-124 15,-7-5-224-15,-1-6-431 0</inkml:trace>
  <inkml:trace contextRef="#ctx0" brushRef="#br0" timeOffset="826987.297">27810 6603 861 0,'-6'-15'619'0,"-4"-4"-256"0,0-3-82 0,5 6-50 15,2 4-34-15,3 2-36 0,3-1-47 0,2 5-39 16,2-1-43-16,4 2-29 0,6-1-15 0,1 4-5 16,6 1-7-16,3 2-39 0,1 2-57 15,2 6-78-15,-4-1-91 0,-1 4-118 0,-4 2-149 16,-2 2-254-16,-2-2 370 0</inkml:trace>
  <inkml:trace contextRef="#ctx0" brushRef="#br0" timeOffset="827462.4767">28170 6748 1157 0,'10'-10'379'0,"2"-3"-166"0,4-3 1 15,-3 2 16-15,-6 3-7 0,-2 2-24 0,-2 0-41 16,-2 2-33-16,-2 2-28 0,0 0-28 16,-2 3-25-16,0-2-21 0,1 3-19 15,0 0-7-15,-2 2-4 0,-1 3 2 0,-2 0 0 0,0 2 2 16,-3 2 2-16,3 3-2 0,-1-1 0 15,3 2-1-15,1 0 2 0,2 2 1 0,2-1 0 16,0-1-1-16,4-3-1 0,1 1 5 0,2-2 3 16,2-4 5-16,6 1 5 0,0-1-1 0,6-1 0 15,3-3-2-15,0-3 1 0,3-1-2 16,0-2-2-16,-2 0-1 0,0-5 1 0,-1 0-2 16,-4-4-1-16,-2 1 0 0,-4-1-2 0,-1 0 0 15,-1 2-1-15,-5 1-1 0,1 2 0 16,-7 2-1-16,0 2-2 0,-1 3-4 0,-1 2-3 15,1-1-14-15,-1 2-12 0,-2 3-1 0,-2 0 0 16,3 4 11-16,-3 3 11 0,-1-2 6 0,0 6 0 16,3-1 0-16,-1 2 3 0,3 1-1 15,-1 1 1-15,4 0-1 0,2-1 0 0,3-6 3 0,5 1 3 16,1-7 6-16,2 0 6 0,2-4 0 16,1-4 0-16,2 0-1 0,1-6-3 0,0-1-3 15,3-4-5-15,2-3-3 0,-5-1 1 16,-1-4-1-16,-2-1 4 0,-5-2 1 0,2-1-1 0,-5-4 1 15,-3-1 0-15,2-3-1 0,-4 1 2 16,0-4 3-16,-3 2-5 0,4-3 2 0,-3 2-1 16,4 0-1-16,-5 6 11 0,0 5 7 0,1 7 5 15,-3 4 1-15,2 7-3 0,-2 5-11 16,0 1-14-16,0 5-9 0,0 1-6 0,0 6 4 16,0 7 9-16,1 6 8 0,1 5 2 0,5 4-1 15,-2 4 2-15,4 5-1 0,0 1 2 0,-3 3-3 16,1-1-1-16,3-2-5 0,0 0-2 15,6-9-5-15,1 0-10 0,4-2-20 0,5-5-35 16,-5-2-50-16,5-4-73 0,-5-4-132 0,-2-4-326 16,-1-3-901-16</inkml:trace>
  <inkml:trace contextRef="#ctx0" brushRef="#br0" timeOffset="830045.0616">30082 6190 721 0,'-4'-5'310'0,"2"-2"-58"15,1-4-38-15,-2 4-19 0,3 3-12 0,-1-2-15 16,1 3-20-16,1-2-18 0,-1 4-26 15,1-1-20-15,1 1-17 0,-2 1-17 0,1 0-12 16,-1 0-9-16,0 1-10 0,0-1-4 16,0 0-6-16,0 2-4 0,0-2-4 0,0 0-2 0,0 1-3 15,0-1-1-15,0 0-2 0,0 0-1 16,0 0-2-16,0 0-1 0,0 0 8 0,0 2 1 16,0 1 5-16,0 0-1 0,0 0-1 0,0-3 0 15,0 3-1-15,0 0 0 0,1-1 1 0,-1 1 0 16,0-1-1-16,1-1 1 0,-1 3 0 0,0-3 0 15,0 0-1-15,0 0 4 0,0 0-3 16,0-1 0-16,0 0 2 0,0 0-5 0,0 2 5 16,0-2-1-16,1 0 2 0,-1 0-1 0,0-2-1 15,0 2 1-15,0 0-2 0,-1 0-2 0,1 0-4 16,0-1-9-16,0 1-13 0,-1-2-15 16,1 1-26-16,-1 1-31 0,1-3-42 0,0 3-36 15,-1 0-55-15,1 3-79 0,-2-1-96 0,1 2-154 16,1-2-81-16</inkml:trace>
  <inkml:trace contextRef="#ctx0" brushRef="#br0" timeOffset="830921.4033">30159 6078 248 0,'-2'-8'622'0,"-1"-1"-264"0,-2-1-48 16,3 0-45-16,2 3-40 0,0 1-34 0,0-1-31 15,2 1-34-15,2 1-24 0,-1 1-24 0,-1-2-19 16,3 4-14-16,-1 0-11 0,-1 1-12 16,2-1-9-16,-2 2-7 0,3 0-7 0,-1 3-2 0,4 0-1 15,0 4 1-15,0 2 1 0,-1 6 0 16,2 3 2-16,-5 6 1 0,-3 7 1 0,1 0 3 16,-7 2 0-16,2 4 0 15,-5-2-1-15,0 4 0 0,-2-1-1 0,-1-3 1 0,-2 0 0 16,-2-4-2-16,4-1 1 0,3-6 2 0,1-3-2 15,1-4 1-15,2-8 0 0,2-2 3 16,0-4 13-16,1-2 19 0,-2-2 20 0,2 1 12 0,0-5-8 16,-1 0-16-16,2-4-18 0,1-6-10 15,0-2-4-15,4-4-6 0,-1-1 0 0,4-3-5 16,1-3 2-16,1 3 0 0,4-2-1 0,-1 1-3 16,2-2 1-16,-1 0-3 0,3 1-1 15,2-2-1-15,0 3 0 0,2 3-2 0,-3 3 0 16,1 4-1-16,-2 4-5 0,-4 7-3 0,-3 1-5 15,0 4-3-15,-3 3-1 0,0 3 1 0,2 5 4 16,-5 3 5-16,3 5 3 0,-2 4 3 16,-2 2 3-16,-2 3-1 0,3 0 4 0,-4 2-1 15,0-2 2-15,-1 1-1 0,0-2-2 0,-1-1 0 16,2-2 0-16,0-4-1 0,1-4 3 0,4-2-1 16,-2-6-4-16,1-4-17 0,-1 0-22 15,-2-4-29-15,4-1-55 0,-3-2-66 0,-1-1-97 16,4-1-147-16,-2-4-224 0,4 1-616 0</inkml:trace>
  <inkml:trace contextRef="#ctx0" brushRef="#br0" timeOffset="831494.9325">30938 6107 1034 0,'-11'6'314'0,"-5"4"-64"16,-5 3-11-16,1 2-16 0,1-1-32 0,3 2-30 15,-1 0-30-15,2-2-26 0,0 3-21 0,1 2-21 16,2-1-20-16,-3-1-14 0,6 4-10 16,-1-2-6-16,6 1-3 0,-2-3-2 0,6-3 0 15,7-5-1-15,0 0 9 0,4-5 7 0,3-2 7 16,2-5 3-16,6-3-10 0,1-3-8 0,3-3-11 16,-2-2-3-16,-3-3 0 0,1-2 0 0,-4-4 4 15,1 0-2-15,-6-1 2 0,-1-1-3 16,-3 5 0-16,-2 2 1 0,-5 7-3 0,-1 2 2 15,-2 5-5-15,-1 3-10 0,1 1-15 0,1 1-8 16,-1 3 7-16,0 0 6 0,0 6 14 16,-2-2 8-16,3 6 2 0,3-1-1 0,0 2 2 15,5 1 0-15,-1-1-2 0,6 0 3 0,0-3-1 16,4 1 5-16,-1-3 4 0,4-3 2 0,5-4 0 16,1-3 5-16,6-3-3 0,-1-4 1 0,3-3 1 15,-8-3-1-15,0-1 1 0,-5-4 3 16,-2-1-2-16,-1-3-2 0,-2-2-2 0,2-2-3 15,-5-3-4-15,3-2 1 0,-5-5-1 0,1 0-2 16,-2-7-2-16,-3-3 0 0,-2-4-3 0,2-1 1 16,-2-2 0-16,2-3-1 0,-4-1 0 0,3 1 1 15,-3 2 2-15,3 3-2 0,-4 8 3 16,-2 7 3-16,-1 6 2 0,-2 11 1 0,-2 6-1 16,2 6-8-16,-2 4-15 0,3 4-8 0,0 3-4 15,-7 7 4-15,-5 9 14 0,-3 7 7 0,-2 10 5 16,-1 4 1-16,2 8 2 0,4 4-4 15,2 4-2-15,1 3-1 0,1 6 0 0,3 0-1 16,3 2-6-16,1-2-17 0,6-4-26 0,2-7-33 16,5-5-39-16,7-8-44 0,3-6-51 15,5-10-53-15,6-5-75 0,4-9-144 0,-3-6-350 0,-3-9 255 16</inkml:trace>
  <inkml:trace contextRef="#ctx0" brushRef="#br0" timeOffset="832297.0565">31468 5809 417 0,'1'-17'473'0,"3"-5"-162"16,1-5-57-16,2 6-43 0,4 8-44 0,0 2-37 16,-1 4-28-16,2 4-24 0,-3 3-19 0,2 4-15 15,-2 4-8-15,-1 2-6 0,-1 5 1 16,0 3 3-16,2 5 4 0,-3 0 6 0,-3 5 2 16,-1 1 1-16,-2 3-3 0,0 4-6 0,-2 2-5 15,-1 0-6-15,-2 1-2 0,3-2-5 0,0 0-3 16,3-5-2-16,3-4-2 0,5-7 3 0,8-3 5 15,0-9 6-15,2-1 7 0,6-5 2 16,-3-6-1-16,2-3-4 0,2-3-7 0,-2-5-5 16,-2-2-2-16,1-4-4 0,-3-4 0 0,-6 0-4 15,-1-4-2-15,-3-2-1 0,3 0-2 0,-6-3 1 16,1-2-4-16,0 1 1 0,-4 3 1 16,6 3-1-16,-4 6 0 0,-4 7 1 0,0 4-2 15,-2 5-2-15,0 4-10 0,0 2-23 16,0 2-15-16,-1 1-1 0,-1 5 7 0,-4 5 24 15,1 5 15-15,-4 3 4 0,1 3 2 0,-1 2 0 16,2 3 0-16,-1 1 0 0,-1 0 1 0,2-3 1 16,-3 0-2-16,6-2 2 0,-2-2 1 0,5-3 1 15,2-8 1-15,3 2 5 0,-1-8 4 16,0 0 8-16,4-3 9 0,-4-3 6 0,5-1 3 16,1-3-7-16,1-2-8 0,1-4-6 0,1-1-6 15,2-1-3-15,0-3-1 0,-1-2-1 0,0 0-2 16,0-2 1-16,1-2-2 0,-2 0 0 15,4 0 0-15,-3 0-2 0,1-3 1 0,-1 3-3 16,0-2-1-16,-2 8-2 0,-2-1-1 0,-2 10-1 16,-2 0-2-16,-4 5-4 0,3-2-13 15,-4 6-11-15,0 0-2 0,0 1 1 0,-2 7 14 0,0 3 10 16,1 3 3-16,0 2 6 0,-2 1 0 16,3 2 2-16,-1 0-1 0,1-3 2 0,3 0-1 15,-1-4-2-15,4 0 5 0,-2-5-1 16,6 1 5-16,3-6 4 0,-1 0 1 0,3-3 0 15,1-2 1-15,4-1-3 0,0-1-1 0,-1-4 0 16,1-2 2-16,-4-4-1 0,1 1 1 0,-3-3-1 16,0-2-1-16,-1 0 0 0,-2-2-3 0,0-4-2 15,-3-1-2-15,-3-1 0 0,3-4-1 0,-3 3 0 16,0 0-1-16,-4 1 0 0,0 0 1 16,-2 2-1-16,0 2-1 0,-2 3 0 0,-1 5-2 15,1 4-2-15,-3 2-6 0,0 1-4 0,-3 4-2 16,-4 1 0-16,-3 4 2 0,-3 2 7 15,2 3 3-15,1 4 3 0,3 4-2 0,-3 3-2 16,7-1-1-16,4 4 1 0,0-1 2 0,5 2 2 16,7-2 0-16,2-1 2 0,6 0 0 0,3-1 2 15,4-4 1-15,3-4 1 0,1 0-4 0,2-5 1 16,3-2-4-16,0-2-5 0,-3 0-8 16,0-3-9-16,-6-2-8 0,-4 0-12 0,-4-1-12 15,-2-3-32-15,-1 1-46 0,-1-1-68 0,-2 0-131 16,0 1-177-16,-5 1-428 0,-2 0 29 15</inkml:trace>
  <inkml:trace contextRef="#ctx0" brushRef="#br0" timeOffset="833533.308">23938 7849 1522 0,'-1'4'131'0,"0"0"-62"0,-1 10-37 0,-1 1 12 16,0 2 22-16,1 2 13 0,0 2 0 15,-4 1-3-15,5-1-7 0,1 3-9 0,1-2-10 0,5 1-8 16,1-2-11-16,5 0-2 0,2-5 8 16,4-3 8-16,2-5 6 0,3-4 4 0,0-2-4 15,6-7-3-15,-2-4-1 0,-3-2-2 0,1-4-3 16,-9-4-6-16,-6 1-8 0,-3-2-6 0,-8 3-5 16,-6-1-4-16,-2 2-8 0,-4-2-3 0,-4 4-5 15,-1 3-4-15,-1 2-3 0,-4 3-2 16,2 1 1-16,-1 4 2 0,7 2 4 0,-1 1 4 15,6 2-2-15,7-1-10 0,-1 2-4 0,4 1-8 16,5-1 1-16,-2 6 12 0,6-2 8 16,7-1 8-16,-1-2 6 0,7-2 4 0,7-4-1 15,5-6 5-15,4-6 0 0,7-2-1 0,-3-3-1 16,-3-4-3-16,-4-1 2 0,0-1 1 16,-8-4 1-16,0-1 1 0,-5-1 0 0,-3-4 0 15,-6 2 0-15,1-1 1 0,-4-2-2 0,-4 1 2 16,-1 0-3-16,-3-1-1 0,-3 1 2 0,0 2 3 15,-4 6 2-15,3 3 3 0,-2 8 0 0,1 4-6 16,2 6-10-16,0 2-20 0,0 4-15 16,-3 4-4-16,0 8 2 0,-5 14 15 0,3 7 12 15,-2 10 1-15,-1 2 3 0,1 4-1 0,5 4 0 16,-1 3 0-16,1 7 2 0,2 4-1 16,0 2-1-16,-1 4-1 0,-1 0-1 0,-1 4-1 15,-1-1-2-15,-3-2-9 0,-2-3-15 0,-2-7-20 16,-2-7-22-16,4-7-12 0,1-12 10 0,6-16 25 15,6-13 43-15,1-12 37 0,5-11 22 0,-4-9 4 16,4-9-5-16,-1-6 1 0,1-4 8 0,-5-2 10 16,-1 1 5-16,-3 1-3 0,-4-1-9 15,1 0-11-15,0 3-10 0,-1 2-13 0,5 4-9 16,4 4-9-16,0 3-10 0,5-3-9 16,4 8-9-16,2-4-20 0,8 0-26 0,3 4-44 15,4-1-85-15,1 4-174 0,6 0-392 0,1 7-905 16</inkml:trace>
  <inkml:trace contextRef="#ctx0" brushRef="#br0" timeOffset="834148.7961">26098 7788 1775 0,'-7'-6'219'16,"-3"3"-74"-16,-5-2-25 0,0 2-2 16,2 3-3-16,-5 1-14 0,-2 2-24 0,0 4-19 15,-3 2-12-15,0 3-11 0,1 3-8 0,5-1-5 16,0 5-7-16,5-1-3 0,4 4-2 16,3-2-4-16,2 3 1 0,6 0-7 0,2 1 2 15,4-1-2-15,2-3-2 0,5-3 2 0,1-3 5 16,6-6 5-16,2-3 6 0,0-5 7 0,4-4-2 15,1-5-1-15,0-5 0 0,1-3-1 0,-1-1 3 16,-8-5 0-16,0-3-2 0,-4-3-2 0,-1 0-2 16,-3-7-5-16,-1 1 0 0,-3-7-1 15,-2 3-1-15,0-5-1 0,-4-2 0 0,-2-3-2 16,0-2-3-16,0-5 0 0,-2 1-3 0,0-2 2 16,0 2 0-16,0 2 0 0,0 5 3 0,0 7 1 15,0 8 3-15,0 10 7 0,0 9 3 16,-2 6-8-16,1 5-14 0,0 5-20 0,-3 2-7 15,-1 8 3-15,-6 10 10 0,-6 11 15 0,-3 9 4 16,-3 9 5-16,1 4-1 0,-2 5 2 0,3 4-1 16,1-1 1-16,3 2-1 0,0-2-1 15,3-3-1-15,5 1-4 0,2-4-7 0,7-3-15 16,4-4-24-16,2-5-29 0,7-5-37 0,4-7-47 16,4-8-74-16,2-5-113 0,6-6-194 0,2-7-419 15,3-5 212-15</inkml:trace>
  <inkml:trace contextRef="#ctx0" brushRef="#br0" timeOffset="834662.9803">26592 7624 1366 0,'-2'0'233'0,"-7"3"-138"16,0 1-29-16,-1 4 35 0,0 6 33 0,-2-1 22 15,-2 3-2-15,0 4-22 0,-2 0-21 0,4 2-18 16,-1 2-19-16,3 1-15 0,3-1-16 15,3 0-12-15,5-2-10 0,6-3-4 0,3-4 1 16,5-4 5-16,1-3 2 0,5-5 0 0,0-2 0 16,4-3-6-16,0-5-4 0,1-1-5 15,0-2-3-15,-3-3 0 0,-6-1 0 0,-2 1-1 16,-6 2 3-16,-4 0 3 0,-1 4-3 0,-4 0-1 16,-4 1-4-16,4 3-9 0,-2 1-9 0,1 2-9 15,0 1-10-15,1 0 0 0,0 4-3 16,0 0 7-16,1 2 5 0,2 0 9 0,4 5 4 15,2-2 3-15,2 2 4 0,4-4 0 0,4-1 5 16,1-2 5-16,4-5 2 0,5-5 0 0,1-1 2 16,0-1 2-16,1-4 1 0,-6-2 2 0,0-3 3 15,-4-4 1-15,0-3 0 0,-2-1 2 16,-2-4-1-16,-4 0-2 0,0-2-4 0,-1-2-7 16,-5-1 2-16,3-1-4 0,-4-6-1 0,-1-3 0 15,0-1-3-15,0-1 0 0,-1-1 0 0,0 3-2 16,-2-4 3-16,1 4-1 0,-1 3-1 15,1 6 6-15,-3 7-1 0,0 7 5 0,-2 8 4 16,1 6-5-16,-1 5-15 0,0 2-16 0,0 5-7 16,-7 6 3-16,-1 8 16 0,-1 6 11 0,-3 6 3 15,2 8 2-15,1 1-3 0,3 6 2 16,1 4-1-16,2 4 1 0,2 1-2 0,3 4-1 16,1 0-6-16,3 1-16 0,0-1-43 0,5-2-74 15,3-7-111-15,11-5-147 0,5-12-196 16,7-10-369-16,4-12 283 0</inkml:trace>
  <inkml:trace contextRef="#ctx0" brushRef="#br0" timeOffset="834932.6108">27005 7367 1298 0,'3'-11'241'0,"3"-1"-175"0,4-4-68 0,6 6-48 15,8 2-94-15,3 2-241 0,7 5-638 0</inkml:trace>
  <inkml:trace contextRef="#ctx0" brushRef="#br0" timeOffset="835176.9544">27628 7467 273 0,'-6'11'469'15,"-3"1"-134"-15,-5 4-35 0,3-1-38 0,1 0-34 16,2-2-32-16,1 1-38 0,0 1-31 15,-2 0-31-15,3 2-22 0,0 3-18 0,-1 0-12 16,4-2-7-16,0-2-11 0,6-3-2 0,2-5 1 16,3-2 4-16,3-4 10 0,5-2-1 0,0-3-3 15,0-2-8-15,4-1-7 0,-4-5 0 0,0 1 0 16,-3-2-1-16,-5 2 3 0,0-1-3 16,-6 1-1-16,1 3-3 0,-3 0-5 0,0 4-2 15,-1 1-8-15,-1 2-7 0,0 2-4 0,-2 1 1 16,-2 4 3-16,2 1 4 0,-1 7 5 0,4 0 1 15,2 1 0-15,6 2 2 0,5 2 0 0,6-4 3 16,4 1-1-16,5-2-2 0,4-5-8 16,2-2-10-16,1 0-19 0,2-3-26 0,-4-2-36 15,-3-1-67-15,-5-1-136 0,-3-1-311 0,-5 0-935 16</inkml:trace>
  <inkml:trace contextRef="#ctx0" brushRef="#br0" timeOffset="845829.8704">20942 8707 1 0,'0'-1'0'0,"2"0"0"0,-2-1 0 15,1-1 0-15,-1 2 0 0,0-1 0 0,0 0 0 16,-1 0 0-16,1 1 135 0,0 0 25 0,0-1-11 16,0 1-9-16,0 1-6 0,1-1 1 0,-1 1 3 15,0-1-1-15,0 1-8 0,0 0-13 0,0-1-19 16,-1 1-25-16,1-2-20 0,-2 2-20 16,0-1-16-16,2 0-10 0,-2 1-6 0,0-1-4 15,-1 1 1-15,2-1-1 0,0 1-4 0,0 0-1 16,1 0-1-16,-1 0-2 0,0 0 2 15,-3 1 0-15,2-1 2 0,0 1 2 0,1-1-4 16,-1 2-4-16,-3 0-4 0,3-1-1 0,-1 0 2 16,-2 0 1-16,3 0 4 0,0-1 1 15,-2 2 4-15,1-2 3 0,3 0 2 0,-1 0 4 16,2 0 2-16,-1 0 7 0,0 1 6 0,0-1 10 16,2 0 13-16,-2 0 15 0,0 0 18 0,0 0 14 15,0 1 15-15,0-1 5 0,0 0-2 16,0 0-8-16,0 0-14 0,0 2-10 0,1-2-10 15,-1 1-9-15,0-1-12 0,0 1-12 0,0-1-11 16,-1 0-8-16,1 2-6 0,-2-2 3 0,2 4-4 16,-2 0 4-16,1 3 4 0,-3 1-2 15,0 2 6-15,1 4-2 0,-2-3 0 0,2 6 0 0,-2 1 1 16,2-3 2-16,2 3 0 0,1 1 1 16,-1 1-6-16,2-2-3 0,-1 1-4 0,0-1 1 15,0 1-2-15,0 3-1 0,0 0 7 0,-1 3 5 16,1-1 1-16,-1 0 3 0,1-3-6 15,0-1-6-15,0 2 0 0,0-4-1 0,1-1 0 16,0-1 3-16,0 0-3 0,1-2-1 0,2-1 1 16,-3-1-1-16,0-3 1 0,-1 2 0 0,0-2 0 15,0-2-3-15,0 2 2 0,0-2 1 16,-1 1 0-16,1 1-1 0,0-3 0 0,-1-2-1 16,-2 0 1-16,3 1-2 0,-1-2 1 0,1 1-1 15,0-2 0-15,-2 2 0 0,2-3 1 16,-1 2-2-16,1-1 0 0,-1 2 1 0,0-1 0 15,1 1 1-15,0-2-2 0,-2 1-2 0,0 1 3 16,1-1-2-16,-1 0 1 0,1 0 0 0,0 2-2 16,1-2 1-16,-1 1-2 0,1-1 2 0,-1 1 1 15,0-1-2-15,1 3 1 0,0-4 0 0,-2 1 0 16,2 0 1-16,2 0 1 0,-2-3-2 16,0 1 0-16,1 0 1 0,-1 1 3 15,0-2 2-15,0-2 1 0,1 2 1 0,-1 0 2 0,0 0 2 16,0 0 2-16,0 0 0 0,0-1 1 15,0 1-3-15,1 0 0 0,-1 0 0 0,0 0 1 16,0 0-1-16,0 0-2 0,0-1-2 0,0 1-3 16,0 0-1-16,0 0-1 0,0-2-2 0,0 2 4 15,0-1-6-15,1 1 2 0,-1 0-2 16,1-2-1-16,2 2 0 0,0-1 2 0,-2 1-1 16,1-2 0-16,2 1 0 0,1-1-1 0,3 2-1 15,-4-1 1-15,4-1 1 0,1 2-2 0,0-3 1 16,2 3 0-16,1-1 0 0,-1 0 1 15,7 0 1-15,-5 0-1 0,5-2 0 0,1 2 0 16,-1-1 1-16,4-1 0 0,0 2 0 0,4-4-1 16,1 1 0-16,5 1-2 0,1-2 4 0,1 3-2 15,-2-2 0-15,1 1 2 0,4 0-2 16,-1-1-1-16,0 1 2 0,0 0-2 0,-1-1 0 16,-2 1 2-16,5 0-1 0,1-1 1 0,-1-1 1 15,4 1-2-15,-1 1 0 0,1-1 0 0,-1 1 0 16,2 0 0-16,3-2-1 0,-1 4 0 15,-3-2 1-15,3 1 0 0,-3-1 0 0,-2 2 2 16,-4-1-3-16,3 0 3 0,-3-1 0 0,-3 1-3 16,-3 1 2-16,0-4 1 0,-4 4-3 0,1-2 1 15,0 1 1-15,-4-2-1 0,-1 2 0 0,-3 0 0 16,1-1 1-16,-3 1 0 0,-3-2 0 16,-2 2 0-16,3 0-1 0,-2-1 1 0,-1 1 0 15,3 1 1-15,-3-1 1 0,1 0 0 0,-2 0 0 16,4 2-1-16,-1-3 2 0,5 1-2 0,-1 1 0 15,-2 1 0-15,3-2-1 0,-2 2 1 16,-2 0-1-16,3 0 1 0,-2 0-2 0,-3 0 0 16,0 2 1-16,-1-2 0 0,0 0 3 0,-4 0-4 15,2 1 1-15,-2-1 1 0,2 0-3 16,-2 2 3-16,-3-2-2 0,2 0 1 0,1 0 1 0,-5 0-1 16,-2 0 1-16,0 0-1 0,2 0-1 15,-3 1 0-15,0-1 1 0,0 0-1 0,-3 0-1 16,3-1-8-16,0 1-10 0,-1 0-18 15,1-2-25-15,0-1-34 0,-1 2-57 0,1-1-102 16,0 2-173-16,-2 0-293 0,-2 0-757 0</inkml:trace>
  <inkml:trace contextRef="#ctx0" brushRef="#br0" timeOffset="846462.5293">22511 8907 1306 0,'-5'-4'380'0,"1"0"-181"0,-3-2-46 16,4 4 11-16,2 0 7 0,0 1 0 0,-2 1-35 15,3 0-35-15,0 0-33 0,0 1-24 0,0 1-18 16,3-1-12-16,-2 0-4 0,0 0 0 0,0 0 3 15,0 3 2-15,-1-2 2 0,0 4 1 0,2 0-1 16,4 0 1-16,-3 1-2 0,3 1 1 16,-1 1-1-16,4-1 0 0,2 3 1 0,-1-2 0 15,6-1 2-15,-2 2-4 0,5-2-2 0,0 2-2 16,1-1-1-16,1-1-1 0,-3 1-1 0,3-1 1 16,-5 0-3-16,4 3 0 0,1-4-1 15,-3 0 1-15,3 0-1 0,-1-1 0 0,-1-2-1 16,-1 1 0-16,-4 0 0 0,3-2-1 0,-4 2-1 15,3-2-1-15,-5-2 2 0,-1 1-1 0,-4 1 2 16,1-3 3-16,-5 3-5 0,3-3 4 16,-3 1-3-16,-2-1 1 0,0 0-1 0,0 0 2 15,0 0-2-15,0 0-4 0,0 0 4 0,-1 0-2 16,1 0 0-16,-1 0 1 0,1 2-6 16,-4-1 4-16,2 2 0 0,1 1-1 0,-1 1 2 15,-3 1 2-15,3 2-3 0,-4 1 2 0,-1 2-1 16,-1 0-3-16,-2 6 4 0,-1-3-1 0,-2 5 4 15,-4 0 0-15,0 2-1 0,1 0 1 16,-1 0-2-16,-1-3 2 0,3 3-1 0,-1 0 0 16,4-2 0-16,1 0 3 0,1-2-2 0,1-1 4 15,4-1-1-15,-2-1-3 0,0-2 0 0,5-2-1 16,0 0 0-16,1-3-1 0,1-2 1 0,0-1 0 16,1 0-2-16,0-1 0 0,0 0 2 0,-1-3 1 15,0 0 2-15,1 2-1 0,-1-2 0 16,1 0 1-16,2-2-1 0,-2 2-4 0,-1-1-10 15,1-2-16-15,0-1-24 0,-1-1-41 0,0 0-53 16,-2-2-107-16,-3 0-215 0,2 2-524 16,-5-2-489-16</inkml:trace>
  <inkml:trace contextRef="#ctx0" brushRef="#br0" timeOffset="857964.9442">24039 8738 931 0,'0'-4'413'0,"-1"-4"-85"0,-1-4-51 16,1 5-43-16,1 1-29 0,-1 1-30 16,1-2-28-16,-3 4-23 0,3-2-21 0,0 3-19 15,-1-1-15-15,1 3-15 0,0 0-15 0,0 2-17 16,0-1-11-16,0 0-11 0,0 1-3 0,0 3 0 16,0 7 3-16,-1 1 2 0,1 7 0 15,-1 7 2-15,1 2 0 0,-1 4 0 0,0 3-3 16,0 6 5-16,-3 2 2 0,2 5 6 0,0-1 3 15,-1 0 2-15,-1-4-4 0,3-1-2 16,0-6 0-16,0 1-2 0,-2-6-2 0,3 1 1 16,-2-3-3-16,4-4 0 0,-2-3-2 0,3 0 4 15,-2-6-2-15,0-2-1 0,-1-4 2 0,1-2 0 16,-1-2-1-16,0 0-1 0,0-2 0 16,1-3 0-16,-1 1 2 0,0-2-2 0,0-1 2 15,0 0 2-15,3-1-3 0,-2 0-1 0,0-1-2 16,0 2-9-16,-1-1-12 0,1 1-17 15,0-2-19-15,-1 0-28 0,2-1-31 0,3-3-52 0,-2 1-83 16,3-4-121-16,-1-2-209 0,4-2-467 16,-3-3 254-16</inkml:trace>
  <inkml:trace contextRef="#ctx0" brushRef="#br0" timeOffset="858423.7083">23941 8714 392 0,'2'-4'747'0,"-2"-2"-390"0,3 1-80 16,-1-1-48-16,3 2-28 0,-1 1-20 0,-1-2-28 15,5 2-31-15,-1-1-25 0,-1 1-15 0,2-2-19 16,1 2-13-16,4 0-10 0,2-1-10 0,4-1-7 15,3 3-3-15,6-3-5 0,2 3-1 0,3 1-4 16,2-1-2-16,3 2-3 0,0 0-1 0,-2 0 1 16,3 2-3-16,1 0 0 0,-2 4 2 15,-3-2-1-15,3 3 1 0,0 4-1 0,-3-2 0 16,-4 0-2-16,-1 3-2 0,-4 1-1 0,-6 2-5 16,-4 0 1-16,-2 0-1 0,-3 2-1 0,-7 1-1 15,2-1 2-15,-5 1 1 0,-5 2 0 16,0-1 4-16,-6 2 1 0,-2-1 2 0,-5-4 3 15,2 2 0-15,-5-4 4 0,-6-1 4 0,4-1 1 16,-4-2-1-16,0-2 6 0,-3-1 4 16,-3-1 2-16,-3-1 3 0,1-4-2 0,2-1-4 15,1-1 1-15,3-1-1 0,1-1-1 0,6-3-1 16,3 3-4-16,2-1-3 0,3-1-3 0,2 1-2 16,1 0-1-16,4-1-10 0,2 1-15 15,0 1-25-15,4 0-35 0,3 2-53 0,-1-1-106 16,1 2-181-16,-1 0-265 0,5 0-892 0</inkml:trace>
  <inkml:trace contextRef="#ctx0" brushRef="#br0" timeOffset="858988.54">24710 9301 1497 0,'-1'2'225'0,"-3"-2"-49"0,-1 0 13 16,1-2 25-16,-2 2 5 0,4-2-33 0,-6-1-50 16,5 0-32-16,0-5-22 0,-1 4-14 15,3-3-12-15,0 1-7 0,2-5-7 0,-1 0-6 16,5-2-6-16,-2 1-7 0,5-3-3 0,-3-1-5 16,4 2-2-16,-2-1-2 0,3 1-2 15,0-1-1-15,-1-1-1 0,3 1-2 0,0-4-3 16,2-1-3-16,3 1-3 0,1 0 0 0,1 4 1 15,-3 2-3-15,3 5 0 0,-2 2-4 0,-5 0 2 16,1 6 2-16,-4 0-3 0,-4 2 0 16,-3 2-6-16,-1 2-2 0,-1 2 4 0,-1 3 6 15,0 6 5-15,-5 2 1 0,2 2 2 0,-2 3-3 16,-4-3 3-16,3 2 1 0,1 0 0 0,-1 1 0 16,1 0-1-16,1-3-2 0,5 0-3 0,5-6 0 15,1-1-4-15,4-6-1 0,5-2 1 16,-1-1 5-16,0-4 3 0,4-2 1 15,2-4 5-15,0-2 1 0,-1-3 0 0,2-2 0 16,-4-1 1-16,0-2 0 0,-1-3-3 0,-1 4 2 16,-1-7 1-16,0 0 1 0,-4 0-3 0,-1-2 0 15,2 1 1-15,-3-3-1 0,-1-1 1 0,-2 1-1 16,0 2-3-16,-1 1-1 0,0 5 4 0,-1 2 4 16,-2 5 4-16,-1 6-1 0,0 1-4 0,0 3-8 15,0 0-11-15,0 3-8 0,0-1-2 16,-1 6 6-16,1 2 4 0,-2 8 9 0,2 1 2 15,0 6-1-15,-1 1 2 0,2 3-4 0,-1 1 3 16,3 0 4-16,1 0-3 0,4-5-6 16,1 0-10-16,3-2-19 0,-1-7-27 0,6 0-44 15,-4-4-65-15,3-5-109 0,-2-4-184 0,-3-3-408 16,2-4-511-16</inkml:trace>
  <inkml:trace contextRef="#ctx0" brushRef="#br0" timeOffset="859501.622">25342 8632 1 0,'-2'-1'554'0,"2"-2"-78"15,-2 1-75-15,0-3-45 0,-1 2-48 0,-1 1-56 16,2-2-48-16,0 2-37 0,-3-2-36 15,3 2-30-15,-1-1-25 0,0 1-21 0,1-1-17 16,1 1-13-16,0 1-10 0,1 1-11 0,0 0-2 16,0 0-4-16,0 0-14 0,0-2-30 15,1 2-42-15,0 2-64 0,-1 1-80 0,0 2-141 16,0 1-213-16,0 1-462 0,3 3 426 0</inkml:trace>
  <inkml:trace contextRef="#ctx0" brushRef="#br0" timeOffset="859881.6048">25652 8726 1629 0,'1'0'316'0,"1"0"-147"0,1 3-54 0,2 3-3 15,0 5 12-15,2 0-12 0,2 6-24 0,1 2-22 16,2 4-17-16,0 4-9 0,-2 4 3 0,1 2 1 15,-1 3-2-15,-1-1-2 0,0 2-11 16,0-3-9-16,0 1-5 0,-2-3-4 0,-2-3-1 16,2-3 1-16,-4-4-1 0,3-3 1 0,-2-6 5 15,1-3 4-15,1-7 10 0,-1-1 18 16,-2-3 8-16,0-2 0 0,2-4-9 0,2-4-16 16,2-6-13-16,2-2-5 0,1-5 0 0,-3-1 0 15,-1-2 6-15,-2-3 0 0,0-3-3 16,1 2 2-16,-3-3-6 0,2 2-1 0,0 1 0 15,0-2-2-15,2 4-1 0,0 0-1 0,-2 1 0 16,0 4 2-16,0 2-2 0,-1 3-2 0,-1 2 0 16,1 4-8-16,-1 4 2 0,2 2-6 15,-3 2-18-15,0 1-29 0,1 2-54 0,-1 2-56 16,-1 2-65-16,3 3-105 0,2 3-175 0,-1 3-364 16,3 2-449-16</inkml:trace>
  <inkml:trace contextRef="#ctx0" brushRef="#br0" timeOffset="860291.5688">26436 8699 1172 0,'-7'-2'545'0,"-6"1"-284"16,-3 2-107-16,1 3-10 0,-3 2-8 16,-1 3-11-16,-2 1-13 0,0 5-11 0,-4 1-6 15,1 6-10-15,-1 0-14 0,3 2-14 0,2 1-21 16,5 1-12-16,5 2-6 0,1 3-4 0,5 0 1 15,4-3-7-15,4-3-8 0,7-4-5 16,2-6 1-16,4-4 6 0,3-7 6 0,2-3 5 16,2-4-4-16,-1-5 1 0,2-5 1 0,-1-3 0 15,-2-3 0-15,-2-4 2 0,-4 1-1 0,-4-4-1 16,-2 1-1-16,-5 0-4 0,-1-2-1 16,-3 1-1-16,-2 4 3 0,-1 0 6 0,-4 4 5 15,0 4 2-15,1 5 0 0,0 3-4 0,3 2-8 16,2 4-10-16,0 1-21 0,0 2 0 0,0 3-3 15,1 4 4-15,-2 7 17 0,1 4 2 0,1 3 3 16,2 2 3-16,2 3 2 0,2 1-4 16,1-2 4-16,-1 1-1 0,2-3-3 0,3-1 4 15,3-2-3-15,3-3 3 0,-1-3 0 0,3-4 0 16,-2-3-4-16,-1-4-5 0,-2-4-4 16,-3-1-14-16,3-2-21 0,-4-2-35 0,-1-3-56 15,0-1-66-15,-2-2-90 0,-3-3-108 16,0 0-157-16,-2-2-507 0</inkml:trace>
  <inkml:trace contextRef="#ctx0" brushRef="#br0" timeOffset="860956.7668">26982 8641 1671 0,'-1'-4'481'15,"-3"-4"-201"-15,0 3-77 0,-3 0-42 0,-2 5-45 16,3-1-32-16,-3 2-31 0,-2 4-6 0,-2-1-1 15,1 6-7-15,-2 1-2 0,-1 3-4 0,0 3-8 16,2 2-3-16,-2 2-6 0,5 0-3 0,5 4 0 16,2 1-1-16,4-1-3 0,3 1 4 15,0-2-2-15,5-3 4 0,4-2 0 0,4-4 4 16,0-5 1-16,4-4 5 0,-1-1 2 0,2-5-3 16,1-5-1-16,-1-2-5 0,1-5-3 15,-2-3-6-15,-4-2-1 0,2-3-1 0,-5-4-4 16,-2 1 2-16,-2-1-2 0,-4 0-5 0,-1 2 2 15,-2 3-1-15,-3 2-1 0,-4 3 3 16,0 5-3-16,2 1 1 0,-2 4-1 0,2 3-2 16,0 1-3-16,2 1-9 0,2 0-6 0,-2 4 2 15,1 2 4-15,-1 2 8 0,1 6 7 0,2 1-2 16,-1 3 5-16,4 2 1 0,3 0-1 16,1-3 2-16,6 0-2 0,2-1-2 0,3-6 7 15,0-2 1-15,3-7 4 0,-1-2 1 0,2-2-1 16,1-6-1-16,-3 0-1 0,2-2 0 15,-5-4 2-15,-1 2 1 0,-5-2 1 0,-1-3-2 0,-2 2-4 16,-2 0 3-16,-2-3-6 0,-2 3-1 16,1 1 0-16,-2 3-7 0,-3 1 4 0,0 3-1 15,1 3 2-15,0 2-4 0,0 1-13 0,-1 4-11 16,0-2-6-16,4 6 1 0,-1 4 9 16,0 6 12-16,3 5 5 0,-2 3 3 0,0 9 0 15,1-1 1-15,-1 6-1 0,4 4-1 0,-4 2 3 16,-1 8-1-16,-3 3 2 0,-4 0 3 15,-4 4-5-15,-7-3 4 0,-2 4-1 0,-8 2-1 0,-2-3 2 16,-5-2 0-16,-3-5-3 0,-3-7 0 16,1-6 0-16,-1-10 2 0,-2-9 2 0,-1-8 2 15,1-11 3-15,2-7-1 0,2-6 8 16,7-4 0-16,6-8 3 0,6-2-2 0,5-8 0 16,6 2-4-16,7-7 0 0,5-1-2 0,9-1-3 15,6-2 0-15,8 0-3 0,8 2-2 0,6 1 1 16,3-2-1-16,5 1-3 0,4 0-5 0,4-3-19 15,1-3-30-15,1 3-58 0,-5 3-79 16,-3 5-94-16,-4 6-221 0,-9 3-714 0,-9 5-120 16</inkml:trace>
  <inkml:trace contextRef="#ctx0" brushRef="#br0" timeOffset="868696.7752">24069 9212 1 0,'-2'0'0'0,"2"0"0"0,0-2 0 0,2 2 0 15,0 0 0-15,4-2 167 0,-3 2 75 0,4-1-3 16,1 0-19-16,-2 1-33 0,3-1-31 16,2 1-31-16,5 1-24 0,-3 0-14 0,0 0-10 15,2 1-7-15,-1-2-6 0,-4 2-3 0,3-1 0 16,1 1-1-16,-1-1-2 0,3 1-6 0,0 1-11 16,4 0-4-16,2-2-6 0,2 2-3 0,1-1-1 15,4 0-7-15,0-1-2 0,2-1-3 0,0 0-1 16,0 0-1-16,0 0-2 0,1-1 3 15,4-1 0-15,-1 0 3 0,5-2 1 0,-3 2 0 16,-2-2-4-16,4-1-2 0,-1 4-1 0,1-4 0 16,-1 2-2-16,0-2-1 0,3-1-1 15,-5 1 1-15,-1-1-1 0,1 0 1 0,-2 1-1 16,4 0-1-16,-1-1-1 0,0 1 1 0,-1 1 2 16,-2-2-3-16,-2 2-1 0,2 0 0 0,1 0 0 15,-3 0-1-15,-1 0 0 0,2 0 2 16,-1-1 0-16,0 1-2 0,-1-1 1 0,0 1 0 15,1 1-3-15,-1-1 2 0,-1-1 0 0,0 2 1 16,-2-1 1-16,-3 1-3 0,5-2 0 0,-1 0-2 16,-1 2 2-16,0-2 0 0,1 2 0 0,-2-1 3 15,1 1-3-15,-3-1 2 0,-3 1-1 16,3 0 0-16,-3-2 0 0,2 3 0 0,-3-1 0 16,4 0-3-16,-2-2 3 0,1 2-1 0,0-1 0 15,1 1-1-15,0-2-2 0,1 2 2 0,1-3 0 16,1 2 1-16,0 2-1 0,2-1 0 0,-1-1-1 15,-1-1 0-15,1 1 2 0,-1 0-2 16,-1 0 0-16,1 1 0 0,0-2 2 0,-1 2-1 16,2-2 0-16,-1 1 0 0,1 2-1 0,0-3 2 15,-2 1-2-15,2-1 1 0,3-1-2 16,3 3 1-16,1-1 0 0,2 0 2 0,0-1-2 16,0 1 0-16,4-4 0 0,0 3 0 0,4 1 0 15,0-2 0-15,0 0 0 0,1 0 1 16,-3 0-3-16,3 2 2 0,-4-2 1 0,2 2 1 15,-3-1-5-15,-1 0 2 0,-1 2-2 0,-4 0 1 16,-1-1 3-16,-4 1 0 0,-1 0 0 0,-4 1-1 16,-2 0 1-16,-2-2 2 0,-2 2-3 15,2 0 2-15,-3-2-2 0,0 2 0 0,-2 1 2 16,1-1-2-16,-2 2-1 0,-4-1 2 0,-1 1-1 16,-3-2 1-16,-4 2 1 0,1 0-1 0,-2 0-2 15,-2 0 0-15,-1 0-1 0,0 0-6 0,0 2-12 16,0-2-8-16,1 1-34 0,-1-1-64 15,1 3-92-15,2-1-165 0,2 3-244 0,-3-2-515 16</inkml:trace>
  <inkml:trace contextRef="#ctx0" brushRef="#br0" timeOffset="869197.3346">28824 8124 2264 0,'-1'-5'263'0,"-1"4"-148"15,1-2-45-15,1 4-11 0,1 1-10 0,2 4-9 16,-2-4-14-16,-1 8-6 0,1 5-3 0,-1 3 1 16,2 6 1-16,4 4-2 0,-3 2-2 0,6 3-2 15,-3 1-2-15,0-1-2 0,3 3 1 16,-2 1 6-16,-2 4-1 0,1-1 2 0,-3-2-2 16,4-3-4-16,-3-3-4 0,4-1 1 0,-3-4-1 15,1 1-1-15,-4-5 3 0,3-4-3 0,-2-1 3 16,-1-3 0-16,4-5-4 0,-4-3-18 0,-1-2-37 15,0-4-60-15,-1-1-82 0,-1-3-102 16,0-3-191-16,-1-3-325 0,-5 1-410 0</inkml:trace>
  <inkml:trace contextRef="#ctx0" brushRef="#br0" timeOffset="869493.2845">28765 8000 1766 0,'9'-11'307'0,"2"-3"-136"0,4-1-49 0,2 5-16 16,3 4-10-16,4 2-14 0,3 2-17 0,4 5-14 15,2 2-11-15,3 2-8 0,-3 6-8 0,4 3-4 16,-4 2-4-16,-4 1-2 0,-3 2-6 16,-4 2-5-16,-6-1 1 0,-6 0-2 0,-3-3 1 15,-7 4 3-15,-4-4 3 0,-2-1 2 0,-4 2 8 16,-7-2 5-16,1-4 6 0,-4-2 1 15,-5-4 1-15,0 1-4 0,-3-6-3 0,-1-1-4 0,1-4-3 16,3-1-1-16,-1-4-4 0,3 1-5 0,3-1-16 16,6-2-29-16,-2 2-49 0,6 0-80 15,5-4-98-15,0 5-250 0,5 0-484 0,5 2-152 16</inkml:trace>
  <inkml:trace contextRef="#ctx0" brushRef="#br0" timeOffset="870010.7701">29333 8657 1502 0,'-2'-1'318'0,"-1"-1"-156"16,0 1 14-16,1-2 31 0,1-3 5 0,-1 0-31 15,-2-1-48-15,3-4-34 0,1 1-25 0,1-6-21 16,3 2-14-16,0-4-5 0,3-1-7 0,1 0-8 15,4-2-4-15,-2 2-5 0,1 0-1 0,2 1-2 16,0 1-3-16,3 0 0 0,3 1 0 16,-2-2-5-16,2 5 1 0,-1 1-3 0,0 5-4 15,-5 2-1-15,-1 2-2 0,-3 2-2 0,-1 4-3 16,0-1-1-16,-5 2 1 0,1 3 1 0,0 3 4 16,-2 2 6-16,-2 5 1 0,0 2 4 0,0-1 1 15,-2 3-3-15,0 4 2 0,-3 2-1 16,3 2 0-16,-1-1 1 0,3-3-1 0,2-2 1 15,4-5 2-15,4-6-1 0,3-3 5 0,1-5 1 16,3-4 1-16,-3-2 3 0,5-6-2 0,-2-2 4 16,3-5-5-16,-5-2 1 0,4-1 0 15,-2-4-1-15,-4 0-4 0,-2-1 2 0,0-1-2 16,-2 0 0-16,-1 1-2 0,-4 1 0 0,4 0 1 16,-6-1-1-16,4 5 2 0,-3 4-2 15,-2 0 1-15,2 6 0 0,-1 2-1 0,-2 2-1 16,1 2-3-16,-1 4-7 0,1 2-12 0,0 1-3 15,0 2 0-15,-1 7 4 0,2 0 14 0,4 8 4 16,-3 4 2-16,3 0 2 0,-2 4 0 16,5-2-1-16,1 3 1 0,0-3-2 0,0-1 1 15,3-5 1-15,1-1 2 0,1-6-4 0,0-3-16 16,-2-5-39-16,-1-4-60 0,-1-4-84 0,0-7-143 16,-2 0-317-16,-1-8-921 0</inkml:trace>
  <inkml:trace contextRef="#ctx0" brushRef="#br0" timeOffset="870265.1467">29819 8069 1910 0,'-1'-5'303'0,"-3"-2"-142"0,2-1-28 0,2 3-6 16,1 4-33-16,0-1-40 0,1 1-41 16,1 1-43-16,-1 0-72 0,1 3-123 0,6 3-201 0,-1 2-411 15,3 3-337-15</inkml:trace>
  <inkml:trace contextRef="#ctx0" brushRef="#br0" timeOffset="870628.2289">30409 8118 829 0,'2'-3'818'0,"1"-1"-474"0,2 0-111 0,-3 1-30 0,-1 0-27 16,1 3-28-16,1 0-34 0,-2 0-42 0,0 2-36 15,1 2-21-15,0 0-13 0,4 3-5 16,3 3 2-16,-3 5 0 0,3 2 2 0,1 4 1 15,2 4-1-15,1 4 1 0,-2 5 1 0,0 0 1 16,0 4 1-16,-1-4 0 0,-5-2-3 0,3 3 2 16,-2-5 0-16,-3-3-2 0,4-4-2 15,-3-4 3-15,2-4 6 0,-2-3 4 0,3-6 5 16,-4 0 7-16,3-4 11 0,-3-3 8 0,1-6 1 16,4-2-6-16,1-6-12 0,2-3-8 0,-1-4-5 15,0-4 0-15,1-1-3 0,-3-5 0 16,0 0-4-16,-4 0 1 0,3-3 0 0,-3 2-1 15,2-4 3-15,-3 5-3 0,3-3 0 0,-2 6-1 16,2 1 1-16,-2 3-1 0,-1 3-1 0,3 0-1 16,1 5-3-16,-2 3 0 0,4 1-3 0,-2 4 0 15,2 0-2-15,-2 3-16 0,3 4-43 16,0 2-71-16,3 4-106 0,1 3-157 0,-1 2-328 16,3 6-871-16</inkml:trace>
  <inkml:trace contextRef="#ctx0" brushRef="#br0" timeOffset="871044.3658">31234 8049 1120 0,'-4'0'572'16,"-6"-2"-304"-16,-5 2-78 0,2 2-21 0,-4 4-22 15,4 0-19-15,-6 5-22 0,4 2-15 16,-4 3-12-16,-1 1-11 0,1 3-15 0,0 3-14 0,1 1-14 15,3 4-10-15,3 3-4 0,-2 1-3 16,7-1-3-16,2-2-3 0,5-8-3 0,6-4 0 16,3-4 3-16,2-6 5 0,0-2 6 0,1-4 4 15,1-2 1-15,2-5 7 0,0-5-1 16,2-2 0-16,-2-3-3 0,3-5-3 0,-7-4-2 16,1 0-4-16,-2-2-1 0,-2-2-4 0,-1 3 0 15,-4 0-2-15,2 2 1 0,-3 2 0 16,1 3-1-16,-3 4 0 0,0 3-4 0,0 5 2 0,-2 1-2 15,2 5-3-15,0 2-5 0,2 1-14 16,-2 2-5-16,-2 3 0 0,1 4 6 0,0 5 9 16,0 3 5-16,2 3 2 0,1 4 3 0,1 1 1 15,3 3 0-15,-1 1 2 0,4 2-2 16,1-5-2-16,-1-3 2 0,1-3 0 0,2-6 4 16,3-1-3-16,-2-5-2 0,-1-5-13 0,3 1-30 15,-2-6-51-15,-2 0-67 0,2-5-92 16,-2-1-219-16,2-3-320 0,-2-2-599 0</inkml:trace>
  <inkml:trace contextRef="#ctx0" brushRef="#br0" timeOffset="871810.3049">31727 8024 795 0,'4'-6'824'0,"-2"-4"-426"16,4-1-105-16,-4 3-47 0,-2 1-50 0,-2 2-45 0,-2 0-41 15,1 2-34-15,1 2-25 0,-1 1-22 16,-2 0-13-16,-4 4-7 0,-3 4-3 0,2 0-3 16,-4 4 0-16,-3 2 0 0,4 6 1 0,-3 2-2 15,4 2-2-15,0 2 1 0,2 0-3 0,3 2 1 16,3-2 1-16,-1 4 0 0,12-2-2 16,-3-2 1-16,5-3 0 0,6-4 4 0,-1-5 2 15,3-4 2-15,2-3 4 0,3-5 0 0,0-2 2 16,-1-2 3-16,0-5 0 0,0-1 2 15,-3-5-1-15,4-3-1 0,-3-4-1 0,-1-1-2 0,-2-1-1 16,1-3 0-16,-4 0-2 0,2 0-2 16,-1 0 0-16,-3 2-4 0,-2-1 1 15,1 3-1-15,-4 6 0 0,-1 2 0 0,-5 4 0 16,1 2 0-16,-1 3-5 0,2 4-2 0,-2 2-6 16,0-2-14-16,0 4 1 0,0 2-2 0,2 5 6 15,0 3 10-15,1 4 5 0,3 1 0 0,2 3 2 16,0 0 1-16,7 0-2 0,0-1 2 15,8-2-1-15,2-3 2 0,3-1-1 0,3-3 1 16,-1-5 1-16,2-2 0 0,-1-3-1 0,-3-3 1 16,-3-1 1-16,1-3-1 0,-5-4 6 0,-6 0-1 15,4-3 3-15,-8-3 3 0,0-1-2 0,-1 0 3 16,-3-1-1-16,-2-2-4 0,-1 1 0 16,-1 1-1-16,0-2-4 0,0 3 1 0,-2 3-3 15,0 0 0-15,1 5 1 0,-1 1-2 0,-1 4-1 16,0 3-4-16,0 0-8 0,0 2-11 15,0 2-2-15,0 2 3 0,0 4 7 0,0 7 10 16,0 3 3-16,0 3 2 0,2 5 0 0,0 1 0 16,-1 7 0-16,0 3 0 0,-1 4-2 0,0 3 0 15,2 3 0-15,-1 1 0 0,-1 1-1 16,-1 6 3-16,-2 2-1 0,-3 3 0 0,-1 4 1 16,-5 1 1-16,-1 1-2 0,-6 2 4 0,-3-5-2 15,-1 0 0-15,-4-7 1 0,-2-10 1 0,2-9 0 16,0-10 0-16,-1-6 1 0,-1-9 0 15,5-5 0-15,-4-7-1 0,1-4 2 0,1-7 5 16,-2-3-1-16,1-6 4 0,6-4 0 0,4-1-2 16,5-6 3-16,4-2 2 0,3-6 0 0,9-2 0 15,1-3-1-15,10-2-4 0,0 1 0 0,6 0-5 16,6 4-1-16,2-4 1 0,1-1-4 0,5 0 0 16,3-2-2-16,3-1 1 0,3 0-3 15,2-1-1-15,0 6-4 0,2 1-10 0,-3 4-16 16,-5 5-27-16,-4 5-42 0,-5 6-63 0,-6-2-95 15,-4 7-255-15,-6 3-699 0</inkml:trace>
  <inkml:trace contextRef="#ctx0" brushRef="#br0" timeOffset="912039.2694">20874 9438 1 0,'0'0'0'0,"0"-1"0"0,0-1 0 15,0 2 0-15,1-1 0 0,-1 1 0 0,0 0 119 16,2 0 55-16,-2 0-10 0,1-2-13 0,-1 2-21 15,1 0-32-15,-1-1-27 0,2 1-26 0,0 0-18 16,0-2-11-16,0 1-2 0,0-1 1 16,-2 2-1-16,2 0 0 0,0-1 1 0,-1 0 0 15,2-1-2-15,-1 1-4 0,-1 1 0 0,0-1-3 16,0 0-1-16,2 0 1 0,0-2-6 16,-1 2-17-16,-2-1-23 0,2 1-28 0,1 0-24 15,0-3-11-15,-2 3-2 0,0 0-2 0,0 0-3 16,0-1-18-16,5 0-21 0,-4 0-32 15,3 1 151-15,0-2 30 0,-1 3 0 0,0-2 0 16,-2 1 0-16,-2-1 0 0,1 2 0 0,0 0 0 16,-1 0 0-16,0 0 0 0,0-1 0 0,0 1 0 15,-1-2 0-15,1 2 149 0,0 0 80 0,-1 0 1 16,1-3-9-16,0 6-15 0,0-3-18 16,0 0-16-16,0 0-17 0,0 0-14 0,1 0-15 15,-1 0-16-15,0 2-17 0,0-2-14 0,-1 0-8 16,1 1-7-16,0-1-2 0,0 0-6 0,0 0-10 15,-1 2-10-15,1-2-14 0,0 1-7 0,0 1-7 16,0-2 0-16,0 3 2 0,-1 0 3 16,1-1 2-16,-2 4 3 0,1 1 2 0,0 1 1 15,-3 2 5-15,2 2-2 0,-4 1 4 0,2-2-4 16,-3 3-9-16,4-1 0 0,-3 3-3 0,3 1-1 16,-1-1 1-16,0 2 1 0,3 0-3 15,0-1-1-15,0 3-5 0,1 1 1 0,0 2-1 16,0-2-1-16,1 1 3 0,-1 2-1 0,1 3-1 15,-1 1 0-15,0 7 2 0,1-3 2 16,2 0 3-16,2 1 1 0,-2-3 1 0,4-1-4 16,-2 0-1-16,1 2 0 0,0 1 0 0,-1 2 2 15,3-2 1-15,-2 2 0 0,2-1-2 0,0 0-3 16,0-2-1-16,-2 3-1 0,1 0 1 0,2 1 2 16,-5 0 3-16,1 1 2 0,-2-5 4 15,2-3-2-15,-1 0-2 0,-2-3-3 0,3 1-3 16,-4 0 0-16,0-1 2 0,0-2 0 0,-1-2 0 15,0-1 0-15,0-3-1 0,0 0-1 0,0-4 1 16,0 0 0-16,-1-4-2 0,0 2 0 16,0-3 0-16,-1 1 1 0,1-2-1 0,-1-1 3 15,2-1-1-15,-1-2 2 0,1 1 0 0,1-1 0 16,-1 0 1-16,0-3 1 0,2 1 0 0,-2-1 1 16,1 2-1-16,-1-2 1 0,0 0-2 15,0 0 1-15,0 0 0 0,2 0 1 0,-2 0-3 16,0 0 0-16,0-2-1 0,-2 4-2 0,2-2 1 15,0 0 2-15,0 0 0 0,0-2-3 0,0 2 1 16,0 0-2-16,0 0-1 0,0 0 2 16,2-1-2-16,-1 1 1 0,-1 0-5 0,0 0 1 15,0 0-4-15,0 0 1 0,0 1 1 0,0-2-5 16,0 2 4-16,0 1 0 0,0-1-2 0,0-1 4 16,0 2-1-16,0-1-1 0,0 0 1 15,0 1 0-15,0 1-1 0,0 0 1 0,0 0-1 16,1 2 2-16,-1-2 0 0,0 1 0 0,0 0 1 15,0 0-1-15,1 1 0 0,-1 1 1 16,0-3-1-16,0 2 1 0,1 1-2 0,-1 1 0 0,0 0 1 16,0 0-1-16,0 4-1 0,0-3 1 15,0 1-2-15,-1 3 3 0,1-2 0 0,0 2-1 16,0-2 2-16,0 0-3 0,1-2 3 16,0 0 0-16,2-1-1 0,0-1 1 0,-1-2 5 0,0 0-5 15,1 0 0-15,1 1 0 0,-3-4-4 16,2 2 3-16,2-1 0 0,-3 1-1 0,0-2-1 15,4 0 2-15,-4 0 0 0,3-1-1 0,1 0 2 16,1 0-2-16,-3 0 0 0,4 0 2 16,1-1-2-16,1 0-1 0,1 0 3 0,1 0-2 15,3-1-1-15,2 0 1 0,1-1 2 0,3 3-1 16,3-3 0-16,1 0 2 0,1 1-2 0,5-2 0 16,1 2 0-16,2-1 0 0,1 0 2 0,2-2-1 15,3 1-2-15,1 0 3 0,4-1-2 16,0 4 0-16,-1-5-2 0,4 3 2 0,1-3 0 15,-2 2 0-15,4-1 0 0,2 0 0 0,-3 0 1 16,2-3-2-16,-2 1 4 0,-3 0-2 0,3-2 0 16,-2 1 1-16,-2 2-2 0,0-3 2 0,1 3-4 15,-3 0 2-15,-1 0-2 0,-1 1 2 16,2-1 0-16,-3 4 0 0,0-2 2 0,0 2 0 16,-6-2-2-16,1 0 3 0,-4 1 0 0,-3 0-1 15,-4 2-1-15,2-1 1 0,-6 0-2 0,1 0 2 16,-2 0 2-16,0 1-2 0,-1-1-2 15,1-1 1-15,-5 1-3 0,4 1 3 0,-2-1 2 16,-3 2-3-16,2-1 2 0,-3 0-3 0,-3 1 3 16,0 0-2-16,0 0 1 0,-4 0-1 15,-2 0 0-15,-1-1 0 0,2 1-1 0,-4 1 1 16,0-2 0-16,-1 1-1 0,0 0 1 0,0 0-3 16,0-1-1-16,0 1-13 0,0-2-30 0,1 2-38 15,-1-3-62-15,0 2-90 0,1-2-167 0,2 0-264 16,-3-3-807-16</inkml:trace>
  <inkml:trace contextRef="#ctx0" brushRef="#br0" timeOffset="912456.6369">22908 10440 2277 0,'-1'-2'236'16,"-2"1"-142"-16,3 1-45 0,0 1 2 0,3 2 26 16,-1-1 17-16,0 1 4 0,0 0-14 0,5 1-18 15,1 1-16-15,4 2-10 0,1 0-2 16,6 3-9-16,1 0 0 0,1-1-6 0,2 5-7 16,3-5 0-16,2 4-5 0,-2-1-2 0,1 0 1 15,0-1 0-15,-3 1-5 0,0-1 1 0,-3 1-1 16,-1-1-3-16,-1 1 1 0,-1-4-4 15,-5 3 2-15,1-4 1 0,-1 2-1 0,-3 1 2 16,0-1-3-16,1 0 1 0,-2 1 0 0,-1 2 2 16,-3 1-3-16,2 1 3 0,-4-1-2 0,-4 2-1 15,-2-1 2-15,-4 3 0 0,-1 0 0 0,2-1-1 16,-4 4 4-16,-4-2-2 0,2 1 2 16,-3-2 0-16,-2 1-3 0,-2-1 3 0,0-1-3 15,-1-1 0-15,-2-2-1 0,1-1-3 0,-2 1 2 16,-1-3-3-16,1 0-7 0,3-1-18 15,-1-3-33-15,2 1-43 0,4-2-65 0,-2-2-106 16,4 1-214-16,1-2-355 0,2-1-650 0</inkml:trace>
  <inkml:trace contextRef="#ctx0" brushRef="#br0" timeOffset="914475.5687">24402 10420 358 0,'-1'-6'438'0,"-2"-2"-72"0,0-2-42 0,1 1-38 16,1 1-30-16,-1 3-43 0,0-1-38 16,0 1-39-16,1 2-32 0,1 2-24 0,0 1-25 15,0 1-13-15,-1 2-17 0,1-1-11 0,1 1-7 16,0 0-4-16,1 4-1 0,0 4 3 0,0 4 5 15,-1 6 2-15,1 3 1 0,-2 1 0 16,3 2-3-16,0 4-1 0,-1 1 1 0,0 5 6 16,2 1 6-16,0-1 3 0,-1-1-1 0,3-6-7 15,-2-2-3-15,3 1-6 0,-1-4 0 16,-1 0-1-16,0-2 0 0,0-1 1 0,-3-2-2 16,3-3 1-16,-3-2 0 0,0-1 1 0,-1-3 1 15,-1-4-1-15,0 0 1 0,0-2 2 16,1-2-1-16,-1-3 0 0,3 0 1 0,0 0 4 0,-3 0-1 15,0 0-2-15,0-3-5 0,0 2-12 16,0-1-12-16,-6-2-21 0,5-1-26 0,0-1-38 16,-2-1-52-16,0-2-81 0,0-2-156 0,0 2-250 15,-1-3-556-15</inkml:trace>
  <inkml:trace contextRef="#ctx0" brushRef="#br0" timeOffset="914852.4834">24271 10406 1690 0,'-1'-9'334'0,"0"-1"-116"0,0-3-52 15,3 2-19-15,1 4-7 0,5 0-25 0,2 1-22 16,2-2-22-16,4 1-18 0,4 1-16 16,6 2-14-16,11-2-7 0,5 5-5 0,0 2 0 15,7 4-1-15,1 2-1 0,2 1 3 0,2 3-5 16,0-1-2-16,-3 3-1 0,-4 2 1 0,0 4-5 15,-6 0 1-15,-7 3-1 0,-4 0-1 16,-8 1 2-16,-4 3-2 0,-5-1 1 0,-5 3-3 16,-2 1 2-16,-5 1 0 0,-5-1 1 0,-4 0-4 15,-2-1 6-15,-6 0 4 0,-5-2 1 0,-3 3 11 16,-7-6-6-16,-5-2 0 0,-4 1 2 0,-2-5 2 16,0 1 1-16,-4-1 1 0,1-6-1 15,-1-1-4-15,2 0 2 0,4-6-1 0,5 0-2 16,-1-3-2-16,9 1-1 0,3-2-1 0,3-2 1 15,8 1 2-15,2-2-1 0,4 1 2 0,4 0-4 16,0-1-5-16,1 2-12 0,4-2-25 16,1-1-38-16,0 0-52 0,3 2-74 0,5-2-149 15,3 0-313-15,10-2-645 0</inkml:trace>
  <inkml:trace contextRef="#ctx0" brushRef="#br0" timeOffset="915135.9488">25291 10468 2220 0,'-2'1'206'0,"2"4"-120"0,-2-1-30 16,0 7 9-16,-2 1 19 0,1 3 3 0,-1 3-12 16,0 3-20-16,2 5-17 0,1 0-2 0,0 4-1 15,0 1 1-15,2 0-1 0,3-2-2 16,4-3-3-16,2 1-2 0,4-2 0 0,2-1-5 15,3-3 1-15,-1-1-4 0,1-2-3 0,-3-6-1 16,4 1-5-16,-5-7-14 0,-1-1-23 16,-2-4-28-16,-2-2-43 0,-2-2-53 0,-3-4-78 15,0-3-163-15,-4-2-293 0,0-5-864 0</inkml:trace>
  <inkml:trace contextRef="#ctx0" brushRef="#br0" timeOffset="915405.3597">25368 10220 1790 0,'-2'-6'325'0,"-1"0"-199"0,-2 1-63 15,4 1-24-15,1 2-15 0,0 1-16 0,0 1-46 16,1 0-76-16,1 1-154 0,2 2-244 0,0 1-281 16,-1 3 144-16</inkml:trace>
  <inkml:trace contextRef="#ctx0" brushRef="#br0" timeOffset="915686.0161">25600 10281 1363 0,'2'-3'917'0,"0"0"-683"15,0 2-103-15,2 1-23 0,-2 0-11 0,2 0-7 16,0 2-16-16,-1 0-24 0,0 1-16 0,2 2-11 15,0 2-7-15,2-1-4 0,0 3-2 0,0 2-3 16,0-1-1-16,1 2 0 0,-1 0 2 16,-1-2-2-16,0 1-1 0,-2-2 0 0,3 2-11 15,-5-4-22-15,0 2-52 0,-3-2-87 0,-1-3-143 16,-6 1-281-16,3-2-456 0,-6-1 75 0</inkml:trace>
  <inkml:trace contextRef="#ctx0" brushRef="#br0" timeOffset="917122.7831">25963 10471 1067 0,'3'-4'479'16,"-1"-1"-164"-16,1-1-85 0,-3 5-50 0,0 1-28 16,0 0-18-16,0 1-32 0,0 2-35 15,0-1-32-15,0-1-22 0,0 2-9 0,0 4-2 0,0 4 6 16,0 3 3-16,0 5 2 0,1 0 0 16,0 3-1-16,1 3-4 0,1 0 1 15,1-1-3-15,0 1 1 0,0-2 2 0,5 1-4 16,-2 1 2-16,1 2-2 0,2-1 4 0,0-2 3 15,4-5 2-15,-4-1 0 0,0-4-2 16,0-2-1-16,-1-2-2 0,-2-1 3 0,-1-3 1 0,0-3 3 16,0 0 1-16,-4-3 1 0,1 0 5 0,-2-5-4 15,0 1 0-15,3-5-3 0,-2-2-6 16,3-3-4-16,1-3-1 0,0-3 0 0,1 0-3 16,-1-1 2-16,4-1-1 0,0 0 0 0,0 0-1 15,1 1 0-15,2 2-1 0,-2 0-1 16,0 4 0-16,-2-1-2 0,1 1 2 0,0 3-1 15,-2 0-1-15,2 1 1 0,3 2 0 0,0 1 1 16,0 0-1-16,-1 1 2 0,5-1-1 0,0 0 0 16,6 2 0-16,-1-2 1 0,5-1-1 0,2 2 0 15,-3-3 3-15,1 0-2 0,-4 1 2 16,-2-3 2-16,-2 2-1 0,-3-5 2 0,-5 1 0 16,-5 0 0-16,-1-3-1 0,-2 2 4 15,-3 0-4-15,-4-1-1 0,-1 0-1 0,-4 0-6 0,-3 4-2 16,-1-1-1-16,-3 4 2 0,1 0 2 15,-2 4 2-15,2 1 0 0,-4 2-2 0,4 2 0 16,0 3 0-16,0 2-2 0,2 1-2 0,1 3 1 16,-4 0-2-16,4 5 0 0,0 1 0 0,0 2 1 15,5 4 0-15,2 1-1 0,1 3 3 16,3 3 1-16,2 1 1 0,4-1 1 0,3 0 1 16,6-4 3-16,1-2 3 0,5-3 2 0,3-1 1 15,-1-4-2-15,2-2 1 0,2-3-1 0,-1-5 2 16,2-2-1-16,-4-3 3 0,-1-1 0 15,-2-3 5-15,-4-3 0 0,-1-3-1 0,-1-2-1 16,-1-2-3-16,-1-2-2 0,-2-2-2 0,3 0 0 16,-3-4 0-16,3 0-3 0,-1 0 1 0,-2-3 0 15,4 3-2-15,-4-3 1 0,6 3-4 16,-2 6 1-16,-2 1-2 0,3 3 1 0,-4 5-3 16,3 2-1-16,-4 4-4 0,1 2-2 0,0 1-2 15,-2 3-1-15,4 2 0 0,-2 3 1 0,0 2 1 16,1 3 2-16,0 0 2 0,-2 6 1 15,1-2 2-15,-4 2 2 0,2 0 1 0,-3 1 1 16,3 0 1-16,-4 1 1 0,1 0-1 0,3-5 1 16,1 1 0-16,0-7 2 0,-1-3 3 0,-1-2 1 15,2-3 4-15,-1-3 2 0,-2-5 4 16,2-2-2-16,1-4-3 0,3-4-3 0,-1-3-5 16,0-1-2-16,-2-5 1 0,2 0-3 0,-5-3 1 15,1-1 0-15,-1 0 0 0,2 0 1 0,-1 0 0 16,-1 2 0-16,1 1-2 0,0 2-1 15,1 4-3-15,-1 4 2 0,1 4-1 0,-2 2 0 16,2 5-2-16,1 1-6 0,3 3-2 0,0 3-1 16,2 6-1-16,3-1 5 0,2 2-1 0,-2 2 2 15,-2 5 1-15,2-3-2 0,-4 5 2 0,-2 1-1 16,-5 1 4-16,0 0 1 0,-6 4-1 16,-3 2 4-16,-5 2 0 0,0-1 0 0,-2-1 1 15,3-6 0-15,1-4-1 0,1-5 3 0,4-4-2 16,0-5 2-16,0-3 4 0,1-1 3 0,1-1 5 15,-1-1 0-15,3-2 1 0,-1-3-8 16,5-5-3-16,3 0-1 0,-1-3-4 0,3 1 2 16,-1-3 0-16,-1-1 1 0,2 0-3 0,-6-3-3 15,-1 0 3-15,2 0 0 0,-2-3 2 0,-1 5 3 16,-1-4-5-16,2 3 3 0,-2 3-3 16,-1 1 1-16,-1 4 0 0,-1 1-1 0,-1 5 1 15,0 2-1-15,0 4 0 0,0-1-8 0,0 4-10 16,1-1-10-16,0 3-4 0,-1 2 4 0,4 5 11 15,-1 1 10-15,0 5 7 0,5 1 0 16,2 1 2-16,1 5 4 0,0 1-4 0,-1 4 3 16,4-1-1-16,-3 0-16 0,1-2-38 0,0-4-64 15,4-5-57-15,0-7-58 0,3-7-81 0,-3-5-199 16,-1-5-467-16,-4-7 124 0</inkml:trace>
  <inkml:trace contextRef="#ctx0" brushRef="#br0" timeOffset="917415.5574">27586 9910 1464 0,'-1'-11'523'0,"-1"-1"-325"16,1-4-65-16,4 7-35 0,0 2-37 0,6 3-30 15,3 2-36-15,5 0-69 0,1 4-139 0,4 4-264 16,-1 4-558-16</inkml:trace>
  <inkml:trace contextRef="#ctx0" brushRef="#br0" timeOffset="917686.6839">27952 10332 2144 0,'10'-15'149'0,"2"-9"-70"0,8-7 25 16,0 1 29-16,-3-2 12 0,-4 0-17 0,-1-3-35 0,-2 2-28 15,1-2-19-15,-3 0-10 0,0-2-2 16,-3 1-4-16,0 0-4 0,-3-3-7 15,-2-2-5-15,2-1-2 0,0-2-4 0,-1 2 2 16,0 3-5-16,2-3-2 0,-2 7 1 0,-1 4 3 0,0 6 2 16,1 5 1-16,-1 9-1 0,0 2-1 15,1 8-13-15,-1 2-20 0,0 3-14 0,0 4-6 16,0 5 6-16,0 10 18 0,0 9 15 0,-1 6 7 16,2 7-1-16,-1 7 2 0,2 8 0 0,0 1 0 15,0 3 2-15,-1 2 0 0,0-1 3 16,-2 2-5-16,1-4-24 0,1-1-55 0,3-10-68 15,4-7-50-15,6-9-5 0,6-10 10 0,0-8-55 16,4-12-187-16,-3-9-270 0,-6-6-263 16</inkml:trace>
  <inkml:trace contextRef="#ctx0" brushRef="#br0" timeOffset="917985.3967">28148 10044 1 0,'-3'-18'428'0,"-4"-3"95"0,3-6-52 15,1 10-69-15,6 6-90 0,-1 3-76 0,3 2-80 16,1 1-52-16,2 4-33 0,3 2-30 0,-1 4-17 15,4 1-6-15,3 3-5 0,0 3 2 16,1 1-3-16,2 4 1 0,3-1 5 0,1-1 2 16,6 0 6-16,4-3 2 0,0-1-1 0,-1-5 0 15,-2-3 0-15,-1-3 2 0,-5-2 2 0,-1-2-1 16,-4-4-2-16,-4-2-4 0,-2 0-3 0,-4-3 1 16,-5 1-7-16,2 1 0 0,-5 1-4 0,-1 1-4 15,-1 1 1-15,-1 2-3 0,0 0-1 16,0 1 0-16,1 2-6 0,-1 3-17 0,1 3-8 15,1 3-9-15,-1 3 8 0,1 7 14 0,0 7 7 16,0 5 8-16,2 9-1 0,-6 6-2 0,3 6-2 16,-1 8 2-16,0 4 0 0,0 7-1 15,-8 4 3-15,-1 11 0 0,-10-2 1 0,-4 5 0 16,-8-3 3-16,-4 1-1 0,-4-7-3 0,-6-4 2 16,0-10 0-16,2-13 3 0,2-13 5 0,6-12 17 15,6-13 15-15,5-9 13 0,6-10 8 16,1-5-8-16,3-8-8 0,4-5-11 0,2-7-8 15,4-8-4-15,7-4-6 0,6-5-6 0,7-2 0 16,9-1-5-16,8 2-4 0,6-1-3 16,7 0-3-16,7-5-9 0,6 0-23 0,3 0-52 15,3-4-101-15,4 3-201 0,2 0-664 0,1 0-637 16</inkml:trace>
  <inkml:trace contextRef="#ctx0" brushRef="#br0" timeOffset="919390.5322">29833 9882 874 0,'-1'-6'353'0,"-1"-2"-70"0,-5-3-66 0,5 7-55 15,-1 1-42-15,-3 2-29 0,3-1-22 16,-5 2-15-16,-1 2-9 0,0 2-5 0,-1 2-6 15,-2 6-1-15,-2 4-5 0,-2 0-2 0,2 5-5 16,-1 1-3-16,4 1-2 0,2-1-2 16,3 0 2-16,-1 1 1 0,6 0 2 0,2-1 1 15,1-3 3-15,7-1 2 0,2-4 4 0,6-2 6 16,1-3 5-16,1-3-1 0,1-3-1 0,0-3-3 16,3-2-2-16,-2-5-1 0,1-4 3 15,0-5-5-15,4-3-7 0,-6-3-7 0,0-1-7 0,-5-2-3 16,-5 0-5-16,-4-2-3 0,-6 1-5 15,-5 1 2-15,-4 3-1 0,-3 0 2 0,-2 1 1 16,-4 2 0-16,0 1 4 0,-2 4-3 0,2 2 2 16,-3 3 1-16,5 5-2 0,-1-1-1 0,6 4 0 15,2 2-3-15,5 4-3 0,-2 1 0 16,3 2-4-16,-3 6 3 0,4 1 4 0,4 3 4 16,4-1 0-16,2-1 5 0,4-4 2 0,5-4 2 15,7-2 5-15,5-4 2 0,2-5-1 0,3-3-1 16,-1-3-1-16,2-4-1 0,-4-2 0 15,-3-5 1-15,-3-4-2 0,-4-1 3 0,1-3 0 16,-2-3-5-16,-2 2 0 0,0-5-1 0,-3-3-2 16,0 0 0-16,-4-4 3 0,-1 0-6 15,1-2 0-15,-2 1 0 0,-4-4-1 0,3 2 1 16,-1 2-1-16,-4 2 3 0,-1 5 1 0,1 4 4 16,-6 3 3-16,1 7 4 0,-1 3 4 0,-2 5-2 15,3 7-3-15,0 5-14 0,1 1-11 0,-1 3-6 16,-3 7-3-16,2 6 8 0,-4 9 6 0,2 9 4 15,-1 10 2-15,3 8 2 0,2 9-3 16,1 11 1-16,-1 10-2 0,-3 3-2 0,3 9 4 16,-1 3-1-16,0-2 2 0,0 2 0 15,0-2 1-15,0-3-4 0,2-1 1 0,0 1-4 0,0-6-3 16,0 0 3-16,0-4-5 0,-1-9-8 16,-1-7-10-16,1-12-9 0,2-14 0 0,2-11 9 15,5-15 21-15,2-9 19 0,3-11 8 0,-1-7 2 16,4-10-6-16,-4-10-3 0,1-5 0 15,-4-5 5-15,0-6 7 0,-3-2 8 0,-5-6 2 16,-1 2 3-16,-1 0 1 0,-4-2-2 0,4 4 0 16,2 1-7-16,4 3-5 0,0 3-7 0,4 2-8 15,2 5-1-15,4 2-10 0,1 4-10 16,3 4-15-16,1 3-17 0,3 2-28 0,4 3-39 16,3 4-61-16,-1 2-124 0,4 3-254 0,0 4-719 15</inkml:trace>
  <inkml:trace contextRef="#ctx0" brushRef="#br0" timeOffset="920189.6766">31396 9719 1075 0,'1'-4'411'0,"-1"-2"-114"0,4 0-49 0,-2 3-28 16,-1-1-35-16,-1 3-44 0,0-1-38 16,0 1-35-16,-1 1-30 0,1 0-21 0,-2 1-17 15,0 1-7-15,0 3 1 0,-1 1 3 0,-4 3 7 16,-1 2-1-16,-2 4 0 0,3 2 0 0,-2 1 0 16,1 3 2-16,1 3-1 0,2 2 1 15,-2 1 1-15,6-1 0 0,2-2 1 0,4-2 3 16,2-3 1-16,6-2 0 0,-1-5 16 0,2-3 12 15,-2-3 15-15,4-6 4 0,-2-2-12 0,3-5-14 16,0-3-17-16,-1-4-6 0,0 0-6 0,-3-4-4 16,-4-2-1-16,-6 0-2 0,-3-2-3 15,-2-1 2-15,-5 1-3 0,-3 1 4 0,-2 2 0 16,1 3 1-16,-3-1 4 0,3 6 2 0,-2-1-1 16,5 5-1-16,-1 2-2 0,3 2-2 15,4 3-7-15,0 0-7 0,0 3-4 0,0 2 2 16,2 1 6-16,0 3 8 0,5-3 6 0,0 2 6 15,5 0 3-15,6-3 5 0,-3 0 0 16,7-4 2-16,0-2 0 0,0-4-4 0,0-1 1 16,-2-3-4-16,-3-3-1 0,1-2 2 0,-3-2-3 15,-2-2-2-15,-2-4-1 0,1-1 0 0,-6-2-3 16,1-3 0-16,-3-1-1 0,-2-2 1 16,0-1 2-16,-1-1-3 0,0-1 1 0,-1 0-1 15,-1-2-3-15,0 0 4 0,1 1 2 0,-1 2 1 16,-3 2 6-16,3 4 4 0,-4 3 6 15,4 5 4-15,-3 4-1 0,3 3-3 0,-4 5-8 16,6 3-11-16,0 2-10 0,0 3-9 0,0 1-2 16,-1 5-1-16,-2 5 7 0,3 3 6 0,0 6 5 15,0 2 1-15,2 6-1 0,0 6 1 0,2 1 0 16,0 1 3-16,-1 3 1 0,1-2-2 16,6-1-1-16,-1-4 2 0,0-2-1 0,2-1 1 15,-4-4-3-15,3-1 2 0,-2-3-2 0,-3-2-1 16,4-4 2-16,-5-1 0 0,2-3 1 0,-2-3 1 15,-3-3-1-15,1-1 0 0,-1-4 1 0,1 1 2 16,-1-2 3-16,-1 0 4 0,1 0 1 16,0-2 3-16,-1 2 3 0,1 0-3 0,0 0-3 15,1 0 1-15,-1 0-1 0,0-1-3 0,0 1 1 16,0 0-3-16,0 0-2 0,0 0 0 16,0 0-2-16,0 0 1 0,0 0-4 0,0 0 0 15,0 0-4-15,0 0-5 0,0 0-11 0,0 0-26 16,0-2-33-16,0 2-33 0,-1 0-34 0,0 2-37 15,-2-1-87-15,-3 4-147 0,-3-1-259 16,1 0-797-16</inkml:trace>
  <inkml:trace contextRef="#ctx0" brushRef="#br0" timeOffset="920481.7284">31428 9936 1713 0,'5'-2'567'0,"-2"-2"-456"0,1 0 3 15,4-1 25-15,8-4 13 0,-1-2 2 0,6-3-14 16,2-3-34-16,3-2-35 0,5 0-28 0,6 2-16 16,5-1-12-16,2 3-4 0,7 3-5 15,-1-1-3-15,-3 5-3 0,-2-1-4 0,-2 3-9 16,-5 0-18-16,1 2-28 0,-8 1-38 0,-4 1-64 16,-3 1-120-16,-5 2-230 0,-7 1-506 15,-1 1-180-15</inkml:trace>
  <inkml:trace contextRef="#ctx0" brushRef="#br0" timeOffset="924246.8979">24973 11750 521 0,'-6'-5'740'15,"1"-1"-441"-15,-4 0-85 0,6 3-23 16,0 1-22-16,3 2-10 0,-1 0-27 0,2 0-24 15,-1 0-21-15,2 0-13 0,0 0-12 0,0 0-6 16,4-2 1-16,2-2 3 0,5-1 0 0,4-3-3 16,3-1-14-16,5-4-8 0,-1 1-12 15,1-3-6-15,-3-1-1 0,-1 0 0 0,-1 0 0 0,-7-2 1 16,-2 2 1-16,-2 0 0 0,-5 0 0 16,-1 3-1-16,-4-2-2 0,-4 3-2 15,0-1-5-15,-4-1-3 0,-1 4-4 0,-2 0 1 16,-6 1-5-16,0 3-1 0,-4 1 2 0,-1 5-1 15,-3 0 1-15,1 1 1 0,2 6 0 0,-1 1-1 16,1 6 2-16,1 2-2 0,0 0 1 0,1 5-2 16,4 2 2-16,1 2 0 0,4 2-1 15,2 6 3-15,2 1 0 0,5 3-1 0,1 1 0 16,3-1-6-16,3-2 1 0,4-1 2 0,4-1 1 16,5-3 2-16,0-1-2 0,3-4 2 0,3-7 3 15,1-3 1-15,0-7 6 0,2-3 5 16,-4-5 4-16,5-5 1 0,-3-2 2 0,-1-5-2 15,1-4-3-15,-1-1 0 0,-2-3-3 0,-2-3-2 16,-1-2-2-16,-5 1 0 0,-2-1-2 0,-1-1 4 16,1 2-2-16,-4 0-2 0,-2 1 2 0,-1 1-7 15,-1 1-1-15,3 3 0 0,-3 2-2 16,2 0 3-16,1 5-1 0,-2 0-1 0,1 3 0 16,-1 0-1-16,0 3 0 0,0 0-1 0,-1 2-3 15,0 3-1-15,-2-2-4 0,-1 2-4 0,0 0-3 16,0 2-4-16,-1-2 0 0,1 1 3 15,0 2 1-15,0 1 5 0,0 0 4 0,1-1 3 16,0 0 1-16,-1 0 2 0,1-1 1 0,-1 0 0 16,0-1 0-16,0 1 0 0,0-1 0 0,0-1 0 15,0 0 2-15,0 0-2 0,0 3 1 16,0-3 0-16,0 0 0 0,-1 0-1 0,1 0 0 16,0 0 2-16,1 0-2 0,-1 0 1 0,0 0 0 15,0 0 0-15,0 0 0 0,0 0 1 16,0 0-2-16,1 0 0 0,-1 0 2 0,0 0-1 15,0 0-1-15,0 0 1 0,-1 0 0 0,1 0-1 16,0 0 0-16,0 0 2 0,0 0-2 0,0 0 2 16,0 0-2-16,0 0 0 0,0 0 0 0,0 0 1 15,0 0-1-15,0 1 0 0,0-1 0 16,0 0-1-16,0 0 3 0,0 0-2 0,0 0 0 16,0 0 1-16,0 0-2 0,0 0 1 0,0 0 0 15,0 0 0-15,-1 0 1 0,1 0-2 0,0 0 1 16,0-1 2-16,0 1-3 0,0 0 2 15,0 0 0-15,0 0 0 0,0 0 0 0,0 0 1 16,0 0 0-16,0 0-2 0,0 0 0 0,0 1 0 16,0-1 1-16,0 0 2 0,0 0-2 0,0-1 2 15,0 1 0-15,1 0 3 0,-1 0-1 0,0 0 2 16,0 0-2-16,0 0-2 0,0-3 1 16,0 6 0-16,0-3-1 0,0 0-1 0,0 0 0 15,0 0 0-15,0 0-2 0,0 0 0 0,0 0 0 16,0-3 0-16,0 3-1 0,0 3 0 15,0-3 1-15,0 0 0 0,-1 0-2 0,1 0 3 16,0 0 2-16,1 0-2 0,-1 0 0 0,0-3 0 16,0 3 0-16,0 0 0 0,0 0 1 0,0 0 0 15,0 0-2-15,0 0 0 0,0 0 2 0,0 0-1 16,1 0 3-16,-1 0-3 0,1 0 3 16,-1 0 2-16,2 0 0 0,-1-1 4 0,2-2-3 15,0 0-1-15,1-1-4 0,1-4-1 16,2 1 1-16,-2-2-2 0,2 3 0 0,-1-4 0 0,1 3-1 15,3 1 1-15,-3-1-1 0,-3 1 0 0,4 3-3 16,0 0-2-16,-1-2 2 0,0 4-3 16,1 1 2-16,0 0-1 0,0 0-1 0,0 6-3 15,2-1 1-15,-1 2-2 0,1 6 1 0,-1-1 1 16,0 6 0-16,-3 2 5 0,0 2 3 16,0 2 0-16,-2 3 1 0,-1 0 0 0,1 1-1 15,-3 1 4-15,-2-3-5 0,0 0 2 0,-5-1 0 16,4-2-1-16,0-4 2 0,-1-6 1 0,0-2-1 15,3-5 4-15,0-4 4 0,0-1 10 16,0-2 7-16,0-1-1 0,0-4-1 0,2-5-9 16,2-3-7-16,-1-7-2 0,5-3-3 0,-2-2 1 15,4-5-1-15,0 3 0 0,2-3-1 0,0 0-1 16,2 2 0-16,-1 0-2 0,3-1 1 16,1 4-2-16,-1 1 1 0,3 6-2 0,-2 2-4 15,-4 4-1-15,1 4-3 0,-3 6-1 16,-1 2-3-16,3 2-1 0,-4 5 2 0,-1 3 1 15,3 3 2-15,-2 3 5 0,0 4 0 0,0 5 1 16,-3 0 3-16,-3 3 0 0,-2-1 1 0,-2 2-2 16,-2 3 2-16,-3-2-1 0,-2 0 2 0,1-4 0 15,-1-3 0-15,1-5 1 0,4-9 2 0,-2-3 5 16,4-5 8-16,-1-3 3 0,2-4-3 0,-1-5-6 16,1-7-5-16,1-3-4 0,-1-4 0 15,7-4 1-15,-3-1-1 0,3 0-1 0,3 1 1 16,0 2-3-16,2-1 0 0,2 3 0 0,5 3-2 15,-2 3-4-15,1 2 1 0,-1 7-1 16,-1 3-2-16,2 4-3 0,-4 4 2 0,6 1 0 16,-3 7 1-16,-1 2 1 0,4 4-1 0,-6 0 2 15,3 8 0-15,-1-1 4 0,0 3 1 0,0-1 1 16,1 1 0-16,-2 0 0 0,0-2 1 16,1-1 2-16,0-2 2 0,0-5 0 0,3-3 2 15,2-4 3-15,-4-2 1 0,2-5 5 0,-4-2-1 16,1-4 1-16,-3-3-1 0,0-3-1 15,0-3-1-15,-1-3-1 0,1-3-1 0,-3-1-3 16,2-2 0-16,-2-1-1 0,0-2 1 0,1-1-1 16,-1-1-1-16,-2-2 0 0,-1-3-2 0,-1-1 2 15,-1-5-1-15,-1-4-2 0,1 0 0 0,-1-2 1 16,1 0-2-16,-1-2 2 0,2 0 0 16,-1 0 0-16,0 3 1 0,-2 2 1 0,-1 2-2 0,-1 9 2 15,-2 4-5-15,1 7 2 0,-3 6 0 16,1 7-2-16,1 3-5 0,1 4-17 0,0 2-13 15,0 4 0-15,-2 5 5 0,1 10 11 0,0 8 17 16,-1 10 0-16,2 4-1 0,2 8 4 16,-1 4-4-16,0 8 0 0,-2 6 3 0,-2 8-1 15,-6 5 3-15,-3 5 1 0,0-4-1 0,-2 0 0 16,0 0-1-16,1-1 0 0,2-3-1 16,-2-4 0-16,1-5 0 0,2-7-1 0,-3-4 2 15,1-10 0-15,3-10 0 0,3-9 0 0,-1-11 2 16,4-8 7-16,2-7 8 0,1-7 2 0,0-6-1 15,0-7-7-15,2-9-11 0,3-11-1 16,3-4 1-16,-1-5 0 0,2-4 2 0,0 0-1 16,2-1 2-16,1-2-1 0,4 0-2 0,-1 0 2 15,5 0-4-15,1 6 0 0,2 1 1 0,-1 8-3 16,0 8 0-16,-3 8-2 0,-4 10-6 0,0 5-3 16,-2 6-5-16,-5 2-2 0,2 6 3 0,-1 4 1 15,-1 7 5-15,-2 4 4 0,1 6 3 16,1 1 3-16,-2 6-1 0,0-2 3 0,0 2-1 15,2-6 1-15,4-5 3 0,5-3-2 0,1-6 1 16,4-3 2-16,0-5 3 0,-1-5 1 0,1-3 4 16,0-4 0-16,-1-4-1 0,1-5-1 15,-3-3 1-15,1-4-1 0,-4-3-3 0,0-5 1 16,-1-2-1-16,-3-2 1 0,0-3-2 0,-1-3-1 16,-4-1 0-16,-2-3-2 0,-1-3 0 15,-1-5 1-15,1-2 1 0,-1-6-2 0,-2 1 2 16,3 0-3-16,0-1 0 0,-2 3 3 0,3 0 0 15,-2 6-1-15,-1 6 2 0,0 9-1 16,-2 9 0-16,-2 8 1 0,1 5-3 0,0 7-5 16,1 4-14-16,-1 2-9 0,-1 8-2 0,-3 5 2 15,3 10 14-15,-3 6 8 0,0 12 3 0,1 1-1 16,2 6-2-16,-1 5 3 0,3 5-4 16,-1 4 4-16,-2 5 2 0,1 4 0 0,-1-2-1 15,2-3 0-15,2-1 0 0,2-12 0 0,3-5 0 16,5-7-2-16,6-10 2 0,0-7 0 0,4-6 3 15,2-6 3-15,0-7 3 0,2-4 1 0,1-7-1 16,-1-5-1-16,3-2-1 0,-2-7 0 0,-5-3-1 16,0-4 0-16,-4-2-1 0,-3 0 1 15,-1 0-3-15,-6-1 1 0,1 2-1 0,-2 0 0 16,-4 5 0-16,-1 5 3 0,-2 3 0 0,0 5-2 16,0 2-2-16,-1 7-7 0,2-1-10 0,-1 5-5 15,1 3-1-15,-2 3 5 0,1 6 11 16,-3 4 3-16,1 4 2 0,2 2 0 0,1 5-2 15,1 1 2-15,3 0-2 0,3-2-6 0,3 0 1 16,7-10-1-16,3-2 3 0,2-1 5 16,-3-8 2-16,2-2 1 0,-1-5 1 0,0-5-1 15,-2-4 4-15,1-4-4 0,-5-1 1 0,-4-6-1 16,-4 0-1-16,-5-2 0 0,-6 2-1 0,0-3 3 16,-2-1-3-16,-4 1 1 0,-4 2 3 15,1 1-1-15,-4 1 0 0,3 3 2 0,1 1 1 16,2 4 0-16,2 0 1 0,4 4-4 0,2 1 1 15,2 4-3-15,3 1-2 0,2 0 2 0,2-2-2 16,3 1 1-16,5 1-2 0,4-3 3 0,5 1-1 16,0-1-2-16,5 2-1 0,-2-2 1 0,4 1 0 15,-2 1 3-15,-3-2 1 0,1 1-1 16,-4 0 0-16,-1 2-2 0,-4-1-2 0,-4 2 2 16,0 0-3-16,-6 1 0 0,0 2-4 0,-2 0 0 15,0 2-1-15,1 2 1 0,-3-2 3 16,3 6 3-16,-1-2 0 0,-2 2 1 0,2 1 2 15,1 0-2-15,2-1 0 0,1-1 2 0,-2-2-4 16,4-3 3-16,0-2 2 0,-2 0 1 0,-1-4 5 16,1-4 2-16,3 0 1 0,-3-2-1 15,1-3 1-15,1-4-6 0,0 1 0 0,-2-2-3 16,-3-1 1-16,2 2-1 0,-3-1 0 0,0 4 0 16,-2 0-1-16,-1 4 1 0,0 2-1 15,1 2-3-15,-1 2-7 0,0 1-8 0,1 2-3 16,0 3-1-16,2 6 9 0,2 3 5 0,-1 5 3 15,1 5 1-15,-1 6 0 0,3 1 1 0,1 4 1 16,0 4 0-16,1 7 2 0,1 2-2 0,2 5-1 16,-6 6 1-16,-3 4-4 0,-5-2 4 0,-5 5 0 15,-7 1-1-15,-1-2 1 0,-2-3-1 16,-5-5 1-16,-3-4 0 0,0-6-1 0,-4-7 1 16,-2-5-2-16,1-7 4 0,2-7-1 0,2-9 1 15,3-4 5-15,2-8-1 0,2-5 5 16,6-3 1-16,0-5 0 0,4-1-3 0,4-5-1 15,4-3-3-15,5-5-3 0,4-2 0 0,6-3 0 16,6-2-1-16,2 0 1 0,4-2 0 0,4 0-1 16,2-5 0-16,6 0-1 0,3-3-1 15,1-3 1-15,4 0-2 0,-2 0 2 0,5-1-2 16,-4-3-1-16,1 0 1 0,0-1-4 0,0-2-2 16,-2 0-3-16,-3 2 0 0,-1-1 5 0,-3 2 1 15,-7 5 5-15,-9 0-1 0,-2 5 0 16,-10 5 3-16,-7 6-3 0,0 5 6 0,-4 4 0 15,-3 5-1-15,-1 5 1 0,0 1-4 0,-4 6-5 16,3 0-2-16,-2 6 0 0,-4 4-2 16,-4 4 2-16,1 6 4 0,-3 3 0 0,-3 6 0 0,3 3 1 15,-1 5 0-15,4 3 5 0,0 3-4 16,2-1-1-16,2 3 0 0,4-8-4 0,10-1-1 16,6-6 0-16,9-7 5 0,4-5 1 0,7-7 5 15,4-3 3-15,2-5-3 0,0-5 1 16,2-3 0-16,-5-3 1 0,-2-6-1 0,-2-2 1 15,-4-5-2-15,-4-2 1 0,-5 0-2 0,-5-1-1 16,-4 2 0-16,-4-1-1 0,-3 0 0 0,0 3 0 16,-5 1-1-16,-1 4-1 0,-3 4 0 15,2-1-2-15,-2 6 0 0,1 1-1 0,2 5-5 16,-2 3-3-16,3 3-2 0,0 4 1 0,1 1 2 16,0 6 2-16,1 1 3 0,0 4 1 0,3 1 0 15,-2 2 0-15,3-3-2 0,7 1-3 16,2 0-1-16,4-7 2 0,8-3 5 0,5-3 5 15,2-2 4-15,2-5 2 0,-2-3-3 0,2-3 1 16,0-2 2-16,0-5-1 0,-5 1 1 0,1-5 0 16,-4 0 0-16,1-1 0 0,-5-3-1 0,2-3-1 15,-1 1-2-15,0 0-1 0,0 3-1 16,-3 6 0-16,2 3-1 0,-2 6 1 0,-2 3-4 16,-1 3 1-16,0 4-1 0,-2 2 0 15,1 4 0-15,-2 2-3 0,-2 3 2 0,-4 5 0 16,2-2 0-16,-6 1 2 0,-1 1-2 0,-5-5 2 15,-2 4 1-15,-2-2 1 0,-3-2 0 0,0 1 0 16,-3-6 2-16,5 0-2 0,1-5 0 0,-1-3 0 16,2-3-7-16,0-1-9 0,-1-2-17 0,5-2-24 15,-2-2-39-15,5-1-51 0,1-2-103 16,3-1-222-16,1-1-538 0,6-5-398 0</inkml:trace>
  <inkml:trace contextRef="#ctx0" brushRef="#br0" timeOffset="991849.312">21047 3184 239 0,'2'1'242'0,"-4"-1"-72"0,2 0-20 15,0 0 27-15,0 0 17 0,0 0-19 0,-1 0-24 16,1 0-22-16,0 0-16 0,0 1-12 0,0-1-14 15,0 0-8-15,0 0-10 0,0 0-11 16,0 0-5-16,0 0-9 0,-2 0-8 0,1 0-12 16,0 0-4-16,-2 0 1 0,-2 0 1 0,3 0 3 15,-3-1-5-15,0 1-4 0,-2 0-5 0,2 0-1 16,-3 0-2-16,-1 1-1 0,-1 1-1 16,-1-1 3-16,-2 4 2 0,-6-1 5 0,0 0 0 15,0-2-5-15,2 3-2 0,1-1-5 0,-4 2-1 16,1-2 0-16,-1 1-1 0,-1 2 1 0,0-1 3 15,1 1 1-15,-3 0-3 0,-4 0 0 16,3 1-3-16,-5-1-1 0,4 4 2 0,-2-3 0 16,-1 3 2-16,5 1-2 0,-2-3 0 0,1 4 1 15,2-2-1-15,-2 3 0 0,0-3 1 0,-2 4-2 16,0-3 1-16,0 4-1 0,-2-1 0 16,2-1 1-16,-1 3-1 0,1-1-1 0,-3 0 2 15,0 0-2-15,2 2 2 0,1 1-2 0,-4-1 2 16,2 2 0-16,1 1 0 0,0 1 1 15,3-1 1-15,-2-1-3 0,5 2 1 0,-5-3-1 16,0 2 0-16,-1 0 1 0,3-1 0 0,-3 0 2 16,5 1-2-16,-4 1 3 0,2-1 0 0,-1-1 1 15,2 1 2-15,-1-1 0 0,0 1 1 16,-2 0-1-16,1 0-1 0,3-1-1 0,-3-1-1 16,4 0 0-16,-2 1 2 0,3 0-1 0,-1-1 2 15,1 1 0-15,0-1-1 0,0 2 0 0,-1 0-2 16,2 0 0-16,-2 2 3 0,3-1-3 0,-2 0 2 15,1 0-4-15,3 0 3 0,-2 0 1 16,3 3 1-16,1 2-1 0,-1 0-1 0,0 0-2 16,-2-2 2-16,4 1 0 0,0 1 1 0,-1-2 1 15,1 2-1-15,2 0 0 0,-2 0 3 0,0 1 0 16,-1 2 1-16,3-1 0 0,-5 3-4 16,2-1 2-16,0-1 1 0,0 3-1 0,1-2 1 15,1 2-2-15,-1-1 0 0,1 0-1 0,0 4 0 16,2-5 0-16,-1 2 0 0,2 3-1 0,2-1-1 15,-3 2 1-15,2-1 1 0,-3 1-1 16,3-1 0-16,-1 1-1 0,0-1 0 0,3 2 1 16,-2 1-2-16,0-1 1 0,3 1 1 0,0 1-2 15,1 0 2-15,0 0-1 0,1 0-1 16,1 2 1-16,-1 0 1 0,1 0 0 0,0 2 0 16,-1 1 0-16,1 1 0 0,-1 0-1 0,1 0 1 15,2 0 0-15,-2 0 2 0,2-2-2 0,0 2 0 16,0 1 1-16,2-1 3 0,-2 3 0 0,1-2 0 15,0 1-1-15,1 1-5 0,-1-1 4 0,-1 0-1 16,2 0 1-16,-1 4 2 0,1-1 1 16,0 1-1-16,-2-1-1 0,2-1 1 0,-1-1-5 15,1 0 0-15,-1 0-1 0,0 1-2 0,-1-1 1 16,3-1 0-16,0 2 1 0,-1 0 0 16,1-1 0-16,0 2-1 0,2-2-1 0,-1 0-1 15,2-1 3-15,-2 2 0 0,3-2 0 0,-1 0 1 16,0-2-1-16,2-1 0 0,-1 3 0 15,-1-2 1-15,3-3 0 0,-1 0-1 0,-1 0 0 16,-1-3-1-16,1 0-1 0,1-1 3 0,0 0-3 16,-1-3-1-16,1 0 2 0,0-1-2 0,1-1 0 15,-2-1 1-15,2-6-1 0,-4 1 0 0,2-1-1 16,1-2 2-16,-3 1 1 0,1-2-2 16,0-4 2-16,-1 3-1 0,1-3 0 0,-2-1 0 15,2 0 0-15,-2 0-1 0,1-1 0 0,1 0 0 16,0-2 1-16,-2-1 0 0,1 2-2 15,-1-3 4-15,1-1 0 0,1 1-1 0,0 0-1 0,-2-1-2 16,4 2 0-16,-3-1 1 0,1 1 0 16,0-1 1-16,-1 1 2 0,1 0-3 0,1 0 1 15,0 3 0-15,0-3-2 0,-2 2 2 0,3-1-4 16,-2 0 3-16,0 0-2 0,2 1 1 16,-1-1 0-16,-2 1 1 0,4-2 0 0,-3 3-1 15,0 0 4-15,2-2-3 0,-2 3 1 16,0-2 0-16,2 0-2 0,-1 0 1 0,1-2 1 0,3 3 1 15,-2-1-2-15,-1 0 1 0,2 0-1 16,0 1 1-16,0-1-1 0,3-1 1 0,-2 5 2 16,0-3-4-16,1-1 6 0,0 2-3 0,-1-1-3 15,4 1 5-15,-3-1-1 0,1 1-3 0,-1-1 2 16,2-1-3-16,-3-1 2 0,2 2 0 0,-1 0-1 16,-1-1-1-16,3 0 1 0,0-1 1 15,-2 2-2-15,3-2 1 0,0 2 1 0,2 0-2 16,1-1 1-16,-2-1 0 0,4 2-4 0,-4 0 4 15,0-1 0-15,2 0 0 0,-3 2 4 16,0-1-1-16,2 2-2 0,-2 0 1 0,3-1 1 16,-2 1-1-16,0 0 0 0,2 0-2 0,-3-4-1 15,2 3 1-15,-2 0 3 0,1-1-2 0,-4 1-2 16,4-2-1-16,-3 2-2 0,-1-1 4 0,5-3 1 16,-6 2 0-16,0 0-1 0,0 1-1 15,-1-1-2-15,1 0 3 0,-1 0 1 0,1-2 0 16,1 1-2-16,-4 0 0 0,2 0 0 0,1-1 1 15,-2 0 2-15,0-2-2 0,1 1-2 16,-3-1 1-16,2-1 0 0,-1 1 1 0,-1 0-1 16,2-1 1-16,-3 0-2 0,-1-1 3 0,3 1-1 15,-2-2 1-15,-1 2-4 0,0-2 2 0,0 3 3 16,-2-4-1-16,3 3 4 0,-2-1-5 0,0-1 0 16,1 0-2-16,-1-1 3 0,0 1-2 15,-2-1-1-15,2 3 0 0,0-2 2 0,-1 0-1 16,2 1 2-16,-1-2 0 0,0 1-4 0,1 1 2 15,-2 1 1-15,3-2 1 0,-2 2 3 0,1-1-5 16,-1 0 2-16,2 0-2 0,-1 1 1 16,2-3 0-16,0 1 0 0,-2 1-1 0,1-2-3 15,-1 3 2-15,2-3 2 0,-2 1 1 0,2-1-2 16,-1 0 1-16,-1 1-1 0,2-1 0 0,-2 0 2 16,2 1-2-16,-1-1 1 0,-1 0-1 0,4 1-1 15,-3-2 2-15,-1 0-1 0,0 1-1 16,0 0-1-16,1 0 2 0,-1-1 1 0,4 0 0 15,-6-1-1-15,4 0 0 0,-2 1 0 0,0 1-1 16,2-3 2-16,-3 1 0 0,4 1 0 16,-4-2 0-16,3 0 1 0,-1 2-2 0,-1-2 0 15,0 0 3-15,0-1-5 0,-2 1 3 0,4 1-1 16,-4-3-2-16,5 2 4 0,-5-2-3 0,3 3 0 16,-1-2 3-16,1-1 0 0,1 1 1 0,-1-3-1 15,2 3-1-15,-3-2-3 0,1 2 4 16,3-4-1-16,-4 2 1 0,0 0 1 0,3 0-1 15,-5-1 0-15,5-2 0 0,-5 5 1 0,4-5-2 16,-4 1 0-16,4 1-1 0,-3-1 1 16,4 1 0-16,-3-2 1 0,0 0 0 0,1 0 0 15,-1 0 2-15,3 0-3 0,-5 0 2 0,5 0-3 16,-5 0 3-16,3 0-1 0,-3 0 0 0,4 0 2 16,-5-2-4-16,1 2 2 0,2 0 0 15,-3 0 1-15,-1 0-1 0,2 0-2 0,2-1 1 16,-3 1-1-16,3-2-1 0,0 2 2 0,-3 0 2 15,4 0-2-15,-4 0 0 0,3-1 1 0,-1 1-4 16,-2 0 1-16,3 0 1 0,-1-2-2 16,1 2 3-16,-1-3 1 0,-1 3-4 0,1 0 4 15,0 0-2-15,0 0 0 0,1 0 0 0,-3 0 0 16,2 0 0-16,1 0 0 0,-2 0 3 0,3 0-2 16,-3 0 0-16,1 0 0 0,1 0-2 0,-2 0 2 15,2 0-2-15,-3 0 1 0,2 0 3 16,-2 0-2-16,2 0-1 0,-2 0 1 0,1 0-2 15,2 0 1-15,-4 0 0 0,1 0-1 0,3 0 2 16,-2 0-1-16,-1 0 0 0,4 0 0 16,-3 0 0-16,4 0 1 0,-2 0 0 0,2 0 1 15,-2 0-2-15,1 0-1 0,3 0 0 0,-3 0 1 16,-1 0-2-16,4 3 2 0,-4-3 1 0,1 0-1 16,-3 0 1-16,3 0-1 0,-4 2 0 0,2-2 0 15,0 0 1-15,-2 0 0 0,2 0-1 16,2 0-2-16,-4-2-2 0,4 2-4 0,-2-3-6 15,2 3-10-15,0-2-10 0,1-2-19 0,2 1-23 16,-1 0-25-16,-4-3-40 0,5 1-39 0,-5 1-60 16,-1-2-79-16,-1 3-104 0,-1-3-117 15,-1 0-128-15,1 0-157 0</inkml:trace>
  <inkml:trace contextRef="#ctx0" brushRef="#br0" timeOffset="992709.4656">21027 10809 1 0,'-3'0'0'0,"1"-2"0"15,-2-2 0-15,-1 2 0 0,2 0 0 0,-2 0 0 16,1-1 184-16,-3 2-14 0,4-1-7 0,1 0-5 16,-2 2-11-16,2 0-12 0,1 0-18 0,0 0-15 15,1 0-13-15,0 0-9 0,1 0-4 16,-1 0 3-16,1 2 10 0,-1-2 10 0,2 0 12 15,-2 0 5-15,0 2 0 0,0-4-8 0,0 4-10 16,0-2-11-16,0 0-9 0,0 0-7 0,0 0-5 16,0 0-2-16,0 0-3 0,0 0-4 0,0 0-5 15,0 0-2-15,0 1-5 0,0-1-6 16,0 0-1-16,0 0-5 0,0 0-2 0,0 0-2 16,0 2-4-16,0-2-3 0,0 0-3 0,0 0-6 15,-2 0-4-15,2 0-3 0,-1 0-3 16,1 0 0-16,0 0 0 0,-1 0 1 0,1 0-2 0,-1 0 0 15,1 0 0-15,0 1-1 0,-1-1 4 16,-2 2-3-16,2-2-3 0,-2 0-1 0,2 0-4 16,-1 1-7-16,-4-1-5 0,4 0-6 0,-5 1-6 15,3-1 0-15,-1 0 2 0,1 0-1 16,2 0 2-16,-2 0 2 0,0 0 5 0,3 0 6 16,-1 0 7-16,-1 0 5 0,0 0 1 0,2 0 3 15,-1 0-1-15,2 0 1 0,-1 0 2 16,0 0 4-16,-1 0 0 0,-2 0 5 0,3 0 3 15,-1-1 5-15,-1 1-2 0,2 0 4 0,-2 0 2 16,2 0-3-16,1 0 3 0,0 1-3 0,0-1-1 16,0 0-1-16,0 0-5 0,1 0-2 0,-1 0-1 15,0 2-1-15,1-2-4 0,-1 0 2 16,2 2 0-16,-1 0 0 0,2 0 4 0,-1 4 4 16,3-2 0-16,-1 3-3 0,2 0 5 0,0 3-4 15,3-2 0-15,0 3 0 0,3 1-1 16,-2 1 1-16,0-1-2 0,2 3-3 0,1-3-1 15,-1 1-3-15,-1-1-2 0,-3 1-1 0,1-2 1 16,-1 1-1-16,0 0-1 0,1-3 1 0,-3 1 2 16,4 1-3-16,-3-3 1 0,1 1 0 0,0 1-1 15,0-4 1-15,-2 1-1 0,3 2 1 16,-4-4-1-16,1 1 0 0,-4-3 0 0,3 0-1 16,-3-1 0-16,0 2 2 0,4 0-1 0,-4-1 0 15,1 1 2-15,3-1-2 0,-2 1 1 16,1-1-1-16,-2 1-2 0,-1 1 1 0,3-4 0 15,-4 2 1-15,1-1-2 0,-2 1 0 0,1 0 0 16,0 0 0-16,-1 0-1 0,0 1 2 0,0-2-1 16,0 0 1-16,0 3 0 0,0-1 1 15,-2 2-1-15,1 2-1 0,-3-1 2 0,-1 4 0 16,-4 1 1-16,-3 3 1 0,-3 0 2 0,-2 2-2 16,-3-2 3-16,1 0-1 0,-3 2-1 0,-1 0 1 15,-1-1-4-15,2 0 3 0,-3 1 0 16,0-3-2-16,3 2 1 0,-5-1 0 0,4-4-4 15,1 2-4-15,3-5-15 0,0 0-26 0,7 1-47 16,0-4-85-16,0 2-178 0,1 2-477 0,2-1-850 16</inkml:trace>
  <inkml:trace contextRef="#ctx0" brushRef="#br0" timeOffset="999639.6538">20823 4524 1 0,'1'-1'405'15,"-1"0"-80"-15,2 1-40 0,-2-1-37 0,0 1-25 16,0 0-38-16,1 0-43 0,-1 0-38 0,1 0-33 16,-1 1-26-16,1-1-16 0,-1 0-8 0,0 0-3 15,0 0 3-15,0 0-1 0,0 0 0 0,0 0-1 16,0 0-2-16,0 0-2 0,0 1-2 15,-1-1 2-15,1 0 0 0,0 0-1 0,0 0 0 16,0 0-1-16,-1-1 0 0,1 1 1 0,0 0 3 16,0 0 1-16,-1 1 3 0,1-1 3 15,0 0 2-15,-2 0 0 0,1 0 0 0,0-1-2 16,-2 1-2-16,1-1 1 0,-2 0-3 0,0 0 2 16,1 1 1-16,-3-2-1 0,3 2 2 0,-2-1-3 15,-1 1-2-15,-1-2-3 0,2 1-3 16,-2 1-1-16,-2 0-1 0,1 0-2 0,-3 0-3 15,3 1 0-15,-2 1-2 0,-3-1-1 16,1-1 0-16,0 3-1 0,-5-1 0 0,2 0 0 16,-2 3 0-16,-3-2 1 0,4 1-1 0,-1-1 2 15,-2 0 0-15,0 3 2 0,-2-1-2 0,2-1 2 16,-1-1 0-16,3 2 0 0,0 1 0 0,-2-1-2 16,0 1 3-16,0-2-3 0,2 3 2 15,-6 2-1-15,2-1 1 0,-1-1-2 0,2 4 1 16,-2-4 1-16,2 0 0 0,0 4 1 0,-1-3 1 15,0 3 3-15,-1-1-1 0,-2 3 3 0,2-1 1 16,0 3 2-16,-2-3 1 0,-2 1 1 0,2-1 0 16,1 3 0-16,-1-1 2 0,2-1 1 0,-1 0-3 15,2 1-1-15,0-1-3 0,1 0-5 16,2 0-1-16,2 0 0 0,2 4-1 0,-3-3 0 16,5 0-1-16,-5 2 0 0,2 0 1 0,1 0 1 15,0 0-2-15,-2 1 1 0,2-1 1 16,-2 1-3-16,1 0 2 0,0-1-1 0,0 1-1 15,-1 0 0-15,1 1-1 0,-1 0-1 0,2 1 2 16,-2 1-2-16,0 0 1 0,1-3 0 0,1 0-2 16,-1-1 2-16,1 0-2 0,1 1 0 15,0-2 1-15,1 2-1 0,-1-2-1 0,1 2 3 16,-1-1-1-16,2-1 0 0,0 3 1 0,-4-1 1 16,4 1-3-16,0-2 2 0,-1 1 0 0,4 0-2 15,-3 0-1-15,2 1 5 0,-3 1-4 16,3-1 2-16,-1 2-1 0,1-2-1 0,0-1 0 15,-2 2 1-15,3-1 0 0,1-1 0 0,-2 2 0 16,2 2-2-16,-3-4 2 0,4 2 1 0,-2 1-3 16,2-1 0-16,1 0 1 0,-1-1-2 0,-2-1 2 15,1 1 0-15,2 2 1 0,-1-1-2 0,0 1 0 16,3-2 1-16,-2 2-2 0,0 0-2 16,0-1 3-16,2 1 0 0,0-2 1 0,-2 2 1 15,3 0-2-15,-1-2 0 0,-1 2 2 0,3-3-3 16,-3 0 3-16,3 1-1 0,0 0 0 15,1-2-2-15,-2 1 2 0,4 0 1 0,-2-3 0 16,1 4-1-16,0 0 2 0,0 1-2 0,2-4-1 16,-2 4 2-16,0-2-1 0,0 0 1 15,1-2 0-15,-1 3-3 0,1 1 2 0,0-2-2 16,-2 1 0-16,1 1 2 0,0 0-1 0,2-2-1 16,-2 3 0-16,1-2 0 0,0 2 1 0,-1-1 0 15,4 1 0-15,-3-1 0 0,1 2-1 16,-1 0 0-16,1 1 1 0,0 0 1 0,0 0-1 15,1 1 0-15,0 1 1 0,-2-2 0 0,2 0-2 16,1-2 1-16,-2 3 0 0,4-4 0 16,-4 3 1-16,1 0-2 0,0 1 1 0,1 0-1 0,0 0-3 15,-1 2 2-15,-1-2 0 0,2 1 2 0,2 2 0 16,-2-2 2-16,0 1 1 0,2-2-1 16,-1 2 0-16,0 0-2 0,1 2-1 0,0-2-2 15,1 1 4-15,-3 0-2 0,1-1 1 0,3 1-4 16,-2-1 5-16,2 0-2 0,-2-1 0 15,1 3 0-15,0 0-1 0,1 1 2 0,0-1 1 16,-1-2-1-16,1 1 0 0,0-2-2 0,0-1 1 16,2-2-1-16,-1 2 3 0,-1 2-1 0,0-3 0 15,0 1-1-15,0 1 0 0,1 1 0 16,-1-1 0-16,1 1 2 0,2 2-1 0,-3-2 3 16,1 2-2-16,1 0 2 0,-1 1-4 0,1-1 0 15,2 2 2-15,-2 1-2 0,4 0 1 16,-2-1 0-16,0 2 0 0,2 1-1 0,-1 2 2 15,-1 0-1-15,1-2 0 0,1 0 1 0,-4 1-1 16,4-3 1-16,-4-2-1 0,1 1 1 0,0 0-1 16,-2 1 1-16,1 0-2 0,1-3 1 15,1 3 0-15,-1-1-1 0,0-1 1 0,0-1-2 16,0 0 4-16,1 1-2 0,-1-3 0 0,1 5 0 0,-1-3 0 16,2 0 1-16,0 0-2 0,-2-2 4 15,1 0-5-15,2 0 2 0,-4-2-1 0,-1 1 0 16,2 1-1-16,2 1 2 0,-3-1 1 15,2 0-1-15,-2 2 1 0,1-2-1 0,-2-2 0 16,0 1 0-16,1-4-1 0,-1 3 1 0,-1 0-1 16,1-3 1-16,-1 4-1 0,0-2 0 0,-2 1-1 15,3 1 1-15,-3 0 1 0,1-1 0 16,3-2 0-16,-1-1-1 0,-1 2-3 0,0-2 1 16,2 1 4-16,-3 0-2 0,0 0 3 0,0 0-2 15,0 1-2-15,2-1 2 0,-1 0-1 0,-1-5 0 16,1 4 0-16,-2-2-1 0,3 0 2 15,-2 0-1-15,1 0 0 0,-2-1 0 0,0-1 2 16,0-1-2-16,2 1 0 0,-4 0 2 0,1-1-2 16,0-1 2-16,-1-2-4 0,-1 2 1 0,1-4 0 15,-3 2 1-15,2 0 2 0,0 1-2 0,-3-3 2 16,2 2-2-16,0 1 0 0,0 0 0 16,-1 1 0-16,0-1-1 0,1-1 0 0,1 0 1 15,-3-1 0-15,3 2 1 0,0-3 0 16,-3 2-3-16,5 0 2 0,-3 0 1 0,-2-2-1 0,0 2 0 15,0 3 1-15,2-5-2 0,-1 3 1 16,2-4-1-16,-3 1 0 0,3 0 1 0,-1-2 1 16,-2 3-1-16,1-3-1 0,3 1 1 0,-1-1-3 15,-2-2 1-15,6 3 1 0,-3-1 0 16,0 0 2-16,0 2-1 0,0 0-2 0,-3 0 3 16,3 2-1-16,-1-2 1 0,1 2-1 0,-1-3-1 15,-1-2 1-15,1 0 2 0,0 2 2 0,-3-2-3 16,1 1 0-16,3-1-3 0,-3 0 2 0,0-1 0 15,1 4 1-15,1-3 0 0,-2 0-1 16,3 0 0-16,-1 2 1 0,-1-2 1 0,0 1 0 16,1-1-2-16,-3-1-1 0,1 2 2 15,1-1 1-15,1 0-2 0,-2 2-1 0,2-3 0 16,-1 3-1-16,-1-4 2 0,0 6 3 0,1-5-3 16,0 1 2-16,-2 1-1 0,0-1-1 0,1 0 1 15,1 0 0-15,-2 0-1 0,1 0 0 0,0 3-1 16,-1-1-4-16,3-2 4 0,0 2-3 15,-2 0 3-15,-1-2 4 0,2 2-2 0,1 0-2 16,-2-1 1-16,0 0-1 0,1 1 0 0,0-3 1 16,-1 2 1-16,3 1 0 0,-1-1-2 0,-3 0 2 15,1 0-2-15,2 3 2 0,-1-2-1 0,-1 1-1 16,2 2-1-16,1-1-5 0,1 1 5 0,-1 0 2 16,1-1-1-16,-1-1-1 0,2 1-1 15,-3-3 0-15,4 1 2 0,-3 0 1 0,1-2-1 16,2 4-2-16,-3-5-1 0,2 2 1 0,-1-1-2 15,-1 0 0-15,3 0 3 0,1-1-7 16,-2 3 6-16,-1-2 3 0,2 0-2 0,-2-1 1 16,0 2 2-16,1-2 1 0,-2-2-1 0,2 3 2 15,-2-2-4-15,1-2-2 0,-1 1 2 0,0 1 2 16,3-1 0-16,-2 1 0 0,1-1-1 16,-2-1 0-16,0 0 0 0,2 0-1 0,-3 0-1 15,4-1 0-15,-4 3 2 0,2-4-1 0,-4 2 2 16,3-1 2-16,-1 1-2 0,-2-2 0 15,1 1-1-15,2 0 1 0,-4-1 0 0,1 0 0 16,3 0-1-16,-3 2-1 0,0-1 0 0,2 1-1 16,0-2 3-16,-3-1-1 0,3 2 1 0,1 1-1 15,-3 0 0-15,2 0 2 0,0-2-3 16,-1 2 0-16,3-1 1 0,-4 2-1 0,3 0 2 16,1-2-1-16,-1 3 0 0,0-2 2 0,-1 0-1 0,1 0-1 15,0 2 1-15,1-2-2 0,0 2 1 16,2-1 0-16,-1 0 0 0,3 2 1 0,-1-3-1 15,1 1 1-15,1 1-1 0,-1 1 0 16,0 0 0-16,2-2 0 0,-2 0 0 0,-1 1-1 16,2 1 1-16,-2-2 1 0,1 2 0 0,1-3 0 15,-3 0-1-15,-1 2 0 0,0-1-1 0,1 0 2 16,0-1-1-16,-4-2 1 0,1 1 0 16,-2-1-3-16,-2 1 2 0,2-1 0 0,-2-1 1 15,-1 0-1-15,2 0 2 0,-4 2 0 0,2-2-1 16,-1 0 1-16,1 0-1 0,-2 0-1 0,2 1 0 15,-1-1 1-15,1 0 0 0,0 0 0 16,-1 0 0-16,1 2-3 0,0-2 2 0,0 0 0 16,0 0 0-16,0 0-2 0,0-2 1 0,0 4-2 15,0-2-5-15,0-2-7 0,0 1-15 16,0 1-18-16,-1-2-33 0,0 2-50 0,0-3-90 16,-2 0-197-16,1 0-342 0,4-2-849 0</inkml:trace>
  <inkml:trace contextRef="#ctx0" brushRef="#br0" timeOffset="1.07434E6">19862 13758 404 0,'-3'-6'578'0,"1"-3"-269"0,-2-1-8 16,1 2-44-16,0-1-71 0,1 1-1 0,1 1-30 15,0 1-25-15,0 1-15 0,0 2-18 0,-1 0-14 16,1 2-12-16,1-1-14 0,0 1-15 15,0 1-13-15,0 0-10 0,0 0-10 0,0 1-6 0,0-1-3 16,0 2-3-16,1-2-1 0,-1 3 1 16,2 2 2-16,-1 6 1 0,0 3 1 0,1 3 0 15,0 3 2-15,1 3 2 0,0 2 1 0,-3 2 2 16,1 3 2-16,-1 2-1 0,0-1 0 0,0 0-1 16,3 1 0-16,-2-2 3 0,1-4-2 15,1 0 2-15,-1-1-1 0,2-2 1 0,0-3-4 16,0-1 2-16,0-1 0 0,-1-2-3 0,2 0 5 15,-1-3-4-15,-3-1-1 0,4-3 0 16,-2-1 0-16,-2-2-1 0,1-3-1 0,-1 0-1 16,1-1 0-16,-1-2 2 0,-1 0 0 0,0 0 5 15,0 0 1-15,2 0 2 0,-2 0 2 16,0-1-2-16,0 1 4 0,0 0-4 0,2 0-2 16,-2 0-1-16,0-1-2 0,0 1-2 0,0 0-3 15,0 0 1-15,1 0-4 0,-1 0 4 0,0-2-1 16,0 2 1-16,-1 2-3 0,1-4 2 15,0 2-1-15,0 0 0 0,0 0 3 0,0 0-3 16,0 0 3-16,0 0 1 0,0 0 3 0,-2 0 1 16,2-1-3-16,0-1 0 0,-2-2-6 0,2 1 2 15,-1-2 1-15,-2 0 0 0,1-1-1 0,1-1 1 16,-5-1 0-16,3-1 0 0,0-2-1 0,-2 0 0 16,3 0 0-16,-4-2-1 0,2-2 0 15,-1 1 1-15,1-2-1 0,2-5 1 0,-1 0-2 16,1-4 1-16,2-1-2 0,0-2 1 0,0 0 0 15,2 0-1-15,1-2 1 0,-2 2-2 0,4 1 1 16,0 2-1-16,-3 2-1 0,4 4 3 16,-3 3-4-16,1 2 3 0,0 2 0 0,-2 4-3 15,0 1 1-15,2 1-1 0,-1 0-2 0,-1 4-2 16,1 0-1-16,0 2-4 0,1 2 0 16,2 0 1-16,1 6 1 0,1 0 0 0,6 1 3 15,-1 8 1-15,0-2 0 0,2 2 3 0,0 5 1 16,-1 0 0-16,2 2 1 0,-1 0 1 15,0-2-1-15,-3 1-1 0,2-2 5 0,-2 0-4 16,0-4 1-16,-1-3 0 0,-5 0 1 0,0-6 0 16,1-3-3-16,-5-1 3 0,-1-2 4 0,0-4 1 15,3-2 3-15,-2-2-1 0,1-4-2 16,2-4-2-16,0-4 0 0,2-2-2 0,-3-2 2 16,3-4 0-16,-1 0-1 0,0 0-1 0,2 0-2 0,-4-3 0 15,5-2 2-15,0-2 0 0,1-2-1 16,1 0 1-16,-1 0-2 0,2 4 1 0,2 1 2 15,-1 6-4-15,-3 7 1 0,1 2-3 16,-2 6 0-16,-4 3-2 0,1 5-3 0,-1 2-3 16,0 4 0-16,1 1 1 0,3 5 5 0,2 5 3 15,-1 4-2-15,0 6 6 0,1 3-1 0,-2 7 1 16,-3 1 0-16,0 4 0 0,-1 1 0 0,0 0 0 16,-1-1 1-16,-3 0 0 0,1-4 0 15,3-1 1-15,-4-3-5 0,0-2 2 0,0-2-1 16,0-4 2-16,1-1 1 0,-1-4-2 0,0-4-3 15,2-1-3-15,-2-2-9 0,4-2-23 16,-1-6-34-16,-2 1-47 0,-1-1-70 0,2-5-113 16,2 0-232-16,0-3-535 0,2-2-4 0</inkml:trace>
  <inkml:trace contextRef="#ctx0" brushRef="#br0" timeOffset="1.07511E6">20959 13749 1206 0,'-15'3'740'15,"-4"1"-510"-15,-6 4-35 0,-1 6-14 0,1 2-7 16,-2 0-25-16,2 2-37 0,0 1-34 0,3 3-25 16,3-1-13-16,5 0-15 0,2 1-8 15,2 3-4-15,3 1-4 0,5-1-3 0,2-1-4 16,5-2-3-16,2-5-3 0,8-3 2 0,-1-6 2 15,0-2 0-15,2-3 1 0,-1-3 2 0,0-4 1 16,0-1 5-16,1-3 0 0,-2-4 2 16,1 2 2-16,-4-6-2 0,0 2 3 0,-2-4 1 15,-4 1 2-15,-1 1-2 0,-3-2-2 0,-1 0-1 16,-1 1 0-16,-2 1-1 0,0 1 0 0,1 5 2 16,1-1 0-16,0 4-2 0,-1 4-2 0,1 0-4 15,1 3-2-15,1 0-5 0,-1 0-7 16,0 1-6-16,3 2 2 0,-1 1 1 0,6 1 9 15,1 6 1-15,2-1 4 0,0 3-2 16,5 2-1-16,-1-2 1 0,1 1 0 0,-1 1-1 16,3 0 1-16,-2 0 0 0,1 0-2 0,4-4 3 15,-2 3-1-15,3-8 0 0,-1-2 1 0,1-1 0 16,-4-6 1-16,1 0 1 0,-5-4 2 0,-1-4-1 16,0-1 1-16,-3-2 1 0,2-2 0 0,-2-2-3 15,0-2 2-15,0-1-2 0,-2 1-1 16,-1-1 1-16,-1 0 1 0,5 0-2 0,-2-1-1 15,1 1 0-15,2 2-1 0,2 1 2 0,-3 6-3 16,1 1-2-16,-2 4 0 0,1 2-2 16,0 4-1-16,0 2 0 0,2 3 0 0,1 0-1 15,-2 5 2-15,1 0 0 0,3 1 3 0,-4 5-1 16,-1 0 1-16,3 0 1 0,-6 3-2 0,0 0 2 16,0 1 0-16,-2 0 1 0,-2 2 0 15,-1 1 0-15,0-1 1 0,0-1 0 0,-2-3 0 16,1-5 0-16,-2-4 1 0,0-2 2 0,1-3 7 15,-1-5 7-15,0 1 6 0,0-2-1 16,1-8-7-16,2 0-6 0,0-5-5 0,0-2-2 16,3-4-1-16,-2 0 1 0,3 0-2 0,2 0 0 15,0 1 0-15,1 0 0 0,1-2 1 0,2 4-1 16,-2 1 1-16,1 3-2 0,2 0 0 0,-3 5-1 16,0 0 0-16,-1 6-1 0,-2 3 0 0,1 2 1 15,0 3-2-15,1 6 2 0,0-2-1 16,5 5 1-16,-5 2 0 0,2-1 1 0,-2 1 0 15,1 1 0-15,0 2 1 0,-2 0-8 0,1-1-13 16,0 1-18-16,-2 1-29 0,-3 0-36 0,2-1-53 16,-1-2-81-16,3-4-97 0,0-2-246 15,5-6-803-15</inkml:trace>
  <inkml:trace contextRef="#ctx0" brushRef="#br0" timeOffset="1.07628E6">22209 13604 1261 0,'-5'-7'569'0,"-1"1"-333"0,-2-1-55 0,-3 4-16 16,2 2-18-16,-3 2-16 0,-1 4-17 15,-5 2-15-15,0 4-7 0,-3 3-14 0,2 3-13 16,-2 6-11-16,4 0-15 0,3 4-10 0,-2 1-7 16,3 2-6-16,4 1-2 0,0-1-5 0,5-4-3 15,5-2-5-15,7-4-3 0,1-3 1 0,2-6 2 16,1 0 0-16,-1-7 4 0,2-1 4 15,0-5 0-15,1 0 4 0,2-7 0 0,-2-2-2 16,3-3 0-16,-4 0-3 0,-2-3 3 0,-1-1-2 16,-2 1-1-16,-4-3-3 0,2 0 1 15,-3 3-1-15,-1-1-1 0,0 4 0 0,-4 3 0 16,2 2 0-16,-1 4 0 0,0 2 1 0,1 3-9 16,0 0-11-16,0 0-6 0,0 5-1 0,0-2 6 15,2 4 8-15,2 5 7 0,-1 0 1 16,0 3 1-16,4-2-1 0,2 3 0 0,0 0 2 0,0-3-2 15,1 2-2-15,4-3 2 0,-1-1 0 16,5-4-3-16,2-1 2 0,0-1 0 16,1-4 5-16,-1-3 1 0,0-3 0 0,-1-2 3 15,-3-1-1-15,-1-3 0 0,-4-1-1 0,-1-1 2 16,1-2-1-16,-2-1-1 0,-1-1-1 0,-3 1 1 16,3-3 1-16,-2-1-2 0,-2 2 0 0,2 1-2 15,-2 2-1-15,-2 3 1 0,4 2 0 16,-4 4 0-16,-1 0-1 0,1 3 2 0,-2 1-2 0,2 2-2 15,-2 2-6-15,0-2-5 0,-2 1 0 16,2 2 0-16,-1 5 6 0,0 1 4 0,0 2 1 16,0 3 0-16,-4 2-2 0,2 3 4 0,1-2-2 15,0 1 0-15,-2-1-3 0,4-4-1 16,4-1-2-16,-1-4-3 0,1-1 3 0,3-2 0 16,-1-4 3-16,-2-1 3 0,6 0 3 0,-1-4 1 15,1-3 0-15,-1 0 0 0,2-3-2 0,-1-1 3 16,-2-1 1-16,-3-1 0 0,3-4 0 15,-4 3 0-15,3-4 2 0,-4 0-1 0,2 2 3 16,-3 2-2-16,-2 0-1 0,2 4-2 0,0 1-1 16,2 2 0-16,-2 1-1 0,-1 5-5 0,0-1-2 15,4 2-4-15,-1 3-4 0,2 1 2 16,5 3-1-16,-1 3 4 0,0 6 3 0,2 0-1 16,-1 5 3-16,-1 4-1 0,1 2 0 0,-1 4 2 15,1 1-1-15,1 3 1 0,-4 3 0 0,0 3 1 16,-6 5 0-16,-2 4 0 0,-2 2 0 15,-6 2 1-15,-2 4-1 0,-5-1 1 0,-1 1-1 16,-4-4 0-16,-4-3 1 0,-3-3-2 0,-2-7 1 16,3-7 1-16,-4-9 2 0,4-7-1 15,-1-9 2-15,3-2 1 0,3-5 0 0,1-4 2 16,1-4 3-16,7 0-1 0,0-4 1 0,3-5-1 16,2-1-2-16,6-3-3 0,2-5-1 0,6-1-4 15,4-5 0-15,0 3 0 0,6-1 1 0,2 1 0 16,2-4 0-16,2-1-3 0,0 0-1 15,7-1-1-15,6-2-7 0,1 0-5 0,3 0-2 16,5-6-3-16,-1 1-1 0,-2-3-1 0,4-1-1 16,-3 0-1-16,-1-2 2 0,-1 0 3 0,-4 2 7 15,-6 0 7-15,-3 3 5 0,-8 3 5 16,-7 4 3-16,-9 5 5 0,-3 4 0 0,-4 3 3 16,-5 3-1-16,-2 2-2 0,-1 7-3 0,0 0 0 15,0 5-2-15,-2 2-3 0,-2 3 0 0,2 3-4 16,-5 3 1-16,4 7-2 0,-4 1 0 15,-1 7 2-15,3 5-2 0,-4 5 3 0,3 5 0 16,-1 7 0-16,5 2 0 0,2-2-2 0,3-3 0 16,8-3 0-16,2-8 0 0,7-2 1 0,0-6-2 15,6-3 2-15,0-3 0 0,2-7 3 0,3-2 4 16,2-6 1-16,2-3 0 0,-3-5 4 16,6-5-3-16,-3-2-1 0,2-3 2 0,-3-4-2 15,-3 0 0-15,1-3 0 0,-3-1-2 16,0-1 0-16,-3-4 0 0,-3 5-1 0,2 0-1 0,-3 7-1 15,-5 5 1-15,0 5 3 0,-3 5-1 16,0 2-1-16,-2 2-3 0,-1 0-5 0,0 5 0 16,1 1-1-16,1 6 3 0,1 2 3 0,4 6 0 15,-3 1 0-15,4 1 0 0,1 3 1 16,2-2-4-16,1 4-12 0,2 0-26 0,-7-2-35 16,3 0-54-16,5-6-57 0,-2-4-82 0,6-5-166 15,1-7-494-15,0-3-507 0</inkml:trace>
  <inkml:trace contextRef="#ctx0" brushRef="#br0" timeOffset="1.07659E6">23592 13711 1614 0,'7'3'825'0,"3"-1"-745"16,3 1 1-16,6 3 41 0,0-2 10 0,2-1-22 16,-2-1-42-16,-3 0-35 0,1-1-17 15,-4 1-6-15,3-1-12 0,-3-1-32 0,-1 0-74 16,4 0-174-16,-5 0-472 0,0-1-867 0</inkml:trace>
  <inkml:trace contextRef="#ctx0" brushRef="#br0" timeOffset="1.07767E6">23672 13816 353 0,'-8'0'310'0,"3"0"-96"0,-3 2-24 16,0-2-8-16,0 0 7 0,5 1-6 0,-1-1-16 15,-2 0-22-15,4 0-25 0,1 0-21 0,0 2-17 16,2-2-13-16,-1 0-8 0,1 0-6 16,1 1 3-16,4-1 3 0,1 0 4 0,8 2 1 15,8-2-8-15,6-2-9 0,6 2-15 0,12-6-8 16,6 0-6-16,8-1-3 0,8 0 1 16,0 0-1-16,5 0 0 0,-3 1 3 0,-1-1 1 15,-1 2 3-15,-11 0-1 0,-4 2-1 0,-9 0-2 16,-8 2-3-16,-10-2-1 0,-4 1-1 0,-9 2-1 15,-4 0 0-15,-2-1 1 0,-3 1 0 16,-4 0 3-16,-2 0 3 0,-1 0 1 0,1 0 0 16,0-5-5-16,0 7-4 0,0-2-6 0,-5 0-3 15,3 3 0-15,-5-2-3 0,3-1 1 16,-4 3 0-16,-2-1-1 0,-1 1 0 0,-2 0-2 0,-1 1 3 16,-5-1-1-16,-2 1-1 0,-2-1 1 15,-5 2-2-15,2-3 1 0,-8 3 1 0,1 0-1 16,-7 1 0-16,-1-3-2 0,-4 2 3 0,-3 0-1 15,2-2 1-15,-2 1 1 0,1-1 0 0,6-2-1 16,0 1-1-16,1-1 2 0,5-1-1 16,4 2 1-16,1-2-2 0,8 1 0 0,2 1-1 15,4-2 0-15,6 1 1 0,2-1 0 0,8 0-3 16,1 0-9-16,1 0-6 0,5 2 1 0,-2-1 1 16,6 1 8-16,6-2 5 0,4 0-18 15,5-2-38-15,6-1-64 0,6 2-102 0,-3-1-181 16,5 2-367-16,-2 0-791 0</inkml:trace>
  <inkml:trace contextRef="#ctx0" brushRef="#br0" timeOffset="1.07804E6">25213 13328 1229 0,'2'-7'864'0,"0"-3"-605"16,1-2-87-16,0 3-31 0,-2 3-18 0,0 2-8 16,0 0-14-16,-2 0-19 0,1 3-16 0,-1-1-17 15,0 2-15-15,1 0-12 0,0 0-12 16,0 0-9-16,0 3-2 0,0 2-3 0,-2 5 3 15,2 6 5-15,-1 9 0 0,-1 4 0 0,2 5 3 16,0 4-1-16,3 4-1 0,-1 1-1 16,-1 2 2-16,-2 4 0 0,-2 1 4 0,1 1 2 15,2-5-1-15,3-4-1 0,1-5-2 0,-1-2-2 16,5-4-4-16,-3-4 0 0,0-5-6 16,-2-2-15-16,3-5-23 0,-2-5-31 0,1-2-42 15,-1-5-51-15,-2-3-75 0,3-3-173 0,-2-6-381 16,1-4-704-16</inkml:trace>
  <inkml:trace contextRef="#ctx0" brushRef="#br0" timeOffset="1.07836E6">25162 13329 1689 0,'1'-4'410'0,"1"-3"-175"0,0-2-54 16,5 3-14-16,2 2-17 0,1-2-14 0,2-1-27 15,3 0-25-15,7 1-20 0,2-1-23 0,6 0-14 16,2 0-10-16,3 2-7 0,0-1-1 0,-1 2 0 16,1 0-5-16,-4 1-3 0,-6 0-8 15,-1 0-13-15,-5 0-28 0,-2-2-43 0,-6 3-72 16,-3 0-123-16,-3 1-215 0,-1 1-393 0,-5 1-438 16</inkml:trace>
  <inkml:trace contextRef="#ctx0" brushRef="#br0" timeOffset="1.07866E6">25228 13644 1696 0,'2'2'271'0,"3"-1"-65"0,2 2 25 0,3-3 19 16,3-3-24-16,6-3-50 0,4 0-60 0,6-2-41 15,6-1-26-15,5 0-15 0,4 0-11 0,3 2-8 16,6 0-5-16,-1 1-4 0,2 0-10 15,-7 3-17-15,-6-2-25 0,-5 3-33 0,-8-2-49 16,-2 2-72-16,-8-1-134 0,-5 0-286 0,-6 3-678 16</inkml:trace>
  <inkml:trace contextRef="#ctx0" brushRef="#br0" timeOffset="1.07868E6">25336 13933 2050 0,'0'3'226'16,"2"-2"-114"-16,2 1 5 0,4 0 32 0,10 0 1 16,3-2-14-16,8-3-42 0,6 0-40 0,7-1-23 15,2 1-15-15,4 1-15 0,-2 2-36 0,0 0-65 16,-4-1-126-16,-5 1-258 0,-5 0-765 16</inkml:trace>
  <inkml:trace contextRef="#ctx0" brushRef="#br0" timeOffset="1.0807E6">26124 13680 1005 0,'8'-6'358'16,"2"-3"-113"-16,2-1-55 0,4 1-46 0,-2 3-17 16,1 1 1-16,1 0-12 0,-3 3-20 0,-1 2-28 15,-2 1-23-15,-3 2-21 0,0 1-7 0,-1 3-4 16,0 5-2-16,-2-1 2 0,-2 6 0 16,2 3 3-16,-4 1 2 0,0 2 0 0,-3-1-1 15,1 2-3-15,-3 1 1 0,1 1 0 0,-1 0 3 16,0-2-2-16,1-2 0 0,2-2-3 0,-2-5-1 15,4-5-1-15,0-5 6 0,4-2 19 16,-4-2 17-16,1-3 8 0,2-2-3 0,0-5-20 16,1-3-19-16,5-6-8 0,1-3-5 0,1-1-1 15,2-2-3-15,0-1 0 0,2-1 2 0,1-1-3 16,2 2 1-16,0-1 0 0,2 2-2 16,-1 2 0-16,-1 4-2 0,-1 5 1 0,-2 2 0 0,-4 6-2 15,4 3-2-15,-4 2 2 0,-1 3 0 16,1 1 1-16,0 5 2 0,-2 0 0 0,1 3-2 15,-2 3 0-15,-1 1 2 0,1 1-2 16,-2 3 2-16,-4-1 0 0,-3 0 0 0,-1 1 0 16,-5-1 0-16,0 1 0 0,2-6-2 0,0-3 1 15,1-4 3-15,3-5 5 0,1-3 3 0,1-6 0 16,0-2-2-16,2-3-7 0,-1-5-2 16,5-3-1-16,1-1 0 0,2-3 2 0,-1 0 0 15,1 0 0-15,2 0-2 0,0 1-2 0,3 5 1 16,-2 4-3-16,0 2-2 0,2 6-2 0,-3 1-3 15,2 4-3-15,-3 3-2 0,0 2 1 16,4 3 1-16,-4 5 3 0,3 2 5 0,1 3 2 16,1 5 3-16,2 1 0 0,2 1 2 0,-1 1 0 15,3-4 1-15,-1 2 1 0,1-3 0 0,0-1 1 16,2-5 1-16,-1-4 1 0,3-4 1 16,-1-4 1-16,-4-3 1 0,3-3 4 0,-5-6 0 0,3-1 1 15,-1-5-1-15,-1-3-2 0,-5 0 0 16,1-5 0-16,-2-6 1 0,-2-1 4 0,-3-3 0 15,-2-1 2-15,-2-1-1 0,2-2-1 0,-4-4 0 16,0 2-2-16,-3-3-1 0,-2-1 1 0,1-1-3 16,0-1 0-16,-1 0-1 0,0 1-3 15,1-3 0-15,1 4-1 0,-1 2 0 0,1 1 2 16,1-2 1-16,2 2 1 0,-1 2 2 0,0 4 4 16,0 6 6-16,-2 8 2 0,0 8-4 15,-2 6-7-15,2 5-16 0,0 3-8 0,0 4-4 16,3 6 1-16,1 10 10 0,-1 10 3 0,5 13 3 15,-3 4 1-15,3 6 0 0,4 6 1 16,-2 3 2-16,1 6-4 0,-2 8 0 0,-2 2 0 16,-2 3-2-16,-5 5 2 0,-1 6 0 0,-4 0 1 15,-1-5 2-15,-1-1-1 0,-1-4 0 0,0-3-1 16,0-5-2-16,-3-3-3 0,2-7-1 0,-1-9-1 16,1-8 1-16,0-9 0 0,2-10 3 0,1-10 3 15,2-10 6-15,0-9 1 0,0-7 0 16,2-8-4-16,-4-10-8 0,2-4-3 15,3-10 2-15,-1-1 3 0,5-7 0 0,-1-2 5 16,7-2 1-16,-1-2 1 0,3 2 2 0,5-1-2 16,1-1-2-16,8 3-1 0,1 2-1 0,4 4-2 15,4 5 0-15,-3 6-1 0,-2 8 0 0,-4 3 0 16,-7 8-5-16,-4 6-6 0,-4 8-9 0,-1 3-3 16,-1 5 1-16,1 6 5 0,-3 5 8 0,2 1 4 15,-1 5 6-15,-1 1 1 0,2 1 1 16,3-2 0-16,4-1 0 0,0-1 1 0,5-5-1 15,1-5 3-15,3 0 2 0,-4-6 0 0,2-3-1 16,-2-4 4-16,-1-3 1 0,-1-3 0 16,0-6 2-16,-1-3-3 0,-2-4-1 0,3-2-3 15,-5-3 2-15,2-4-3 0,-2-3 0 0,-2-6 0 16,-3-3 0-16,-4-2 1 0,3-3 1 0,-2-1-1 16,2-3-1-16,-1-2 0 0,0-3-2 15,3-1 2-15,2-1 1 0,1-3-2 0,-1 0-1 16,1-2 1-16,1 0 0 0,0 1-1 0,-3 3 1 15,-2 3 1-15,-2 5 3 0,-3 9 1 16,-6 5 0-16,-2 8-3 0,3 6-2 0,-3 5-1 16,1 8-5-16,0 3-3 0,0 4-6 0,2 2-5 0,-3 7 1 15,-1 4 3-15,-3 9 4 0,-1 9 7 16,-2 7 3-16,1 10-1 0,-3 6 3 0,2 4 0 16,1 5-2-16,-1-1 1 0,1 4 1 0,1 3-2 15,0-2-1-15,2-4 0 0,5-1-2 16,3-6 0-16,3-6-2 0,4-3-3 0,0-2-10 15,3-2-24-15,-1-5-44 0,4-2-64 0,1-9-105 16,1-6-176-16,2-6-214 0,2-4-769 0</inkml:trace>
  <inkml:trace contextRef="#ctx0" brushRef="#br0" timeOffset="1.08189E6">28501 13280 2154 0,'-1'5'-30'0,"-4"4"-20"0,-2 5 34 16,0 5 53-16,-1 0 30 0,0 3 26 0,2 1 13 0,-2 4 8 15,-1 2-8-15,-1 5-7 0,2 5-16 16,-2 3-13-16,0 3-17 0,5-5-14 0,6 0-11 16,10-5 0-16,6-10 2 0,3-6 4 0,2-5 3 15,1-5-3-15,0-8 0 0,0-2-3 0,-5-4-5 16,0-6-9-16,0-4-6 0,0-4-6 15,-6-5-8-15,-1-5-3 0,-4-2-5 0,-5-3-2 16,-2 2 3-16,-5 2 2 0,-2 1 4 0,-6 1-4 16,0 4 4-16,-1 5-1 0,-3 1-2 15,2 2 3-15,-2 5 0 0,1 0 1 0,1 7 3 16,3 2 0-16,-2 1-2 0,4 2 0 0,-1 5 0 16,2 5 0-16,2-2 1 0,1 4 0 0,3 1 0 15,4 0-1-15,4-1 0 0,5 0 3 16,3-2 5-16,4-1 3 0,5-5 2 0,1-2 1 15,4-3-1-15,2-3 1 0,-1-2-2 0,3-4 0 16,-2 0 0-16,-4-3-1 0,0-3 0 16,-7 1 1-16,-1-2 3 0,-3-4-3 0,-3 1 0 0,-1-1-2 15,-4 2-2-15,0 3-1 0,-4 0-1 16,0 4 0-16,2 1-2 0,-3 2 1 0,-1 4-4 16,1 2-4-16,-1 1-15 0,0 2-11 0,-1 2 1 15,0 5 2-15,-3 1 13 0,1 5 11 0,2 3 2 16,-1 2 1-16,-1 3 1 0,-1 6 1 15,1-1-8-15,0 4-20 0,3-1-23 0,5-5-10 16,5-5 3-16,9-3 23 0,4-6 27 0,5 0 13 16,-5-4 6-16,6-4-1 0,-5-2-1 15,1-1 0-15,-3-2-2 0,-2-2-2 0,-1-1 0 16,-5-1 3-16,-2-3 2 0,-5 2 5 0,0 1 4 16,-5 0 1-16,-2 0 2 0,1 1-5 0,-1 0-3 15,-1 3-7-15,1 1-6 0,0 1-8 16,1 1-13-16,-1 1-2 0,1 3-1 0,1 1 8 15,1 7 8-15,-1 2 4 0,-1 4 1 0,0 3 2 16,-1 3-1-16,1 6 0 0,-1 2 0 0,0 2-1 16,-1 3 0-16,0 0-1 0,-7 4 3 0,1 3-1 15,0 5 1-15,-2 5 3 0,-3-2 0 0,-4 4 0 16,2 0 0-16,-5 0-2 0,-1-3-2 16,-2-3 1-16,1-2 0 0,-4-3 2 0,3-3 0 15,-2-4 2-15,-2-7-1 0,1-5 0 0,-7-4 1 16,2-3 2-16,-6-5 2 0,3-6-1 15,1-3 0-15,3-5 0 0,2-2 0 0,7-4 1 16,3-2-1-16,4 0 0 0,2-5-4 0,5 1 0 16,4-4-8-16,0-1 1 0,5 1 0 0,2-6 0 15,5 0 7-15,1-2-5 0,2 0 1 16,5-4 0-16,4 0-1 0,6 0-1 0,0-2 2 16,4-1 1-16,1 1-2 0,5-1 3 0,-2-5-1 15,4 1-1-15,5-3 2 0,-1-1-3 0,5-4-5 16,1 0-5-16,1-2-2 0,2-2-5 15,2 0 2-15,-1-3 0 0,-1 0-1 0,4-4 5 16,-5 0 2-16,-3-3 4 0,-5 5 6 0,-10 4-1 16,-5 1 6-16,-9 7 10 0,-3 1 7 0,-8 5 8 15,-6 6 1-15,-2 2-4 0,-2 5-7 16,-2 2-6-16,-3 6-5 0,2 3-4 0,-3 3-7 16,-2 3-4-16,2 3-3 0,-1 3 1 0,-7 4 3 15,3 6 3-15,-1 2 2 0,-4 5-1 16,4 6 2-16,-3 6-1 0,4 2 1 0,-1 7-1 0,0 0 1 15,3 3-9-15,2 0-10 0,6-5-6 16,12-3-7-16,5-6 11 0,8-4 14 0,7-9 12 16,9-5 6-16,2-6 1 0,6-6-2 0,-3-3-2 15,3-4 4-15,-5-5-2 0,-2-3 1 0,-6-5 0 16,-4-5-3-16,-7-5-2 0,-1 1-1 16,-5-2 0-16,-7-1 0 0,-2 0 1 0,-7 4 0 15,-4 2 0-15,-3 5 0 0,-5 3 0 0,-2 4-1 16,-2 4-2-16,-1 3-1 0,-1 5-5 15,-2 2 0-15,7 5 1 0,-1 2 0 0,3 5 1 16,1 4 2-16,1 2 0 0,5 5 1 0,4 4 2 16,8 1 1-16,6-3 3 0,13 0 0 0,6-1-2 15,10-2-5-15,2-4-23 0,4 3-34 16,-2-3-40-16,-3-2-64 0,0-2-94 0,-5-2-188 16,-7-3-415-16,-5-5-576 0</inkml:trace>
  <inkml:trace contextRef="#ctx0" brushRef="#br0" timeOffset="1.08485E6">19650 13432 440 0,'12'-3'160'0,"6"-1"-6"0,5-1-8 0,-1 1-9 15,-2 2-2-15,-3 0-4 0,-1-1 0 0,-1 2 9 16,0-2 6-16,2-2-3 0,0 2-8 0,4-1-21 15,-1 0-23-15,1-2-19 0,4 0-20 0,2 1-13 16,2-1-10-16,3-1-8 0,3 0-4 16,4-1-5-16,2 0-2 0,-1 1-2 0,-1 0 0 15,4-3-2-15,-1 1 0 0,2-1-4 0,2 0 1 16,0 0 1-16,3 1 0 0,0-1 0 0,4-1-1 16,0 1-1-16,3-1-3 0,1 1 1 15,2 1-3-15,3-3 2 0,6 4 1 0,0 1 0 16,2-3 2-16,2 3-1 0,-3 1 1 0,0-3 0 15,1 2-1-15,0 0-1 0,-2-1 1 16,2 2 1-16,-3-1-1 0,4 1 3 0,0 0 3 16,-1 0 6-16,3 1 3 0,0-1 0 0,0-1-1 15,0 0-6-15,-1 0 1 0,0 0-3 0,1 1 1 16,-1-1-1-16,6 1 0 0,-2-2 0 16,4 1-2-16,-1 1 0 0,0 2-1 0,-3-3-4 0,4 3 1 15,2 0 0-15,-4 0-1 0,2-2 3 16,-3 0-1-16,0 1-2 0,-3 1 2 0,3 0 2 15,-5-2-2-15,-2 1 0 0,1-1 0 0,-4-1 0 16,2-1 0-16,0 0 2 0,-4 0-1 0,6-1-1 16,-1 0 1-16,0 1-3 0,1-1 2 15,-1 0-1-15,-1 2 1 0,1-2-1 0,-1 2 0 16,0-1 1-16,-1 1-2 0,-3 1 2 0,4 0 0 16,1 2 0-16,-6-2 1 0,4 2 0 15,-5-1-2-15,3 2 0 0,-4-1-2 0,1 2-2 16,-2-2 1-16,1 3 1 0,-1 1 3 0,0-3 0 15,0 3-1-15,1 1-1 0,1 1 0 0,-1-1-1 16,1 3 1-16,-2-1 0 0,1 1 1 16,0 1-1-16,1-1 0 0,0 2 0 0,0 0 2 15,0 0 1-15,3 1 1 0,-4 1 1 0,6-1-1 16,-3 1 0-16,0 0 2 0,-1 0 1 0,-1-1 0 16,-1 1 3-16,0-1-1 0,-1 0-1 15,2 1 0-15,-2-1-2 0,1 0-1 0,0 1 0 0,2 0-1 16,-2-2-1-16,-1 2 1 0,0-1-1 15,-1-3-3-15,0 1 1 0,-3 0-2 0,0 0 1 16,-1 0 1-16,-2 0 0 0,-3 0 1 16,1-1-1-16,-1-1 2 0,0 3-1 0,1-3-1 0,-3 1 1 15,-2 1-1-15,1-2 2 0,-2 1-1 16,-4 1 0-16,-1-2 0 0,-1 1-2 0,-1-1 0 16,-5 1-1-16,4-1 1 0,-2 3 1 0,0-4-1 15,-4 2 1-15,0-2-1 0,0 0 0 16,-1 1 0-16,0-1-1 0,-2-1 1 0,0 0 0 15,0 1-1-15,-6-1 2 0,2-1-1 0,-4 0 1 16,0 2-1-16,-1-2 1 0,1 1-1 16,0 0-2-16,1 1 2 0,4 0 0 0,-2 1 0 15,4 1 1-15,-1 1-4 0,2-1-1 0,0 3 0 16,1-2 1-16,3-1 1 0,-2 2 0 0,-1 2 0 16,-2-2 1-16,1-1 0 0,-2 1 1 15,-4 0 0-15,4-1 0 0,-3-1 1 0,-1-1-1 16,1 1 1-16,0 0 1 0,1-1-3 0,-1 0 2 15,-2 1-1-15,-1-2 0 0,3 0 1 0,-1 2 0 16,-1-2-1-16,1 1 1 0,3 1 0 16,-1-1-1-16,2 2 0 0,-1-1 1 0,1 0-1 15,2 2 1-15,-1-1 0 0,-4-1 1 0,3-1-2 16,-2 2 0-16,-4-1 0 0,5 0 0 0,-5 1 0 16,2-2 0-16,-3 2-2 0,1 1-1 0,0 0 3 15,0 0-2-15,1 1 1 0,0 1-2 0,-5-1 2 16,3 1 0-16,-1-2 1 0,-1 1 0 15,1-2-2-15,-6-1 0 0,5-1 0 0,-5 3-1 16,-1-2 2-16,2 0 0 0,-3 1 0 0,1 0-2 16,-2-1 3-16,1 1-2 0,0 0 0 15,-1 1 0-15,0-2 1 0,2 2-1 0,-1 0 1 16,3 0 2-16,-3 0-1 0,1 1 0 0,1 0 0 16,2 0-2-16,-1 0 2 0,-2 1 0 15,4-3 0-15,-3 1 0 0,-2 1-1 0,4-2 2 16,-3 0-2-16,1 1 0 0,-3 0 1 0,0 0-2 15,2 0 2-15,-2-1 1 0,0 0-1 0,5 3 1 16,-3-1-1-16,1 1 2 0,5 2-1 0,-1 0 0 16,-2 0-2-16,5-1-1 0,-2-2 0 0,-4 4 1 15,2-3 1-15,-4-1-1 0,-1 2 1 0,0-2-2 16,-3-1 0-16,0 1 0 0,-4-1 0 16,3 0 0-16,-4-1 1 0,-2 3 2 15,4-2 0-15,-5 0 0 0,1-1-3 0,-1 1-1 0,0 2-1 16,0-2-2-16,0 4 3 0,0-1 3 15,0 1-2-15,0 0 2 0,0 1 0 0,1 2 1 16,0-1 0-16,0 0-1 0,-1-1 0 0,0 1-2 16,0 0 0-16,-2 1-1 0,0-1 0 15,-4 1 1-15,3-1 1 0,-4 0 1 0,3 1 1 16,-2 1 1-16,1 1-2 0,-2 0 2 0,-2 1-1 16,1 0-1-16,2 0 0 0,-3 2 1 0,-2 0-1 15,-4 1 3-15,3-3 0 0,-2 4 2 16,-6-2-5-16,1 1 2 0,-7-1 0 0,5 2-1 15,-2 0 4-15,0 0-1 0,-4 1 2 0,-3 0-2 16,1-2 0-16,-1 0 1 0,3 0-3 0,-2-1 2 16,2-1 0-16,-3-2 0 0,5 1-1 15,-3-3 0-15,-1 2 0 0,-1-1-2 0,-1-1 2 16,-4 1-2-16,-1-2 1 0,2-1 2 0,-3 1-2 16,-2 1 2-16,-2-2-2 0,0 3 1 15,1-2 0-15,4 3 0 0,-1-3-1 0,3 1-2 0,-2 2 1 16,2-5-1-16,0 5 1 0,0-2-1 0,0 2-1 15,-3-2 0-15,4 0-2 0,0 0 1 16,-4-2 0-16,-1-1-1 0,3 1 0 16,-4-2 0-16,-1 0-3 0,0-2 2 0,-1-3-1 15,-6 1-2-15,0 1 3 0,-1-4 3 0,-2 1 1 16,3-3 0-16,-4 2 2 0,3-1-4 0,-2 0 2 16,0 1-2-16,0 1 0 0,0 0 0 0,0 1-1 15,5 0-3-15,-3 1-1 0,6-2-1 0,-3 1 2 16,-1-1-1-16,-1-1 2 0,1 0 0 15,-2 0 0-15,-3 0 3 0,0-2 0 0,1 0-2 16,-4 0 3-16,-5-2 0 0,-1 0-4 0,-1 1 4 16,-5 0-3-16,0 1 2 0,0-3 3 15,-3 1 0-15,-3 2-1 0,-3-1 1 0,1-2 0 16,-1 2-1-16,-2 1 0 0,4 0 0 0,-5 3-3 16,5-1 2-16,-3 3-1 0,4 4 0 0,-3 0-1 15,-1 0 1-15,1 2 1 0,-1-1 0 16,-4 0-3-16,-3 1-3 0,-4-1-7 0,-4 1-8 0,0-3 1 15,-3 2 1-15,-2-3 0 0,-3-1 2 16,-3-1 1-16,0-4-4 0,-2 1 3 0,0-1 5 16,-1 1 6-16,4-2 1 0,-1 1 4 15,0-1 1-15,0 2 0 0,0 1 2 0,-2-3 0 0,1 4-3 16,0-1 4-16,-2 2-3 0,3 1 2 16,-3 0 3-16,-2 1-1 0,3 1 4 0,-2 2-4 15,2 1 0-15,0 1-2 0,3 1 0 0,-1 2 0 16,0-2 0-16,2-1-2 0,3 2 2 15,0 0 6-15,5-1 1 0,0 2 5 0,1-3-3 16,0 1-5-16,1 2-1 0,-1 3-5 0,-1 0 2 16,5 0-3-16,-4 1 0 0,1 0 1 0,2-1 1 15,-2 1 0-15,4-1 1 0,-3-1 1 0,1 0 1 16,2 1 1-16,2-3 4 0,-2 3 0 16,3 0-1-16,1-1 0 0,1-2-4 0,1 1-1 15,5-6-2-15,-4-1-3 0,6-4-5 0,2-4-7 16,2-2-2-16,6-4-4 0,1-2 1 0,2-3 6 15,0-1 3-15,5-2 9 0,-4 3 2 16,2-2 1-16,0 0 0 0,0-1-1 0,-1 2 1 16,6 1-2-16,-2 0 0 0,5-2 0 0,0 2 0 15,2-2 0-15,2 2-1 0,0-1 0 0,1 1 0 16,0-3-1-16,1 4 1 0,1-2 1 16,-4 0 0-16,4 1 3 0,-2-2 2 0,3 2 1 15,5-4 3-15,3 3-1 0,2-3 0 0,4 2-3 16,1-3-1-16,1 2 0 0,0-1-1 0,0-1-2 15,0 2 1-15,0-2 1 0,3 0-1 16,-3 1 5-16,1-2 2 0,2 3 5 0,-2-4 4 16,7 0 0-16,1 2-1 0,2-4-3 0,1 3 2 15,3-1-4-15,-1 1 1 0,2-1 0 16,1-2-3-16,2 1 0 0,-2 0-2 0,3 0 1 16,0-3-2-16,0 0 1 0,3-1 2 0,-1 0-2 15,2-1 0-15,2-1 0 0,0 0-1 0,1-3-2 16,1 0 3-16,1 0-1 0,0 0-3 0,0-3 2 15,2 2-2-15,-4 0 3 0,2 2-2 16,0 1 1-16,-2 0 0 0,3 2-1 0,-1 0 2 16,1 1-1-16,1-1 3 0,0 3 1 0,-2 0 0 15,2-2-1-15,1 0 0 0,3-1-2 0,0-1 0 16,2-1 1-16,2-2-3 0,4-3 3 16,4-2-3-16,2 0 0 0,4-4 0 0,3-1-3 15,5 0 2-15,3 0-3 0,3 1 0 0,0-1 2 16,2 0-1-16,6-3-2 0,2 3 3 15,7 1-1-15,-5 0-1 0,4 2 2 0,0 4 0 0,-2 3-4 16,-1 2-12-16,-5 4-18 0,-2 2-27 16,-3 2-28-16,0 3-38 0,-1 0-78 0,1 3-157 15,-3 3-283-15,2 1-754 0</inkml:trace>
  <inkml:trace contextRef="#ctx0" brushRef="#br0" timeOffset="1.09169E6">24147 15311 1 0,'1'-1'0'0,"0"-2"0"0,1-3 0 16,-1 1 174-16,1-1 89 0,0 0-4 0,-2 1 1 15,0-1-9-15,0-5-7 0,-4 3-18 16,3-3-28-16,0 2-23 0,-2-1-29 0,-1 2-23 16,3 0-17-16,0-1-12 0,-1 1-6 0,-1 1-9 15,0 2-5-15,-1-2-9 0,2 1-5 16,1 2-10-16,-3 1-6 0,2 2-10 0,2 1-10 15,0 0-9-15,0 0-7 0,0 0-4 0,0 1-4 16,0 1 0-16,1 3-3 0,-1 1 3 0,1 5 2 16,-1 2 0-16,3 7 2 0,-3 2-3 15,1 6 3-15,0 4 0 0,-1 0 0 0,0 0 5 16,0 10 4-16,-5 4 7 0,3 6 1 0,-2 5 2 16,-2 0-7-16,4 1-3 0,-2 2-4 0,1 2-3 15,-1-2 2-15,-1 4 1 0,3 0 0 0,-1-4 0 16,1-3 0-16,2-3 0 0,0-8-1 0,1-4 0 15,3 0-3-15,-3-3 1 0,5-2 0 16,-2 0 0-16,2-6 1 0,-2-2-5 0,3-2 4 16,0-6 0-16,-1 0 0 0,1-3 2 0,-4-3-4 15,3-3-2-15,-3-3 2 0,-2-3 2 16,2-2-1-16,0-2 1 0,-2-1-2 0,-1 1-3 16,1-4 5-16,-2 2 1 0,1-1 0 0,-1 0-6 15,0 0-5-15,-1-3-14 0,0-2-19 0,1-4-21 16,1-1-32-16,-1-3-36 0,-1-2-52 0,0-2-101 15,-3-1-179-15,2-2-252 0,-4-2-724 16</inkml:trace>
  <inkml:trace contextRef="#ctx0" brushRef="#br0" timeOffset="1.09222E6">23959 15456 1 0,'-1'-4'388'16,"0"0"-19"-16,-1-1-65 0,0-1-38 16,2 6-44-16,-3-3-39 0,3 3-40 0,-1 3-41 15,0-3-35-15,1 2-24 0,-1-1-14 0,-2 2 0 16,0 1 6-16,0 1 3 0,2 4 1 0,-1-2-2 15,0 2-3-15,0 0-4 0,2-2-3 16,0 2-4-16,-2-1-3 0,1-2-3 0,0 2-2 0,0 1-4 16,0-3 1-16,-1 1-3 0,-1-2 0 15,1 2 0-15,1-4-2 0,0 0 2 0,0-1-2 16,-1 0 1-16,2 0 1 0,-1-2 2 0,1 0 3 16,0 0 6-16,0 0 10 0,0-2 6 15,0 2 9-15,0 0-5 0,1-3-6 0,-1 0-5 16,2-2-9-16,-1-4-1 0,1-2-1 0,0-1-3 15,3-1 2-15,-2-3 0 0,3-1 3 0,-1-4 2 16,3 2-3-16,0-5 2 0,2-2-4 16,0-1-1-16,2-2-2 0,0 0-2 0,6-2-1 15,-5-2 0-15,6 5 2 0,-2 6 4 0,-2 4 0 16,5 6-2-16,-1 4-1 0,3 3-3 16,4 2-1-16,0 5 1 0,8 1-2 0,1 6 2 15,5-1 0-15,3 7-1 0,3 3-3 0,-3 1 0 16,-2 4-3-16,-3 6-2 0,-8-3-1 0,-6 2-2 15,-4-2-6-15,0 3-15 0,-7-3-26 0,1 2-46 16,-1 0-67-16,-2-2-124 0,-1 0-232 16,-1 0-326-16,-1-3-427 0</inkml:trace>
  <inkml:trace contextRef="#ctx0" brushRef="#br0" timeOffset="1.09301E6">22853 17025 296 0,'-1'-6'409'0,"-1"-1"-111"15,0-1-55-15,0 2-27 0,-2 1-20 0,3-1-17 16,1 2-25-16,0 1-24 0,0 2-26 0,-1 1-27 16,0 0-23-16,0 2-18 0,0 3-7 15,-4 2 6-15,3 6 20 0,0 10 13 16,-4 4 8-16,1 7 3 0,-2 5 0 0,-2 3 3 0,0 6 0 15,-3 7-6-15,-3-3-17 0,0-2-20 0,3-3-16 16,1-2-9-16,3-5-7 0,-1-4 0 16,7-3-2-16,0-2-4 0,2-4-6 0,1-3-14 15,0-3-29-15,5-5-39 0,-1-4-59 0,1-6-62 16,0-4-76-16,3-5-140 0,1-2-195 0,0-8-337 16,4-3 545-16</inkml:trace>
  <inkml:trace contextRef="#ctx0" brushRef="#br0" timeOffset="1.09336E6">23141 17011 2106 0,'-8'5'140'0,"-3"6"-68"0,-7 10-5 16,5 4 25-16,-2 4 18 0,4 3 18 0,2 2-15 15,2 4-18-15,1 1-19 0,-1 1-20 0,4 1-19 16,-4 0-11-16,4 0-9 0,-1 5-8 15,-2-4-6-15,2-1-19 0,-1-2-30 0,3-1-47 16,0 0-64-16,2-6-79 0,0-6-139 0,0-6-219 16,0-11-263-16,1-4 85 0</inkml:trace>
  <inkml:trace contextRef="#ctx0" brushRef="#br0" timeOffset="1.09338E6">22892 17572 1809 0,'-9'-8'488'0,"2"0"-226"0,-3-1-120 16,6 4-69-16,11 1-42 0,4 1-18 0,8-2-13 15,4 2-18-15,7-1-28 0,1-1-51 0,6 2-70 16,-2-1-88-16,2-1-151 0,-4 3-225 0,3-4-566 16</inkml:trace>
  <inkml:trace contextRef="#ctx0" brushRef="#br0" timeOffset="1.09383E6">23640 17088 2431 0,'-15'2'252'0,"-1"5"-212"0,-4 7-24 0,2 9 13 15,8 5 22-15,3 5 19 0,5 3 12 16,2 1-7-16,1 1-10 0,4 2-11 0,-1 1-8 16,1 5-7-16,-1 1-11 0,-1 0-7 0,4-1-11 15,-1-1-4-15,-2-2-1 0,-1-8-5 16,4-4 1-16,2-8-3 0,-4-9-6 0,4-4 1 15,-1-5 0-15,-5-3 3 0,3-4 7 0,-4-4 2 16,-1-8 5-16,4-7-1 0,-1-6-5 0,3-7 1 16,2-8-1-16,-5-1-3 0,-3 0 4 0,0-2 1 15,-1-3-1-15,-1-2 4 0,1 2-1 0,0-2 1 16,1 2 0-16,6 2-4 0,0 8-1 16,4 5-1-16,1 8-2 0,0 8 4 0,1 6-4 15,4 5 1-15,-4 3 0 0,5 5-4 0,1 2 2 16,-4 6 0-16,2 2 0 0,0 4-1 0,-6 4 1 15,-2 3-2-15,-2 4 3 0,-2 5-7 16,-5 0 4-16,-5 0 0 0,-3 1-4 0,-6 2 9 16,-2 3-1-16,-10-1-2 0,0 2 2 0,-3-4-2 15,-2-2 3-15,-3-6-4 0,12-8 2 0,1-5 3 16,9-7 2-16,4-5 11 0,7-2 12 16,1 0 6-16,8-4 0 0,3-1-12 0,8-3-10 15,4 1-5-15,8-2-5 0,7 2-3 0,1 4 0 16,2-1-3-16,2 3-6 0,-1 1-16 15,-3 2-21-15,-3 2-30 0,1-2-31 0,-4 3-30 16,2 1-42-16,-4-1-80 0,-4-1-166 0,-3 1-277 16,-4-2-827-16</inkml:trace>
  <inkml:trace contextRef="#ctx0" brushRef="#br0" timeOffset="1.09477E6">25018 16193 1058 0,'-4'-6'489'16,"0"-2"-238"-16,-4-4-82 0,1 7-21 0,2 1-23 15,-1 4-14-15,5 0-26 0,-1 3-23 0,-2 3-8 16,1 6 5-16,0 2 12 0,-1 8 8 0,1 3-2 15,-1 6-5-15,1 4-9 0,0 5-11 16,2 0-9-16,2 3-15 0,2 0-8 0,3-1-7 16,0-2-3-16,-1 0 1 0,5 0-4 0,-3-6-1 15,0-1-2-15,-1-7-7 0,0-5-9 0,-2-6-17 16,0-2-28-16,2-5-45 0,-5-3-41 0,0-5-61 16,-1-5-138-16,0-4-204 0,-1-5-295 15,0-6-46-15</inkml:trace>
  <inkml:trace contextRef="#ctx0" brushRef="#br0" timeOffset="1.09512E6">24970 16162 914 0,'1'-13'670'0,"1"-2"-384"0,0-3-85 0,5 3-32 16,0 4-16-16,4 1-11 0,1-2-12 0,4 0-19 16,1 2-22-16,4-2-26 0,6 1-22 15,0 3-14-15,5-3-12 0,-4 3-5 0,3 1-11 16,-3-1-26-16,-2 4-35 0,-2-1-50 0,-3 2-64 15,-2 1-88-15,-3 2-128 0,-8 1-145 0,-4 3-189 16,-6 1 3-16</inkml:trace>
  <inkml:trace contextRef="#ctx0" brushRef="#br0" timeOffset="1.09514E6">25002 16323 1573 0,'2'-2'382'0,"1"-3"-212"16,3 0-66-16,6-2 6 0,3 2 7 0,4-4 3 15,5 0-11-15,4 1-24 0,1-3-23 0,6 4-21 16,3-1-21-16,-2-2-10 0,4 4-16 16,-4 2-31-16,-3 1-41 0,-1 0-73 0,-4 1-123 15,-6 1-162-15,-2 0-211 0,-8 2-336 0,-4 2 693 16</inkml:trace>
  <inkml:trace contextRef="#ctx0" brushRef="#br0" timeOffset="1.09546E6">25058 16666 542 0,'-3'6'489'0,"-1"3"-100"0,1 0-71 16,5-3-50-16,3-1-40 0,2-4-37 0,6-1-44 15,4-3-52-15,5-1-36 0,6-1-31 0,4-1-29 16,3 1-46-16,1-3-85 0,-2 0-163 0,-4-1-261 16,-2-1-437-16,-5 0 264 0</inkml:trace>
  <inkml:trace contextRef="#ctx0" brushRef="#br0" timeOffset="1.09578E6">25687 16285 795 0,'4'2'501'0,"0"1"-239"15,5 4-37-15,-1 0 13 0,1 5-10 16,-1 2-54-16,5 1-49 0,-4 1-32 0,-1 3-20 15,0 2-8-15,1 3-14 0,-3-1-9 0,0 2-11 16,-4-2-12-16,2-1-4 0,-3-3-5 16,0-2-3-16,0-2 3 0,-1-7 2 0,2-2 4 15,0-3 12-15,0-5 7 0,1-2 1 0,1-4-4 16,3-5-14-16,3-6-9 0,0-1-4 0,0-4-4 16,1 0 6-16,-2 0-6 0,1-2 4 0,0 2 0 15,-1-1-5-15,0 4 5 0,3 0-3 0,-2 6 1 16,0 3 0-16,2 5-1 0,0 1 1 15,-2 3 1-15,2 6 1 0,-2 2-3 0,2 3 0 16,0 3 0-16,-2 4 2 0,3 3-4 0,-2 4 5 16,0 1-3-16,1 2-2 0,-1 3-9 0,-1-1-12 15,1-1-34-15,0 1-64 0,-1-4-98 16,-1 0-187-16,1-6-305 0,-2-6-806 0</inkml:trace>
  <inkml:trace contextRef="#ctx0" brushRef="#br0" timeOffset="1.09714E6">26430 16297 898 0,'-10'2'239'0,"-6"1"-24"16,-4 4 45-16,-3 3 18 0,1 2-24 0,1 3-38 15,0 1-50-15,1 3-38 0,3 5-35 16,-2 0-27-16,1 3-18 0,5 2-14 0,2-2-14 15,3-3-1-15,7-6-4 0,6-1 3 0,5-7-1 16,2-1 2-16,6-5-4 0,-1-2-10 16,3-4-4-16,1-3-9 0,-2-3-5 0,0-2-3 0,-1-3 4 15,-2-3 2-15,-1-2 2 0,-2 0 3 16,-4-1 2-16,-4 1 2 0,1 1 1 0,-5 2 3 16,-1 1 0-16,-2 3 0 0,-2 3 4 0,3 2-1 15,-2 4 1-15,2-1-6 0,0 4-4 0,1 2 3 16,0 1-2-16,0 4 4 0,1 2 0 15,0 2-4-15,2 2 2 0,4 2 0 0,2-1 2 16,2 1 4-16,4-2-1 0,4 0 2 0,2-5-1 16,4-1 0-16,1-3 1 0,0-4 1 0,-1-1 2 15,-1-3 1-15,-1-3-1 0,-3-1 3 0,-2-2-2 16,-2-4 0-16,-5-1-2 0,2-2 1 16,-1-3 1-16,-3 0-3 0,-2-3 0 0,2-3-5 15,-4-3-2-15,0-1-1 0,-2 0 4 0,1-2 0 16,0 0-2-16,3-2 3 0,0-2-4 0,1-2 1 15,2-4 1-15,1-1 0 0,1-2-1 16,4-4-2-16,-4 3 1 0,3 0 0 0,0 3 2 16,-3 2 5-16,-3 6 4 0,-1 7 4 0,-3 3 4 15,-1 5-1-15,-3 6 6 0,-1 6 0 16,-1 3-9-16,-1 3-9 0,1 2-18 0,-3 5 1 16,2 5-3-16,-4 4 5 0,1 9 7 0,-3 6 3 15,4 3-2-15,2 6 2 0,1 2 0 0,-1 6-1 16,2 6 0-16,2-1 1 0,-2 5 0 15,-3 0-1-15,-1-1 0 0,-1-3-3 0,3-6-8 16,4-7-5-16,7-8-4 0,6-6-1 0,3-6 2 16,3-7-5-16,0-8-6 0,3-5-7 15,-1-5-7-15,3-5-1 0,2-4-4 0,-2-3 3 16,-2-4 5-16,-2 0 8 0,-3-1 14 0,-7 3 4 16,-7 0 3-16,-4 2-2 0,-3 2 4 0,-3 2 5 15,-1 2 8-15,-1 2 4 0,1 4 6 16,0 0 3-16,2 2-4 0,1 3-3 0,3 0-3 15,1 0-4-15,1 5 0 0,3-1 1 0,3 0 3 16,2 1 2-16,1-1 1 0,8-2 2 0,-1-2-4 16,3 0-1-16,1-4 1 0,-2-1-4 15,-2-2 2-15,1-4-2 0,-3-2 1 0,0-5-1 16,-2 0 1-16,-3-1-1 0,-2-4 0 0,-2-2 0 16,-2-3-2-16,0-3 2 0,0-4 1 0,-1 3-1 15,-2-2 3-15,1-1 0 0,-1 0 3 16,1 0 2-16,0 3 5 0,-2 3 7 0,-1 1 4 0,0 4 4 15,-3 5 3-15,1 5-3 0,0 5-5 0,1 1-6 16,0 5-14-16,1 1-8 0,0 6-3 16,-1 3-6-16,-3 4 0 0,-2 6 4 15,1 7 1-15,0 3 6 0,1 4-1 0,2 6 2 16,0 0-4-16,2 4 3 0,2 0 2 0,-1 2-4 16,1 2 2-16,1 1 0 0,1-5-2 0,2 0 3 15,0-8-1-15,1-2 1 0,2-2 0 0,3-4 1 16,0 0-1-16,-2-3 1 0,0-3-1 15,-3-3 0-15,2-1 0 0,-3-3 0 0,-1-3-1 16,1-2 1-16,-2-4 1 0,0 1-1 0,-2-3 2 16,1-1 2-16,-3-1-1 0,1 1-1 0,0-3 0 15,2 1-1-15,-2 0-2 0,2-1 0 16,-2 0 0-16,0 0-2 0,-1 2 2 0,2-4-3 16,-2 3 1-16,3 0 2 0,-2-1-1 0,1 2-2 15,-1 1 3-15,0-3-2 0,3 0 0 16,0 3 2-16,-2-3 1 0,2 1-1 0,1-2-1 0,-3 2-1 15,6-1 1-15,-6 2 0 0,4-1 0 16,-2 2 0-16,1-2-1 0,-1 0 1 0,2 1 0 16,-2 0-1-16,-1 1 1 0,3 0-2 0,-4-1 2 15,3 1 1-15,0 0-1 0,4 0 1 0,-2 0-1 16,2 0 1-16,2 0-2 0,0 0 2 16,1-1-1-16,0 0 1 0,-1-3-1 0,3-1 0 15,-2 1 1-15,1-1 0 0,0-2-1 0,-1-3 0 16,1 2 1-16,0-6 1 0,-3 3-1 0,1-3 2 15,-1-1-3-15,-1-1 2 0,-2 0-1 16,-2 0 1-16,0-2-2 0,-1 1 0 0,-3 4 2 16,-1-1 0-16,-1 3 1 0,-2-1 0 0,-1 3-1 15,1 0-2-15,-5 3 1 0,2 2-1 16,-2 2-3-16,0 1 1 0,-3 2-1 0,0 1 0 16,-2 4 3-16,-1 1-2 0,3 3 2 0,-1 1-1 15,3 3 1-15,1 3 2 0,1 1-2 0,0 3-1 16,0 3 2-16,2 1-2 0,2 1 1 0,3-2 2 15,3-4-1-15,6-3 2 0,5-3-1 16,-3-5 1-16,8 0 1 0,-6-3 1 0,5-5 0 16,-2-1-2-16,0-6 3 0,3 0-1 0,-3-2-2 15,-1-3 4-15,4 0-4 0,-6-3 0 16,4 0 0-16,-4-3 0 0,2 1 0 0,-2 0 0 16,0-2-1-16,0 0-2 0,2 0 2 0,0 2-1 15,1-3 1-15,2 3 0 0,0 1-1 0,1 0-1 16,5 3 0-16,-1 6 1 0,-2 3-2 0,-2 3 1 15,2 5-3-15,-3 2 0 0,0 3 3 0,-2 5-2 16,-1 3 0-16,-1 3 2 0,-5 3-2 16,-3 1 2-16,-1 5 0 0,-4-4 2 0,0 4-4 15,-2-3 3-15,0 0 2 0,0-2-1 0,1-4-1 16,1-3-16-16,1-4-31 0,7-3-45 0,-3-2-89 16,3-3-162-16,-2-3-331 0,2-4-957 15</inkml:trace>
  <inkml:trace contextRef="#ctx0" brushRef="#br0" timeOffset="1.10848E6">21696 10884 1 0,'0'3'0'0,"3"-1"171"0,-2 0 130 16,0-2 39-16,0 2-22 0,-1-2-60 15,2 0-60-15,-1 1-33 0,1-1-24 0,1 0-12 16,-2 0-15-16,0 0-30 0,-1 0-23 0,1-1-16 15,0 1-8-15,2-2-4 0,1 0 4 0,-2 0 2 16,1-3 3-16,2 4 1 0,-2-4-2 0,2 3-4 16,-1-3-5-16,2 0-3 0,-1-2-4 15,6 0-2-15,-2-1-2 0,1-3 1 0,1 2-1 16,2-2-1-16,-3 0-1 0,1 0-1 0,-2 1 2 16,3 0 1-16,-3-3 5 0,-1 2 3 0,1-4 3 15,3-2 0-15,-1 1 0 0,1-5-2 16,0-2-1-16,0-2-4 0,-1-4-4 0,-1 1-2 15,0 0-6-15,3 0 0 0,1-1-1 16,0-1-4-16,0-1 0 0,2 0-1 0,-3-3-3 0,6 0 0 16,0 2-1-16,2-5 0 0,-1 2-1 0,1-3 1 15,0 3 1-15,0-3-2 0,-2 1 0 16,1 2 2-16,-3 2 3 0,-3-1 2 0,1 4 0 16,-3-2-1-16,-2 0-4 0,0 0-1 0,1 1 2 15,-2-2-1-15,-2 2 1 0,1 2 0 16,0-3-4-16,0 2 2 0,-3-2 2 0,2-1-1 15,2 0-2-15,-6 0 1 0,4 1-5 0,-1 0 1 16,-1 2 2-16,1-2-2 0,-1 3 2 16,-2-1 1-16,3 3 0 0,-3-2 0 0,4 1 0 15,-2 0 0-15,2 1-1 0,-1-2 0 0,-2 4 1 16,0-4 0-16,1 1 1 0,-3 0 1 0,-1 0-3 16,4-1 1-16,-4 2 0 0,-1 0 0 0,0 0 0 15,0 0 1-15,-1 0-1 0,1 2 1 16,-1-3-1-16,1 3 1 0,0 0-1 0,1 1-1 15,-1-1 0-15,1 2 0 0,-1 0 3 0,1 3-3 16,-1-2 0-16,0 2 1 0,-1 2 3 16,-1 2 0-16,-3 1-1 0,3 0 1 0,-3 2-5 15,1 0 3-15,1 1 1 0,-3 0-1 0,4 2-1 16,-6-2 0-16,5 3-2 0,-3 0 1 16,3 0 0-16,0 0 0 0,-2-2 0 0,3 2-1 0,-1-1-1 15,-4-2 3-15,5 0-1 0,-2 0 0 0,0 3-4 16,1-3 5-16,0 2 0 0,-1-2-1 15,2 3 1-15,0-3-2 0,-4 1 0 0,4 0 0 16,0 0 2-16,-3 2-2 0,3 0 0 0,1 1 0 16,-1-1 0-16,-2 1 0 0,2 2 0 15,1 0 2-15,-1 0-3 0,-1-1 2 0,0 0-1 16,0 0 1-16,1 1 0 0,-1-2-1 0,-1 1 1 16,2 0 1-16,-2-1-1 0,0 1-1 15,1-3 0-15,-4 0 0 0,3 0 0 0,-2-3 1 16,2-1 0-16,-2-1 0 0,2-1-1 0,-3-1 1 15,4 0 0-15,-3-2 0 0,2 1 2 0,-1-2-3 16,2 2 1-16,0 1-2 0,-4-1-1 0,5 0 2 16,-3 2 0-16,2 0 0 0,0 1 0 15,-3 2 1-15,4 1-1 0,-5 2 2 0,4-1 1 16,-2 3-1-16,1 1-1 0,1 1-1 0,0-2 3 16,-1 5-3-16,2-2-1 0,0 0 1 15,-3 2 2-15,4-2-3 0,-2 4 0 0,2 0 1 16,-3-1-2-16,4 2 1 0,0 0 1 0,0 0 0 15,0 0 1-15,-1 0 0 0,1 0 0 0,0 0 0 16,0 0 2-16,0 0-3 0,0 0 0 0,0 0 2 16,0-1-1-16,-1 1-1 0,0-3-1 0,1 3 1 15,0-2-4-15,-1 0 4 0,0 0 2 16,0-1-1-16,-1 1 0 0,-1-4 1 0,2 3-3 16,0-1 1-16,-1 0-1 0,-1 1 1 0,0-3 2 15,2 1-3-15,-1 1 0 0,1 1 1 16,0 1-1-16,0-1 2 0,-1 1-3 0,2 1 1 15,-2-1 0-15,2 2-1 0,0 0-3 0,0 0-5 16,2 0-14-16,-2 0-22 0,0 0-36 0,0 2-45 16,-2 1-48-16,2 2-75 0,0 2-108 15,0 2-188-15,-1 1-386 0,0 3 10 0</inkml:trace>
  <inkml:trace contextRef="#ctx0" brushRef="#br0" timeOffset="1.10903E6">22135 7621 1194 0,'-4'-3'484'0,"2"-2"-242"16,-2 1-84-16,-1 2-37 0,4 1-19 15,-1 1-26-15,0 0-29 0,-2 2-19 0,2 0-7 16,-4 4 2-16,-2 2 5 0,0 3 5 0,-2 1 3 16,0 2 2-16,-2 3 1 0,3 1 2 15,0 0-1-15,0 4-7 0,4-1-5 0,-1 0-9 0,-1-2-3 16,4 0-1-16,0-3 1 0,2 1 1 0,-3-1 0 16,3-3-2-16,1 0-1 0,-1-5 1 15,1 1-3-15,0-3 1 0,0-1-2 0,0-2 1 16,0 0 2-16,0-2 4 0,-1 1 8 0,1-4 7 15,0 2 14-15,0-1 6 0,0 1 5 16,0 0 2-16,-1-1-4 0,1-1-11 16,0-2-14-16,0-1-10 0,-1-4-10 0,1-1-1 0,0-3-1 15,0 0 0-15,1-2 0 0,0-2-3 0,0 1 0 16,0-4-2-16,4 1 0 0,-1-3-1 16,1-1 0-16,2 3-1 0,1 1-1 0,3 0-3 15,-1 4-1-15,2 5-3 0,5-1-4 0,-2 2 0 16,4 4-2-16,5 1 2 0,1-1 0 15,5 5 0-15,-2 5 1 0,4 0 0 0,-1 2 3 16,3 1 2-16,-4 4 2 0,0-3-1 0,-2 2 1 16,-1-1 0-16,-3 3 1 0,-1-2 1 0,2-1 0 15,-3-1 2-15,-1-2 0 0,-2 2-2 16,-5-3 1-16,1-1 1 0,-4-2-1 0,0 1-5 16,-2 1-23-16,-4-2-41 0,1 0-67 0,-3 2-116 15,2 0-173-15,-2 2-361 0,4 2-814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3:35.4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18152 14377 853 0,'2'1'542'0,"1"4"-306"0,4 5-66 16,-1 4 18-16,1 5 28 0,1 7 2 15,0 3-27-15,-3 6-36 0,-1 7-33 0,-7-1-29 16,-2 7-22-16,-4 1-20 0,1-2-17 0,1 0-12 16,2-4-8-16,3-4-1 0,2-2-4 0,1-1 0 15,3-4 3-15,1-1 0 0,3-4 0 16,0-5-5-16,1-4-16 0,2-2-25 0,-1-5-48 16,0-5-78-16,-3-3-102 0,3-5-220 0,-1-1-406 15,-5-4-444-15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5:16:16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18263 1027 276 0,'-5'-7'186'0,"-1"0"-80"0,-4 0 1 16,4 2-1-16,2 2-22 0,0 1-6 15,1 0 4-15,1 2-6 0,-2-3 4 0,0 0 4 0,2 3-6 16,-2-2-7-16,2 1-15 0,0 1-11 0,0-2-8 15,0 2-1-15,-1 0-1 0,1 0-3 16,0 0-7-16,0 0-7 0,-2 0-5 0,0 0-6 16,1 2-4-16,-1 1-1 0,1-2 0 0,0 2-1 15,-1-1 2-15,2 0 3 0,0 1-3 16,-2 0 1-16,2 1 2 0,-1-1 2 16,1 2 4-16,0 0 1 0,0 2 4 0,0-2 3 0,0 3 4 15,0 1 3-15,-2 1 0 0,1 1-2 16,2 1-3-16,-1-2-2 0,0 2-3 0,-1 1-2 15,-1 0-4-15,2 2-4 0,-2 1 0 0,1 0-4 16,1 3 2-16,-1-2 0 0,-2 1 1 0,2 3-1 16,-1-2 1-16,1 1 2 0,1 1 1 15,-1-3-2-15,0 1 3 0,0 0 5 0,2 1 1 16,-1 1 7-16,-2-2-3 0,2 0-2 0,0 2-1 16,-1 0-5-16,0-1 1 0,1 2 0 0,-1-2-2 15,1 0 0-15,1 2 2 0,-2 2 1 16,1 0-3-16,1 1 3 0,0 2-5 0,0-2 0 15,0-1 2-15,-1 1 4 0,2-3 2 0,-1 3 0 16,-2-1-1-16,3-1 1 0,-2 1 0 0,0 0 1 16,-1-2 2-16,0 2 0 0,-1-1 1 0,0 2-3 15,1-4-2-15,1 2 0 0,-2 1-2 16,1 2-2-16,0-1 0 0,1 2-2 0,0-4-1 16,1 0 1-16,-1 2-1 0,2-3 2 0,-1 3-2 15,1-1 0-15,-2 0 0 0,2 1-3 0,0-1 1 16,0 1 2-16,-1 0-3 0,0 0 1 15,0 0 2-15,-2 0-3 0,1 0 2 0,2-1-1 16,-1 0-2-16,2 0-1 0,-1 0 1 0,2 0-1 16,-1 0 0-16,1 1 2 0,-1-1 0 0,1 0-1 15,1 3 1-15,-3-2-1 0,3 2-1 16,1 3 2-16,-1 0-3 0,-1 0 1 0,2 3 0 16,-1-2-1-16,-2-2 1 0,4 2 1 0,-2 2-2 15,2-1 0-15,0 3 1 0,-3 1-2 0,4 3 0 16,-2 0 1-16,-1 1-4 0,2 2 1 15,0 0 3-15,0-1-2 0,-2 3 2 0,4 1 1 16,-3 2-1-16,0 0 1 0,-1 3 1 0,3 0 1 16,-1 3-1-16,1 0 3 0,-1 0-1 0,2 1 0 15,-1 2 3-15,1 1-4 0,1-1 3 0,0 5-2 16,0-4-3-16,1 4 2 0,-2-1-1 16,1 3 0-16,-1 2 0 0,0-2 0 0,2 3 1 15,-2-1-1-15,-1 0 0 0,0 2 4 0,1 2 4 16,-3 2 1-16,2-1-2 0,-1 0-3 0,2 3-7 15,-1-1 1-15,0 2 1 0,-1-1-1 16,1 2 1-16,3-1-1 0,0 2 0 0,-1 1-1 16,0 0-1-16,1 1 0 0,-3 2 1 0,3-1 1 15,-2 2-1-15,0 0 0 0,-1-2 0 0,-2 1 0 16,3 1 0-16,-2 3-1 0,3-3 0 16,-2 1-2-16,-2 2 2 0,2-2 1 0,-2 2-1 15,3-2 1-15,-3 0 2 0,1 1-1 0,0 2 1 16,1-3 0-16,-1 3 0 0,2-1-1 0,-2 2-1 15,2 1 1-15,0-2-1 0,1 1 1 16,-2-3 2-16,1 3-5 0,-2 0 2 0,0 0 3 16,-1 0-6-16,2 4 3 0,-1-5 5 0,0 2-6 15,-2-3 4-15,1 1 3 0,0 0 1 0,-2 2 0 16,0-2 2-16,0 1-2 0,1-1-2 0,-2-2 1 16,0-1-1-16,0-2-1 0,-2 2 1 15,-1-1-1-15,-2-2-2 0,1 0 0 16,0 2 0-16,-1 0-1 0,1 0 0 0,0 0 1 0,-1 0 1 15,0-3-1-15,2 1 2 0,-2 2-2 16,3 0-2-16,1-3 2 0,0 3-1 0,0-2-2 16,1 0 2-16,-1 0 2 0,3-3-1 0,-3 1 2 15,1-2-2-15,-1-2-4 0,0 2 3 0,0 0-2 16,0-1 1-16,0 1 1 0,0-3-2 16,1 0 0-16,-1-3 0 0,1 0 1 0,0 0-1 15,2-2 1-15,-2 1-1 0,1-2-1 0,-1 0 2 16,0-1-2-16,-1 0 2 0,0-1-1 0,-1 0-1 15,0-1 3-15,-1-3-1 0,0-2 1 0,0 3-1 16,1-5-1-16,-1 2 1 0,-2 0-2 16,2-1-1-16,0 0 3 0,0-3-1 0,0 1-1 15,-1 2 4-15,2-3-2 0,-1-2 0 0,-1-1-1 16,-1-2 3-16,-1 4-2 0,-1-4-2 0,0-1 1 16,0 2 0-16,-1-1-1 0,2-1 0 15,-4 1 2-15,2-2-1 0,-3 2 0 0,1-2 1 16,-1 1-2-16,2 0 1 0,-1-2 0 15,-2-1 0-15,2 0 0 0,0-4 0 0,-1 2 1 0,-2-1-1 16,2 1 0-16,-1-2 0 0,1 0-1 16,-2-1 0-16,3 0 2 0,0 0-3 0,1-2 0 15,-2-1 2-15,1 1-2 0,5-3 1 0,-3 2 1 16,0 3 1-16,1-4-1 0,-1 3-2 0,0-3 2 16,2-1-1-16,-3-1 1 0,4 2 2 15,-2-2-3-15,4-1 0 0,-1 0 0 0,1-1-1 16,1 2 2-16,1-1 0 0,1-3-2 0,1 1 2 15,0 0-1-15,-1 0 1 0,1 0-1 16,0 1 3-16,-1-1-1 0,1 0-2 0,-1 1 1 0,0-3 2 16,-1 3-3-16,1 2 2 0,-1-1-1 15,0 3-1-15,0-3 1 0,1-2 0 16,0 3 0-16,3 0-1 0,-1 1 0 0,-1-1 1 0,0 4 0 16,0-2-1-16,1 3-3 0,-2 1 1 15,2-1 1-15,-3 1-1 0,2 2 2 0,0-1 0 16,0 1-1-16,-2 4 2 0,0-1 1 0,-2 1-2 15,0 1 2-15,0 0-4 0,-1-1 4 0,-1 0-3 16,2-4 3-16,-2 2-1 0,0 2-1 16,0 4 0-16,1 0 3 0,0 1 0 0,0-1-3 15,3-1 3-15,-1-1-5 0,-1 3 2 0,0 1 2 16,-1 1-2-16,1 3 0 0,1-1-1 0,-2-2 4 16,0-2-5-16,2 2 1 0,-3-2 0 15,2 1 1-15,-1-1 4 0,1-1-1 0,0 3 0 16,-1-1-2-16,-1-2-6 0,1 0 2 0,0-2 1 15,-1 0-1-15,-1 1 0 0,-1 3 1 0,1-1-4 16,0 2-7-16,1 0 10 0,-1-1-3 16,0-1 1-16,0-4 11 0,1 5-12 0,2-2 2 15,0-25 23-15,-1 4-12 0,1 3 2 0,2 4-4 16,0 0-16-16,-1 6 5 0,0-3 1 16,-1 7 5-16,-1 0-18 0,0-1 6 0,0 0 7 15,0-2-8-15,-2-1 2 0,1 0 5 0,-2-1-3 16,6-41 22-16,-4 42-11 0,4-42-7 0,-8 48 10 15,5-23-40-15,-2 3 10 0,3-2-3 16,-3 5-14-16,2-1 21 0,-1 2-21 0,-2 0-7 16,2 3 2-16,-1-2-15 0,0 3 2 0,0-15-10 15,2-21-10-15,0 0-2 0,-1 0 1 0,1 0 66 16,1 0 3-16,1 0 0 0,1 0 2 0,0 0-47 16,1 0-19-16,-1 0 7 0,5 0-14 0,-5 0-40 15,8 0-24-15,-8 0-64 0,0 0-46 16,17 0-79-16,-17 0-110 0,0 0-87 0,0 0 330 15,23 0 203-15</inkml:trace>
  <inkml:trace contextRef="#ctx0" brushRef="#br0" timeOffset="11482.2215">1612 1984 1 0,'0'-3'90'15,"-1"-3"157"-15,1 0-2 0,0 3 6 16,1 0 0-16,-1-2-5 0,2 2-18 0,0-1-28 16,0-1-24-16,-1 3-20 0,0 0-22 0,0-1-13 15,-1 2-14-15,0 1-11 0,0 0-12 0,0 0-7 16,0 0-13-16,0 0-7 0,0 0-9 16,0 0-8-16,0 0-7 0,0 1-11 0,0 1-8 15,0-2-5-15,-1 1-6 0,1 1-2 0,-1-1-1 16,1 6 2-16,-1 4 1 0,-3 6-1 0,2-1 3 15,1 5-2-15,0 4-1 0,1 2 3 16,-3 6 1-16,-2 4-1 0,2 5 10 0,-4 3 9 16,3 0 2-16,-3 1 0 0,4-3-5 0,0-1-5 15,-3 1-4-15,4-2-3 0,-5-1-2 0,4-2 0 16,-3-2-1-16,4-3 0 0,1-3-2 16,0-1-1-16,0-5-1 0,0-2 2 0,1-3-2 0,0 0 1 15,-2-3-4-15,2-2 2 0,0-1 0 16,0-3 0-16,0 2 3 0,0-4-2 15,0-1-1-15,0 0 2 0,0-1 0 0,-2-4 2 0,2 2-2 16,0-1 2-16,-1 0 1 0,1-1-1 16,0-1 4-16,0-1-3 0,0-1 3 0,0 1 1 15,0 0 3-15,-1 0-2 0,1 0 1 0,0 0-3 16,0-2-5-16,0 0-8 0,0 1-15 16,-1 0-16-16,1 1-35 0,-2-2-44 0,-1-3-69 15,-1-2-115-15,2-3-159 0,-6 1-297 0,6-5-660 16</inkml:trace>
  <inkml:trace contextRef="#ctx0" brushRef="#br0" timeOffset="12018.3441">1465 1924 83 0,'-1'-3'590'0,"-4"-2"-362"0,4 1-4 0,0 1 15 16,2 2 16-16,-1 0-10 0,0 0-37 0,1-2-39 16,-1 3-46-16,0 0-40 0,2 0-34 15,1 3-19-15,-1-3-9 0,1 1-2 0,5 2 3 16,2 2 1-16,2 4 8 0,4 5 8 0,4 5 3 15,2 4 1-15,0 3-5 0,5 4-5 16,1 7-5-16,-1 3-2 0,1 5-6 0,-1 2-2 16,-2 1-4-16,-4 1-2 0,0-2-1 0,-1 2-2 15,0 1-2-15,-3 4 3 0,-2-1 3 0,4-4-2 16,-1-7 3-16,1-4-3 0,-3-5-6 16,2-4 0-16,0-1 1 0,-4-4-1 0,4-2 1 0,-5-3-1 15,2-4 1-15,-3-2-1 0,-2-4 4 16,-2-4 2-16,-4-1 9 0,-2-2 13 0,0-2 19 15,-2 0 16-15,2-2 10 0,-2 1-6 16,2-5-17-16,0-3-20 0,5-8-16 0,0-5-6 16,0-4 0-16,0 0 3 0,-3-3 1 0,3-1 0 15,-4-5-1-15,6-3-4 0,-3-1-5 0,-2-4-4 16,3-2 3-16,-3-4-6 0,5-2 3 16,-1 1 0-16,-1 0-2 0,-2-2 2 0,0 2-4 15,-3-1-1-15,-1 6-2 0,-1 2-3 0,-1 9-5 16,-5 3-10-16,3 6-8 0,-3 4-17 0,1 2-25 15,0 4-33-15,3 3-58 0,-3 4-102 0,0 2-265 16,2 2-410-16,-2 8-525 0</inkml:trace>
  <inkml:trace contextRef="#ctx0" brushRef="#br0" timeOffset="12601.9492">2247 2424 640 0,'4'2'580'16,"5"1"-265"-16,3 0-4 0,3-3-11 0,-1-3-26 15,3-2-49-15,3-2-52 0,1-3-41 16,0-3-35-16,2-5-27 0,0 0-18 0,-3 0-12 0,-1 1-4 16,-2 1-1-16,-7 3-4 0,-1-2-1 15,-5 2 1-15,-1 0-5 0,-4 4 2 0,-2-3-4 16,-3 4-8-16,-5 1-5 0,-2 1-13 0,-1 2-4 15,-5 4-1-15,0 1 2 0,-3 7 2 0,1 0 0 16,2 3 1-16,0 4-2 0,-1 5 1 0,4 4 0 16,0 2 0-16,1 3-1 0,2-1 0 15,6 2 1-15,3-2-2 0,4 2 2 0,7 0 1 16,3 1 4-16,3-3 3 0,5-2-2 0,-1-2 2 16,7-2-4-16,-1-7 0 0,1-1 1 0,2-6 0 15,4-2 1-15,1-6 2 0,3-8-3 16,3-2 2-16,-1-6 0 0,3 0-2 0,-1-5 2 15,2-1 2-15,-5-5-1 0,-1-3-1 0,-3 0 6 16,-4-2-6-16,-1-6 2 0,-2-1-2 16,0 0-2-16,-1-6 0 0,-5 1-2 0,0-6-1 15,-6-3-1-15,-2 0-1 0,-7-1-5 0,0 2-2 16,-3 0-4-16,-1 1 0 0,-3 1 8 0,-1 2 2 16,-3 5 1-16,-1 5 4 0,1 6 4 0,-4 8 4 15,2 5 1-15,-3 7 0 0,2 4-7 16,4 6-11-16,0 4-13 0,-2 4-4 0,-2 6 2 15,1 8 8-15,-3 9 10 0,-2 10 1 0,2 9 1 16,0 6 1-16,2 8 1 0,-6 6 3 0,4 8-1 16,-6 4 3-16,4-3 0 0,4-2 1 15,7-7-1-15,5-6-8 0,7-6-5 16,3-6-6-16,1-4-9 0,5-8-9 0,-1-5-14 0,5-8-19 16,1-7-34-16,4-4-43 0,5-12-84 0,-1-4-173 15,3-13-370-15,2-4-777 0</inkml:trace>
  <inkml:trace contextRef="#ctx0" brushRef="#br0" timeOffset="14111.0218">2696 2035 1584 0,'8'-2'121'0,"6"1"-3"15,7-2 39-15,6-3 31 0,-1 3-5 0,4-2-33 16,2 0-38-16,3 1-25 0,3 0-23 0,-1 0-19 15,0 2-12-15,-3 2-8 0,-6 2-4 16,-1 2-5-16,-6 2 1 0,-5 0-3 0,-1 1-3 16,-4 5 5-16,-1 4 6 0,-2-1 2 0,-2 10 4 15,-1 0-1-15,-4 3-5 0,-1 3 6 16,-2 0-3-16,-2-2-2 0,-1 5-3 16,0-3-8-16,2 0-4 0,1 0-1 0,1-3 0 0,2-3-1 15,2-3 2-15,4-3 1 0,0-6 1 16,3 0-1-16,-1-5 3 0,2-5 8 0,3-2 2 15,-1-4 6-15,5-3 0 0,0-4-4 0,0-3-5 16,1-6-5-16,-2-3-1 0,-2-3 0 0,1-2 1 16,-5-1-3-16,-2 2-4 0,-4-4-1 15,0 4-3-15,-4 1-1 0,-1 1 0 0,0 5 2 16,-3 5-3-16,0 4 6 0,-1 5 0 0,2 3-6 16,1 2-7-16,-3 0-13 0,4 2-8 0,0 3 4 15,-1 3 8-15,1 4 10 0,0 5 6 0,4 2-2 16,-2 4 2-16,3-1-1 0,2 2 0 15,0 3 0-15,0 0-2 0,3 0 1 0,-1 3-2 16,1-2-10-16,1 0-2 0,2-8-2 0,2-3 5 16,4-8 10-16,0-3 4 0,0-6 3 0,-3-5-5 15,2-3 1-15,-4-5-1 0,2-4 3 0,-3-3 2 16,-2-1 3-16,-2-3-4 0,-4-1-1 16,-2-1 2-16,-3 0-2 0,0 1 1 0,0 2-1 15,0-1 0-15,-1 1 1 0,2 2 0 0,-1 2-1 16,3 1 0-16,1 2-3 0,2 0 1 15,1 4 0-15,2-1-3 0,1 4 0 0,2 0-2 16,0 2 1-16,-1 3-1 0,1 4-2 0,0 2 0 16,-2 2 0-16,1 4 2 0,-2 4-2 15,1 1 6-15,-2 5-2 0,-2 3-2 0,-2 3 4 16,-1 2 0-16,-2 5 2 0,-1-2 0 0,-1 2 0 16,0 2 0-16,1-1 1 0,1-3 0 0,1-3 1 15,2-4 1-15,4-4-3 0,2-5-1 0,1-2 1 16,3-5 5-16,1-6-1 0,0 0 0 15,0-3-1-15,3-6-3 0,-3-3 0 0,5-3 3 0,-5-5-1 16,1-1-1-16,-5 1-4 0,0-5 0 16,-5 0-3-16,-4 0-5 0,-2 0 4 0,-3 1-1 15,-3 2 2-15,-4 0 0 0,-1 3-1 0,1 1 2 16,-4 3-1-16,0 3 1 0,1 1 2 16,1 2 0-16,-2 5-3 0,4-1-1 0,2 4-1 15,3 1 1-15,2 1-3 0,1 4-3 16,1-2 0-16,0 6 2 0,0-1 2 0,1 4 4 0,2-2 1 15,1 1 1-15,5-1-1 0,0-3-2 16,4 2 6-16,2-5 2 0,3-2 0 0,4-4 5 16,0 0-2-16,1-6 1 0,-2-1 1 0,1 1 3 15,-5-4-1-15,-1 1 0 0,0-4-1 16,-2 1 0-16,-2-1-3 0,2 1-2 0,-3-3-2 16,-1 2 0-16,0 3 0 0,0 1-1 0,-2 4-3 15,-3 0-1-15,1 2-3 0,0 4-2 16,-2 1-1-16,2 0-2 0,-1 4-1 0,1 3 0 0,-1 2-1 15,1 2 2-15,-2 8 2 0,0 1 5 16,2 4 2-16,-3-3-1 0,1 2 2 0,-3 2 2 16,0-1-2-16,1-1-4 0,0-2-5 0,3-2-4 15,1-3-2-15,5 0 7 0,4-5 6 0,-1-2 4 16,4-4 1-16,-2-4 3 0,2-1-1 16,1-1 0-16,0-5 2 0,3-2-3 0,-2-3 1 15,5-2 0-15,-2-4-1 0,2-2 2 16,-4-3-2-16,0-1-1 0,-3-1 2 0,-1-3-2 15,-1-3 0-15,-4-2-1 0,-2-3-1 0,-1 1 2 16,-2-2-1-16,-4 1 0 0,-1 0 2 0,1-3-1 16,-4 1 0-16,2-2 0 0,-1-2 0 0,0 4 6 15,1 0-3-15,-3 2 0 0,2 6 3 0,0 1 0 16,1 7 2-16,-2 7 4 0,2 5-5 16,-3 3-9-16,3 6-17 0,-1 2-18 0,1 3 2 15,-1 7-4-15,-3 4 19 0,0 14 16 0,0 7-4 16,-2 7 3-16,-1 9-2 0,-2 4 1 15,-1 7 4-15,-3 4 0 0,1 4 2 0,-1 0-4 16,-3 0 1-16,4-7-6 0,1-3-4 0,2-6-4 16,5-6-3-16,2-6 3 0,0-7 4 0,5-10 0 15,1-8 3-15,-2-9 4 0,2-5 5 0,0-2 18 16,-4-3 15-16,1-5 2 0,4-5 0 0,0-7-14 16,2-6-16-16,-2-7-1 0,2-2 2 15,-4-4 4-15,3 0 3 0,-1-3 2 0,1 0-2 16,0 1-8-16,0-2 2 0,4-1-1 15,-1-1-1-15,3-1-2 0,0 1-2 0,2 1 0 0,0 3-3 16,1 7 1-16,-1 4 0 0,-2 5-1 16,2 8-4-16,-1 2-4 0,1 5-6 0,2 4-4 15,-3 4 1-15,4 5-2 0,-4 3 2 0,0 3 1 16,0 4 1-16,-4 5 5 0,-2 0 2 16,-3 7-1-16,-6 1 3 0,-1 1 2 0,-8 5 0 15,-7-1 1-15,-3 3-5 0,-5-2-7 0,-2-3-7 16,-1-3-5-16,-1-10 2 0,11-4 12 0,3-11 18 15,11-4 18-15,2-4 10 0,3-2 1 16,0-6-5-16,3 4-5 0,-1-3-3 0,3 3 1 16,-1 4-5-16,5 1-2 0,-4 1-8 0,3 5-4 15,1 0-1-15,6 3 0 0,-1 5 0 0,2-1 0 16,3 3-1-16,-1 1-1 0,3 1 2 0,-1-3 1 16,4 3-1-16,-2-2-15 0,1-1-27 15,-2-3-48-15,0-1-90 0,-1-4-194 0,0-3-326 16,1-1-962-16</inkml:trace>
  <inkml:trace contextRef="#ctx0" brushRef="#br0" timeOffset="15421.8877">5500 2044 884 0,'3'1'443'0,"-1"3"-219"0,2-1-13 16,1 2 8-16,2-1 0 0,1-1-18 0,2 2-31 15,4-5-30-15,2 0-28 0,6-2-21 0,1-2-19 16,4-4-13-16,0-3-10 0,1-1-7 0,-1-3-2 15,-4 3 0-15,-6-3-2 0,-2 2-3 0,-6-1-4 16,-1 2-2-16,-4-1-10 0,-3-2-3 16,-2 1-2-16,-2 0-6 0,-6 3 1 0,0-2-7 15,-3 5-4-15,-4-3-3 0,2 5 4 0,0 4-4 16,-2 0 0-16,2 5-2 0,-2 1 0 16,-2 5 2-16,3 3 1 0,-4 5 2 0,1 2-1 15,3 2-2-15,-1 4-1 0,5 3-1 0,2 1 3 16,4 4 2-16,4 1 0 0,2 3 0 0,4 0 1 15,5-3 1-15,4 1 4 0,7-10 2 0,4-3-2 16,4-6 1-16,3-6-2 0,-1-3 2 16,2-4 2-16,4-3 1 0,-1-4 0 0,1-3 2 15,2-2-2-15,-3-4 1 0,0-4 2 0,-4 0-1 16,-1-2 2-16,-3-5-2 0,-5-3-2 0,0-2-1 16,0-5-2-16,-2-4-1 0,-2-3 0 0,-1 0 0 15,-3-3-5-15,1-2 3 0,-2-2 0 16,-2-2-3-16,-1 1 3 0,2-2-1 0,-3 1-1 15,-2 0 0-15,0 0-1 0,1 4-1 0,-3 4 1 16,-2 2-4-16,-3 2-1 0,-1 6 2 0,-2 3 2 16,-3 3 2-16,1 4 1 0,-5 2 4 15,0 4-1-15,2 4 0 0,0 7 0 0,-2 4-11 16,2-1-14-16,3 5-7 0,-3 5-4 0,-2 9 7 16,-3 5 13-16,-1 11 8 0,-4 6 8 15,4 6 1-15,-4 8 0 0,5 9 0 0,-3 6 2 16,-1 9-5-16,-4 8 1 0,-5 6 3 0,-2 5 3 15,1 1 2-15,2-2 1 0,4-3-4 16,3-6-6-16,5-3-11 0,4-7-11 0,1-2-9 16,1-7-7-16,-3-8-7 0,5-5-5 0,-1-5-11 15,3-11-19-15,2-4-17 0,2-6-29 0,5-12 1 16,4-10 23-16,2-12 22 0,5-12 22 0,2-9-26 16,0-5-38-16,-2-5-16 0,-7-3 15 0,-4-2 49 15,-3-1 62-15,-5 1 61 0,-5 2 50 0,-1 3 24 16,-4 2 12-16,-3 6-8 0,1 2-23 15,-4 4-9-15,3 6-13 0,1 5-18 0,3 1-9 16,5 4-7-16,2 3-7 0,5-2-8 0,0 2-14 16,6 0-14-16,3-3-7 0,9-2-2 15,3-3 2-15,10-3 6 0,3 0-1 0,3-4 7 16,1-1 7-16,2-2 6 0,-3-1 6 0,-4-2-2 16,1-4-2-16,-6-3-4 0,-4-2-1 15,0-1-5-15,-4-4-3 0,-2-2-1 0,0-2-5 16,-4 0-2-16,-1-4-1 0,-3 0 1 0,0-5-4 15,-3 1 4-15,-2 1 1 0,-5 2-2 0,-1 3 4 16,-3 7 0-16,0 1 7 0,-6 11 3 16,-1 2 3-16,-1 5 4 0,-2 8-4 0,2 1-6 15,0 4-10-15,0 3-8 0,1 5-9 0,0 2-9 16,1 8 6-16,-2 7 2 0,-3 9 9 0,3 9 6 16,3 9 0-16,1 6 3 0,-3 10-4 15,1 6-2-15,-2 8 5 0,-1 4-5 0,1 8 3 16,5 2 0-16,-3 2-12 0,-1-3-6 0,5-3-9 15,-3-7-9-15,-1-3-4 0,4-9-8 0,-3-6-5 16,5-13-3-16,3-8 4 0,5-13 11 0,0-10 12 16,2-10 20-16,1-5 21 0,0-8 6 0,-1-6 7 15,2-8-4-15,0-9 0 0,-2-2 14 16,-1-3 13-16,-2-2 12 0,-3-2-1 0,-2 1-9 16,-2-1-5-16,0 0-5 0,-1 1 1 15,2 3-1-15,0 0-5 0,-2 3-5 0,3 4-12 16,3-3-5-16,-1 5-6 0,5 0-6 0,-1 2-1 15,9-3-4-15,-1 0 0 0,8 1-12 0,5 1-14 16,1 0-21-16,3 2-29 0,1-1-32 16,0 7-38-16,1-1-75 0,3 3-123 0,-3 3-210 15,5 0-543-15,-7 5-65 0</inkml:trace>
  <inkml:trace contextRef="#ctx0" brushRef="#br0" timeOffset="16079.86">6846 1870 1188 0,'3'3'283'0,"2"-3"-129"0,0 0 12 16,1 1 57-16,1-1 38 0,-2 0-26 15,5-1-46-15,0-3-45 0,6 1-32 0,1-3-21 16,2-3-19-16,-1 0-13 0,2-1-13 0,-6 1-2 16,0 1-3-16,-4-2-1 0,-2 1-1 0,-3 1-3 15,-5-1-4-15,-2 1-4 0,-1 0-9 0,-5 0-7 16,0 2-9-16,-1 2-6 0,-1 1-7 15,1 1-2-15,-1 3-4 0,-1 4 2 0,0 3-1 16,0 7 7-16,-3-1 1 0,0 6 1 0,3 4 3 16,1 1 0-16,5 5 0 0,0-2 1 15,5 0-3-15,5 0-1 0,0-3 0 0,6-2-1 16,5-4 5-16,0-3 1 0,5-7 0 0,1-4 3 16,2 1-4-16,-1-6 2 0,4-3 2 0,1-2 1 15,0-3 2-15,-2-3 0 0,2-2 0 0,-5-3 1 16,0-2 1-16,-1-2 0 0,-5-1-1 15,1 0 0-15,-5 1-2 0,-2 1 0 0,-3 1 2 16,-2 5-3-16,-4 1 1 0,-2 5 1 0,-2 3-1 16,-2 4-7-16,2 0-9 0,1 1-14 0,0 4 1 15,-3 1 3-15,1 6 10 0,1 2 7 0,1 3-3 16,1 1-1-16,2-1-8 0,4 1-5 16,-1 1-6-16,3 1-5 0,3-5 4 0,0 0 7 15,3-3 5-15,1-6 9 0,2-2 8 0,-2-4 3 16,4-1 2-16,0-5 4 0,3-5 3 15,-1-1-1-15,0-5 1 0,-1-2 1 0,-1-3 3 16,-3 1 2-16,-4-3 5 0,-2-5 0 0,-1 0 0 16,-5 0-4-16,1-7-3 0,-1 1-1 0,-3-1 9 15,-1-3-6-15,0-1-2 0,0-2-4 16,0-4-13-16,0 3 1 0,1-1 0 0,1 0 4 16,3 4-2-16,-3 4 9 0,-2 5 9 0,0 7 8 15,-1 7 5-15,-2 6-4 0,-2 5-9 16,3 5-20-16,-2 4-21 0,-1 4-3 0,2 8 2 0,-5 6 9 15,-2 6 11-15,-3 13 6 0,-2 6 3 16,0 5 0-16,-1 8 1 0,4 7 0 0,1 3-9 16,3 2-3-16,6 0-12 0,2-5-12 0,3-7-5 15,6-9-6-15,9-11 0 0,1-9-3 0,4-11-25 16,4-12-55-16,0-7-149 0,4-8-319 0,3-10-1074 16</inkml:trace>
  <inkml:trace contextRef="#ctx0" brushRef="#br0" timeOffset="16217.8667">7429 1566 2344 0,'24'-1'116'15,"8"1"-85"-15,17-1-6 0,3 1-6 16,-1 1-4-16,0-1-12 0,-1 2-38 0,-3 1-99 16,-5-2-195-16,-8 4-348 0,-4-2-700 0</inkml:trace>
  <inkml:trace contextRef="#ctx0" brushRef="#br0" timeOffset="40693.4972">1012 2890 1 0,'0'-1'0'0,"0"0"0"0,-1-2 0 0,1 2 51 16,0 0 179-16,0 1 10 0,0 0-12 0,1 0-30 15,-1 0-58-15,0 1-39 0,1 0-30 0,3-1-24 16,-3 2-16-16,0-1-12 0,-1-1-9 15,0 0-4-15,2 0 7 0,-1 0 5 0,5 0 3 16,0 0 6-16,1-1-6 0,2 1 2 0,0 0 4 16,2-2 2-16,0 2 5 0,0-1 0 15,5 0-1-15,-2 1 0 0,4-2-1 0,1 2-1 16,1-2-2-16,3 2-5 0,1 0-2 0,3 0-7 0,1 0 0 16,-3 0-1-16,6 0-1 0,0-1 3 15,4 1-2-15,-4-1 1 0,1 0-2 0,0 0-1 16,0-1 0-16,-2 0-4 0,1 0 1 0,0 0-1 15,-1 1 2-15,0-2 2 0,-2 3 4 16,0-3 3-16,-2 2 0 0,4-2 2 0,1 1-2 16,1 0-3-16,1 0-2 0,0-2-1 0,-1 3-3 15,0 0 0-15,4-2-1 0,-2 1 1 0,3 1 2 16,-2-2 0-16,3 0 2 0,-1 1 1 16,-4 1 0-16,1-1-2 0,0 2 0 0,2-3 1 15,-1 2-5-15,2-1-1 0,2 1 1 0,0-2-3 16,-2 2-1-16,3-1 0 0,1 0 0 15,-1-1-2-15,-1 1 2 0,1-1 0 0,-1 2-2 16,-3 0 4-16,0-2-3 0,3 0 0 0,-3 1 2 16,2-2 0-16,-1 2 0 0,-3-3 0 0,2 3-2 15,-2-2 1-15,3 2 1 0,-2-2 3 0,4 2 1 16,-3-3-4-16,3 1 3 0,-1 1-3 16,1-2-2-16,-1 1 2 0,0 1-2 0,2 0 1 15,-4-1-1-15,0-1 1 0,1 1-1 0,2-1 1 16,-2 2-1-16,1-2-2 0,-1 1 0 0,-2-1 2 15,-2 1-1-15,2 1-5 0,-4 1 4 0,3-1 0 16,0 2-2-16,-1-4 4 0,0 3-4 16,-1-2 1-16,2 0 1 0,-3 1-3 0,3 0 3 15,-2 0-2-15,0-1 1 0,0 1-2 0,0-2 2 16,0 4-1-16,1-4 2 0,-2 2-1 0,5 0 0 16,-1-1-1-16,-2 2 1 0,5 0 2 15,-5-2-1-15,4 2-2 0,1-3 2 0,-1 4-3 16,2-4 1-16,0 3 1 0,2-1 3 0,-4 1-2 15,0 0 1-15,1-1-1 0,-3 1-4 16,1-1 1-16,0 1 1 0,-1-1 1 0,-2 0 0 16,4-1 2-16,-4 0-2 0,6 1-2 0,1 0 0 15,0-2 0-15,1 2-1 0,-2-2 4 0,0 0-2 16,-1-1 0-16,2 3 1 0,0 0 0 16,-1-3 2-16,-2 4 1 0,-2-2 0 0,3 1-2 15,-3-1-1-15,2 0 1 0,-4 0-1 0,1-1-1 16,-1 2-2-16,-1-1 2 0,0 0-1 0,3 1 1 15,2-2 0-15,0 0 1 0,-3 3 0 0,3-3-1 16,-4 2 2-16,2-1-1 0,1 1 0 16,-3-2 0-16,4 2-2 0,-3-1 2 0,3 1-1 15,-4 1-1-15,4-2 1 0,-4 1-2 0,0-1 3 16,5 1-1-16,-5 1 0 0,2 0 0 0,-3-2 1 16,0 2-1-16,0-1 0 0,2 1-1 15,0 1 1-15,-3-2 0 0,0-1 1 0,1 2 0 16,-3-2-1-16,2 2 2 0,-1-2-1 0,1 2-2 15,-2-2 2-15,3 1 0 0,-2 0 1 0,2 1-1 16,-3-1 1-16,2 1 1 0,-1 2-3 16,-2-3 2-16,0 1 0 0,-1 1 0 0,0 1 0 15,-4-3 1-15,-1 1 3 0,3 1 1 0,-5-1 0 16,0 1 1-16,-4-1 3 0,2 2 2 16,1-1-1-16,-6-1 0 0,5 2-1 0,-4-3-1 15,4 3-1-15,-6-1 1 0,4 0-3 0,-3 1-2 16,0 0 1-16,0-2-4 0,-1 2 2 0,0-1-1 15,-3 1-1-15,1 0 0 0,-2 0 1 0,0 0-1 16,-2 0 1-16,3 0-1 0,-5 0 1 0,3 1 1 16,1-1-1-16,-3 2 3 0,3-2-1 15,-1 1 1-15,1-1-1 0,-2 1 0 0,3-1-1 16,1 0 0-16,-1 0 1 0,1 0 1 0,-1 0-2 16,2 0 2-16,-1 0-2 0,0-1 1 0,-1 1-2 15,0-1 2-15,2 1-2 0,-5 0 3 16,2 0-2-16,0 0-2 0,-4-2 0 0,3 4-1 15,-3-2 0-15,1 0 0 0,-3 0 1 0,0 0-2 16,-1 0 2-16,2 0-2 0,-3 1 1 16,0-2 1-16,-3 1-3 0,2 1-6 0,0-2-9 15,0 2-26-15,0-2-42 0,-1 2-66 0,-5 0-141 16,-2 1-328-16,-2 2-898 0</inkml:trace>
  <inkml:trace contextRef="#ctx0" brushRef="#br0" timeOffset="53361.9824">3613 3707 420 0,'-7'0'370'0,"1"-2"-154"16,-4 1-81-16,3 2-57 0,5 3-36 0,-1 4-5 15,0 2 7-15,1 7 14 0,-1 5 17 0,1 3 4 16,1 5 1-16,1 2-7 0,2 3-7 0,0 0 7 15,0 6 5-15,0 2 11 0,0-2 9 16,0-1-12-16,0-2-16 0,1-5-17 0,2-4-19 16,-2-2-9-16,4-1-3 0,-3-6 0 0,2 0-1 15,-2-3 0-15,-3-1-3 0,3-4-1 0,-2-2 1 16,-1-1 4-16,0-3 4 0,-1-3-1 0,2-2-5 16,-2-1-21-16,0-1-26 0,-2-1-28 15,2-1-61-15,-2-1-92 0,-4-2-161 0,1-3-240 16,-4 0-425-16</inkml:trace>
  <inkml:trace contextRef="#ctx0" brushRef="#br0" timeOffset="53589.9635">3140 3819 932 0,'0'-6'585'0,"-2"0"-342"0,2-2-90 16,4 2-33-16,2 1 8 0,5-4 13 0,3 1 8 15,7-3-18-15,7-1-31 0,4-4-24 16,7 1-26-16,3-4-13 0,5-1-10 0,3 1-8 16,1 1-3-16,0 0-3 0,-2 2-3 0,-1 1 2 15,-4 4-3-15,-4 0-4 0,-4 4-16 0,-9 1-28 16,-5 4-44-16,-5 2-78 0,-6 5-94 0,-2 2-124 16,-8 5-169-16,-4 5-178 0,-6 4-27 15</inkml:trace>
  <inkml:trace contextRef="#ctx0" brushRef="#br0" timeOffset="53758.6345">3191 4376 1214 0,'1'2'147'16,"0"4"-78"-16,1-2 42 0,4-1 70 0,0-2 48 16,7-1 8-16,3-2-44 0,4-3-54 15,10-4-52-15,3-1-31 0,5-3-22 0,2 2-12 16,1-2-31-16,-2 2-72 0,-7 2-122 0,1 3-213 15,-5 1-266-15,-2 1-390 0</inkml:trace>
  <inkml:trace contextRef="#ctx0" brushRef="#br0" timeOffset="54110.8209">3851 3946 410 0,'4'2'336'0,"-1"3"-121"15,5 1 7-15,-1 0 34 0,-1 0-5 16,2 2-32-16,0 1-44 0,0-1-42 0,-3 3-27 16,1 2-22-16,-2 1-16 0,0-2-12 0,0 3-9 0,-1-2-6 15,-1-2-6-15,0-2-4 0,-2 0-5 16,1-5 1-16,-1-2 10 0,1-2 19 0,-1 0 19 16,3-3 9-16,-3 0-10 0,1-8-22 15,3 1-22-15,1-7-17 0,3-2-4 0,1-1-3 16,0-1-1-16,1 1-1 0,0-1 0 0,-2 3-2 15,1 0-1-15,2 3 1 0,-1 3-4 0,-1 2 1 16,-1 5 0-16,3-1-2 0,-3 5 0 16,0 1-2-16,0 5-2 0,0-1 2 0,0 3-1 15,4 2 2-15,-2 4 2 0,0 4 3 0,1-3-2 16,0 5 3-16,-2 2-1 0,2-2 2 0,-3 2-1 16,2-3-4-16,0 3-11 0,-1-2-32 15,0-2-51-15,1-2-82 0,1-1-136 0,-1-4-271 16,2 0-409-16,-2-5 61 0</inkml:trace>
  <inkml:trace contextRef="#ctx0" brushRef="#br0" timeOffset="55158.3807">4354 3650 1230 0,'0'-2'688'15,"1"0"-465"-15,-1 1-123 0,2 4-32 0,4 1 7 16,1 4 20-16,0 3 10 0,4 2-15 0,6 5-24 16,1 1-20-16,1 2-13 0,5 3-6 15,-3 1-6-15,-1 0-4 0,-2 0-4 0,1 1-2 16,-5 0-2-16,2 4 0 0,-5 0 1 0,-1 1 1 16,0-4 4-16,-3-4 1 0,2-6-1 15,-2-8-1-15,-4-3 0 0,0-4 4 0,-1 0 12 16,-1-4 16-16,1 0 9 0,-2-2-5 0,1-6-15 15,-1-7-20-15,1-5-12 0,0-2-2 0,2-2 1 16,-3 0-2-16,0-2 2 0,-1-1-1 16,-1 2 0-16,1 0 0 0,1 3 1 0,0 1-1 15,1 4-1-15,1 4 1 0,-1 2-2 0,3 2-2 16,-2 4-2-16,4 0-5 0,1 2-2 0,1 1 0 16,2-1 1-16,8 1 4 0,-3 0 3 15,6 1 1-15,4-2 1 0,1 1 2 0,1-3 1 16,4 0 2-16,1-4 1 0,-4 1-1 0,2-2 0 15,-1-2 1-15,-8 1 2 0,0-2-1 0,-6-2 1 16,-5 2 0-16,-2 1 1 0,-5 2 0 0,-3-2 3 16,-6 4-3-16,0 0-3 0,-2 2-4 0,-2 2-5 15,-2 1-4-15,-2 3-2 0,1 1 0 16,-1 4-2-16,-1 3 2 0,-2 3 2 0,4-1 0 16,-2 5 2-16,4 1 3 0,1 4 1 0,2 1 2 15,1 3 0-15,4 0 0 0,2 1 1 16,2 1 0-16,2 1 1 0,-1 1 1 0,5 1 0 15,-1 0 0-15,1-4 0 0,2 0-4 0,2-8-1 16,5-6 1-16,-1-6 4 0,3-4 6 0,-2-6 8 16,-1-1-2-16,3-6-1 0,-1-3-3 0,-1-1-5 15,1-5-2-15,-1-1-1 0,1-1-1 16,-5-1 1-16,-2 2 0 0,-1-1 0 0,0 4 0 16,-1 3-1-16,-2 1 1 0,0 5-2 0,-2 4-1 15,3 2-2-15,-3 3-4 0,3 1-2 16,-1 2-3-16,0 2-1 0,1 0 3 0,4 2 2 15,-1 3 1-15,0 0 3 0,1 4-2 16,-3-3 3-16,-1 5 0 0,1-1-1 0,-1 1 2 16,-4 1-1-16,0 1 2 0,-2-1 1 0,-1-2 2 0,0-1 0 15,0-5 4-15,0-5 6 0,2-2 7 16,-4-2 1-16,2-4-1 0,-1-4-5 0,0-3-8 16,-1-3-2-16,2-2-1 0,0 1-2 0,2 1 0 15,0-1-1-15,1 3 1 0,-1 3-2 0,2 2-2 16,0 4-3-16,0 2-7 0,2 3-4 15,0 1-3-15,0 4-1 0,2 1 3 0,0 4 4 16,0 3 5-16,2 1 4 0,-1 2 2 0,0 2-4 16,3 1-4-16,0-3 0 0,1 2-1 0,-2-1 2 15,1-3 1-15,3-1 0 0,-1-3 3 16,-1-6 2-16,5-5 6 0,-4-1 4 0,2-4 1 16,-3-5 1-16,4 0-1 0,-5-5 0 0,1-1 1 15,1 0-1-15,-6-2 1 0,3-1 0 0,-5-2 0 16,1-2 1-16,-2 0 0 0,0-2 0 15,-4-3 2-15,0-1-2 0,-2 1 0 0,0-2 0 16,0-2-2-16,-2 0 1 0,2-3 0 0,-1 2-2 16,0-3 1-16,1 3-2 0,-2 2 3 0,1 2 7 15,0 6 4-15,0 6 2 0,1 5-3 0,0 9-8 16,-1 2-12-16,0 3-13 0,2 1-20 16,0 3-4-16,2 7 5 0,-2 2 9 0,3 11 19 15,-2 5 2-15,1 6 4 0,2 8 1 0,-1 7 0 16,-1 3 2-16,2 2 1 0,0-1-1 15,3-3-9-15,-1-2-24 0,4-9-33 0,1-4-37 16,6-8-30-16,4-8-44 0,-1-6-55 0,0-11-113 16,-5-3-207-16,-3-2-488 0</inkml:trace>
  <inkml:trace contextRef="#ctx0" brushRef="#br0" timeOffset="55896.5635">5542 3220 1030 0,'-2'-7'379'15,"2"-3"-161"-15,2-2-56 0,2 3-47 0,4-2-41 16,3 2-29-16,1 0-24 0,6 2-13 0,-2 0-7 16,6 2-4-16,-1 0-1 0,0 3-5 0,0 1-19 15,0 1-22-15,-3 0-15 0,0 1-9 0,-1 1 11 16,0 0 13-16,-1-2 17 0,-1 0 13 0,-3-2 11 16,2 1 9-16,-5-1 4 0,-2-1 7 15,1 3 23-15,-6-4 28 0,0 4 26 0,0 0 20 16,-2 0 2-16,0 0-10 0,0 2-15 0,-2 0-13 15,2 0-20-15,-1-1-18 0,1 1-17 16,0 1-10-16,0-1 6 0,0 4 9 0,0 1 11 16,1 4 3-16,2 2-4 0,0 2-7 0,-1 3-3 15,3 2-5-15,-1 2-1 0,1-1 1 16,1 1-1-16,2-1 6 0,-1 1-1 0,2-2-1 16,5-2 4-16,-3-3 1 0,1-4 1 0,2-3 3 15,-3-1-1-15,2-4-1 0,-6-2 0 0,0-1 3 16,0-2 2-16,-3-1 0 0,2-6-6 15,-4-2-7-15,3-5-11 0,-2-2-3 0,-2-2-5 16,-2 0-3-16,-3-1-1 0,-1 1-4 0,-4 1 1 16,-1 2 1-16,0 2 1 0,0 1 1 0,0 3 2 15,0 1 1-15,1 1 3 0,3 1 5 0,-1 2 2 16,5 3 3-16,0-1-1 0,2 3 1 16,0 1-6-16,2 0-3 0,-1 0-1 0,0 1-10 15,2-1 7-15,4-1 1 0,1 0-1 0,4-1 4 16,0 0-1-16,2 0-1 0,2 0 1 15,-2 2-2-15,0-2 0 0,1 2 1 0,0 0 1 0,-1 2 0 16,0-2-3-16,0 4-1 0,-4 0-2 16,-1 2-1-16,-1 2-1 0,-2-1 3 0,1 4-1 15,-3-1-4-15,3 3 7 0,-4 1-1 0,4 3 2 16,-5-2 2-16,2-1-1 0,1-3 2 16,-1 1 1-16,2-6 2 0,2-2 1 0,-1-1 4 15,1-3 6-15,2-3 2 0,-1-3 2 0,2-1 0 16,2-4-5-16,-3-2-4 0,0-2-1 15,-1-2-3-15,0-1-1 0,-2-1 2 0,-2-2-2 16,-1 2 0-16,-2 2 0 0,0 2-1 0,1 2 0 16,-2 1-1-16,1 1-1 0,-1 6 2 0,-1 2 1 15,0 0-4-15,0 4-4 0,0-1-9 0,0 2-15 16,1 1 0-16,-1 1 3 0,2 5 6 0,2 3 11 16,0 1 2-16,4 3 5 0,-4-1 3 15,4 4-2-15,-2-1 1 0,0 0-3 0,2 0 0 16,-1 0 2-16,-2-4-5 0,3-3-12 0,-4-5-27 15,3-5-41-15,-1-1-57 0,-1-4-102 0,-3-2-208 16,4-4-316-16,-4-5-716 0</inkml:trace>
  <inkml:trace contextRef="#ctx0" brushRef="#br0" timeOffset="56024.0564">6317 2869 1167 0,'1'-6'341'16,"1"0"-215"-16,1 0-79 0,0 0-49 15,3 2-82-15,0 1-154 0,3 1-226 0,0 4-428 16</inkml:trace>
  <inkml:trace contextRef="#ctx0" brushRef="#br0" timeOffset="56377.7812">6500 3064 247 0,'9'-6'533'0,"4"-1"-262"0,4-6 32 16,2 2 24-16,1-2-6 0,-5-2-48 0,4 1-68 16,-1 0-55-16,0 0-40 0,-5 1-25 15,0 1-17-15,-1 0-12 0,-4 3-5 0,0 0-5 16,-6 3-5-16,-1 1-6 0,-2 2-11 0,-1 2-9 16,1-1-8-16,-1 2-10 0,-4 2-8 15,4-1-7-15,-3 1-2 0,1 2 0 0,-3 1 6 16,3 3 5-16,-4 1 2 0,5 1 4 0,-1 2 0 15,1-2 3-15,2 2 2 0,2-2 1 0,4-5 2 16,0 1 2-16,5-3 2 0,1-2 4 16,6-2 2-16,-3-1 0 0,7-2-2 0,-2-1-4 15,2-1-4-15,-2 1-1 0,-1 0-1 0,-4 2 2 16,0 1 2-16,-2 2-1 0,-2 5-2 0,-2 0-1 16,-4 2-4-16,3 1-4 0,-4 2-1 15,-1-1 0-15,-2 2 2 0,-1 2 4 0,0-1 3 16,-5 1-2-16,1 4-17 0,3 0-65 0,-4-1-166 15,2 3-299-15,-5 1-943 0</inkml:trace>
  <inkml:trace contextRef="#ctx0" brushRef="#br0" timeOffset="56913.0467">4621 4596 1227 0,'-1'-3'433'16,"0"-2"-134"-16,1 1-49 0,-1 1-39 15,1 1-24-15,-2 2-33 0,2 3-46 0,0-1-41 16,0-1-37-16,0 2-28 0,0 2-8 0,2 7 0 16,-1 6 5-16,0 10 7 0,1 7 1 15,4 10 0-15,-1 4 2 0,4 7-1 0,1 5 1 16,2 3-3-16,-4 7-3 0,-1 6 1 0,-5 3 3 16,-1 1 6-16,3-1 3 0,0-7 0 0,-2-3-3 15,1-2 4-15,-2-1 2 0,-2-3 1 16,-4-2 2-16,0-6 1 0,-1-5-1 0,-2-3 2 15,1-8-6-15,0-4-8 0,-1-8-19 0,1-7-27 16,4-10-33-16,-2-3-34 0,1-8-46 0,3-6-78 16,-3-5-165-16,-2-5-267 0,-1-6-842 15</inkml:trace>
  <inkml:trace contextRef="#ctx0" brushRef="#br0" timeOffset="57160.1679">4253 4659 1180 0,'7'-21'945'0,"4"-3"-738"0,4-4-35 15,3 9-20-15,-1 5-17 0,2 3-12 16,2 1-24-16,0 2-27 0,3 5-24 0,3 3-23 16,4 3-11-16,2 5-4 0,4 4-3 0,1 3-2 15,0 4 0-15,2 2-2 0,0 3-1 16,1 1 3-16,-5 5-1 0,-2-3 3 0,-3 0 4 15,0-3 0-15,-1-1-1 0,1-4-14 0,-1 0-31 16,-4-5-52-16,-3 2-88 0,-6-2-127 0,-3 3-205 16,-3 2-337-16,-8 1-453 0</inkml:trace>
  <inkml:trace contextRef="#ctx0" brushRef="#br0" timeOffset="57762.2584">3563 6679 886 0,'-4'-13'837'16,"-3"-3"-627"-16,0 1-42 0,5 7-14 16,2 5-19-16,0 4-22 0,0 1-40 0,1 0-36 15,0 1-7-15,3 4 1 0,5 7 12 16,2 5 10-16,3 6-3 0,6 7-10 0,-1 5-5 0,4 3-9 15,3 1-5-15,0 2-5 0,-1-1-5 16,-1-1-2-16,-5 2-1 0,2 0 1 0,-7 2-3 16,0 2 0-16,-4-1 1 0,-2-9 10 0,-2-8 5 15,0-11 4-15,-2-7 0 0,-3-8 10 0,-1-3 17 16,-1-3 4-16,0-7 2 0,-6-6-13 16,2-10-25-16,-4-5-6 0,1-6-5 0,-3-6 1 15,-3-1-4-15,-1-3-2 0,-3-1 1 0,1 0 0 16,1-3-3-16,1-4 0 0,2-2-1 15,4-1-2-15,0-2 3 0,6 8-1 0,4 4 0 16,6 8-3-16,0 8-1 0,3 7 0 0,5 7 0 16,0 4 2-16,3 4-6 0,1 5-3 0,-1 5-3 15,2 3-8-15,0 5 4 0,-1 6 1 16,-3 5-1-16,-2 5-3 0,-6 5 6 0,-4 1 3 16,-4 6 3-16,-4 2 6 0,-3 0 2 0,-5 0 1 15,0-1 1-15,-3-5 2 0,0-2-9 16,2-8-12-16,-2-7-21 0,5-4-26 0,1-5-35 15,2-5-74-15,2-2-101 0,3-4-244 0,2-2-547 16,5-1-3-16</inkml:trace>
  <inkml:trace contextRef="#ctx0" brushRef="#br0" timeOffset="59089.0692">4266 6703 748 0,'3'7'305'0,"1"4"-72"15,1 0 19-15,0-1 10 0,0-5-6 16,0-5-5-16,2 0-28 0,-1-2-45 0,5-4-54 16,4-3-39-16,-1-4-29 0,5-4-14 0,-2-1-7 15,-2 2-2-15,-1 0-2 0,-4 2-1 0,-5 2 4 16,-2 1 4-16,-3 4 3 0,-2 2-7 16,-2 1-15-16,-4 4-16 0,-2 1-13 0,-3 4-4 15,-3 1 1-15,1 4 5 0,-5 6 2 0,0 2 3 16,0 4-1-16,0 3 3 0,2 2-3 15,5 0 1-15,4 3 0 0,2-1 1 0,5-1 2 16,4-2 2-16,7-1 1 0,-1 0 1 0,5 0 0 16,6-2 3-16,2-4-1 0,1-4 3 15,6-5-2-15,2-8 2 0,2-3 0 0,4-5 0 0,-1-6-3 16,-3-2 0-16,-1-3 1 0,-2-2-4 0,-3-3 5 16,-2 1-1-16,-4 0-1 0,-5-4 1 15,-3 2 1-15,-5-1-1 0,-1-1 2 0,-5 3 0 16,-1 1 1-16,-1 5 2 0,-5 3-2 0,3 4-3 15,-4 1-3-15,4 4-5 0,-3 4-9 16,3 0-8-16,1 2-10 0,2 2 0 0,0 3 6 16,0 2 5-16,0 5 15 0,1 4 2 0,3-1 2 15,3 2 3-15,2-1-1 0,2-1 2 16,5-2-1-16,-2-1 1 0,6-3-2 0,0-1 1 16,0-7-1-16,1-2-1 0,-1-4 0 15,-3-2-1-15,-1-3-2 0,-1-2 1 0,-2-6-1 0,-4 0 0 16,-3 0 0-16,-2-2 0 0,-4 0-2 15,-6 3-1-15,-1 2-1 0,-4 1-2 0,-4 4-1 16,1 0-1-16,0 4 1 0,1-1 2 0,-1 4 4 16,3 1-2-16,2 1 1 0,2 2-3 0,4-1-1 15,2 1-1-15,4 1 1 0,1 2 4 0,5-1 2 16,3 2 0-16,6-4 0 0,3-1-3 16,5-5 2-16,0-2 0 0,4-3 2 0,0-2 0 15,-1-5 1-15,1 1 1 0,-4-4 1 0,-6 0 1 16,0-1 1-16,-6 0 2 0,-2-1 2 0,-4-3 1 15,-5-1-1-15,1 0 2 0,-4-2-2 0,-4-1 1 16,1-1-2-16,-5-1-1 0,-1-1 0 16,-1-1 0-16,-2-2-1 0,1 1-1 0,1-3 1 15,0 4 0-15,-3 1-4 0,3 2 2 0,2 6-2 16,-2 6 1-16,3 1-1 0,1 9-2 16,3 2-6-16,2 4-9 0,1 0-12 0,0 5 0 15,3 5 3-15,2 4 8 0,1 9 13 0,3 5-1 16,1 6 3-16,1 3-2 0,4 6 0 0,0 4 0 15,1 5 1-15,0 5-1 0,-1 3 0 16,-1 5 1-16,0 1 0 0,-3 3-1 0,-2-3 3 16,-2 1 0-16,-2-6 0 0,-4-5 2 0,-2-8-1 15,-4-6 1-15,-1-11 0 0,-2-10 1 0,3-7 0 16,-1-7 2-16,1-5 7 0,-2-4 2 0,-2-5 1 16,1-5-3-16,2-4-7 0,-1-7-6 15,4-4-2-15,2-3-2 0,4-2 1 0,0-3 2 16,3 2-2-16,2 2 1 0,-1 0 1 0,4 4 0 15,-2 3-4-15,-1 5-2 0,2 6-3 0,1 2-1 16,-2 5-2-16,1 3 0 0,0 1 1 16,1 4 1-16,-1 0 3 0,3 3 2 0,-1-1 2 15,4 2 2-15,-1-3 1 0,3 0 1 0,0-3 0 16,3-3 1-16,3-5 0 0,1-2 2 0,-1-6-1 16,4 0 0-16,-2-5 0 0,-1-2 2 15,-4-1 2-15,-2-2-2 0,-4-2 4 0,-3-3-1 16,-2-2-1-16,-4-3 1 0,0 0-2 0,-4-5-1 15,-1 0 1-15,-2 0-1 0,-1-4-3 16,-4-1 1-16,3-1-1 0,-4-1 2 0,3 2 0 16,-2-6-1-16,3 4-1 0,-2 0 0 0,1 7 4 15,2 12 3-15,-5 4 1 0,5 9 1 0,-2 7-4 16,1 6-11-16,2 3-14 0,1 3-8 0,0 6-2 16,0 6 6-16,0 8 11 0,0 6 5 15,1 8 3-15,2 6-1 0,1 2 3 0,2 5 2 16,1 0 0-16,2 4 2 0,1 0 0 0,1 1 0 15,-2 1 2-15,1-6 1 0,5-8 0 0,-1-6 0 16,5-12 0-16,2-9 2 0,0-8 2 16,1-6 4-16,4-6 0 0,-2-9 1 0,2-5-2 15,-2-2-4-15,-1-5 1 0,-3-3-2 0,-2-1-1 16,-6-3-3-16,-3 1 0 0,-3 1-1 16,-4 2-1-16,-8 3 3 0,0 4 0 0,-5 6-2 0,-2 3-2 15,0 7-3-15,-4 3-3 0,4 4-1 16,-6 5-3-16,3 5 0 0,1 3 1 0,-1 4 3 15,3 5 1-15,3 2 5 0,3 3-2 0,4 1 3 16,6 1 0-16,6-2 2 0,4 0 4 16,1-3 0-16,5-5 2 0,1-1 2 0,1-7 1 15,-1 0-2-15,2-6-4 0,-3-5-7 0,-1 1-11 16,-5-4-10-16,-2-1-23 0,-3 0-39 16,0-2-79-16,-5-1-166 0,-3 3-367 0,-1-3-954 0</inkml:trace>
  <inkml:trace contextRef="#ctx0" brushRef="#br0" timeOffset="60840.1519">5797 3724 25 0,'-2'-1'458'0,"-3"-1"-104"0,2 2-30 15,-1 0-35-15,1-1-32 0,1-1-40 0,2 2-45 16,-1-1-33-16,1 1-26 0,0 0-21 0,0 0-21 15,0 0-16-15,0 1-13 0,0-1-10 0,0 2-8 16,0-1-6-16,0-1-6 0,0 0-4 16,0 2-2-16,0-1-3 0,0 1-1 0,0-1 2 15,0 1 3-15,0 1 1 0,-1 3 2 0,-2 1 0 16,3 0-4-16,0 0 0 0,-1 1 0 16,1 1-2-16,0-1 2 0,0 0-1 0,0 2 0 15,0 1 2-15,-2-3-1 0,2 3 0 0,-1-1-2 16,1 1 3-16,-1-1-1 0,0 0-1 0,1 1 3 15,0-3-2-15,-1 3 0 16,1-1-1-16,0 0 1 0,0 2-4 0,0-2 1 0,0 1-1 16,0-1 0-16,1 1 0 0,-1 1 0 0,0 2 0 15,1-3 1-15,0 4-2 0,0-1 0 16,-1 3-1-16,2 0 2 0,-1-2 1 0,-1 5 1 16,0 0 0-16,3 3 1 0,-3 0-2 0,0 2 0 15,1 2 2-15,0 3-2 0,-1 2 2 0,2 2-1 16,0 4 0-16,0 7-2 0,-3 7 5 15,-3 6 6-15,1 4 4 0,-6-1 3 0,5 6-4 16,-1-4 0-16,3-1-2 0,2 2-6 0,0-1 1 16,1-3-1-16,0 1 1 0,0-2 2 0,2-2 2 15,0-2 0-15,0-4 0 0,6-4 0 0,-3-3 0 16,3-3 2-16,-1-3-3 0,2-3 0 16,-2-3-1-16,-2-5-1 0,-1-1-1 0,-1-4 2 15,1-3-4-15,-4-2-2 0,3-5-2 0,-3-1 2 16,-1-1-3-16,2-1 2 0,-2-3-1 0,0-2-1 15,-2 1 0-15,2-3 2 0,0 0-1 16,-1-2 0-16,1 0 1 0,0 0 0 0,0 0-1 16,0 0 0-16,0 0-1 0,0 0 1 0,0 0 0 15,0 0 3-15,-3 0-5 0,3 0 1 0,0 0 1 16,0 0-2-16,0 0 1 0,0 0 0 16,3 0-2-16,-3 0 0 0,0 0 1 0,0 0 0 15,-3 0 0-15,6 0 1 0,-3 0-2 0,0 0 0 16,0 0 1-16,0 0-1 0,0 0 0 0,0 0 1 15,0 0-1-15,0 0-3 0,0 0 3 16,0 0 1-16,0 0-1 0,0 0-2 0,0 0 3 16,0-2 0-16,0 2 1 0,0-1 5 0,0 1-5 15,0-1-2-15,-3 1-11 0,3-2-15 0,0-1-26 16,0 2-37-16,0-1-48 0,0-1-64 0,-1 2-102 16,0-1-210-16,-7-1-270 0,2 3-421 15</inkml:trace>
  <inkml:trace contextRef="#ctx0" brushRef="#br0" timeOffset="61355.4095">5401 5548 550 0,'-2'-6'486'0,"-3"-1"-298"16,2 0-27-16,3 2-1 0,-1 1 16 0,1 2 8 16,0-1-20-16,0 0-13 0,0 2-14 0,0 0-11 15,0 1-17-15,0 0-18 0,1 0-14 16,-1 0-17-16,0 0-9 0,0 0-8 0,0 0-6 16,0 1-7-16,1-1-6 0,0 0-7 0,0 0-5 15,2 0-1-15,1 0 0 0,-2 1-3 0,3-1 0 16,-1 3-2-16,0-1-1 0,2 1 0 0,-1 1 1 15,1 1-2-15,3 1 0 0,1-1 1 0,1 1-6 16,1 2 4-16,4-1 0 0,-1 3 0 16,2 0-2-16,0 2 0 0,1 2 6 0,-1-3-2 15,3 6 4-15,-5-3-3 0,2-1-4 0,2 4 0 16,-1-3 2-16,-2 1-1 0,0-2 0 0,-3-2 0 16,3-1-3-16,-6-3 2 0,1-1 1 15,-4-1 1-15,0-3 0 0,0 3 4 0,-4-4 2 16,3-1 5-16,-4 0 11 0,-1-4 8 0,4 1 1 15,-2-4 2-15,3-1-5 0,1-5-8 16,1-2-5-16,-2-4-4 0,3-5-6 0,-1-2-6 16,7-3 0-16,-3 2-2 0,0-2-2 0,0 1 5 15,3 3-1-15,-3 0 0 0,1 0 1 0,3 3-3 16,-4 1 0-16,-1 3-1 0,0 3 1 0,-1 2-7 16,-1-1-16-16,0 4-36 0,-3-1-56 0,2 3-85 15,1 2-168-15,-1 1-339 0,2 4-927 16</inkml:trace>
  <inkml:trace contextRef="#ctx0" brushRef="#br0" timeOffset="66824.0253">12231 2469 1 0,'0'-2'0'0,"0"-1"0"0,-1 1 0 16,-1 0 0-16,1 2 0 0,0 0 0 0</inkml:trace>
  <inkml:trace contextRef="#ctx0" brushRef="#br0" timeOffset="67442.1558">12189 2394 332 0,'-2'-3'379'0,"1"0"-80"0,-2-2-27 0,2 1-15 16,1 1-11-16,0-2-27 0,3 3-29 15,-1-2-24-15,1 2-35 0,2-2-37 0,0 1-35 16,-2 0-31-16,3 1-18 0,1 1-9 0,2-1-2 15,4 0-1-15,3 2-2 0,2 2 1 16,6 0 2-16,1 1 1 0,-2 4 0 0,5 0 1 16,-5 2 0-16,4 1 1 0,-3-1 0 0,1 3 0 15,0 0 1-15,0 2-1 0,-1-1 0 0,-1 3 0 16,1-1 2-16,-2 0-1 0,-2 0 5 0,-1-1-4 16,0 4-2-16,0 0 0 0,3-1 0 15,-5 3 1-15,4-1 1 0,0 0-1 0,1 1 1 16,-1 3 0-16,0-3-2 0,-4 1-1 0,5 1 5 15,-5-3-4-15,1 5 1 0,-3-3 0 0,1 4 1 16,-4-2 1-16,2-2-2 0,-4 3 3 16,1-2-1-16,-4-1 2 0,1 1 0 0,-2-1 2 15,-1 2 0-15,-3 1 1 0,1 2 3 0,-4 3 1 16,-2 2 2-16,1 1 0 0,-6-1-1 0,1 1-1 16,-2-1-4-16,0-4-1 0,0 0-1 15,0-1-1-15,0-1-2 0,0-1-1 0,3-2 1 16,0 1-1-16,-3-2 0 0,2 3 2 0,-3-2-2 15,1-3 1-15,-1 4 2 0,0-2 1 0,-3 2 1 16,1-1 3-16,0 2 1 0,-6-1-1 16,4 0-2-16,-4 2-1 0,-1-4 1 0,0 1-2 15,0-1-2-15,-1 2 1 0,-3 1-1 0,0-2 0 16,0 3-1-16,-1-2-1 0,0 1 1 16,-3 0-1-16,3 0 0 0,0-1 1 0,0-1 0 15,1-1-2-15,2-4 1 0,2 1-1 0,-1-2 2 16,1-3-1-16,4 2 1 0,-3-5 2 0,3 2-2 15,0-2 1-15,4-3-2 0,-1 0-1 0,4-1-1 16,4-3 0-16,0-1-2 0,3-1-2 0,1-1-11 16,-1-1-22-16,1 0-34 0,-2 0-52 15,1-1-68-15,0-1-109 0,0-1-268 0,-1-1-509 16,4-3 263-16</inkml:trace>
  <inkml:trace contextRef="#ctx0" brushRef="#br0" timeOffset="67743.0992">12301 3638 1473 0,'0'0'295'0,"-1"0"-150"0,-1 0-64 16,0 4-19-16,-2 2 10 0,-4 5 18 15,-5 3 6-15,-6 5 1 0,-3 3-4 0,-7 6-9 0,-2 3-15 16,0 0-13-16,-2 1-13 0,1-1-6 15,0 0-5-15,0 3-1 0,4-3-2 0,2-2-4 16,3-2-1-16,7-3-2 0,5-3-1 16,3-6 2-16,6-3 8 0,6-2 4 0,2-2 7 0,4 0 3 15,5-2-4-15,7-1-5 0,9-4-9 16,4-2-6-16,9-4-8 0,2-3-4 0,1 2-3 16,-3 0-2-16,-6-2-2 0,-4 5-11 15,-4-1-22-15,-5 2-32 0,-5 1-59 0,-4 0-85 16,-4-1-129-16,-3 2-287 0,-3 0-962 0</inkml:trace>
  <inkml:trace contextRef="#ctx0" brushRef="#br0" timeOffset="68625.0227">11166 3977 580 0,'-7'0'255'16,"-2"0"-58"-16,-1 0-13 0,-2 3 6 0,3-1 5 16,-2-2-18-16,-3 2-24 0,0-2-23 0,-3 0-14 15,1 1-11-15,-2-2-9 0,1-1-6 16,-5-1-8-16,3-3-9 0,-2 1-3 0,-1-1-5 15,-2-5-2-15,0 1-2 0,-1-3-7 0,-2 1-7 16,2-3-6-16,-2 0-8 0,0-3-8 0,2 0-5 16,-2 0-6-16,3 2-4 0,-4-2-1 15,3-2-1-15,-3 1-1 0,-3 1-2 0,0-3 3 16,-3 0-1-16,3 0 4 0,0 0 1 0,1-2 0 16,2 1 0-16,-1-1-1 0,1 3 0 0,4 0 0 15,-2 1-2-15,5-1-1 0,0 1 1 0,0-2-1 16,1 0 1-16,1-1-3 0,3-1 1 0,1 3 0 15,2-1-2-15,-4-2 2 0,7 2-1 16,-1 0 1-16,0 0-2 0,2 1 1 0,3 0 1 16,-1 2-2-16,0-3-1 0,3 2-1 0,-2 0 0 15,-1 1-2-15,2 2 4 0,0-2-4 0,1 1-1 16,2 2 0-16,0-3 2 0,-1 1-1 16,0 2 0-16,3-3-1 0,0-1-3 0,1 1 2 15,1-1 2-15,-1 0-2 0,1 2 3 0,0-4-2 16,0-1 0-16,-1 1 2 0,4 1 0 15,-2 0-2-15,2 0 0 0,1-1-2 0,-4 2 3 16,4-1-1-16,-3 2-1 0,4-1 1 0,0 1-2 16,-1-2 0-16,1 0 2 0,2 0-3 0,0 2-1 15,0-4 0-15,3 2 2 0,1-3 2 16,-2 1 4-16,0-1-8 0,6 0 0 0,-3 1 0 16,5-3-3-16,1 1 6 0,-1 0 0 0,4-2-1 15,1 0-1-15,3-1-2 0,3 1 0 0,1 1 1 16,2 3-1-16,2-2 1 0,2 0 0 15,0 4-1-15,3 1 2 0,-3 0 1 0,-5-2 0 16,0 4-1-16,-1 1-2 0,-3 2 2 0,-5 4 3 16,-3 2-1-16,-3 1 2 0,-6 2-1 0,-4 3 0 15,0-1 0-15,-4 2-2 0,-2 1 2 0,-1 0-6 16,0 0-6-16,0 0-7 0,-1 0-7 16,0 0-9-16,1 0-1 0,0 1-16 0,-2 1-13 15,2 0-27-15,2 0-41 0,-2 1-50 0,1-2-68 16,0-1-115-16,1-1-160 0,-1-2-303 15,2 0 170-15</inkml:trace>
  <inkml:trace contextRef="#ctx0" brushRef="#br0" timeOffset="69010.6942">10817 1682 188 0,'4'-3'801'0,"3"0"-429"0,1-2-119 16,-1 1-85-16,-1 1-69 0,2-1-35 0,-3 3-1 16,1 0-7-16,2 1-14 0,0 0-12 15,-3 0-12-15,1 0-5 0,-1 0 1 0,-1 1-4 0,0 0 0 16,-1 1 1-16,1 0-2 0,0-1-2 0,2 3-2 16,-2-2 1-16,3 1-7 0,-1 0 8 15,2 2 1-15,3 1-5 0,-3 1 1 0,3 0 0 16,-2 1-2-16,1 2 5 0,3 2 0 0,-3 0 1 15,1 1-1-15,1 0-3 0,2 0 0 16,0 3 1-16,-3-2 0 0,3 0 1 0,0-2 0 16,-3-2 2-16,1 1 1 0,-3-2 0 0,-2-3 2 15,-2 2 2-15,-1-3 4 0,-3 2 6 0,-1 0 6 16,-1 1 4-16,-3-1 4 0,-1 0 2 16,-2 4 2-16,-2-2 4 0,-3 1-1 0,-1-1-5 15,-4 2-9-15,-3 2-19 0,-3-1-22 0,-4 2-33 16,0 0-47-16,-1-3-52 0,-1 3-70 15,2-2-107-15,6 2-120 0,-2 0-214 0,6 1-192 16</inkml:trace>
  <inkml:trace contextRef="#ctx0" brushRef="#br0" timeOffset="70792.2804">7944 1374 1 0,'5'-3'466'0,"-2"-3"-192"0,2-1-53 15,0 0-52-15,-2 1-29 0,3 0-18 0,-3 0-10 16,4 0-9-16,0 0-18 0,-1 1-21 16,3-3-18-16,0 2-13 0,0 0-6 0,1 1-3 15,2-3-4-15,6 1-3 0,0 0-5 0,6-2-1 16,3 1-2-16,-2 0 2 0,6-1-2 16,2 1 0-16,4 1 1 0,1-2-3 0,2 0 0 15,1 2 2-15,2-2-6 0,7 0 2 0,2 1 0 16,-1-3-3-16,0 4 2 0,1 0 0 0,0-2-4 15,-1 1 3-15,-1 4-1 0,-2-3-3 0,0 4 2 16,-3-2 0-16,3 2 0 0,-4-1 0 16,3 2 0-16,-5-1 2 0,0 2-3 0,0 0 2 15,3-1 1-15,-2 2-2 0,-1 0 1 0,-1 0-1 16,1 0-1-16,0 3 3 0,3-2 0 0,-3 2 0 16,-2-1 0-16,-3 0-1 0,1 1 2 15,1-1 0-15,-1 1-1 0,-1 0 1 0,1-1 0 0,-2 2 1 16,-1-3 3-16,2 2-1 0,0 0 1 15,4 2 0-15,2-1-2 0,0 1-1 0,1 0 4 16,3 0-4-16,-3 1 0 0,1 0 0 0,-3 0-1 16,-4-1-1-16,-1-1-2 0,-1 2 1 15,1 1-1-15,1 0 2 0,-3 0 1 0,0-1 1 16,-4 3 3-16,1-2-1 0,1 1 2 0,1 2-1 16,-1 0 1-16,0 1-3 0,-2-1 0 15,0 2 1-15,-4-4-3 0,0 4 2 0,-2-1-1 0,-4-1-1 16,1 2-3-16,-2-2 2 0,0 1 2 15,-3-2 0-15,-1 4 2 0,-1-2-3 0,0 2 2 16,-2-1-2-16,0 1 2 0,-2-2 0 0,-2 2-1 16,-1-3 3-16,1 2-2 0,-3-2 4 15,-2-3 0-15,0 5-1 0,-2-3-1 0,0 1 4 16,0 0-1-16,0-3 0 0,-1 2 1 0,0 0-3 16,-1-1-1-16,0 1 0 0,3 0 0 0,-2-1-3 15,0 1 3-15,1-1-1 0,-1 0-5 16,0 1 5-16,1-2-3 0,0 1 0 0,2-4 3 15,-2 2 4-15,1-3 2 0,-2 1 0 0,0-3 1 16,0 0-4-16,-1 0 2 0,2 1-1 0,-2 0 2 16,0-2 1-16,0 1-1 0,-2-1 6 0,2 0 0 15,0-1 5-15,0 1 2 0,0-2 2 0,0 0-1 16,0 2-2-16,2-1 0 0,-2 1-2 16,0 1-1-16,0-1-4 0,-2 0-4 0,2 2-3 15,0-2-4-15,0 0-5 0,0 0-2 16,2 0 0-16,-2 0-4 0,0 0 2 0,0 0-1 15,0 2-3-15,1 0 6 0,-1-2 2 0,0 3 0 16,1 0 2-16,0 0-3 0,1 0 0 0,0 2 0 16,1 1-5-16,-1 1-1 0,0-1 1 15,1 3-1-15,2-1 5 0,-3 0-2 0,5 2 2 16,-4 0 2-16,4 2-2 0,-2 1 2 0,-2 1 0 16,2 0-1-16,-2 2 0 0,1 3 0 0,-1-1 1 15,1 2 0-15,1 0-1 0,-3 1 2 16,0 1-2-16,2-2-1 0,-2 2 1 0,0-2-2 15,2 0 3-15,-1 1 0 0,-1-1 0 0,1 1 1 16,2 1-2-16,-2-3 1 0,1-1 1 0,0 1 3 16,1-2 1-16,0-1 3 0,-1-1 1 15,2 0 0-15,-1-2-3 0,-1 0 0 0,-1-1-1 16,0-2-1-16,-1-1 1 0,1 0-1 0,-1-2-1 16,1-1 0-16,-2 0 0 0,-1-1 1 0,2-2 0 15,-2-2 1-15,0 2-1 0,0-3 1 0,0 0 3 16,0-2 4-16,-2 2 0 0,2-1 2 15,-1 1-5-15,0-1-15 0,-2-1-18 0,1 1-28 16,-1-1-34-16,0 1-40 0,2 1-47 0,-4-2-76 16,1-2-97-16,-5 4-142 0,0 0-212 0,-4 0-187 15</inkml:trace>
  <inkml:trace contextRef="#ctx0" brushRef="#br0" timeOffset="71148.4164">11061 2280 472 0,'0'0'560'0,"2"-3"-214"15,0 3-51-15,1 0-41 0,-2 0-30 16,3 0-59-16,-3 2-63 0,2-2-59 0,-1 3-30 16,2-2-10-16,-2 6 6 0,3 1 15 15,2 2 2-15,-3 5-1 0,6 0-3 0,-3-1-1 0,-1 4-5 16,1 0 1-16,2-2-2 0,-5 1-2 15,2 0 2-15,-4-1 0 0,4-3 1 0,-3-1 3 16,1-3 4-16,0-1 10 0,-1-2 7 0,-2-2 9 16,3-2 10-16,-2-1 8 0,-1-1 9 15,0-1 10-15,0-1-10 0,3-3-15 0,2-4-20 16,4-3-23-16,1-4-6 0,1-2 1 0,3-1-4 16,0-1 0-16,1-2-1 0,-1-3 1 0,3 3-4 15,-3-3-1-15,1 2 1 0,2-1-1 0,-3 2 0 16,2-2-3-16,-2 3 0 0,3 2-3 15,-6 1-11-15,2 4-30 0,-4-1-55 0,-1 3-94 16,-3 4-151-16,4 0-331 0,-5 5-975 0</inkml:trace>
  <inkml:trace contextRef="#ctx0" brushRef="#br0" timeOffset="74189.9455">1033 8161 1213 0,'-4'0'214'0,"-2"-3"-46"0,1 1-11 16,-1 2 2-16,4-1 2 0,0 1-16 0,1-1-26 15,-3 1-24-15,3 0-25 0,1 0-16 0,0-1-14 16,0 1-8-16,0 0-6 0,1 0-8 0,-1 0-6 15,0 0-7-15,0 0-5 0,0-2-1 16,0 4-1-16,0-2 0 0,0 0-2 0,0 0 0 16,0 0 0-16,0 0 1 0,0 0 1 0,0 0 1 15,0 0 2-15,0 0-1 0,0 0 2 0,0 0-1 16,-1 0-1-16,1 0 0 0,0 0-4 16,0 0 4-16,0 0 0 0,0 0 1 0,0 1 1 15,0-1-1-15,0 0-1 0,0 0 0 0,0 0-2 16,0 1 0-16,0-1-4 0,0 0-3 15,0 2 3-15,0 2 3 0,-2 4 3 0,2 4 3 16,-2 0-1-16,1 2-1 0,0 3 0 0,1 2 1 16,1 1 1-16,1 5 1 0,-1 2-2 0,2 2 2 15,2 1-2-15,-2 1 0 0,-1 2 0 0,4-2 1 16,-4-1-1-16,0-1 0 0,3-1 0 0,-3-4-2 16,5-3 2-16,-3 2 0 0,-2-3 8 15,3 7 9-15,-3-2 5 0,-1 0 6 0,-1-5-6 16,0-4-9-16,1-5-2 0,0-3-3 0,0-2 1 15,-1-2-2-15,4 1-2 0,-4-3 0 16,0-1 1-16,0 0-2 0,0 0 3 0,0-1-3 16,0 0-1-16,0-1-13 0,0 1-25 0,1-1-42 15,0-1-63-15,0 1-48 0,3-2-115 0,3 0-245 16,3-3-897-16</inkml:trace>
  <inkml:trace contextRef="#ctx0" brushRef="#br0" timeOffset="75332.1066">1527 2996 326 0,'-1'0'367'0,"1"0"-86"15,-1 0-48-15,1 0-41 0,0 0-33 0,0 2-44 16,0-1-44-16,0 4-10 0,-6-2-3 0,3 4 0 15,-3 2 3-15,3 4-15 0,-4 2-5 16,4 3 1-16,-6 2 7 0,5 4 1 0,-2 2 5 16,0 1-9-16,2 5-9 0,3 4-6 0,-2 0-9 15,0 3-3-15,1 3-2 0,1 2-1 0,1 2-3 16,0 2 7-16,-1 2 8 0,1 1 10 16,-2 1 1-16,0 5-6 0,-1-2-11 0,3 4-7 15,0-4 0-15,0 3 2 0,0 4 4 0,0 1 4 16,0 2 2-16,0 3-1 0,-1 1-1 0,1 4-4 15,-1-1-4-15,0 2-1 0,1-1 0 0,0 4 5 16,0-4 3-16,0 4 0 0,0 3-1 0,-1 2-7 16,-1 4 1-16,-4 1-3 0,3 2-3 15,-3-4 1-15,4 1-6 0,1-3 1 0,-1 1 1 16,1-1-1-16,-3 4 4 0,2 0-3 16,2 0 1-16,0 2-3 0,2 0-1 0,2-3-1 0,-1 3 0 15,2-3-1-15,2 0 1 0,1-1-1 16,-4 5 0-16,2-5 0 0,-3 6 2 0,2-1 3 15,-3 0 5-15,-1-4 0 0,-1-1 0 0,-2-2-2 16,-2-2-3-16,0-1-4 0,1-2-4 16,-4-1 1-16,2-3 1 0,-2-1-1 0,-1-4 2 15,4-5-2-15,-2-1 0 0,4 0 1 0,-2-7-3 16,2-2 2-16,1-5 0 0,1 0-1 16,0-6 1-16,0-3 0 0,0-5 0 0,0-4 2 15,0-4-1-15,-1-2-2 0,1-2 0 0,-1-4 2 16,-1-4-2-16,-3-3 1 0,4-3 0 0,-1-5 0 15,2-1 0-15,0-2 1 0,0-1 2 0,0 0 5 16,0-1 7-16,0 1 3 0,0 0 3 0,0-1-1 16,1 1-1-16,-1-2-3 0,0 1-7 0,0 0-2 15,-1-4-6-15,1 1 0 0,-1-4 0 16,0 2 0-16,-1 2-2 0,-1 0 1 16,1 0-2-16,2 2 0 0,-1-2 0 0,1 4-1 15,0 0 1-15,0 0-1 0,0 0-1 0,0 0-1 16,0 3-4-16,0-3 0 0,0 0-1 0,0 0-1 15,-1 0 2-15,1 0-4 0,0 0 3 0,0 0 0 16,0 0-1-16,1 0 2 0,-1 1-1 0,0-1 2 16,0 0 3-16,-1-1-5 0,1 1-10 15,0 0-16-15,0 0-19 0,0 0-26 0,0-3-29 16,0 2-57-16,0 0-93 0,-1 0-150 0,-2 2-239 16,-1 0-835-16</inkml:trace>
  <inkml:trace contextRef="#ctx0" brushRef="#br0" timeOffset="75807.1822">732 8126 885 0,'-3'0'318'0,"2"-1"-166"16,0 0 14-16,0 1 15 0,1-3 25 0,0 1 2 15,-1 2-27-15,1 2-39 0,0-2-42 0,0 0-35 16,0 3-26-16,1-3-17 0,-1 0-10 0,0 0-13 16,0 1-6-16,1 0 3 0,0 1 4 15,3 2 5-15,-1 2 8 0,0 3-2 0,4 0 2 16,1 4-1-16,3 1 1 0,0 4 0 0,1 2-1 16,1-1 1-16,5 4-3 0,-2 4 1 0,0-2 0 15,1 3 1-15,1 1 4 0,2 5-3 16,11 30 12-16,-7-5 1 0,-3-6 2 0,-10-15 5 15,4-4-11-15,-2-3-7 0,-3-5-4 0,1-2-1 16,-1-2-7-16,-1 0 4 0,-1-1 0 0,-4-2-4 16,0-3-3-16,0-2 2 0,-2-7 3 0,-2-3 7 15,1-2 17-15,0-2 19 0,-1-2 20 16,3 0 0-16,-2-3-11 0,2-7-19 0,8-10-20 16,1-10-11-16,6-6-3 0,1-7 1 0,3-2-1 15,-1 0 4-15,-1-1-1 0,4-2 4 0,-5 0-1 16,5-5-2-16,-6 2 2 0,5 2-6 15,-3 4-1-15,-2 9 2 0,-1 3-4 0,-5 8 0 16,2 3-7-16,-4 5-16 0,-2 3-25 0,0 4-34 16,3 3-43-16,-3 2-53 0,1 6-71 0,1 4-112 15,-2 6-179-15,1 3-385 0,-4 6-13 16</inkml:trace>
  <inkml:trace contextRef="#ctx0" brushRef="#br0" timeOffset="76453.0277">837 9293 682 0,'-3'-2'337'0,"-2"-2"-120"0,1-1-32 16,-3 4-20-16,-4-4-6 0,0 4-6 0,-1 1-17 16,-2 1-19-16,0 5-13 0,-3 0-12 0,3 6-5 15,-5 3-9-15,0 2-12 0,3 5-9 0,-1 5-7 16,0 5-3-16,3 2 1 0,1 6 0 0,-1 4 0 15,4 1-8-15,5 3-7 0,0 2-10 16,5-2-3-16,5-1-7 0,0-4-2 0,9-1 1 16,0-3-1-16,5-8 2 0,1-4 1 15,1-2 4-15,1-2-2 0,0-7-2 0,4-2-19 16,-2-5-37-16,3-2-68 0,2-5-135 0,1-4-287 16,3-4-640-16</inkml:trace>
  <inkml:trace contextRef="#ctx0" brushRef="#br0" timeOffset="77251.0974">1072 9680 55 0,'6'5'306'16,"-1"-2"63"-16,4-2 37 0,4-1-6 0,3-4-33 15,0-5-74-15,6-3-81 0,-2-2-60 0,3-4-47 16,-3 1-31-16,0-1-16 0,-6 1-8 0,0-1-2 15,-8 3 0-15,1 2 1 0,-5-1 0 16,-3 2-5-16,-2 3-9 0,-4-1-11 16,-2 3-10-16,-1 0-9 0,-2 4-7 0,0 2-2 0,-6 2-1 15,1 3 1-15,-3 6 3 0,6 0 0 0,-3 5 0 16,4 2-1-16,2 2-3 0,2 2 2 16,2 3 0-16,5-1-3 0,2 0 4 0,5 1-1 15,-1 0-1-15,6-3 4 0,1 0 2 0,5 1-1 16,-1-1 2-16,4-4-2 0,2-4 1 15,1-2 3-15,4-7-1 0,-2-8 4 0,6-5 3 16,2-6 2-16,3-5 0 0,-5-5 0 0,-7 0-1 16,-2-3-2-16,-4 2-1 0,-6 0 1 15,-1 2-2-15,-5 3-1 0,2 2-1 0,-5 4-2 16,-1 5 0-16,0 4 0 0,-1 3-4 0,2 1-5 16,-2 4-11-16,2-2-7 0,-1 3 2 0,1 3 4 15,0 5 11-15,4 3 6 0,-3 4 0 0,6 1-1 16,-6 2 0-16,3 1 1 0,-2-2 2 15,1 1-2-15,-2-3 2 0,-2 1-3 0,2-2 1 16,0-4 1-16,-3 0-1 0,0-6 4 0,0-6 6 16,0 1 14-16,1-4 13 0,-2-2-2 0,-2-5-7 15,3-6-15-15,0-8-13 0,4 0 0 0,-2-4 0 16,0 0 0-16,5 1 0 0,-2 3-1 16,1-1 0-16,4 4 0 0,-2 5-2 0,-1 3-4 15,0 3-1-15,1 4-5 0,0 4-2 0,1 3-1 16,1 2 3-16,5 2 2 0,-3 3 3 15,6 3 6-15,2 3 2 0,-2-1 3 0,4 0 0 16,0 1 0-16,-1-2-2 0,6-5 2 0,-4 0-1 16,4-5 0-16,-2-3-2 0,3-3 4 0,-1-5 2 15,-2-4-1-15,-1-1 0 0,-1-5 1 16,-5-3-1-16,-1-3 1 0,-6-1 1 0,1-4-3 16,-5-2-3-16,-1-3 1 0,-3-1 0 0,-2-2-1 15,-3 1 2-15,-3-3-3 0,-1-1 1 0,-3 1 0 16,-1-4-2-16,0-1 1 0,0-1 1 15,0 0-3-15,0 1 4 0,0 4 1 0,2 3-1 16,5 10 1-16,0 6 0 0,-2 9 2 0,4 5-3 0,1 5-8 16,0 2-8-16,0 8-5 0,-1 3 3 15,0 12 7-15,0 6 13 0,-2 11-4 16,0 4 0-16,3 6-1 0,3 4 0 0,-1 4 2 16,1-1 1-16,2-1-1 0,3 0 0 0,8-3-4 15,0-4-16-15,1-4-32 0,4-10-48 0,2-6-51 16,3-11-81-16,2-9-103 0,-3-9-165 0,2-10-258 15,-10-5-369-15</inkml:trace>
  <inkml:trace contextRef="#ctx0" brushRef="#br0" timeOffset="77391.2905">2055 9141 591 0,'-20'-15'709'0,"-7"-4"-277"0,-1-1-96 0,8 2-71 16,6 6-60-16,4 2-39 0,6 3-38 0,1 2-33 15,3 2-33-15,3 0-26 0,2-1-25 0,7 1-13 16,5-1-3-16,4 4-8 0,6 0-37 15,4 4-72-15,1 5-123 0,8 3-231 0,-5 5-347 16,1 5-476-16</inkml:trace>
  <inkml:trace contextRef="#ctx0" brushRef="#br0" timeOffset="78074.2463">2244 9507 2043 0,'2'-14'315'16,"0"-7"-268"-16,4-7-5 0,5 3 16 0,3-1 18 15,4-1 15-15,-4 0 2 0,6 0-9 16,-1 3-16-16,3 4-16 0,-1-1-15 0,5 5-12 16,-3 4-9-16,-1 3-4 0,-2 4-7 0,-2 3-4 15,-5 4-2-15,-4 3-3 0,-2 4 1 0,-4 7 2 16,3 3 0-16,-6 5 0 0,-5 4-3 16,2 1 1-16,-4 2 2 0,-2 0 0 0,1 0 3 15,1 1-5-15,-2-2 1 0,2-5 1 0,6-3-4 16,0-10 0-16,2-4 1 0,2-5 2 0,2-3 7 15,1-3 5-15,1-5 3 0,7-7-4 16,1-4-2-16,5-2-3 0,-3-4 2 0,1 0-3 16,-1-2 5-16,-1-2-3 0,-1-2-1 0,-2 4 0 15,-1 1-1-15,0 0 0 0,-5 2 0 0,0 5 0 16,1 5 1-16,-4 3 0 0,0 7-2 0,-2 2-3 16,-2 1-7-16,0 1-15 0,0 2 7 15,1 3 4-15,-1 3 9 0,0 5 11 0,0 5-3 16,-1 1-1-16,1 1-3 0,0 2 2 0,0-1-3 15,1 1 0-15,2 0-1 0,0-1 1 0,0-2-2 16,2-5-2-16,2-4 0 0,2-4 0 16,-1-6 6-16,2-3 2 0,1-4 3 0,0-6-2 15,1-2-3-15,1 1-2 0,-2-1 0 16,0 2 2-16,-5 1-2 0,2 5-2 0,-4 4 1 0,-1 0-4 16,-2 2-4-16,0 2-3 0,0-1 0 15,1 0 2-15,2 3 4 0,2-1 4 0,1 0 4 16,0 1 0-16,8-2 3 0,-3-3 1 0,8-3 1 15,-1-4 2-15,2-1-1 0,0-4-1 16,-3-3-1-16,1-2-1 0,-3-2 2 0,0-2-2 0,-5-2 1 16,-1-2-3-16,-3-1 0 0,-4-4 4 15,-3 1-4-15,-3-3 0 0,-3-2-1 0,-1-1-2 16,-3-1-2-16,-1-1 2 0,-2 2 3 0,3-4-1 16,0 2 1-16,-1 5 0 0,2 3 5 0,5 8 11 15,-2 6 13-15,3 9 6 0,0 2-9 16,2 6-17-16,1 6-10 0,-4 5-8 15,0 8 8-15,-4 9 12 0,0 8-2 0,1 5-1 16,2 5-1-16,3 0-4 0,4 6 1 0,1 2-2 0,4 1 0 16,1-1-2-16,4 1-14 0,3-7-16 15,3-5-35-15,8-9-38 0,3-9-36 0,5-8-84 16,-1-8-157-16,6-5-395 0,-1-6-799 0</inkml:trace>
  <inkml:trace contextRef="#ctx0" brushRef="#br0" timeOffset="78625.2469">4065 9022 966 0,'-7'16'87'0,"1"2"-73"0,0 0-3 16,4-4 15-16,2-9 36 0,1-7 20 0,3-2 40 16,-1-7 23-16,5-4-7 0,0-8 12 0,4-2-1 15,1-5-4-15,4-2-4 0,1 0-8 16,-2-5-21-16,2 2-20 0,-2-3-12 0,-2 3-16 16,-6-2-13-16,0-1-13 0,-6 2-8 0,-1-2-11 15,-3-2-2-15,-5 2 0 0,-2-1-4 16,-2 0-2-16,-2 0-2 0,1 3-2 0,-2 3 0 15,2 2 5-15,2 5 6 0,-1 7 8 0,3 6 3 16,4 8-6-16,2 1-17 0,1 8-13 0,-1 5-5 16,0 8 1-16,-1 9 10 0,-2 9 5 15,2 7 0-15,3 5-2 0,3 4 1 0,3 6-2 16,2 4 1-16,5 3 2 0,-1 3-3 0,3 0 1 16,1-2-2-16,0-2 2 0,0-4-2 15,2-7-2-15,2-11 0 0,3-12-2 0,2-9 2 16,-1-8 4-16,1-8 7 0,-3-6 5 0,1-7 2 15,-6-5 3-15,-1-9 1 0,1-2 0 0,-6-8-3 16,-4-1-3-16,-3 0-2 0,-4 2 1 16,-1 1-1-16,-6 1 1 0,1 5 5 0,-4 2-1 15,0 4 7-15,-1 5 5 0,1 7-1 0,3 2-1 16,3 3-10-16,1 2-7 0,3 0-10 0,0 2-2 16,2 3 1-16,1 2-3 0,1 3 3 0,3 2-4 15,2 3-6-15,3 1-19 0,4-2-37 0,1-5-55 16,6-1-82-16,-1-6-162 0,1-4-352 15,-6-6-878-15</inkml:trace>
  <inkml:trace contextRef="#ctx0" brushRef="#br0" timeOffset="78751.4347">3986 8580 1187 0,'3'-4'715'15,"0"-4"-607"-15,7-1-77 0,15 1-24 0,6 1-2 16,9 1-67-16,9 0-230 0,6 2-451 15,7-2-212-15</inkml:trace>
  <inkml:trace contextRef="#ctx0" brushRef="#br0" timeOffset="79127.4507">5723 8706 2046 0,'6'0'106'0,"3"0"-98"16,5-1 1-16,1-1 17 0,-3-2 18 0,-2-9 14 16,0-5 2-16,-2 0-4 0,-6-7-13 0,0-6-13 15,-2 2-8-15,0-5-4 0,0-1 0 16,-2 1 6-16,0-4 8 0,-3 4 7 0,-1-2 7 15,-1 0 2-15,1-1-4 0,-1-1-6 0,-2 1-6 16,0 3-6-16,0 0-6 0,2 2-5 16,1-2-2-16,2 3-5 0,0 3-3 0,2 6-3 15,2 3 0-15,0 7 3 0,0 5-3 0,0 6-10 16,0 1-16-16,0 1-1 0,0 6 1 0,2 5 9 16,-1 8 17-16,4 4-3 0,-2 6 1 15,6 5 1-15,-2 2 0 0,5 6 1 0,0 2-5 0,-2 3-27 16,0 4-57-16,1-1-90 0,-5 4-174 0,-2-4-330 15,2-6-826-15</inkml:trace>
  <inkml:trace contextRef="#ctx0" brushRef="#br0" timeOffset="79687.4336">5729 8443 927 0,'6'-10'238'0,"1"-5"-67"0,7-4-6 16,2-4 7-16,1 2 9 0,2-3-13 15,-3-4-31-15,0-1-30 0,1-2-24 0,-5-5-11 16,-2 4-4-16,0-3 4 0,-8 2 1 0,1-3-5 16,-5 3-9-16,0-1-14 0,1 1-10 15,-3 3-10-15,-2 3-5 0,4 5 0 0,-1 4-1 16,0 5 1-16,3 5-3 0,1 6-11 0,1 1-10 16,2 4-8-16,-1 1-2 0,5 7 6 0,3 4 7 15,-1 6 5-15,2 7 0 0,4 3 0 0,-4 5 0 16,-1 3-2-16,-1 1 6 0,-3 1 5 0,-5 6 1 15,-2 0 1-15,-2 3-2 0,-6 3-2 16,-1 0-1-16,-3-4 0 0,1-4-2 0,2-9-1 16,0-11-2-16,8-10 5 0,1-9 14 0,1-6 25 15,0-2 5-15,7-6 0 0,-2-7-15 0,7-6-25 16,1-3-8-16,5-1 0 0,1-1-4 16,-2 3 1-16,-3 1-1 0,1 4 0 0,-2 2 0 15,-1 4-4-15,1 4 0 0,-3 4-1 0,-1 1-2 16,1 4-1-16,-1 2 0 0,2 3 2 15,1 2-1-15,0 3 1 0,0-1 0 0,1 5 2 16,2-5-1-16,0 4 3 0,4-5 1 0,4-1-1 16,-2-3 2-16,7-5 0 0,0-3 0 0,-5-3 2 15,3-4-1-15,-5-1 3 0,-3-3-1 0,-5-2 1 16,-3 1-3-16,-3-4 1 0,-3 1 0 16,-8 2-2-16,0 0 1 0,-6 2 1 0,-1 4 3 15,-1 3 1-15,-1 2 4 0,-5 3 0 16,3 4-1-16,-4 4 4 0,6 1-1 0,1 3-2 15,1 1 0-15,2 1-5 0,4 1-3 0,4 2 1 16,4 1-1-16,6 1 1 0,9 0-2 0,4-1-5 16,7 2-19-16,9-7-32 0,3 0-35 0,4-7-53 15,-1-4-89-15,3-1-180 0,-5-2-400 16,-3-3-791-16</inkml:trace>
  <inkml:trace contextRef="#ctx0" brushRef="#br0" timeOffset="80794.3331">7381 8126 1 0,'0'6'159'0,"-2"2"63"16,-4 1 14-16,5-5 52 0,1-2 71 0,0-1 48 16,0-2-2-16,2 0-76 0,3-3-96 0,-2-5-82 15,4-4-51-15,0-4-22 0,8-5-15 0,-3-4-11 16,5-3-8-16,-3-4-5 0,1 0-6 0,-3 1-6 16,-6-4 2-16,1 2-8 0,-5-3 0 15,-2 1-5-15,-2-4-1 0,-2 1-2 0,-3 1-4 16,-2-2-1-16,-3 1-1 0,0-3-1 0,-2-2 1 15,2 0-2-15,3 2-1 0,-2 5-2 16,6 3 1-16,-2 8 0 0,1 5 0 0,3 9-1 16,1 3 1-16,1 5-5 0,0 4-15 0,-3 4-11 15,3 7-1-15,-1 7 4 0,-1 10 13 0,-4 9 9 16,5 10 3-16,0 7 0 0,2 1 0 16,1 5 0-16,2 1 0 0,5 4 0 0,-4-1 0 15,5 1 4-15,-1 0-4 0,0-6 3 0,4-2-3 16,-1-7-1-16,2-7 0 0,6-10 0 0,1-9 0 15,0-7 5-15,0-9 3 0,-7-6 5 16,3-5 5-16,-4-6 1 0,-1-7 0 0,1-5-4 16,-2-7-2-16,1-1-2 0,-1-6-4 0,0-1-1 15,-2 1 1-15,-1-1-3 0,-4 3 1 0,-2-1-1 16,4 5-1-16,-3 0 2 0,0 9-2 0,3 1 1 16,-2 6-2-16,-1 7 2 0,1 0-5 0,2 3-3 15,-3 3-4-15,0 0-4 0,3 5 0 16,-1-1 2-16,6 3 4 0,-2 5 0 0,3 2 4 15,0 3 1-15,1 0-1 0,3 3 5 16,-1-4-2-16,1 0 3 0,-1-3-1 0,0-5 0 16,3-4 2-16,-5-2 0 0,3-4 3 0,-4-1-2 15,2-5 1-15,-1-1-2 0,2-2-2 0,-2-5 1 16,-2 2-1-16,-5 0 0 0,0 2 0 0,-2 2 1 16,-3 1-2-16,-2-1-1 0,1 6 0 15,0 1-3-15,-2 3-2 0,3 0-8 0,0 0-5 16,0 3-5-16,3 0 5 0,-2 5 7 0,2 1 4 15,-1 3 4-15,4 1 1 0,2 3 2 16,-1-1 0-16,8 1 2 0,-2-4 0 0,4-1-2 16,-2-3 4-16,3-5-1 0,0-2 0 0,-3-2 4 15,1-5-2-15,0-3-3 0,0-5 4 16,-3-2-1-16,2-4 0 0,-3-2-1 0,-4-2-2 16,-3-2 0-16,2 1 0 0,-5-2 0 0,-1 2-1 0,1 1 1 15,-1 2-1-15,2 5 2 0,-3 2-2 16,2 4-1-16,0 4 0 0,-1 2-3 15,5 2-2-15,-3 3-4 0,5 3-2 0,2 0 4 16,1 5 1-16,0 3 0 0,6 3 5 0,-3 0 0 16,4 4-1-16,-4 0 1 0,1 2-1 15,-5-1 1-15,-5 4 0 0,1 2 1 0,-6 6 0 0,-6-1-1 16,2 0-1-16,-4-2-4 0,0-4-6 0,5-7-4 16,0-9 2-16,-1-3 8 0,4-5 13 15,0 0 5-15,0-2 0 0,5-5-3 0,-2-2-5 16,3-4-4-16,0 1-2 0,4-7 1 0,6 0-2 15,-3-2 1-15,4-2 2 0,-1 0 0 0,3-2-1 16,1 0 2-16,-2 0 1 0,-3-1 0 16,1 0 2-16,-4 1 0 0,-2-2-1 0,-1 2 1 15,-1-1-1-15,-5 1 0 0,-2 4 3 0,0-1 2 16,-1 6 1-16,-2 4 1 0,2 5 1 16,-1 4-4-16,0 2-8 0,1 2-10 0,-1 2-4 15,0 7 0-15,1 6 6 0,0 4 5 0,0 5 4 16,2 0 0-16,0 3 0 0,4-1 0 0,-2 4 0 15,2 3 1-15,-2 2-1 0,4 0-3 16,3-3-9-16,0-10-6 0,9-6-8 0,1-6-15 0,-1-8-33 16,3-7-75-16,-2-3-135 0,-1-7-265 15,-3-6-1038-15</inkml:trace>
  <inkml:trace contextRef="#ctx0" brushRef="#br0" timeOffset="80924.0446">8429 7120 1222 0,'1'0'122'0,"0"4"-114"16,6 0-47-16,2 2-30 0,3 9-128 0,5-1-349 15,0 7 46-15</inkml:trace>
  <inkml:trace contextRef="#ctx0" brushRef="#br0" timeOffset="82264.6361">8706 7636 1734 0,'2'-18'884'0,"-2"-6"-852"0,2-4-9 16,0 3 11-16,2 1 20 0,4 0 21 0,1 1 9 15,0 2-7-15,0 4-15 0,1 1-20 0,3 4-14 16,-2 5-13-16,6-1-6 0,-3 5-3 0,4 2-4 16,1 2-1-16,0 5-2 0,0 1-1 15,-3 4-1-15,2 3 1 0,-5 0 1 0,-1 4-1 0,-3 2 3 16,-1 1-2-16,-6-1 1 0,-1 2 0 15,-3 0-1-15,-2-1-1 0,-5 2 0 0,-1-4 2 16,2-7-1-16,0-3 2 0,6-4 5 0,2-4 8 16,0-1 15-16,0-2 0 0,0-4-3 15,1-2-8-15,2-2-12 0,1-2-2 0,-2-2-2 16,4 0-1-16,-1-2 2 0,3 2-2 0,0 0 0 16,2-2 0-16,2 4-1 0,-2-1-1 15,0 3 0-15,-1 2-1 0,1 1-1 0,-1 4 1 16,2 0-1-16,-1 1 0 0,1 4 0 0,1 1-1 15,0 0 0-15,2 4 0 0,0-1 2 0,0 1 1 16,5 4 1-16,-1-4 0 0,2 2 0 16,-1-2 2-16,1-4-1 0,0 0 2 0,0-2-2 15,2-2 4-15,-5-3 2 0,3-3 1 0,-4-2 3 16,2-5 0-16,-5-2-1 0,4-2-1 0,-4-5-1 16,0 1-1-16,-3-3-2 0,-2 0-1 0,1-1-4 15,-7-1 2-15,1 0-2 0,-3 0 1 0,-3 0-2 16,1 8 1-16,-4 0 2 0,2 4 1 15,-3 4-2-15,3 2 1 0,-3 3-3 0,2 1-4 16,-3 4 0-16,0 1-5 0,-2 4-1 0,-1 2 4 16,-1 6 3-16,-2 4 2 0,1 2-1 15,3 2 1-15,3 5-2 0,0 0 2 0,3 2 0 16,6-2 3-16,1-2 2 0,6-2-3 0,0-4 2 16,2 1 0-16,1-4 2 0,-1-3-1 0,1-4 3 15,3 0 3-15,-1-3 2 0,4-3 2 16,1-3 1-16,-4-3 0 0,4-4-1 0,0-1 0 15,0-3-1-15,0-3 0 0,-2-1-1 0,0 1-4 16,0-6 1-16,-3 2-1 0,-1-1 1 16,-3-1 0-16,3 1-1 0,-3-1-1 0,0 3-1 15,1-1-1-15,-3 0-1 0,1 0-1 0,0 3 2 16,1 0-3-16,0-2 1 0,3-1-1 0,1 0 1 16,-1-2 1-16,-2 0-3 0,1 2 1 0,2-3-2 15,-4 3 1-15,-1-3 2 0,-3 0 0 0,3 2-1 16,-1-1 0-16,-1 2 1 0,-2-1-1 15,1-1 0-15,-2 1-1 0,-1 2-1 0,0-4 0 16,-1 2 1-16,-1 1 0 0,0 1 0 0,2-1-1 16,-1 5-2-16,0 2 3 0,-1 2 0 0,-1 3 0 15,2 4-2-15,-2 1-2 16,-2 2-3-16,2 1-6 0,-1 0-6 0,1 1-9 0,-1-1 1 16,0 1 4-16,-1 1 7 0,-1 0 9 0,1 0 5 15,1 0 1-15,-2 2-2 0,2-3 1 0,-1 0 2 16,1 2 0-16,-1-1 0 0,0 0 0 15,-3 1 0-15,4-2 0 0,-2 2 1 0,1-1-3 16,-3 3 2-16,4-3-1 0,-1 0 1 0,-2 1 0 16,1-1 1-16,0-1-1 0,1 0-1 15,-3 2 1-15,1-2-2 0,-2 1 2 0,1 1 0 16,-1-2 0-16,-3 4-1 0,1-1 1 0,1 1 2 16,-1 0-3-16,-1 0-1 0,-1 1-1 0,1 0-1 15,2 2 2-15,2 2-1 0,-1 0 0 16,3 3 0-16,2-3-1 0,1 3 0 0,1-1 1 15,7 2 3-15,0-1 0 0,4 2 0 0,1 0 1 16,4 2 2-16,2 0-3 0,-4 1-1 0,5-2 1 16,-4 3-2-16,1 2 2 0,0 1 0 0,-3 0-1 15,-2 1 0-15,0 0-1 0,-6 0 2 0,-2 1 1 16,-3-1-3-16,-5-1 4 0,-3-1-2 16,-4-5 1-16,-2 1 2 0,0-6 1 0,0-3 3 15,1-4 0-15,-5-4 1 0,1-2 2 0,-1-2-3 16,0-2 0-16,-3 0 0 0,8-1 0 15,-1 0 1-15,4-1-3 0,2 4-1 0,5-2-1 16,0 2-2-16,2-1-4 0,3 3-4 0,-1 0-4 16,5 0-1-16,3-1 1 0,2 2 1 0,2-4 7 15,3 1 2-15,2-4 1 0,1 0 2 16,2-1 0-16,-2-3 0 0,3-1 1 0,1-3 2 16,-3-1-2-16,2-3 2 0,-3 0-1 0,-3-1 0 15,-2-3-2-15,-3-3-2 0,-1 2 1 0,-3-2-3 16,-1-1 3-16,0 0-1 0,-1 2 1 0,0-1 0 15,-3 3 0-15,3 4 1 0,-2 6 0 16,0 6 2-16,1 5-4 0,-2 1-2 0,4 4 0 16,-1 2-2-16,0 5 1 0,7 7 1 0,-5 3 0 15,2 5-1-15,0 1 4 0,0 1 1 0,-2 1-1 16,-6-1 2-16,-3 2 0 0,-7 0-1 0,-3 0 0 16,0 2 0-16,-6-3 0 15,-2-3 3-15,3-4-3 0,0-4 2 0,2-5-6 16,2-2-9-16,-1-2-8 0,1-4-22 0,2-3-38 0,3-2-48 15,-1-3-83-15,1-3-152 0,6 0-284 16,4-9-945-16</inkml:trace>
  <inkml:trace contextRef="#ctx0" brushRef="#br0" timeOffset="82957.4223">11298 6160 2119 0,'9'0'132'0,"1"4"-60"16,6 4-33-16,1 5-1 0,0 7 13 0,-1 4 3 15,-3 6 2-15,-2 3 0 0,-4 3-7 0,-3 3-7 16,-3 1-11-16,-2-1-5 0,-1 1-1 0,-3-3-1 15,1 4 12-15,-5 2 8 0,0-2 1 16,-2-1 0-16,2-5-11 0,3-10-11 0,2-6-5 16,2-8 6-16,0-7 18 0,1-2 25 0,2-5 13 15,-1-3-6-15,2-8-24 0,-1-9-26 16,4-6-14-16,1-8-4 0,2 0-1 0,1-4 0 0,1 1-2 16,-1-1 2-16,1-3-2 0,1 3-1 0,3-1 1 15,2 3-4-15,3 3 0 0,-1 7-2 16,-1 8-4-16,2 10-2 0,-3 3-4 0,0 5 0 15,1 6 0-15,-2 2 0 0,1 7-1 16,-3 1 2-16,-1 4 3 0,-2 3 0 0,-2 0 2 16,-1 2 1-16,-4 1 0 0,-3 1-1 0,-3 0 2 15,-3 1 0-15,0-1 3 0,-4 0 3 0,1-2 0 16,-2-4 2-16,3-6 1 0,2-5 2 0,4-6 10 16,0-3 2-16,2-5-2 0,0-3-3 15,0-4-9-15,3-4 0 0,1-1 1 0,2-2-1 16,0 0 2-16,3 1-1 0,-2 4-3 0,3 3-1 15,0 1 2-15,3 4-5 0,-1 2 0 16,4 4 0-16,-1 2 0 0,3 2-1 0,-3 3 1 16,2 1 0-16,-1 4-1 0,2 1 2 0,2 0-2 15,-5 1-10-15,2 3-21 0,1-1-32 0,-2-2-46 16,1-1-59-16,1 0-102 0,-5-2-171 0,3-3-276 16,-4-3-820-16</inkml:trace>
  <inkml:trace contextRef="#ctx0" brushRef="#br0" timeOffset="83999.8769">12040 6174 1392 0,'0'1'246'0,"-1"3"-187"0,0 3-28 0,-2 5 41 16,1 0 36-16,-1 3 23 0,1-1 5 0,2 4-4 16,-1 2-21-16,1-1-19 0,2 2-20 15,4-2-19-15,1-2-4 0,3 1 0 0,2-4 0 16,2-4 3-16,3-2 0 0,1-7-4 0,-1-1-5 15,1-3-4-15,1-6-5 0,0-2-4 0,0-3-5 16,-3-3-3-16,-4-1-9 0,-1-1-5 16,-7-2-6-16,-4 0-6 0,-7 0 0 0,-2 2-1 15,-2-1-2-15,-7 5 1 0,1 0-2 0,0 2 3 16,-1 5 1-16,1 1 5 0,1 2 0 0,2 4 0 16,4 1-1-16,3 0-5 0,3 1-5 15,1 4-3-15,3-1 1 0,1 3 6 16,5 1 7-16,2-2 4 0,6 0 4 0,3-2 2 0,3-3 2 15,5-1-1-15,4-4-2 0,1 0 2 16,1-4-3-16,0-2 0 0,0 0 2 0,-4-4-2 16,-2 3 1-16,-5-3 1 0,-1 2 2 0,-2-2-2 15,-4 1 3-15,-3 1-1 0,-2 2 0 0,-4 2 0 16,-3 4-3-16,1 1-2 0,-2 1-9 0,-2 2-18 16,1 3-5-16,0 3-1 0,-3 3 4 15,-2 3 13-15,0 4 4 0,1 0 2 0,0 2 1 16,2-2-2-16,2 2-1 0,1-1-3 0,1 0-10 15,4-1-7-15,3-5 1 0,2 0 4 0,1-5 11 16,2-3 8-16,1-5 2 0,1-1-1 16,-1-3 0-16,1-3 0 0,0-3 1 0,-5-3 2 15,1-3-1-15,-1-1-1 0,-5-3 2 0,-1 0 1 16,-3-3-2-16,-2-2 2 0,-2-3-3 0,-3-3 0 16,-5-3-2-16,0-2 4 0,-3-1-2 0,-2-1 0 15,-2-1 1-15,5-1-3 0,-5-1 4 16,7-2 1-16,0 1 1 0,1 2 1 0,2-1 3 15,2 4 6-15,2 7 10 0,2 7 7 16,-1 11 2-16,3 6-8 0,-1 5-20 0,1 3-24 16,0 5-8-16,1 4 3 0,1 7 9 0,-1 8 17 15,4 6 1-15,2 7-2 0,3 5 0 0,4 0-1 16,0 6-3-16,3 5 1 0,-1-1-2 0,3 4 2 16,-2 2 1-16,1-2 0 0,2-3 2 0,-2-6 2 15,3-8-4-15,1-9 0 0,3-7-2 16,-4-7 0-16,4-7 4 0,0-7 4 0,-4-3 3 15,-1-6-1-15,-3-4 3 0,-2-4-2 0,1-5-2 16,-4-3 0-16,-5-1-3 0,-1 0 1 0,-4-2-3 16,-3 2 0-16,-2-1 0 0,-4 5-1 15,3 0 0-15,-4 5-2 0,2 6 1 0,-3 2-2 16,3 2-1-16,2 4-9 0,0 2-4 0,2 3-5 16,-2 4-1-16,0 4 8 0,2 6 3 15,3 2 3-15,3 3 5 0,2 0-1 0,3-2-1 16,4-1 1-16,3-7 0 0,-1 1 0 0,2-5 5 15,3-1 1-15,0-5 3 0,-1-3-2 0,3-3 4 16,-1-5 0-16,0-1 1 0,1-4 1 16,1 0-1-16,-4-5 2 0,0-2 3 0,-1-4 1 15,-4-1-1-15,-3-2-2 0,-1-3 0 0,-4-1-4 16,1-2-1-16,-5-2 1 0,0-2-1 0,-2-4-1 16,-2 0 0-16,1-3-1 0,-3 0-2 0,1-3 3 15,1 0-2-15,0-2-3 0,-3 2 2 0,3 0-3 16,-1 2 1-16,0 2 1 0,0 6-2 15,1 5 2-15,-2 10 5 0,0 8 3 0,2 7-7 16,2 7-12-16,-1 1-11 0,-2 6-1 0,-1 9 3 16,-1 5 16-16,-3 8 2 0,1 6 0 15,3 4 0-15,-2 6 1 0,5 4-2 0,1 3 1 16,3 4-1-16,2 2 0 0,3-3 1 0,-1 1 0 16,4-3 0-16,2-6 0 0,2-8 0 0,4-5-2 15,5-7-1-15,1-3-4 0,5-5-24 16,0-4-47-16,1-1-89 0,-1-3-208 0,1-1-515 15,0-9-751-15</inkml:trace>
  <inkml:trace contextRef="#ctx0" brushRef="#br0" timeOffset="84761.2905">14402 5366 1648 0,'2'-7'339'0,"-1"-4"-252"0,1-1-11 16,-2 6 9-16,0 3 16 0,-1-2 5 0,0 3-19 16,-2-1-30-16,-4 3-23 0,-3 0-13 0,1 4 1 15,-3 3 7-15,2 3 6 0,-3 2-2 16,2 4-4-16,2-1-4 0,2 4-4 0,5 1-2 15,2 2 0-15,2-1 0 0,6 1-1 0,1-2 4 16,4-2 6-16,5 0 7 0,1-6 7 0,3-2 3 16,0-6 0-16,3-3-4 0,1-4 0 15,2-5-7-15,-3-4-4 0,2-5-6 0,-5-4-3 16,0-1-6-16,-3-4-5 0,-8 1-5 0,-3 0-5 16,-7-2 0-16,-4 5-2 0,-5 0-2 0,-3 4-1 15,-8 1-3-15,1 3-1 0,0 1 3 16,0 4 3-16,0 3 1 0,-1 4 2 0,7 0-1 15,0 4-4-15,2 0-3 0,3 4-6 0,6 0 1 16,1 3 0-16,3 2 6 0,5 1 5 0,10 0 4 16,1-3 2-16,7-3-1 0,5 0 1 0,6-3 2 15,-3-3 0-15,5-3 0 0,1-4 0 0,-2-1 2 16,-5-1-1-16,-3-3 4 0,-7-1 2 16,0-4 2-16,-7-2-1 0,1-3 1 0,-6-2 0 15,-2-4-1-15,-4-2-3 0,0-5-2 0,-4 0-2 16,-1-2-4-16,-3-2 1 0,0-3-1 15,1 1 1-15,-2-2-1 0,-2 0-1 0,2 1 1 16,-4 0 1-16,0 3 1 0,-1 8 4 0,0 5 2 16,1 8 0-16,-4 10-6 0,7 3-8 15,-3 5-11-15,4 5-3 0,-4 8 0 0,-3 10 9 16,-2 9 3-16,6 8 2 0,0 8 0 0,8 7 0 16,8 6-1-16,1 6 1 0,2 8 0 0,3 7 1 15,-3 1 0-15,0 3-2 0,-1-1 0 16,0 0-3-16,-1-1-2 0,-2-2-6 0,-2-2-9 0,-3-9-9 15,-2-6-10-15,1-16-3 0,5-14 10 16,-4-15 18-16,2-9 31 0,-2-14 19 0,-2-9 10 16,1-8-1-16,3-8-12 0,-1-5-2 0,2-6 0 15,-3-2 2-15,-1-2 3 0,-1-3-1 0,-1 1 2 16,3 1-5-16,-2-3-5 0,1 4-7 16,0-1-8-16,3 6-3 0,-1-3-3 0,4 7-4 15,2-2-10-15,1 4-15 0,3 0-21 0,6 0-27 16,5 1-29-16,5 2-52 0,1 1-81 0,3 6-132 15,2 3-260-15,2 3-949 0</inkml:trace>
  <inkml:trace contextRef="#ctx0" brushRef="#br0" timeOffset="85415.8592">15910 4701 1053 0,'-5'-4'906'0,"-2"0"-741"0,-3 2-61 0,-3 6-9 16,2 3 16-16,-4 1 10 0,-1 5-8 0,-2-1-21 15,0 4-26-15,0 0-20 0,6 2-13 16,2 0-4-16,-1 2-8 0,3 2-5 0,5-2 0 16,3-1 2-16,3-5 6 0,5 1 6 0,4-6 6 15,2-3 2-15,2-2 2 0,3-4 0 16,1-4-5-16,0-1-3 0,-3-3-4 0,-2-4-4 16,-3-3-6-16,1 0 1 0,-7-1-6 0,0 4-5 15,-5-2-1-15,-1 3-9 0,-2 4 2 16,-3-1-2-16,3 6-5 0,-2-1-2 0,0 3-5 0,3 3-5 15,1-1-1-15,-2 4 2 0,2 3 5 16,0 2 5-16,2 3 4 0,4 1 3 0,4-2 1 16,2 2 0-16,3-3 0 0,5-2 2 15,4-4 4-15,2-2 0 0,3-4 2 0,-1-3-4 0,-2-1 4 16,-2-6 2-16,-1-1 2 0,-5-1 6 16,-4-4-3-16,2-3 0 0,-6-3-1 0,0-1-2 15,-3-4-3-15,-1-3-5 0,-5-2-2 0,-2-1-3 16,-5-3 0-16,-2 3 1 0,-2-5 0 15,0-1-4-15,-5-1 2 0,3-4-1 0,-1-1 0 16,-2-1 5-16,2-2-1 0,2 5 1 0,1 0-2 16,0 4 1-16,2 7 0 0,3 6-2 0,0 9 3 15,2 6-7-15,1 5-8 0,-1 6-17 16,2 2-7-16,1 7 4 0,-1 4 9 0,-2 6 17 0,-2 9 5 16,3 4 2-16,2 5-1 0,2 7-1 15,4 4 2-15,2 1-2 0,-2 4 2 0,3-3 0 16,6-5 2-16,-3-7 1 0,6-7-1 0,2-5 7 15,1-8 1-15,1-4 5 0,-2-5 3 16,2-5-1-16,-2-4 5 0,0-5 0 0,-1-6-2 16,2-3-2-16,-3-7-5 0,3-3-4 0,-7-2-2 15,3-4-3-15,-6-3 0 0,-2-3-4 0,-5-2 0 16,-4-1 0-16,0-3-1 0,-1 3 3 16,-2 0-4-16,-4 5 0 0,-2 4-1 0,0 6 0 15,3 5 2-15,-2 7-2 0,1 4-1 0,5 5-11 16,1 3-6-16,0 4-2 0,1 4 2 0,0 7 6 15,1 6 10-15,3 6 3 0,11 4 1 16,4 7 2-16,6 0-4 0,7 7-22 0,7 1-49 16,6 1-77-16,1-2-133 0,-2-2-270 0,-6 1-1052 15</inkml:trace>
  <inkml:trace contextRef="#ctx0" brushRef="#br0" timeOffset="86073.2245">2043 11100 2084 0,'-10'-14'131'15,"-7"-7"-27"-15,4-5 4 0,5-2-17 16,0-1-9-16,1-3-4 0,0-4-15 0,-1-2-8 16,-3 2-2-16,-2-3 0 0,-1 0-2 0,1-2 2 15,-2-4-2-15,0 0-5 0,1-2-5 0,-3 1-14 16,-1 1-4-16,2-2-7 0,-2 0-2 0,0 2 1 16,1 3-6-16,3 8 2 0,1 6 2 15,3 9 6-15,3 9 3 0,3 6-2 0,2 4-19 16,2 1-24-16,0 3-10 0,2 6 3 15,0 9 11-15,1 12 18 0,4 12 8 0,4 4-3 16,-1 3 1-16,5 3 2 0,6-2 0 0,3 5 0 16,3-4-4-16,1 1-1 0,1-1-6 0,2 0-16 15,-2-3-34-15,1-2-57 0,1-3-71 0,0-1-88 16,0-9-147-16,-1-7-241 0,0-12-853 0</inkml:trace>
  <inkml:trace contextRef="#ctx0" brushRef="#br0" timeOffset="86220.6272">1779 10659 1725 0,'-9'-8'287'16,"1"-4"-97"-16,0 1-56 0,8 1-46 0,7 4-37 15,2-3-26-15,6-1-14 0,9-1-2 0,1 3-3 16,6-1-5-16,0 5-27 0,2 1-58 16,0 2-105-16,-3 3-154 0,-4 4-183 0,-1 3-262 0,-7 5 218 15</inkml:trace>
  <inkml:trace contextRef="#ctx0" brushRef="#br0" timeOffset="86983.7668">2065 11048 1383 0,'9'-16'376'0,"4"-8"-263"16,7-10-2-16,7-1 10 0,2-4 15 0,0 3 1 16,-2-3-23-16,-6 5-18 0,-3 1-20 0,-5 3-9 15,-4 3 2-15,-3 2 6 0,-6 4 1 16,-5 3-1-16,1 3-14 0,-3 5-15 0,-4 5-17 15,1 1-12-15,-3 4-12 0,-3 4-3 0,-4 7-2 16,-1 5-2-16,-3 7 4 0,-2 5-3 0,3 3 1 16,5 3 1-16,5-2-3 0,2 2 1 15,4 0-2-15,4-2 4 0,4 3-3 0,2-5 1 16,6 1 1-16,6-6 0 0,1-2 1 0,10-7 0 16,-1-7 1-16,5-4 3 0,2-8 4 0,-2-6 3 15,4-3 2-15,-1-8-2 0,-2-5-1 16,-2-2-1-16,-3-3-1 0,2 0-1 0,-8 0 1 15,-1 2 1-15,-7-2 0 0,-1 5 1 0,-4 1-1 16,-4 5 2-16,-4 0-2 0,-1 4-3 16,-4 5 1-16,4 3-4 0,0 2-3 0,-2 4-7 15,3 1-12-15,-1 3-4 0,1 4-1 0,0 3 7 16,-1 4 10-16,-1 3 2 0,1 1 1 16,4 0-1-16,3-1 0 0,3-2 1 0,2-2-1 0,3 0 0 15,0-1 2-15,3-5-1 0,1-1 1 0,-1-4 4 16,5-4-2-16,-1-6 5 0,0-7 1 15,1-1 1-15,2-3 2 0,-6-4-4 0,0 0 2 16,-4-2 0-16,-3-3 0 0,-5-3 3 0,-1 0 0 16,-4-1 1-16,-1-2 0 0,-5 0-1 15,0 2 0-15,-2-5-1 0,-2-1-6 0,-4-3 1 16,1 0 1-16,-3-2-3 0,-2-1 1 0,-3-3 0 16,-1 0-2-16,0 1 2 0,2 5 1 0,3 3 1 15,-2 7 3-15,4 7 0 0,4 10 2 16,4 4 0-16,1 7-9 0,6 3-17 0,0 4-5 15,1 7 1-15,4 10 6 0,2 6 13 0,1 11 1 16,8 5 1-16,0 3 0 0,5 6-3 16,0 2 1-16,1 7 1 0,-3 1 1 0,2 4 0 15,-3 0-2-15,1 4 0 0,0-3-2 0,-2-4 4 16,-3-4-3-16,-4-6 2 0,0-9 0 16,0-9-3-16,-5-13 0 0,0-10 3 0,-4-9 6 0,-1-3 7 15,0-6 6-15,0-7-5 0,-1-7-7 16,0-7-4-16,0-5-2 0,1-4-1 0,0 0 0 15,-1-1 2-15,-2 1-2 0,0 1 2 16,3 3 2-16,-1 3 0 0,1 9 3 0,1 3-2 0,1 6 0 16,0 5-4-16,1 2-1 0,0 4-6 0,2 1 2 15,-1 4-1-15,7 3 3 0,-1 3 1 16,3 3-1-16,2 5 1 0,-2 1 0 0,4 2-1 16,-2 3-9-16,3 0-22 0,-1-3-37 0,3 1-62 15,-3-3-111-15,0-2-186 0,0-3-332 16,-4-6-839-16</inkml:trace>
  <inkml:trace contextRef="#ctx0" brushRef="#br0" timeOffset="87138.1882">3013 10475 2726 0,'-1'-6'100'0,"2"-1"-107"0,5-5-11 0,5 3-1 15,4-3 17-15,2 2 2 0,1 1-4 0,0-1-45 16,1 2-71-16,5-2-75 0,-1 4-102 0,4 4-139 15,-1-1-211-15,1 1-384 0</inkml:trace>
  <inkml:trace contextRef="#ctx0" brushRef="#br0" timeOffset="88628.72">3571 10412 1422 0,'0'-23'1010'0,"0"-10"-952"0,0-9-9 15,3 2 20-15,2 1 14 0,-3 0 9 0,0-1-6 16,-4-1-15-16,1 2-3 0,-2 3-6 0,-1 2-3 16,1 0-8-16,-2 2-13 0,1 2-5 15,2-2-7-15,-5 3-7 0,4 1 0 0,-2 3-4 16,1 5 1-16,1 7 0 0,-1 5 1 0,1 6-7 16,2 0-15-16,0 6-9 0,0 4-3 0,-2 11 0 15,1 6 13-15,0 11 5 0,2 3 0 16,0 3-1-16,4-2 1 0,3 4-1 0,-1 4 0 15,0 0 2-15,3 1-4 0,3-1 3 0,2 1 0 16,0 0-2-16,4-2-5 0,-2-3-9 0,3-8-10 16,2-6-9-16,3-10 3 0,-1-8 10 0,0-8 11 15,-1-8 11-15,1-6 2 0,-4-4 1 0,3-7-3 16,-4-5 3-16,0-2 0 0,-1-4 0 16,-4 3 1-16,0 0 0 0,-4 1-1 0,-1-3 2 15,-2 2 2-15,-1 0 4 0,-3 3 1 0,1 1 2 16,-3 1 0-16,0 2 1 0,1 0-2 0,2 3-3 15,-2 0-1-15,3 5-3 0,1-1-2 16,3 3-2-16,5 0-2 0,-1 3 1 0,6 0 0 16,-1 2-2-16,5 2 1 0,0 1 1 0,0 2 0 15,-2 2-2-15,2 3 0 0,-3 3 0 16,-3 0-2-16,-4 5 2 0,-3 2-1 0,-2 3 1 16,-5 1 1-16,-2 6 1 0,-2 2-1 0,-3 1-1 15,-5 1 1-15,2 0 0 0,-2-1 1 0,0-1-3 16,-1 0 3-16,2-2-3 0,2-1 0 15,0-5 1-15,0-3-2 0,5-3 0 0,1-4-2 16,1-2-3-16,2-4 0 0,2-1 1 0,0-3 3 16,5-2 2-16,3-5-1 0,2-5-3 0,4-5-4 15,1-2-2-15,1-3 0 0,-4 0 1 0,0-3 5 16,-2 1 3-16,-3 2 1 0,0 0 2 16,-2 2 1-16,-5 2 0 0,-1 4 0 0,-1 5 0 15,-2 3 1-15,-2 5 1 0,0 1-2 0,1 3-2 16,1 0-3-16,-2 1-7 0,1 4-2 15,0-1 0-15,0 4 3 0,-1 0 4 0,4 4 2 16,-1 0-1-16,3 1 0 0,-1-3 0 0,4 0 0 16,4-1 2-16,-1-1 2 0,1-4 0 0,3-2 3 15,-1-4 2-15,1-2 3 0,-3-5 1 0,0-1 0 16,1-2-1-16,-1-4-3 0,-1-1 1 16,-3-1-1-16,1-2 1 0,-2 0 0 0,0 0-1 15,0 2 0-15,-3 0 1 0,1 2-3 0,-2 4-1 16,1-1-1-16,-2 4-3 0,1 2-3 0,2 5 0 15,0 1-4-15,3 3 1 0,1 4-1 16,-1 1 2-16,1 1 0 0,3 5 4 0,-4-3 0 16,3 5 3-16,-3-5 1 0,-1 3-2 0,0-1 2 15,-2 0-1-15,-2 0 1 0,2 1-1 0,-1 2 0 16,-2-3 0-16,5-1 0 0,-2 0-1 16,-2-5 2-16,3-3 0 0,-1-3 4 0,1-2 3 15,0-3 0-15,5-4 0 0,0-3-4 0,0-3 0 16,2-3-1-16,-1-2 1 0,2 1-2 15,-1-3 0-15,-3-1 1 0,-1 0-1 0,1-2 1 16,-2-2 1-16,-4 1 2 0,3 1-2 0,-5 0 2 16,1 1-3-16,-1 4-3 0,-2 0 3 0,1 2-4 15,-2 5 4-15,2 2 3 0,-3 4-3 0,2 4 2 16,0 1-4-16,-1 2-4 0,2 2-7 16,-1 1 3-16,-1 3 0 0,-3 5 6 0,0 3 2 15,-5 1-1-15,1 2-1 0,1-1-2 0,2 0 2 16,-1 1 1-16,1-2 1 0,1 2-1 0,0-1 0 15,0 2 1-15,-1-1-2 0,2 1-1 0,0 0 4 16,1-4-4-16,1 1 2 0,2-5-1 16,0 2 1-16,2-2 0 0,0 0 1 0,2-2-3 15,-2 0 4-15,4 0 0 0,-1-1 0 16,1-1 2-16,1 0-1 0,3-1-1 0,-1 1 3 0,3-5-1 16,4 2 3-16,-2-1 1 0,2-4-2 15,4 1-1-15,-2-2-1 0,4-2 0 0,-5-1 3 16,-1 0 1-16,2-2 0 0,-4-1 2 0,2 0-2 15,-4-2 0-15,-1 0-2 0,-2-1 2 16,2-3 0-16,-2 2-1 0,-3-3-1 0,0-2 0 16,2 0-3-16,-2 0 0 0,1-4-2 0,0 2-2 15,0 1 4-15,2-1-2 0,-2 5-1 0,2 0 4 16,-1 4-4-16,-2 2 2 0,-2 3-1 0,-3 4-3 16,0 1-1-16,-1 2-10 0,-1 0 0 15,1 4-1-15,-3 3 2 0,1 3 7 0,-2 6 2 16,1-1-3-16,-3 3 4 0,3 1 1 0,-1 1 3 15,1 6-2-15,2-2-1 0,0 1-4 16,1-1-8-16,0-3-6 0,2-4-4 0,3-5-1 16,2-4 7-16,1-4 9 0,0-4 7 0,2-4 4 15,-1-1 3-15,2-4-4 0,-1-2 2 0,0-5 1 16,1-3-1-16,-1-4 2 0,0-4-3 0,-2-4 1 16,-3-1-1-16,1 1-1 0,-6-3 0 15,-2 2-1-15,-4-1 0 0,-2 0 0 0,-4-4 0 16,0 1-1-16,-6 0-1 0,2-3 1 15,-4-1 0-15,0 0 1 0,3-2 1 0,0 0 0 16,4-1-2-16,-1 2 1 0,4 7 3 0,1 5 0 16,2 6 3-16,-2 8 1 0,7 8-5 0,-1 3 1 15,3 8-6-15,-1 5-4 0,0 8 3 0,-2 6 1 16,2 5 2-16,1 5 0 0,1 2 2 16,4 4 1-16,3 3-3 0,4 1-2 0,1 0 2 15,1 3 0-15,3 2-1 0,-1 2-2 0,1-1-14 16,1 0-29-16,1-3-50 0,-1-4-75 0,2-8-123 15,1-6-223-15,2-9-665 0</inkml:trace>
  <inkml:trace contextRef="#ctx0" brushRef="#br0" timeOffset="91354.2725">5958 9353 587 0,'-3'-2'-533'0,"-1"2"480"15,3-4 53-15,1 2 0 0,2-4 0 16,1-2 0-16,0-1 0 0,0 1 0 0,-3 0 152 15,-1 1 313-15,-2 1-55 0,-2-2-38 0,2 4-49 16,-4 1-50-16,-2 3-49 0,-3 4-43 16,0 2-27-16,-2 5-21 0,-3 2-22 0,-2 6-20 15,0 3-22-15,2 1-15 0,2 2-15 0,-4 0-10 16,8 0-7-16,-1-1-12 0,2 0 1 0,4-2-3 16,4 0-2-16,3-3 1 0,5 0-2 0,4-4 0 15,2-4 0-15,0-3 3 0,7-5 4 16,-1-4 2-16,3-4 3 0,0-4 1 0,0-5-5 15,-1-1 0-15,1-3-1 0,-6-1-3 16,0 1 6-16,-5-2 1 0,-5 3 1 0,-1-2 5 0,-5 1-5 16,-5 1-1-16,-1 2-2 0,-1 2-5 15,-1 3-4-15,1 2-3 0,0 2-2 0,3 4-4 16,-2 2-3-16,5 0-5 0,-1 5-2 0,0 3-4 16,1 2 7-16,2 5 6 0,1 2 2 0,2 1 3 15,3 3-3-15,6-2 1 0,2 0-2 0,2 1 0 16,4 1 3-16,0-3 0 0,2-2-1 15,0-4 1-15,2-4 2 0,-3-5 0 0,0-3 0 16,0-3 1-16,-1-3 2 0,-2-2-1 0,0-3 0 16,-2-3 1-16,1-4 1 0,-5 0 0 15,0-1-1-15,-3-1 0 0,0-4 0 0,0 0-3 16,-5-1 3-16,3-4-2 0,-4 1 0 0,4 0 0 16,-4-1 0-16,5 1-1 0,0 1 1 0,-3 3-2 15,3 3 2-15,-2 3 1 0,-1 7-4 0,-1 2 1 16,-1 5-2-16,-2 2-3 0,-1 3-7 15,0 2 0-15,0 1 2 0,-1 7 3 0,-2 1 8 16,-1 4 0-16,1 0 2 0,-5 3-5 16,5 0 2-16,-4 2 0 0,4 2 0 0,-2 1 2 15,3-2-2-15,2-1-2 0,2-2-1 0,5-7-3 16,1-1 2-16,1-4 2 0,1-3 4 0,1-1-1 16,0-2 2-16,0-5 1 0,0 0-2 0,1-6 0 15,-1 0-1-15,0-2 1 0,0-1-2 0,0-3 6 16,-4 0-2-16,1 0-1 0,-4-2 0 15,1 0 0-15,-3 1 1 0,-2 2 0 0,1-2 0 16,-1 4 0-16,0 2-1 0,0 3 0 0,0 2 1 16,0 4-3-16,0-1-1 0,0 3-5 0,1 1-4 15,0 2 3-15,6 3-3 0,-1 6 3 16,1 3 4-16,3 8 0 0,2 2 2 0,4 5 1 16,-4 2-3-16,5 3 0 0,-4 4 0 0,3 3 0 15,-5 5-1-15,1 4 1 0,-3 4 1 16,-5 7-2-16,-1 1 1 0,-4 3 0 0,-4 3-5 15,-4-2-5-15,-7-3-6 0,-1-2-8 0,-8-2 2 16,1-3 4-16,-6-4 5 0,-3-4 6 0,-3-5 8 16,2-4-2-16,-4-9 1 0,6-6 2 15,1-8 1-15,4-8 4 0,4-5 2 0,5-7 3 0,5-5 2 16,3-7-4-16,4-3-2 0,4-10-7 16,8-5-1-16,2-9 2 0,6-3 2 0,7-4 2 15,0-1 0-15,5-1-1 0,0-4 3 0,1-1-1 16,0-2-2-16,0-7 2 0,1-3-5 15,1-4 1-15,-4 1 1 0,2-3-2 0,-1-1 2 16,-1-1-2-16,-2 2-3 0,0 2 3 16,-2 6-1-16,-4 8 2 0,0 7 0 0,-5 8 0 0,-3 8-1 15,-2 10 2-15,-3 8-2 0,-2 8 0 16,0 3-2-16,1 5-4 0,-3 1-9 0,-3 2 1 16,0 6 2-16,1 4 5 0,-7 7 7 0,1 5 1 15,-3 4 0-15,1 1 0 0,-1 0-2 0,0-1 1 16,2 4-1-16,3-3 0 0,1 2-1 15,3-5-1-15,3 0-2 0,1-5-5 0,6-6 0 16,1-8 3-16,3-2 3 0,1-8 4 0,4-4 5 16,-2-6-3-16,2 0 1 0,0-4 0 15,-2-4-1-15,-1 1 3 0,-4-4-3 0,-3-1 4 16,-1 0 0-16,-4 1 0 0,-2 2-1 0,-2 1 0 16,-2 1-1-16,-1 1 1 0,1 3-1 0,-1 0 2 15,3 7-1-15,0 3-2 0,2 3-1 0,0 3-7 16,1 1-3-16,1 4-1 0,4 6 3 0,3 7 6 15,4 5-1-15,0 5-1 0,4 5 0 16,1 3-2-16,-2 3 3 0,5 6 1 0,-2 4 0 16,1 5-2-16,-3 3 4 0,-4 5-4 0,-1 4 0 15,-5 1 1-15,-5 6-2 0,-3 0 1 0,-7-1 1 16,-3-1 1-16,-1-4 0 0,-7-4-2 16,-1-2 2-16,-1-5-3 0,-7-3 1 0,2-5 2 15,-2-5 1-15,-2-8 1 0,0-10 0 0,7-10 2 16,-3-4 2-16,7-8 1 0,3-4 4 15,-1-5 0-15,5-4 1 0,0-3 0 0,4-5-1 16,1-4-4-16,6-4-1 0,3-8-4 0,5-2 2 16,4-5-1-16,6-4-1 0,0-5 0 0,4-1 0 15,3-4-4-15,0-7 2 0,3 0 3 16,-4-6-3-16,1-3 3 0,-2-4-2 0,-2 0 1 16,-3 0-2-16,1 2 1 0,-1 0 0 0,-4 2-2 15,-2 7 2-15,0 3-1 0,2 4 0 0,-5 1 1 16,2 7 0-16,3 4-1 0,-5 8-1 0,2 5 3 15,2 7-5-15,-2 7 1 0,0 2-1 16,-2 6-3-16,1 5-1 0,-1 2-3 16,1 3-1-16,-2 5-1 0,-1 3 6 0,1 4 0 0,-3 8 4 15,1 0 2-15,-2 6-1 0,0 3 0 0,0-2-1 16,-3 5 1-16,0 4 0 0,-2 2 1 16,-2-1-1-16,3 1-1 0,1-6 2 0,1-3 0 15,9-4 0-15,-1-7-2 0,1-5 3 0,3-6-1 16,3-6 1-16,-1-2 2 0,4-5-1 0,2-5 0 15,1-3-3-15,1-3 4 0,-1-3 0 16,-1-4 1-16,-1 1 0 0,-6-5 0 0,2-1-1 16,-4-2 1-16,-2-4-1 0,-1 0-1 0,-5 2 1 15,1 1-1-15,-3 2 1 0,-3 4 0 16,-3 2-1-16,0 7 1 0,-5 3 2 0,1 6 1 16,-1 2-3-16,-1 4-2 0,-2 3-1 0,1 3-2 15,-3 7-2-15,-1 4 4 0,1 7-2 0,0 5 2 16,0 2 0-16,3 2 0 0,2 1-1 0,4 0 2 15,-1 3-3-15,5-2 1 0,2 0 0 16,7-3 0-16,-4-3-1 0,5-4 2 0,5-6 2 16,1-3-4-16,5-5 4 0,-1-4 1 15,3-4-1-15,1-4 3 0,3-4 0 0,-2-4-1 0,5-2 1 16,0-6-1-16,0 1-2 0,-4-4 3 0,2-4-4 16,-5-1 4-16,-4-2 1 15,-4-2-1-15,2-2 2 0,-3 0-5 0,-3 1 3 0,0 3-1 16,1 3-3-16,-8 4 3 0,2 3 1 0,-4 4-2 15,-2 7 1-15,-1 2 1 0,-2 0-7 0,2 5-3 16,-1 2-3-16,-5 4-4 0,0 2 2 16,-2 4 3-16,-2 4 1 0,2 3 2 0,0 1 1 15,0 0 0-15,6 1 2 0,-1 3-4 0,4-4-5 16,2 1 0-16,5-4-2 0,3-2 3 16,-2-3 3-16,7-5 4 0,-1-1-1 0,-1-4 1 15,5-2 2-15,-5-4 0 0,0-1 3 0,-1-2-2 16,2 0 6-16,-7-4-5 0,2 3 0 0,-6-4 3 15,-2 2-5-15,0-1 2 0,-1 2 2 16,-2 2-4-16,-3-2 2 0,4 3 0 0,-1 4-3 16,2-1-3-16,-2 4-3 0,2 0-9 0,2 3-3 15,2 4-1-15,-2 4 5 0,2 3 7 0,-1 6 7 16,6 4-1-16,-1 4 0 0,-2 6 0 0,5 2 0 16,-1 5 0-16,-2 3 1 0,-4 4 0 15,-1 3 0-15,-4 6 1 0,-1 7-4 0,-6 3 3 16,-8 5 1-16,-2 0-1 0,-3 3 1 0,-2 0-2 15,-6-3 0-15,-6-2 0 0,0-5 3 16,-6-7-2-16,-2-5-1 0,2-9 3 0,7-6 0 16,0-10-1-16,8-7 3 0,2-9 4 0,5-6 5 15,7-6 6-15,2-6 4 0,4-3-4 0,4-6-4 16,4-4-5-16,3-6-6 0,6-9 0 0,7 0-3 16,1-7-1-16,5 0 1 0,1-3-1 15,3-3 3-15,1-2 0 0,2-4-1 0,-5-5 0 16,6-2 0-16,4-3 1 0,-4-4 1 0,1-4-1 15,0-2-2-15,-1 0 2 0,1 0 1 16,-1 1-1-16,-1 3 2 0,-1 4-4 0,-8 8 3 16,-1 8-2-16,-8 13 4 0,-3 9 1 0,-3 9-2 15,-5 8 1-15,0 3-5 0,-2 5-3 16,1 4-3-16,-2 4-3 0,-3 3 1 0,0 8 3 16,-4 4 1-16,-2 5 3 0,0 4 0 0,1-1-1 0,2 5 0 15,1-2 1-15,4 1 0 0,1-1 2 16,2-3-3-16,4-5-1 0,2-4-2 15,-1-6 2-15,5-4 1 0,5-6 2 0,-1-4-2 0,5-5-6 16,0-7-8-16,2-3-5 0,2-3-5 0,-2 0 4 16,-1 0 7-16,-3 1 4 0,-8 3 8 15,-5 1 5-15,-4 6 1 0,0 2 0 0,-2 3-6 16,0 2-5-16,-3 3 0 0,2 2-3 0,-4 1 3 16,2 4 0-16,-2-1 1 0,4-1-1 15,-2 0 1-15,6 1 1 0,6-5 0 0,4 0 4 16,5-4 3-16,5-2 2 0,3-4 3 0,2-3-3 15,-1-3 0-15,2-1-3 0,-4-4-2 0,-4-3 2 16,-1-2 0-16,-6 1 2 0,-1-2 1 16,-7-1 0-16,1-2 2 0,-5-2-4 0,-5-1 0 15,1-2-1-15,-6-3 0 0,0-1 2 0,-3-1-2 16,-3-3 2-16,4-1-3 0,-7-2-2 0,6-1 2 16,-5-2 1-16,1 0 1 0,4 0 2 15,2 0 1-15,-1 2 4 0,4-1 5 0,0 9 10 16,5 6 7-16,-3 10 4 0,3 8-6 0,1 7-14 15,-1 4-14-15,3 4-7 0,0 8-3 0,0 6 5 16,2 9 5-16,1 4 0 0,3 6 2 16,0 3-2-16,8 6 2 0,2 2-1 0,2 4 0 15,4 6 0-15,0-1 2 0,4 4-1 16,-4 1-6-16,6-3-4 0,-5-2-17 0,4-6-25 0,-3-4-33 16,-4-10-42-16,0-7-47 0,-2-11-36 0,-7-9-57 15,-6-8-134-15,-1-9-289 0,-9-6-538 16</inkml:trace>
  <inkml:trace contextRef="#ctx0" brushRef="#br0" timeOffset="91490.8586">8013 8642 1055 0,'-8'-16'329'0,"2"-4"-125"0,0-5-44 0,4 6-25 16,6 2-33-16,4 2-37 0,3-1-33 0,7 1-21 16,2-2-32-16,4 3-42 0,6 3-83 15,4 1-134-15,-2 2-159 0,1 2-225 0,-1 3 185 16</inkml:trace>
  <inkml:trace contextRef="#ctx0" brushRef="#br0" timeOffset="92039.9354">8439 8488 63 0,'-3'5'698'0,"-3"2"-391"15,-5 7-84-15,1 2-25 0,0-1-15 16,0 5-5-16,-1-3-24 0,3 5-32 0,2 0-23 16,0 1-16-16,3 0-12 0,2 1-10 0,2 1-11 15,2 1-12-15,4-2-8 0,2-2 1 0,4-6 1 16,0-3 4-16,5-4 2 0,0-5-3 15,-5-1-2-15,6-7 0 0,-7-2-1 0,5-2 1 16,-4-5-8-16,-2-1-5 0,-1-5-3 0,-2-2-5 16,-5-3-1-16,-2 0-5 0,-3 0-2 15,-6-1-3-15,-1 1-3 0,-3-1 5 0,-1 3-1 16,0 3 0-16,-3 2 2 0,-2 3-1 0,5 1 6 16,3 3 4-16,-2 3 2 0,4 1 2 15,5 0-6-15,-1 6-5 0,3-2-10 0,2 2-9 16,2 2 2-16,-1 2 1 0,0 2 3 0,5 1 9 15,3-1 2-15,0 0 1 0,3 0 1 0,1-3 1 16,3-1-1-16,3 0 2 0,1-2 1 0,-1-3 0 16,2 1 1-16,0-4 1 0,2 2 0 15,-3-2 5-15,1-1 0 0,-1 0 3 0,-1 3 2 16,-3 1-4-16,-4 0-1 0,-4 1-2 0,-4 2-6 16,0 2-3-16,-3-1-2 0,0 1-2 15,2 2 4-15,-3 2-5 0,1 1 2 0,0 1 0 0,3-1-1 16,0 5 2-16,1-2-1 0,-1 2 1 15,4 0-3-15,1-1 2 0,1-2-1 0,0 0 1 16,4-3 4-16,-2-2-1 0,1-3 2 0,2-2 3 16,0-3 1-16,0-2-1 0,2-3-1 0,-2-2-1 15,1-3-6-15,-5 1 7 0,4-2-2 16,-6-1 0-16,0 1 4 0,0 1-6 0,-3-1 2 16,-1 6-2-16,-4 3 1 0,2 0 1 0,-2 0-1 15,-2 6-3-15,1 0-6 0,-1 0-5 16,2 2-1-16,-2 2 0 0,3 2 3 0,-1 1 5 15,0-1 0-15,-1 6-4 0,0-4-11 0,-1 1-16 16,0-1-27-16,-1-1-38 0,-2 1-60 16,-4-1-104-16,-4-1-214 0,-6 0-584 0,-1 0-125 15</inkml:trace>
  <inkml:trace contextRef="#ctx0" brushRef="#br0" timeOffset="94873.3137">7862 627 1172 0,'1'-2'270'0,"-1"-2"-56"0,0 0-37 15,0-2-27-15,0 0-9 0,-1-1-9 16,0 1-26-16,0-2-27 0,-1 0-22 0,-3 1-24 15,2 1-10-15,-1-1-7 0,-2 0-6 0,1 0-3 16,-2 1-5-16,-1-1-1 0,-2-1-2 16,-1 1 1-16,-3 1-2 0,-4-1 0 0,-2-2 2 15,-3 0-8-15,-4 0 1 0,-3 1 0 0,-1 0 1 16,-6-2 3-16,2 1-9 0,-5 0-2 0,0-1-26 16,-2 1-4-16,-4-2 8 0,3 3 6 0,-3-1 21 15,-1-1-3-15,-2 1-5 0,0 0-4 0,0 2-6 16,-4 1-5-16,5-1-5 0,-3-1-1 15,2 2 3-15,-2 0 6 0,-4-1 5 0,3 2 5 16,2 0 3-16,-2 1 2 0,0-2 3 0,1-1 2 16,1 3 0-16,-1 0 1 0,3 0 6 0,-1-2-2 15,-1 1 0-15,1 1-3 0,-1 1-2 16,0 0-1-16,-4 1-4 0,0 0 7 0,2 0-2 16,-1 2-3-16,-4 0 8 0,3 2-2 0,2-1-3 15,-2 0 3-15,-1 1 1 0,3 2 2 0,1-2 6 16,0 2-6-16,0 1 6 0,1-1-2 15,-1-1 0-15,0 2 2 0,1 0-3 0,0-1 3 16,0 1-1-16,0 0 0 0,0 1 1 0,1-1-1 16,1 1 1-16,0 0 2 0,-1-3-4 15,2 3-1-15,2-2 3 0,2 2 0 0,-1 0 1 16,2-1-2-16,-2 0-3 0,1 3 3 0,2-2-2 16,-3 1 5-16,2-2 0 0,-3 4-3 0,3-2 1 15,-2-1-2-15,0 3 1 0,2-1 1 0,-1-2-5 16,1 2-2-16,1-1 3 0,-1 0 0 0,1 1 3 15,2-1 0-15,-1 0 0 0,1-1 2 16,1 2-2-16,3-2 3 0,-1-1-1 0,2 1-3 16,-1 1-4-16,1-1 1 0,3 0-3 0,-2 1-1 15,1-2 0-15,1 1 0 0,0-2 3 16,0 2-1-16,1 0 3 0,-1-1-1 0,1 1-5 16,-1-1 3-16,0 2-3 0,1-1 2 15,-3 1 2-15,2 2-1 0,-1-3 5 0,0 2 0 0,-1-1-1 16,1 2 3-16,-2-2-4 0,1 1 1 15,2 1-2-15,-2-2 1 0,-1 1 2 0,1 1-1 16,4 0-2-16,-3 0 3 0,3-2 0 0,-1 2-1 16,3 0 4-16,-2 0 1 0,-2 1-1 15,2-2-2-15,-2 1-5 0,-1 3 0 0,-1-3 1 16,1 0 1-16,-2 3 5 0,0-3 1 0,-2 3 0 16,1-2-7-16,-27 10 0 0,7-4-2 0,13-5-4 15,10 1 8-15,-1-2 1 0,-3 3-1 16,1-2 0-16,-2 1 3 0,3-1-2 0,-3 2 3 15,1-1-6-15,0 1 0 0,-3 1-2 0,2-1 0 16,2 1-5-16,-1 1 2 0,1 0 0 0,3 0-3 16,0 0 7-16,2 0-1 0,-1 1 2 0,0-1 0 15,0 2 0-15,1-1 2 0,-2 2-1 0,1 0 2 16,3-1 3-16,-3 2 2 0,-1 1-1 16,1-1-3-16,1 2 2 0,1 0-1 0,0-4 0 15,1 3 2-15,0-1 1 0,4 0-1 0,3 0 0 16,-1-2-1-16,1 1 2 0,1 3-5 0,-2-1 2 15,0-1 3-15,1 2-1 0,1 0 13 16,10-9-1-16,-2 2-4 0,2 1 2 0,-4 2-10 16,3-2 1-16,-4 3 3 0,1 1-3 0,-2 3-2 15,2-2 0-15,-1 1-2 0,2 1 1 16,2-1 0-16,1 2-2 0,-1 1 0 0,1-1 0 16,1 2-1-16,0 0 0 0,0 1 1 0,4 0-1 15,-3-3 2-15,3 4 1 0,-1-3 1 0,0 0 0 16,3 1 2-16,1-4 0 0,-4 2-1 15,5-2 0-15,0-2-2 0,1 1 0 0,0-2-1 16,0 1 0-16,2-2 2 0,3 1-3 0,-2-1 0 16,-1 0 3-16,5-2 0 0,-4 1 0 0,5 1 1 15,0-2 0-15,0 2-2 0,2-2 3 16,1 1 1-16,-1 2 0 0,2-2-1 0,0 0 2 0,1 2-1 16,3 0-1-16,1 2 3 0,16 15-13 15,-3-3 1-15,-1-5 1 0,-4-5 1 0,-2-5 10 16,3 1 1-16,-4 1-1 0,1-2-2 15,2-4 0-15,-1-1 0 0,2 1-1 0,-3 0 3 16,6-1 1-16,0-2 0 0,-1 0-1 0,4-1 0 16,0 0-1-16,-1-1 2 0,2 2 1 0,-3-3 0 15,1 0-2-15,0 0-1 0,1 1-3 16,4 1 1-16,-3 0 1 0,-2 1-1 0,0-1-1 16,0 3 1-16,0-3 1 0,-2 1 1 0,2 1-1 15,-1 0-2-15,0-2-2 0,-4-2 0 0,0 2 1 16,2-2-1-16,-2 2 0 0,1-3-2 15,-1 0 0-15,0-2-2 0,2-1 0 0,-1 0 2 16,5 0-1-16,-1-2 1 0,-1 2-1 0,2-2 1 16,2-1 3-16,1-1 0 0,-1-1-2 0,2 1 1 15,0-2 2-15,4 2-6 0,0-2 1 16,1 1-1-16,0 0 0 0,2-2-1 0,0 2-1 0,1-1 0 16,-2 1-3-16,-1 0 2 0,4 0 2 0,0 0 2 15,1 0-1-15,0-3 0 0,3 1-1 16,-6-1-2-16,2-1 0 0,1 1-3 0,1-1 3 15,-2 0 0-15,2 0-2 0,-3 0 2 0,0 1 0 16,2 2-1-16,-2-3 0 0,1 2 4 16,-2 0-2-16,2-2 1 0,2 0 0 0,2 1 0 15,-2 0 0-15,0 0 0 0,-2 3 3 0,3-1-2 16,-5 0-1-16,3 3 2 0,-3 0-4 0,1-2 4 16,0 1 0-16,0-2 0 0,-2 3-3 15,3 0 4-15,0-2-1 0,-4-1 1 0,2 3 0 16,5-1-1-16,-6-1 0 0,3 2-2 0,-4 0 2 15,-2-1 0-15,-2 1 0 0,-1-2 1 16,-1 2-2-16,1-1 1 0,0-2 2 0,-1 0 1 16,0-2 0-16,-1 2-1 0,3-1 1 0,-1-2-2 15,1 2 2-15,1-3-3 0,-3 3 0 0,2-1 0 16,-4 0 0-16,2 1-1 0,-1-2 2 16,-2 2-2-16,-2-1 0 0,0 2 0 0,-2 0 1 0,-4-1 0 15,3 0 0-15,-5-2 1 0,4 1-1 16,0 2 2-16,3-2 1 0,2-1 0 0,1 0-1 15,3-1-1-15,-1 1 2 0,5-3-2 0,-4 2 2 16,3 0 1-16,0-1-3 0,-3-1 2 16,3 1-2-16,-5-1 0 0,4 1 2 0,-3 0-2 15,3-1 1-15,-3 1-1 0,2 0 0 0,-5 0-1 16,1-1 0-16,-2 0 0 0,0 2 1 0,0-2 0 16,-2 1 0-16,2 0-1 0,-2-1-1 15,2-1 3-15,0 1 2 0,-1 0-1 0,1-3 0 16,-1 2-1-16,2-3-3 0,-1 2 0 0,0-2 1 15,1 2 1-15,-3-1 0 0,4 0-1 0,-1-1 0 16,1-2 0-16,0 2 0 0,3 1 0 16,0 2-1-16,-3-2 2 0,0 0-1 0,-2-1 1 15,3 2-3-15,-1 0 1 0,-3-1 2 0,3 1-1 16,0-1 1-16,-1 1-2 0,-2-1 2 0,-2 1 0 16,2-1 0-16,-1 0 2 0,0-2 0 15,-2 5 2-15,1-4-2 0,-4-1 4 0,3 2 0 16,-3-2 0-16,4-1 3 0,-4-3-2 0,0 1 1 15,3 0-2-15,-2-2-2 0,5 1-1 0,-2 0 0 16,1-1 0-16,1 1-1 0,0 3 4 0,0-3 0 16,0 2 1-16,-1-1 0 0,0-1-1 15,5 0-2-15,-6 1 2 0,2-1 3 0,0 0-1 16,-5-1 2-16,2 3 1 0,-3-5-2 16,-2 2 2-16,1-1 3 0,3-1-4 0,-2 0 3 0,-3 1-3 15,2-4-4-15,-2 1 1 0,-1-1 0 16,2 0 0-16,-4 1-2 0,2-2 1 0,-3 2 0 15,2 0-2-15,-1-1 3 0,-3 0 0 0,3 2 1 16,-5-1 3-16,-1-1-3 0,1 1 0 16,-3 2 0-16,1-3 0 0,-1 2 1 0,-2 0 4 15,-1 1-2-15,-1 1-1 0,-2-2-1 16,-2 3-1-16,2 0 4 0,0-1-6 0,-3 2 1 0,0-1 0 16,-3-2-5-16,1 0 4 0,1 0 1 0,-1-2-3 15,-4-2-3-15,1 1 2 0,-2 1-5 16,3 10 13-16,-3-3 3 0,3-1-2 0,-2-3 1 15,-2 0-13-15,-1-4-1 0,2 0-2 16,-2-4-1-16,0 0-1 0,-1 1 3 0,0-2 0 0,0 2 1 16,-1 0-4-16,0-1-1 0,-4 1 0 15,2 0-8-15,-5 0-1 0,-2-1-2 0,-1 2-6 16,-3-1 8-16,-4 2 1 0,-1-2 1 0,-2 2 0 16,-1 0-11-16,-3 0-7 0,0 3-11 0,0-1-21 15,-2 2-25-15,-2 5-46 0,-2 2-69 16,-1-1-105-16,0 6-179 0,-6 5-462 0,4 1 441 15</inkml:trace>
  <inkml:trace contextRef="#ctx0" brushRef="#br0" timeOffset="177742.4049">1037 12299 98 0,'0'-2'206'0,"0"-2"-25"15,1 0 39-15,0 4 11 0,-1 1-17 0,0-1-14 16,0 1-27-16,-1 1-34 0,1-2-40 0,0 1-35 15,0 1-26-15,0-1-16 0,0-1-15 16,0 2-6-16,1-1-8 0,-1 0 6 0,1 2 9 16,1 3 12-16,3 3 13 0,-1 2 0 0,4 4-3 15,-3 1-4-15,2 5 4 0,-4 3 21 16,1 7 16-16,-4 3 5 0,-2 1-3 0,0-2-23 16,1 0-16-16,1 0-2 0,-1-2 1 0,0-1-2 15,0 2-3-15,0-4-3 0,0-1-6 0,-3-2-1 16,2-3-2-16,1-2-1 0,0 0-1 15,0-4 0-15,-4-1 0 0,4-3 0 0,1 1-1 16,0-3-2-16,1-1-1 0,3-2 1 0,-3 0 2 16,0-1 0-16,0-2 1 0,2-2 1 0,-2-2 1 15,3 2 1-15,-3-2 1 0,1 1-5 16,-2-1-3-16,1-1-13 0,-1 1-10 0,1-2-18 16,-1 1-19-16,2 0-28 0,-2-2-33 15,2-1-43-15,0 0-53 0,-1 0-80 0,0-2-110 0,-1-3-132 16,1 1-159-16,0-3 546 0</inkml:trace>
  <inkml:trace contextRef="#ctx0" brushRef="#br0" timeOffset="178254.6041">806 12358 267 0,'-1'-1'232'0,"-1"-2"-35"0,-1 0 2 16,2-1-26-16,1 0-22 0,-1-2-18 0,2 2-6 16,3-1 4-16,0-1-8 0,-1 0-13 0,5 0-1 15,2-1-5-15,0 1-4 0,8-2-2 16,18-8-15-16,3 2-28 0,-1 2-12 0,2 4-17 15,-6-1-4-15,5 1 7 0,1 0-4 0,0 3-1 16,-4 2-9-16,-1 1-1 0,-5 4-6 0,-2 1-2 16,-3 2-3-16,-4 2-1 0,0 0 0 0,-2 4-2 15,-3 0 0-15,-3 3 4 0,-2 3 0 0,-2 1 6 16,1 4 3-16,-4 3 2 0,-1 5 0 0,-4 2 0 16,-1 6-3-16,-1 0-2 0,-2 1-1 15,-3 2-2-15,-4-2-1 0,0 2 1 0,-1-1 0 16,-7 1 1-16,2-2 2 0,-7-1 0 0,-1-5 0 15,0 1 2-15,-2-7-2 0,-1-1 3 16,0-1 0-16,-1-1 1 0,-3-5 0 0,0 0 3 16,0-6 0-16,-1 2 2 0,0-5 1 0,2-1-2 15,15-6 14-15,1 2 1 0,-3-3-2 16,4 1 0-16,0-1-14 0,-3-1 0 0,5-2-1 16,0 1-2-16,1-1 1 0,2 0-1 0,4-2-5 15,-1 1-3-15,3-1-15 0,2 0-25 0,0-2-31 16,0-1-52-16,2 2-70 0,4 0-115 15,3-2-243-15,5-5-355 0,14-7-125 0</inkml:trace>
  <inkml:trace contextRef="#ctx0" brushRef="#br0" timeOffset="178514.8049">1549 12409 1966 0,'-6'-1'147'0,"2"-1"-154"16,-2 4-4-16,2 6 25 0,-5 4 55 16,4 3 33-16,-5 4 12 0,-3 3-12 0,3 2-24 15,0 4-24-15,5 0-12 0,3 1-8 0,2 4-8 16,1-1-3-16,1 0-5 0,5 0-4 16,0-1 3-16,1-6 0 0,3-1 2 0,3-5 3 15,0-3-2-15,0-1 2 0,2-5-7 0,-4-1-14 16,2-3-23-16,-2-3-33 0,-3-2-39 15,1-4-64-15,-3 0-106 0,1-3-215 0,0-5-264 16,-1-4-359-16</inkml:trace>
  <inkml:trace contextRef="#ctx0" brushRef="#br0" timeOffset="178648.6118">1553 12241 1986 0,'-4'-4'85'16,"3"-3"-52"-16,-1 1-25 0,2 3-9 0,1-2-12 15,0 4-41-15,0 0-92 0,1-1-149 16,5 2-237-16,2 3-279 0,1 3 552 0</inkml:trace>
  <inkml:trace contextRef="#ctx0" brushRef="#br0" timeOffset="180163.7631">1647 12850 1928 0,'4'-1'130'0,"0"-1"-118"0,4-4 21 16,6-2 58-16,4-5 44 0,3-3 15 0,2-4-18 15,0-2-28-15,6-1-25 0,1-2-12 16,1-3-11-16,1-1-7 0,-1 0-8 0,-2-2-9 16,-3 0-6-16,-1-2-6 0,-6 0-1 0,0-1-1 15,-5-1-1-15,-3 1-1 0,-2 1-2 0,-2-3-3 16,-6 2-1-16,-5-2-3 0,-1-6-3 0,-5 2-3 15,-5-2-4-15,0 3 2 0,-5 2-1 0,1 2 2 16,-1 5 2-16,0 1-4 0,0 6 2 16,0 3 0-16,1 4 2 0,2 6 0 0,-1 4-4 15,1 4-5-15,4 2-8 0,0 6-5 0,2 2 0 16,2 10 4-16,1 4 6 0,0 8 4 0,3 8 2 16,-2 6 2-16,4 7 0 0,-2 9 1 15,3 4 0-15,2 2 2 0,1 1 1 0,5 0-4 16,-1-2 4-16,6 0-1 0,5-5-1 0,0-4 1 15,1-7 3-15,4-6 0 0,2-5 3 0,-1-8 0 16,1-6 2-16,-1-5 4 0,5-7 4 16,-2-6 4-16,1-5 1 0,2-4 0 0,0-7-2 15,2-1-1-15,-1-3-3 0,-1-7 0 0,-5 2-2 16,-2-6 2-16,-3-3-5 0,-7 0-2 16,0-1-1-16,-1 2-1 0,-7-1-1 0,-3 3-2 0,-4 0-1 15,-5 5-5-15,-2 2 1 0,1 1 0 16,-2 6-1-16,-3 2 1 0,1 3-2 0,-1 4-2 15,0 1-3-15,1 2 3 0,2 4-5 0,-1 1 0 16,3 4 1-16,3 5 1 0,1 0 3 16,2 3 1-16,0 1 1 0,4 2 1 0,4 2 1 15,-1 2 2-15,0 1-1 0,5 2-1 0,0-1 3 16,5-4 0-16,-2-3 2 0,7-5 2 0,-1-5 2 16,1-4 3-16,4-6 3 0,-5-4 3 15,3-3-3-15,1-6-1 0,0-5 0 0,1 0-3 16,-5-7-1-16,3 1-1 0,-6-2-2 0,3-3 0 15,-6 2 0-15,2 0 0 0,-3 0-3 0,0 2 3 16,-3 3-4-16,1 3-2 0,-2 6 2 16,-1 2-4-16,0 4 0 0,0 3-2 0,-2 3-3 15,4 2-4-15,0 2 1 0,0-1 1 0,2 6 0 16,3 2-1-16,-2 2 5 0,2 1 2 0,-1 1 1 16,-1 0 5-16,-1 4-5 0,-3-2 0 0,2 0 0 15,-3 4-1-15,1-2 1 0,-4-3 2 16,-1 1 0-16,2-4 0 0,0-5 2 0,-2-2 1 15,0-4 7-15,-1-4 6 0,1-2 4 0,-1-4-3 16,2-6-5-16,-1-3-6 0,2-4-1 16,-1-3 0-16,-1-1-1 0,-1-1-2 0,3-1 0 15,0 2 0-15,2 2-2 0,2 2 0 0,2 2 1 16,1 0-1-16,-1 7-2 0,2 3 0 0,-4 2-3 16,4 6-2-16,-1 1-1 0,0 2 2 0,1 3-2 15,2 3-2-15,-3 2 3 0,1 2 1 16,-2 2-1-16,1 1 1 0,-2 2 2 0,-1 0 2 15,-2 2-2-15,-2 3 2 0,-2 0-1 0,-1 2 4 16,-1-1 0-16,-1-3-1 0,-1-4 1 0,2-5 0 16,-1-5 6-16,2-5 6 0,0-4 3 15,0-1-1-15,-1-4-3 0,1-4-8 0,0-3-2 16,1-4-1-16,-1-1-1 0,2-3 2 0,1 0-2 16,0 4 2-16,1-3-2 0,1 3 0 15,4 0-1-15,-2 3-3 0,0 3 0 0,3 2-1 16,-1 3-1-16,1 1-2 0,-2 4-1 0,-1 3-1 15,0 2 0-15,2 2 2 0,1 2 3 0,1 1 1 16,-1 4 2-16,1-1 0 0,2 4 1 16,-2-1 1-16,0 1-1 0,-2 0 1 0,1 2 0 0,-4-4 0 15,3 1 1-15,-3-2-1 0,0-3 3 16,0-4 3-16,-2-3 2 0,5-2 5 0,-4-3 1 16,1-3-2-16,1-2-2 0,0-4-3 15,0-3-3-15,1 1-1 0,-3-2-1 0,1-1-1 0,1 0 0 16,-3 1 0-16,3-3 0 0,0 2 0 15,3 1-1-15,-1 0 0 0,1 4-1 0,-2 1-1 16,5 4-1-16,-4 3 0 0,-1 5-4 0,2 2 1 16,-2 1-2-16,-1 5 0 0,-1 1-1 15,3 3 2-15,-4 3 1 0,1 1 0 0,-3 2 3 16,1-1 0-16,-2 2 1 0,1 2 2 0,-1 0-3 16,-1 1 2-16,1 3 1 0,-1-2 0 0,0-5 0 15,1-2 2-15,1-6 1 0,2-3 4 16,-3-5 6-16,1-3 3 0,3-4 2 0,1-2-4 15,3-7-4-15,-2-2-4 0,1-4 0 0,2-1-3 16,-4-2-3-16,3 0 0 0,0 0 0 0,-2-1 1 16,1 1 0-16,3 1 1 0,-1 0-2 0,-1 2-1 15,1 1 0-15,-1 7 0 0,0 2 0 16,-1 5-2-16,-3 3-1 0,-1 3-4 0,-1 0-1 16,0 3-2-16,1 2 0 0,0 2-1 0,-2 4 2 15,0 1 2-15,0 6 2 0,-3 1 3 0,0 0 0 16,-3 2 1-16,0-2 1 0,-1 1 1 15,-1-2 1-15,-2-2 0 0,3-5 0 0,4-6 2 16,0-4 6-16,0-1 8 0,0-4 0 0,0-3-4 16,3-3-4-16,2-5-7 0,0 0 0 0,2-1-1 15,1 0 0-15,-2-3 0 0,0 2-1 16,4 0 3-16,0 2-3 0,-2 2 0 0,1 3 1 16,-3 2-1-16,0 3-1 0,0 2 0 0,0 3-2 15,1 2-2-15,-3 3-1 0,2 1 0 0,0 2 2 16,1 4 2-16,1 1-1 0,-2 3 2 15,1 0 0-15,0-3 2 0,-1 4-2 0,4 0-6 16,0-1-28-16,1 3-74 0,4 0-90 0,1-1-187 16,3-2-341-16,3-3-865 0</inkml:trace>
  <inkml:trace contextRef="#ctx0" brushRef="#br0" timeOffset="180509.0356">3999 11997 2859 0,'-10'-4'39'0,"-3"-2"-29"0,-1 2 21 0,0 4 15 16,-4 1 14-16,0 4 2 0,-5 2-14 0,6 5-14 15,0-2-14-15,4 4-11 0,3 1-3 0,4 3-4 16,1 4 0-16,1 3 1 0,2 3 1 16,4 0 0-16,3-2 4 0,1-4 4 0,6-5 6 15,2-4 1-15,1-6 3 0,1-2-1 16,2-4-5-16,-2-1-2 0,3-3-5 0,-6-4-1 15,3-2-1-15,-3 0-1 0,-2-6 0 0,-3 3-2 16,-2-3 0-16,-2 2-3 0,-1-2 2 0,0 3 0 16,-2 2-2-16,-1 4 1 0,0 2 1 15,-1 3-1-15,1 1-2 0,0 3-5 0,-1-2-5 16,2 4 1-16,-1-1 0 0,1 5 8 0,3 3 0 16,-1 2 0-16,2-1 1 0,1 1 2 0,-2-1 0 15,4 1 0-15,1-3 1 0,-2 3-4 16,1-1-1-16,-3-3-16 0,0-1-40 0,-2 0-60 15,0-5-111-15,-2-2-151 0,0-2-304 0,-1-1-567 16</inkml:trace>
  <inkml:trace contextRef="#ctx0" brushRef="#br0" timeOffset="180678.8667">4188 11856 2740 0,'-1'-5'56'0,"-1"2"-34"0,0-1 19 15,1 1 14-15,-1-1 7 0,0 1-7 16,1 1-27-16,1 1-28 0,2 1-19 0,2 0-32 16,2 2-48-16,3 0-91 0,-1 4-194 0,1 0-364 15,1 4-802-15</inkml:trace>
  <inkml:trace contextRef="#ctx0" brushRef="#br0" timeOffset="180831.0574">4214 12203 2843 0,'-1'5'68'16,"-1"3"-74"-16,0 1 17 0,-1-1 33 16,3-4 18-16,-1-2 4 0,1-2-12 0,0 0-27 15,0 0-16-15,1 0-6 0,1-2-7 0,0 1-15 16,1-2-47-16,1 3-117 0,1-3-286 16,0 1-552-16,2-2-415 0</inkml:trace>
  <inkml:trace contextRef="#ctx0" brushRef="#br0" timeOffset="180990.5124">4347 12086 2266 0,'8'-5'703'0,"7"-2"-677"0,2 1-5 16,7 2 21-16,-2-2 10 0,-1 0 2 16,-3 1-15-16,-2-1-17 0,-2 2-10 0,-1 2-6 15,-1-1-11-15,1-3-28 0,2 6-52 0,-2-3-116 16,3 2-284-16,-2 0-756 0</inkml:trace>
  <inkml:trace contextRef="#ctx0" brushRef="#br0" timeOffset="182998.4991">5439 11276 435 0,'-1'-5'583'0,"-4"-2"-245"0,3-1-65 16,2 1-33-16,-1 4-27 0,1-3-29 16,-2 3-25-16,1-2-23 0,1 5-18 0,-1 0-25 15,2 0-28-15,-1 2-29 0,0-1-23 0,1 4-13 16,-1 4 2-16,0 6 4 0,-2 7 7 15,0 10 3-15,0 3-3 0,2 6-2 0,-1 4 1 16,0 0 0-16,-2 1 3 0,0 7 2 0,1 3-2 16,0 2 1-16,-1-4-3 0,3-4-3 0,4-6-2 15,-2-6-3-15,5-1 0 0,-4-2-1 16,1-4-1-16,-1-2 1 0,-2-3 5 0,-1-3-4 16,0-3 2-16,0-2 5 0,-1-6 0 0,1-4-1 15,-2 1-17-15,2-6-31 0,-1-3-50 16,1-1-63-16,0-4-73 0,1-2-187 0,2-2-284 15,3-6-786-15</inkml:trace>
  <inkml:trace contextRef="#ctx0" brushRef="#br0" timeOffset="183245.519">5872 11174 1516 0,'-1'-2'545'0,"-1"2"-340"15,1 0-107-15,1 4-25 0,-2 3 2 16,0 6 16-16,-2 3 4 0,1 7-9 0,-4 6-21 16,3 4-18-16,-3 7-13 0,1 4-8 0,2 0-6 15,3 1-5-15,0-1-2 0,0 0-5 16,2 1 0-16,-1 0-1 0,0 4 0 0,0-1-3 16,0-2 2-16,0 0 3 0,1-7 7 0,1-7-6 15,5-3-18-15,-1-8-40 0,-1-5-70 0,-4-1-122 16,0-6-135-16,-2-3-270 0,-2-1-453 0</inkml:trace>
  <inkml:trace contextRef="#ctx0" brushRef="#br0" timeOffset="183390.9463">5381 11784 1053 0,'-4'-3'708'0,"-1"-3"-421"0,3 0-132 0,5 2-62 15,6-1-33-15,2-2-20 0,8-2-8 0,7-2-7 16,8-1-14-16,5-1-35 0,3-1-96 0,8 2-190 15,-1-2-243-15,1-3-286 0,1 5 222 16</inkml:trace>
  <inkml:trace contextRef="#ctx0" brushRef="#br0" timeOffset="184039.8994">6069 11530 1361 0,'-8'9'308'0,"-6"6"-159"16,-1 4 10-16,5 5 27 0,-2 1 1 15,3-1-12-15,2 2-33 0,1 1-35 0,1 0-28 16,7 1-32-16,4 1-16 0,4-4-6 0,2-2-3 16,6-3-1-16,1-2 3 0,4-4 2 0,4-4 2 15,-3-7 4-15,4-3-3 0,-4-6-4 0,2-3-7 16,-3-3-10-16,-3-3-5 0,-5 1-5 0,-1-5 1 16,-8-1-3-16,-5 0 1 0,-5-1-2 0,-5 1-4 15,-4 2-2-15,-5-1-3 0,-3 1 3 16,-1 1 3-16,-1 3 2 0,0 0 2 0,0 4 3 15,5-2 0-15,3 3 4 0,3 3 7 16,4-3 4-16,5 5 4 0,3 1-5 0,2-1-6 16,4-1-5-16,5-2-2 0,4 0-2 0,6-1 2 15,7-2 2-15,2 1-2 0,2-3 0 0,4 2 0 16,0 1 0-16,-1-1-1 0,-3 4 0 16,-7 3-1-16,1 3-1 0,-7 2 2 0,-4 2-4 15,-5 3 2-15,0 3-3 0,-7 2 2 0,2 3 3 16,-4 2 1-16,-2-1 1 0,0 4-1 0,-4 1 0 15,3-1 0-15,-2 2 0 0,-1-2 0 16,3 4 1-16,-2-1-1 0,1-1 1 0,2-2 0 16,4-7 1-16,1-5 4 0,3-4 1 0,0-4 6 15,1-4 3-15,3-3 0 0,2-7-4 16,1-1-2-16,1-4-4 0,0-4-1 0,-1 0 0 0,-3-1-2 16,0-1 2-16,-1 0-2 0,-2 0-1 15,0 1 0-15,-1 5-1 0,-1 3 3 0,-1 6-3 16,-1 2 2-16,-2 3-4 0,-1 4-4 0,1 1-4 15,2 1-5-15,-2 5 2 0,6-1 3 0,2 4 4 16,0 1 3-16,2 2 1 0,0 1 1 16,6 0 0-16,-4 3 2 0,6 0-2 0,-2-1 0 15,1 0 1-15,-3-1 2 0,-1-2 0 0,-2-4 4 16,0-5 2-16,-3-3 2 0,-2-3 2 0,0-5 0 16,1-4-1-16,-4-2-4 0,-1-3-1 15,-3-3 2-15,-2 1 6 0,-5 2 6 0,2-2 1 16,-4 1 0-16,-2 0-4 0,6 2-4 0,-2 1-3 15,5-1-3-15,1 1-5 0,7-2-2 16,3 0-3-16,5-1-12 0,5 0-27 0,9 0-61 16,2 5-130-16,6-3-260 0,3 2-972 0</inkml:trace>
  <inkml:trace contextRef="#ctx0" brushRef="#br0" timeOffset="184767.0093">7813 11394 847 0,'-1'-5'692'0,"0"-2"-449"16,2-3-86-16,3-1-1 0,0-3 1 0,5-4 2 15,2-4-13-15,-1-3-28 0,1-1-13 16,-1-4-14-16,0 1-15 0,0-3-15 0,-1-1-10 15,-2-2-7-15,-2 3-3 0,1-2-7 0,-4-3-7 16,-2 2-5-16,-1-3-8 0,-5-1-5 16,4 0-1-16,1-1-4 0,-1-1 0 0,-2 4-1 15,1-1 0-15,-1 4 1 0,-1 2-2 16,2 6 1-16,-3 9 1 0,4 6-3 0,2 6 1 0,-1 4-10 16,1 2-13-16,0 5-3 0,-2 8 4 0,-5 7 9 15,3 9 10-15,-3 6 5 0,0 5-2 16,4 5 0-16,0 4-2 0,2 3 2 0,1 5-2 15,0-1-3-15,3 1 2 0,-1 0-1 0,5 2-2 16,-2-4 4-16,4-6 2 0,1-5 1 0,5-9 3 16,1-5 2-16,6-10-1 0,3-4 3 15,-3-5 1-15,1-8 2 0,2-4 1 0,-1-4 2 16,-4-7 2-16,-1-2 0 0,-6-5-1 0,-1-3-2 16,-4-3-2-16,0-1-4 0,-7-3-3 15,-1 0-1-15,-4 1 0 0,-3 1-2 0,-3 1 0 16,2 2-1-16,2 3 0 0,-2 5-2 0,-3 4-1 15,3 2-1-15,1 4-1 0,5 2-3 0,0 3-5 16,2 0-6-16,0 3-6 0,1 0 2 16,0 2 5-16,4 4 7 0,-2 3 7 0,1 2 2 15,3 3 1-15,4 0 2 0,-2 1-3 0,2-1 2 16,1-3 1-16,5-3 3 0,-2-5 0 0,2-1 3 16,1-5 2-16,-6-3 2 0,5 0 2 15,-4-5-2-15,0-1 1 0,2-1-2 0,-3-1-5 16,-4-1-1-16,-4-1-8 0,-2 2-14 0,-2-2-24 15,-2 1-31-15,0-3-49 0,-4-1-66 0,1 1-118 16,-4-3-285-16,0 3-601 0</inkml:trace>
  <inkml:trace contextRef="#ctx0" brushRef="#br0" timeOffset="184908.5286">7664 10868 1589 0,'0'-3'450'0,"1"-2"-313"0,4-2-75 15,13 3-35-15,7-3-12 0,6-2-3 0,10 1-30 16,4 1-94-16,8-2-271 0,6 1-605 0,7 0 198 16</inkml:trace>
  <inkml:trace contextRef="#ctx0" brushRef="#br0" timeOffset="185711.2191">9080 10553 1969 0,'1'-3'345'0,"-1"3"-225"0,0 3-53 0,0 0-7 16,1 3 7-16,-1 2 8 0,0 6 0 0,-1 5-11 15,1 6-9-15,-1 6-11 0,-1 3-7 16,-2 1-9-16,2-2-9 0,2 0-4 0,6 1-4 15,-2 0-1-15,3 0-5 0,0 0 1 0,1 0 1 16,-1-7 1-16,3-4 2 0,2-5 3 0,2-7 5 16,-2-3 3-16,0-2 4 0,-1-6 4 15,3-1 5-15,-2-5-2 0,-1-3-2 0,2-3-5 16,-3-3-8-16,0-6-2 0,-1 0-8 0,-6-2-1 16,1-1-1-16,-4-1-3 0,-3 1 7 15,1 2-5-15,-2 1-1 0,-3 3-1 0,4 3-3 16,-2 2 3-16,3 2-2 0,-1 6 0 0,2-1-2 15,-1 5-1-15,2 1-11 0,0 1-1 0,3 3-6 16,-1 2 4-16,0 1 9 0,4 4 3 0,-1 2 7 16,4 3-1-16,2 1 0 0,-1 0 0 0,5-1 4 15,-2-1-3-15,5-3 2 0,0-5 1 0,2-2-2 16,-2-4 4-16,1-5-2 0,0-1 3 16,0-1-1-16,-6-4-1 0,3-5 1 0,-6 0-1 15,0-2-1-15,-5-2-1 0,3-1 0 16,-3 0-2-16,0-2 1 0,-2 2-2 0,2 0 0 15,-1 1 1-15,4 1-1 0,-4 0-2 0,5 4 1 16,0 3-2-16,3 2 0 0,2 3-1 0,0 1 0 16,3 5-5-16,-2 5 0 0,2 1 1 15,0 3-4-15,-3 3 4 0,-1 2 2 0,2 3-2 16,-5 0 3-16,-2-1-1 0,-3 3 0 0,-3 2 2 16,-2 0 1-16,-3 3 2 0,-1 0-1 0,-1-1 2 15,-2-2 0-15,5-7 0 0,1-3 1 16,2-5 2-16,-1-5 3 0,0-2 4 0,1 1 2 15,2-6 0-15,2 0-4 0,0-5-2 0,3 0-4 16,4-4-3-16,2-3 1 0,-1 1-1 0,5-2 1 16,-4-1 1-16,3 0 0 0,-2 0-1 0,-1-1 1 15,-3-1-1-15,0-3 0 0,-2 0 1 0,-5-2 0 16,-1 1 0-16,-1 1 0 0,-4 4 1 16,-1 3-1-16,-2 4-2 0,-1 3 0 0,-3 3-3 15,2 3-1-15,1 4-2 0,-3 3-1 0,-1 4-2 16,1 5 1-16,-3 4 1 0,1 1 3 0,2 6 2 15,0 1 1-15,4 1 2 0,3 1-1 16,7-1 0-16,3-1 1 0,2-1 1 0,3-3 2 16,4-2 0-16,2-3 6 0,3-5 2 0,1 1 1 15,2-5-1-15,2-3-11 0,1 0-15 16,1-2-25-16,-5 0-42 0,2-2-72 0,-3 0-126 16,-2-2-297-16,-4-2-1045 0</inkml:trace>
  <inkml:trace contextRef="#ctx0" brushRef="#br0" timeOffset="187155.7168">10831 10286 1 0,'-3'2'0'15,"1"2"0"-15,-4-2 141 0,3 0 148 0,0 1 25 16,0-3-16-16,1 1-50 0,0 0-52 16,1 1-49-16,0-2-37 0,0 0-21 0,0 1-13 15,-2-1-12-15,2 1-6 0,-1 0-5 0,0 0-5 16,0 0-7-16,1 0-6 0,-1 1-6 16,2-1-7-16,0 1-2 0,-1-1-4 0,1-1-6 15,0 0-1-15,1 0-3 0,-1 0-1 0,0 0 2 16,0 0 1-16,0 0-1 0,0 0 1 0,0 0 1 15,0 0-2-15,0 0 1 0,0 0 1 16,0 0-3-16,0 0-3 0,0 0 1 0,0 0 0 0,0 0-2 16,0 0 1-16,0 0 1 0,0 0 0 15,0 0 0-15,0 0 2 0,-1 0-1 0,1 0 2 16,0 0 0-16,0 0-1 0,0 0 4 16,0 0 1-16,0 0 1 0,0 0 4 0,0 0 2 0,0 0 2 15,0 0-1-15,0 0-2 0,0 0 2 16,0-1 3-16,0 1-2 0,-1 0 0 0,1 0-1 15,0 0-7-15,0 0 0 0,0 0-1 0,0 0-3 16,0 0 3-16,0-2 2 0,1 2 4 16,0 0 3-16,-1 0 2 0,0-1-5 0,2-1-2 15,-2 1-10-15,0 1-3 0,-2-1 2 0,2 1-2 16,0 0 0-16,0 0-4 0,0 0 4 0,-1 0 0 16,1 0-1-16,0 0 5 0,-1 0-6 15,1 0 0-15,0 0 0 0,0 0 0 0,0 0 0 16,0 0 0-16,0 0 0 0,0 0 0 0,0 0 0 15,1 0 2-15,-1 0 1 0,0 0-2 16,0 0 1-16,0 0-1 0,0 0 2 0,0 0 1 16,0 1-2-16,0-1 3 0,0 0-2 0,0 0-1 15,0 0-1-15,0 1-2 0,0-1-1 0,0 0 2 16,0 0-1-16,0 0 3 0,0 0-1 0,0 0-5 16,0 0 4-16,0 0 0 0,0 0 2 0,0 0 3 15,0-1-1-15,0 1 2 0,0 0 2 16,-1 0 3-16,2 0 0 0,-1 0 2 0,0 0-3 15,0-1 0-15,0 1 2 0,0 0-3 0,0 0 0 16,0 0 0-16,0 1-3 0,0-1-2 16,0 0-1-16,1 0 1 0,-1 0-2 0,0 0-3 15,0 0 2-15,0 0 1 0,0 0-1 0,0 0 2 16,0 0 1-16,0 0 0 0,0 0 2 0,2 0 2 16,-2 0 4-16,0 0 3 0,0 0 0 0,-2 0 2 15,4 0-1-15,-2-1 2 0,0 1-2 16,1-1-5-16,1-1-2 0,-2-1-2 0,2 1-3 15,0-3 0-15,0-1 0 0,2 1-4 0,0-3 2 16,2 1 1-16,0-5 0 0,1-1 2 16,3-4 1-16,1 0-1 0,0-2 3 0,0 1 1 15,-1-3 0-15,0 0 2 0,-1 2-5 0,-1-2-2 16,0-1 1-16,3 1-2 0,-3 0 1 0,-1 2 4 16,1-1-6-16,-1 0 1 0,-1-1-1 15,2 0-3-15,-1 0 2 0,-1 4 1 0,0-6 0 16,-2 0 0-16,0-2 1 0,-2-1 0 0,1 0-3 15,-2 2 2-15,1 0-1 0,0 1 2 0,-1-2 0 16,-1 3-4-16,3-3 2 0,-3 3 1 0,0-1-2 16,0 3 3-16,-3 1-3 0,0 2 0 15,0 3 2-15,0 1-1 0,-1 1-1 0,-2 0 0 16,2 5-2-16,-2-4 1 0,1 6 0 16,1-1-1-16,1 4 2 0,1-1-6 0,-2 3 2 0,3 0-4 15,1 0-8-15,0 2-4 0,0-1-3 16,-2 5-1-16,0 1 6 0,-2 8 5 0,1 2 4 15,2 5 3-15,-1 5 2 0,4 3 3 0,-1 5 2 16,1 6 1-16,1 6 2 0,0 5 1 0,0 5-1 16,-1 4-1-16,2 2 0 0,-2 3 0 15,0 1-1-15,-2 7 4 0,-5 4 2 0,-4 1 3 16,-2 1 0-16,1-5-6 0,2-5 0 0,-1-5-2 16,4-5 0-16,-1-5 1 0,4-6 0 0,-3-6 2 15,1-3-2-15,-1-5 1 0,-1-2 1 16,0-8-1-16,0-5 1 0,0-2 0 0,3-6-1 15,0-8 2-15,1-2-8 0,2-4-15 0,-2-4-32 16,2-3-68-16,-1-2-102 0,-2-7-233 16,0-3-351-16,1-4-796 0</inkml:trace>
  <inkml:trace contextRef="#ctx0" brushRef="#br0" timeOffset="188728.7796">10939 10034 1602 0,'2'-10'593'16,"0"-3"-409"-16,4-5-55 0,2 1 4 15,1 6 5-15,2-1-6 0,1 3-30 0,-1 1-36 16,3 1-26-16,-1 4-19 0,0 2-12 0,1 5-5 16,0 3-6-16,-1 2-1 0,0 4-2 0,-1 4-1 15,-2 4 4-15,-2 1 0 0,-1 3 4 16,1 0 1-16,-3 1-1 0,-1 1 0 0,0 1 0 15,0-2 0-15,2-1 0 0,2-1 1 0,-1-3-1 16,2-3 2-16,2 0 3 0,1-5 2 16,1-7 9-16,1-3 2 0,1-5 6 15,4 0-2-15,0-5-4 0,2-4-1 0,0-2-4 0,0-2-1 16,-2-1-3-16,-1-4 1 0,-3 0-3 0,-1-3-3 16,0-2 1-16,-2-3 0 0,-2 1-1 15,-3 1-2-15,1-3 1 0,-1 2-1 0,-4 0-2 16,-3 0 2-16,-3 3-2 0,-3 2 0 0,2 3-1 15,-3 0 0-15,1 3 0 0,-1 5 1 0,-1 1-2 16,-2 4-3-16,2 3-3 0,-1 3-5 0,1 2-7 16,-2 7-1-16,-1 2 1 0,-3 8 3 0,3 2 6 15,-2 2 2-15,4 4 4 0,1 1-1 16,4 1 0-16,3 4 5 0,2-1-4 0,3-1 3 16,3 1 2-16,3-1-2 0,4 0 2 0,2-3-2 15,3-3 4-15,-1-3 3 0,5-6 4 16,1-7 3-16,3-2 2 0,0-6-4 0,3-3-1 15,0-5 0-15,0-3-1 0,0-1 2 0,-3-3-1 16,-4-3 0-16,0-2 2 0,-3-3-3 0,-1-2 0 16,-2-1-4-16,-3 0 1 0,-2-3-1 0,-3 2-2 15,0-2 1-15,0 0-3 0,-4 4-1 16,-2 2 1-16,-1 4-1 0,-2 3-2 0,0 6 0 16,-3 1-1-16,2 7-2 0,0-1-7 0,-1 4-10 15,2-1-6-15,-1 5-3 0,0 3 8 16,0 3 10-16,-4 3 7 0,5 4 3 0,0 0 2 15,5 4-1-15,-3 1 1 0,3 2 0 0,3-1 1 16,2-2 3-16,3-3 0 0,2-3 1 0,3-6 5 16,3-5-1-16,0-2 1 0,4-8 2 0,-1-2-1 15,-1-5 1-15,2-3-1 0,-2-3-2 16,-2-2-3-16,-6-1-2 0,-3-2-3 0,-4 0-1 16,-2 0-2-16,-6 3-1 0,-5-1 1 0,0 5-2 15,-4 0-1-15,-2 3 1 0,0 2-1 0,-4 2 1 16,1-1 0-16,2 6 1 0,-3 0-2 15,5 3 2-15,1 0-5 0,4 2-5 0,3 2-2 16,0 2 2-16,2 3 1 0,3 0 6 0,3 2 4 16,6-2 4-16,5 3 1 0,6-5 5 0,5-2 1 15,0-4-3-15,3-1 0 0,2-2-2 16,-1-3-1-16,-2-3 2 0,-1-2-2 0,-2-2 1 16,-2-3 0-16,-2-3 0 0,-2-1 0 0,-3-5 1 15,-5-4-1-15,-2-1-2 0,0-2 3 16,-5-4-1-16,-3 1 0 0,-3-4-1 0,-4-1 0 15,0-2-1-15,-3-1-1 0,0-1 1 0,-2-1-2 16,0-2 2-16,-2 1 0 0,0-2 0 0,1 2 0 16,-3 1 0-16,2 3 0 0,1 4 0 0,2 4 3 15,0 5-2-15,0 6 1 0,3 7-3 0,0 5-4 16,2 7-13-16,3 3-14 0,0 6-6 16,1 7-1-16,1 9 13 0,3 7 13 0,0 11 9 15,4 6 0-15,3 4 1 0,5 8 1 0,-2 9-2 16,1 4 4-16,-1 6-2 0,-5 5-1 15,-5 6 1-15,-8 2 0 0,-4 3 0 0,-4-5 3 16,-1-5 1-16,2-4-2 0,-2-7 4 0,-2-7-2 16,2-3 0-16,1-11-2 0,-1-7 1 0,-1-12-1 15,3-9 0-15,1-10 4 0,2-8 5 16,0-7 6-16,2-6 0 0,-1-6-1 0,1-8-3 16,0-9-5-16,2-6-1 0,3-7-1 0,1-2-3 15,1-5 1-15,4 1-1 0,2-1-1 16,2-3 1-16,5 3-1 0,-2-1 1 0,6 1-1 15,0 1-1-15,3 5-1 0,-1 6 0 0,-2 8-3 16,-1 11 0-16,-6 6-2 0,2 9-2 0,-4 2-6 16,-2 6-2-16,2-1 1 0,-2 9 4 15,3 6 2-15,-1 3 5 0,0 3 3 0,5 4-1 0,-4 0 3 16,3 0-3-16,3-5-1 0,-1-4 1 16,3-5 1-16,3-1-1 0,1-5 2 0,-1-6 1 15,1 1 2-15,-1-5 2 0,1-3 1 0,-2-4-2 16,0-5 3-16,-5-3-2 0,0-7 0 15,-1-2-2-15,0-4 1 0,-3-5-3 0,-4-2 0 16,1-2 0-16,-4-3-1 0,-2-5 3 0,0-3-2 16,-2-1 0-16,2-5-1 0,-3 0 0 0,2-3 1 15,2-1-3-15,0-1 3 0,-3 0 0 16,0-1 0-16,1 0 2 0,-2 9-1 0,-1 8 1 16,-1 10-1-16,-2 10 1 0,-1 6-3 0,3 9-5 15,1 7-10-15,-2 5-10 0,0 4-6 0,0 10-2 16,-2 5 8-16,-5 11 9 0,1 7 8 15,2 10 4-15,-1 6 3 0,6 6-1 0,0 2 1 16,4 2-3-16,2 3 2 0,3-3 1 0,3 3-2 16,1-4 4-16,1-4 0 0,5-4 0 15,0-7-1-15,3-9 3 0,4-3 3 0,-3-13 0 16,6-7 4-16,-1-5 2 0,2-9 1 0,-1-3 3 16,-2-7-1-16,-3-8-1 0,0-3-3 0,-4-4-3 15,-4-5-4-15,-5-2 1 0,-4-2-4 16,-7 2 1-16,-5 1-2 0,-2 4 1 0,-2 2-2 15,-8 6-2-15,4 4-1 0,-4 5-4 0,-1 2-1 16,1 6 3-16,-2 4-1 0,3 2-1 0,2 5-1 16,1 3-3-16,5 4 2 0,3 5 2 0,3 4 3 15,4 3 5-15,8 0 1 0,4-3 5 16,8 0 2-16,9-5 5 0,3-1 0 0,7-3-7 16,1-3-12-16,2-2-16 0,-2-4-31 0,-3 0-48 15,-2-2-65-15,1-5-106 0,-4 0-337 0,-2-2-1031 16</inkml:trace>
  <inkml:trace contextRef="#ctx0" brushRef="#br0" timeOffset="189373.9669">14291 9322 1651 0,'-7'-4'441'0,"-4"-2"-303"0,-4 2-73 0,-1 2-7 15,3 6 19-15,-6 0 20 0,0 3 4 16,-4 2-13-16,0 3-19 0,2 0-23 0,4 5-16 16,1 0-11-16,2 5-8 0,4 0 4 0,0 3-2 15,2 0 1-15,7 1-2 0,1 1-4 0,1-5 3 16,8 0 6-16,2-8 1 0,1-3 4 15,7-5 4-15,-2-5 1 0,-1-3 5 0,4-4 1 16,-1-5-4-16,1-1-4 0,-1-5-1 0,0-3-2 16,-4-2-6-16,2-3-1 0,-3-2-5 0,-2-2-2 15,-4-1-3-15,-2-6 1 0,-4-2-1 16,-3 1-1-16,0-5 0 0,-5-2 3 0,0-1-2 0,-1-5-2 16,-2-2 0-16,5-2-1 0,-2-4 1 15,5 3 0-15,1 0 1 0,2 3-1 0,2 3 2 16,-3 5-3-16,0 8 0 0,-2 11 1 0,-4 7-5 15,3 9-2-15,1 5-10 0,0 4-12 0,0 4-11 16,-4 5-4-16,1 9 15 0,-6 10 7 16,0 10 14-16,-1 8 7 0,1 5-2 0,2 6 2 15,5 3-2-15,-1 1 0 0,4 1 0 0,2-2 2 16,3-6 0-16,0-4-1 0,5-6 1 16,0-5 1-16,3-3 1 0,0-6 6 0,3-2 2 15,-1-3-9-15,1-4-17 0,2-4-45 16,-3-2-91-16,3-7-92 0,-1-2-148 0,2-4-273 15,2-3-433-15</inkml:trace>
  <inkml:trace contextRef="#ctx0" brushRef="#br0" timeOffset="189896.5378">14800 9036 1313 0,'-7'-1'677'15,"2"-1"-507"-15,-4 2-78 0,-5 5 1 16,2 6 29-16,0 0 24 0,-7 1-9 0,5 4-33 0,-3-1-35 15,3 3-33-15,-2 2-17 0,4-1-11 0,1 3-4 16,3 0 0-16,5 0 0 0,1-1 1 16,5-3 8-16,2-4 8 0,2-2 5 0,5-6 9 15,-2-3 1-15,0-2 4 0,5-2 1 0,-2-3-2 16,-1-4-4-16,2-2-4 0,-1 0-7 0,-4-4-8 16,-4 0-2-16,1 3-6 0,-4 0-1 15,-2 3-5-15,-1-1 0 0,-1 5-3 0,-1 0-5 16,0 1-3-16,1 3-10 0,0 1-6 0,-1 4-2 15,1-2 1-15,1 3 5 0,1 2 6 16,1 3 8-16,4 2 5 0,-1 1 2 0,5 3 4 16,1-3 1-16,2 0-3 0,4-5 5 0,-2 0-1 15,7-4 4-15,-2-4 4 0,3-1-4 0,-1-5 1 16,2-2-5-16,-1-2 4 0,0-6 2 0,-4 1-3 16,1-5 4-16,-6-2-3 0,-1-2-3 15,-2-3 0-15,1-4-1 0,-5-3-3 0,-3-3-1 16,-3-3 1-16,-3-3-1 0,-3 1 2 15,-4-1-1-15,1-2 0 0,4-2-1 0,-2 0-2 16,2 2 2-16,0-1-1 0,3 1 0 0,0 1-1 16,-2 2 1-16,2 7 1 0,-1 6-1 0,-2 10-2 15,2 7-2-15,0 6-6 0,-1 4-13 0,3 3-7 16,-1 6-7-16,-1 7 5 0,-4 10 11 0,-2 6 10 16,0 10 8-16,1 6 3 0,2 5-1 15,0 8 3-15,4-2-3 0,3 3 0 0,2 0 4 16,1 3-2-16,0-3-11 0,5-6-31 0,1-4-47 15,1-8-59-15,4-8-73 0,5-5-66 0,2-13-116 16,2-3-258-16,2-10-755 0</inkml:trace>
  <inkml:trace contextRef="#ctx0" brushRef="#br0" timeOffset="190037.0545">14790 8863 1460 0,'9'-10'341'0,"3"-2"-241"15,9-4-70-15,1 5-22 0,6 1-40 16,2 3-82-16,-1 1-141 0,4 1-199 0,0 1-236 0,6 3 297 16</inkml:trace>
  <inkml:trace contextRef="#ctx0" brushRef="#br0" timeOffset="190311.0195">15391 8701 1064 0,'-10'0'372'0,"-2"0"-124"0,-7 2-42 15,1 2-12-15,3 2-2 0,-1 3-24 0,2 1-29 16,-1 4-28-16,2-1-25 0,4 3-25 16,4 3-24-16,-2-1-15 0,5 2-8 0,2 4-3 15,1-1 0-15,3-1 1 0,5-2 10 0,6-4 7 16,0-4 3-16,10-1 4 0,0-5-9 0,2-3-5 16,-2-2 1-16,1-3-3 0,-5-3 1 15,-7 0-2-15,2 0-4 0,-11 1 3 0,0-2-2 16,-5 4 3-16,-1-1-3 0,-4 2-6 0,3 1-4 15,-5 0-6-15,2 1-1 0,-3-1 1 16,4 3-4-16,-1-1-3 0,5 2-5 0,5 0 4 0,2 3 7 16,11 2 11-16,8 0 2 0,6 1-24 15,3 0-55-15,4 1-100 0,0-2-154 0,-6 0-306 16,-3 1-984-16</inkml:trace>
  <inkml:trace contextRef="#ctx0" brushRef="#br0" timeOffset="191325.5447">743 14249 1281 0,'1'-4'353'0,"0"-2"-134"0,0 0-55 15,1 0-36-15,2 0-28 0,-2-1-20 16,0 4-30-16,-1 0-28 0,-1 3-22 0,0 3-7 0,0 1 5 16,-1 5 15-16,-2 6 17 0,-1 3 2 15,1 5-1-15,1 5-5 0,-4 3-7 16,4 4-2-16,0 3-1 0,0-1-3 0,2 0-5 16,0-2 3-16,3-4-4 0,0-3 1 0,4-4 5 15,1-6 3-15,3-4 5 0,0-7 7 16,1-3 6-16,0-6-2 0,6-4-4 0,-6-6-4 0,5-4-10 15,-3-4-2-15,1-1-4 0,-1-5-5 0,-4-2-1 16,-1 1 1-16,0-3 0 0,-6-1 2 16,-1 1-3-16,1 1 0 0,-7 1-2 0,2 1-1 15,0 2 2-15,-4 5-1 0,3 2 0 0,-1 4-1 16,0 5-11-16,2 2-14 0,1 4-5 0,1 4 0 16,0 3 8-16,2 3 17 0,0 4 7 15,3 3 4-15,0 5 2 0,3 2-1 0,13 23-14 16,-3-2 0-16,2-7 1 0,-6-5-2 0,3-6 15 15,-3-1-1-15,2-5 1 0,-4-4 4 16,1-3 3-16,-3-6 3 0,-1 0 5 0,-2-7 2 16,-2-1 3-16,2-5 0 0,-5-4-3 0,3-5-8 15,-3 0-5-15,-1-2-2 0,-2-2 1 0,0 1-3 16,-4 0 2-16,3-3 2 0,0 1 2 16,-4 1 4-16,3 0 4 0,2 0-2 0,1 3 1 15,1 1 4-15,2 2-2 0,3 5-3 0,-3 1-3 16,4 5-15-16,1 2-6 0,0 2-3 0,2 2 2 15,3 2-1-15,0 6 4 0,0 3 1 0,3 5-2 16,-3 0 6-16,3 4 0 0,-4 0 2 16,-1 3-2-16,-2-2 3 0,0 0-2 0,0-1-15 15,-3-2-28-15,3-2-49 0,0-7-52 0,1 0-96 16,1-6-138-16,-2-5-313 0,-2-4-820 0</inkml:trace>
  <inkml:trace contextRef="#ctx0" brushRef="#br0" timeOffset="191458.3558">1122 14051 1651 0,'-4'-7'413'0,"-3"-3"-257"0,0-2-44 0,6 4-13 15,2 2-27-15,3 0-34 0,-1 1-26 0,4-1-35 16,-2 5-66-16,6-2-137 0,4 3-222 16,-1 3-336-16,-1 3-198 0</inkml:trace>
  <inkml:trace contextRef="#ctx0" brushRef="#br0" timeOffset="191759.7213">1326 14471 1521 0,'6'-13'431'0,"4"-9"-348"0,3-6 23 16,5-3 37-16,-3 1 28 0,4-3-13 0,-3 2-32 15,-3-3-33-15,-2 0-21 0,-1 2-13 16,0 0-8-16,-2-3-6 0,-3 1-9 0,1-2-9 15,-3 1-9-15,0-4-4 0,-3 4-4 0,-2-2-1 16,0 1-2-16,0-1-2 0,-6 3 0 0,4-1-1 16,-3 1-2-16,-2 3-1 0,4 6 0 15,-1 4-3-15,-2 10-1 0,4 4-3 0,-2 4-10 16,4 4-4-16,1 4-6 0,-1 6 0 0,-1 10 8 16,-1 5 5-16,2 6 8 0,2 4 0 0,1 1 4 15,2-1 0-15,4 3 1 0,2 2 1 16,0 2-2-16,-3 2-37 0,2 2-74 0,1 0-140 15,-2-1-221-15,-3-5-428 0,4-6-378 0</inkml:trace>
  <inkml:trace contextRef="#ctx0" brushRef="#br0" timeOffset="192194.1228">1487 14068 11 0,'5'-11'527'0,"3"-7"-152"15,1-3-56-15,0 0-36 0,-1 2-48 0,-5 0-50 16,3-1-25-16,-4-3-16 0,-2 1-22 16,-1 0-21-16,-2-1-18 0,-1-1-8 0,1 0-13 15,-5-1-10-15,4-4-10 0,-2 4-9 0,-2-3-6 16,5 6 0-16,-5 5 0 0,6 3 4 0,-1 6 0 16,1 3-6-16,2 4-12 0,0 1-19 0,3 3-5 15,0 4-6-15,1 6 6 0,4 6 9 16,2 5 1-16,5 7 3 0,-2 3 1 15,0 1-1-15,5 0 0 0,-6 2 0 0,4 0 2 0,-4 0 3 16,-1 0-1-16,-2 3 1 0,-4 2-2 16,-1 0-3-16,-3 4 0 0,-2 1 0 0,-6 1 2 15,2-6-2-15,-2-11 4 0,0-12 1 0,6-11 9 16,1-5 16-16,1-6 8 0,-1-3 2 0,0-3-7 16,0-6-12-16,2-3-10 0,2-6-4 0,-1-4-2 15,2 1-3-15,-1 2-1 0,0 0-1 0,2 1 0 16,0 4 0-16,1 2 0 0,1 3-2 0,2 4-4 15,-1 4 0-15,1 3-3 0,1 1-1 16,0 6 1-16,0 1-1 0,4 3 2 0,-4 4 3 16,0 2 4-16,2 2 1 0,-1 0 3 0,6 0-7 15,1 0-25-15,0 2-54 0,0-3-102 16,-1 3-167-16,-1-1-347 0,2-3-909 0</inkml:trace>
  <inkml:trace contextRef="#ctx0" brushRef="#br0" timeOffset="193198.9183">2010 13931 1525 0,'-2'-1'391'0,"0"-1"-353"15,1 2-34-15,1 8 31 0,0-1 49 0,-1 3 43 16,0 3 18-16,1 4 0 0,-1 0-10 0,-1 5-25 16,4 0-28-16,0 0-30 0,2 2-21 0,6-2-11 15,0-1-1-15,5-5 2 0,-2-1 4 16,-2-4 2-16,0-5-2 0,-1-3-5 0,-3-1-6 0,-3-4-4 15,1 1-2-15,-3-5-8 0,-1-5-3 16,-1 0 0-16,-2-3-3 0,-4 1 1 0,1-3-1 16,-5 1-1-16,-6 0 0 0,4-1 2 0,-4 2 0 15,1 2 1-15,2 0 3 0,1 3 4 16,4 2 2-16,-2 0 5 0,4 2 4 0,4 2 1 16,1 0 0-16,2 0-7 0,1 3-5 0,4-2-3 15,2-1-2-15,4 0 1 0,1-3 1 16,6 2 1-16,2 0 1 0,1-1-1 0,-1-2 2 15,1 2-2-15,-3 1-1 0,1 2-1 0,-6 3-3 16,-6 0-1-16,0 4-3 0,-4 0 1 0,-1 3 2 16,-1 3 2-16,0 3 2 0,-2 3 2 15,-1 0-1-15,1 3 2 0,-1-1-2 0,1-1 0 16,1-3 2-16,3 3 2 0,-1-3-2 0,0-2 0 16,1-2-1-16,1-5-1 0,1-1 4 0,0-5 1 15,3-3 2-15,0-2 0 0,-3-5 0 0,1 0 0 16,2-4-3-16,-4 0 2 0,0-2-2 15,1-3-1-15,-4 4-1 0,0-4 0 0,-2 3 0 16,0 4 0-16,0-1-3 0,-1 5-1 0,0 2 3 16,0 4 0-16,0-1-2 0,1 2-5 0,1 5-5 15,0-1-2-15,0 2 3 0,0 6 5 16,4 1 4-16,0-2 0 0,0 5 2 0,2-3-2 16,2-1 4-16,2 0 0 0,-1 0 2 0,1-4 1 15,2-1 0-15,0-4 1 0,-2-2 2 0,-1-2 0 16,0-4 1-16,2 0 2 0,-2-6-2 15,1 1 0-15,1-4-3 0,-2-1-1 0,1-1-1 16,-2-3-1-16,-1 0 1 0,0 3 1 0,-4-1 2 16,4 1-3-16,-6 0 2 0,2 6-2 0,-1 0 5 15,-2 4 2-15,1 1 0 0,-2 4 0 16,3 0-9-16,-3 2-6 0,2 0-12 0,-2 3-4 16,1-1 1-16,0 3 1 0,1 1 12 0,-1 2 3 15,6-1 3-15,-4 3 1 0,0-1 0 0,1-1 0 16,-1-1-3-16,1 1 4 0,0-4-1 15,-2-1-1-15,4-1 3 0,-2-2 7 0,-2 0-1 16,1-2 4-16,1-1 0 0,-2-1-5 0,3-5 1 16,-2 1-2-16,-1 2 0 0,1-5 0 0,1 3-1 15,-2-3-4-15,-1-1 1 0,0 2 3 0,1-2-3 16,-1-1-2-16,2-1 2 0,-2 0-3 0,0 0 1 16,-1-1 1-16,1-3 0 0,-1 0-3 15,0-1 2-15,0-4 0 0,0 2 0 0,0-1 0 16,0-3-1-16,0 3 2 0,-1-3-2 0,-1-3 3 15,-1 2-2-15,0-1 1 0,0-4 0 16,-5 2 2-16,3 1-3 0,-2 1 0 0,-2 2-1 16,-1 2-3-16,3 4 2 0,-2 1-1 0,0 7-1 15,0 1-2-15,0 6 0 0,1 1-3 0,-2 5-5 16,3 1-4-16,-2 8-1 0,2 2 1 16,-1 8-1-16,0 4 4 0,5 6 2 0,1 3 3 15,2 5 2-15,2 3-1 0,1 4 1 0,4 2 1 16,2 3 1-16,0 4 3 0,-1 2 1 15,-2-1 1-15,2 0 2 0,-4-4 0 0,3-4-1 16,2-3 1-16,2-5 0 0,-2-4-1 0,1-6 0 16,-1-5 3-16,0-5 2 0,3-8 6 15,-1-4-3-15,1-7-15 0,2-4-28 0,3-4-55 16,0-8-91-16,1-2-139 0,-1-6-344 0,0-2-956 16</inkml:trace>
  <inkml:trace contextRef="#ctx0" brushRef="#br0" timeOffset="193357.2043">2419 13773 2180 0,'3'1'149'0,"5"-1"-77"0,4-1 19 15,8-1 36-15,2-3 1 0,7 1-24 0,2-3-37 16,4-1-24-16,3-3-14 0,7 2-7 16,1-3-5-16,1 1-2 0,-3-2-21 0,-3 3-64 15,-2 0-144-15,-4 3-291 0,-5-4-906 0</inkml:trace>
  <inkml:trace contextRef="#ctx0" brushRef="#br0" timeOffset="194212.1153">3751 13374 1388 0,'-8'-2'326'16,"-5"-2"-134"-16,-5 2-42 0,-1 7-17 0,1 1-3 15,0 6-5-15,-3 1-14 0,2 6-15 0,1 1-14 16,-1 1-13-16,3 3-13 0,1-2-15 0,5 0-15 16,2-2-12-16,6-1-8 0,3 1-2 15,2-4 2-15,4-3 3 0,2-2 7 0,5-5 7 16,0-5 3-16,3-4 3 0,2-4-3 0,0-4-3 15,3-4-3-15,-5-1-5 0,2 0 0 0,-6 0 0 16,-3 0 0-16,-5 0 2 0,-2-1 1 16,-3 5-3-16,-4-2-2 0,-1 2-2 0,-2-1-2 15,-1 4-1-15,2 1-5 0,0 0 1 0,-1 1-2 16,3 2-2-16,1 4 3 0,1-1-4 0,3 4-10 16,-1-2-13-16,2 2-5 0,1 5 2 15,5 5 8-15,0 3 14 0,3 6 3 0,3 2 1 16,3 4 0-16,1 4 1 0,-4 8-1 0,0 6 0 15,-3 8 1-15,-3 5 0 0,-1 2 2 0,1 2 0 16,-4 2 0-16,-3 3 3 0,-4 2-3 16,-4 2 1-16,-5 3 2 0,-2-5-2 0,-6-2 4 15,-5-2 0-15,-3-8-2 0,-3-4 1 0,-1-7-4 16,1-9 1-16,1-8-1 0,4-8 1 16,-2-7 1-16,5-3 2 0,1-7 1 0,3-4 3 15,3-3 3-15,3-7 1 0,1-3-1 0,4-5-5 16,3-6-4-16,4-4-2 0,4-2-2 0,4-9 1 15,7-3-1-15,1-2 0 0,6-6 0 16,-1 1-2-16,5 1 4 0,-2-4 0 0,2 2-1 16,1-1 0-16,0-1 1 0,2-1 0 0,2-2-2 15,0 1 3-15,0 1-2 0,-4-4 0 0,-4 3 1 16,-3-2-2-16,-3 0 2 0,-3 3 0 0,-2 1 0 16,-6 5-2-16,-1 5 2 0,-2 9 1 0,-6 7 3 15,2 7-2-15,-2 6 2 0,0 6-3 16,2 4-5-16,0 3-4 0,0 2-10 0,2 2-1 15,-2 5-2-15,-1 3 7 0,-1 9 5 0,-1 3 4 16,3 4 2-16,0 2 0 0,5 1-1 16,2-2 2-16,4 2 0 0,3 0-1 0,2-1 1 15,2 1 1-15,-1 2 5 0,4-3 4 0,-3-2-19 16,3-6-25-16,-2-6-43 0,0-6-74 0,3-6-101 16,-3-7-216-16,-1-4-367 0,-4-4-622 15</inkml:trace>
  <inkml:trace contextRef="#ctx0" brushRef="#br0" timeOffset="194378.155">3879 13197 1108 0,'-2'-6'629'0,"0"-1"-483"0,-1-1-91 0,3 1-21 16,1 3-11-16,1 1-15 0,0 0-26 0,0 2-45 15,1 1-68-15,2 4-74 0,-3 0-109 16,7 5-109-16,-4-1-95 0,0 2 188 0,1 5 330 15</inkml:trace>
  <inkml:trace contextRef="#ctx0" brushRef="#br0" timeOffset="194712.8358">3985 13316 1 0,'5'-2'488'0,"0"2"-162"0,0 0-36 0,2 4-8 16,-2-1-16-16,5 2-38 0,-2 2-40 0,0 3-23 15,3 1-25-15,0 4-18 0,1 0-17 16,0 3-15-16,-1 3-13 0,1 1-19 0,-1 1-12 15,0 2-12-15,-2 1-5 0,-2 2-5 0,0 2-4 16,-3 0-2-16,-1-3-3 0,-1-2-3 16,1-1 0-16,0-6-4 0,1-4 0 0,-1-2 0 0,1-9 0 15,-2 0 13-15,0-4 15 0,-2-2 15 16,1-2 2-16,0-7-8 0,3-2-15 0,0-6-16 16,1 0-3-16,0-6-5 0,-2 1-2 0,2-2 1 15,-2-1-2-15,2 3 1 0,-1-1 1 0,2 2-3 16,2-1 4-16,0 5-1 0,2 2 1 15,0 4-1-15,2 4-2 0,-2 3-4 0,1 1-4 16,-2 6-3-16,-1 1-4 0,2 5 1 0,1 1 0 16,-1 5 4-16,0 3 3 0,3 2 2 0,-3 1 3 15,3 3 0-15,1 2 2 0,-4 1-1 16,2 1-12-16,0-2-28 0,2-1-54 0,-3-4-94 16,1-6-121-16,0-3-244 0,-2-4-437 0,-1-5-168 15</inkml:trace>
  <inkml:trace contextRef="#ctx0" brushRef="#br0" timeOffset="194863.7035">4322 13194 1888 0,'-5'-8'333'0,"0"-2"-229"16,0-2-43-16,3 3-11 0,3 5-16 0,2-2-30 16,-1 4-36-16,2 2-46 0,5 2-66 0,-1 5-84 15,4 2-131-15,-1 3-154 0,6 2-180 0,-1 5 267 16</inkml:trace>
  <inkml:trace contextRef="#ctx0" brushRef="#br0" timeOffset="195214.1189">4497 13484 2232 0,'-3'-12'249'0,"1"-3"-190"0,-1-5-9 16,4 2 24-16,2-1 18 0,1 0 8 0,1 3-13 15,0-2-15-15,2 4-13 0,1 1-12 0,0 1-11 16,1 1-12-16,1 3-8 0,0 3-8 15,0 1-4-15,2 3-6 0,-2 4-3 0,-1 0 0 16,1 2-3-16,0 4 2 0,-1 0 3 0,-1 4 1 16,1-1 2-16,-1 0 1 0,-1 1 0 15,2-2 0-15,-4 1-1 0,0-2 2 0,-2-2-1 16,1-4 2-16,-2-1 4 0,-1-3 8 0,-1-1 9 16,0-2 3-16,1-2-2 0,2-2-6 0,3-6-9 15,-3 1-4-15,4-5 0 0,-1 2-4 0,0 2 2 16,3-2-1-16,-2 4 3 0,1 0-1 15,-1 4-1-15,3 3-2 0,-2-2-6 0,-1 6-3 16,2 0-4-16,-2 6 0 0,1-1-1 0,-1 3 5 16,1 4 3-16,-1-1 2 0,2 3 6 0,-1-2-2 15,-2 2 2-15,1-1 1 0,1 3-4 0,-1-2-20 16,-2 3-41-16,1-2-67 0,0-2-99 16,2-4-86-16,1-4-128 0,2-4-197 0,-1-5-432 15</inkml:trace>
  <inkml:trace contextRef="#ctx0" brushRef="#br0" timeOffset="195641.855">5060 13141 1086 0,'-4'-5'717'0,"0"0"-443"15,-2-1-124-15,3 3-39 0,-1 3-27 16,-1 5-17-16,-1-1-14 0,3 4-5 0,-2 0 1 16,0 3-2-16,4-1-3 0,-1 1-6 0,4 1-6 15,1 0-3-15,4-1 1 0,-1-3 3 0,5-2 2 16,-3-1 2-16,1-2-2 0,1-3 0 15,-1-3 1-15,0 0-1 0,0-2-5 0,-2-2-1 16,-2 3-1-16,-3-2 0 0,1-2-4 0,-2 1-1 16,-1 3-7-16,0-2-1 0,-1 2-5 0,-1 0-1 15,2 0-2-15,0 3-4 0,0 0-4 16,3 2-7-16,-1 0-8 0,0 3-4 0,3-1 1 0,2 4 4 16,3 5 8-16,1 5 1 0,6 3 4 15,-2 6 2-15,2 3-2 0,2 4 0 16,-2 2-3-16,-2 4 1 0,-1 4 1 0,-6 4 1 0,-2 2 2 15,-5 3 2-15,-4 5 1 0,-4 1 0 16,-3 1 1-16,-10-2-1 0,-1-2-2 0,-7-1 3 16,-4-2 0-16,1 2-2 0,-3-9 1 0,-1-5 1 15,3-7 3-15,2-10 3 0,3-10 8 0,3-6 9 16,4-7 6-16,0-4 0 0,7-3-4 16,-1-7-6-16,6-1-4 0,1-5-6 0,7-6-2 15,2-6-4-15,7-5-3 0,6-3 0 0,4-2-2 16,6-1 0-16,2-2-1 0,1-2-6 15,4-2-17-15,0-2-38 0,1-1-65 0,-2-3-123 16,1-1-339-16,4-1-1104 0</inkml:trace>
  <inkml:trace contextRef="#ctx0" brushRef="#br0" timeOffset="196238.4936">6124 12912 281 0,'-1'4'601'0,"1"4"-588"0,0 3-46 16,0 1 6-16,2-4 13 0,1-1 55 0,-1-5 89 15,-1-2 115-15,-1 0 63 0,0 0-8 0,0-5-41 16,1-2-64-16,1-4-28 0,4-1-9 15,-1-2-26-15,3-5-30 0,1-3-26 0,2-3-24 16,2-4-9-16,0-1-2 0,1 1 0 0,-3 0-6 16,-1-1-5-16,-2-3-3 0,-5 4-2 0,-2-3-1 15,-2 2-5-15,-4-3-4 0,-2 2-1 0,-4-4-7 16,-1 2-1-16,-2 1-1 0,2-3 1 16,-6 2 1-16,5 1-2 0,0 1 2 0,-3 1-3 15,4 4 2-15,2 2-1 0,0 6-2 0,1 4 1 16,3 7-6-16,1 2-6 0,4 5-9 15,0 6-6-15,1 6-3 0,0 5 6 0,2 10 8 0,0 4 4 16,7 7 5-16,0 6 3 0,6 7 0 16,1 5 0-16,3 5 0 0,0 3 0 0,3 7-1 15,-4 3 3-15,-2 5-2 0,0 6 3 0,-5 1 1 16,-3-4-4-16,0-3 4 0,2-8-1 0,-4-3-1 16,-1-4-1-16,-3-8 2 0,-4-4 0 15,-3-8 3-15,0-7-1 0,-3-10 1 0,1-7 0 16,3-9 3-16,-2-8 6 0,2-4 4 0,-4-4 4 15,0-6-2-15,1-10-3 0,-2-5-6 16,2-8-3-16,-1-3-3 0,2-6 1 0,1 0-4 16,3-3-1-16,-1-1 1 0,6-2-2 0,-1-1 1 15,3 0 0-15,2 2 0 0,4-2-5 0,2 1 3 16,2 2-2-16,2 4-8 0,-4 9-7 0,2 8-14 16,-1 7-20-16,-2 4-20 0,0 6-39 15,1 3-48-15,0 4-74 0,0 3-104 0,2 3-255 16,0 4-499-16</inkml:trace>
  <inkml:trace contextRef="#ctx0" brushRef="#br0" timeOffset="197328.7353">6824 12519 1678 0,'-18'-3'448'0,"-2"3"-354"0,-4 4-23 0,-2 4 26 15,3 4 22-15,2 4 7 0,1-1-12 0,-1 5-22 16,2 4-19-16,5 6-12 0,-4 3-16 16,8 3-9-16,0 3-8 0,4-3-10 0,3 2-4 15,10-1-4-15,0-1-3 0,6-4 1 0,3-2 3 16,3-7 4-16,7-7 2 0,-2-3-1 16,4-6 2-16,-1-4 0 0,-2-5 0 0,-4-1 1 15,-2-4 1-15,-4-4-1 0,-1-3 1 0,-5-4-5 16,-4-4-2-16,2-3-4 0,-7-2-3 0,-4-2-3 15,-2-2-3-15,-4 2-2 0,-3-3-4 0,-4-1 1 16,-3 6 0-16,0 0 3 0,0 4 0 16,-2 3 2-16,3 3 0 0,1 4-2 0,6 2 3 15,-1 1 1-15,4 4-2 0,0 3 1 0,6 2-1 16,-2-2-2-16,5 3-4 0,5 0-1 0,-2 0 1 16,7 0 4-16,2-2 4 0,7-1 0 0,8 0 0 15,4-1 0-15,0 1-1 0,1-2 1 16,-1 1 0-16,-2-4 0 0,-2 4-2 0,-1-1 1 15,-4-1-1-15,1 1 0 0,-6 3 0 0,-1 3-2 16,-3 2-1-16,-4 0 0 0,-2 3-3 16,-2 2-3-16,2 4 1 0,-4 1 0 0,-2 6 2 15,0 2 3-15,-3 3 1 0,2-1 2 0,-3 1 0 16,3-2 1-16,0-1-2 0,3-1 0 0,-1-4 1 16,4 0 1-16,-2-1 0 0,3-4 1 15,0-3 2-15,2-1 2 0,-2-6 4 0,1-3 1 16,1-5 1-16,0-2-2 0,1-4 0 0,-3-4-2 15,1-2-1-15,-1-3-1 0,-3-1-3 16,1-2-2-16,-3-1 2 0,-2 0-2 0,0-2-1 0,0 5 2 16,0-1-3-16,-1 1 0 0,0 4 2 15,1 2-1-15,0 5 0 0,-1 4 0 0,2 4-1 16,-1 4-6-16,1 2-9 0,0 1-1 0,1 4-2 16,6 2 5-16,0 5 11 0,2 0 2 0,0 3 1 15,4-2 2-15,1 0 1 0,0 1 0 16,2 1 2-16,-2-1-4 0,1 1 0 0,1-1-1 15,-2-2 1-15,2-4 4 0,-5-4-6 16,-1-3 1-16,-4-3 1 0,-3-1 0 0,-1-5 2 0,1-5 1 16,-2 1-2-16,-2-5 0 0,0 0 0 15,-1-2-1-15,-4 1 0 0,0 3-4 0,-1-1-1 16,2 4 2-16,-3-2 0 0,5 4 4 0,1 0 0 16,1 2-1-16,2 2-1 0,0 0-2 15,6-1-1-15,0 4-1 0,4-4 2 0,5 2 2 16,4-1 1-16,2-1-1 0,6-1 1 0,0-2-1 15,1 0 0-15,0-2 1 0,-4-2 0 0,0 1 1 16,-5-3 1-16,-6 4-1 0,-2-3 5 16,-5-1-1-16,-1 1 1 0,-7 0 0 0,-1 2-2 15,-6 0-1-15,2 2-1 0,-6 2-3 0,-2 0-2 16,-2 3 0-16,-2 2-1 0,-1 2-1 0,-4 4 0 16,1 0-1-16,-2 7-1 0,0 1 1 0,3 2-1 15,2 2-1-15,1 0 1 0,7 2 0 16,4 1-1-16,1 3 3 0,4 0 1 0,2 3 1 15,4 0 0-15,0 0 2 0,3 0 3 0,4-1 0 16,5-3 2-16,1-5 0 0,4-4 1 0,-2-6 2 16,3-1-3-16,-2-4 1 0,-1-6 0 0,1-1 1 15,-1-3-1-15,-2-3 1 0,-3-1-2 16,1-3-3-16,-4-2 1 0,0-4 1 0,2 0-4 16,-1-3 3-16,-3-1-2 0,2 0 0 0,-2-1 0 15,0 2 1-15,0 1-1 0,-1 3 0 16,-1 3 0-16,-3 6 3 0,3 4 1 0,-6 4-1 15,3 2-9-15,-4 4-10 0,1 2-1 0,-1 5 3 16,1 3 4-16,4 5 8 0,1 4 2 16,-2 1-3-16,4 3 6 0,0-2-1 0,0 1 5 15,2 0 3-15,-1 2-12 0,3-2-15 0,-1-1-38 16,6-2-61-16,-2-2-104 0,1-4-155 0,0-3-433 16,-3-4-811-16</inkml:trace>
  <inkml:trace contextRef="#ctx0" brushRef="#br0" timeOffset="197983.0343">8847 12240 2279 0,'1'1'726'0,"3"8"-728"0,1 5-34 16,4 4 9-16,0 0 15 0,0-2 5 0,1-7 7 16,-7-1 2-16,-2-4 2 0,0-1 8 15,-1-2 12-15,-1-1 15 0,1 0 16 0,0 0 6 0,-1-2 0 16,1-4-10-16,-1-2-12 0,2-3-12 16,0-4-6-16,4-2-6 0,-1-3-6 0,3-2-2 15,-1 0-2-15,1-5 1 0,1 1 0 0,-4-2 3 16,1-2-1-16,-4-3-1 0,-1 2 1 15,-1 0-2-15,-2-5 3 0,0 1-4 0,1-6-1 16,-3 1-1-16,1-1 1 0,1-3 0 0,-2 0-2 16,3 0 0-16,-2 0-1 0,3 4 0 0,-3 2 0 15,3 7 2-15,1 7-2 0,0 8-3 0,0 7-3 16,0 7-9-16,0 2-12 0,0 4-6 16,-1 6 0-16,0 7 9 0,-5 8 12 0,3 7 9 15,-2 6 3-15,-2 6 0 0,3 2 1 0,0 3 0 16,3 3-1-16,1-1-1 0,1 4-2 15,1 1 1-15,7-4 1 0,1 2 1 0,0-4 0 16,6-2 3-16,0-6 1 0,3-9 0 0,7-2-1 16,-1-9 1-16,2-6 2 0,2-5 2 0,-4-8 3 15,2-6 3-15,-4-6-1 0,-3-4 0 16,-3-4-3-16,-4-3-1 0,-4-3-3 0,-6-1-1 16,-1-4-1-16,-3-1-2 0,-2 2 0 0,-6-1-1 15,-1 5 1-15,0 2-1 0,-1 3-1 16,1 8-1-16,0 0-3 0,0 5 0 0,4 3-1 15,1 2-4-15,2 0-4 0,-1 1-5 0,2 3-1 16,2 2 2-16,1 4 6 0,4 1 6 0,-1 1 4 16,6-1 3-16,8-2 1 0,1-1 4 15,4-5-1-15,2-2 3 0,2-2-1 0,-1-5 0 0,-1 1 0 16,-4-4-1-16,-1 1-3 0,-6-1-11 16,-6 1-16-16,-3 1-28 0,-8-1-43 0,-4-1-72 15,-4 1-81-15,-4-1-144 0,-3 1-239 0,-5 2-359 16,1-3 152-16</inkml:trace>
  <inkml:trace contextRef="#ctx0" brushRef="#br0" timeOffset="198128.6136">8696 11826 2104 0,'-4'-6'334'0,"-2"-3"-157"0,3-2-39 0,11 0-32 16,5 2-40-16,8-5-33 0,8 1-20 0,12-1-6 15,2 1-3-15,12 1-11 0,2-3-40 0,2 1-70 16,1 2-115-16,-2 1-218 0,-5 0-374 15,0-1-480-15</inkml:trace>
  <inkml:trace contextRef="#ctx0" brushRef="#br0" timeOffset="198782.1929">10611 11591 1346 0,'3'6'64'16,"4"2"-35"-16,-1 1-6 0,0-5 23 0,-3-3 63 15,-2-1 38-15,0-3 26 0,2-2 0 0,-1-3-50 16,0-8-21-16,5-1-8 0,-1-2 4 15,1-1 8-15,1-3-1 0,-3-1-7 0,0-4-13 16,-1 0-6-16,-2 0-8 0,2-2-10 0,-3 0-8 16,0 2-10-16,-1-2-10 0,-2 4-9 0,-2-2-8 15,0 0-2-15,-3 0-4 0,1-1-1 16,-4 0 2-16,2 4-4 0,-1 2-3 0,1 3 1 16,1 8-3-16,-2 2 1 0,2 5 0 0,2 3-5 15,0 0-7-15,5 5-8 0,-1 1-7 16,0 8 5-16,1 5 6 0,2 10 7 0,3 7 7 15,3 7-1-15,6 2 1 0,2 5-1 0,2 5 0 16,4 5 0-16,-3 5 0 0,2 2-1 0,-8 3 2 16,-3 3-2-16,-1 4 3 0,-2 0-1 0,-4-1 0 15,0-2-1-15,-5-1 3 0,-2-5 1 0,-6-5 1 16,0-6 2-16,0-10-1 0,1-9 1 16,0-13-2-16,5-11 4 0,-1-6 6 0,2-8 6 15,-2-2 4-15,-1-6-3 0,-1-6-7 0,-2-6-7 16,2-5-3-16,-4-7-1 0,4-4 1 0,-2-4-3 15,5 2 2-15,-3-4 0 0,4-2-1 16,0-3 1-16,6-4-2 0,0-1-2 0,6 1 2 16,0 5-2-16,1 3 1 0,2 7-1 0,-1 9-2 15,-1 8-2-15,1 7 0 0,-1 6-6 0,-1 3-3 16,1 5-2-16,0 7-2 0,1 0 3 0,0 7 6 16,1 3 4-16,1 3 3 0,2 3 1 15,-2 0 0-15,3 2 0 0,-1 0 2 0,0-1-1 16,0 0-1-16,-2 0 1 0,-2 0 1 0,0-3 1 15,1 0-1-15,-1-3-7 0,0-2-15 16,0-2-26-16,-1-4-47 0,-1 0-88 0,-2-6-124 16,-2 0-295-16,-3-4-756 0</inkml:trace>
  <inkml:trace contextRef="#ctx0" brushRef="#br0" timeOffset="199157.7891">11009 11421 1359 0,'3'1'271'16,"-3"-1"-232"-16,0 0 19 0,4 2 77 0,-1 0 72 15,1 0 28-15,3 1-30 0,3 0-53 0,7-1-40 16,1-2-23-16,4-2-15 0,1-1-11 16,2 0-9-16,0-3-6 0,-1-2-9 0,-3-3-3 15,0 1-3-15,-5-2-3 0,-1 0-1 0,-5-1-1 16,-3 0-3-16,1-1-5 0,-6 3-3 0,-3-6-3 15,-3 5-4-15,-2-2-2 0,-3 3-5 16,1 2-2-16,-6 1-2 0,2 2-3 0,-1 2 2 16,-2 1-1-16,0 3 0 0,2 3 0 0,-2 3-4 15,1 2-1-15,1 5 0 0,-1 4 0 0,2 3 2 16,2 5 0-16,2 2 2 0,0 2 0 0,5-1 1 16,3 2 3-16,2-1-1 0,3-1 2 0,2 3 2 15,4-1-4-15,1-1 5 0,4-2 3 16,-2-2 2-16,3 0 0 0,-1-6-11 0,0-3-18 15,-2-4-26-15,4-5-34 0,-3-4-37 0,6-4-49 16,0-5-69-16,3-2-128 0,-2-4-221 16,2 0-235-16,-2-4-103 0</inkml:trace>
  <inkml:trace contextRef="#ctx0" brushRef="#br0" timeOffset="200180.7893">11573 11256 1569 0,'-2'-1'349'0,"0"1"-225"0,-1 1-81 0,-1 5-3 15,2 4 30-15,-2 1 28 0,-1 4 12 16,2 3-6-16,1-2-14 0,-1 5-6 0,3 1-2 0,2 0-6 16,0-1-13-16,3-2-10 0,5-6-12 15,4-2-6-15,0-4-2 0,4-4-3 0,-1-2-2 16,0-2-1-16,-1-3 0 0,-2-4-1 0,-2-2-4 16,-1 0 0-16,-1-4-6 0,-3 1-3 0,-5-2-3 15,-1 0 0-15,-2 3-3 0,-3 0-2 16,-3 1-3-16,-2 4-1 0,-1-1-3 0,-2 4 0 15,2 2-2-15,-1 2-1 0,1 2-1 0,1-1-4 16,4 2-3-16,1 4-1 0,4-3 1 0,5 2 6 16,1 0 8-16,8-2 8 15,3 1 0-15,8-4 0 0,0-2-2 0,5-4-4 0,1 1 3 16,-2-2-1-16,0-2 1 0,-6-2 0 0,-3-2 1 16,-5-1 0-16,-1-1-1 0,-5-3-2 0,-3-1 1 15,-1-2 1-15,-4-2 0 0,-1 0-1 16,-1-3-1-16,-3-3 0 0,-2 0-1 0,1-2-1 15,-2-2-1-15,-1 1 1 0,0-3 0 16,1-2 3-16,-1 1-2 0,0-3-1 0,-1 4-1 0,1 1 1 16,1 6-2-16,1 2 4 0,1 7 3 15,1 7-4-15,2 5 0 0,-1 3-13 0,3 5-11 16,0 5-8-16,1 4 3 0,1 8 8 0,-1 10 11 16,5 8 5-16,4 5 2 0,4 7 1 0,0 7-1 15,-1 5 1-15,-3 7-1 0,0 4-1 0,-1 6 0 16,-3 3 1-16,-1 0 1 0,-2 0-2 15,-5-5 1-15,-1-2 2 0,-5-5 1 0,-2-3 3 16,-2-7-1-16,-2-13-1 0,3-8-2 0,1-13 0 16,3-12 4-16,4-10 8 0,1-7 5 15,-1-7 0-15,-1-8-3 0,0-6-6 0,-1-6-5 16,2-4-3-16,1-5 0 0,1-1 2 0,1-3-1 16,0 0-1-16,3-2 0 0,-2 2-2 0,4 0 1 15,1 1 0-15,4 2 0 0,1 7 1 16,-1 5-1-16,1 6-3 0,-3 6 0 0,-1 9-4 15,-2 3-6-15,1 5-2 0,-1 5-1 0,2 2 1 16,2 3 4-16,2 6 6 0,0 1 1 0,1-3 3 16,6 2 2-16,-2-4-1 0,1 0 0 15,4-5 0-15,-2-1 0 0,1-1 2 0,-1-5 1 16,-4-2 3-16,2-4 1 0,-3-1 0 0,0-3 1 16,-1-7-2-16,-1-1 0 0,-1-4 0 0,-5-1-2 15,2-2 2-15,-6-3-2 0,0-3 1 0,-2-1-2 16,-2-2-1-16,-2-6-1 0,-3-1 0 15,0-4 1-15,0-1-1 0,1-3 0 0,2 1 0 16,-1-5 0-16,1 1-1 0,1 2 2 0,0 4-1 16,0 3-2-16,0 3 3 0,-1 8-2 0,2 6 1 15,-2 10-1-15,1 7-6 0,2 7-12 16,0 3-11-16,1 5-3 0,-1 7 2 0,-1 6 12 16,0 10 11-16,-1 3 5 0,3 4 3 0,2 4-2 15,0 3 0-15,3 3-1 0,3 5 1 16,-1 4 1-16,6-1-1 0,-3 1 2 0,2 0 2 15,3-3 0-15,4-10 4 0,2-7 0 0,4-12 3 16,3-6-3-16,-2-7 0 0,2-5 1 0,-5-5 2 16,-3-5 2-16,2-5-2 0,-4-7-2 15,0-3-2-15,-3-3-3 0,-5-3 0 0,-5 0 0 16,-6 5-1-16,-6 0-1 0,-4 4 0 0,-3 5-2 16,-4 1-3-16,-2 5-3 0,-4 5 0 0,-2 3 2 15,1 3 3-15,4 4 2 0,3 1-3 0,7 2-3 16,3 4-1-16,5 0 0 0,7 2 3 15,7 1 1-15,5 0 6 0,8-2 4 0,7-3 1 16,4-2 0-16,6-2-11 0,0-3-13 0,-1 0-19 16,-4 1-26-16,-2-2-34 0,-7-1-53 0,-2-1-86 15,-5-2-138-15,-3 2-389 0,-1-5-818 0</inkml:trace>
  <inkml:trace contextRef="#ctx0" brushRef="#br0" timeOffset="200770.2202">13225 10724 648 0,'0'0'687'0,"-1"0"-441"16,-1 0-136-16,1 1-63 0,-1 2-3 0,0 2 40 15,0 4 32-15,-7 2 13 0,-1 0-4 0,1 4-19 16,-1 5-17-16,0-1-16 0,-2-1-9 0,3 3-10 15,0-2-11-15,1 4-4 0,4-3-9 16,-1 0-7-16,5 0-4 0,3-4-1 0,1-1 1 16,3-4 4-16,2-1 0 0,-2-4 2 0,0-2 3 15,1-1 11-15,2-3 9 0,-3-4 5 16,2-1-1-16,4-4-11 0,0-6-10 0,2-2-4 16,-2-3-1-16,-1-4-3 0,-2 0-3 0,-1-4-4 15,-5-1-5-15,1-2 0 0,-4-2-2 16,-2-1-4-16,-5-2-2 0,2-1 0 0,-4-7 1 15,-2-1 1-15,0-1 1 0,1-3-3 0,0-1 0 16,-1 1 0-16,5-2 2 0,-3 4-3 0,3 6-1 16,0 7 0-16,-1 8-3 0,2 8 5 0,0 6 0 15,0 8-8-15,3 2-17 0,1 5-8 16,0 6-4-16,0 6 4 0,-1 9 19 0,0 8 7 16,0 6 4-16,1 3 3 0,1 5-8 0,1-2 7 15,6 3-1-15,-1 1-2 0,7 2 8 16,-1 2-5-16,4-2 1 0,-1 3 6 0,2-6-7 15,-1 0-21-15,4-3-50 0,-2-4-98 0,-2-4-135 16,2-8-299-16,-2-7-937 0</inkml:trace>
  <inkml:trace contextRef="#ctx0" brushRef="#br0" timeOffset="201493.9108">13407 10707 1066 0,'2'0'319'0,"0"0"-249"0,6 0 33 0,1 0 84 16,2 0 62-16,1-3 15 0,3-1-51 16,0-3-56-16,2 1-32 0,2-3-16 15,-3-2-12-15,3-1-9 0,-3-2-13 0,-4 1-12 16,-5-3-11-16,-1 1-13 0,-1 4-9 0,-5 0-8 16,-2 0-7-16,-1 3-4 0,-2-1-2 0,0 3-5 15,-1 0-3-15,-1 3-2 0,-2-3-1 0,-1 6-3 16,-1 0 0-16,-2 5-2 0,2 1-4 15,-3 1 2-15,3 5-1 0,1 1 1 0,1 2 2 0,5 4-2 16,-1 0 3-16,3 0 0 0,7 2 4 16,0-1 0-16,6 2 1 0,3-1 3 0,4 1 2 15,5-5 5-15,1-2 3 0,6-3-1 0,-1-4-1 16,2-7 0-16,-1-1-1 0,0-3 3 16,-1-5-5-16,-1 0 5 0,-2-3 1 0,-4-3 3 15,-5-2 7-15,-1 0-8 0,-1-7-2 0,-3-2-4 16,-3-2-5-16,0-6 2 0,-6-1-1 0,1-1 0 15,-4 0-5-15,-4-2 1 0,2 0 3 16,-6-2-4-16,-2-4 1 0,0 1 1 0,0 0 0 16,0-2-1-16,-4 0 3 0,2 0-1 0,1 4-2 15,4 2-1-15,-1 6-1 0,0 5 1 0,5 9 0 16,-4 5-2-16,5 8-4 0,2 3-17 0,0 5-13 16,1 4-5-16,0 5 2 0,2 9 14 15,2 9 14-15,0 8 7 0,3 6 4 16,4 8 3-16,2 2-3 0,-2 8 0 0,3 6 0 0,-5 2-3 15,-2 11 2-15,0-1 3 0,-5 1-2 16,2 1 0-16,-3-4 2 0,0-1 1 0,-3 0 0 16,0-8 0-16,-6-2 1 0,2-7 0 0,-4-7 3 15,2-12 0-15,2-7 1 0,-2-12-1 0,1-7 1 16,3-9 8-16,2-6 12 0,0-3 5 0,-2-8 1 16,-3-3-6-16,2-9-12 0,-2-3-6 15,3-5-4-15,-3-3-2 0,3-1 1 0,3-5-3 16,0-2 1-16,3-2-1 0,5-3-2 0,1-5 0 15,2 2 0-15,7 0 0 0,-5 6 2 16,5 5 1-16,-4 9 0 0,0 8-3 0,-5 9-4 16,-1 4-1-16,-1 6-5 0,-5 3-10 0,0 0-6 15,4 6-4-15,-3 2 4 0,5 3 6 0,0 5 10 16,3 5 6-16,-2 0 4 0,0 3 2 0,0 0 2 16,3 2 0-16,-4-2-2 0,3 1-12 0,-2-1-21 15,-2-1-44-15,2 2-70 0,-2-3-109 16,-4-1-145-16,-2-3-344 0,-2-4-847 0</inkml:trace>
  <inkml:trace contextRef="#ctx0" brushRef="#br0" timeOffset="202276.6615">14164 10549 1663 0,'-2'-11'441'16,"-2"-2"-343"-16,-2 0-1 0,2 2 25 0,-1 9 19 15,1-2-10-15,-2 3-34 0,3 1-35 0,-4 2-22 16,3 3-14-16,-3 3-7 0,3 2-1 16,-2 3-3-16,3 4 0 0,-4 2-5 0,6 1 0 15,1 1-3-15,2 1 1 0,6-3 3 0,0-5 4 16,1 0 3-16,3-4 2 0,-1-1 2 16,0-5-1-16,0-1 5 0,-2-3 1 0,0-3 6 15,1 1 0-15,-2-6-1 0,-1-2-4 0,1-4-10 16,0-2-4-16,-1-1-5 0,-4-2-1 0,-3 0-3 15,0 2 0-15,0 1-1 0,-2 3-2 0,-3 3 1 16,3 2-1-16,0 2 0 0,1 4-6 16,0 2-5-16,1 0-13 0,0 2-10 0,0 3 2 15,1 1 2-15,-1 1 14 0,1 6 8 0,0 1 6 16,0 3 1-16,6 1 0 0,-4-2 1 0,4 1 0 16,-1-1 0-16,1-3-2 0,1-2 3 0,0-2-1 15,-4-3 2-15,4 0 3 0,-5-5 3 16,-2 1 10-16,0-4 7 0,1-2 2 0,1-2-3 15,-1-3-11-15,1-4-6 0,3-1-5 0,-4-4 1 16,5-1-2-16,-5-3-1 0,-1 0 2 0,1 1-1 16,0 0 0-16,2-1 0 0,-2 1-2 15,4 1 1-15,-2 0-2 0,6 0 0 0,0 4 0 16,-1 2-2-16,1 3 0 0,-1 3-4 0,-2 3-2 16,0 5-6-16,2 3-9 0,-2 1 1 15,-2 6 0-15,3 2 4 0,-2 4 8 0,1 4 5 16,1 2 3-16,-1 0 2 0,1 1 0 0,-1 2 0 15,2-2-1-15,1 1 2 0,0 0-1 16,0-3 2-16,1-2 1 0,1-6-1 0,0-2 0 16,0-2 4-16,-1-4-1 0,-2-2 5 0,0-3 6 15,-2-2 0-15,1-2 2 0,2-2-1 0,-2-4-3 16,-3-1-6-16,3-4-1 0,-1-5-3 0,-2-2 0 16,3-2-1-16,-3 0 1 0,0-3-1 0,-4 2-1 15,0-1 0-15,0-4 0 0,-2-1 0 0,0-1 3 16,-1 0-4-16,-2-4 0 0,-1 3 1 15,-1-4 2-15,1 0-2 0,-2-3 2 0,4 0-2 16,-2 1-2-16,1 0 1 0,1 2 1 16,-3-1-1-16,4 5-2 0,-2 3 2 0,0 7 0 15,2 7-5-15,0 6 2 0,2 5-10 0,-1 5-16 16,1 3-6-16,0 3-2 0,0 7 8 0,0 5 16 16,1 4 5-16,0 4 5 0,1 4 1 15,6 3 1-15,0 5 0 0,-2 2 1 0,4 6-2 16,2 1 0-16,1 1 0 0,-1 1-4 0,0 0-26 15,-2-1-34-15,0-1-52 0,0-5-84 0,-1-3-93 16,-1-8-132-16,-2-7-180 0,3-8-122 16,-3-7-97-16</inkml:trace>
  <inkml:trace contextRef="#ctx0" brushRef="#br0" timeOffset="202445.1875">14577 10294 933 0,'-11'-18'669'0,"-6"-5"-300"0,3-4-99 0,3 5-57 0,3 5-42 16,3-1-25-16,2 5-27 0,2-1-23 15,2 2-23-15,4 2-21 0,-1 1-19 0,6 1-14 16,2-1-13-16,4 5-4 0,1 1-2 0,1 0-14 16,1 4-25-16,1 1-43 0,-3 2-59 0,-2 4-57 15,1-1-54-15,-5 2-57 0,1 2-63 16,-2 0-101-16,-3 3-130 0,-2-2-84 0</inkml:trace>
  <inkml:trace contextRef="#ctx0" brushRef="#br0" timeOffset="203605.5402">14790 10207 538 0,'3'-6'367'0,"6"-2"-110"16,-1-1-20-16,1 3 2 0,-4 2-13 0,4-1-39 16,-1 4-49-16,0 2-35 0,-3 4-22 0,6-1-6 15,-3 2-2-15,2 3-7 0,0 2-3 0,-2 0-11 16,1 5-4-16,-4-2-1 0,3 3-7 16,-3 1-4-16,0 1-7 0,-2-1-11 0,1-3-4 15,-2 3-3-15,0-5-1 0,-2-1-1 0,1-3 0 16,-1-1 4-16,0-5 9 0,0-2 19 15,0-1 23-15,-1-1 19 0,1-1-1 0,-1-3-15 16,1-4-22-16,0-2-20 0,-1-3-12 0,1-3-4 16,0 0-3-16,0-3 0 0,1 1-3 0,1 0 0 15,2 0 0-15,1 0-3 0,2 0 1 16,-1 1-1-16,4 3 0 0,4 0-1 0,-3 2-2 16,0 3-1-16,1 5-3 0,-1 1 0 0,0 4-3 15,-1 1-2-15,0 4-2 0,1 2 2 0,-3 4 0 16,0 0 3-16,-2 3 2 0,-1-1 0 15,-1 3 3-15,2-1 3 0,-4 1-2 0,-2 1 0 16,0 0 1-16,0-3 1 0,-4 1-1 0,-1-3 3 16,1 0 1-16,2-5 0 0,-2-3 3 0,3-4 7 15,1-1 5-15,-1-4 3 0,1-2-2 16,-1-4-8-16,0 0-3 0,1-4-3 0,1 1-3 16,0-1 2-16,1-1-1 0,3 0-1 0,0-1-3 15,3 0 2-15,-1 5-1 0,-2 0 0 0,3 3-1 16,1 4-3-16,-4-1-1 0,4 2-3 0,-1 4 0 15,2 3-4-15,-2 0 3 0,1 3 3 16,3 2 3-16,-1 1-1 0,0 1 3 0,7-1 3 16,-5 1-2-16,5-2 3 0,0-1 0 0,-4-2-1 15,4-1 4-15,-5-3-2 0,3-2 0 0,-2-3 1 16,-3-1 0-16,0-3 0 0,-1-3 1 16,-1-1 0-16,1-3-1 0,-4 0-2 0,-2-4 2 15,-1 1 2-15,1 0-4 0,-4-2 3 0,-1 4-3 16,-3-1-1-16,1 3-2 0,0 1 2 15,-2 4 0-15,1 1-1 0,-3 2-1 0,-1 1 0 16,4 4-5-16,-4 1-5 0,1 4-1 0,-1 2 0 16,-2 3 1-16,2 3 2 0,-1 1 0 0,2 1 4 15,4 3-1-15,1 2 0 0,1 0 0 16,1 0 3-16,1 1 1 0,1 0 1 0,0-1-1 16,5-4 1-16,1-1-1 0,-3-3 2 0,4-3 4 15,0-5-2-15,0-1 9 0,-4-4 7 0,3-1-2 16,0-3 2-16,2-6-8 0,0 0-4 15,-1-4 1-15,-3-1-1 0,5-2 0 0,-3 0 0 16,1 0-3-16,1-2-2 0,-1 2-1 0,0-1 1 16,2 3-1-16,-2-1 1 0,1 3 0 0,1 1 0 15,-1 3-2-15,-1 4-2 0,1 1-1 0,-4 3-3 16,3 3-3-16,-1 4-4 0,-1 1 0 16,-2 3 1-16,1 2 2 0,-2 2 5 0,4 2 1 15,-5 0 3-15,4 1-3 0,-4 2 3 16,-1-2 1-16,1 1 0 0,-2 0 2 0,-1 0-2 0,-1-4 0 15,-2-2 0-15,2 0 2 0,0-8 0 16,1 0 8-16,-1-2 6 0,1-2 4 0,1-5 1 16,-1 0-5-16,2-1-7 0,2-4-3 0,-2-1-2 15,0-1-1-15,5 0 0 0,-4 0 0 16,7-1 0-16,-3 4-3 0,-3 0 2 0,3 4-2 16,-4 4-2-16,4 0-2 0,-4 3-5 0,2 0-2 15,-1 1-1-15,3 4 3 0,-3-2 5 0,6 1 2 16,-1 3 3-16,1-1 0 0,2-1 0 15,-1-1 2-15,3 2 2 0,-1-5-2 0,-1-1 2 16,3-1 1-16,-2-5 1 0,-1 2 1 0,-3-5 1 16,0-1-3-16,-4-2 1 0,4-1 0 15,-2-2 1-15,-5-4-4 0,0 0-1 0,-3-3 1 0,0-2 0 16,-3-2-2-16,-2-2 0 0,-5-3 0 0,2-2 1 16,-1 1-2-16,-1 0 2 0,1-1-1 15,1 1-2-15,3-1 2 0,0 1-2 0,2 3 4 16,-1 2 0-16,3 6-1 0,1 5-2 0,0 7-2 15,0 4-2-15,1 3-10 0,1 5-12 0,0 2-4 16,1 3 2-16,-1 5 7 0,5 7 16 16,0 2 1-16,4 8 2 0,3 1 4 0,0 4-4 15,-2 1 2-15,0 4 1 0,1 0 0 0,-2 4 1 16,-1-1-8-16,2 1-21 0,-2-1-38 16,-2-5-58-16,-1-4-80 0,3-4-54 0,1-6-58 15,5-8-134-15,-2-4-225 0,-2-5-547 0</inkml:trace>
  <inkml:trace contextRef="#ctx0" brushRef="#br0" timeOffset="203768.3027">15727 9781 1255 0,'0'-7'665'0,"0"-5"-400"16,0 0-75-16,2 3-43 0,5 2-34 0,0 2-35 16,6 1-27-16,-2 0-23 0,8-1-16 0,1 2-4 15,2 2-6-15,0-1-12 0,-1 2-28 16,-1 2-63-16,-2-1-105 0,-6 1-130 0,-3-1-225 15,1 1-342-15,-2-4 245 0</inkml:trace>
  <inkml:trace contextRef="#ctx0" brushRef="#br0" timeOffset="204120.131">16141 9175 405 0,'3'-1'566'16,"5"1"-235"-16,1-2-98 0,-4 4-68 16,2 2-32-16,1 0-14 0,1 4-19 0,0 2-13 15,2 2-7-15,2 1-10 0,-2 1-12 0,2 4-9 16,1-1-7-16,-3 2-8 0,-2-2-8 16,-4 1-8-16,0 0-1 0,-4-1 2 0,-4 1 6 15,-2 0 7-15,-5-3 5 0,-2-3 0 0,-6 1-3 16,5-3-2-16,-5-2-4 0,4-3 0 0,0-2-5 15,2 0-2-15,2-3-1 0,-1 0 0 16,2 0-1-16,0 0-2 0,6 0 0 0,-3 0-3 16,4 0-1-16,2 0 5 0,0 0 1 0,0 0-2 15,0 1 0-15,1 1-6 0,-1-2-9 0,1 1-3 16,2 1-2-16,0 0 1 0,-1 3 2 16,3 0-1-16,-1 2 4 0,2 0-3 0,0 3-13 15,2 0-35-15,-1 2-57 0,-2 2-85 0,2 0-119 16,-3 0-199-16,4 2-370 0,-1 1-119 0</inkml:trace>
  <inkml:trace contextRef="#ctx0" brushRef="#br0" timeOffset="204244.3533">16265 9921 156 0,'2'1'24'16,"2"-1"-203"-16,-1-1 179 0</inkml:trace>
  <inkml:trace contextRef="#ctx0" brushRef="#br0" timeOffset="220860.265">8815 11229 1 0,'0'-1'241'0,"0"-1"-43"0,0 2 1 16,0 0-23-16,0 0-16 0,0 2-17 0,0-1-25 15,0 1-17-15,0-1-16 0,0-1-7 0,0 0 0 16,1 0 6-16,2 0 7 0,0 0 0 0,0 0-3 15,-2 0-8-15,0 0-10 0,4 0-9 16,-1 0-4-16,4-1-6 0,5-2-7 0,2-2-4 16,6-1-10-16,1-1-6 0,6 0-3 0,2-2-4 15,2 1 0-15,1 0-3 0,0-2 0 16,0 1 0-16,-2 0 0 0,2 2-1 0,-1-2 0 16,-1 1 0-16,0-1 0 0,0-1 0 0,5 0 0 15,-2 2-2-15,1-1-2 0,-1 0-2 0,0 0 1 16,4 3-2-16,-5-4 0 0,1 4-1 15,-1-2-4-15,-1 2 1 0,-1 0 1 0,0 0 0 16,-1 0 1-16,2-2-3 0,-1 2 1 0,0-1 2 16,-1-2-2-16,3 3 2 0,-2-1-1 0,3-2-1 15,-2 2 2-15,1 0-2 0,3-3 0 16,0 3 1-16,0-1-5 0,-2-2 5 0,3 2-1 16,-3 0-1-16,4-2 1 0,-1 1-1 0,-1 3 0 15,-2-3 1-15,-2 1-1 0,1-1 2 16,-2 0-1-16,1 2-1 0,-2-1 1 0,1 0 0 0,-2 1 0 15,-2 0-1-15,2-2 1 0,-1 0-1 16,3 2 1-16,2-3-1 0,1 2 2 0,2-1 0 16,0-1-2-16,-1 2 1 0,0-3-1 15,0 5 1-15,1-2-1 0,0-1-1 0,-1 1 2 0,-3 0 0 16,2-2-1-16,1 1 0 0,-1 0-1 16,2 0-1-16,2 0 2 0,-2-1 0 0,0-1 2 15,3 0-1-15,-2 2-1 0,0 0 0 0,2-1 0 16,0-1 2-16,1 1-3 0,0 0 0 0,-1-2 0 15,2 2 1-15,-1-2 1 0,1 2 0 16,-1-2-1-16,2 0-4 0,-1 1 4 0,2 0-3 16,-1 1 2-16,2-2 2 0,2 1-2 0,-4 1 1 15,0 1 0-15,1-2-1 0,-2 3 0 16,2 0-1-16,0-3 0 0,1 3 1 0,1-4 0 16,-1 0 0-16,5-1-1 0,-5 2-1 0,4-1 2 15,-5 2 1-15,3-1-2 0,-3-1 2 16,4 0-1-16,-2 0-2 0,-2 1 3 0,0-2-1 15,-3 2 0-15,-1-2 1 0,0 3-2 0,0-4 1 16,-2 4 0-16,0-3 1 0,1 2-1 0,-1-1 0 16,-1 2 0-16,4-1-2 0,1 0 3 15,0-1 0-15,0 4-1 0,1-4 3 0,1 2-2 0,0 1-1 16,-2-1 1-16,-3 1-2 0,-2 0 1 16,2-1 0-16,-5 1 1 0,-2-1 2 0,3 0-3 15,1 1 0-15,-3 1 0 0,1 0 0 0,-1-1 2 16,-3 1-1-16,3-1 1 0,-1 0-2 15,-1 2 0-15,3 0 2 0,-2-2-2 0,-1 0 0 16,1 1-2-16,0-1 1 0,-1 0 2 0,0 0 0 16,2 0 1-16,0 2 0 0,0-2-3 0,-2 1 0 15,1 0 1-15,-2-1 1 0,-1 3-1 0,-1-1 2 16,-1-3 0-16,2 2 0 0,-4 1 0 16,5-4-2-16,-2 4 0 0,-1 0-2 0,0-2 2 15,-1 1 2-15,3 1 0 0,-3 0-1 0,1 0-1 16,2-1-1-16,-4-1 1 0,4 2 0 15,-4 1 0-15,4-1 3 0,-2-1-5 0,-2 1 3 16,0 1 0-16,1 2 0 0,-4-3 0 0,-1 2-1 16,0 2 4-16,-6-2 0 0,4 2 3 0,-7-2 1 15,-1 3-1-15,1 0-2 0,-3-1-1 16,0 2-2-16,-4 0 0 0,3 0 0 0,-5 1-2 0,-1-1 1 16,-1 1-7-16,0 0-20 0,-1 0-27 15,-1 1-58-15,-3 0-97 0,0 1-179 0,-4 2-396 16,-3 2-455-16</inkml:trace>
  <inkml:trace contextRef="#ctx0" brushRef="#br0" timeOffset="224297.5044">3337 14423 1 0,'-2'-1'0'0,"-2"0"237"0,0-2 39 0,2 3-34 16,0-2-30-16,0 2-25 0,2 0-19 0,0-1-14 15,0 1-11-15,2 0-7 0,0 0-9 0,0-1-17 16,0-1-28-16,0 0-29 0,3-1-23 15,4-1-9-15,0-1 1 0,3 0 5 0,2-4 4 16,4 2 0-16,2 1 1 0,3-3-1 0,-1 2-5 16,4-1-2-16,-1-3-3 0,1 3 0 15,1-2-2-15,0 0 2 0,4 1-3 0,4 0-2 16,-2 0-1-16,4 0-4 0,-2-2 0 0,0 2-1 16,2 0 0-16,-2 0 1 0,2-1-2 0,2 0 0 15,2-1-1-15,0-1 5 0,2 4 0 16,5-4 0-16,-1 1 1 0,3 0-2 0,-1-1-3 15,4 2 2-15,0-3 0 0,3-2-1 0,3 1 1 16,-1 1 2-16,1-1-1 0,1 0 2 16,0-3-1-16,1 4 3 0,0-2-1 0,0 2 1 0,1-3 0 15,0 0-1-15,2 1-2 0,0-3 0 16,3 1 0-16,-4 2-2 0,4-3 0 0,-2 0 0 16,0 2-2-16,1 0-1 0,0-2 0 15,1 1-2-15,-4-3 1 0,4 3-2 0,-3-3 1 0,4 2-1 16,-3 0-1-16,2 0 2 0,-4 1-2 0,-1-1 0 15,3 0 2-15,-4 3-2 0,3-3 1 16,-3 0-1-16,1-1-1 0,0 2 0 16,2-2-1-16,3 0 0 0,-2 0-1 0,3 2 2 15,-4-1-2-15,5-2 3 0,-2 2-2 0,-2 0 0 16,3 0 0-16,-3-1-1 0,2-1 1 0,-2 1-1 16,4 1 1-16,0-2 0 0,-1 2-1 0,-1-1 1 15,2-1-1-15,-4 0 1 0,4 1-1 0,-1 0 0 16,-4 0 0-16,4 1 0 0,-4 1 1 15,4 0 0-15,-3-1-1 0,1 1-1 0,-1 1 0 16,-2-2 1-16,3 0 1 0,-2 1-2 0,-2-2 1 16,1 1-1-16,-2 0 0 0,3 2 1 15,-5-1 0-15,4 0 0 0,-1 1 0 0,0 1 0 0,-1 0 0 16,0-1 1-16,-2 1 0 0,-2-2-2 16,3 4 0-16,-1-3 0 0,-1 1 0 0,-2 1 0 15,1-3 1-15,-4 3-1 0,4-1 0 16,-1-1 0-16,0 2 2 0,-1 0-1 0,-4 0 0 15,0 1 0-15,-1 1 0 0,0-1-1 0,-1 1 3 16,-3 0-4-16,1-2 2 0,-1 1-2 16,1 1-1-16,-3-1 2 0,2-1 0 0,-1 3 1 15,2-3-3-15,-2 2 3 0,2 0-1 0,-3 0 1 0,-1-2 0 16,0 1-1-16,-1 1 1 0,2-1-2 16,-3 1 3-16,1 0-2 0,2 0 0 0,-3 0-1 15,4 0 0-15,-2-2 1 0,1 3 0 0,1-3 0 16,0 1-2-16,3 0 3 0,-1 1-1 15,4 1 0-15,-2-4 2 0,-3 3-1 0,1-3-1 16,0 2 2-16,0-1-2 0,-1 0 0 0,0 1 0 16,0-2 0-16,-2 3-1 0,1-2 1 0,-3 1 1 15,0 1 0-15,-1-1-1 0,3 1 0 16,-2-1 0-16,2-1 0 0,2 2 3 0,-6-4-2 16,3 3-1-16,-2 0 0 0,2-1 0 0,-1 3 1 15,0-3 0-15,0 2-2 0,-1-2 2 16,-1 3-2-16,-1-3 2 0,1 3 2 0,-3-2-2 0,1 3 1 15,-2-2 1-15,1 2-1 0,2-1 4 16,1 0-3-16,1-2-1 0,1 1 1 0,-2 2 0 16,0-1-1-16,2-1 0 0,-2 1 1 15,0 3 1-15,1-4 0 0,-1 1-2 0,-1 1 0 16,-1-1-1-16,0 1 1 0,1 0 1 0,0-1 0 16,-3-1 1-16,0 1-1 0,4 0-2 0,-2-1 1 15,0 2-1-15,0 0 1 0,2-1 0 0,-2 1-2 16,-4-2 0-16,2 3 1 0,-3-3 0 0,2 3 0 15,0 0-1-15,-3-1 2 0,0 0-2 16,1-1 2-16,0 3 0 0,-1-2-2 0,-1-1 1 16,1 3-2-16,-1-5-1 0,0 3 4 0,-1-3 0 15,1 3 0-15,-1-2-2 0,0 1 1 16,1 0-1-16,0 2 1 0,-1-1 0 0,-1-1 0 16,0 3-1-16,-5-3 0 0,3 2 2 0,-3 1-1 15,2-2 3-15,-2 1-4 0,4 0-2 0,-5 1 4 16,4-2-2-16,-4 2 1 0,4-2-2 0,-4 2 3 15,-1-1 1-15,4 3-1 0,-3-2 3 16,0-1-4-16,2 2-3 0,-2 0 3 0,-2 0 1 16,5-1-2-16,-5 3 1 0,2-3-1 15,-2 1 0-15,0 1 1 0,-2-2 0 0,1 2-1 16,-3-2 0-16,3 2-1 0,-4-2 3 0,5 3 0 16,0-2 2-16,4 1-4 0,-4-1-1 0,1 0 1 15,-1 1 0-15,1 0 1 0,-1-1-2 0,4 2 2 16,-1 0-1-16,2-1 0 0,-2-1 1 0,-1 1 0 15,3 0 2-15,-3 0-3 0,3-1-1 0,-5 1 4 16,2 0 3-16,-3-1-3 0,0 2 0 16,-1-1-3-16,2 3-2 0,-4-1 3 0,1-2-1 15,-1 1 0-15,2 0 1 0,-5 2 0 0,2-1-3 16,-4 1 2-16,-1-1-5 0,-2 2 5 16,-1 0 4-16,-4 0-3 0,2 1 6 0,-4 0-7 15,0 1-3-15,-2 0 1 0,0 0 1 0,0 0 2 16,0 0 1-16,0 0-3 0,0 0-3 0,0 0-4 15,0 0-3-15,-2 0-6 0,2 0-9 16,-1 1-6-16,0 0-5 0,-4-1-3 0,3 4-7 16,-1 2-36-16,-4-3-77 0,-1 2-148 0,-2 1-255 15,-2 0-973-15</inkml:trace>
  <inkml:trace contextRef="#ctx0" brushRef="#br0" timeOffset="294747.5855">19166 1486 935 0,'0'-3'393'0,"1"-3"-135"0,-1 0-50 16,0 6-35-16,0 0-14 0,0 0-20 0,0 2-35 16,0-1-37-16,0 1-30 0,-1 1-17 0,1 1-12 15,0 4 4-15,0 5 8 0,0 6 14 16,0 7 26-16,1 7 15 0,-1 5 7 0,2 2-10 15,1 2-26-15,0 0-18 0,0-3-11 0,1 2-5 16,-3-1 0-16,1-4 0 0,1-1-3 0,-2-1-2 16,2-5-1-16,-3 2 1 0,1-1 0 15,0-4 1-15,1-1-1 0,-1-3-1 0,1-6-1 16,2-4-4-16,-3-1 2 0,2-4-1 0,-1-1-2 16,-1-1-7-16,2 0-5 0,-2-4-15 15,2-1-21-15,-1-1-19 0,2-2-45 0,0-1-77 0,1-2-129 16,2-2-237-16,-1-2-491 0,2-3 377 15</inkml:trace>
  <inkml:trace contextRef="#ctx0" brushRef="#br0" timeOffset="294996.3492">19662 1413 1040 0,'3'0'825'0,"-3"0"-666"0,0 1-90 0,1 4-21 16,2 3 28-16,-2 4 38 0,3 6 11 0,1 2-7 16,-2 5-15-16,5 6-24 0,-2 2-17 15,-1 6-5-15,-3 2-15 0,-2 1 0 0,0 3-7 16,-1-1-9-16,0 0-2 0,1-2-11 0,0-5 0 16,0 1-2-16,0-5-3 0,1-1-1 0,-1-3-8 15,1-2-11-15,-1-4-18 0,0-3-34 0,2-8-60 16,-2-2-97-16,0-4-182 0,-3-4-315 0,-1-2-804 15</inkml:trace>
  <inkml:trace contextRef="#ctx0" brushRef="#br0" timeOffset="295162.1982">19357 1742 1053 0,'4'-2'490'0,"1"-3"-353"0,4 2-43 16,9-2-11-16,4 2 1 0,5-2-16 0,3-2-47 15,5 1-101-15,6-1-154 0,2 0-223 16,3 0-346-16,-3-1 348 0</inkml:trace>
  <inkml:trace contextRef="#ctx0" brushRef="#br0" timeOffset="295918.4777">20093 1551 670 0,'-6'16'398'0,"-5"8"2"0,-9 8-24 0,2 0-78 16,0-4-89-16,4-1-85 0,4 3-38 16,4-1-14-16,2 4-14 0,3 3-15 0,1-3-16 15,0-1-11-15,4-3-4 0,3-4 3 0,7-4 2 16,4-4 6-16,4-4 5 0,3-5 0 16,-1-4 2-16,4-4 0 0,-2-5-2 0,0-4-2 15,2-5-2-15,-6-1-3 0,0-5-5 16,-4-2-5-16,-3-3-6 0,-7-2-6 0,-4-2-3 15,-4 1-8-15,-6-3 0 0,-2 5-2 0,-4-2 2 16,1 3 4-16,-5 3 0 0,2 2 4 0,-4 4-2 16,5 2-2-16,-6 0 3 0,4 3 0 15,-1 0 1-15,5 5 4 0,3 3 5 0,2 0 1 0,4 1 0 16,2 2-4-16,2 0-7 0,3 0-9 16,-1 0-6-16,2 0 3 0,3 2 8 0,4 0 7 15,5-2 10-15,3-2 1 0,7-2 0 0,1-2-2 16,5-1-3-16,-1-2 0 0,0 2 1 15,-2-1 1-15,-2-2 5 0,-6 3-3 0,0 1-3 16,-6 1-2-16,-3 3-1 0,-4 0-2 0,-4 2-1 16,-2 2-3-16,-2 1-1 0,1 3 0 0,0 4 1 15,-3 4 0-15,-2 5 7 0,0 4-1 0,-2 2-1 16,-3 2 0-16,4 1-5 0,-2-1 3 0,-1-1 0 16,3 2 5-16,1-1-1 0,0 2-1 15,2-2-1-15,2-2-4 0,3-5-3 0,1-1-2 16,0-7 1-16,4-5 3 0,1-2 7 0,4-4 2 15,-1-7 3-15,5 0 5 0,1-5-3 16,-3-5 2-16,4-3 2 0,-3-4-3 0,1-2 0 16,-1-4 1-16,-3 0-2 0,1-3 7 0,-5 0-4 15,-1 1-1-15,0 3 4 0,-2-1-7 0,-3 4 4 16,-1 3 0-16,-2 5 0 0,0 4 0 16,1 6 4-16,1 2-5 0,-3 4-9 0,-1 2-11 15,1 2-12-15,-1 0 4 0,2 4 3 0,3 7 9 16,0 1 6-16,3 6 0 0,2 1-1 0,0 0 0 15,0 2 0-15,2 2-4 0,-2-1-5 16,1 0-6-16,5 1-4 0,-3-4-1 0,8-4 4 16,6-4 7-16,0-6 4 0,0-4 5 0,2-2 3 15,-4-4 3-15,0-5 4 0,-2-3 1 0,0-5 1 16,-5-1 0-16,-2-2 3 0,-8-1-2 16,-3 0 4-16,-4-1 7 0,-1 2 0 0,-2 0 13 15,-2 3 4-15,0 1 0 0,2 1 3 0,0 2-9 16,3 4-7-16,0 1-10 0,2 1-9 0,4 0-9 15,4-3-3-15,-1 2-4 0,7-1-4 16,4 0-12-16,1 2-24 0,2-1-38 0,1-1-37 16,2 4-65-16,-1 0-143 0,-1 0-334 0,0 0-971 15</inkml:trace>
  <inkml:trace contextRef="#ctx0" brushRef="#br0" timeOffset="296750.1443">22615 1780 716 0,'1'-3'820'16,"0"-1"-586"-16,2 0-42 0,3-5 4 16,1 0 10-16,-2-2-12 0,4-2-30 0,2-1-35 15,-2-3-41-15,1-2-32 0,2-3-18 0,3-2-9 16,-2-2-2-16,-2 1 1 0,-1-2-6 16,1 1-6-16,-2 0-2 0,-1-4-2 0,-4 3-1 15,5-1-3-15,-7-4-3 0,3 0-1 0,-3 0-3 16,-1-5-2-16,1-1 0 0,2-1 2 0,-2 2-6 15,0 1 4-15,-1 5 1 0,-1 6-1 16,-1 6 0-16,0 6 0 0,-2 6 2 0,-2 3-2 16,3 2-3-16,0 2-10 0,-3 1-4 0,3 4-3 15,-7 5 5-15,3 6 15 0,-7 8 4 0,1 9 5 16,-1 3-4-16,-4 8 3 0,4 6-2 0,-5 1 0 16,7 5 4-16,1-1-3 0,2-1-1 0,5 4 1 15,3-4-3-15,3-2-5 0,6-6-2 16,0-3-3-16,8-9 1 0,-2-6 6 0,5-9 0 15,3-5 3-15,1-8 0 0,0-3 2 0,3-6 4 16,-1-4 1-16,2-6 1 0,-3-5 1 16,0-4 2-16,-4-4 1 0,0-2 7 0,-6-2 1 15,-1-1-2-15,-6 1-4 0,-3 0-9 0,0 3-4 16,-4 2 1-16,-1 5 1 0,-2 2-2 0,-2 8 3 16,1 0-1-16,0 4 0 0,2 3 2 15,-3 2-10-15,4 1-3 0,1 0-8 0,-1 4 0 16,3 0 2-16,-3 5 4 0,1 3 6 0,0 4-2 15,1 3 4-15,0 2-1 0,4 4-1 0,-2 1 3 16,5-2-5-16,2-2-2 0,5-6-6 16,3-3 0-16,3-4 4 0,1-1 4 0,-2-8 4 15,-1 0 11-15,1-6-1 0,-2 1 0 0,0-5 2 16,-6-1-5-16,5-3 1 0,-7-2-4 0,-3-2-6 16,-3 3-5-16,1-4-6 0,-5 1-11 0,0 0-10 15,-1-1-14-15,0 1-29 0,0 0-40 16,-1 0-81-16,-1 5-130 0,-3-1-236 0,1 0-369 15,-4 1-98-15</inkml:trace>
  <inkml:trace contextRef="#ctx0" brushRef="#br0" timeOffset="296898.0193">22861 1233 1928 0,'0'-1'221'0,"1"-1"-79"15,3 1-7-15,2-1-21 0,4 2-30 0,9-1-41 16,8-2-28-16,10 0-9 0,11 0-31 15,5 1-116-15,6 0-236 0,-2 2-448 0,-4 0-494 16</inkml:trace>
  <inkml:trace contextRef="#ctx0" brushRef="#br0" timeOffset="297495.8721">24251 1694 47 0,'0'1'484'0,"0"0"-46"15,1 1 22-15,-1-2-13 0,0-3-65 0,3 2-91 0,1-5-92 16,0-3-73-16,2-1-33 0,-2-5-26 15,4-2-12-15,2-6-1 0,-1 1-8 0,1-5-9 16,2 1-2-16,-1-5-8 0,2 0-4 16,1-1-4-16,-3 0-4 0,1 1-3 0,0-2-6 0,-2-2 0 15,4-2-4-15,0-1 1 0,-1 0-1 16,3 0 0-16,-2 8-2 0,-1 5 0 0,-2 6-4 16,-4 8-3-16,2 3 1 0,-3 4-6 0,-1 2-2 15,4 2-3-15,2 3 2 0,2 5 5 16,4 0 2-16,1 5 7 0,0 3 1 0,-2 4 1 15,1 0 0-15,-4 3 3 0,-2 4-2 0,-2 1-1 16,0 5 2-16,-8 0-3 0,-3 1 4 0,-6 0-1 16,-2-4 1-16,0-3 0 0,-5-3-4 15,-2 0 2-15,-2-5 1 0,-3-3 1 0,2-4 4 16,-7-1 3-16,4-5-3 0,-6-1 1 0,4-3-4 16,-2-2 4-16,6-1 0 0,0-2-6 0,2-2-5 15,5-1-14-15,2 0-19 0,1-3-28 0,6 1-50 16,3 0-89-16,3 0-183 0,1-2-354 0,5 0-874 15</inkml:trace>
  <inkml:trace contextRef="#ctx0" brushRef="#br0" timeOffset="298684.1543">24893 1102 1379 0,'-1'5'181'0,"-2"2"-39"0,-1 5 33 16,2 1 17-16,2 3-16 0,0 3-29 0,2 2-30 16,3 5-19-16,-2 3-12 0,3 2-16 0,-2 1-10 15,4-1-16-15,2-5-12 0,6-2-6 16,0-4-1-16,5-1 3 0,0-6 2 0,1-1 2 16,3-6 1-16,-1-4-5 0,-1-3-1 0,1-3-1 15,-1-6-4-15,-1-2 0 0,0-3-5 0,-2-5-10 16,-3-1-10-16,-6 0-3 0,0-3-4 15,-8-1-1-15,-4-4 0 0,-3 2-4 0,-5 2 0 0,-1 2 2 16,-3 6-4-16,-1 2-1 0,-2 4-2 16,-2 3-2-16,0 1 7 0,1 2 3 0,-3 3 7 15,4 2 1-15,2 2-5 0,1 3-3 0,5 1-4 16,2 3-3-16,5 3 5 0,1 4 0 16,2 1 2-16,7 4 2 0,2 0 3 0,6-1 4 15,4-3-1-15,7-5 5 0,4-1 3 0,2-4 3 16,5-6 1-16,2 1-3 0,0-4 4 0,3 0-3 15,-1-3 2-15,-4-4 5 0,-5-1-3 16,-2-4 5-16,-3-4 2 0,-6-1 2 0,3-5 5 16,-4-2-9-16,-2-2-4 0,0 0-2 0,0 1-6 15,-4-3 1-15,2-5-1 0,-4 1 0 16,0-7-4-16,-1 4 1 0,-7 18 8 0,1-4 4 16,1-2-2-16,1-3-3 0,0-1-6 0,1-5-6 15,-1 2 1-15,1-7 3 0,0 3 0 0,0 0 4 16,-4 1 2-16,0 2 5 0,-2 3 10 0,-3 3 4 15,-1 2-2-15,-2 2 0 0,-2 2-9 16,-2 3-7-16,0 6-2 0,-2 1-8 0,0 3-7 16,3 4-7-16,0-1-1 0,-1 7 2 0,1 2 2 15,-1 3 6-15,1 4 4 0,-3 4 5 0,4 4 3 16,-2 5 2-16,-2 5 3 0,3 5-1 16,2 3 1-16,-2 2 1 0,3 8 1 0,-3 8-12 15,1 43 0-15,-2-5-1 0,2-11-3 0,0-21 11 16,-1-3-3-16,4-3-3 0,2-4-4 0,2-3-2 15,5-7 2-15,7-8 2 0,-1-6 4 0,4-5 2 16,2-5-1-16,-4-5 0 0,4-1 2 16,-3-5-2-16,2-5 3 0,-1-4 1 0,0-3 1 15,1-6 1-15,-1-3 1 0,2-3-2 0,-3-4-4 16,0-6 1-16,2 0 0 0,-5-4-5 16,1-3 6-16,1-3-4 0,0 3-2 0,-1-1 3 15,-1 0 5-15,2 0-7 0,0 3 0 0,-5 3 1 16,-1 2-4-16,0 6 9 0,-4 6 1 0,-1 1-5 15,-1 7-1-15,-2 3 0 0,0 4-8 16,-2 1-6-16,1 1-3 0,0 4 0 0,2 3 5 16,0 8 9-16,1 6 2 0,0 7 2 0,-1 3-2 15,-1 5 2-15,2 0-5 0,-3 5 6 0,0-1 0 16,-1 3 1-16,0 1-2 0,4-5-1 16,2-2 2-16,4-7 0 0,4-5 7 0,1-4-8 15,-1-6-2-15,0-5 1 0,0-4-4 16,-2-6 10-16,1-1 2 0,-2-7 1 0,2-2-5 0,-1-6-5 15,2-4-2-15,-3-3-5 0,-1-4 1 0,-1-2 0 16,0-3 1-16,-2 0 3 0,-1-2 1 16,0 2-1-16,0 2 1 0,-1 4 0 0,-1 1-1 15,1 5 2-15,-1 4-2 0,0 4-2 16,-2 4 7-16,1 2-10 0,-2 4-7 0,3 1-5 0,-2 1-10 16,3 4 5-16,4-1 5 0,1 4 8 15,3 4 2-15,2-1 8 0,6-1 3 0,1 0 2 16,3-3 3-16,1-3-5 0,4 2 0 0,1-3-1 15,-1-3 3-15,1 0-1 0,-1-5 3 16,-7 0 1-16,2-2 0 0,-5-3 1 0,0-2 1 16,-4-2 1-16,-2-5-2 0,-3 1 0 0,-7-2-1 15,-2 2 0-15,-3 2 1 0,-3 0 2 16,-4 2 4-16,-1 4-1 0,-1 1-3 0,-2 3-4 16,-1 4-1-16,-4 3-4 0,0 6 4 0,0 2 1 15,-3 6-2-15,1-1 2 0,1 7-1 0,3 1-1 16,0 2 0-16,6 1-1 0,2 4 3 15,3 2-1-15,1 0 0 0,6-1 0 0,6-1-5 0,5-1 4 16,7-5-1-16,5-4-5 0,2-3-14 16,6-2-25-16,6-6-36 0,3 0-65 0,3 1-133 15,0-3-325-15,-3-2-1029 0</inkml:trace>
  <inkml:trace contextRef="#ctx0" brushRef="#br0" timeOffset="299228.706">27664 1255 1020 0,'5'-11'681'0,"4"-3"-432"0,2-7-76 0,0 4-22 15,3-2-24-15,-1-3-1 0,-1 0-6 0,-2-1-15 16,0 0-16-16,-3 1-19 0,-2-1-21 0,3 1-10 16,-5 0-11-16,3-1-5 0,-2 1-3 15,3 3-1-15,-2-2 1 0,-1 4 1 0,-2 2 3 16,-1 5 1-16,0 2-2 0,-1 4-7 0,0 3-10 15,0 1-9-15,-1 1-6 0,1 2-3 16,-1 3 1-16,1 1 7 0,-2 8 4 0,-4 1 2 16,3 7 3-16,-4 4-3 0,4 4 2 0,0 2 0 15,3 0-3-15,3 1 3 0,2-1-2 16,2 2 0-16,2-2-1 0,2 2-8 0,3-5-15 0,1-5-19 16,6-4-26-16,1-8-35 0,6-5-78 15,2-7-151-15,-4-2-352 0,2-4-905 0</inkml:trace>
  <inkml:trace contextRef="#ctx0" brushRef="#br0" timeOffset="299364.074">28022 558 106 0,'1'0'524'0,"0"-2"-526"16,3 2-260-16,1 0-103 0</inkml:trace>
  <inkml:trace contextRef="#ctx0" brushRef="#br0" timeOffset="299718.7097">28176 1158 2416 0,'16'-16'34'0,"8"-2"-25"0,3-7 8 0,0 1 27 16,0 0 23-16,-5-6 19 0,2-2 3 0,-4 1-10 16,-2-4-14-16,-10 18-2 0,2-6-10 0,-2 1-5 15,1-7-15-15,-1-1-24 0,0-3-3 16,2-3-11-16,0-3 1 0,-1-4 2 0,0 2-2 16,2-2-1-16,-2 0-2 0,1 3 4 0,0 2 0 15,-3 4 3-15,-1 3 9 0,1 8 2 16,-5 3-4-16,3 5-13 0,-3 7-19 0,-8 4 0 15,4 6 4-15,-6 5 13 0,-1 4 14 0,-4 7 3 16,-2 7-2-16,-2 6 0 0,-3 6 1 16,-2 5-1-16,-2 7-1 0,2 4 0 0,-1 14-6 15,-14 49 0-15,14-14-8 0,10-10-8 0,13-36-17 16,7-5-22-16,7-7-15 0,8-6-16 0,4-9-22 16,5-5-56-16,3-8-104 0,-1-7-226 0,1-7-477 15,1-7 162-15</inkml:trace>
  <inkml:trace contextRef="#ctx0" brushRef="#br0" timeOffset="299875.1749">28395 701 1240 0,'0'-3'455'0,"0"1"-252"16,2 1-13-16,0-2-11 0,2 3-47 0,4-4-55 16,2 3-46-16,6 1-12 0,6 1-10 0,1 0-7 15,7 4-39-15,4-3-89 0,2 4-139 0,3 2-193 16,-2 1-221-16,-1 0-292 0</inkml:trace>
  <inkml:trace contextRef="#ctx0" brushRef="#br0" timeOffset="300297.8528">29145 134 1539 0,'0'0'294'0,"0"0"-127"15,0 0-5-15,0 0 7 0,0 0-8 0,28-3-24 16,-28 3-36-16,0 0-39 0,28 3-9 16,-14 0-44-16,14 0-6 0,3 5-5 0,1-1-6 15,1 5 21-15,1-2-2 0,-3 4-4 16,-2-2-5-16,-8 2 6 0,0 0-6 0,-3 3-1 15,-4-2-3-15,-4 0-3 0,-1 2 1 0,-7 1 0 16,-2-2 4-16,-3 2 7 0,-6 2 2 0,-4 1 3 16,-6-1 3-16,-6 2-4 0,1-1 0 0,-5-2-3 15,0 1-1-15,5-5 0 0,1-3-5 16,5-2 8-16,1-2-3 0,7-5 4 0,6-2 4 16,-2 1 2-16,5-2 5 0,-1-2-4 0,1 2-5 15,0 0-3-15,0-1-3 0,1 1-6 0,0 0-2 16,0 0-6-16,1 1-6 0,0-1 0 0,0 3 3 15,1-1 4-15,-1 2 2 0,2 0 6 16,0 2 3-16,-1 1-3 0,-1 2-11 0,3 0-34 16,0 2-61-16,-2 0-99 0,5 3-175 0,-3 0-343 15,2 2-831-15</inkml:trace>
  <inkml:trace contextRef="#ctx0" brushRef="#br0" timeOffset="300413.3974">29346 1076 2292 0,'-1'-6'-503'16,"-1"0"-933"-16</inkml:trace>
  <inkml:trace contextRef="#ctx0" brushRef="#br0" timeOffset="368057.968">19293 2991 1 0,'2'-2'0'0,"0"-3"8"16,0-1 406-16,0-1-20 0,-2 2-19 0,1 1-42 15,-1-1-51-15,0 0-46 0,-1 1-43 0,1 0-32 16,0 1-23-16,-1 0-22 0,1 1-20 0,0-1-17 16,0 2-11-16,0 1-24 0,0 0-14 15,0 0-16-15,0 1-9 0,0 1-10 0,0-1-3 16,1 2-1-16,0 2 0 0,1 3 6 0,0 5 2 15,2 3 1-15,-2 1 0 0,2 5 1 0,0 2 1 16,0 3 0-16,1 1 3 0,0 4-3 0,-3-1 0 16,2 5 0-16,-2 0-4 0,0 1 3 15,-1 4 3-15,-1-1 0 0,1 0-1 0,3 0 3 16,-2-3-2-16,1-2 1 0,0-1-1 0,2-5 2 16,0 5 1-16,2-6-1 0,-2 0 2 0,1-4 1 15,4-3-1-15,-3-2 1 0,1-2 1 0,0-3-1 16,-1-1 1-16,3-2-1 0,-4-5 1 15,-1 1 0-15,2-3 0 0,-2-1 0 0,-1-1 0 16,0-1 3-16,-2 1 2 0,2-2 1 0,-1 0 3 16,-1-2 0-16,2 1 1 0,-2-1 0 0,1 1 0 15,-1-2-2-15,2 0-2 0,0-2-3 16,-2-1-2-16,2 2-3 0,0-3 0 0,1 0-1 16,0-1-1-16,-2 1-1 0,1 0-2 0,0-1 2 15,0 1-2-15,-1-2 0 0,1 2 1 16,4-4-1-16,-5 0 0 0,2 1-1 0,0-2 0 15,0-1 0-15,-1-2-1 0,3-2 0 0,-2 3 1 16,0-3-2-16,0 0 4 0,0 1-1 16,3 0-1-16,-3-2 1 0,1-2-1 0,-1 1 1 15,1-3-2-15,2-2 1 0,-2 2-2 0,3-2 0 16,-3 1 2-16,-1 1-1 0,4-1 2 0,-4 4-2 16,1 2 1-16,1 2-1 0,-2 0 2 0,1 4-3 15,-2-2 0-15,1 3 0 0,-2 2 2 0,-1 2-2 16,1 1-1-16,-1 1 0 0,0 1-1 0,-2 3-2 15,0 0 1-15,0 0-5 0,0 1-6 16,0 1-6-16,1 0-1 0,-1 2 0 16,2 5 1-16,4 1 4 0,-2 5 3 0,1 1 5 0,0 4 3 15,0 0 4-15,1 1 0 0,3 2-1 16,-3-1 2-16,2 0-2 0,-2 3 2 0,1 0 0 16,-2 0 0-16,3 2 0 0,-3-2 1 0,2 0 0 15,2-2 0-15,-3-2-1 0,0-1 1 0,2-4 1 16,2 0 2-16,0-4 0 0,-3-3 2 15,1-1 0-15,-1-6 2 0,1 0 0 0,-2-1 5 16,-2-1 2-16,2-1 3 0,-1-3 0 0,2-2-3 16,1-5-4-16,1 1-2 0,2-7-2 15,-3 1-1-15,0-4 0 0,2 1-2 0,0-2 0 16,-4-2-1-16,0-2-2 0,3-2-1 0,-3 1 3 16,2-3-1-16,2-3 1 0,-2 4-1 15,1-1 0-15,0 3-1 0,-3-1 1 0,1 4 0 16,-1 2-2-16,-4 2 1 0,0 6 1 0,1 1-1 15,-2 2 1-15,1-1-1 0,-1 3-2 0,0 0 0 16,-1 4 0-16,1 1 1 0,2 0-1 0,-1 0 1 16,2 1-1-16,0-2 0 0,1 2-2 0,4-2 2 15,-1 0-1-15,6-2 1 0,-3 1 1 0,7-2 0 16,-4 1 1-16,4-3 0 0,-2-1 1 16,-1 0 0-16,1-2 0 0,-2 0-1 0,-3-1 1 15,4-2 0-15,-5-1 0 0,1-1-2 0,0 0 2 16,-1-3 0-16,1-1-3 0,-3-1 2 15,-2-2-2-15,1 1 1 0,-4-2 1 0,2 1 0 16,-2 0 0-16,-2 0-2 0,2 0 0 0,-1-1 1 16,-2 4-1-16,-2 0 0 0,-1 6-1 0,2 2 1 15,-2 2-1-15,1 3 0 0,-2 2-2 16,3 2-3-16,0 3-3 0,1 1-5 0,-2 0-5 16,2 1-3-16,2 2-10 0,-2-2 4 0,0 5 5 15,1 2 10-15,0 1 9 0,4 3 4 0,2 3 1 16,2-1 1-16,2 0 1 0,6-1 0 15,-5-3 0-15,4-2-1 0,-1-3 1 0,3-3 1 0,-5-2 2 16,5 0 0-16,-6-3 2 0,3-4 1 16,0 0 0-16,-3-4 0 0,4 0-1 0,-4-2 0 15,0-3-3-15,-1 0-2 0,-1 1 1 0,-1-1-1 16,-2 0-1-16,-4 1 0 0,1-2-1 16,-3 1 2-16,1 0 0 0,-2 3-2 0,-2 1 0 15,1 1-2-15,-2 1 5 0,2 2 2 0,0 4 0 16,0 1-3-16,0 2-2 0,-1 1-9 0,2 1-7 15,-1 1-11-15,1 0-4 0,-2 6 4 16,1 2 3-16,0 8 11 0,0 4 5 0,1 9 1 16,0 3 3-16,1 9 2 0,1 4 2 0,0 5-3 15,-4 7 1-15,-1 0 0 0,-2 4-1 16,-3-6 2-16,1-2 1 0,2-4 2 0,0-3-2 16,0-3 2-16,-1-7-1 0,2-3-4 0,0-10 2 15,2-7 1-15,0-5 1 0,0-3 5 0,1-7 14 16,1-3 14-16,0-2 14 0,1-5-1 0,1-4-9 15,-2-7-14-15,1-5-14 0,0-5 0 16,4-3-6-16,0-1 0 0,1 0 0 0,-1 2-4 16,3-1 2-16,-2 3 1 0,5 0 2 0,-1 2-2 15,3 2 3-15,0-1-5 0,1 5-1 16,-2 3 0-16,0 6-7 0,-2 5-3 0,-2 4-3 0,-2 0-5 16,3 6-2-16,0 2 1 0,3 5-2 15,-1 6 6-15,2 5 5 0,1 6 0 0,-3 1 3 16,0 5 0-16,-5 4-2 0,-2 0 5 15,-4 4 4-15,0-3 1 0,-1-2 0 0,1-4 0 0,0-4-1 16,1-3 1-16,-1-6 0 0,2-2 1 16,1-3-8-16,1-6-27 0,-1-3-38 0,4-3-61 15,-4-2-75-15,5-2-149 0,0-5-286 0,4 0-922 16</inkml:trace>
  <inkml:trace contextRef="#ctx0" brushRef="#br0" timeOffset="368602.6835">21270 2919 983 0,'-10'4'499'0,"-5"3"-291"16,-5 2-35-16,0 6 7 0,-1 0-4 16,0-1-25-16,2 2-44 0,-2 2-34 0,2 0-26 0,6 3-15 15,-2 0-5-15,9-2-2 0,2-1-10 16,7-3-18-16,4-4-14 0,7-5-5 0,1-4 11 15,7-2 17-15,0-7 8 0,3-2 0 0,-3-4-11 16,4-2-5-16,-4-1-7 0,-4-1 9 16,-4 2 8-16,-4 1 9 0,-3 4 13 15,-5 1 2-15,-2 5-1 0,-1 1-6 0,-1 3-17 0,0 0-22 16,-1 3-6-16,0 1-4 0,-3 5 5 0,3 3 15 16,-5 2 5-16,4 4 1 0,1-3 3 15,3 4 3-15,3-1 2 0,2 2 3 0,4-3 2 16,2 0 1-16,7-1 3 0,-1-5 2 0,3-1 5 15,1-6 2-15,2-1 2 0,0-6 1 16,4-1-4-16,-4-6-2 0,1-1 0 0,-5-3 1 16,0-4 0-16,-2 0 4 0,-2-1 0 0,-2-2-1 15,-2-1-2-15,-4-2-6 0,0-3-4 0,-1-1-3 16,-4-1 0-16,0-4-4 0,-2-4-2 0,-1-2-1 16,0-6-3-16,-1-1-1 0,-1 1 1 15,0 0 0-15,1-1-1 0,1 4-1 0,-3 2 2 16,0 6-1-16,1 7 5 0,-4 8 0 0,5 6-3 15,-2 8-9-15,1 3-16 0,1 4-27 16,2 3-10-16,-3 7 2 0,-3 4 14 0,-5 10 26 0,0 10 8 16,-4 6 10-16,-2 7-2 0,-1 4 4 15,6 3 3-15,0 7 2 0,3-2 8 0,3 2-1 16,5-5-5-16,2-3-20 0,4-5-44 0,3-3-61 16,2-6-85-16,6-9-87 0,6-10-117 15,6-9-143-15,2-9-144 0,-1-8-194 0</inkml:trace>
  <inkml:trace contextRef="#ctx0" brushRef="#br0" timeOffset="368754.5933">21459 2627 1495 0,'1'0'347'16,"5"0"-248"-16,-3 0-68 0,6 3 1 15,2 0 25-15,8 2 10 0,3 2-4 0,9 0-10 16,6 2-22-16,5 4-106 0,1 0-253 0,5 1-376 15,-3 4-463-15</inkml:trace>
  <inkml:trace contextRef="#ctx0" brushRef="#br0" timeOffset="369128.529">22509 2649 1120 0,'0'3'240'0,"0"3"-140"0,-2 5 22 16,2 2 59-16,-2 4 12 0,1 3-14 16,-5 5-45-16,1 1-32 0,-3 6-17 0,-1 4-15 15,-1-1-15-15,2 2-10 0,-4-1-12 0,-1 1-5 16,2 0 3-16,1-3-1 0,0-3 2 0,5-8 1 16,2-3-1-16,9-6 5 0,-2-5 16 15,6-4 17-15,-1-5 13 0,1-4-5 0,5-2-16 16,1-6-20-16,4-3-18 0,1-3-8 0,5-1-2 15,-5-4-5-15,3 2-3 0,-2-3 2 16,3 2-1-16,-4 1 1 0,-1 2 0 0,-5 3-3 16,2 1-2-16,-5 7-1 0,-1 2-1 0,-3 1-4 15,-4 5-3-15,3 5-7 0,0-1-1 0,-3 2-2 16,2 3 1-16,-2 3 3 0,2 1 3 0,-3 5 2 16,-2 0 1-16,-1 2 3 0,0 0 3 15,-4-1-1-15,-2 5 3 0,-3-3-3 0,-1 1-26 16,1-6-54-16,5-6-85 0,1-4-92 0,-1-9-159 15,3-4-401-15,-2-5-691 0</inkml:trace>
  <inkml:trace contextRef="#ctx0" brushRef="#br0" timeOffset="369240.0788">22581 2512 1907 0,'6'-4'216'0,"11"-2"-254"16,5-2-186-16,5 3-353 0,-3 2-706 0</inkml:trace>
  <inkml:trace contextRef="#ctx0" brushRef="#br0" timeOffset="369820.2022">23994 2978 1297 0,'4'-7'533'16,"2"0"-220"-16,4-6-67 0,-4 4-27 0,3-1-18 15,2-1-37-15,-2-2-39 0,2-5-36 0,1-3-32 16,2-4-11-16,1-4-10 0,-2-1-4 16,1-1-2-16,-1 0-8 0,-3-4-5 0,-4 2-2 0,-1-1-3 15,-2-1-3-15,0 1-4 0,-2-1-3 16,1 0-3-16,-1-1 3 0,5-2-2 0,-3 1 3 16,-1 5-3-16,4 1 0 0,-3 11 1 0,-2 5-3 15,0 7-4-15,-1 5-5 0,0 3-15 16,0 2-15-16,-1 0-12 0,1 3 1 0,-1 6 1 15,-2 9 18-15,0 7 14 0,-2 10 6 0,-4 4 13 16,5 6 2-16,-3 2 2 0,0 5-1 0,0 1 2 16,-2 2 1-16,-1 0 2 0,1 1-4 15,1 3-22-15,5 1-29 0,-1-3-57 0,6-4-111 0,4-5-217 16,13-11-432-16,7-10-655 0</inkml:trace>
  <inkml:trace contextRef="#ctx0" brushRef="#br0" timeOffset="370458.1494">24199 2823 793 0,'16'-6'420'0,"11"-5"-84"16,9-4-54-16,1-2-33 0,0-2-50 16,-3-1-54-16,-4-1-35 0,-1-4-15 0,-8 0 0 15,-1-1 2-15,-6-4-12 0,-4-1-20 0,-2-2-16 16,0-1-12-16,-3-2-7 0,-2 1-3 15,-2-2-5-15,-1 0-3 0,1 1-8 0,-1 2-4 16,1-1-2-16,-1 6-4 0,2 3 2 0,2 5-1 16,-3 8-2-16,1 4-3 0,-1 5-10 15,0 5-18-15,3 3-10 0,0 4-6 0,-2 4 3 16,5 9 1-16,-4 6 11 0,0 7 10 0,-1 6 6 16,0 6 15-16,-1 5 1 0,-2 4 1 0,0 3 0 15,-4 1 0-15,1 1 1 0,-5 2-1 0,-2-1 3 16,0 2-2-16,-3-6 1 0,1-2 0 15,0-13 2-15,4-11 0 0,2-13 5 0,5-9 18 16,3-6 27-16,0-5 12 0,3-3 0 0,0-7-14 16,5-8-25-16,3-5-13 0,4-4-3 0,-2-2-5 15,3-4-1-15,-2 3-3 0,1-4 0 0,0 5 0 16,-1 3-1-16,-1 3-2 0,2 3-4 16,-3 5 1-16,-3 5-5 0,0 3-4 0,0 5-8 15,-4 2-9-15,-1 7-4 0,2 1-1 0,-1 2 6 16,1 4 7-16,2 5 7 0,-1 4 4 0,-2 1 7 15,2 4 1-15,0-2 1 0,3 0 3 16,1-2 2-16,4-4 4 0,4-5 4 0,1-4 5 16,2-6 2-16,3-4 1 0,0-5 2 0,2-4-3 15,-3-2 1-15,-1-3-3 0,-2-6-3 16,0 0 0-16,-2-2-3 0,-3-1 2 0,-3 1-1 16,-4-1 1-16,-4 1 1 0,-2 4 0 0,-4 1 4 15,-4 4-2-15,-2 4-4 0,-1 2-7 0,0 4-11 16,0 4-13-16,0 1-9 0,-2 3-4 0,1 6 4 15,-2 1 7-15,-1 5 11 0,-5 4 7 16,6 1 2-16,1 3 3 0,3 2 1 0,2 3 4 16,9 3 3-16,2 1 7 0,6-2 7 0,7-2 1 15,5-5-2-15,6-5-8 0,7-4-14 0,4-5-22 16,3-3-35-16,2 0-63 0,2-4-100 0,0 1-179 16,-1-3-357-16,-4 0-844 0</inkml:trace>
  <inkml:trace contextRef="#ctx0" brushRef="#br0" timeOffset="372904.7576">26623 2223 1913 0,'-4'-7'479'0,"-3"-2"-333"16,-2 3-56-16,-3 4-30 0,1 5-7 0,1 2-4 15,-4 4-9-15,-2 1-6 0,-3 6-4 0,-2 4-3 16,0 3-5-16,-5 6-2 0,1 2-2 0,-1 4-4 15,6 4-1-15,-1 0 1 0,6 1-5 16,3 1 6-16,5-4-1 0,2-1 1 0,6-3 4 16,4-7 3-16,6-5 5 0,5-7 2 0,6-6 1 15,1-2-4-15,7-6-4 0,4-4-3 16,-3-2-3-16,3-3 1 0,-3-4-4 0,-1-4-3 16,-3-2 1-16,-2-3-3 0,-3-2-4 0,-3 0 0 15,-2-3-3-15,-4-1-2 0,2 0 0 0,-5 0 0 16,-3 3-1-16,-1 4 2 0,-3 3 0 0,-3 3 1 15,-1 5-2-15,-2 2-1 0,2 5-1 0,0 3-3 16,-2 0-7-16,2 2-2 0,0 2 1 16,0 5 2-16,-3 3 7 0,0 3 0 0,3 4 6 15,-2 4 0-15,2-1-1 0,2 4 2 0,2-1 0 16,1 2 0-16,3-2 0 0,7-4-1 0,-1-3-3 16,6-5-2-16,5-7-3 0,-3-3 4 15,6-5 1-15,-2-3 1 0,-1-5 3 0,-1-5-4 16,-1 0 2-16,-2-5 0 0,-7-2 0 0,0-1 1 15,-6 1-2-15,1-2-1 0,-6 1 0 16,0 2 1-16,-4 1 0 0,1 1-1 0,-1 4 0 16,-2 3-1-16,-1 4 0 0,3 5 0 0,1 0-2 15,0 3-9-15,1 1-3 0,0 3-3 0,-1 3 2 16,-1 4 11-16,0 5 0 0,1 5 4 16,-1 1 3-16,2 2 4 0,3 3-1 0,-1 0 0 15,2 3-1-15,-1-2-1 0,3 3-2 0,-2-4-9 16,6-4-7-16,1-3-5 0,7-9 2 15,4-2 8-15,5-6 8 0,2-4-1 0,2-4 0 16,0-3-1-16,-1-4-1 0,-5-3 5 0,0-4 4 16,-7 1-1-16,0-5 3 0,-8-1 4 15,-1 0 1-15,-2-3-1 0,-3 1 1 0,-3 0 0 16,-1-1-2-16,-3 0-1 0,1 2-2 0,-2 0 1 16,2 2-2-16,-2 4 1 0,2 5 0 0,2-1 1 0,0 5 0 15,1 2-2-15,1 2 1 0,1 3-5 16,4 1 0-16,1 2-3 0,4 2 1 0,2 1-3 15,0 3 3-15,3 3 3 0,1 1-1 0,0 2 0 16,1 0-1-16,-3 2-2 0,1-1-2 16,-4 6-2-16,-3 0-1 0,1-3-2 0,-7 6-1 15,-4 0 2-15,-4 1 3 0,-4 4 3 0,-4 0 2 16,1 0 2-16,-7 0 1 0,2 1 2 0,-1-1-1 16,2-1 1-16,2-4-1 0,6-4-1 15,3-4-1-15,4-1 0 0,3-5 0 0,2 1 1 16,1-7 2-16,4 3 0 0,2-4-1 0,1-1 0 15,0 0 0-15,4-6 0 0,-1 4 1 16,-1-10-5-16,2 3 0 0,-4-4 0 0,0 2 1 16,1-4 2-16,0 1 2 0,-3-1 0 0,-1-1-1 15,1 1-2-15,-1-2 3 0,-1-2-2 0,2 2 0 16,-2 1 3-16,-3 0-2 0,0-2-1 0,3 5 0 16,-2-1-1-16,1 0-1 0,-2 1 1 0,2 4-1 15,-2-1 4-15,-1 3 0 0,-2 1 0 16,1 2 2-16,-1 0-2 0,-3 2 2 0,1 1-3 15,1 0 0-15,-2 1-2 0,-2 1-2 0,2-1-2 16,0 0 0-16,0 1-3 0,0-1 0 0,0 1 1 16,0-1 1-16,0 0 1 0,-1 0 4 15,1 0 1-15,0 0 2 0,0 0-1 0,0 0 0 16,0 0 1-16,0 0 3 0,0 0 2 0,0-1 4 16,0 1 3-16,0 0 1 0,0-1 0 15,0 1 1-15,0 1-1 0,0-2-1 0,0 1 0 16,0 0-4-16,0-1-3 0,1-2-2 0,1 2-3 15,-2-4 0-15,3 2-1 0,-2-1 1 16,2-1 0-16,-2 3-1 0,1-3 1 0,2-1-1 0,-1 0 3 16,-1-1-2-16,2 1 1 0,0-2-1 15,-1-1-2-15,2 1 1 0,-1 0-1 0,4-4 2 16,-4 1-2-16,3-1-2 0,1-2 3 0,-1 2-2 16,-1-2 0-16,3 2 1 0,-4 0 1 0,2-1-1 15,-3-2 0-15,0 1 0 0,-2 2-1 0,0 2 0 16,-2 0 0-16,0 1-1 0,0 2 1 15,-1 0 0-15,0 2 0 0,1 1 0 0,-1 2-1 16,0 2-5-16,-1 0-1 0,1 0-4 0,0 2-4 16,-1-2 1-16,0 3 5 0,1 0 4 15,0 0 3-15,-1 0 0 0,1 1 3 0,2-2 0 16,1-1 1-16,0 0 2 0,-2 0-2 0,4 1 4 16,0-2-4-16,0 0 4 0,3 0 1 0,3 0-1 15,0 1 2-15,1-2-2 0,4-2-2 16,2 1-1-16,2-2-1 0,1 2 0 0,-5-1-2 15,1 1 0-15,-4 2 0 0,-2 0-1 0,0 0 0 16,-2 2-1-16,-3-2 0 0,-1 3-3 16,-2-1-5-16,1 2-2 0,-2 2-2 0,0 2 2 0,-2 2 2 15,0 3 1-15,-3 2 5 0,0 2-2 16,-2-3 3-16,-3 5 1 0,2 0 0 0,1 1 2 16,-2 2-1-16,4 0 3 0,-2 1-1 15,1-1 1-15,3 0-1 0,0 0-1 0,4-2-1 0,3-4 1 16,-1-3 2-16,4 0-1 0,0-4 1 15,3-2-1-15,1-2-2 0,3-2 0 0,1-1 0 16,5-2 3-16,-1-2-1 0,5-1 2 0,0-3-2 16,1-3 3-16,-1-1-1 0,-2-3 0 0,0-1 1 15,-1-2-2-15,-2-2 0 0,-2-1 1 16,-1 2 1-16,1-3-1 0,1-1 0 0,-5-2-3 16,0 0 1-16,-2 2 1 0,-4-2 3 0,-1 4 0 15,-3 3 0-15,-4-1 0 0,-1 3-1 16,-3 2 0-16,-2 2 3 0,0 1-5 0,-2 3-5 15,1 1-1-15,-3 4-4 0,3 1-5 0,-5 5 0 16,-1 3 1-16,-1 5 4 0,-5 1 4 0,4 8 3 16,-2 0 2-16,6 3-2 0,-1 4 1 15,3 4 3-15,0 0-2 0,1 3-6 0,5-2-11 0,3-4-10 16,6-3-7-16,5-7 2 0,5-3 13 16,2-7 12-16,4-4 10 0,0-2 7 15,2-5-1-15,5-2-1 0,-2-3-2 0,3-3-3 0,0-3 6 16,-2-5 1-16,-3-3-1 0,1-1-1 15,-6-4-4-15,-1 1 0 0,0 0 1 0,-3-1-1 16,-1 2 0-16,-2 1-2 0,-3 1-2 0,1 6 0 16,-4 1-1-16,-2 7 1 0,-3 1-1 0,0 3-3 15,-2 1-8-15,0 4-16 0,-2 1-8 0,1 3 0 16,0 0 7-16,-1 4 14 0,-4 4 10 16,2 2 2-16,-3 1 2 0,3 3 2 0,-3-2-1 15,1 2-2-15,0 1 1 0,-3-3 2 0,0 1-2 16,3-3 1-16,1-4 1 0,2-3 6 15,1-6 13-15,2-3 22 0,3-3 3 0,-1-3-3 16,5-6-14-16,0-3-21 0,7-2-5 0,-2-4 0 16,6 1-2-16,-1-1 0 0,1 0 1 15,0 1-1-15,0 3 1 0,-3 1-1 0,3 0-3 16,-2 4-2-16,-1 1-3 0,-4 5-2 0,0 2-4 16,-3 3-9-16,0 2-6 0,-4 2-5 0,3 5 0 15,-4 4 7-15,3 4 9 0,-3 2 9 16,1 2 4-16,-1 2 2 0,0 2 0 0,-3 1 0 15,1 0-1-15,2-2-8 0,3-2-1 0,2-1 2 16,2-6-2-16,3-2 6 0,6-5 6 0,2-1 4 16,5-3 5-16,4-1 0 0,-2-4-1 15,4-3-1-15,-3 0-1 0,0-4 2 0,1-5 3 0,-3 1-1 16,-2-6 0-16,2-1 2 0,-5-3-2 16,0-2 2-16,-4-1 1 0,2-3 0 0,-7-2 0 15,4-1-2-15,-6-1 2 0,2-4-2 0,-3-1-4 16,0-8 0-16,-2-3-1 0,3-3 1 0,-3-2-1 15,1 2 2-15,3-1-5 0,-2-1 0 16,0 1-2-16,0 0-3 0,-1 5 2 0,-2 2 0 16,-2 5 2-16,2 10 5 0,-5 8 7 0,-2 9-1 15,0 8-12-15,-2 3-23 0,-2 6-14 16,1 6-5-16,-3 3 5 0,-6 10 22 0,-3 9 7 16,-3 8 3-16,-3 8 5 0,2 8 1 0,-1 6-1 15,4 6 1-15,2 4 5 0,2 2-1 0,3 0 3 16,1-1-5-16,6-5-19 0,2-10-22 0,10-9-28 15,10-9-5-15,6-8 5 0,11-11 0 16,9-10-57-16,2-7-239 0,-1-11-449 0,1-8-732 16</inkml:trace>
  <inkml:trace contextRef="#ctx0" brushRef="#br0" timeOffset="373034.7281">29397 1927 2101 0,'-11'-6'343'0,"0"0"-139"0,2 1-42 0,7 4-30 16,10 2-40-16,6-1-47 0,8 0-28 0,12 0-17 15,8 3 0-15,6 0-14 0,6 2-39 16,0 1-86-16,2-1-157 0,-5-1-257 0,-5-2-303 16,2-4-328-16</inkml:trace>
  <inkml:trace contextRef="#ctx0" brushRef="#br0" timeOffset="373875.1034">30814 2165 2243 0,'-7'-5'149'0,"0"0"-27"16,1-6 5-16,-1 0 20 0,3-1-6 0,-2-7-27 15,3-2-31-15,1-7-24 0,-1-4-15 16,3 2-11-16,3 0-8 0,-1 1-5 0,1-3-3 0,5 2-5 16,-3 1-1-16,3 1-2 0,0-3 0 0,3 3 1 15,0 1-2-15,1 2-3 0,5 3-4 16,1 2 5-16,-4 6-7 0,6 0-1 15,-3 7-1-15,-3 5-12 0,4 3 5 0,-5 3-1 16,2 3-3-16,0 6 3 0,-5-1-2 0,0 5-4 16,0 5 2-16,-2-1 2 0,-5 5 1 0,1 2 5 15,-7 1 2-15,1 2 1 0,-7 1 1 0,-4 0 1 16,-4 3 2-16,-4 1 0 0,-1 1 1 0,-6 1-11 16,6-5-15-16,-1-3-12 0,5-8-2 15,8-9 6-15,8-4 15 0,4-4 13 0,0-4 10 16,6-1 6-16,1 0 1 0,3-4-2 0,5 0-5 15,3-3-1-15,4-2-2 0,3-1 0 16,-1 0 1-16,4-4-2 0,-1-1 2 0,1 0-3 16,0-3 2-16,-3-1 1 0,2 0-1 0,-3-2 0 15,2-1 0-15,-3 0 2 0,0 1-1 0,-3-4 2 16,-2 0 0-16,0-1 1 0,-2-4 0 0,-2 0-3 16,-1-3 4-16,-2-2-2 0,-2-2-3 0,-3-1-1 15,0-2-2-15,-3-1-2 0,0 1 1 16,-1-2 1-16,2 1-2 0,-1-1 2 0,5 3-1 15,-4 0 2-15,-2 5-2 0,1 2 6 0,-4 7 3 16,-2 5 8-16,-2 9 4 0,2 5-9 16,0 6-19-16,-1 2-20 0,0 3-15 0,-4 7 2 15,-4 8 14-15,-2 9 15 0,-4 8 8 0,-1 4 5 16,-3 6 2-16,1 2 2 0,-1 7 0 16,3 5 4-16,1 3 3 0,6 0 1 0,2 2 2 15,5-2-2-15,0-6-12 0,8-6-25 0,5-5-40 16,4-9-63-16,11-8-88 0,3-11-195 0,7-12-360 15,1-7-736-15</inkml:trace>
  <inkml:trace contextRef="#ctx0" brushRef="#br0" timeOffset="373998.477">31366 1488 1153 0,'9'-5'256'0,"3"-1"-210"0,8 0-112 0,7 4-194 16,3 0-243-16,3 2-122 0</inkml:trace>
  <inkml:trace contextRef="#ctx0" brushRef="#br0" timeOffset="374703.9886">31841 1663 871 0,'-19'11'379'0,"-1"3"-84"0,-9 4-18 0,4 0-47 15,4-2-54-15,3-1-57 0,1 3-43 0,7-2-22 16,5 1-6-16,-1 0 10 0,8-1 13 16,7-3-1-16,2-2-5 0,9-4-14 0,5-2-18 15,6-3-7-15,2-4-9 0,4-3-5 0,-1-2-2 16,3-4-3-16,-2-1-1 0,-6-1 1 0,-7-2 0 16,-5-1-1-16,-8 2 2 0,-5 2-1 15,-4 2-1-15,-3 1 1 0,-2 2-4 0,0 3-7 16,-2-1-9-16,-1 4-3 0,-2 2-2 0,-2 3 3 15,0 2 8-15,-1 3 3 0,1 3 2 0,4 1 3 16,-1 3-1-16,5 2-1 0,3 0-3 0,2-1-4 16,6-1 1-16,3-2 6 0,4-1 6 15,5-4 6-15,-1-1 4 0,4-3 0 0,4-5-1 16,-2-3-2-16,1-4 1 0,0-1-2 16,-2-2-2-16,0-5 1 0,-2-3 1 0,-1-3-1 15,-1-2 1-15,-2-2 0 0,-1-1-4 0,-5-4-1 16,3-1-5-16,-4-5 0 0,-1 1 0 0,2-4 2 15,-1-3-2-15,2 0 0 0,-1-5-1 0,3 0-4 16,-1-3 3-16,6-1-1 0,-1-1-1 0,5-1-1 16,-5 3 1-16,1 1-2 0,-4 6-1 15,0 4 9-15,-6 7 3 0,-5 9 6 0,-4 5 3 16,-2 9-5-16,-1 6-9 0,0 1-27 0,0 4-23 16,-1 1-8-16,-1 4 2 0,-2 10 18 15,-8 5 22-15,1 9 9 0,-2 7 9 0,-3 7 3 16,5 4 1-16,-4 8 1 0,1 2-2 0,-3 4 0 15,5 0 2-15,-4-2-1 0,6-1 5 0,1-5 1 16,8-2 0-16,5-10-2 0,10-5 1 16,8-10 1-16,3-4 3 0,6-6 5 0,3-9-3 0,4-5 1 15,-2-7-5-15,6-4-2 0,-1-6-5 16,1-3 1-16,-1-8-4 0,-7-2 7 0,-17 9 0 16,-1-2-5-16,-3-1-1 0,-1-5-16 15,-6 3 7-15,3-4 2 0,-7 2 0 0,-1-4-3 0,-11-14-8 16,-8 12-2-16,-1 14-9 0,2 10 7 15,-2 6-3-15,2 0 1 0,-2 2 4 0,2 7 0 16,1-1 8-16,4 5 1 0,0 3 7 0,4 5 6 16,2 2 0-16,5 3 4 0,4 2 4 0,6 1-5 15,5 1-7-15,13-3-16 0,5-5-26 16,9-1-57-16,-19-14-105 0,8 0-178 0,-1-1-311 16,9-1-800-16</inkml:trace>
  <inkml:trace contextRef="#ctx0" brushRef="#br0" timeOffset="374844.603">32627 1181 1219 0,'20'2'157'0,"9"3"-105"0,13 3-32 16,9 2-13-16,-22-4 3 0,8 3 0 0,3 3-17 16,9 3-135-16,-1 1-304 0,8 3-433 15</inkml:trace>
  <inkml:trace contextRef="#ctx0" brushRef="#br0" timeOffset="375927.9409">20286 3973 1195 0,'-14'0'204'16,"-2"4"-106"-16,-7 5-37 0,-1 5 4 0,2 6 36 15,-2 5 25-15,-2 4 2 0,1 3-10 0,-1 2-21 16,6 3-19-16,0 1-18 0,1 1-13 0,7 1-3 16,3-2-4-16,7 0 7 0,4-4 2 0,7-2-2 15,4-8-6-15,9-9-10 0,4-6-7 0,5-8-1 16,5-4 1-16,3-9 2 0,3-4-1 0,0-9-3 16,1-3 1-16,-1-6-5 0,-6-3-2 15,-3 1-3-15,-10 1 3 0,-3 2 4 0,-6 1 5 16,-8 2 7-16,-5 5 4 0,-2 4-3 0,-7 3-6 15,0 3-7-15,-5 4-4 0,1 2-5 16,0 4-5-16,-2 2-5 0,0 1-4 0,3 2-3 16,2 2 0-16,3 2-1 0,1-1 1 0,3 1 1 15,0 5 0-15,4 0 3 0,0 0-4 16,7 3-1-16,1-3-4 0,4-2 3 0,5-5 7 16,5-4 5-16,3-6 6 0,3-4 1 0,1-5-1 15,-1-3-1-15,0 0 2 0,-4 2 2 0,-4-6 0 16,-1-1 1-16,-4-3 0 0,-3 0-1 15,-2 1 7-15,-2-2-2 0,-2 1 1 0,-5-1-1 16,1 0-3-16,-2-1-1 0,-2 0-2 0,-3 2 1 16,-1-2 1-16,0 5 3 0,-2 0 1 0,-1 4-2 15,1 7-6-15,-2 3-5 0,1 7-8 0,4 1-9 16,-1 3-19-16,0 3-7 0,2 4-3 16,-3 10 5-16,-2 8 20 0,-5 9 6 0,1 9 7 15,1 6 4-15,0 8-1 0,1 8 0 0,2 9 0 16,2 5 2-16,1 9-2 0,3 2 6 0,0 8 2 15,-2-2-1-15,-2 3-2 0,1-2-10 0,-5-1-18 16,-1-2-17-16,-1-1-29 0,2-6-35 16,-2-7-28-16,2-4-33 0,-1-10-23 15,2-8-3-15,2-11 13 0,-1-15 40 0,3-15 104 0,4-12 69 16,1-9 52-16,2-8 42 0,3-12-24 16,-2-9 2-16,0-6 17 0,3-6 8 0,-2-1 9 15,-1 1 4-15,-1 2-17 0,2 5-23 0,-1-4-26 16,2 3-23-16,0 3-19 0,4 1-11 15,3 3-9-15,2 2-6 0,1 0-2 0,4 0-5 16,0 3-2-16,4 1-8 0,0-2-19 0,6 2-32 16,7-3-48-16,1 2-59 0,8 0-88 0,3-1-159 15,3 2-278-15,1-2-669 0</inkml:trace>
  <inkml:trace contextRef="#ctx0" brushRef="#br0" timeOffset="376552.5511">22292 4311 325 0,'0'-2'699'0,"1"0"-211"16,3-2-115-16,-2-4-75 0,1-2-65 16,4-4-55-16,2-3-46 0,-1-5-35 0,2-1-21 15,3-4-10-15,0-1-10 0,0-3-5 0,2 0-3 16,-2 1-5-16,-1-1 1 0,-1-2-7 0,5 1-5 16,-5 0-4-16,0-3-6 0,-1 1-3 15,-1 0-2-15,-2-1-1 0,-3-1-3 0,3 0 0 16,-5-4-5-16,0 1-2 0,-2-4-3 0,0 1-1 15,-1 2-1-15,-1 4-1 0,-2 0-1 0,0 9-2 16,1 4-4-16,-2 5-1 0,2 9-2 16,-3 7-7-16,5 0-15 0,0 4-12 0,0 4-6 15,-2 7 3-15,-4 12 14 0,-2 8 16 0,2 13 9 16,-4 7 5-16,4 8 2 0,-2 6 0 0,-1 6 0 16,-1 6 2-16,1 5 1 0,1 1 2 15,0 3 1-15,-1 1-1 0,0-3 0 0,-1 1-4 16,1-7 5-16,-1-5 3 0,-5-6 2 0,4-8 1 15,0-10-7-15,2-11-1 0,1-12-3 0,5-10 2 16,-1-10 16-16,5-8 21 0,1-4 0 16,0-9-4-16,3-9-12 0,-1-9-21 0,7-9 0 15,2-7 3-15,4-2-1 0,3-3-1 0,-3-5 1 16,4-3 2-16,1 2-3 0,1-1 1 16,-3 5-2-16,0 6 0 0,2 7 3 0,-3 9 1 15,-6 9 2-15,-2 6 1 0,-2 10-3 0,-6 4-3 16,-1 3-8-16,1 3-4 0,1 2-3 0,0 6-2 15,4 1 3-15,3 7 6 0,-5 2 1 0,4 3 4 16,0 2-1-16,2 2-9 0,-1 0-35 0,2-1-60 16,5 2-88-16,3-6-128 0,2-6-220 15,6-2-274-15,5-7-525 0</inkml:trace>
  <inkml:trace contextRef="#ctx0" brushRef="#br0" timeOffset="378036.8744">23025 3954 2060 0,'-1'-1'191'0,"0"-2"-163"0,-2 1-34 0,3 4 3 15,0 2 19-15,0 1 24 0,0 0 14 0,2 2 17 16,-1 2 14-16,5 0 6 0,0 0 3 0,4-2 0 16,7-1-6-16,1-3-13 0,2 0-11 15,2-4-13-15,-3-1-8 0,-2-1-6 0,-1-1-7 16,-2-3 1-16,3-1-7 0,-4 0 0 0,0-2 1 15,-5 1 1-15,0 1-1 0,-3-1-4 16,-2 0-5-16,-3 1-4 0,0-2-7 0,-3 2-3 0,-2 2-6 16,-4 0-5-16,-1 1 0 0,0 1-2 15,-1 2 0-15,-3 1-2 0,-3 2-1 0,2 2-1 16,-4 5 2-16,0 2 3 0,-1 2 2 0,1 5 3 16,4 2 1-16,0 2 2 0,4-1 1 0,2 3 3 15,4 0 1-15,1 1 1 0,5 4 2 16,6-3 0-16,1-2 4 0,5-2 0 0,4-6 3 15,5-1 1-15,0-4-1 0,4-5-1 0,-1-1 1 16,5-4-4-16,0-2 0 0,1-2-1 16,4-5 0-16,-3-2-1 0,1 0-2 0,-2-3 4 15,-1 2-2-15,-7-6 1 0,1 0 0 0,-8 0-4 16,3-6 0-16,-7 2-1 0,3-4 1 0,-4 0-1 16,0-3 3-16,-3 3-2 0,-3-2-3 15,-3 4 2-15,1 5-2 0,-6 2 1 0,2 4 0 16,-1 4-4-16,0 2-5 0,-3 4-5 0,3 3-8 15,2 0-10-15,-1 3-3 0,-1 4 4 0,-4 3 10 16,1 5 10-16,-2 4 6 0,2 3 3 16,0 2 1-16,5 2 1 0,0 3 1 0,2-2 1 15,3 4 0-15,-2-1-1 0,-1 5-1 0,5-6-2 16,0-2-2-16,-1-6-5 0,5-5 1 0,5-5-1 16,2-5 5-16,2-5 6 0,2-4 0 0,-2-2 3 15,4-6-2-15,-4-2-1 0,1-3 1 0,-2-2-2 16,-5-2 1-16,-1-1-1 0,-7-2-1 15,0-1-2-15,-4-2-6 0,0-1 1 0,-3 2-1 16,0-3-2-16,-3 5-3 0,-2 1-1 16,-2 4-3-16,2 4 3 0,-8 2 4 0,7 4-2 0,-2 4 3 15,-1 1-4-15,2 3-4 0,-1 1 1 16,1 4 0-16,3 2 4 0,-1 1 4 0,4 5 3 16,2-1 0-16,1-1-3 0,7-1-2 0,4 1-4 15,4-1 4-15,4-5 4 0,2-2 5 16,1-1 4-16,5-4 2 0,2-4 0 0,0-2-1 15,2-4-1-15,0-1-1 0,-1-3 2 0,-2-1 3 16,-2-3 3-16,-5 2 8 0,-3-4-3 16,-4-2 4-16,0-2-1 0,-4-3-3 0,-1-2 0 15,-5-3-7-15,2-4-2 0,-3-3-4 0,1-1 0 16,-3 0 0-16,-1-1-1 0,0-2-2 0,-1-1 1 16,0 0 0-16,0 1 0 0,-1 3 7 0,0 2-5 15,0 2 2-15,-1 7 6 0,-2 7 0 16,1 6 1-16,1 8-4 0,1 5-10 0,0 2-21 15,1 6-16-15,-3 2-1 0,3 4 2 0,3 10 10 16,-3 6 20-16,2 12 2 0,0 5 1 16,2 12 2-16,1 7 2 0,-1 8-2 0,3 7 3 15,-2 10 0-15,-2 2-2 0,-4 2 2 0,-5 3-2 16,-4-2 3-16,-4 0 1 0,-1-3 0 0,0-8 3 16,-2-3-1-16,-1-5 1 0,4-7 0 0,-4-7-3 15,3-10 2-15,-3-10-2 0,1-7 1 16,4-12-1-16,2-7 4 0,3-8 9 0,0-10 9 15,4-4 3-15,-2-8-2 0,4-8-14 0,2-5-9 16,4-8-4-16,3-7-1 0,5-5 2 0,6-3 1 16,2 0-1-16,2-3-1 0,3 2 0 15,1 0-2-15,4 0-1 0,4 5 0 0,-2 5-1 16,-3 8 0-16,-5 12 1 0,-6 5-3 0,-7 12-7 16,-7 4-16-16,2 4-10 0,-4 7-5 0,-1 1 5 15,6 6 16-15,-3 5 12 0,1 5 5 0,-1 1 4 16,2 4 2-16,-1-4 1 0,5 0 3 15,5-2 1-15,1-5-1 0,4-3-2 0,7-3 1 16,2-3 3-16,2-4 0 0,-1-5 1 0,1-2 0 16,0-4-1-16,-6-5 0 0,3 0 5 0,-6-5 11 15,-2 0 1-15,0-7 3 0,0-2-3 16,-4-5-5-16,0-2-1 0,-1-3-3 0,-2-4-2 16,-1-1-1-16,-1-6-4 0,-1-1-1 0,0-4 0 15,0-6-1-15,0-1 0 0,0-2 0 0,3 0-1 16,2-1 2-16,-3-1 1 0,0 1 0 15,2 3 1-15,-6 4 2 0,-1 8-1 0,-5 10-1 16,-2 7 1-16,-2 10-6 0,-2 9-4 0,-1 4-9 16,4 4-22-16,1 5-10 0,-2 5 2 15,-1 7 7-15,-5 8 19 0,-4 9 10 0,0 8 4 16,0 5 1-16,0 7-1 0,3 5 1 0,4 4 0 16,-1 2 0-16,5 4 3 0,-1 3 3 0,1-2 1 15,1-2 0-15,2-7 1 0,3-9-1 16,5-11-3-16,8-9-2 0,1-7 0 0,8-9 4 15,1-8 1-15,4-6 2 0,1-6-4 0,0-6-5 16,-3-4-2-16,2-8-6 0,-2-4 3 0,-3-3 2 16,-5-2 2-16,-8 0 3 0,-3-3 2 0,-8 5 8 15,-9 1 5-15,-5 5 2 0,0 5-7 0,-8 6-9 16,0 3-9-16,-2 6-3 0,-2 5-1 16,-2 3-4-16,2 5 5 0,2 3 1 0,1 4 0 15,6 2 6-15,0 4 1 0,9 2 5 0,4 4 2 16,5-1 4-16,11 0 3 0,-1 1 1 0,8-2-2 15,7-3-9-15,1-1-10 0,2-8-13 16,5 0-23-16,0-4-41 0,4 0-78 0,-4-2-120 16,1-4-230-16,-5 0-388 0,-3-3-496 0</inkml:trace>
  <inkml:trace contextRef="#ctx0" brushRef="#br0" timeOffset="378933.086">26319 3401 1486 0,'-2'-7'417'0,"-5"-3"-154"16,-2-4-77-16,-3 5-44 0,-1 0-25 15,-5 5-28-15,-4 2-18 0,-3 4-21 0,-4 2-13 16,-2 7-9-16,0 1-8 0,1 5-3 0,-1 1-4 0,4 4-2 16,4 1-1-16,4 1-2 0,5 0 0 15,5 2 0-15,3 0 3 0,4 3 7 16,4 1 4-16,3 4-1 0,4-6 2 0,4-5 0 16,5-5 5-16,4-6 5 0,6-7 4 0,3-4-3 15,0-4-10-15,0-3-3 0,-1-3-4 0,-4-3 2 16,-3-4-1-16,-4 0 1 0,0-5-2 15,-7-1-4-15,-1-2-1 0,-2-1-6 0,-4 1-1 0,-2 1 1 16,-2 2-1-16,-2 0-3 0,1 5-2 16,-4 3-2-16,0 4-1 0,2 1-1 0,-1 7-5 15,1-1-7-15,2 4-10 0,0-1-2 0,-2 7 4 16,0 1 6-16,-2 4 13 0,1 3 6 16,-1 5-3-16,4 0 2 0,0 2-1 0,2 2 1 15,6 2 0-15,-1-1-1 0,1-2-8 0,2-4-1 16,4-4-1-16,4-7 5 0,2-4 7 15,5-4 9-15,0-4 2 0,0-2-2 0,0-4 1 16,-1-3-4-16,-1-5-2 0,-4-1 2 0,2-2-3 16,-4-5 3-16,-4-1 3 0,2 0-2 0,-4-2-2 15,-1 2 1-15,0 0-5 0,-2 0 1 0,0 3 1 16,1 1-3-16,-1 6-1 0,-3 4-1 0,3 5-1 16,-3 1-4-16,-1 3-3 0,-2 4-7 15,3 4-6-15,-1 1-6 0,-1 3 4 0,4 5 4 16,-4 4 7-16,2 2 8 0,3-1 2 0,-3 4 2 15,-1-1 0-15,0 0-1 0,-1 0 1 16,0-2 1-16,-3 2 0 0,0-3 0 0,-2-3 1 0,2-5 1 16,0-4 2-16,0-5 7 0,2-2 14 15,-2-5 0-15,2-4 1 0,2-2-7 0,2-5-13 16,0-2-1-16,2-1-3 0,0 1 1 0,2-3-2 16,-1 2 0-16,1 2 1 0,0-1-1 15,0 2 0-15,-1 5 1 0,-2 0-1 0,4 3 0 16,-3 5 0-16,-2 1-2 0,-2 4-3 0,4 1-1 15,-4 3-2-15,4 5-1 0,-1-1 3 16,0 5 1-16,1 1 3 0,1 3 1 0,1 1 1 16,1 0-2-16,0 3-9 0,1 1-28 0,1 1-58 15,0 0-92-15,0-2-133 0,5-2-294 0,0-6-678 16</inkml:trace>
  <inkml:trace contextRef="#ctx0" brushRef="#br0" timeOffset="380158.4454">27464 3274 1129 0,'-16'6'345'0,"-8"5"-141"16,-4 2 9-16,2 3 9 0,3 2-27 15,4-2-42-15,4 1-46 0,3 1-47 0,3 2-19 16,6-5-2-16,5 2 3 0,4-1 4 0,6-4-4 15,2-2-3-15,6-4-6 0,2-2-5 0,2-4-6 16,3 0-3-16,2-4-4 0,-1 0-8 16,-5-6-2-16,-3 2-1 0,-1-4-1 0,-9 0 4 15,1 0-2-15,-9 2-2 0,0 2-2 0,-4 0-1 16,0 3 4-16,1 3-1 0,-1 2-1 16,1 0-5-16,1 0-9 0,0 2-13 0,1 0-7 15,1 1 5-15,-2 5 11 0,1 0 11 0,0 4 8 16,4 0-2-16,0 1-2 0,4-3 2 0,3 1 2 15,2-2 3-15,3-2 5 0,1-3 1 16,2-1 3-16,1-1-1 0,-1-4 0 0,0-1-1 0,1 0 0 16,-2-2 0-16,1-4 1 0,-4-2-3 0,2-2-1 15,1-4-2-15,-3-3-5 0,0-1 1 16,0-2-1-16,-4-4 0 0,-3 0 1 0,-3-4 1 16,-4-3 0-16,0-3-1 0,-4-3-1 15,0-3 1-15,-1 0-1 0,2-2-1 0,-3 1 0 16,3-1-1-16,1-5-1 0,3 0 1 0,-1-1 0 15,-1 2-1-15,2 4 0 0,-3 7 4 0,-2 4 5 16,1 8 4-16,-2 6 3 0,-1 8-2 16,1 4-10-16,1 8-19 0,1 0-17 0,-3 6-5 15,-1 5 1-15,-1 6 15 0,-2 8 12 0,1 5 6 16,-3 8 2-16,3 5 1 0,4 5 1 0,2 4 1 16,1 3 2-16,1 2 0 0,0-2-1 15,-1 1 0-15,1 3-2 0,3-3 0 0,2-6-2 16,8-8 1-16,1-7-3 0,8-7 4 0,1-8 3 15,1-4 5-15,-2-9 1 0,2-2 4 0,-2-5 1 16,1-8 0-16,-2 0 1 0,1-6-5 16,-1-3-2-16,-3-4-3 0,-5 0 0 0,1-1 2 15,-4 2 1-15,-5 0 6 0,-1 3 2 0,-4 2 5 16,-1 2 2-16,-1 6-5 0,0 1-4 16,-2 3-10-16,2 1-9 0,-1 4-14 0,2 1-13 0,0-2-11 15,0 4 6-15,-1 1 11 0,0 4 18 16,1 2 10-16,0 1 3 0,1-2 0 0,6 1 0 15,0-1 4-15,8-3 1 0,0-3 1 0,3-2-2 16,3-3-4-16,2-2 2 0,0 0 0 0,-1-5 5 16,-2-3-2-16,0 0 3 0,-7-5 3 15,-2 1 3-15,-2-1 2 0,1-1-4 0,-3 0-3 16,-4 1-10-16,1-1 7 0,0 4 2 0,-3 0-1 16,0 3 3-16,0 3-10 0,1 1-2 0,-1 4-5 15,-1 2-10-15,2 0-13 0,-2 2-12 16,0 4 1-16,1 2 5 0,1 6 13 0,0 7 14 15,2 4 0-15,0 7-1 0,-2 4 4 0,-2 1-3 16,-2 5-1-16,-5 5-1 0,-1 2 2 0,-3 6-1 16,-4 3 2-16,-4 2 3 0,-1 1-1 15,-2 0 2-15,0-1-1 0,-4-4 4 0,2-3 0 16,0-3-2-16,-1-3 1 0,-1-5-3 0,-3-6 2 16,0-5-1-16,0-4-1 0,-1-8 0 0,1-3-1 15,7-8 2-15,3-3 1 0,3-4 4 16,5-4 7-16,1-2 5 0,5-2 1 0,1-3-3 15,1-3-5-15,3-3-4 0,5-2-5 0,1-3-4 16,6-4-1-16,3 2-1 0,4-4 2 0,3-1 1 16,0-1-1-16,6-2 5 0,-1 0-2 0,2-1 1 15,1-4 0-15,2 1-3 0,2-5-2 16,-2 0 1-16,6-4-2 0,1-4 1 0,1-3 2 16,2-3-1-16,0-1-1 0,-1 0-3 0,0-4-2 15,1-1 3-15,-2 1-1 0,-4 0-3 16,-1 0-1-16,-6 2-7 0,-2 1-6 0,-1 1 2 15,-5-3 3-15,-1 3 4 0,-2 3 4 0,-6 1 1 16,0 5 0-16,-4 4-1 0,-4 7 4 0,-1 4 6 16,-3 3 7-16,-2 9 7 0,-2 2-4 15,3 7-6-15,-1 4-11 0,-2 3-19 0,1 5-8 16,2 4-5-16,-8 5 5 0,2 6 13 0,-3 9 9 16,-3 5 9-16,1 6 0 0,2 7 1 0,0 5 2 15,2 5 1-15,4 6 1 0,-3 0 3 16,5 1 0-16,-6 1-1 0,5-2-5 0,-4 0-7 15,4-2-19-15,-1-1-36 0,6-9-45 0,2-6-63 16,7-10-43-16,8-9-56 0,5-9-166 0,3-9-295 16,2-7-340-16</inkml:trace>
  <inkml:trace contextRef="#ctx0" brushRef="#br0" timeOffset="380386.1825">28818 2885 494 0,'8'-12'774'0,"2"-4"-465"0,3-3-70 0,0 4-22 16,3 6-17-16,1-2-34 0,-2 6-39 0,3 1-37 16,2 2-28-16,-1 2-16 0,-3 4-10 15,0 3-5-15,1 5-3 0,-3 2-5 0,2 7-3 0,-2 2-4 16,-3 5-2-16,2 1-2 0,0 3-4 16,-5 1-1-16,-1 3-2 0,2 2 0 0,-5 1 0 15,-1 5 4-15,-3 2 4 0,0-2 0 16,0-2-18-16,2-5-35 0,1-6-53 0,5-3-62 15,4-7-77-15,1-5-165 0,3-6-276 0,-4-5-700 16</inkml:trace>
  <inkml:trace contextRef="#ctx0" brushRef="#br0" timeOffset="380530.3308">29257 2757 821 0,'-2'-6'132'0,"0"-1"-79"15,1-5-17-15,1 7-57 0,1 1-204 16,1 2-294-16,4 2 243 0</inkml:trace>
  <inkml:trace contextRef="#ctx0" brushRef="#br0" timeOffset="380893.1913">29484 2917 1 0,'-8'10'0'0,"-5"7"187"16,-3 4 52-16,5-1-40 0,5 0-17 15,-2 2-6-15,1 2-31 0,0 1-26 0,4 1-20 16,1-1-7-16,4-2 8 0,5-2 14 0,4-6 11 0,4-1 6 16,2-5-3-16,2-5-11 0,1 0-16 15,-1-5-22-15,0-5-16 0,4-1-11 0,-2-2-9 16,1-6-8-16,-1-2-6 0,0 0-9 0,-2-2-5 15,-2 0-2-15,-3 0-2 0,-2 0 0 16,3 0-1-16,-2 1-2 0,-2 5-2 0,-1-1 0 16,0 3-5-16,-1 4-2 0,-5 3-8 0,3 4-7 15,0 2-2-15,-3 2-10 0,3 3-3 0,-4 5 5 16,-3 3 8-16,1 3 11 0,-2 1 7 16,0 4 5-16,-2 1 0 0,-5 0-1 0,-1-1 4 15,0 2 2-15,-6 0 3 0,-2-2 1 0,-3 1 0 16,-2-4 0-16,1-2-7 0,1-4-15 15,0-2-29-15,2-6-44 0,4-1-82 0,4-4-125 16,1-5-300-16,1 0-843 0</inkml:trace>
  <inkml:trace contextRef="#ctx0" brushRef="#br0" timeOffset="381369.2157">30520 2326 791 0,'8'-1'489'0,"0"-1"-220"0,6-2-42 0,-3 2-24 15,2-1-22-15,-2 2-27 0,4 1-41 16,-4 0-33-16,-1 0-26 0,0 1-17 0,-1 2-12 16,-2 0-9-16,2 1-7 0,1 1-6 0,-2 5-4 15,0 0-4-15,1 4-3 0,-3 0 1 0,1 3-4 16,-4 2-2-16,-2 3 0 0,-1 0 1 16,-3 1 5-16,-6 0 3 0,-4 0 8 0,-3-3 7 15,-6 3 1-15,0-3 4 0,-5-2 0 16,5-4-1-16,1-3-2 0,7-5 6 0,0-2-8 0,7 0 2 15,1-4 4-15,-2 0 3 0,5-1 14 16,0-3 8-16,-2 1 9 0,5-1 2 0,-1 2 1 16,-1-3-4-16,2 2-6 0,-1 0-6 15,0-2-7-15,2 3-6 0,-1 0-5 0,1 2-5 0,0 1-9 16,-1 0-10-16,1-1-11 0,-1 1-7 16,1 3-1-16,-1 1 4 0,5 3 11 0,-2 6 8 15,0 1 2-15,6 5-15 0,-3 0-43 0,3 2-67 16,-4 3-107-16,5 2-180 0,-2 2-290 0,-3 8-393 15</inkml:trace>
  <inkml:trace contextRef="#ctx0" brushRef="#br0" timeOffset="381528.0659">30584 3298 2065 0,'6'-10'587'0,"-2"-1"-608"0,3-2-42 15,-5 3-24-15,0 2-28 0,-2-3-43 0,0 3-171 16,0 0-356-16,-1-2-508 0</inkml:trace>
  <inkml:trace contextRef="#ctx0" brushRef="#br0" timeOffset="405523.9079">21388 4969 518 0,'-1'-5'793'0,"-1"0"-396"15,-2-2-125-15,0 2-67 0,3 3-41 16,-1-1-13-16,-1 2-21 0,0 0-21 0,2 0-19 15,1 0-21-15,-1 1-20 0,1 0-15 0,1 0-15 0,-1 1-9 16,0 0-5-16,0 0-4 0,0 0-4 16,0 2 0-16,0 0 1 0,0 4 2 0,0 2 2 15,-1 2 4-15,0 3-5 0,-2 3 0 0,2 0-1 16,-3 2 0-16,3 5 1 0,0 0-1 16,-1 2 1-16,0 2-4 0,-1 4 4 0,3 1-1 15,-1 0 0-15,2 4 1 0,-1 1-1 0,0 4 1 16,1 2 1-16,1 1 3 0,1 4-1 0,-1 0-2 15,3-1 0-15,0 1-1 0,-2 3 6 0,4 0 1 16,-1 1 2-16,0 1-2 0,3 1-2 16,1 0 2-16,-1-1-3 0,3 0-3 0,-2 1 3 15,0-3-1-15,1 3 2 0,3 0 3 0,0-1 2 16,-2 0-1-16,-2-3-3 0,2 1 1 0,-1 1-4 16,2-3 1-16,1 0 0 0,-4 0 0 15,1 2 0-15,-1-2-1 0,0-1-2 16,1-1 3-16,-1-3-1 0,0 1-1 0,0-1 3 0,-2-2-2 15,-1-2 0-15,-2-3-1 0,4 1 1 16,-5-5-1-16,4 0 0 0,-2-4-1 0,-2-1 1 16,0-3-1-16,1-2 2 0,-4-3-1 0,1-2 1 15,1-2-2-15,0-3 0 0,-2 0 0 0,0-3 1 16,-1-1 0-16,0-1 0 0,0-3 2 0,1 1 2 16,-1-4-1-16,0-1 4 0,0-2 4 15,-1-2 7-15,1 1 9 0,0-2 4 0,0 0 1 16,-1 0-10-16,-1-2-20 0,-2-2-30 0,1-3-40 15,-3-2-49-15,1-4-43 0,-3-1-55 16,4 0-88-16,-3-4-173 0,6-1-255 0,1-4-641 16</inkml:trace>
  <inkml:trace contextRef="#ctx0" brushRef="#br0" timeOffset="406050.1252">21557 6125 1014 0,'0'-1'379'0,"-2"0"-117"16,2-2-45-16,0 3-13 0,2 0-16 0,-1 0-37 15,1-1-39-15,0-1-31 0,4 2-20 0,-2-1-13 16,9-2 0-16,3 0-2 0,8-1-1 16,5 0 0-16,8-4-5 0,5 2-6 0,5-1-4 0,6-2-4 15,7 3-6-15,0-1-2 0,4 1-4 16,-2-3 0-16,6 1-4 0,-5 2-3 0,2 0 0 16,-6 0-2-16,-1 2-1 0,-7-1 1 0,-7 2 1 15,-5-1-2-15,-3 1 2 0,-4 0-2 16,-6 0 0-16,-4 1 0 0,-5 0 3 0,-3-1-1 15,-8 2 1-15,1 0 2 0,-6 1-1 0,-1-3-3 16,0 3-10-16,-2-2-19 0,-2-2-28 0,0 1-51 16,2-3-44-16,-4-1-50 0,3-2-70 15,-5 3-135-15,3-2-209 0,-5 1-463 0</inkml:trace>
  <inkml:trace contextRef="#ctx0" brushRef="#br0" timeOffset="406304.3035">22476 5603 1258 0,'8'0'365'0,"2"0"-166"0,3 0-44 15,6 3 23-15,6 2 23 0,2 3-21 16,8 2-38-16,-1 3-40 0,4 4-34 0,-4 2-19 16,-2 3-16-16,-1 1-8 0,-3 3-6 0,-7 3-7 15,-2-3-2-15,-8 4 0 0,-3-3-3 0,-8 4 2 16,-8-1 4-16,-3 1 1 0,-2 0 6 15,-6-4 2-15,0-2-2 0,0-4-3 0,0-3-3 16,4-2-3-16,-2-2-9 0,7-5-25 0,1-1-40 16,6-2-61-16,1-2-102 0,1 0-120 15,2-2-268-15,2-2-595 0</inkml:trace>
  <inkml:trace contextRef="#ctx0" brushRef="#br0" timeOffset="406722.136">23417 5461 1291 0,'1'-4'452'0,"0"-3"-133"0,-1-1-63 16,1 4-48-16,1 2-35 0,1 2-35 0,-3 2-39 16,0-1-34-16,1 2-32 0,-1-1-30 0,1 2-8 15,0 7-2-15,1 3 4 0,-2 6 10 16,1 6 0-16,3 2-1 0,-2 4 0 0,1 0 1 15,-1 3-3-15,5-3 1 0,1 0 1 0,-4 0-2 16,5-1 1-16,-2 0-1 0,2 5-1 0,-4 0 5 16,5 2 2-16,-3-5 2 0,-3-5 1 15,5-5-3-15,-4-5 1 0,-1-2 2 0,-2-4 1 16,2-2-13-16,-2-4-29 0,-2-2-46 0,0-2-49 16,-1-4-50-16,-5 1-54 0,2-3-114 15,-3-4-219-15,-4-1-394 0,0-4 257 0</inkml:trace>
  <inkml:trace contextRef="#ctx0" brushRef="#br0" timeOffset="407011.1514">23440 5384 1976 0,'7'-6'270'0,"6"-4"-163"16,5 1-19-16,4 1 8 0,1 4 12 0,7-1-1 15,6 5-18-15,3 2-24 0,5 2-21 0,3 1-14 16,0 6-6-16,2 3-5 0,-2 3-6 15,-5 4-2-15,-5 1-6 0,-4 5-6 0,-10 0-2 16,-4 4 1-16,-10 0-1 0,-5 3 2 0,-5 1 4 16,-6 2-3-16,-3 0 6 0,-6-2 5 0,-5 2 2 15,-6-3 2-15,-3-5 3 0,-1-1-2 16,-1-7 0-16,-1-5-2 0,2 1-4 0,3-7 2 16,-1 1-1-16,0-4 3 0,4-2 1 0,-1-3 1 15,7-1-1-15,4-2-3 0,4-1-12 0,1 0-24 16,4-2-40-16,4-3-54 0,2-2-58 0,2 1-120 15,5-3-238-15,5-1-327 0,2 0-324 16</inkml:trace>
  <inkml:trace contextRef="#ctx0" brushRef="#br0" timeOffset="407590.1942">24381 5495 1399 0,'-3'1'646'0,"-2"0"-486"0,-2 2-85 0,-1 3 8 16,-4 2 35-16,-1 1 24 0,0 6-7 0,-4 0-35 16,1 0-33-16,0 3-28 0,-1 2-18 0,5 0-9 15,2 2-4-15,4 1-4 0,3 0-1 16,1 3 0-16,4-4 2 0,4-1 5 0,3-2 9 16,4-4 4-16,7-5 3 0,2-3 2 0,5-6-2 15,3-6 3-15,2-2 0 0,0-5-4 16,0-6-5-16,-4 0-5 0,-7-2-3 0,-2 0 0 0,-8 0 0 15,-3-1-3-15,-5 2-3 0,-3 2 2 16,-1 4-2-16,-3 1-2 0,-1 5-2 0,1 2-3 16,-2 1-2-16,-2 2-4 0,5 2-4 0,0 3-6 15,-2 2-5-15,3-2-1 0,1 4 3 0,0 5 7 16,2-1 4-16,1 5 5 0,5-2 1 0,2 2 3 16,1 2 1-16,2-3 2 0,1-1 3 15,4 0 0-15,-2-4 3 0,5-3 2 16,-1-6 2-16,2-1 0 0,0-2 2 0,-2-4 2 0,1-4 0 15,-2-2-2-15,-2-2-1 0,1-5-2 16,-3-1-3-16,2-3 0 0,-4-1-2 0,2-3-1 16,-1 0 0-16,-3-4-1 0,-2-4 1 0,0 1-1 15,-2-4 0-15,1-2-2 0,-3 1 0 0,2-4-1 16,-1-1-2-16,2-2 0 0,-2-3-2 16,2-1 1-16,0 1 1 0,-2 4-1 0,0 3 0 15,-4 9-1-15,-1 2 2 0,-4 9 1 0,1 7 0 16,-1 3 2-16,1 7-4 0,2 4-9 15,-1 2-6-15,0 5-10 0,-4 5-1 0,-3 7 5 0,-5 9 6 16,1 10 7-16,-2 6 5 0,3 5 1 16,5 6 0-16,3 6 1 0,2-2 0 0,5 2 1 15,2-3 2-15,1-3-3 0,3-2-17 0,7-2-21 16,1-5-23-16,6-5-32 0,3-8-40 0,4-8-66 16,3-9-105-16,1-8-246 0,-3-8-624 15</inkml:trace>
  <inkml:trace contextRef="#ctx0" brushRef="#br0" timeOffset="407717.5482">24801 5199 1171 0,'3'-3'443'16,"5"-2"-335"-16,5-1-84 0,5 5-30 16,10 1-31-16,4 0-87 0,5 1-213 0,0 3-402 15,4 2 237-15</inkml:trace>
  <inkml:trace contextRef="#ctx0" brushRef="#br0" timeOffset="408086.3948">25493 5203 1217 0,'-7'3'383'0,"-5"1"-154"16,-3 4-42-16,-3 3 5 0,4 2-5 15,-3 1-7-15,-5 3-16 0,0 2-28 0,-5 5-41 16,1-4-35-16,5 3-28 0,7-3-17 15,0 3-3-15,6 3-9 0,3-3-3 0,3-1 2 0,5-3 0 16,4-2 9-16,6-7 11 0,4-1 6 16,2-8 3-16,2-2 3 0,5-4-3 0,0-4-2 15,3-5-4-15,-2 0-4 0,-3-5-4 0,-5 0-3 16,-1-1 2-16,-7 1-3 0,-2-1 0 0,-5 2-1 16,-3 0-5-16,-1 7-1 0,-1-1-2 15,-1 5-2-15,0 3-8 0,-2 2 0 0,2 2-7 16,1 0-8-16,-1 4-3 0,1 1-5 0,-2 1 6 15,0 7 6-15,2 1 10 0,0 3 4 16,2 2 1-16,3 2 4 0,3-1-2 16,3 1 0-16,4-4 2 0,1 0 1 0,0-4 2 0,3-6 8 15,-1 1 5-15,2-4 0 0,-3-4-1 0,2 0-16 16,-1 0-27-16,-5-4-47 0,-1 1-77 0,-1-2-131 16,-3-1-277-16,-3-1-717 0</inkml:trace>
  <inkml:trace contextRef="#ctx0" brushRef="#br0" timeOffset="408903.9953">26995 5072 1190 0,'0'-6'465'15,"0"-3"-163"-15,2-1-66 0,-2 2-37 16,0 1-36-16,1 2-33 0,-2-4-26 0,1 5-26 15,-2-1-18-15,0 2-16 0,2 1-11 16,-1 1-10-16,0 1-8 0,-1 0-10 0,1 1-6 16,0 4-6-16,-3-3-1 0,-1 5 0 0,-1 4 2 15,-4-2 1-15,2 5 3 0,0 1 1 0,0 2-1 16,1 0 2-16,2 0-2 0,0 3 2 0,1 1-1 16,3-1 1-16,1 2-1 0,1-6 0 15,4-1 0-15,3 0 1 0,1-3 5 0,3 1 8 0,1-4 8 16,2-1 11-16,4-6 4 0,2-4-1 15,3-3-4-15,3-4-5 0,4-2-5 0,1-2-5 16,-1-2-3-16,-1 2 0 0,-4-1-3 0,-3-2 0 16,-5 1-1-16,0 3-2 0,-5 1-2 15,-4 4-1-15,1 1-3 0,-4 2-3 0,-1 2-1 16,-1 4-8-16,1-1-1 0,-2 2-4 0,1 4 1 16,1 0 1-16,-1 6 2 0,-1 2 5 15,0 3 3-15,-3 0 4 0,0-2 1 0,0 4 0 16,-5-3 0-16,2 2 1 0,0-2 2 0,-4 0 1 15,0-1 2-15,0-4-19 0,-3 1-40 0,-7-3-76 16,5-6-99-16,-3-3-146 0,0-6-364 0,4-7-821 16</inkml:trace>
  <inkml:trace contextRef="#ctx0" brushRef="#br0" timeOffset="409053.2875">27116 4642 1737 0,'5'-1'218'0,"3"-1"-182"16,-1 1-40-16,7 1-41 0,-3 0-92 0,3 0-233 16,5 0-480-16,-2 1 266 0</inkml:trace>
  <inkml:trace contextRef="#ctx0" brushRef="#br0" timeOffset="409627.0738">28465 4856 821 0,'0'-7'698'16,"0"-2"-421"-16,0-3-89 0,0 1-22 0,0 4-6 16,0 1-19-16,0 0-25 0,0 0-18 0,-1 2-19 15,1-2-12-15,-2 3-11 0,2 0-10 16,-1 1-8-16,1 1-7 0,0 0-4 0,-1 1-7 0,1 1-7 15,0-1-8-15,0 1-3 0,0 1-4 16,0-1-4-16,0 0 0 0,-1 2 1 0,0 2 0 16,-4 4 3-16,2 0 2 0,-2 4 1 15,0 1 0-15,2 2 0 0,-2 2-1 0,5 2-2 0,0-1 1 16,2 3 1-16,3-1 1 0,-2-1 2 16,4-1-1-16,-1 1 1 0,-1-5-1 0,3-2-3 15,-3-2-18-15,2-2-35 0,-2-2-57 16,1-4-98-16,2 0-99 0,-1-4-220 0,0-4-337 15,1-2-73-15</inkml:trace>
  <inkml:trace contextRef="#ctx0" brushRef="#br0" timeOffset="409770.6463">28507 4432 905 0,'-1'0'135'0,"-3"-3"-147"15,3 6-56-15,-1-1-18 0,-1 0-58 0,2 6-142 0,-3 2-157 16,4 0 443-16</inkml:trace>
  <inkml:trace contextRef="#ctx0" brushRef="#br0" timeOffset="410201.614">28806 4735 2038 0,'10'-9'305'15,"1"-4"-181"-15,3-1-33 0,-1 3-5 16,-6 5-13-16,-1 2-16 0,-2 3-22 0,2 1-21 16,-5 2-14-16,3 1-6 0,0 1-5 0,-1 6 2 15,3 1 1-15,-3 5 3 0,1 4 3 0,0 2 3 16,-4-1 3-16,0 3-2 0,-4 0 3 0,1 3-1 15,0-2-3-15,-2 0 1 0,1-2 1 16,-2-4 3-16,2-3-2 0,3-6 3 0,-1-7 10 16,2-1 30-16,2-4 34 0,-1-1 3 15,1-6-8-15,6-5-28 0,1-4-33 0,2-5-6 0,1 0 0 16,1-2-3-16,0 1-1 0,-1 0 3 16,1 2 1-16,0-2 6 0,2 2 2 0,-3 3 0 15,1 1 0-15,1 7-6 0,-3 1-4 0,0 3-4 16,-3 5-5-16,-3 0-5 0,3 4-6 0,1 0-4 15,-1 3 0-15,-2 3 1 0,2 3 4 0,2 2 5 16,-1 5 3-16,-3 0 3 0,0 3 2 16,4 2 1-16,-2-1 1 0,1 1 0 0,3 2-7 15,-1-1-18-15,0-3-36 0,9-1-49 0,0-3-75 16,4-5-99-16,2-4-181 0,2-2-361 16,-2-2-472-16</inkml:trace>
  <inkml:trace contextRef="#ctx0" brushRef="#br0" timeOffset="411046.9107">30250 4548 1183 0,'0'0'351'0,"0"2"-130"15,-1-1-42-15,1 1-20 0,0-2-25 16,0 0-24-16,0 0-17 0,0 0-10 0,0 0-6 16,1 0 4-16,-1 0 4 0,1-2-13 0,3-1-11 15,0-3-13-15,2 0-14 0,0-1 3 16,2-3 2-16,3 0-4 0,-1-4-6 0,5 0-5 0,-1-4 0 16,-2 0-4-16,5-3 1 0,-4 0-3 15,2-3-3-15,-3-1-2 0,0 0 0 0,0-1-2 16,-2-1 0-16,-1-1-1 0,2-3-3 0,-2-4 0 15,-1-1-3-15,-2 0 3 0,2-3-3 0,-1 0-1 16,-4-2 0-16,-2-2 1 0,0 4-1 16,-1-2 0-16,-1 2 0 0,0 3-1 0,-1 2-2 15,-4 4 2-15,2 5-3 0,-4 3 2 0,4 4-1 16,-3 5 0-16,4 3 2 0,-3 4-5 0,4 3-3 16,0 1-6-16,-3 4-4 0,2 1-3 15,-1 3 1-15,-1 4 1 0,-3 2 2 0,2 7 2 16,-4 6 3-16,0 4 2 0,1 6 3 0,0 4 5 15,6 4-1-15,-2 7 1 0,4 4 0 0,1 2 1 16,0 5-1-16,0 0-1 0,0 5 0 16,0 0 1-16,1 1-1 0,-1 3 1 0,-1 2 0 0,-1 3 2 15,-1-1 1-15,-2-2 3 0,2-2-1 16,-3-3-2-16,3-4-1 0,0-4 1 0,-2-4-2 16,1-3 3-16,-3-4-1 0,-1-4 2 0,1-4-1 15,-2-9-3-15,2-7 3 0,0-7-1 16,3-5 2-16,0-2 0 0,0-8 7 0,3-2 5 15,1-1 2-15,-1-5-5 0,0 0-13 0,-1-6-17 16,-2-4-18-16,2-4-18 0,0-5-19 16,1-2-31-16,0-4-44 0,1-5-98 0,1 3-228 15,1-7-398-15,4-1-444 0</inkml:trace>
  <inkml:trace contextRef="#ctx0" brushRef="#br0" timeOffset="411351.2857">30614 4270 2456 0,'9'-13'251'0,"4"-3"-96"0,6-4-38 16,0-1-16-16,-1 3-15 0,-2 3-17 0,3 1-19 15,-3 2-16-15,-2 5-14 0,-4 1-8 16,-1 1-9-16,1 5-10 0,-6 0-4 0,2 3-7 15,-3 2-5-15,2 2-1 0,-2 6 4 0,2 5 8 16,-1 4 6-16,-3 8 8 0,-3 2 0 0,-1 1-1 16,-2 2 0-16,2 1 0 0,-3 3 1 15,4-3 2-15,-4-1 2 0,4 1 3 0,1-4 1 16,1 0 2-16,1-3-3 0,1-3-16 0,4-7-23 16,2-6-37-16,0-3-57 0,3-4-94 15,0-4-162-15,3-7-392 0,3-1-809 0</inkml:trace>
  <inkml:trace contextRef="#ctx0" brushRef="#br0" timeOffset="412546.286">31304 4095 1694 0,'-3'6'238'0,"-3"2"-138"0,-4 2 16 16,-3 5 31-16,1 2 14 0,-5 1-18 15,4-1-30-15,-3 6-27 0,-2 0-30 0,5 2-22 16,0-1-13-16,2-2-7 0,5-2-5 0,6-4 1 16,6-4 6-16,4-2 11 0,2-5 9 15,2-4 3-15,5-1-2 0,0-4-5 0,3-4-6 16,-1 1 0-16,3-5-4 0,-2-3-5 0,-2 3-2 16,-5-5-4-16,0 3 2 0,-3-3-2 0,-7 2-1 15,2 1 1-15,-6 2-5 0,1 1-1 16,-4 2-1-16,1 3-1 0,-1 0-3 0,1 3-2 15,-3 2-5-15,3 1-4 0,0 1-7 0,1 0-5 16,-1 5 0-16,-1 2 1 0,1 2 7 16,-3 6 6-16,7-2 3 0,-2 1 3 0,3 3 1 15,4-1-1-15,2-1 3 0,2-1 3 0,5-4 2 16,-1 1 3-16,9-5 3 0,-2-1-1 0,4-2 1 16,-3-5 0-16,2-2-1 0,-1-2 1 0,-1-1 3 15,0-4-1-15,-1 0-1 0,-2-3 0 0,0-2-2 16,-2-4-2-16,-3 1 0 0,-2-3 2 15,-3-4-3-15,-1-2 0 0,-1-1 0 0,0-3-1 16,-6-3 0-16,2 0-3 0,-2-4 0 0,-1 0-3 16,-2-5 1-16,1-3 2 0,1 1 0 0,2-4-1 15,-2 0-2-15,5-2-3 0,-3-1 2 16,-3-2 0-16,5 0 0 0,-5 4 1 0,1 4-2 16,-2 3 2-16,0 6 1 0,0 2 1 0,0 6-1 15,0 9 2-15,-1 7-2 0,0 6-1 0,0 5-6 16,0 2-10-16,1 0-11 0,-5 6-6 15,3 4 0-15,-6 8 7 0,4 7 11 0,-2 11 6 16,2 11 6-16,-2 11 2 0,4 5 1 0,-2 9 1 16,-3 6-1-16,3 3 1 0,-2 6 1 15,-2-2 3-15,2 2-1 0,-3 0-1 0,-2-3-1 16,-4 3-3-16,1-3 2 0,-6-1-1 0,1-5 1 16,-2-8 0-16,4-3 1 0,5-9-1 15,1-4-1-15,2-12 1 0,5-6-3 0,-1-9 1 0,4-9 3 16,1-8 1-16,-1-5 8 0,1-5 20 15,0-3 4-15,1-5 0 0,-1-8-7 0,1-6-16 16,4-6-3-16,-2-6-2 0,0-5 1 16,5-3-3-16,-1-4-2 0,-2-2-1 0,4-3-2 0,1-2 1 15,2-3 1-15,7-5-2 0,1-3 1 0,9-2 0 16,2-2 2-16,0-2-2 0,6 3 1 16,-2 2-3-16,3 9-2 0,-6 8 2 0,-4 10-1 15,-5 13-1-15,-6 9-1 0,-3 5-2 0,-7 8-9 16,-4 2-8-16,2 2-5 0,-3 5 1 15,-1 6 6-15,0 3 9 0,0 7 4 0,-3 8 3 16,0 2 4-16,-1 2-1 0,0 4 3 0,3-3 0 16,3-1 1-16,3-2-3 0,4-3 0 0,3-1-1 15,4-4 1-15,1-3 1 0,2-3 2 16,2-6 4-16,1-1 2 0,4-7 3 0,-3 0 0 16,5-6-1-16,-2-4 1 0,-4-2-1 0,2-6-1 15,0-2-1-15,-1-3-2 0,-1-5 1 0,-1-4 1 16,-6-3 1-16,1 0-1 0,-5-2-3 15,-2-4-1-15,-2 2-3 0,-2-1 2 0,-6 4 0 16,-3 3-2-16,0 5 1 0,-4 5-2 0,3 1 0 16,-4 5-2-16,-1 4 0 0,0 3-4 15,-1 2-2-15,-1 4-4 0,1 2-1 0,-3 6-2 0,-5 0 1 16,2 6 4-16,-2 4 2 0,1 4 1 16,1 3 1-16,0 4 2 0,1 7 1 0,0 2 0 15,5 3 1-15,2-2 1 0,6 1-3 16,4-5 1-16,7-2 1 0,5-5 0 0,2-6 4 0,3-3-1 15,2-7 6-15,2-2 3 0,4-7 3 16,1-5 0-16,-2-3 0 0,5-4-1 0,1-8-1 16,1-2-3-16,-5-2-1 0,0-5-2 0,-1 0-1 15,-5-3-2-15,0-1 0 0,1 0-1 16,0-1-1-16,-3-1 2 0,0 2-1 0,-5 3-2 16,2 8-1-16,-6 6 1 0,-5 4-4 0,0 6-2 15,-5 1-12-15,0 4-14 0,1 1-3 0,-2 3 2 16,0 6 12-16,0 7 12 0,-2 5 5 15,2 4 5-15,-1 2 0 0,0 1 6 0,2 5 3 16,5-3 2-16,-2 3-11 0,6-3-26 0,1 1-63 16,2-3-93-16,2-2-171 0,-4-2-350 15,-4-2-903-15</inkml:trace>
  <inkml:trace contextRef="#ctx0" brushRef="#br0" timeOffset="413476.2504">21711 7047 549 0,'-1'0'456'0,"-4"0"-129"0,3-2-69 0,1 4-18 15,1-2-19-15,0 2-39 0,0 0-25 16,1-2-40-16,-1 2-26 0,2-2-17 0,0 0-11 16,1 1-5-16,-1-1-2 0,3 0-2 15,4 0 5-15,5-1-1 0,3-3-5 0,10-3-7 16,10 0-12-16,6-4-8 0,7-2-5 0,2-1-2 15,9 1-2-15,-2-4-1 0,3 1-3 0,-1 1-6 16,1-1 0-16,-1 1-2 0,-2 0-2 16,-4 0 3-16,-3 3-2 0,-5 0-1 0,-4 3 1 15,-2-1-3-15,-5 3 0 0,-7 3 0 0,-5 0 0 16,-5 0 0-16,-2 1 1 0,-5 0-5 0,1 2-25 16,-5-1-50-16,-4 1-88 0,1-2-147 15,-4 2-176-15,-3-1-223 0,-3-3-775 0</inkml:trace>
  <inkml:trace contextRef="#ctx0" brushRef="#br0" timeOffset="413672.1393">22684 6517 1240 0,'12'8'283'0,"6"3"-71"0,6 7 8 16,2 3 7-16,-1-1-15 0,1 3-35 0,-2 2-37 15,-5 2-47-15,-5 0-34 0,-5 3-27 0,-4-2-10 16,-5 1-3-16,-5-4 0 0,-3 1 1 15,-3-2 1-15,-2 2 2 0,-4-2-2 0,4-3-5 16,1 0-22-16,2-3-34 0,2-1-51 0,1-3-83 16,4 2-137-16,-2-4-213 0,1-4-390 15,4 1-81-15</inkml:trace>
  <inkml:trace contextRef="#ctx0" brushRef="#br0" timeOffset="416020.0955">24263 6245 1 0,'1'-3'0'0,"4"-3"0"0,-3 1 270 15,0-1-3-15,1 1-31 0,0-1-24 0,-2 1-26 16,1 0-19-16,-1 0-21 0,-1 0-16 0,0 0-15 16,0 1-11-16,0 0-8 0,0 1-7 15,0-2-4-15,0 0-3 0,-1 1-6 0,-1 0-2 16,0 3-7-16,-2-4-6 0,2 4-12 0,-2-2-14 15,-1 1-13-15,-6 1-9 0,2 1-5 0,-1 0-3 16,-3 1 1-16,-4 4 0 0,2-2-2 16,-3 2 0-16,-1 2-1 0,5 2 0 0,-4-2-1 15,5 0 0-15,-1 2 0 0,3 0-1 0,2-2 0 16,2 3 1-16,-1-2 1 0,0 2 3 16,2-1 1-16,2-1 2 0,1 2 1 0,1-2 3 15,2-1 0-15,0 1 2 0,0 0 1 0,2-1 0 16,0 0 3-16,0-1 0 0,4 0 0 0,-3 0-3 15,4-1 1-15,-4-2-2 0,5 1-2 16,-3-1 0-16,3 1-3 0,-1-1 0 0,-2 0-2 16,3-1 1-16,-4 0-2 0,1-1-1 0,-2 0 0 15,2 0-1-15,-2-1-1 0,-2 1 1 0,3-1-1 16,-2 0 0-16,-1 0 0 0,-1 0-2 0,1 1 0 16,-1-1 1-16,2 0-1 0,-2 0 0 15,0 0 1-15,0 0-1 0,0 0-2 0,0 0 2 16,0 0 0-16,0 0-1 0,0 0 1 0,0 0-1 15,-2 0-1-15,2 0 1 0,0 0 0 0,0 0-1 16,0 0 0-16,0 0 0 0,0 0 1 16,0 0-1-16,0 0 0 0,0 0-1 0,0 0 1 15,0 0 0-15,0 0 1 0,2 0 0 0,-2 1 1 16,0-1-1-16,1 0 0 0,-1 0-1 0,1 2 1 16,-1-2 1-16,0 0-2 0,3 0 2 15,-3 0-2-15,0 1 0 0,0-1 1 0,1 0-1 16,-1 0 1-16,0 1-1 0,1-1 1 0,-1 1-2 15,1-1 3-15,-1 0-2 0,0 1 0 16,1-1 0-16,-1 2 1 0,0-1-1 0,1-1 1 16,-1 1 0-16,1-1-1 0,0 1 0 0,2-1 0 15,-3 0 2-15,0 1-5 0,1-1 3 0,-1 1 1 16,1-1-1-16,0 3 1 0,0-3 0 16,0 1-1-16,0-1 0 0,1 0 2 0,1 2-2 15,-1-1 2-15,0 1-2 0,-1-2-4 0,0 1 6 16,3-1-2-16,-2 0 1 0,0 0 0 0,-1 2 0 15,4-2 1-15,-1 0-1 0,-2 0 4 0,4 0-3 16,-1-2 0-16,1 2-2 0,1 0 2 0,-2-1-2 16,4-1 0-16,-1 1 2 0,-1-1-4 15,0 2 2-15,2 0 0 0,2 2-2 0,-1-1 0 16,0 1 2-16,1-1-1 0,3 1 1 0,-3 1 3 16,1 1-5-16,-1 1 0 0,1 0 0 0,-2 1 1 15,0 3-1-15,1 1 0 0,-1 1 0 16,-2 2 1-16,0-4 1 0,-3 4 0 0,1-1-1 15,-3 3 1-15,3-3-1 0,-4 1 1 0,0-3 1 16,-2 3 1-16,-1-3-2 0,-2 2 0 16,-3-5 0-16,0 1 0 0,0 1 1 0,-4-3 1 15,-1-2 2-15,-6-1 1 0,2 0 3 0,-6 1 3 16,-3-4-1-16,-1-2 3 0,-2-1-2 0,3 0 0 16,-3-2-1-16,7-1 2 0,-3 0-1 15,3 0-2-15,0 0-2 0,5 1 1 0,3-1-1 16,1-2 2-16,5 4 0 0,0-2-4 0,3 1-20 15,-1-3-40-15,3 3-68 0,5 0-91 0,1-4-150 16,5 3-280-16,7 1-866 0</inkml:trace>
  <inkml:trace contextRef="#ctx0" brushRef="#br0" timeOffset="416382.2851">24779 6595 1454 0,'2'-3'319'15,"4"-3"-59"-15,-2-2-42 0,4-3-17 0,1-1-31 16,2-5-34-16,0-4-25 0,1-2-34 0,4-3-17 16,-3-1-13-16,-1-1-4 0,1-3-8 15,0 2-3-15,-4-2-1 0,-4 2-2 0,0-1-1 16,-5 1-4-16,-2 0-6 0,-1 1-3 0,-1-1-5 15,-2 3-2-15,2-2-1 0,-2 1-3 0,1 2 0 16,0 1-1-16,2 3 0 0,1 2 0 16,-1 2-1-16,1 6 1 0,1 6-2 0,1 4-4 15,0 1-7-15,0 3-11 0,0 0-2 0,-1 8 1 16,0 4 6-16,-3 9 8 0,1 5 3 0,0 3 3 16,-2 5 1-16,3 1 1 0,1 4-1 15,2 2 2-15,4 1-2 0,0 1 0 0,2 0-3 16,2 1-17-16,4-3-47 0,-1 1-64 0,7-4-112 15,1-5-140-15,7-7-271 0,1-12-880 0</inkml:trace>
  <inkml:trace contextRef="#ctx0" brushRef="#br0" timeOffset="417475.0691">24949 6123 1300 0,'4'-6'341'0,"7"0"-188"0,7-1-66 0,3 1-32 15,4 0-8-15,3 3-11 0,3 0-10 0,4 3-7 16,-1 0-7-16,-2 2-4 0,1 1-1 0,-5 2-3 16,-2-1-3-16,-4 2 0 0,-3-2-3 15,-3 0 0-15,-6 2 4 0,-2-1 3 16,-3 0 17-16,-3 1 16 0,-3 2 17 0,-2 4 11 0,-2-1 0 16,-3 4-9-16,0 2-10 0,-4 1-9 15,1 1-5-15,-1 4-3 0,2-1-1 0,1 3 1 16,-1 3-1-16,4-1-3 0,2 3-1 0,2-4 0 15,2 3 0-15,2-4 1 0,4-4 0 16,2-2-3-16,4-5 0 0,1-3 5 0,5-6 4 16,4-5 2-16,4-6-2 0,1-7-7 0,2-2-5 15,-3-6-1-15,-3 1-1 0,-5-3-1 0,-3-3-1 16,-5 1-3-16,-3-2-1 0,-5 1-6 0,-3-2-4 16,-6 2-5-16,3 0-2 0,-4 2 3 0,-1 3 0 15,-2 3 3-15,1 0 1 0,0 3 0 16,1 3 1-16,1 0 0 0,3 7 1 0,1 0 2 15,2 3-1-15,2 2-3 0,0 0-3 0,3 0-5 16,0 1-2-16,0 1 4 0,4 0 3 0,2 2 6 16,2-1 1-16,3 0 3 0,4 2-1 15,2-5-1-15,1 1 1 0,1 1-4 0,5-2 2 16,-1 0-2-16,-5 1-2 0,3 1 0 0,-4-1-2 16,-6 4-1-16,-1-3 0 0,-5 3-1 0,-1 2 0 15,-2 1 0-15,0 0 0 0,-3 5 1 0,-1 1 1 16,-1 2 0-16,-2 0-1 0,0 4 0 0,-3 1 1 15,1 0 0-15,-3 3-1 0,5-4 1 16,-1 1 1-16,1-2-1 0,5-3 0 0,0-4 0 16,3-5 1-16,0-1 0 0,3-3 3 0,1-3 1 15,0-3 0-15,6-4 3 0,0-1 1 0,1-2 1 16,3-5 2-16,0-1-2 0,-1-2 1 16,0-1 0-16,-2-1 0 0,-3-4 3 0,0 1-2 15,-3-2 0-15,1 1-5 0,-2 0 3 0,-4 0 0 16,-2 2 0-16,1 2 1 0,-3 3-2 15,-1 4 2-15,-2 0 2 0,-1 5-1 0,-1 2 3 16,1 3-3-16,0-1-6 0,0 4-8 0,1 0-9 16,0 4-5-16,-3 2-2 0,-1 2 0 15,-3 5 6-15,-1 1 3 0,1 4 4 0,3 1-1 16,1 4-1-16,1 2 3 0,2 1-1 0,2-1 3 16,2-3-2-16,3-1 0 0,3-4 4 0,5-4 2 15,1-3 8-15,2-5 2 0,2-3 0 0,2-4-3 16,1-3 1-16,0-5-2 0,2-3 3 0,-3-2 0 15,2-3-3-15,-3-1 0 0,0 0-3 16,0 0-1-16,-4 0 1 0,-1-1 1 0,-2 2-1 16,-2 2-1-16,-1 1 0 0,-2 2-1 0,0 2 0 15,-3 6-2-15,0 1-2 0,-4 2-1 0,-1 2-6 16,0 2-7-16,1 0-1 0,-1 4-3 16,0 3 7-16,0 6 7 0,0 2 2 0,-1 4 1 15,0 3 0-15,1 2-1 0,-4 2-1 0,3 1-6 16,1-2-16-16,1-4-8 0,5-5 1 0,7-8 6 15,3-3 18-15,1-6 12 0,2-3-1 16,-1-7 1-16,3-1 1 0,-3-5 6 0,0-4-3 16,-1 0-1-16,-3-7-1 0,-2-3-4 0,-3 2 4 15,-3-4-1-15,-3 3 0 0,-1-5-4 16,-3 2 3-16,0-1-3 0,-2-2 2 0,0-2 5 16,0-1-6-16,2-4 0 0,1 2 1 0,1 1 0 15,0 1-2-15,2 2 2 0,-2 6 0 16,1 4 2-16,0 8 12 0,-2 9 4 0,0 3-2 15,0 4-12-15,0 3-10 0,0 3-9 0,-3 4 1 16,1 7 1-16,-3 5 7 0,2 4 3 0,2 5 0 16,0 5 3-16,2 0 0 0,1 7-1 0,0 5 1 15,2-1-2-15,2 0 3 0,-1-2-1 16,3-2-3-16,4-5-3 0,0-2-10 0,4-4-25 0,7-6-34 16,2-4-64-16,3-7-97 0,5-2-130 15,0-8-277-15,1-3-914 0</inkml:trace>
  <inkml:trace contextRef="#ctx0" brushRef="#br0" timeOffset="417838.491">27518 5813 590 0,'8'-4'125'0,"1"-2"-47"0,0-2 29 16,-2-1 57-16,-2 1 59 0,2-3 33 0,-4-3-1 0,-1-1-25 16,1 2-35-16,-2-2-29 0,-1 2-25 0,0 0-13 15,0 2-13-15,0 2-11 0,-1 4-14 16,1 2-18-16,-1 2-20 0,1 2-23 0,1 2-18 15,-1 1-13-15,-1 5-1 0,-2 4 3 0,-1 6 4 16,-2 5 1-16,4 1 2 0,-1 1 0 16,2 2 1-16,3-1-1 0,3 0-1 0,3 1 2 15,2-1-2-15,1-1 0 0,1-1-4 0,5 0-4 16,-4-2-8-16,7-2-35 0,0-4-73 16,7-6-139-16,-2-6-232 0,3-5-277 0,2-6-738 15</inkml:trace>
  <inkml:trace contextRef="#ctx0" brushRef="#br0" timeOffset="417997.0121">27721 5397 1263 0,'0'1'81'0,"0"1"-82"0,0 3-31 16,0 4 23-16,-1 5 29 0,0 2-12 0,1 6-20 15,1 4-53-15,4 2-89 0,4 5-104 0,0 0-123 16,1 4-78-16,2 1 459 0</inkml:trace>
  <inkml:trace contextRef="#ctx0" brushRef="#br0" timeOffset="418299.1406">27967 5935 1057 0,'7'-19'445'0,"6"-5"-241"0,2-7-45 16,-2 4-11-16,4 2-7 0,-1 2-2 0,0 0-17 16,3 3-20-16,-4 3-20 0,2 4-19 15,-2 3-17-15,-1 5-18 0,-3 2-13 0,0 3-11 16,-2 2-7-16,0 1-2 0,-2 4-1 0,1 3 2 15,0 4 2-15,-3 3 2 0,-1 2 1 16,-4 2 0-16,1 0 3 0,-2 0-1 0,1 1 1 16,-4-1 0-16,-1 0 1 0,3-4 0 0,-1-4 0 15,0-3 1-15,3-8 8 0,2-2 25 16,-1-1 9-16,4-7 3 0,4-4-7 0,4-3-23 16,5-4-12-16,-2-1-1 0,0 2 2 0,2 3 6 15,-6 2 13-15,0 1 10 0,0 4 8 0,-3 2-6 16,-3 3-12-16,3 3-17 0,-5 2-15 0,4 1-8 15,-1 1 0-15,-1 4 1 0,2-1 4 0,1 7 4 16,3 1 2-16,-1 1 3 0,5 1-6 0,1 2-33 16,3 0-74-16,3 3-147 0,0-1-275 15,2-1-722-15</inkml:trace>
  <inkml:trace contextRef="#ctx0" brushRef="#br0" timeOffset="419806.2475">29391 5459 211 0,'1'-6'314'16,"1"-5"-67"-16,1-3 10 0,-2 3 19 0,3-1 4 0,-1 3-9 16,-1-1-36-16,4 1-40 0,-3 3-40 15,3 0-46-15,0 2-33 0,2 3-23 16,-2 1-19-16,-1 0-14 0,3 4-12 0,0-1-6 0,-2 4-4 16,1 4 1-16,-2 2 0 0,0 6 1 15,0 0 4-15,-3 6-2 0,-1 0 0 0,-2 2 0 16,-1 1-1-16,-2-2 3 0,2 1 0 0,-3-2 0 15,1 2 3-15,-3-3-5 0,2-2 1 0,-2-3 3 16,4-4 2-16,2-6 2 0,0-3 13 0,1-5 24 16,0-1 34-16,0-3 8 0,2-2-8 15,0-4-22-15,3-5-35 0,1-2-9 0,3-4-5 16,1-1-2-16,0-4 0 0,0 2-3 0,1-3-1 16,0 0-2-16,-2 3-2 0,1-3 3 15,2 2-1-15,-1 2 0 0,2-1-2 0,2 1 1 16,0 4 0-16,-2 3-1 0,0 5-2 0,-2 4-2 15,-2 2-3-15,0 4-2 0,0 2-4 0,-2 1-2 16,-1 4 0-16,1 4 2 0,-3 3 4 0,3 4 2 16,-5 1 2-16,-1 2 2 0,-1 0 1 15,0 0 1-15,-1 3 2 0,-2 0-2 0,-4-2-2 16,1 2 5-16,0-3-2 0,-2-3 1 0,4-3 0 16,-2-7-2-16,5-3 5 0,1-4 3 0,0-2 7 15,0-1 2-15,0-1-1 0,0-4-1 16,1-4-5-16,3 0-3 0,0-5-2 0,2-1 0 15,0-3-5-15,2 1 3 0,-1-2 0 0,0 0-1 16,3 2 2-16,-1 1-2 0,1 3 0 16,0 0-2-16,0 5 5 0,0-1-4 0,-4 5-2 15,-2 3-2-15,-2 0-6 0,3 3-4 0,-2 2-1 16,-1 2-1-16,4 2 1 0,-3 5 6 0,1-1 5 16,-1 5 0-16,-1 1 2 0,0 1 2 0,1 2 0 15,1 1 2-15,-2-4 2 0,0 1-3 16,7-3 1-16,0-4 0 0,3-3 2 0,7 1 0 15,1-7-2-15,-1-1 3 0,3-3-1 0,-1-3 1 16,0-3 0-16,0 1 0 0,0-6 2 16,-3-2 1-16,1 2-3 0,-2-6-1 0,-3 3 2 15,3-1-1-15,-4-1-1 0,-2 0-1 0,-1 1-3 16,0 4 3-16,-3 0 0 0,-4 4 1 16,2 2-2-16,-3 3-1 0,-2 3 2 0,1 0-2 0,-1 2-1 15,-1 0-5-15,2 2-7 0,-1-1-3 0,0 1 1 16,0 3 2-16,0 2 5 0,2 1 5 15,-1 2-2-15,1 1 3 0,5 0 1 0,-1 0-2 16,1-3 0-16,5 1 3 0,0-2 1 0,2-4 1 16,2-2 2-16,-1-4 2 0,1-1-1 0,-3-3 1 15,-1-1 0-15,-2 0-2 0,1-3 1 16,-3-1 1-16,-5 3-6 0,3-1 4 0,-5 3-3 16,0 0-1-16,-1 3 0 0,-1 3 0 0,1 0-4 15,0 1-3-15,0 0-5 0,1 1-9 16,-1 3 0-16,0 0 3 0,2 4 6 0,1 1 4 15,-1 4 3-15,3-1 2 0,3 3-1 0,0-2 2 16,2 2 1-16,3 0-1 0,4-4 3 0,2 0-2 16,3-3 2-16,0-2 0 0,5-1 1 15,-2-4 1-15,2-1-1 0,-1 0 1 0,2-3 4 16,0-1-4-16,-3-2 3 0,2-1 0 0,0-3-3 16,-3 1 2-16,0-4 1 0,2 1-1 0,-6-5 0 15,1 3 1-15,-1-1-1 0,-3-2 0 16,-1-1 4-16,-1 0-4 0,1-1 1 0,-1-3-2 15,-1-2-2-15,2-1 1 0,-3-1-1 0,-2-5 1 16,0-1-3-16,0-2 1 0,-1-4 1 0,-3 2-1 16,1 1 1-16,-2-3-1 0,0 1 1 0,-3-3-1 15,2 5 4-15,-3 1-4 0,-1 3-2 16,-1 3 1-16,-1 6-3 0,-1 2 4 0,-3 8-2 16,2 2-3-16,-3 4-2 0,3 4-10 0,-3 2-3 15,2 3 0-15,-4 5 3 0,-1 4 0 0,-2 8 4 16,0 5 3-16,2 6-4 0,-2 4 8 15,6 6 1-15,0 4 1 0,1 4-2 0,0 4 2 16,4 5 2-16,0-4-2 0,3-1 3 0,-1-2-2 16,2-7-1-16,5-7-1 0,2-3-1 15,4-8 0-15,2-5 3 0,1-5 2 0,4-4 2 0,-1-3 1 16,3-4 2-16,0-4 1 0,4-4 0 16,2-4-1-16,0-5-1 0,1 0 0 0,-1-7-3 15,0 1 2-15,-5-4 1 0,1 0-1 16,-5-1 2-16,1-1-1 0,-3-2 0 0,-4-1 0 15,2-4 1-15,-6-5-1 0,0-1-2 0,-1-4-1 16,-3 1-1-16,-4-2-2 0,2 0 0 0,-3 0 0 16,0-1 1-16,0 1 1 0,4 1 0 0,-3 1 1 15,0 2-1-15,2 4-3 0,-2 4-1 16,0 5 3-16,0 6-2 0,-3 5 2 0,0 7-2 16,0 5-11-16,0 1-19 0,-1 4-6 0,-4 3-5 15,2 6 7-15,-5 5 18 0,-2 8 5 0,0 7 9 16,0 5 2-16,-1 5 1 0,2 5 2 0,1 2 0 15,4 5 2-15,1 4 0 0,-2-1 0 16,4 4-2-16,2-2-4 0,5-2-25 0,-2-10-50 16,7-7-81-16,8-8-91 0,1-6-88 0,8-9-172 15,2-6-316-15,-1-7-52 0</inkml:trace>
  <inkml:trace contextRef="#ctx0" brushRef="#br0" timeOffset="419996.911">31557 5007 484 0,'3'-9'559'0,"4"-1"-287"16,1 1-53-16,3 3-52 0,-2 3-35 0,-2 3-25 16,1 2-34-16,1 2-21 0,0 2-14 0,-1 4-9 15,-2 5-2-15,3 2 7 0,-1 4 12 0,-4 4 7 16,4 3 3-16,0 3-3 0,-5 4-6 0,3 4-5 16,-4 0-1-16,-1 1-5 0,-2-2-11 15,1-2-53-15,2-4-81 0,6-7-85 0,6-4-105 16,3-11-157-16,2-4-305 0,0-6 17 15</inkml:trace>
  <inkml:trace contextRef="#ctx0" brushRef="#br0" timeOffset="420145.7242">31815 4903 1146 0,'0'-6'165'15,"5"-2"-89"-15,-2 0-49 0,4 4-57 0,-3 4-104 16,4 1-156-16,-5 6-274 0,6 0 169 0</inkml:trace>
  <inkml:trace contextRef="#ctx0" brushRef="#br0" timeOffset="421014.3498">32101 5301 1401 0,'14'-17'281'0,"4"-7"-197"15,7-6-2-15,-3 3 24 0,-5-1 25 0,-3 1 16 16,-2-1-15-16,-4-1-27 0,-1-2-27 16,-4-2-22-16,-3-5-13 0,2 2-7 0,-1-1-4 15,1-2-4-15,-2 0-6 0,1-2-4 0,0-3-3 16,-1 2-3-16,2 4-3 0,-1-1-4 16,3 3 1-16,-2 1-1 0,-2 4 1 0,1 6 9 15,-2 2 0-15,1 6 5 0,-1 9-2 0,1 0-10 16,0 7-18-16,-1 5-13 0,-3 3-9 0,2 7 2 15,-3 7 13-15,0 6 6 0,0 9 8 16,2 3 3-16,2 5 0 0,-1 9 1 0,0 3-1 16,-1 7-3-16,0 3 2 0,-4 6-2 0,1 3 1 15,-4 2-2-15,-1 3 4 0,-5-3 1 0,0 1 2 16,-5-6 0-16,0-6 1 0,-2-5-1 0,10-11-1 16,3-9 1-16,5-11-2 0,7-11 3 15,0-9 11-15,0-6 27 0,-2-5 7 0,1-5 5 16,4-6-9-16,0-6-28 0,3-8-5 0,2-2-5 15,-1-7-3-15,3-2 0 0,0-3 0 0,5-1-2 16,-4 2 0-16,3-2 2 0,-1 1-2 16,3-2-1-16,1 3-1 0,1-3 3 0,2 0-2 15,-3 6-1-15,2 1 0 0,-3 9-1 0,-5 3 1 16,0 8 0-16,-5 4-3 0,-2 7-6 0,-3 1-17 16,-2 6-12-16,0 2-9 0,-2 7 4 15,1 3 13-15,-2 4 11 0,0 5 10 0,-2-2 3 16,4 2 0-16,2-3-1 0,5-1 0 0,2-2 0 15,4-2 3-15,2-3 2 0,0-3 4 16,4-1 4-16,2-5 3 0,4-2 1 0,0-5 0 16,3-5 1-16,-1 0-3 0,-1-5 1 0,2 0 1 15,-2-5 3-15,-5-2 3 0,-2-2 0 0,-2-3 0 16,-5-1-2-16,4-4-1 0,-6-3 1 16,0-4-2-16,-5-2 1 0,1-2-2 0,-2-2-1 0,2-2-3 15,-2 0 3-15,3-2-7 0,-3 1-1 16,5-3 0-16,1 5-1 0,1 3 1 0,-1 0-1 15,0 3 1-15,-2 7-4 0,-5 3 2 16,3 8 0-16,-6 8-2 0,0 6-3 0,0 4-20 0,0 2-17 16,-2 3-5-16,-3 6 1 15,-3 4 14-15,1 9 17 0,-2 5 7 0,0 1-1 0,-3 7 7 16,4-3 2-16,0 7 0 0,5 3 2 0,-2 0 2 16,2 4 1-16,3 0 1 0,3-2 0 15,5-4 3-15,7-5 0 0,3-7 3 0,2-4 3 16,4-5 9-16,-13-11 2 0,2-2 1 0,1-3 1 15,3 0-9-15,2-3-2 0,0-3 1 0,-1-2-1 16,0-5-1-16,0 0-3 0,-3-4-4 16,-3 0-3-16,-6-2-2 0,-2 0 0 0,-3 1 0 15,-4 2-1-15,-4 0 2 0,-2 3 0 0,-5 1 3 16,-1 4 2-16,-3 2 1 0,0 3-8 0,-2 6-2 16,-17 11 0-16,7 3-1 0,12 5 4 15,16-1 1-15,7 1 0 0,2-10-1 0,5 5 12 0,5-1-1 16,9 5-4-16,4 0-11 0,5 3-36 15,8 0-52-15,1 2-77 0,1-1-127 0,-4-5-244 16,-1-1-762-16</inkml:trace>
  <inkml:trace contextRef="#ctx0" brushRef="#br0" timeOffset="427131.2405">24324 7422 613 0,'-2'2'264'0,"-1"-1"-87"0,-3 3-17 0,3 2 19 16,-2-3 30-16,3 0 7 0,1 0-17 0,-2 2-18 16,-1-2-36-16,3-1-33 0,0 1-22 0,1-2-10 15,1-1-1-15,0 0 6 0,1-1-6 16,0 1-3-16,1 0 0 0,-2-1-10 0,1-3-7 15,4-2-14-15,2-4-15 0,2-2-6 0,1-5-6 16,3-1-6-16,2-2-1 0,0-2-5 0,1-3 1 16,-3 0 1-16,4-1-3 0,-4-2 4 15,0-2-2-15,-1 1 0 0,-3-2 0 0,0 2 0 16,-3-3 0-16,-4-1-3 0,-1 0 0 0,2-2-8 16,-2 1 5-16,-2 0-1 0,0 1 1 15,-2 0-1-15,0 1-2 0,-1 0 2 0,2 0-1 16,-1 6 3-16,-2 0-1 0,0 5 0 15,2 6 0-15,-1 3-1 0,-2 5 1 0,4 2-2 16,-1 4-8-16,1 1-17 0,-1 1-12 0,-1 2 0 16,2 2 8-16,-8 10 13 0,4 3 14 0,-3 10 2 15,0 4 0-15,1 4 1 0,1 5 1 0,-1 2 0 16,4 6 2-16,1 3 0 0,-2 5 1 16,4 3 0-16,-1 3 2 0,1 0 0 0,0 2-2 15,1-1 1-15,-1 0 0 0,0 3-1 0,-2 0 0 16,-2-2-2-16,-3-4-1 0,3-4 1 0,-1-4 0 15,2-5 2-15,1-5 0 0,-3-7 2 16,1-2-3-16,-2-7 1 0,3-4-2 0,0-4-1 0,-2-8 1 16,4-3 6-16,0-5 4 0,0-1 9 15,0-4 16-15,-1 1 4 0,-1-5 0 0,2-3-6 16,0-7-9-16,0-7-9 0,0-4-6 0,2-4-1 16,1-4-5-16,0-3 0 0,4-2 0 15,-2-4 0-15,4 1 0 0,2-3 1 0,1-3-4 16,0 0 2-16,5-5 0 0,1 3-3 0,-1 0 2 15,4 7-2-15,-4 0-1 0,0 8 1 0,2 5-2 16,-5 8-1-16,3 4-2 0,-2 4-1 16,-4 6-3-16,-1 3-4 0,1 3-2 0,0 3-1 15,-1 3-1-15,1 5 4 0,0 4 3 0,1 1 3 16,0 8 2-16,-2 3 0 0,-1 4 2 0,2 1 1 16,-5 2 1-16,2 2-1 0,-4-2 0 15,3-1 1-15,-2-1-1 0,2-4 1 0,-2-4 2 16,5-4-3-16,-1-5 0 0,0-7 1 0,-1 0 2 15,2-2 2-15,1-5 3 0,1-1 0 16,1-3 2-16,2-5-1 0,0-4 0 0,1-5-1 16,0-4-2-16,3-1-1 0,-5-2-1 0,3-2 0 15,-3 1 0-15,-2-4 1 0,3-2 0 0,-4-1 0 16,0-4-3-16,2 0 1 0,-4-2 2 0,2-2-2 16,0-2 0-16,-2 1-2 0,1-2-1 0,-1-3-2 15,-4 4 0-15,1 0-1 0,-4 0 1 0,-1 1 0 16,-4 4-1-16,0 5 1 0,-5 3 1 15,4 8 0-15,-3 8-1 0,0 5-9 0,1 5-11 16,2 6-10-16,-3 0-6 0,3 5 4 0,-5 7 8 16,-3 3 8-16,-4 14 8 0,-1 8 7 15,-2 8 3-15,2 5 1 0,4 5 0 0,-2 1-1 16,5 4 3-16,4 3 1 0,2 2 0 0,0-2 2 16,2 0-3-16,3-4-1 0,1-4 1 15,6-7-2-15,2-8-1 0,4-6 2 0,4-7 1 16,0-2 4-16,0-6 5 0,3-5 2 0,0-4 6 15,0-9 1-15,1-4-3 0,6-6-2 0,-2-8-4 16,4-2 0-16,-1-8-4 0,1 2 1 0,-5-1-2 16,2-4-1-16,-4 2 0 0,-2-3-2 0,0-4 0 15,-2 4 1-15,-3 0-2 0,-4 4-1 16,0 4 3-16,-2 5 0 0,-3 5 0 0,-4 5 2 16,0 7-5-16,-2-1-3 0,0 2-5 0,0 2-8 15,0-1-4-15,-1 2 1 0,-1 8 5 16,-1-1 7-16,-1 8 5 0,0 2 0 0,-3 2-2 15,-2 1 2-15,6 2-1 0,-4 3 2 0,3-1 1 16,-2 3-1-16,-1-2-1 0,2-1-2 16,3-2-1-16,2-7 1 0,5-2-1 0,0-6 2 0,0-4 2 15,3-2 2-15,1-5 5 0,3-2 1 16,1-7 0-16,4-2 1 0,1-5-4 0,-2-1 0 16,0-1-1-16,-3-1 0 0,-1 1 1 0,-5 1-1 15,1-3 0-15,-3 3 0 0,-1 3-3 16,-3 1-1-16,0 5-1 0,-1 2-1 0,-1 2-1 15,0 3-4-15,0 1-7 0,1 2-10 0,0 1-2 16,-2 3 0-16,1 4 8 0,-2 2 8 16,0 4 4-16,2 3 2 0,-2-1 0 0,3 3 2 15,1 1 0-15,2 0-1 0,1 1 0 0,4-3-5 0,2-4 6 16,3-4 2-16,2-3 6 0,2-6 1 16,0-4 5-16,2-3 0 0,1-5-1 0,0-1 0 15,-1-3-3-15,-2-3 0 0,-1-1-1 0,-4-1-1 16,5-3 1-16,-5 0-2 0,0-2-1 15,0 0-1-15,-2-2 1 0,-2 0 0 16,1 1-1-16,-2 0-1 0,-1 2 1 0,2 5 0 0,-2 4-1 16,-2 4 3-16,-1 2-5 0,-2 6-2 15,2 0-3-15,-2 2-5 0,-1 0-7 0,0 3 0 16,1 3 2-16,-1 2 4 0,0 2 6 0,0 5 1 16,0-1-1-16,0 4 3 0,0 1 0 0,0 0 1 15,0 0 1-15,1 3 1 0,-1-1-2 0,2-1 0 16,3-3-1-16,-1-3 4 0,5-2-1 15,-1-2 2-15,2-3 2 0,0-1 0 0,2-3 4 16,2-1 1-16,2-2-1 0,3-3 1 0,-2 0-3 16,3-5 2-16,-2 0-1 0,3-2-1 0,-2-4 1 15,1-2-2-15,-1-2-1 0,0-3 1 0,-3-1-1 16,1-2-1-16,-1-1-1 0,-1-1 2 16,1-1 0-16,0-3 0 0,-4 4-1 0,1-2-1 15,-4 3-1-15,-1 4 2 0,-3 1 1 16,-1 5 3-16,-4 2-3 0,-4 4 1 0,1 0-1 15,-1 5-7-15,-2 1-4 0,-1 1-8 0,-1 2-2 16,-4 5-1-16,-1 1 6 0,-4 7 4 0,1 2 3 16,-2 3 2-16,4 2-2 0,-2 3 1 0,0 4 0 15,3 4 2-15,3 1-2 0,1 1 0 16,3 1 1-16,6-5-3 0,6-3 3 0,3-5 2 16,3-4 3-16,3-3 3 0,3-4 3 0,2-4 1 15,2-6 2-15,2-1 0 0,3-7-3 0,3-2-1 16,-1-1-3-16,2-3-1 0,-1 1-1 15,-3-3 0-15,2 0 0 0,-3-1-3 0,-1 1 2 16,-1 1-1-16,-1 4-1 0,0-2 0 0,-3 8-1 16,-4 2-3-16,-1 1 0 0,-5 4-1 0,0 1 1 15,-4 1 1-15,1 3 1 0,-3 3 2 16,-1-1-2-16,-1 6 2 0,-1 0-1 0,-2 1 2 16,-3 2 2-16,-1-1-2 0,-3-1 1 0,-1 2-2 15,-1-2 0-15,-1-1-2 0,-4 0-15 0,-3-4-28 16,1 1-52-16,-3-4-77 0,4 0-106 15,-4-3-175-15,0-4-578 0,-3-1-377 0</inkml:trace>
  <inkml:trace contextRef="#ctx0" brushRef="#br0" timeOffset="428346.4612">21662 7189 1 0,'1'-3'0'0,"-1"-1"125"16,2 0 192-16,0 0-41 0,1-2-36 0,-1 3-14 0,-2-1-21 15,5 0-17-15,-2 0-16 0,-1 2-19 16,-2 0-16-16,2-3-14 0,-2 3-12 0,2 1-8 15,0 0-10-15,-2 1-6 0,0-2-16 16,0 2-12-16,0 0-14 0,0 0-20 0,0 2-8 16,0-2-8-16,0 0-6 0,0 0-4 0,0 0-4 15,1 1-6-15,-1 1 1 0,0 4 1 0,1-2 4 16,-1 4 5-16,0 5 1 0,0-2 0 0,0 5 0 16,-1 0 1-16,1 2 0 0,0 4 2 15,0 2 0-15,0 2 2 0,1 5 4 0,0-2 1 16,0 4 4-16,1 3 0 0,4 4 0 0,-4 2 0 15,3 4-1-15,-1-1 1 0,0 2-3 0,3 0 0 16,-1 0-5-16,0 2 1 0,2 1 2 16,-1 1-3-16,-2 1 1 0,4 2-1 0,-2 1-3 15,-2 2 3-15,3 0 5 0,0-1 1 0,-1-3 1 16,-1-1 1-16,0 0-6 0,-4-5-3 0,-1-1-1 16,-1-5-1-16,1-1 0 0,-1-2 0 15,1-1 0-15,2-2 3 0,2-3 3 0,-1-2 2 16,3-2 0-16,0-3-1 0,0-3-2 0,0-5-2 15,1 1 0-15,-4-4-3 0,2-3 0 0,-4-1 0 16,0-2-1-16,3-2 2 0,-5-3-1 0,0 0 0 16,0-1-1-16,0-2-1 0,0 0 3 15,0 0 2-15,0 0 0 0,0 0-1 0,-3 0 2 16,3 0-3-16,0 0 2 0,0 0-1 0,3 0 2 16,-3 0-2-16,0 0 2 0,1 0 3 15,-1 0-2-15,1 0 1 0,0-1-2 16,-1 1-1-16,1-1 0 0,1-1 0 0,3 1-3 0,-3 0 0 15,3 0-2-15,0-1 0 0,1-1 0 0,0 1 0 16,3-2-2-16,1 1 0 0,1 1 1 16,2-2 0-16,5 1-1 0,2-1 1 0,7-1 0 15,2-1 0-15,5 1-1 0,4 0 0 0,4 0 0 16,1-2 1-16,7 1-2 0,3-1 3 16,3 0-1-16,-1-1-2 0,4 1 2 0,2-1-2 15,-2-2 3-15,1 3-1 0,-6 1 1 0,-5 1 0 16,-5-1-2-16,-2 3-1 0,-3-1-1 0,-3 3 2 15,-6-2 1-15,-6 1 0 0,-3 2-2 16,-4-1 2-16,-4 1-2 0,-3 1 2 0,-4-1 2 0,-2 2-3 16,-3-2-2-16,-1 0 1 0,0 0 0 15,0 0-1-15,0 1-1 0,0 1-2 0,0-2-2 16,0 1-4-16,0 0-15 0,0 1-27 0,0-2-42 16,0 0-76-16,-1 0-97 0,1-2-190 0,-2 0-277 15,2 0-746-15</inkml:trace>
  <inkml:trace contextRef="#ctx0" brushRef="#br0" timeOffset="428701.3192">22921 8415 2194 0,'-2'-3'133'0,"0"-3"-48"0,-1 1 6 0,3 4 20 15,3 2 22-15,-2-1-16 0,0 2-32 0,0-1-27 16,0 0-21-16,0 0-8 0,4 0-5 0,0 4-6 16,5-1-4-16,2 4-3 0,5 1-2 15,5 2-1-15,-2 2-2 0,8 2-1 0,0 0 0 16,-2-1-1-16,2 3 1 0,-6-2-2 16,-2 1 0-16,0 1-2 0,-8-1-1 0,4 1 1 15,-7 0-1-15,-4-1 0 0,1 3 1 0,-3-2 0 16,-3-2 4-16,-1 3-2 0,-3 0 0 0,-2 0-1 15,-3 1-3-15,-2 0 4 0,-1 2 3 0,-4-1-1 16,1-2 0-16,-4 1 0 0,0 0-1 0,-2-2 1 16,-2 1 2-16,-3-1-2 0,1 0-2 15,-3 2 0-15,-1-3-5 0,-1 2-14 0,-2 1-32 16,-2-1-57-16,-2 0-105 0,-4 1-160 0,1 0-364 16,-1-3-858-16</inkml:trace>
  <inkml:trace contextRef="#ctx0" brushRef="#br0" timeOffset="552850.1538">24080 8143 449 0,'-1'-5'635'0,"-1"1"-402"16,-3-2-25-16,3 3-28 0,2 2-20 0,-1-2-6 15,1 1-23-15,0 1-23 0,0 1-30 16,0 0-32-16,0 0-26 0,1 1-21 0,-1 1-11 15,0 1 2-15,0 1 2 0,2 4 6 0,2 5 7 16,-1 1-2-16,-1 4 0 0,3 2 1 0,-1 4 1 16,-3 0 3-16,4 3-4 0,-3-2 0 15,1 0 0-15,0 0-1 0,1-2 0 0,-2 3-2 16,0-1-1-16,3 1 0 0,-3-1 2 0,0-2 1 16,4-4 0-16,-2 0 1 0,1-3-1 0,-2-1 0 15,-1-1 1-15,-1-3 2 0,3 0 1 16,-3-4 1-16,0-1 1 0,0-3-2 0,-1-2 13 15,0-1 16-15,0 0 24 0,0 0 21 0,0-1 15 16,0-1-13-16,0-2-22 0,1-2-18 16,-1-3-24-16,1-5-3 0,-1-2-1 0,1-3-4 15,3-1 2-15,-4-3-1 0,1-2-2 0,-1 0-2 16,-1-3-1-16,1-1-3 0,-2-1 1 0,2 1-2 16,0-5 1-16,2 3 0 0,-1-1-1 15,1 6 2-15,1 1-1 0,-2 7 0 0,4 1 0 16,-3 8-4-16,0 1-7 0,3 5-9 0,-1 3-10 15,2 2-2-15,5 2 4 0,3 6 7 0,6 4 10 16,0 4 5-16,8 6 0 0,2 2 1 16,2 7 1-16,4-2 3 0,1 0-2 0,2 2-1 15,-1-3 0-15,-2 0-2 0,2-1 1 0,-3 0-1 16,-2-3 2-16,-4-2-1 0,-2-2 2 0,-5-7 1 16,1-2 2-16,-7-7 3 0,-3-4 4 0,0-4 11 15,-6-1 6-15,-1-4 8 0,1-5 2 16,-3-4-3-16,4-4 2 0,-4-3 1 0,2-3-3 15,-5-4-1-15,-1 3-5 0,0-4-2 0,-1-1-1 16,-3-3-4-16,1 2-2 0,0-4-4 0,-4 2-4 16,6-1-2-16,-1 1-4 0,0 1 2 15,-3 1-4-15,4 4 0 0,-1 1-1 0,1 9-3 16,0 1-7-16,-1 6-17 0,4 3-26 0,-1 1-42 16,2 1-69-16,2 4-111 0,1 2-189 15,10 1-354-15,0 3-764 0</inkml:trace>
  <inkml:trace contextRef="#ctx0" brushRef="#br0" timeOffset="553197.1007">25279 8174 893 0,'0'5'621'0,"0"5"-352"16,2 5-75-16,2 3-20 0,0-4-19 15,3 4-23-15,2 0-31 0,-1-3-24 0,6-1-13 16,2 1-12-16,1-3-4 0,4-4-6 0,4-2-6 16,-3-5-6-16,1-5-7 0,0-4-2 15,1-1-1-15,-4-7-2 0,-2-2-1 0,-2-2-3 16,-5-2-3-16,-4 1-3 0,-4 2-5 0,-6-1-3 16,-5 2-1-16,-2 1 0 0,-3 2 6 15,-4 3 5-15,-1 1 7 0,-2 5 1 0,3 0-2 16,-1 6-4-16,1 0-2 0,5 2-4 0,3 2-3 15,2-1-2-15,2 0-4 0,4 2-2 0,1 2 6 16,3-1 8-16,4 1 7 0,3 2 5 16,6-2-1-16,7 0-5 0,2-4-5 0,12 0-8 15,0-4-20-15,1-2-29 0,-1 0-38 0,-3-2-42 16,-4-1-65-16,0-2-128 0,-6 1-291 0,-3-1-935 16</inkml:trace>
  <inkml:trace contextRef="#ctx0" brushRef="#br0" timeOffset="553671.8579">26785 7661 667 0,'-4'-1'869'0,"-4"1"-567"0,-2 1-129 0,-3 3-43 16,0 3-12-16,-1 5 4 0,-4 3-10 16,5 3-16-16,-3 1-18 0,0 2-17 0,3 4-13 15,0 4 1-15,0 5 3 0,0 7 1 0,1 1-4 16,-1 2-11-16,8-2-9 0,4 0-7 15,4-4-3-15,3-1-7 0,7-4-13 0,-1-2-16 16,6-4-17-16,0-5-29 0,-1-3-45 0,3-4-79 16,0-5-120-16,4-5-209 0,-1-10-475 15,0-4 117-15</inkml:trace>
  <inkml:trace contextRef="#ctx0" brushRef="#br0" timeOffset="555489.0445">27119 7831 962 0,'1'11'340'15,"0"1"-28"-15,3 8-36 0,2-3-48 16,3-4-46-16,3 2-48 0,1-3-33 0,2 1-17 16,1 0-6-16,1-7 1 0,3 0-3 0,0-4-8 15,4-4-10-15,-3-4-12 0,3 0-9 0,-2-7-8 16,2 0-7-16,-5-2-1 0,-1-2-4 0,-4 0-1 15,-6 0-3-15,-1-1-3 0,-7 2-3 16,-4 2-1-16,-2-1-5 0,-2 3-2 0,1 1-6 16,-3 3 1-16,-4 0-3 0,3 5-1 0,-2 2 5 15,-1 1-1-15,2 1-2 0,4 2-1 16,3 2-3-16,4-2 2 0,-1 3 1 0,4-1-1 16,0 6-1-16,4-1-1 0,4 0-3 0,4-1 5 15,3 0 6-15,2-4 4 0,6 0 8 0,5-7 1 16,0-2 0-16,1-3-3 0,0-2 0 0,-1-5 0 15,-4-1 0-15,0-3 7 0,-5-1 0 16,2-5 0-16,-5-1 0 0,0-3-2 0,-1-1 0 16,-4-5 1-16,0 2 1 0,-4-7-4 15,-1 0-1-15,-3-3 0 0,2-2-3 0,-2 2-1 0,1-4-1 16,1 2-1-16,-3-1 0 0,4 2 2 16,-2 2 3-16,-1 2 1 0,3 8 4 0,-6 5 5 15,1 4 2-15,0 8-3 0,-3 4-3 0,0 7-13 16,0 3-9-16,0 0-15 0,2 5-2 0,-2 3 2 15,1 9 9-15,0 9 9 0,-1 10 2 16,0 8 2-16,0 6 0 0,-4 7 0 0,-2 6 0 16,1 2 2-16,-2 5-1 0,-2-4 1 0,0 0 1 15,2-5-2-15,-2-3 1 0,-5-4 1 0,3-4-1 16,0-6-1-16,1-12 7 0,5-10-3 16,2-8 2-16,2-9 10 0,1-4 9 0,0-4 5 15,1-5-4-15,2-6-9 0,1-6-16 0,3-7-2 16,1-6 2-16,-2-2 0 0,4 0-4 15,0-2 6-15,0 2 1 0,0 0-3 0,3 0 1 16,3 5-5-16,-3-1-4 0,1 2-1 0,2 6-1 16,-6 6-2-16,1 6-7 0,-1 5-5 0,-4 3-7 15,2 5-4-15,-2 2-1 0,4 6 4 0,-1 4 4 16,1 5 7-16,1 4 8 0,-1 2 6 0,0 2 4 16,3 0 1-16,0 0 2 0,2 0 2 15,3-4-2-15,3-3 4 0,4-2 2 16,4-7 1-16,5-3 3 0,1-4 2 0,1-4 1 0,-1-4 0 15,-4-4 4-15,1-3-2 0,-3-5 1 0,-3-1-2 16,-2-2 0-16,-7 0 1 0,-2-5-2 16,-5 1-2-16,-2-2-5 0,-6-2-2 0,-2 1 1 15,-2-2-1-15,-5 4 5 0,1 2-1 0,-1 4-2 16,-4 4 2-16,1 2-1 0,0 3-6 16,-1 3-3-16,-2 3-5 0,4 3-3 0,-3 5-3 15,0 2-1-15,-1 5 3 0,0 5 1 0,3 3 5 16,1 5-1-16,0 4 1 0,1 6 5 0,0 2-2 15,3 0-7-15,1 0-16 0,4-2-12 16,6-3-2-16,3-5 11 0,3-5 23 0,7-6 17 16,0-4 7-16,2-6 3 0,1-4-1 0,-2-4-1 15,2-4 1-15,1-5-3 0,-2-1-1 0,2-6-4 16,-1-3-1-16,-1-1-1 0,-5-3-2 0,0 2 4 16,0-3-3-16,-2 0 0 0,2 1-2 0,-2-3-3 15,-2-1 1-15,5-1-3 0,-4 1 0 16,6 3 0-16,-4 4-2 0,1 4-1 0,1 4-1 15,-4 2-1-15,-3 6-2 0,0 2-3 0,1 3-4 16,-2 4-3-16,0 0 0 0,1 4 2 16,0 5 3-16,-1 4 2 0,1 3 3 0,-3 2 1 15,1 7 2-15,1-2-1 0,1 2 2 0,-2-3-1 16,1-1 0-16,3-2 2 0,-1-6 1 0,0 1 0 16,6-2 1-16,-2-6 0 0,3-2 1 15,2-2 1-15,-5-5 2 0,1-4 0 0,1-1 3 16,-3-4-1-16,4-3-2 0,-4-2-1 0,1-5-3 15,0-2 0-15,-4-1-2 0,-1-3 3 16,-1-3-3-16,0 0 0 0,-5 0 0 0,-1 1 2 16,-1 4-1-16,-2 4 2 0,-2 3 1 0,-1 0 1 15,0 6 1-15,-1 2-2 0,-1 2-4 0,3 2-4 16,-1 4-10-16,0 0-5 0,-1 3-6 16,0 1 1-16,-3 5 4 0,-1 3 5 0,0 4 7 15,3 0 3-15,-2 5 2 0,3 5 1 0,-2 0 2 16,4 4-5-16,1-2-1 0,2-2-11 0,4-4-1 15,5-5 7-15,5-7 6 0,0 0 18 16,2-7 4-16,2-2 2 0,2-4-1 0,1-3-2 16,-2-5-3-16,1-1-1 0,-1-4 0 0,0-3-3 15,-1-6-1-15,0-1-2 0,-2-1 1 0,-2 0 0 16,1 1-1-16,-4-3-2 0,1 3 1 0,2-1-4 16,-2 3 0-16,-1 2-1 0,5 3-1 0,-5 5 0 15,-2 3-1-15,-1 5-6 0,-2 2-7 16,-2 4-6-16,0 1-5 0,0 4-1 0,3 4 4 15,-3 2 6-15,2 4 4 0,0 5 3 0,-3 2 3 16,1 5-1-16,-1-1 2 0,-3 4 1 16,-2 3 0-16,-3 1 2 0,-1 2 0 0,1-5 2 15,-2-6 1-15,5-8 0 0,1-5 3 0,1-8 9 16,-1-2 19-16,0-2 12 0,0-4 1 16,4-2-7-16,0-8-19 0,1-3-10 0,2-6-2 15,0 0 0-15,-2-2-4 0,3-1 1 0,3 3-1 16,-3-1-1-16,0 0 0 0,1 6-1 0,-1-1 0 15,1 2-1-15,0 3 0 0,1 4 1 16,-3 1-3-16,-3 3-4 0,3 5-3 0,-5-1-10 16,3 4-2-16,-1 4-3 0,-1 0 2 0,4 4 6 15,-2 5 5-15,2 3 6 0,3-1 0 0,-2 4 4 16,1-2 1-16,3 0 0 0,-1-2 3 0,3-1-2 16,2-4 0-16,-1-1 2 0,1-2 1 0,2-5 2 15,-3-1 2-15,3-5 2 0,-1-2 0 16,-2-2 1-16,2-3 0 0,1-4-1 0,-4-3 0 15,3 0-1-15,-3-5-3 0,-1-1-1 0,0-1-1 16,1-4-1-16,-3 1 0 0,-1-5 0 0,0-3-1 16,1 0-2-16,-1-2 1 0,2 0 3 15,1-4-3-15,-2 1 3 0,2-4-3 0,-2 0-2 16,5-2 3-16,-3-1-1 0,0 0-1 0,4 0 1 16,-4-2 0-16,-1 6 2 0,1 2 4 15,-6 7 2-15,1 4 2 0,-4 6 4 0,0 6 2 16,-3 4-3-16,-1 6-2 0,-1 4-11 0,0 3-13 15,0 2-15-15,-1 1-2 0,-1 6 1 16,-2 7 9-16,-4 6 12 0,-2 10 3 0,0 5 3 16,-3 8-1-16,4 5 2 0,-2 1-2 0,2 0 2 15,2-1 0-15,2 0 0 0,0 0 0 0,2 0 0 16,4-5-4-16,4-2-2 0,3-3-15 0,4-5-15 16,3-2-3-16,9-4-8 0,1-6-3 0,5-7-18 15,1-5-42-15,-1-9-68 0,-3-7-123 0,2-7-229 16,-7-3-798-16</inkml:trace>
  <inkml:trace contextRef="#ctx0" brushRef="#br0" timeOffset="555643.8564">30046 6884 1786 0,'0'-5'414'16,"0"4"-129"-16,5-2-85 0,5 1-65 0,1 2-67 16,5 0-53-16,9 0-9 0,5 3-1 0,5 2-3 15,6 2-2-15,6 1-46 0,-5 0-79 0,-1 5-120 16,-3-3-168-16,-6-1-220 0,-7 2-820 15</inkml:trace>
  <inkml:trace contextRef="#ctx0" brushRef="#br0" timeOffset="560527.5181">25046 9015 226 0,'0'-2'320'16,"0"-1"-95"-16,2 0-29 0,-2 0 4 0,0 0 8 16,-2 2-14-16,2-2-26 0,-1 0-18 0,0 1-26 15,-2-1-22-15,0 0-16 0,-1 0-18 0,0 1-14 16,-4 0-13-16,-1 2-13 0,0 0-11 15,-2 2-4-15,-5 2-6 0,-1 2-1 0,-1 2-1 16,-5 3 1-16,-1 3-2 0,-1 5 2 0,-3 2 3 16,4 3 3-16,-4 3-1 0,4 1 1 0,1-3-5 15,6 3 1-15,0-2-1 0,6 1-2 16,3 0 1-16,4 0-1 0,5 0 1 0,2 0 1 16,6-2-1-16,2-2 1 0,8-3-1 15,1-3 7-15,2-6 1 0,5-1 6 0,2-5 0 16,2-2-1-16,1-5 1 0,1-1-3 0,3-6 1 0,-2-2-3 15,-2-3 0-15,-1-3 2 0,-1-1 0 16,-3-3 2-16,-4-1 1 0,1-2-4 0,-4 0 1 16,-2-4-3-16,0 1-2 0,0-5-1 0,-4-2-1 15,-1-1-2-15,1-5-3 0,0-3 4 16,-1-2-4-16,1-3-3 0,-1 0-1 0,0-2-6 16,-2 2 2-16,3-1 1 0,-3 1 0 0,-1 0 3 15,-1 4 2-15,-2 5-2 0,-3 4 3 16,-2 6 3-16,-2 4 0 0,-2 7 7 0,-2 1 5 15,0 10 1-15,2 3-4 0,-2 2-13 0,0 4-14 16,2 0-12-16,-3 6 1 0,-4 7 5 0,-5 8 9 16,-1 9 9-16,-4 10 3 0,1 5 3 15,1 6 0-15,4 6 0 0,1-1-3 0,4 2-1 16,2 0 1-16,1 2-3 0,-1-1 4 0,0-1-1 16,-1-5 2-16,6-7 1 0,2-5 3 0,8-8 1 15,1-2 0-15,1-4-4 0,1-4 0 16,3-1-3-16,-3-4 0 0,0-4-2 0,1-4-6 15,0-2-6-15,-2-4-16 0,1-1-23 0,1-4-38 16,-1-1-74-16,3-1-130 0,-2-1-255 0,3-2-601 16</inkml:trace>
  <inkml:trace contextRef="#ctx0" brushRef="#br0" timeOffset="561116.3992">25870 8987 1100 0,'-10'6'269'0,"-5"2"-45"0,-5 9-8 0,-2 3-12 15,-2-1-9-15,1 5-24 0,-1-2-39 16,-2 1-23-16,-2 2-32 0,4 0-24 0,2 0-16 16,6 0-12-16,1 0-3 0,7-4-4 0,6 0-2 15,4-7 0-15,5-1 1 0,4-5 1 16,4-4 0-16,4-3 3 0,1-3-2 0,5-4-2 0,0-1-1 15,-1-6-3-15,1 1 0 0,-4-5 0 16,-3 3 0-16,-6-2 0 0,0 1 4 0,-4 3-3 16,-4 1 1-16,-2 2-1 0,0 1-4 15,-4 2-1-15,1 3-4 0,0 0-4 0,-1 2-6 16,2-1-3-16,-1 4-7 0,0 1 1 0,0-2-1 16,0 5 4-16,1 2 6 0,0-1 3 0,3 2 1 15,0 1 2-15,4 1 0 0,2 3 1 0,0-1 0 16,2 2-1-16,1-2 0 0,1 0 0 0,2-3 2 15,-1-2 0-15,5-6 5 0,0-3 2 16,0-2 2-16,-2-6-3 0,0 0 3 0,-3-5-1 16,2 0 0-16,-4-3 2 0,1-2-2 0,-1-3-1 15,-2-1 2-15,-2-3-1 0,-1-1-3 16,-2-4-2-16,-2-4 2 0,0 1-4 0,-2-6-2 16,0 1 2-16,2-1-4 0,1-3 2 0,0 0 0 15,4-1 0-15,-2 2 0 0,2-3 2 16,1 3-2-16,-1 1 1 0,-1 4 0 0,0 3-1 15,-1 9 1-15,-2 3-1 0,-3 10-1 0,0 5-2 16,-1 2-6-16,0 5-13 0,-1 5-9 0,0 1-1 16,-2 6 5-16,-3 9 13 0,-2 10 6 0,-2 9 8 15,-4 7-2-15,2 6 1 0,2 3 0 0,-1 3 1 16,1 1-2-16,4-1 0 0,1 1-2 16,3-4-4-16,6-4-10 0,5-6-22 0,6-6-23 15,3-6-37-15,5-1-34 0,2-7-63 16,2-5-106-16,8-7-184 0,-2-4-328 0,1-9-204 0</inkml:trace>
  <inkml:trace contextRef="#ctx0" brushRef="#br0" timeOffset="561266.9579">26233 8904 1112 0,'-2'-7'524'0,"1"-1"-353"0,1-3-104 15,5 5-38-15,5 2-24 0,7-1-24 0,4-2-69 16,6 1-131-16,2 3-206 0,4-1-305 0,2 4 304 15</inkml:trace>
  <inkml:trace contextRef="#ctx0" brushRef="#br0" timeOffset="562635.5483">26814 8799 1109 0,'-10'1'222'0,"-3"5"-43"0,-5 4 24 0,-1 3 17 16,-1 4-10-16,-4 1-38 0,2 0-41 0,-2 1-25 15,3 4-27-15,0 0-21 0,5 4-15 0,-2 0-14 16,2 5-8-16,4-2-5 0,3-3-6 16,8-4-6-16,5-6-3 0,7-4 5 0,5-5 5 15,6-2 1-15,4-5 3 0,2-2-1 0,-1-2-3 16,2-4 0-16,1-2 0 0,-5-3 1 16,-3-1 1-16,-4 0 3 0,-4-2 2 0,-4 0 0 15,-3 1 0-15,-1 1 1 0,-5 1-3 0,-1 3 0 16,-1 3-5-16,1 2-5 0,-4 2-6 0,2 2-10 15,1 0-9-15,-1 3 1 0,1 0-1 16,1 5 7-16,-1 1 6 0,1 2 4 0,0 5 1 16,2 0 1-16,5 1-1 0,-1-1 2 0,0 0-1 15,4 0 1-15,1-3 0 0,1-3 2 0,5-2 2 16,-1-4 2-16,2-2 4 0,0-4 0 16,2 0 1-16,-4-5 1 0,0-2-1 0,3 0 1 15,-5-7 0-15,2 1 0 0,-4-6-1 0,2 0 1 16,0-6-3-16,-3 0 2 0,0-3-1 15,-2-1-1-15,1-4-3 0,0 1-1 0,-4-3-1 0,1-4-1 16,1-1 1-16,-1-2-1 0,3-1-2 16,-2-1 0-16,2-3-2 0,0 0 2 0,2 3 0 15,-2 0-1-15,1 0 3 0,-2 2-2 16,0 2 1-16,-3 2 2 0,-1 1 0 0,-4 9 3 0,-2 5 2 16,0 5 3-16,-3 6 0 0,2 5-3 15,-1 3-5-15,2 6-8 0,-2-1-16 0,3 2-6 16,-2 5-2-16,1 9 4 0,-3 6 14 0,-1 9 4 15,1 9 3-15,0 8 0 0,2 4 1 16,-3 2-1-16,2 3 2 0,1 2-2 0,-3 2 0 16,-1 1 3-16,-1 1 0 0,0-3-3 0,1-2-1 15,3-7-8-15,3-4-5 0,5-6-3 0,6-7-1 16,7-8 4-16,2-2 2 0,2-10-4 16,1-7-9-16,2-5 0 0,-3-4 3 0,1-6 7 0,-2-5 11 15,0-4 5-15,-6-3 4 0,-2 0 1 16,-4 0 1-16,-1-3-1 0,-6 2-1 15,3-1-1-15,-3 1 0 0,0 1 0 0,-1 2 5 16,-1 0 4-16,1 6 5 0,0-4 1 0,2 4 0 16,2 1 0-16,1 2-4 0,3 0-3 0,2-1-2 15,3 2-8-15,5-1 0 0,-1 2 0 16,5-1-2-16,0 1 4 0,5 2 0 0,0 0 1 0,0 2 2 16,-1 1 0-16,-1 2 1 0,-6 1-1 0,0 0-1 15,-6 1-2-15,-3 0-1 0,-5 2-1 16,-2-1-2-16,-3 3-1 0,-1-1 0 0,-1 3 4 15,-3 1 0-15,-2 6 2 0,-4 3 0 0,-1 1 0 16,-8 5 1-16,0 0-1 0,-3 6 3 16,1-1-3-16,1 1-3 0,0-2 0 0,1 0 0 15,7-4-1-15,7-5 0 0,4-1-2 0,6-7 1 16,2-3 3-16,3 0 1 0,3-5 5 16,0-1 0-16,6-3-2 0,2-5-1 0,1-2-1 15,2-3 2-15,1-3-4 0,-5-2 1 0,-1 1-1 16,-3-3 2-16,-2-1-1 0,-2-1-1 0,-3 2 1 15,-2 0-5-15,-2 3 6 0,-1 1 2 0,0 2-1 16,-4 2 0-16,0 3-1 0,-2 2-1 16,0 1 0-16,1 5-4 0,-1 0-4 0,2 0-8 15,0 0-4-15,-1 3-1 0,0 5 2 0,0-1 9 16,-2 5 3-16,1 0 0 0,-1 4 4 0,3-1 1 16,3 2 0-16,2-2-1 0,3-2 2 15,6-3 3-15,1-7 2 0,5 2 5 0,2-7-1 16,0-2 0-16,-1-1 0 0,-1-4-1 0,1-2 2 15,-2-6 0-15,1 0 0 0,-6-1-1 0,5-4 2 16,-7 0 1-16,4-3 0 0,-4 2-1 0,0-2-5 16,1-2-1-16,-2 1-1 0,4 1 0 15,-4 1-2-15,3 2-1 0,-2 4 0 0,0 3-4 16,-1 4 0-16,-2 2 0 0,1 3-5 0,-2 3-5 16,1 3-2-16,-1 3-2 0,2 3 2 15,1 4 5-15,-2 3-2 0,-1 4 2 0,2 3 1 16,-5 5 0-16,1 3 3 0,-6 1-1 0,0 4 2 15,-5-1 1-15,0 1 0 0,-1-2 0 0,1-3-1 16,3-6-1-16,2-5 3 0,1-3 2 0,0-8 3 16,4-1 3-16,-3-5 2 0,2 0 3 15,0-5 1-15,3-1-2 0,2-5-3 0,3-1-4 16,1-2 0-16,2 1 1 0,-4-3 0 0,4 1-1 16,0-4 1-16,1 1-4 0,-1-2 2 15,4 0 0-15,-4 0 1 0,2-2 5 0,-3-1-5 16,1 0-1-16,-3 0-2 0,-1 0-4 0,-2 3 5 15,-4 2 0-15,-2 4 1 0,-3 2 1 0,-4 1-2 16,0 3 1-16,-1 2-1 0,-2 4-2 0,-2 2-4 16,-1 3-1-16,-2 4-2 0,-2 5 4 15,-2 3 1-15,2 4 1 0,2 2 1 0,1 4-2 16,3 6 5-16,4 2-1 0,4 0 0 0,5 1 4 16,7-4 2-16,4-2 5 0,10-4 1 0,-1-4-1 15,8-4 0-15,2-4-2 0,4 2-5 16,0-6-5-16,1 1-22 0,-5-2-25 0,2-5-38 15,-6 1-73-15,-6-3-165 0,-7 0-381 0,-5-3-912 16</inkml:trace>
  <inkml:trace contextRef="#ctx0" brushRef="#br0" timeOffset="632767.8792">21864 8893 1 0,'1'-2'0'0,"1"-2"0"0,2-2 0 15,-2 3 0-15,-1 0 0 0,0 0 0 0,-1-1 0 0,0 3 0 16,1-3 83-16,-1 1 28 0,1 0-2 15,-1 1 0-15,0 0 3 0,0-1 8 0,2 2 6 16,-2-1 4-16,0 1 4 0,0-1-1 0,0 1-5 16,0-1-8-16,0 1-13 0,-2-1-14 15,2 2-11-15,-1 0-9 0,0 0-6 0,1 0-5 16,0-3-5-16,-1 3-3 0,1 0-1 0,0 0-1 16,0 0-4-16,0 0 0 0,0 0-4 0,0 3-4 15,0-3 0-15,0 0-4 0,1 0-3 16,-1 0-4-16,0 2-7 0,0-2-3 0,0 0-4 15,0 1-4-15,0-1 1 0,0 2-5 0,0-2 0 16,0 0-1-16,0 3 1 0,1 0 5 0,-1 2 3 16,1 3 3-16,-1-2 8 0,2 4 4 15,1 1 2-15,-2 1 3 0,0 2-8 0,0-1-4 16,-1 3-3-16,1 1-3 0,1 0 0 16,0 1-3-16,0 2-2 0,-1 1-1 0,1-1-2 15,-2 1-2-15,2-3 3 0,1 4-2 0,0-3 0 16,-1 2-1-16,-1 0 2 0,2 0 1 0,2 1 0 15,-3-1 3-15,2-1-4 0,1 1 0 16,-2 1 0-16,3 0-4 0,-3 0 3 0,2 2 2 16,-1-1 5-16,-3 1 7 0,3 1 6 0,-1 1 2 15,-1-2-4-15,0 2-8 0,2 1-3 0,-1 0-4 16,-2 0-3-16,3-1 2 0,1 0-3 0,-3-2 0 16,0 0 1-16,3-1 2 0,-3 1-2 0,0-2 1 15,1 1-1-15,-1 0-1 0,-1 0 0 16,1-2-3-16,-1-2 2 0,-1-1-1 0,2-1 0 15,2-3 0-15,-3 1 0 0,2-2-2 16,-3-1 0-16,2 0 0 0,1-1 1 0,0-1 4 0,-1-1-3 16,0 0 0-16,0-1-3 0,1-1 0 15,-2-1 3-15,0-1-4 0,0-1 4 0,-1 1-4 16,0-2 2-16,0 0 1 0,0-3 0 0,0 1-1 16,0 1-1-16,0-2 1 0,0 1 0 15,0-1 3-15,0 0 0 0,0 0-1 0,0 0 2 16,0 0-4-16,0 0 1 0,0 0 0 0,0 0-2 15,0 0 1-15,0 0-1 0,0 0 0 0,0 0-1 16,0 0 0-16,0 0-1 16,0 0-2-16,0 2 0 0,0-2 2 0,0 0 1 0,0 1-1 15,0 0 0-15,0 1 1 0,0 2-2 0,0-1 2 16,1 0-1-16,-1 2 0 0,0-2-1 0,1 3 1 16,-1 1 1-16,2-1 0 0,-2 2-2 15,2 1 1-15,-1 1-2 0,1-1 2 0,-1 3 0 16,0-1 0-16,-1 2 0 0,1 2-3 0,0-2 2 15,1 3 2-15,-2-3-1 0,2 3 2 16,-2 1 0-16,1 0-3 0,0 1 1 0,0 2 0 16,-1 3 0-16,1 0 0 0,-1 0-1 0,0 1 1 15,1 0 0-15,0-2 0 0,-1 1 0 0,0 1-2 16,0-2 2-16,0 2 0 0,-1 0 0 0,1-2 0 16,-1 0 2-16,1-2-1 0,-1-1-1 0,1 0 2 15,-1-2-3-15,1 0 0 0,1-3 0 16,0 1 0-16,-1-3 0 0,0 1 1 0,1-3 0 15,0 1 1-15,3-1 0 0,-3-4-1 0,0 3 1 16,1-3-1-16,-2-2 2 0,0 1-2 16,1-2 1-16,0 0 3 0,-1-2-3 0,2 1 1 15,-2-2 1-15,0 0 1 0,2 0-1 0,-2 0 4 16,0 0 1-16,0 0-3 0,0 0 0 0,0 0-1 16,0 0-1-16,0 0 0 0,1 0-1 15,-1 0-1-15,0 0-1 0,0 0 1 0,2 0-3 0,-2 0 1 16,1 0-1-16,0 1 1 0,4-1 2 15,-3 1 2-15,1-1 0 0,4 0-1 0,-3 0 3 16,5 0-1-16,0-1-2 0,0 1 1 0,1-1-1 16,1-1-1-16,1 1-1 0,4-2 3 15,-2 0-2-15,6 0 2 0,1-1-1 0,1 2-3 16,6-3 3-16,2 1-2 0,3-2 2 0,5 0-1 16,3 2 1-16,0-1-1 0,7-2-1 0,-2 4 0 15,5-2 0-15,4 2-2 0,-3-1 2 16,0 2 0-16,0-3-2 0,0 3 1 0,0 0-1 15,-2 0-2-15,-1 2 4 0,-2-1 1 0,-4 0 0 16,-3 1-1-16,-2 0 2 0,-6-1-2 0,-6 1 0 16,0 0 0-16,-4 0-2 0,-3 0 3 15,-6 0-2-15,3 0 1 0,-5-1-1 0,-2 1 1 16,0 1-1-16,-4-1-2 0,2 0 4 0,-4 0-3 16,-2 0 2-16,3 0-3 0,-2 1 3 0,-1-1-12 15,-1 0-7-15,1 0-14 0,-1 0-19 0,1-1-14 16,-1 1-25-16,1-1-25 0,1 1-39 15,-2-1-45-15,3-2-84 0,-3 1-150 0,1-3-257 16,0-2-617-16</inkml:trace>
  <inkml:trace contextRef="#ctx0" brushRef="#br0" timeOffset="633075.5402">23317 10283 1362 0,'2'0'270'16,"5"1"-112"-16,4 2-25 0,1 3 16 0,8 1 28 15,3 4-3-15,4 3-40 0,2 2-29 16,1 0-28-16,1 6-17 0,1 0-7 0,-1 3-4 16,1 2-3-16,3 1-3 0,-11 1 1 0,4 2-4 15,-6 3-2-15,-5 0-1 0,-6-2-6 0,-6 2-4 16,-1-3-3-16,-9-3 0 0,0 2 0 15,-11 0-3-15,-2-2 0 0,-4-1-7 0,-3-2-4 16,-4-2 0-16,-3-3-3 0,1-5 0 0,-3 0-1 16,8-2-5-16,-2-5-8 0,6-1-16 15,1 1-27-15,3-2-33 0,4-2-41 0,0 2-55 16,4-4-87-16,1 3-169 0,4-4-239 0,-2 1-827 16</inkml:trace>
  <inkml:trace contextRef="#ctx0" brushRef="#br0" timeOffset="633906.3695">22078 10782 1 0,'2'-6'0'0,"3"4"378"0,-2-4-30 16,1 0-22-16,0 1-20 0,0 2-29 0,1 0-37 16,-2-1-37-16,-2 1-31 0,1-1-26 0,2 1-17 15,-2 0-16-15,0 1-14 0,-1 1-16 0,2-2-18 16,-1 1-19-16,0 2-14 0,0 0-13 15,-1 0-10-15,1 2-6 0,2 1-2 0,-1 2 2 16,3 1 1-16,-1 3 1 0,5 3 3 0,0 6-3 16,-1 1 3-16,3 5-1 0,-1 3 1 15,-1 4-1-15,0 5 1 0,-1-1-1 0,-1 5 3 0,-1 4 2 16,-1 2-5-16,2 3 0 0,-3 1 1 0,1 2 2 16,0 3-3-16,-2 3 1 0,1-4 1 15,-1 1 0-15,-2-2 2 0,0-4 0 0,1 1-1 16,-6 0-5-16,2 0 5 0,0-1-6 0,-2 2 1 15,-2 3 2-15,1-1-3 0,2 0 7 0,1-5 3 16,1 0 0-16,2-4 1 0,0-3-3 16,5-4-2-16,-3-2-4 0,2-6 1 0,-2-3-1 15,2-3-1-15,-2-4 1 0,3-3-1 16,-4-2 1-16,-1-4-1 0,4-2 3 0,-4-3 1 16,4-3 4-16,-2 0 4 0,3-4 3 0,-1-1 0 15,4-2-3-15,6-4-4 0,2-2-4 0,3-3-1 16,2-1-2-16,0-2-1 0,6-3-1 15,7-1-1-15,1-1 0 0,9-4-1 0,5-2 0 16,3-1 0-16,6-2-1 0,3 0-1 0,6 5 0 16,2 1 0-16,6 1 0 0,-3 5 0 0,2 5 0 15,1 0 1-15,-5 7 0 0,-1 0-1 16,-7 2 0-16,-4 2 0 0,-4 2-2 0,-6 1 1 16,-5 1 3-16,-6-1-1 0,-5 2 2 0,-4 0 0 15,-3 0-4-15,-4 0 1 0,-4-1-2 0,-1 2 2 16,-5-2-7-16,0 1-9 0,0 0-18 0,-5-1-22 15,-1 0-27-15,0-1-32 0,-4-1-50 0,-3 1-85 16,0-1-141-16,0-1-208 0,-2-2-232 16,-5-1-130-16</inkml:trace>
  <inkml:trace contextRef="#ctx0" brushRef="#br0" timeOffset="634120.4971">24045 11665 1304 0,'14'10'528'16,"7"4"-204"-16,7 6-62 0,-4 4-24 0,0 1-33 0,-2 0-38 16,-8 0-42-16,-5 1-33 0,-8-1-24 15,-6-1-16-15,-9-1-14 0,-4-1-8 0,-5 1-11 16,-3-2-2-16,-2 2-6 0,-1-3-9 16,0 0-20-16,3-2-35 0,2-1-53 0,2-1-72 15,7-4-105-15,3-1-232 0,6-4-341 0,1-4-616 16</inkml:trace>
  <inkml:trace contextRef="#ctx0" brushRef="#br0" timeOffset="634639.0587">24893 10296 1648 0,'0'-1'290'0,"-1"-2"-108"16,1-1-45-16,-1 4-41 0,1 1-28 0,0 3-16 15,-1 0-11-15,-1 4 4 0,-3 7 10 0,3 6 11 16,-1 6 1-16,-2 5-8 0,5 3-9 16,-2 4-11-16,2 0-7 0,1 3-7 0,0 0 1 15,0 2-1-15,-1 2 6 0,-1 1 7 0,-2 0 0 16,-4-2 0-16,5-3-11 0,1-4-8 0,1-4-6 16,0-5-2-16,0-2-5 0,2-5 0 15,-1-3 0-15,4-3-3 0,0-3-6 0,-2-4-18 16,2 0-31-16,-1-4-37 0,1-1-51 0,-2-4-54 15,0-1-50-15,0-2-112 0,1-4-191 0,1-3-353 16,0-2 208-16</inkml:trace>
  <inkml:trace contextRef="#ctx0" brushRef="#br0" timeOffset="635139.2411">24947 10226 482 0,'3'-4'528'16,"0"-4"-223"-16,1-1-38 0,2 3-18 15,-2-2-13-15,3 2-20 0,1 1-31 0,1-1-31 16,1 0-30-16,1 3-26 0,2-2-22 0,2 2-18 15,1 0-13-15,3 0-13 0,3 3-6 0,4 0-6 16,-2 5-5-16,2-2-1 0,-1 6-5 16,1 1-4-16,-4-1-3 0,-6 5-3 0,-3-1-1 0,-4 2 1 15,-6 1 2-15,-2-1 4 0,-4 4 0 16,-4 1 1-16,-4 2-1 0,-2 3-2 16,-5 0-2-16,-5 0-1 0,-4 1 0 0,-2 2 1 0,-3-3-2 15,1 1-1-15,0-3-2 0,2-3-5 0,3-2 0 16,5-6 3-16,6-4 3 0,6-4 3 15,3-2 5-15,3-2 3 0,5 0 3 0,-1-1 1 16,1 1-2-16,2 0 0 0,0 0-7 0,3-1-7 16,3 1-3-16,7 2 1 0,0 3 5 15,8 3 3-15,3 4 2 0,0 5 3 0,5-1-2 16,-1 2 5-16,0 3 2 0,-1-2 0 0,-1 2 1 16,-1 0 0-16,-3-3-4 0,0 3-2 0,-4 1-3 15,-3-1-1-15,-2-3-3 0,-6 0-11 16,-2-6-14-16,-4 1-35 0,-2-3-48 0,-2-4-71 15,-2-3-143-15,-3 0-254 0,-2-6-515 0,0 0 187 16</inkml:trace>
  <inkml:trace contextRef="#ctx0" brushRef="#br0" timeOffset="635836.6573">25612 10546 1314 0,'17'3'394'0,"4"-3"-125"16,7 4-52-16,0-4-27 0,-2-3-26 0,-2 0-27 16,-4-1-39-16,-2-2-19 0,-6 1-11 0,-5-3-4 15,-3 0-3-15,-2-1-6 0,-1-2-4 16,-4 2-12-16,1-2-9 0,-3 4-11 0,-1-1-14 16,-2 1-7-16,-2 2-9 0,-3 2-4 0,-2 0 4 15,1 6 5-15,-5 0 2 0,2 4 4 0,0 2 4 16,3 2-2-16,1 3 2 0,4 3 0 15,4 1-1-15,2 1 1 0,1 4-1 0,5-1 2 16,2 5 0-16,4-2 0 0,2 1 2 0,1-2 1 16,7-3 3-16,-1-2 0 0,5-4 5 0,1-5 3 15,6-2 1-15,1-2-4 0,1-6 0 0,3-1-2 16,-3-5-3-16,1-1-2 0,-5 0 2 16,-1-6 0-16,-3-2-3 0,-3-5 1 0,1-2-3 15,-2-4-1-15,-1-2-1 0,-4-5-3 16,-3-3-2-16,-1-2-3 0,2-2-1 0,-6-1-5 15,1-2 3-15,-1-4-2 0,-1-1-3 0,1-2 4 16,-1-2-2-16,-1-1-2 0,1 0 5 0,0 4 6 16,-1 1-1-16,1 5 3 0,-3 4-2 0,-2 5-1 15,-1 5 6-15,-1 5 1 0,0 6 2 0,-3 7-5 16,2 7-9-16,-1 2-12 0,2 5-5 16,-4 5 4-16,-4 9 6 0,-2 9 11 0,-4 11 5 15,-1 6 3-15,0 4-4 0,2 6 1 0,1 5 0 16,4 4 0-16,1 0-1 0,1-3 1 15,7-2-5-15,0-4 1 0,7-6 1 0,3-2-2 16,5-9 3-16,2-4-1 0,7-6 1 0,2-5 2 16,0-6 0-16,3-3 8 0,-1-9-1 0,-1-3 2 15,-2-9-2-15,-2-4 0 16,2-3-1-16,-3-5-3 0,-4-1 1 0,-3-3-2 0,-5-3 1 16,-3 5 1-16,-2-1-2 0,-2 5 1 0,-3-1 2 15,-3 4 0-15,0 5 0 0,0 3-1 16,-1 4-3-16,2 1-5 0,2 3-1 0,-1 3-3 15,1 0 1-15,-3 3 2 0,2 4 3 0,0 5 2 16,1 1 2-16,1 5 0 0,1 1-2 0,1 1 0 16,3 4 1-16,2 1-6 0,-2 1-14 15,1 0-31-15,3-4-42 0,4-1-32 0,-3-6-32 16,6-6-47-16,1-5-68 0,-1-5-109 0,5-5-175 16,-4-7-302-16,1-3 118 0</inkml:trace>
  <inkml:trace contextRef="#ctx0" brushRef="#br0" timeOffset="636605.6938">27034 10232 1014 0,'-15'5'329'0,"-6"1"-82"0,-6 2 9 0,-1 6-13 0,1 0-41 16,3 1-42-16,-2 0-44 0,5 5-31 16,-2 2-20-16,2 3-13 0,4 3-8 0,2 2-8 15,6-2-12-15,3-2-6 0,10-2-5 0,3-4 2 16,9-3 7-16,4-4 5 0,4-4 4 0,2-2 0 15,-1-6-2-15,4-4-5 0,-4-4-3 0,-1-4-1 16,0-4 0-16,-3-4-1 16,-3-2-3-16,-2-4-1 0,-6 1-4 0,-3-2 1 15,-1-1-1-15,-4 4-2 0,-6-1-1 0,-2 4-3 0,1 3-1 16,0 1 2-16,-1 7-3 0,1 0-2 16,-3 5-3-16,6 3-4 0,-1-1-2 15,2 5 1-15,0 1 3 0,-2 6 1 0,2 1 2 0,0 4 3 16,1 1-1-16,0 5 0 0,0-1 2 15,1 4-2-15,0 1 1 0,2 0 1 0,-2-1 1 16,2-1-4-16,2-2 2 0,4-7 0 16,3-3 3-16,2-5 8 0,-2 0 2 0,0-6 6 0,3-5-2 15,0-1 1-15,3-3-2 0,-1-4-3 16,-1-2-1-16,0-3-4 0,1-2-3 0,-4 0 1 16,1-3 0-16,-3 0-3 0,3 0-2 0,-3 0-2 15,2 0 0-15,-1 3 2 0,0 1-1 16,5 0-1-16,-4 5-7 0,2 3 1 0,-1 4-4 0,-3 1-3 15,-2 5 1-15,1 2-5 0,-3 1 0 16,3 3 2-16,-2 1 1 0,-1 3 2 0,1 2 1 16,-2-2 0-16,-1 3 1 0,0-1 3 0,0 3 4 15,-5-2-4-15,0 3 0 0,0-2 1 0,-5 4 0 16,-1-2 4-16,-1-1 3 0,4-5 0 0,0-4 7 16,3-4 8-16,2-2 4 0,-1-4 3 15,0-3-4-15,4-2-10 0,-1-5-3 0,1-1 0 16,1 0 0-16,0-2-1 0,3 1-4 15,-3 1 2-15,4 1 1 0,-1 2 1 0,-1 2 3 16,0 1-9-16,-1 3-1 0,1 4-3 0,3 0 1 16,-2 3 1-16,0 1-2 0,0 2 1 0,4 4-1 15,-3 1 3-15,2 4 2 0,-1 2 0 16,2 3 1-16,-2-1-10 0,1 4-16 0,-1-1-23 16,0 2-41-16,-1 1-63 0,1-1-73 0,-2-2-126 15,2-4-164-15,2-6-259 0,0-3-457 0</inkml:trace>
  <inkml:trace contextRef="#ctx0" brushRef="#br0" timeOffset="636974.3719">27912 10026 1 0,'-8'8'361'0,"-3"3"26"16,-2 3 15-16,3 1-38 0,3 2-67 0,5 0-63 15,1 4-59-15,2 1-49 0,7 1-35 0,4 0-16 16,5-2-3-16,7-1-1 0,3-2 0 16,1-3-8-16,3-4-10 0,4 0-10 0,-3-7-8 15,-2-2-2-15,1-2-1 0,-6-5 0 0,0-3-4 16,-4-4 3-16,-1-2-3 0,-5-2 0 16,-2-3-1-16,-2-2-9 0,-5-2 0 0,-1-1 0 15,0 3-3-15,-5 0 4 0,-5 3 0 0,1 3-3 16,-2 2 2-16,-3 4-5 0,2 0-5 15,-2 4-6-15,-1 3-7 0,-2 3-1 0,-1 4 4 16,0 2 2-16,1 5 7 0,1 4 2 0,1 3 1 16,3 5 4-16,3 2-2 0,2 4 1 0,5 3-2 15,5 0-1-15,4-2 1 0,4-3-2 0,9 1 1 16,2-5-11-16,4-3-20 0,3-3-30 16,1-1-42-16,3-4-43 0,-1-1-87 0,0-5-215 15,-2-2-396-15,-2-2-762 0</inkml:trace>
  <inkml:trace contextRef="#ctx0" brushRef="#br0" timeOffset="637871.1557">29535 9841 1335 0,'0'-1'265'0,"-1"1"-145"0,-3 1-48 15,2 4-5-15,-4 2 32 0,-2 3 22 16,-5 2 8-16,-1 1-4 0,0 2-19 0,-4 1-15 15,1 4-15-15,-1-1-6 0,3 2-2 0,-1 5-2 16,1 1 0-16,2 3-8 0,4-2-6 0,3 0-9 16,9-6-10-16,6 0-3 0,8-4 2 15,3-5 2-15,5-1 0 0,1-4 2 0,4-6-7 16,-1-5-1-16,0-4-5 0,2-5-5 0,-1-3-3 16,-2-6-4-16,-1-2-2 0,-7 1-4 0,-1-2-2 15,-9 2-1-15,-7-1-5 0,-4 1-1 0,-3 1-2 16,-6 3-2-16,-6-1 1 0,2 3 0 15,-5 3 0-15,-1 3 1 0,-1 1 0 0,0 4 1 16,3 1 0-16,1 2 4 0,4 2-3 0,2 3 2 16,1 2 1-16,6 1-5 0,-1 1 2 15,4 5-2-15,1 0-1 0,2 2 3 0,6-1-3 16,2 1-1-16,5-4 1 0,2-1 1 0,10-6 7 16,4-2 6-16,1-2 1 0,5-6 0 0,-2-2 2 15,1-5-3-15,-3 0 0 0,-1-3-1 16,-3 0 1-16,0-2-2 0,-4 0 0 0,1-1-1 15,-4 0-1-15,-3 4-1 0,-5 0-1 0,1 4-1 16,-9 7-1-16,2 1-1 0,-6 2-6 0,5 5 0 16,-4 0-2-16,3 2 0 0,-4 7 5 0,2-3-2 15,1 5 3-15,-3 2 4 0,1-1-2 0,0 1 2 16,-3 2 2-16,-1-1-1 0,-4 1 0 16,2 0-1-16,-4-1 2 0,2 0 2 0,-1-4-1 15,4-6 2-15,2-2 5 0,2-5 9 0,1-2 5 16,4-2 1-16,2-6-8 0,4-4-8 15,5-2-2-15,2-1-4 0,2-1 1 0,-2 0 2 16,4 0 2-16,-5 5 2 0,0 1 1 0,0 2 0 16,-7 3-1-16,5 1-5 0,-5 5 1 0,-1 0-5 15,0 3 0-15,-1 3-1 0,0 2-1 16,-1 3-1-16,0 2 1 0,0 1 3 0,0 3-1 16,-4 2 0-16,3 1-9 0,-2 1-8 0,-2 4-19 15,2-2-30-15,-2 2-47 0,-3-1-64 16,0-1-102-16,3-2-208 0,-1-3-343 0,1-4-638 15</inkml:trace>
  <inkml:trace contextRef="#ctx0" brushRef="#br0" timeOffset="638427.7191">30938 9676 1211 0,'4'0'355'16,"4"0"-226"-16,3 0-15 0,4 2 24 0,-1-2 21 15,5 0-5-15,-2-2-37 0,-1 1-21 0,3 0-20 16,-3-5-8-16,-4 0 2 0,1 0-3 16,-3-1-2-16,0-5-10 0,-2 1-12 0,-4-2-2 15,1 1-2-15,-4-1-3 0,-2-1-5 0,-3 2-12 16,0 3-11-16,-3-3-7 0,-3 3-4 15,0 2-3-15,0 1 1 0,-2 2 1 0,-2 3 2 16,-3 2 0-16,0 5 2 0,0 5 4 0,-1 0 2 16,-2 5-1-16,2 4 3 0,4 2-1 0,1 2-2 15,3 2 0-15,2 3-1 0,2 3 0 0,6-1 1 16,-1 2-3-16,2 3 0 0,7-5 4 16,2-5 5-16,7-4 6 0,-1-7 9 0,4-3 0 15,0-6 3-15,0-4 1 0,0-2-1 0,1-2-1 16,-1-4-4-16,0-5-3 0,1-2-4 0,-1-3-4 15,0-4-1-15,-2 1-1 0,-3-4-1 16,4-1 0-16,-4 0-1 0,0-1 0 0,1 1-1 16,-1-2-4-16,3 1 0 0,0 1-1 0,1 1-2 15,1 5 0-15,1 2-5 0,-1 7 0 0,-4 2-3 16,2 4-3-16,-4 4 1 0,1 4 2 16,-2 1-2-16,-2 3 4 0,-2 3 0 0,1 4-4 15,-3 2 5-15,-3 3-2 0,-3 1 0 0,-2 1 0 16,0 1 2-16,-7 1 2 0,-3 1-1 0,0 2 1 15,-2-2-4-15,-5-2 2 0,4-3-1 0,-2-5-11 16,5-6-11-16,0-1-21 0,2-4-20 16,0-2-30-16,0-5-60 0,2-1-109 0,0-3-184 15,1-2-281-15,4-3-771 0</inkml:trace>
  <inkml:trace contextRef="#ctx0" brushRef="#br0" timeOffset="638676.6102">31775 9468 639 0,'-3'0'484'0,"-6"3"-297"0,-2 1 13 0,-1 4 50 16,-4 2 7-16,2 2-52 0,-4 3-48 0,5 3-32 16,-3 3-14-16,5 2-8 0,0 5-13 15,2-1-16-15,1 4-14 0,4 0-13 0,2-2-8 16,3-1-1-16,4-2-8 0,3-1-2 0,2-2-3 15,6-4-2-15,-3-4 0 0,4-3-9 0,-2-6-12 16,4-1-23-16,0-2-33 0,0-3-42 16,-4-2-52-16,2-2-66 0,1-4-103 0,-4-1-149 15,4-5-240-15,-3 0-482 0</inkml:trace>
  <inkml:trace contextRef="#ctx0" brushRef="#br0" timeOffset="639298.6222">32203 9479 464 0,'0'0'686'0,"-2"0"-479"16,1 2-70-16,-1-1 1 0,0 3 35 15,1-1 8-15,-2 2-3 0,1 1-22 0,1 5-34 16,1 0-29-16,0 4-19 0,0 2-16 0,3 1-14 16,1 2-6-16,1-1-3 0,4-2 2 0,1-1 8 15,6 0 5-15,-2-4 4 0,6-3-2 16,-2-2-6-16,3-2-11 0,-1-2-7 0,0-3-6 15,1-1-2-15,1-5 3 0,-3 0 0 0,-2-3 0 16,-2-2 0-16,1-2-3 0,-4-2-1 16,2-2-1-16,-5 2-6 0,0-2 0 0,-2 2-2 15,-4 1 1-15,-2 1-4 0,-2 3 0 0,-2 1-5 16,-3 2-7-16,3 1-4 0,-4 2-4 16,0 3-3-16,1 1 1 0,-4 1 1 0,2 3 7 15,-1 3 5-15,-2 3 2 0,2 2 1 0,-1 4 0 16,3 1-3-16,0 2 1 0,0 2-2 0,5 2-8 15,2-3-4-15,5-2 2 0,9-1 6 16,4-2 9-16,5-1 9 0,5-3 0 0,3 0-1 16,2-1-3-16,2-2-2 0,2-1 1 0,-1-4-1 15,-1-3 1-15,-3-3 2 0,-2-4 0 0,-1-1 0 16,0-5-1-16,-3-1-5 0,-11 7 13 16,0-5-4-16,2 1-3 0,3-6-1 0,-1-4-15 0,3-3-5 15,-1-4-2-15,0-7 0 0,2-1 2 16,1-5-1-16,-3-2-1 0,1-2 2 0,-2-1 1 15,1 0 4-15,-3 0 1 0,2-3 0 0,-4 1 0 16,4 2 0-16,-6 3 3 0,0-1-1 0,-3 6-2 16,0 2 2-16,-2 3 3 0,-3 5 6 15,-2 5 2-15,-2 6 3 0,-2 3-7 0,0 3-13 16,-2 2-15-16,-1 6-5 0,-2 3-3 0,-1 6 9 16,-4 5 14-16,-1 6 4 0,-4 4 10 15,-3 10 4-15,-5 3 2 0,3 7 6 0,-3 5 1 16,2 2 5-16,0 1 1 0,4 0 2 0,4 1 0 15,6-3-1-15,5-1-1 0,4-5 0 0,8-1-3 16,6-4-5-16,1-1-2 0,8-6-12 16,3 0-24-16,5-5-47 0,3-4-87 0,4-2-148 15,-2-3-342-15,1-4-997 0</inkml:trace>
  <inkml:trace contextRef="#ctx0" brushRef="#br0" timeOffset="639881.3876">25512 11564 1701 0,'-2'-8'315'0,"-6"-2"-99"15,1 1-66-15,2 5-42 0,-3 2-28 0,4 4-22 16,-2-1-21-16,1 7-2 0,-4 1 2 0,-1 9 9 16,-1 4 9-16,1 5 4 0,1 5 0 15,2 1-8-15,4 4-10 0,3-1-8 0,1 1-8 16,1-1-4-16,3 0-4 0,-1-2-4 0,3-1-2 16,-2 1-3-16,1-2-7 0,-1 1-12 15,3-3-24-15,3-7-30 0,-2-3-28 0,2-6-28 16,0-4-20-16,1-5-39 0,1-6-95 0,0-6-167 0,-1-4-321 15,1-6-287-15</inkml:trace>
  <inkml:trace contextRef="#ctx0" brushRef="#br0" timeOffset="640105.4323">25045 11475 1985 0,'0'-5'358'15,"3"-1"-227"-15,1-3-50 0,5 4 10 0,5 1 12 16,5-3 5-16,10-2-6 0,5 0-19 0,7-2-21 16,7 1-18-16,2 0-16 0,2 2-11 0,-1 1-8 15,-2 4 0-15,-4 1-2 0,-5 1-3 0,-3 1-2 16,-3-1-10-16,2 2-14 0,-5 0-25 16,-7 2-34-16,0 5-49 0,-7 0-63 0,-2 1-85 15,-8 5-139-15,-1-1-171 0,-7 5-129 16,-6 3-25-16</inkml:trace>
  <inkml:trace contextRef="#ctx0" brushRef="#br0" timeOffset="640269.9279">25305 12055 1201 0,'-9'14'528'0,"1"4"-164"0,-1 3-108 0,7-7-68 16,4-1-27-16,3-2-17 0,0-1-28 16,5-2-23-16,9-4-21 0,2-2-21 0,8-2-15 15,2-1-11-15,4-3-12 0,2 1-23 0,0-1-30 16,-2-1-37-16,1-1-58 0,1 0-75 15,-2 2-124-15,1-1-204 0,-1 0-295 0,-4-3-237 16</inkml:trace>
  <inkml:trace contextRef="#ctx0" brushRef="#br0" timeOffset="640608.3508">26087 11645 1140 0,'6'9'340'0,"3"3"-82"15,4 5-7-15,0 5-26 0,-3-1-49 0,-4 4-47 16,-2-1-37-16,-6 2-20 0,0 2-3 0,-4 3 2 16,-5 4-6-16,-4-2-7 0,3 3-17 0,0-4-15 15,-1-2-8-15,1 2-1 0,0-6-3 0,5-2-2 16,1-5 0-16,2-9-3 0,4-4 10 0,4-3 17 16,-1-5 9-16,3-3 6 0,-2-5-10 15,7-7-18-15,1-5-11 0,7-3-7 0,0-3 0 16,5 1-2-16,-1-5-1 0,3 4 1 15,4-1 2-15,-4 4-2 0,4 1 5 0,0 3-1 16,-2 7 1-16,1 5 1 0,1 3-2 0,-4 4 0 16,-4 4-3-16,-2 2-1 0,-5 2-2 15,-5 3-1-15,-4 1 0 0,-3 5 0 0,-2-1 3 0,-1 3 0 16,0 1 0-16,-1 4 2 0,0-3-6 16,-1 1-17-16,1 1-29 0,-1-2-58 0,1 2-79 15,1-5-124-15,0-1-251 0,3-5-358 0,1-2-359 16</inkml:trace>
  <inkml:trace contextRef="#ctx0" brushRef="#br0" timeOffset="641657.2368">26804 11751 1266 0,'10'0'337'0,"0"2"-61"16,9-1-10-16,2-1-21 0,1-1-50 0,2-2-56 15,3-1-46-15,-2-2-26 0,2-1-15 0,1 2-5 16,-6-2-2-16,-2-3-2 0,-2 0 0 16,-6 0-2-16,-2 1-1 0,-4-1-3 0,-3 2-2 15,-5-2-6-15,-1 1-5 0,-5 1-7 16,1 1-8-16,-4-1-3 0,-2 1-1 0,-2 3-1 16,0 1-2-16,-2 3 2 0,-1 3-2 0,0 1 0 15,-2 3 1-15,2 4-1 0,-2 2 1 0,4 3 1 16,1 3 0-16,3 0-2 0,5 2 0 0,1 0-2 15,6 2 1-15,5 1 0 0,3-1-1 16,3 2 3-16,4-4-1 0,2-1 5 0,6-5 1 16,5-5-1-16,2-5 2 0,4-1 0 0,2-4-2 15,1-4 2-15,3-3-1 0,-1-1-3 16,-2-4 2-16,-3-3-1 0,-2-1 0 0,-3-3 1 16,1-4-2-16,-7-1-1 0,2-3-1 0,-3-4-2 15,-1-2-3-15,-2-2-2 0,0-4-3 0,0 1-4 16,-3-4 2-16,3-1-2 0,-3-4-4 0,-1-2 2 15,1-4 0-15,-1 2 3 0,5-2 3 16,-1 0 1-16,1 2 1 0,-3 1 3 0,-2 2 2 16,-3 4 3-16,-3 9 1 0,-3 1 2 0,-3 7 3 15,-4 5 1-15,-2 8-1 0,-1 2-2 0,1 6-6 16,-1 5-9-16,0 1-8 0,2 4-3 0,-5 3 3 16,1 10 7-16,-3 6 6 0,0 8 5 15,1 9-2-15,0 6 0 0,4 8 0 0,0 9 0 16,4 6 2-16,-3 9-1 0,1 8 1 0,-4 0-2 15,-4 9 2-15,-4 0-3 0,0 1 3 16,2-1 1-16,-1-6-3 0,3-5 0 0,1-1-13 16,2-8-13-16,0-4-19 0,-1-7-22 0,2-8-26 15,0-6-18-15,2-8-13 0,4-11-5 0,4-10 23 16,7-10 37-16,0-11 34 0,5-11 32 16,2-8 5-16,-1-6-6 0,1-9 0 0,-3-2 8 15,-5-4 11-15,-4-3 23 0,-5 1 19 0,-2-4 17 16,-5 4 8-16,-2 0-4 0,-1 3-9 0,0 5-11 15,0 2-10-15,1 7-8 0,6 3-7 16,2 5-8-16,2 2-9 0,5 3-7 0,3 2-8 16,3 3-2-16,5 0-2 0,5 2 1 0,5 1 2 15,4 0 1-15,2-1 0 0,2-2 1 0,5-1 1 16,-4-1-3-16,2-4 7 0,-4 0 1 16,-3-6 2-16,0-1 1 0,-4-3-1 0,-3-7-1 15,-1-4 0-15,-6-4-2 0,1-2-1 0,-2-5 1 16,-5-3-1-16,3-2-3 0,-6-6 1 0,-1-3-2 15,-1 0-1-15,0-3 4 0,0 5 1 0,-1 1 6 16,-5 6 5-16,0 6 7 0,-1 8 4 16,-2 6-1-16,0 10-4 0,-2 3-8 0,0 9-6 15,1 5-8-15,1 3-6 0,1 3-4 0,0 8 0 16,-1 8 1-16,0 11 5 0,1 14-1 0,1 9 2 16,0 10 2-16,1 10 1 0,-1 9 0 15,0 7-1-15,0 5 0 0,-5 3 0 0,0 2 0 16,-3-2-2-16,-3 2-2 0,0-10-3 15,0-1-8-15,-1-7-11 0,0-6-7 0,0-6-6 0,0-9-2 16,1-8-4-16,-1-8 2 0,6-10 1 16,2-12 14-16,4-10 28 0,1-8 19 0,3-9 16 15,1-7 7-15,5-9-12 0,0-7-7 0,0-6 0 16,3-4 4-16,1-3 5 0,1-2 5 16,-4-4 2-16,3-1-3 0,-3-1-2 0,1-2-4 15,0-1-6-15,1 2-6 0,5 0-3 0,2 0-4 16,0 3-6-16,2 2 0 0,1 1-9 0,1 5-12 15,-2 1-16-15,-1 8-27 0,3 1-34 0,1 7-38 16,-2 3-55-16,1 3-83 0,-3 4-143 16,-3 4-219-16,-1 2-468 0</inkml:trace>
  <inkml:trace contextRef="#ctx0" brushRef="#br0" timeOffset="642340.2189">28642 11524 867 0,'1'-2'891'0,"3"2"-705"0,2-3-75 0,3 3 25 16,2 2 31-16,1-4 12 0,6 1-23 0,3-1-35 16,0-2-27-16,4 0-18 0,1-3-13 0,-2 0-11 15,0 0-5-15,-6-4-2 0,1 2-3 16,-4-3 1-16,-4 0-6 0,-6 0-5 0,-1 2-3 16,-4-4-8-16,-4 4-4 0,0 0-8 15,-6-1-8-15,0 3-6 0,-1-1-2 0,-5 6-1 16,1 3 3-16,-5 2 1 0,1 4 2 0,5 3 1 15,-5 5 2-15,4 0 1 0,0 6 0 16,4-1 1-16,1 3 0 0,1 3 1 0,6-2 0 0,1 4-1 16,5 0 0-16,1-4 2 0,9 1 0 15,3-4 2-15,5-3 2 0,4-3 0 0,1-3 2 16,4-2-1-16,1-4-1 0,1-2 2 0,5-4-3 16,-4-1 1-16,0-3 1 0,-5-5-1 15,-1 0 1-15,-5-4-2 0,-3-3-2 0,-3 0-1 16,-1-4-1-16,-6 1-2 0,-2 3-2 0,-2 3 1 15,-4-2-1-15,-1 6-1 0,0 1 1 0,-1 2-3 16,-1 3-3-16,1 2-6 0,-1 2-2 16,-1 3-2-16,2 1 3 0,0 7 5 0,-2 2 2 15,1 2 1-15,4 3 1 0,2 2 1 0,0-1 0 16,3 6 2-16,3-3-5 0,1-1-7 0,4-2-1 16,3-3-3-16,2-2 7 0,6-5 5 0,1-2 6 15,3-4 2-15,2-3 1 0,1-2 1 0,-1-3 0 16,-1-3-1-16,-1-4 1 0,-3-5 0 15,-3-3-2-15,2-1 0 0,-6-6-1 0,0-1-1 16,-5-7 1-16,3-2-3 0,-5-5-4 0,1-4 1 16,-6-6-1-16,0-5 0 0,2-3 3 0,-1 0 0 15,0-1 0-15,2 0 1 0,0-1 2 16,5 1 1-16,-3 1-1 0,5-2-1 0,-3 6-2 16,3 1-1-16,-1 3 2 0,-2 3 1 15,-2 7-1-15,-3 9 2 0,-3 12-1 0,-3 10 2 16,-2 5-6-16,-1 4-15 0,-1 5-6 0,-1 6-3 15,-1 6 4-15,0 10 13 0,0 7 5 0,-2 7 7 16,-4 6-2-16,-1 5-1 0,0 3 2 16,-2 6-6-16,1 4 6 0,-2 3 0 0,-1 2-1 15,-2 1 4-15,1 0-8 0,-1 2-11 0,4-1-25 16,5-4-40-16,0-7-58 0,10-7-61 0,3-12-75 16,9-5-127-16,5-9-173 0,-4-4-590 15</inkml:trace>
  <inkml:trace contextRef="#ctx0" brushRef="#br0" timeOffset="642573.6641">29717 11125 715 0,'3'-16'735'0,"5"-3"-512"16,2-3-71-16,2 8-3 0,3 5-12 0,2 1-5 16,4 0-6-16,5 1-10 0,-2 4-8 0,6 3-12 15,0 2-8-15,1 3-10 0,-1 6-8 0,-1-1-7 16,-3 5-9-16,-2 5-7 0,-4 1-9 15,-3 5-8-15,-1 2-9 0,-5 4-8 0,-1-1-3 16,-1 2-6-16,-2 3 2 0,-1 0-1 0,-1 3-1 16,-3 0-4-16,-1 1-18 15,0-7-32-15,4 1-47 0,1-5-53 0,4-4-61 0,6-5-108 16,-1-7-232-16,4-2-510 0,-1-5 299 0</inkml:trace>
  <inkml:trace contextRef="#ctx0" brushRef="#br0" timeOffset="642772.0012">30391 10919 143 0,'0'-4'163'0,"0"1"-171"0,0-2-109 16,-1 3-63-16,0 3 180 0</inkml:trace>
  <inkml:trace contextRef="#ctx0" brushRef="#br0" timeOffset="643235.6152">30457 11100 1 0,'4'6'0'0,"-1"2"165"15,4 6 191-15,2 1 17 0,0 2-32 0,0 4-74 16,2 1-73-16,-1 1-46 0,1 2-32 15,1 2-21-15,-1-1-21 0,1 2-16 0,4 4-18 16,-4-7-13-16,-1-2 2 0,0-2 1 0,-2-7 7 16,2-2 9-16,-3-6 12 0,-5-2 20 0,5-5 6 15,-5-3 0-15,4-7-16 0,0-1-27 0,-2-7-17 16,1-3-10-16,-2-6-4 0,2-1 1 16,-5-2 0-16,2 0 3 0,-3 1-4 0,1 2-1 15,4 1-1-15,-3 3-1 0,0 3 2 16,4 4-1-16,-2 2 3 0,2 4-1 0,-1 1-1 0,1 6-3 15,-1 2-5-15,3 0-6 0,-1 6-3 16,-1 0-1-16,2 5 4 0,2 2 1 0,6 3 2 16,-2-2 3-16,5 3-1 0,1-2 2 0,2 1-1 15,4-4 1-15,1-2 3 0,2-2-1 16,-3-2 1-16,-2-4 5 0,-6-2 4 0,-2-4 0 16,-1-6 1-16,-3-1-2 0,-2-6-3 0,-1 1 0 15,-2-4-1-15,-2 3-3 0,-4-3-1 0,-1 1 1 16,0 3 4-16,-2 2 4 0,-5 4 4 15,4-1-2-15,-1 5-5 0,-3 4-4 0,1 0-7 0,3 4-4 16,-5 2-4-16,2 4 1 0,-2 1 3 16,-1 7 3-16,0 1 5 0,6 2-1 0,1 6 5 15,2 4-1-15,2 2 4 0,1 2-1 16,7 0-1-16,2 0 0 0,6-2-5 0,3 0-6 0,6-4-13 16,2 0-26-16,1-4-39 0,-2 1-61 15,1-7-113-15,1 1-197 0,-3-4-296 0,-3-5-719 16</inkml:trace>
  <inkml:trace contextRef="#ctx0" brushRef="#br0" timeOffset="644300.3832">31868 10842 1190 0,'5'-3'524'0,"0"0"-242"0,2 1-99 15,-2 4-56-15,0 2-28 0,0 2-12 16,0 2-8-16,2 3-9 0,-1 2-9 0,2 3-13 16,0 4-11-16,-3 2-9 0,1 2-7 0,3 3-6 15,-4 1-4-15,2 2 2 0,0 0-6 0,-3-2 2 16,5 1 1-16,-1-5 0 0,1-2 2 16,3-3 1-16,-1-4 1 0,0-5 1 0,1-3 4 15,3-4 2-15,-1-3-3 0,3-3-5 0,0-4-5 16,-1-3-4-16,2-5-3 0,-5-2 1 0,-1-6-1 15,0 1 2-15,-3-5-1 0,-3 1 0 0,-1-3-1 16,-2 1-3-16,-2 0-1 0,-2 5 0 16,0 0 0-16,-1 4 1 0,-1 6-1 0,0 0-1 15,0 6-2-15,-1 1-3 0,3 6-3 0,1 0-3 16,0 3 3-16,0 2 2 0,-1 5 5 0,0 1 2 16,1 4 3-16,0 2 0 0,0 3 1 15,1 0-1-15,0 4-1 0,5-1 1 0,2-2-4 16,2-2 0-16,5-5 2 0,5-3 2 0,3-5 4 15,5-3 7-15,-2-4 1 0,0-6 4 0,-5-3 1 16,3-3 1-16,-7-5-4 0,3-4-5 16,-2-3-2-16,-5-1-5 0,3-1 7 0,-5 0 0 15,0 0 1-15,1-3 2 0,-2 5-7 0,0-1 1 16,2 1-3-16,2 1 0 0,0 3-1 0,0 5-3 16,3 2-2-16,0 7-4 0,0 2-4 15,0 5-2-15,0 5 1 0,-3 3 0 0,3 6 1 16,-3 1 1-16,4 6 5 0,-6 2 2 0,1 3-2 15,-2 2 1-15,-4 0-1 0,2 2-2 0,-8-1 3 16,-3 0 0-16,-8-1 2 0,-2 1-3 16,-5-2 4-16,2-3-3 0,-4-4-1 0,3-4 2 15,7-6 0-15,3-5 8 0,3-2 4 0,5-5 6 16,-2-1-2-16,1-3 2 0,2-2-5 16,4-1-2-16,1 0 2 0,4-2-6 0,3-3-1 0,3 1-5 15,3-1 0-15,2 3-1 0,6-4-1 16,-2 2 9-16,-13 5-1 0,7 0 0 0,-1-3 0 15,6-3-7-15,-1-1-1 0,5-1 1 0,-2-3-1 16,3-3 1-16,-2-2 1 0,-5-1 0 16,-1 0 3-16,-3 0-2 0,-2-1 3 0,-8 2 3 15,0 1 3-15,-5 2 5 0,-3 3-4 0,-2 2-3 16,-4 3-6-16,-1 3-6 0,-3 4-1 0,0 4-1 16,-5 2 5-16,2 2 0 0,-5 7 7 15,2 0 4-15,-2 7 2 0,3 0 4 0,1 6 3 16,1 0-2-16,3 3 1 0,6 3-3 0,2 0 0 15,5-1-1-15,5-1-1 0,6-1-5 0,2-3-15 16,5 0-31-16,2-2-38 0,5-2-68 16,1 0-111-16,-2-4-256 0,2-1-439 0,-3-1-271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3:35.4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18152 14377 853 0,'2'1'542'0,"1"4"-306"0,4 5-66 16,-1 4 18-16,1 5 28 0,1 7 2 15,0 3-27-15,-3 6-36 0,-1 7-33 0,-7-1-29 16,-2 7-22-16,-4 1-20 0,1-2-17 0,1 0-12 16,2-4-8-16,3-4-1 0,2-2-4 0,1-1 0 15,3-4 3-15,1-1 0 0,3-4 0 16,0-5-5-16,1-4-16 0,2-2-25 0,-1-5-48 16,0-5-78-16,-3-3-102 0,3-5-220 0,-1-1-406 15,-5-4-444-15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5:27:20.4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1578 1702 1 0,'-2'-1'0'0,"-1"-2"146"16,-1 0 106-16,2 2-12 0,-4-4-22 0,4 4-29 16,-1-1-22-16,-3 1-28 0,4-1-24 0,-3 2-20 15,1 0-23-15,0 0-16 0,-2 0-15 0,2 0-8 16,-4 2-12-16,1-1-7 0,3 1-2 16,-4 4-2-16,-2-1-2 0,0 2 1 0,0 0-2 15,-1 0-2-15,1 3 0 0,1 0 1 0,-2-1-1 16,0 3 5-16,0-2 0 0,-2 2 2 0,-1 0 1 15,2-1 0-15,2 2 0 0,0-3-2 16,-1 2 0-16,3-1-2 0,3 3 1 0,-1-3-1 16,-4 1 0-16,6 1 1 0,-2 1-1 0,4 0 0 15,-1 0 0-15,-1-3 3 0,3 3 2 0,0-1 3 16,1 0-3-16,0 0 0 0,1 0-2 16,1 2-2-16,2 0 0 0,-2 0-2 0,-1 1 0 15,0 1 2-15,2 0 0 0,1 0 2 0,-2 3-1 16,0 0-2-16,6-2 2 0,-5-1 1 0,3 2 2 15,-2-2 3-15,3-2 7 0,3 2 3 0,1-2 2 16,0-1 1-16,5 0-2 0,-2-5-6 16,2 2 0-16,-2-4 7 0,4 0 5 0,-4 2 7 15,5-5 2-15,0 0 0 0,-5-1-9 0,4 0-7 16,-4-2-7-16,2-1-4 0,0 0 1 0,-2-1 0 16,-1-4 0-16,5 3-4 0,-6-3 4 15,7-1 0-15,-3-2-1 0,-1 2 1 0,2-5 1 16,-2 3-3-16,0-3 2 0,-1-1 1 0,-3-1-4 15,1-2 0-15,2-1-2 0,-4 2-4 16,0-4 2-16,1-1 1 0,-1-1 1 0,-1-1-1 16,-1 0 2-16,-2-3-2 0,1 4 0 0,-4-4-2 15,1 3-3-15,0-2 3 0,-2 2-3 0,-2-2-1 16,0 0-1-16,0-2-2 0,-4-2-2 0,-1 1 2 16,2 1-1-16,-5-3 0 0,-1 3 4 15,-2 0-3-15,-1 0 0 0,-3 4 2 0,-1 1-13 16,-5 1 2-16,-1 2-2 0,-4 1-3 0,-4 1 7 15,1 3-3-15,-2 2 2 0,-1 1 0 0,0 1-1 16,-1 3-1-16,-4 1 2 0,4 2-2 16,-4 2-4-16,5 0-10 0,2 2-16 0,2 2-31 15,6 1-43-15,7 3-52 0,-1 2-77 16,6 5-84-16,2 2-137 0,6 5-294 0,3 3-62 16</inkml:trace>
  <inkml:trace contextRef="#ctx0" brushRef="#br0" timeOffset="834.5036">1913 2081 1896 0,'-2'-4'56'16,"-2"2"-49"-16,2-3-3 0,2 4 14 16,-2-1 35-16,1 1 23 0,0-2 13 0,-3 0-2 15,3 2-21-15,0-1-19 0,1 0-10 16,0-1 0-16,0 1-2 0,0-2-2 0,0 2-2 0,0-1-6 16,1 0-4-16,-1-2-2 0,0 1-4 15,1-4 0-15,-1 4-1 0,-1-1-4 0,1 1-3 16,-1-2-1-16,1 0-3 0,-2 1 0 0,1-1-2 15,1 2 0-15,-1 0-1 0,0 0-1 0,-1 0 0 16,-1 2 1-16,2-1-1 0,0 2 0 0,-1-2 0 16,-1 0-1-16,1 3 0 0,1-3 0 15,0 0 2-15,0 1-1 0,0-1 0 0,-1 3 2 16,2 0-3-16,-2-1 2 0,2 0 2 0,0 1-1 16,0-2 3-16,0 2-2 0,0-1-1 0,0 1 4 15,0 0 0-15,0 0-1 0,0 0 0 16,0-2 0-16,0 1 0 0,0-1 0 0,0-1 1 15,0 0 2-15,0-1 0 0,0-1 1 0,0 1 2 16,0 0-2-16,0-1 4 0,2-2-4 16,-2 2 0-16,0 0 0 0,0-1-1 0,0-2 0 15,1 2-1-15,-1-1 1 0,0 1-2 0,0-1 0 0,0 0 1 16,0-2-4-16,-1 0 0 0,1 0 3 16,0-1-2-16,-2 2 5 0,0 0 1 0,1 0-5 15,1 1 2-15,0 0-5 0,-1-1 1 16,-1 1 1-16,0 1-1 0,0 2 0 0,2 0-1 15,0-1 0-15,-1 3-1 0,1 0-1 0,0-1-2 16,0 3 2-16,1 0 1 0,-1-1-2 0,2 1 3 16,0-1-3-16,1 1-2 0,0-1 3 15,1 0-2-15,-2 0 3 0,2-1-4 0,1 0-1 16,0 2 1-16,2-3-3 0,3-1 3 0,0 1 0 16,1 0 0-16,0-1 1 0,5 1 4 0,-2 0 0 15,3 1-2-15,1-3 0 0,-4 4 1 16,0 1-2-16,0 0-2 0,-3 0-1 0,-2 4-1 15,1-2-1-15,-3 3-5 0,-1 1 2 0,-4 1-2 16,0 2-2-16,-4 2 4 0,1 3 2 16,-2 4 6-16,-4 0-3 0,3 0 7 0,-3 3-1 15,1-1 0-15,0 2 4 0,-2-3-1 0,6-2 1 16,-2 0-2-16,3-1-1 0,1-4 0 0,1 1-1 16,1-3-3-16,1-2 1 0,0 1 0 15,4-1 1-15,-2-2 4 0,3 1 1 0,4-3 3 16,-4-1 0-16,2-2-3 0,-1-1-4 0,3 0-15 15,-2-1-29-15,6-3-41 0,-2 1-41 0,4-6-56 16,-3 4-87-16,2-2-130 0,-3 0-183 0,2 0-542 16</inkml:trace>
  <inkml:trace contextRef="#ctx0" brushRef="#br0" timeOffset="1348.0189">2500 1626 581 0,'-6'0'288'16,"0"-1"-167"-16,-1 1 57 0,-2 1 72 0,-2 3 35 16,-4-1-35-16,2 2-71 0,0 3-59 15,-4 0-38-15,5 0-17 0,-1 4-7 0,-2-1-10 16,4 3-9-16,2-3-9 0,4 3-15 0,-1-1-2 16,3 2-1-16,0 0-3 0,3-5 1 15,5 4-2-15,0-6-5 0,1-2 5 0,3-3 18 16,1-1 18-16,0-4 20 0,-1 0 12 0,1-2-4 15,1-3-14-15,0 0-14 0,3-7-12 16,-1 0-5-16,1 0-3 0,-3-4-3 0,-1 3 2 16,0-2-7-16,-2 1 4 0,-3 1 2 0,-1 2 0 15,-2 0-2-15,-1 1-2 0,-1 4 0 0,0 0-3 16,0 2-3-16,-1 3-3 0,0 1-5 0,0 2-8 16,0 0-7-16,1 1-15 0,1-1-20 15,-1 1-4-15,1 4 4 0,1 4 15 0,-1 6 17 0,5 6 5 16,-2 6 3-16,0 4-1 15,1 4 2-15,-3 3 2 0,2 6 3 0,-3 3 1 0,-2 2 0 16,-3 3 0-16,1 5 0 0,-5 0 0 0,0 2 1 16,-2 0-2-16,-3-4-7 0,0-3 4 15,-1-3 0-15,-1-4 1 0,0-4 4 0,-3-2 4 16,1-2 1-16,-3-7 5 0,-1-3 2 0,2-6-1 16,-2-3 3-16,1-6 5 0,1-4 5 0,4-3 5 15,-1-5 2-15,5-5-2 0,2-2-6 16,5-3-3-16,-3-2-6 0,5-4-3 0,0-1-8 15,-1-2-12-15,3-3-9 0,1-2-5 0,3-2-5 16,2-4-13-16,3-1-33 0,5-1-52 16,2-4-66-16,3-2-133 0,6-1-243 0,-3-4-444 15,4 0 39-15</inkml:trace>
  <inkml:trace contextRef="#ctx0" brushRef="#br0" timeOffset="1531.1683">2778 1673 2488 0,'3'-2'88'0,"1"2"-49"0,0-2 26 0,-1 2 40 0,0 0 24 16,-3 0-8-16,-3 0-28 0,3 1-35 0,0-1-30 15,3 0-16-15,-2 0-6 0,-1-1-6 16,0 1-8-16,1 0-22 0,0 0-33 0,0 0-35 16,7 0-52-16,1 2-77 0,4 1-121 0,1 2-269 15,1 2-809-15</inkml:trace>
  <inkml:trace contextRef="#ctx0" brushRef="#br0" timeOffset="2094.7668">3924 1152 1036 0,'-4'-6'396'0,"-1"1"-145"0,-4-3-38 0,1 1-25 0,-3 2-23 15,1 0-31-15,-4 4-36 0,-2 0-27 16,-3 3-19-16,-2 3-15 0,0 6-6 0,-5 3 1 16,1 9 1-16,-1 2 1 0,0 4 3 0,3 5-2 15,-2 4-4-15,4 2-5 0,-1 1-5 16,1 8 3-16,-2 5 0 0,2 3-1 0,-2 1-1 16,6 0-9-16,7-2-7 0,3-6 1 15,7-2-4-15,3-2 0 0,3-4-1 0,2-6 2 16,3-3-4-16,0-7-6 0,3-5-2 0,3-4-2 0,1-6 0 15,-1-5 1-15,3 0-10 0,5-6-31 16,-1-4-42-16,6-3-65 0,-1-3-85 0,4-6-105 16,1-2-180-16,-6-4-253 0,1 0-14 0</inkml:trace>
  <inkml:trace contextRef="#ctx0" brushRef="#br0" timeOffset="3001.706">4086 1436 1680 0,'-3'-3'156'0,"2"3"-136"0,-3-1 8 16,2 2 37-16,-2 4 52 0,-1-1 34 15,-4 2-3-15,0 3-21 0,-2 3-36 0,3 4-26 0,-6 1-7 16,3 7-2-16,-2 1-7 0,1 1-4 16,3 2-13-16,5-2-15 0,4-5-1 15,3 0-9-15,4-2-6 0,5-4 4 0,0-2 6 0,1-2 3 16,3-3 13-16,-2-3 0 0,2-3 2 15,0-4-1-15,1-3-4 0,2-3-3 0,-2-4-3 16,4-1-1-16,-3-4-6 0,-2-1-1 0,-1-1-2 16,-3-1-4-16,-5 1-3 0,-2 4 0 0,-1-1-4 15,-4 1-1-15,0 5-1 0,-3 3-2 0,1 1-1 16,-1 6-7-16,-1 0-9 0,2 0-15 16,-2 2-13-16,1 2 6 0,0 2 11 0,2 3 17 15,-2 3 16-15,3 5 0 0,0 0 2 0,3 4-1 16,1-1-2-16,4-1 5 0,3-1-6 15,4 0 1-15,-2-2 4 0,4-2 1 0,-1-3 5 16,2-2 5-16,-1-3 3 0,2-3 5 0,-2-3 2 16,3-3 0-16,0-2-2 0,1-2 0 0,3-3 1 15,0-1-2-15,-3 0 6 0,-1-3-2 0,-4-2-1 16,-1 3-4-16,-2-4-3 0,0-1-4 16,2 1 0-16,-5-6 4 0,1-1-2 0,1 0 4 15,-2-2-1-15,1 0-5 0,0-5 0 16,-1 0-3-16,0 0-3 0,1-6-1 0,-3 2-2 0,1-5-4 15,4 0 5-15,-6-3-1 0,1 3 0 0,2 0-3 16,-4 1 0-16,0 2 0 0,0-1 1 16,-3 2-4-16,2-1-1 0,-2 6-1 0,-3 16 14 15,0-2-1-15,-2 1 2 0,1 1 5 0,-2 2-7 16,0-1 0-16,-1 3 6 0,-1 1-9 16,0 4-19-16,0 2-19 0,0 2-10 0,0 4 1 15,1 5 12-15,-3 9 7 0,-2 13 9 0,-5 14 4 16,4 6-1-16,5-8 16 0,3 1-1 0,2 3-1 15,-1-2 3-15,-1 6 0 0,0 1-1 16,1 2 1-16,1 1-1 0,3-3 0 0,0-5-3 16,-1-3 1-16,5-1 0 0,0-4-3 0,3-3-4 15,4-5-5-15,-1-7-6 0,4-5 6 16,0-7 6-16,0-2 8 0,2-5 13 0,0-5 3 0,2-3-2 16,1-7-1-16,1-1-3 0,2-5 0 15,-2-4-3-15,0-1 2 0,-2-2 1 0,-4-4-4 16,2 0-1-16,-4-2-2 0,0-3-3 0,-3-3-2 15,0-1 0-15,-3-4-4 0,0-1 0 16,0-3 2-16,-1 1-2 0,-3-1 1 0,1 2-3 16,-3-2 2-16,1 2-1 0,-1 1 4 0,-2 23 5 15,-1-3 0-15,0 2 6 0,0-3 3 0,-1 6-2 16,-2 0 5-16,2 3-1 0,-2 2-15 0,1 2-13 16,1 5-21-16,-2 4-4 0,0 4 8 15,1 4 10-15,-1 6 21 0,-5 21-10 0,-1 8 0 16,2 10 2-16,0-1 0 0,-1 3 10 0,3-1 1 15,0 5 3-15,1-2-6 0,1 2 4 16,0-2-1-16,1-4-5 0,0-3 2 0,4-7 0 16,2-4-1-16,4-5-3 0,1-5-15 0,1-6-25 15,7-8-11-15,-3-5-11 0,5-4-29 0,2-7-34 16,-3-4-83-16,6-8-161 0,-2-2-248 16,2-6-476-16</inkml:trace>
  <inkml:trace contextRef="#ctx0" brushRef="#br0" timeOffset="4597.2165">5018 1073 405 0,'7'-4'436'0,"0"-1"-245"15,7-1 19-15,-2 2 35 0,3-1 7 16,0 1-19-16,1 0-51 0,-1 1-35 0,4 1-20 0,0 0-25 16,2 2-23-16,-1 2-27 0,-1 1-11 0,-1 3-6 15,-3 1 3-15,0 4-5 0,-2 0 2 16,-2 2 0-16,0 2-5 0,-5 4-2 0,-1 2-2 15,0 3-1-15,-2 6-4 0,-2 1 1 0,-2 2-5 16,-1 3-2-16,1 3-4 16,-3-5-5-16,4-4 1 0,3-2-5 0,2-7 2 0,1-4-1 15,4-5 1-15,0-3 0 0,-3-4 2 0,1-4 1 16,-3-1 4-16,0-2 2 0,4-2-2 0,-5-5-1 16,5-3-6-16,0-4-1 0,1-3-5 15,0-3 1-15,-2 0-1 0,-5-2-2 0,3 0 3 16,-2-1 0-16,0 0 3 0,1 0 0 0,-3 0-4 15,4 2 4-15,-3 4-2 0,2 4 0 0,-2 3-2 16,-2 4 3-16,0 4-4 0,-2 2-7 0,0 2-12 16,-1 0-24-16,-2 2-12 0,3 2 3 0,-1 4 10 15,-3 6 21-15,0 4 18 16,1 4 8-16,-2 4 4 0,1-1 0 0,-1 2 0 0,2-2-1 16,-1-1-3-16,4-1 1 0,-3-1 0 15,3-1 1-15,-1-4 0 0,4-5-2 0,3 0 0 16,-3-5 2-16,3-2 3 0,-1-3 2 0,-2-2 4 15,3 2 8-15,-2-2 6 0,-3-2 11 0,2 1 2 16,2-3-6-16,0-1-10 0,-2-3-7 0,4-1-6 16,-2-2-2-16,3-2 0 0,-4 1-4 15,1-2 2-15,1 0-3 0,-1 1 1 0,1-1-1 16,1 5-4-16,-2-3 2 0,0 1-2 0,2 4 2 16,-3-2 1-16,3 0-5 0,-4 4 3 15,1-2-1-15,1 5-1 0,-1 0 1 0,-2 0-1 16,-1 1-3-16,0 2-4 0,0-1-2 0,0 0-1 15,0 2-6-15,0-2-4 0,0 0-2 0,0 1 3 16,-1 0 7-16,2 1 6 0,-1 1 7 16,0-2 0-16,0 0 0 0,0 0 0 0,0 0 0 15,0 0 2-15,0-1 1 0,0 0 0 0,0-1 1 16,0 1 1-16,0 0-3 0,0 0 1 0,0 0 0 16,0 0-6-16,1 0 7 0,-1 0-3 0,0-1 0 15,1 1 3-15,-1 0 2 0,2 1 3 16,-1-2 1-16,0 1 0 0,-1 0 0 0,2-1 4 15,-1 1 1-15,-1 0 1 0,0-1-4 0,1 1-4 16,-1-1-3-16,1-2-2 0,0 2 3 0,1 0 0 16,-1 0 0-16,0-2 0 0,1 1-6 15,-1 0 4-15,1-2-3 0,1 3 3 0,2-5 1 16,-4 1-2-16,1-1 2 0,1-1 1 0,1 1 0 16,-2-1-2-16,3 1-1 0,-1-3-2 0,-1 0 0 15,4 0 0-15,-5-2 2 0,3-1-1 16,-1-1-2-16,1 2 2 0,-1 0-4 0,3-1 3 15,-3-1 0-15,2 0 0 0,-1 1 2 0,0-1 0 16,-1 1-3-16,-1 1-2 0,3 0 2 16,-3 3-2-16,0 1 1 0,2-1 0 0,-3 3 1 15,1 1-1-15,2-1-1 0,-3 1 2 0,1 2-3 0,1 0-1 16,-2 1-1-16,-1 1-1 0,1-2 0 16,1 1-3-16,1 1 5 0,1-1-3 0,0 1 0 15,5-2 1-15,-3 1 2 0,2 1 2 0,0-2 0 16,0 4 2-16,3-4 0 0,-4 2-1 15,1 0-3-15,0 2 5 0,-1-2-3 0,-2 1 2 16,-1-1-2-16,-3 2-2 0,0-2 3 0,0 0-5 16,-1 0 1-16,1 1 3 0,-2-1 1 15,0 0 2-15,0 0 1 0,-2 0 1 0,2 0-1 16,0 0 0-16,-1 0 0 0,-1 0 3 0,2 0 0 16,-1 0-2-16,1 0 1 0,-1 0-2 0,1 0 0 15,-1 0 1-15,1 0-4 0,0 0 0 16,0 0-1-16,0 0 2 0,0 0 2 0,-1 0 0 15,1 0-1-15,0 0-1 0,0 0-1 0,-1 0 3 16,2 0-4-16,-1 0 3 0,0 0 3 0,0 0-5 16,1 0 3-16,-1 0 0 0,0 0-4 15,0 0 0-15,0 0 0 0,0 0 4 0,0 0-2 16,0 0 3-16,0-1-1 0,0 1-2 0,0 0 2 16,-1 0-2-16,2 0 2 0,-1 1-2 0,0-1 0 15,0-1-1-15,1 1 0 0,0 0 2 0,-1 0-2 16,1 1-1-16,1-2 2 0,-2 2-1 15,0-1 0-15,1 0 5 0,-1 0-5 0,0-1 2 16,2 1-3-16,-2 0 0 0,0 0-1 0,1 1-4 16,-1-1 3-16,1 0-4 0,-1 0 1 0,0 0 1 15,0 1-5-15,0-1-6 0,0 3-3 16,0 1-6-16,-1 1 3 0,-2 3 1 0,0 2 4 16,1-2 7-16,0 2 3 0,-5 1 4 0,3 1 1 15,-2 2 1-15,0 1 3 0,0 1-1 0,-2 2-1 16,3 0 3-16,-2 3-1 0,2-3-4 15,1 0 5-15,2 0-1 0,2 0-1 0,0-2 3 16,2 1-2-16,2-1-1 0,1-4-1 0,3 2 0 16,-1-7 3-16,2-1 4 0,-2 1 7 15,3-5 9-15,0-1 2 0,0-2-1 0,2-4-5 16,5-1-2-16,-4 0-6 0,5-2-1 0,-2-3-1 16,1-1 3-16,1-4 0 0,0-1-4 0,-1-1-1 15,0-1-2-15,0 0 3 0,-5 0-3 0,-1 0 0 16,-2 0 3-16,0 1-7 0,-3-1 0 15,-1 1 0-15,-1 4 1 0,-2 0-1 0,-2 2-1 16,-2 1 5-16,-2 4 2 0,3 3 3 0,-5-2 3 16,3 6-9-16,2-1-15 0,-3 2-11 15,-1 4-11-15,0 0 6 0,-3 5 8 0,-4 6 10 0,0 1 12 16,1 0 4-16,3 4-1 0,-1 2-1 16,4 0-2-16,5 1 4 0,2 0 0 0,8-3 0 15,2-2 4-15,3-2 3 0,-1-5 2 0,3 1 6 16,-1-6 0-16,2-1-6 0,1-3-7 15,4 0 0-15,2-2-5 0,4-1-20 0,1 0-28 16,-1 0-34-16,-1-1-38 0,-1-2-39 0,-6 1-46 16,-1 1-92-16,-5-2-171 0,-5 1-312 0,-5 0-413 15</inkml:trace>
  <inkml:trace contextRef="#ctx0" brushRef="#br0" timeOffset="5586.9179">1184 2534 186 0,'-1'0'357'0,"1"0"-76"0,1 0-27 0,0 0-21 15,4 0-19-15,-2 0-22 0,-1-1-22 0,4 0-31 16,-3 0-37-16,4-2-38 0,-1 2-30 16,8-1-12-16,-1-2-2 0,6 3 4 0,3 0 1 15,0-2-1-15,7 1-1 0,3 0-1 0,6-2-2 16,1-1-1-16,2-3-1 0,2 1-3 0,5-1 2 15,1-1-1-15,2 1-3 0,2 0 1 16,2-1-3-16,2 0-3 0,-2-2 1 0,3 2-2 16,0-1-1-16,3 3 1 0,0-1-1 0,2 1 0 15,0-2-1-15,-2 0 1 0,2 2 1 0,-2-1-1 16,0 1-1-16,0 0 1 0,1-2-1 16,-2 3-2-16,1-1 1 0,-3-1 1 0,3 2-1 15,2-1-1-15,-4 0 4 0,0 1 1 0,-4-2 1 16,-2 3 1-16,0-4-6 0,-1 2-1 15,-3 0-3-15,-4 2 2 0,2-1-1 0,-3 2 1 16,-2-1 2-16,0-1-4 0,-1 2 4 0,-1-4-3 16,1 4-1-16,0-1 1 0,-1 1-3 0,1 0 2 15,-3-2 1-15,2 3 2 0,-1-2-5 16,2 3 4-16,1-2-1 0,1-1-1 0,-3 3 1 16,0 0-4-16,-1-2-3 0,2 3-5 0,-3-1 0 0,-3-2-2 15,1 3-1-15,-3-3 2 0,-1 2-5 16,2-3-2-16,4 1-3 0,-3 1-4 0,1-2-1 15,-3 2 3-15,0 0 5 0,-1-2 5 0,1 2 10 16,-2 0 0-16,0 0 1 0,-1-2 3 16,1 2-5-16,-5-1 5 0,1 1 1 0,1-1-1 15,-4-1 3-15,3 0-2 0,0 1-1 0,2-1-1 16,1-1 1-16,0 2-1 0,-2 0 0 0,3-1 0 16,-1 0 3-16,-1 1-2 0,1 1 0 15,2-3 0-15,0 1 0 0,1-1 0 0,1 1 0 16,-3 1-1-16,1-1 1 0,-1 1 0 0,4-3 0 15,-1 2 1-15,-2-1-1 0,4 1 2 16,-1-2 1-16,1 1 0 0,1-1 2 0,2-1-2 16,1 0-3-16,0 2 0 0,0-2 0 0,-2-1 1 15,1 3 2-15,-2-1 2 0,3 0 0 0,-2 0 6 16,-3 1 3-16,1 1 5 0,-5-2 1 16,-3 1 1-16,-2 2 1 0,1-1-1 0,-5 1-2 15,-1-1 1-15,-5 4 0 0,-2-2 1 0,-3 1 1 16,-1 1 2-16,-5 0 2 0,-1 1-1 15,-4 0-6-15,0 0-6 0,-2 1-13 0,-2-1-17 16,1-1-64-16,-2 1-101 0,-3 0-76 0,-5 0-167 16,-2 1-465-16,-5 0-69 0</inkml:trace>
  <inkml:trace contextRef="#ctx0" brushRef="#br0" timeOffset="213986.8147">1830 2873 327 0,'1'-2'289'16,"-1"2"-81"-16,0-1-3 0,-1 2 10 0,1-1 10 15,0 2-4-15,-1-2-26 0,1 2-41 16,-2-2-41-16,2 0-33 0,0 0-21 0,0 1-10 15,0-1-4-15,0 1-1 0,0-1-11 0,0 0-8 16,0 1-6-16,0-1-11 0,0 1-2 0,0-1-6 16,-2 2-2-16,2 1-2 0,-2 2 4 0,1 2 4 15,-2 4 0-15,-1 3 5 0,2 4-2 16,1 3 1-16,-1 2 2 0,-1 1-1 0,0 2 7 16,2 3 3-16,-2 0 5 0,2 3 0 0,-1-3-3 15,0 1-2-15,4 1-2 0,-2-2-3 16,2 0 6-16,-1 1 2 0,0-3 0 0,2 2 3 15,-3-4-3-15,1 2-3 0,3-4-3 0,-3-3 1 16,0-1-2-16,1-1 1 0,0-1-3 0,2-2 0 16,0-1-1-16,-3-4-1 0,0 0 1 0,1-2 0 15,0-1-1-15,-1 0 2 0,0-3 0 16,1-1 4-16,-1-2 0 0,0 1-3 0,-1-1 1 16,1-1-2-16,-1 0 0 0,0 0-1 0,0 0 1 15,0 0 0-15,0 0 0 0,0 0-1 16,0 0 0-16,0 0-1 0,0 0-1 0,0 0 0 15,0-1 0-15,0 1-1 0,0 0-2 0,0 0-5 16,0-2-12-16,0 2-19 0,-1 0-27 0,1-1-37 16,0 1-46-16,0-2-61 0,1-1-88 15,4 0-151-15,-1-2-295 0,5 1-523 0</inkml:trace>
  <inkml:trace contextRef="#ctx0" brushRef="#br0" timeOffset="214282.0884">2053 3189 1854 0,'0'2'237'0,"0"-2"-62"15,2 3-15-15,-2-3 9 0,2 0-1 0,-2 0-23 16,0 0-40-16,0 0-33 0,0 0-25 0,1 0-16 16,-1 0-10-16,0 0-4 0,-1 1-5 15,1-1-5-15,0 0 1 0,0 0-6 0,0 0 1 16,0-1-7-16,0 1-24 0,0 0-37 0,0 0-66 16,0-3-93-16,1 3-102 0,0 3-186 0,3-1-353 15,-1 2-212-15</inkml:trace>
  <inkml:trace contextRef="#ctx0" brushRef="#br0" timeOffset="215165.4084">2809 2744 2000 0,'0'-2'272'0,"-1"-1"-104"0,0 0-41 16,1 3-20-16,0 2-21 0,0-1-27 0,0 1-31 16,0 1-19-16,0-1-9 0,0 9 0 0,0 2 8 15,0 6 3-15,1 1 1 0,0 9 2 16,2 0-4-16,0 5 4 0,-2 6 14 0,-1 2 11 16,-3 2 5-16,2-1-2 0,-2 0-17 0,3-2-10 15,-1 1-7-15,0-3-2 0,0 2-1 16,0-4-4-16,-1-4 3 0,2 0-1 0,-1-3 0 0,1-5 1 15,0-2-1-15,1-4 1 0,1-3 1 16,-1 1 5-16,1-6-1 0,-1-2 1 0,-1-2 2 16,2-4 0-16,0 0 0 0,0-1 2 0,-2-2 4 15,0 0 8-15,0-2 4 0,1 2 7 16,-1-1 1-16,1-1-2 0,1 1-7 0,-1-7-10 0,1-2-7 16,2-3-4-16,-1-3-2 15,0-2-1-15,2 0 0 0,-3-3-3 0,1-4 1 16,0 1 1-16,-1-4 0 0,-1-2-2 0,1 1 1 0,1-7-2 15,0 0 0-15,0-2-1 0,1-2-2 16,3-1 1-16,1-1-1 0,1 0 0 0,0 2-2 16,-2-4 0-16,4 4 1 0,0 2 1 0,-3 4 2 15,-1 9 1-15,-3 4 0 0,0 6-3 0,-3 1 3 16,1 4-1-16,-1 1-2 0,-1 5 1 16,0 2-5-16,0 2-8 0,0 0-14 0,0 0-13 15,2 3 3-15,2 3 7 0,0 4 14 0,4 7 12 16,2 4 3-16,-1 7 1 0,1 4 0 15,3 1 1-15,-3 6 0 0,0-3 1 0,1 1-1 16,-2 0 1-16,-2-1-1 0,-3 1 0 0,4-2 1 16,-5-3 0-16,4-2 0 0,-2-7 0 0,1-2-1 15,-1-4-3-15,-1-3 4 0,-1-5-1 16,-1-1 1-16,0-4 0 0,1-2 2 0,-3-2 5 16,1-2 13-16,-1 1 6 0,1-5-3 0,0-2-5 15,5-7-11-15,-2-3-3 0,5-5-2 16,-2 0 1-16,-3-4 0 0,4-2 0 0,-1 0-3 15,-1 1 1-15,4-4 0 0,-2 0 1 0,2-2-2 16,0-7 1-16,1 2 1 0,3-4-1 0,-2 2 0 16,1 8-1-16,-1 1-2 0,-3 10 3 0,0 6-2 15,-3 2-2-15,-2 7 0 0,-1 3-3 0,-2 3 1 16,-1 1-5-16,0 1-10 0,0 3 6 16,4 1-1-16,0 8 3 0,0 3 12 0,3 8 1 15,-3 8-2-15,0 6 2 0,-4 6 3 0,-1 6-7 16,-3 0 4-16,0-1 0 0,-1-4-1 0,2-3 1 15,2-3 1-15,2-3-2 0,1-1-1 16,3-3 3-16,-2-4-2 0,1-2 2 0,1-4 1 16,0-1-4-16,0-4 1 0,0-4 2 0,2-1-3 15,-4-4 1-15,2-3 2 0,-3-2-1 16,1 2 0-16,1-5-2 0,-3 0-2 0,1 0-2 16,-2-2-11-16,0-2-16 0,2-1-28 0,3-2-43 15,0-7-62-15,3 1-115 0,2-5-187 0,4 1-416 16,0-3-558-16</inkml:trace>
  <inkml:trace contextRef="#ctx0" brushRef="#br0" timeOffset="215553.6989">3617 3077 486 0,'1'8'262'15,"1"2"21"-15,0 3 28 0,2-2 1 0,1-3-32 16,2-2-47-16,1-2-40 0,2-2-29 0,4-1-29 15,5-2-16-15,-2-3-20 0,7-3-20 16,-1-4-17-16,1-1-16 0,-1-3-10 0,0 1-6 16,-3-3-1-16,-4 0-3 0,-1 2 0 0,-4-1-3 15,-1-1-1-15,-1 0 0 0,-5 0 0 0,-3 1 0 16,-1-2-4-16,-4 3-1 0,-2-1-5 16,-4 0-5-16,0 4-1 0,-1-1-4 0,-2 7-2 0,0 0 0 15,-1 3-1-15,1 2-3 0,-1 2-3 16,1 4-2-16,1 3-2 0,-1 6 2 0,1 4 3 15,-2 5 2-15,0 2 3 0,-2 2 1 16,4 2 0-16,-2 2 1 0,3 2-1 0,3 0 1 16,2 1 0-16,4 0 1 0,0 1-2 0,4-4 0 15,0-5 3-15,6-5 0 0,-1-3 2 0,5-4-1 16,-2 0-1-16,6-5 1 0,0-1-2 0,2 0 2 16,-1-4-1-16,2-3-4 0,-1-1-7 0,0-1-15 15,2-3-24-15,-1-4-40 0,0 0-58 16,0-1-93-16,1-3-164 0,-1 1-359 0,1-5-807 15</inkml:trace>
  <inkml:trace contextRef="#ctx0" brushRef="#br0" timeOffset="216531.4954">4253 2816 991 0,'-7'4'399'0,"-5"2"-154"0,-4 4-14 0,0 4 5 15,-1 2-9-15,-1 3-29 0,-2 3-36 16,-1 1-38-16,2 3-35 0,1-3-29 0,4 5-17 16,4-3-15-16,0 3-6 0,2 1-5 0,3-1-6 15,1-3-4-15,6-4-8 0,2-4-5 0,1-6-2 16,6-4 6-16,-1-3 10 0,0-3 3 0,1-3 5 16,1-3 1-16,4-5-1 0,1-3 2 15,1-3-1-15,-1-4-1 0,0-3-1 0,-2-1 0 16,-1 0-2-16,-4-1-1 0,1 0-3 0,-5 0 2 15,0 3-4-15,-2-1 1 0,-2 3 1 0,1 2-1 16,-3 1 1-16,-1 1-2 0,-1 5 0 0,1 3-1 16,-1 4-1-16,2 3-4 0,0 0-7 15,0 2-12-15,0 1-9 0,0 2 3 0,0 5 4 16,0 2 11-16,1 6 7 0,0 2 1 0,0 0 0 16,2 1 1-16,-2 3 0 0,0 1 2 15,1 3-2-15,-4 0 0 0,2-1-1 0,0-3 2 16,2-2-1-16,1-6 1 0,4-2-1 0,1-5 4 15,0-2 7-15,0-2 6 0,0-4 3 16,-1-5 1-16,1-1-3 0,2-4 0 0,-1-3-4 0,1-3-3 16,3-1-2-16,-4-3-4 0,1-4 2 15,-3 1 1-15,5-1-2 0,-2-2 1 0,-2 0-2 16,3-1-2-16,-1-3 1 0,5 1 1 0,-3 1-4 16,1 2-1-16,4 3 0 0,-6 5-4 15,0 6 1-15,-2 1-2 0,1 7-2 0,-5 1-8 0,1 3-2 16,0 3-4-16,-1 1 2 0,1 7 6 15,1-1 2-15,-1 5 7 0,-4 3 2 0,2 5 3 16,-3 2-1-16,-1 2 0 0,-2 2 0 0,-2-1-3 16,0 1 4-16,-4 0 0 0,-1 0 2 15,2-3-5-15,1-4 3 0,1-8 1 0,4-5-1 16,1-4 5-16,0-4 3 0,0-1 12 0,0-1 7 16,-1-1 1-16,0-6-6 0,1-1-10 0,0-6-8 15,0-3 0-15,0-2-3 0,1-1 0 16,1-1 0-16,4 2-8 0,-2-4 8 0,4 2-1 15,-2 0-1-15,4-2 3 0,-3 1-4 0,1 1 1 16,1 6-1-16,-1 2 0 0,-3 7-3 16,3 1-5-16,-5 2-6 0,1 3-8 0,-1 2-1 15,1 4 2-15,2 1 5 0,-1 2 8 0,0 8 3 0,0 5 2 16,0 2 2-16,0 4 7 0,-2 1-5 16,-1 1-1-16,-1 0 2 0,0-1-4 0,3-5 2 15,2-7-2-15,4-3 1 0,5-6 2 0,-2-2 1 16,1-3 3-16,4-4 1 0,-1-3 1 15,3-2 0-15,1-5-1 0,2-1 3 0,-3-3 3 16,0-4-4-16,-2-2 4 0,-3-1-3 0,3-1-3 16,-6-2 2-16,2-4-3 0,-2 1 0 0,-2 0-1 15,3 0 0-15,-3 3 0 0,0 7-1 16,1 1-3-16,-1 5 1 0,-3 4-2 16,2 4-3-16,-4 0 3 0,-2 5-4 0,3 3 0 0,-3 1 4 15,3 2-4-15,-2 4 7 0,1 4-1 16,-2 2 1-16,2 2-2 0,-3 6 1 0,0 1 1 15,-2 7-1-15,-2-2 2 0,-3 1 1 0,-1-1 1 16,-2-5 1-16,-1-4 2 0,-1-3-1 0,-3-6 2 16,3-3 6-16,0-3 1 0,-3-2 5 15,-1-2 0-15,-5-2-5 0,0-2-2 0,-1-2-3 16,-1-2-2-16,5-1-7 0,1-4-14 0,3 2-15 16,5-3-28-16,4-1-35 0,-2-2-63 15,5 0-123-15,4-3-216 0,0 0-672 0,5-4-93 0</inkml:trace>
  <inkml:trace contextRef="#ctx0" brushRef="#br0" timeOffset="217586.4318">5838 2442 1478 0,'0'-5'412'0,"1"-6"-114"16,-1 1-56-16,0 1-42 0,0 3-31 0,-1 1-34 15,1 1-31-15,0 1-27 0,0 2-21 0,0 1-20 16,0 0-14-16,0 0-12 0,1 1-10 0,-1 2-10 16,0-1-1-16,4 4 4 0,0 4 3 0,-1 5 4 15,5 6 1-15,-2 4 0 0,2 2-1 16,1 2 0-16,1 1 0 0,1 1 0 0,-2 7 2 16,0-1 2-16,3 3 3 0,-2 2 2 0,3-5 2 15,2 2-3-15,-4-4-1 0,1-1-2 16,-1-3-2-16,-1-6 1 0,2 0-1 0,-4-6 3 15,2-1 1-15,1-5 2 0,-2-2 1 0,-1-1 0 16,-1-4 1-16,-2-1 1 0,-1-2 3 0,0-1 1 16,-3-2 5-16,3-1 4 0,0-2 4 0,-2 0-1 15,3-3-5-15,-1 0-3 0,3-1-6 16,-1-5-2-16,2-1-5 0,1-2 1 0,0-2-3 16,-1 1-2-16,-1-2 3 0,3-2-3 0,0 0 1 15,-1-4-1-15,0 1 0 0,1-1 0 0,0 1 0 16,0-1 1-16,2-2-3 0,-1 1 1 15,3-3-2-15,-2 1 1 0,0-2-1 0,1-3 1 16,0-1-1-16,0 2 2 0,-1-2 2 0,-2 2-2 16,1 0 0-16,-3 5-1 0,-2 2 1 0,0 5-2 15,-4 2 4-15,5 5-2 0,-6 2 0 16,-1 5-1-16,1 2 1 0,-2 1 0 0,1 2-5 16,0 1 1-16,0 0-8 0,0 0-6 0,0-1-7 15,-1 3 1-15,1 1 4 0,0 3 8 0,0 4 8 16,1 4 2-16,0-1-1 0,3 3 0 15,1-1 0-15,2-1 2 0,2-1-1 0,1-5 0 16,3 1 1-16,0-4 0 0,3-1 3 0,-1-2 0 16,2-3 2-16,3-3 2 0,-2-2-2 0,1-2 0 15,-1-3-1-15,0 1-1 0,1-4 1 16,-5 1 3-16,4-3-2 0,-6-1-3 0,4 1 2 16,-4-2-1-16,-1-1-2 0,-1 0 0 0,0 1 0 15,1-3 0-15,-3 4-1 0,0 0-1 0,-4 1-2 16,2 2 0-16,-2 4 1 0,-1 3 1 0,1 4-3 15,-2 0-5-15,1 2-5 0,3 0-4 16,-2 2-1-16,5 2-2 0,1 2 4 0,4 7 4 16,0 1 6-16,-2 4 3 0,3 2 0 0,-3 3 3 15,-1 2-1-15,-1 2 2 0,-5-1-1 0,2 3 0 16,-7 1 2-16,-1-2 1 0,-6-1-1 16,1-4 3-16,-2-3 0 0,0-3 3 0,-2-3 1 15,-5-1 0-15,1-5 0 0,-1 1-1 0,-5-3-1 16,0-1 0-16,-5-2-2 0,5-1 0 15,-1-2-11-15,6-2-5 0,-2 2-14 0,5-3-20 16,0 0-26-16,3-2-63 0,1 1-107 0,0-1-246 16,5 0-801-16</inkml:trace>
  <inkml:trace contextRef="#ctx0" brushRef="#br0" timeOffset="219372.153">7756 2127 942 0,'1'-6'466'15,"-2"-2"-169"-15,-3-3-56 0,2 3-36 0,-3 1-16 16,-1 1-26-16,2 0-25 0,-3 1-23 0,-1 4-35 16,-2-1-28-16,0 4-24 0,0-1-13 0,-2 9-9 15,0-1-3-15,-2 4 0 0,-1 1-2 0,5 0 2 16,-2 2-1-16,3 2 1 0,0 1 1 0,5 2 0 16,-3-1-5-16,7 0-4 0,0-5-6 15,2 0-2-15,6-4 4 0,0-2 9 0,0-4 11 16,3-2 8-16,-1-3 10 0,0 0 4 0,2-3 1 15,0-2-5-15,1-1-6 0,3-5-2 16,-4 3-6-16,0-3 3 0,-2 2 1 0,0-1 1 16,1-1 8-16,-2 2 2 0,-1-3 5 0,-2 3 0 15,-2-1 3-15,-3 2-7 0,-1 1-6 0,1 0-5 16,-1 3-9-16,0 1-1 0,1 2-5 16,-1 0-3-16,1 2-6 0,-1-1-10 0,0 1-9 15,3 4-1-15,0 2 5 0,4 7 8 0,-1 6 9 16,4 3 2-16,0 6-2 0,1 4 4 0,-1 4-2 15,-2 6 0-15,-2 4 0 0,-3 5 4 16,-2 2-2-16,-1 6 0 0,-3 3-3 0,-4 3 0 0,-3 3 1 16,-2-1 0-16,-4-1-1 0,0-5-3 15,-5-4 3-15,1-5-1 0,-6-3 0 0,3-4 1 16,-4-5 0-16,2-5 1 0,-3-3 1 0,-3-5-2 16,0-5 1-16,-6-3 1 0,4-6 0 0,1 0 1 15,0-8 1-15,3 1 1 0,3-5 1 16,5-2 0-16,5 0 3 0,0-7 1 0,3 0 0 15,3 0 0-15,1-5-6 0,0-1-2 0,5-4-1 16,1-2-4-16,7-1-1 0,4-3 1 16,0-2-4-16,6-3 6 0,0 0 1 0,5-1-1 15,0-3-1-15,3 0 0 0,0-1 1 0,7-2-1 16,3-2 2-16,5-3 0 0,-3-4 0 0,4-4 0 16,0-1 1-16,2-1 0 0,4-3-2 15,0 1 2-15,6-5 0 0,-1 2 1 0,-5 2 1 16,0 4-1-16,-7 4 1 0,-2 4-2 15,-8 5 2-15,-2 5 1 0,-6 6 1 0,-7 4 4 16,-2 4 1-16,-6 4 2 0,0 6 0 0,-3-1-1 16,-1 5-3-16,0 3-4 0,-1 0-8 0,1 2-7 15,-3 1-2-15,1 3 0 0,-1 6 6 0,-6 5 6 16,2 6 2-16,0 2 1 0,-1 8-2 0,-1 3 2 16,0 1 0-16,2 5 0 0,4-1-1 0,0-1 1 15,3-4-2-15,3-5-1 0,5-4-3 0,5-8 2 16,2-5 1-16,-1-3 3 0,5-5 3 15,-4-5 2-15,3-2-1 0,2-5 1 0,-1-3 2 16,1-6-1-16,2 0-2 0,-3-6-2 0,-1-3-2 16,-4 0 1-16,-3-2-6 0,-3-1 0 15,-7-1-2-15,-2 0-1 0,-6 1 1 0,-4 2-1 16,-1 2-2-16,-7 2 1 0,1 3 1 0,0 5 2 16,0 1 1-16,-3 3 0 0,3 3 2 15,-1 2-1-15,4 1-2 0,-1 3 0 0,2 3-1 16,-1 3-3-16,4 1 0 0,-2 3-1 0,5 0 2 15,1 4-3-15,5 0-7 0,4 0-4 0,5-3-2 16,5 1 6-16,7-4 10 0,3-2 9 0,5-4 3 16,3-2 1-16,2-3 1 0,8-2 1 15,-2-4-2-15,2-3 2 0,1 2 2 0,-6-4 1 16,1 0 1-16,-3-2 3 0,-3 1 0 0,-5 0-1 16,2-1-1-16,-6-1-1 0,-1 5-2 15,-2-3 0-15,-6 5-1 0,-1-1 1 0,-2 5 0 16,-6 0 1-16,2 5 1 0,-5 0 0 0,0 1-2 15,-1 1-4-15,-2 0-7 0,2-1-8 0,0 2-3 16,0 2 1-16,-4 2 3 0,-1 5 6 0,-4-1 2 16,1 3 3-16,-3 1-2 0,2 3 1 15,-3 0-3-15,-1 4-7 0,2-1-10 0,2 0-15 16,5-2-14-16,1-7-2 0,5-3 9 0,4-4 15 16,-1-4 15-16,4 0 8 0,-4-4-6 0,3-1-11 15,1-2-9-15,1-3-3 0,0 0 2 16,-3 0 10-16,1 2 8 0,-4-3 7 0,2 4 4 15,-4 1 4-15,0 0 2 0,-1 5-1 0,-1 1-5 16,0 1-18-16,1 4-30 0,-4-4-3 16,4 4 5-16,-3 2 16 0,2 5 28 0,-2-1 3 15,-2 5 0-15,4-1 0 0,1 4 3 0,2 1 1 16,4-1-1-16,-2 0-1 0,5-2 0 0,3 1-2 16,1-3 0-16,1-5 3 0,0 0 5 15,4-4 2-15,2-1 6 0,1-3 5 0,1-2 4 0,4-1 4 16,-2-4 2-16,1-1 1 0,-1-2-3 15,-3 1 2-15,0-4-2 0,-3-2-1 0,1-2 0 16,-5 1-4-16,3-4 2 0,-4-1-2 0,3-2-5 16,-2 1 0-16,3-2-3 0,-4 0-1 0,4-3-4 15,-3-3 1-15,-2 1-2 0,0-2-3 16,1-2-1-16,0-3-1 0,-2-3-2 0,5-3 0 16,-3-6-1-16,-2 0 1 0,1-3-2 0,2 4 2 15,-3 1-1-15,-1 1 0 0,1 2 0 0,-3 0 6 16,-2 5 3-16,-4 4 3 0,1 6 2 15,-6 2-4-15,1 6 2 0,-2 4-1 0,-3 1-2 16,3 7-2-16,-2 2-5 0,3 3-12 0,-2 2-8 16,2 5-4-16,-4 6-1 0,-4 7 9 15,0 8 5-15,0 5 3 0,1 8-3 0,0 5 4 16,2 7 2-16,2 2 3 0,0 6-2 0,5 0 4 16,-1 1-2-16,3-4 1 0,1-3 4 0,0-5-4 15,6-9 0-15,1-5 0 0,1-6-2 0,0-3 3 16,1-4-2-16,0-7 2 0,-1 1-1 0,0-7 2 15,0-2-1-15,-2-2 2 0,-1-4 3 16,-1 1-1-16,-1-4 0 0,0 1-3 0,1-2-11 16,-2-3-16-16,6-2-26 0,-2 0-38 0,0 0-46 15,-3-2-74-15,5 0-136 0,0-2-288 0,0 2-951 16</inkml:trace>
  <inkml:trace contextRef="#ctx0" brushRef="#br0" timeOffset="219821.1565">9662 1927 1715 0,'1'0'701'0,"2"3"-562"0,0-3-79 0,7-3-1 16,2 3 14-16,7-4 12 0,1 2-5 0,2 0-22 15,2-1-23-15,-1 0-14 0,0 0-8 0,0 1-5 16,-3 0-4-16,-2-2-11 0,-5 3-23 15,2 1-42-15,-4 0-68 0,1 0-114 0,-2 0-205 16,2 5-393-16,-1-2-384 0</inkml:trace>
  <inkml:trace contextRef="#ctx0" brushRef="#br0" timeOffset="221333.3728">10606 1679 540 0,'-2'-2'372'0,"-1"-2"-68"0,-2 1-31 16,1 0-34-16,1 0-37 0,-2 1-51 0,1-1-48 16,-3 2-36-16,-1 2-23 0,0 2-14 15,-4 2-6-15,-2 2-4 0,-3 4-2 0,1 2 2 16,-2 3-2-16,2 1 5 0,1 3-3 0,3 0-3 15,-1 3 1-15,3 0 3 0,3 2-1 16,1 3 2-16,3 0-1 0,3 0-2 0,2 0-4 16,2 0-3-16,3-1-3 0,6 0-3 0,1-2-2 15,1-3 1-15,4-3 1 0,2-5 6 0,5-3 2 16,-2-3 4-16,0-2 1 0,2-3 0 0,-1-2 1 16,1-2-1-16,-5-4 0 0,6 1-1 15,-1-4 1-15,-1-2 2 0,-1 0 2 0,-3-7 3 16,-2 0-2-16,-5-3-2 0,-2-1-7 0,-5 1-5 15,-2-2-8-15,-4-1-7 0,-1 1-2 0,-5 0-3 16,-2 0 3-16,-3 4 2 0,-1-1 1 16,-1 3 4-16,-3 3 0 0,2 1-1 0,-2 3 0 15,0 1-1-15,-1 3-2 0,3 3-1 0,-4 1-6 16,5 2-2-16,0 1-3 0,0 4-1 0,3 4 2 16,0 0 4-16,2 5 5 0,3 1 1 0,2 1-7 15,2 2-6-15,2-3-6 0,2 1-4 16,5-3 6-16,1-3 8 0,3 0 8 0,3-5 11 15,-1-1 5-15,2-4 4 0,3-1 3 16,0-2-2-16,1-2 2 0,-1-2-4 0,0-3 1 16,-3-1 1-16,-2 1 3 0,0-5 1 0,-3 3 0 15,0-4-5-15,0 0 0 0,-2-1-2 0,3 0-4 16,-1 0-1-16,0 0-2 0,2 0-2 0,-2-1-3 16,4 4 2-16,-3 0-2 0,3 1 0 0,-4 2 3 15,-2 5 1-15,3 2-2 0,-3 1-1 16,0 3-4-16,-3 3-3 0,0 0 2 15,0 6 1-15,-1 0-1 0,-1 6 4 0,-1 2 0 0,-2 1 2 16,-1 4-1-16,-1 1-1 0,0 5 1 16,-2 0 0-16,-2 3 2 0,2-1-1 0,-1 3 1 15,3-2 3-15,5-4-6 0,1-6 1 0,3-3-1 16,4-5 0-16,-1-6 2 0,1-4 3 0,1-2 2 16,2-4 3-16,0-2 1 0,1-5-1 15,1-3 1-15,0-3 0 0,0-4 1 0,0-1 3 16,-2-5 0-16,-3 1 1 0,-3 0 1 0,-1-2 0 15,-1 3-1-15,-1 0-1 0,-4-1-1 0,2 3 0 16,-3-1-3-16,2 4 1 0,-3 1 0 16,0 3 2-16,-1 6 4 0,0 2-1 0,0 3-3 15,-1 1-6-15,0 4-15 0,1-1-17 0,0 2-7 16,-2 2 3-16,0 5 6 0,-1 5 17 16,-2 3 8-16,3 5-1 0,-2 3 2 0,1 3-2 0,3 0 1 15,0 2 0-15,3 2-2 0,1-3 1 0,-1 1-5 16,4-4-5-16,3-3-4 0,3-5-11 15,1-3-13-15,1-8-24 0,1-3-43 0,-1-4-83 16,0-5-159-16,0-2-274 0,0-3-913 0</inkml:trace>
  <inkml:trace contextRef="#ctx0" brushRef="#br0" timeOffset="221471.9639">11339 1553 893 0,'2'-4'411'15,"-1"-1"-265"-15,1-1-71 0,4 4-45 0,-1 2-35 16,2 0-49-16,-2 3-148 0,2 2-365 16,2 3-159-16</inkml:trace>
  <inkml:trace contextRef="#ctx0" brushRef="#br0" timeOffset="222415.7702">11602 1980 828 0,'13'-11'734'0,"4"-6"-654"0,7 0 23 15,-3-2 43-15,-1 3 30 16,-4 0 10-16,0-2-24 0,-6-2-25 0,-4 3-23 0,2 1-19 16,-5-1-15-16,0 1-11 0,-2 5-9 0,-3-4-7 15,-2 3-11-15,0 2-10 0,-3 2-11 16,1 3-11-16,-2-2-5 0,-1 4-6 0,-2 3-5 15,0 3-5-15,-1 2 0 0,-2 3 0 0,-2 4 2 16,1 3 3-16,-1 4 3 0,2 4 3 0,0 2-1 16,0 1 0-16,4 2 0 0,2 2-5 15,-1 2-10-15,5-1-11 0,3-2-8 0,5-4-3 16,3-1 5-16,3-5 11 0,1-5 11 0,4-2 10 16,0-5 9-16,3-4 7 0,-1-3-1 15,3-4 5-15,4-3-2 0,-3-5 2 0,3-3-1 0,-2-2-4 16,-2-6 2-16,-1 4 1 0,-2-3 0 15,-2-1 6-15,-2-1 3 0,-1 1-1 0,-2 1-3 16,0 3-3-16,0-4-3 0,-4 7-4 0,1 2-4 16,1 1-2-16,-3 5-4 0,0 4-2 15,-3 1-7-15,1 3-5 0,1 1-6 0,-1 2-6 0,2 3 4 16,3 3 5-16,-3 5 7 0,1 4 4 16,-2 1 1-16,-1 1 4 0,1 3-2 0,-1 2 2 15,-3 0 2-15,-3 1-3 0,-1 0 0 16,1-2 0-16,1-1 0 0,0-7 2 15,2-5-2-15,1-5 3 0,-1-4 8 0,1-2 17 0,-1-2 8 16,2-4 2-16,-2-2-7 0,2-3-17 0,2-3-8 16,1-4-3-16,-2-1 3 0,4-1-4 15,-1-1 2-15,2 0-3 0,1 2 0 0,1 0-1 16,2 1-2-16,3 2-2 0,-4 0-6 0,1 3-3 16,2-1-5-16,1 5-6 0,-4 0-3 0,2 2-10 15,-4 4-11-15,-1 4-14 0,0 3-13 16,-5 4-7-16,1 4 4 0,-1 3 15 0,-3 6 13 15,-3 1 15-15,-2 5 11 0,-1 0 1 0,-3 3 2 16,-2 0-1-16,-2 4-3 0,3-4-5 0,3-3-4 16,4-4 3-16,5-9 8 0,4-3 16 0,1-1 18 15,1-5 16-15,1-1 12 0,2-3 7 0,1-1-1 16,6-1-3-16,-1-3-7 0,7-1-3 16,1-5 4-16,1 1 2 0,-1-3 3 15,2 2 3-15,-1-7-3 0,0 2 3 0,-3-3-4 0,-3-1 0 16,0-2-4-16,-4 0-6 0,-1 0-2 0,1-2-6 15,-2-2-4-15,-4 0-1 0,1-1-2 16,-1-4 0-16,-4-1-6 0,-1-4-1 0,2 1-3 16,-3-3 3-16,3-1-2 0,-4-2-1 0,4 0 0 15,-4-1-4-15,6-1 0 0,-4 3 1 16,1 0-2-16,2 1-2 0,-3 4-3 0,2 0 2 16,-3 6 4-16,-2 5 4 0,0 6 5 0,-2 6 3 15,0 7-4-15,-2 1-7 0,2 4-13 0,-1 1-15 16,-2 6-2-16,0 6 0 0,-6 7 13 0,-1 11 11 15,0 2 4-15,-1 6 2 0,2 5 0 16,-2 6 1-16,0 4-2 0,1 4-1 0,0-1 2 16,0 0-4-16,5-1 0 0,2-7 0 0,6-4-3 15,2-6-10-15,7-7-4 0,2-6-1 0,2-4 1 16,2-5-4-16,3-5-15 0,0-6-35 16,-2-5-57-16,5-7-91 0,0-5-148 15,0-2-218-15,-4-6-390 0,-1-6 293 0</inkml:trace>
  <inkml:trace contextRef="#ctx0" brushRef="#br0" timeOffset="222567.0207">12532 1544 418 0,'-12'-11'575'0,"-3"-5"-261"0,0 1-33 15,5 4-34-15,7 6-13 0,3 2-31 0,0-1-44 16,3 1-39-16,1 1-32 0,6 1-27 16,-2-1-22-16,5 2-17 0,7 2-12 0,1-1-5 15,6 4-15-15,-2-1-23 0,6 4-41 0,2 3-89 16,3 0-123-16,-3 1-189 0,1 2-337 15,-1 0-110-15</inkml:trace>
  <inkml:trace contextRef="#ctx0" brushRef="#br0" timeOffset="223320.8559">12812 1863 1547 0,'8'-3'41'0,"4"-3"-39"0,2 1 5 0,1 1 54 15,1-1 68-15,0-3 47 0,1 0 23 16,0-1-26-16,-2-3-44 0,5 3-32 0,0-3-19 16,-1 1-8-16,-2-2-2 0,-2 0 0 0,-2-1-3 15,-3 2-2-15,-2-2 3 0,-3 3-10 0,-2 0-6 16,-1 4-5-16,-2 0-10 0,-5 0-10 16,1 0-9-16,-1 1-10 0,-2 1-14 0,-2-1 3 15,-2 2-2-15,1 2-1 0,-2 3-4 0,-1 1-2 16,-2 3 2-16,1 4 3 0,0 0 6 0,-1 3-6 15,2 1 1-15,-1 5 1 0,2 4 0 16,3 0 7-16,2 0-4 0,2 2 0 0,1 0-5 16,3 1-12-16,1-2-5 0,4-2-5 0,-1-6 2 15,7-1 11-15,-1-4 14 0,3-1 10 0,2-3 6 16,1-3 2-16,4-2-1 0,-2-1 0 0,7-3 0 16,-3-1-2-16,5-4 2 0,-3-2-4 0,1-1-1 15,0-3 1-15,1-2-3 16,-3 1 0-16,-1-2-1 0,0-1 1 0,-1 0-2 0,-2 4 1 15,1-3-3-15,-6 4-2 0,-1 1 2 16,0 5-1-16,-6 1 1 0,0 2-3 0,-4 2-1 16,-1 2-6-16,-1 0-11 0,-1 1-10 0,0 4-2 15,-2 1 3-15,-1 3 8 0,1 6 12 0,-4-1 2 16,-1 5 4-16,3 2 2 0,-2 0-3 16,1-1-5-16,0 3-12 0,2-4-9 0,1-2-7 15,5-1 1-15,2-4 11 0,2-3 11 0,2-3 11 16,6-3 7-16,0-3 3 0,2 0 1 0,1-6 3 15,2-2 1-15,0-3-1 0,0-3 0 0,-2-3-1 16,0-2 0-16,1 0 2 0,0-4 3 16,-4 1 4-16,-1-3 2 0,-2-1 0 0,-4-1 2 15,0-4 3-15,-6 2 0 0,0-5-4 0,-2-1-4 16,1 0-8-16,-2-2-3 0,-1-1-1 16,1 1 2-16,2-1-5 0,0 1 0 0,3 0-3 15,2-1-2-15,4 0 3 0,2 0-2 0,-1 5 3 16,-1 5-3-16,0 10 5 0,-7 7 1 15,-1 5-1-15,-1 4-4 0,0 2-18 0,-1 3-5 16,-3 3 0-16,-2 7 5 0,-3 2 10 0,-2 8 6 16,-4 4 3-16,1 3-2 0,1 3 2 0,3 1 0 15,1 1 0-15,0 2 2 0,3 1-2 0,0 4 3 16,1-2 2-16,0 2 1 0,4-1 1 0,1 0-4 16,1-1-2-16,1-4 3 0,5 0-3 0,2-5 10 15,2-2-2-15,0-5-2 0,6-1-1 16,-2-3-7-16,5-4-1 0,-3-3-6 0,-3-3-12 15,0-2-24-15,-1-4-57 0,-2-1-126 0,-2-3-316 16,-4-1-1098-16</inkml:trace>
  <inkml:trace contextRef="#ctx0" brushRef="#br0" timeOffset="231499.4501">1621 4121 1 0,'1'2'0'0,"-2"-2"0"16,1 3 0-16,-2-1 0 0,-1-1 0 0,-1 1 0 16,2 1 0-16,-1-3 0 0,-2 3 0 15,3-2 21-15,1 1 146 0,0-1-1 0,-1 3-5 16,0-3-9-16,0-1-11 0,0 0-16 0,2 2-17 16,-1-2-15-16,0 0-8 0,1 0 1 0,0 1 9 15,0-1 8-15,0 0 6 0,1 2 3 16,-1-2 1-16,0 0 0 0,1 0-5 0,-1 0-6 15,0 0-12-15,0 0-12 0,0 0-10 0,0 1-10 16,0-1-10-16,0 1-3 0,1-1-8 0,-1 1-3 16,0-1-3-16,0 0 1 0,1 0-2 0,-1 0 1 15,0 0-1-15,2 0-2 0,-2 0-3 16,2 0-2-16,-1 0-3 0,0 0-3 0,0 0-3 16,0-1-4-16,-1 1-5 0,2-1-3 0,5 0 1 15,-2-1-1-15,3-1 1 0,4 3-2 0,3-4 0 16,3 3 0-16,-2-1 0 0,6 2 0 15,-1 0 1-15,1 1-2 0,-2 1 0 0,1 2 0 16,-5 2-2-16,2-1 1 0,1 2-1 0,-6 2 0 16,3 2 0-16,-5 0 0 0,-2 1 0 15,-1 2 2-15,-1-1-2 0,0 1 2 0,-5 5 1 16,-2 3-1-16,-4 4 2 0,-5 3 1 0,-5 0 1 16,-2 2 1-16,-8 3-1 0,-2 1-2 0,-5 2 0 15,-1-3-2-15,-1 0 2 0,4-5-2 0,-3-4 0 16,6-4 1-16,1-1 0 0,5-4 0 15,2 0 1-15,1-4 0 0,4-1-1 0,3-5 2 16,3-4 0-16,4 1 1 0,2-1 2 0,1-2-2 16,1 0-1-16,0-2 0 0,1 1 2 15,-1 1 0-15,4-2 1 0,-1 1 1 0,6 0-1 16,2-4 2-16,6 2-2 0,3-1-1 16,6-1 0-16,1-2 0 0,4 1 0 0,-1 1 2 0,2 2 1 15,-1-1-2-15,-2 1 0 0,1 0 0 0,-1 3-1 16,-2-1-1-16,-3 1-2 0,0 1 1 15,-4-1-1-15,-1 2-1 0,-7 1 3 0,4-1-3 16,-3 1 1-16,-2 0 0 0,0 1-2 0,-5 0 0 16,1-1-2-16,-3 0-11 0,-1 1-22 0,-2-1-32 15,-1 0-54-15,3-1-76 0,-1 1-104 16,0-2-213-16,-2 2-377 0,2-1-65 0</inkml:trace>
  <inkml:trace contextRef="#ctx0" brushRef="#br0" timeOffset="231766.2473">2562 4361 1738 0,'1'0'313'0,"0"0"-149"0,0-1-7 16,0 1 12-16,1-3-2 0,-1 3-23 0,1 0-38 15,-2-2-40-15,0 1-27 0,2 1-15 16,-2 0-11-16,0 1-4 0,0-1-4 0,-2 0-4 0,2 0 0 16,0 0-1-16,0 0-3 0,2 0-14 15,-2 0-25-15,-2 0-33 0,2 0-33 0,0 2-52 0,-2 1-67 16,2 0-88-16,-1 1-156 0,-2 2-190 16,0 0-375-16</inkml:trace>
  <inkml:trace contextRef="#ctx0" brushRef="#br0" timeOffset="233313.7163">3059 3713 425 0,'1'-6'713'16,"0"0"-475"-16,0 0-45 0,-1 3-26 0,1 1-17 0,-1 1-6 16,0 1-7-16,0-1-20 0,0 2-27 15,0-1-25-15,0 1-25 0,0 2-16 16,-1 2-9-16,1 2-2 0,-2 5 2 0,-2 5 5 16,0 5 7-16,-2 4 4 0,1 5 2 0,0 1 3 15,-1 2-6-15,1 0-3 0,2-2-3 0,2 2-4 16,-1-2-4-16,1-1-5 0,-2 1-1 0,1-3-3 15,2 0 2-15,0-1-1 0,0 0 4 16,-2 5 5-16,0-5 2 0,-1-1 3 0,-1-7-3 16,4-5-4-16,0-3-3 0,0-3-3 0,0-3-1 15,4-2-1-15,-4-1 1 0,1 0 0 0,-1-3 0 16,0 0 0-16,0 0 1 0,0 0-1 16,0 0-1-16,0 0-1 0,0-2 0 0,0 2-1 15,0 0-3-15,0-1-10 0,0 0-21 0,0-1-23 16,0 1-25-16,2-4-39 0,0-1-50 0,0-1-90 15,4-2-186-15,-3-2-288 0,0 0-463 0</inkml:trace>
  <inkml:trace contextRef="#ctx0" brushRef="#br0" timeOffset="233652.3054">2725 3738 1477 0,'0'0'196'0,"0"-2"-50"0,2 1-6 16,-1 1-10-16,0 0 0 0,2 0-13 15,1 0-28-15,-1-1-18 0,6-1-14 0,5 0-6 16,2-1 0-16,5 2-3 0,7-2-3 0,5 0-5 15,7 0-7-15,4-1-5 0,0 0-4 0,0 0-4 16,-3 1-3-16,0 0-3 0,-2 0-2 16,2 0-2-16,-2-1-1 0,-3 2-4 0,-2 0 1 0,-7 2-1 15,-2 0 1-15,-4 2 0 16,-5-1-1-16,-2 1-5 0,-4 1-19 0,-5 0-29 0,-1 2-44 16,-4-1-63-16,-3 1-72 0,-1 2-135 15,-5 3-223-15,-3 1-236 0,-3 4 143 0</inkml:trace>
  <inkml:trace contextRef="#ctx0" brushRef="#br0" timeOffset="233883.7309">2729 4417 1486 0,'5'0'230'0,"-1"0"-107"0,5-1-5 15,3 1 14-15,3-2 27 0,6-3 1 0,3 0-29 16,5-3-27-16,6 2-23 0,5 0-22 0,2-3-16 16,5 1-11-16,-2 1-8 0,2-1-5 15,0 1-5-15,-3 1-2 0,-4 1-7 0,-6 3-15 16,-7-1-35-16,-4 3-54 0,-5 0-111 0,-3 0-149 16,-2 1-274-16,-2 1-707 0</inkml:trace>
  <inkml:trace contextRef="#ctx0" brushRef="#br0" timeOffset="234644.8349">3552 3994 1837 0,'4'0'197'0,"-2"1"-150"0,1 2-48 0,1 3 19 15,1 1 37-15,2 2 13 0,-3 3 1 0,2 1-8 16,-1 2-9-16,2 2-5 0,-3 4-7 0,-3-2-4 16,0 2-6-16,-1 1-5 0,0-2-2 0,-2 1-2 15,0 2-3-15,0-2 3 0,-5 0 3 16,5-3 2-16,-3-4 1 0,1-3-3 0,4-3-5 16,-2-4 0-16,1-2 7 0,0-2 9 15,1 0 15-15,-2-2 13 0,2-1-9 0,-1-2-10 0,0-7-18 16,2-3-19-16,2-2-5 0,0-6-2 15,2 1-1-15,2-2-3 0,4 0-1 0,-1-1-12 16,-1 0-9-16,4 2-8 0,2 0-1 16,-3 4 3-16,1 1 8 0,1 6 2 0,-2 2 0 15,-3 3-4-15,-1 6-6 0,0-1-7 0,-3 4-2 16,0 2 0-16,2 2 7 0,-3 5 7 0,1 1 10 16,-1 6 3-16,0 0 1 0,-2 4 3 0,1 0 1 15,-1 1 0-15,1 1 0 0,1-1 3 0,1 1 0 16,2-3 4-16,0-2 6 0,4-1 4 15,0-4 5-15,2-2 6 0,2 0 4 0,0-2 5 16,2-4 4-16,0 1 5 0,3-4 4 0,-1-3 0 16,3-1-2-16,1-4-6 0,1-2-3 0,2-1-2 15,-3 0-5-15,-1-2 2 0,-1-1-1 16,1-3-1-16,-4 2-1 0,3-5-1 0,-3 2 0 16,-2-4-1-16,-1 0 0 0,0 1-2 0,-3-3-3 15,2 1-3-15,-3-2-4 0,1-2 1 16,0-1 1-16,-4 0-2 0,1-2-1 0,1-1-1 15,-1-1-2-15,-1-3-1 0,1 0 0 0,0 1 1 16,-3-3-1-16,2 1 0 0,3 0 0 0,-6-2-1 16,0 3 0-16,0-3 0 0,-3 2-1 0,0 5 0 15,-2 2 0-15,-3 5 0 0,0 5 0 16,0 3 2-16,-1 4 1 0,0 4 0 0,2 2 1 16,0 0-6-16,1 3-4 0,-4 3-5 0,3 0-3 15,-1 4 0-15,-3 6 2 0,0 4 4 0,-2 6 1 16,0 10 4-16,-1 0 1 0,5 5 0 15,0 0 2-15,1-1-2 0,0 5 2 0,-1 0-1 16,0 3 1-16,1-2 0 0,2 2 0 0,3-1-1 16,1-1 2-16,4-3-2 0,-1-3-2 0,4 0 1 15,-1-7-1-15,4-2 0 0,0-6-7 16,2-4-15-16,2-4-36 0,-1-6-51 0,1-2-72 16,2-7-101-16,2-4-224 0,-2-3-380 0,-1-6-244 15</inkml:trace>
  <inkml:trace contextRef="#ctx0" brushRef="#br0" timeOffset="234803.13">4217 3782 725 0,'5'-3'770'16,"2"0"-611"-16,7 0-88 0,-1 1-22 0,7-1 6 15,1 1 3-15,6 0-10 0,0-2-15 0,6 3-44 16,0 1-85-16,3 1-182 0,-5 5-266 0,-2-1-494 15</inkml:trace>
  <inkml:trace contextRef="#ctx0" brushRef="#br0" timeOffset="236973.4746">4513 4113 160 0,'6'-4'606'0,"5"-1"-211"0,4-4-40 0,-2 2-46 16,4-2-50-16,-1-3-52 0,3 0-34 0,2-3-36 16,2-2-27-16,0 1-18 0,1 0-17 15,-5-2-10-15,-1 2-11 0,-1-1-6 0,-3 0-7 16,-2 1-5-16,-1-2-5 0,-5 3-3 0,-2 0-4 16,-4 0-1-16,0 2-5 0,-3 1-4 0,-3 0-4 15,-1 1-4-15,-3 4-5 0,0-1-2 0,-3 3 1 16,2 0-6-16,-1 4 1 0,-2 1-3 15,0 1 1-15,2 4-1 0,-1 0 1 0,1 4-2 16,-1 2-4-16,2 4 3 0,-1 4 1 0,2 2 3 16,0 7 1-16,0 1 1 0,6 0 0 0,0 2 0 15,3 3-3-15,4-4 4 0,0-2-3 0,2-1 0 16,3-2 1-16,3-4-2 0,0-4 1 16,3-3 1-16,0-6 1 0,2-1 4 0,-1-5 2 15,3-2 3-15,-1-4 4 0,1-2 1 0,1-4-1 16,-3-2 1-16,1-3-1 0,-1-1 0 15,-4-3 0-15,0 1-2 0,-2-3-2 0,1 1-2 16,-1-4 0-16,2 1-1 0,-1-2-3 0,0 0 2 16,3 2-1-16,-4 1 1 0,1 3 0 0,1 0-2 15,0 2 0-15,-2 5-4 0,1 2-2 0,-3 3-4 16,4 4-5-16,-2 0-5 0,0 3-3 16,-2 0-1-16,3 4 1 0,-3 2 3 0,0 3 1 15,-2 5 3-15,0 3 4 0,0 0 2 0,-2 4 4 16,1-1 1-16,-1 4 2 0,-3-2 2 0,1 3-1 15,0-4 0-15,0 1 0 0,1-2 1 0,-1-4 3 16,2-1 0-16,1-3-1 0,-3-3 1 16,2-3-3-16,0-3 3 0,-3-1 5 0,0-2 7 15,-1 1 13-15,3-2 10 0,-2-1 2 0,1-4-6 16,0-1-10-16,3-4-10 0,-1-1-4 0,-2-2 0 16,0 2-3-16,1-4 1 0,-2-1-1 15,1 3-1-15,-1-4-2 0,0 0 0 0,3 0 0 16,0-1 0-16,0 1-1 0,4-3 0 0,0-1-1 15,0 0 1-15,3 2 0 0,2-2-1 16,0 1-1-16,3 1 0 0,-3 3-3 0,2 1 3 16,-4 4-3-16,2 2-1 0,-2 4 0 0,-2 1-4 15,-1 2-2-15,-2 2-5 0,1 2-3 16,-1 2-3-16,-1 2-3 0,1 1-1 0,-2 5 4 16,1 3 0-16,-1 1 5 0,-3 3 5 0,0 1 3 15,-1 4 4-15,0-1 2 0,-1 2 1 0,1 2 0 16,-2-2 1-16,0 1-1 0,1-3 2 0,1-2 0 15,3-2-1-15,-1 1 0 0,0-4 1 0,4-4 1 16,-3 2-3-16,5-4 2 0,-4 0-2 0,3 0 0 16,-2 0 2-16,1-3 1 0,2 1 0 15,-1-2 1-15,0-1 1 0,2-1 1 0,0-2 3 16,0-1 1-16,0-1 4 0,0-3 2 0,-1 1 1 16,-1-2 3-16,1-2-3 0,2-1-1 15,-1 0-1-15,-2-4-6 0,0 3 2 0,2-5 1 16,-1 3-3-16,-1-2 1 0,-1-1-2 0,3 0-5 15,1-1 0-15,-1-1 0 0,3-2-1 0,-1-1 1 16,2 0 2-16,3 1-2 0,1-3-1 16,-1 1 2-16,3 3-1 0,-2 2-1 0,-2 0 4 15,0 2 0-15,-2 4-1 0,-3 0 1 0,-1 1-2 16,-3 3 0-16,0 2 2 0,-4 2 0 16,0-1-1-16,-2 2-1 0,-2 0-5 0,1 0-9 15,0 3 0-15,-4 0 0 0,-1 5 3 0,-3 1 6 16,-2 4 2-16,-1 1 1 0,-1 2 0 0,-3 1 0 15,2 3 0-15,-1 0 1 0,2 5-1 16,-1-1 1-16,4-2-1 0,3-2-2 0,1-6-2 0,6-2-1 16,6-4-2-16,-3-1 2 0,4-3 2 15,0-4 1-15,4 0 4 0,3-4 1 0,0-3 1 16,3-1 0-16,2-4 0 0,-3-1 0 0,1-2-2 16,1-1 5-16,-5-2-5 0,1 0 1 0,-1 1-1 15,-3 1 2-15,-5 1 0 0,3 2-1 16,-3 1 1-16,-2 3 0 0,-2 2-2 0,-1 2-1 15,0 4-4-15,0-2-5 0,-1 3-15 0,1 1-9 16,0 2 0-16,-1 2 7 0,-2 4 10 16,-1 1 9-16,3 3 2 0,0 1 0 0,1 3 2 15,0-1-1-15,1 1-1 0,0 0-2 0,4 1-3 16,-1-5-6-16,2 1-3 0,-1-5-1 0,5-1 4 16,0-2 10-16,0-5 5 0,3-1 6 15,0-1 4-15,2-5 8 0,1 0 5 0,0-2-3 16,3-1 1-16,0-4-8 0,0 1-6 0,-2-3 0 15,-2 0 2-15,1 0 3 0,-4-3 1 0,0 0-1 16,-1 0 1-16,-1-4-4 0,0-1 2 0,-2 0-2 16,-3-2 0-16,3 0 0 0,1-2-1 15,-5-2-3-15,2-2 1 0,-3 0 0 0,3-4-2 16,-3 3 1-16,5-2-1 0,-5 0-2 0,3 2 0 16,-3-5 1-16,2 3-1 0,-2-1 0 15,-1 4 0-15,-1 3 1 0,-1 5 1 0,0 2 4 0,-1 7 1 16,0 3-1-16,0 7-1 0,0-1-7 15,-1 4-11-15,-1 2-5 0,1 5-7 0,-5 3 2 16,-3 8 11-16,-1 6 2 0,1 3 6 16,-1 4 0-16,-1 7 0 0,3 2 1 0,0 4 0 15,1 1-1-15,1 2 0 0,0-1-2 0,4 2 0 16,0-3 1-16,3-4-1 0,1-2 1 0,1-7-1 16,0-3 0-16,4-3-1 0,-2-4-2 15,5-5-7-15,-1-4 0 0,4-3 0 0,2-4 10 16,3-4 7-16,4-5 3 0,-2-1 2 0,3-7 0 15,0-2-1-15,0-2 1 0,-2-3 0 0,3-3-3 16,-7 0 4-16,3-3-2 0,-3-2 0 0,-2-2 1 16,-3-5-2-16,2 1-3 0,-3-5 2 15,-2 3-2-15,1-5 0 0,-5 1 1 0,2-1-1 16,-5-4-1-16,0 3 1 0,-1 1 0 16,-1 0 0-16,0-1 2 0,-5 6-1 0,4-1-2 0,0 3 2 15,-2 6-1-15,-1 1 1 0,3 4 3 16,0 9 2-16,-2 1-2 0,2 7 3 0,2 1-4 15,-1 4-13-15,1 1-10 0,0 5 0 0,-2 2 0 16,-3 7 9-16,1 7 7 0,-5 5-1 0,6 3 4 16,0 5-4-16,1 5 0 0,2 1 1 15,0 3-1-15,-1 3 0 0,-1 2 2 0,-2 1 0 16,1-2 0-16,1 0-1 0,-1-2 2 0,-2 0-2 16,4-8-1-16,5-2 1 0,1-9-2 0,3-8 0 15,2-4 3-15,4-5 4 0,1-5 5 16,-1-5 4-16,3-5 2 0,-3-3-1 0,3-4-3 15,-1-5-1-15,0-3-2 0,0-3 0 0,-2-2-1 16,-2-3-1-16,-2 2-3 0,-1 0 1 16,-4 3 0-16,1 1-2 0,-3 4 1 0,1 7-1 15,-4 0 1-15,1 5-1 0,-1 3-1 0,0 2-2 16,0 1-11-16,0 1-5 0,-1 2-3 0,-1 5 3 16,-2 3 9-16,3 3 5 0,-2 3 3 0,-2 2 2 15,5 3-4-15,2 1 2 0,4-3-2 0,1 2-2 16,4-6 1-16,3-1 0 0,4-8 1 15,3 0 3-15,1-5-1 0,5-4 3 16,-5-2 0-16,3-3 1 0,-2-2 1 0,-1-4 0 16,-3-1 1-16,-1-3 1 0,-4 0 1 0,-2 0-1 15,-3-1 2-15,-2 2-1 0,-4-2 1 0,0 6-1 16,1-2-1-16,-3 3 0 0,1 0-1 0,-2 5-1 16,0 2-4-16,0 2-1 0,0 2-8 0,1 0-9 15,-1 3 0-15,0 4 1 0,0 6 3 0,0 6 11 16,-1 5 2-16,1 4-1 0,1 8 2 15,0 5-2-15,3 2 0 0,0 3 1 0,-3 4-2 16,-2 4 1-16,-5 3 2 0,-3 6-1 0,-3 1-1 16,-4 3-1-16,-2-1 1 0,-5 1 0 0,-3-3 2 15,-1-3-1-15,-3-5 1 0,3-7 0 16,-2-6-1-16,1-12 2 0,6-8 0 0,1-6 4 16,6-10 8-16,-1-3 11 0,-1-5 3 15,3-3 5-15,3-5 1 0,0-5-3 0,3-3 1 0,6-4-8 16,3-4-9-16,5-6-6 0,8-1-5 15,-1-2-4-15,7-1 1 0,3-2 0 0,5 3-3 16,0-2-3-16,5-2-18 0,2-1-34 0,2-2-53 16,2 2-82-16,1-4-164 0,-2 1-437 15,-2-2-842-15</inkml:trace>
  <inkml:trace contextRef="#ctx0" brushRef="#br0" timeOffset="237788.8033">7995 3262 1231 0,'1'2'266'0,"2"-2"-172"0,-2 1-72 0,1 1-1 16,-2 2 25-16,1 2 25 0,-1 5 15 0,2 1-2 15,2 5-5-15,-1 3-8 0,-1 4-12 16,4 3-7-16,-1 1-4 0,1 4 19 0,-4 5 15 16,-1-1 1-16,0 4-6 0,-1 0-28 0,0-5-22 15,1-2-8-15,-1-4-1 0,4-6 0 0,-2-2 4 16,0-7 4-16,3-4 3 0,-3-5 12 15,1-2 18-15,-3-3 21 0,1-3-2 0,1-2-2 16,4-7-20-16,2-4-27 0,2-5-10 0,2-4-6 16,-2-4-3-16,-1-2-3 0,1 0 2 15,-1-4-4-15,-3 3-1 0,2-2 0 0,2 0-2 16,-3 2 0-16,-2-1-2 0,3 5 2 0,1 1-3 16,-6 6 3-16,3 5-2 0,-3 5 2 0,-2 4 0 15,3 4-2-15,-3 0 0 0,0 2-9 0,0 2-12 16,0 2-6-16,2 0 0 0,3 2 9 0,-3 2 12 15,5 5 4-15,-1 0 2 0,0 3 1 0,2-2-2 16,5 1 3-16,-1-6 0 0,1 0 2 16,7-5 3-16,-2-3 0 0,6-4 0 0,-3-3 0 15,0-1 4-15,-1-1-3 0,-1-5 1 0,-1 3 0 16,-6-4-1-16,2 4 0 0,-5-3 0 16,-3 1-1-16,3 1 0 0,-2-1 2 0,0 4-3 15,-4 1-3-15,2 2 0 0,-3 4-9 0,3 1-4 16,-1 1-6-16,2 1-4 0,2 1 0 15,2 5 4-15,-2 1 5 0,2 3 3 0,-1 3 2 16,-1 4 2-16,-3 2 4 0,1-1-1 0,-4 2 2 16,0 3 1-16,-8-2-1 0,1 3 3 0,-3-2 0 15,-2-1-3-15,-2-3 2 0,0-3-1 16,1-4 3-16,0-4 3 0,1-1 1 0,1-3-1 16,3-3 3-16,-3-2-3 0,1-1-7 0,3-1-25 15,1-3-52-15,0-1-93 0,6-2-230 0,1-6-494 16,8 1-720-16</inkml:trace>
  <inkml:trace contextRef="#ctx0" brushRef="#br0" timeOffset="238059.7365">9453 2901 1685 0,'1'-5'476'0,"-1"0"-187"15,0 1-84-15,0 2-68 0,0 4-50 16,1 0-43-16,0 3-20 0,-1 2-9 0,-1 5-1 16,-1 7 5-16,-2 5-6 0,1 3 1 0,0 6-2 15,-5 2 0-15,2 3 1 0,0 2 1 16,-2 2-2-16,-1 0-1 0,4 2 0 0,-4 0-3 16,1 1 1-16,-3-2 0 0,2 0 0 0,1-7 0 15,4-6-1-15,3-7-2 0,2-6-6 0,1-6-15 16,2-5-31-16,1-4-52 0,0-5-86 0,2-5-151 15,3-4-302-15,5-6-657 0</inkml:trace>
  <inkml:trace contextRef="#ctx0" brushRef="#br0" timeOffset="238265.8682">9373 2873 1303 0,'8'-3'309'0,"1"-1"-119"15,3-1-10-15,1 1-4 0,3 0 3 0,4 2-29 16,1 0-52-16,3-1-38 0,2 2-20 16,2 0-14-16,5 1-5 0,2-2-5 0,1 1-4 15,-1-1-16-15,-3 4-33 0,-3-1-48 0,-9 1-66 16,-3 0-68-16,-10 2-99 0,-2 0-153 16,-5 3-230-16,-2 1-72 0</inkml:trace>
  <inkml:trace contextRef="#ctx0" brushRef="#br0" timeOffset="238438.9231">9484 3038 557 0,'1'0'552'0,"-1"1"-227"15,1-1-49-15,0 2-31 0,4-4-56 0,-1 1-62 16,4-1-48-16,2-1-35 0,3 2-13 0,7-2-13 16,2 1-8-16,4 1-2 0,-3-2-3 15,3 3-7-15,-3 3-24 0,-5-3-34 0,-3 1-49 16,-4 0-48-16,-2 0-51 0,-3 2-79 0,-5 0-77 15,-4 0-151-15,-1 3-222 0,-7 2 737 0</inkml:trace>
  <inkml:trace contextRef="#ctx0" brushRef="#br0" timeOffset="238595.3783">9323 3352 1 0,'-29'24'0'0,"-3"3"0"0,-4 5 372 0,17-10 132 16,10-10-70-16,2 0-116 0,6-5-81 15,0-1-47-15,2 0-29 0,1 1-16 0,6-4-12 16,1 1-12-16,3-3-23 0,10-1-25 0,5-2-22 15,6-2-22-15,5-1-22 0,3-1-29 0,1 2-49 16,-1 1-90-16,-2-1-108 0,-6-2-197 16,-2-2-270-16,-2 3-412 0</inkml:trace>
  <inkml:trace contextRef="#ctx0" brushRef="#br0" timeOffset="238823.3267">9931 3026 886 0,'3'3'99'0,"2"3"-6"0,0 3 86 0,3 0 87 0,1 4-3 15,2 3-29-15,0 1-47 0,2 5-40 0,1 3-33 16,0 0-27-16,3 2-28 0,0-2-17 0,-1 4-14 16,0-2-8-16,-3 3-1 0,-2-4 3 15,1-1-2-15,-2-6-3 0,1-3-21 0,3-4-32 16,-5-5-39-16,1-4-53 0,-3-1-36 0,0-5-49 15,-3-3-82-15,3-2-90 0,-5 0-147 0,3-7-190 16,-1 2 495-16</inkml:trace>
  <inkml:trace contextRef="#ctx0" brushRef="#br0" timeOffset="238991.4387">10204 3066 339 0,'0'0'583'0,"0"0"-363"15,0 1-101-15,-1 5-10 0,-6 0 52 16,-2 3 68-16,-5 2 32 0,-5 4-11 0,-5 5-36 15,-1 2-47-15,-2-1-45 0,-1 3-47 0,0-2-32 16,1 1-14-16,2 1-7 0,-1 0-5 0,2 2-6 16,0 2-7-16,6 1-25 0,0 1-52 15,7-3-89-15,4-4-142 0,7-4-159 0,7-4-228 16,4-6-569-16</inkml:trace>
  <inkml:trace contextRef="#ctx0" brushRef="#br0" timeOffset="239605.9537">10554 3361 860 0,'3'2'802'0,"-1"-2"-484"0,2-3-90 16,2-5-48-16,1 0-23 0,8-8-7 0,-2 0-22 16,4-5-25-16,-1-3-26 0,2 1-20 15,0-4-11-15,-3-2-9 0,1-1-9 0,-1 1-5 16,-2-1-4-16,0 1-3 0,-2-2 1 0,-1 0-3 0,-2-2-2 15,-3 2-3-15,-1-6-2 0,-3-1-2 16,-1-4-1-16,-1-1-2 0,0 3-2 16,-1-2-1-16,2 1-1 0,2 1 0 0,0 1 0 15,0 3 0-15,0 9-1 0,-2 9-3 0,0 6 1 16,0 6-3-16,0 5-8 0,0 1-20 0,-2 0-8 16,0 4-1-16,-3 5 8 0,-2 8 19 0,-6 5 11 15,-1 7 4-15,0 6 2 0,1 1 0 0,0 5 1 16,2 1 1-16,2 4-1 0,2 4 2 15,-1 3 0-15,0 1 1 0,1 0 1 0,4-1-1 16,2-4 3-16,5-6-3 0,6-2-2 0,7-3-9 16,2-9-35-16,4-2-68 0,2-8-95 15,3-7-109-15,2-6-252 0,-2-8-624 0</inkml:trace>
  <inkml:trace contextRef="#ctx0" brushRef="#br0" timeOffset="239772.2198">10672 2790 1714 0,'3'-5'209'0,"4"2"-90"0,2-2-15 15,1 2-9-15,5 0 2 0,3 1-23 0,4 0-26 0,7-1-24 16,3 3-14-16,2 2-53 0,0 1-118 16,-3 2-207-16,-4 2-346 0,-2 1-493 15</inkml:trace>
  <inkml:trace contextRef="#ctx0" brushRef="#br0" timeOffset="240601.1282">10999 3113 1242 0,'17'-11'342'16,"5"-3"-82"-16,8-8-50 0,0 0-36 0,-3 1-14 15,0 0-28-15,-2-2-13 0,-2 1-16 16,-7 0-19-16,0 0-15 0,-5-2-11 0,-4 2-4 15,-4 1-4-15,-4 2-6 0,-3 6-10 0,-1 2-11 16,-2 3-12-16,-2 1-10 0,-3 1-6 0,0 2-5 16,-2 3-3-16,-2 2 1 0,-1 3 0 0,1 5 0 15,-3 2-3-15,4 6-1 0,-2 5 2 16,3 4 3-16,0 2 3 0,3 3 3 0,0 2 3 16,5-2 0-16,3 2 2 0,3 1 0 0,4-5-3 15,2-2-2-15,7-3 1 0,1-7 0 0,2-1 4 16,1-7 6-16,3-4 5 0,4-5 4 0,-3-4 0 15,3-3 0-15,-1-4 0 0,0-3-2 16,-1 0-1-16,-2-4 0 0,-1-3-2 0,-2 0-1 16,-3-2-2-16,-2 1 0 0,2 0-1 0,-5-1-2 15,0 1-1-15,-1-1-1 0,2 3 1 0,-3 2-1 16,-1 2-4-16,-1 1 4 0,1 6-4 16,-3 2-3-16,1 4-4 0,0 2-6 0,0 3-7 15,1 0-6-15,0 7 2 0,1 1 1 0,-1 5 5 16,0 1 8-16,0 1 5 0,0 6 3 0,-1-1 3 15,3 0-1-15,-3 3-3 0,-2-2 4 16,1 4-2-16,-2-2 3 0,3 0 2 0,0-4-3 16,3-4 2-16,3-5 1 0,1-4 2 15,-1-3 1-15,0-4 5 0,-1-2 3 0,-1-4 4 16,1-3 0-16,0-2-3 0,1-3-3 0,1-2-4 16,1-3 2-16,-3 0-3 0,1-2-1 0,-1-3 1 15,1 4-3-15,-1-3 1 0,2 0-1 0,-2 1 3 16,1 0-4-16,1 0-1 0,-1-3-1 15,2 3-2-15,2 0 2 0,-4 3-1 0,3 3 0 0,-1 2-4 16,1 6 1-16,-3 2-5 0,-1 1-2 16,0 6-4-16,-1 0-5 0,0 4-1 0,-2 1-2 15,-1 5 3-15,0 3 2 0,0 2 3 0,-3 1 3 16,2 3-2-16,-1 0 3 0,-3-1-1 16,0 3 0-16,-4-2 1 0,0-2 0 0,0 4 1 15,-3-4 1-15,3 0 3 0,2-6 0 0,1-3-1 16,2-4 3-16,-1-3 0 0,1-3 12 0,-1 0 16 15,-1-1 5-15,1-4-4 0,1-1-4 16,0-2-13-16,2-3-5 0,1-3 0 0,2 1-1 16,-1-4 0-16,4-1 0 0,-1 3-1 0,3-3 0 15,1 0 1-15,2 0 0 0,-2 4 1 16,0-3 0-16,3 6 0 0,-4-1 0 0,2 3-4 16,-3 2-2-16,0 3-3 0,0 4-3 0,0 4-3 15,-3 3 1-15,1 2 1 0,0 5 3 0,-1 0 5 16,-4 2 0-16,2 5 2 0,-2-1 1 0,2 0 2 15,0 0-2-15,-2 2 0 0,2 0-1 16,-2-1-13-16,1-2-23 0,1-2-47 0,1-3-61 0,3-2-63 16,-1-5-96-16,2-2-206 0,0-4-519 15</inkml:trace>
  <inkml:trace contextRef="#ctx0" brushRef="#br0" timeOffset="241395.5788">12333 2785 1357 0,'-5'0'136'16,"-1"0"-143"-16,-5 0 25 0,-4 5 70 0,1 0 49 15,-2 2 6-15,1 0-20 0,2 5-30 0,1-1-20 16,4 5-19-16,2-1-11 0,3-2-9 16,3 2-3-16,4-4-3 0,4 0-1 0,1-3 4 15,2-2 3-15,5-1-2 0,-1-1-2 0,5-2-6 16,-3-2-6-16,-2 0-7 0,-1 0-5 0,-5 1-5 15,-3 1-5-15,-4-1-3 0,0 2 0 0,-2 2-1 16,0 3 6-16,0 0 2 0,-2 1 0 16,1 4 3-16,1 1-1 0,0 1 0 0,3 0 0 15,-1-2 0-15,5 1-2 0,1-3 1 0,3-1 0 16,4-4 2-16,1-2 2 0,2-3 2 0,2-2 2 16,0-1 2-16,0-4 4 0,-3-2 3 0,4-2 3 15,-5-2 5-15,2-2 4 0,-1-1 3 16,-4-1 2-16,0-4 4 0,1-1-4 0,-3-1-2 15,1-2-5-15,-4-2-5 0,2-4-3 16,-4 1-1-16,2-5 0 0,-1 2-5 0,-2-2-2 16,2 0-1-16,1-1-4 0,-2 1 1 0,1-4-2 15,0 1 0-15,1-1 0 0,-1 2 2 0,1 2 2 16,-4 4 6-16,1 5 3 0,-4 7 5 16,0 6 1-16,-2 4-9 0,1 5-15 0,-1 4-13 15,-4 5-7-15,-1 5-2 0,-6 9 10 0,-1 5 6 16,1 5 5-16,-1 10 1 0,0 3-1 0,0 5-1 15,3 5-1-15,-1 1-2 0,-1 3 2 0,2 1 0 16,-4-3 0-16,2 1-11 0,0-8-13 16,6-7-10-16,5-5-5 0,6-7 5 0,5-7 12 15,6-6 8-15,4-5 10 0,3-5 8 0,0-6 7 16,6-3 2-16,-1-5 1 0,5-4-1 0,-1-4-2 16,0-4 1-16,-2-2-2 0,0-3 0 0,-1-1 0 15,-7-3-2-15,3-3 0 0,-2-2-1 16,-1-2 1-16,-4-1 0 0,-1-3 0 0,-2 5 1 15,-2-7-2-15,2 3 3 0,-5-3-4 16,-1-3 1-16,-3-2 0 0,2 0-2 0,-4-1 1 16,1 2-1-16,1 0 0 0,-2 2-1 0,-1 4 4 15,1 6 5-15,-1 5 4 0,-2 7 7 0,-1 6 2 16,-1 8-3-16,0 4-10 0,1 4-16 0,-3 4-9 16,-2 5-5-16,-3 7 4 0,-4 6 8 15,-3 7 5-15,-1 4 2 0,2 5 1 0,-2 5 2 16,2 6-2-16,-3 1 4 0,4 4-1 0,-2 0 3 15,4 3-2-15,5-3-1 0,1-3 0 16,4-2-1-16,1-4-1 0,1-3 0 0,0-7 3 0,3-1-1 16,1-9 0-16,5-5-1 0,1-5 0 0,0-3-2 15,5-3 2-15,-3-4-5 0,2-2-20 16,2-1-35-16,2-4-57 0,1-4-73 16,1 1-109-16,1-3-181 0,2-2-170 0,0-3-331 0,-2-1 585 15</inkml:trace>
  <inkml:trace contextRef="#ctx0" brushRef="#br0" timeOffset="241815.3357">13338 2723 1393 0,'0'-2'191'0,"-4"2"-116"0,0-1-34 15,2 2 0-15,0 2 23 0,-5 2 19 0,4 2 7 16,-4 3 7-16,2 1-3 0,-1 5-8 0,2 0-8 16,0-2-11-16,4 2-5 0,1-3-2 0,6-1-3 15,-2-3 7-15,4 1 5 0,2-4 2 16,4-4-2-16,1-3-10 0,1-3-12 0,3-3-13 15,0-3-5-15,3-1-4 0,-4-1-2 0,0 0 4 16,-1 0 0-16,-6 0-1 0,2-1 2 16,-7 5-1-16,0-3-5 0,-4 5-6 0,1 2-6 15,-2 2-7-15,-1 2-8 0,-1 0-12 0,0 3-4 16,-1 3 1-16,-4 5 5 0,2 5 11 0,-4 5 2 16,0 8 3-16,-3 5-1 0,-2 4 0 15,2 4-1-15,2 4 1 0,-1 3 1 0,-3 4-1 0,-2 4 0 16,-1 1-2-16,-10 3 0 0,2-2 2 15,-8 4 0-15,-2-4 0 0,-5 0 2 0,-3-2 0 16,-3-3 0-16,3-8 1 0,4-8-1 0,7-14 2 16,8-9 13-16,5-8 13 0,4-6 14 15,4-5 14-15,0-3-2 0,3-7-5 0,3-4-11 16,7-7-13-16,5-8-10 0,5-4-11 0,8-2 0 16,0 0-3-16,7-2-1 0,2 3-1 0,1 0-1 15,4-4 0-15,-1 4 0 0,5-3-12 16,4 0-18-16,0-3-35 0,0 4-59 0,4-1-72 15,-5 5-82-15,-1 5-185 0,-4 2-318 0,-6 3-774 16</inkml:trace>
  <inkml:trace contextRef="#ctx0" brushRef="#br0" timeOffset="242887.5842">14620 2457 587 0,'-4'-2'418'0,"-8"2"-290"0,-3 2-35 16,1 1-2-16,-3 4 18 0,-1 2-4 0,2 3-10 15,-3 2-13-15,0 1-18 0,2 5-11 0,4 3-7 16,1 0-6-16,1 6-5 0,3 0-7 0,1 5-5 16,4 0-1-16,3 2 3 0,0-3 7 15,7-4 13-15,4-4 12 0,2-7 14 0,6-5 12 0,1-6 4 16,0-2-3-16,2-7-10 0,0-2-14 16,7-5-11-16,-2-6-7 0,1-3-8 15,1-1-5-15,1-1-5 0,-2-4-3 0,0-1-3 0,-5-2-3 16,-1-2-2-16,-2 0-2 0,0-2 1 15,-2-4-1-15,0-1-2 0,-4-1 0 0,-1-7-6 16,3 2-3-16,-4-5-6 0,0-2-4 0,1 1 1 16,-5-2-2-16,1-1 1 0,-1-1 1 0,0 2 1 15,-1 0 3-15,-3 5 3 0,-3 6 6 16,-2 10 7-16,-3 5 4 0,-3 6 1 0,0 7-3 16,3 2-10-16,-3 4-11 0,3 5-9 0,-2 3-3 15,-4 8-5-15,0 3 5 0,-2 5 5 0,-1 9 4 16,-2 6 8-16,4 7 3 0,1 7 3 15,1 4 2-15,0 1 1 0,5 2 0 0,-2 1-1 16,3 2-2-16,0 4-2 0,-3-2 1 0,3 2 0 16,-4-4 3-16,5-7-1 0,2-5 0 15,1-5-4-15,7-6-2 0,1-5 1 0,2-8 2 0,2-6 2 16,-2-3 4-16,3-6 5 0,-1-5 4 16,-1-4 4-16,3-4 0 0,-1-6 0 0,0-1-1 15,1-4-4-15,-1-2 0 0,-2-3-2 0,2-6-4 16,-1 2-2-16,-2-1 0 0,-1 0 2 0,-1-2-4 15,0 2 0-15,1-2-1 0,0 0-1 16,0 1 1-16,1 0-1 0,2 1 0 0,2 1-1 16,-1 4 0-16,-1 3 0 0,1 5 3 0,-4 7-2 15,-4 2-2-15,4 3-2 0,-3 3-6 0,-4 0-3 16,3 4-4-16,-3 2 2 0,-1 6 4 16,1 4 5-16,-3 3 3 0,-4 7 1 0,2 1-1 15,-4 3 0-15,2 1 1 0,-4 3-2 0,-2 1 1 16,5 2 3-16,0-4 0 0,5-3-1 15,7-8 0-15,3-5-1 0,5-5-1 0,2-4 4 16,2-2 6-16,0-4 4 0,0-4 6 0,-3-5 2 16,2-2 0-16,3-2 0 0,-4-5-2 0,-1-2-1 15,2-4-1-15,-6 1-3 0,5-7-3 16,-6 2-3-16,-1-1 0 0,-1-2-2 0,0 2-3 0,-4-2 2 16,3 1-3-16,-1 2-1 0,-3 1 3 15,2 4-2-15,-3 5 0 0,-2 5 3 0,1 2 1 16,-2 5-1-16,0 3-5 0,3 2-12 15,-3-1-11-15,0 5 0 0,-3 2 0 0,0 0 8 0,1 11 10 16,-3 4 3-16,3 0 2 0,1 4 2 16,0 2-2-16,1 2 2 0,0 1-2 0,2 3 0 15,-1-4 0-15,4-2-4 0,1-3-21 0,3-4-33 16,3-5-44-16,3-3-65 0,3-5-91 16,-2-4-223-16,4-8-531 0,-1-4-118 0</inkml:trace>
  <inkml:trace contextRef="#ctx0" brushRef="#br0" timeOffset="243034.7895">15633 2091 1638 0,'-6'-7'132'0,"3"-1"-86"16,0-2-14-16,-1 4-8 0,3 3-20 0,-1 1-76 15,1 2-177-15,-2 3-234 0,-1 2-502 0</inkml:trace>
  <inkml:trace contextRef="#ctx0" brushRef="#br0" timeOffset="243936.154">15809 2299 375 0,'1'3'523'16,"-1"3"-522"-16,-1 5 26 0,0 2 163 0,0 1 42 15,1 5 4-15,0-1-11 0,0 3-35 16,3 2-40-16,4 4-32 0,-1-2-32 0,-1 3-23 16,2-1-13-16,-3 2-13 0,3-1-7 0,-4 0-3 15,4-6 0-15,-2-2 4 0,2-4 7 0,4-5 4 16,-5-3 5-16,-2-4 7 0,2-3 9 16,-2-1 2-16,1-3-2 0,0-3-12 0,2-4-15 15,-1-2-10-15,2-6-8 0,2-1-6 0,0-1 0 16,-1-4-4-16,3 1-2 0,-3-2-1 0,1 1-2 15,1 1-1-15,0 2 0 0,-1 2-1 16,1-1 1-16,-1 5 0 0,0 3-3 0,0 1-1 0,-1 4 1 16,0 3-5-16,0 1-1 0,1 3-1 15,-1 1 0-15,1 1 1 0,2 1 2 0,0 0 4 16,1 0 3-16,5-2 2 0,3 0-2 0,4-1 2 16,-2-1-4-16,1 0 3 0,2-4 2 15,-3-1-1-15,-2 0 1 0,0-4 0 0,-2 1 2 16,-4-4 3-16,-3 1 1 0,-3-1 0 0,-5 0 3 15,0 1 0-15,-2-1 1 0,-6 2 0 16,1-1-4-16,-5 3-4 0,1 1-5 0,-5-2-5 16,1 5 0-16,-2 1-4 0,-4 1-4 0,-3 3 4 15,0 4-1-15,-2 1 3 0,2 4-2 0,-1 2-1 16,7 2 1-16,-3 2-1 0,4 4 3 16,1 4 1-16,-2 0 0 0,3 4 0 0,3 2-1 15,1 4 1-15,1-1 2 0,2-1 0 0,4-6 2 16,3-2-3-16,0-4 2 0,6-4 2 0,0-3 2 15,1-6 4-15,3 0 3 0,3-5 4 16,3-3 2-16,0-3-3 0,3-6-1 0,-1 2 0 16,-1-7-3-16,0 0 1 0,0-1-1 0,-3-1-4 15,0-1-1-15,1-3-1 0,-2 1 0 0,-2-1 4 16,1 0-2-16,1 0-1 0,-3 3 0 0,0 0-2 16,1 4-1-16,-5 3-2 0,1 2 1 15,-3 5-1-15,-1 2-2 0,-3 3-3 0,1 0-4 16,-1 2-5-16,-2 2 1 0,3 2 0 0,-1 6 3 15,-1 1 4-15,-1 5 4 0,-1 2 0 0,0 3 3 16,-1-3-2-16,-1 4 0 0,-1-2 3 16,-1 4-2-16,-2-2 1 0,1-1-1 0,-3-1 1 15,5-3 2-15,0-5-1 0,3-6 0 0,-2-3 2 16,2-4 4-16,0-1 13 0,-3 0 8 0,3-4-1 16,3-3-2-16,1-5-11 0,-2-3-6 15,6-3-3-15,-4 1-2 0,5 0-3 0,0-4 2 16,3 1-1-16,-2 0 0 0,-1 1 1 0,3 0 1 15,3 0-3-15,-2 1 1 0,0 1-1 0,5 3-1 16,-5 0-1-16,6 2 1 0,-4 4-2 0,-1 1-3 16,-3 4-2-16,0 3-6 0,-1 1-5 15,-2 4-2-15,-1 4 2 0,-1 1 6 0,2 5 6 16,-3 3 5-16,0 3 0 0,1 1 1 0,-1 5 0 16,1 1 5-16,0-2-3 0,2 0 0 0,-1-2 2 15,0-2 0-15,2-3-1 0,1-2 1 16,3-2-1-16,-1-5-21 0,-1 1-45 0,1-4-92 15,-4 0-157-15,-2-2-357 0,1 0-959 0</inkml:trace>
  <inkml:trace contextRef="#ctx0" brushRef="#br0" timeOffset="274279.0755">1388 5353 912 0,'1'-3'247'0,"3"1"-79"15,-3-4-21-15,2 5-19 0,-1-1-8 0,3-1-15 16,-2 1-16-16,-3-1-11 0,4 0-18 0,1 1-13 16,-2-2-9-16,5 2-6 0,0-1 1 0,1 0-1 15,0 0-5-15,2 1-3 0,0-1-3 0,2 1-5 16,2 1-2-16,0 0 0 0,6 1 0 16,-2 1-1-16,1 1-2 0,-1 2 0 0,2 0-2 15,-3 0-1-15,-1 3 1 0,-1 0-1 0,-3 1 0 16,-3 1 2-16,-1-1 0 0,-3 2 3 0,-3 1 1 15,-1 2 1-15,-3 0-1 0,-2 1 0 16,-4 3 1-16,-1-1 0 0,-3 2 0 0,-2 0 1 16,-1-1-1-16,-2-3 0 0,3 1 0 0,-2-5-3 15,4 1-1-15,1-5 1 0,5-2 1 0,-1-2 2 16,6-1 7-16,0-1 5 0,0-1 3 16,2 1 2-16,2 0-1 0,0-1-5 0,-2-2-8 15,3 2-15-15,-1-2-8 0,5-1-7 0,2 1 0 16,0-1 4-16,7 1 5 0,1 1-2 15,1 1 6-15,0 2-3 0,0 0 2 0,1 2 1 16,-4 0-4-16,2 2 0 0,0 1 0 0,0 1-1 16,-1 1 2-16,-5 2 2 0,3-2 1 0,-6 6 3 15,-4-3 4-15,3 3 0 0,-7-2 3 16,0 2 4-16,-2-1 11 0,-4-1 4 0,-3 4 1 0,-1-5 1 16,-4 3 1-16,-5 1 1 0,-3 1 3 15,-4 0 3-15,0-2-4 0,-3-1-4 0,1-3-2 16,-1 1-6-16,4-2-4 0,1-2-1 0,0-2-2 15,5-2-1-15,-2 0 1 0,7-2 2 0,0-2 1 16,1-1-1-16,3 0-4 0,-1-1-2 16,2-1 1-16,4 0-4 0,0 1-3 0,-2-2-1 15,4 1-3-15,-1 1 0 0,0-2-8 0,-4 2-6 16,5-1-11-16,-1 1-17 0,1 0-27 0,1 1-32 16,0-1-57-16,2 0-98 0,0-2-174 15,8 0-281-15,0-1-871 0</inkml:trace>
  <inkml:trace contextRef="#ctx0" brushRef="#br0" timeOffset="274478.6328">2094 5453 2351 0,'2'-2'218'0,"0"1"-94"0,-1-1-31 16,1 2-7-16,-2 2-7 0,0-2-20 15,-2 0-20-15,1 1-18 0,1-1-10 0,-1 0-14 16,0 0-9-16,0 0-16 0,0 0-32 0,1 0-51 16,-2 2-65-16,2-2-97 0,2 4-184 0,0 0-317 15,0 1-412-15</inkml:trace>
  <inkml:trace contextRef="#ctx0" brushRef="#br0" timeOffset="275249.7293">2858 4855 1235 0,'0'-4'529'0,"-1"-4"-266"0,0 3-53 0,-1 1-36 16,-1 2-21-16,2 2-22 0,1 0-31 0,-2 0-32 15,1 2-28-15,0-2-23 0,2 2-13 16,-1 2-1-16,0 4 2 0,-1 5 11 0,-2 5 12 15,0 6 4-15,2 1 4 0,-1 4-5 0,-2 3 4 16,1 3 5-16,1 2 1 0,0-3-3 0,0 1-10 16,1-4-11-16,1 3-7 0,0-5-1 15,-1-2-2-15,1-2 0 0,0-3-1 0,0 0-2 16,1-3 3-16,-1-1-1 0,-1 1 1 0,2-3-1 16,-1 1-2-16,0-4 1 0,0-1-2 15,0-4 0-15,0 0 0 0,1 1-1 0,-1-5 1 16,2-1 0-16,-2 1 0 0,0-3-1 0,0 0 0 15,0-1-2-15,0 0 1 0,1 0 0 0,-1-1-2 16,0 1-2-16,0-1-2 0,0-1-5 0,0 2-6 16,0-1-12-16,0 0-18 0,0 0-22 15,0 0-26-15,0-2-55 0,0-2-68 0,2-3-138 16,1-2-231-16,2 0-478 0,-2-4 329 0</inkml:trace>
  <inkml:trace contextRef="#ctx0" brushRef="#br0" timeOffset="275597.5039">2742 4860 477 0,'0'-3'835'16,"2"1"-475"-16,1 0-62 0,1 1-41 0,0 1-40 15,2-1-50-15,0-2-59 0,-1 0-49 0,2-1-31 16,4 1-6-16,5-3 5 0,2 2 2 0,5-1 3 16,2 2 5-16,3-1-2 0,3-1-2 15,0-1-3-15,-1 1-7 0,1-1-4 0,1 0 0 0,-4-2-3 16,3 2-4-16,-4 0-1 0,-4 2-3 16,-3-1-3-16,-2 3 1 0,-3-1-1 15,-3 2-1-15,-3-1 0 0,-2 2-2 0,-2-1 1 16,-2 1-1-16,-3 0-2 0,-1 0-5 0,-1 0-7 15,-2 0-15-15,3 1-23 0,0-1-32 0,-1 2-28 16,-2-2-40-16,2 4-52 0,-2 0-81 16,-2 3-162-16,2 1-235 0,-6-2-463 0</inkml:trace>
  <inkml:trace contextRef="#ctx0" brushRef="#br0" timeOffset="275856.5359">2718 5179 858 0,'3'0'647'0,"1"2"-440"0,2-2-23 0,1 0 4 16,2-2 18-16,1 1-29 0,1-1-68 0,2 1-19 16,6-1-19-16,7-2-6 0,5-2-11 15,2 0-9-15,2 2-4 0,1-1-6 0,2-1-6 16,-1 0-10-16,1 1-5 0,1 1-3 0,-4-1-4 15,-2 3-2-15,-7 0-3 0,-4 4-9 0,-7 0-31 16,-4 2-49-16,-4-1-65 0,-5 2-76 0,-3 3-51 16,-6 2-61-16,-3 4-70 0,-3 2-75 0,-8 3-123 15,-6 2 179-15</inkml:trace>
  <inkml:trace contextRef="#ctx0" brushRef="#br0" timeOffset="276006.1036">2879 5416 20 0,'-9'6'466'0,"-1"0"-153"0,0 2-54 0,5-2-32 16,3-3-8-16,6 0 19 0,3-3 13 15,0 0-4-15,2 2-27 0,4 1-52 0,-3 0-54 16,5-2-31-16,6-1-13 0,2 0-14 0,7-4-17 16,4-1-12-16,1-1-8 0,0 0-8 0,0 2-3 15,-3-2-31-15,-6 3-42 0,-2 3-61 16,-4 0-91-16,-3 2-143 0,-1 1-307 0,1-3-856 16</inkml:trace>
  <inkml:trace contextRef="#ctx0" brushRef="#br0" timeOffset="278291.6743">3808 5106 2022 0,'0'-3'362'0,"0"-2"-242"0,0-1-35 16,0 4-1-16,0 0 4 0,-3 0-3 0,0 0-19 16,-2 2-18-16,2-2-20 0,-1 2-14 0,0-1-9 15,0 2-7-15,-2-1 0 0,-2 2 0 16,-3 2 0-16,1 2 3 0,-2 3 0 0,-5 2 0 16,2 2 0-16,1-2 1 0,-3 4-1 0,5 2 0 15,0-2-1-15,2 3-1 0,2-3-1 0,0 1 1 16,1-2 0-16,2 2 0 0,1-1-2 15,3 1 2-15,1-4 3 0,3 1 4 0,2-5 3 16,-1-2 0-16,1-2 0 0,-1-3 4 0,1 1 6 16,0-4 8-16,4-1 3 0,2-2-1 0,0-2-4 15,7-3-6-15,-3-3-4 0,0-3-3 0,0 3 0 16,-4-3-2-16,-2-2-1 0,-3 2-1 0,0-3-1 16,-1 0-2-16,0 1 2 0,-1 3-2 15,-4 0 2-15,0 6-3 0,0-2-2 0,0 5-1 16,-2 2-1-16,0 1-4 0,1 3-3 0,1 0-8 15,0 0-9-15,0 0-7 0,1 3 4 16,1 1 5-16,0 3 9 0,-1 4 10 0,4 2 1 16,0 1 0-16,2 4 2 0,3 2 0 0,1 1 1 15,0 0 0-15,1-2 1 0,1-1 1 0,2-6 2 16,1-1 5-16,1-5 3 0,-1-4 4 16,0-2 0-16,1-4-1 0,0 0-2 0,1-7-3 15,-2 0-1-15,0-3-1 0,-1-3-2 0,-3-2-2 16,-1-1-1-16,-3-2-1 0,1 0-2 15,-7-1-2-15,1 4 1 0,-3 0-2 0,0 0 2 16,0 0-2-16,0 2 2 0,-2 3 2 0,2 1-2 16,2 3-1-16,-1 1 0 0,1 4-2 0,0 1-1 15,1 2 0-15,0 2-7 0,2 0-2 0,-1 0 0 16,3 5 0-16,4 1 4 0,-1 1 3 0,0 4 3 16,2 1-1-16,0 0 3 0,-1 4-2 15,-1 1 1-15,-1 1-1 0,-2 2 0 0,-3 4-3 16,-3-2-4-16,-5 3-1 0,1-2-3 0,-7-3 0 15,0-2 2-15,0-4 3 0,0-3 0 16,-5-3 3-16,4-2 2 0,-2-3 5 0,2-3 6 16,2-3 5-16,3-2 1 0,-1-2-2 0,-1-2-2 15,4 2-5-15,-2-2-1 0,4-1 1 0,2 2-6 16,0 2-3-16,1 0-2 0,3 2-3 16,-2 3-6-16,1-1-2 0,2 2-2 15,0 0-2-15,3 2 7 0,0-1 3 0,2 3 4 0,2 2 2 16,1 0 3-16,1-1 2 0,3 0 1 0,3 1 6 15,-2-4-2-15,5-2 3 0,3-3 2 16,1-6-1-16,2 0 1 0,1-5-3 0,0 0 2 16,-4-5-2-16,-1-1 3 0,-4 2 2 0,-1 0 1 15,-5-1 1-15,-4 2 2 0,-1-3 2 16,-5 2 3-16,-1 1 4 0,-3 1 2 0,-1-2-3 0,-3 5-2 16,1 0-3-16,1 3-2 0,-2 2-1 15,1 2-2-15,0 2-7 0,2 2-1 0,2 2-5 16,-1 0-11-16,0 1-11 0,2 1 1 0,0 2 2 15,1 2 7-15,2 3 11 0,3 3-2 0,1 1 1 16,1 1 0-16,2 2-1 0,-1-1-5 0,3-3-3 16,0 0 0-16,1-6 1 0,3-3 11 15,0-3 6-15,1-3 0 0,-3-1 4 16,0-2-4-16,0-4-1 0,-3 0 1 0,0-3 1 0,-3 2 0 16,-2-4 1-16,-3 2 0 0,0 0-1 15,-2-1-2-15,-1 2 1 0,-2 0-2 0,-1 0 1 16,0 0-1-16,0 2-2 0,0 2-1 0,0 0 3 15,0 2-4-15,0 2-1 0,3 2-1 0,-3 1-5 16,1 2-5-16,-1-1-9 0,0 1-10 16,0 2 0-16,1 1 6 0,0 6 7 0,0 1 12 15,2 4-3-15,0 3 3 0,-2 5 1 0,2 2-1 16,3 5 5-16,-1 3-3 0,1 6 0 16,1 3 2-16,-3 7 0 0,1 0-1 0,-1 3 2 15,-4 0-1-15,0-1 1 0,-3 1 0 0,-2 2 0 16,-1-4 0-16,-6 0-2 0,-1-3 3 0,-3-2 0 15,-4-2-1-15,-3-3 1 0,-1-5-1 0,-5-3 0 16,3-5 0-16,-2-5-1 0,0-4 3 16,2-9 4-16,1-3 5 0,5-5 4 0,2-2 4 15,5-5 2-15,0-1 1 0,3-5-1 16,2-3 1-16,1-3 0 0,6-2-3 0,1-2-2 16,5-3-5-16,4-4-2 0,2 2-3 0,0-1-1 0,3-1 0 15,1 0-1-15,1 2 1 0,2-2-4 16,3-1 1-16,0-3-1 0,3-2-4 15,3-2-2-15,3-1-8 0,2-1-11 0,5-1-9 0,1 1-7 16,3-3-1-16,0-1-2 0,1 0 2 16,1 5 4-16,-3 1 4 0,-2 5 11 0,-4 0 6 15,-3 2 6-15,-2 5 7 0,-8 3 2 0,0 2 2 16,-5 4 5-16,-5 2 7 0,-5 4 12 0,-2 2 9 16,-2 3 5-16,-5 1-2 0,0 2-11 15,0 1-12-15,-1 1-11 0,-1 0-14 0,0 1-7 16,-2 3-1-16,0 0 3 0,0 3 8 0,-5 6 4 15,1 3 1-15,0 2 1 0,-1 3-2 16,0 3 3-16,1 3 0 0,2 2-1 0,1-6-4 16,7-5-5-16,4-4-1 0,4-6 6 0,4-2 10 0,0-3 10 15,4-3 5-15,0-3-2 0,5-5-4 16,-1-1-2-16,2-3-3 0,0-1 1 16,-1-2-3-16,0 1-1 0,-4-4 2 0,-1 0 0 15,-3-1-1-15,-1 0 3 0,-1 1-3 0,-3-1 3 16,0 1 0-16,-3 1 2 0,-2 2 1 0,0 2 1 15,-1 2 2-15,-1 1-1 0,0 4-1 0,-1 2 1 16,1 1-8-16,0 1-4 0,0 2-8 0,1 0-12 16,0 2-8-16,1 2-1 0,0 2 3 15,2 7 9-15,1 6 6 0,3 5 3 0,-3 5-1 16,2 3 2-16,-4 4 1 0,0 4-1 0,-2 5 0 16,-2 3 1-16,-3 6-1 0,0 0 2 15,-2 1 0-15,1-2-1 0,-2 2 2 0,0 1 1 16,0-2 1-16,-3 1 1 0,-6-3-1 0,1-2 1 15,-5-5-2-15,-4-1-3 0,-2-5 4 0,-1-3-4 16,-4-4 2-16,-3-3-2 0,-1-6 1 0,3-4 4 16,-5-5 0-16,4-6 3 0,3-3 1 15,4-7 3-15,2-1 2 0,7-4 0 0,1-4 3 16,6 0-4-16,2-5-2 0,6 0-3 16,2-4-3-16,3-2-1 0,5-1-2 0,4-2 1 15,6-3-3-15,0 0 3 0,3 0 0 0,1-4 1 16,4 0-2-16,1-2-1 0,0-4 2 0,3 1-3 15,0-5 4-15,1 0-4 0,3-1-4 0,3 1-2 16,-2-2-4-16,3 1-1 0,-3-3 4 0,0 2 3 16,-4 0 1-16,0 3 4 0,-3 5 1 15,-5 5 0-15,-4 6 3 0,-6 6 2 0,-3 2 1 16,-2 6 4-16,-5 3 2 0,-1 3 0 0,-1 3-3 16,0 2-4-16,-1 2-6 0,0-2-5 0,2 2-2 15,-1 4 1-15,0 1 3 0,0 3 6 16,2 5 0-16,1 3-1 0,-2 2-1 15,4 2 1-15,-1 0-1 0,3 3 1 0,-2-1 1 0,0-2-1 16,5-2 3-16,-2 0 4 0,3-8 1 16,6-4 5-16,-1-6 1 0,1-4 1 0,4-5-1 0,-3-5-4 15,5-3-2-15,-3-3-5 0,0 0-6 16,-5-3-11-16,0 0-12 0,-6 2-13 0,-3 0-7 16,-6 0-4-16,-2 2 2 0,-6 2 6 15,-1-2 1-15,-4 4 0 0,-1 3 1 0,-5 2 0 16,-1 0 4-16,1 3 6 0,-4 2 10 0,5 2 7 15,0 3 8-15,-1 0 2 0,6 2-1 0,2 1-6 16,0 1-2-16,6 1-4 0,0 2 1 0,4 0 4 16,4 0 14-16,2-2 13 0,7-1 13 0,3-3 4 15,5-1-2-15,3-7-8 0,3-1-5 16,1 0-4-16,0-4-1 0,-1 0-2 0,0-2-2 16,-4-1-1-16,-2 0 2 0,-1 1 1 0,-4-1 1 15,-4 1 2-15,-2-1-2 0,-2 0 3 16,-4 3 2-16,2 2 3 0,-3 1 1 0,-3 2-2 15,0 3-7-15,-1 1-10 0,-1 2-11 0,1 0-15 16,-1 1-1-16,-1 3 5 0,1 2 7 0,0 4 11 16,-1 4 1-16,-1 3 2 0,3 0-2 15,1 1 3-15,1 2 0 0,-1 0 0 0,1 5-1 16,0 1 1-16,-1-2-3 0,3 1-9 0,1-7-12 16,4-5-5-16,4-4 3 0,1-7 7 15,4-4 7-15,1-7-33 0,-3-1-76 0,2-6-164 16,-3-1-309-16,-1-3-995 0</inkml:trace>
  <inkml:trace contextRef="#ctx0" brushRef="#br0" timeOffset="278417.4102">5940 4519 874 0,'0'-2'256'0,"0"1"-215"0,2-1-78 15,4 2-121-15,-4 2-45 0,3 1-146 0,1 2-74 16</inkml:trace>
  <inkml:trace contextRef="#ctx0" brushRef="#br0" timeOffset="278810.8143">6080 4841 1569 0,'3'-13'412'0,"1"-4"-352"0,1-3 4 16,3 2 28-16,-4 2 23 0,2 2 4 15,-2 3-7-15,3 4-13 0,-4 2-28 0,5 2-26 16,0 3-27-16,-2 0-17 0,2 3-2 0,1 3 3 16,1 2 0-16,1 3 2 0,-1 0 3 0,-1 4 1 15,-2 0-2-15,-1 2 4 0,0 0 1 0,-2 2 0 16,-1-2-1-16,0 1-2 0,-2 0 0 16,-1-1-2-16,0-8 2 0,0-2-1 0,0-4 15 15,0 0 27-15,0-6 26 0,1 0 4 0,-1-2-12 16,0-5-25-16,1-5-29 0,2-2-3 0,1 0 0 15,-2-1-4-15,-1 1-2 0,2 0 2 16,2 2 1-16,-3 0-1 0,3 2 0 0,0 0 1 16,1 6-2-16,-2-1 1 0,1 4-1 0,0 2-5 15,0 2-3-15,0 2-2 0,4 3 0 16,0 3 3-16,-2 4 3 0,4 1 2 0,2 4 3 16,-1 1-4-16,2 3-3 0,2 3 2 0,-3 0-3 15,0 1-17-15,0 0-31 0,-2 0-45 16,0-3-48-16,1-3-50 0,2-5-72 0,2-6-198 15,-1-4-537-15,1-5-75 0</inkml:trace>
  <inkml:trace contextRef="#ctx0" brushRef="#br0" timeOffset="279262.2799">6659 4677 1200 0,'-6'2'182'0,"-3"3"-90"0,-2 0 19 15,4 3 18-15,2 0 8 0,0 1-11 16,1 2-19-16,4-2 12 0,4 2 5 0,2-5 4 16,2 2-5-16,3-3-30 0,2-1-17 0,3-1-19 15,0-4-12-15,3-2-9 0,-1-3-11 0,2 1-3 16,-2-1-3-16,-6 1 0 0,-2-4 0 16,1 2 0-16,-4 1 2 0,-3 0 3 0,2 0 2 15,-4 0 1-15,1 2-1 0,1 0-7 0,-3 2-7 16,2 0-11-16,-3 2-9 0,1 0-4 15,0 3-4-15,4 0 0 0,-2 3 3 0,2 3 2 16,0 5 3-16,2 3 3 0,-2-1 2 0,4 7-2 16,-3-1 4-16,-2 4-3 0,2 3 1 0,-2 4 1 15,-4 4 2-15,0 4 2 0,-3 2-1 0,-5 5 0 16,-1 3-2-16,-7 2 1 0,1 2 1 0,-6-2 0 16,0-5 1-16,-5-1-1 0,2-6 1 15,-5-4 3-15,4-4 0 0,-2-7 6 0,5-5 4 16,-4-6 4-16,3-5 9 0,1-4 10 15,1-5 9-15,2-2 11 0,0-7 1 0,8-4 0 16,2-4-5-16,1-1-10 0,6-3-9 0,3-3-8 16,7-4-8-16,2 2-7 0,2-4-7 0,7 1-2 15,2 1-1-15,0 1-2 0,3-2-1 16,2 0-5-16,1-2-18 0,-1 1-41 0,5-1-70 16,0 0-113-16,1-1-267 0,1 3-1176 0</inkml:trace>
  <inkml:trace contextRef="#ctx0" brushRef="#br0" timeOffset="280684">7564 4464 1707 0,'-1'-5'399'0,"1"-3"-186"0,-1-1-66 16,1 3-35-16,0 5-15 0,1-2-12 0,0 3-13 16,0 0-13-16,0-3-17 0,0 3-20 0,0 3-18 15,0-3-14-15,2 2-1 0,0 0 0 0,0 6 4 16,4 2 8-16,1 2-1 0,-2 3 2 15,3 1 0-15,2 3 0 0,-1 0 1 0,-1 2-1 16,0 1 3-16,0 7 5 0,0 2 4 0,-4 3 4 16,2-3-3-16,2-3-2 0,-4 0-4 15,2-3-3-15,2-2 1 0,-2 1-2 0,-1-3 0 16,2-3 2-16,-1-2 0 0,-2-2 5 0,4-3 3 16,-2-2 3-16,-3-6 2 0,2 2 4 0,-3-5 8 15,-2 0 6-15,6-2 4 0,-4-1-2 16,4-4-4-16,2-5-10 0,1-1-7 0,2-7-7 15,0 0-4-15,1-3-3 0,0-2 0 16,-2-1 1-16,0-3 2 0,-2 1-1 0,0-1 1 16,-2-2-3-16,2 2-2 0,0-1 0 0,-1 1-1 15,-3 4-1-15,-1 5 2 0,-2 2 0 0,-2 2-1 16,0 7-1-16,-1 0 0 0,1 4 0 0,-1 2-2 16,1 3-1-16,-3 0-6 0,3 0-4 0,3 0-3 15,-3 2-4-15,0 1 2 0,1-2 4 16,1 5 4-16,-1 0 5 0,5 2 3 0,-2 2-1 15,6 0 2-15,0-2 1 0,3 0 1 0,5-5 7 16,1-1 2-16,2-6 4 0,1-3-1 0,3 0-5 16,-8-4-1-16,2-1 1 0,-1 0-3 15,-1-2 2-15,-3-2-2 0,-2 1-1 0,-2-4 0 16,-2 3 0-16,1-1 1 0,-5 0-1 0,1 2-1 16,-2 1-1-16,-2 0 1 0,1 3-2 0,1 1 0 15,-2 3 0-15,0 3-3 0,1 3-4 16,-1 0-4-16,6 1-1 0,1 1-2 0,5 3 2 15,1 2 3-15,4 4 3 0,2 2 2 16,-1 4 1-16,0 2 1 0,0 3-1 0,-3 2-2 0,1 2 1 16,-5 0-2-16,-1 2 2 0,-4 0-1 0,-5 0 1 15,-3-2 1-15,-5 0 0 0,1 0 2 16,-7-4 0-16,-1-2-1 0,-1-5 0 0,0-2 3 16,-3-3 1-16,0-5 5 0,1 1 1 0,0-3-1 15,-3-2-1-15,6-2-6 0,-1-1-8 16,1-1-16-16,7-1-29 0,-2-1-32 0,6-1-65 15,2-2-117-15,3 0-315 0,8-4-1077 0</inkml:trace>
  <inkml:trace contextRef="#ctx0" brushRef="#br0" timeOffset="281546.9889">9028 4617 1047 0,'-2'0'307'0,"-3"-1"-127"16,3-1-30-16,-1 2 44 0,5-1 45 0,-1-1 17 15,5-2 3-15,-2-7-60 0,5-1-64 16,2-8-55-16,3-2-32 0,2-4-14 0,0-2 6 15,1-3-1-15,0-5 0 0,0 4 0 0,-3-4-6 16,-2 3-1-16,-1-2-1 0,0 4-4 16,-3 0-5-16,-2-1-2 0,-2 3-7 0,1 1-1 15,-1 0-4-15,1 4-5 0,0 4 4 0,-3 4-4 16,3 7-4-16,-3 3 1 0,0 3-4 0,0 1-4 16,4 4-1-16,-2-1-1 0,7 4 0 15,4 2 4-15,-1 7 1 0,4 1 3 0,0 6-2 16,-4 3-1-16,3 1-2 0,-7 5-1 0,-2 0-1 15,-4 2-5-15,-3 0-2 0,-2 2 3 0,-3 0-2 16,-3 3 0-16,-4-2 3 0,-5 2 0 0,4-6-1 16,-3-7 4-16,1-4 1 0,5-8 3 0,4-4 4 15,-1-3 4-15,4-4 3 0,2-1-2 16,0 0 4-16,1 0-2 0,3-1 0 0,-1 1 0 16,-1-2-1-16,1-1-1 0,3 1-1 0,2-3-1 15,4-4-1-15,1 0 1 0,5-4-1 16,3 0 0-16,1-5 3 0,2 1 0 0,1-1 1 15,-4-5-2-15,2 0 2 0,-1-2 0 0,1 2 0 16,-5-2 2-16,0-2-1 0,-1 1 0 0,-5-2 0 16,1-1-2-16,-6 1 3 0,1-5 1 15,-5 4-2-15,0-2 1 0,-1-3-3 0,-4 0 1 16,0 0-3-16,1-3-2 0,0 1 1 16,-1 0-2-16,1 1 0 0,-3 1 6 0,2 3-3 15,1 2 2-15,1 7 1 0,-1 4-2 0,-1 8 4 16,1 3-4-16,-2 6-5 0,1 1-9 0,2 1-13 0,-1 3-2 15,1 3 4-15,-1 8 10 0,-1 6 12 16,2 7 3-16,0 5 2 0,1 6-1 0,0 3-1 16,-1 7-1-16,0-1-1 0,0 4 0 0,0 2 0 15,1-3 1-15,3 0 2 0,1-1-2 16,0-3 0-16,2-3-2 0,2-3-2 0,-1-6-4 16,4-3-8-16,-2-6-15 0,1-8-15 0,1-6-17 15,4-8-35-15,-3-6-57 0,1-3-91 16,2-9-140-16,-5-5-187 0,-2-8-223 0,2-1-200 15</inkml:trace>
  <inkml:trace contextRef="#ctx0" brushRef="#br0" timeOffset="281685.3435">9591 3951 613 0,'-6'-11'719'16,"-2"-4"-349"-16,-1 0-94 0,5 4-64 0,5 7-35 16,2 0-34-16,4 1-16 0,1 0-25 0,3-2-36 15,3 3-25-15,5 0-33 0,2 2-36 0,4 3-47 16,0 4-79-16,-2 2-90 0,2 6-92 15,-4 3-114-15,0 2-123 0,-7 5-420 0</inkml:trace>
  <inkml:trace contextRef="#ctx0" brushRef="#br0" timeOffset="282100.3847">9808 4348 1027 0,'4'-12'931'15,"3"-6"-690"-15,2-4-56 0,0 1-29 0,3 0-16 16,-2-1-22-16,4-1-23 0,-2-1-18 0,2 2-19 15,1 1-14-15,1 2-5 0,-2 3-3 16,3 1-4-16,-4 3-8 0,-2 3-8 0,2 3-7 16,-7 4-6-16,1 1-5 0,-3 1-5 0,1 2-2 15,-1 2-3-15,0 5-4 0,-1 2-1 16,1 4 4-16,-3 3 0 0,2 2 7 0,0 3 2 16,-1 1 3-16,0 2 1 0,2 1 1 0,-1-1-2 15,3-1-2-15,0-3-1 0,4-7-1 0,2-3 4 16,1-5 5-16,2-7 5 0,0 0 2 0,1-6 2 15,2-4 0-15,-2-2-4 0,-1-4 1 16,-2 2 1-16,0-6-1 0,-4 1-2 0,-1-2 1 16,-2 0-4-16,-2-2 2 0,-4 3 3 0,0 0-3 15,0-1-2-15,0 2-1 0,0 1 2 0,-2 3 6 16,0 4 5-16,-1 4 3 0,0 5-7 16,3 1-7-16,0 2-13 0,0 0-9 0,0 2-2 15,0 2 4-15,0 6 8 0,3 5 5 0,-2 4 3 16,3 3 0-16,-1 2 1 0,5-2 0 15,0 3 2-15,3-2-4 0,1 0 1 0,-1 1-2 16,2-1-5-16,-2-3-14 0,4-3-19 0,-3-5-16 16,2-5-27-16,2-5-66 0,3-5-140 0,-1-5-415 15,-1-4-917-15</inkml:trace>
  <inkml:trace contextRef="#ctx0" brushRef="#br0" timeOffset="282242.2296">10373 3814 1910 0,'3'-4'194'0,"1"1"-112"16,2-3-32-16,1 1-48 0,0 4-65 15,1-2-124-15,1 3-226 0,1 3-377 0,2 1 6 0</inkml:trace>
  <inkml:trace contextRef="#ctx0" brushRef="#br0" timeOffset="282639.4552">10712 4004 371 0,'-7'10'233'0,"-3"7"16"15,0 3-5-15,4-5-16 0,2 4-20 0,4-1-33 16,2 0 1-16,4 1 1 0,2-2-10 16,4-4-14-16,1-3-34 0,5-2-28 0,0 0-15 15,4-4-11-15,1-4-6 0,1-2-11 0,2-2-2 16,-1-4-2-16,3 0-2 0,-5-4 2 0,0-2-4 15,0-4-1-15,-3-2 4 0,-1-5-4 16,-3 2 0-16,-1-3-4 0,-1-1-5 0,-4-4-2 16,-3-3-6-16,0 3-7 0,-5-6-6 0,0-1-6 15,-2 0-4-15,-1-1 0 0,1-2 1 0,-1-2 1 16,0-2 2-16,2 0 1 0,0 0 0 16,2 6-1-16,-2 3 4 0,2 6 5 0,-2 6 9 0,-1 7 7 15,-3 6 1-15,1 7-10 0,0 4-25 16,1 1-29-16,-1 2-5 0,-1 6 4 0,1 5 13 15,-4 8 23-15,0 7 6 0,2 6 0 16,0 11 2-16,2 5-1 0,1 7 0 0,-2 3-2 16,1 3-2-16,0 0-1 0,2 4-3 0,0-4-8 15,1 1-26-15,3-9-23 0,3-5-24 0,5-13-21 16,5-8-13-16,5-12-32 0,3-9-92 0,4-10-274 16,2-7-858-16</inkml:trace>
  <inkml:trace contextRef="#ctx0" brushRef="#br0" timeOffset="282765.0067">10952 3817 1649 0,'-3'-4'745'0,"1"-7"-525"0,4 0-99 0,7 4-28 15,8 0-44-15,5 3-22 0,7-2-16 0,6 1-55 16,5 2-58-16,8 1-102 0,4 2-186 16,2 2-455-16,2 1-484 0</inkml:trace>
  <inkml:trace contextRef="#ctx0" brushRef="#br0" timeOffset="284421.2724">12010 3673 1969 0,'-1'0'174'16,"-1"0"-64"-16,0 2-36 0,1-2-17 0,1 1-8 15,-1 1-10-15,0 4-6 0,-3 0 2 0,0 5-1 16,-1-1-9-16,3 3 2 0,1 4 1 0,1-2-2 16,1 0 3-16,0 3-4 0,5-3 2 0,2 0 6 15,0-2 9-15,2-3 4 0,4-2 5 16,-3-5 2-16,2-2-3 0,2-2-2 0,-1-4-7 15,-1-1-7-15,2-5-7 0,-1-3-2 0,-4-1-4 16,2 1-4-16,-3-4-5 0,-2-1-6 16,-2-2-3-16,0 2-2 0,0 0-1 0,-4 2-1 15,1 1-2-15,-2-1 1 0,-2 5 0 0,1 3 0 16,0 3 2-16,1 5-4 0,0 1-7 0,1 0-14 16,2 1-14-16,-1 2 2 0,0 6 3 15,0 2 17-15,2 3 14 0,1 3 1 0,0 1 3 16,0 2-1-16,3 0 0 0,0 1 1 0,-1 2-1 15,4-3-1-15,-1-1-1 0,3-1 0 16,2-4 6-16,3-3 5 0,-3-1 5 0,2-6 6 16,-4-4 1-16,-3-1 2 0,-1-2 2 0,0-4-1 15,0-1-4-15,-2-1-2 0,-1-2-4 0,2-3 1 16,-2-1-2-16,-1 0 1 0,-1 2 0 16,0-4 0-16,-2 1-3 0,3-1-2 0,0 3-3 0,-3-3-1 15,5 4 0-15,-1-1 0 0,0 2 3 16,3 0-1-16,-3 5 0 0,1-1-3 0,0 2-5 15,3 3-4-15,-4 2-3 0,0 2 0 0,0 1 0 16,2 4 1-16,-2 3 1 0,3 1-2 0,-3 5 2 16,0 1 0-16,2-1 2 0,-2 4 1 15,-1 0-3-15,0 3 3 0,1 1 0 0,2 2 2 16,-4 0 1-16,3-4-1 0,3 0 1 16,2-6 0-16,0-3 1 0,5-3 2 0,-4-1 3 15,2-2 1-15,-2-6-1 0,2 0 1 0,-1-2 0 16,-2-5 0-16,3-1 1 0,-4 0-1 0,0-4-1 15,-2-2-4-15,-2-3-4 0,0 0-5 0,-4-2-6 16,-1 1-5-16,-2 0-3 0,-4-2-3 16,0 1 4-16,-3 2 0 0,0 1 2 0,1-1 1 15,-3 6-1-15,-2-2 0 0,-1 4 2 0,3 0 4 16,2 3-1-16,2 2-3 0,0 4-11 0,0 0-8 16,0 2-7-16,3 2 5 0,-1 3 10 15,-1 1 8-15,3 2 7 0,1 2 4 0,0 0 4 0,3 2 4 16,3-2 8-16,4-1 4 0,0-1 6 15,3-2 5-15,6-2 0 0,2-2 1 0,0-2-6 16,2 0-1-16,-1-4-2 0,-2-1 2 0,0 0-1 16,-3-3 0-16,0 2-1 0,0-4-3 0,-2 1-2 15,4-2-1-15,-5 2-2 0,3-1-2 16,-1-1-2-16,-1 1 0 0,-2-1-1 0,4 3-1 16,-6 2-2-16,0 0 1 0,-1 1-4 15,-1 3 1-15,-3 0-7 0,0 3-4 0,1-1-8 16,-5 3-7-16,2 2 1 0,2 4 2 0,-4 1 6 15,4 3 7-15,-2 0 4 0,3 1 3 0,-4 1-3 16,4 1-2-16,-1 0-2 0,3 0-2 16,2-3 0-16,1-4 5 0,5 0 3 0,2-4 4 15,0 0 8-15,4-4 0 0,3 0 2 0,-4-3 1 16,4-3 0-16,-1 0 2 0,0-5 1 0,-1 0 1 16,-4-2 3-16,0-2 0 0,-2-1 2 0,-3-4 0 15,1-2 0-15,-2 1 2 0,-4-3-1 16,1 0 2-16,-1-3-1 0,-1-2-5 0,-2-3 1 0,-1 0-3 15,1-3-2-15,-4 1-1 0,5-1-3 16,-4-1 1-16,2-2-1 0,-3-1-1 0,4-1-1 16,-2 1 2-16,1-1 3 0,0 1 1 15,0 3 1-15,-2 3 3 0,-2 6 2 0,-2 4 2 16,-3 5-1-16,1 7-5 0,0 5-14 0,1 3-23 16,0 0-27-16,0 3-1 0,-1 5 6 0,-2 6 19 15,1 7 26-15,1 6 0 0,-4 4 0 16,4 7 1-16,-2 4 2 0,-1 3-2 0,2 5 3 15,-5 3 1-15,-1 2-2 0,-1 5 0 0,-2 0-1 16,1-2-3-16,0-6-3 0,1-5-3 0,3-10 1 16,6-5 0-16,1-8 2 0,2-9 5 15,2-4 3-15,-1-6 11 0,-2-4 20 0,-1-2 8 16,2-5 5-16,2-4-10 0,1-5-21 0,2-8-10 16,-3-4-3-16,3-2 0 0,-4-3 1 15,4 0 0-15,-5-2 0 0,1-2 2 0,2-1-3 0,-1 1 1 16,4-2-2-16,0 6 0 0,-1-4-1 15,3 6 1-15,2-2-2 0,2 0 0 0,1 5-2 16,3 1-2-16,0 4-4 0,-1 8-2 0,-2 1-5 16,-2 7-4-16,-2 4-1 0,-1 2-4 0,-3 2-5 15,1 4-2-15,-3 1-3 0,1 5 2 16,-2 0 6-16,1 3 4 0,-4 3 2 0,0-2 0 16,-1 2 0-16,-1 3-2 0,-2-1 0 15,-4 2-3-15,-3 1-2 0,0-5-9 0,-1 1-10 0,0-2-8 16,3-6 5-16,5-3 15 0,0-2 26 15,3-6 21-15,3 0 27 0,-2 0 10 0,0-2-5 16,1-2-8-16,5 1-12 0,-1 0-8 0,4-2 1 16,-2 3-2-16,1 0-4 0,2 4-5 0,4 0-1 15,-2 6-2-15,4-1-1 0,1 3 0 16,-1 3-2-16,4 2-1 0,-2 2 1 0,2 1 2 16,1 1-1-16,3-1 4 0,-2-2-2 0,-1 1 1 15,3-3-8-15,-3-2-24 0,-2 0-50 16,1-3-77-16,-4-1-152 0,0-5-268 0,0 0-960 0</inkml:trace>
  <inkml:trace contextRef="#ctx0" brushRef="#br0" timeOffset="285280.143">14827 3341 1294 0,'-3'-3'354'0,"1"-1"-147"0,-1 1-62 16,-4 1-36-16,3 2-25 0,-3 3-30 0,-3 2-13 15,0 0-12-15,-2 4-4 0,-2 3 3 16,1-2-2-16,1 2-3 0,2 1-2 0,0 4 0 16,2 0-3-16,4-1 3 0,0 2 3 0,0 0 2 15,3-4 0-15,1 2-3 0,2-3-4 0,3-5 1 16,-1-2 12-16,4-2 18 0,0-3 14 16,-1-2 4-16,8-3-6 0,-3-3-14 0,3-4-16 15,2 0-8-15,1-3-6 0,-4 0-3 0,4-3 0 16,-5-2 0-16,0-2-2 0,0 1-2 15,-4-3 2-15,0-1-4 0,-3-2-1 0,2-2-3 16,-5-1-1-16,2 0 0 0,-3-2 1 0,-1-2 0 16,1-1-1-16,1 0-3 0,-2 0 0 0,2 3 2 15,-2 0 1-15,-1 2 0 0,1 5 0 0,-1 2 0 16,-1 4 2-16,1 7-2 0,0 3-4 0,-1 4-6 16,1 4-12-16,-1 3-23 0,-2-3-4 0,-1 7 3 15,1 3 12-15,-4 10 22 16,-2 5 8-16,2 4 5 0,-1 5 1 0,0 4 0 0,2 5 3 15,-2 0-4-15,2 2-1 0,3-1 4 16,-2-1-3-16,3-5 1 0,1-1 1 0,3-6 4 16,5-9 3-16,5-4 6 0,0-7 4 0,6-2 4 15,2-4 5-15,1-5 1 0,5-2 0 0,-1-9-4 16,1 0-5-16,-1-4-5 0,-3-5-3 0,-3 0-2 16,-2-1-1-16,-4-1-2 0,-2-1-3 15,-2 1-4-15,-3 0-4 0,-3 3 4 0,1 0-1 16,0 4 3-16,-3 0-1 0,-1 7-2 0,-1 0 1 15,0 4-3-15,-2 4-8 0,3 0-10 16,-1 2-17-16,1 0 0 0,-1 6 3 0,-1 1 10 16,0 5 15-16,-3 3 7 0,3 6 2 0,2-1 0 15,0 3 1-15,0 2-5 0,2 2 0 16,2-1-1-16,-1 0-3 0,4-3-10 0,-2-3-16 0,6-4-12 16,5-7-19-16,-2-5-40 0,6-1-81 15,1-5-180-15,0-5-359 0,3-4-873 0</inkml:trace>
  <inkml:trace contextRef="#ctx0" brushRef="#br0" timeOffset="285413.645">15239 3028 631 0,'0'-1'356'16,"5"0"-297"-16,-2-2-94 0,-2 7-53 15,2-2-69-15,2 2-119 0,-3 5-213 0</inkml:trace>
  <inkml:trace contextRef="#ctx0" brushRef="#br0" timeOffset="286226.6962">15378 3445 1007 0,'3'-8'414'0,"6"-5"-186"0,1-2-44 16,1-3-16-16,1 0-6 0,-1-1-7 15,3 0-19-15,-3 0-20 0,-1-1-22 0,0 1-18 16,0-1-11-16,0 0-13 0,1 2-9 0,-2-3-5 16,0 0-7-16,2 3-7 0,-4 1-7 0,1 3-6 15,1 3-3-15,0 2 3 0,-5 5-2 16,3 1-2-16,-4 1-7 0,3 2-5 0,-3 0-4 0,4 3 0 16,-4 2-3-16,3-1 0 0,-3 4-2 15,0 2 0-15,3 3-3 0,-5 1-3 0,-1 1-2 16,0 0-2-16,-4 3-3 0,-2 3 5 0,-3 0 1 15,-3 2 5-15,-5 0 5 0,2-1 5 0,-1-1 4 16,2-4-3-16,4 0 3 0,1-6-2 16,-1 0 0-16,6-4 1 0,-3-2-4 0,1 1-7 15,3-5-3-15,0 2-3 0,2-3 3 0,-3 0 4 16,3 0 8-16,2-1 8 0,3 1 10 0,-3 0 2 16,2-2-2-16,-1 1-7 0,3-1-8 15,-2-2-8-15,4 2-2 0,-4-1 4 0,4 3 4 16,-3-3 2-16,2 2-1 0,-2 1 1 0,1-2-2 15,0 1 1-15,3 1 2 0,-4-2 1 16,4 1 0-16,0 1 1 0,2 0 1 0,1 0 1 16,0 0 4-16,1-2 4 0,0 1 3 0,5-2 3 15,-4 0 0-15,4 1-1 0,0-2 1 0,-2 0-3 16,3-4 0-16,-3-1 2 0,2-1 0 0,2-3 5 16,-5 3 3-16,4-3 4 0,-7 1 2 0,4-2 0 15,-5 1 1-15,1-2-6 0,-1 3 0 0,-4-3 1 16,2 0-5-16,-1 3 5 0,-2 0 0 15,0 3-3-15,-3 2-2 0,-1 1-2 0,-1 4-3 16,-1 0-7-16,0 1-7 0,0 2-15 16,0-1-16-16,1 3-6 0,-4 0 4 0,3 5 9 15,-4 3 12-15,0 2 7 0,2 2 0 0,1 1 3 16,-2 1-2-16,3 2 1 0,1 0 1 0,0 1-1 16,1 3 5-16,4-2 1 0,-1 0 5 15,6-8 5-15,0-1 5 0,5-5 7 0,0-1 3 16,1-4-1-16,-1-2-3 0,5-7-3 0,-2 1-5 15,2-2-2-15,-6-3 0 0,5-3-2 0,-3-3-1 16,-1-1 0-16,-3 2-1 0,4-2-2 16,-6-2 1-16,0 3-3 0,-1 1 1 0,-3-2-1 15,1 2 1-15,-4 3 2 0,2-1-1 0,-3 4 0 16,-2 0 2-16,2 6-3 0,-2 2-2 0,0 1-4 16,0 1-5-16,0 1-14 0,1 2-2 0,-1 2 1 15,0 4 6-15,1 2 8 0,2 5 3 16,-1 2-1-16,0 0 1 0,5 2-5 0,-2 2 0 15,2 2 1-15,0-1-2 0,-2 3 2 0,1-2-11 16,-1-3-23-16,4-3-11 0,2-7-18 0,2-5-26 16,1-1-57-16,-1-7-123 0,4-4-269 0,-5-4-805 15</inkml:trace>
  <inkml:trace contextRef="#ctx0" brushRef="#br0" timeOffset="286340.2394">16224 2998 593 0,'2'-3'234'0,"4"-1"-205"16,0 0-55-16,0 1-122 0,3 2-256 16,0 1 127-16</inkml:trace>
  <inkml:trace contextRef="#ctx0" brushRef="#br0" timeOffset="287282.6994">16417 3314 1855 0,'17'-16'234'0,"-2"-5"-135"0,11-4 20 15,-5 1 22-15,-2 1 0 0,-3 0-17 16,-1-1-26-16,-1 0-22 0,-4 0-12 16,0-1-7-16,0-1-6 0,0-1-6 0,-2 0-10 0,-4-1-9 15,4-3-7-15,-5-1-4 0,1-3 2 0,-2 2-2 16,-1-4 3-16,0 4-4 0,-1 1-1 15,0 1-2-15,0 2 0 0,0 2 4 0,0 5 2 16,-2 6 5-16,0 4-2 0,-2 5-9 0,2 5-21 16,1 2-36-16,0 2-8 0,0 5 2 15,-1 7 16-15,-4 7 32 0,4 10 3 0,-4 4 3 16,4 8 0-16,0 7-1 0,-5 5 1 0,2 6-1 16,-5 4-1-16,-1 1 1 0,-5 3 0 0,4 2-2 15,-6 0-1-15,-1 1 0 0,-1-3 2 0,-2-3 2 16,2-2-1-16,-2-5 0 0,1-6 0 15,-1-6 1-15,4-10-3 0,0-12 1 0,9-9 3 16,5-9 11-16,1-5 24 0,-1-4 11 0,3-5 4 16,-1-6-11-16,1-5-20 0,1-5-8 0,2-8-6 15,1-3-1-15,5-4 0 0,2-1-2 0,7 2 2 16,-4-3 1-16,4 3-5 0,3 1 2 16,-4 1-7-16,8 0-5 0,0 1-4 0,3 2-4 15,-2 4-2-15,3 5-1 0,-6 6-2 16,-4 7-6-16,-7 5-15 0,-3 5-13 0,-4 5-10 15,2 7 0-15,-4 1 12 0,-3 7 9 0,-6 5 16 16,3 2 9-16,-3 3 7 0,-2 0 6 0,0 0 1 16,6-3 3-16,2-5 1 0,3-2 3 0,6-5 5 15,2-4 8-15,0-2 11 0,4-4 5 16,4-2 2-16,1-6-5 0,2-2-6 0,1-1-4 16,4-2-4-16,-2-6-1 0,-1 1 0 0,2-5-2 15,-1-2 0-15,-3-1 5 0,1-2 0 16,-3-1 0-16,1-2 2 0,-1-1-4 0,0-1 3 15,-4-2 2-15,1-3-2 0,-2 0-4 0,1-2-1 16,-1-2-5-16,1 1-3 0,0-2-2 0,1-2-3 16,-3 0 1-16,2-6-1 0,-1 3 0 15,-1-3 0-15,-3 2-2 0,0 4 2 0,1 5-4 0,-3 4 3 16,-6 6 3-16,-1 8 1 0,-2 4 1 16,0 6-2-16,-2 4-15 0,0 1-24 0,1 5-14 15,0 1-3-15,-3 6 11 0,-1 7 24 0,-3 5 15 16,0 7 4-16,0 3 1 0,-2 3-1 15,1 6 0-15,0 2 0 0,-1 8 2 0,0-1 0 16,-1 2 0-16,1-1 3 0,0-1-3 0,-2-2-7 16,7-5-5-16,2-7-4 0,7-8 4 0,2-9 11 15,7-5 18-15,-2-6 8 0,0-2 4 16,4-6 1-16,-1-6-3 0,4-2-8 0,-2-4-8 16,5-4 0-16,-1-4-5 0,2-2 3 0,-3-2 0 15,-3-2 0-15,-3 4-3 0,0-3-1 0,-5 4-2 16,0 2-1-16,0 4 2 0,-5 2-4 15,-2 6-1-15,0 2-2 0,-2 1-10 0,1 4-12 16,-3 3-11-16,1 0-1 0,1 4 8 0,-4 3 14 16,2 8 9-16,-3 3 5 0,3 1 0 0,-3 4 0 15,5 0 0-15,0 3-1 0,-1-1 0 16,1 1-3-16,1-3-15 0,1 1-26 0,0-2-25 16,6-4-13-16,0-6-9 0,3-5-20 0,2-6-69 15,6-2-173-15,-5-6-343 0,5-4-844 0</inkml:trace>
  <inkml:trace contextRef="#ctx0" brushRef="#br0" timeOffset="287399.1454">17264 2812 700 0,'1'-4'193'16,"-1"2"-168"-16,2-2-100 0,-1 4-124 0,1 1-185 15,-1 3 125-15</inkml:trace>
  <inkml:trace contextRef="#ctx0" brushRef="#br0" timeOffset="288028.9798">17302 3160 1465 0,'7'-9'276'15,"1"-5"-92"-15,3-4 19 0,-1 1 14 0,1 3-8 16,2-3-42-16,-2 3-38 0,5-1-28 15,-2 4-20-15,0-1-25 0,0 3-15 0,-1 1-16 0,2 1-15 16,-3 2-9-16,0 2-6 0,-1 1-6 16,-2 2-5-16,0 4-3 0,-3-1-6 0,1 3-1 15,0 4-1-15,-2 1 1 0,0 2 4 0,-2 1 3 16,-3 4 9-16,0 0 2 0,0 1 4 16,-2-1 3-16,-4 2-5 0,1 0 5 0,-4 0 0 15,1-1 1-15,-3-1 3 0,7-6 3 0,1-3 9 16,3-4 15-16,4-3 22 0,-2-2 22 0,0-2 4 15,3-2-13-15,-1-2-20 0,2-3-26 16,-1-3-8-16,5-1-3 0,0 0-4 0,-1-1 0 16,2 0 0-16,1 2-2 0,0-2-2 0,2 2-1 15,-2 1-2-15,-2 4-2 0,-1 0-1 16,-3 2-5-16,-1 4-5 0,-3 1-6 0,1 0-5 16,2 1-7-16,-3 1 0 0,-2 3 4 0,6 1 5 15,-3 3 12-15,1-1 4 0,1 1 3 0,1 1 5 16,0-2 2-16,5-1 5 0,1 0 3 15,1-2 6-15,1 0 0 0,5-4 1 0,-3 1 0 16,2-4 0-16,1 1-1 0,1-5 0 0,-3 0 1 16,0-4-1-16,1 0 1 0,-3-2-1 0,0-1-1 15,-2-4 2-15,-1 3-4 0,0-4-1 0,-2 0-2 16,-3 4-3-16,0-2-3 0,-3-2 3 0,-1 4 3 16,-3 0 4-16,-4 2 6 0,0 2-3 15,-3 1-4-15,2 2-9 0,-2 2-8 0,0 1-10 16,-1 2-7-16,-1 2-5 0,-2 5-2 0,-2 1 6 15,2 4 8-15,1 4 8 0,0 1 7 16,4 3 2-16,-1 3 4 0,6 1 3 0,2 2 5 16,3 0 5-16,4 3 1 0,3-2 0 0,0-1-2 15,2 0-2-15,1-3-3 0,2-2 2 0,1-1-2 16,3-4 0-16,3-1-4 0,1-1-8 16,1-1-5-16,0-5-31 0,-2 0-46 0,-3-2-60 15,0-1-102-15,-3-1-265 0,-1-2-1154 0</inkml:trace>
  <inkml:trace contextRef="#ctx0" brushRef="#br0" timeOffset="318799.0402">1496 6579 1 0,'0'-1'0'16,"1"1"218"-16,0-2 64 0,-1 1-20 16,1 1-13-16,-1 0-23 0,0-3-28 0,0 3-26 15,0 0-21-15,0 0-16 0,0 0-10 0,1-2-12 16,-1 2-12-16,0-1-8 0,1-1-12 0,1 2-7 16,-2 0-7-16,0 0-11 0,2 0-8 15,-2 0-7-15,0 0-9 0,0 0-5 0,1 0-5 0,-1 0-3 16,0 2-3-16,0-2 0 0,-1 0-6 15,1 1-3-15,0-1-3 0,-2 0 1 0,2 0-4 16,0 0-2-16,0 0 1 0,0 2-4 0,-2-2 0 16,2 0 0-16,-1 0-1 0,1 0-1 15,-1 0-3-15,1 4 6 0,-1-1 1 0,-1 3 2 16,-2 1 5-16,0 5-3 0,1 1 2 0,-4 2 1 16,-2 3-1-16,-1-1 0 0,-1 4 3 15,-1 0-3-15,-5 4 2 0,2 0 0 0,-4 1-3 0,-2 4-2 16,-5 2 0-16,3 3 0 0,-7 2-1 15,4-5 2-15,1-2-2 0,4-4 0 0,3-2 1 16,3-2-3-16,1-3 3 0,2 1 1 0,1-1-1 16,0-1-1-16,1 0 2 0,1-5 0 15,4 1 0-15,-1-7 0 0,3 1 0 0,-1-2 0 16,4-2-3-16,3-2 3 0,0 0-3 0,-1-1 3 16,5 2 0-16,-3 0 3 0,5-2 5 0,3 2 2 15,4-1 3-15,-1-2-2 0,10-2 1 0,-3 1 0 16,8-2-1-16,1 0 2 0,1-1-2 15,7-2-2-15,-3 3-1 0,0-3 3 0,-3 3-6 16,1-1 1-16,-4 1 1 0,-1-1 0 0,1 2 1 16,-3-3 0-16,2 3-2 0,-3 0-1 0,-2 0-1 15,-3 1-1-15,-1 1-1 0,-4 0 4 0,-1 0-5 16,-4 0 3-16,-1 0-1 0,-1 1 1 16,-1-1-5-16,-3 2-5 0,1-2-9 0,-2 0-25 15,-4-2-26-15,0 1-35 0,0 0-48 16,0 1-61-16,-1 0-95 0,-3-2-165 0,-1 2-284 15,3 0-309-15</inkml:trace>
  <inkml:trace contextRef="#ctx0" brushRef="#br0" timeOffset="319097.1889">1690 6875 1324 0,'0'1'215'0,"0"1"-89"0,-1 2-10 15,2 2 36-15,-1 2 30 0,0 5 4 16,-1 0-29-16,0 7-30 0,1 1-28 0,-1 4-20 16,1 1-16-16,-3 2-12 0,3 1-4 0,0 2 1 15,-1 1-6-15,0 1-8 0,0 0-10 16,1-4-10-16,1 0-3 0,-1-2 0 0,2-1-2 16,1 1-1-16,-2-4-2 0,0-3-2 0,-1 0 1 15,1-4 3-15,0-1-3 0,-1-4-1 0,1-1 2 16,-1-2-1-16,0-2 0 0,0 1 1 15,0-3-2-15,0-4 0 0,0 3 0 0,-1-3-4 16,0 0-13-16,1-3-22 0,-1 3-35 0,1-3-49 16,-1 2-81-16,-3-1-177 0,2-1-338 15,0-2-851-15</inkml:trace>
  <inkml:trace contextRef="#ctx0" brushRef="#br0" timeOffset="319274.0268">1941 7113 974 0,'4'-3'745'16,"4"-1"-638"-16,1 0 32 0,-5 2 52 0,2 1 26 15,-4-2-26-15,0 1-68 0,-2 1-62 0,1 0-36 16,1 1-22-16,-1-3-16 0,2 2-20 16,-1-1-48-16,3 0-87 0,0 0-169 0,2 1-320 15,-1-1-829-15</inkml:trace>
  <inkml:trace contextRef="#ctx0" brushRef="#br0" timeOffset="320525.5439">2984 6731 680 0,'0'1'269'16,"-2"-1"-69"-16,2 0-4 0,2 0 2 0,-1 0 0 15,2-1-11-15,-2 1-16 0,2-1-21 0,-1 0-33 16,0-1-28-16,3-3-19 0,1 0-14 16,0-3 0-16,3 0-2 0,1-2-6 0,4-3-7 15,3-2-8-15,2 0-3 0,3-3-6 0,-2-1 4 16,3 0-1-16,-2 3 1 0,2-3-3 0,-6 1-2 15,1 1-3-15,-4-1-4 0,0 0 3 0,-2 0-6 16,-3 2 0-16,0-1-1 0,-2-1-2 16,-1 4 0-16,1-3-1 0,-4 0-3 0,0 1-2 15,1-3 0-15,-3 2-1 0,-1 2-2 0,-2-1 1 16,-2 3-2-16,1-1-1 0,-2 2-1 0,0 0-2 16,-1 3 0-16,1-1-1 0,-4 3-1 0,5 1 0 15,-4 0 2-15,-1 0 0 16,0 3 0-16,2-1 3 0,1 1-2 0,-1 1-1 0,4 1-2 15,-5 1-2-15,5 0-4 0,0 1-3 0,-1 1-2 16,3 1-1-16,-1 1 2 0,-2 1 4 16,1 2 6-16,0 2 2 0,-2 1 5 0,2 2 1 15,1-1-1-15,1 3 1 0,-1-1 0 0,2 2 0 16,0-2 0-16,3 0 2 0,-1 2-1 0,-1 0 2 16,5-1-1-16,-3 3 4 0,1-2-6 15,1 2 2-15,-1 2-3 0,2 0-1 0,1 1 2 16,-2 4 2-16,0 0-1 0,-1 1 0 0,-2 0 0 15,1 1-1-15,-3 5 7 0,-1 3 8 16,-1 4 4-16,0-1 1 0,0-3-9 0,-1-3-4 0,2-5-3 16,-1-1-3-16,-2-3 1 0,-3 1-2 15,0 1 1-15,0-2 2 0,-2-1 1 0,-4 0-2 16,1-1 2-16,-1-1 1 0,0-1-1 0,-4-2 1 16,4-2-2-16,-2 2 1 0,0-5 0 0,0 0 2 15,1-3-1-15,1-1 1 0,-1-2 2 16,4-2-2-16,1-3 5 0,-1-2 0 0,4-1-1 15,-2-3-4-15,4-1-2 0,-3-4-4 0,6 0-4 16,0-3 0-16,1 0-3 0,1-2-3 0,2 0 1 16,4-2 0-16,1-2-1 0,2 2-1 15,3 0 2-15,-2 5-1 0,3 0 0 0,-1 4 1 16,-2 1-2-16,0 2 2 0,0 4-1 0,3 1 0 16,0 2 3-16,-1 2 3 0,4 2 2 15,-3 4 1-15,3 0 2 0,-1 4 0 0,0-1 3 16,-2 3 0-16,2 1 0 0,-3-2 0 0,1 2-2 15,1-3 0-15,0 1 1 0,0-3-1 0,0 1 0 16,0-3 0-16,1 2-1 0,-2-4 3 16,-1-1-2-16,0-2 2 0,-2 0 0 0,0 0 0 15,-2-2 0-15,0-2-2 0,-1 0-3 0,-1-1-4 16,-2 0-10-16,1-1-13 0,-2-1-23 0,1-3-27 16,-2 4-42-16,1-3-68 0,-1 1-112 0,0 1-186 15,0-4-335-15,2 0-389 0</inkml:trace>
  <inkml:trace contextRef="#ctx0" brushRef="#br0" timeOffset="321985.9584">3858 6579 1905 0,'-5'0'231'0,"-3"-1"-84"15,0-1-28-15,-2 2-15 0,4 2-10 0,-2 0-16 16,-3 3-19-16,0 2-14 0,1 4-13 0,-3 1-5 16,2 4-6-16,2 2-1 0,-2 0-1 15,4 7 3-15,-5 4 1 0,1 0 2 0,1 3-2 0,2-4-7 16,2 3-4-16,1-6-5 0,5 0-2 16,3 0 0-16,1-3-1 0,3-1 0 15,1-2-2-15,-1-4 2 0,6 1-1 0,-2-6 1 0,2-1 7 16,0-3 3-16,4-4 3 0,-1-2 2 15,5 0 2-15,-1-2-4 0,3-6 0 0,0-1-2 16,-2 1-1-16,-3-2-1 0,4-1 0 16,-7-4 0-16,1 1 0 0,-2-3-2 0,-1-2-1 15,-3 1-2-15,-1-1-3 0,-1-3-2 0,-3 2-3 16,-3-2-3-16,-2 0-1 0,-4 0-4 0,-2-3 0 16,-5 1 0-16,1 1 0 0,-4 2 4 0,-1 3-1 15,-1 4 0-15,0 1-1 0,-3 4 0 16,4 1 2-16,-2 1-1 0,0 5 1 0,2-1 1 15,-1 5 0-15,1 0 0 0,2 2 1 0,-2 4-2 16,3 0-1-16,4 3 0 0,-1 2-1 0,4 0 2 16,1 3 1-16,4-1 1 0,3 1-2 15,1 0 2-15,7-3 2 0,-1 0 1 0,2-2 6 16,7-2 0-16,1-5 0 0,0 1 3 0,2-4 1 16,5-2-2-16,5-4 0 0,-1-2 1 15,2-2 0-15,3-4-1 0,-3 1-1 0,-2-3 1 0,0-1-2 16,-3 4 3-16,-2-1 0 0,-2 0 2 0,-3-1 0 15,0 1-3-15,-3-1-2 0,-3 1-1 16,0 1-2-16,-4 1 1 0,1 1 1 0,-1 1-2 16,-4-3 2-16,2 5-3 0,1-4 1 0,-4 4-1 15,0 0-1-15,-1 1 0 0,1 0 0 16,-3 2 0-16,3 1 3 0,-3 0-3 0,1 0 0 16,-1 2 0-16,-1-1 0 0,-2 1-1 0,0 1 0 15,0 1-1-15,0-1-5 0,0 0 6 0,0 0-2 16,-2 0-1-16,2 0 1 0,-2 2-1 15,1-2 0-15,1 0 1 0,-2 0-1 0,2 0 1 16,-1 0 0-16,0 0 0 0,1 0 1 0,-1 0-1 16,-1 0 1-16,1 0-2 0,-3 0-4 15,3 1 3-15,0-1-1 0,0 1 2 0,-3 1 2 16,-1 2 0-16,-1 1 2 0,-1 2-2 0,-2 0 0 16,0 3-2-16,0 0 1 0,-1 1-1 0,1 3 1 15,1 0-1-15,0 2 0 0,0 1-1 0,1 1-2 16,1-1 3-16,0 4 0 0,2-2 1 15,1 1 0-15,3-1-3 0,2-4 3 0,2 3-1 16,1-2 1-16,0-2 0 0,3-2 0 0,2-1 0 16,0-3 2-16,1 0-1 0,2-4 1 15,-1-1 1-15,6-1-3 0,-3-4 4 0,3-1 2 16,7-1-1-16,-1-4 3 0,3-1-1 0,1-3-2 16,-1-1 1-16,-1-3 1 0,0 0-1 0,-2-4-1 15,-1 1 0-15,-2-3-3 0,1-1 0 0,-1 1-2 16,0 0 1-16,-1 1 0 0,-2 3 0 0,-2 1 1 15,-3 6-1-15,-2-3 3 0,-7 7-2 16,2 0 1-16,-5 2 1 0,-1 3 1 0,-1 2-6 16,-1-1-2-16,0 2-5 0,-2-1-6 0,2 2 2 15,-5 2 1-15,0 2 4 0,-2 2 4 16,-2 2 1-16,0 4 2 0,-3 0-1 0,2 3 1 16,0 4-1-16,-1 0 0 0,3 4-2 0,0 0 1 15,4 0-6-15,-2-3-7 0,7-4-8 0,3-5-4 16,5-5 6-16,1-3 7 0,2-5 7 15,4-2 5-15,1-4 4 0,2-3 0 0,2-3-2 16,0-3 0-16,1-3 1 0,-6 3 0 0,-1-3 3 16,1 3 0-16,-7 3 2 0,-2-1-2 15,0 4 0-15,-1 2-1 0,-4 1-1 0,0 5 1 16,0 0-3-16,0 1-4 0,0 0-3 0,-1 1-4 16,1 1 2-16,1 3 4 0,-1 1 3 0,2 1 3 15,3 0 0-15,-1 4-1 0,4-4 1 0,-1 3-1 16,0-1 0-16,2 0-1 0,1 2 1 15,4 0 0-15,-2-2 0 0,2-1 3 0,0-3 1 16,2-2 1-16,-1-2 3 0,5-3 2 0,-3-3 0 16,3-2 0-16,-2-1 0 0,2-1 2 0,-5-2 0 15,2 1 1-15,0-2 0 0,-4-3-3 0,1 0 1 16,1-2 0-16,-4 1 0 0,0-4-1 16,0-2 0-16,-1 0-1 0,0-1-1 0,-1-2-1 15,-4-3-3-15,0-1 0 0,1-2-2 0,-2-2 3 16,-2 0-1-16,0-3-1 0,0-2-1 15,-2-2-2-15,0 0 1 0,-2 3 0 0,0-2 0 16,1 4 4-16,-3 1-2 0,-2 4-1 0,-2 6 2 16,2 6 5-16,-1 5 1 0,-2 4 0 0,4 6-4 15,-1 3-7-15,1 6-5 0,-3 4 1 16,-1 7 3-16,-1 6 2 0,-3 6 3 0,0 4-1 0,3 7 1 16,2 4 1-16,1 4-3 0,4-1 0 15,6 1-1-15,2-2 1 0,3-3-1 16,2-1 2-16,0-4 2 0,5-3-4 0,-1-3 4 0,2-6-1 15,0-2-1-15,4-4-1 0,0-4 2 0,-4-1-3 16,4-5-5-16,-4-1-13 0,3-3-19 16,1-1-23-16,-3-5-35 0,3-2-54 0,-4-2-91 15,3 1-153-15,-7-5-368 0,2 0-805 0</inkml:trace>
  <inkml:trace contextRef="#ctx0" brushRef="#br0" timeOffset="323087.2359">6354 6141 1692 0,'0'-6'319'0,"-3"-1"-92"16,1-2-46-16,-1 6-27 0,2 0-15 0,-2 1-17 15,2 2-20-15,-2-1-18 0,2 0-20 16,1 1-19-16,0 0-19 0,0 0-12 0,0 1-8 0,1-1-7 16,-1 1 0-16,0 4 0 0,0 2 1 15,0 4 3-15,0 3-1 0,0 3 1 0,3 3 0 16,0 4-1-16,-1 1-2 0,5 0 0 0,-4 2 1 16,3 3 0-16,-1-3 3 0,3 1 1 15,-2-2 1-15,1 2 0 0,4-3-3 0,-2 2 1 16,1-1-4-16,0-4 3 0,1 0 1 0,-2-3-1 15,2-3 0-15,-2-1 2 0,-1-2-1 0,0-2 0 16,-2 0 3-16,0-3-3 0,-2 0-1 16,2-2 5-16,-3-1-3 0,4-3 3 0,-4 1 2 15,0-1 4-15,1-2 1 0,-2 0 9 0,-1-2 4 16,-1-1 1-16,2-1-6 0,3-3-1 16,-2-3-5-16,5 0-5 0,-5-3 2 0,4 0-5 15,-3-3-3-15,3-2 1 0,-3 0-2 0,4-3-1 16,-3-1 0-16,0-1-1 0,2-2-4 0,-1-2 2 15,2-1-1-15,1-3-3 0,-1 0 6 0,-1-3-4 16,0-2 3-16,2 1-2 0,-4 1 2 16,0 2-2-16,-4 1-2 0,-1 8 0 0,-1 3 0 15,0 5 0-15,-1 1 0 0,-2 5 1 0,1 4-2 16,2 2 0-16,-1-2-3 0,-2 5-3 0,4 0-5 16,0 3-7-16,0-3-5 0,0 2 4 0,0 4 7 15,0 2 5-15,4 6 9 0,-2-1-1 16,1 4 2-16,4 2-1 0,2-1 0 0,-1-1 2 15,5-3 0-15,0 0-1 0,5-3 2 0,3-4 1 16,1-4 2-16,4-3 1 0,-3-1 0 0,3-3 1 16,0-3 1-16,-4-2-2 0,2 0 1 15,-3-4 1-15,-2-2-2 0,-3-3 4 0,0 2-1 16,-3-2-3-16,-4-1 3 0,0 0-6 0,-5-2 0 16,1-1-3-16,-2-1 0 0,-1-1 0 15,-1 0 0-15,0 2 1 0,2 3 0 0,-2 2 0 16,1 5-1-16,0 3-1 0,0 3-5 0,3 2-3 15,-2 2-6-15,4 2-2 0,-2 5-1 0,8 1 3 16,0 4 3-16,1 5 3 0,4 6 2 16,0 3 3-16,-3 3 1 0,4 2 2 0,0 2 0 0,-1-1 0 15,-5-4 1-15,2 2 1 0,-2-3-3 16,-4 0 4-16,-5-4 0 0,-2-1 1 0,-2-2-1 16,-2-4 3-16,-5 0 2 0,0-4 3 0,-5 2 3 15,-3-4-3-15,2-2 1 0,-6 0-2 16,0-4-2-16,-1-2-3 0,2-2-3 0,3-4-7 15,-3 1-15-15,6-2-12 0,1-1-21 16,1-2-28-16,2-1-42 0,3 0-71 0,1 3-132 0,4-2-288 16,0 1-960-16</inkml:trace>
  <inkml:trace contextRef="#ctx0" brushRef="#br0" timeOffset="325914.1101">8245 5389 761 0,'2'-4'330'16,"-2"-3"-62"-16,1 1-26 0,-1 1-10 0,0 1-15 15,0 0-30-15,-1 1-30 0,1 0-33 0,-1 3-25 16,1 0-29-16,0 0-27 0,0 1-24 0,0 1-22 16,0 2-3-16,0 3 0 0,0 5 6 0,0 8 11 15,0 6 1-15,0 5 2 0,-1 2 0 0,1 3 2 16,-1 0 1-16,1 1-1 0,0-1 0 15,1-5-2-15,1 1-3 0,-2-1 0 0,5-3 0 16,-1 0-2-16,-2-2 2 0,4-1-3 0,-3-3-1 16,4 0 1-16,-4-3-3 0,-2-1 1 15,4-4-1-15,-3 1 4 0,-1-3-1 0,0-2 0 16,-1-4-1-16,1 2 0 0,-1-5-2 0,0-2-3 16,0 0-8-16,0-1-15 0,0 0-19 0,0-1-32 15,-1 0-52-15,1-1-106 0,0-2-190 16,0-2-401-16,-1-5-446 0</inkml:trace>
  <inkml:trace contextRef="#ctx0" brushRef="#br0" timeOffset="326216.8763">8185 5250 1060 0,'11'-2'247'0,"9"2"-50"0,8 0-18 15,4 2-4-15,2 2-10 0,4 1-33 16,1 3-26-16,-5 1-18 0,3 1-14 0,-4 6-7 16,-3-1-9-16,-4 0-11 0,-5 6-7 0,-7-1-7 0,-3 2-5 15,-3 2 3-15,-7-1-2 0,-4 2 2 16,-5-3 2-16,-2 0 1 0,-4-4 3 0,-3-2 4 16,-2-2 4-16,-2-6-5 0,-3 2 0 0,-4-3-5 15,-1-5-5-15,-2 1-4 0,1-1-5 16,0-4-2-16,6-1-1 0,-1 2 2 0,6-4-5 15,5 0-8-15,2 0-10 0,2 0-20 0,5-1-31 16,4 1-55-16,5-1-86 0,3 0-130 0,7 3-218 16,7-1-486-16,1 4 63 0</inkml:trace>
  <inkml:trace contextRef="#ctx0" brushRef="#br0" timeOffset="327272.8771">8585 5841 1902 0,'5'-6'285'0,"-1"-4"-82"0,4-2-46 0,2-4-20 15,-1 0-12-15,2-4-22 0,3 1-18 16,2-1-17-16,2-1-16 0,-2 0-14 0,3 1-9 16,3-1-5-16,-3 2-3 0,1 5-3 0,-1-3-6 15,-2 5-2-15,-3-1-4 0,-4 3-3 0,0 4 0 16,-4 1-2-16,-2 4-3 0,-3 1-4 15,-1 0-8-15,0 3-6 0,0-1 0 0,-1 4 2 16,0 4 7-16,-1 2 7 0,0 2 2 0,-3 4 1 16,1 3 0-16,-2 0 1 0,3 1 0 0,-3 4 0 15,3-1 0-15,-2 0-2 0,3 0-2 16,4 0-3-16,3-5-6 0,1-3 0 0,2-5 4 16,6-4 1-16,-1-2 8 0,2-6 4 0,3-4 2 15,2-2 2-15,3-2-1 0,-2-3 2 0,2-3-2 16,-3 0 1-16,0-4 2 0,-5 0 0 0,-2 0 0 15,-1 0 1-15,-5-2 0 0,0 3-1 16,-4 0 0-16,2 0-3 0,-4 4 0 0,0 1-1 16,-1 5 2-16,0 2-3 0,0 1-3 15,0 4-2-15,0-2-7 0,1 4-3 0,-1-2-5 16,0 4 1-16,1-2 0 0,3 4 7 0,-1 1 4 16,6 4 1-16,-2 1 2 0,1 1-1 0,7 1 0 15,-2 1 0-15,2 0-2 0,2-2 2 0,4-2 0 16,2-3 1-16,-1-4-1 0,-1-5 1 0,-3-3 0 15,-2-3 0-15,1-1-4 0,-6-4 1 16,-3-1-1-16,-4 1 1 0,-2-1 4 0,-2 0-2 16,-2 1-1-16,-4 0-1 0,-1 0 3 0,-2 5-4 15,-5-4 1-15,2 5 0 0,0 2-3 16,3 3 3-16,3-2 0 0,1 3-1 0,3 1-4 16,2 1-9-16,1-1-5 0,1 3-2 0,4 2 8 15,2 0 6-15,4 0 7 0,2-1 6 0,9-4 3 16,2-1 0-16,2-3 1 0,5-3-1 15,-1-3 1-15,0-2 1 0,-1-3 1 0,-5 1 2 16,0-5 0-16,-2-2 3 0,-4-2 0 0,-6-1-1 16,0-2 0-16,-4 1-4 0,-2-3-1 15,-4 0-1-15,-1 0-2 0,-2-3-1 0,0 0-1 16,-2-1 0-16,1-2-1 0,-1-2 0 0,0 0 0 16,-1-1-1-16,0 1 3 0,3 4-1 0,-2 3 0 15,0 6 2-15,-2 5 1 0,2 0 1 0,1 8 0 16,0 5-3-16,0 0-9 0,1 4-18 0,0 4-3 15,-1 2-3-15,0 7 3 0,-2 10 18 16,1 5 5-16,1 10 3 0,1 5 1 0,1 6 0 16,2 6 0-16,1 2 1 0,-2 5-1 0,1 0-2 15,1 1 2-15,-3 1-2 0,0 1-1 0,-1-1 0 16,-1 2 1-16,-4 0 0 0,1-2-7 16,1-4-17-16,1-8-23 0,2-4-24 0,3-9-23 15,0-10-11-15,4-8-15 0,-3-7-3 0,4-7 2 16,-1-6 12-16,3-5 17 0,-1-8 5 15,0-4 0-15,-1-5 0 0,2-2 7 0,0-4 21 16,-5-3 23-16,-2 0 20 0,-2-1 7 0,-1 2 4 16,-2-2 5-16,-4 7 5 0,4 0 6 0,-4 3 12 15,3 4 20-15,1 3 24 0,-1 2 23 16,1 2 14-16,2 4 0 0,0 2-9 0,4 0-16 16,-2 0-16-16,2 1-12 0,2 0-10 0,0 0-3 15,0 2-2-15,4-4 1 0,0 2 0 0,5-2 3 16,0-1 4-16,0 0 1 0,1 0 2 0,0-5-1 15,-1 4-2-15,1-2-4 0,-2-2 0 0,2 0-4 16,-2 1-4-16,-2 0-3 0,0-1-8 16,-2 3-4-16,-1 0-5 0,-1-1 1 0,0 2-6 15,0-1-1-15,-4-1-2 0,3 2-3 0,-3 0-3 16,2 0-9-16,-3 1-13 0,0 0-23 16,0 2-19-16,0-2-40 0,-2 1-78 0,4 1-124 15,1 1-224-15,-3 1-602 0</inkml:trace>
  <inkml:trace contextRef="#ctx0" brushRef="#br0" timeOffset="328457.2942">10103 5448 1196 0,'3'-1'275'0,"0"-1"-109"16,4-1-12-16,3 0 20 0,-1 0 17 16,2 1-17-16,4-3-38 0,0 1-33 0,0-2-22 15,2-2-10-15,3-1-6 0,0-1-6 0,-2-1-7 16,-1 1-6-16,-1-1-9 0,-3-1-4 16,-2 2-6-16,-4-1-4 0,1 1-3 0,-6-3-2 15,0 1-3-15,-2-1-2 0,-2 3-4 0,-2 0-4 16,-5-1-2-16,1 4-2 0,-2-2-2 0,-2 4-1 15,-2 1-4-15,-1 3-1 0,2 1-2 16,-4 2-1-16,3 4 1 0,-2 0 1 0,2 6 1 16,1 0 4-16,-1 3-2 0,4 2 0 0,3 4-1 15,2 0-4-15,3 5 0 0,3 0 2 0,1 1 1 16,8-1 0-16,3-2 3 0,4-6 2 0,3-6 2 16,1-1 7-16,0-5 3 0,0-5 1 0,5-2 4 15,-2-3 0-15,1-3 1 0,1-1-1 16,1-4 0-16,-4-2 0 0,-2-3 0 0,0-2 0 15,-5 1 2-15,-2-3-3 0,0-1 0 0,-4 2-4 16,-1-1-2-16,-2-2-3 0,0 1-1 16,-1-1-2-16,0 2 2 0,-1 1-2 0,1 1 1 15,-2 4-2-15,0 3-2 0,-1 1-5 0,1 9-7 16,3-1-4-16,1 4-3 0,0 3 0 0,3 2 5 16,0 5 3-16,1 4 3 0,4 1 3 15,-3 2 3-15,3-1 0 0,-2 0-2 0,-1 4 1 16,-3 1 0-16,-1 1 0 0,-6 3 3 0,-4-1 1 15,-4 6 0-15,-4-2 1 0,-7 1-2 16,2-2-1-16,-4-4-1 0,7-4-2 0,2-7 3 0,2-7 4 16,5-5 8-16,0-1 6 0,2 0 10 15,0-1-3-15,0-5-3 0,0-1-7 0,3-3-11 16,2-3-2-16,1 0-4 0,1-4 0 0,6 1 0 16,1-2 1-16,-1 0 1 0,5 0-1 0,-4 0 4 15,1 2 1-15,-2-2 1 0,-2 0 0 16,-1 1 2-16,-2-2-1 0,-2 1-1 0,3-2 1 15,-2 2-1-15,-2-1 0 0,1 0-1 0,1 0 0 16,-1-1 0-16,-1 3-1 0,1 3 1 0,-1 3 0 16,0 5 0-16,1 1-1 0,-1 2-2 15,1 2-3-15,0 1 0 0,1 2-3 16,1 3 0-16,1 0-1 0,1 5 1 0,1 2 1 0,-1 6 3 16,0 1-1-16,1 0 0 0,-4 0 3 15,-1 4-2-15,0-3 3 0,-6 4 1 0,0 0 0 16,-3 0 1-16,-4-1-1 0,-2 0 0 0,-2-3 1 15,1-1 0-15,2-7 0 0,1-1 1 0,1-7 1 16,3-3 2-16,0 0 1 0,1-3 4 0,-3-1 3 16,1-1 2-16,1-4-5 0,0 2 0 15,3-2-5-15,0-3-5 0,3 2-2 0,0-1-1 16,2 1-3-16,0 2-1 0,2-2-1 0,1 3-1 16,2-1 4-16,0 0 0 0,0-1 3 0,2 1 1 15,1-1 1-15,-1-1-1 0,-1-1 2 0,1-1 2 16,0 1-2-16,-2-2 1 0,-1 1 1 15,1-3-2-15,-2 2 2 0,0-4-1 0,-1 3 1 16,0-1-2-16,-1 0 0 0,-2 3 3 16,-1 2 1-16,0 3 3 0,-2 3 0 0,-1 3-3 15,1 0-2-15,-2 0-4 0,1 2-9 0,1 1-1 16,-1 1-1-16,0 4 2 0,2 3 7 0,0 4 2 16,0 1 2-16,3 0-2 0,0 2 0 0,0 1 0 15,2 3 0-15,-2-1 3 0,3-3 0 16,0 1-3-16,0-4-1 0,0-2-2 0,1-2-1 15,-1-4-7-15,0-3-10 0,-2-4-21 0,-1-4-40 16,0 0-97-16,-1-6-173 0,-2-1-318 0,2-3-913 16</inkml:trace>
  <inkml:trace contextRef="#ctx0" brushRef="#br0" timeOffset="328579.5677">11081 4894 856 0,'-1'-8'689'0,"1"0"-470"15,0-2-102-15,1 3-37 0,2 2-36 0,1 0-55 16,1 1-127-16,1 2-225 0,3 2-568 0</inkml:trace>
  <inkml:trace contextRef="#ctx0" brushRef="#br0" timeOffset="329207.0454">11420 4960 902 0,'0'7'15'16,"-2"5"21"-16,0 1 99 0,0 4 58 0,1-5 36 16,-3 2 6-16,2 3-25 0,-1 1-40 15,2 4-46-15,0 4-34 0,1 3-25 0,1-3-13 16,3-1-5-16,3-5-2 0,2-3 6 0,3-4 3 16,2-5 3-16,-2-4 2 0,3-1-1 15,-4-3-2-15,1-3-6 0,-1-3-4 0,3-1-8 0,0-6-10 16,-2-1-2-16,-2-4-6 0,-1-2-5 15,-5-2-4-15,-2 0-6 0,-4 2-5 0,-2 2-2 16,-5 2-1-16,-1-2 0 0,0 5 1 0,-4-1-1 16,0 4 1-16,2 1-1 0,1 2-1 15,1 1 1-15,-3 2 0 0,5 1-5 0,1 1-3 16,1 4-4-16,-1 1 3 0,3 3 0 0,-2-1 3 16,2 2 4-16,1 2-3 0,2-1-1 0,2 0 2 15,2-1 1-15,3-1 6 0,2-2 6 0,1 0 4 16,2-2 3-16,1-2 0 0,5-2-1 15,0-2 0-15,0 0-2 0,2-1 0 0,-3-2-2 16,3 1-2-16,-4-1-2 0,1 3-1 0,-5-3 1 16,0 2-3-16,-2 2 0 0,0 1-3 0,-2 0 1 15,2 2-2-15,-4 2-4 0,1 0 1 16,0 1-4-16,-1 2 2 0,3 3 0 0,-5-1 4 16,2 1-1-16,-1 2 1 0,1 1 2 0,-2 0-1 15,-1 1 1-15,-2 1 2 0,0-1 0 0,-1 1 0 16,0-3 3-16,-1 0 0 0,1-6 6 0,0-3 11 15,2-1 16-15,-1-1 13 0,1-3-1 16,1-3-8-16,0-3-16 0,3-5-13 0,-1 2-1 16,3-4-3-16,0 1-2 0,0 1-2 15,2-1 0-15,1 0-2 0,0 3 0 0,-1 0 1 16,0 1-2-16,3 2 1 0,-1 2-3 0,-1 2 1 16,0 2-3-16,-1 4-2 0,-1 2-2 15,0 0-2-15,-2 3-1 0,2 2-1 0,0 5 2 0,-2 1 2 16,3 3 3-16,-1 1 2 0,-1 0 1 0,-2 5-4 15,0 0-11-15,-3 1-22 0,0 3-41 16,-2-3-59-16,0-1-89 0,1-2-126 0,1-3-237 16,2-5-745-16</inkml:trace>
  <inkml:trace contextRef="#ctx0" brushRef="#br0" timeOffset="329815.4358">12155 4953 1198 0,'-1'-4'455'0,"-4"-2"-211"0,0 1-11 16,1 1-14-16,0 2-32 0,-1 1-45 15,0 1-42-15,0 1-33 0,-1 1-23 0,0 3-13 16,0 2-9-16,-1 2-4 0,2 2 3 0,1 2 0 16,0 0 0-16,1 5-3 0,2 0-3 0,2-3-5 15,2 2-5-15,3-4 1 0,3-2-1 0,-1-4 4 16,4 0 6-16,-1-4 5 0,0-3 6 0,4-3 3 15,-3-3 1-15,0 0-4 0,-1-2-8 16,0-6-6-16,0 3-7 0,-2-2 0 0,-2 0-1 16,-2-1 0-16,2-1 0 0,-6 5 1 0,2 1-2 15,-1 2-2-15,-2 2 2 0,0 2-4 0,0 3-3 16,0 0-14-16,1 2-19 0,-1-1-4 16,1 4 4-16,2 0 10 0,0 4 22 0,4 3 4 15,-1 0 1-15,5 0 0 0,-2 0 1 0,4-3 1 16,0 1 0-16,5-4 3 0,-1-2 1 15,1 0 1-15,0-4 3 0,4-1-1 0,-2-2 0 16,7-1-3-16,-5-2 3 0,4-4 2 0,-2 1 2 16,-3-3 3-16,-1-3-1 0,0-3 0 0,-7 1 0 15,1-4 2-15,-1-2-2 0,-5-1-2 16,-1-1-4-16,0-2-6 0,-5-2 2 0,2-2-2 16,-2-2 0-16,-2-3 2 0,0-1-1 0,0 2-1 15,0 0 0-15,-2 0 0 0,4-2-1 0,-2 4 1 16,0 1 1-16,-2 1 0 0,1 4 1 0,-2 8 1 15,1 2 3-15,0 7-1 0,-1 5-5 0,-1 2-13 16,3 6-10-16,0 2-4 0,-4 6 0 16,-3 6 12-16,-3 7 7 0,-1 6 6 0,0 2 0 15,0 2 0-15,1 7 2 0,2 2-3 0,3 4 4 16,0 2-2-16,5-4-1 0,2-2 2 16,7-8 0-16,2-4 1 0,3-3 1 0,2-4-6 15,-1-5 3-15,0 0-1 0,0-3-4 0,1 0-6 16,3-3-21-16,-4-1-33 0,2-2-54 0,-1-3-90 15,-2 1-194-15,-1-3-746 0,-2-3-221 16</inkml:trace>
  <inkml:trace contextRef="#ctx0" brushRef="#br0" timeOffset="359326.3866">1579 8250 1 0,'0'-1'211'0,"1"-4"101"0,-1-1-7 15,1 4-11-15,-1-1-14 0,2 0-34 0,0-1-37 16,0 2-37-16,0-1-25 0,-1 0-21 0,-1-2-15 16,0 3-14-16,0 0-16 0,1 0-10 15,-1 1-6-15,0 1-7 0,0 0-6 0,-1 0-4 16,1 0-7-16,0 1-9 0,0-1-7 0,-1 2-8 16,0-1-5-16,0 0-6 0,-1 1-7 0,0 0-3 15,-2 4 0-15,0-1 2 0,-4 5 0 0,-3 3 1 16,-2 0 1-16,0 3-1 0,-1 3 2 0,-2 2 0 15,2 0-1-15,-3 1-1 0,4-4 0 16,1 2 1-16,-1-4 1 0,5-3-1 0,1 1 0 16,-2-5 0-16,5 3-2 0,-3-1 2 15,3 0 0-15,-1-3 0 0,4 0 1 0,1 1 0 16,0-3 1-16,0-3 1 0,1 0 2 16,4-1-1-16,-1 2 6 0,5-2 3 0,-1-1 1 0,0-1 2 15,6-1-1-15,-2 0-3 0,6-3-1 0,-1 3-1 16,0-1-4-16,2-2-1 0,2 2-1 15,-3-1-1-15,0 1 1 0,-2 1-2 0,3 1 1 16,-2-2-2-16,-3 4 1 0,4-1-2 0,-5 0 1 16,3 1-1-16,-3 2 0 0,2 0-1 0,-3 2 1 15,1 1 3-15,-3 1 0 0,-1 0 0 16,-3 4 1-16,1-1-5 0,1 0 0 0,-4 3 2 16,1-1 0-16,-4 1-1 0,0 1 2 0,-1 1 2 15,0 1 0-15,-1 0 0 0,-1-1 2 16,-3 2-2-16,0-2 1 0,-4 0-3 0,0-1 2 15,-2 0 0-15,-3-1-4 0,-1 2 5 0,-3-2 1 16,-2 1 1-16,0-1 1 0,-3 0 0 16,-1-1-1-16,-2-3-2 0,4 0 1 0,-3-1-3 0,1-3 2 15,5-2 0-15,-1 1 0 0,6-2 3 0,-3-3-1 16,5 0 1-16,0-2 1 0,0-1 0 16,2 2 0-16,-4-3 1 0,6 1-1 0,0-2 0 15,-1 1-2-15,1-2 0 0,0 1-4 0,6 0-3 16,-1 1-13-16,-3-2-19 0,5-1-30 0,0 0-48 15,2-1-66-15,1-1-100 0,4-2-156 16,-3-1-213-16,6 1-358 0,-1-1 386 0</inkml:trace>
  <inkml:trace contextRef="#ctx0" brushRef="#br0" timeOffset="359552.7343">1448 8247 546 0,'7'-4'600'15,"2"-6"-274"-15,1 1-84 0,4 0-22 0,6 1-18 0,1 1-34 16,6-4-41-16,-3 3-38 0,6-1-26 16,1-3-18-16,7 1-13 0,-5 0-5 0,3-1-8 15,-5 4-6-15,-6 0-27 0,0 2-64 0,-6-1-100 16,-2 3-188-16,-2 0-285 0,-3 1-452 15</inkml:trace>
  <inkml:trace contextRef="#ctx0" brushRef="#br0" timeOffset="359735.6375">1915 8366 1075 0,'3'0'446'0,"2"1"-149"16,3-1-17-16,-3 1-2 0,3-2-48 0,-1 1-79 15,-4-1-58-15,-2-1-36 0,-1 1-26 16,2 1-11-16,-4 0-9 0,2 0-8 0,0 0-28 16,0-1-55-16,-1 1-107 0,1 0-136 0,0 1-216 15,1 2-269-15,-1 0-201 0</inkml:trace>
  <inkml:trace contextRef="#ctx0" brushRef="#br0" timeOffset="360683.6454">3320 7879 1 0,'0'-1'0'0,"0"-2"78"16,0 2 152-16,0-2 1 0,0 1 4 0,0 1 9 15,-1 1-6-15,1-2-17 0,-2 1-23 0,2 1-38 16,-1 0-29-16,1-2-22 0,-1 2-18 16,0 0-6-16,1 0-10 0,-1 0-8 0,1 0-9 15,-3 0-7-15,2 0-7 0,-1 0-7 0,1 0-4 16,-1 0-4-16,-1 0-1 0,-1-2 2 0,3 2 1 15,-1 0-2-15,1 0-2 0,-1 0-5 16,0 0-5-16,0 0-8 0,-2 0 3 0,-3 2 0 0,3-2-1 16,-4 3 2-16,0-1-3 0,-2 2-4 15,2-1 1-15,-1 1-3 0,-1 3-1 0,-1-1 1 16,-1 1-3-16,1 2 0 0,-1 1 1 16,0 0 1-16,-3 5-1 0,3-4 0 0,0 6 0 15,1-2-2-15,1 5-1 0,-1-4 2 0,2 5-1 16,0 0 0-16,0 1 2 0,3 3-2 0,0 4 4 15,-4 5 3-15,0 1 4 0,0 3 5 0,2-1 0 16,2 0-2-16,1-2 0 0,4 2-1 16,2-2-3-16,4 0 2 0,0-1 0 0,1 0 0 15,2-2 4-15,2-4-3 0,3-2 1 0,-2-4-1 16,3-4 0-16,4-1-1 0,2-8 0 16,2-3 0-16,2-3-2 0,3-7 1 0,2-4-1 15,3-6-2-15,3-3-1 0,1-6-2 0,3 0-1 16,-3-6 1-16,-1 0 1 0,-3 1 1 0,0-1 1 15,-9 0-1-15,-2-4 2 0,-4 1 0 0,-2-4 1 16,-4 0 4-16,-4-4-2 0,0 2 3 16,-7 1-3-16,-1-1-3 0,-6 1 0 0,0 2-3 0,-3 2-2 15,-7 1 0-15,-2 6-3 0,-2 0 0 16,-3 3-2-16,-3 7 2 0,3 0-4 0,-2 2 0 16,2 3 2-16,3 5-2 0,4-2 1 15,-1 4 0-15,6 3-4 0,0 2-15 0,1 3-23 16,2 4-38-16,-2 2-64 0,3 5-102 15,4 4-176-15,0 0-349 0,9 5-791 0</inkml:trace>
  <inkml:trace contextRef="#ctx0" brushRef="#br0" timeOffset="361345.0676">3784 8318 366 0,'0'0'606'0,"0"0"-451"0,-1 1-12 16,1-1 58-16,1 2 61 0,-1-2 27 15,2 0-25-15,-2 0-60 0,2-3-51 0,4 0-36 16,1-5-30-16,5-2-15 0,-1-5-9 0,3 0-13 16,2-3-12-16,0-1-8 0,2-2-10 0,2-2-3 15,-2 3-2-15,4-5 1 0,-1 2-3 16,0-3 0-16,-2 0-1 0,-1 1-5 0,-4-2 8 15,1 1-1-15,-3-2-3 0,0-3 1 0,-1 1-3 16,-4-1 0-16,2-5 1 0,-2 0-3 0,0-3-2 16,-1 4-3-16,-1-5-2 0,-1 1 0 15,-1 1 2-15,-1-3-3 0,-2 2 1 0,0 2 1 16,0 1-1-16,-3 6 4 0,-2 5 3 0,1 4 1 16,-2 1 1-16,1 6-1 0,-3 0-2 0,1 3 0 15,1 1-3-15,0 4-2 0,2 2-1 16,-1 1-7-16,0 3-2 0,1 1-8 0,-1 3 0 15,-1 3-1-15,1 3 0 0,-3 3 5 0,-1 7 3 16,1 1 2-16,1 6 6 0,-3 0 1 16,4 6 1-16,1 2 0 0,0 1 0 0,3-3 0 15,0 3 1-15,2-3-1 0,0 0 0 0,2 3 1 16,0 0-1-16,0 6 0 0,-1 6 3 0,-2 7 4 16,-3 8 3-16,-4 2 3 0,-2 2-4 15,1 1-3-15,3 2-1 0,1-1 1 0,-1-2-2 16,1-1 1-16,0-5 1 0,0 2-1 0,-3-2 3 15,1-5-5-15,0-2 1 0,1-7-3 0,0 0 0 16,1-2 4-16,-2-7-1 0,2-1-2 0,2-6 2 16,-1-1-1-16,2-3-1 0,1-3 3 0,-3-3-3 15,1-2-1-15,2-4 1 0,-2-5 0 16,3-1 1-16,-2-3-1 0,1-3 2 0,1-1 3 16,1-2 6-16,-1-2 8 0,0 1 3 0,0-2-2 15,0-3-5-15,0-2-4 0,0 0-5 16,-1-3-5-16,1 0 2 0,1 0-1 0,-1-3-2 15,2 3 2-15,1-3-10 0,0 0-12 0,-1-2-19 16,1 0-32-16,-2-1-34 0,3 0-54 0,-2 0-87 16,-1-4-176-16,1 0-284 0,1 1-861 0</inkml:trace>
  <inkml:trace contextRef="#ctx0" brushRef="#br0" timeOffset="362286.1363">4001 8093 1417 0,'4'-13'520'0,"0"-6"-246"0,1-4-72 0,4 3-28 16,2 2-23-16,0 0-23 0,4 1-28 16,1 1-28-16,1 3-20 0,4 2-16 0,-1 2-12 0,5 1-6 15,-2 3-5-15,1 4-2 0,-5 2-3 0,0 6 2 16,-4 1-2-16,-1 5-1 0,-4 5-1 15,-5 4-6-15,0 4 5 0,-4 5-2 0,-2 4 2 16,-1 3 0-16,-5 4 0 0,-3 3 1 0,-4 3 0 16,0 1-1-16,4-5 2 0,2-6-1 15,5-6 1-15,5-7 1 0,3-2-2 0,3-2 0 16,1-2 0-16,1-6 3 0,4-1 1 0,-1-4 2 16,5-4 1-16,-1-3-2 0,2-2 0 0,4-4-1 15,-1-3-3-15,5-3 0 0,-1-1-2 16,2-1 0-16,-1 0-1 0,-2-2 1 0,1-3-2 15,-5 1 0-15,2-2 0 0,-2-2-2 0,-1 0 4 16,-3-5-3-16,1 1 1 0,-2-3-1 0,-2 0 1 16,0 0 2-16,-3 1-1 0,0 2 1 0,-4-1-1 15,-1 1 0-15,1-2 1 0,-6 4 1 16,1 0 0-16,-2 2 0 0,-2 1 0 0,-1 2-1 16,-3 2 1-16,-2 3-1 0,0 1-3 0,-2 1-5 15,-1 4 1-15,-3 3-1 0,3 0-3 0,-4 3 1 16,0 1-3-16,4 3-1 0,-4 3 3 0,1 3 3 15,2 3-1-15,2 2 2 0,0 4 0 16,0 4 2-16,1 1 0 0,5 3 0 0,2 2 0 16,0 2 0-16,1 4 2 0,2 2 0 0,2-1 0 15,1 0 0-15,5-3-1 0,3-2 1 16,0-6 2-16,3-3 0 0,1-4-1 0,2-6 1 16,1-2 1-16,1-4 0 0,3-5 0 0,0-3 1 15,3-5-1-15,0 0-1 0,-1-5 0 0,0-1-3 16,-5-7 3-16,-2 1 0 0,2-4 0 15,-3-1 0-15,-3-1-1 0,-3-1-2 0,1-1 1 16,-2-1 0-16,-2 0-1 0,0-3 0 0,0 3 1 16,0-2 0-16,-2 5 0 0,2 1 0 0,1 7 0 15,-2 4-2-15,-2 5-2 0,3 3 0 0,-4 3-5 16,2 2-3-16,1 3 4 0,-1 3-1 16,0 2 1-16,1 5 1 0,-2 4-1 0,1 4 2 15,-2 4 1-15,-3 4 1 0,-1 0 1 0,-1 6-1 16,-3 0 2-16,-3 4 0 0,-1-3 0 0,1 2 1 15,1-3-2-15,-1-6 1 0,3-5 0 16,2-5 0-16,0-8 0 0,2-1 0 0,-1-5 2 16,1-2 3-16,0-2 2 0,0-4 2 0,0-3 0 15,1-5-1-15,1-7-2 0,2-4-2 0,1-2-2 16,2-4 1-16,0 0-1 0,4 0-1 16,1-2 0-16,1 1-2 0,5 0 0 0,0 0 3 15,1 0-2-15,4 2-1 0,-2 4 3 0,4 3-1 16,-1 4-2-16,-3 7 1 0,-5 4-2 15,-1 2-1-15,-4 4 0 0,-1 4-3 0,0 2 0 16,-3 4 0-16,1 4 1 0,-2 4 2 0,2 3 2 16,-5 4-1-16,1 3 2 0,-1 0-1 15,-1 3-1-15,-1 0 3 0,2-3 0 0,2-3 1 16,2-3 2-16,-1-4-3 0,3-6-2 0,2 0-5 0,3-5-16 16,1-3-34-16,0-1-48 0,0-2-71 15,-2-2-126-15,-3-1-272 0,-1-1-552 0,-1-1-41 16</inkml:trace>
  <inkml:trace contextRef="#ctx0" brushRef="#br0" timeOffset="366419.9819">6079 7757 1 0,'1'-4'75'0,"-1"0"287"16,0-2-10-16,-1-1-14 0,1 2-29 0,0-1-45 15,1 3-45-15,-1-3-38 0,0 1-31 0,1 0-26 16,1 1-14-16,-2 1-19 0,1-2-14 15,0 1-9-15,1 2-8 0,1-1-9 0,-2 0-8 16,0 3-13-16,0-1-6 0,3-1-10 0,-3 2-6 16,1 0-4-16,-1 0-4 0,0 0 0 0,1 2-2 15,1-1 2-15,1 3-1 0,0 1 1 0,2 3-1 16,-3-3 0-16,4 4 3 0,0 2 0 0,-2 1 0 16,5 5 2-16,-4-1 0 0,0 0-1 15,2 3 0-15,2-1 2 0,-2-1-3 0,-4 1 0 16,4-1 0-16,-2 2-1 0,-1-4 1 0,1 1 1 15,-1-2 2-15,2 0-2 0,-2 0-2 16,2 0 1-16,-3 0-1 0,3-1 1 0,-2 2 2 16,3-3-1-16,-1 0 2 0,-1 0 1 0,0-1-4 15,2 1 4-15,0-1-2 0,-3-2 1 0,3-1-1 16,-3 1 3-16,0-2 1 0,1-1-3 16,-2-1 3-16,-1-1-3 0,2 0-1 0,-3 1-1 15,1-4 1-15,1 2-2 0,-3-2 2 0,1 0 2 16,-2 0-3-16,1-1 1 0,-1 1 0 15,1 0-2-15,0-2 1 0,-1 2 2 0,3-1 0 16,-3 0-1-16,0 0 3 0,0 0-2 0,0-1 1 16,0 1 1-16,0 0 1 0,0 0-1 0,2 0 3 15,-2 0 0-15,0 0 3 0,0 0 3 0,0 0 3 16,0-1 6-16,0 0-1 0,0 1 2 0,0-1-2 16,1-2-6-16,0 1-3 0,0-6-7 15,4 1-4-15,-1-1 0 0,-1-2-2 16,2 1 0-16,-2-1 2 0,5-2-1 0,-4-1-1 0,3-1 1 15,-3-1 1-15,3-3-2 0,2 0 2 0,-4-3-1 16,3-2 1-16,1 3-2 0,1-5 3 16,-1 0-2-16,-1 0 0 0,-2 0 0 0,2 4-1 15,-3-1 0-15,0 4 0 0,-1 2-2 0,-1 1 4 16,-1 2-2-16,-1 2-1 0,1 1 0 0,0 1-1 16,1 3 0-16,-2 3 0 0,-1-2 0 15,1 4 1-15,-1-1-1 0,0 2-1 0,0 0-2 16,-1 2-3-16,1-2-1 0,0 0-3 0,0 1-5 15,0 1-5-15,1-1 3 0,0 2 2 16,0 1 6-16,1 2 3 0,4 1 4 0,-3 0 1 16,5 0 2-16,1 0 1 0,0 0 1 0,3-2 1 15,0-2 1-15,4 0 0 0,1-5 1 16,2 1 1-16,7-5 0 0,-3-2-3 0,7 0 1 0,-1-1 0 16,-5-3-1-16,4-1 2 0,-8 0 0 15,1-1 0-15,-1 1-2 0,-3-2 3 0,-3 1-2 16,-3-1 1-16,0 4 1 0,-2-3-1 15,-1 4-1-15,-4-5-1 0,1 2 0 0,-3-4-2 16,-1 1-1-16,1 2 1 0,-2-1-2 0,0 5 4 16,0-1-4-16,0 5 0 0,-1 2 1 0,2 1-1 15,-1 2-3-15,0 1-2 0,2 1-9 0,1 1-2 16,0 0-1-16,4 3 1 0,-1 4 6 16,7 4 2-16,2 3 1 0,-3 5 2 0,5 2-1 15,-4-1 3-15,3 3 1 0,-4-1-2 0,-2-1 3 16,2-1-1-16,-3-1-1 0,0-4 0 0,-3 0-1 15,-2-4-3-15,-2 0-1 0,-2-4-1 0,-1-1 0 16,-4-1 5-16,-2 1 2 0,-5-2 8 16,-6 0 1-16,-3 2 3 0,-7-3-1 0,-1-1-1 15,-2-2-1-15,2-1 0 0,6-2 0 0,-1 0 0 16,5-3 1-16,1 1-2 0,5-1 1 16,2 1 1-16,3-2 1 0,4 2-1 0,2 1-11 15,4 0-27-15,2-2-47 0,4 2-69 0,5-2-109 16,7-1-225-16,6 1-412 0,8-1-638 0</inkml:trace>
  <inkml:trace contextRef="#ctx0" brushRef="#br0" timeOffset="366849.6908">8359 6957 727 0,'-1'-4'454'0,"0"-1"-122"0,-5 1-66 15,3 2-54-15,-4-1-42 0,0 3-50 16,-2 0-26-16,-2 3-8 0,-6 2-5 0,-1 5 2 16,-4 1-4-16,-1 5-11 0,-2 2-15 0,2 4-13 15,2 1-15-15,0 5-6 0,3 0-7 0,5 1-8 16,2 0 1-16,3 4-2 0,1-1 0 0,3 3 4 16,4 1 2-16,9-4 3 0,0 2 5 0,4-5 3 15,6 0 4-15,3-6 1 0,5 0 2 16,-4-2-2-16,8-3-1 0,-3-6-2 0,-4 0-2 15,1-4 1-15,-4-2-1 0,-5-3-2 0,3 0-14 16,-2 0-25-16,-4-2-47 0,-1 1-75 0,3-1-103 16,-6-1-150-16,-2 1-266 0,0 1-344 15,2-1 318-15</inkml:trace>
  <inkml:trace contextRef="#ctx0" brushRef="#br0" timeOffset="368515.8287">8582 7572 1241 0,'6'-5'472'0,"0"-1"-131"0,4-3-68 15,1-1-37-15,2-2-32 0,2-5-45 0,2-2-41 16,4-1-28-16,2-2-22 0,2-1-16 0,0-2-11 16,4 0-9-16,-1 0-7 0,-3-3-3 0,2 2-4 15,-6-2-3-15,1-1-2 0,-2-1-1 0,0 2-2 16,-2-3 0-16,-2 2 0 0,1-3-2 15,-3 0 0-15,1 0 0 0,-4-3-1 0,-2 4-1 16,-4-4-1-16,1 3-3 0,-3 0-1 0,-3 2 0 16,0 1-2-16,-2 2 0 0,-3 4 1 0,1 3-4 15,-2 4-1-15,-1 6-4 0,0 1-5 16,-1 6-5-16,0 1-7 0,0 4-8 0,-3 4-2 16,-3 6-1-16,-1 8 2 0,-4 5 11 0,0 8 9 15,-1 5 6-15,1 3 6 0,5 4 2 16,2 1 1-16,1 4 1 0,2 0-2 0,3 0 3 15,3 0-1-15,-2 0-3 0,4 0 3 0,1 0 0 16,1-5 1-16,5-3 3 0,2-6 4 16,5-6 0-16,-1-6 4 0,5-4 2 0,2-6 5 15,1-5 4-15,1-4 3 0,2-7 0 0,5-4-3 16,-2-7-3-16,3-4-5 0,1-2-3 0,-1-4 0 16,-6 0-3-16,1-2-2 0,-7-3 0 0,1 3 2 15,-2-1-5-15,-6-2-1 0,-1 2 0 0,-2-1-4 16,0 5 3-16,-5 1-1 0,-2 3 0 15,0 6-2-15,0 1-2 0,-1 4 0 0,0 2-1 16,-1 4-1-16,2 1-5 0,0 0-11 0,-2 1-10 16,2 4-1-16,0-1 2 0,0 7 9 0,-2 0 9 15,1 7 1-15,1 1 7 0,0 5 3 16,1 2 0-16,3 2 0 0,-1-2 2 0,2-2 1 16,1-4 1-16,5-4 3 0,0-5 4 0,6-5 4 15,-3-5 2-15,5-1 2 0,-1-4-1 0,3-4-1 16,-2-2-3-16,0 0-4 0,-3-6 1 15,0 0-3-15,-3-2-1 0,-3-3-1 0,-3 1-3 16,-5 2 0-16,-1-1-2 0,-2 1 1 0,-5 1-4 16,0 2 0-16,-3 0-2 0,-3 1 1 15,2 3-1-15,-4 1-2 0,0 4 0 0,1-1-6 16,-3 2 6-16,3 1-1 0,1 1-1 0,2 3 1 16,3 0-8-16,-1 3-3 0,4 1-1 0,-2 4 4 15,4-1 2-15,-1 5 7 0,2-2 4 16,1 5 2-16,3-5 3 0,0 2 2 0,6-5 3 15,2-3 3-15,-1-2 4 0,5-2 0 0,-1-2 1 16,-2 0 0-16,5-6-4 0,-4-1-3 0,3-1 0 16,-4-1-4-16,0-1 1 0,-1-3 1 0,-2 3-2 15,1-4 2-15,-1 0-3 0,-2 1-1 0,-2-2 0 16,4 2-3-16,-3-3 1 0,-2 2 1 16,0 1 0-16,2-1 4 0,-2 3-4 0,2 1-2 15,-1 2 0-15,0 1 0 0,0 1-2 0,1 1 0 16,2 3-1-16,0 1-3 0,-2 1-1 15,3 2-1-15,5 2 1 0,0-1-3 0,0 4 0 16,2 3 0-16,1 3-2 0,-1 1 3 0,2 2-3 16,-2 3-2-16,0 0 1 0,-2 4 1 15,-1 0 0-15,-5 2 2 0,-1 1 2 0,-1-1 0 16,-4 0 5-16,-5-2 0 0,-3 0 2 0,0-1-1 16,-4 0 2-16,-4-2 2 0,2-4 3 0,-3-2 0 15,2-5 3-15,1-3 3 0,1-2 1 16,2-2 2-16,0-2 1 0,-1-2-1 0,5 0-1 15,-1-1-1-15,2 0-1 0,-1 0 0 0,5 1-1 16,-1-2-4-16,1 0-1 0,1 4-5 0,2-2-2 16,1 2-5-16,-1-1-5 0,4 2-1 0,1-2 2 15,1 0 4-15,3 1 4 0,2-1 2 16,3-1 1-16,3 0 1 0,3-2 0 0,-2-2 1 16,4-1 0-16,-1-2 0 0,-4-1 2 0,-1 2-1 15,-1-5 1-15,-3 1 0 0,1-4-1 0,-4 0 0 16,-2-3 1-16,0 1-1 0,-6-1-2 0,-3 2 1 15,-1 0-1-15,-2 3 0 0,-1 3 1 16,-5-2 0-16,0 3 0 0,1 3-2 0,-2 3-2 16,0 0-3-16,1 4-3 0,0-1-3 0,-1 3-4 15,3 3-4-15,-1-1-2 0,0 4-2 16,3 1 4-16,-2 4 4 0,2 1 6 0,2 4 1 16,-1 2 5-16,3 1 1 0,3 6 3 0,1 3 1 15,-2 0 0-15,5-2 0 0,1-2 0 0,4-6 5 16,1-4 3-16,0-3 3 0,4-6 4 15,1-2 0-15,3-3 0 0,1-3-3 0,4-2-1 16,-3-4-4-16,4 0 0 0,-3-4 1 0,-2 1-1 16,1-3 2-16,-6-2-3 0,2-1-3 0,-2-2 0 15,-2 1-2-15,1-1-1 0,-1-2 0 16,0 0-1-16,0 0 0 0,-4 0 1 0,3-1-1 0,-4 3 1 16,2 1-1-16,-6 6 0 0,1-1-1 15,-5 3-2-15,1 4 0 0,-1 2 0 0,-4 2-4 16,1 3-7-16,-1 0-15 0,1 2-5 15,0 2 2-15,-2 3 6 0,-3 3 14 0,2 4 6 16,-2 2 1-16,-1 4 1 0,2 4-1 0,-3 1-1 16,4 1-10-16,-2 1-9 0,5-1-6 0,4-4-3 15,3-4 10-15,5-6 11 0,2-3 11 0,4-5 6 16,1-5 3-16,3-3 1 0,0-5-1 16,-1-2 1-16,1-4-2 0,0-1-2 0,-2-4 1 15,1-4-1-15,-5 2-2 0,1-5 1 0,-6 2-1 16,-1-2-2-16,-5-3 3 0,-4 1-3 15,0-3-1-15,-4-4 0 0,-3 0-2 0,-3-4 2 16,-1 0-2-16,-2 2 2 0,0-1 1 0,-1 3 0 16,4-3 2-16,1 2 0 0,1 2 1 0,3-1-1 15,0 4-1-15,1 2-1 0,2 3 2 16,1 3 9-16,2 6 5 0,-1 4 0 0,1 10-4 16,-1 3-23-16,0 4-15 0,-1-1-3 0,1 12 2 15,-1 4 10-15,-2 10 13 0,2 5 0 0,-1 7 3 16,0 7-1-16,1 3 1 0,2 3 0 0,1 0 3 15,6-2 0-15,3-7 1 0,1 0-1 16,5-5 1-16,3-7 0 0,1-4-1 0,1-2 3 16,2-3-3-16,2-1 1 0,-1-1 2 0,-1-4 0 15,-1-2-1-15,0-4-3 0,1-3-11 0,-6-1-19 16,1-4-39-16,-3-1-59 0,-4-2-110 16,-2-2-229-16,-1 2-433 0,-4-3-611 0</inkml:trace>
  <inkml:trace contextRef="#ctx0" brushRef="#br0" timeOffset="417165.2811">1600 9706 549 0,'0'-7'536'0,"2"-5"-226"16,2-1-66-16,-3 4-20 0,-1 4-18 16,0 0-9-16,-3-1-23 0,1 0-39 0,1 3-31 15,0 0-24-15,0 1-15 0,0 1-16 0,-1-1-12 16,0 2-9-16,-1 0-8 0,2 2-9 0,-2-1-6 16,-5 1-6-16,0 2-2 0,-2 4 2 15,-2 1 1-15,-4 7 0 0,-6-1 0 0,-1 6-1 16,-1 1 3-16,-6 4-2 0,-1 2 3 0,-5 4-3 15,3-1-1-15,-2 7 1 0,6-1-1 16,-1 0 1-16,1 1-1 0,2-3-1 0,5 0 0 16,3 2 2-16,-1-3-2 0,8 2 3 0,2-4 1 15,1 0-1-15,7 0 2 0,3-5 0 0,2 0 4 16,5-3-2-16,2-2 2 0,0-1 0 16,5-2 0-16,0-6-4 0,2-3 0 0,-1-2 0 15,4-7 4-15,5-2 4 0,-3-4 2 0,0-5 3 16,-1 0-3-16,1-5-1 0,-2 1 2 0,-1-1-1 15,-4 1 4-15,-7 3 3 0,-2-1 7 16,-5 1 4-16,-3 3 0 0,-4-3-7 0,-4 3-9 16,-1-3-10-16,-3 3-9 0,-4 0 1 0,-2 1-3 15,-1 2 4-15,-2 2-1 0,-4 3-1 0,-1 2 4 16,5-1-4-16,2 1 1 0,2-2 2 0,6 0-2 16,2 0-19-16,4-2-27 0,5-1-60 0,2 0-105 15,2 0-117-15,6-2-243 0,4-1-337 16,7 0-130-16</inkml:trace>
  <inkml:trace contextRef="#ctx0" brushRef="#br0" timeOffset="417313.7857">1527 10039 1168 0,'-9'-2'986'0,"-1"-1"-769"0,1 1-77 0,-1 1-3 16,6 0-4-16,-3 0-26 0,3-2-37 15,-1 1-29-15,4 0-16 0,1 1-9 0,0-1-11 16,2 1-42-16,4-4-42 0,3 1-81 0,3 0-117 15,5-4-187-15,6-1-337 0,0 3-425 16</inkml:trace>
  <inkml:trace contextRef="#ctx0" brushRef="#br0" timeOffset="417765.1449">2650 9529 1225 0,'-1'-4'678'0,"-1"-1"-466"0,0 2-48 0,0 3-11 16,2 1-21-16,0 0-24 0,-2 1-33 0,2 1-35 15,0 1-12-15,-1 3-5 0,-2 7 8 0,-4 8 6 16,-1 6-1-16,1 5-7 0,-2 3-11 0,2 3-4 16,2 1-1-16,-3 1 1 0,1 6 2 15,2 0-1-15,-4 0-1 0,3 0-3 0,1-4-3 16,0 0 2-16,1-4 0 0,3-4 0 15,-1 1 1-15,0-3-4 0,4-4-2 0,0-3-3 0,-1-4 3 16,2-4 1-16,0-1 0 0,0-3 7 0,-1-2 2 16,4-5 3-16,-3-1-2 0,1-3-8 15,0 1-13-15,-2-4-19 0,-1-1-28 0,-1-2-36 16,0 0-42-16,0 0-70 0,3-4-112 0,1-2-227 16,-1-4-337-16,5-5-133 0</inkml:trace>
  <inkml:trace contextRef="#ctx0" brushRef="#br0" timeOffset="418084.0967">2565 9493 2017 0,'1'-3'295'16,"1"0"-167"-16,1-2-41 0,1 4 1 15,0-2 4-15,3 0 8 0,2 0-10 0,2-1-19 16,5-1-17-16,2-1-17 0,4 0-10 0,3 1-10 16,5-1-4-16,-1 1-2 0,2-2 0 15,1 1-1-15,4 1-3 0,0-1 0 16,1 0-3-16,-4 1 1 0,-2 2 1 0,-3-1-1 0,-6 1 2 16,3 0-3-16,-3-2 1 0,-3 3 2 0,-3 1-3 15,1-2 2-15,-4 1-2 0,1 0-2 16,-5 1-5-16,-1-1-14 0,-4 1-16 0,-2 1-22 15,-2-2-29-15,-2 2-40 0,0-1-55 0,0 1-49 16,-4 3-79-16,1 0-148 0,-3 2-215 0,-4 6-395 16</inkml:trace>
  <inkml:trace contextRef="#ctx0" brushRef="#br0" timeOffset="418316.9703">2488 9939 553 0,'-4'3'698'0,"0"-1"-449"0,-2 0-113 16,8 1 13-16,4-2 44 0,-1 0 28 0,5 2-1 15,1-2-37-15,6-2-45 0,4 0-38 16,8-2-24-16,5-4-19 0,4 0-14 0,6-4-8 16,3 2-7-16,0-1-10 0,3 0-4 0,2 1-4 15,-5 0-1-15,1 3 0 0,-8 2-8 0,-6 0-17 16,-7 3-36-16,-3 1-48 0,-8 2-76 15,-4 2-103-15,-5 1-96 0,-6 2-146 0,-7 2-179 16,-7 2-220-16</inkml:trace>
  <inkml:trace contextRef="#ctx0" brushRef="#br0" timeOffset="418484.7461">2652 10226 720 0,'-12'6'425'0,"-3"-1"-177"0,-1 2-79 15,8-2-13-15,3-3 22 0,5 0 8 0,3-2-17 16,2 1-22-16,0-1-30 0,5 0-15 0,7-1-9 15,4-2-12-15,12-4-25 0,5-2-19 16,3 0-11-16,3-3-8 0,1 3-21 0,-3-2-54 16,-3 5-85-16,-7 1-120 0,-3 1-197 15,-7 0-274-15,-1-2-538 0</inkml:trace>
  <inkml:trace contextRef="#ctx0" brushRef="#br0" timeOffset="420762.0348">3266 9843 1123 0,'3'1'370'15,"3"4"-196"-15,2 1-41 0,-1 3 21 16,2 1 4-16,-1 3-19 0,1-1-27 0,-2 2-21 16,-1 4-19-16,1 2-16 0,-2 0-9 0,2 2-13 15,-4 3-5-15,0 0-1 0,-3 0-3 16,0 0-1-16,-3 1-3 0,0-2-2 0,1-1 1 15,-3-5-2-15,1-3-2 0,3-6-1 0,0-4 7 16,0-3 16-16,1-2 16 0,0-1 16 0,0-2 1 16,0-3-16-16,1-6-19 0,-1-1-18 0,2-7-8 15,2-2-3-15,3-2-1 0,2-2-1 16,0 0-3-16,3-2 0 0,0 3-2 0,0 0 1 0,3 0-1 16,-1 3 1-16,1 0-1 0,-2 3-2 15,4 2 0-15,-5 6-4 0,0 1-2 0,-2 6-1 16,0 1-5-16,-2 3-2 0,-3 3-1 0,0 0 0 15,-1 2 0-15,-2 1 6 0,2 1 2 16,-2 2 2-16,0 0 4 0,-1 1 1 0,-1 2 3 16,-1-1-2-16,-1 2 3 0,-1-1 0 0,-1 1 1 15,1-3 0-15,-2-2 1 0,3-3 5 0,0-5 8 16,2 0 12-16,2-3 6 0,-1-2-4 16,2-2-11-16,-1-3-11 0,1-3-10 0,2-3 1 15,0 1 1-15,4 0-1 0,-2 5-2 0,0-2-3 16,1 3-1-16,1 4 1 0,-1 0-3 0,-3 2-1 15,1 2-3-15,-2 2-1 0,3 3-1 16,0 1 1-16,2 1 3 0,1 1 2 0,1 3 3 16,0-1 3-16,2 3 2 0,0-2 1 15,1 2-1-15,1-1 1 0,-4 1-1 0,3-1 0 16,-2-3 3-16,3 1 0 0,0-4 1 0,1-2 1 16,2-3 2-16,0-5 0 0,1 1 1 0,0-4-2 15,2-1 2-15,-2-3-3 0,2 0 1 0,0-5-2 16,0-2 1-16,0 2-1 0,0-6 1 15,-3-1 0-15,2 0 3 0,-5-3 0 0,3-1-2 16,0 1 1-16,-3-3 0 0,-2 2-2 0,1-2 1 16,-3-6 0-16,0 2-1 0,-3-4 1 0,-1 0-1 15,-2-2-1-15,-2 1 0 0,-3-4-2 0,-1-2 0 16,-1 2 0-16,-1 0-1 0,-1 0 0 16,-1 2 1-16,-1-1-3 0,1 0 0 0,-1 3 2 15,-1 5 0-15,2 3 1 0,2 7 3 0,-1 8-4 16,1 2 0-16,-1 8 0 0,3 3-6 0,1 1-9 15,-1 4-10-15,1 1-3 0,0 4 0 16,1 6 9-16,-1 9 11 0,0 6 1 0,3 10 5 16,-1 10 3-16,1 7 1 0,-1 4-2 0,0 6 1 15,-2 6-3-15,-4 2-5 0,-4 4 3 0,-2 5-1 16,2-4 3-16,-1 0 3 0,0-2-3 16,1-5 2-16,4-4 0 0,0-5-1 0,1-6-3 15,0-4 2-15,-3-4 0 0,2-5 0 0,-1-4 8 16,0-8-7-16,-1-7 3 0,2-6 3 15,0-11 0-15,1-4 18 0,1-3 3 0,-1-4 4 16,-3-4 3-16,0-6-5 0,0-6-13 0,-3-5-3 16,3-6-6-16,4-4-6 0,0-6 5 0,4-2-3 15,0-1 2-15,7-1-4 0,1-3-1 0,1-3 1 16,5 0 0-16,0 1 2 0,3 2 0 0,2 7-3 16,-3 9-3-16,1 5-2 0,-5 11-4 15,-1 7 0-15,-6 3-8 0,2 6-3 0,-2 5 1 16,2 1 0-16,0 4 7 0,0 4 4 0,3 5 2 15,-2-1 1-15,0 6 1 0,0 3 4 16,1 2-2-16,-2 0 2 0,3-2 0 0,1-6 1 16,4-3 2-16,-1-9-1 0,4-3 1 0,0-1 0 15,3-10 2-15,0-1 2 0,0-3 0 0,-3-5-1 16,0-4 0-16,-3-5-2 0,-1-2 2 16,-1-2-1-16,-1-4-2 0,-3-3 1 15,1-1-4-15,-2-6 0 0,-2 0 3 0,1-2-1 0,-5-2 1 16,3-2 1-16,-2-3-3 0,0-3 2 15,0 0 0-15,1-3-4 0,-1 1 3 0,0-3-1 16,2 1-1-16,-2 2 0 0,3-1 0 0,-3 7-1 16,-1 8-2-16,-3 5 1 0,-2 7 1 0,-3 8 1 15,0 4 3-15,0 10-3 0,-2 4-1 0,4 3-7 16,-3 3-7-16,0 4-2 0,-3 11 3 0,-4 7 5 16,2 6 2-16,-4 6 5 0,3 7-2 15,2 4 1-15,2 4-1 0,-3 4 3 0,2 5 0 16,1 1-2-16,-4 3 3 0,1 1-2 0,-2 0 0 15,5-3 1-15,1-1 0 0,5-4 3 0,2-5-2 16,6-9 2-16,2-3 2 0,3-12 3 16,2-3-1-16,2-7 1 0,3-5 2 0,0-7-1 15,3-5 5-15,2-7 0 0,0-2 0 0,4-8-3 16,-3-4-5-16,2-4 0 0,-2-2-5 0,-4-5 5 16,-4 1-1-16,-2-5 0 0,-8 3 2 15,-3 0-1-15,-1 2-2 0,-1 4-2 0,-1 5-1 16,-2 5-5-16,-1 4 6 0,0 4-1 0,1 4-5 15,1 3-4-15,0 3-5 0,1 1 0 16,0 5 1-16,0 2 5 0,3 4 5 0,1 3 1 16,1 3 0-16,0 1 6 0,3 4-5 0,0 1 0 15,0 1 1-15,0-1-8 0,-1 0-5 0,5-5-9 16,-2-5-2-16,5-9 1 0,1 0 11 0,1-5 8 16,1-3 4-16,-5-5 1 0,0-1 0 0,-3-1-1 15,-5-5 0-15,-2 0 1 0,-5-4 0 16,-3-2-2-16,-2 0 2 0,-6-5-4 0,-1 4 2 15,0 1 3-15,-3-2 1 0,3 4 1 0,1-2 4 16,-1 2 1-16,3 2 3 0,3 1 2 16,1 0-3-16,4 2-4 0,3 0-2 0,6-1-2 15,0 1-2-15,7-2 0 0,5-1-1 0,2 1-3 16,5 1 2-16,2 4 1 0,0 0-2 0,0 2 3 16,-2 3-4-16,-3 3 0 0,2 3 0 15,-5 3 1-15,0 2 0 0,-4 0-1 0,-2 7 0 16,-2 0 3-16,-3 1 0 0,-2 2 0 0,0-1 1 15,0 2-3-15,-1-2 3 0,-1-2-1 16,3-1 1-16,2-5 3 0,0-3-3 0,2-5 0 16,2-2 3-16,0-5 1 0,0-2-1 0,2-3-3 15,-3-4 2-15,1 0-1 0,-3-2-1 0,-4-3 2 16,1 3-1-16,-5-5-2 0,0 1 1 0,-1-1 2 16,-2 2 1-16,0 0 4 0,-2 2-1 15,1 3 1-15,-1 1 0 0,2 3 2 0,-1 3-2 16,1 4-5-16,-1 2-1 0,2 2-13 0,-1 0 2 15,3 6 0-15,0 3-1 0,1 7 7 16,3 4 1-16,-3 5 1 0,3 7 1 0,-2 2-1 0,2 5-1 16,3 5 2-16,-1 3-2 0,-3 5 1 15,-2 5-1-15,-4 6 1 0,-5 6-2 0,-4 0-1 16,-5-1 3-16,2 0-1 0,-3-4 1 0,-3-3 2 16,-1-5-1-16,1-6 1 0,2-6 1 15,0-7-2-15,-3-6 1 0,4-8 0 0,-3-7 0 16,-1-5 3-16,3-5 2 0,0-6 1 0,2-5 3 15,0-2 2-15,4-2 1 0,4-4 2 0,2-5-2 16,3-3-3-16,1 0-1 0,5-2-2 0,1-3-3 16,8-4-1-16,0 1-2 0,4-5-2 15,2 3 2-15,3 0-1 0,1-2 0 0,3 2 2 16,0-5-2-16,0 2-1 0,7-5 2 0,-2 0-1 16,3-4 0-16,3-2 1 0,-1 3-2 15,1-2 0-15,2 3 0 0,0-5-3 0,-1 0 0 16,1 3 0-16,-7-2-3 0,1 2 5 0,-6 4 0 15,0 1 1-15,-9 3 2 0,-3 3-2 0,-3 7 1 16,-9 1 0-16,-3 4 1 0,-4 6 2 16,-4 0-2-16,-1 5-1 0,0 1-1 0,0 6-1 0,-1 0-8 15,-1 5-2-15,-1 2-2 0,-1 5 1 16,-4 4 4-16,3 0 1 0,-4 7 4 0,4 2-2 16,-5 5 3-16,6 4 2 0,0 3 2 0,-2 1 1 15,5 1-2-15,4-2 0 0,5-2-1 16,4-4 2-16,3-5 1 0,6-5 2 0,3-5 1 15,0-3 0-15,7-6 1 0,-1-4 2 0,6-5 0 16,3-2-3-16,1-5 3 0,-1-4-3 16,1-2 0-16,-3-5 2 0,-1-1-2 0,-6-1 1 15,-3-3-2-15,-4 0-1 0,-2-2 0 0,-3-2 0 16,-3 3-3-16,-4 0-1 0,-3 3 2 0,-5 2-1 16,2 5 0-16,-5 2-1 0,-1 3-2 15,0 6-1-15,-3-1-4 0,2 5-2 0,-3 3-4 0,-3 8 3 16,2 0 2-16,-1 4 7 0,1 5 1 0,3 4-1 15,2 1 0-15,5 5-2 0,3 2 3 16,4 2 2-16,2 2 2 0,8-3 0 0,5-2 0 16,5-4 1-16,4-6 0 0,3-4 5 0,1-4-2 15,3-1 3-15,-1-4-4 0,-1-2-12 16,-3-3-20-16,-2-3-34 0,-2-2-63 0,-4-2-100 16,-1 0-204-16,-5-2-480 0,-1-3-709 0</inkml:trace>
  <inkml:trace contextRef="#ctx0" brushRef="#br0" timeOffset="421547.3421">6864 8834 1131 0,'1'0'432'16,"1"-2"-123"-16,2 2-60 0,-3 2-45 0,0-1-36 0,0 2-39 15,-1 2-31-15,2 1-20 0,1 5-7 16,3 5-7-16,1 5-11 0,-2 4-11 0,4 3-10 16,1 3-6-16,0 4-9 0,0-1 0 0,3 4-3 15,1-4-2-15,-2 0-2 0,1-2 0 16,0 1-2-16,1-3-1 0,-1-2 1 0,3-1 0 15,-3-5 0-15,0-5 3 0,2-5 5 0,-2-3 6 16,6-7 2-16,1-5 0 0,-1-6-3 16,2-4-1-16,0-5-4 0,-3-3-3 0,-2-4-1 15,1-3-5-15,-5-1-2 0,-2-3-1 0,-2-2 2 16,-4-3-3-16,2 0-1 0,-5 1-1 0,-2 3 0 16,-2 3-3-16,-2 5 2 0,1 5 2 0,-2 4-2 15,2 4 1-15,-2 2 0 0,3 3 1 16,-3 2 0-16,4 3-2 0,2-1 0 0,0 2-3 15,1 2 0-15,2-1-4 0,1 3-1 16,-1-2 3-16,3 1-1 0,4 3 6 0,5-3 2 0,3 1 0 16,5-5 2-16,6-2 1 0,1-3-1 0,0-5 1 15,-5-2-3-15,1-2 0 0,-7-2 4 16,-3-1-3-16,-1-3 2 0,-3-1 0 0,-2-2-3 16,-1 0 1-16,0 2-1 0,-3 2 1 0,2 3-1 15,0 3-3-15,-2 5-1 0,0 2-3 0,2 5-1 16,1 2-5-16,4 4 2 0,3 2 0 15,0 6 5-15,3 1 2 0,1 4 2 0,1 4-1 16,-2 0-2-16,2 4 0 0,-2 1 1 0,-5 1-1 16,0 2 1-16,-7 1 1 0,-2 2-2 15,-5-2 6-15,-6 1-3 0,0-3 2 0,-2-2 0 16,-3-4-2-16,1-3 3 0,-2-6 1 0,-1 0 5 16,1-6 2-16,2-3-2 0,0-2-6 0,4-4-15 15,-1-1-25-15,0-4-48 0,5-2-79 16,1-3-148-16,2-3-377 0,7-1-947 0</inkml:trace>
  <inkml:trace contextRef="#ctx0" brushRef="#br0" timeOffset="423261.0757">8693 8585 1 0,'1'-4'281'0,"1"-5"239"0,4 0-63 0,-3 0-66 15,2 2-60-15,-2 2-72 0,-1 0-54 16,1 1-41-16,-1 2-36 0,0 2-33 0,-4 1-28 15,0 2-22-15,-1 0-19 0,1 2-6 0,-3 6-1 16,-1 3 0-16,-4 5 0 0,0 5-2 0,0 3-1 16,0 3 2-16,1 3 0 0,-1 3 1 0,-1 1-1 15,4-1-6-15,4 0 0 0,2-4-6 0,1 2-1 16,1-3-1-16,2 0 1 0,4-5 2 0,4-2 2 16,-1-7 5-16,2-2 3 0,5-5 10 15,-3-6 9-15,6-6 0 0,1-5-1 0,2-7-4 16,0-2-7-16,-2-3-3 0,-3-5-2 0,-3-2-8 15,0-2-1-15,-4-5-4 0,-6 3-1 16,1-3 0-16,-4 1-1 0,-2-2-1 0,-1 0 0 16,-1 4-2-16,-3 5-3 0,3 5 0 0,-1 6 0 15,-1 3 2-15,3 5-1 0,1 5-2 16,1 1-10-16,2 1-6 0,-1 2-4 0,0 4 1 16,0 2 1-16,5 5 12 0,1 2 8 0,5 2 2 15,-2 2 3-15,5 1-1 0,-2 2-1 0,4 2-4 16,-3-1 2-16,5 2 1 0,0-2 0 15,0-4 3-15,1-2-2 0,-1-5 0 0,-1-5-1 16,0-5 1-16,-2-5 2 0,-2-2 0 0,1-5 1 16,-3-5-3-16,-3-2 2 0,-1-3-2 0,-4-1-3 15,-1-2 2-15,-4-2-1 0,-4-2 2 16,1 1 0-16,-5 1-2 0,5-2-2 0,-5 1 0 16,5 0 2-16,-3 1 0 0,3-1 1 0,3 5 1 15,1 0-1-15,6 1 0 0,-3 2 3 0,5 0-4 16,2 4 2-16,1 1-4 0,2 4 2 0,1 2-2 15,0 1-3-15,0 5 2 0,0 0 0 16,-1 3-2-16,-2 2 1 0,4 2-3 0,-6 5-1 16,-1 3 0-16,-5 4 1 0,1 2 2 15,-3 3 3-15,-2 1 1 0,-5 4 1 0,3-1 1 0,2 1-2 16,-1-4 2-16,2 0 0 0,0-2 1 16,6 1-2-16,-2-3 0 0,3-3 1 0,1-2 0 15,1-2 0-15,1-3 4 0,1-2 0 0,6-3 3 16,2-5-1-16,0-5 1 0,2-2-2 15,0-2-1-15,0-3-3 0,-2-2 0 0,-2-2 1 16,-2-1-1-16,-3-4 0 0,-4 0 0 0,-3-2-2 16,-2 1 0-16,-4-1 2 0,-5-1-4 0,-2 0-1 15,-3 0-1-15,-6 3-1 0,2 1 1 0,-5 3 0 16,0 1 1-16,0 4 3 0,-1 3-1 16,0 1 2-16,5 3 1 0,-2 2-3 0,4 1-1 15,3 2-1-15,2 0 0 0,4 2-4 0,-1 3 0 16,3-1 1-16,1 3 1 0,1 1 4 0,2 3 1 15,4 0-2-15,-2 1 4 0,7-1 1 16,-1-3 1-16,3-1 2 0,4-5 0 0,0-1-1 16,-2-3 1-16,3-2 2 0,-5-2-1 0,5-3 3 15,-7-2-2-15,2 0 0 0,0-2-1 0,-3-1-1 16,-4-2-1-16,3 0 0 0,0-1-2 0,-1 0 0 16,-2-3-2-16,2 4 0 0,1-4 1 15,0 1-1-15,3 1-1 0,-2 1 0 0,1-1-1 16,6 5 0-16,-4 2 0 0,3 3-1 0,-2 2-3 15,2 2 1-15,-3 2-1 0,2 4-1 16,-4 0 0-16,-2 4-1 0,-1 3-2 0,-2 3 1 16,-2 3 2-16,-1 0 1 0,-1 6-4 0,-2 1-8 15,-4 2-12-15,1 6-7 0,-2 0-5 16,0 3-4-16,-1-2-6 0,3-4-9 0,3-6-3 0,5-2 7 16,1-8 17-16,4-1 17 0,-1-3 13 0,2-2 7 15,0-3 3-15,4-1 0 0,-1-4 1 16,0-2 2-16,6-2-2 0,-1-2 4 0,6-5-2 15,-2 2-1-15,1-5 2 0,-2-2-2 16,0 0 3-16,-4-2 3 0,2-1 4 0,-5-1 5 16,0-3 4-16,-2 1 3 0,-5 0 1 0,2-1-5 15,-3-3-3-15,1 1-1 0,-4-1-4 0,-1-1 1 16,-1-6 1-16,-1-1-4 0,-1-2-1 0,0-1 0 16,-1-2-3-16,1-1-1 0,-1 0-1 15,0-1 0-15,1-2-1 0,0 2-2 0,0 0 1 16,0 2-3-16,-2 6 5 0,1 2 5 0,-1 8 8 15,0 4 6-15,0 5-2 0,-4 7-2 0,5 3-7 16,0 5-11-16,1 1-17 0,0 4-11 16,0 3-3-16,-1 2 1 0,0 11 11 0,-1 7 12 15,1 7 1-15,1 5 9 0,0 7-2 0,3 5-3 16,-2 6 3-16,0 0-6 0,-1 5 2 0,-4 7 2 16,-1-2-1-16,1 1 2 0,-2-2 0 15,4-8 3-15,-2 0-2 0,1-7 3 0,2-3-3 16,0-8-2-16,0-4-1 0,1-7 0 0,0-5 2 15,-1-7 1-15,1 0-1 0,0-10 0 0,0-3 9 16,0-3 11-16,0-4 5 0,-1-4 2 0,1-3-5 16,0-7-8-16,1-6-4 0,0-2-3 0,1-5-3 15,-1-4-4-15,4-3 1 16,-2-3-2-16,-2 2 2 0,5-2-1 0,-3 2 0 0,2-2-2 16,2 2 0-16,1-4 2 0,1 0-1 15,2 3 3-15,0 0-2 0,4 9-2 0,-2 5-1 16,-1 4-3-16,0 9 0 0,-2 3-2 0,-1 6-3 15,-1 2-4-15,-2 1-2 0,2 4-2 16,-1 2 0-16,-2 5 1 0,2-3 1 0,-5 9 6 16,1-2 2-16,-3 6 4 0,-4 1 1 0,-2 3 1 15,-5 4 1-15,-3 1 0 0,-3-2 2 0,-3 0-1 16,-3 0 0-16,0-4-2 0,1-4 2 0,4-2-2 16,5-8 2-16,5-6 2 0,6-1 4 15,2-3 5-15,2-3 3 0,-1-1 1 0,0-1-6 16,5-2-5-16,-2-2-2 0,3 5 2 0,1 0-4 15,0 2-2-15,0 1 0 0,3 2-8 0,4 1 7 16,-2 4 1-16,1-2 1 0,4 4 4 0,0 0-5 16,2-1 1-16,3 5 2 0,-2-1 1 15,2 0-3-15,1 0 0 0,-3 0-6 0,-2 0-20 16,-1-1-38-16,-2-1-79 0,1-1-117 0,-4 0-258 16,1-2-607-16,0-2-148 0</inkml:trace>
  <inkml:trace contextRef="#ctx0" brushRef="#br0" timeOffset="423431.431">10624 8409 2072 0,'4'-5'316'0,"1"0"-279"0,5-1 15 0,1 1 33 16,5-1 22-16,-1 0-1 0,5 2-34 15,2 0-37-15,-3 0-18 0,5 2-23 0,-2 1-46 16,0-2-84-16,-2 2-125 0,-3 1-294 0,0 0-543 15</inkml:trace>
  <inkml:trace contextRef="#ctx0" brushRef="#br0" timeOffset="424345.5337">11409 7992 1038 0,'-7'0'490'0,"-7"1"-302"0,-5 3-74 0,2 6 10 16,-2 0 15-16,0 5 1 0,1 2-20 15,-2 2-22-15,2 5-14 0,2 2-10 0,2 0-10 16,2 6-11-16,6-2-13 0,1 4-9 0,5 2-5 15,0 0-2-15,5-1-3 0,1-6 1 0,9-1 1 16,0-6 1-16,6-4 3 0,0-5 2 0,2-5 1 16,0-6-2-16,1-2 1 0,-3-4-3 0,3-6-1 15,-3-1-1-15,0-6-3 0,-5-2-1 16,2 0-2-16,-7-6-4 0,-2-1-4 0,-3-3-3 16,-4 1-4-16,-4-2-1 0,-4 2-2 0,-3 0-3 15,-2 7 0-15,-3-1-2 0,-1 4 2 0,1 4-1 16,-1 3 0-16,1 1 2 0,3 6-4 15,0 0-1-15,1 4-4 0,2 3-2 0,1 2-2 16,2 4 4-16,2 1 1 0,-3 3 7 0,4 5 0 16,2 1 2-16,2 1 1 0,5 1 0 15,2-2 0-15,2-2-1 0,4-5 2 0,1 0 3 16,3-7-1-16,1-1 1 0,-2-4 2 0,3-2-1 16,-4-4 3-16,1-2-1 0,-5-2 1 15,0-2-2-15,-2 0 1 0,1-3 1 0,-3 1-1 16,-2-4 0-16,1 0-2 0,0 0-2 0,0-1-2 15,-1-1 2-15,1-1-1 0,2 2 0 0,-2-1 0 16,4 2-2-16,-1 3 2 0,0 4 0 16,0 3-1-16,0 2 0 0,-2 6-3 0,-1 0 0 0,1 5-5 15,0 1-1-15,-2 3 2 0,-1 2-1 0,2 4 3 16,-3 4 4-16,2 1 0 0,-4 3-1 16,2 1 0-16,-3 2-1 0,-1 4 1 0,-1-1 1 15,1 0 0-15,3-3 1 0,3-3 3 0,2-9 2 16,2-3 0-16,4-7 3 0,-2-1 1 15,-2-4 2-15,1-4 1 0,-2-1 0 0,3-1 0 16,-3-5-2-16,0-1-1 0,-1-5-5 0,-1 2-1 16,0-4 0-16,-2 0-1 0,0 0 0 0,0-1 0 15,-3-1-1-15,0 3 0 0,0-1 1 16,-2 1 1-16,2 5 2 0,-3 0 1 0,0 6 2 16,0 2 1-16,0 2-3 0,0 4-7 0,0 0-12 15,0 3-9-15,1 1-3 0,0 4 3 16,-1 4 6-16,1 4 12 0,1 5 1 0,0 2 3 15,2 2 3-15,1 3-3 0,0 3 3 0,0 0-3 16,0 1-16-16,5-3-38 0,0-5-50 0,3-9-52 16,6-4-72-16,0-8-153 0,1-4-332 15,0-9-832-15</inkml:trace>
  <inkml:trace contextRef="#ctx0" brushRef="#br0" timeOffset="424495.7538">11977 7757 1452 0,'-4'-7'368'16,"-1"-7"-149"-16,0 2-37 0,3 2-35 0,3 4-27 16,3 2-41-16,-3 2-55 0,4 0-47 0,0 4-74 15,5 1-97-15,2 3-121 0,3 5-163 16,2 0-196-16,0 6-135 0</inkml:trace>
  <inkml:trace contextRef="#ctx0" brushRef="#br0" timeOffset="425373.9059">12253 8143 858 0,'13'-8'417'0,"5"-3"-87"0,6-10-48 16,-4 1-32-16,-4 3-27 0,-3-2-44 16,-2 3-38-16,-5-1-34 0,-2 2-19 0,-3-1-4 15,-2 2-10-15,-3 2-14 0,-1 2-16 0,-3 1-17 16,0 3-9-16,-1 0-10 0,-2 4-6 0,1 0-2 15,-1 4-5-15,-1 2-1 0,-1 3-3 16,-3 2 3-16,5 4 0 0,-2 4 2 0,-1 1-2 16,6 3 4-16,1 2 0 0,2 2 3 15,2 3-1-15,3 1 1 0,2 2 1 0,2-4 0 0,1-2 5 16,5-2-1-16,3-4 1 0,3-8 4 16,2-5 2-16,0-3 4 0,1-5 1 0,5-3 1 15,-2-2-6-15,0-6 2 0,0 1-2 0,-4-6 0 16,3-3 0-16,-3 0-4 0,-3-3-2 15,2 0-3-15,-6 0 2 0,-1-2-2 0,0 0 2 16,0 0-1-16,-3 3-2 0,2-2-1 0,-3 3 0 16,0 4 0-16,0 5 1 0,1 2-1 0,-3 5-2 15,2 2-4-15,-4 3-3 0,2 2-5 0,0 1-3 16,1 4-1-16,0 4 4 0,2 2-1 16,-1 4 3-16,1 3 6 0,-4 4 2 0,1-2 1 15,0 6-1-15,-4-1 0 0,0 0-2 0,0 1 2 16,-3-3 1-16,1-5 1 0,2-5 2 0,1-6 0 15,0-4 6-15,1-4 9 0,-2-2 6 0,1-6-4 16,0-3-1-16,2-6-10 0,3-3-4 16,-3-4 1-16,3-2-4 0,-2-2 2 0,3-1-2 15,1 1 1-15,0-1-1 0,0 3 0 0,6 1 4 16,-2 2-4-16,0 2 0 0,5 1-1 16,-2 3 3-16,2 2-2 0,-3 4-1 0,0 1-2 15,-2 6-7-15,-4 2-2 0,2 2-5 0,-3 4-4 16,0 5-2-16,0 2 7 0,0 5 4 0,1 5 4 15,-1 1 3-15,-5 4-3 0,2 2-8 16,-3-1-5-16,3 3-6 0,-2-4-4 0,2-4 5 16,2-4 6-16,4-4 6 0,2-4 8 0,1-5 7 15,1 0 4-15,-1-4 4 0,0-4 2 16,2-3-1-16,-2-2 0 0,1-4 0 0,0-2-2 0,-1-2-2 16,0-3 0-16,0-3-1 0,-1-1 1 15,-2-1 0-15,1-2 2 0,-3-2-5 0,-4-1 4 16,2-2-1-16,-3-1-1 0,-2 0 2 0,-1-4-2 15,-1 3-1-15,0-4-2 0,-3 1 1 16,0-2-2-16,3-1 1 0,0-2-1 0,1-2 2 0,0 0-2 16,1 2 0-16,2-3 1 0,-1 3 0 15,2-1 0-15,-4 7 4 0,2 5 4 0,-2 6 4 16,0 8 2-16,0 7-4 0,-1 4-13 0,1 5-18 16,0 2-18-16,0 4-3 0,-1 4 4 15,-1 6 14-15,-1 8 13 0,0 10 5 16,1 3 1-16,2 8 1 0,2 2 1 0,2 4 1 0,2 2 1 15,3 2-1-15,-2-2 0 0,-2 1 4 16,3-5-1-16,4-3 7 0,0-2-3 0,3-6-6 16,2-5-7-16,3-6-11 0,0-9-14 0,0-3-23 15,-1-7-41-15,2-4-75 0,-5-7-108 0,-1-2-197 16,-3-5-285-16,-7-5-602 0</inkml:trace>
  <inkml:trace contextRef="#ctx0" brushRef="#br0" timeOffset="425532.9294">13033 7452 1297 0,'-1'-3'411'16,"1"-4"-181"-16,0 1-53 0,2 0-26 0,6 1-28 15,-1 1-31-15,3-1-33 0,3 2-23 0,5 0-21 16,2 2-9-16,4 2-7 0,-2 2-17 0,6 2-57 16,-5 2-94-16,0 3-126 0,-1-1-156 15,-5 3-173-15,-3 1-267 0,-1 4 819 0</inkml:trace>
  <inkml:trace contextRef="#ctx0" brushRef="#br0" timeOffset="426192.1124">13337 7774 29 0,'9'-3'550'0,"4"-2"-80"0,5-4-34 15,0 2-51-15,0-4-61 0,1 1-76 0,1 0-61 16,1-4-51-16,-1 2-34 0,3-2-24 0,-5 0-16 15,2 0-10-15,-2-1-8 0,-7-2 0 16,2 3-1-16,-6 0-4 0,0 1-8 0,-6 2-9 16,-1 1-9-16,-3 2-6 0,-1 1-4 0,1 1-7 15,-5 2-2-15,0 2-4 0,1 1-3 0,-3 1-3 16,-2 3 0-16,-2 3 0 0,-1 3 2 0,1 2 4 16,0 3 4-16,1 4 1 0,3 0 3 15,-1 4-1-15,2 1 1 0,3-1 1 0,5 2-6 16,2-6-3-16,2-2 1 0,7 1-2 0,0-6 9 15,5 0 3-15,-2-3 5 0,7-4 4 0,1 0 2 16,0-4 1-16,3-3-1 0,0-1-3 0,-1-3 2 16,0-4-1-16,1 1-1 0,-3-7 0 15,1 1-1-15,-3-2-1 0,1-2-1 0,-6-1-3 16,3-1 1-16,-4 1 0 0,1-1-1 0,-1 2-1 16,-3 0-2-16,0 0 1 0,-5 3 0 15,1 5 0-15,-4 2 0 0,0 4-1 0,0 3-4 16,-2 1-3-16,0 2-18 0,0 2-14 0,0 1-4 15,-3 5 0-15,1 3 17 0,1 3 14 0,-5 4-1 16,4 1-5-16,-1 2-19 0,0 1-26 16,1-2-12-16,4-5 5 0,4-1 16 0,3-6 28 15,2-1 25-15,1-3 17 0,-2-2 9 0,4-4 4 16,0-3-2-16,2-2-5 0,-1 0-5 0,0-8-4 16,-1 1-1-16,-2-3-4 0,-1-2-3 15,-1-3-4-15,-1-2-1 0,-4-3-3 0,-2-2-1 16,-3-3-1-16,-2 2 4 0,-3-3 0 0,-1-2 2 15,0 1 3-15,-3-2 0 0,2 2 0 0,4-4 0 16,-3 4-1-16,3 1-3 0,2-1 0 16,1 6 0-16,1 4 4 0,-1 5 6 0,1 11 4 15,-1 0-1-15,0 7-11 0,2 2-21 0,-2 5-7 16,-2 0 1-16,2 9 8 0,-2 3 16 0,0 5 2 16,-2 9 3-16,0 1-1 0,2 5 1 0,-2 3 1 15,0 4 0-15,3 0 3 0,1 1-2 16,1-3-16-16,6-2-23 0,0-4-25 0,3-2-31 15,-1-4-52-15,3-6-110 0,-6-3-328 0,0-2-929 16</inkml:trace>
  <inkml:trace contextRef="#ctx0" brushRef="#br0" timeOffset="456357.3594">8439 9128 1 0,'-1'-3'0'0,"0"-1"72"0,-1 1 169 0,2-2-45 15,0 4-23-15,0-2-26 0,1 1-14 0,0-1-9 16,1 0-11-16,-2 2-20 0,2-2-9 0,2 2-15 16,-1-2-11-16,-2 3-8 0,6-2-8 15,-3-1-2-15,2 3-4 0,0-1 0 0,3-2-2 16,1 1-4-16,2-1-1 0,4 0-2 0,-3-1-2 15,5 2-2-15,0-1 1 0,2-1-4 0,1 1 1 16,0-2 2-16,3-1-2 0,5 1 2 16,0 1-1-16,3-1 0 0,0-1 1 0,5-1-1 15,-3 1-3-15,5 0-1 0,-2 0-2 0,2 1-3 16,3-1 2-16,0 0-4 0,0 0-1 16,-3 0-1-16,1 0 0 0,-3 0 1 0,3 0-4 15,3-1 0-15,0 1-2 0,-3 0-1 0,1-1 1 0,-3 1-1 16,-1 0-2-16,1 0 5 0,-1-1-2 15,0 1-1-15,1-1 4 0,-4 1-4 0,3-2 1 16,-1 0-1-16,2 1 1 0,-2-1-1 0,-1 1 0 16,-2 1 0-16,2-3-2 0,-2 1 0 15,-1 2 1-15,5 0 0 0,0-1-2 0,-1 1 1 16,1 1 0-16,0 0-1 0,0-4 1 0,3 3-1 16,-1-1 1-16,-1 1-1 0,1 0-1 15,0 0 1-15,0 2-1 0,1-3 0 0,1 2 0 16,-2 1 0-16,1-1 1 0,-3 0-1 0,3-2 0 15,-1 3 0-15,0-2 1 0,1 1 0 0,0 1 2 16,-1-3-4-16,-2 1-2 0,2-1 1 16,1 0-1-16,2 1 4 0,-1-3-2 0,0 1 0 15,0 1 1-15,1 0-3 0,1 1 3 0,-1-2 0 16,1 1 1-16,-3-2 0 0,-1 1 0 16,0 0-1-16,-3 1 0 0,2-2 1 0,-3 2 0 15,1-2-1-15,-2 1 0 0,-2 1 1 0,3-1-1 16,-4 0 0-16,2 2 2 0,0-2-3 0,2 0 2 15,-1 1 1-15,-1-1-2 0,4-1 1 0,-1 3 0 16,5-1 0-16,1-2-1 0,1 2 1 0,1-1-1 16,0 0 0-16,2 1 0 0,0-2 1 0,4 0 0 15,1 2-1-15,0-2 1 0,-1 0-1 16,1 0 1-16,-2 3 1 0,2-3 0 16,-2 2 0-16,0-2 0 0,3-2 1 0,-2 2-1 0,2-3 1 15,-1 0-1-15,-2 0 0 0,2 1 1 16,-2-1 0-16,-1 1 0 0,-1 3-2 0,-2-3 0 15,-2 3 0-15,-1-1-1 0,-5 1 2 0,-1 2 0 16,-2 2-1-16,-4-2 1 0,-4 1-1 0,-1 2-1 16,-3 1 3-16,-5-1-15 0,0 1-38 15,-6 0-83-15,-2 0-160 0,-7 2-246 0,-4 0-711 16</inkml:trace>
  <inkml:trace contextRef="#ctx0" brushRef="#br0" timeOffset="456914.2129">10536 9056 1070 0,'4'-7'265'0,"-2"-1"-54"0,-1 2-37 0,2 1-19 15,-3 4 3-15,0 1-20 0,0 0-32 0,0 0-36 16,0 1-39-16,0 0-23 0,0 3-13 0,0 2 3 16,-1 8 4-16,-1 1 5 0,1 6 2 0,-2 1 0 15,0 2 0-15,0 1-1 0,0 1-2 0,-2 4 3 16,0 3 9-16,-3 1 9 0,0 5 9 16,-1-4 2-16,3 2-10 0,-2-4-7 0,1-2-4 15,3-4 1-15,0-3 2 0,2-4 6 0,2-7 3 16,2 0 7-16,1-4 5 0,0-3 7 15,4-2 6-15,2-1 4 0,4-3 2 0,2 0-3 16,8-3-9-16,7-2-10 0,5-4-11 0,9 0-8 16,3-3-4-16,6 0-3 0,4 0-2 0,-1 2-3 15,-2 2 1-15,-1-1-3 0,-4 4-3 16,-7 1-1-16,-6 1-1 0,-5 0-1 0,-2 2-4 16,-3-1-9-16,-2-1-23 0,-6 2-39 0,0 1-61 15,-6-2-99-15,-2 1-124 0,-6-1-186 16,-3 2-277-16,-5-3-203 0</inkml:trace>
  <inkml:trace contextRef="#ctx0" brushRef="#br0" timeOffset="457106.108">11196 9282 132 0,'14'6'653'16,"6"3"-277"-16,5 4-63 0,3 2-31 0,-1 2-34 15,-3 0-39-15,-1 2-56 0,-8 2-43 0,-3-2-33 16,-6 1-20-16,-4-1-3 0,-4 0-8 15,-3 0-5-15,-1 1-7 0,0-1-8 0,0 0-8 16,-1-1-9-16,1-2-30 0,2-2-53 0,0-1-82 16,1-1-154-16,3-3-281 0,3-3-898 0</inkml:trace>
  <inkml:trace contextRef="#ctx0" brushRef="#br0" timeOffset="457472.3689">12027 9474 1326 0,'0'0'431'0,"1"0"-184"0,-1-2-50 16,0 1-25-16,1 1 3 0,1-2-18 0,1 1-48 15,1-4-23-15,0-1-25 0,2-5-14 0,4-1-4 16,1-4-10-16,0-3-2 0,3-4-4 0,1 1-3 15,-4-2 0-15,1 0-5 0,0 0-7 0,0-1-3 16,-1 1-3-16,-2-1 1 0,2-1 1 16,-1-2-4-16,0-1 0 0,3-3 1 0,-2 1-1 15,1 1-2-15,-1 2 2 0,1 6 0 0,-2 6 4 16,-2 1-1-16,0 8-1 0,-4 1-1 16,1 5-7-16,-2-1 3 0,2 4-3 0,0-1-2 15,3 5 3-15,1 4-4 0,2 4 5 0,0 4-1 16,4 5-1-16,-1 6 3 0,-3 3-6 0,5 4 5 15,-5 1-1-15,2 1 2 0,-2 2-10 16,-1-2-19-16,-2 0-42 0,0-4-57 0,-2-2-86 16,-1-7-134-16,-2-6-221 0,-3-5-371 0,-4-9-43 15</inkml:trace>
  <inkml:trace contextRef="#ctx0" brushRef="#br0" timeOffset="457588.09">12165 9276 889 0,'-1'-5'511'16,"-1"2"-236"-16,4-6-109 0,5 4-67 0,8 2-44 15,6-2-24-15,5-1-11 0,8 2-7 0,6 1-14 16,0 1-55-16,3 0-151 0,1 2-296 16,-4 0-788-16</inkml:trace>
  <inkml:trace contextRef="#ctx0" brushRef="#br0" timeOffset="457999.9155">12850 9164 1575 0,'3'-1'340'0,"4"1"-150"0,-4-1-83 0,1 2-14 16,0-1-3-16,-2 1-9 0,1 1-21 0,1-1-27 15,-2 1-15-15,3 3-9 0,0-3-4 16,-1 1 1-16,0 2 0 0,-2-1-2 0,2-1 0 15,-2 2-2-15,2-2 3 0,-2-2 2 16,0 0 3-16,-1 1 6 0,2-1 5 0,-3-1 7 16,1 1 9-16,-1-2 4 0,0 1 4 0,1 0-2 15,-1 1-5-15,0-1-2 0,0 0-5 16,-1 0-4-16,1 0-4 0,0 0-8 0,0 1-5 0,0-1-4 16,1 1-2-16,-1 0-2 0,0 3 1 15,2 2-1-15,1 1-2 0,0 3 5 0,-1 2-2 16,2 1 1-16,0 3-1 0,-1 1 1 0,2-3-1 15,2 4 0-15,-1-1 1 0,-2-2 1 0,2 3-1 16,-3-2 1-16,3-1 2 0,-2-1 0 16,1-2 0-16,-1 0-1 0,1-5-1 0,0 1-3 15,-3-2-11-15,2-3-25 0,1 1-46 0,-3-2-85 16,2-2-146-16,-1 0-293 0,2-2-982 16</inkml:trace>
  <inkml:trace contextRef="#ctx0" brushRef="#br0" timeOffset="458733.1177">13531 8766 912 0,'0'-3'348'0,"0"3"-93"0,1-1-82 16,-1 2-44-16,1-1-30 0,0 5-21 16,2 1-9-16,0 3 5 0,-1 7 5 0,2 2 0 0,2 5-8 15,-2 3-14-15,1 2-7 0,1 2-2 0,-1 1-1 16,-3 2-5-16,1 3-6 0,1-2-10 15,-1 1-7-15,1-3-2 0,0-2 0 0,0-3 0 16,0 1-6-16,-2-5-23 0,-2-2-48 0,0-3-68 16,-2-3-104-16,-2-3-161 0,0-6-198 0,-4-3-533 15</inkml:trace>
  <inkml:trace contextRef="#ctx0" brushRef="#br0" timeOffset="459103.1387">13636 8825 268 0,'7'-7'679'16,"3"-1"-481"-16,3-1-64 0,4 5-15 0,0 3 27 16,7 0 27-16,-3 2-7 0,8 2-22 15,-3 2-24-15,0 2-21 0,0 3-16 0,-5 1-18 16,-5 6-21-16,-4-3-16 0,-5 2-15 0,-5 4-2 16,-4 0 2-16,-5 5 1 0,-7 3 4 15,-6 6 0-15,-3-2-3 0,-5 0 0 0,0-5-5 16,5-2-3-16,4-8-2 0,8-5-3 0,6-6-2 15,1-2-3-15,4-3-2 0,1 0-3 16,2-1 4-16,1 0 2 0,4-1 4 0,5-1 0 0,5-1 0 16,4 0-1-16,2 0-1 0,4 1 0 0,-2-2-1 15,-2 4 0-15,-1 2 0 0,0 1 4 16,-3 0 3-16,0 1 4 0,-4 1 6 0,-4 2 3 16,0 0 2-16,-4 1 2 0,-2 1-1 0,-4-2-1 15,-2 1 4-15,-2-1 7 0,-4 3 6 0,-1 0 6 16,-1 0 1-16,-8 1-4 0,2 1-5 15,-6-4-6-15,0 3-7 0,-4-2-4 0,0-1-3 16,2 0-3-16,0-1-7 0,1-1-18 0,4-3-32 16,5-1-52-16,5-2-91 0,6-1-156 15,5-3-333-15,4-2-884 0</inkml:trace>
  <inkml:trace contextRef="#ctx0" brushRef="#br0" timeOffset="459316.2645">14892 8753 1012 0,'-17'6'398'16,"-5"3"-153"-16,-3-1-41 0,-1 4-20 16,5 1-23-16,2 3-42 0,6-1-41 0,2 3-39 15,0 1-14-15,4 5-7 0,3 1-2 0,-2 0-1 16,4 2-2-16,-2 2-19 0,1 1-51 15,2-3-95-15,-1-1-192 0,-2-2-322 0,0-5-635 16</inkml:trace>
  <inkml:trace contextRef="#ctx0" brushRef="#br0" timeOffset="459646.2893">14158 9247 1601 0,'2'2'232'16,"-2"-1"-81"-16,0 0-51 0,0 4 7 0,-1-1 30 15,-2 4 7-15,-1 0-8 0,-2 3-25 16,1 2-27-16,-4 2-27 0,1 0-24 0,3 2-10 16,-2-1-7-16,5 0 1 0,-1 1 1 0,-1-2-6 15,3-1-5-15,0 0-7 0,0-3-22 16,1 1-36-16,1-5-53 0,0-1-71 0,4 1-89 16,-1-4-147-16,3-3-231 0,1-4-625 0</inkml:trace>
  <inkml:trace contextRef="#ctx0" brushRef="#br0" timeOffset="459912.1224">14924 8705 1447 0,'-9'-1'325'0,"-3"1"-162"0,-6 2-7 16,3 4 5-16,-5 4 13 0,1 0-13 0,-3 7-39 15,1 2-32-15,1 5-26 0,1 1-19 16,2 1-14-16,5 3-5 0,3 2-4 0,2 1-2 16,3 2 4-16,4-2 2 0,1 3 2 0,8-5 1 15,1-3 0-15,8-5-5 0,1-5 3 0,4-2 1 16,1-6-2-16,6-2-4 0,1-2-9 16,0-2-11-16,1-2-19 0,-4-2-28 0,-2-1-37 15,-3 0-52-15,-7-1-101 0,-5 0-178 0,-8-1-379 16,-4 1-766-16</inkml:trace>
  <inkml:trace contextRef="#ctx0" brushRef="#br0" timeOffset="460572.9238">11856 9997 1058 0,'4'-1'174'0,"0"-1"-80"0,3 2-24 16,4-1 40-16,5 1 44 0,6-3-2 0,6 0-23 15,8-2-25-15,4-1-21 0,7 1-4 0,4-1-6 16,3-2-2-16,6 0-6 0,5-2-11 0,7 0-10 15,6-1-13-15,5 0-9 0,2 0-6 0,9-1-3 16,1 0 0-16,1-1-4 0,7 3-1 16,0-4-1-16,3 3-1 0,4-4-1 0,2 2 2 15,2-1-1-15,5 0 2 0,3-3-1 0,2 0 1 16,0 1 1-16,5 1-3 0,-4-1-1 16,0 3-1-16,-6 1-2 0,-7 3 1 0,-8-1-1 15,-10 4 0-15,-10 1 0 0,-12 4-1 0,-11-2 0 0,-9 1 2 16,-13 2-3-16,-11-1-7 0,-9 0-12 15,-13-2-38-15,-2 2-67 0,-9 0-94 0,0 1-148 16,-12 2-198-16,-5 3-745 0</inkml:trace>
  <inkml:trace contextRef="#ctx0" brushRef="#br0" timeOffset="461011.9595">13542 10005 938 0,'7'-4'429'15,"-4"2"-178"-15,1-3-68 0,0 4-29 0,-3 1-6 16,2 1-9-16,3 1-32 0,-4 1-33 0,1-1-27 16,3 6-16-16,-2 1-3 0,3 4-2 15,2 1-2-15,-3 6-1 0,0 0-3 0,1 3-5 16,-4 1-1-16,3 1-2 0,-3 5-1 0,-2-2 8 15,-1 6 3-15,-1-1 6 0,0 0 0 0,-1-1-8 16,0-4-7-16,4-2-4 0,-2-5-3 16,2 0 1-16,-1-6-1 0,0-2 1 0,-1-2 2 0,0-3-1 15,0-1 1-15,0-3 3 0,1 2-1 16,-1-3 2-16,0-1 5 0,1-2 6 0,0 0 8 16,2 0 4-16,0 0 4 0,-1-2 3 15,6 2-6-15,3-1-2 0,5-2-6 0,8-3-6 16,6 0-2-16,4-4-5 0,7 1-3 0,3 1-2 15,1-1-3-15,4 0 2 0,-4 1-1 0,4 1-4 16,-2-1-1-16,-3 2 0 0,-4 3-3 0,0-1 1 16,-3 3 0-16,-2-4-2 0,-5 4 0 15,-8-2-5-15,0 1-8 0,-3 1-15 0,-2-2-32 16,-3 1-46-16,-4 0-64 0,-2 1-114 0,-2-2-165 16,-6 1-217-16,-4-3-595 0</inkml:trace>
  <inkml:trace contextRef="#ctx0" brushRef="#br0" timeOffset="461237.6242">14363 10215 666 0,'9'3'380'0,"2"0"-108"16,3 2-26-16,4 1 1 0,-2 5 0 0,3-3-34 16,-3 3-51-16,2 2-36 0,-5 1-30 15,-3 1-23-15,-2 1-15 0,-5 1-14 0,-4 0-9 16,-2 1-7-16,-5 2-2 0,-3 0-2 0,-7-3-3 15,2 4-2-15,-2-2-5 0,-7 0-2 0,4 0-11 16,0-4-12-16,1 0-29 0,5-3-44 0,2-3-62 16,4-2-129-16,4-1-189 0,4-3-291 15,1-3-479-15</inkml:trace>
  <inkml:trace contextRef="#ctx0" brushRef="#br0" timeOffset="461474.4353">15129 10030 2085 0,'-2'4'90'0,"-2"7"-35"16,-6 6 8-16,-3 5 28 0,1 3 26 0,0 0 5 16,0 3-20-16,0 1-17 0,-2 2-20 15,7 1-14-15,-1 2-12 0,2 2-13 0,4-1-7 0,2 1-2 16,1-5-4-16,4 2 0 0,-1-3-2 15,5-1-6-15,0-4-9 0,1-3-12 0,-1-3-25 16,-3-2-27-16,4-5-42 0,-2-3-60 0,-2-5-92 16,-3-5-145-16,-2-6-199 0,-1-4-332 0,0-7 492 15</inkml:trace>
  <inkml:trace contextRef="#ctx0" brushRef="#br0" timeOffset="461644.6119">15207 10138 581 0,'18'4'342'15,"7"4"-43"-15,11 1-6 0,-5 6 11 0,-2-2-7 16,-2 5-38-16,0 1-49 0,-5-3-43 0,-2 1-39 16,-1 1-36-16,-7 0-30 0,-2-3-22 15,-8 2-13-15,-4 1-8 0,-3-2-1 0,-11 4 0 16,-4 1-4-16,-3 0-17 0,-9-1-44 0,-7-2-72 16,-3-3-141-16,-6-2-264 0,0-1-648 15</inkml:trace>
  <inkml:trace contextRef="#ctx0" brushRef="#br0" timeOffset="463660.1937">2368 10785 1 0,'1'-3'0'0,"-1"0"127"0,2 0 103 15,-1-1-28-15,0 3-23 0,2-1-17 0,0-2-18 16,0 2-12-16,0-2-15 0,3 1-11 0,-1 0-7 16,2 0-1-16,2-1 5 0,5 0-2 15,1-1-8-15,6-1-8 0,1 0-15 0,6 0-11 0,2-1-10 16,1-1-7-16,2 3-10 0,5-4-5 15,-1 1-6-15,2 1-4 0,2-3-2 0,0 3-3 16,3-1 0-16,4-1-2 0,2 2-2 0,0-2 0 16,2 0 0-16,0 2 0 0,3-1-1 15,0-1 1-15,3 0-3 0,1 2 1 0,-3-1-2 16,2 1 0-16,-5-1 1 0,0-1-1 0,1 2-1 16,-2 2 1-16,-2-3 0 0,0 2 0 15,-4 0-3-15,0 0 3 0,-2-3-3 0,-2 2 2 0,0 1 0 16,-2-2-1-16,-2 1 0 0,0 1 0 15,-3-1 0-15,0 0 1 0,0-1 0 0,-3 1-2 16,2-1-1-16,-2 1 2 0,2 0 0 0,-2-1-1 16,5 1 0-16,-2 0 1 0,3-1-2 15,-2 0 1-15,-1 2 1 0,3-5 0 0,-2 4-1 0,2 0 0 16,0-2-1-16,3 0 0 0,-1 1 4 16,1-2 0-16,2 2-1 0,0-3-1 0,6 2-3 15,-1-1 2-15,6-2 0 0,2 2 2 0,5-2-1 16,4 2-1-16,-1-3 0 0,4 2 0 15,-2 0-1-15,0 1 1 0,2-1-1 0,-3 1 1 16,-2 2 1-16,-1-1-1 0,-1 0 3 0,-3 2 2 16,-5 0 4-16,0 0-1 0,-5 1 3 0,-6 0 0 15,-5 0-4-15,-6 2-1 0,-6 1-1 16,-7-2-2-16,-2 4-3 0,-9-1 1 0,-3 1-6 16,-3 1-19-16,-2 0-30 0,-1 0-40 0,-4 1-88 15,0 2-139-15,-9 2-176 0,-4 1-421 16,-8 6 420-16</inkml:trace>
  <inkml:trace contextRef="#ctx0" brushRef="#br0" timeOffset="464117.385">3916 10721 1170 0,'0'-6'458'0,"3"-2"-207"0,0 1-56 16,-1 4-27-16,-1-1-20 0,-1 4-13 0,0-2-22 15,0 2-16-15,-1 0-13 0,1 0-19 0,0 0-19 16,0 0-16-16,0 0-17 0,0 0-11 15,0 2-4-15,0-2-7 0,0 0-2 0,0 0-3 16,0 4 3-16,0 2 4 0,1 3 7 0,0 4 2 16,3 2-2-16,0 3 1 0,0 6 0 0,1 0 3 15,0 3-3-15,-2 4-1 0,5-1 0 0,-5 2-1 16,1 4 1-16,-1 1 1 0,-3 3 1 16,0-1 0-16,1-3 0 0,2-1 0 0,0-2 0 15,1-3 2-15,1-1-1 0,0-1 0 16,0-5 0-16,-1-3 0 0,1-1 1 0,-2-4-2 0,1-3 3 15,0 0-4-15,1-4 2 0,0 1 1 16,-2-3-2-16,-1-2 0 0,2 0-6 0,-2-4-6 16,-1 2-14-16,0-1-31 0,1-1-40 0,-2 0-74 15,0-1-99-15,-2 1-113 0,-1 1-168 0,-4 2-321 16,-5-3 317-16</inkml:trace>
  <inkml:trace contextRef="#ctx0" brushRef="#br0" timeOffset="464439.0737">3624 11214 688 0,'-2'-2'533'0,"0"-3"-286"0,0 2-86 0,4 3-57 16,0 2-31-16,2-1 4 0,2 4 5 16,3 0 5-16,1 4-5 0,-1 4-8 0,2 3-10 15,3 1-15-15,-2 6-8 0,3 1-9 0,-1 0-6 16,-1 3-2-16,0-2-4 0,0-2-1 0,-1 0-2 15,-1-2 0-15,1-4-2 0,1 1 6 0,-3-1 5 16,-1-3 9-16,-1-3 8 0,-1-5 2 16,1-1 5-16,-2-4 8 0,-1-1 9 0,3-3 3 15,1-2-1-15,3-5-13 0,5-5-16 16,4-6-11-16,5-5-9 0,5-6-7 0,5-6-2 16,0 1-3-16,2-5-3 0,-4 7-3 0,-1 4 0 15,-5 3-2-15,-4 6-4 0,-3-1-9 0,-5 5-9 16,-1 3-16-16,-2 2-30 0,-2 2-43 0,0 3-87 15,-2 1-146-15,0 2-274 0,-2 4-930 16</inkml:trace>
  <inkml:trace contextRef="#ctx0" brushRef="#br0" timeOffset="467434.5382">2277 12193 388 0,'-3'-4'472'0,"0"-4"-150"0,0-2-52 0,0 3-59 15,-2 1-40-15,4 1-16 0,-2-1-7 0,0 2-19 16,1 0-18-16,1 0-18 0,0 1-23 0,1-1-10 16,0 3-8-16,-1-1-11 0,2 2-12 0,-1 0-10 15,0 0-12-15,0 0-8 0,0 0-9 16,0 2-1-16,1 0 4 0,-1 6 1 0,1 4 5 15,2 4 2-15,1 5 0 0,-2 5 1 0,-1 1 0 16,3 3 0-16,-1-2 0 0,-1-1 0 0,-1 0-2 16,2-3 3-16,2-2-1 0,-3 0 1 15,6-1-1-15,-2 0-2 0,0-3 1 0,1 5 1 16,-3 1 0-16,4-2 3 0,1 1-1 0,-3-5 4 16,1-4 0-16,-1-2 1 0,-1-1-1 15,3-3-4-15,-4-2-5 0,0-2-10 0,-1-1-24 16,-2 1-31-16,1-4-28 0,-4 1-48 0,1-1-86 15,-2 0-145-15,-4 0-253 0,0-1-582 0</inkml:trace>
  <inkml:trace contextRef="#ctx0" brushRef="#br0" timeOffset="467671.8794">2086 12153 1132 0,'0'-1'290'0,"0"-2"-61"0,0-2-37 16,2 2-41-16,4 2-22 0,-1-5-22 15,8 0-18-15,2-1-6 0,5-2-14 0,3-3-14 16,6 1-16-16,1 0-12 0,1 1-8 0,-1 0-8 16,-1-1-8-16,-6 5-17 0,-2 2-28 0,-2 0-40 15,-5 4-61-15,-6 2-99 0,-2 3-150 16,-6 4-224-16,-6 4-477 0</inkml:trace>
  <inkml:trace contextRef="#ctx0" brushRef="#br0" timeOffset="467842.5175">2119 12698 813 0,'1'0'273'0,"-1"2"-85"15,2-2 1-15,3 0-11 0,0-3 5 0,6-1-20 16,3-2-49-16,4-3-39 0,0-1-32 15,3-1-32-15,-1-1-32 0,0 1-54 0,-2 0-87 16,0 2-121-16,-1 1-140 0,-4-1-178 0,2 2-63 16</inkml:trace>
  <inkml:trace contextRef="#ctx0" brushRef="#br0" timeOffset="468302.7403">2540 12336 1 0,'5'4'138'0,"2"0"149"0,0 2 16 0,-1 0-14 16,3 2-31-16,-4-2-48 0,1 1-47 0,-2 0-28 16,-1 2-22-16,-1 1-9 0,-1 2-12 15,-1-2-8-15,-1 4-16 0,0-2-8 0,-3 2-7 0,1-4-6 16,1 0-5-16,-2-4-6 0,3-3 5 16,1-3 10-16,0 0 20 0,0-1 11 0,0-2-12 15,1-4-20-15,3-5-25 0,-2-2-19 0,0-2-1 16,3-1 1-16,-2 1-4 0,6 2-2 0,-2 1-2 15,0 2 0-15,3 2-4 0,-2 4-3 16,2 1-2-16,-2 3-3 0,2 1 2 0,0 1 2 16,1 3 5-16,1-2 0 0,1 4 4 0,0 0-1 15,0 1 1-15,2 0 3 0,0 2-1 16,-3-2 1-16,6 1 0 0,-3-2 2 0,1-2 2 16,1-3 3-16,-2-4 4 0,1 1 0 0,-1-4 5 15,-3-3 0-15,3 0-2 0,-2-4 2 0,-2 1-3 16,-3-1 0-16,-3-3 0 0,-2 1-4 15,-2-3-2-15,-2 0-3 0,-2 1-3 0,-1-4 1 16,-1 4 1-16,1-1 2 0,-1 4 5 0,-1 3 3 16,4 5 2-16,-2 2-3 0,2 3-6 0,2 1-11 15,0 1-7-15,2 1-1 0,1 4 1 0,0 2 6 16,1 3 4-16,1 1 1 0,0 5 0 16,2-1-1-16,1-1 1 0,1 3 1 0,1-3-2 15,-3 4-5-15,1 1-24 0,-1 1-56 0,1 1-101 16,-4 2-208-16,1-5-339 0,-2-1-826 15</inkml:trace>
  <inkml:trace contextRef="#ctx0" brushRef="#br0" timeOffset="468417.2947">2876 12081 729 0,'2'-3'326'15,"1"-4"-271"-15,1 1-112 0,4 3-146 0,2 2-296 16,4-1 149-16</inkml:trace>
  <inkml:trace contextRef="#ctx0" brushRef="#br0" timeOffset="468709.4482">3163 12378 1775 0,'6'-19'243'0,"4"-7"-145"16,6-7 0-16,-2-2 26 0,1 4 12 0,-5-2-19 15,-2-2-36-15,-4 1-23 0,-2-1-1 16,0 3-3-16,-4 2-3 0,0-2-5 16,1 1-9-16,-1 2-4 0,-1 0-5 0,1-1-3 0,0 5-5 15,1 3-3-15,0 5-2 0,0 5 4 0,0 5 0 16,1 3-7-16,0 4-8 0,0 0-13 16,0 0-13-16,0 3-1 0,1 5 5 0,0 3 8 15,0 7 11-15,0 5-1 0,-1 7 0 0,4 3 1 16,0 6-1-16,2 2 3 0,0 3-1 0,3 4-3 15,-2 0-20-15,0 2-39 0,1-4-60 16,0-3-87-16,1-7-121 0,0-6-161 0,-1-7-192 16,-2-9-503-16</inkml:trace>
  <inkml:trace contextRef="#ctx0" brushRef="#br0" timeOffset="468919.9862">3214 12104 633 0,'-1'-11'358'16,"1"-4"-62"-16,2-1-44 0,3 1-29 0,1 5-53 15,3-1-33-15,0 4-21 0,2 2-16 0,2-1-8 16,2 2-7-16,-1 3-17 0,2 2-11 16,-2 4-13-16,0 1-13 0,3 5-6 0,-1 4-6 15,-2 3-3-15,-1 3-1 0,2 5 2 0,-4 1-4 16,1 4-1-16,-2 2-2 0,0-2-19 0,0-1-28 16,1-4-45-16,0-4-49 0,0-6-58 15,1-5-56-15,-2-4-70 0,0-6-88 0,-2-3-142 16,-2-6-287-16</inkml:trace>
  <inkml:trace contextRef="#ctx0" brushRef="#br0" timeOffset="469035.804">3499 11935 625 0,'-6'-13'634'0,"1"-3"-397"16,-3-1-90-16,5 3-35 0,2 4-29 0,-1 1-28 16,4 1-26-16,0 3-36 0,0-1-61 15,4 3-128-15,0 1-206 0,4 2-468 0,-2 2 492 16</inkml:trace>
  <inkml:trace contextRef="#ctx0" brushRef="#br0" timeOffset="469592.8985">3943 12007 57 0,'2'-6'559'0,"1"3"-250"0,0-1-70 16,0 1-37-16,-1 1-16 0,1 0-18 0,-3-1-25 15,0 3-23-15,0-1-22 0,-3 1-14 0,3 0-4 16,-1 0-4-16,1 0-7 0,-1 0-10 0,1 0-8 16,-1 0-14-16,1 0-8 0,-2 0-10 15,0 1-8-15,-1 1-6 0,-3 1-1 0,-1-1 2 16,-3 4 0-16,1 4 3 0,-2-3-2 0,-2 4 1 15,1 1-2-15,0 3 3 0,0 2-4 0,-2 1 1 16,3 2-3-16,0 1-1 0,1 0 2 16,0 0-2-16,4-1 0 0,0 2-1 0,2-6 0 15,3-3 0-15,1 1 0 0,2-5 3 0,1 0 1 16,2-4 6-16,1-2 11 0,2-3 12 0,2-2 3 16,-1-1 0-16,2-4-8 0,1-4-6 15,-1 0-3-15,3-2-4 0,-4 0-1 0,0-5-6 16,1 0 2-16,-2-2-2 0,-3-1-2 0,0 5 3 15,-4-3-4-15,3 3-1 0,-3 1 1 0,-1 1 1 16,-1 0-4-16,0 4 3 0,0 1-1 0,0 0-1 16,0 2 2-16,-1 4-1 0,1-2 0 15,0-1-2-15,0 5-1 0,1 1 1 0,-1-2-5 16,0 4-3-16,0-2-4 0,1 1-1 0,-1-1 0 16,3 3 2-16,-2 2 4 0,1 0-1 15,1-1 3-15,-1 0-1 0,0 3 0 0,0 1 3 16,-1-4-1-16,2 2 0 0,-3 2-1 0,1-4-9 15,-1 1-16-15,0 0-23 0,0-2-31 16,0 3-36-16,-1-1-65 0,-2-2-93 0,0 1-134 0,-2-1-177 16,-4-1-402-16</inkml:trace>
  <inkml:trace contextRef="#ctx0" brushRef="#br0" timeOffset="469788.9979">3765 12194 1 0,'0'2'0'0,"0"0"0"0,0 1 0 15,0 0 0-15,0 0 0 0,-3-1 0 16</inkml:trace>
  <inkml:trace contextRef="#ctx0" brushRef="#br0" timeOffset="470138.9932">3691 12277 1 0,'-1'1'0'0,"-2"0"0"0,2 1 194 16,0-1 172-16,1-1 0 0,1 0-40 0,0-1-55 15,1-3-59-15,0-1-52 0,0-3-10 16,5-3-9-16,0-3-12 0,3-3-14 0,0-4-17 15,2-3-13-15,0-3-13 0,-2-2-12 0,3-1-7 16,-4 3-6-16,-1 0-5 0,-2-1-5 0,-1 2-4 16,-2-4-5-16,-1 3-6 0,-2 0-3 15,-2 0-3-15,1 1-4 0,-2 2 0 0,-1-1-2 16,1 0-3-16,-1 1 2 0,0 2-1 0,0 2-3 16,0 1 1-16,2 7-2 0,-3 3 2 0,2 5 1 15,0 1-4-15,3 2-6 0,0 2-14 16,-2 2 0-16,1 3-1 0,-3 8 5 0,0 7 12 15,-2 6 1-15,1 5 1 0,-2 6-1 0,3 6 0 16,-1 5-1-16,1 1 0 0,2 3 2 0,-1 1 1 16,5 2-2-16,1-4 1 0,2-4-7 15,3-5-22-15,0-9-35 0,2-7-49 0,3-4-58 16,1-10-62-16,1-5-71 0,0-6-112 0,-3-6-119 16,-2-4-161-16,-3-5 188 0</inkml:trace>
  <inkml:trace contextRef="#ctx0" brushRef="#br0" timeOffset="470335.9585">3770 12112 1 0,'-3'-16'0'0,"-1"0"253"16,1-6 186-16,3 5-76 0,5 2-76 0,1 4-65 16,2-1-49-16,4 2-25 0,1 0-17 0,1 2-10 15,0 1-14-15,1 4-7 0,1 0-5 16,-1 3-9-16,2 0-10 0,-2 4-10 0,1 2-12 16,-1 5-9-16,-1 3-6 0,0 3-6 0,-2 4-3 15,-1 3-4-15,-4 3-5 0,-1 3-3 0,-4 1-5 16,0 4 2-16,-2-5-2 15,2-2-4-15,1-4-9 0,3-3-20 0,0-4-27 0,-1-7-40 16,2-1-49-16,2-8-86 0,0-2-183 0,0-6-397 16,-2-5-462-16</inkml:trace>
  <inkml:trace contextRef="#ctx0" brushRef="#br0" timeOffset="470457.8798">4101 11841 1215 0,'-1'-4'336'15,"1"-1"-264"-15,1-1-63 0,4 1-18 0,2-1-39 16,1-1-106-16,2 2-194 0,2 2-398 0,4 0 420 16</inkml:trace>
  <inkml:trace contextRef="#ctx0" brushRef="#br0" timeOffset="470912.4194">4295 11932 1409 0,'-9'9'159'15,"-3"3"-88"-15,-2 1 30 0,4 1 44 0,3-3 21 16,2-1-7-16,-3 1-42 0,5-4-32 0,1 0-24 16,5 1-8-16,-1-5-5 0,6 1 0 0,-3-2 3 15,2-2-3-15,2 0-2 0,1-2-8 16,2-2-11-16,0 1-11 0,-1 0-8 0,-3-2-4 16,1 4-3-16,-5-1-5 0,1 2-6 0,-4 2-5 15,0 2 0-15,-1 0 2 0,-1 2 4 0,1 2 5 16,-1 3 4-16,-1-1-1 0,2 0 6 15,0 1-6-15,2 2 0 0,0-1 1 0,1-1 0 16,2-2 2-16,0-2 5 0,2-1 4 0,4-3 4 16,-1-3 6-16,2-3 4 0,1-3 1 0,4-1-1 15,0-5 1-15,0 0 0 0,2-4 5 0,-2 0 5 16,-3-4-3-16,-3-1 1 0,1 0-3 16,-5 0 5-16,1-3-1 0,-6 0-4 0,1-3-3 15,-3 1-7-15,-2-2-4 0,-1-3-4 0,-4 2-1 16,1-2-3-16,-1-2-2 0,-2-1-1 0,3 1-2 15,1-2 4-15,0 4-6 0,0 3 0 16,1 5 1-16,0 4-2 0,3 5 3 0,0 7 1 16,0 1-1-16,1 4-7 0,0 2-7 0,1 4-4 15,1 1-1-15,3 6 0 0,0 4 11 16,3 5 1-16,1 6 1 0,0 5 4 0,1 5-2 16,2 3-2-16,-1 3-15 0,-4 4-37 0,-1 3-54 15,1-2-83-15,-3-2-158 0,0-3-248 0,-1-9-497 16,-2-11 181-16</inkml:trace>
  <inkml:trace contextRef="#ctx0" brushRef="#br0" timeOffset="471111.8482">4544 11783 899 0,'4'-11'413'0,"-1"-3"-204"0,4-2 1 16,0 4 24-16,2 3-19 0,-4 2-32 15,2 1-45-15,-2 1-33 0,2 3-31 0,3 1-22 16,1 1-14-16,0 3-14 0,5 2-6 0,0 2-5 15,2 4-3-15,-3 2-2 0,1 5-3 0,-2-1 0 16,-3 0-2-16,-3 4 1 0,-1 1-2 16,-2 3-11-16,0 0-23 0,-4 5-41 0,-2-3-63 15,-4 3-138-15,0-4-240 0,1-5-422 16,3-7 49-16</inkml:trace>
  <inkml:trace contextRef="#ctx0" brushRef="#br0" timeOffset="471443.0629">4856 11676 972 0,'3'-10'251'16,"0"-2"-57"-16,-1-2 30 0,3 7 14 0,-4 2-32 15,2 2-42-15,-3 0-62 0,2 3-37 0,2 4-32 16,2-2-17-16,2 3-2 0,-1 4 3 16,3 0 3-16,1 4 3 0,-1 1-1 0,3 1-3 15,2 4-4-15,-3-3-1 0,2 2-2 0,0-4 0 16,-1 0-1-16,0-5 6 0,-2-3 7 0,1-2 6 15,0-4 5-15,0-2 3 0,1-2-3 16,-2-5-6-16,0 0-5 0,-1-6-5 0,0 0-2 16,-1-1-2-16,-5-2-2 0,0 0 1 0,-1 0 1 15,-4 3 4-15,-2 0 6 0,-1 1 9 0,1 3 8 16,-3 2 4-16,1 0 0 0,-2 4-7 16,5 3-10-16,-1 0-11 0,2 4-12 0,1-2-5 15,0 4-3-15,1-1 0 0,2 4 2 0,-1 2 0 16,6 1 1-16,-1 2-5 0,0 2-19 0,2 0-35 15,-1 2-62-15,-2 0-75 0,-2 4-148 16,-8-1-250-16,-5 2-881 0</inkml:trace>
  <inkml:trace contextRef="#ctx0" brushRef="#br0" timeOffset="471887.722">3563 12852 1689 0,'-4'-6'215'0,"-3"0"-73"0,0-2-28 15,4 4 6-15,3 4-4 0,-3 0-18 0,2 0-26 16,-2 3-24-16,1 2-18 0,-1 6-1 16,-4 4 9-16,1 7 18 0,-5 10 16 0,-2 4 5 15,0 1-7-15,2 1-19 0,-1-3-15 0,3 0-9 16,0 1-8-16,1-4-1 0,2 2-1 16,2-5-2-16,2-5 5 0,6-4 0 0,3-5 2 15,0-3 7-15,3-3 5 0,2-6 9 0,9-5 4 16,6-2-6-16,6-5-8 0,7-9-9 0,10-1-8 15,6-3-4-15,5-1-3 0,0 0-1 0,0 2-3 16,-5 3-1-16,-2 3 0 0,-6 3-1 16,-5 1-2-16,-7 2-4 0,-4 1-11 0,-2 2-13 15,-3 1-23-15,-3-1-33 0,-3 2-45 0,-7 0-43 16,-4 3-64-16,-3-1-65 0,-7-1-83 0,-2 1-126 16,-4-3-114-16,-3-1-249 0,0-3 727 0</inkml:trace>
  <inkml:trace contextRef="#ctx0" brushRef="#br0" timeOffset="472039.2378">4202 12972 1 0,'6'-2'528'0,"3"0"-160"0,3-2-34 16,4 4-31-16,0 2-30 0,3 2-40 0,-4 2-39 16,4 2-27-16,-2 1-29 0,-4 0-25 0,-1 1-24 15,-1 2-24-15,-5 3-9 0,-3-4-3 0,-2 4-6 16,-2-1-5-16,0 0-10 0,-3 0-8 0,0-2-9 16,2 2-9-16,0-1-26 0,2-1-38 15,0-2-58-15,2-1-96 0,-2-3-153 0,3-2-321 16,2-2-853-16</inkml:trace>
  <inkml:trace contextRef="#ctx0" brushRef="#br0" timeOffset="472257.4761">4788 12708 2123 0,'4'1'126'16,"-1"5"-45"-16,3 5 29 0,-2 3 34 0,3 5 20 15,-2 5-16-15,1 2-30 0,2 5-31 0,-4 1-24 16,3 4-16-16,-2 0-10 0,3 1-7 16,0-2-10-16,1-2-4 0,-3 0-5 0,0-4-4 15,-1-1-7-15,0-5-17 0,-1-1-29 0,0-3-49 16,-3-8-67-16,-1-1-111 0,0-6-160 0,-3-4-296 16,-2-6-817-16</inkml:trace>
  <inkml:trace contextRef="#ctx0" brushRef="#br0" timeOffset="472450.0867">4763 12811 195 0,'4'-16'586'0,"1"-5"-309"0,6-3-48 0,5 9-3 16,2 7 1-16,4 4 6 0,3 3-17 15,5 4-21-15,3 3-21 0,4 3-20 0,-1 4-23 16,0 3-20-16,-5 2-25 0,-2 2-25 0,-8 2-17 16,-4 4-13-16,-9 2-8 0,-4 3-2 15,-8 1 1-15,-5 1 1 0,-7 0-5 0,-1-2-3 0,-1-4-14 16,0-3-22-16,0-6-32 0,-2-2-37 15,2-8-41-15,1-3-63 0,1-5-102 0,1-2-213 16,0-9-494-16,4-3 2 0</inkml:trace>
  <inkml:trace contextRef="#ctx0" brushRef="#br0" timeOffset="473669.6075">5838 10616 1 0,'0'0'334'0,"0"0"-12"0,1 0-28 16,-2-1-9-16,1 1-10 0,-1-3-37 0,1 3-35 15,-3-3-34-15,2 1-26 0,1 1-17 0,-2-1-16 16,2-1-16-16,-1 1-12 0,0-1-13 15,1 1-6-15,-1 0-11 0,1-1-6 0,0 1-5 16,-1-1-6-16,0 2-4 0,-1 0-4 0,2-2-3 16,-1 2-4-16,-1-2-3 0,1 0-3 0,0 0 0 15,0 1-1-15,1-1 1 0,-1 0 2 0,0 0 0 16,-2 0 0-16,1-2-3 0,0 2 0 0,1-1-1 16,0 1-1-16,0-2-2 0,-3 2 0 15,2-3-2-15,1 4 0 0,-1-3 0 0,2 2-3 16,-1 0 0-16,-2 2-3 0,0-2 2 0,2 1 0 15,-1-2 1-15,-2 1 1 16,0-2-2-16,2 2-1 0,-6-1 0 0,5 0-1 0,-4 1 1 16,1-2-3-16,0 3 1 0,1-1 1 0,0 1 3 15,3 0-1-15,-2-2 1 0,0 0-1 16,2-1 0-16,-1 0 0 0,-1 0 1 0,3-1 1 16,-4 2-1-16,2-2 0 0,1 3-1 0,1-1 0 15,0 1-1-15,0 0-1 0,-1 2 2 0,2-1 1 16,0 2-5-16,0 0 3 0,0 0-4 15,0 0-2-15,0 0 1 0,0 1-6 0,2 0-1 16,-2-1 1-16,0 3-1 0,1-1 5 0,0 3 3 16,1 0 0-16,1 3 0 0,3-1-2 15,-1 3 1-15,0 4 1 0,4 1 2 0,2 3 0 0,1 3 1 16,5 0-2-16,-1 5-1 0,5 2 3 16,3 3 0-16,-2-1-1 0,6-1 2 0,-5-4-3 15,5-3 2-15,-5 1 0 0,1 1-1 0,1-4 1 16,-3 1-3-16,0-3 2 0,-2-1 1 0,-1-2 0 15,0 0 1-15,-1-3-1 0,-5-3 0 16,0 3 0-16,-3-4-2 0,0 1 0 0,-2-2 1 16,-3 0 0-16,0-1 0 0,-3 1 1 0,3-3-2 15,-2 2 0-15,0-2-1 0,0 0 2 0,1 1 0 16,-3-3 0-16,1 2 2 0,1-3-3 16,1 1-5-16,-4-1-8 0,0 1-25 0,0-2-31 15,-2 0-25-15,-3 0-37 0,1 0-81 0,-6 0-132 16,-4 0-260-16,-4 0-942 0</inkml:trace>
  <inkml:trace contextRef="#ctx0" brushRef="#br0" timeOffset="474041.982">5397 10701 1042 0,'-5'-1'451'0,"1"-2"-221"0,-2-1-53 0,5 4-12 0,2 0-11 16,0 0-19-16,-1 0-41 0,1 0-36 16,1 1-21-16,-1 2-9 0,2-3-1 0,-2 4 4 15,1-2 1-15,2 2 0 0,-1-2-2 0,-2-1 0 16,0 1 4-16,-1-2 5 0,0-2 15 0,0 2 17 16,0 0 12-16,1-3-6 0,-1-1-18 15,4-2-18-15,-3-3-14 0,3-1 0 0,-3-3-1 16,6-1-4-16,-4-4-5 0,2-3-10 0,1 2 7 15,2-2-2-15,1 2 4 0,-2 1-4 16,4 1-3-16,-1 0 0 0,2 6-4 0,2-3 1 16,3 5-1-16,3-2-1 0,2 4-1 0,5-1 0 15,3 1-2-15,5-1 2 0,1 6-5 0,3-1 2 16,-3 3-1-16,-1 3-1 0,-3 1 1 16,0 3-8-16,-3 1 2 0,-2 3-8 0,3 3-23 15,0 1-33-15,-1 3-60 0,-3 3-79 0,-2 3-150 16,-6 4-293-16,-3-1-948 0</inkml:trace>
  <inkml:trace contextRef="#ctx0" brushRef="#br0" timeOffset="507688.9707">18893 1377 1 0,'2'-2'0'15,"-1"0"0"-15,1 0 0 0,-1 1 0 0,0 0 0 16,-1-1 0-16,0 2 0 0,0 0 0 16,0 0 0-16,2 2 0 0,-2-2 0 0,0 1 0 15,0-1 0-15,0 0 0 0,0 1 0 0,0-1 0 16,0 0 0-16,-2 0 0 0,4 2 0 16,-2-1 0-16,0 0 0 0,0 0 19 0,0-1-6 15,0 2 4-15,0 0 17 0,0 1 29 0,0 1 22 16,1 0 6-16,-1 1-12 0,1 1-22 0,-1 0-15 15,1 0-13-15,0 0-4 0,1 1-1 0,-1 1-2 16,0 1-2-16,2 2-2 0,-1-2-3 16,1 0-4-16,-1 3 1 0,4-3-2 0,-4 4 3 15,1-1 2-15,0 0 4 0,-1 1 8 0,0 2 7 16,-2 0 6-16,1 0 0 0,0 1-1 0,0 2-4 16,1-1-1-16,-1 1-2 0,1-2-4 15,0 4-2-15,-1-4-1 0,0 4 1 0,2 2 2 16,-2-1-2-16,0 0 2 0,3 1 8 0,-4 1 7 15,1 1 7-15,-1 0 6 0,0-1-4 0,0 0-2 16,-1 1-3-16,1 2-3 0,-2-1-2 16,0-1-1-16,1 3 2 0,1-1-2 0,-1 2-1 15,0-2 2-15,1 1-7 0,-2-1 0 0,1 1 0 16,0-1-1-16,1 0 5 0,-2 1-1 0,2 0-5 16,-1 0-3-16,1 0-2 0,-1 2-1 15,1 0-4-15,0-1-1 0,0 1-2 0,-1 0-4 16,-1 0 1-16,2-1 1 0,-2 1-3 0,1 0-1 15,-1 2-1-15,0-1 0 0,-2 1-2 0,2 0 0 16,-4 3 0-16,2 0-4 0,0 1 2 16,-1 2 1-16,2-2-4 0,-1 0 2 0,0 1-3 15,1-2-1-15,-1 2 1 0,0-2 0 0,1 1 0 16,-1 1-1-16,1 1 2 0,0-2 1 0,1 2-4 16,-2-3 2-16,2 2-4 0,0-1 1 0,-1 3 0 15,0-4 1-15,2 2 0 0,-3 1-1 16,0 0 1-16,2 1 0 0,-1 2 1 0,1 0-2 15,-3-1 0-15,3 0 1 0,-2 1-1 0,1-1 0 16,1 4 2-16,-2 0-1 0,1 0-2 0,0-2 1 16,1 3-1-16,0 1 0 0,1 0 2 15,-1 1-1-15,1-1-1 0,0-1 1 0,1 3-1 16,0 2 0-16,-2-1 1 0,2 1-2 0,0 1 1 16,0-1 2-16,-1 1-1 0,0-2 0 0,-1 4 2 15,1 0-3-15,-2 1-1 0,0-1 1 16,0-1-2-16,2 2 2 0,-2 0 0 0,2 3 0 15,1 0 0-15,0 1 1 0,-2-1-1 0,1 1 0 16,0-2-1-16,-1 2 2 0,-1-1-1 0,2 3 0 16,-3-2 1-16,-1 2-1 0,3-1 0 15,-1 0 2-15,-1 0-1 0,2 1 2 0,-1 2 1 16,0-1 0-16,0-2 2 0,0-1 1 0,2 4 0 16,-1-3 3-16,-2 3 2 0,3-1 3 15,0 1-2-15,-1 0-2 0,1-1-4 0,0 1-2 16,-1 2 1-16,0 1 2 0,0 0-1 0,2-2-2 15,-3 2-2-15,1-2-1 0,1 0-3 0,-2 0 3 16,2-1-1-16,-3 2-1 0,3-2 2 0,-3 0 0 16,2 1-2-16,-2-1 2 0,1 0-2 15,-1 0 1-15,2 1-1 0,-3 0 3 0,1-2-1 16,-3 3 2-16,1-1 0 0,-1 1 0 0,0-1 3 16,-2-2-2-16,2 3 1 0,-1-1 0 0,-1 1-1 15,0 0 0-15,1-1-3 0,2 0 1 16,0-3-2-16,-2 1 2 0,2 1-1 0,0-1 3 15,1 3-3-15,1-4 1 0,0 1-2 0,1 0 0 16,-2 1 4-16,1 1-5 0,-2-2 2 0,2 0-1 16,-1-2-1-16,1 1 1 0,-3-1 0 15,2 0-2-15,-2-3 0 0,3 3-2 0,-2-4 1 16,-1 1 1-16,2-1 0 0,-1 2 1 0,1-1-1 16,0 3 2-16,1-3 2 0,-2-1 0 0,1 2-1 15,-1-3-3-15,1 1 2 0,0 1-2 0,-3 1 0 16,2-4 0-16,-2 2 0 0,1-2 1 0,2-1 1 15,-4 1-1-15,1 0-1 0,0 0 0 16,-2-1 0-16,1 1 0 0,0-1 3 16,1 0-1-16,-1 1-1 0,1-2-1 0,2 1 0 15,0-1 1-15,0 0-2 0,1 0 1 0,1 0-1 16,-1-1-3-16,2-1 5 0,-4 1 0 0,4 1-1 16,-2 0 0-16,0 0 0 0,1-4 0 0,0 0 0 15,2 0 1-15,-2-1 0 0,2 2-1 0,-2-1 1 16,0 0-1-16,0-2 0 0,1 0 0 15,1 2-1-15,-3-4-2 0,3 1 3 0,0-3 1 16,-2 2-1-16,1 3 2 0,1-3-2 0,-1 2 0 16,1-4 0-16,-1 0 0 0,2-1 0 15,0 0 2-15,0 0-2 0,2 1 3 0,-1-1-2 16,1-1 0-16,0 0 0 0,2-1-1 0,-1 1 0 16,1-3 0-16,-1 3 0 0,-1-5 0 0,2 2 2 15,0 0-2-15,-1-1 1 0,-1 4 1 16,0-2 0-16,-1-3-1 0,0 1 0 0,0-1-1 15,0-2 2-15,-1-1 0 0,0 3 2 0,-1-2-1 16,1 0 3-16,-1 2 3 0,1-1 0 16,1-2-1-16,0 2-1 0,1-1-3 0,1-1-2 15,0 1 0-15,-1 0 0 0,1 0-1 0,0-1 0 0,-1 0 2 16,2-1-1-16,-2 1 1 0,1-3 0 16,-1 4-2-16,2 0-1 0,1-2 0 0,-2 3 2 15,1-3-1-15,1 0 1 0,0-1-1 0,2 0 1 16,1 1 0-16,-1 0-3 0,2 0 3 0,-4-1 0 15,3 1 0-15,0 0-4 0,1 0 4 16,-2-1-2-16,3 0 0 0,-1-2 3 0,-2 2-3 16,3 1 2-16,-2-1-1 0,-1 2 2 0,4-4-3 15,-5 3 1-15,1-3 0 0,0 0 1 16,0 4-2-16,0-3 0 0,0 3 1 0,-2-2-2 16,3 3 3-16,-2-2-1 0,2-1-1 0,-2 0 1 15,1 0-3-15,-2-1 2 0,2 2 1 16,-1-1 2-16,0 2-2 0,-2-3 0 0,1 3 1 0,-1-3-1 15,1 1-1-15,0 0-3 0,0-1 1 16,-2 1 1-16,2 0 0 0,-3 1 3 0,0 0-3 16,-1-1 0-16,-1-1 1 0,1 1 0 15,-2-2 1-15,-1 4-2 0,1-2 4 0,0 2-2 16,-1 0 0-16,0 0-1 0,-1 2 1 0,1-4 1 16,-1 1 1-16,-1 0-1 0,-1 1-1 0,-2-2-2 15,1 3 1-15,-2 0-1 0,-1-2 3 16,1 3-2-16,-3 1-3 0,1-2-1 0,-2-1-3 15,0 2 3-15,1 0 4 0,0 0 0 0,0 2 2 16,-2-1-2-16,-1-1 0 0,1 2-1 0,-1 1 1 16,2 0 1-16,-4 2-1 0,3 3 0 0,-2 0 0 15,3-4-1-15,2 3 1 0,-2-3-1 0,2 3 1 16,-2 1-2-16,3 2 1 0,1 1 4 16,-1-1-4-16,-1 2 2 0,4 2-1 0,-2-1-1 15,0 3 0-15,0-1-4 0,0 0-1 0,2-2 0 16,-1 5-1-16,2 1 3 0,-1 0 1 15,1 1-3-15,-1-1 0 0,0-1 0 0,3 2 1 16,-2 2 1-16,3-2 3 0,-1 0-5 0,1-1-1 16,-1 0-3-16,0 0 1 0,1 0-2 15,1-1 2-15,0 1 1 0,0 3 1 0,1-1-2 16,0 2 1-16,-1 0-2 0,1-4-10 0,-1 2 3 16,-2-1 0-16,1 1 3 0,-1 3 6 0,1-31 11 15,0 7 2-15,2 0 7 0,-2 7-22 0,-3-1 1 16,2 5-5-16,-2-1-9 0,1 7 23 15,-1 0-19-15,-1 1 8 0,2-5-7 0,0 2-5 16,-2 0 6-16,1-5 1 0,6-42 24 0,-4 46-5 16,4-46-1-16,-6 48-15 0,5-25-19 0,-1 2 0 15,1 0-2-15,-2 3-5 0,2-4-5 0,-1 2 18 16,2-2-34-16,-1 2-10 0,1-2-14 16,0 1-34-16,1 0-6 0,1 1 3 0,-2-26 6 15,5 36 17-15,-5-36 10 0,9 0 3 0,-9 0 18 16,10 0 6-16,-10 0-6 0,13 0-31 0,-13 0-79 15,13 0-42-15,-13 0-137 0,17 0-32 16,-17 0 388-16</inkml:trace>
  <inkml:trace contextRef="#ctx0" brushRef="#br0" timeOffset="605838.8163">19960 1651 147 0,'0'-5'165'0,"0"-1"-31"0,0 1 3 0,1 2-6 16,-1 3 0-16,2-1 1 0,-1 0 7 0,-1-1 5 15,0 2 1-15,1 0-21 0,-1-1-32 0,1 1-33 16,0 1-31-16,1-1-13 0,-1 2-4 15,0 0 6-15,3 0 9 0,-3 3 9 0,2 0 6 16,-1-1-4-16,2 0 0 0,-3 3-5 0,2 3-1 16,-1-2-1-16,1 3-5 0,-2 1 2 0,0 4 3 15,0 0 0-15,-1 3 5 0,2 3-5 16,-2-1-8-16,1 1-7 0,0 1-4 0,2 1 0 16,-2 0-1-16,0-1 2 0,-1 0 0 15,0-1-3-15,0 1 2 0,1 1-2 0,-1-3-1 0,-1 2 1 16,1 0-3-16,0-2 2 0,-1-1 0 0,0-3 5 15,1-3 5-15,-3 0 5 0,3-4 5 16,-1 2 0-16,1-2-5 0,0-1-4 0,1 2-1 16,-1-5-1-16,3 1 1 0,-2-1 2 0,0-1-1 15,-1-3-1-15,2 3 1 0,0-1 0 16,-1-2 1-16,-1 0-1 0,1 1 0 0,-1-2-1 16,2-1-2-16,-2 0 1 0,0 0-1 0,0 0 1 15,0 0 1-15,0 0-1 0,0-1 2 0,0 1-3 16,0-1-5-16,0 1-9 0,1-2-17 15,-1 1-28-15,2 0-39 0,1 1-44 0,-1-3-64 16,1 0-94-16,0-2-116 0,5 3-169 0,-2-4-341 16,4 0 647-16</inkml:trace>
  <inkml:trace contextRef="#ctx0" brushRef="#br0" timeOffset="606086.4515">20386 1963 1463 0,'-3'-5'856'0,"1"2"-733"15,2-1-38-15,-1 4-3 0,1 1 3 0,0-1 25 16,-3 2 8-16,0-2-17 0,0 1-25 16,-1-1-24-16,3 0-22 0,0 0-13 0,1 0-7 15,1 0-3-15,0 0-4 0,1 0-5 0,0-1-4 16,0 1-18-16,1-2-16 0,-1 2-23 15,1-1-31-15,-3-1-34 0,2 1-46 0,2-1-72 16,0 2-127-16,-2 0-164 0,5 2-235 0,0-1 14 16</inkml:trace>
  <inkml:trace contextRef="#ctx0" brushRef="#br0" timeOffset="608276.8816">21518 1777 651 0,'1'0'123'0,"-1"0"-67"0,0 0-15 0,0 3 0 16,0-1 48-16,0-2 35 0,0 1 30 15,0-1 9-15,0 0-17 0,1 0-16 0,-1 0-21 16,0 0-10-16,0 0-3 0,1 0 0 0,0 0 3 15,3 0 0-15,-2 0-3 0,0 0-7 16,2 0-11-16,1-1-13 0,3-4-12 0,-1 2-11 16,0-1-8-16,2-3-8 0,3-1-4 0,3-1-2 15,-2 2 1-15,2-4-5 0,1 0 2 0,2-1 2 16,2-5-3-16,1 0-1 0,0 0 0 16,1-3-8-16,-1 2 0 0,-2-2 1 0,1 1-1 15,-1-2 0-15,-5 1-2 0,5-3 1 0,-2 0-3 16,-1-1-2-16,0 2 2 0,-4-2-2 15,0 0 1-15,-2-1-1 0,-1 2 1 0,-2-1-3 16,-4 2-1-16,0 0 3 0,-1 0-3 0,-4 5 4 0,-2-3-3 16,2 4 1-16,-5 3 2 0,2 1 4 15,-2 1 3-15,-2 0 3 0,3 5-2 0,0 2-5 16,-3 2-5-16,3 1-6 0,1 2-5 0,-3-1-4 16,4 5 2-16,-3 1 3 0,-2 6 2 0,0 2 8 15,-2 6 3-15,0 6 2 0,2 3-1 16,1 3 2-16,2-1-1 0,0 3-2 0,2 1-1 15,-2 2 0-15,3 5 2 0,-5 0 0 0,6 2 1 16,2 0 0-16,2-5 0 0,6-1-8 16,2-5-2-16,1-1 0 0,2-4 0 15,4-3 7-15,1-5 2 0,-1-5-2 0,4-2 3 0,-1-4-1 16,2-5 6-16,-4-2-3 0,1-4 2 0,-1-1 0 16,2-3-2-16,0-3 1 0,-2-4-1 15,1 1-1-15,-5-5 1 0,5-1 0 0,-7-1-2 16,1-2 4-16,0 0 5 0,-5-1-2 0,1-1-1 15,-1 1 0-15,-1 0-5 0,-3 2-5 16,2 1 2-16,-3 4-1 0,-2 1-1 0,0 4 1 16,-1-1 1-16,-1 4 2 0,1 1-2 0,0 1 3 15,0 4-3-15,0 1-4 0,0 0-2 0,1 0-9 16,-1 1-8-16,1 0-3 0,2 4 3 0,-2 0-1 16,0 4 13-16,1 6 3 0,0 3-2 15,4 3 10-15,-3 4-2 0,2 4-8 0,0 3 1 16,-3 5-1-16,2 1-1 0,0 3 7 0,-3 2 2 15,2 0 1-15,-1-2 0 0,-1 3 0 0,-1 1-1 16,-1 0 0-16,-3-3-1 0,2-2 1 16,-2 1 0-16,-2-2 0 0,-3-2-2 0,1-1 1 15,0-2 1-15,-6 0 1 0,4-2 0 16,-1-3-1-16,-1 1 1 0,0-4-2 0,-4-2 4 0,4-6-1 16,-3 1 2-16,-1-3-3 0,2-3-3 15,-2-1 0-15,4-3 2 0,-5-5-1 0,4 0 1 16,-2-2 1-16,1-4-1 0,1 0 3 0,3-1-2 15,0-3 0-15,1-2-3 0,0 0-1 0,5-3 1 16,-2-1-2-16,5 3 1 0,1-7-1 16,1 3-4-16,3-4-1 0,2-3-7 0,2 1 0 15,3-1 1-15,0-2-1 0,3 0 3 0,3-2 4 0,2 0 1 16,1 0 0-16,2-3 2 0,1 0 1 16,5-3-1-16,0 0 2 0,3-1 2 0,2-7-2 15,3 0 0-15,-2-1 0 0,4-4 1 0,-1 1-1 16,0 3-1-16,2-2 0 0,-3 2-1 15,-2 2 2-15,-4-1 0 0,-1 7 1 0,-4-2 11 16,-3 5-5-16,-1 2 2 0,-3 2 1 16,-6 5-1-16,-2 3 4 0,-1 1 6 0,-7 4 1 15,2 2-3-15,-3 2-2 0,-1 4-4 0,-1 0-3 16,0 3-6-16,1 0-9 0,-3 1-10 0,3 2-4 16,-1 2 2-16,0 1 4 0,-2 7 13 0,-3 6 3 15,3 2 1-15,-1 5 3 0,0 2-7 16,2 5 1-16,-1 1-3 0,3-1 3 0,1 1 5 15,2-3-1-15,6-6 1 0,3-1 2 0,4-9-1 16,0-2 2-16,3-3 1 0,1-4 0 0,1-3 0 16,-2-5-3-16,1 1-2 0,1-7-3 15,0-2-2-15,1-4-3 0,3-2-1 0,-6-5 0 16,1-2-6-16,-5-2-1 0,1-2-1 0,-6-1-2 16,-3 0 11-16,-1 2 1 0,-6-1 2 0,-2 3-3 15,-4 0-6-15,-3 3 4 0,-1 5-3 0,-1-1 5 16,-1 4 4-16,-1 4 3 0,-4-2 2 15,4 6 3-15,-3 0 0 0,4 2-1 0,3 0-4 16,-2 2 2-16,6 2-4 0,-2 1-1 0,4 1 1 16,-2 2-5-16,4 1 5 0,0 1 2 15,2 0-2-15,0 0 4 0,6 1 7 0,3-2 5 16,3-2 6-16,4-2 4 0,5-2-4 0,1-2-4 16,7-2-2-16,1-2-7 0,4-2 2 15,-3 0-2-15,0 0 2 0,-1-2-1 0,-1 1-2 16,-1-2 1-16,-3 0-1 0,1-2 1 0,-1 1-2 15,-3-1 3-15,-3 2-2 0,-5 0 2 0,2 1 0 16,-6 2-2-16,-2-1 1 0,0 4-2 0,-6 0 4 16,-1 2 1-16,1 3 0 0,-6-1-4 15,2 1-6-15,0 0-4 0,0 0-12 0,-1 1-1 16,-5 1 1-16,2 2 2 0,-3 5 10 0,-4 1 2 16,-4 7 7-16,-5 3 0 0,2 4-1 15,-3 2 1-15,0 3 1 0,2 1-1 0,2-1 1 0,6 0-4 16,4-6-3-16,6-3-8 0,4-5-4 15,5-3 5-15,2-3 0 0,1-4 5 0,3-1 0 16,-1-4 1-16,8-2 0 0,-2-2-1 0,5-7 8 16,-2 1-3-16,5-5 1 0,-5-1 1 15,0-2 0-15,-2-1 0 0,-5-1-2 0,-4-1 0 16,1 3-1-16,-2 0 0 0,-1 2-1 0,-5-1 1 16,3 5-2-16,-5 0 0 0,0 4 1 0,0 3 0 15,-1 1-1-15,-1 2-8 0,1 1-9 0,0 2-12 16,0 1-3-16,1 2 5 0,0 1 8 15,-1 3 16-15,2 4 2 0,2 5 2 0,0 0 1 16,3 5-1-16,-1 0 0 0,2 0 1 0,1 2 2 16,0-2 0-16,1-2-4 0,2-5 2 15,6-1 0-15,1-3 2 0,5-1 7 0,3-3-2 16,-2-1 0-16,4-2 1 0,0-4-2 0,-1 0 4 16,-2-4 0-16,2-2-3 0,-1-2-1 0,-2-3 1 15,-3-1 5-15,3 0 0 0,-6-5 6 0,1 1-6 16,-5-4-6-16,1-2-3 0,-5-2-1 15,-2-1-1-15,-2-2-2 0,0-2 4 0,-5-2-7 16,4 0 2-16,-4-1 1 0,-1 0-4 0,-1-5 1 16,0 0-5-16,0-2 4 0,0-3-3 0,0-1 1 15,-1 1-1-15,0 0-2 0,0 0 3 16,1-2-1-16,0 0 0 0,-1 4 1 0,1 21 8 16,0-4-3-16,-4 2 2 0,2 0 13 15,0 2 0-15,-4 2 4 0,3 3-5 0,-5 1-13 0,4 4-9 16,-3 6-2-16,2 5 5 0,-3 4 6 0,-9 17-7 15,4 11-2-15,-5 3 7 0,6 6-2 16,3-1 9-16,0 7 5 0,0 2-1 0,4 4 4 16,-3 2-2-16,4 0 2 0,0-1-3 0,4-1-1 15,1-5 1-15,5-5 2 0,3-4-4 16,0-2-4-16,3-8-6 0,2-2-10 0,3-6-17 16,2-6-26-16,0-5-43 0,4-4-84 0,-1-4-154 15,6-8-255-15,1-4-760 0</inkml:trace>
  <inkml:trace contextRef="#ctx0" brushRef="#br0" timeOffset="608444.1591">24070 1283 2217 0,'7'-1'474'0,"1"1"-474"16,8 1-3-16,2 3 32 0,5-1 18 0,4-1 6 15,-2-2-6-15,2 2-16 0,-1-1-14 0,0-1-7 16,-4 1-17-16,2-1-33 0,-8 0-52 0,3 0-78 15,-4-1-125-15,-1 0-212 0,1-2-502 16,0 2 208-16</inkml:trace>
  <inkml:trace contextRef="#ctx0" brushRef="#br0" timeOffset="609613.4778">25262 1060 641 0,'-4'-2'303'0,"-2"-1"-31"0,-1 0-34 16,-2 0-36-16,-1 2-22 0,0 5-14 0,-8 2-2 15,-2 3-12-15,-2 4-19 0,-1-1-43 0,6 2-41 16,0 0-24-16,5 2-8 0,0 3-5 0,2 7 1 16,-5 5 11-16,-1 8 4 0,-3 1 8 15,8-2 3-15,2-3-9 0,4-5-5 0,6 0-2 16,3-1-3-16,4-2-3 0,2-3-3 0,5-3-1 15,1-5 3-15,3-2 11 0,3-4 7 16,-1-5 6-16,0-2 3 0,0-5-2 0,1-4-3 16,2-3-6-16,-1-5-5 0,-1-1-11 0,-5-4-4 15,-3 0-6-15,0-3 0 0,-4-1 1 0,-5-1-6 16,1-2 0-16,-5 2-2 0,-4 0-1 16,-3 2-3-16,-2 0 3 0,1 2-4 0,-1 2 1 15,-1 2 3-15,0 1-4 0,-1 5 2 0,-5 2-5 16,2 0 2-16,0 4 0 0,1 2 1 0,-1 0 0 15,3 1-3-15,4 2-3 0,-1 1-8 0,4 3-1 16,1 4 6-16,-2 3 6 0,4 5 6 0,2-3 0 16,2 3-9-16,2-3-8 0,6-4-2 15,4-2 2-15,7-2 11 0,1-5 5 0,2-1 5 16,4-1 0-16,-2-7 2 0,2-1 1 0,-1 0-1 16,-3-5 6-16,-3-3 0 0,-2-1 1 0,-4-1-1 15,-1-1-1-15,-1-1-1 0,-2 1-3 16,-1 0 1-16,0-1-2 0,-2 4-2 0,2-1 3 15,-4 2-3-15,2 2 0 0,-2 3-1 0,0 3 2 16,-3 2-2-16,2 0-5 0,-1 5-2 16,3 0-3-16,-4 1-1 0,1 2 0 0,1 4-1 15,2 1 2-15,-1 4 4 0,-1 4 1 0,0 0 3 16,-1 2 1-16,-2 4-1 0,-1 2 1 16,-2 4 2-16,1 1 3 0,-1 1-1 0,0 0-1 15,0-3 3-15,3-2-5 0,3-4 1 0,4-6 2 16,-1-2 1-16,3-4 2 0,2-2-1 0,-3-2-3 15,1-4 1-15,2-2 0 0,-2-4-3 0,3-4 4 16,1-2 0-16,0-2 0 0,-2-4 2 16,1-2 2-16,-5-3-4 0,0 3-2 0,-1-3-1 0,-2 0-1 15,-1 1 0-15,-1 0 2 0,0 3 1 16,-2-1 0-16,1 3 2 0,-2 5 1 0,-1-1 7 16,-2 4 4-16,0 3-2 0,0 3-4 0,-2 2-6 15,1 1-12-15,1 1-15 0,-2 1-3 16,1 2 5-16,0 4 3 0,-2 3 15 0,1 3 4 15,0 1 0-15,1 5 1 0,-1-1-1 16,0 8 4-16,2-1-4 0,2 2-2 0,0 2-19 16,1-2-49-16,6-1-72 0,4-8-106 0,4-2-102 15,2-9-105-15,3-2-236 0,0-3-454 0</inkml:trace>
  <inkml:trace contextRef="#ctx0" brushRef="#br0" timeOffset="609743.012">25986 710 1 0,'2'-2'0'16,"2"2"0"-16</inkml:trace>
  <inkml:trace contextRef="#ctx0" brushRef="#br0" timeOffset="610710.3438">26231 1219 1518 0,'14'-11'651'0,"4"-1"-627"0,6-4-11 16,0-1 18-16,0 3 37 0,-2-2 31 0,0-2 17 15,-4 1-8-15,-3-3-27 0,-1-1-17 0,-2-2-9 16,-1 1-1-16,-4-1 2 0,-2 3-8 16,-2-3-17-16,-6 4-12 0,0 4-12 0,-2-1-8 15,-3 5 5-15,-1 0 1 0,-1 4-7 0,0 3-1 16,-1 0-9-16,0 3-2 0,1 1 4 0,-1 4 1 16,1 1 2-16,1 2 4 0,-1 5 0 0,0 0 1 15,0 5 4-15,0 2 0 0,2 4 1 16,-2 2-1-16,1 4 1 0,0 1-3 0,4 3-4 0,3-2-2 15,3-3-2-15,3 0-8 0,6-3 3 16,4-5 4-16,3-2 2 0,0-4 10 16,2-3 7-16,0-5 4 0,3-3 3 0,-1-4 1 0,0-4-1 15,1-2-2-15,-1-3-4 0,-1-4-3 16,1-1-3-16,-1-2 2 0,0-1-1 0,-3-1-1 16,-2-1 3-16,0 1-2 0,-3 0 1 0,1 1-2 15,-3 0-1-15,-1 4-3 0,2 0-2 16,-4 4 2-16,1 2-3 0,-3 2-1 0,2 2-9 15,-3 3-9-15,-2-1-8 0,3 6-4 0,-1 0-1 16,1 3 5-16,-1 5 5 0,3-1 4 0,-4 4 11 16,1 2 4-16,-2 2 2 0,-1-1 2 15,0 3-3-15,-3 0 2 0,-2 4 0 0,-1-2 4 0,-5 1 4 16,3-2 1-16,2-7-4 0,2-3 4 16,5-8 7-16,-2-2 15 0,1-1 22 0,-1-3 1 15,0-3-4-15,2-1-18 0,1-8-18 16,2-2-3-16,0-1-6 0,5-1 2 0,-3-2-1 15,1 2-2-15,2 0-2 0,0 0 2 0,-2 1-5 16,3 1-1-16,0 2-4 0,1 0-3 0,3 2-3 16,-4-1-3-16,4 5-4 0,-2-1-4 0,-2 5-3 15,0 4-8-15,-4 2-3 0,1 3 2 16,-2 3-8-16,0 4 3 0,-3 2-5 16,-1 6 2-16,-3 1 7 0,0 4 6 0,-3 3 8 15,-3 2 4-15,-2 4-8 0,0 0-19 0,2-2-8 16,3-3-1-16,7-7 11 0,5-4 24 0,5-4 24 15,2-4 10-15,-3-1 9 0,5-5 5 0,-2-1-5 16,5-3-1-16,-1-2 0 0,2-1-1 0,3-6 3 16,1 2-3-16,-4-4 1 0,3-3 2 15,-1-1 2-15,1-1 1 0,-3-2 1 0,2-3 0 16,-2-1-1-16,-1-2-3 0,-3 0-4 0,3-3-2 16,-5 1-7-16,1 1-3 0,0-4 1 0,-1-2-3 15,1-2-1-15,-4-2 0 0,1 0-3 0,0-2 0 16,-5 19 5-16,0-6 1 0,1 0 2 0,1-7-6 15,1 1-9-15,0-5-3 0,1 0 2 16,0-3 0-16,0 1 1 0,-1 2 6 0,-3 4 3 16,-2 5 5-16,-1 2 9 0,-2 6-8 0,-2 5-15 15,-1 6-27-15,0 0-9 0,-3 7 3 0,0 2 11 16,-2 6 25-16,-3 3 7 0,0 7 4 16,-5 4-5-16,3 4 7 0,-5 7 4 15,0 6-1-15,-12 41-4 0,2-3-5 0,8-8 0 0,5-11-2 16,2-7 11-16,5-3 3 0,3-3-4 15,7-5-10-15,5-3-14 0,4-4-11 0,4-3-26 16,3-3-32-16,0-6-47 0,3-7-96 0,0-3-167 16,-1-9-384-16,1-6-364 0</inkml:trace>
  <inkml:trace contextRef="#ctx0" brushRef="#br0" timeOffset="610869.4158">27390 800 1616 0,'-2'-2'61'0,"2"0"-34"0,-1 0 24 16,2 2 23-16,-1-3-6 0,5 0-17 16,0 3-20-16,2 0-22 0,4 0-3 0,4 3-26 15,3 0-143-15,0 1-200 0,6 0-294 16,0 8-133-16</inkml:trace>
  <inkml:trace contextRef="#ctx0" brushRef="#br0" timeOffset="611556.4576">27642 1107 763 0,'7'-4'554'0,"3"1"-506"0,8-3 38 16,-2 0 72-16,1 0 51 0,2-2 31 16,2-3-19-16,-1 0-44 0,-2-3-41 0,-2 2-38 15,0-3-23-15,-5-1-20 0,-1 1-15 0,-2-1-7 16,-5 0-7-16,0 1-5 0,-4 1-3 15,-3-2-3-15,-4 5-6 0,1 1-7 0,-1-1-7 16,-3 4-8-16,-1 2-4 0,-1 1-1 0,1 3 1 16,-4 4 4-16,1 2 1 0,-4 3 2 15,3 4 6-15,-1 0-2 0,0 5-2 0,4 3 1 16,1 4 0-16,4 0 7 0,-1 4 2 0,8-2 2 16,2 1 4-16,4-4-4 0,3-3 0 0,5-2 3 15,2-4-1-15,1-3 6 0,4 0 3 0,2-5 2 16,1 0-4-16,4-5 1 0,-1-2 0 0,4-4 0 15,1-1 5-15,-1-4-5 0,-1-2 0 16,-3-1 0-16,-3-3 3 0,-2 0-6 0,-4 0-2 16,1-2-2-16,-2 0-9 0,-4 0 4 0,3 2 2 15,-3 0-3-15,-1 4-3 0,-5 2 5 0,0 1-2 16,-2 5-3-16,-2 1-4 0,-2 3-20 16,0 1-28-16,-1 2-6 0,0 2 6 0,-2 2 17 15,1 3 26-15,-5 5 6 0,3 2 6 0,-5 3 0 16,4 2 2-16,-1 0-10 0,0 0-23 0,4-2-10 15,3-2 0-15,7 0 12 0,2-8 25 16,7 0 13-16,2-4 3 0,1-5 5 0,1-1 2 16,-4-3-2-16,4-3 1 0,-2-5-4 0,0-1-4 15,1-4-4-15,-2-2 1 0,0-5 0 16,-2 0-5-16,-1-4 4 0,-3-4-5 0,-4-6-1 16,-3 3 2-16,-3 14 4 0,1-5 6 0,1-2 6 0,-3-6-4 15,3 1-10-15,1-7-1 0,-1 1-12 16,4-8 3-16,1-1-3 0,4 3 2 0,3 0 5 15,-2 4 7-15,4 1 12 0,-2 7 8 0,-1 3 10 16,0 8-7-16,-5 4-10 0,-3 5-20 16,-1 7-17-16,-4 4 0 0,-2 4-4 0,-2 6 17 15,-4 2 8-15,3 7 12 0,-6 6 1 0,0 6-3 16,-2 6-1-16,1 7 1 0,-3 4 1 0,0 6 1 16,-8 50-7-16,7-15-8 0,12-16 4 15,6-22-7-15,8-12 11 0,3-3-4 0,-2-5-19 16,3-5-37-16,-5-3-67 0,0-3-150 0,-2-4-311 15,-4-2-1010-15</inkml:trace>
  <inkml:trace contextRef="#ctx0" brushRef="#br0" timeOffset="726891.3968">20401 2654 154 0,'-2'-2'626'0,"-2"-2"-414"0,0-2 1 0,4 4-16 16,0 1-15-16,0 0-9 0,1 0-17 0,0-2-16 15,2 2-16-15,0 0-30 0,-1-1-32 0,4-1-27 16,-1 2-15-16,0-4-7 0,1 0 8 16,3 2 6-16,3-1 5 0,2 2 2 0,1-1-3 15,1 1-6-15,3 0-9 0,-4 2-4 0,5 1-6 16,-4 1-4-16,-1 2 0 0,0 2-2 0,-4 2 2 15,1 3 1-15,-1 2 0 0,-6 2-5 0,1 6 1 16,-6 1 3-16,-3 4 2 0,-4 2 4 0,-7 5 0 16,-1 1-2-16,-6 5-7 0,-3-3 5 15,-3 3 1-15,-3-3 0 0,-1 0 3 0,0-2-2 16,1-4-2-16,3-2 1 0,0-4 0 0,3-4 3 16,3-4 1-16,7-4-1 0,-2-2 0 15,9-6 3-15,2-1 7 0,4 0 10 0,2-6 8 16,1 3 11-16,4-2-1 0,-3 1-3 0,5-1-7 15,3-2-12-15,4-2-8 0,9-5-4 16,3 2-2-16,4-2 0 0,4-1-2 0,0 2 1 16,0 0-3-16,-2 1-2 0,1 1-1 0,-4 3-2 15,-6 2-1-15,-2-2-1 0,-3 4-11 0,-2-2-28 16,-2 0-42-16,-1-2-80 0,1 1-140 16,-4 2-276-16,-2 2-893 0</inkml:trace>
  <inkml:trace contextRef="#ctx0" brushRef="#br0" timeOffset="727056.0068">21114 2816 2045 0,'3'-2'169'0,"-2"0"-82"0,1-2-28 0,-1 3-5 15,0-2-1-15,0 2-15 0,-1 0-27 16,0 0-38-16,7-1-70 0,0 1-128 0,7 1-274 15,1 0-674-15</inkml:trace>
  <inkml:trace contextRef="#ctx0" brushRef="#br0" timeOffset="727893.3849">22871 2177 477 0,'0'-4'494'0,"0"0"-137"0,0-2-59 16,-1 1-40-16,0 2-23 0,0-1-35 0,-1 1-29 0,1 0-28 16,-2-1-28-16,1 1-25 0,1 1-22 0,0 1-15 15,0 1-13-15,1-2-10 0,0 2-7 16,0 2-7-16,0-2-7 0,1 0-6 0,-1 1-8 15,1 1-8-15,-1-2-2 0,1 3 1 0,-1 2 4 16,0 6 6-16,-1 3 5 0,1 9 0 16,-1 2 2-16,-1 1 0 0,-2 8 3 0,2 3 2 15,0 3 2-15,-3 3 3 0,3-2-2 0,-1-1 1 16,-3-3-3-16,4 0-3 0,1-5-1 0,1-2-2 16,1-1-2-16,0-5 2 0,5-1-2 0,-2-3 1 15,-2-2 0-15,3-2 1 0,-2-1-1 16,-1-2 1-16,3-3-1 0,-3 0 0 0,0-3 2 15,1-4-2-15,-3 1 0 0,0 0 1 0,0-3 0 16,0-1 2-16,1 0 2 0,-1 0 1 0,0 0 1 16,0 0 5-16,0 0 2 0,0-1-2 15,0 1 1-15,0 0-6 0,0 0-6 0,0 0-7 16,0-3-11-16,0 2-22 0,2-1-32 0,-4-1-60 16,2 1-104-16,0-3-183 0,0 0-327 0,2-3-804 15</inkml:trace>
  <inkml:trace contextRef="#ctx0" brushRef="#br0" timeOffset="728411.2678">22994 2107 1866 0,'1'-5'267'0,"-2"1"-86"0,1-2-47 15,0 5-30-15,1 1-20 0,2 1-33 0,-2 1-32 16,0-1-21-16,0 3-7 0,2 4 1 16,3 1 11-16,-1 5 7 0,4 5 4 0,2 2 0 15,3 0-1-15,0 4-2 0,-1-2-2 0,3 2 0 16,-3-1-1-16,3 1 1 0,-3-5-1 16,-2 3 1-16,0-3-1 0,0-2-3 0,0-4 3 15,-2-1 3-15,0-3 2 0,0-3 8 0,-2-4 6 16,-3-2 12-16,-2-1 13 0,2-1 4 0,-1-2 1 15,0-6-11-15,4-1-14 0,3-7-9 0,-3 1-9 16,-1-5-1-16,2-2-6 0,1 0 1 0,-1-4-1 16,-2 2-2-16,2-3-3 0,1-1 1 15,0 0-1-15,0-2-2 0,3-2 5 0,-1 4-5 16,0 1 0-16,2 6-2 0,-3 5 3 0,1 8-2 16,-3 4-3-16,1 3-3 0,0 2-1 0,1 5-1 15,1 4 0-15,0 5 4 0,5 8 2 16,-4 3 4-16,1 5 3 0,-2 4 1 0,-2 2 6 15,1 5-5-15,-3 3 0 0,-4 4-1 0,-2 3-2 16,-1 2 0-16,-1 1-1 0,-2 1 0 0,-3-4-3 16,4-4 3-16,0-7 1 0,2-4-2 15,1-6-3-15,0-6 0 0,1-3-3 0,3-5-5 16,-3-5-12-16,0-5-17 0,-2 0-17 0,0-6-10 16,0-1-13-16,0-4-36 0,-2-1-64 15,-1-5-109-15,-2-3-178 0,3-3-237 0,0-1-538 16</inkml:trace>
  <inkml:trace contextRef="#ctx0" brushRef="#br0" timeOffset="728646.3167">23775 2282 1625 0,'0'0'171'0,"0"6"-71"15,-1-2 0-15,2 5 36 0,-1 3 31 16,0 0-7-16,1 7-11 0,-1 0-24 0,0 6-22 15,0 0-27-15,1 1-26 0,2 0-17 0,1 1-8 16,-2-3-5-16,7 0-1 0,-6 2-5 0,4-4-5 16,-4-2-11-16,3-1-17 0,-3-7-18 15,6 0-18-15,-2-6-22 0,1-2-23 0,-2-4-44 16,4-3-53-16,-2-3-104 0,0-4-144 0,1 0-152 16,-3-6-291-16,-1-1 669 0</inkml:trace>
  <inkml:trace contextRef="#ctx0" brushRef="#br0" timeOffset="728768.0405">23867 2208 1030 0,'-1'-12'375'0,"-2"-3"-94"0,-1-4-73 0,2 6-44 16,2 3-42-16,2 3-46 0,2 2-46 0,-1-1-43 15,3-1-48-15,2 4-93 0,5 0-182 0,0 2-330 16,6 2-389-16</inkml:trace>
  <inkml:trace contextRef="#ctx0" brushRef="#br0" timeOffset="729161.0472">24244 2202 912 0,'-11'6'280'0,"-4"5"-31"16,-5 1-8-16,1 2-30 0,2 0-45 0,3 3-48 0,2 1-29 16,-2 1-15-16,6 0-15 0,2 5-9 15,0 3-10-15,2 3-8 0,3-2-6 16,1 1-4-16,4-4-1 0,2-1-2 0,4-6 3 15,2-3 4-15,5-3 8 0,-1-2 11 0,3-5 8 16,1-4 1-16,0-4-1 0,0-3-3 0,0-2-6 16,-3-6-4-16,0-2-4 0,1-3-10 0,-1-4-2 15,-3-2-5-15,-2-1-4 0,-3-1-3 0,0-4 0 16,-3 0-3-16,-3-1-2 0,-3 1 3 16,-1-5-5-16,-1 3-1 0,-3-3-1 0,4 1-2 15,-1-3-1-15,-1-3 1 0,-1 4 1 0,2-1-2 16,-1 7 4-16,-2 4 0 0,3 7 1 0,0 5 5 15,-1 6-2-15,-1 4-1 0,4 2-10 16,0 3-14-16,0 3-6 0,0 1 0 0,-2 5 5 16,1 7 12-16,0 9 6 0,-2 5 2 0,3 8 0 15,0 4 2-15,3 1-1 0,-1 1-1 16,2 2 4-16,1-1-4 0,-2 0 0 0,3-3-9 16,-1-4-23-16,4-1-34 0,3-7-44 0,-2-3-59 15,5-5-85-15,-3-6-142 0,1-6-235 16,5-4-855-16</inkml:trace>
  <inkml:trace contextRef="#ctx0" brushRef="#br0" timeOffset="729303.2717">24558 2188 1848 0,'5'-4'218'0,"-3"2"-124"16,0-2-20-16,0 3 4 0,4 0 7 0,0 0-16 15,2-1-25-15,7 0-24 0,-1 1-41 0,4 0-78 16,4 1-133-16,-2 1-258 0,2 0-500 0,-3 1 293 15</inkml:trace>
  <inkml:trace contextRef="#ctx0" brushRef="#br0" timeOffset="730440.4003">25014 2033 1466 0,'-1'0'219'15,"-1"0"-99"-15,1 2-36 0,-1 1 8 0,2 3 18 16,0 1 10-16,0 3 3 0,-1 4-12 0,1 1-19 16,1 3-20-16,2 1-18 0,0-1-14 0,1 2-8 15,3 2-8-15,-1-2-4 0,-2 1-4 16,4 0 1-16,0-3 1 0,0-3 1 0,5-1 4 0,0-5 4 16,-2-1 3-16,5-4 3 0,-1-2 4 15,2-4-3-15,2-4-7 0,-2-3-10 0,0 1-9 16,0-6-6-16,-4 0-3 0,2-2 3 15,-6-1-3-15,-2 3 4 0,-1-3-1 0,-3 0 0 16,-2 3 2-16,1 3-3 0,-2 2-1 0,0 3 1 16,0 0-2-16,0 5-4 0,0 1-6 0,2 0-19 15,-2 0-22-15,2 1-9 0,-2 4 7 0,1 1 19 16,1 2 22-16,0 4 11 0,0 0 0 16,2 2-2-16,0 3 3 0,1 1-1 0,-1 1 1 15,1 2-1-15,0-1-14 0,-1 2-24 0,6-6-7 16,1 0-2-16,4-7 18 0,4-1 25 0,-2-6 13 15,2-2 6-15,-2-5 8 0,-2-2 1 0,0-1 1 16,-3-5-1-16,-2-1-5 0,-2-4-3 16,-2-1-3-16,0-2-1 0,-5 0 3 0,1 0-3 15,-2-2 0-15,0 0 0 0,0 3-3 16,0-1 1-16,0 2-2 0,1-1-1 0,2 2 0 16,0 1 1-16,1-1 1 0,2 6-1 0,2-1-4 15,0 2-2-15,3-2-3 0,1 2-2 0,0 3-5 16,5 1 5-16,-3 1 0 0,5 3 3 0,0-3 4 15,2 4-2-15,1 0 1 0,-3 2 1 0,2-2 0 16,-3 2 2-16,-2-1 1 0,0 2-1 16,-5-1 1-16,-1 0 0 0,-2 2 0 0,-5-2 0 15,-1 0-2-15,-2 0-1 0,0 0-5 0,-2 0-8 16,1 1-2-16,-1 0 0 0,-3 5 4 0,1 2 6 16,-4 1 1-16,1 3-3 0,-2 2 2 15,-1 1 2-15,-5 4 2 0,4-2 2 0,0 3 0 16,0 3-2-16,-2 1 0 0,1-4-1 0,2 2-4 15,5-4-4-15,3-4-8 0,4-2 3 16,2-4 3-16,4-2 7 0,-1 0 8 0,1-5 4 16,3-1 3-16,-3-3 3 0,5-3-1 0,0-1-2 15,0-3-1-15,0-3 0 0,-1-2-1 0,0 0-1 16,0-3-2-16,-2-1-2 0,0-3-2 16,3-1 1-16,-3-1 1 0,0 0-2 0,0 5 3 15,-2-2-1-15,-1 3 0 0,-2 3 2 0,-1 5 5 16,-1 4 3-16,-1-2 4 0,-2 5-2 0,0 2-3 15,0 1-10-15,0 1-11 0,0 1-13 16,2-1-6-16,-2 2 4 0,1 2 6 0,2 2 9 0,-1 0 7 16,2 7 0-16,1-1 1 15,1 3 2-15,3 0 0 0,2-2 0 0,2-1 2 16,3-3 0-16,2 0 4 0,0-5-3 0,-2-3 2 16,1-2 3-16,2-3-2 0,0-3 4 0,2-3 0 15,-1-3-2-15,-1-1-2 0,-2-1-4 0,-2-1-1 16,0-1-2-16,-4 2-1 0,-1-2 0 0,-1 2 3 15,-3 0 1-15,-2 2 0 0,0 0 0 0,-2 3 0 16,0-1-3-16,-2 3 0 0,3-1 3 16,-2 4-2-16,-1-1 0 0,1 4-1 0,-1 1-2 15,2 0-9-15,-2 1-9 0,0 1-2 0,0 2-2 16,1 2 6-16,-1 5 9 0,2 0 3 16,0 4 1-16,2 6 2 0,-1 2 1 0,1 5 0 15,0 7 2-15,-3 4-3 0,-2 3 0 0,-4 2 0 16,-1 3 1-16,-5-1 1 0,-1 3-1 0,1 1 2 15,-3 4-1-15,1 0 0 0,-5 2 2 0,-1-1 1 16,-7-4-2-16,0 0-2 0,-4-3 1 16,0-7-2-16,-1-3 2 0,0-7 2 0,-1-3 2 15,1-8 3-15,3-3 10 0,2-9 10 16,4-3 10-16,1-5 9 0,3-5 6 0,3-3 0 16,4-4 1-16,1-1-9 0,3-4-10 0,7-3-11 15,2-4-9-15,5-1-12 0,5-1-1 0,5-1-7 16,4-2-10-16,4-1-15 0,2 0-25 0,4-1-45 15,2-2-79-15,2 0-168 0,-3-7-431 0,3 0-852 16</inkml:trace>
  <inkml:trace contextRef="#ctx0" brushRef="#br0" timeOffset="731924.7622">27331 1895 1 0,'0'3'44'0,"-4"0"231"0,0 2-29 0,2-2-25 16,0 0-15-16,1-2-8 0,2 0 17 0,1-1 15 15,-2 0 2-15,1 0-7 0,0-1-43 0,3-3-43 16,1-2-42-16,3-3-30 0,4-1-12 0,-2-5-11 16,5-3-6-16,1-2-1 0,0-1-3 0,-1-1-1 15,1-3 0-15,-2-1-5 0,-3 1-3 16,-1-2-2-16,-1 0-2 0,-2-4-2 0,-2 2-3 16,-1-4-2-16,-2 4-2 0,0-5-4 0,-1 3-1 15,-1-1-1-15,0 1-3 0,1 1-3 0,0 3 2 16,-1 3 0-16,0 8 4 0,0 1-1 15,-1 7 1-15,0 2 1 0,1 4-4 0,-1 0-8 16,1 2-14-16,-2 3-3 0,1 4-1 16,-1 1 12-16,-2 7 10 0,-1 3 2 0,-2 6 1 15,-1 5 3-15,-1 2 0 0,0 4-3 0,0 5 2 16,1 0-2-16,2 5 3 0,2 1-1 0,3 0-5 16,1-1-7-16,6-3-13 0,4-5-3 0,6-7 1 15,4-8-1-15,4-8 10 0,3-5 5 16,1-6 4-16,3-7 6 0,-1-5-1 0,-2-3-5 15,-2-3 1-15,-2-4 0 0,-3-1 4 0,-2-2 3 16,-7-3 2-16,-4 0 7 0,-2-2-4 0,-3 5-3 16,-5 1 1-16,-3 3-4 0,2 3-3 0,-2 3 5 15,1 5 4-15,2 1-3 0,-1 3 3 0,3 1-3 16,1 2-6-16,1 2-10 0,0 1-2 16,-1-2-1-16,3 2 3 0,1 3 7 0,2 0 4 15,3 3 3-15,3-2 0 0,6 1 5 0,3-2-1 16,3-3-3-16,3-1 3 0,2-3-1 0,0 0 1 15,-2-3 1-15,-5-2-1 0,-2-1 4 16,-3-3 2-16,-3 1 2 0,-4-1 4 0,-4 1-5 16,1 0 1-16,-7 0 2 0,-1 2-4 0,-2 2 2 15,-5-1-6-15,5 4-5 0,-3-1-4 16,0 2-9-16,0 0-1 0,-1 2-1 0,-3 1 6 16,3 1 1-16,-3 5 1 0,3 1 2 0,-2 2-1 15,6 1 6-15,2 2-8 0,0 0 1 16,4 3-1-16,3-1 2 0,1 1 1 0,3 0-3 15,5-2 1-15,1-3 1 0,7-2 7 0,2-4 5 16,4-3 0-16,2-3 0 0,2-2 0 0,-1-3 0 16,-2-2 1-16,-1-2 2 0,-3-2 2 15,-1-4 1-15,-4-2 3 0,-2 1 0 0,0-7-1 16,-2 0-2-16,-2-6-6 0,-2 0 3 0,-2 0-7 0,-3-2-5 16,0-3 1-16,-2 1-4 0,-2-5-1 15,1 1 1-15,-2-5 0 0,0-1-2 0,1-1 2 16,2 1-1-16,-2 3 2 0,2 1 2 0,-3 4-3 15,2 7 2-15,-3 5 1 0,-3 7 0 16,0 8 1-16,-2 2-4 0,-1 5-16 0,0 2-12 16,1 5-2-16,-4 3 8 0,-7 10 15 0,1 7 7 15,-2 6 4-15,-2 8 1 0,1 5-2 0,-1 8 4 16,2 4-3-16,2 1 3 0,3 2-3 16,4 0-6-16,5-2-18 0,1 1-19 0,7-4-27 15,3-4-31-15,5-4-31 0,4-9-46 0,5-11-48 16,5-6-97-16,1-10-215 0,5-7-889 15</inkml:trace>
  <inkml:trace contextRef="#ctx0" brushRef="#br0" timeOffset="733055.7957">28633 1270 1299 0,'4'-1'206'0,"1"-2"-51"0,3 0-18 0,3-2-14 16,2 2-10-16,2-2-10 0,2 0-29 0,4 4-28 15,5-2-21-15,-3 3-14 0,6 1-5 16,0 1 0-16,-4-2 1 0,3 2 0 0,-7 1-6 16,-1 0 3-16,-5 1-6 0,-3-2-7 15,-4 3 0-15,-2-2-4 0,-4 1-3 0,1 2 2 0,-3 2 1 16,-1 4 0-16,-2 0 3 0,0 3 3 16,-5 3 4-16,1 2 3 0,1 1 4 0,-3 4-2 15,-2 1 5-15,-2 5 4 0,-2 1 0 0,2 4 5 16,-4-2-2-16,6 2-5 0,3-6-2 0,5-4-9 15,4-7-2-15,4-2 2 0,2-9 11 16,5-3 15-16,3-3 10 0,-2-2 1 0,6-3-6 16,1-5-11-16,1-2-9 0,3-7-6 0,0 0-2 15,-3-5 2-15,-1-3 2 0,-4-2 4 16,0 0 5-16,-1 0 2 0,-3-3-1 0,-2 4-6 16,-1 0-3-16,-3 2-3 0,0 2 1 0,-3 4 5 15,-2 3 10-15,2 3 2 0,0 3 8 0,-2 4 3 16,2 4-10-16,-3 1-13 0,1 0-25 0,0 3-34 15,1 0 5-15,0 2 8 0,-1 4 19 0,1 3 24 16,0 4-4-16,4 0 0 0,-2 5 0 16,1 2-2-16,-1 2-15 0,-2 0-21 0,6-2-7 15,2-3-2-15,5-3 13 0,0-6 24 16,4 1 9-16,0-6 7 0,-3-3 0 0,3-2-3 0,-2-2-1 16,-2-4-5-16,2-2 0 0,-1-4 1 15,-1-1 0-15,-2-1 1 0,-1-1 3 0,-3-2-1 16,0 0-1-16,-3 1 4 0,-3 1-2 0,2 4 1 15,-3-1 1-15,0 5-1 0,-1 0-1 16,2 1-3-16,0 3-3 0,-1 1-6 0,0 1-8 16,4 0-6-16,-1 0-1 0,3 1 8 0,2 1 9 15,5 1 6-15,4-1 4 0,0-1 3 0,7 1-5 16,-2-2 5-16,3-2-2 0,-2 2-2 0,3-3 4 16,2-3-1-16,-1 1 1 0,-4-1 2 15,3-3 3-15,-3 0 4 0,-3-2 5 0,-4-2 6 16,0-2 1-16,-5 1 1 0,-5-4-2 0,1 2 5 15,-4 2 1-15,-5 0 2 0,-5 0 4 16,-1 1-6-16,-1 2-3 0,-2 1-10 0,0 2-10 16,-2 3-10-16,-1 2 0 0,0 2-1 0,-4 1 2 15,3 4 2-15,-1 0 0 0,1 3-2 0,0 5-2 16,-1 1 0-16,0 2-2 0,4 3-1 16,0-1 1-16,4 4-2 0,-1 1 4 0,0 1-1 15,5 4-5-15,1-2-12 0,3-4-3 0,7-1 0 16,3-4 12-16,6-4 16 0,2 1 8 0,3-5 4 15,5-2 2-15,3-2 0 0,1-2-3 0,4-4 2 16,-5-2 0-16,-1-4 6 0,-3-2 0 16,-1-5 0-16,-5-1-3 0,-2 1-9 0,-4-4 3 15,0 0-3-15,-6-2 2 0,-4 1 0 0,3 2-5 16,-7-2 2-16,-1 3-9 0,-3 3-2 16,-3-1 1-16,3 4-3 0,-3 3 0 0,2 1 0 15,-3-1-6-15,3 6-7 0,-3-1-6 0,3 5-6 16,-3 1 3-16,-1 3 4 0,0 3 4 0,0 1 10 15,-1 3-1-15,-2 4 2 0,2-1 0 0,0 4 1 16,0 1-1-16,-1 0-12 0,4 1-12 16,6-3-5-16,5-6 4 0,7 0 17 0,4-4 20 15,5-3 14-15,1-2 5 0,1-2 0 0,3-5 3 16,-1-2 3-16,1 1-2 0,-2-2 4 16,1-5 2-16,-4 0-4 0,0-2-1 0,-6 0-4 15,3-4-6-15,-5 1-4 0,4 1-3 0,-5-1-3 16,5 0-3-16,-4 0-7 0,6 1-2 0,-5 1 0 15,4 0-5-15,-3 3 3 0,-2 3-3 0,-3 2-2 16,-1 5-1-16,2 1-3 0,-1 3 0 16,-1 4 4-16,3 4 1 0,-1 0-3 0,0 3 6 15,0 0-3-15,-2 5 0 0,0 2 1 0,-1 2 0 16,-4 0 3-16,-1 2-3 0,3-5 6 0,-2 3-3 16,3-3 2-16,4-4 2 0,-2 2-1 15,0-2 5-15,1-3-2 0,0 4-4 0,-1-5-19 16,2 2-40-16,-1 0-91 0,-1 1-243 0,-4 0-701 15,-5-1-249-15</inkml:trace>
  <inkml:trace contextRef="#ctx0" brushRef="#br0" timeOffset="734347.1999">22629 3742 811 0,'2'2'311'0,"-2"-2"-182"0,0 0-24 15,2 0 33-15,-2 0 60 0,1 0 50 16,-1 0-14-16,1-3-53 0,1-4-54 0,0 0-50 15,5-6-23-15,2 1-9 0,0-6-7 0,1-3-7 16,2-3-6-16,1-2-1 0,3-2-1 16,-3 2 1-16,4-1 0 0,-4 1-1 0,-2-2-3 0,5-4-3 15,-4 2-3-15,1-4-1 0,-3-2 1 16,0 4-1-16,0-5-1 0,-3 1-4 0,-4-3-2 16,0 1-1-16,2 5-2 0,-5 1 3 0,0 7 1 15,-2 5 2-15,-2 5 3 0,2 8 4 16,0 2 1-16,0 4-6 0,-2 1-11 0,3 1-18 15,1 1-8-15,-2 2 1 0,0 7 6 0,-5 5 15 16,2 7 4-16,-3 7 0 0,1 3 0 16,1 5 0-16,1 4-1 0,-2 3 2 0,4 4 0 15,2 4-1-15,-1 1 2 0,1 1-1 0,-2 1 0 16,3-3-2-16,3-2-2 0,-1-1-6 0,0-8-7 16,6-8-7-16,2-10-4 0,2-6 2 0,1-7 6 15,4-6 10-15,-1-3 7 0,-1-5 10 0,-2-5 1 16,5-5-2-16,-1-2-1 0,-1-6-2 15,3-3-1-15,-4-3 3 0,-1-3-1 0,-4-1 2 16,-2-1-2-16,-3-1 3 0,3 2-1 0,-5 3 0 16,4 2 6-16,-1 4-2 0,-3 2 0 15,-2 2 0-15,4 4-3 0,-3 1 3 0,1 3-2 16,-1 2 1-16,4 3-5 0,-3 3-4 0,4-1-3 16,1 1-4-16,-1 4-2 0,2 1 1 0,2 1 1 15,5 2 3-15,-4 5 2 0,1 3 0 0,2 2 0 16,-1 2 0-16,-3 3 1 0,5-2-1 15,-3 5 2-15,-1-2-1 0,2 2 1 0,-3 2 0 16,-1-2 0-16,1-5 0 0,-1 2-1 0,0-7 0 16,0-4-1-16,-4-2-2 0,2-5 1 0,0 0 2 15,0-5-2-15,-2-1 2 0,2-3-2 0,0-3-5 16,2-8 1-16,-1 1-3 0,0-8-2 16,-4 1 0-16,3-3-4 0,-6-3-2 0,-3 6-5 15,-1-2-4-15,-5 0 1 0,4 0 2 0,-4 3 7 16,-1 0 4-16,1 7 1 0,-1 3 3 15,0 4 8-15,4 0 4 0,-1 4 2 0,4 2-3 16,1 2-3-16,0 0-10 0,1 2-19 0,3 0-6 16,-1 2 3-16,-1 0 9 0,5 2 18 15,2 0 9-15,3 1 4 0,4-2 1 0,7-2 4 16,2-2 2-16,5-2 0 0,1-4 3 0,-1 0 5 16,2-4 5-16,2-2 2 0,-6-1 3 0,0-1 1 15,-5-3-3-15,-3 2-3 0,0-1 1 16,-2-5-3-16,-6 0 0 0,3 0-3 0,-6-1-1 15,-4-3 0-15,2 0-5 0,-4-1-1 0,4-1-6 16,-4 0-4-16,-2-3-1 0,0 1 0 0,-1-1 1 16,1 0-2-16,2 1 0 0,-3 3 1 0,0 1 4 15,-3 1 4-15,1 6 2 0,1 5 5 16,-2 3-1-16,1 3-2 0,-1 4-6 0,3 2-16 0,0 0-15 16,0 3-9-16,0 5 0 0,0 3 10 15,0 7 13-15,3 4 9 0,-1 5 0 0,1 1 2 16,-1 3-5-16,4 5 2 0,-1 3-4 15,2 1-8-15,2 4-24 0,-2 2-41 0,-2 0-51 16,3-5-50-16,-1-2-53 0,1-7-62 0,5-6-82 16,0-6-78-16,-1-9-97 0,-1-4-128 0,4-5 502 15</inkml:trace>
  <inkml:trace contextRef="#ctx0" brushRef="#br0" timeOffset="734707.9125">23905 3240 1 0,'7'-11'31'0,"4"-1"143"15,1-7-9-15,6 1 22 0,-2 1 23 0,3 0 19 16,2-4-11-16,-1 0-14 0,0-1-15 0,-2-2-20 16,0-2-7-16,-2-1-14 0,-1-1-15 0,-3-3-13 15,1-1-16-15,-2-1-13 0,0-2-6 16,1 1-14-16,-5 0-11 0,1 7-7 0,-1 3-4 16,-4 6 1-16,-1 5 0 0,-1 4 0 0,0 4-10 15,2 2-11-15,-3 3-20 0,1 2-18 0,0 1-5 16,2 2 1-16,0 6 10 0,5 2 9 15,-1 6 3-15,-1 1 0 0,0 5 0 0,2 1-1 16,-3 6-5-16,2-1 3 0,-6-1-2 0,-1 1 1 16,-4 0-4-16,-1-2 6 0,1 0-2 0,-2-6 1 15,4 0 0-15,1-6-1 0,2-6-1 16,0-5 3-16,4-1 15 0,-2-5 9 0,5-3 7 16,1-1 0-16,3-2-11 0,3 0-11 0,5-2-6 15,-1 1-3-15,1 3-5 0,-3 1 1 0,-2 2-2 16,0 2 0-16,-2 1 2 0,3 0-3 15,0 1 0-15,3 3-3 0,2 0-19 0,-2 1-40 16,0 1-59-16,-4 2-110 0,-1 0-194 0,-1 5-430 16,-8 4-727-16</inkml:trace>
  <inkml:trace contextRef="#ctx0" brushRef="#br0" timeOffset="735590.2507">20384 4432 1182 0,'-1'-6'369'0,"0"0"-91"16,0-1-57-16,2-2-43 0,1 4-30 0,4 1-30 15,-3-2-24-15,4 1-14 0,1-1-9 0,1 3-10 16,2-1-10-16,3 0-12 0,1 3-7 16,1-2-7-16,3 3-4 0,2 0-7 0,-4 3 1 0,-1 0-5 15,0 1-3-15,-8 1 0 0,0 2-1 16,-3 1-3-16,-4 3-1 0,-1 2-2 15,-1 2 0-15,-4 0 0 0,-3 1 2 0,-3 3 1 0,-4 0 0 16,-1 1 4-16,-1 0-1 0,0-4 1 16,4-3-1-16,4-5-2 0,1-1-2 0,6-3-1 15,2-2 1-15,0-2-3 0,2 0-4 0,2 0 0 16,-1 1 1-16,1 0 2 0,4 2 4 16,1 0 2-16,4 1-4 0,3-2 0 0,2 3 1 15,-2-1-2-15,3 1 1 0,1 2-2 0,-4 1 1 16,0-3-1-16,-3 6 1 0,-1-2 0 0,-2 3-1 15,-5 1 3-15,0 2 2 0,-3 0 2 0,-2 5 1 16,-3-6 0-16,-1 3 1 0,-4-3 2 16,-1-1 6-16,-3 0 7 0,0 1 6 0,-8-1 2 15,-1 1 3-15,-1 0-2 0,-7-2-3 0,-1 0-2 16,-1-2-1-16,0-1 1 0,2-2-2 0,-1-2 0 16,4-2-4-16,1-1-1 0,4-2-6 15,5 0 0-15,1 0-3 0,5-3-1 0,0 1-3 16,5 0-2-16,1-1-4 0,1 2-8 0,1 1-12 15,2-5-13-15,3 4-19 0,-1-1-20 0,-1 1-32 16,3-1-42-16,0-1-68 0,2 0-110 0,4-3-186 16,5 1-402-16,4 1-190 0</inkml:trace>
  <inkml:trace contextRef="#ctx0" brushRef="#br0" timeOffset="735807.1239">21151 4499 2035 0,'2'-1'190'0,"-1"0"-71"0,-1 0-66 0,0 0-10 16,0 1 12-16,0 1 2 0,0-1-12 15,-1 0-22-15,1 0-22 0,0-1-15 0,0 1-17 16,0 0-39-16,0 0-44 0,0 1-89 0,1 2-161 15,-1 2-274-15,0 0-548 0</inkml:trace>
  <inkml:trace contextRef="#ctx0" brushRef="#br0" timeOffset="828470.9184">22191 3982 1 0,'0'0'0'0,"0"-3"0"0,0 0 147 0,-1 1 141 16,1 1-33-16,1 1-30 0,-1-2-25 0,0 2-20 15,0 0-18-15,0 0-16 0,0 0-14 0,0 0-13 16,0 0-9-16,0 2-9 0,0-2-7 15,0 0-4-15,0 0-13 0,0 0-11 0,0 0-11 16,0 0-12-16,0 0-8 0,0 0-6 0,0 0-1 16,0 0 0-16,0 0 0 0,0 0-2 15,0 0-2-15,0 1-2 0,0-1-2 0,0 0-3 0,0 0 0 16,0 0-4-16,0 0-3 0,0 2-2 0,0-2-2 16,0 0 0-16,0 1-4 0,0-1 0 15,-1 0-2-15,1 2-2 0,0-2 0 0,0 0 0 16,0 0-3-16,0 1-1 0,0 1 2 0,0 0 0 15,0 2 3-15,0-1 2 0,-2 1-3 16,2 4 1-16,-1-2 0 0,1 2 2 0,-1 1 1 16,1 0-2-16,-5 2-2 0,4 2-2 0,0-1 4 15,1 2 2-15,0-1-1 0,-1 1 1 0,0 2 0 16,-2 4 7-16,0 1 8 0,2 1 2 16,-1 0 1-16,1-1-5 0,0 0-9 0,-1-1-1 15,0-1-1-15,1 0 0 0,0-2 0 0,1 1-1 16,-2 1-1-16,1-1 1 0,0 0 1 15,0-4-1-15,-1 1 1 0,0-2 0 0,1-1-1 16,0-3 0-16,1-2-1 0,0 2 1 0,0-3 2 16,0-1 0-16,0-1 1 0,-1 0-1 0,1 0 1 15,0-2 2-15,0 0-1 0,0-1 3 0,1-1-1 16,-1 1 0-16,0-1-1 0,0 0 0 16,0 0 0-16,0 0-1 0,0 0 3 0,0 0-2 15,0 0 2-15,0 0 1 0,0 0-1 0,0 0 2 16,0 0-2-16,0 0-1 0,0 0-3 0,0-1-5 15,0 1-5-15,0-1-16 0,-1 1-19 16,1-2-27-16,-1 2-35 0,1 0-56 0,0-3-91 16,1 0-181-16,0-1-306 0,1 2-577 0</inkml:trace>
  <inkml:trace contextRef="#ctx0" brushRef="#br0" timeOffset="829142.9449">22252 3836 394 0,'0'2'280'0,"1"-2"-133"16,0 0-14-16,4 0 22 0,-2 0 36 0,3-2 11 15,-2 2-16-15,4-1-32 0,1-2-24 0,3 2-18 16,5-2-14-16,-1 0-9 0,5-1-11 15,3 0-9-15,-2 0-10 0,0-2-10 0,0 1-9 0,-1-1-5 16,0 1-4-16,1-1-4 0,1 2-3 0,-3-1-2 16,2 0-6-16,-2 1-3 0,-1-1-2 15,-5 2-2-15,1 0-2 0,-2 1 4 0,-3 0-5 16,-2 0 2-16,-3 0-2 0,3-1-1 16,-6 2 0-16,5-1-1 0,-4 2-2 0,-2 0 0 15,3-1-1-15,-2 1 0 0,-1 0-1 16,0 0 2-16,0 0-2 0,-1 0-2 0,1 0 2 0,-1 0 0 15,1 0-2-15,3 0 0 0,-3 0-2 0,1 0-3 16,0 1-4-16,-1-1-2 0,3 0-6 16,-2 2-5-16,0 0-7 0,-1 0-10 0,0-2-12 15,0 2-14-15,4-1-22 0,-4 1-25 0,0-1-29 16,-1 1-34-16,1 1-53 0,0-2-66 0,-1 3-85 16,0-1-129-16,-1 1-87 0,0 1 597 15</inkml:trace>
  <inkml:trace contextRef="#ctx0" brushRef="#br0" timeOffset="829511.3447">22392 4065 362 0,'1'1'306'16,"0"0"-109"-16,5-1 23 0,-2 0 43 0,6-1 23 15,-1 0-26-15,1-1-54 0,7 0-50 0,-3-2-39 16,6 1-27-16,-1 0-20 0,2-2-12 0,-1 0-8 16,1 2-4-16,-1-1-7 0,-1-1-7 0,2 2-4 15,-3-2-8-15,2 1-4 0,-5 1-3 16,3 2-5-16,-6-3 0 0,0 2-3 0,-2 0-1 15,0 0-2-15,-1 2 0 0,-3-3-1 0,-2 3 1 16,-2-2-5-16,3 2-5 0,-3 0-12 16,-1 0-19-16,-1 2-21 0,-1-2-37 0,1 0-42 15,-1 0-36-15,-1 3-48 0,-2-2-84 0,2 2-129 16,-2 1-254-16,-3 1 21 0</inkml:trace>
  <inkml:trace contextRef="#ctx0" brushRef="#br0" timeOffset="829743.463">22302 4348 594 0,'1'1'377'0,"3"2"-241"0,-1 0 33 16,2 3 76-16,2-1 52 0,3-1-5 0,0-1-57 15,9-3-49-15,1 2-45 0,3-2-37 16,5-2-27-16,2 0-22 0,2 0-11 0,5-1-10 15,-3-2-6-15,3 1-8 0,-2 1-4 0,-4 2-7 16,-2-1-4-16,-7 2 0 0,-4-2-3 0,-4 2-7 16,-1 0-11-16,-3 2-26 0,-2-2-43 15,-1 0-69-15,-4 0-114 0,1 1-183 0,-2 0-303 16,-2 0-541-16</inkml:trace>
  <inkml:trace contextRef="#ctx0" brushRef="#br0" timeOffset="831334.2117">23158 4126 410 0,'4'-3'410'16,"-2"-2"-188"-16,-1 2-20 0,0-2 15 0,0 4 14 16,-1-2-11-16,0 0-37 0,0 3-37 0,0-3-29 15,-1 1-29-15,1-1-17 0,-1 2-14 16,1-1-7-16,-1 2-5 0,-1-3-5 0,1 2-4 16,-4-1-9-16,4 1-8 0,-1 1-7 15,0-1-5-15,-3-1-4 0,2 2-2 0,-3 0-2 16,2 2-1-16,-4-1-1 0,0 2 2 0,-3 0-2 15,1 4 3-15,1-1 1 0,-2 3-1 0,1-1 0 16,3 2-1-16,-2 0-1 0,2 1 2 16,0 0 0-16,4 1 3 0,1-2-2 0,0 3-1 15,2-2 2-15,1 1-2 0,0-1 0 0,1-2-2 0,1-1-3 16,3 0 3-16,0-4 1 0,1 2 2 16,2-3 10-16,-1-2 4 0,4 1 5 0,-3-4 5 15,2 0 0-15,1-3-3 0,2-2-2 0,-2-2-3 16,1 1-2-16,-2-4 0 0,1-1-3 15,1 1 0-15,-2-3-2 0,0 3 1 0,-5-3-3 16,1 2 1-16,1-1-2 0,-4-1-4 0,1 5 1 16,-1-4-1-16,-3 5-1 0,0 0-2 15,2 0 3-15,-3 5 1 0,0 1-1 0,0 1 3 16,-3 2-4-16,3-2-2 0,0 4-5 0,-1-2-8 16,1 1-13-16,0-1-16 0,0 2 1 0,0 0 7 15,0 4 12-15,0 2 17 0,0 2 5 16,4 0-3-16,-2 1 4 0,1-2-1 0,2 4 2 15,-1-2-2-15,3 2 2 0,-1-1-3 0,3 0 0 16,0-3 2-16,2 1 0 0,0-4 0 0,4-1 3 16,-4-1 2-16,0-3 3 0,1-2 4 0,0-2 0 15,4-1-3-15,-3-4-1 0,3 1 0 16,-3-2-3-16,-2-2 2 0,2 0-4 0,1-3-1 16,-2 2-3-16,-1-4 1 0,-1 2-2 0,0-1 1 15,-2 0-4-15,-2 1 0 0,3-1-1 0,1-1 1 16,-2 0 0-16,-1 1 2 0,-3 2 1 0,3-1 0 15,-3 3-1-15,1 1 0 0,-1 3 1 16,-2 1-2-16,2 3-1 0,-1 0 0 0,-1 0-5 16,0 1-3-16,4 4-1 0,-3-2 2 0,4 4 0 15,1 1 5-15,-2 0 3 0,3 3-1 16,1 2 4-16,0 1 0 0,1 3 1 0,-2-1 3 16,-1 3-4-16,-3 2 1 0,3-2 2 0,0 1 3 15,-5 0 1-15,2 2-1 0,-4-3 0 16,-2 1-3-16,-3-2 7 0,1-1 1 0,-6 1 0 15,-1-4-2-15,0 3-3 0,-3-2-1 0,-5 0-3 16,4-4 1-16,-5 0 2 0,1-3-2 0,6-1 3 16,-4-3 0-16,6-2 2 0,3-2-1 0,-1 0-2 15,0-2-3-15,3-2-2 0,0 2 0 0,4-1-3 16,0-2-1-16,1 3-2 0,0-1-4 16,1 2-5-16,0 0-1 0,-1 2-1 0,1-1 0 15,3 1-3-15,-3 2-4 0,2 2-4 0,-2-2-2 16,1 3 6-16,5-2 5 0,-4 2 10 0,5 2 7 15,0-2 2-15,2 0 4 0,1 2 0 16,1 2 3-16,0-1 3 0,5-1 3 16,0-2 1-16,-2 2 1 0,5-3 3 0,-1 1 2 0,1-2 0 15,0-2 2-15,0-2 0 0,-5-1-1 0,4 0-1 16,-3-3 1-16,0-3-8 0,2-1-2 16,1-1 1-16,-2-2-2 0,-3 1-1 0,-2 0 1 15,5-3-4-15,-5 1-1 0,0 1-2 0,-1-4 0 16,3 3-2-16,-3-2-2 0,-1 0 0 15,-3 3 0-15,2-1-1 0,-2 2 2 0,-4 1 2 16,3 3 2-16,-4 1 1 0,-2 2 1 0,1 1 1 16,-1 4 4-16,0-1-3 0,0 2-3 15,-1 0-4-15,1 2-8 0,0-2-7 0,0 0-12 0,0 3 4 16,-1 0 2-16,0 3 9 0,-1 2 11 16,-2 1 0-16,2 3 1 0,2 1-2 0,0 0 0 15,1-1 1-15,3-2-5 0,0 1 0 0,3-5 3 16,1-1 2-16,0 1 9 0,4-5 8 0,2-2 1 15,0-2-2-15,4-3-2 0,-2 1-2 0,1 0-6 16,2-6 3-16,-2 4 1 0,-3-3-2 16,-2-2 3-16,2 0-1 0,-3-1-3 0,-1 0 3 15,-1-1 2-15,-2-1 0 0,1 3 2 0,0-3 0 16,-5 2-1-16,3-1-2 0,-3 3-3 16,3-3 0-16,-4 5-1 0,0-2 1 0,-1 2 1 15,0 3 1-15,1-1-2 0,0 4 1 0,-2 0-2 16,0 3-3-16,0 0-2 0,0 0-4 0,0 0-6 15,0 2-3-15,0-2-13 0,0 1-8 16,0 1 2-16,0 2 5 0,1 5 14 0,1 1 9 16,-1 4 2-16,-1 5-1 0,1 1 0 0,-1 8-2 15,-1 4 2-15,0 2 2 0,-2 5 1 16,1 2-1-16,-1 2 4 0,2 3-6 0,1-2 0 0,-1 2 0 16,-1-3-1-16,-3-1 2 0,2 2 0 15,-3-2-1-15,0-3-2 0,-3 1 3 16,-2-6 1-16,0-1 0 0,-2-2 1 0,-4-2 0 0,-3-3 0 15,-2-1 1-15,-4-3 4 0,-1-4 2 0,-2-4 3 16,1-2 1-16,-1-4 2 0,-1-1 0 0,6-5 0 16,-1 0 1-16,3-4-2 0,2 0 4 15,5-3 5-15,0 0 6 0,5-1 9 0,1-3 3 16,6-3 2-16,2-3-5 0,4-1-13 0,3-4-9 16,4-4-9-16,4 1-3 0,3-3-4 15,4 2 1-15,2 0-1 0,-1-1-1 0,4-2-1 16,-1 0 1-16,3-1-1 0,0-1-6 0,2-1-11 15,0 2-22-15,-4 1-23 0,1 2-34 16,-5 3-54-16,0 0-92 0,-4 1-179 0,3 1-512 16,-2-2-656-16</inkml:trace>
  <inkml:trace contextRef="#ctx0" brushRef="#br0" timeOffset="831977.44">24599 3792 1178 0,'2'0'515'0,"-1"0"-332"0,2-1-46 0,0 1-10 16,5 0 9-16,2-1 4 0,2 0-14 0,2 0-24 16,2-2-26-16,2 2-22 0,-3 1-15 15,4-3-13-15,-3 1-3 0,-1 1-8 0,-5 0-4 16,2 0-2-16,-4 1-5 0,-2-2 2 0,-2 1-5 15,-1 1-18-15,-1-2-39 0,-1 2-70 0,-1 0-123 16,-1-1-152-16,1 1-246 0,-4 1-721 0</inkml:trace>
  <inkml:trace contextRef="#ctx0" brushRef="#br0" timeOffset="833340.2406">25425 3560 1344 0,'-4'-3'291'0,"-3"1"-190"0,0-1-11 15,-1 3 6-15,-1 3 15 0,-1-1-2 16,1 2-23-16,-5 1-24 0,3 0-20 0,0 5-14 15,-2-1-9-15,1 2-6 0,4 0-3 0,0 3-2 16,1-2 0-16,1 3 0 0,2-1 2 16,-5 0 1-16,7 1-3 0,0-1-3 0,2 0-10 15,1-2-10-15,1 0-5 0,3-3-3 0,2-1 5 16,-1-2 10-16,0-3 12 0,1-1 14 0,3-2 11 16,1 0 4-16,-1-5 0 0,1 1 1 0,-1-3 0 15,3-1 6-15,-3 0 8 0,-3-2 8 16,2-1 2-16,-1 1-1 0,-2-1-3 0,0-1-7 15,-4 3-2-15,3-2-6 0,-2 0-4 0,-1 0-4 16,-2-1-5-16,3 2-2 0,-2-1-1 0,1 5-2 16,-2-1 0-16,0 1-2 0,0 1-1 0,0 3-1 15,-2 1-2-15,2 0-4 0,0 1-2 16,0 0-5-16,0 0 0 0,0 0-4 0,0 0-4 16,0 0-2-16,0 0-5 0,0 1-10 0,0 0-2 15,0 2 4-15,2 3 5 0,-2 5 9 16,1 1 4-16,1 5 0 0,0 4 0 0,3-1 1 15,-2 3 0-15,2 2 0 0,-1 4 0 0,-2 0 1 16,-2 7 0-16,2-1-1 0,-2 1 2 0,0 4-1 16,0-4-1-16,-2 5 0 0,1-2 0 15,-4 1-1-15,0 1 2 0,-3 1 0 0,3-3 1 16,-5-1 0-16,1-2 1 0,-2 0-2 0,-2-4 0 16,0 1 1-16,-2-2-1 0,-1-2 1 15,2-2 0-15,-3-3 0 0,0-1-2 0,0-4 2 16,0 0-4-16,0-4 3 0,0-3 0 0,-1-1 0 15,0-1 2-15,3-2-1 0,-2-2 1 16,-3 1 3-16,1-4-2 0,-2 2 1 0,1-5 1 16,3 1-2-16,0-1 1 0,1-1 4 0,2 1 0 0,4-5 3 15,-1 2-2-15,3-4-1 0,-1 1 0 16,4 0-4-16,-1-2-3 0,0-1 1 0,2-2-2 16,3 0-3-16,1 0 1 0,1-4-3 0,2 1-1 15,4-3 0-15,0 1-1 0,0-1 2 0,5-2-1 16,1-4 1-16,-1 1 1 0,7-3 0 15,-2 0 2-15,1 0 0 0,1 1 0 0,5-1 1 16,-2-4-1-16,2 2 0 0,4-4 2 0,0 1-2 16,0-3 1-16,-2 2 2 0,2 0-1 15,-1-2 0-15,1 1 1 0,2-4-1 0,0 1-2 0,0 0-1 16,-1-1 0-16,0 4 0 0,-2 0 2 16,1 1 0-16,-1-1 0 0,-5 1-1 0,2 3 2 15,-5 2 0-15,1 1 2 0,-3 1-1 16,-5 4 0-16,0 3 1 0,-5 3-1 0,-2 1 2 15,0 5 1-15,-1 0 1 0,-4 4 2 0,1-1-1 16,-1 5 1-16,0 0-3 0,0 0-5 0,-1 0-3 16,1 0-7-16,0 0-5 0,0 2-11 0,-2 2 4 15,0 1 3-15,-2 4 9 0,-1 4 11 16,-3 4-1-16,3 3 2 0,-4 3-2 0,4 1-2 16,1 1 1-16,0-1 0 0,2 0 0 0,0 1-1 15,4-1 1-15,0 0 1 0,2-3-2 0,3-1 0 16,0-3-1-16,5-5-1 0,1 0 2 15,0-4 3-15,1-2 4 0,2-2 4 0,-2-3 0 16,4-1 1-16,0-3-1 0,1-2 0 0,-2-1 0 16,2-1-1-16,-1-4 0 0,-2 0 1 15,-1-2-2-15,0 0-1 0,-4-2-4 0,2-2-2 16,-5 1 1-16,-2-4-3 0,-2 1-2 0,-2 0-1 16,-4-2 1-16,-1 2 1 0,-1 0 1 0,-3 0 4 15,1 3-1-15,-4 4 0 0,1-1-1 16,0 6 0-16,0-1-1 0,-3 2 0 0,3 3 1 15,-1-1-3-15,0 4-2 0,0-2 0 0,0 4-4 16,3-1-1-16,0 2 3 0,2 1-2 0,-1 3 1 16,1 2 2-16,-1 0 2 0,3 1-3 0,3-1-3 15,1 0-2-15,3-1-1 0,2-1 6 0,0 0 9 16,4-3 8-16,2-2 4 0,4-3 2 16,2-2-1-16,2-4-2 0,3-2-2 0,1 0-1 15,-3-1-2-15,1-1 0 0,-2 1-4 0,-4 0 2 16,-3-3-1-16,-2 1 5 0,0-3 1 15,-1 3 0-15,0-2-2 0,-3 1-2 0,1-1 1 16,-4 1-1-16,2 3 1 0,-4 1 3 0,1 0-2 16,-2 3 2-16,-1 3-1 0,0 2 1 0,-1 0-6 15,1 2-5-15,0-1-6 0,0 0-10 0,0 1-11 16,-3 0-3-16,2 4 3 0,-1 2 11 16,-1 5 10-16,0 3 5 0,1 1 0 0,-1 4 1 15,2 3-1-15,0 0 0 0,2 3 0 0,0 0 2 16,4-1-3-16,2-4-6 0,2-4 0 15,0-3-7-15,1-2 2 0,0-5-2 0,4 1-13 16,-3-5-29-16,3-2-47 0,0-2-100 0,-1-5-175 16,1 1-394-16,0-5-791 0</inkml:trace>
  <inkml:trace contextRef="#ctx0" brushRef="#br0" timeOffset="833489.1403">26195 3142 1681 0,'0'0'73'0,"0"0"-79"0,0 0-26 0,0 0-37 15,0 3-14-15,0-2-104 0,0 4-240 0,1 3-522 16</inkml:trace>
  <inkml:trace contextRef="#ctx0" brushRef="#br0" timeOffset="834031.2677">26231 3593 1304 0,'1'-3'297'0,"0"-2"-86"15,1-2 10-15,-2-1-4 0,4 1-20 0,-2-2-40 16,2-1-42-16,-2 1-30 0,7-3-27 0,-4 2-16 15,1 0-8-15,3-2-6 0,1 0-4 0,-2 0-2 16,1 0-1-16,0-2-4 0,3 2-5 16,1-1-4-16,-2-1-3 0,2 4-3 0,-2-2 1 15,3 3-3-15,-2 2-3 0,-3 2-2 0,3 0-3 16,-3 3-3-16,-2 2-6 0,1 2-3 0,-2 1-2 16,-2 1 1-16,1 1 3 0,0 0 4 15,-2 1 6-15,0 5 4 0,1-3 0 0,-2 5 0 16,-1-1 0-16,-1 5 2 0,-1-1 3 0,0 0-1 15,-4 3 1-15,2-2 0 0,0-3-1 16,-1 0 2-16,3-6-1 0,1-4 1 0,0-1 5 16,0-6 12-16,0 3 16 0,0 0 16 0,0-1-1 15,1-3-10-15,1-3-16 0,1-1-18 0,1-4-2 16,1 0-1-16,-1-1-2 0,0 2 0 0,2-3 0 16,1 1 0-16,-1 0-2 0,4 1 0 15,-3 0 0-15,2-1-2 0,1 3 0 0,0-2-2 16,0 3-2-16,2 2-2 0,0-1 0 0,-1 2-4 15,0 3 1-15,-1 1-4 0,-1 2 0 16,2 1 1-16,-4 2 0 0,0 1 2 0,-1 3 3 16,2 0 2-16,-1 3 2 0,-1 2 3 0,0 3 2 15,-1 3 1-15,0 1 0 0,-1 1 0 0,-2-2 1 16,0-1-1-16,0 2-10 0,1 1-31 0,-1-5-43 16,3-1-60-16,-1-4-66 0,4-1-97 15,-2-4-164-15,0-1-425 0,-1-3 60 0</inkml:trace>
  <inkml:trace contextRef="#ctx0" brushRef="#br0" timeOffset="834680.5442">27038 3251 1504 0,'-4'-2'192'15,"-1"2"-60"-15,-2-1 0 0,1 2 3 0,-3 2-11 16,1 2-24-16,-2-2-28 0,2 6-28 0,0-1-17 16,-3 3-8-16,2 1-4 0,2 2 2 15,-2-1-2-15,2 4 4 0,2-2 3 0,3-4 1 16,2-1-1-16,2-1-1 0,1-2-6 0,2 0-2 16,-1-1 7-16,2-3 8 0,-1-1 9 0,3-2 5 15,0-1-2-15,1-2-2 0,0 0-7 16,0-4-7-16,0 1-3 0,3 0-3 0,-3-5-2 15,2 4 1-15,-3-2 2 0,0-3 5 0,3 3 1 16,-6-3 1-16,0 3-1 0,-1-1 0 16,0 1 0-16,-2 0-2 0,-1 0-2 0,2 0-3 15,-2 3-5-15,-1-1 0 0,0 2-1 0,1 2-3 16,-1-1-1-16,0 2-4 0,0 2-2 0,3 0-4 16,-3 0-7-16,0 0-13 0,1 2-10 0,-1 2 2 15,0 1 6-15,2 3 12 0,5 3 7 16,-4 2 1-16,5 4-3 0,-2 2 2 0,1 2 1 15,0 4 1-15,-2 2 2 0,0 4 0 16,-5 1 1-16,0-1-1 0,-4 6 3 0,-2 1-2 16,-1 2 0-16,-1 1 0 0,-2 1 4 0,0-3-3 15,-1 0 0-15,-1-2 2 0,1 0-3 0,-2-1 1 16,-1 2 1-16,-2-3-1 0,-2 2-2 0,0-5 1 16,-3 2 0-16,-1-3 0 0,-1-2 1 15,-2-3 1-15,0 0 0 0,-1-6 1 0,3 1 1 16,1-7-2-16,1-1 6 0,6-5 1 0,-4-4 6 15,3-1 2-15,0-1 1 0,1-5 1 0,0 0 1 16,1-2 4-16,2-3 1 0,4 0 2 16,2-3 4-16,1-1-5 0,2-3-3 0,2-1-4 15,5-2-4-15,1-3-4 0,4-1-3 0,4-3 0 16,5 0-2-16,2-3-2 0,3 0-1 0,1-4-2 16,6 2-2-16,2-4 1 0,5-2-1 15,1-3-9-15,2 0-12 0,1 0-15 0,1 2-21 16,-3 1-15-16,-2 3-30 0,-2 0-44 0,-4 6-88 15,-5 2-195-15,-2 4-737 0</inkml:trace>
  <inkml:trace contextRef="#ctx0" brushRef="#br0" timeOffset="898961.8722">28575 2239 1 0,'-1'-1'250'0,"-1"1"27"0,0-2-5 0,-3 4-1 15,2-2-34-15,2 0-28 0,0 1-62 0,-2-1-48 16,-1 2-29-16,3-2-18 0,-2 1-15 15,0 1-9-15,-1 0-4 0,2 1-4 0,-7 1-1 16,4 1-2-16,-1 2-3 0,-3 1 2 0,0 1 2 16,0 3-1-16,-1-1 1 0,0 4-1 15,-1 0-2-15,1 1-1 0,-2 4 3 0,0 3 0 16,-4 3 17-16,-1 3 5 0,1 4 8 0,-4 1 2 16,3 2-12-16,2 3-8 0,-4 4-6 0,3 2 1 15,-3 3 4-15,4 2 2 0,0 2-1 16,1 0-5-16,5 0-3 0,3-2-2 0,1-2 3 15,4-2-1-15,2 0-1 0,4-4 2 0,-1-2 0 16,5 0 2-16,1-8 0 0,2 0-6 0,2-6-2 16,0-2-5-16,3-4-2 0,-2 1 1 15,4-4 1-15,0 0 2 0,2-2 6 0,0-1-1 16,-1-4-3-16,1-1-1 0,-2-3-4 0,-4-2-1 16,0-1-2-16,-5 0-2 0,-3 1 0 15,-2-3-1-15,0 0 1 0,-2 1-1 0,-2-2 0 16,-1 0 0-16,1-2-3 0,-1 1-11 0,0 0-15 15,0-1-22-15,0 0-30 0,1 0-38 16,0 0-77-16,2 0-84 0,2-2-148 0,1-2-177 0,6-3-222 16,-2-1 421-16</inkml:trace>
  <inkml:trace contextRef="#ctx0" brushRef="#br0" timeOffset="899665.8036">29375 1994 24 0,'0'-4'510'0,"-1"-1"-124"0,-1 1-34 16,-1 0-46-16,1 1-44 0,-1 2-48 15,1-1-54-15,-4 0-37 0,4 2-32 0,-3 0-26 16,1 0-21-16,-2 0-15 0,0 1-12 0,-2 4-8 16,1 2 2-16,-3 2 5 0,-5 5 5 0,2 0 6 15,-4 3 0-15,2 4-5 0,-1 2-4 0,1 1-4 16,-1 1-2-16,-1 2 1 0,2 1-2 16,-2 4 1-16,1 1-4 0,1 0 2 0,2 4-1 15,3-4 0-15,2 3 4 0,-1-4-1 0,8-1 1 16,1-3 1-16,1-4 3 0,7-2 2 0,-4-2 3 15,4-2 2-15,2-2 4 0,2-1 3 16,4-3 3-16,-2-3-2 0,2-1-3 0,-1-2-5 16,1-3-3-16,-3 0-3 0,-1 0-3 0,-2-2-3 15,2-1-2-15,-2 0 1 0,-4-1-5 16,3 0-1-16,-3-1-6 0,-1 1-16 0,-2-1-15 16,3 0-18-16,-5-1-26 0,4 0-30 0,-1-2-42 15,-1 0-70-15,1-1-124 0,1-1-181 0,1-3-188 16,-2 1-306-16</inkml:trace>
  <inkml:trace contextRef="#ctx0" brushRef="#br0" timeOffset="901344.6087">29566 2188 478 0,'-6'1'543'0,"3"2"-344"15,-7 1-72-15,7 2-3 0,-3 0 22 16,3 3 15-16,-2-1-8 0,3 0-27 0,0 3-31 16,1-1-22-16,2 3-16 0,0-1 2 0,2 3 5 15,3-2 0-15,1 1-6 0,4 2-7 0,-3-4-3 16,4 1 3-16,1-2 5 0,0-2 4 16,5-3 1-16,-3 0-7 0,2-6-5 0,0 0-5 15,0 0-7-15,-2-6-5 0,-2-2-3 0,3 1 1 16,-3-2-4-16,-2-4-2 0,2 2-5 15,-4-4-6-15,-1-3-2 0,-2 1-7 0,-3-2-2 16,-3 2-4-16,0 2-3 0,-4 1-1 0,-2-3-4 16,-2 5-1-16,0-1-2 0,0 1 0 0,-1 4 2 15,1 2 0-15,-2 0-1 0,2 1 2 0,2 3-2 16,0 0 1-16,-2 1 1 0,6 2 0 16,-2 1-1-16,0-1-1 0,2 2 1 0,0-1 2 15,0 0 2-15,0 2-1 0,0 0 4 0,2 1-1 16,0 1 3-16,2 1 3 0,2-2 2 0,-1 0 7 15,4-2 3-15,0-2 8 0,1-2 2 0,6-2 0 16,0-2-2-16,3-2-6 0,3 0-4 16,-3-6-1-16,2 1-5 0,0-3-1 0,-2 2 2 15,-2-4-6-15,2 0 5 0,0-1-1 0,-3 3-1 16,-2 1 0-16,-2 0-1 0,-1 6-1 16,-1 0-1-16,-5 2 0 0,2 3-1 0,-3 2-1 15,0 1-4-15,-2 0-3 0,0 0-4 0,0 1-1 16,0 2 1-16,2 0-1 0,0 3 6 0,2-1 1 15,-1 2 1-15,4 2 1 0,-4 0 3 16,-1-2 0-16,0 4 1 0,1-1 4 0,-2 1-2 16,-1 0 0-16,0-1-1 0,0-3-2 0,-1-2 2 15,1-2 3-15,0 0 3 0,0-3 5 0,0-2 10 16,0 2 6-16,0-1 11 0,0-1 6 16,1-1-7-16,0-1-8 0,0-4-9 0,4-1-11 15,-2-3-2-15,1-2-1 0,3 2-1 0,1-2-3 16,-1 0-2-16,1 1-4 0,2 1-3 15,-1 1 0-15,1 1-6 0,0 4 0 0,-1 0-4 0,0 1 0 16,0 4 0-16,-3 1-3 0,2 0-2 16,-1 3 1-16,-2 1-3 0,3 2 2 0,1 4 3 15,-2-1 6-15,-1 1 2 0,3 4 5 16,1 0 1-16,0 3 1 0,0-1 4 0,0 2 0 16,2 2 0-16,4-5 2 0,-4 1 0 0,0-4-1 15,4-1 0-15,-2-3 5 0,-2-2-5 0,3-1 3 16,-2-5 3-16,2 2-1 0,0-4 0 0,-3 1 0 15,4-4 2-15,-3 0-3 0,3 0 2 16,-3-1 0-16,-1-4 1 0,4 1-4 0,-3 0-1 16,1-2-1-16,1 0 0 0,-2-3-1 0,3 2 1 15,-1-4-1-15,-3 0 0 0,4 1-1 0,-4-3 3 16,-2 1-2-16,2-1 1 0,2 0-2 0,0-2 0 16,-2-1 1-16,5-2-2 0,-4 1 3 15,2-5-1-15,-2 4 0 0,-1-5-1 0,1 1 0 16,3 0-1-16,-3-1 3 0,3 2 0 15,-2 0-3-15,-2-1 2 0,3 1-4 0,-2-1-1 16,-3 3 2-16,1 1 2 0,-1 0-3 0,-1 2 3 16,-1 2-1-16,-5 3-1 0,-1 3 2 0,1 1 2 15,-3 3 0-15,-3 3 3 0,2-1 0 0,0 4 1 16,-1 1-3-16,1-1-3 0,0 3-2 16,-1 0-6-16,-1 2-9 0,2 1-5 0,0 0 0 15,-2 6 4-15,-4 1 10 0,-1 5 1 0,3 4 4 16,-4 3 2-16,1 4 1 0,-1 3-2 0,2 6 3 15,0 4 0-15,0 2 0 0,-2 4-2 0,4 5 0 16,-7 2-1-16,-1 6 2 0,0 4 3 16,-1 3-1-16,-2-1 3 0,6-1 1 0,0-1-2 15,-1-6 2-15,4-2-2 0,5-2 1 0,0-1-4 16,4-5-6-16,0-4-4 0,4-3-11 16,2-8-8-16,-2-5-8 0,2-7-13 0,0-7 0 15,0-7 15-15,2-7 13 0,2-5 15 0,1-7 2 16,5-3-8-16,1-7-8 0,-4-1-10 0,4-4 1 15,-1-1-3-15,-5-4 4 0,4 2 11 0,-6-1 3 16,-1 2 4-16,-1 1 3 0,-3 1 3 0,0 5 4 16,-5 2 7-16,-2 1 8 0,-2 4 5 15,-2 5 6-15,1-2 4 0,-3 6 0 0,4-2-3 16,-2 4-2-16,3 3-1 0,1 0-2 0,0 1-3 16,1 1-1-16,1 1-3 0,0 1-2 0,-1-1 3 15,1 0 2-15,3 0 3 0,-2-1-3 16,1-1-4-16,7-2-6 0,0 0-4 0,1 1-1 15,5-3 2-15,-2 0 4 0,5-3 2 0,0-3 0 16,-4-1 1-16,4 0 1 0,-1-3-1 0,0 1 0 16,-2-2 0-16,2-1-2 0,-1 0-1 15,-3-3 1-15,2 1 0 0,-1-3-1 0,0 0-4 16,-2-5 0-16,-1 0-1 0,1-2 0 0,-1-6-1 16,-1 2 2-16,1-2-2 0,-2-1-6 15,-1-1 2-15,1 4-2 0,-4-1 3 0,2 2-3 16,-3 2 0-16,-2 2 1 0,0 3-3 0,-3 3 2 15,-2 4 0-15,1 2-1 0,-1 3 3 0,-3 6 1 16,3-1 1-16,-1 4 1 0,-1 2-2 0,2 2-11 16,2 1-8-16,-1 1-14 0,0 2-6 15,-1 3 3-15,-3 6 11 0,0 6 12 0,-2 7 7 16,-2 8 8-16,0 7-1 0,-3 4 2 0,3 6 3 16,-1 3-4-16,0 3 2 0,0 1-1 0,1-2-2 15,3 0-4-15,-1-4-5 0,4-4-5 0,2-5 0 16,3-3 5-16,2-7 0 0,6-7 4 15,1-7 5-15,5-7 6 0,-2-8 9 0,1-4 4 16,1-8 1-16,0-2-5 0,2-6-3 0,-3-3-4 16,0-3-3-16,-1-2-4 0,-3-1 0 15,-2 1-2-15,-1-3-1 0,1 5 0 0,-3-2 1 16,0 0 0-16,-3 4 4 0,-1 3 0 0,1 5 1 16,-3 1 2-16,1 5-1 0,-2 4-1 0,1 2-1 15,0 1-6-15,0 0-7 0,0 1-10 16,0 2-7-16,1 0 2 0,0 1 4 0,1 7 10 15,-1-1 9-15,6 4 1 0,-4 1 0 0,3 4 5 16,-1 2-25-16,2 1-62 0,-2 1-104 16,3-2-135-16,2-3-234 0,6-3-231 0,-2-7-299 15</inkml:trace>
  <inkml:trace contextRef="#ctx0" brushRef="#br0" timeOffset="901482.1344">31544 1573 1 0,'2'-4'0'16,"1"0"19"-16,3 0-38 0,-1 0 19 0,4 0 0 15,0 2 0-15</inkml:trace>
  <inkml:trace contextRef="#ctx0" brushRef="#br0" timeOffset="902092.3914">31669 1730 1 0,'-8'9'0'0,"0"1"0"0,-3 5 43 0,7 0 265 16,-2 0-92-16,4 1-46 0,0 1-38 0,2 0-10 16,2-1 8-16,6-1 27 0,4-2 29 0,1-2 5 15,7-1-20-15,4-3-37 0,-2 0-36 16,1-3-21-16,0-1-12 0,3-3-8 0,-5-3-8 15,1-3-5-15,-1 1-5 0,-2-3-4 0,2-2-4 16,0-1-3-16,-2-5-3 0,2 0-2 0,-1 0-1 16,-4-2 0-16,0-3 1 0,-2-2-5 15,-3 0 1-15,1-3-1 0,-3 1-3 0,-1-1 1 16,-1-3-5-16,2 0-5 0,-1-2-4 0,1-2-2 16,0 1-2-16,-1-2 3 0,3 2 0 0,0 0-4 15,-1 3 2-15,-4 2 2 0,1 2 2 0,-3 2 8 16,0 4 3-16,-3 5 2 0,2 1-5 15,-3 4 4-15,-1 1 1 0,1 7-5 0,-3 0-11 16,1 2-22-16,0 0-24 0,1 4-4 0,0 1 7 16,-3 7 17-16,-2 4 20 0,1 3 7 0,-2 2 5 15,-1 1-3-15,0 1 1 0,4 1 0 16,-1 0-4-16,1 2 7 0,0 0 0 0,-1 1 3 16,1 2 3-16,0-1-1 0,4-1 2 0,2-2 0 15,3-1 3-15,2-1-2 0,2-4 0 0,2-3 5 16,2-3 0-16,-2-1 7 0,5-4 4 15,-2-3 4-15,-2 0 4 0,0-6 1 0,1 0 0 16,-1-4-7-16,0-2-7 0,2-2-6 0,0 0-5 16,0-2-3-16,1 0-5 0,-2-1-1 0,-1 1-2 15,-1-2 0-15,4 1-1 0,-4-1-3 16,1 4 1-16,0-1-2 0,-2 2-4 0,-2 4 5 16,0 0-5-16,-4 3-5 0,-1 0 1 0,0 2-10 15,1 0-4-15,-3 5-2 0,4-1-3 0,-3 2 4 16,0 5 3-16,2-1 6 0,-2 2 11 0,-1 3 4 15,-1-1 3-15,0 1 0 0,-3 4-2 16,-1-2-33-16,2-1-67 0,-1-1-99 0,-2-4-118 16,4-8-178-16,-2-2-251 0,-3-6-318 0</inkml:trace>
  <inkml:trace contextRef="#ctx0" brushRef="#br0" timeOffset="902227.2832">32281 1388 1185 0,'9'-2'122'16,"8"-2"-92"-16,6-1-3 0,6 2-3 0,3 2-1 16,0-1-15-16,2 4-109 0,0 0-201 0,-2 1-240 15,-2 2 69-15</inkml:trace>
  <inkml:trace contextRef="#ctx0" brushRef="#br0" timeOffset="908964.0596">32940 1321 1 0,'-3'0'0'0,"2"0"0"15,-1 0 0-15,1-1 0 0,-1 0 34 0,0-1 161 16,0 1-26-16,-1-1-28 0,2 1-27 15,-1-1-44-15,1-1-20 0,1 2-17 0,-1 1-17 16,0-2-5-16,0 1-5 0,1 1-2 0,-1-2-3 16,-1 2-7-16,-1 0-14 0,2 0-19 0,-3 0-20 15,-3 0-12-15,-1-1-22 0,1 2 4 16,2 1-10-16,-2-1-2 0,1 2 22 0,0 2 4 16,-4-1 22-16,2 3 17 0,2 1 12 0,-3 1 24 15,-1 0 0-15,-5 3 10 0,2-3 46 16,1 0 0-16,1 0 12 0,2-2 23 0,0 1 17 15,0 1 13-15,4-1-5 0,-3 1-19 0,2-3-1 16,1 0-3-16,3-3-3 0,-1 1 13 16,3-2 18-16,1-2 16 0,2 0 19 0,-1 0-3 15,3-3-27-15,5-1-24 0,2-4-36 0,4-4-25 16,4-1-8-16,0-2-8 0,1-1-2 0,-3 3-1 16,-6-1 6-16,-3 2 6 0,-5 1 8 15,-2 1 3-15,-5 3-5 0,0 2-17 0,-5-1-15 16,-1 6-9-16,-4 0-1 0,-7 5 8 0,-2 4 4 15,-3-1 3-15,1 6-4 0,4-3-3 16,6 2-3-16,3-4-18 0,3 3-50 0,5-3-102 0,3 1-178 16,4 4-280-16,5-4-532 0</inkml:trace>
  <inkml:trace contextRef="#ctx0" brushRef="#br0" timeOffset="909492.245">31672 349 269 0,'-1'-1'360'0,"1"0"-133"0,-1 0-52 16,1 1-44-16,-1-1-28 0,-1 2-23 0,-2 1-10 16,2 4 15-16,1 3 11 0,-1 1-2 0,-3 4-6 15,3 0-7-15,-1 6-16 0,-3 3-16 16,5 0-7-16,1 5-10 0,0 1 6 0,0 3 3 15,0 1 5-15,0 1 4 0,1-2-10 0,4-1-10 16,-3-1-4-16,0-4-7 0,4-3-15 0,-2-5-29 16,2-1-44-16,-1-4-55 0,3-3-76 15,-3-5-120-15,0-1-197 0,-3-5-454 0</inkml:trace>
  <inkml:trace contextRef="#ctx0" brushRef="#br0" timeOffset="909659.0658">31586 346 975 0,'1'-2'258'0,"1"0"-37"0,0-2-4 0,5-3-24 15,0 3-56-15,0-3-53 0,8 1-40 16,-1-2-24-16,4 1-9 0,3 0-17 0,-1 1-32 16,2 0-27-16,-1 0-60 0,-1 1-88 0,0 3-133 15,-1 1-140-15,-7 1-163 0,-2 3 418 0</inkml:trace>
  <inkml:trace contextRef="#ctx0" brushRef="#br0" timeOffset="909818.895">31662 514 124 0,'0'0'256'0,"1"1"-18"0,3-1-7 16,0-1-13-16,4 1-50 0,0-1-61 0,2 1-36 0,2-3-42 16,1-1-58-16,5 0-108 0,0 0-134 15,-2 0-160-15,2-1-142 0,0-1 573 0</inkml:trace>
  <inkml:trace contextRef="#ctx0" brushRef="#br0" timeOffset="910422.9838">32127 329 1 0,'-2'2'207'15,"-1"2"44"-15,0-1 27 0,0 0-14 0,-4 1-39 16,2 2-27-16,-1 1-38 0,2-2-34 0,-3 2-27 15,3 0-29-15,-1 3-19 0,1-1-9 0,3 0-8 16,0 0-6-16,1 0 5 0,2 1 0 16,2-1 2-16,2-2 7 0,3-1 3 0,-1-3-1 15,3-1-3-15,2-1-3 0,1-4-13 16,-1 1-10-16,1-5-3 0,0 0-7 0,0-2 5 16,-2-1 0-16,-1 0 0 0,-2-2 0 0,-3 3-4 15,1 0-1-15,-5 0-6 0,1 2 6 0,-1 3-13 16,-2-1-6-16,0 1-10 0,0 2-27 0,0 1-2 15,-2 1 2-15,2 1 12 0,-1 1 15 16,-1 2 18-16,2-1 8 0,0 2 1 0,-1 1 5 16,1 0-6-16,1 4 4 0,1-2 1 15,2 2 10-15,0-1-1 0,4-1 2 0,2 2 2 16,0-5-2-16,1 1 9 0,3-4-1 0,-1-2 0 16,2-1-3-16,-4-2-1 0,7-1-3 0,-6-4 0 15,3-1-2-15,-2 0 2 0,-3-2-1 0,0 0-6 16,-2-1-5-16,-1 1 2 0,-1-2-4 0,-1 3-1 15,-1-3 5-15,-2 4-3 0,-1 1 0 16,2-1-3-16,-1 3 0 0,-1 1-4 0,-1 3-7 16,1-1-6-16,-1 3-9 0,0 0-10 0,1 0 6 15,-1 3 5-15,1-1 9 0,0 2 7 16,1 0 4-16,2 0 3 0,0 5 2 0,3-2 0 16,-3 0 4-16,5 2 6 0,1-3 0 0,1-1 1 15,1 0 0-15,2-1-2 0,0-2 0 0,3-2 3 16,-4-2 2-16,-2-4 1 0,5 1-6 0,-5 0 1 15,-1-4-2-15,-3-1-2 0,0 1 3 0,-1-3 1 16,-3 2-2-16,-2-1 0 0,1 3-1 16,-2-1-1-16,0 1 0 0,-2 3-3 0,2 0-5 15,0 3-5-15,-1 0-12 0,1 2-5 0,-1 0-1 16,0 3 3-16,0 0 8 0,0 1 7 0,-1 2 5 16,1 3 2-16,1 0-2 0,0 1 2 15,0 2-4-15,3 1-29 0,0-2-50 0,-1 2-69 16,6-3-105-16,0 0-145 0,-1-1-211 0,7-1-481 15</inkml:trace>
  <inkml:trace contextRef="#ctx0" brushRef="#br0" timeOffset="910839.1155">32129 330 429 0,'13'-3'389'0,"3"2"-99"0,8-3-37 15,5-1-40-15,11-1-40 0,10-4-47 0,5 3-44 16,-25 1-9-16,5 1-23 0,1-1-13 0,6 1-7 15,-2-3-34-15,4 2-18 0,-2-1-23 0,3 0-25 16,-4-1-38-16,4 0-65 0,-5 3-123 16,0-1-149-16,-4-2-274 0,2 4 457 0</inkml:trace>
  <inkml:trace contextRef="#ctx0" brushRef="#br0" timeOffset="911422.294">29537 2144 1 0,'-2'1'0'0,"-1"2"264"0,1-2 49 15,4-1-12-15,2-1-44 0,1-2-25 0,2-1-23 16,7-2-37-16,3-2-19 0,9-3-23 0,0-3-18 16,11-4-13-16,3-2-11 0,3 1-13 0,8-3-9 15,8 1-12-15,4-1-10 0,7-3-7 16,8 2-11-16,4-3-7 0,4 0-7 0,6 1-2 15,4-1-2-15,6-1-3 0,3 1-1 0,6-2-4 16,3-1 1-16,3 4-1 0,-1-4 2 0,-4 4-3 16,0 1-4-16,1 4 1 0,1 1-2 15,-6 1 2-15,-4 3 0 0,-8 3-1 0,-11 0 1 16,-6 3-3-16,-10 0 1 0,-7 2 0 0,-12 0-3 16,-6 2 2-16,-7-1-3 0,-10 0-5 0,-7 4-9 15,-6-1-14-15,-5 1-29 0,-4 0-52 0,-5-1-106 16,-2 2-150-16,-1 0-219 0,-5 1-564 15</inkml:trace>
  <inkml:trace contextRef="#ctx0" brushRef="#br0" timeOffset="911709.4198">29729 2035 726 0,'11'-3'103'16,"7"-2"-1"-16,15-5 40 0,16-2 44 0,14-4 5 15,18-4-29-15,14-1-45 0,15-3-38 16,12 0-24-16,14 0-16 0,2-1-13 0,10 1-7 15,-2 3-5-15,-3 3-1 0,-2-1-14 0,-8 2-30 16,-5 5-84-16,-11 0-145 0,-7 3-201 16,-17 0-329-16,-13 2 475 0</inkml:trace>
  <inkml:trace contextRef="#ctx0" brushRef="#br0" timeOffset="912326.6527">29149 2755 442 0,'2'-10'884'15,"0"-3"-470"-15,3-3-95 0,-4 4-62 0,1 6-46 16,-2 0-47-16,1 2-46 0,-1 3-41 0,0 1-34 16,0 1-27-16,0-1-14 0,0 6-5 15,0 0 0-15,-1 6 4 0,1 8 6 0,0 5 3 0,0 6 2 16,1 1 3-16,-1 1-1 0,2 3-3 16,2-4 0-16,-1 3 0 0,0-3-1 0,2-1 3 15,-2 1 1-15,1-3 1 0,0-2-2 0,-1 0-4 16,4-3-5-16,-1-5-9 0,3-2-17 0,0-7-28 15,1-3-32-15,1-5-37 0,-1-2-70 16,0-4-100-16,1-5-276 0,-2-5-551 0</inkml:trace>
  <inkml:trace contextRef="#ctx0" brushRef="#br0" timeOffset="912502.2954">29281 2752 1024 0,'3'-6'435'0,"5"-1"-191"0,3-3-50 0,2 1-26 15,6-1-42-15,5 0-43 0,3-1-38 16,2 3-19-16,0 1-15 0,-2 2-20 0,-2-1-21 16,-4 1-40-16,-4 4-58 0,-4 1-87 15,-3 3-113-15,-5 3-103 0,-3 2-92 0,-4 1-71 16,-3 3 567-16,-6 2 27 0,0 4 0 0</inkml:trace>
  <inkml:trace contextRef="#ctx0" brushRef="#br0" timeOffset="912646.224">29400 2888 1 0,'-5'8'0'0,"-3"-2"507"16,4 5-93-16,-2-4-128 0,6-4-85 0,2 1-36 15,3-1-17-15,-2-1-8 0,5 1-19 0,3 0-25 16,2-3-22-16,6 0-47 0,4-2-87 16,2 1-184-16,2-2-296 0,-3 1-795 0</inkml:trace>
  <inkml:trace contextRef="#ctx0" brushRef="#br0" timeOffset="913191.2603">29863 2790 628 0,'-10'5'340'16,"-1"1"-35"-16,-2 1-11 0,0 1-53 0,6 0-64 15,-3 0-49-15,2 1-33 0,-1 1-26 16,5 2-20-16,-1-4-13 0,5 2-9 0,1-2 6 16,5-1-1-16,3-1 8 0,3-4 5 0,5 1-6 15,4-8-7-15,3-1-11 0,3-1-6 0,-3-6-6 16,3 1 1-16,-6-2 1 0,-1 0 1 0,-7-1 2 15,-2 3 5-15,-2 2 7 0,-2 3 10 0,-5 0 13 16,-1 5 1-16,-1 0-9 0,-1 2-16 16,1 0-18-16,0 1-19 0,-1 1-2 0,0 4 3 15,-3 0 4-15,3 4 11 0,-1 3 1 0,4 0 4 16,2 3 0-16,0-1 5 0,5-1-2 0,2 3 1 16,0-4 3-16,6-3 1 15,-2 0 4-15,6-4 2 0,-2-1 6 0,4-5-1 0,0-3 3 16,-1-2-1-16,0-4-7 0,-1 1-1 0,-1-7-2 15,0-2-5-15,-3-1 0 0,-4 0 0 16,-1-1-2-16,-3 0-1 0,-1 4-3 0,-4-2-1 16,1 2-2-16,-4 4 0 0,0 3-1 0,0 0-1 15,-2 5 0-15,1 0-2 0,0 3-5 0,0 0-5 16,0 0-10-16,0 2-8 0,0 1 5 0,1 0 2 16,-1 6 12-16,2-1 7 0,2 3 1 15,1 1 0-15,1 2 0 0,0-2 1 0,4-1-1 16,0-2-1-16,5 2 0 0,-1-4-1 0,1-2-1 15,0-4 4-15,-3-2-1 0,4-2 3 0,-3-2 4 16,-2-4-2-16,3 1 1 0,-4-3 1 16,-4 2 1-16,2 1 0 0,-6 0 0 0,-2 1-2 15,0 1 3-15,0 3-4 0,0 0-1 0,0 2 0 16,-1-1-6-16,1 5-6 0,0 0-1 0,0 1-2 16,0 3 4-16,0 5 4 0,1 0 3 0,1 3 0 15,5 6-1-15,-1-7-1 0,5 3-3 16,-2-2-9-16,-2-4-18 0,7 1-46 0,-3-2-64 15,0-1-100-15,0-3-163 0,0-3-302 0,0-3-853 16</inkml:trace>
  <inkml:trace contextRef="#ctx0" brushRef="#br0" timeOffset="913820.8843">30851 2683 1497 0,'6'-6'283'0,"0"-5"-91"0,4-1 22 15,1 0 4-15,-4 3-61 0,3 3-49 0,4 0-34 16,-4 1-21-16,0 2-17 0,2 2-11 0,0 1-7 16,0 0-6-16,-1 2-4 0,3 1-2 15,-2 1-4-15,-2 2-1 0,1 1 0 0,0 0-2 16,-2 3 2-16,0-3 1 0,0 4-1 16,-3-4-1-16,3 1-2 0,0 0-1 0,-2-4-3 15,-1 1 1-15,2-3 2 0,3-2 2 0,-3 0 0 16,0-3 0-16,1-2-3 0,2-2-5 0,0-2-6 15,0-1-2-15,1-4-1 0,-1 0 7 16,1 2 7-16,1-2 1 0,-2 0 2 0,1 1-2 0,-2-1-3 16,-1 0 8-16,-3 3 5 0,2 2 10 15,-2 2 7-15,-3 2 5 0,-1 2 1 0,2-1-1 16,-3 3-1-16,1 0-10 0,-1 1-7 0,2 0-7 16,2 0-6-16,-1 1 1 0,3 2 2 15,1 1-1-15,1 0 2 0,3 0-1 0,1 1 1 0,5 0-1 16,2 2 1-16,-1-4 3 0,2 0-3 15,-4 2 0-15,0-4 3 0,-3 4-5 0,0-4 0 16,-4 3-2-16,0-1-3 0,-4 2-1 0,2 1-2 16,0 0 1-16,-4 6 0 0,3-1 2 15,-5 4 4-15,0 4 1 0,-2 0 4 0,-2 0-2 16,-1 4 3-16,-5-2 1 0,-2 3 3 0,-2-2 2 16,-5 3 2-16,-2 3 0 0,1-4-1 0,-1-4 0 15,3-2-1-15,5-10-2 0,2 1 1 16,4-7 3-16,1-1 2 0,2-1 1 0,2 0-10 15,2-1-43-15,3-5-81 0,0-3-144 0,3-1-293 16,1-5-1042-16</inkml:trace>
  <inkml:trace contextRef="#ctx0" brushRef="#br0" timeOffset="914142.4134">29480 3534 1971 0,'-2'-16'238'0,"1"0"-113"16,0-2 12-16,2 3 25 0,-1 6-3 0,-1 1-30 15,1 2-29-15,0 6-33 0,-1-1-28 0,1 2-29 16,0-1-18-16,0 5-1 0,0 1-2 0,0 6 7 16,-1 3 6-16,1 1 0 0,-1 2 0 15,2 2 0-15,0 1 0 0,1-3 0 0,5 0-7 16,0 1-20-16,0-1-44 0,4 0-65 0,2-5-115 16,-1 0-204-16,-1-5-448 0,2-3-379 15</inkml:trace>
  <inkml:trace contextRef="#ctx0" brushRef="#br0" timeOffset="914294.2474">29578 3341 1091 0,'0'-4'219'0,"-1"-2"-212"0,1 0-65 16,2 4-41-16,6 0-71 0,2 2-51 0,0 2-50 16,3 2-123-16,4 3 291 0</inkml:trace>
  <inkml:trace contextRef="#ctx0" brushRef="#br0" timeOffset="914756.1906">29798 3478 1584 0,'2'-5'290'0,"0"-2"-86"0,-1-2-16 0,5 1-18 15,-5 5-41-15,0 0-35 0,0 2-33 16,-2 1-29-16,1 1-28 0,0 1-17 0,0 1-4 16,1 4 5-16,-1 1 7 0,1 2 7 0,0 2 0 15,1 1 2-15,0 1-2 0,-1 0 1 16,-1-2-1-16,-1 2 1 0,-1-3 0 0,0 1 1 15,0-3-1-15,2-3-1 0,-1-1 4 0,1-2 3 16,0-2 11-16,0-1 3 0,1-1 4 16,-1-4-12-16,4 1-13 0,2-3-9 0,2-4-7 15,1 3 4-15,1 2 2 0,0 0-1 0,-4-1-1 16,2 4-2-16,0 0-4 0,-1 3-2 0,0 1-2 16,1 2 0-16,0 1 3 0,2 2 5 0,-1-1 5 15,3 2 5-15,1 0 4 0,4 3 1 0,2-4 1 16,-3-1 0-16,8-1 3 0,-3-2 1 15,3-2 3-15,-4-3 2 0,3-1 1 0,-1-3 2 16,-4-1 1-16,1-4 4 0,1 0 5 0,-4-1 1 16,-2 0 3-16,-2-4 4 0,-2-1 2 0,1 0 5 15,-3-1-1-15,0-1-4 0,-5-2-2 16,2-1-6-16,-3 1-2 0,-2-1-5 0,-1-2-2 16,-1 0 0-16,-3-4-4 0,3-1-4 0,0 0-1 15,-4-1-5-15,6-1 0 0,-2 3 1 0,0 4 3 16,-2 2 6-16,2 6 6 0,0 5 3 15,1 7-4-15,-1 2-7 0,2 3-13 0,0 0-17 16,0 3-6-16,0 2 0 0,1 4 7 0,0 5 12 16,0 6 3-16,3 0 2 0,4 4-1 15,0 3-2-15,2 2-11 0,0 2-30 0,0 3-54 16,0-2-77-16,0 1-140 0,-2-3-231 0,-3-5-492 16,3-4-4-16</inkml:trace>
  <inkml:trace contextRef="#ctx0" brushRef="#br0" timeOffset="914921.1736">30383 3205 1139 0,'4'-5'694'0,"-3"-1"-665"15,2-3-14-15,4 6 6 0,2-2 7 0,2 1 3 16,1 1-9-16,2-1-10 0,2 3-11 16,-1 1-31-16,4 1-67 0,1 3-119 0,-1-1-170 15,-1 3-268-15,-6 0 46 0</inkml:trace>
  <inkml:trace contextRef="#ctx0" brushRef="#br0" timeOffset="915954.3223">30635 3323 670 0,'8'-4'320'0,"2"-2"-67"0,3-6 3 0,-3 3 6 16,5-1-32-16,-4-1-33 0,-1 0-36 0,0 0-34 15,-3-1-20-15,1 0-14 0,-1 0-16 0,-4 0-6 16,2-1-8-16,-3 4-5 0,-3-1-9 16,0 0-6-16,-4 2-12 0,2 2-11 0,-3-1-5 15,1 3-9-15,-1 1-3 0,-3 1-3 0,3 2-5 16,-3 2 0-16,-2 2-1 0,0 3 1 16,-3 2 1-16,3 2 3 0,0 3-1 0,3-1-2 15,4 3 1-15,1 0 0 0,-2 0-1 0,6 1 4 16,4-1-4-16,-1-1-2 0,1 2-6 15,0-2-12-15,5-1-12 0,1-3-3 0,-1-2 7 16,6-5 14-16,-2-2 16 0,2-4 8 0,-1-1 3 16,3-4-1-16,-4-1 0 0,4-3 2 0,-5 0-1 15,2-3-3-15,-2 1 2 0,-3-4-6 0,2 1 1 16,-3 1 0-16,1-2-2 0,0-1 3 16,-1 2 0-16,-2 3-1 0,-1-1 0 0,3 3 1 15,-1 2-4-15,-2 5-3 0,-1 0-4 0,0 2-5 16,1 1-1-16,2 1 1 0,1 2 2 15,-1 3-3-15,0 2 5 0,0-1-1 0,1 2 2 0,1 3 2 16,-2-1 1-16,-3 1 2 0,3 0 1 16,0 0 1-16,-4-1 0 0,3 1-2 0,-5 0-1 15,2-4 6-15,-2 1-1 0,0-3 1 0,-1-3 2 16,0 1 0-16,0-3 8 0,2 0 15 0,-3-1 13 16,0-2-8-16,1 1 1 0,0-3-14 15,2-2-11-15,-1-1 3 0,3-4-4 0,-1 1 0 16,2 0 0-16,-2 1-2 0,3-2-3 0,-2 1 1 15,2 3-3-15,0-2-2 0,-2 2 0 16,5 3-2-16,-3-1-1 0,-3 4 1 0,2 1-9 16,-3 1-2-16,3 1-3 0,-1 2 0 0,0 2 0 15,-1 0 3-15,3 2 2 0,-3 0 2 0,3 2 5 16,-2-1 3-16,2 1 1 0,-1 0 0 16,0-2 2-16,3 2-1 0,-2-2 0 0,-2-1 2 15,3-1 0-15,0-2 0 0,2-3 3 0,-2 0 4 16,-2-3 0-16,4-2 1 0,1-1-2 0,-1 2-2 15,4-6 0-15,-3 1 0 0,1-2-1 16,0-1 0-16,-1-1 1 0,4 0-2 0,-2 0 0 16,-3 0 1-16,2-1-2 0,-2 4 2 0,0-2 1 15,0 5 4-15,-3-1-1 0,-3 1 0 0,-2 4-1 16,1 2-5-16,-2 0 0 0,0 1-5 0,-1 0-8 16,0 0-12-16,-1 1-2 0,1 1 2 15,0 2 4-15,0 3 12 0,0-1 4 0,1 1 1 16,1 2-1-16,-1 0-6 0,1-2-12 0,2 4-12 15,-2-4-9-15,0 1-7 0,3-2 5 0,-1 0 1 16,2-1 5-16,-2-2 3 0,3 1 4 16,-2-2 8-16,1 2 6 0,-1-3 5 0,2 2 2 15,-1-1 2-15,0-1 0 0,1 2 2 0,1-1 0 16,-2 0 2-16,4-1 1 0,1 0 0 16,4-2 3-16,-2-2 0 0,4 0 1 0,-1-3 0 15,4-2-1-15,6-1 0 0,-3-1 0 0,6-3 2 16,-1-1-2-16,-4-1 4 0,-1-1 1 0,-3-3 3 15,2 0 3-15,-4-2 6 0,0-1 7 0,-1-1 3 16,-4-2 3-16,0-1-2 0,-2 0-6 0,-1-6-2 16,-1 1-4-16,1-4-1 0,-3 4 4 15,-4 4 11-15,3 2 7 0,-3 3 6 0,-2 6 1 16,-1 6-4-16,-1 3-6 0,1 5-8 0,-1 2-17 16,1 0-17-16,0 2-8 0,-2 5-2 0,1 4 6 15,-3 7 11-15,3 4 2 0,0 3 0 16,1 3 0-16,2 7 2 0,8 1-2 0,1 5-4 15,7 1-26-15,-1-1-55 0,3-2-83 16,-6-2-153-16,5-2-239 0,-4-7-629 0</inkml:trace>
  <inkml:trace contextRef="#ctx0" brushRef="#br0">30164 3596 511 0,'-2'0'681'0,"-3"2"-445"16,1 1-85-16,-3 2 8 0,-2 7 45 15,-5 8 18-15,-2 3-18 0,-5 5-37 0,1-3-55 16,2 3-48-16,4-2-28 0,3 1-7 0,1-1-5 15,1 1-1-15,6 1-3 0,2-3-1 0,3 0-2 16,3-3 0-16,6 1-1 0,3-5-3 0,2-3 1 16,4-6 2-16,5-3 4 0,1-6 2 0,3-2-3 15</inkml:trace>
  <inkml:trace contextRef="#ctx0" brushRef="#br0" timeOffset="917739.1693">32013 3440 1023 0,'0'-6'907'16,"2"-1"-841"-16,-1-3-15 0,1 3-1 0,3 1-2 16,-2 0-25-16,-1 3-29 0,5 0-36 0,-2 0-74 15,4 3-113-15,0 2-166 0,0 1-239 16,1 1-111-16</inkml:trace>
  <inkml:trace contextRef="#ctx0" brushRef="#br0" timeOffset="918123.0154">32128 3500 657 0,'-2'9'81'15,"-4"-3"-26"-15,4 6 56 0,1-1 44 0,2-3 15 16,1 5-9-16,4-3-25 0,-1 3-16 0,3-2-11 16,2 0 4-16,0-1 2 0,4-1 2 15,2-3-4-15,0-1-10 0,-1-3-10 0,1-2-14 16,-2-1-9-16,2-4-11 0,-3-1-9 15,0-4-9-15,2 0-4 0,-3-4-6 0,1-1 1 16,-2-3-2-16,5-1 0 0,-5-2-2 0,-1-1-1 16,2 0-2-16,-5 0-3 0,-2-3-3 0,1-1-2 15,-3-1-2-15,1 0-4 0,1 0 1 16,-3 2-3-16,4-7 0 0,-3 4-2 0,2-2-1 16,-1 0 0-16,1 4 5 0,-1 3 9 0,-1 3 6 15,-3 6 9-15,0 5-2 0,0 3-8 0,0 1-10 16,0 4-22-16,-1 4-12 0,1 1-3 15,-3 4 2-15,0 5 10 0,-1 6 8 0,1 4 0 0,1 7-3 16,0 3 6-16,2 5-1 0,-2 3-2 16,1 3 6-16,0 3-5 0,-5 1-3 0,1 2-20 15,-3-1-52-15,5-3-74 0,-3-5-101 0,5-6-128 16,1-10-165-16,5-8-228 0,0-9-188 0</inkml:trace>
  <inkml:trace contextRef="#ctx0" brushRef="#br0" timeOffset="918269.1418">32512 3373 1941 0,'3'-4'94'0,"4"-4"-105"0,2-2-13 0,3 5 3 15,3-1 12-15,3 3-1 0,2-3-50 0,1 2-134 16,1 0-253-16,-2 1-540 0</inkml:trace>
  <inkml:trace contextRef="#ctx0" brushRef="#br0" timeOffset="918485.6126">32850 2908 1652 0,'0'3'191'0,"1"2"-60"0,6 0 7 0,-2 6 8 15,4 3-1-15,2 6 5 0,-5-7-16 16,2 4-21-16,-4 6-20 0,6 3-31 0,-4 6-16 15,0 4-11-15,-2 4-8 0,-2 7-2 0,-8 42-2 16,-8-9-16-16,-11-11 0 0,0-13-9 16,-1-4-26-16,-1 4-45 0,2-7-73 0,-1-4-115 15,0-6-189-15,3-7-306 0,-1-8-652 0</inkml:trace>
  <inkml:trace contextRef="#ctx0" brushRef="#br0" timeOffset="921017.4594">30860 3442 1052 0,'0'-4'304'16,"0"-2"-67"-16,0-3-21 0,-1 5-14 0,0 1-22 15,-1 1-31-15,-3 1-30 0,2 0-32 0,-1 1-26 16,-2 1-27-16,4 0-21 0,-1 2-10 0,-2 1 0 15,0 7 6-15,-3 0 4 0,-1 6 5 16,1-1 4-16,-1 4-1 0,4 4-4 0,-3-2-4 16,5 3-4-16,-1 3-3 0,4-2 2 0,3 3-2 15,0-4 2-15,1-1-1 0,5-6-2 0,0-3 3 16,1-2 2-16,1-5 3 0,4-1 4 16,-1 0 2-16,-1-3 4 0,6-4 0 0,0-1 2 15,1-4-3-15,-1-4-5 0,-1-3-6 0,-2-3-1 16,-1-3-7-16,0 0-3 0,-5-4-3 0,-2-1-6 15,-5-1-2-15,-2 2-3 0,-1-2-1 16,-2 3 2-16,-2 2 0 0,-3 1 2 0,-2 4 0 16,-3 0 0-16,2 6-1 0,-1-1 0 0,0 3-1 15,1 3-2-15,2 1-6 0,-1 1-6 16,4 4-3-16,-1-1-2 0,2 3 3 0,-1 1 6 16,1 2 7-16,-2-1 3 0,6 3 3 0,1-1 5 15,7-1 1-15,0 1 3 0,1-3 9 0,4-1 7 16,0-2 8-16,6-1 4 0,-1-3 0 15,4-2-1-15,0-3-4 0,1-1-5 0,1-4-4 16,-2 3-1-16,1-4-3 0,0 3-1 0,-2 1-1 16,-4-3-1-16,1 4-2 0,-6 1-1 15,-2-2-1-15,-2 5-2 0,0 2-3 0,1-1-4 16,-5 4-6-16,1-1-4 0,-1 4 1 0,2 3-2 16,-2 0 5-16,-1 3 3 0,3 3 2 0,-4 1 2 15,-2 1 5-15,2 2 2 0,1-2 3 0,-3 2-2 16,-3-2 1-16,1 0 0 0,2 0 2 0,-2-3-2 15,2-1 3-15,0-3 1 0,0-6 2 16,0 0 10-16,1-3 18 0,-1 0 17 0,0-4 2 16,1-1-8-16,4-3-20 0,-1-6-18 15,-1-1-7-15,4 0 1 0,2 0-4 0,-1-2 1 0,-2 2-2 16,5 1-3-16,-3 0-3 0,1 2-1 16,-2 1-2-16,0 3-1 0,1 3-1 0,-2 2-3 15,-2 2-4-15,1-1-3 0,-1 4-6 0,3 0-2 16,-2 3 0-16,4 3 9 0,-1 2 6 15,3-1 5-15,0 6 5 0,2-5 2 0,3 7 2 16,2-4 0-16,-2 0 2 0,3 0 0 0,1-3 3 16,-1 1 0-16,2-4 2 0,-4-1 1 0,-1-3 2 15,1 0 2-15,-5-4 3 0,-1-2 7 16,-1 0 2-16,0-5 4 0,-3 2 0 0,-3-5-5 16,3 2 0-16,0-4-6 0,-2-2-3 0,2 1 0 15,-4-3-2-15,2 2 0 0,-1-3 0 0,-3-2-2 16,5 0 1-16,-2-1-3 0,-2 0 0 15,3 1 1-15,-2-3-2 0,-1 0 0 0,0-1 0 0,1 0-2 16,-2 2 2-16,0 2 1 0,-1 4 1 16,-1 3-1-16,-1 3 1 0,0 4-3 0,-1 3-10 15,2 3-18-15,0 0-26 0,0 4-4 0,-1 6 1 16,-3 5 15-16,1 4 25 0,-3 10 6 16,5 2 5-16,1 7-1 0,1 2 4 0,1 2 1 15,0 3 0-15,0 5-3 0,-1 6 2 0,-3-1 0 16,-2 5 0-16,1-3 3 0,-4 1-5 0,-1 1-2 15,3-2-6-15,-3-1-20 0,-1-3-28 16,-5-7-15-16,5-3-11 0,4-7 1 0,-1-7 7 16,5-10 9-16,3-9 20 0,1-7 43 0,-1-4 36 15,3-5 16-15,-1-1 0 0,-1-7-21 16,4-5-13-16,-2-2 0 0,5-3 8 0,-2-2 10 16,-2-1 6-16,2-1 1 0,-1-1 0 0,1-1-1 15,5-2 0-15,2-1-3 0,0 0-6 0,2 0-6 16,-1 1-6-16,1 3-2 0,-1 0-3 0,1 3-2 15,-3 0-2-15,-2 5-3 0,-1-1 1 16,-1 2 0-16,0 2-3 0,0-1-1 0,-4 2-1 16,4 0-2-16,-3 1 1 0,-2 3 1 0,2-1-1 15,-2 2-1-15,3 1-2 0,-2 2 1 0,1 1-2 16,-3 3 1-16,0 2 0 0,1-1-3 0,-2 2-1 16,-2 2-3-16,1-1 1 0,0 1-2 15,2 1 0-15,-2-1-1 0,1 2-3 0,-1-1-2 16,0 2-2-16,0-1-1 0,-1 0 2 0,0 2 3 15,0 1 5-15,1-2 3 0,1 0 2 16,0-1 2-16,-1 0 1 0,1 0 1 0,0-1 2 16,-1 1 0-16,3-2 2 0,-2 0 3 0,0 1 2 15,-1-2 2-15,2 1 1 0,-1 0 2 0,-1-2-2 16,2 1-2-16,-1 1-3 0,-1-2-2 16,5-2-1-16,-3 2-2 0,4-2 0 0,1-2 0 15,-2 0-2-15,3 1 2 0,1-4 1 0,-1 1 0 16,2 0 2-16,-1-3-2 0,1 1-1 0,-1-5 1 15,1 2 0-15,0-1 2 0,-2-3 0 16,0 2 2-16,2-1-1 0,-4-5 0 0,-1 1 1 0,1 0-3 16,-1-3-1-16,-1 0-1 0,3-1-2 15,-3-1 0-15,1-3 0 0,0 3-1 0,-1 1-1 16,1 0 0-16,-3 3 0 0,-1 3 1 0,2 4-1 16,-4 4-1-16,0 3-1 0,-2 5-4 0,-1 2-5 15,2 0-15-15,-1 0-21 0,0 1-2 16,-2 6 5-16,3 1 15 0,-3 8 25 0,2 3 7 15,-2 5 2-15,4 3 4 0,2 1-4 16,1 3-2-16,2 2-1 0,1 2-3 0,-2 1 2 16,6-3-2-16,0 1-2 0,0-3-3 0,0-4-5 15,4-4-8-15,-4-5-11 0,0-1-12 0,-1-3-21 16,0-4-33-16,-1 0-49 0,-1-4-80 16,-3 0-135-16,5-2-190 0,-6-1-688 0</inkml:trace>
  <inkml:trace contextRef="#ctx0" brushRef="#br0" timeOffset="921607.7049">32460 3251 1 0,'0'0'120'0,"0"1"165"15,-1-1-54-15,1 0-42 0,1 0-49 0,-1 2-57 16,1-1-45-16,0-1-30 0,-1 2 0 16,1-2 11-16,0 3 16 0,-1-1 17 0,2 1 2 0,1-1 0 15,-1 0 4-15,1-1-1 0,0 0-2 16,0-1-4-16,-2 0-2 0,-1 0 7 0,1 0 9 15,-1-1 12-15,0 0-9 0,2-1-11 0,-1 0-16 16,1-1-19-16,2 1-6 0,-3-1-10 0,0-2-7 16,0-1-3-16,-1 1 1 0,3-2 1 15,0 1 2-15,-1 1-2 0,0-1 0 0,-2 0 2 16,1 2-2-16,2 2 1 0,-1 1-1 0,-2 0-4 16,0 1-7-16,-2 0-21 0,2 0-32 0,-3 1-22 15,3 2 13-15,-1 0 18 0,1 3 36 16,-2 1 24-16,1 2 1 0,-1 3 0 0,-2-1-1 15,3 1 1-15,1 0 0 0,0 3 0 0,-1-5 2 16,1 5 0-16,0-3 0 0,0 2-6 16,1 1-16-16,-1-2-54 0,0-1-83 0,0-2-98 0,-1-1-111 15,-1 1-151-15,-2-3 219 0</inkml:trace>
  <inkml:trace contextRef="#ctx0" brushRef="#br0" timeOffset="928255.4214">29793 1796 609 0,'-2'-5'148'0,"-1"-4"-16"0,-2 0 8 15,3 3 3-15,1 2-4 0,1 1 4 0,-1 1-7 16,1 1-18-16,0-1-11 0,-1 2-18 0,1 0-19 16,0 0-20-16,0 2-14 0,0-2-8 15,-1 1-5-15,1-1-3 0,-3 0-4 0,3 0-3 16,0 0-8-16,0 0-5 0,0 2-3 0,0-2-5 16,0 0-1-16,0 0-1 0,3 0 1 0,-3 0 1 15,0 0-2-15,0 0-5 0,1 0-3 0,-1 1-7 16,0-1 4-16,1 3 12 0,0 2 6 0,0-1 12 15,3 0 2-15,1 2-2 0,-2 5 0 16,6-5-1-16,0 2 0 0,-1 3-3 0,2 0-3 16,1 0-2-16,3 2 0 0,5 3-1 15,7 1 4-15,-1-1 1 0,7 5 1 0,6 3 4 0,2 2-2 16,2 2-2-16,4 5 0 0,0 1-3 16,2 2 0-16,-1 0 2 0,-1 0-3 0,-3 3-2 15,3 1 1-15,-2 2 0 0,4 5 3 0,-4 4 1 16,6 1 2-16,-1 3 3 0,0-1 0 0,3 1 4 15,0 2-3-15,-2-5-1 0,1 4 1 16,0-1 2-16,0 1-1 0,0-3 3 0,-4-4 0 16,-1-3 1-16,-1 0 5 0,1-5 8 0,-3-4 7 15,2 1 6-15,-3-7 1 0,-2 0-4 16,-4-3-3-16,0-2-1 0,-6-3 1 0,-3-5 1 16,-4 0-3-16,-4-3-3 0,-5-3-4 0,-1 0-4 15,-3-4-4-15,-2-1 0 0,1-2-4 0,-4 0-1 16,1-2-3-16,-4 0-2 0,2 0-2 0,-2-1 0 15,0 1-1-15,-1-2-1 0,-1 1 0 0,0-2 3 16,0 1 0-16,0-1 3 0,0 0 3 16,0 0 2-16,-1-1-3 0,1 1-7 0,0-2-12 15,-1 1-16-15,0-1-27 0,0-1-46 0,0-1-76 16,-3-3-101-16,3-1-145 0,-1-3-228 0,0-4-560 16</inkml:trace>
  <inkml:trace contextRef="#ctx0" brushRef="#br0" timeOffset="928803.9738">31843 1714 1 0,'1'0'0'0,"-1"0"201"16,-1 2-39-16,1-2-19 0,0 1-13 0,0-1-20 15,0 2 0-15,1 3-1 0,-1 2 6 0,3 3 22 16,1 6-6-16,0 3-4 0,6 8-6 0,1 8-13 16,8 5-15-16,1 6-17 0,8 7-7 15,4 5-9-15,4 9-8 0,1 1-3 0,3 3-9 16,-1 1-6-16,0 0-2 0,-2 1-4 0,-3 1-4 15,-4 0-2-15,-7-4-2 0,-1-2-5 16,-1-8 0-16,2 0 0 0,-2-5 2 0,2-7 0 16,-1-5 5-16,-1-9 0 0,0-2 6 0,2-7 0 15,0-5-2-15,-3-3-2 0,-4-4-4 16,-1-4-2-16,-5-3-2 0,-3-1 0 0,-2-3 1 0,-2-1 6 16,-1-1 1-16,-1 0-7 0,-2-1-14 15,2-1-22-15,-1 0-26 0,0-3-32 0,0 0-49 16,2-1-62-16,-4-1-92 0,1-2-139 0,-2-1-223 15,-1-1-248-15</inkml:trace>
  <inkml:trace contextRef="#ctx0" brushRef="#br0" timeOffset="930054.3222">22180 5184 1320 0,'-2'0'226'0,"-5"0"-62"0,2 0-54 0,-3 0-29 16,0 2-14-16,1 8-5 0,-6 1-2 15,0 8 1-15,-5 3 3 0,-3 8-5 16,1 5 3-16,0 3 2 0,0 4-3 0,1 3-2 15,7 1-13-15,0-2-8 0,2-2-9 0,3-1-4 0,5 0-5 16,2-5-1-16,2 4-1 0,3-1 4 16,-1-3-1-16,6 1 1 0,0-5-2 15,0-4-5-15,2-4 0 0,4-1-2 0,-3-3 2 0,-1-2-2 16,6-3 3-16,-7-2 0 0,4-4 2 16,-2-1-3-16,-3-2-1 0,-2-1-4 0,-1-2-3 15,0-2-24-15,2 1-22 0,-2-2-29 0,-1-2-46 16,2-1-63-16,0 2-99 0,1-4-129 0,1-1-239 15,-4-2-582-15</inkml:trace>
  <inkml:trace contextRef="#ctx0" brushRef="#br0" timeOffset="930351.9025">22553 5307 1944 0,'-5'0'276'0,"2"0"-113"0,-4 2-86 15,5 3-40-15,-1 3 3 0,-5 6 12 16,0 4 11-16,2 6 7 0,-1 7-7 0,1-1-8 0,2 6-7 16,3 3-7-16,0 1-8 0,2 1-7 15,-1 4-5-15,0 0 0 0,-1-1-2 0,1-1 2 16,2-9-6-16,0-2-2 0,6-6-2 15,-3-1-2-15,2-3 0 0,2-1-2 0,-1-4-3 0,0 0-3 16,-2-5-12-16,3-4-30 0,0-2-36 16,0-5-40-16,0-1-52 0,2-4-76 0,-1-6-111 15,1-3-218-15,1-5-455 0</inkml:trace>
  <inkml:trace contextRef="#ctx0" brushRef="#br0" timeOffset="930558.0654">22485 5405 1116 0,'5'-3'390'0,"-2"-2"-134"15,2-2-44-15,2 2-16 0,1-2-1 16,3 2-23-16,0-1-38 0,1-1-36 16,6 0-31-16,2-1-25 0,1 1-16 0,2-1-11 0,1 1-8 15,-4 3-17-15,1-2-33 0,-7 0-52 16,3 3-90-16,-6 2-137 0,-2 0-198 0,-5 2-262 15,-3 2-186-15</inkml:trace>
  <inkml:trace contextRef="#ctx0" brushRef="#br0" timeOffset="930742.7532">22576 5531 364 0,'2'1'406'16,"4"2"-125"-16,2 2-34 0,-1 0 5 15,6 0-22-15,2-2-27 0,1-3-33 0,5 0-43 16,2-3-37-16,0-1-31 0,5-1-25 0,0 0-27 15,-2 1-65-15,1 0-129 0,0-1-216 0,-2-1-329 16,1 5-357-16</inkml:trace>
  <inkml:trace contextRef="#ctx0" brushRef="#br0" timeOffset="931401.2697">23188 5423 519 0,'-6'6'408'0,"-9"4"-101"0,0 2-12 0,-2 2-12 16,3 2-8-16,-6 0-37 0,0 3-56 15,0 0-55-15,2-1-46 0,6 0-23 0,3 0-19 16,0 0-7-16,6 3-13 0,2-2-4 0,1 0-3 16,3 1-5-16,3-3 2 0,2-5-1 0,6-2-1 15,1-6-2-15,5-1-3 0,5-6-2 16,0-1-5-16,-3-4 5 0,3-2 2 0,-3-3 3 15,-1-2 5-15,-4-3 2 0,-3 4 2 0,-4-5 1 16,-3 2 0-16,-4-2-1 0,1 2-3 16,-4-1 1-16,0 0-3 0,-1 2 0 0,-2 3 6 15,1 1 3-15,-3 6 5 0,3 0 1 0,0 5-7 16,1 1-12-16,0 1-12 0,1-1-11 0,1 3-1 16,-1 1 5-16,0 3 4 0,0 4 10 15,0 1-2-15,1 3 3 0,1-2 1 0,4 2 2 16,-1 0 4-16,4-4-3 0,2 3 3 0,5-6 1 15,-1 1 3-15,10-4 0 0,-1-5 0 0,5-2 1 16,0-5-3-16,-5-1 1 0,2 0-1 0,-4-3-1 16,-3-2 2-16,-5-1 2 0,3-1 0 15,-8-1-2-15,-3 1 2 0,0 2-4 0,-4-1-2 16,-2 4 0-16,0 0 1 0,-2 3 1 0,-3 2 1 16,3 2 0-16,-1 2-5 0,1 1-6 0,-1 1-11 15,1 1-6-15,2 0-1 0,-1 5 6 16,-2 4 8-16,-2 2 3 0,3 1 6 0,1 3-1 15,1 1 0-15,1 0 0 0,5 0-3 0,-2-3 2 16,3 2 0-16,-2-3 1 0,3 2-3 16,3-1-1-16,-1-5-1 0,0-1 0 0,1-3-8 15,1-5 5-15,3-2 5 0,-3-4 2 0,0-3 7 16,7-2-2-16,-1-4-2 0,-3 1 0 0,1 0 0 16,-4 0 3-16,-2-2-1 0,-2 2 0 15,-5-3-5-15,2 0 2 0,-4 2-2 0,0 1 1 16,-1 2 2-16,-1 2 0 0,0 5 2 0,-3 0 3 15,3 2-3-15,0 2-2 0,1 0-9 0,0 2-12 16,1 1-2-16,0-1-1 0,0 5 6 0,3 4 9 16,-1 0 4-16,-1 3 3 0,5 1-1 0,2-1 1 15,1 1 0-15,0-3-1 0,3 2 0 16,-2-3-2-16,0 1-11 0,0 0-31 0,-2 0-42 16,-2-2-74-16,-1-1-110 0,1-4-94 0,-5-4-117 15,4-4-280-15,-4-2-388 0</inkml:trace>
  <inkml:trace contextRef="#ctx0" brushRef="#br0" timeOffset="931551.2405">23856 5267 995 0,'1'0'164'0,"-1"-3"-87"0,0 0-34 0,0 2-78 15,1 1-119-15,3 1-154 0,0 2-241 0,0 2 317 16</inkml:trace>
  <inkml:trace contextRef="#ctx0" brushRef="#br0" timeOffset="931914.2236">23967 5517 1395 0,'1'-6'685'15,"-1"-5"-596"-15,2-1 1 0,5-1 28 0,0 3 19 16,-1-2-5-16,2-2-32 0,3 3-27 15,-2 2-21-15,0 1-17 0,0 1-10 0,4 1-11 16,-3 3-6-16,0 1-3 0,-2 2-3 0,-3 2-2 16,3 0-1-16,0 3 0 0,0 2 0 0,-3 1 0 15,2 0 0-15,-4 2 1 0,3-3 1 16,-2 4 1-16,-2 0 0 0,2-2 0 0,-3 2 0 16,1-3 0-16,-1-2 1 0,-1 1 1 0,1-3 2 15,0-4 8-15,2 0 15 0,-2-2 11 16,1-2 3-16,0-3-5 0,6-1-14 0,1-3-9 15,1-1-3-15,-1 0-3 0,-3 0 1 0,2 0-3 16,-2 3-1-16,-1 0-3 0,3 1-1 16,-4 2-2-16,3 1 1 0,-4 3-1 0,2 1 0 0,-2 1-1 15,4 1-2-15,-2 1 0 0,3 2 0 0,-1 0 1 16,-2 3 0-16,3 2 0 0,1-2 2 16,-1 4-4-16,1-3-18 0,-1 3-35 0,1 1-48 15,0-3-73-15,-1 3-91 0,2-3-135 0,-2 0-232 16,-3-3-844-16</inkml:trace>
  <inkml:trace contextRef="#ctx0" brushRef="#br0" timeOffset="932336.3036">24537 5303 907 0,'-2'0'560'0,"-6"0"-313"15,3 0-46-15,-1 1-12 0,0 2-34 0,3 1-23 16,0 2-22-16,1-1-17 0,2 1-22 15,0 0-20-15,1 2-17 0,2 0-11 0,-1-1-4 16,6 2 9-16,-1-2 12 0,1-2 14 0,0-4 7 16,3 1 0-16,3-2-8 0,-2-3-11 15,0-1-7-15,2-2-6 0,-1-1-7 0,-1-1-1 16,-2 2-4-16,-1-2-2 0,-3 1 2 0,1 3 0 0,-4 0-1 16,0 3-3-16,-2-1-3 0,0 2-6 15,-1 0-6-15,0 1-7 0,1 0-1 0,0 2 1 16,4 2 2-16,-1 5 3 0,3 0-2 15,-3 6 1-15,0 5 1 0,0 2-2 0,-1 4 7 16,2 5-2-16,0 2 3 0,2 2-1 0,-3 2-2 16,2-2 1-16,-5 5-1 0,-2 1 2 0,-5-3-2 15,1 3 1-15,-6 0-1 0,-4-1 3 0,-1-1-2 16,-3 1 1-16,-6-2 2 0,3-9-1 16,1-3 3-16,2-8 3 0,5-9-1 0,4-1 10 15,3-7 7-15,3-1 8 0,-2-2 8 0,2-5-3 16,-2 0-4-16,5-3-10 0,-1-4-8 15,3 0-13-15,1-4-12 0,6-1-7 0,1-5-7 16,0 2-10-16,2-3-20 0,3-1-64 0,1-2-139 16,3-1-283-16,0-3-1124 0</inkml:trace>
  <inkml:trace contextRef="#ctx0" brushRef="#br0" timeOffset="932795.1315">25675 5226 1441 0,'0'-6'394'16,"-2"-4"-128"-16,-3 3-46 0,1 1-33 0,-2 2-36 15,0 2-45-15,-1 1-46 0,2 4-29 16,-3 0-19-16,0 3-3 0,0 2 0 0,-4 5 4 16,4 2 5-16,1 3-3 0,1 1-1 15,2 2-4-15,0 0-2 0,5-2-1 0,3 1 1 16,0 0-3-16,4-1-3 0,0-1-16 0,2-2-30 0,1-1-41 16,-1-2-59-16,2-4-47 0,0-3-86 15,1-4-149-15,2-3-358 0,-1-2-236 0</inkml:trace>
  <inkml:trace contextRef="#ctx0" brushRef="#br0" timeOffset="932967.8467">25729 5066 1 0,'3'0'0'0,"-3"1"0"0,0 4 0 0</inkml:trace>
  <inkml:trace contextRef="#ctx0" brushRef="#br0" timeOffset="933579.1191">25905 5291 818 0,'7'-7'323'16,"2"-5"-82"-16,2-1-17 0,1-1-5 0,0 4-37 0,-2 2-53 15,-1 2-50-15,2 0-30 0,-1 4-16 0,-3 0-7 16,2 2-10-16,-4 3-7 0,0 1-4 16,-1 1 0-16,-1 1 3 0,0 1 4 0,-2 5 2 15,0-3 4-15,-1 1 1 0,-1 2 0 0,0 0-2 16,-1 0-1-16,0-2-3 0,-2-1-2 0,2-2-2 16,2-2 3-16,-2-3-1 0,2 0 9 0,2-2 25 15,-2 0 23-15,0-2 8 0,1-2-10 16,3-1-25-16,1-3-24 0,3-2-12 0,-3-1 0 15,1-1-3-15,1 2-2 0,2-2 1 16,-1 2-1-16,0 1-2 0,0 0-1 0,-2 3-4 16,-1 2-4-16,1 1-7 0,-3 2-7 0,-2 1-5 15,4 1-1-15,-2 0 4 0,1 3 6 0,0 0 6 16,2 5 4-16,-2-2 3 0,2 1 3 16,-2 2 3-16,2-1 2 0,1 0 2 0,3 0-1 15,-1 0-1-15,1-4 0 0,1 4 0 0,0-4 0 16,0-2 2-16,2 1-2 0,-2-2 2 0,2-1 0 15,-3 0-1-15,0-1 1 0,1-1 0 0,0 1 1 16,-1-2 1-16,2 0 1 0,1-2 2 0,-2 0-2 16,-1-1 1-16,0-2 2 0,2 1-1 15,-2-3 1-15,0 1 1 0,2-1-1 0,-2 1 0 16,0-3 0-16,1-1 0 0,-1-2 1 0,0-1 1 16,1-2 1-16,-2-2-1 0,-1-3 2 15,0 1-2-15,3-4-1 0,-2 0-1 0,-1 0 0 16,1-4-2-16,-1-3 0 0,0-1-1 0,0 0 1 15,0-3-1-15,-3 1 0 0,0-3 2 0,-2 1-3 16,-1-1 4-16,0-1 1 0,-2 5 6 0,-3-1 15 16,1 9 9-16,-1 1 5 0,-2 5-3 15,0 5-9-15,-2 1-2 0,1 6 0 0,0 2-5 16,-1 5-15-16,3 1-16 0,-3 2-9 16,2 4-3-16,-3 3 8 0,-2 7 6 0,-2 8 3 15,2 3 4-15,1 4 1 0,1 7 2 0,4 4 1 16,1 1-1-16,1 3-1 0,4 3-14 0,1 0-13 15,1-1-21-15,3-1-39 0,-1 1-54 16,3-6-107-16,1-1-157 0,5-7-247 0,1-7-860 0</inkml:trace>
  <inkml:trace contextRef="#ctx0" brushRef="#br0" timeOffset="933755.0028">26455 4828 1090 0,'6'-2'276'16,"2"-1"-93"-16,6-1-25 0,-1 1-25 0,5 0-37 0,-2 0-38 15,4 3-32-15,1 0-41 0,-2 0-69 0,0 3-148 16,0 0-200-16,-1 1-322 0,-1 2 252 16</inkml:trace>
  <inkml:trace contextRef="#ctx0" brushRef="#br0" timeOffset="934903.5343">26796 5086 329 0,'8'-2'667'0,"0"-6"-255"0,4-2-95 16,-2-2-57-16,2 0-44 0,-2 1-34 0,0-3-34 15,0 3-27-15,-5-4-22 0,1 1-14 16,-2 1-9-16,-2 1-11 0,-2 1-8 0,-1 1-14 15,-3 1-11-15,-1 2-10 0,0 1 0 0,0 0-6 16,-2 3-8-16,2 1-10 0,-1 1-12 0,-2 2-3 16,-1 2 1-16,0 2 4 0,-1 4 0 15,1 2 7-15,-1 3 1 0,1 2-1 0,3 1 4 16,3 4-5-16,2-1 0 0,1 1 1 0,3 1-4 16,-1 2-7-16,3-1-12 0,4 2-15 15,1-3-8-15,2-3-1 0,1-4 3 0,6-2 12 0,-3-5 11 16,1-4 15-16,2-1 19 0,-2-3 5 15,3-4 4-15,-5-1-3 0,0-3-1 0,-4-4 0 16,-2 0 2-16,0-4-3 0,-2-1-2 0,1 1-2 16,-1-1-3-16,-1 0 1 0,1-2-3 0,-2 3 1 15,0-2-1-15,-2 3-2 0,6 0 1 0,-5 1-2 16,1 3 0-16,0 3-3 0,0 1-7 16,2 2-5-16,-1 5-7 0,2 0-4 0,-1 2-3 15,0 4-2-15,1 1 1 0,0 3 3 0,2 1 3 16,-4 2 4-16,4 0 3 0,-4 3 4 15,2-1 2-15,-2 0 3 0,1 1 2 0,0 0 0 16,-4-2 3-16,2 1 0 0,-2-3 1 0,1 1 2 16,-1-4 0-16,1-1 1 0,-4-4 3 15,1-2 5-15,-1-2 16 0,0 0 23 0,0 0 16 16,1-2-2-16,1-2-14 0,0-4-20 0,2 0-17 16,1 0-4-16,0-4-1 0,-1 2-2 0,2-3-1 15,-1-2 0-15,0 2-1 0,2-2-2 16,1 0-5-16,-2 0-4 0,1 2-9 0,0-3-10 15,0 2-7-15,1 1-7 0,-2 1 0 0,1 1 3 16,-2 5 0-16,-1 2-3 0,0 1-14 0,-2 3-15 16,1 1-8-16,-3 3-2 0,3 3 7 0,0 0 15 15,-2 3 19-15,0 4 15 0,1-1 10 16,-1 1 7-16,1 0-3 0,3 1 2 0,-2 1 1 16,2 0-1-16,-1-3-9 0,4 1-5 0,-1-5-2 15,1-1 2-15,3-2 15 0,-3-3 7 0,2 0 1 16,-2-4-4-16,1-3-13 0,3 1-20 0,-1-4-20 15,0-2-25-15,3 1-26 0,-2-3-31 16,-2 1-16-16,-1-5 10 0,-1 4 29 0,0-3 41 16,0 1 35-16,-4-2 20 0,3-1 8 0,-1 2 16 15,0-1 15-15,3 2 35 0,-3 0 44 16,-2 4 52-16,2 0 40 0,-1 4 16 0,-4 1-4 16,2 1-13-16,-2 0-23 0,-1 2-35 0,0 1-37 15,0 0-40-15,-1 0-41 0,-1 1-23 16,1 3 1-16,-1-1 5 0,-2 3 11 0,-2 3 10 15,2-1-6-15,-1 4 1 0,1 0-3 0,-2 0 0 16,5 1-2-16,0 1 1 0,1-4 0 0,1-1-1 16,1-1 1-16,5-4-1 0,-2 0 4 15,1-3 2-15,4-1 1 0,-3-1-3 0,1-1-3 0,0 1 0 16,0 0 1-16,-6-1 5 0,1 0 1 0,-2 2-1 16,0 0-7-16,-2 0-11 0,1 0-18 15,-1 1-16-15,1 0 2 0,0 1 5 0,-1 0 13 16,-1 2 15-16,2 2 6 0,2 1-2 0,-1-1 3 15,3 1 3-15,-1-1 0 0,4 0 6 16,0 0 5-16,3-4 3 0,1 0 2 0,2-2-4 16,-1-2-1-16,3 0-4 0,-2-3 3 15,-2-2-2-15,2-2 0 0,-3-1 2 0,0-4-1 0,0-1-2 16,-1-2 6-16,-1-2 0 0,-4-2-5 16,1-1 7-16,-2-1-6 0,-1-2-2 0,-2-1 2 15,-1-2-4-15,0 1 1 0,1-3-1 0,-1 0-5 16,-1-1 1-16,2 1-3 0,0 0 0 15,2 1 1-15,-1 6 8 0,-1 2 7 0,0 7 10 16,0 2 8-16,-1 6-5 0,-1 5-10 0,2-1-24 16,-1 4-28-16,1 2-4 0,-2 3-1 15,0 4 12-15,1 6 17 0,2 2 1 0,3 2 2 16,0 5 1-16,2 2-2 0,0 5 0 0,2 1-8 0,1 1-26 16,-3 0-39-16,0 2-54 0,-2 0-89 15,-2-2-146-15,-2-1-236 0,0-3-898 0</inkml:trace>
  <inkml:trace contextRef="#ctx0" brushRef="#br0" timeOffset="935568.8819">28851 4607 991 0,'-3'-2'361'0,"-1"0"-117"16,-4 0-65-16,-1 0-62 0,3 2-38 0,-1 2-12 16,-6 2-4-16,2 2-1 0,-5 6 1 0,-1 0-3 15,0 4-2-15,1 3-8 0,-3 0-4 0,-1 3-6 16,6 3-4-16,-4 0-3 0,4 2-7 0,4-2-2 16,2 1-3-16,1-1-3 0,6 0-4 15,1 1-2-15,4-3-5 0,2-2-2 0,4-3-5 16,0 0-4-16,2-2-25 0,5 0-63 0,-4-5-88 15,5-3-122-15,1-2-146 0,-2-5-304 16,4-3-116-16</inkml:trace>
  <inkml:trace contextRef="#ctx0" brushRef="#br0" timeOffset="936395.6918">29132 4692 1 0,'-1'6'344'16,"-4"1"91"-16,2 2-40 0,1 2-57 0,2-2-76 0,0 3-69 16,1-1-52-16,3 3-36 0,1 0-31 15,3-1-20-15,1 0-13 0,2-1-4 0,1-1 4 16,1-3 11-16,2-3 9 0,-2-3 5 0,-1 0 0 16,-1-5-6-16,1 0-7 0,-1-3-10 15,-4-4-8-15,2 1-10 0,-2-4-10 0,-4 3-10 16,-1-5-5-16,0 0-7 0,-4 1-5 0,0-1-3 15,-2 2-5-15,-2 1 0 0,-3 3 2 0,4 1 1 16,-2 1 3-16,-1 3 2 0,3 1 3 16,-1 0 1-16,3 2 3 0,2 1-2 15,1 0-3-15,0 1-6 0,2 0 1 0,0 1 0 0,3 0 5 16,-1 0 13-16,3 3 3 0,0 0 8 0,0-2 9 16,4 0-3-16,-1-1 2 0,5-1-2 15,-1 1-3-15,-2-4-2 0,6 2-1 0,-6-1-2 16,2 0-2-16,-1 1-1 0,-3-1-4 0,1 2-1 15,-3 0-3-15,-3 0-1 0,4 3-3 16,1 0 1-16,-2 5-1 0,0-2 1 0,-3 5 2 16,5-2-1-16,-3 3 2 0,-3 0-3 0,2 1-1 15,-4-2 1-15,3-1 0 0,-3 0-1 0,-2 0 3 16,1 0 0-16,-1-2 0 0,0-1 2 16,0-4 4-16,0-1 5 0,0-3 15 0,1 0 12 15,-1-3 1-15,1 0-7 0,0-2-18 0,1-4-14 16,3-1-4-16,-2-2 1 0,5 0 1 0,-3 1 0 15,2 0-1-15,-2 1 2 0,0-1-1 0,-1 3 0 16,1-1-1-16,-2 3 2 0,4 3-4 0,-5 0-1 16,0 1-6-16,2 1-6 0,-2 1-3 15,0 0-1-15,0 1 5 0,4 1 5 0,1-2 9 16,0 1 5-16,5-1 3 0,2-1 0 0,-1-2-1 16,5 0 1-16,-2-2 1 0,1-1 1 15,-3-3 2-15,1-1 0 0,-3-1 0 0,1-2 0 16,1-2 1-16,-2-2 0 0,1-2-2 0,-1-4-1 15,-2 1-5-15,-2-2-1 0,1-2 0 0,-2 0-2 16,-3-3 3-16,3-1-1 0,-4-3-2 16,2-2 2-16,-2 0 0 0,-1 0-2 0,1 0 2 15,1 0 0-15,-2 2-1 0,-1 4 4 0,0 2 5 16,-1 5 6-16,-1 6 5 0,0 7 7 16,-1 3-9-16,-2 5-20 0,1 1-37 0,2 3-14 15,-1 3-2-15,-3 5 14 0,1 8 33 0,-4 9 8 0,4 5 4 16,-1 6 2-16,3 5-1 0,1 9 2 15,0 3-1-15,2 3 1 0,-1 3-1 0,-1 0-2 16,-1 2 2-16,-5 5-5 0,-2 4-2 0,2-4-14 16,0 0-16-16,-1-5-19 0,-1-2-29 0,0-1-48 15,2-4-80-15,-1-6-103 0,-1-8-80 16,1-10-77-16,5-9-39 0,4-11 58 0,8-7 106 16,5-11 342-16,4-6 0 0,3-6 0 0</inkml:trace>
  <inkml:trace contextRef="#ctx0" brushRef="#br0" timeOffset="936914.3706">29915 5090 314 0,'6'-20'459'15,"-3"-4"-136"-15,-1-5-86 0,-2 7-62 0,-1 7-45 16,1 1-33-16,0 3-32 0,3-1-29 0,1 4-21 16,0 1-18-16,4 1-8 0,3 2-8 15,-2 2 2-15,2 1 2 0,0 1 1 0,-2 1 5 0,1 0 3 16,0 0 3-16,-1 1 10 0,-2-2 14 16,-1 0 23-16,3-3 34 0,-2 1 28 0,1-2 15 15,-3-3 8-15,4 1-10 0,-1-4-13 0,-1-1-9 16,1-1-11-16,3-1-9 0,-2-1-9 0,0-2-7 15,2-2-8-15,0-2-3 0,-2 0-7 16,1-5-6-16,0 0-5 0,0 0-6 0,-3 0-3 16,2-3 0-16,-5 3-4 0,2-2-3 0,-2-3-3 15,1 0-2-15,0 1 0 0,-2-2 0 0,2-1 1 16,-2-1 2-16,-1 1-2 0,2 3 1 16,-3 4 3-16,-1 3 0 0,0 6 6 15,-1 2 0-15,0 10-6 0,-2 1-10 0,1 2-12 0,2 1-22 16,-1 2-12-16,0 3 1 0,-1 6 5 15,-3 4 18-15,0 10 12 0,-2 6 2 0,4 3 0 16,-3 6 1-16,4 3 2 0,0-4 2 16,1 4 0-16,-3 0 1 0,3 1-7 0,0-1-11 15,2-3-7-15,2-3-1 0,1-5 5 0,2-7 13 16,1-4 4-16,4-7 4 0,-2-7 0 0,0-2 9 16,-1-6 7-16,1-3 5 0,1-3-1 0,0-5-7 15,2-5-5-15,0 0-3 0,0-5-3 16,-1-2 3-16,-1 1-3 0,1-1 1 0,-1 0 3 15,-1 0 8-15,1 3 6 0,-2 2 4 0,-2 5 3 16,-1 1 0-16,-3 8-3 0,1 0-7 0,-2 5-7 16,0 0-10-16,-1 0-6 0,0 0-9 0,0 2-4 15,1 1-2-15,0 1 6 0,2 6 5 16,2 2 6-16,-1 4 2 0,2-3-2 0,-1 5 0 16,3 1-4-16,1 0-17 0,-5-1-24 0,2 0-37 15,-4 0-48-15,3-4-75 0,-3 0-128 16,1-4-192-16,3-3-622 0</inkml:trace>
  <inkml:trace contextRef="#ctx0" brushRef="#br0" timeOffset="937076.5517">30503 4445 780 0,'6'-3'273'0,"-2"-1"-253"15,2 0-40-15,0-2-88 0,1 1-225 0,1 3-278 16</inkml:trace>
  <inkml:trace contextRef="#ctx0" brushRef="#br0" timeOffset="937462.9832">30807 4523 938 0,'-4'6'259'0,"-3"0"-165"0,-2 1 96 16,-2 4 36-16,3-3-11 0,5 2-41 0,0 0-38 15,0 0-24-15,3 4-14 0,4 0-19 16,-1 2-15-16,3 0-9 0,-1 0-9 0,6-1-5 16,-1-1-1-16,4-3-3 0,1-4 0 0,2 2 2 15,-3-4 2-15,5-4-1 0,-2-1 0 0,-1-1-2 16,0-4-2-16,-1-4-4 0,3 0-3 16,-1-4-4-16,-3 0-4 0,2-2-3 0,-4-1-3 15,0 0-4-15,-1-5-2 0,-3 1-1 16,-1-3-3-16,-1-1 1 0,0-1-1 0,-2-3-4 15,1-2 2-15,-3-4-1 0,0-1 0 0,-1-3-1 16,1 0 1-16,3 0 2 0,-2 1-2 0,-2-1 1 16,1 4-1-16,1 0 6 0,-6 8 9 0,2 2 5 15,0 7 6-15,0 8-3 0,-2 3-11 0,2 4-14 16,0-1-26-16,-2 6-19 0,1 1-2 0,0 3 7 16,-5 8 19-16,3 3 16 0,-3 8 6 15,2 5 0-15,-1 3 6 0,4 6 1 0,0 1 3 16,1 5-1-16,-2-2-5 0,3 6-9 0,-1-1-23 15,2-2-36-15,3-8-68 0,0 3-120 16,5-12-112-16,3-6-56 0,8-5-69 0,0-10-355 16,2-8 179-16</inkml:trace>
  <inkml:trace contextRef="#ctx0" brushRef="#br0" timeOffset="937676.9883">31013 4375 1776 0,'-1'-6'226'0,"0"-3"-44"0,3-3-1 0,5 6-21 0,3 0-50 15,1 0-37-15,6 2-36 0,4-1-24 16,3 2-8-16,6 2-12 0,2 1-44 0,-1 1-91 16,-1 2-133-16,-1-1-164 0,-8 1-256 0,-2-3-458 15</inkml:trace>
  <inkml:trace contextRef="#ctx0" brushRef="#br0" timeOffset="937857.8452">31529 3888 885 0,'0'1'357'15,"1"1"-123"-15,0 3-12 0,2 6 15 0,-1 1-28 16,1 8-40-16,3 4-38 0,-3 7-20 0,-1 6-9 16,4 5-8-16,-4 4-12 0,-1 8-11 15,-1 1-18-15,-2 3-12 0,-6 4-10 0,-2 1-8 16,-6-1-5-16,-11 3 0 0,-11-2 4 0,-6-1 3 15,-4 0-14-15,0-3-22 0,4-4-34 16,4-6-43-16,0-3-41 0,2-5-84 0,5-3-168 16,-2-6-294-16,3-2-853 0</inkml:trace>
  <inkml:trace contextRef="#ctx0" brushRef="#br0" timeOffset="948033.9108">20298 7274 1 0,'1'-2'0'0,"0"1"0"16,-1-1 0-16,1 1 0 0,2 0 0 0,-2 0 0 15,0 0 0-15,1-3 0 0,0 4 0 0,0-1 12 16,-1-1 141-16,2 1 6 0,0 1-4 0,-2-1-8 16,1 1-3-16,1-1-13 0,-1 1-7 0,1-1-10 15,-1 1-11-15,1 0-6 0,0 0-13 16,-2 0-13-16,0 1-10 0,-1-1-9 0,1 1-9 16,-1-1-4-16,2 0-5 0,-2 0-4 0,0 1-3 15,-2-1-3-15,2 1-3 0,2-1-3 16,-2 0-3-16,0 0-2 0,0 2-3 0,-2-2-2 15,2 0 0-15,0 1-3 0,0-1 1 0,0 0-2 16,0 0-1-16,0 0 1 0,0 0 0 0,0 0 0 16,0 0 1-16,0 0 1 0,0 0 1 15,0 0 1-15,-1 0 1 0,1 0 0 0,0 0 1 0,0 2 1 16,0-2-1-16,0 2 1 0,0-1 3 16,0 0 1-16,0 0 2 0,0 0 0 0,0-1-2 15,1 2-1-15,-1-1-3 0,0 1 0 0,0-2-2 16,0 0 1-16,0 0-1 0,0 0-1 0,0 1 1 15,2-1-3-15,-2 0 1 0,0 2-1 16,0-2 1-16,0 0 0 0,0 0 1 0,0 0 1 16,0-2-2-16,0 2 2 0,0 0-1 0,2 0-1 15,-2 0-1-15,0 0 0 0,0 0 0 16,0 0 0-16,1 0 1 0,-1 0-2 0,0 0-3 16,0 0 1-16,0 2-1 0,0-2 0 0,0 0 2 15,1 0-3-15,-1 0 1 0,0 0 0 0,0 0 0 16,0 0 0-16,0 0-1 0,0 0 1 15,0 0 1-15,0 0 0 0,0 0 1 0,0 1 0 16,0-1-2-16,0 0-1 0,0-1 2 0,0 1-1 16,0 0 1-16,0 0-2 0,0 0 0 15,0 0 1-15,0 0-1 0,0 0 1 0,0 0 0 16,0 0 0-16,0 0 3 0,0 0 0 0,0 0 4 16,0-2-5-16,0 2-8 0,0 0-26 0,2-1-51 15,-2 2-95-15,2 1-180 0,-1 0-238 16,2-1-503-16</inkml:trace>
  <inkml:trace contextRef="#ctx0" brushRef="#br0" timeOffset="948934.2004">20591 6951 1 0,'0'-1'162'0,"2"-2"163"0,-2 3-31 16,1-2-16-16,-1 2-1 0,0 0-24 0,0 0-42 15,-1 0-46-15,-1 0-51 0,1 2-35 0,1-2-26 16,-1 1-12-16,-2 1-8 0,2-1-8 15,0 1-4-15,1-2-4 0,0 3 0 0,-2 0 0 16,-2 3 4-16,-1 0 2 0,-2 1 0 0,1 1 1 16,-1 2 0-16,-2 3-2 0,0-2-1 0,-2 3 0 15,1-1-5-15,1 3 3 0,-2 0-1 16,0-1 0-16,1 2 1 0,-2 1-4 0,-2 2 0 16,-1-4-2-16,3 4-1 0,-1-2-2 0,-3 1-1 15,3-1-1-15,0 0-1 0,-2 1 0 0,0-1 1 16,0 0-1-16,1 0-1 0,3-2 0 0,1-2 0 15,-1-3 0-15,5-1 0 0,-2 2-1 16,0 0-1-16,0 0 2 0,-2 0 9 0,1 1 6 16,1 0 6-16,1-5-1 0,4-2-6 0,0-2-5 15,2-3-4-15,1 0-2 0,0 1 0 0,1-2 0 16,0 0 1-16,1 0 2 0,-2-2 1 16,1 2 1-16,-1-1 1 0,1 1 4 15,3 1 3-15,2-1 4 0,4 0 0 0,2 0-2 0,5 0-1 16,0-1-7-16,7 0-1 0,2-3-4 15,0 1-1-15,3 0-1 0,-1-1-1 0,-3 0 0 16,4-2 0-16,-2 2-4 0,2-1 1 0,-3 2-1 16,-1 1 0-16,0-1 0 0,-6 0-3 0,-2 1 3 15,-3-1-1-15,-2 2-2 0,-3-1 2 16,-3 1-1-16,-2-1 0 0,-1 1 2 0,3 0-2 0,-5 1 0 16,0-1-1-16,-1 1-1 0,0-1-5 15,0 1-15-15,0-2-27 0,0 2-46 16,0-2-65-16,-1 1-81 0,1 1-61 0,0-1-117 0,-1 2-157 15,-2-1-180-15,-1 1 57 0</inkml:trace>
  <inkml:trace contextRef="#ctx0" brushRef="#br0" timeOffset="949262.8125">20722 7277 543 0,'4'-5'725'0,"-3"-2"-305"15,0-1-110-15,0 5-76 0,1 1-36 16,-2 2-27-16,0-2-29 0,0 2-32 0,-2 2-29 16,2-1-29-16,-1 0-23 0,0 1-15 0,1 0-14 15,0 1-2-15,-2 4-4 0,-1 4 4 16,-2 4 3-16,1 1-1 0,-2 5 4 0,3 0-2 16,-3-1 1-16,4 2-1 0,1 0 0 0,-2 0 0 15,2 0-1-15,-1 0 3 0,2 0-4 0,-1 2 1 16,1-2 0-16,-1-2 1 0,0 1 0 15,1-2-1-15,-1 2-1 0,-2-1 0 0,-1-3 2 0,1-1 1 16,2 0 2-16,-2-3-2 0,-1-1 3 16,3-1-1-16,0-2 3 0,-2-1 1 0,-1-1-2 15,2 1-5-15,0-2-17 0,-3-2-23 0,1 0-48 16,-1-1-63-16,0 3-78 0,1-3-114 16,-1 0-212-16,4-1-238 0,0-2-105 0</inkml:trace>
  <inkml:trace contextRef="#ctx0" brushRef="#br0" timeOffset="949534.1339">21255 7349 941 0,'0'-5'712'0,"2"2"-435"0,1-3-105 0,-1 3-48 15,-4 3-18-15,2-1-8 0,-1-1-23 0,-1 1-27 16,2 1-21-16,0-2-14 0,-1 1-14 0,1 1-28 16,0 0-44-16,0-1-83 0,0-1-109 15,-1 2-203-15,1 0-231 0,-3 2-202 0</inkml:trace>
  <inkml:trace contextRef="#ctx0" brushRef="#br0" timeOffset="1.06022E6">22101 6942 1 0,'0'-1'0'0,"0"-4"0"0,0 3 196 15,0-3 67-15,-1 1-14 0,1 2-13 0,0 1-10 16,-1 1-11-16,1 0-13 0,-1 0-21 0,1 0-31 16,-2 0-19-16,2 0-19 0,0 0-20 15,0 0-15-15,0 0-15 0,0 1-12 0,0-1-11 16,0 0-12-16,0 0-9 0,0 0-6 0,0 1-7 15,0-1-4-15,0 0-7 0,0 1-5 0,0 1 5 16,0 1 2-16,0 3 6 0,-1 0 4 16,0 5-3-16,-1-1 2 0,0 4 1 0,1 0 0 15,0 4 1-15,1-1 4 0,-2 4 0 0,1 0 1 16,-2 3 3-16,-1 1 0 0,3 0 1 16,-1 0 1-16,-2 2-2 0,2-2 0 0,1-1 0 15,1 0 0-15,-1 0 2 0,-2-2-2 0,3-1 2 16,-2 1-2-16,2 0 0 0,0-3-3 0,0-3-3 15,2 0-2-15,-2-3-1 0,1-1 1 16,1 0 1-16,-2-3 3 0,1 1-2 16,-1-3 1-16,0 1-1 0,0-1-1 0,0-1 0 0,0-2-2 15,0 1 1-15,0 2 1 0,-1-3 1 16,1 1 0-16,-2-1 1 0,1 1-1 0,-1-2 0 0,0 1-1 16,1-2 1-16,1 0-2 0,-1 1-1 15,1-3 1-15,0 0-1 0,0 2-1 0,0-2 1 16,0 0 0-16,0 0 3 0,0 0 0 0,0 0 3 15,0 0 2-15,-2 0-6 0,2 0-3 16,0-2-14-16,0 2-17 0,0 0-19 16,0-1-33-16,-1-1-46 0,1 1-92 0,0-2-159 0,-1-2-316 15,1-2-815-15</inkml:trace>
  <inkml:trace contextRef="#ctx0" brushRef="#br0" timeOffset="1.06095E6">22119 6894 822 0,'0'-2'422'0,"0"-2"-114"0,-1 0-57 15,1-1-40-15,0 4-30 0,0 1-38 0,1-2-37 16,-1 2-28-16,0 0-24 0,0 0-18 16,0 0-13-16,2 0-10 0,0 2-1 0,2-2-3 15,0 1-1-15,3 2-1 0,2 1-1 0,-1 1 0 16,3 2 1-16,0 4 2 0,3 0 0 0,1 4 0 16,0 0 0-16,-1 2-1 0,-1 1-5 15,0 3 2-15,-3-2 0 0,0 3-3 0,1-1 5 16,-2 2-1-16,1-4-1 0,1-1 1 0,-3-3 1 15,0-1 1-15,-2-4 2 0,3 0 3 0,-2-5 2 16,-3-1 11-16,2-1 4 0,-3-3 10 16,0 2 6-16,1-4 9 0,-2 1-1 0,-1-1-2 15,3-3-9-15,1-2-12 0,2-2-11 0,0-3-6 16,2 0-3-16,0-1-5 0,0-5 3 16,2 0-1-16,-2 1-3 0,0-2 2 0,1-2-1 15,0-3-2-15,0 1-1 0,1-2 1 0,0 0-2 16,0-2 2-16,1 1-1 0,-1 0-3 0,3 1 3 15,-2 1-1-15,-3 5-1 0,1 0 2 16,-5 4-2-16,2 5 0 0,-3-1-2 0,0 7 1 16,-2 2-4-16,-2 2-3 0,0 0-3 0,0 1-8 15,1 0-1-15,-1 3 2 0,2 5 6 0,4 2 5 16,-3 5 4-16,1 4 1 0,0 4 1 16,-3 4-2-16,-1 4 3 0,-1 5 2 0,-5 3 0 0,3 1 1 15,-3 1-4-15,2 1 0 0,2-5 2 16,1 1-3-16,1-7 5 0,1 0-1 0,0-5-2 15,1 0 1-15,1-4 0 0,2-3 0 0,-3 1-1 16,0-4 0-16,3 0 1 0,-3-3-1 16,0-1 0-16,3-1 3 0,-2-2-1 0,0-2-1 15,2 1 2-15,-3-3-2 0,-1 0-1 0,0 0 2 16,-1-2-1-16,1-1 1 0,0 1 0 0,2-2-2 16,-2 1 0-16,0-1-1 0,-1 0 0 15,1 0-2-15,0 2-5 0,-1-4-8 0,1 3-13 16,1-2-19-16,1 1-23 0,-2-2-31 0,0 0-48 15,0 0-65-15,0 0-91 0,1-3-148 16,4 0-261-16,-3-3-476 0</inkml:trace>
  <inkml:trace contextRef="#ctx0" brushRef="#br0" timeOffset="1.06122E6">22957 6979 984 0,'-3'3'635'0,"2"-1"-426"16,0 2-83-16,1 0-17 0,0 3 23 15,-2 5 31-15,0 5-10 0,-4 2-27 0,3 3-22 16,-4 3-20-16,3 3-21 0,-1-1-15 0,4-2-13 16,0 1-10-16,2-1-7 0,3 0 1 15,1-1-2-15,-2 1 0 0,4-3 2 0,1-1-2 16,-3 0-4-16,4-5-7 0,-1 0-11 0,0-4-11 15,0-2-8-15,0-3-13 0,0-3-22 0,1-2-30 16,1-5-75-16,-1-3-113 0,1-4-185 16,0-2-355-16,1-2-354 0</inkml:trace>
  <inkml:trace contextRef="#ctx0" brushRef="#br0" timeOffset="1.0614E6">23064 6935 768 0,'-3'-7'828'0,"-5"-2"-576"0,-1 0-70 15,6 1-28-15,-2 4-26 0,4-1-28 0,0 3-40 16,1-1-49-16,0-3-56 0,6 2-74 0,-2-2-111 16,7 0-184-16,4-1-535 0,5 1 224 0</inkml:trace>
  <inkml:trace contextRef="#ctx0" brushRef="#br0" timeOffset="1.06183E6">23491 6878 1630 0,'-15'10'297'0,"-10"5"-107"16,0 4-36-16,-2 1-18 0,7 1-20 0,5 0-34 16,-1 1-28-16,5 3-20 0,0 1-10 0,3 3-4 15,4 1-3-15,3 1 0 0,4-1-4 16,1-3-12-16,7 0-8 0,2-4-8 0,1-5 2 15,5-5 9-15,2-3 9 0,0-4 11 0,2-4 9 16,3-4 7-16,-4-2 1 0,0-4-2 0,-1-3-2 16,4-4 1-16,-4-1-4 0,-2-5 0 0,-3-2 0 15,2-1 0-15,-5-1-2 0,0-1-1 16,0-2-5-16,-4-3-5 0,-3-2-4 0,2 3-1 16,0-4-4-16,-5 0-5 0,2-1-2 0,-3-2-3 15,-2-1-1-15,0-5-4 0,-2 2 0 0,-3-3 1 16,4 3 2-16,-1-1 5 0,0 5 1 15,-3 0 1-15,2 4 2 0,0 4 2 0,-3 7 5 16,2 3 6-16,-2 7 4 0,2 4 6 0,-2 5-7 16,3 3-13-16,-2 3-9 0,2 5-12 15,-6 8 5-15,-2 7 5 0,-1 10 3 0,0 6 4 16,-4 8-1-16,3 7 0 0,-2 7 1 0,4 1-2 16,5 2 2-16,0-1 0 0,2-6 2 15,4 0 0-15,3-5 2 0,4-5-1 0,0-7-4 16,7-4-5-16,1-6-9 0,4-6-5 0,1-3-4 15,1-4-4-15,0-6-13 0,5-2-27 0,-1-6-50 16,3-5-105-16,1-5-185 0,1-4-469 0,-4-3-431 16</inkml:trace>
  <inkml:trace contextRef="#ctx0" brushRef="#br0" timeOffset="1.062E6">23943 6934 2072 0,'1'1'171'0,"3"-2"-70"0,3-1-3 16,3 0 5-16,3 1-4 0,1-1-30 0,5-1-32 15,4 1-20-15,2 0-33 0,3-1-79 16,-1 0-156-16,1-1-289 0,0-2-881 0</inkml:trace>
  <inkml:trace contextRef="#ctx0" brushRef="#br0" timeOffset="1.06324E6">24644 6664 2013 0,'-4'8'84'0,"-1"-1"-72"15,-1 8 26-15,-2 1 28 0,4 3 13 16,0 0 0-16,-1 0-20 0,5 2-8 0,0 0-1 16,0 2-3-16,5 2-3 0,0-1-3 0,2 0-4 15,2 0 0-15,1 0 4 0,3-4 1 16,-1-2-1-16,6-5-6 0,-2-6-7 0,0-1-7 16,0-4 4-16,-2-4 0 0,-2-1 3 0,4-4 0 15,-4-4-7-15,-1-3-8 0,1-3-8 0,-2-1-4 16,-2-4-6-16,-3 2-3 0,0 0 0 15,-4-2 3-15,0 1 3 0,-2 0 1 0,0 0 3 16,0 0-4-16,-1 2 3 0,-1 3 2 0,1 2 0 16,1 3 3-16,0 3-3 0,1 6-4 15,-1 0-11-15,2 4-23 0,-1-2-14 0,1 4 2 16,2 2 9-16,4 4 22 0,0 3 13 0,3 1 1 16,2 3 2-16,1 1 0 0,3 0 0 0,-1 1 0 15,4 0 2-15,-1 1-1 0,0 1-1 0,0-5-3 16,2-3-5-16,3-2 1 0,-3-4 2 15,2-4 4-15,-1-5 3 0,-1 0 2 0,-3-5 2 16,0-1 1-16,-2-2-3 0,-4-5-4 0,0-1 4 16,-4-1 0-16,-1-2 2 0,-5 1 4 15,1 0 0-15,-2 0 0 0,0-1-1 0,0 0 0 0,0-1-3 16,3 0-3-16,-1 4 0 0,2 0-3 16,4-1 3-16,-1 3-1 0,3-1 0 0,2 2 1 15,-1 3 0-15,0 1 2 0,5 1 6 0,-3 2 3 16,0 1 2-16,3 2 5 0,-2 1-2 15,-2 1 3-15,3 1-4 0,-6 0-4 0,-2 1-2 16,-1 1-7-16,-5-1-1 0,3 2 0 0,-1 1-1 16,-3 1 1-16,0-1 0 0,0 4 2 0,-4 0-1 15,-1 4 1-15,-2 0-2 0,2 0-1 0,-2 2-1 16,-2 1-1-16,-1 1 1 0,5 1-1 0,-2 2-1 16,4-3 2-16,0-1-2 0,3-2 2 15,4-1-1-15,0-3-1 0,5 0-1 0,2-4-3 16,2-2 1-16,3 0-2 0,5-3-4 0,0-3 2 15,-1 0 0-15,4-4 4 0,1-3 3 16,-3-2-1-16,-2-5 0 0,0 3 0 0,-2-4 0 16,-5-2 0-16,-2 1 2 0,1-1 2 0,-4 0-3 15,-1 2 1-15,-4 1 3 0,0 3 3 0,1 1 2 16,-4 4 2-16,0 2-1 0,0 2 0 16,-1 2-5-16,-2 2-5 0,3 1-11 0,0 1-12 15,-1 1 0-15,1 1 2 0,1 3 8 0,-1 0 10 16,3 2 2-16,0 1 2 0,-1 2-1 0,5-1 2 15,3 3 1-15,1 1 1 0,1-3-4 16,7-1-4-16,-2 1 0 0,1-5 0 0,1-2 5 16,2-4 4-16,3-3 3 0,-2-3 1 0,0-1 1 15,-1-5 1-15,-1 0 0 0,-4-2-1 0,-3-2 1 16,-5 2-2-16,-2 1 0 0,-2 0-4 16,-2-2-1-16,0 0-1 0,-2 3 1 0,0-1 2 15,0 5-1-15,-1 0 1 0,0 2-1 0,0 2-2 16,0 4 0-16,1 0-6 0,0 0-8 0,1 0-10 15,-1 0-9-15,2 1 4 0,-1 2 8 16,6 2 10-16,3-1 11 0,0 1-4 0,3-1 0 16,4-1-1-16,0 0-1 0,2-3 2 0,0-2 2 15,1 1 2-15,-1-4 1 0,-3-1 4 16,-3-1 3-16,2-3 1 0,-5 1 1 0,-3-3-4 16,1 0-4-16,0-1-1 0,-3 0 0 0,-1 0 0 15,0 2 0-15,-2 3 2 0,0 2 0 0,-2 1-1 16,1 4 0-16,-1-1-9 0,1 1-12 0,1 2-6 15,0 2-6-15,3 2 3 0,3 4 10 16,2 4 5-16,0 4 3 0,4 6 2 0,-1 2 3 16,-1 4-2-16,0 4-2 0,2 3 3 0,1 6 0 15,-1 6 4-15,-2 2 5 0,-4 4-1 0,-7 4 3 16,-5 2 0-16,-8 3 0 0,-4 2 3 0,-8-1-4 16,-2-1 2-16,-8-5 0 0,0-9 1 15,-3-8 3-15,4-13 6 0,3-7 16 0,0-10 13 16,4-5 9-16,-1-6 0 0,2-5-9 15,3-1-5-15,2-5-2 0,7-4 0 0,2-1-5 16,7-3-13-16,6-6-17 0,7-5-19 0,8 0-13 16,10-2-8-16,5-1-15 0,4 2-37 0,6-1-63 15,2-1-167-15,0 1-398 0,-2 1-958 0</inkml:trace>
  <inkml:trace contextRef="#ctx0" brushRef="#br0" timeOffset="1.06406E6">20757 8470 878 0,'0'-2'478'0,"-2"-1"-156"15,-1 1-68-15,-2-1-45 0,1 2-34 0,-3-1-40 16,0 2-40-16,-1 2-27 0,-3 2-17 0,-3 2-1 15,-5 3-3-15,3 6 3 0,-5 3-4 16,2 1-9-16,1 1-7 0,-1 1-9 0,2 1-3 0,3-1-3 16,0 3-2-16,0-3-2 0,6 0-2 15,2-2-1-15,1-4-3 0,3 0-1 0,3 0-1 16,0-3-2-16,4 0 0 0,-1-4 4 0,3 1 4 16,3 0 5-16,1-2 5 0,1-1 3 0,7 1 0 15,1-1-3-15,0 0-2 0,3 2-4 16,4-1-3-16,-4 1-2 0,5-1-2 0,-6 4-7 15,3-2-1-15,-2 4 1 0,-1-1-3 16,-3 2 4-16,-2 0 1 0,-3 3 0 0,-3 0 2 16,-4-1 0-16,-3 2 0 0,-2 1 3 0,-2 1 2 15,-2-1-1-15,-3-2 4 0,-2 2 4 0,-4-3 0 16,1-2 2-16,-4 0-1 0,0-4 1 16,2 0-4-16,-6-2 2 0,-1 0-5 0,2-3-9 15,-4 0-13-15,2-5-20 0,1-5-22 0,0-2-33 16,4-4-51-16,-2-4-78 0,5-4-117 0,1-8-149 15,0-2-161-15,5-3-227 0,0-4 386 16</inkml:trace>
  <inkml:trace contextRef="#ctx0" brushRef="#br0" timeOffset="1.06423E6">20758 8487 1692 0,'18'-13'297'0,"4"-2"-79"0,10-6-43 15,2 2-18-15,2 5-24 0,-1-1-32 16,0 1-36-16,-4 2-25 0,-1 1-15 0,-6 3-17 15,0-1-33-15,-2 1-54 0,0-1-92 0,0 0-176 16,2 0-348-16,0 2-823 0</inkml:trace>
  <inkml:trace contextRef="#ctx0" brushRef="#br0" timeOffset="1.0644E6">21724 8488 1898 0,'4'0'413'16,"1"-1"-362"-16,-1 1-9 0,0 0 29 0,-3 0 26 0,-1-2 0 16,-1 2-29-16,0-1-64 0,1-1-90 15,-1 2-153-15,1-1-331 0,-4-2-961 0</inkml:trace>
  <inkml:trace contextRef="#ctx0" brushRef="#br0" timeOffset="1.10038E6">22663 8226 140 0,'0'-2'372'0,"1"-1"-102"0,-1-2-33 16,0 2-14-16,0 3-8 0,0-3-20 16,-1 0-25-16,-2 3-25 0,1-3-23 15,1 2-18-15,-1-1-17 0,-4 2-14 0,2-1-13 16,-2 0-9-16,2 1-10 0,-2 0-8 0,1 0-6 15,-3 1-7-15,0 0-7 0,-1 2-5 0,2 0-2 16,-3 3-3-16,0 0 0 0,-6 1 0 0,5 3 0 16,-2 1 1-16,-4 0-2 0,3 6 1 0,-3 1-1 15,-2-2 2-15,5 4-2 0,-4 1 0 0,4-1-1 16,-2 3-1-16,3-1 2 0,-1 1 1 16,2 2 2-16,2-1 0 0,1 1 0 0,3-1 0 15,-1 2-1-15,6-4-1 0,1 1 4 0,1 1-1 16,5-4 0-16,1 1 0 0,6-4 4 0,-1-1-4 15,2-1 1-15,5-3 1 0,0 2-4 0,3-6 1 16,-2 0 2-16,6-2 1 0,-2-6 5 0,4 0-4 16,0-8 2-16,5 1 0 0,1-3-3 15,-1-2 3-15,2 0 0 0,-4-3 0 0,-3-1 0 16,-3-1 1-16,1-3 2 0,-3 1 3 0,-3-1 0 16,-2-1 2-16,-4 2 3 0,-2-2 1 15,-3 1 1-15,-3 0-3 0,-4-3-1 0,-3 2-3 16,-4-2-4-16,1 1 0 0,-4 1-3 0,-3 2-5 15,-1 0 1-15,-5 3-4 0,-1-1 2 0,3 3-2 16,-3 1-1-16,4 3-1 0,-2-2-3 16,2 5-2-16,-1 1-4 0,2 0-11 0,1 2-16 15,2 2-32-15,1 0-59 0,2 2-98 0,4 0-187 16,1 3-273-16,2 4-824 0</inkml:trace>
  <inkml:trace contextRef="#ctx0" brushRef="#br0" timeOffset="1.10161E6">23174 8468 565 0,'4'-2'758'0,"4"-1"-415"0,2-3-59 0,-1-1-54 15,2-1-27-15,-1-5-38 0,3-1-44 16,3-5-33-16,-2-2-24 0,3-1-12 0,-3-1-9 15,2 0-8-15,-4-2-5 0,3 1-6 0,-3 1-6 16,0-2-3-16,-1 1-1 0,-2 1 2 0,0 0 1 16,-5-2-3-16,2 1 0 0,-3-1-2 15,2-1 0-15,-4 0 1 0,0 1-4 0,-2-1-4 16,-4 3 0-16,3-1-4 0,-1 1 3 16,-2 1-1-16,1 1 1 0,-3 2 0 0,3 2 1 15,-2 2 2-15,1 1-2 0,-1 7 1 0,3 1-1 16,-3 2 0-16,5 2-3 0,-1-1-3 0,1 3-4 15,-1 0-7-15,-1 3-4 0,1-1-2 16,-1 4-1-16,-3 2 3 0,1 9 2 0,-5 2 5 16,3 4 3-16,-2 4 3 0,4 4 1 0,-2 2 1 15,0 4 0-15,4 4 1 0,-4 3 0 0,3 3 0 16,-5 5 2-16,2 2-2 0,1 3 2 0,-1 3-2 16,-3-5 2-16,2 3 0 0,2-2 1 0,-2-2 2 15,-1 5-3-15,0-2 0 0,1 2 1 16,2 0 1-16,-2-2-1 0,1-1 0 15,3-4-1-15,-3-2 0 0,3-2-1 0,-2-1 1 0,1-5-1 16,-1-3-2-16,2-6 3 0,-2-3 0 16,2-3-1-16,-2-4 3 0,1-3-2 0,0-4 0 15,3-6 1-15,0-2 2 0,1-4 7 0,1-2 13 16,0-3 17-16,0 0 7 0,0-3-1 0,0-4-9 16,0-2-14-16,1-6-7 0,1-7-6 0,0 0-2 15,5-4-1-15,1 1 2 0,-3-4-3 16,3-1-2-16,1-2-1 0,1-5 2 0,2-3-5 15,0-1 1-15,5-3 0 0,2-1-1 0,-3-3 1 16,8-1-1-16,-3 2 1 0,1 2-1 16,1 2-2-16,-1 6 0 0,2 1 2 0,-3 6-1 15,-1 5-1-15,1 5-1 0,-7 2 1 0,3 4-3 16,-5 5 1-16,-2 1-2 0,-1 3-4 0,-4 4-5 16,3 2-1-16,0 1-1 0,0 2 0 0,-2 4 2 15,2 0 4-15,2 2 3 0,1 5 2 16,-1 2 1-16,0 0 2 0,2 3 1 0,1-1-1 15,0 2 1-15,-2-2 0 0,0 1 0 16,1-3 0-16,-1-3 0 0,5-1 2 0,-4-4 1 16,-1-2 3-16,6-3 1 0,-4-5 1 0,0-2 3 15,4-4 0-15,0-1 0 0,-3-4-2 0,6-4-2 16,-2 0-2-16,2-3 0 0,-1-1 1 0,-4-3-2 16,1 2 1-16,-4-4-3 0,-1 2 1 0,-1-1 1 15,-2-1 0-15,-4 1 0 0,1 0 0 16,-4 1-1-16,-2 0 1 0,-3 1-2 0,2 3 1 15,-4 2-1-15,2 7-1 0,-3 1 0 0,3 4-1 16,-3 2 0-16,4 3-3 0,0 0-4 0,-2 1-5 16,2 2-3-16,-3 4 0 0,-1 2 4 15,-2 6 2-15,1 4 3 0,0 3 1 0,-1 4 3 16,4 4-1-16,-1 0 1 0,3 5 0 0,1 0 0 16,3-2 1-16,3-1-2 0,4-3 1 15,2-6 0-15,2-5 0 0,3-3 2 0,0-3 2 16,1-5 2-16,0-4 1 0,3-3 1 0,-1-4 2 15,0-3 2-15,-3-4-1 0,5-3-3 0,-3-4 0 16,0 0-1-16,0-4 1 0,-2-1 0 16,0 0 0-16,-4-4-1 0,-1 3-2 0,2-3 1 0,-3 2 0 15,0-3-2-15,2 1 1 0,-2-1 0 16,2 5-3-16,-1 6 2 0,-1 2-2 0,-1 3-1 16,1 5-2-16,-3 2-5 0,1 3-3 0,-2 2-2 15,1 2-3-15,1 1 0 0,2 2 2 0,-1 3 2 16,-1 4 1-16,3 0 3 0,-1 4 2 15,-1 2 3-15,0 1 0 0,-3 3 1 0,1 4 1 16,-3-1 0-16,-1 0 1 0,-2-3 0 0,3-4 1 16,1-6 0-16,-1-5 4 0,2-3 5 15,0-3 5-15,3-3 3 0,0-2-2 0,3-4-4 16,3-5-5-16,2 1-4 0,-1-2 0 16,3 2 0-16,-3-2-2 0,-1 2 0 0,-1 3 1 0,-4 4-3 15,-1 0 3-15,-1 2 0 0,-1 4-1 16,2 0-2-16,-5 3 0 0,5 1 1 0,0 2 0 15,-3 1 0-15,4 5-1 0,2-1 0 0,2 2 0 16,0-1 1-16,1 2-1 0,3-1-2 0,-2 1-11 16,5-1-31-16,4-3-52 0,2 1-93 0,2 0-194 15,-2-3-454-15,0-3-810 0</inkml:trace>
  <inkml:trace contextRef="#ctx0" brushRef="#br0" timeOffset="1.11624E6">21023 9978 1 0,'0'-2'255'0,"0"2"22"0,1-2-50 15,-2 0-38-15,1 1-15 0,-1 0-18 16,1 1-27-16,0-1-12 0,0 1-19 0,-1 0-24 16,1 0-14-16,-1 0-12 0,-1 0-9 0,0 1-2 15,-2 0-3-15,2 2-1 0,-3-1 0 16,-1 1 7-16,-2 2 6 0,-1-1 1 0,0 1-1 16,-1 1-2-16,-2 2-2 0,1 0 2 0,-1 1-1 15,-4-1 1-15,4 0-4 0,-3 3-7 0,-1 0-4 16,1-2-3-16,-1 2 3 0,-4 1 2 15,1 2 2-15,0-1-1 0,1 2-5 0,1 0-4 0,-1-1-5 16,3 1-4-16,-1-2-3 0,4 2-6 16,-2 1 3-16,0-2 1 0,3 4-1 0,0 0 5 15,0 1 3-15,-5 2 2 0,5-1-2 0,0 2-2 16,0-2-8-16,2 3-4 0,0-3 0 16,3 1 1-16,0 1 1 0,2-2-2 0,2-1 0 15,-1 4-2-15,2-1 2 0,2-1 1 0,2 0 1 16,2-2 0-16,0 2-2 0,1-6 3 0,4 0-1 15,-1-1 3-15,2-4-1 0,0 1 0 16,0-4 1-16,4-1 4 0,-1-2 2 0,-2-2 0 16,6-2 4-16,-2-2 0 0,-1-1 0 0,2-3 0 15,-3 2-4-15,-3-6 1 0,3 1-2 0,-5-1 1 16,1-1 4-16,-1-2 0 0,-1 1-2 16,0-2-1-16,-4-3-1 0,2 3-3 0,-4-1 3 15,-2 1-2-15,-1-1 1 0,-4 1-3 0,-1 3-1 16,-3-1-2-16,-1 0-2 0,-2 2 0 0,-3 1 1 15,-1 3-1-15,-1 1 0 0,-2 2-2 16,2 0-3-16,-3 1 0 0,0 1-3 0,4 2 1 0,-4 1 1 16,8 1-6-16,-2-1-17 0,2 0-34 15,7 0-64-15,-2 0-103 0,5 3-195 0,2-1-372 16,6 4-759-16</inkml:trace>
  <inkml:trace contextRef="#ctx0" brushRef="#br0" timeOffset="1.11643E6">21171 10315 2668 0,'0'-1'25'0,"0"-1"-21"0,-2 1 16 0,2 1 31 0,-3 0 21 16,0-2-1-16,2 0-23 0,-3 0-31 15,1 1-15-15,3 0-11 0,0 1-13 0,1-2-33 16,2 2-51-16,0 0-66 0,1 0-93 0,5 3-192 15,2-1-373-15,4 3-231 0</inkml:trace>
  <inkml:trace contextRef="#ctx0" brushRef="#br0" timeOffset="1.11694E6">22231 9903 714 0,'0'0'361'16,"0"-2"-62"-16,0 2-41 0,0 0-29 16,0 0-47-16,0 2-65 0,0-1-55 15,-1 2-30-15,0 3-11 0,-3 3 7 0,1 5 18 0,-1 3 28 16,-3 6 16-16,2 4 0 0,-3 2-10 15,0 2-27-15,-1 0-15 0,6 3-10 16,-3 0-4-16,4 0-3 0,-1 1-8 0,0-3-2 0,-1 5-2 16,0 0-1-16,-1 0-1 0,3-4 3 15,0-2-1-15,0-2-1 0,2-6-1 0,-2-1-1 16,2-8-1-16,0 3-2 0,0-4 1 0,0-5-2 16,0-1-4-16,2-2-2 0,-2-2-9 0,0-1-8 15,1-2-17-15,-1-2-14 0,1 1-20 16,-1-2-38-16,2-1-54 0,-1-2-79 0,5-2-134 15,-1-3-174-15,3-3-378 0,-3 0 557 0</inkml:trace>
  <inkml:trace contextRef="#ctx0" brushRef="#br0" timeOffset="1.11724E6">22160 9946 744 0,'0'-3'792'0,"0"-2"-474"0,1-2-86 16,4 4-45-16,-1-1-25 0,3-2-15 15,4 0-25-15,1-3-26 0,2 3-23 0,3-1-16 16,2-2-16-16,3-1-11 0,6 1-5 0,4-4-7 16,4 1-3-16,-1 0-3 0,-1-1-4 0,-1 5-1 15,-7 1 1-15,0 0-2 0,-4 0-1 16,-2 3-1-16,-3 0-1 0,-4 0 3 0,-2 1-1 15,-1-1-2-15,-1 3 0 0,-4-1-5 0,2 2-3 16,-1-1-16-16,-3 1-18 0,-1 0-33 0,0-2-42 16,-2 4-66-16,0 0-83 0,-2 4-127 15,-1 0-180-15,-4 2-397 0,-2 4 462 0</inkml:trace>
  <inkml:trace contextRef="#ctx0" brushRef="#br0" timeOffset="1.11749E6">22223 10185 405 0,'2'2'294'0,"-2"1"-38"0,4 0 30 0,-2 0 29 16,0-2-2-16,3 1-30 0,0-2-54 16,5 0-51-16,2-3-41 0,4-2-37 0,3 1-27 15,3-2-18-15,6-1-13 0,2-1-12 0,2-1-6 16,0 2-9-16,-1-1-4 0,0 0-4 15,-1 3 0-15,-3 1-2 0,-3-1-2 0,1 2 3 16,-4 0-7-16,-1 1-14 0,-7 1-25 0,-2-1-45 16,-1 2-70-16,-7 2-108 0,2 0-152 15,-6 3-185-15,-6 2-418 0,-3 1 537 0</inkml:trace>
  <inkml:trace contextRef="#ctx0" brushRef="#br0" timeOffset="1.11767E6">22238 10561 1094 0,'2'2'185'16,"0"2"-26"-16,4 0 45 0,0 0 51 0,2-3 20 15,3-1-42-15,6-4-70 0,2 0-53 0,10-2-40 16,3-1-29-16,6-1-17 0,0-1-7 16,1 2-5-16,0 0-8 0,-8 1-23 0,0 1-32 15,-1 2-56-15,-4 0-85 0,-4-1-136 0,-5 2-246 16,-1 2-886-16</inkml:trace>
  <inkml:trace contextRef="#ctx0" brushRef="#br0" timeOffset="1.11873E6">22919 10144 1063 0,'2'-5'833'0,"-1"0"-644"0,3 1-57 0,0 2-15 0,-3 2-16 16,0 0-12-16,1 1-34 0,2 1-30 16,-1 1-14-16,4 5-7 0,-3 3 1 15,5 2 1-15,-2 3 3 0,-3 6 3 0,2 0 1 16,-3 1 1-16,-3 2 1 0,0 1-2 0,-1 2-2 16,-1 0 0-16,-2-1-2 0,2 2-1 0,-1-4 1 15,-3 0 0-15,3-5 0 0,-3-3-3 0,4-4 2 16,2-3-1-16,-1-6 2 0,1-1 12 0,0-1 18 15,0-2 20-15,0-2 12 0,0-1-8 16,0-2-13-16,0-4-21 0,1-4-15 0,-1-3-3 16,5-2-3-16,-1-3 0 0,0-1-1 0,3-1-1 15,1-2-2-15,3 1 1 0,-1-1-2 16,1 0 0-16,0 1-3 0,5-1-1 0,-1 0 0 16,1 3 2-16,0 2-1 0,1 5-2 0,0 5-1 15,-5 2-4-15,1 6-1 0,-3-1-2 0,0 3-1 16,1 5-1-16,-2 1 2 0,-1 2 2 15,1 2 4-15,-3 2 1 0,1 4-1 0,-4-1 4 16,-2 2 0-16,-1-1 1 0,-2 5 1 0,-1 1-1 16,-4 1-1-16,-2 0-1 0,3-4 1 0,-2-2 1 15,1-3-1-15,3-7 3 0,2-3 5 16,1-2 9-16,1-4 5 0,0-2-4 0,-3-4-12 16,3-3-14-16,3-4-3 0,-1-2-1 0,2-4 6 15,2-1 1-15,-1 0 1 0,3 1 0 0,1 1 2 16,2 0 0-16,-1 0-2 0,1 1 0 0,2 1-1 15,0 4-2-15,0 1 0 0,-2 5-1 0,-2 1-5 16,0 5-5-16,-4 1-2 0,2 3-4 16,-3 3 2-16,3 0 0 0,0 3 7 0,-3 4 2 15,3 1 2-15,-4 5 3 0,4 0 3 0,-4 0 2 16,4 2-1-16,-3-3 5 0,3 1-3 16,-3-3 1-16,4-1 1 0,3-3 2 0,4-2 3 15,-2-4 3-15,0 0 4 0,-2-4 1 0,5-1 3 16,-5-1-1-16,2-4 1 0,3 0 2 0,-2-4-2 15,1 1 1-15,0-2 2 0,-3-3 0 16,3 0 1-16,-1-4-2 0,2 0-4 0,-2-2 3 16,3 1-7-16,-3-3 2 0,5 1-1 0,-6-3-3 15,6 1 0-15,-3-1-2 0,-1 0 3 16,-3-2-1-16,5 0-1 0,-5 0 3 0,2 0-4 16,1-1 1-16,-4-1 1 0,6-3-1 0,-4 1-1 15,0-3 1-15,1-2-3 0,-2 2 1 0,-4 1 1 16,-4 0 0-16,2 1 1 0,-5 1-4 15,-1-1 0-15,-1 0-2 0,-5 3 1 0,2 1-1 0,-3 1-3 16,-4 1 2-16,2-1-1 0,-1 3 1 16,-1 1 2-16,-1 2-3 0,2 2 3 0,-1 0-3 15,3 5 4-15,0 1 3 0,4 3-5 0,-2 2 1 16,5 0-1-16,-1 5-5 0,2 0 2 16,-1 2-5-16,1-1-6 0,1 1-9 0,-1 3-2 15,0 3 3-15,0 4 10 0,-1 6 7 0,1 4 1 16,0 4 4-16,1 3-3 0,-1 2 1 0,0 6 0 15,1 1 1-15,0 2-1 0,-1 5 0 16,0 4 2-16,-1 3 1 0,-2 7-2 0,-3 4-2 16,1 3 0-16,-3-1 0 0,-1 0 1 0,0 4 2 15,1-1-1-15,3 3-3 0,-2-2 5 0,3-3 1 16,-1 2-1-16,3-3-3 0,-5 1 2 16,5-6 0-16,-6-1 0 0,5-4 5 0,-1-8-6 15,-1-4-1-15,4-4 1 0,-1-6-2 0,-3 0 3 16,3-7 0-16,1-2-1 0,-1-5-2 0,0-4 2 15,-4-2-3-15,4-4-5 0,0-5-8 0,1-2-7 16,-2-2-7-16,6-1-24 0,-3-1-46 0,1-3-71 16,1-4-82-16,0-3-90 0,5-5-85 15,-2-2-80-15,4-3-162 0,0-2 34 0</inkml:trace>
  <inkml:trace contextRef="#ctx0" brushRef="#br0" timeOffset="1.11934E6">23795 10225 1183 0,'2'-21'295'16,"3"-5"-120"-16,-1-8-43 0,2 9-4 16,1 5 8-16,1-1 3 0,2 0-11 0,1 2-13 15,3-1-5-15,-3 3-9 0,3 3-13 0,1-1-16 16,1 5-18-16,0 1-13 0,-1 2-11 0,2 4-10 16,-4 2-9-16,0 2-2 0,2 1-7 15,-4 3-3-15,-1 2-1 0,1 3 1 0,-1 1 1 16,0 4 1-16,-3 0 0 0,-1 1 0 0,0 5 0 15,-4 2 0-15,3 0 0 0,-3 3 2 16,-1-1 0-16,1 1 0 0,-2-1 1 0,5-5-1 0,0-1-4 16,1-6 1-16,0-1 0 0,2-4 4 15,4-1 5-15,2-5 5 0,-1-1 1 0,5-4 2 16,-2-4 1-16,2-1 0 0,3-3 0 0,-2-3-1 16,2 0-4-16,0-4-1 0,-1-2-3 0,-1-1-2 15,1-2 3-15,-3 1-1 0,0-2 0 16,0 0-3-16,-1-2 0 0,0 1-1 15,0-3-1-15,-1 2-3 0,3-5 4 0,-2 1-1 0,0-5 0 16,-4-1 1-16,5-1-1 0,-4-1 0 16,2 0-2-16,-2 2 4 0,-1-1-3 0,-2 0-2 15,-1-1 2-15,-2 4-3 0,-4 0-2 0,-2 3 1 16,-1 4-1-16,-2 0-3 0,-5 3 5 0,3 2 1 16,-3 3-1-16,-2 0 3 0,-2 6-1 15,2 0-2-15,1 4 0 0,0 1-1 0,-3 2-1 16,4 5-2-16,0 1-3 0,2 1-1 0,-2 5-1 15,-2 3-1-15,-2 4 4 0,-1 3-1 0,0 7 5 16,-4 2 1-16,5 4-1 0,-1 3 6 16,1 2-4-16,0 4 1 0,2 1-1 0,1 3-1 0,2 2 1 15,1 0 0-15,2 5 1 16,-4 2 0-16,2 1 0 0,-1-2 0 0,0-2-1 16,4-3-1-16,1-3 1 0,2-2-1 0,1-5 3 15,5-1 2-15,0-3-1 0,-1-3 0 0,3-4-1 16,-1-3 2-16,1-4-4 0,-2-6 1 15,4 0 0-15,0-2 1 0,-3-4 1 0,4-2-6 16,1-2-16-16,-1-3-36 0,-1 0-67 0,4-3-120 16,-3-4-206-16,-2 1-408 0,0-2-614 0</inkml:trace>
  <inkml:trace contextRef="#ctx0" brushRef="#br0" timeOffset="1.12068E6">24839 9870 2138 0,'-8'5'12'0,"-2"1"-32"0,-3 4 28 0,-1 0 31 15,4 2 33-15,0-1 19 0,4 2-2 0,-1-1-4 16,4 2-18-16,2-1-17 0,2 5-10 0,2 0-9 16,6 2 0-16,0-3 0 0,2 0 4 0,1-4 4 15,6-2 0-15,-1-2 0 0,4-3 0 16,0-4-1-16,1-3-4 0,-2-1-2 0,0-5-6 15,-1-2-5-15,-4 0-2 0,3-2-1 16,-6-3 2-16,-3-2-5 0,-5 2 0 0,0-3-4 16,-6 1-6-16,-3 0-3 0,0 0-2 0,-4 2-4 15,-5 0 0-15,1 4 1 0,-1 1-1 0,-2 0 1 16,0 3-1-16,1 3 1 0,-2 2 0 16,2-1 1-16,1 2 0 0,0 2-1 0,6-1-3 15,3 2-3-15,0-1-1 0,2 2 1 0,3 0 3 16,3 1 5-16,2 1 4 0,3-3 5 0,5 0-1 15,4-3 0-15,6 0-1 0,-1-3 0 0,4 0-2 16,-1-3 0-16,1-2 2 16,-2 3-2-16,-4-1 1 0,1-5 0 0,-4 4 0 0,-2-3 0 15,2-1 0-15,-4 0 1 0,-4-1-1 0,0 3 1 16,0-1-1-16,-6 5-2 0,2-1 0 0,-4 5-3 16,0 1-2-16,-1 0-2 0,0 0-10 15,-1 1-2-15,2 2 3 0,-1 2 0 0,0 4 8 16,1 2 2-16,1 1 0 0,1 2 3 0,2 1 0 15,1 2 1-15,1-3 0 0,2 3 1 0,1-4-4 16,1 1 3-16,5-4-2 0,-2-2-2 16,2-3 2-16,-1-4 1 0,1-1 1 0,1-2 4 15,-1-3 0-15,-1-2 1 0,0 1 0 0,-2-4 2 16,-1-1 1-16,-2 1 1 0,-4-4 0 0,-1 3-1 16,-2-4-2-16,-2 2-2 0,-1-3 0 0,-1 2 0 15,0-2 1-15,-1 1-3 0,-1 3 3 0,1-2-1 16,0 4-1-16,-1-2 0 0,-1 5 0 15,2-2-2-15,1 3 0 0,0 4-2 0,1 1-2 16,0 1-8-16,0 0-8 0,0 1-5 0,0 4 5 16,1 1 3-16,-1 4 7 0,1 5 3 15,1 0 3-15,2 9 0 0,-1 2 1 0,-1 5 0 16,0 2-1-16,0 0 2 0,-1 6-1 16,1 4 1-16,-4 2 1 0,-1 4-2 0,-1 2 3 0,-3 3-1 15,-3 3-4-15,1 0 3 0,-4 0 0 16,0 2-1-16,-3-1 3 0,-1-1-2 0,0-3 2 15,1-1 0-15,-5-4-3 0,2-5 2 0,-3-1 0 16,-4-9 0-16,1 1-1 0,-4-6 1 16,3-4 2-16,-3-5-3 0,-1-6 4 0,3-2-3 15,0-6 3-15,2-5 0 0,4-1 3 0,2-3 2 16,4-3-2-16,1-1 3 0,3-2-2 16,3-2-2-16,3-2-1 0,3-2-4 0,3-3-1 15,3 0 1-15,5-3 0 0,5-1-1 0,1-1 2 16,4 1-2-16,-2-2 0 0,3 3 0 0,4-2 2 15,-3 1-1-15,2-3-1 0,4-3 1 0,-2 0-1 16,7-2 0-16,2-3 0 0,0-2 2 0,3 0-2 16,-3-1 2-16,8 1-2 0,-2-3 1 0,4-4-1 15,1 4 0-15,-2-2 2 0,5 0-2 16,-5 2 0-16,4-1 0 0,-4 1 0 0,-1 1 2 16,-5-1-2-16,-4 4 1 0,-1-2 0 0,-4 3-1 15,-5-1 1-15,-3-2 1 0,-4 3-1 16,-5-2-1-16,-5 6 2 0,-2 1 0 0,-4 5 0 15,-4 1-2-15,-1 4 2 0,-1 4-1 0,-2 0-4 16,-1 5 3-16,0 3-2 0,-1 3-2 16,-4 3 2-16,3 3-2 0,-6 3 1 0,1 5 3 15,-2 3-3-15,0 0 1 0,1 4 1 0,0 3-3 16,3 1 1-16,0 2-1 0,0 2 0 0,2 5 1 16,1 3 0-16,0 0 0 0,1-2 1 15,3 3-1-15,0-5 2 0,5-1 1 0,5 0-4 16,5-6 4-16,2-5 1 0,3-2-1 0,3-3 5 15,3-4-1-15,0-3 3 0,4-3 0 0,2-2-2 16,2-3 0-16,4-3 0 0,-1-3 1 0,0-3-2 16,0 0 2-16,-3-3 1 0,-1-3-3 0,-1-1 1 15,-4-2 3-15,-4 0-1 0,0-1 1 16,0-1-1-16,-1-3-3 0,-2-1-2 0,-2-3 3 16,-2 0-3-16,-1-3 1 0,-3 2-1 0,-3 4-2 15,-1 1 2-15,-3 6 2 0,-2 5 0 0,-1 0-1 16,-1 7-1-16,-3 1 0 0,1 3-4 15,-3 3 1-15,1 4 0 0,-5 6-2 0,-2 0 1 16,1 7 3-16,-1 1-2 0,1 4-1 0,3 3 2 16,0 3 1-16,5 1-2 0,3 0 1 15,5 1 2-15,4-5-3 0,4-3 2 0,0-3 2 16,3-2 0-16,0-2-1 0,6-1 2 0,0-4-1 16,5-1 1-16,0-1 0 0,5-1-3 0,1-1-12 15,-2-2-17-15,0-2-26 0,3-2-26 0,-3 0-44 16,-1-1-93-16,-1 0-188 0,-3-2-469 15,-2-1-712-15</inkml:trace>
  <inkml:trace contextRef="#ctx0" brushRef="#br0" timeOffset="1.12131E6">26571 9913 1028 0,'2'-6'346'0,"1"3"-88"0,1-2-39 0,4 0-22 16,0 1-16-16,2-2-25 0,2 0-30 15,4-1-28-15,3 1-25 0,7-2-16 0,0 0-16 16,4-1-10-16,1 1-10 0,-2 1-11 0,-2 3-2 16,-2 1-3-16,-7 1-5 0,-1 1-6 0,-4-2-14 15,-2 3-24-15,-2-2-24 0,-2-1-60 0,2 3-97 16,-1-1-172-16,0 1-306 0,1 1-560 15</inkml:trace>
  <inkml:trace contextRef="#ctx0" brushRef="#br0" timeOffset="1.12216E6">27544 9422 1187 0,'-10'0'243'0,"-8"3"-92"0,-3 1 1 0,0 5 9 15,1 2 1-15,1 2-17 0,-1 1-28 0,1 5-18 16,0 4-11-16,1 3-11 0,1 4-9 16,1 3-10-16,2 1-12 0,3 3-10 0,3 1-8 15,4 3-7-15,4 2-6 0,3 0-2 0,5-4-3 16,4-2 1-16,4-9-1 0,6-5 0 15,2-5-1-15,5-6 4 0,-1-4 3 0,3-4 1 16,2-4-3-16,0-1-3 0,2-5 0 0,-1-3 1 16,0-2 4-16,-2-3 1 0,-6-2 1 0,-4-1 1 15,-5-2 1-15,-1-1 1 0,-7-3-5 0,-3 0-4 16,-4-2-5-16,-2-2-3 0,-2 1-4 16,-4 0-3-16,-2 2 0 0,-6 2 1 0,0 1-3 15,-5 3 2-15,-1 3 1 0,0 1-1 0,-1 4 0 16,1 0-1-16,-1 5 1 0,1 2-1 0,2 2 0 15,2 2-1-15,2 2-1 0,1 4-5 16,2 2-1-16,-1 3 0 0,3 4 2 0,1-2 2 16,3 3 1-16,2-1-1 0,6-2 1 0,2-1 0 15,4-3 3-15,6 1 5 0,-2-6-1 0,7-3 2 16,0-3 1-16,4-4 0 0,1-2 3 16,1-4 0-16,0 3 3 0,-5-7 0 0,-3 2 1 15,-1-3 1-15,-6 0 0 0,4-2 2 0,-6-2-3 16,-2 1 0-16,1-1-2 0,-1 1-2 0,-2-2 0 15,3 0-2-15,-3 1-2 0,1 0 0 0,3 0-2 16,-2 0-2-16,3 3 3 0,0 3-1 16,1 2 0-16,1 2-2 0,1 4 0 0,1 0-2 15,2 4 0-15,2 2 1 0,-1 1-3 0,0 4 0 16,-2 3-2-16,-2 2 2 0,-2 4 0 16,-2 0 1-16,-4 2 1 0,-1 5 1 0,-2 0 2 15,-2 3 2-15,0 0 1 0,-1 1-2 0,-2 1-1 16,2-1 1-16,1-1-2 0,1-3 2 0,3-3 0 15,0-2 0-15,3-5 0 0,-1-2 3 0,5-2 0 16,0-2 1-16,-1-5 1 0,1 0 2 16,2-3 1-16,0-5 1 0,2 1 0 0,-2-4 0 15,4-2-1-15,-5-1 1 0,-1 0 1 0,0-3 0 16,-1-1 0-16,-2 0 0 0,2-1-3 16,-2 0 3-16,-4 0-2 0,3 1-3 0,-2 0 1 15,0 0-2-15,-2 2 2 0,1 2 0 16,0 1 0-16,-3 4 1 0,3 3-2 0,-3 3-2 0,-1 2 1 15,1 1-4-15,-1 1-9 0,0 1-4 16,0 2 0-16,0 1 1 0,0 6 6 0,0 4 4 16,2 2 0-16,0 1 1 0,-1 5 0 0,3-1 2 15,1 0-1-15,0 3 0 0,0-1-1 0,3-1 1 16,-1-1 1-16,3-3-1 0,0-1-6 0,3-5-18 16,3-1-33-16,4-7-53 0,2-2-103 0,0-6-170 15,2-1-280-15,-6-6-898 0</inkml:trace>
  <inkml:trace contextRef="#ctx0" brushRef="#br0" timeOffset="1.12235E6">28302 9145 1376 0,'0'-3'240'16,"1"-1"-109"-16,0 1-41 0,1 0-35 0,0 2-46 15,-1 1-35-15,3 0-106 0,2 4-230 16,3 0-458-16,-1 4 260 0</inkml:trace>
  <inkml:trace contextRef="#ctx0" brushRef="#br0" timeOffset="1.1234E6">28522 9632 1779 0,'9'-4'58'0,"4"-4"-17"16,6-2 36-16,4 1 42 0,-1-4 32 0,3-1 13 16,-5 2-22-16,3-4-25 0,-1-1-26 15,-1 0-13-15,-4-1-10 0,2-1-10 0,-5 1-6 16,0-1-4-16,-4 0-7 0,-5 0-3 0,-2 1-6 16,-1 2-9-16,-5-1-3 0,-1 1-6 0,-2 5-3 15,-1 0-4-15,-1 3-3 0,-1-1-4 16,2 3-2-16,-1 2-1 0,-3 2-3 0,4 2-1 15,-2 2-1-15,-1 2-2 0,1 5 2 0,-1 0-1 16,-1 4 4-16,2 1-1 0,0 4 0 16,1 3-1-16,1 0 1 0,0 5 2 0,4-1 2 15,0 3 1-15,0-1-3 0,3 0-2 0,4 0-3 16,0-6-3-16,4-5 3 0,3-2 3 16,1-4 5-16,-1-3 3 0,6-2 5 0,-4-5 0 15,5-2 2-15,-1-5 1 0,-2-3-3 0,3-2 0 0,-4-1 1 16,2-1 2-16,-4-4-4 0,-1 0 3 15,0-2-2-15,0 0 0 0,-2-3-1 0,3 1-2 16,-4 1 0-16,2-1-2 0,-1 0 2 0,0 0-1 16,-1 2-2-16,1 1 1 0,1 2 1 15,-3 1 0-15,3 4-1 0,0 4-1 0,0 0-3 16,-2 4-1-16,2 1-3 0,0 4 1 0,-1 2-1 16,-1 3-2-16,0 1 1 0,0 2 2 0,1 5 2 15,-4 0 0-15,0 4 1 0,-2 4 0 16,-1 3 1-16,-2 2-1 0,-3 0 3 0,1 0 2 15,-7 3-2-15,0-1 1 0,2-4 0 0,-3-2-1 16,4-4-1-16,-1-6 1 0,5-6 1 0,0-3 3 16,1-3 8-16,1-1 6 0,-2-3 1 15,2-4-1-15,-1-2-10 0,-1-4-5 0,2-3-2 16,2-3-2-16,-1-3 1 0,3 0 0 0,-2 0-3 16,5 1 0-16,-3-1-2 0,5 4 2 15,-1-2 1-15,1 1-1 0,-2-1 2 0,4 2-3 0,1 4 0 16,2-2-2-16,-2 1-1 0,3 1 0 15,0 2-3-15,0 1-2 0,-2 6-2 0,-1 2-4 16,-1 0-3-16,-3 8-3 0,1 1-2 0,-2 2-5 16,-1 4 0-16,0 5 2 0,-4 1 6 0,0 5 3 15,-2 4 6-15,0-1 2 0,0 5 1 16,-1-2 4-16,1-2-1 0,1-2 1 0,4-4-1 16,0-2 3-16,5-4 1 0,1-2 2 0,-1-3 3 15,5-2 1-15,-4-3 1 0,1-2 3 0,3-1 0 16,-1-2 1-16,0-2 0 0,2-3-2 15,1 0 1-15,1-5 0 0,0-1-1 0,4-2-1 16,-3 0 2-16,1-3 0 0,-1 0 0 0,-3 0 1 16,1-2 0-16,-1-2 0 0,0 0 2 15,0-2-1-15,-3 0 3 0,3-2-1 0,-3 2-3 16,-2-2 2-16,1-2-3 0,2 1 0 0,-4-2 0 16,-1-1 1-16,3-1-4 0,-4 0-1 0,0-3-1 15,3-1-2-15,2-2 3 0,-1-2-3 0,0-1 1 16,-1 3 1-16,6-3 0 0,-6 2 0 15,0-2-1-15,-2 0 0 0,-2 2-2 0,-1-1 1 0,2 4 2 16,-5 1-2-16,-1 2 2 0,-2 2-2 16,-1 5 0-16,-1 5 0 0,-6 4-3 0,4 3-1 15,-4 6-1-15,2 1-3 0,0 2 1 16,-3 4 1-16,1 0 0 0,-1 2 2 0,0 5 2 16,-3 3 1-16,2 4 1 0,-1 5 0 0,1 3 3 15,0 4-3-15,0 3 2 0,4 5-2 0,-1 0 1 16,0 7-1-16,3 1 1 0,-3 2 2 15,5 4 0-15,1-2 0 0,0 1-1 0,1 0 1 16,-1 0-2-16,1-2 2 0,-1-2-3 0,2-4 1 16,1-3 2-16,4-3-4 0,4-7 2 0,2-1-2 15,1-4 1-15,4-5 3 0,-1-1-5 16,3-6-7-16,1-3-18 0,2-2-18 0,4-6-33 16,-2-3-69-16,2-1-106 0,-3-3-187 0,-4-2-364 15,-6-6-530-15</inkml:trace>
  <inkml:trace contextRef="#ctx0" brushRef="#br0" timeOffset="1.12358E6">29720 8981 1545 0,'-1'-2'155'16,"0"-1"-6"-16,1 1 39 0,2-1 24 0,2 0-18 16,0-1-39-16,0 0-42 0,5-1-35 15,1 1-29-15,0 2-22 0,9 0-11 0,0 1-6 16,2 1-6-16,2 1-16 0,5 1-31 0,0 3-63 15,-3 1-104-15,-3 1-158 0,0 2-237 16,-4 1-609-16</inkml:trace>
  <inkml:trace contextRef="#ctx0" brushRef="#br0" timeOffset="1.12439E6">29989 9336 966 0,'6'0'87'0,"2"-1"9"16,4-2 85-16,2 0 71 0,2-4 37 0,1 0-8 15,-1-4-66-15,2 0-58 0,3-3-52 0,-1 3-37 16,5-6-14-16,-4 2-6 0,0 1-2 0,-6-2 4 16,1 0-4-16,-5 1-3 0,-2-3-5 15,-1 3-5-15,-3-1-3 0,-2 0-3 0,-3 0-3 16,-2 3-2-16,1-2-3 0,-6 2-3 15,1 1-6-15,-1 4-5 0,-2 0-3 0,-1 4-3 16,-1 1-3-16,1 3 1 0,-2 3 0 0,-5 2 0 16,2 7 3-16,-2 3-3 0,-3 0 0 15,6 5 0-15,-3-1 1 0,3 5-1 0,-2 1 2 0,2 3-2 16,1 1 2-16,3 2-1 0,3-1-2 16,0 0-3-16,5-4-1 0,4-5 3 0,5-1-1 15,2-6 3-15,2-3 3 0,3-4 0 0,6-4 4 16,-1-2 1-16,3-3-1 0,4-3 0 15,0-2 2-15,3-4-3 0,-2-2 1 0,-2-3 0 16,2-1-3-16,-5 1 2 0,-2-4-4 0,1 1 2 16,0 0 0-16,-4-3 1 0,-2 3 1 0,2 1-2 15,-4-3 0-15,1 1-1 0,-1 1 1 0,-2 0 0 16,-1 2 1-16,1 3-2 0,-3 2 0 16,-4 2-1-16,1 5 0 0,-3 1-4 0,-1 3-8 15,-2 1-9-15,-1 3-5 0,-3 2 2 16,2 4 7-16,-5 3 8 0,-2 2 0 0,4 4-3 15,-2 2-2-15,1 1-5 0,3 4-7 0,-3 0-8 16,4 1-7-16,2-2-4 0,5-2 5 0,5-3 8 16,2-5 14-16,3-4 13 0,4-3 10 0,1-3 5 15,0-3 1-15,1-2 0 0,2-5-1 0,-2 1 1 16,3-4 1-16,2-3-1 0,-2 1-1 16,-2-6-2-16,0 1-1 0,-2-1 3 0,-1-3 1 15,-3 1 1-15,-1-1-2 0,-1-3-4 0,-3 0 2 16,-5-3 0-16,2-4-3 0,-2-1 2 0,-3-5-3 15,0 0-2-15,-1-2 2 0,0 1-2 16,5-2 2-16,-3-3-2 0,-1 1 2 0,3-1-2 16,-2-2-1-16,-1-1-2 0,3 1 2 0,-2-1 0 15,-1 0-1-15,3 3 1 0,-2 5 0 0,-1 1 2 16,4 6 0-16,-3 4 4 0,-3 5 3 0,0 6 2 16,-2 5 2-16,-4 6-9 0,4 2-15 15,-1 2-6-15,-3 4-1 0,-3 2 8 0,-1 11 12 16,-3 2 6-16,-5 7 1 0,4 4 0 0,-5 7 0 15,1 3-2-15,4 4 0 0,-3 4 2 16,6 2 2-16,2 4 0 0,3-1 1 0,0-2-1 16,7-1-2-16,6-2 0 0,3-4 1 0,2-4 1 15,5-3 0-15,3 1-1 0,0-5-1 0,4-3-2 16,3-1-4-16,-1-3-13 0,4-5-35 0,3-3-57 16,1-1-120-16,0-2-314 0,-2-2-1067 15</inkml:trace>
  <inkml:trace contextRef="#ctx0" brushRef="#br0" timeOffset="1.32299E6">19924 11903 1 0,'2'-4'372'0,"1"1"-248"0,-1 0-3 15,1 1 0-15,-3 4 7 0,0-2 4 16,0 1-37-16,0-1-50 0,0 1-41 0,0 1-3 16,0 1 19-16,-1 5 32 0,-1 5 34 0,-1 5 6 15,-1 2-17-15,-1 4-17 0,0 1-12 0,-1 0-11 16,1 1-7-16,1-1-7 0,-1 0-9 0,4-2-2 15,1 0-2-15,1-2 5 0,1-3 8 16,5-2 7-16,-1-2 11 0,3-2 10 0,1-1 5 16,0-3 3-16,6-2 3 0,-3-2-1 0,5 0 1 15,-2-4 1-15,3-1 2 0,3-5 5 16,1 0 5-16,-2-3-4 0,1-2-2 0,2-3-8 16,-2-1-4-16,2-5-3 0,-3-2-3 0,-1 0-3 0,-1 1-6 15,-3 1-2-15,-1 1-2 0,-2 0-3 16,-1-1-4-16,-2 2-6 0,-1 2 1 0,0 0-1 15,-2 0 0-15,-4 2 4 0,0 1 2 0,0 3 4 16,-3 1 1-16,0 3-2 0,0 0-4 0,-2 2-7 16,2 2-5-16,-1 2-6 0,1 0-6 15,0 0-4-15,0 0-1 0,1 0-3 0,-1 0-3 16,2 0-5-16,-1 4-1 0,0-1 0 0,2 4 4 16,3 5 5-16,-2 1 3 0,2 0 0 15,1 7 2-15,0-2-1 0,1 4 1 0,-3 4-1 16,0 0 1-16,-1 2 0 0,0 0 0 0,-2 2 0 15,4 2 0-15,-5-1-1 0,2-3 1 16,-3 1-1-16,1-1 0 0,-1 4 0 0,0-1-1 16,0 2 1-16,0 0 1 0,0 4 0 0,-1 5-2 15,-3 3 1-15,-2 2 0 0,-2 1-2 0,1 1 4 16,-1 2-1-16,-1-1-1 0,-3 1 0 16,1 0-1-16,-1 2 1 0,-2-2 2 0,-1 2 0 0,0-4 0 15,-4-1-4-15,6 0 3 0,-4-4-2 0,3 0 1 16,-4-3-1-16,2-3 0 0,-3-1 1 15,-1-5 0-15,-1-2 3 0,-4-2-2 0,3-4 0 16,-6-4 1-16,5 0 0 0,-6-3 0 0,3-4 2 16,1-4-1-16,1-5 2 0,6-1 3 15,-1-5 2-15,6-2 1 0,2-3-1 0,3-4 0 16,-1-3-2-16,3-5-2 0,2-3 3 0,4-8-1 16,4-2 3-16,2-4 2 0,3-3 1 0,1 2-1 15,3-5-4-15,5 1-3 0,2-2-6 16,2-3 2-16,0 4 0 0,6-1 1 0,-1 1-1 15,2 3 0-15,-1 1-1 0,0-2 0 0,1 5-1 16,-3-1-11-16,-2 5-12 0,-1 0-11 16,-2 4-18-16,0 2-23 0,-3 2-38 0,3 0-59 15,-2 0-117-15,2 3-271 0,0-1-484 0,4 3-1 16</inkml:trace>
  <inkml:trace contextRef="#ctx0" brushRef="#br0" timeOffset="1.3234E6">21149 12259 2061 0,'3'-3'218'0,"-1"-1"-106"0,3-2 8 15,0-1 15-15,5 2 19 0,0-1-1 16,-1 0-38-16,1-1-35 0,2 0-26 0,4-1-19 15,0-3-12-15,7 4-8 0,-1-4-5 0,2 4-3 16,3-1-2-16,-2 1-1 0,4-1-1 0,2 4-1 16,-2 0-2-16,-3 2-8 0,-1-1-16 15,-4 3-27-15,-2 0-31 0,-3 1-38 0,-5 2-48 16,-4 0-44-16,-2 1-19 0,-7 1-1 0,-2 6 19 16,-5 0 21-16,-1 5-6 0,-3-1 4 0,-6 2 24 15,-2 2 37-15,-1 1 39 0,-7 4 89 16,-1 1 102-16,-1 1 94 0,1 2 61 0,7-5-1 15,2-2-39-15,8-3-41 0,4-3-12 0,2-1-14 16,6-1-17-16,1-2-15 0,4-3-9 0,3 2-9 16,2-3-9-16,2-1-10 0,6 0-13 0,3-3-14 15,6-3-13-15,5 0-9 0,9-2-11 0,0 1-9 16,1-4-23-16,-1 4-38 0,-1-2-66 16,-5 1-95-16,0-1-166 0,-7 0-435 0,2-1-745 15</inkml:trace>
  <inkml:trace contextRef="#ctx0" brushRef="#br0" timeOffset="1.32437E6">22278 12209 998 0,'5'-9'494'0,"3"-4"-146"0,0-3-82 0,0 4-53 15,-1 3-39-15,1-1-35 0,-4 3-32 16,1 2-28-16,-2-1-22 0,1 6-21 0,-2-1-17 15,0 1-11-15,1 1-8 0,1 5-3 0,0-1 0 16,1 6 3-16,-1 7 0 0,-1 2 4 0,2 2-1 16,-3 4 0-16,2 0 0 0,-1 1-1 0,-2 2 1 15,-2 2-1-15,-2-3 0 0,-1 4 0 0,1 4 4 16,-3-2 1-16,2 2 4 0,-1-6 1 16,2-4-3-16,2-6-3 0,1-2-1 0,0-6-3 15,-1 0 1-15,1-5 2 0,0-4 5 16,0-1 13-16,0-1 20 0,0-2 17 0,0-2 3 15,1-1-10-15,0-7-13 0,2-2-21 0,3-6-9 16,-1-4-2-16,3-3-7 0,2 0 2 0,0-7 3 16,3 0-3-16,0 1 2 0,-1 3-2 0,2-2 1 15,1 0-2-15,0 0 2 0,1-2-3 0,0 2 0 16,2-2-1-16,1 2-1 0,-5 5 1 16,5 2-3-16,-2 6 0 0,-5 9-3 0,0 0-4 15,-1 4-3-15,-2 4-1 0,0 5 0 0,1 1 1 16,-3 1 1-16,-2 5 1 0,3 4 1 15,-1 4 3-15,-3 2 0 0,3 2 2 0,-4 1 1 16,-1 1 0-16,3 1 2 0,-4 0 1 0,0 2 0 16,-1 1 1-16,-1 3 0 0,-2-3-1 15,-2 1 1-15,2-4-1 0,-2-3 2 0,3-8-1 16,2-4 0-16,-1-5 4 0,1-5 5 0,1-1 6 0,-1-3 2 16,0-4-3-16,1-2-6 0,4-6-6 15,-2-1-1-15,0-4 0 0,4-5-1 0,1 0 0 16,-2 0-2-16,3-3 2 0,1 0-1 15,0 2 2-15,0-1 0 0,1 0-1 0,5-4-1 16,-4 0-1-16,4 0-1 0,-1 2-1 0,2 1 0 16,-2 6-1-16,1 5-3 0,-4 3-1 0,0 7-4 15,-2 3-5-15,-1 4-1 0,2 2-1 16,-2 4 4-16,1 5 7 0,0 3 7 0,0 5 2 16,-2 5 1-16,0 7 3 0,0 1 1 0,0 1 1 15,-1-1 3-15,-2 0-1 0,3 0 0 0,-1-2 1 16,-1-1-1-16,2-1-1 0,1-3 0 0,-2-3-2 15,-2 1 0-15,2-8 0 0,0 0 1 16,-2-1 0-16,2-6-1 0,-4 3 3 0,4-5-6 16,-2 0-11-16,4-5-16 0,0 0-33 0,0-2-58 15,3-2-94-15,-1-1-168 0,4-7-377 0,0 4-817 16</inkml:trace>
  <inkml:trace contextRef="#ctx0" brushRef="#br0" timeOffset="1.32472E6">23478 11983 1489 0,'9'-5'408'0,"3"-1"-179"0,2 0-63 16,4 2-25-16,1 0-11 0,-1 1-12 0,4 1-29 15,-1 2-22-15,0 2-20 0,0 2-13 16,2 1-8-16,2 3-4 0,-4 3 1 0,0 0-4 16,0 4-1-16,-4-1 0 0,-2 4-5 0,-4 3 3 15,-2 0 1-15,-2 3 0 0,-5 2 3 16,-4 3 1-16,-5-1 5 0,-3 3 3 0,-3-5 0 16,-6-1-4-16,-3 0-5 0,-5-4-5 0,2 0-3 0,-2-2-1 15,-3-1 0-15,2-3-4 0,4-1 1 16,-3-3-1-16,5 0 1 0,1-2-1 0,2-4 0 15,3-1-4-15,0-1-5 0,5-1-11 16,0-4-13-16,3 1-25 0,6 0-32 0,0-2-55 16,3-1-80-16,2-5-150 0,6 1-296 0,7-2-394 15,-1-3 307-15</inkml:trace>
  <inkml:trace contextRef="#ctx0" brushRef="#br0" timeOffset="1.32499E6">24126 11894 1018 0,'-6'0'366'15,"-2"0"-108"-15,-2 2-22 0,-2 2-7 0,0 4-17 16,-3 4-36-16,1 1-41 0,-1 4-30 0,-1 4-18 16,-2 2-12-16,6 2-8 0,-2 5-5 15,-3 4-7-15,3 5-9 0,-1 0-9 0,5-2-8 16,5-1-6-16,7-5 2 0,1 0-3 0,7-5-4 15,1-2 3-15,4-4-1 0,-1-2-1 16,3-2-1-16,-4-2-3 0,6-7 0 0,-6 0-4 16,3-4-9-16,-3 0-20 0,-1-1-34 0,-1-4-56 15,2 1-83-15,-2-4-141 0,-3-1-367 16,-1-2-907-16</inkml:trace>
  <inkml:trace contextRef="#ctx0" brushRef="#br0" timeOffset="1.32543E6">24608 12181 1519 0,'1'1'352'0,"4"-4"-125"0,-1 1-37 16,7-2-18-16,5-1-2 0,4-2-15 0,5-1-33 16,4-4-29-16,6 4-25 0,3-3-16 15,9 4-11-15,2-1-8 0,3-1-5 0,-1 2-8 16,2 2-6-16,-1 2-4 0,0-2-2 0,-4 2-4 16,-7 0-6-16,-8 1-9 0,-4-3-14 0,-5 1-19 15,-4-2-33-15,-6 0-45 0,-2 1-60 16,-7 1-92-16,-2-2-170 0,-3-2-332 0,-4 2-544 15</inkml:trace>
  <inkml:trace contextRef="#ctx0" brushRef="#br0" timeOffset="1.32565E6">25053 11733 1318 0,'-1'3'272'0,"-3"1"-109"0,1 4-9 15,1 3 17-15,2 2 15 0,1 2-1 16,0 4-17-16,4 1-21 0,1 5-21 0,3 2-28 15,1 3-26-15,4 3-21 0,0-2-15 0,0 6-8 16,-4-2-5-16,-1 4-1 0,0 0-3 0,2 0-8 16,-2-3-2-16,-2-2-4 0,1-4 1 0,-3 0 1 15,-2-2-3-15,3 0-5 0,-4-4-16 16,0-2-23-16,3-3-33 0,-2-4-54 0,2-2-66 16,0-2-97-16,0-5-192 0,2-3-390 0,4-4-313 15</inkml:trace>
  <inkml:trace contextRef="#ctx0" brushRef="#br0" timeOffset="1.32597E6">26172 11676 1582 0,'-13'-1'310'0,"-5"-1"-104"0,-6 4-19 16,-2 2-19-16,2 4-12 0,-2 2-26 0,1 2-30 16,-3 5-22-16,1 2-19 0,1 1-14 0,2 2-9 15,4 5-8-15,3 2-2 0,1 2-3 16,5 3-4-16,3 5 0 0,2 3-2 0,1 2 7 16,5 1 5-16,7-4 9 0,7-2 4 0,11-10-3 15,7-4-3-15,8-9-7 0,6-3-5 16,6-2-4-16,2-5-4 0,2-2-6 0,2-2-4 15,-4-1 2-15,-3-1-3 0,-4 0-3 0,-4-1-13 16,-3-4-18-16,-7-1-24 0,-5 0-39 0,-7-1-76 16,-2 0-158-16,-7-1-547 0,-5-1-779 15</inkml:trace>
  <inkml:trace contextRef="#ctx0" brushRef="#br0" timeOffset="1.35853E6">29064 10794 1577 0,'-3'-7'219'16,"1"1"-42"-16,-3-3-19 0,2 6-32 15,2-1-17-15,1 3-22 0,0 0-21 0,0 0-19 16,0 1-10-16,0 0-9 0,0 0-7 0,0 0-6 16,0 1-4-16,0-1-7 0,0 0-6 0,0 0-3 15,1 1-2-15,-1 3 0 0,1-1 5 16,3 2 3-16,0 6 4 0,0 2 2 0,1 5 1 16,0 0 1-16,1 5 2 0,1 5 0 0,-1 2-1 15,1 3-1-15,0 4-3 0,-1 2-1 16,2 3 0-16,2 2 2 0,-2 3 0 0,-1 1-3 15,3 3 3-15,0 1-2 0,2 3 1 0,-3 2 3 16,1-3-3-16,-1 4 2 0,4-1 2 0,-3 2 1 16,1-1 2-16,1 5 3 0,-1-1 0 0,-2 3 1 15,0 2 1-15,-2 2-1 0,-2 0-3 16,3-1-1-16,-4 2 1 0,0-1-1 0,-1 2 2 16,-1 0 0-16,0 2-5 0,2-1-3 0,-2 5 1 15,0-4-3-15,0 3 2 0,2 2 0 0,-2-2-2 16,1-1 3-16,-2 0-2 0,0-3 1 15,1 1 1-15,1 0-3 0,-2-2-1 0,0 2 1 16,0-4 1-16,-1 2 0 0,1-1-1 0,0-3 2 16,1-2-2-16,-4-3 2 0,2-2-4 0,-1 1 3 15,-1-4 1-15,-3 0-2 0,1-4 0 0,-3-1 0 16,2-2-1-16,-2-3 0 0,2-2 1 16,-3-2-2-16,-2 0 2 0,3-5-2 0,2-2 2 15,-2-5 0-15,-2-4-3 0,5-1 1 0,-4-4 0 16,0-1 0-16,3-3 0 0,-3-1 0 15,1-3-2-15,3 0 1 0,-3-2 1 0,1-2-1 16,0-2 2-16,3-1-4 0,-2-1 2 0,3 0 0 16,1-1 0-16,0-1-1 0,1-1-1 15,0 0 1-15,0-3-3 0,0 1 2 0,0-1-2 0,0 0 1 16,0 0-1-16,0 0-1 0,0 0-2 16,0 0-2-16,0-1 2 0,1 1-3 0,-1 0 0 15,1-2 1-15,4 1 4 0,2-2 3 0,9-1 2 16,-1-1 0-16,8-1-1 0,0 0-1 0,2 1 0 15,2-3 2-15,4 0-2 0,5 0 1 16,1 0-1-16,4-2 0 0,6 0 1 0,-3 1 0 16,7-1 1-16,6 1-1 0,4-3-1 0,2 2-1 15,5-2 1-15,3 2 0 0,4-1 0 0,6 0 0 16,6-1 0-16,5 2 1 0,3-2-2 16,3 1-1-16,8 3 1 0,3-4-2 0,8 2 0 15,4 1 3-15,6 0 0 0,-2 0-2 0,3 2-1 16,1 1 0-16,6 1-2 0,-1 3 3 0,-2 2 0 15,-4 1-4-15,-3 2 0 0,-8 0-2 16,0-1-2-16,-6 2 1 0,-6-1 2 0,-6 1 0 16,-4-3 0-16,-6 3 2 0,-49-3 11 0,7 0-1 15,-2 2-1-15,6 0-2 0,-8 2-12 16,7 0 2-16,-9-2 2 0,3 2-6 0,-6-1-17 16,-5-1-24-16,-9 2-44 0,-5-5-55 0,-6 3-83 15,-4-3-125-15,-4-3-218 0,-7 3-419 16,-2-3 413-16</inkml:trace>
  <inkml:trace contextRef="#ctx0" brushRef="#br0" timeOffset="1.35955E6">30105 13980 1 0,'2'-1'0'0,"-1"0"0"16,3-1 0-16,-1-1 0 0,-1 1 135 16,0 1 107-16,2 0-31 0,-2 0-27 0,-1-2-27 15,0 2-20-15,0-1-19 0,3-2-15 0,-2 0-8 16,1-2-7-16,3 1-5 0,-1-2-1 0,3-2-6 15,0-2-3-15,3-1-3 0,0-1-3 0,3-1-2 16,2-2-4-16,2-1-6 0,-3-5-9 0,4 2-9 16,0-3-7-16,-1 0-5 0,1-3-1 15,-2 1-4-15,3-3-2 0,1 1 0 0,0-3-2 16,4 0 2-16,-1-2 0 0,4-4 3 0,1 0 2 16,2-6 0-16,1-2 3 0,1-1 4 0,5-2 0 15,2-1-1-15,4-1-5 0,2-4-4 16,5 4-5-16,1-1-3 0,1 2-5 15,4-2-1-15,-2 0-2 0,-3-2-2 0,-2 3 1 0,1-1 1 16,1-1 0-16,-2 1-2 0,1-1 3 0,-1-3 0 16,-1 2 2-16,-1 2 3 0,-5 1 0 15,-1 4 2-15,-2 3 0 0,-1 1 1 0,-2 0 0 16,0 1-4-16,3-1 2 0,-3 0-3 0,-2 0-2 16,-1 2 0-16,2-2 0 0,1 3-3 15,0-1 2-15,1-1-2 0,-3 1 1 0,1 3 4 16,-5-1-3-16,0 1-1 0,-1 3-1 0,-2 0-4 15,1 3 2-15,-3-1-1 0,0 4 0 16,-4 3 2-16,-1 2 3 0,-3 2 0 0,-5 1 2 0,3-1-1 16,-2 0 0-16,0 4-1 0,-2 0-1 15,1-1 1-15,-2 1-1 0,-1 2-1 0,-2-1 1 16,2 5 0-16,-5-1 1 0,1 3 1 0,-3 2-1 16,3 0 1-16,-3 1-2 0,-2 2 1 0,3 0 2 15,-2-1 1-15,-1 2 2 0,0 0 4 0,0-2-5 16,0 2-1-16,0-1 1 0,-1 2-3 15,1 0 1-15,-1 0-2 0,-1 1-2 16,1-1-2-16,0 1-1 0,0 0 1 0,0 0-1 16,0 0-1-16,-1-2 2 0,1 2-1 0,0 0 0 15,0 0 3-15,0 0-2 0,0 0 2 0,0 0-2 16,0 0-1-16,-1 0-3 0,1 2-5 16,0-2-3-16,0 0-9 0,0 0-18 0,0-2-30 15,-1 2-56-15,2 0-72 0,-1 2-95 0,0-1-142 16,1 4-276-16,-1 3-402 0</inkml:trace>
  <inkml:trace contextRef="#ctx0" brushRef="#br0" timeOffset="1.3682E6">30879 13495 1 0,'0'-1'0'0,"0"1"0"0,1 0 0 0,-1 0 0 15,0 1 0-15,0-1 0 0,0 0 0 0,0 0 0 16,-1 0 0-16,1-1 0 0,0 1 0 0,0-1 0 15,0-1 0-15,0 2 66 0,0-1 8 16,0 1-1-16,0-1-1 0,0 1 0 0,0 0 0 16,0 0-8-16,0-2-5 0,-1 2-10 0,1 0-10 15,0 0-2-15,0-1-8 0,0 1-5 0,0 0-5 16,1 0-6-16,-1 0-4 0,0 0 0 0,0 0-3 16,-1 0-2-16,1 0 2 0,0 0-1 15,0 0-2-15,0 0 0 0,0 0-3 0,0 0-1 16,0 1 0-16,0-1-1 0,0 0 0 0,0 0-2 15,0 0 2-15,0 0-1 0,0 0 2 0,1 0 3 16,-1 0 2-16,0 0 3 0,0 0 3 16,0 0 2-16,0 0 3 0,0 0 1 0,0 0 4 15,0 0 0-15,0 0 0 0,-1 0-2 0,1 0-3 16,0 0-5-16,0 0-4 0,0 0-1 0,0 0-5 16,0 0-3-16,0 0 0 0,0 0-3 15,0 0 2-15,0 0-1 0,0 0 3 0,0 0-1 16,0 0 3-16,0 0 1 0,0 0 2 0,0 0 3 15,0 0 0-15,0 0 2 0,0 0-1 0,0 0 0 16,0 0-2-16,-1 0-2 0,1 0-6 16,0 0-4-16,0 0-4 0,0 0-5 0,0 0-3 15,0 0-3-15,0 0 0 0,0 0 1 0,0 0 5 16,0 0 6-16,-1 0 3 0,1 0 5 0,0 0 2 16,0 0 3-16,1 0-1 0,-1 0 0 15,0 0 1-15,0 0 0 0,0 0-1 0,0 0 1 0,0 0 0 16,0 0-3-16,0 0 5 0,0 0 0 15,0 0 4-15,0 0 5 0,0 0 0 0,0 0 2 16,1 0 1-16,-1 2 1 0,0-2 1 16,0 0-1-16,0 0 0 0,0 0-2 0,0 0 2 15,0 0 1-15,0 0 1 0,0 0 0 0,0 0-2 16,-1 0-4-16,1 0-3 0,0 0-2 0,1 0-3 16,-1 0 1-16,0 0-1 0,0 0 0 15,0 0 0-15,0 0-2 0,0 0-1 0,0 0-1 16,0 0 1-16,0 0-1 0,0 0-1 0,0 0-1 15,0 0-8-15,-1 0-26 0,1-2-61 0,0 2-100 16,0 0-141-16,0 2-125 0,-1-2 390 16</inkml:trace>
  <inkml:trace contextRef="#ctx0" brushRef="#br0" timeOffset="1.36937E6">29921 13636 1 0,'0'-2'0'0,"0"0"0"0,0-2 10 0,1 4 141 16,-1-1-14-16,0 1-5 0,0 0-10 15,0 1 0-15,0-1-4 0,0 1-5 0,1-1-14 16,-1 0-21-16,0 0-18 0,1 0-18 0,-1 1-13 15,0 1-7-15,0-2-7 0,2 1 2 16,2-1 2-16,-2 1 3 0,2 0 7 0,1 0-1 16,-2-1 1-16,5 1 1 0,-4 1-1 0,3-2 0 0,1 0-3 15,1 0 0-15,0-2 0 0,3 2-1 16,1-1 0-16,0-1-1 0,4-2 0 16,1 1-2-16,-2-3 1 0,3 1 1 0,3 0 0 0,3-2 3 15,4-1 0-15,2 1 1 0,1-2 0 0,1-2-2 16,0 3-1-16,3-1-5 0,-2 1-1 15,2 0-6-15,-2-1-1 0,2 2-3 0,-2-1-2 16,-2-1 1-16,3 4-2 0,-2-2 0 0,-2 3-3 16,0-2 1-16,-2 2-2 0,-4-1 2 15,2 5 0-15,-7-3-1 0,1 0-1 0,-2 2 1 16,-5-2 0-16,3 1 1 0,-5-1 0 0,5-1-1 16,-5 2 1-16,-2-1-1 0,2 1 0 15,-3 1 0-15,-1 0-2 0,-4 1 2 0,4-1-3 16,-5 1 1-16,1 0-1 0,-2 0 1 0,-1 0-2 15,1 0 0-15,-2 0 1 0,1 1-2 0,0-1 2 16,2 0-1-16,-3 0 0 0,1 0 1 16,-1 1 0-16,1-1 0 0,0 1-1 0,1-1 2 15,-1 0-1-15,3 0 0 0,-1 0 4 0,0 1-3 16,-2-1 0-16,4 1 0 0,-2-1 1 0,2 2 0 16,-2-1 0-16,-1-1 0 0,3 0-3 0,-1 1 2 15,-1-1 1-15,2 0 0 0,-1 1 1 16,2 0 1-16,-2-1 0 0,4 1 1 0,-3-1 2 15,2-1 2-15,-1 1 4 0,-2-1 2 0,5 0 4 16,-2 1 0-16,-2 0 2 0,1 0 0 0,-3 0 0 16,-2 0-2-16,0 0-3 0,0 0-1 0,-1 0-4 15,0 0 1-15,0 0-2 0,-1 0-1 16,1 1 1-16,0-1-6 0,0 0-2 0,0 0 1 16,0 0-2-16,0 1 0 0,0-1 1 15,0 0-1-15,0 0 0 0,0 0 3 0,0 0 0 16,0 0 2-16,0 0-1 0,0 0 0 0,0 0 0 15,0 0 1-15,0 0 3 0,-1 1 0 0,1-1 1 16,0 2 3-16,-1 1-3 0,0-2 1 16,-1 2-3-16,1-1-1 0,-3 0-4 0,3-1 1 0,1 2 0 15,0-1-1-15,-1 1 0 0,0-2 0 16,1 2-1-16,-2-1 1 0,1 2-1 0,-2-2 0 16,1 2 0-16,1-1 1 0,-2 3-2 15,1 0 0-15,-3 0 0 0,4 1-1 0,-1 4-2 0,0-2 3 16,-3 2-2-16,4 2 2 0,-2 2 0 15,-2 1 0-15,2 3 0 0,-3 1 0 0,3 4 1 16,-4 1 0-16,3 5 0 0,-4-3 0 0,-3 6 0 16,1 0 1-16,-1 1 3 0,-3 3 0 15,0-1-1-15,2-1 0 0,4-1-1 0,3-3 0 16,-1-2 1-16,4-1-5 0,-2 0-1 0,0 0-1 16,4-3 0-16,0 0 4 0,0-5-1 0,1 1 0 15,4-2 1-15,-3-3 0 0,0-3 0 16,-1 2 0-16,3-3-2 0,-3-4 1 15,1-1 1-15,-1-3-1 0,0 2 0 0,0-4 1 0,-1-1-1 16,3 1 0-16,-2-1 2 0,-1-1-1 0,1 2 0 16,-1-4-3-16,1 2-9 0,-1-1-14 15,1 0-23-15,-1 0-41 0,1-2-69 0,-1 1-115 16,0-2-212-16,2 0-251 0,4-1-31 0</inkml:trace>
  <inkml:trace contextRef="#ctx0" brushRef="#br0" timeOffset="1.37187E6">19762 13247 1 0,'0'-2'51'0,"0"-3"77"0,0 2-46 0,0 2-56 16,5-1-23-16,1 1 2 0,2 1 9 0,4-3 20 15,1 1 23-15,4 1 16 0,-2-2 10 0,4 1 2 16,-2 2-8-16,4-1-12 0,3-2-14 15,1 1-11-15,-5 2-7 0,5 0-3 0,0 0 0 16,1 0 3-16,2-1 4 0,1 0 2 0,1-1-2 16,1 1-1-16,0-2-5 0,4 3-3 0,0-2 2 15,2-1-1-15,2 2 3 0,4-2-1 16,1 0 1-16,2-2-1 0,0 3-1 0,5-2 2 0,5-1 1 16,-1-2-5-16,4-1-2 0,3 1-4 15,-1-1-7-15,5-2 1 0,2 3-1 16,3-4-1-16,1 4 2 0,2 0 1 0,-2-2-4 15,1 3-3-15,-1-1-3 0,-1 1 3 0,-1-1 2 16,1 2-1-16,-5-1-1 0,3-1-1 16,2-1-5-16,0 1-1 0,-1 0 1 0,-1-4-3 0,-2 5 1 15,2-2 0-15,0 1 1 0,-4 0-1 16,3 0 1-16,0-1 1 0,-1 0-1 0,4 2 0 16,-1-1 1-16,1-1-1 0,1 2 1 0,0-1-1 15,2 1-4-15,0 0 0 0,-1 2 0 0,1-1-1 16,3 0 4-16,-1 1 1 0,2 0 1 0,0 1 2 15,-3-1-3-15,-2 2 2 0,2-1-2 16,-4 2 2-16,2 0 1 0,-3-1-1 0,0-1 2 16,1 2-2-16,1 1-2 0,-2-2 1 0,1-1-1 15,-1 3-1-15,-2-3 0 0,2 0 2 16,1 2-1-16,-1 0 0 0,0-3 0 0,-1 2 0 16,2-1-1-16,0 0 1 0,-4 0-2 0,3 0 1 15,2 0 0-15,-4 1-2 0,1-1 0 0,-3 0-1 16,1 2 1-16,-3-2 0 0,0 1 3 15,2 1-1-15,-4 0 1 0,1 0-2 0,-4-2 0 16,-5 2 0-16,2-1 0 0,-3-1 0 0,-1 0-1 16,-2 1 0-16,3-1 0 0,-4-1 0 0,0 2 1 15,1-1-1-15,-4-1 0 0,2 2-1 16,-1-1 0-16,1 1 1 0,-2 0-1 0,0-2 4 16,-4 1-3-16,0 0 1 0,-4 1-1 0,-2-1 2 15,-1 0-3-15,-2 0 1 0,-3-1 0 0,-4 0 0 16,-1 0 2-16,-6 0-1 0,0 1 2 0,-3-3 1 15,-4 0 2-15,-2 2 6 0,-5 1 7 16,1-2 9-16,-2 1 7 0,-1-3 3 0,0 3-2 16,-1-2-4-16,2 1-9 0,-1 0-5 0,0 0-4 15,2-1-2-15,-1 2-1 0,1-1 1 0,-1-2-1 16,-1 0 1-16,2 0 1 0,-1 0 2 16,2-2 2-16,1 0 2 0,-2-2 2 0,0 1 2 15,1-4-1-15,0 3 2 0,1-3-1 0,1 2-1 16,1-4-2-16,-2 0-7 0,1 0 1 15,-1-2-2-15,2-1-2 0,2 0 1 0,-4-1-4 16,2-2 2-16,0-2 3 0,1-1 3 0,1-1 5 16,-1-1 4-16,1-2 2 0,2-1 2 0,-2-1 1 15,-1-4 1-15,1 1-2 0,3-4-2 16,-2 1 0-16,2 0-4 0,-4-3-1 0,4 4-1 0,-2-4-1 16,1-1-3-16,-1 3-2 0,-1-2-3 15,2 2-1-15,2-2-4 0,-4 1 0 0,1 1-2 16,-1 1-1-16,2 2 2 0,-2 0 0 0,-1 3-2 15,0-2-1-15,1 3 1 0,-3 0 0 16,-1-1 0-16,0 4 1 0,-2 0 2 0,1 3-3 16,-3 2 2-16,0 1-1 0,1 3-1 15,-3 1 0-15,1 1-2 0,0 0 1 0,-1 2-1 16,-1 3 2-16,-1 2 0 0,-2 0 1 0,1 2 0 16,-2 1-3-16,-2 1 0 0,-1 1-4 0,-1 0-3 15,-2 3-2-15,-3 1-1 0,-2 1 0 0,0 2 1 16,-5 1 3-16,1 0 2 0,-3 0-2 0,0 0 0 15,-3 3 2-15,-1-3 0 0,-5 0 2 16,1 2 0-16,-4-3-2 0,1-1 0 0,-2 2-1 16,-4-2 2-16,-2 2 2 0,-1 0 0 0,-4-2 1 15,0 1 0-15,-4 0-2 0,-3-2 0 16,-3 1 2-16,-1-1 0 0,-4 0-1 0,-1-1 0 16,-3 1-2-16,-1-2 0 0,-4 2 1 0,1 0 0 15,-1-2 2-15,-3 1 0 0,-2 0 1 0,-3-1-1 16,0-1-1-16,-5 2 1 0,0 1-1 0,-2-2 0 15,-2 0 1-15,-1 0 0 0,1 2 1 16,-3-2-1-16,0 1 1 0,1-1-1 0,-3-1-2 16,-1 0 1-16,1-1 1 0,0 2-1 0,2 0 0 15,3-2-1-15,0 1-1 0,1 0 1 16,-1 0 0-16,1 1 0 0,-1-1 0 0,3 1 1 16,-1-1-1-16,2 2 1 0,0-1 0 0,-1-1 0 15,1 3 0-15,-4-3 0 0,4 1 0 0,-1 2 0 16,0-1 0-16,2 1 0 0,3 1-2 0,-5 1 3 15,2 1-2-15,1-2 1 0,-1 1 1 16,0 0-1-16,0 1 1 0,2 1-3 0,-2 1 2 16,3 0 0-16,2-1-1 0,-3 2 2 0,1-1-1 15,0 1 1-15,-2-1 0 0,-1-2 0 0,-1 1 0 16,2 1 0-16,-2-1 0 0,2 0-2 0,1-1 2 16,-2 2-1-16,1-1 0 0,1 2 1 15,-1-1 1-15,4-1-2 0,-2 1 1 0,0 2 2 16,5-2-1-16,-2-2 0 0,4 2 0 0,1-2-1 15,1 0 1-15,5 2-2 0,-5-3 0 16,7 1 3-16,-4-2-3 0,4 2 0 0,2-1 0 16,2-1-1-16,2-1 1 0,3 2 0 0,1-2 0 15,3 0 0-15,3 0 0 0,1 0 2 16,5 0 0-16,2 0 2 0,4-2-4 0,0 2 0 16,3 0 0-16,6-1 1 0,1-2-1 0,1 1 0 15,6 1 2-15,4-1 0 0,-1 1 0 0,6-1-1 16,2 0 2-16,2-1 0 0,0 3 1 0,3-1 2 15,0 1-1-15,2 0 0 0,2 0 1 0,0 0 1 16,-1 0-2-16,0 0 0 0,0 0-3 16,1 0-4-16,-2 1-3 0,0-1 1 0,0 0-4 15,1 2 3-15,0-1 2 0,0 2 0 0,1 2 3 16,0 0 0-16,0 1 0 0,-1 3-1 0,0-2 0 16,0 4 2-16,1 0-1 0,-2 6 1 15,0 0-1-15,0 5 0 0,0 2 0 0,-2 5 1 16,0 5 0-16,-1 1-1 0,-2 5 2 0,0 0-2 15,-3 6 0-15,-1 3 0 0,3 2 0 16,-2 3 0-16,0 4-1 0,-1 4 0 0,-1 4-1 16,-1 1 1-16,2 0 0 0,-1 2 1 0,-2 0 0 15,0 1 0-15,1-3 0 0,-4 2 0 0,4-1 1 16,-4-2 0-16,-1-1-1 0,1-1 0 16,1-1 0-16,-2 0 2 0,1 0-3 0,0-4 0 15,3-5 1-15,2-7 1 0,2-9 0 0,3-1 2 16,3-5-1-16,2-3-3 0,0-1 5 0,1-4 0 15,3-5 1-15,2-2 1 0,-1 0 0 16,0-6-1-16,4 1 0 0,-3-2-1 0,0 0-2 0,1-3-3 16,-2 1-4-16,2-2-16 0,-2 1-22 15,0-1-47-15,0-2-82 0,-2 2-150 0,1 0-363 16,1 1-842-16</inkml:trace>
  <inkml:trace contextRef="#ctx0" brushRef="#br0" timeOffset="1.3737E6">30484 13962 1 0,'1'-3'0'0,"3"-1"0"0,-1 1 0 15,-2-1 0-15,1 2 0 0,2-1 0 16,-3 0 56-16,1 2 39 0,-1-2-17 0,0 0-18 15,4 0-21-15,-4 0-17 0,1 3-12 0,-1-2-6 16,1 1-1-16,2-1 0 0,-3 2 3 0,0 0 2 16,1-1 4-16,0-1 1 0,2 1 2 0,-3-1-1 15,1 1-4-15,-1-2 0 0,2 0-3 16,1 1-1-16,-2-1 4 0,0 1 18 0,-2 0 23 16,2-1 24-16,2 3 26 0,-3-1 16 0,0-1 8 15,0 1 3-15,-1 1-10 0,1-2-18 0,-1 4-17 16,0-2-7-16,-1 0-8 0,1 1-6 15,-1-1-12-15,0 0-16 0,0 2-13 0,-3-1-5 16,2 4 0-16,-2 0 2 0,-3 3 1 0,-1-1 0 16,1 2 1-16,-2 0 0 0,-1 2-1 15,-1 2-2-15,-4-1 1 0,4 3 1 0,-1 2 1 16,-6-1 1-16,6 4 1 0,-5 0-1 0,3-1-3 16,-4 1 3-16,5-1-2 0,-5 0 1 0,4 4 2 15,-4-1 0-15,1 0 2 0,1-1 0 0,-3 1-2 16,2-1-1-16,-4 0-4 0,3-3-4 15,-3 1-4-15,4 1 0 0,-4-1-1 0,2 3-1 16,-5 1 1-16,2 0 9 0,-2 4 10 0,-3-2 9 16,2-2 3-16,0-1-4 0,5-4-9 15,-1 1-6-15,4-1-2 0,1 1-5 0,-3 0-1 16,0-3-1-16,-2 3-1 0,1 1 0 0,0-2-2 16,-1-2 0-16,0 1-1 0,2-2 0 0,-1-2 1 15,1 0-3-15,5-1 4 0,-4 1-3 16,6-3 1-16,-2 3 1 0,-1-2 3 0,3-1-4 15,-1 1 0-15,-1 0 0 0,3-4-5 0,2 1 1 16,1 0-1-16,1-2 2 0,-3 2 0 0,2-2-1 16,0 0 3-16,4-2-3 0,-4 1 1 0,2 1-1 15,0-2 0-15,0 0 0 0,3-1 1 0,0 0 0 16,-3 1-2-16,5 0 2 0,-2-1-1 16,0 0 1-16,-1 0-1 0,3-1-2 0,-1 1 1 15,-3 0 0-15,3 1 1 0,-1-2 0 0,-4 1 0 16,4 3 0-16,-3-2-1 0,3 0-1 0,-4-1 1 15,3 0 1-15,-4 2-1 0,2-2 0 16,1 0 0-16,-1 0 1 0,4-2-1 0,-2 1 1 16,-1-1 0-16,2 0-2 0,-2 1 1 0,1 0-1 15,2 0 0-15,-4-1 1 0,4 2-1 16,0-2-1-16,-2 4 0 0,1-4 0 0,1 1 1 16,0 0 1-16,-1 1-2 0,2-2 0 0,-1 1-1 15,1 1 2-15,0-2-1 0,1 0 1 16,-1 0 0-16,1 1 1 0,0-1 1 0,-1-1 3 15,1 0 6-15,0-1 8 0,1 1 8 0,-1-3 0 16,1 1-5-16,1-4-8 0,4-5-8 0,-1 0-4 16,4 1 0-16,2-5-1 0,5-1 0 0,0-1 2 15,5-3-2-15,2 0-1 0,0-4 1 16,6-4 0-16,0-4 1 0,3-4-2 0,2-3-4 16,6-4-4-16,0-1-3 0,0-3-2 0,2-3-5 15,-2 0-7-15,1-4-11 0,0 2-15 0,-4 2-15 16,-4 2-29-16,-2 5-28 0,-3 4-37 0,-6 6-69 15,-2 5-90-15,-6 3-81 0,1 3-138 16,-2 3-168-16,-3 2 536 0</inkml:trace>
  <inkml:trace contextRef="#ctx0" brushRef="#br0" timeOffset="1.37463E6">29748 14650 1 0,'-7'5'0'0,"-4"-1"0"0,1 3 0 15,1 3 0-15,6-2 0 0,-3-1 0 0,4 1 0 16,1-2 0-16,0 0 0 0,0-1 0 0,1 1 0 16,-1-1 0-16,1-2 0 0,1 0 0 15,-1 0 0-15,0 0 0 0,1-1 0 0,0 3 0 16,-1 0 0-16,1-1 0 0,-1 0 0 15,0 2 0-15,0 0 0 0,-1 0 0 0,1-1 0 0,0-1 0 16,0 1 0-16,-1 1 0 0,-1 1 0 16,-2-2 0-16,3 2 0 0,0 1 0 0,0 1 0 15,1 1 0-15,-1-2 0 0</inkml:trace>
  <inkml:trace contextRef="#ctx0" brushRef="#br0" timeOffset="1.3759E6">29652 15009 1 0,'-3'3'0'0,"-5"-1"0"0,2 2 0 16,-1 0 0-16,4 1 0 0,-2 0 0 0,4-3 0 16,-1 0 0-16,2-1 0 0,0 0 0 0,0-1 60 15,1-1 60-15,0 1-8 0,-1 0-6 16,0 0-4-16,0 0-14 0,1-2-20 0,2 0-21 15,0-2-19-15,0-2-8 0,5 1-2 0,-4-1 0 16,5-2 0-16,-1 0 0 0,-1-2 0 16,2-4 1-16,1 2 4 0,-2-3 4 0,5-1 5 15,-2 0 5-15,2-1 4 0,0-3 2 16,3-1 0-16,0-1-4 0,1-2-4 0,4-1-5 0,-2 0-3 16,-1-1-3-16,-2 0-1 0,2 1-3 15,2-1-1-15,1 1-1 0,-2 1 3 0,0 0 5 16,1-1 1-16,-1-3 0 0,3 1-6 0,0-1-3 15,-1 0-5-15,3-1 0 0,0 0-2 16,-1-2-2-16,3 0 2 0,-1 1-1 0,1-1-3 16,-1-1 1-16,1 0-2 0,-1 1 0 0,-4-1 2 15,5 2 1-15,-3-1-1 0,-3 0 3 0,2 0-4 16,-1 4 2-16,0-4-2 0,-2 1 0 0,1 2 0 16,-1 0-1-16,2 0 1 0,0 2 1 15,-2-3 3-15,2 1 2 0,1-3-4 0,4 0 1 16,-3-3-2-16,4 3-2 0,-3 1 2 15,3-2-1-15,-3 4 0 0,-2-2 1 0,3 2-1 0,-2-1 6 16,-1 2 6-16,-1 0 5 0,3 1 2 16,-1 1-2-16,0 0-2 0,2 0 1 0,0-1-1 15,1 1 0-15,-2-1-1 0,-2 3-1 0,-1-3-5 16,0 2-2-16,4-1-2 0,-5 0-5 0,3 1 3 16,-1-1 3-16,4 0-1 0,-4-3 4 15,1 0 10-15,3-3 7 0,-4 2 2 0,0-2-1 16,-2 3-12-16,0 1-7 0,-2-1-2 0,1 2-1 15,2-5-1-15,-4 4 1 0,3-1 0 0,-2-1-1 16,2 1 0-16,-2-2 0 0,2 3 2 16,-1-1 0-16,-3 0 3 0,5 1-4 0,-2-1-3 15,1 1 0-15,1 1-3 0,2-1 2 0,-5 2 0 16,3 0-3-16,3 1 1 0,-2 0 0 16,-3 0-1-16,3 1 3 0,-5-1 2 0,2 1 2 15,-1-4 5-15,1 0 0 0,1 1-2 0,2-2-3 16,-2 2-6-16,6-3-1 0,-4 4-3 0,1 0 0 15,-2 0 2-15,5 0 0 0,-4-1 2 0,1 2 2 16,-4-1-3-16,2 0 1 0,-1-1 1 16,0 2 0-16,-1-1 2 0,1 2 0 0,-1 1-3 15,2-1 0-15,-3 2-2 0,1 2-1 0,-1-2-2 16,1 5 1-16,1-3-2 0,-2 0-1 0,1 1 1 16,-2 1 0-16,0 0 1 0,2 1 3 0,-2-1-2 15,-1-2-1-15,2 1 0 0,1 0-1 16,0 0 0-16,1 0 1 0,0-1 0 0,-3 1-1 15,1 2 0-15,1-2 1 0,-2 1 0 0,-1 0 0 16,2 2 0-16,1-1-1 0,0 0-1 16,1 1 0-16,0-3 0 0,1 3 2 0,-5-2 1 15,3 1 1-15,-4 0-2 0,0 1 0 0,0 1 2 16,-2 0 0-16,-1 0 1 0,-1 0-2 0,4 1 1 16,-4-1-2-16,2 3 1 0,-1-3-1 15,-3 1 10-15,2 0 1 0,-5 8-2 0,1-4-1 16,0 1-10-16,3-2-3 0,0-2 2 0,0-1-2 15,3 1 1-15,0-5 1 0,-1 3 1 0,1-2 3 16,-1 3-1-16,-1-2 0 0,-1-1 2 16,1 4-2-16,0-3 0 0,-2 2-2 0,0 1-1 15,3-1-1-15,-3 0 2 0,-1 2 0 0,0-2-1 16,3 2 0-16,-3-1-3 0,0 0 0 0,0 2 2 16,0-1-2-16,2-1-1 0,-1 3 2 0,1-3 0 15,-2 2 2-15,1-1 0 0,1 1-2 16,-3-1 0-16,1 2-3 0,0-2 0 0,0 0 1 15,0 0-2-15,0 1 1 0,-1-1 1 0,1 2 2 16,-2-1-2-16,2 1 2 0,-1 0-3 0,0 1 2 16,1-1 1-16,-3 1 3 0,0 1 0 15,1 2 0-15,0-3-2 0,0 2-2 0,-2 0 3 16,1 2-1-16,-2-2 2 0,1 0 2 0,-1 2-2 16,1-2 0-16,-2 1 0 0,1-1 2 15,-1 3-2-15,1-1 0 0,1-1 1 0,0 0-1 16,-1 2 1-16,1-2 0 0,-1 2-1 0,0-1 0 15,1 3 0-15,-2-4 0 0,-1 4 0 0,0-4-2 16,1 2 1-16,1 0 0 0,-2 2 0 16,0-2 2-16,0 0 1 0,0 2-3 0,1-1-6 0,-2-1-5 15,0 2-5-15,0-1-9 0,0 1-10 16,0-1-16-16,0 2-26 0,0-1-37 0,-2 1-63 16,1 0-60-16,-1 3-81 0,-4-2-106 0,3 4-179 15,-5 0 340-15</inkml:trace>
  <inkml:trace contextRef="#ctx0" brushRef="#br0" timeOffset="1.37721E6">27781 11946 1 0,'-1'-3'0'0,"0"0"0"0,-2 0 0 16,3-1 142-16,0 3 62 0,0 0-3 0,0-2-4 16,0 1-7-16,-1 1-2 0,1-1-13 0,0 2-26 15,1-1-30-15,1 0-33 0,-2 1-22 0,1 0-16 16,0 0-10-16,-1 0-4 0,0 0 1 16,0 0-3-16,2-1-2 0,2 0-4 0,1-2-6 15,5-1 1-15,1-3 2 0,4 2 3 0,-1-1 3 16,2 1 0-16,3-6 0 0,2 4-2 15,4-4-1-15,2 2-3 0,1 1-4 0,3-1-3 0,4 0-3 16,1-1-2-16,2-2 0 0,6 2 1 16,4 0-1-16,2-2-5 0,3-1-1 0,2 1-2 15,-2-1 1-15,-2 2 6 0,1-2-1 0,3 1 0 16,0 2-1-16,-2-2-1 0,5 1-2 16,1-2 1-16,-3 2 0 0,5 2-1 0,0-1-1 15,2 1-1-15,0 2-1 0,-1-2 1 0,2 2 0 16,3 1 0-16,-1-1 0 0,3 2-1 0,-3 2 0 15,1-1 1-15,0 1-1 0,-1 0 2 16,4 1-1-16,-3 0 1 0,-1-1 1 0,1 2 0 16,-3-1 0-16,1 1 1 0,0 1-1 0,-2 0-2 15,-3 1 1-15,-2 1 0 0,-2-1 0 0,2 4 0 16,-5-3-3-16,-2 1 0 0,1 1 0 16,-1 0-1-16,-2 0 2 0,1 2 0 0,-2 0-1 15,-4-1 0-15,-1 1 2 0,6-1-1 0,-7 0 0 16,0 0 2-16,-4-1-2 0,0 2 0 0,-5-1-2 15,-1 2 2-15,2-3 1 0,-8 2 1 0,2-1 0 16,-6 0-1-16,-1 0 3 0,-4-1-2 16,-3 0 0-16,0 0 1 0,-2 1-3 0,1-1 0 15,-2 0 0-15,3 0 0 0,1 0-1 0,-4-1 1 16,1 2-1-16,-2-1 1 0,1-1 1 0,-3 0 0 16,2 0-1-16,-3 0 0 0,-1 2 0 15,1-3 1-15,0 1-2 0,-3 0 2 0,4-1-1 16,-2 1 3-16,1 1 1 0,2-2 3 15,1 3 3-15,1-3 4 0,0 0 3 0,7 1 0 0,-2 0-1 16,0 0-1-16,3 0-2 0,0-1-1 16,1 2-1-16,-2-1-5 0,3-1-4 0,-6-1 1 15,3 1-1-15,-1-1 2 0,-3 2 1 0,-3-3-2 16,5 2-1-16,-5 1-1 0,-1-3 4 16,-1 0-4-16,-4 1-1 0,5 0 1 0,-2 1 0 15,-2-2-2-15,1 0-2 0,-4 2 1 0,1-1-2 16,-2 0-6-16,-2 1-10 0,1-2-20 0,-1 0-29 15,0 1-44-15,0-1-56 0,-1-1-70 0,1 1-61 16,-3-2-91-16,-4 1-186 0,-4 0-309 0</inkml:trace>
  <inkml:trace contextRef="#ctx0" brushRef="#br0" timeOffset="1.37754E6">31724 11496 1398 0,'4'-3'161'0,"-2"-1"-10"0,0-1-7 15,5 0-21-15,-3 2-12 0,5 3-10 0,0-1-17 16,2-1-16-16,1 2-17 0,8 2-9 0,-1 1-5 16,5 2-5-16,2 1 0 0,1 2-4 15,0 1 0-15,3 1-2 0,3 2-4 0,-1 2-3 16,-3 0-3-16,-4-1-4 0,-3 3-2 0,-1 0-4 15,-2-1 1-15,-7 2 2 0,3 0 0 16,-4-1 2-16,-1 1-1 0,-4 0-1 0,-3-2-4 16,-3 3 0-16,-1 0-4 0,-6-1 1 0,-2 0 3 15,-5 1 3-15,-3 0 2 0,-4 1-1 0,-4-2 1 16,-3 0-3-16,-3 0 1 0,-4-2 4 0,0 0-2 16,-1 1-1-16,1-4-17 0,-1-1-37 15,5 0-47-15,2 1-74 0,4-6-81 0,3 1-172 16,-3-2-357-16,4 3-328 0</inkml:trace>
  <inkml:trace contextRef="#ctx0" brushRef="#br0" timeOffset="1.37831E6">31104 10609 1 0,'-2'-3'0'0,"-2"-6"0"0,-2 1 0 15,2 1 84-15,0-3 213 0,2 2-20 16,1-1-21-16,-2-2-22 0,-3 1-26 0,1 0-27 0,-1-1-24 15,-4-1-21-15,0 3-25 0,-2-2-14 0,-4 2-18 16,3 0-17-16,-6 1-9 0,3 3-12 16,-4 2-8-16,1 3-8 0,-1 3-8 0,0 2-7 0,0 5-2 15,0 0-2-15,2 4 0 0,-2 0 0 16,9 2-1-16,1 2-1 0,0 0-1 0,9-1 1 16,1 3 4-16,3 0 1 0,6 0 6 0,2 1 2 15,7-4 5-15,3 0 2 0,6-3 2 0,3-3 0 16,4 1-3-16,2-4-3 0,0 0-4 15,-3 3-5-15,-3-3-5 0,-3 4-3 0,-8-1-2 16,-5 0-1-16,-5-1-2 0,-2 2 2 0,-6-1 3 16,-2 2 7-16,-6-1 7 0,2 3 6 15,-10-2 3-15,3 1-1 0,-6-1-3 0,2 1 0 16,-5-4-1-16,-3-1 0 0,3-1-1 0,-4-2-2 16,-1-2 2-16,0-1-4 0,1-1-1 0,5-2-4 15,1-3-11-15,8 0-19 0,0-2-27 0,7 1-40 16,-1 0-57-16,5-3-106 0,1-1-199 15,6-1-277-15,4-2-474 0</inkml:trace>
  <inkml:trace contextRef="#ctx0" brushRef="#br0" timeOffset="1.37948E6">31478 10764 1524 0,'2'-5'58'0,"4"-1"-73"0,3-3-2 16,0-2 8-16,1-1 19 0,3-3 16 0,-1-4 14 15,4-3 27-15,-2-2 24 0,-2-4 17 16,6-1 5-16,-6-2-13 0,5-1-16 0,-4 0-8 16,-2-1-11-16,-2 1-11 0,1 0-6 0,-1-3-9 15,-4 2-1-15,0-2-1 0,-3 3-1 16,-1 1-4-16,-1-2-7 0,-1 2-4 0,-2-1-5 15,-4 5 0-15,3 2 2 0,-5 4 2 0,0 6-4 16,1 4-5-16,3 2-8 0,-2 5-9 0,1 1-17 16,2 3-14-16,1 3-5 0,-4 1 1 0,-2 7 14 15,-1 6 18-15,-2 5 13 0,-6 9 4 16,6 0 0-16,-2 9-2 0,0-3-4 0,6 3-3 16,0 3-1-16,2-2-1 0,2 4 4 0,-1-3-1 15,4 3-1-15,3-5-9 0,5-4-9 0,3-5-5 16,6-6 2-16,5-8 12 0,0-5 14 0,3-8 11 15,3-5 7-15,-1-6 1 0,3-5-3 16,1-5-4-16,-3 0-3 0,-4-4-2 0,-2-1-1 16,0-1 2-16,-5 0 2 0,-2-1-1 0,-3 2 0 15,-2-1-2-15,-2 3-2 0,-3 1-2 16,-3 6-1-16,-1 1 1 0,0 6-1 0,-1 3-6 16,1 2-6-16,-1 1-15 0,1 1-18 0,0 1-6 15,0 0 4-15,0 4 9 0,0 5 16 0,0-1 6 16,1 4 7-16,0 0 2 0,4 2 3 15,-1 2 3-15,5 0-1 0,2 0 3 0,0 1-1 16,3-2 1-16,2-3 2 0,5-5-2 0,7-6 3 16,0-4 1-16,2-10 1 0,-1 3 2 15,-3-9-1-15,-2 3-2 0,-1-4 0 0,-6 2 2 16,-1 0 3-16,-8 1 0 0,-5 0-1 0,-3 4-7 16,0-1-7-16,-3 4-4 0,-3 1-4 0,-1 1-8 15,0 2-3-15,-1 1-2 0,-1 1 1 0,4 2 4 16,-3 2-3-16,1-1-3 0,5 4-9 0,1 1-2 15,2 0 6-15,1 1 9 0,7 2 15 16,-1-2 13-16,5-3 6 0,6-1 5 0,3-4-1 16,6-3-4-16,1-5-5 0,0-2-3 0,-4 0 0 15,1-6 8-15,-3 0 1 0,-4-2 2 0,1-4-2 16,-6-1 2-16,2-4 3 0,-4 0 0 16,-2-2 1-16,-2-1-5 0,-4-1-7 0,0-3-2 15,-2-2-4-15,-4 2-1 0,1-5 2 0,-1 4 1 16,0-4-1-16,0-1 5 0,-1 4 6 15,0-2-1-15,2 7 6 0,-2 4-1 0,0 6 1 16,-1 6-3-16,3 3-4 0,0 6-6 0,0 3-8 16,1 2-19-16,1 2-36 0,0 3-16 0,0 4-2 15,3 6 14-15,0 8 31 0,0 5 16 16,4 7 8-16,0 10-2 0,3 5 2 0,-2 3 1 16,-1 3 1-16,-3 4 0 0,-1 1 2 0,-4 4 1 15,0 3-1-15,0 2-1 0,0-4 1 0,-4 3 0 16,3-2-1-16,-2-3 2 0,-2-1-1 0,4-8-3 15,0-9-4-15,1-13-3 0,1-9 2 0,4-9 19 16,-3-9 30-16,0-4 14 0,-1-4 1 16,3-9-12-16,0-6-25 0,2-8-12 0,0-7 1 15,2-5-6-15,-1-4 0 0,0-3 1 0,1-1-2 16,0 0 2-16,-4 1 2 0,5 0-1 16,0 0 0-16,0 2-6 0,4 2-1 0,0 5-1 15,1-1 1-15,0 9-2 0,3 4-3 0,-5 8 0 16,1 5-5-16,-2 4-3 0,-1 6-3 0,0 3-2 15,5 1 0-15,-3 6 4 0,2 0 3 16,2 2 1-16,-1 5 1 0,0 2-1 0,1 1 1 16,-1 0 3-16,2-1 2 0,-2-2 20 0,-5-11 3 15,1 0-1-15,6-4 4 0,-4 0-12 0,6-4 0 16,-2-4 2-16,1 0-4 0,1-3 3 0,-1-6-3 16,-4 0-3-16,-2-1-3 0,-4-1-1 15,-4 0 0-15,-3 0-2 0,-3 3 5 0,-5 1-3 16,-2 3 0-16,-3 3 0 0,-1 5-2 0,-3 2 4 15,-1 5 1-15,0 6 1 0,-12 12-14 0,8 7 16 16,10 0-15-16,11 0 15 0,2-14 7 16,7 6-45-16,4 1-57 0,13 3-136 0,5 1-284 15,9 3-642-15</inkml:trace>
  <inkml:trace contextRef="#ctx0" brushRef="#br0" timeOffset="1.38051E6">19822 14727 899 0,'-13'-12'314'16,"-2"1"-57"-16,-3-4-43 0,0 5-45 0,1 2-37 16,-3 3-29-16,0 3-25 0,-2 2-10 15,-6 4-1-15,0 4 1 0,-2 1-4 0,-1 5-3 16,2 1-8-16,2 4-8 0,3 2-7 0,1-2-8 15,5 4-7-15,3-1-4 0,2 1-6 0,6-2-6 16,6 2-8-16,2 0-3 0,8-2-2 16,4 2 1-16,6-3 9 0,5 1 4 0,6-3 5 15,3-3 1-15,7-3-1 0,-1-1-3 0,-1 1-3 16,0-1-1-16,-7 0-1 0,-1-1-3 0,-6 1-1 16,-2 0 0-16,-5 4-2 0,-3-2-1 15,-7 2 3-15,-3-1-1 0,-5 1 6 0,-3 2 5 16,-2-5 4-16,-4 4 8 0,-5 0 3 0,1 0 7 15,-7 0 2-15,-1-1-1 0,-3-1 0 0,-3-1-3 16,-2-4-3-16,-2 1 2 0,1-4-6 16,1-1 0-16,5-3-4 0,5-2-6 0,3-2-5 15,3-1-5-15,5 0-22 0,1-2-31 0,1-3-44 16,6 0-78-16,2-4-99 0,6 0-214 0,4-6-417 16,4-3-301-16</inkml:trace>
  <inkml:trace contextRef="#ctx0" brushRef="#br0" timeOffset="1.38163E6">20262 15166 2367 0,'6'-17'298'0,"-2"-5"-286"0,9-8-6 0,-3 4 0 15,3 1 1-15,-1-3 6 0,-2-3 4 16,-2-2 14-16,-5-1 17 0,1-2 13 0,-3 0 11 15,-1-1-10-15,-1-1-7 0,-4 2-12 0,1 1-11 16,-2-1-9-16,-1 4-8 0,0-1-4 0,-3 2-3 16,2-2-3-16,-1 1-1 0,-1 2 0 15,1 5-1-15,1 4-3 0,1 8-1 0,-1 1-3 16,0 7-4-16,2 3-10 0,2 2-11 0,0 1-5 16,0 5-1-16,0 6 10 0,-3 6 12 15,2 9 7-15,0 5 3 0,2 3 5 0,0 3-4 16,2 3 1-16,5-1 2 0,-2 6-2 0,3 1 2 15,-1 2 1-15,2 0-4 0,0 1 1 0,1-1-3 16,0-3-4-16,6-8-7 0,-1-10-4 0,6-6-1 16,4-10 5-16,-1-8 11 0,5-7 8 15,-2-4 3-15,-2-5 0 0,3-6 2 0,-4-5-5 16,1-1 2-16,-3-4-2 0,-4 1 4 0,0 0-1 16,-6 0 0-16,-2 2-1 0,0 2-2 0,-5 4 2 15,-1 3 0-15,-1 5 1 0,-1 4-2 0,0 2-1 16,0 4-8-16,1 1-11 0,0 1-10 15,1 0-2-15,0 3 7 0,1 2 9 0,2 2 12 16,0 0 2-16,5 2 2 0,1 1 2 0,1 1-3 16,5 0 5-16,0 0-3 0,5-2-1 15,-1 2-1-15,4-4 0 0,-3-3-4 0,0-1 0 16,-3-6 1-16,1-2-1 0,-2-2 8 0,-4-6 2 16,2 0 1-16,-8-1 0 0,-2 2-3 0,-4 0-5 15,-6 3-7-15,-2 1-5 0,-4 1-5 16,-3 4 0-16,0 2 1 0,-5 2 4 0,2 3 5 15,-3 1 4-15,4 1 4 0,-2 2-2 0,5-1-2 16,4-2-5-16,4 2-4 0,5-1-2 16,5 0 2-16,4-1 7 0,3 0 6 0,4 0 5 15,2-6-1-15,5-1-1 0,4-7 2 0,2-4-4 16,2-3 4-16,-1-3-2 0,-1-1-1 0,-4-3 2 16,-1-1 3-16,-4-4 1 0,-7-1 1 0,2-2 2 15,-6 0 2-15,-3 0 2 0,-2 0 1 0,-3-4-2 16,-2-2-1-16,-4-2-4 0,-2 0-1 15,-1-2-4-15,-5-1 0 0,2 1-1 0,0 1 1 16,-2 0-1-16,-2 3 2 0,4 2-2 0,1 5 1 16,3 6 4-16,1 5-5 0,-2 7-1 0,6 2-6 15,2 7-12-15,0 1-22 0,0 2-4 16,1 10-1-16,4 1 11 0,3 11 21 0,1 9 3 16,7 7 4-16,-3 6-2 0,6 5 1 0,-4 9 0 15,1 5-1-15,-5 2 2 0,-2 4 0 0,2 1-2 16,-1-3 1-16,-2 2 1 0,-2 0-10 15,1-1-3-15,-5-1-9 0,1-5-15 0,0-4-1 16,-2-10-1-16,0-13 7 0,-1-9 9 0,0-12 16 16,1-8 23-16,-2-6 10 0,1-7 6 0,-2-5-10 15,1-6-18-15,-1-9-10 0,5-6-1 16,-1-6 3-16,3-4 3 0,1-3 3 0,2 1 0 16,-2 0 1-16,0 1 0 0,2 2-2 0,-3 3-1 15,2 4 0-15,1 8-1 0,-2 2-2 0,0 6-1 16,2 5-5-16,1 3-4 0,1 3-4 0,-2 4-3 15,5-2 1-15,-1 5 4 0,3 0 2 16,1 2 3-16,3 1 5 0,1 1 2 0,3-2 2 16,5-2 2-16,3-2 2 0,0-4 3 0,5-5-1 15,-3 1 2-15,-3-5-4 0,-5 1 2 16,-4-3 2-16,-3-2 1 0,-3 0 5 0,-5-3 3 16,-4-1 5-16,-1-2 2 0,-6 1 3 0,-5 7 2 15,-3 0 1-15,-1 5 1 0,-3 3-4 0,0 4 0 16,-1 2-10-16,2 3-2 0,-4 3-5 15,1 3-3-15,-3 4 1 0,5 3-2 0,-4 4 0 16,4 0-2-16,2 3 0 0,1 1-2 0,3-2 2 16,5 4-2-16,1-4 0 0,3 3 1 0,1 0 0 15,4-2-1-15,4 1-10 0,4 1-17 16,1-1-39-16,3 1-53 0,4-6-82 0,4-3-193 16,-3-3-521-16,4-3-559 0</inkml:trace>
  <inkml:trace contextRef="#ctx0" brushRef="#br0" timeOffset="1.38203E6">22290 14232 2113 0,'-7'-6'400'0,"1"-2"-393"15,0-1-13-15,5 8 1 0,1 2 7 0,1 1 5 16,-1-1 7-16,0 1 6 0,0 3 7 0,0 3 5 16,1 1 6-16,0 3-4 0,4 0-4 0,0 5-4 15,2-1-6-15,0-1-4 0,-2 3-2 0,4-3-1 16,2 0 0-16,-2-3 0 0,2-3 3 16,1-2 4-16,-1-1 2 0,4-3 5 0,-3-5 0 15,0 0-1-15,5-6-3 0,-5 1-4 0,6-2-1 16,-5-3-4-16,0 2-1 0,2-1-2 15,-3-1-4-15,-2 1-1 0,1 4 1 0,-1 0-1 0,-2 2 1 16,0 4-1-16,-2 1-4 0,4 4 0 16,-1 0 2-16,1 2-1 0,-1 5 1 0,-1 2-1 15,-2 1-2-15,1 1 2 0,-5 1-2 0,0 5 1 16,-2-2-3-16,-3 1-14 0,-1 0-27 0,-5 1-45 16,-2-3-64-16,-1-4-73 0,-3-3-143 15,0-6-339-15,0-5-792 0</inkml:trace>
  <inkml:trace contextRef="#ctx0" brushRef="#br0" timeOffset="1.38223E6">22149 14019 2487 0,'-4'-10'28'0,"-3"-2"-29"16,4-5-34-16,6 8-65 0,6 2-103 16,2-3-268-16,3 2-509 0,10 1 256 0</inkml:trace>
  <inkml:trace contextRef="#ctx0" brushRef="#br0" timeOffset="1.38265E6">23398 14041 2104 0,'-3'-4'96'0,"-4"0"-38"16,4-1-24-16,-3 8-26 0,3 2 11 15,-5 2 20-15,-4 2 12 0,-4 5 12 0,-1 4 1 0,1 0-12 16,1 1-5-16,1-1-14 0,6 0-6 16,3 2-2-16,4-1-6 0,1 3-1 0,2 1-2 15,2 0 0-15,4-1-3 0,3-3 1 0,5-3-1 16,-2-5 1-16,5-4 4 0,0-5 3 16,1-2 0-16,-1-6-3 0,0-2 0 0,-3-5-3 0,0-4-1 15,-3-2 2-15,-2-1-4 16,-2-3-1-16,-2 0-2 0,-4-2 1 0,-2 4-1 0,-2 0 1 15,-1 5 4-15,-5 1 2 0,4 3 5 0,-4 4 4 16,5 4-4-16,0 1-4 0,0 3-10 16,2 0-11-16,1 2-6 0,0 0 2 0,0 4 2 15,1 2 2-15,5 2 3 0,2 3 3 0,4-1-1 16,1 5 1-16,6-2-21 0,5 2-39 0,-1 0-56 16,3 0-77-16,-3 0-91 0,3-2-212 15,-3 1-442-15,2-4-107 0</inkml:trace>
  <inkml:trace contextRef="#ctx0" brushRef="#br0" timeOffset="1.38451E6">24046 13802 2609 0,'1'-7'35'0,"-1"-1"-35"0,3 1-6 0,3 6 5 15,-3 1 17-15,5 0 23 0,-4 0 8 0,2 1-2 16,-3 3-9-16,2 1-5 0,0 1-2 0,1 3-1 16,0 1-4-16,1 3-3 0,-2 1-8 15,1 0-4-15,-1 3-1 0,-1 0-3 0,4-3 1 16,-4-1 3-16,3-2 0 0,1-1 2 0,-2-4 3 16,2-3 2-16,0-2 5 0,-4-1 1 15,3-2 1-15,1-2-2 0,-2-1-3 0,3-4 0 16,2-2-9-16,0-2-2 0,2 0 0 0,-1-1-2 15,-1-1 0-15,0 1-3 0,0 0 0 0,0-1-3 16,-1 2 0-16,1 3 0 0,-1 0-1 16,-2 3-1-16,2 2-1 0,-4 3-3 0,0 1-2 15,3 1 1-15,-2 2-1 0,-1 2-2 0,1 0 2 16,-2 2-2-16,1 2 3 0,-1 0-1 16,-1 1 0-16,-2 2 1 0,0 0 1 0,0 2 1 15,0-3 1-15,-2 3-1 0,-4-3 1 0,3 1 1 16,0-4 4-16,1-2 3 0,0-3 8 0,0-2 8 15,1-1 2-15,2 0-1 0,1-5-4 16,-2-5-11-16,7 0-4 0,-1-2-1 0,1-1 2 16,1 3-1-16,2-3 0 0,-2 2-2 0,1 1 0 15,1 1-3-15,-1 1 2 0,0 2-1 0,0 0-2 16,0 5 2-16,2-1-3 0,-3 0-1 0,2 3 2 16,2 0 1-16,2 1 2 0,1 2 1 0,1 0 1 15,1 1-1-15,2-1 1 0,1-1 0 16,2 0 1-16,-2-1-1 0,1-2 1 0,-2-2 1 15,4 0 0-15,-3-3 0 0,1-2 0 0,-5-1-1 16,2-2 1-16,-7-1 2 0,4-3-2 16,-7-4-1-16,-1-1 0 0,-4 2-1 0,0-2-2 15,-5 0 0-15,-4 3-2 0,1 2 1 0,-5 1-3 16,1 6 2-16,0-3-2 0,-1 5-2 0,-1 2-3 16,0 3 0-16,3 2-1 0,-4 3 4 0,1 1 3 15,0 4 1-15,0 0 4 0,0 2-1 16,0 3-1-16,3 2 2 0,0-1-2 0,0 1 0 15,3 3 0-15,2-2 1 0,2 4 1 0,2-2 1 16,2 1 0-16,2-5 2 0,1-4 1 0,4-4 3 16,1-2 3-16,2-4 2 0,2-3 0 0,2-3 0 15,0-3-2-15,2-1-2 0,-1-4-1 16,0-2-2-16,0 0 0 0,-5-2-1 0,5-1 1 16,-4 1-1-16,-1-2 0 0,2 0 0 0,-2 0 0 15,0-1-2-15,1 3 0 0,-1-2-2 16,-2 0 1-16,3 4 0 0,-4 3 0 0,-1 2-1 15,1 2 0-15,-5 4-3 0,-1 1-4 0,-2 1-3 16,-2 4-3-16,1 1-4 0,-2 0 0 0,-1 4 1 16,0 2 4-16,-3 3 2 0,2 2 4 15,-2 3 4-15,-3-3 0 0,2 5 1 0,-2 1 0 16,1 1 1-16,-1 0-2 0,2 3 3 0,0 1-2 16,2-1 1-16,5-3 1 0,2-4 0 0,3-3 3 15,2-3-3-15,0-4 4 0,0-2-2 16,3-2 1-16,-3-3-4 0,0-1-5 0,2-3-2 15,-1-1-3-15,5-3 5 0,-3-1 0 0,-2-3 4 16,2 0 2-16,-6-1-2 0,0 0 1 0,-4-2 0 16,0 3 0-16,-2 1-1 0,-2 0 1 15,-2 2-1-15,3 4-1 0,-2-1 0 0,0 1 1 0,-1 0 0 16,0 3 1-16,3 0 0 0,0 1-2 16,0 1-2-16,0 0-7 0,3 1-5 0,0-1-1 15,-1 2 3-15,3 0 7 0,1 2 8 0,2-3 3 16,1-1 1-16,3-1 2 0,0-3 1 15,3 0 0-15,-1-3-1 0,-1 0 1 0,4-4-1 16,-5 0 0-16,0-1 1 0,-2-1-1 0,0-2 0 16,2-1 0-16,-4 1-3 0,2-1 2 15,1 0-1-15,-2 1-1 0,-1 1-2 0,-2 3-1 16,3 0-1-16,-2 4-4 0,-1 3-2 0,-1 1-2 16,4 2-2-16,-1 1 0 0,2 2 1 0,2 2 1 15,0 1 1-15,0 2 3 0,3 2-2 16,-4 0-3-16,0 2 0 0,-1 2-2 0,-2 2 1 15,-2-2 2-15,1 3 0 0,-3-1 0 0,-1-1 0 16,-1 1 1-16,-1 0-2 0,-1-2-3 16,0-3-4-16,0-1-4 0,0-6 1 0,1 0 10 15,-1-3 16-15,1 0 12 0,-1-3 3 0,2 0-6 16,3-3-10-16,-1-2-8 0,0 0 0 0,3-2 0 16,0-1 0-16,3 0 3 0,1-3-1 0,1 0 2 15,-2-1 0-15,1-1 0 0,2 0 2 0,-3 0 2 16,-1-2-1-16,0 0 0 0,0 2 1 0,-1-3-2 15,-3 3 6-15,0 0 1 0,-2 6 3 16,-2 2 0-16,-1 2-2 0,-1 3-3 0,1 2-8 16,0 1-8-16,-2 0-14 0,2 1-7 0,0 2-1 15,-1 3 10-15,1-1 9 0,-1 5 8 16,1 4 1-16,2-2 0 0,0 3 1 0,2 1 0 16,0-1 0-16,3 1 2 0,2-1 2 0,1-2-1 15,1 0 5-15,3-4 2 0,2-3 2 16,0 0-1-16,-4-5 0 0,3-2 1 0,-4-4-1 15,2 2 0-15,-1-6 0 0,0-1-2 0,0 0-1 16,-3-2-3-16,0-2 0 0,-2-1-5 0,-2 1 2 16,-2 0 0-16,-1 1-1 0,-2-1 1 15,0 4 0-15,-2-2-2 0,1 5 1 0,0 1-1 16,0 2-2-16,0 2-3 0,1 1-6 0,0 1-15 0,0 0-10 16,0 1-1-16,-2 4 5 15,2 0 9-15,-1 2 17 0,0 2 2 0,1 2 1 0,0-1 3 16,0 0-3-16,2 1 2 0,1 1 1 15,2-3 0-15,1-2 5 0,2 0 3 0,3-4 2 16,-2-2 4-16,2-2 1 0,1-3-1 0,2-3 1 16,-2 0-3-16,1-1 0 0,-1-4-2 0,-1 0 0 15,-2-1 0-15,0 0 2 0,-1-3 2 0,0 1-1 16,-1 1 4-16,0-2-4 0,0 0-2 16,2 1 0-16,-2 1-2 0,1 1-3 0,-1 1-2 15,1 1-2-15,-1 3-4 0,1 2 0 0,0 1-6 16,1 4-2-16,0 1 1 0,0 1-2 15,4 2 0-15,0 3 2 0,1 0 0 0,2 4 3 16,0 1 4-16,-1 1 1 0,1-1-1 0,1 3 2 16,0-4 0-16,-1 1 2 0,1-3 1 15,-2-2 1-15,1-1 0 0,-3-3 1 0,2-4 4 16,-3-2-1-16,0-2 0 0,-2-1 1 0,-1-5-3 16,-1 2 1-16,-2-2-1 0,-2-2-1 0,-1 0-1 15,-1-1-2-15,-1 2 1 0,-1 1-1 0,-1 1 1 16,1 4 0-16,-4 1 0 0,0 1 1 0,2 3-4 15,-2 1-9-15,3 2-2 0,-4 3 0 16,2 2 4-16,-2 1 6 0,-1 1 3 0,0 4 2 16,3 1-4-16,1 1 5 0,3-1 1 0,1 1-2 15,2 0 1-15,4-3-2 0,2 1-8 0,1-1-21 16,0-2-37-16,5-1-70 0,-6-2-147 16,-3-1-402-16,-5-1-899 0</inkml:trace>
  <inkml:trace contextRef="#ctx0" brushRef="#br0" timeOffset="1.38534E6">20674 15837 951 0,'-6'0'91'0,"3"0"-52"0,-6 3-15 15,0 3-4-15,3 4 38 0,-2 5 50 16,-2 1 27-16,-6 5 11 0,4 4 5 0,-5 3-13 16,2 3-16-16,0 1-13 0,2 3-23 0,1-1-17 15,2 0-17-15,2-3-15 0,5-2-10 0,0 0-9 16,5-5-5-16,1-2-6 0,6-5-1 16,1-6 3-16,6-4 4 0,-1-6 3 0,5-5 3 15,1-6-4-15,-2-6-8 0,2-4-10 0,0-4-7 16,-3-5-2-16,-3-1 5 0,-3 2 6 15,-5 2 5-15,-3 4 3 0,-8 3 1 0,-3 1-3 0,-2 6-5 16,-2 3 2-16,-4 5 4 0,1 6 5 16,-2 3 6-16,4 3-3 0,-3 2 2 0,3 0 0 15,5 2-2-15,1-2-5 0,4-1-2 0,3-3-4 16,2 3 2-16,6-2 5 0,1-1 3 16,8-3 5-16,-1-3 0 0,8-3 3 0,1-5-3 0,0-6-3 15,0-4 1-15,-2-5-2 16,-2-2 0-16,-1-4 1 0,-4-1 0 0,-1 0 0 0,-6 0 0 15,-2-3 0-15,0 1 1 0,-5 1 1 16,-1-4 1-16,-4 0 1 0,-1-1 0 0,-2 1 3 16,-1-2-1-16,-2 3 2 0,-1-1-2 0,0 5 3 15,-3 5 4-15,1 5 7 0,0 3-1 0,1 6-3 16,2 5-12-16,4 5-15 0,-1-2-15 16,3 7-6-16,1 2-1 0,0 5 6 0,1 8 7 15,0 6 4-15,0 9 3 0,2 3-1 0,6 6-2 16,0 3-1-16,3 5 0 0,2 4 0 0,2 4 2 15,2 4 2-15,0 6-2 0,2 1 2 16,-5 4-4-16,0-2-6 0,-1 0-8 0,-6 2-13 0,0-4-9 16,-1-2 1-16,-3-6-1 0,1-12 9 15,1-12 9-15,0-14 6 0,1-11 14 0,-1-8 18 16,-2-6 12-16,-2-5 0 0,-1-7 0 0,0-9-12 16,0-8-2-16,0-5 7 0,-1-4 8 0,0-1 8 15,-1 0-2-15,-1 0-2 0,1 4-11 16,0 0-9-16,-2 3-5 0,8 0-7 0,-2 4-1 15,5-1-5-15,1 2-16 0,6-1-23 0,2 0-42 16,2 1-56-16,5-3-84 0,2 1-135 0,3 0-321 16,2-2-842-16</inkml:trace>
  <inkml:trace contextRef="#ctx0" brushRef="#br0" timeOffset="1.38792E6">22050 15537 589 0,'-4'-1'255'0,"-4"-1"-49"0,-3 1-66 16,5 4-28-16,0 1-6 0,-1 4 5 0,0 1-9 15,1 2-7-15,-2 5-12 0,-1 2-2 0,-3 3 9 16,2 7 4-16,-1 1-4 0,-2 3-16 16,-1 4-25-16,5-3-20 0,4 0-15 0,3 1-4 0,2-5-4 15,3 0-3-15,5-1-2 0,-1-4-9 16,7-1-7-16,-1-6-6 0,4-3-2 0,3-6 8 16,0-5 13-16,2-3 9 0,0-7 7 0,4-4 2 15,-2-2-1-15,-1-6 0 0,4-2-2 16,-4-4 0-16,2-1 0 0,-7-2-2 15,0-1 3-15,-3-3-4 0,-2 1 4 0,-3 2 4 0,-3 0 1 16,-3 3 7-16,-2 5 6 0,-4 3 9 0,2 3 7 16,-2 5 3-16,-2 4-4 0,1 2-15 15,2 4-20-15,1 0-20 0,-1 4-6 0,2 0 1 16,-1 4 8-16,0 5 6 0,4 0 3 0,1 2 2 16,3 1 0-16,2 0-1 0,2 1 1 0,6 2 3 15,-1-4-2-15,3 3 1 0,4-1 1 16,0-3-4-16,-4 3-2 0,3-6-2 0,-3-2-4 15,2-4-3-15,-4-5 0 0,2-3 0 0,-1-4-1 16,1-6-1-16,-2-3-4 0,-5-1-2 16,-2-4-2-16,-2 0 1 0,-9 2 1 0,-8 0 1 0,-2 1-1 15,-4 2-1-15,-4 1-1 0,-3 4 7 16,0-1 9-16,-2 5 10 0,-1 2 11 0,1 4 0 16,3-1-1-16,0 4-3 0,6 2-6 0,-3-1-4 15,7 2-5-15,3 1-6 0,3-1-4 0,3 0-1 16,1 0-2-16,1 3 2 0,6-2 4 15,-2 0 3-15,5-2 4 0,7-3 5 0,-2-1-2 16,5-1 2-16,0-4 0 0,4-3 0 0,-7-3 0 16,2-1 1-16,-1-5-2 0,-6-1 0 15,4 1 1-15,-7-3 3 0,-3 0-3 0,2-1 1 16,-6 1-2-16,3-1 0 0,-4 0-1 0,-1 0-1 16,0 0 0-16,0 2-1 0,1 0 1 0,0 2 0 15,0 1-2-15,6 2-1 0,-4 5 0 16,4 0 0-16,-3 5 1 0,2 1-2 0,-2 0-3 15,4 3 1-15,1 3-2 0,-4 0 0 0,3 3 2 16,1 4-1-16,0 2-1 0,-4 1 2 16,3 4 0-16,-1 0 0 0,-4 5 2 0,3 0-5 15,-3 2 5-15,-1 1-1 0,4 0 0 0,-3 0 1 16,5 0-5-16,-2-2-6 0,2-3-5 0,1-3-5 16,2-4 0-16,4-1 4 0,-4-7 4 0,1-2 4 15,-1-1 8-15,0-4 3 0,-1-2 4 0,-2-3 4 16,1-5-1-16,2 0-2 0,-2-4-1 15,0-1-1-15,-3-1-2 0,3-1 0 0,-2-2 1 16,-4 0-1-16,3 0 1 0,-3-3-1 0,-2 2-2 16,0-1 1-16,3-1-1 0,-2 3-2 0,0-2 3 15,-1 0 1-15,0 4-1 0,-1-1 2 16,2 1-3-16,1 1 1 0,-1 3 0 0,0 0 0 16,0 1 0-16,4 4 0 0,-2 0 0 0,3-1-2 15,1 4 1-15,-2-1-1 0,3 2-3 16,3 1 1-16,2 2 0 0,-1 3 2 0,0 0 0 15,2 0 1-15,-2 3-2 0,-2 2 0 0,-1 4-1 16,-1 0-2-16,-2 3-1 0,-3 2-1 0,-3 3 2 16,0 3 1-16,-2 1 0 0,0 1 2 0,-1 1 0 15,-3 1 1-15,2-2-1 0,1 2 0 0,1-3 1 16,0-2 0-16,1-2-1 0,2-1 0 16,0-1 0-16,-1-1-1 0,4-2 2 0,-1-1-2 15,1-3 3-15,0-1 0 0,2-3 0 0,-2 2 3 16,3-2 2-16,0-4 1 0,2 0 2 0,0 2-1 15,0-4-2-15,1 1-1 0,-1-2 1 16,1-3 0-16,0 1 1 0,-1-1-2 0,0-1 0 16,2-2-1-16,-2 0 0 0,1-2 2 0,-1 2-1 15,1-1 0-15,-1-2 0 0,-1 2 0 0,-1-2 1 16,0 1 0-16,-1-1-1 0,0-1 2 16,-1 1 0-16,-2 1-1 0,1 1 0 0,-2-1-2 15,0 0 0-15,3 2 1 0,-2-2-3 0,2 2 2 16,-2-2-3-16,1-2 0 0,-2 3-1 15,0-2 0-15,3 3 0 0,-3-3 1 0,2 2-1 16,-1 3 2-16,-2-1 0 0,3 2 0 0,-3 1-1 16,0 0 2-16,-2-1 0 0,1 3 3 15,1 0 0-15,-2-1-1 0,0 4 1 0,0-3-1 16,0 0-1-16,0 3 0 0,0 0-1 0,3 0 2 16,-3 0-1-16,0-2-1 0,1 1-2 0,0-1 1 15,0 1-1-15,0-2 0 0,0 1 0 0,-1-1 0 16,1 1 3-16,-1 0 0 0,1 1 1 0,2-2 1 15,-2 2 0-15,-1-1 2 0,1-1 0 16,-1 1-1-16,0-1 0 0,1 0-1 0,-1 0 1 16,0 1-1-16,0-1 0 0,-1-1-2 0,1-3 1 15,0 1-2-15,-1 2 1 0,-3 0-1 0,3-2-2 16,0 1-1-16,-1 1 0 0,0-2 0 16,-4 3 1-16,4 0-1 0,-2-1 1 0,-2-1-3 15,3 4-1-15,-2-2-2 0,2 3-5 0,-4 0 0 16,4 1-1-16,-4 2 0 0,2 0 7 0,-4 5 0 15,-1 2 1-15,1 3 2 0,-1-1 0 16,-2 4 1-16,3 2 0 0,1-4 0 0,-1 7-2 16,4 1 0-16,-2 1 2 0,3 3 0 0,-2-1 0 15,5 3-1-15,-1-1 0 0,1 3-1 16,1-2 1-16,0 3 1 0,1-2-3 0,1 0 2 16,1-3-3-16,5-3 3 0,1-3-1 0,3-6 5 15,0-3 1-15,6-3 3 0,-1-2 3 0,3-5 1 16,0-1 0-16,1-3 0 0,1-3-3 0,0-3-1 15,-2-1-1-15,1 1 0 0,0-5-1 16,-1 1-1-16,0-2 0 0,-1-1 0 0,-2-1 1 16,-2-1 2-16,2-1-2 0,-3-1 0 0,0-3 0 15,-1 0 2-15,-3-1-3 0,-1-4 1 0,-3-3-1 16,2-3-4-16,-1-2 4 0,-4-3-2 0,-1 4 0 16,1-5-1-16,-6 0-2 0,1 2 2 15,-6-3-2-15,3 2 4 0,-3 0 2 0,-1 1-2 16,0 4 2-16,-2 0-3 0,1 5 0 0,0 6 2 15,-1 2 0-15,1 3-1 0,0 7 0 16,1 3-2-16,6 3-3 0,0 4-7 0,2 1-12 16,2 3-2-16,0 3 2 0,-1 6 8 0,1 5 9 15,1 6 2-15,-1 2 1 0,6 4 0 0,-2 6 1 16,3 1-2-16,1 5-1 0,2 0-3 16,1 0 3-16,4 3 4 0,-4 0-2 0,-2 0 1 15,2 1-2-15,2-1-1 0,-2-1 0 0,0-1-2 16,1-9-3-16,4-6 0 0,2-6 0 15,1-6 4-15,2-6 2 0,0-4 5 0,-1-4 1 16,0-4-2-16,1-1 2 0,-3-4-2 0,1-3 0 16,0-3 3-16,-2 0-1 0,0-3 0 0,-5-1 1 15,-1-3 0-15,-1-2-1 0,-3-1 1 0,-1 2-1 16,-3 0 1-16,-3 6 2 0,-1 1 2 0,-1 3 4 16,-2 3 0-16,-1 4-4 0,0 3-5 15,1 2-6-15,-3 2-2 0,1 3-2 0,-2 6 2 16,-3 1 3-16,1 7 3 0,-1 0-3 0,-1 3 0 15,5 2 0-15,2 1-3 0,1 0 3 16,2-2-1-16,1-1 0 0,2-1-2 0,1-2 0 16,6-4-2-16,1-4 1 0,1-2 3 0,-1-6-1 15,4-2 4-15,-1-2 2 0,1-2 1 0,-3-3 0 16,6-4 1-16,-4-2-1 0,1-2-3 16,-2 1 3-16,-3-1-2 0,-4 2 1 0,0 0-1 15,-2 3 1-15,0 1-1 0,0 2-1 0,0 1-2 16,-1 2-3-16,0-1-2 0,4 2-1 0,-2 2 2 15,4-1 0-15,1 1 1 0,0 1 2 16,2-1-1-16,1-1 4 0,0 0-1 0,4-1 1 0,-1-3 0 16,2-3 1-16,1-2 0 0,-3-1 1 15,2-3 3-15,-2-1-3 0,1-2 4 0,-3-3-2 16,0-2 1-16,0-2 1 0,-3-2-2 0,0-2 0 16,-5-1 0-16,3-5 1 0,-6 2 0 15,-2-3 1-15,-1-1-2 0,-2 1-1 0,-4-2-1 16,-2-3 1-16,4 0 1 0,-3 3 1 0,0-3-1 15,1 3 1-15,1 1 3 0,-1 5 3 0,2 6 5 16,-2 4 2-16,0 7-3 0,5 7-3 16,-1 4-10-16,0 2-16 0,1 3-3 0,0 3-4 15,1 7 5-15,-4 4 12 0,-2 7 4 0,1 7 0 16,5-1 0-16,1 6 0 0,5 1-2 0,2 7 3 16,2 2-2-16,1 2-11 0,0 5-25 15,3 0-38-15,-3 0-75 0,1-1-121 0,-1-5-251 16,4-7-389-16,0-12-315 0</inkml:trace>
  <inkml:trace contextRef="#ctx0" brushRef="#br0" timeOffset="1.38813E6">24455 14833 1898 0,'-2'-8'330'0,"-2"-3"-257"0,1 2-45 0,3 4-6 15,1 5-2-15,1 2 0 0,0-2 11 0,0 4 19 16,1 1 19-16,5 3 10 0,3 3-3 15,0 4-20-15,6 0-19 0,0 4-12 0,2-1-10 16,2 1-11-16,2 2-27 0,-2-1-53 0,-4 0-78 16,1 0-130-16,-1 1-259 0,-5-2-443 15,-1-4 220-15</inkml:trace>
  <inkml:trace contextRef="#ctx0" brushRef="#br0" timeOffset="1.38835E6">24797 14658 767 0,'0'0'-399'0,"-1"-2"32"0</inkml:trace>
  <inkml:trace contextRef="#ctx0" brushRef="#br0" timeOffset="1.38857E6">24779 14848 802 0,'-8'6'147'0,"1"0"-91"16,-1 5-4-16,2-2 28 0,1 2 25 0,0 0 14 15,4 0-2-15,0-2-5 0,0 2-12 16,2-3-8-16,0 0-4 0,0 0-4 0,2-3 1 15,2-2 5-15,-2-2 7 0,3-2-3 0,-1-2-14 16,6-4-17-16,1-1-20 0,2-2-12 0,0 0-8 16,2-1 0-16,-3-1 5 0,2 2 5 0,-2 0 4 15,-4 2 0-15,0 3-12 0,-2 0-9 16,-1 0-8-16,-4 3-13 0,1 2-34 0,1-1-73 16,-1 2-148-16,4-1-404 0,1 2-862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5:50:57.5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26977 17162 1 0,'4'0'0'0,"-2"-3"0"15,2 0 0-15,-3 1 0 0,3 0 0 0,1-1 0 16,-4 2 0-16,3 1 0 0,-1-2 0 0,-1 2 0 16,3-1 0-16,-1-1 0 0</inkml:trace>
  <inkml:trace contextRef="#ctx0" brushRef="#br0" timeOffset="1351.4366">27047 17146 1 0,'0'2'0'0,"1"-2"0"0,-1 1 0 0,0 2 0 16,1-1 0-16,0 0 0 0,3 1 0 15,-2 0 0-15,1-1 0 0,-3 1 0 0,2-2 0 16,0 2 0-16,0-1 0 0,-1 2 0 0,-1-2 0 16,2-1 0-16,-2 3 0 0,0-2 0 0,0 0 0 15,1 2 0-15,-1-1 0 0,0 1 0 0,1-1 0 16,-1 1 0-16,0-1 0 0,0 2 6 16,0-1 19-16,0 1 2 0,0 1 18 0,0-2 12 15,-1 0 18-15,1 1 16 0,0 1-2 0,-1-2 6 16,1-2 6-16,0 2 2 0,0-2 5 0,0 0-1 15,-2-2 5-15,2 1 10 0,-1 1 5 16,2-2-3-16,-1 0-8 0,2-2-5 0,-2 1 0 16,0 0 2-16,2 1-1 0,-1-1-20 0,1-1-20 15,-1-2-15-15,2-2-11 0,-1-5 5 0,2 0-4 16,2-3-2-16,-1 1-7 0,2-3-8 16,1-2-2-16,3 1-5 0,-2-1-6 0,1-1-1 15,0-1 0-15,-2 0 2 0,1-1 1 16,1 0-2-16,3 1-1 0,-2-2-3 0,0-1 2 15,-1 1 3-15,1-1-3 0,0-1-2 0,-1 0-2 16,-2 0 0-16,3 1-1 0,-1 3 1 0,-3-3 0 16,1 3-2-16,-1-1 3 0,1-1 0 0,-1 2-1 15,0-3 2-15,-1 2-3 0,4-2 1 0,-4 1 2 16,0 2 0-16,2-1 0 0,0 1-3 0,-1-1-1 16,0 0-2-16,4 1 1 0,-1 0 0 15,0-1 0-15,1 1-2 0,2 1-3 0,-4 0 1 16,2 3 0-16,-3-1 0 0,4-3-1 0,-3 4 1 15,0-1-2-15,-1-1 0 0,-1 2 0 16,2-1-2-16,-3 0 0 0,3 0 0 0,-1-1 0 16,0 3 2-16,0-3 0 0,2 5-1 0,-3-5 1 15,3 0-2-15,0-2 2 0,0-1 2 0,0 2-2 16,0 0 0-16,-1 0 1 0,1-1-2 16,0 1 2-16,-2 1-1 0,2-2-1 0,0 0 0 15,0 0 2-15,1-1-1 0,1 0 1 0,-2 0-1 16,1 1 0-16,-2-1 0 0,1 1 2 0,-2-3-2 15,2 2 6-15,-3 0 0 0,2 0-2 16,0 4 5-16,0-2-7 0,-2 1 4 0,-1 2-1 16,2 1-1-16,-2-1 0 0,0-1-2 0,2 2 0 15,2-2-1-15,-4-1 0 0,1 0 1 0,3 3-3 16,0-2 3-16,0-1-2 0,-1 3 0 16,1-1 0-16,-2 1-2 0,-2-1 3 0,1 2 0 15,3-3-2-15,-2-1 4 0,-1 1-6 0,2 0 4 16,1-2 3-16,-4 5-4 0,2-2 4 0,-2 1-1 15,1-1 1-15,1 2 1 0,-1 0 0 0,-2-1-3 16,4 2 0-16,-3-2-2 0,0 0 1 16,3 1-1-16,1-1 2 0,-2-1-2 0,-1 3-1 15,2-2 1-15,-1 1 0 0,1-2 2 0,-1 2 0 16,-2-1 0-16,1 2-1 0,0 0 1 16,-2-2 0-16,3 1 0 0,1 0 2 0,-2-2-2 15,1 2-1-15,-1-2 0 0,3-2-3 0,-2 4 3 16,-1-2-3-16,1 0 1 0,1 1 1 0,-1-1 0 15,2 0 1-15,1 1-3 0,-3-1-1 16,-2 0 1-16,1 2 0 0,2 0 0 0,0 2 0 16,-3-1 0-16,1 1 0 0,0 2 1 0,2-2 0 15,-4 0 0-15,2 3 0 0,-1-3 0 0,1 2-1 16,1-2 1-16,0 2-1 0,-4-1-1 0,4 0 1 16,-2-2 0-16,-2 2 2 0,2-2-2 15,-1 1 0-15,0 1 0 0,1 1-2 0,-1 1 2 16,-1-2 2-16,1 4-3 0,0-3 2 0,-1 1-2 15,2 0 2-15,-1-3 0 0,0 2-2 0,1 1 1 16,-1-1 0-16,2 1-1 0,0-3 2 0,-1 3-1 16,1-1 0-16,0 3-2 0,-1-4 2 15,-1 3 0-15,0-1 0 0,0 3 1 0,0-3-1 16,-1 3 1-16,1 0 1 0,-3-1-1 0,5 1 0 16,-4 2 1-16,-2-1-1 0,2 1 0 15,1-2 2-15,-2 0-2 0,0 1 1 0,3-1-2 16,-2 1 0-16,-2 2 1 0,4-2 1 0,-3 3 0 15,0-2-1-15,-2 2 1 0,1-1 0 16,0 1 3-16,0 1-4 0,-1-1 2 0,3 1-3 16,-3 1 2-16,0-2 1 0,-3 2 1 0,3 0 0 15,0-1-2-15,0 1 2 0,0 0-2 0,0 0 2 16,0 1 0-16,0-1-2 0,0 0-1 16,0 0 1-16,0 0-1 0,0 0-1 0,0 0 1 15,0 0 0-15,0-1-3 0,0 1 3 0,0 0 1 16,0 0-2-16,0 0 3 0,0 0 0 0,0 0-1 15,0 0 1-15,3 0 2 0,-3-1-3 0,0 1 0 16,0-2-1-16,0-1-2 0,0 2 3 0,0 1-2 16,0-3 0-16,0 3 1 0,0-2 0 15,2 2 1-15,-2-1-1 0,1 1-2 0,-1 0 1 16,0-2-1-16,0 1 1 0,1-1 2 0,-1 1-1 16,0-1 0-16,0 1-1 0,1-1-1 0,-1 2 2 15,0-1 1-15,0 1-2 0,0-1-2 16,0 1 3-16,0 0-1 0,-1-2 1 0,1 4-1 15,0-4 1-15,0 2-2 0,0 2 1 0,0-2 0 16,0 0-2-16,0 0 0 0,0 0 0 16,0 0-2-16,-1 0 3 0,1 0-1 0,0 0-2 15,0 1-3-15,0-1 1 0,0-1-5 0,0 1-9 16,0 0-15-16,-1-2-37 0,1 2-52 16,1 0-78-16,-1 0-126 0,0 3-285 0,0 1-639 15</inkml:trace>
  <inkml:trace contextRef="#ctx0" brushRef="#br0" timeOffset="5193.342">27751 17339 1 0,'0'3'0'15,"-2"-3"0"-15,2 1 0 0,-1 1 0 16,1-2 0-16,1 0 0 0,-1 0 0 0,0 1 0 15,1 1 0-15,-1-2 0 0,1 1 0 0,-1-1 0 16,0 2 0-16,0-1 0 0,0 1 0 0,-1-2 0 16,0 1 0-16,1 2 0 0,0-1 0 0,-1-1 0 15,0 1 0-15,1 1 0 0,-2-2 0 16</inkml:trace>
  <inkml:trace contextRef="#ctx0" brushRef="#br0" timeOffset="7488.6787">27605 17595 1 0,'1'-2'0'0,"-1"2"0"15,0 0 0-15,0 2 0 0,1-2 0 0,0 0 0 16,-1 0 0-16,1 1 0 0,2-1 0 16,-2 0 0-16,0 2 0 0,-1-2 0 0,2 0 0 15,-1 0 0-15,-1-2 0 0,0 4 0 0,0-4 7 16,1 4 22-16,0-2 10 0,-1 0 15 15,0 0 11-15,2 0 15 0,-2 0 11 0,1 0 12 0,-1 0 2 16,1 0-3-16,-1 0-10 0,1 0-10 16,-1 0-7-16,2 0-8 0,-2 0-5 0,1 0-11 15,-1-2-7-15,2 1-6 0,1-2-7 0,1 1-3 16,-1-1-9-16,4 0-6 0,-1 0-4 0,0-2-3 16,0 3 1-16,0-3-3 0,3 2 1 15,1-1 1-15,1-3-3 0,2 2 7 0,-2-2-5 16,4 0 2-16,-5-2 1 0,1 0-2 0,4 3 2 15,-4-2 0-15,0 0 1 0,-2 2-1 0,1-3 0 16,0 2 0-16,-3 1 4 0,2-3-1 16,1 2 3-16,3-1 2 0,-1 1 4 0,1-3 4 15,-1 1-2-15,1 0 1 0,0 0 3 0,1 1-2 16,2-3 3-16,-2 3 2 0,5-3-2 16,-3 3 3-16,1-1 0 0,3-2 1 0,-1 4-1 15,1-3-2-15,0 2-9 0,-3 1-5 0,0-1-2 16,-1 1-1-16,-1 3 2 0,1-2-3 0,-2 1-4 15,-1-2 0-15,1 1 0 0,-2 2-1 16,-1-2 3-16,0-1-2 0,-1 2 0 0,0-1 0 16,4 1 0-16,-3-2 2 0,2 0-1 0,1 0-3 15,1-3-1-15,-1 2 0 0,2 0 0 0,-2-3 1 16,1 4-2-16,1-2 1 0,0-1 1 16,-1 2-2-16,-1-1 3 0,1 1-4 0,-1 0 0 15,0 0 1-15,-2 1 0 0,0 0 2 0,5 0-1 16,-5-3-1-16,4 1-2 0,-2-2 0 0,-1 3 3 15,4 0 1-15,-4 0 0 0,3 0 3 0,-1 0-4 16,-2 0 0-16,2 1 2 0,-1 0-2 0,1-1 0 16,-3 2-1-16,3 0 3 0,-2-1 1 15,-1-3 4-15,3 2 3 0,-1-1 2 0,-2 1 4 16,0-1 3-16,5 1 3 0,-5 0 0 0,2-3-3 16,2 1-4-16,-1 1-2 0,1-1-3 15,-2 1-4-15,1 2 1 0,-2-1-2 0,1 1-1 16,-1 0 0-16,-1 0 0 0,0 0-5 0,-2-1 1 15,3 0-3-15,0 1 2 0,0-2 4 16,-2 3-1-16,0-3 2 0,5 2 3 0,-4 0 1 16,-1-1 2-16,3 2 2 0,-3-1-3 0,3 0-1 15,-2 1 0-15,2 0-1 0,-1 2 0 0,-2-4-3 16,1 4-1-16,-3-1 0 0,0-1 0 16,1 2 0-16,-2-1 0 0,-1-1 1 0,2 1-3 15,0-1 0-15,-2 2 1 0,1-1-1 0,-1-1 0 16,1 1-1-16,0-1 0 0,-3 0 2 0,4 1-2 15,-1 1 1-15,0-2-2 0,-1 2 0 0,1-2-1 16,1 1 0-16,1 1 1 0,0-2-1 16,1 0 1-16,-3 2 0 0,1-1 0 0,0 2 0 15,-4-1 0-15,3 1 0 0,-1-1-2 0,-2-1 2 16,4 2 0-16,-2 0 0 0,-2 0-1 0,2 0-1 16,-1-1 1-16,-1 1 0 0,-2 0 1 0,3 0-2 15,-4 2 1-15,2-1 0 0,0 1 1 16,-2-1 0-16,1 1 1 0,1-1-3 0,-2 2-1 15,0-1 1-15,0-1 1 0,2 2 0 0,-2 0 0 16,-1-1 3-16,1-1-4 0,0 2 2 16,1-1 1-16,-1-1-3 0,-1 1 2 0,1 1 0 15,4-1 0-15,-5 1-1 0,1 0 0 0,-2 0 1 16,0 0-2-16,0 0 1 0,0 0-1 16,0 0 1-16,0 0 0 0,0 0 2 0,0-2-2 15,0 2 1-15,0 2 1 0,1-4-3 0,0 2 3 0,1 0 0 16,0-1 1-16,0 1 0 0,0-1 1 15,-1 0-1-15,4 0-2 0,-2-1 1 0,0-1-1 16,4 1-1-16,-3 1 0 0,4-3 8 16,0 2-1-16,1-3 1 0,-2 2 0 0,0 0-6 15,3-2 0-15,1 0-3 0,-1 0 1 0,3-1 1 16,0 2-1-16,-2-2 1 0,0 1-1 0,0-1 1 16,-1 1 2-16,2 0 0 0,-2 1 1 0,3-4 3 15,-1 4-4-15,-2-2-1 0,1-1 3 16,0 0-3-16,-1 1 3 0,2 1-2 0,-2-1-1 15,1 0 1-15,0 3 0 0,-2-2 2 16,-1 2-1-16,0-2 1 0,0 2 1 0,-1-1 1 0,-1 1 2 16,-2-2-3-16,2 3 3 0,-1-2-2 15,1 1 1-15,-2-1-1 0,2-1-1 0,-3 3 0 16,-1-1-1-16,5-1 0 0,-4 2-2 0,-1 0 2 16,2 0-2-16,-1 0 0 0,-3 0 0 0,2-1 0 15,2 2 1-15,-2-2-2 0,-1 2 2 16,1-1-1-16,1 1 1 0,-1-2-1 0,1 2 2 15,-1-1-1-15,0-1-1 0,2 2 1 0,-2-2-2 16,0 0 2-16,-1 0-1 0,3 1 1 0,-2 1 0 16,-1-1-2-16,0 1 2 0,0-1-2 15,-1 2 1-15,1 0 0 0,0 0-1 0,-1-1 0 16,3 1 2-16,-3 0-1 0,0-1-1 0,1 1 3 16,-1 0-4-16,0-2 3 0,0 2-2 0,0 0-1 15,0 0 1-15,0 0-1 0,0 0 1 0,-1 0-1 16,1 0 0-16,0 0 2 0,0 0-1 15,0 2 1-15,0-2 1 0,0 0-1 0,0 0 2 16,0 0-1-16,0 0 1 0,0 0 0 0,0 0 1 16,0 0-3-16,-3 0 1 0,3 0-2 15,0 0 0-15,0 0-1 0,0 0 0 0,0 0-1 16,-1 0 0-16,1 1 0 0,0-1 1 0,0 0-2 16,0 0 1-16,0 0 1 0,-1 0-1 0,1 0 0 15,0 0 2-15,0 0-2 0,0 0 1 16,0-1-2-16,0 2 0 0,0-1-3 0,0 0 0 15,-1 0-1-15,-1 0 1 0,-3 1 3 0,3-1-1 16,0 2-3-16,-2-1-2 0,1 1-1 0,2-2-1 16,-2 1-5-16,-1-1-2 0,0 0-8 15,1 2-5-15,-2-1-7 0,2-1-8 0,0 2-12 16,-2-2-21-16,-1 1-33 0,0 1-51 0,-1-1-81 16,2 1-142-16,-2-1-217 0,-2 2-236 0,3-1 394 15</inkml:trace>
  <inkml:trace contextRef="#ctx0" brushRef="#br0" timeOffset="9966.1689">30560 15754 176 0,'-1'-2'30'0,"-3"-2"-17"16,3-1-4-16,0 3 4 0,0 1 11 0,2 1 32 15,-1 0 44-15,1 1 38 0,-1-1 29 0,0 0 0 16,0 2-27-16,0-2-33 0,0 0-40 15,0 0-32-15,0 0-25 0,1 3-14 0,-1-3-7 16,0 2 5-16,1-2 15 0,2 0 14 0,-2 1 8 16,0 1 4-16,1-1-6 0,-2 1-2 15,7-1 0-15,-5 0 2 0,1 1 8 0,2 0 0 0,-1-1 2 16,1 1-1-16,-1 0-7 0,-1-1-3 16,4 4-6-16,-5-2-5 0,5-2-1 0,-4 1-1 15,-2 1 2-15,4-2 2 0,-2 2 1 0,-1 0 4 16,4-1 1-16,-3 0 3 0,2 3 2 0,-1-2 1 15,-1 0-1-15,4 0-1 0,1 0-4 16,-3 1-2-16,4 2-1 0,1 0-4 0,2-1-1 16,2 1-2-16,-1 2-1 0,-1-3-1 0,3 1-2 15,-2 1 0-15,-1 1-1 0,5-2-1 0,-4 0 0 16,5 2 2-16,-4-1 0 0,4-1 0 16,2 0 1-16,-3 3-1 0,4-3-2 0,-1 1 2 15,2 1-4-15,0 1 0 0,0-1-1 0,-2 0 1 16,1 2-3-16,-1-2-1 0,-1 6-1 15,-2-4 0-15,-3 2 0 0,5 0 1 0,-6 1-1 16,6-3-1-16,-4 2 1 0,0-2-1 0,-2 0 0 16,4-1 2-16,-4 2-1 0,6-2-1 0,-4 1 1 15,0 0 1-15,1-2-3 0,-1 3 2 16,1-2-2-16,-2-2-1 0,3 4 0 0,2-2 1 16,-4 1 2-16,5 0-4 0,-2 0 4 0,-3 2-2 15,5-3 2-15,-1 2 0 0,1-2-2 16,0 3 0-16,-1-3 0 0,-2 1 0 0,-2 0 0 15,2-2 0-15,-4 0 0 0,-1 1-2 0,3-1 2 16,-2 2 0-16,-2-1 0 0,5-1-1 0,-3 0 2 16,0 3-1-16,4-3 0 0,-4 3 1 0,2-3-2 15,-1 4 0-15,-1-3-3 0,4 1 2 0,1-2 2 16,-3 1 0-16,4-1 3 0,0 2 2 16,1-1 5-16,1 2 0 0,1-1 4 0,3 2-2 15,0 0 0-15,2 1 1 0,0 0-1 0,1 2-1 16,0-1-4-16,1 1-3 0,-2 0-1 0,1-2 0 15,-1 3-1-15,1-2 0 0,-3-2-2 16,1 1 0-16,-2-2 1 0,-1 3-1 0,1-4 0 16,-3 2 0-16,-1-2-2 0,0 2 2 0,0-2 0 15,1 3 2-15,-6-3-2 0,6 2 4 16,-3 1 2-16,1-1 3 0,0 0 4 0,-5 1 1 16,6-4 2-16,-2 1-1 0,2 1 3 0,0-3 1 15,-1 4 1-15,-3-3 2 0,3-1 2 0,1 1-3 16,-2-1-4-16,0 0 2 0,-2 0-4 15,0-1 2-15,-2-2-1 0,1 4-2 0,-2-3 0 16,-1 3-3-16,-1-2 1 0,0-3-2 0,4 1 0 16,-4-1 2-16,0 1-1 0,0 0-3 0,0-2 14 15,-3 1-4-15,-5-2 3 0,3 0 0 0,-3 1-13 16,1-2 1-16,4 2-1 0,-2 1-1 0,0 1 3 16,0-2-1-16,1 0-2 0,-2-2-3 15,1 2 3-15,0-1-2 0,-1 1 2 0,-2 0-1 16,2-1-6-16,-1-2 3 0,-2 3 3 15,1 0 1-15,0-3 4 0,-2 2-2 0,1-1-2 16,-1-1 1-16,-1 2 1 0,0-2 2 0,2 0-1 16,-2 0 0-16,0 0 2 0,1 0-2 0,-1 0 0 15,0 0-4-15,0-2-2 0,0 2 0 0,-1 0 0 16,1 0 0-16,0 0 0 0,0 0-1 16,0 0-3-16,0 2 1 0,0-2 3 0,0 0-3 15,0 0 2-15,0 0-2 0,0 0 2 0,0 0 0 16,0 0 0-16,0-2 0 0,0 2-3 0,0 0 0 15,0 0-2-15,-2 0-7 0,2 0-16 16,0 0-26-16,0-1-42 0,-1 1-60 0,-1-2-92 16,-2 2-218-16,0-3-505 0,-6 0-181 0</inkml:trace>
  <inkml:trace contextRef="#ctx0" brushRef="#br0" timeOffset="247031.113">9091 17231 1 0,'-1'0'315'0,"-1"0"-159"0,0-1 7 15,1 1 33-15,1 1 19 0,-3-1-4 0,3 0-23 16,-1 0-30-16,0 0-29 0,1 0-23 16,-1 0-11-16,1 0-8 0,0 0-13 0,0 0-18 15,0 0-13-15,1 0-15 0,-1 0-6 0,0 0-2 16,2 0-3-16,1-1 3 0,-2 0 5 0,0-2 5 15,1 1 4-15,-1-2-1 0,6 1-4 16,2-5-6-16,-3 1-5 0,3-4-3 0,2 0-2 16,3-1 0-16,-4 4-4 0,3-3 0 0,-2 1-1 15,3 1 1-15,1-4 0 0,-3 2 1 16,7-2-1-16,-2-3 2 0,-1 1 0 0,2 1 0 16,-2-3-3-16,2 5-2 0,0-1-2 0,2 0 1 15,-2-1 1-15,-1 0 0 0,0-2 0 0,3 1-4 16,1 1 1-16,-2-1 0 0,1 0 0 15,-1-2 0-15,0 0-1 0,-4 1 1 0,3 0-1 16,-1 2 1-16,-2 0 0 0,3-1-1 0,-2 2-1 16,0 1 2-16,2-1 3 0,-4 0 4 0,4 1-1 15,-5-1 2-15,4 1 4 0,-4 0-1 0,3-1 2 16,-3 1-3-16,4 0-5 0,-4 1-1 16,2-4-2-16,1 3 4 0,1-1-1 0,-2 1-2 15,5-2 3-15,-3 1-6 0,4-2 1 0,0 0 0 16,-1 0-2-16,2 0 1 0,-1 0 2 15,-2 2 3-15,2-2-4 0,-1 1-1 0,0-2-1 16,0 0-3-16,1 1 3 0,-2-2 1 0,3 0 0 16,-2 3 0-16,1-4 1 0,2 2-1 0,0-1-1 15,-2 2 2-15,-1-2-3 0,1 1 1 0,3 0 0 16,-2-1-1-16,6 0 2 0,-1 0-1 16,-2-3 1-16,4 2-1 0,-4-1 1 0,2-2 2 15,1 0 0-15,-4 0-2 0,4-2 2 0,-1 2-1 16,-2 1 0-16,3 0 3 0,-3 0-3 15,2 2 0-15,-3 1 1 0,0-1-3 0,0 0 2 16,-3 3-1-16,1-3-1 0,0 3 0 0,1 0-1 16,-4-1 1-16,0 1 1 0,0 2 0 0,0 0 2 15,-2 1-2-15,-3 0-1 0,3 4 1 16,-6-3 1-16,3 1-2 0,-1 2 2 0,-3-1-2 16,0 3 0-16,-3 0 1 0,2-1 1 0,-1 1-2 15,0 0 1-15,-2 0 0 0,0 0 0 0,-1-1 1 16,3 2 0-16,-2-1 0 0,-1-1 1 0,2 2 1 15,-1-1 1-15,-2 0-1 0,4 0 1 0,-3 2-1 16,2-1-1-16,-2 0 2 0,0 1-1 16,-1-2 1-16,1 3 1 0,-1 0-3 0,0-1-1 15,0 2 1-15,0 0-4 0,2 0 1 0,-1-1 1 16,-1 0 2-16,0-2-3 0,1 4 2 0,-1-2-2 16,1 1 0-16,0-2 0 0,2 2 0 15,-3-1-1-15,0 2 1 0,-1-3 1 0,0 2 0 16,-1 2 2-16,1 0 4 0,-2-2-3 0,0 2 0 15,0 0 1-15,-1-1 1 0,0 2 0 16,0-1 1-16,0 0-1 0,0 0-4 0,-1 0 3 16,1 2-1-16,0-2-3 0,0 0 2 0,0 0-1 15,-1 0-3-15,1 0 2 0,0 0-2 0,0 0 0 16,0 0 0-16,0 0 1 0,0 0 0 16,-1 0-4-16,1 0-3 0,-1 0-25 0,-1 0-47 15,0 0-83-15,-1 0-242 0,-2 6-651 0,-3-3-495 16</inkml:trace>
  <inkml:trace contextRef="#ctx0" brushRef="#br0" timeOffset="252265.1884">10317 17199 1 0,'-8'0'0'0,"0"-2"0"15,-1 0 0-15,-1 1 0 0,5 0 0 0,-3 0 0 16,5 0 25-16,-2 1 174 0,2-1-4 15,1 1-8-15,0 0-12 0,0 0-6 0,1 0-6 16,1 0 0-16,0 0-8 0,1 0-12 16,1 0-17-16,-1 0-22 0,0 0-22 0,0 0-21 0,0 0-15 15,-1-2-13-15,3 0-8 0,0 0-5 16,0-2-1-16,3 1 3 0,0-3 2 0,1 2 4 16,2-1 2-16,1 1-1 0,0-2 2 0,1 0 0 15,3 0-1-15,2-1-4 0,2-1-1 0,1 0-2 16,7-1-3-16,-1-2-2 0,5-1-2 15,0 0 0-15,1-2-1 0,1 5 1 0,3 1 0 16,1-3-1-16,4 3-2 0,-2-2-3 0,2 2-2 16,-3 1-1-16,0 2-1 0,-1 0-4 0,-1-2 4 15,-1 3-4-15,-1-2 1 0,-2 2 2 16,0-1-4-16,0-1 3 0,-1 0-1 0,0 0-1 16,0 0 2-16,3-1-2 0,-2 2 1 0,1-1 1 15,1-1 0-15,-3 0-2 0,-2 0 3 0,3 1 0 16,0-3 3-16,1 1 2 0,-1 0 3 0,2-4 0 15,0 4-1-15,3-3 0 0,-4 3-1 16,3-1 2-16,-3 0-1 0,3 2 0 0,-1-4 1 16,-1 2-1-16,1 1-1 0,0-1 1 0,-2 0 0 15,2 1-3-15,2-1 0 0,-2-1-1 0,3 2 0 16,-2-1-1-16,-2 1-2 0,-2 0 1 16,1-3-1-16,-1 4-1 0,-1-2 1 0,-3 0 0 15,0 1-1-15,1 1-1 0,-5 0 1 0,2 0 1 16,-4 0-1-16,-1-1-1 0,-2 2 0 15,0 0 0-15,-1 1 0 0,-1 2 1 0,-1-2-1 16,0 2-2-16,-4 0 1 0,3-1 1 0,-4 2-1 16,-2-2 4-16,1 3-3 0,-2-1 0 0,1 1 1 15,0-1 1-15,-4 0 0 0,1 2-3 16,-1-1 1-16,-2 0 1 0,2 1-1 0,-1-1 0 16,-2 0 1-16,1 1-2 0,1-2 2 0,1 1 1 15,-3 0 0-15,2 1 1 0,0-1 0 0,1 0-2 16,-3 0 1-16,3-1 1 0,0 0-3 0,-2 2 1 15,2 0-3-15,0-3 0 0,-2 3 1 16,4-2-2-16,-1 1 2 0,-1 1-3 0,0 0 2 16,-1-2 1-16,1 2 1 0,0-1 1 0,1 1-2 15,-1-2 1-15,-2 2-2 0,1 0 2 16,-1 0-1-16,1 0-1 0,-1 0 0 0,1-1-2 16,-2 1 2-16,2-2 1 0,-2 1 0 0,1 1 0 15,3-2 1-15,-1 2 2 0,-1 0 0 0,4-1 0 16,-2-2 3-16,0 0-5 0,5 2 3 0,-5 1 0 15,1-3-1-15,2 1 0 0,-2 1-2 16,1-1-1-16,2 1 2 0,-4-1-1 0,0 2-1 16,-1-1-2-16,1-1 2 0,-3 2 1 0,-1 0 1 15,2-1 1-15,-1 1-1 0,1-2-2 16,-3 2 0-16,1 0 2 0,1 0-4 0,2 0 3 16,-1 0-1-16,-2-1-2 0,1 1 0 0,3 0 2 15,-2-2 0-15,-2 2-1 0,0 0 0 0,0 2 1 16,2-4-2-16,-3 2 1 0,2 0 2 0,-1 0-3 15,-1 2 1-15,0-2 3 0,0 0-4 16,0 0 2-16,0 0 0 0,0 0-1 0,0 0 1 16,0 0 2-16,0 0-2 0,0-2-1 0,0 4 2 15,0-4 0-15,0 2 2 0,0 2 1 16,0-2-1-16,0 0-3 0,0 0 1 0,0-2 1 0,1 4 1 16,-1-2-1-16,0 0-2 0,0 0-1 15,0 0-1-15,0 0 4 0,0 0 1 0,0 0-2 16,0 0 0-16,-1 0 0 0,1-2 3 0,0 4 2 15,0-2-1-15,0 0-3 0,0 0-3 16,0 0-1-16,0 0-1 0,0 0 1 0,0 0 1 16,0 0-5-16,0 0 5 0,0 0-1 0,0 0-1 15,0 0 2-15,0 0-2 0,0 0 0 0,0 0 0 16,0 1 4-16,1-1-3 0,-1 0 0 16,-1-1 0-16,1 1-3 0,0 0 4 0,0 0 1 15,0 0-4-15,0-2 1 0,0 4 1 0,0-2 0 16,0 0 1-16,0 0 0 0,0 0 0 15,0 1 1-15,0-1-2 0,0 0 4 0,0 0-4 0,0-1 0 16,0 1 3-16,0 0-1 0,0 0 0 16,0 0 1-16,0 0-1 0,0 0-2 0,0 0 4 15,0 0-3-15,0 0 2 0,0 0-1 16,0 0-4-16,0 0 2 0,0 0 1 0,0 0 2 16,0 0 3-16,0 0-5 0,0 0 0 0,0-2 0 15,0 2-3-15,0 0 3 0,0 0 0 0,0 0-2 16,0 0 2-16,0 0 0 0,0 0 0 0,-1 0 0 15,1 0 0-15,0 0-1 0,0 0 2 16,0 2-1-16,1-2-2 0,-1 0 1 0,0 0-1 16,0 0 0-16,-1 0 1 0,1 0 1 0,1 0-1 15,-1 0-1-15,0 0 2 0,0 0-2 0,0 0 3 16,0 0-1-16,0 0-4 0,0 0 3 0,-1 0 0 16,1 0 2-16,0 0 2 0,0 1-1 15,0-2-2-15,0 2 3 0,-2-1-3 0,2-1 1 16,0 2 0-16,0-1-2 0,0 0 4 0,0 0-4 15,0-1 2-15,0 1 2 0,0 0-9 16,0 0 6-16,0 0-1 0,0 1 1 0,0-1-1 16,0 0 2-16,0 0-2 0,0 0-1 0,0 0 4 15,0 0-3-15,0-1 1 0,0 1 1 16,0 0 0-16,0 0-1 0,0 0 0 0,0 0-1 16,0 0-3-16,0 0 2 0,0 0 0 0,0 0 1 15,0 1 0-15,0-1 0 0,0 0-2 0,0 0 1 16,0 0 4-16,0 0-5 0,0-1 3 0,0 1-2 15,0 0 1-15,0 0 0 0,0 1-1 0,0-1 2 16,0 0-2-16,0 0 0 0,2 0 1 0,-2 0 0 16,0 0-2-16,0 0 0 0,-2 0 2 15,2 0-3-15,0 0 1 0,0 0 3 0,0 0-1 16,0 0 1-16,-1 2 2 0,1-1-3 0,-2 1 2 16,2-1-1-16,0-1-2 0,0 0 3 15,0 0-3-15,0 0 0 0,0 0 3 0,0 0-1 16,0 0-1-16,0 0-1 0,0 2 1 0,-1-1 0 15,1-1 0-15,0 2 2 0,-1-2 0 0,1 0-1 16,-1 0 1-16,1 1-2 0,0-1 0 16,0 2 1-16,-1-2-1 0,1 0 1 0,0 0 0 15,-2 0 0-15,2 0-1 0,0 0-6 0,0 0-10 16,0 0-18-16,-2 0-29 0,1-2-41 0,-1 2-64 16,-1 0-113-16,0 0-239 0,-3 2-457 15,0-2-192-15</inkml:trace>
  <inkml:trace contextRef="#ctx0" brushRef="#br0" timeOffset="254971.2682">11203 13127 1258 0,'-13'-5'287'0,"-6"-1"-71"0,-4 4-23 16,3 2-41-16,4 2-24 0,3 3-22 0,-3 2-32 16,0 4-20-16,0 4-10 0,-3 4-5 0,4 4 3 15,-3 3 3-15,2 4-2 0,1 2 1 16,-1 4 0-16,2 2 0 0,2 1-2 0,-2 5-4 0,6 1-4 15,1-3-10-15,4-1 0 0,3-1-5 16,4-6-3-16,4-2 1 0,3-2-6 0,5-3-2 16,1-3-2-16,4-3-2 0,1-4 0 0,4-6-1 15,-1-1-3-15,1-3-11 0,1-5-25 16,-1-2-33-16,2-3-50 0,1-6-64 0,-3 2-97 16,3-3-204-16,-2-1-360 0,-5-1-207 0</inkml:trace>
  <inkml:trace contextRef="#ctx0" brushRef="#br0" timeOffset="255942.3621">11479 13396 540 0,'-2'13'316'0,"-1"7"19"16,-3 5 10-16,2 2-23 0,0-3-46 0,3-1-78 15,1-2-63-15,2-2-38 0,3-1-17 16,5-1-7-16,0-1-6 0,3 0-10 0,5-1-10 15,1-4-12-15,0-3-3 0,4-5-3 0,0-4 2 16,-3-4 0-16,2-3-3 0,-3-6-2 0,-3-1-2 16,0-2-4-16,-3-2-3 0,-3-2-2 15,-4 4-4-15,-6-2 0 0,-2 2 0 0,-7 0-5 0,-1 4-2 16,-3 1-6-16,-6 1-2 0,0 0-1 16,-3 4 1-16,0 2 2 0,-3 2 0 0,3 0 2 15,2 3-2-15,4 0 2 0,2 0 0 0,3 2-2 16,6-1 0-16,1-1-2 0,3 1 0 15,1-1-6-15,2 0 0 0,2 2 4 0,1-1 3 16,5-1 6-16,2-1 3 0,6-2 2 0,0-5 1 16,4-2-2-16,4-3-1 0,0 1 0 15,0-4-2-15,-4 1-1 0,2 2-2 0,-3 0 1 16,-3 4-1-16,-3 3-1 0,-5 1-1 0,-3 3-2 16,-1 0-3-16,-2 4-1 0,0-1 1 0,-1 2-1 15,0 3-3-15,2-1 5 0,-2 5 0 0,-2-2 1 16,1 1 4-16,1 2-2 0,2-1 2 0,-3 0-1 15,1 1 0-15,0 1 1 0,-1-3 0 16,1 1 0-16,1 0 2 0,0-3-1 0,0-2 1 16,0 0 2-16,-2-5 6 0,0-3 6 0,1-2 2 15,2-3-2-15,-3-6-5 0,5-2-6 0,-4-1-2 16,5-2-1-16,-3 0 1 0,0 3 0 16,-2-2 0-16,4-1-1 0,-2 0-3 0,1 4 1 15,0 2-1-15,-1 0 1 0,3 1-1 16,-2 2-1-16,2 1-1 0,-1 2-2 0,1 2 1 0,-1-2-3 15,1 2 2-15,0 4-1 0,2 0 2 16,-3-1 0-16,3 1 2 0,0 1-2 0,4 0 2 16,-3 0 0-16,2 1-2 0,-1-1-2 0,2 0-6 15,-2 0-6-15,-1 0-5 0,1-1-1 16,-5 1 6-16,-1-2 7 0,-3 1 10 0,-1-3 5 16,-2 1 1-16,0-3 0 0,0 0 0 0,0 1-2 15,-1 3 0-15,0-1 0 0,1 1-1 0,0 1 0 16,0 0-4-16,0 1-12 0,0 1-9 15,1 0-3-15,3 0 4 0,0 3 9 0,-1-2 9 16,5 3 6-16,0 2 0 0,0 0-2 0,-1 0 2 16,0-1-4-16,1 2 2 0,-2-1 0 0,1 1 0 15,-2-6 1-15,0 6-1 0,-2-4-1 16,1 1 1-16,0-2-1 0,-3 0 2 0,0-2-1 0,1 2 1 16,-2-3 0-16,1 0 1 0,-1 0 5 15,0-2 2-15,1 2 6 0,-1-1 0 0,3 0-1 16,-2-5-4-16,5 0-5 0,-2-5-3 0,3 3 2 15,-2-6 0-15,2 3-1 0,-1-4 1 16,0-1-2-16,4 0 1 0,-3-2 0 0,-2 2 0 16,1 1 1-16,-4-1 1 0,1 4 0 0,0 0 0 15,-3 4 5-15,0 2 0 0,0 1 4 0,-1 5 2 16,-1-1-4-16,2 1-2 0,0 0-8 16,-1 1-2-16,1-1-6 0,1 3 0 0,-1-1 3 15,2 2 0-15,-1 0 5 0,2 2 0 0,-1 2 3 16,3-2-1-16,1-2 2 0,2 2-1 15,0-1 0-15,1 1 0 0,1-3-1 0,1-1-1 16,-1 0 0-16,0-2-3 0,-1-3-12 0,0 0-18 16,-3-2-28-16,-1-3-40 0,-2 0-51 0,-2-4-86 15,-1 3-223-15,-4-4-444 0,0 1-399 16</inkml:trace>
  <inkml:trace contextRef="#ctx0" brushRef="#br0" timeOffset="256108.5374">12324 12823 641 0,'1'0'365'0,"-1"0"-234"16,0-1-76-16,0 1-33 0,3 0-15 16,1 0-21-16,1 1-83 0,1 1-148 0,4-1-293 15,-1 2 212-15</inkml:trace>
  <inkml:trace contextRef="#ctx0" brushRef="#br0" timeOffset="256588.2364">12526 12943 704 0,'2'-4'319'0,"6"-4"-189"0,1-1 67 16,2-2 63-16,0 0 23 0,2 0-16 0,0 0-73 15,0 1-64-15,4 0-36 0,-3-1-22 16,3 4-14-16,1-1-9 0,-1 1-6 0,3 2-6 16,-4 1-9-16,-1 3-9 0,-1 1-9 0,-2 1-6 15,-2 2-2-15,0 0-3 0,-2 2 1 0,-1 1-3 16,-2 2 2-16,-2 1 1 0,-2 2 0 0,0 0 6 15,-2 4-5-15,1-2 1 0,-2 2 2 0,-3-1-2 16,2 4 1-16,-5 0 0 0,5 0-2 16,-4-4 1-16,5-1 0 0,1-5-1 0,1-2 1 15,1-3-2-15,0-2 1 0,2-1 4 0,2-1 6 16,-2-2 7-16,5-3 0 0,1-2-3 0,1-4-3 16,2-1-2-16,-2-3-2 0,1-1 1 15,-1-2 2-15,0 1-6 0,-1-4 5 0,-4 0-1 16,1-2 1-16,-2 0-1 0,-2-1 3 0,-3-1-1 15,-2 0-1-15,-1-2-1 0,-5-1-1 0,0 1-1 16,-2 1 1-16,0-1-1 0,1 0-1 16,-4 0-2-16,3 3 0 0,-1-1-1 0,0 4 0 15,1 5 1-15,3 3 2 0,4 7 1 0,-3 1-3 16,6 3-2-16,0 3-6 0,1 0-5 16,1 3-1-16,2 3 1 0,2 0 6 0,-1 5 1 15,5 2 3-15,5 3-1 0,1 1 2 0,6 2-2 16,-2 3 0-16,2 1-9 0,0 5-26 0,0 5-51 15,-1 1-86-15,0 3-129 0,-2 0-277 16,-6-1-956-16</inkml:trace>
  <inkml:trace contextRef="#ctx0" brushRef="#br0" timeOffset="257135.2687">12842 12800 1418 0,'1'1'17'0,"3"-1"-52"16,0 0 17-16,6-1 81 0,1-2 35 0,0 1 6 15,4-3-17-15,0 2-32 0,5-1-26 0,2-1-13 16,3 1-6-16,-1 1 0 0,1-2 0 16,0 0 0-16,-3 2-1 0,2-5-2 0,-1-1-1 15,-2 0 3-15,-5-2 2 0,0-1 2 0,-4 3 6 16,1-4 5-16,-3 3 13 0,-4-2 25 16,1 3 28-16,-5 0 23 0,2 5 12 0,-2 1-5 15,-1 2-19-15,-1-1-23 0,-1 2-22 0,1 0-23 16,-2 2-15-16,2-1-12 0,0 0-4 0,-1 2 0 15,1 4 8-15,0 1 5 0,0 2 4 0,1 2 2 16,1-2 0-16,1 2 1 0,-1-1-3 0,2 1-1 16,0-2-1-16,-1 3-1 0,5-3-1 15,-2 0 0-15,-1-1 2 0,3-4 0 0,-4 1 3 16,3-5 4-16,1-1 3 0,-3-1 2 0,4-4-2 16,-1-1-4-16,2-4-6 0,-2-3-4 0,4-1-3 15,-1-1-2-15,-3-2-2 0,3 2-2 16,0-1 1-16,-4 2-2 0,0 0 0 0,1 1-1 15,3 4-2-15,-2 1 0 0,0 2-2 0,1 1 1 16,0 2-2-16,2 0-1 0,0 3 1 0,2-1 0 16,4 2 0-16,0-1 3 0,3 2-2 15,0 1 0-15,1-3 2 0,-3 3 0 0,2-2 2 16,-3 1 0-16,2-4-2 0,-2-2 3 0,-4 1 0 16,4-5 1-16,-7 1 1 0,0 0 3 15,-1-5-1-15,-1-1-2 0,-4-4 3 0,-1 1-4 16,-3-3 1-16,0-2 1 0,-2 1-2 0,-1-2 1 15,-4-2 1-15,2 2-2 0,-4-2 0 0,0 2 2 16,4-1-1-16,-3 3 2 0,4 2 0 16,-3 5 1-16,4 1-1 0,0 5 0 0,-2 1 0 15,4 1-3-15,-1 5 1 0,2-1-3 0,-1 1-8 16,4 1-5-16,-1 1-1 0,6 2 2 0,1 1 4 16,7 2-13-16,-2 5-31 0,4 0-42 0,1 3-63 15,-3 3-79-15,-2 5-139 0,-4 2-460 0,-4-1-718 16</inkml:trace>
  <inkml:trace contextRef="#ctx0" brushRef="#br0" timeOffset="258421.0095">11264 14146 2011 0,'-13'3'70'0,"3"0"-115"0,1-1-11 0,12-1 25 15,8-3 43-15,9-4 67 0,5-2 15 0,6-7-10 16,6-1-20-16,6-6-16 0,5-2-6 0,8-2-3 16,4-2 3-16,3-2-2 0,3-1 2 0,3 0-6 15,3 0-5-15,3 1-3 0,1 2-8 16,-2-1-2-16,1 2-4 0,-1-3-1 0,0 1-4 16,-3 0-2-16,5-1-1 0,-2 3-2 0,-3-2 1 15,1 1 0-15,1 0-1 0,-2-1 2 16,-1-2-1-16,0 1-1 0,-4-1 0 0,0 2 2 15,0-2-3-15,-2 1 1 0,-2 0 0 0,-3 1 0 16,-4-3 1-16,0 1 1 0,-3 2-3 0,-3 1 1 16,-2-1-1-16,-2 1 0 0,-1 2 1 15,-6 1 1-15,-3 1-1 0,-3 1-1 0,-3 0 1 16,0 2-1-16,-5-2 1 0,2 2 0 0,-4 2-1 16,-1 0 0-16,0 1-1 0,-2 0-1 0,2 2 0 15,-1 1 3-15,-3-1-1 0,-3 1 2 16,-3 1 2-16,-1 0 3 0,0 1-1 0,-1-4-1 15,-1 3 0-15,-1-3-1 0,1 0-1 0,0-2 0 16,1 1-1-16,-1-2 0 0,0 0 2 0,-1-1-1 16,1-1 1-16,0-2-4 0,-3-1 4 0,0-1 2 15,-2 0 0-15,-2-3 2 0,-1 3-2 16,-1-6-1-16,0 2 0 0,-2-2-2 0,-3-2-1 16,-1 0 0-16,-2-3-1 0,-1 2-2 0,-3-2 2 15,1 1-1-15,-2 2 1 0,-1-1-2 0,3 4-1 16,-2-5 0-16,0 3 3 0,2 2-1 15,1-2-1-15,1 1 0 0,2-1-1 0,4 2 2 16,-2 3 0-16,4-1-2 0,0 2 0 0,-2 3-1 16,-1 3 0-16,-1 4 2 0,2-1 1 0,-3 3 1 15,2 4-1-15,-1-2 2 0,1 6 0 16,-2-1-2-16,-1 2 0 0,3-2-3 0,-3 4 0 16,-2-2-4-16,0 3 0 0,-2 2-3 0,-4 0-2 15,4 2 1-15,-7 3 0 0,2 2 2 0,-1 0 0 16,-3 4 0-16,-4 0 3 0,3 2 3 15,-8 1-1-15,0 3 2 0,-2 2-1 0,-5-3 1 16,-5 1-1-16,-1 1 1 0,-3-2-1 16,-3 2 1-16,-2 0-1 0,-2 1-1 0,-2 1 1 0,-4 2-2 15,-2 1 2-15,-2 1-3 0,-3 0 2 16,-4 2-1-16,-2 2 0 0,-3 1 5 0,-1 3-4 16,-3-2 0-16,0 3 0 0,-1 1 1 0,-2 0-1 15,2-2 0-15,1 5-1 0,-3-3 0 0,-3 0 0 16,2-2 2-16,-2-3 0 0,5 0 0 0,3-4-1 15,5 1 0-15,2-2 1 0,0-1 0 16,2 3-2-16,0-3-1 0,-1 3-2 0,-3-4-1 16,1 2 1-16,1-2 0 0,3-2 1 0,3 1 0 15,0-3 2-15,5-1 0 0,0 0 0 16,1 2 1-16,2-2 0 0,3 3 1 0,0-4 0 16,1 0 2-16,2-1-3 0,2-2 0 0,6 2 1 15,3-3-2-15,2 1 2 0,5-3-1 16,5 1-1-16,1-1-1 0,4-3 1 0,3 1-2 15,4 0 0-15,1-1 0 0,9 0-2 0,-2 0 1 16,3 0-1-16,-1 0 2 0,3 1-1 0,0 2 3 16,1 1 0-16,-1 2 1 0,1 1 2 0,-1 4 1 15,4 2 0-15,-1 3 0 0,1 4 0 0,0 2 1 16,0 3-1-16,2 3-2 0,1 2 2 0,3 7 0 16,0 7 2-16,3 6 1 0,2 9 1 15,-1 5-1-15,5 6-3 0,-3 3 0 0,4 5 1 16,-3 0 0-16,2 0 0 0,0 0-2 0,0-3 1 15,-2-1-1-15,2-1-3 0,-2-4 1 16,-1-5 2-16,0-9-4 0,-1-7 1 0,-2-6 1 16,5-10-4-16,-5-4 1 0,1-9-1 0,3-6 2 15,-1-9 2-15,3-6 7 0,2-5 4 0,4-5 1 16,1-6 0-16,5-8-2 0,2-4-4 16,4-4-5-16,3-1-18 0,2 3-23 0,-2 0-43 15,-1 3-50-15,-1 2-96 0,-5 1-232 0,-1 5-505 16,-2-1-95-16</inkml:trace>
  <inkml:trace contextRef="#ctx0" brushRef="#br0" timeOffset="1.20257E6">20635 11806 1 0,'-1'2'60'0,"-3"-2"194"0,0 1-17 16,1 1-18-16,0 1 0 0,0-1-2 0,3 1-14 15,0-3-17-15,3 1-12 0,0 0-11 0,-1-1-7 16,-1 0-15-16,1 0-31 0,1 0-34 16,-1 0-30-16,-1 0-20 0,0 0-1 0,-1 0 8 0,1-1 9 15,2 0 9-15,2 0 5 0,-2-2 1 0,6-1-1 16,1-2-2-16,0 0-3 0,5-3-4 15,0 0-9-15,5-1-4 0,2-4-7 0,4-3-3 16,6 2-3-16,2-4-1 0,5 0-2 0,0-2-3 16,2-2 0-16,-1-1-4 0,2 2-1 15,0-2-1-15,-3 2-2 0,-6 4-1 0,-4 0 3 16,-7 3-2-16,-3 2 1 0,-2-2 0 0,-4 4-3 16,-2 0-4-16,-3 2-14 0,-5 2-24 15,0 1-31-15,-5-1-34 0,1 1-38 0,0-2-51 16,-2 4-66-16,-2-1-112 0,0 2-168 0,-3 1-249 15,-1-2 34-15</inkml:trace>
  <inkml:trace contextRef="#ctx0" brushRef="#br0" timeOffset="1.20274E6">21176 11296 571 0,'7'0'359'0,"-1"0"-92"16,4 4-42-16,1-1 5 0,2 1 2 0,-2 3-11 15,4 1-36-15,-1 2-35 0,-1 1-31 0,-2 3-30 16,0 2-20-16,-3 0-13 0,-4 2-7 15,-1-1-6-15,-5 0-5 0,-2 0-6 0,0 0-5 16,-5 1-5-16,1-1-3 0,2 1-8 0,1-2-20 16,-2-1-27-16,2 1-38 0,1-1-52 0,0-2-60 15,1-2-83-15,1-4-117 0,2 0-173 16,4-2-329-16,-1-1 408 0</inkml:trace>
  <inkml:trace contextRef="#ctx0" brushRef="#br0" timeOffset="1.20319E6">21872 11229 1342 0,'-3'-1'500'16,"0"-1"-236"-16,2-1-98 0,1 3-65 0,1 2-41 15,0-1-16-15,1 5-12 0,-2 2 1 16,-2 5 7-16,2 3 0 0,0 2-3 0,2 4-5 16,1 1-7-16,0 2-3 0,4 0-4 0,-3-1-3 15,5-2-2-15,-4-3-3 0,1 1 0 16,2-2-2-16,-4-2 1 0,2 1 0 0,-3-2-1 15,3-2 0-15,-3-1 0 0,-3 1 0 0,2 0-5 16,-2-3-25-16,0-1-46 0,-1-4-52 0,0-5-46 16,0 0-41-16,-2 0-62 0,-3-5-107 0,0 1-178 15,0-2-334-15,-4-5 694 0</inkml:trace>
  <inkml:trace contextRef="#ctx0" brushRef="#br0" timeOffset="1.20344E6">21823 11318 51 0,'2'-11'476'0,"2"-2"-124"0,2-3-70 15,4 7-58-15,1 2-31 0,2 2-28 0,2 1-28 16,0 4-13-16,2 0-13 0,4 0-5 0,2 3-4 16,3 3-5-16,0 1-8 0,2 2-11 0,1 5-11 15,-3-3-10-15,-2 4-13 0,-4-2-11 16,-2 2-9-16,-5 0-9 0,-4 0-1 0,-2 2 1 16,-6-3 2-16,-2 1 3 0,-6 2 1 0,-2-6-3 15,-1 4-2-15,-4-2-3 0,-3 2-1 0,-1-7 1 16,1 3-2-16,0-2-5 0,-2-4-11 15,5 2-18-15,-2-6-20 0,5 1-36 0,1-4-37 16,2 1-54-16,6-4-90 0,2 1-187 0,2-2-394 16,6 0-177-16</inkml:trace>
  <inkml:trace contextRef="#ctx0" brushRef="#br0" timeOffset="1.2043E6">22329 11359 553 0,'1'5'386'0,"1"-1"-133"0,0 0 5 16,4 0 6-16,3-1-18 0,0-1-35 16,2-2-52-16,3 0-41 0,3-3-31 0,2 0-20 15,-3-3-15-15,3 1-13 0,-2-6-4 0,-4 4-4 16,-3-2-3-16,0-2 1 0,-3 4 0 16,-3-2 1-16,-3 0 4 0,-2 1-6 0,0-2-8 15,-4 5-11-15,0-1-6 0,-5 3-4 0,0-1 0 16,0 3 1-16,-3 5 1 0,0 0 0 15,-1 2 2-15,4 3 0 0,2 1-2 0,4 0-2 16,0 5 0-16,4-5 1 0,2 5-1 0,1 2 2 16,3-3 1-16,-1 2-1 0,4-3 3 0,3 2-1 15,-1-4 3-15,5-3 4 0,-1-2 5 16,4 0 6-16,6-6 5 0,-4-2 2 0,3-2-4 16,-3-3-3-16,-2-3-1 0,-2-1 0 0,-3-7-3 15,2-1-4-15,-3-4-1 0,0-2-1 16,1 0-1-16,-3-2 3 0,-6 0-3 0,2-2-2 15,-4-1-2-15,2-1-3 0,-3-2 1 0,-2 2 1 0,-5-2-2 16,3 2 0-16,1 2-3 0,-2 1 3 16,-1 2-1-16,2 6 4 0,-1 3 3 0,1 3-3 15,-4 5 3-15,6 5-4 0,-1 1-5 0,0 3-12 16,1 2-9-16,0 5-1 0,1 4 1 0,-1 8 14 16,1 6 4-16,0 6 2 0,4 2 1 15,-2 5-6-15,-1 2 5 0,-1 4 0 0,-1 1 0 16,0 2-1-16,-1-1 2 0,-1 3 0 0,-1-3 2 15,-2-4 0-15,4-7-2 0,1-6 0 16,1-8-2-16,4-8 1 0,-2-5 4 0,-1-7 6 16,-1-2 6-16,3-3 0 0,-1-7-2 0,1-1-7 15,5-8-4-15,2-5-1 0,-1-3 1 16,3-1 0-16,-1-4 2 0,-3 1-1 0,2 3-1 16,-2 3 0-16,1 1-2 0,-4 7 0 0,4 4 0 15,-4 3 0-15,-1 3-2 0,3 4-3 0,1 4 1 16,-2 0-1-16,0 0 1 0,3 4 1 0,5 1 1 15,-3 4 1-15,2-1 0 0,4 3 0 16,-2 0-1-16,-2 2 0 0,4-2 0 0,-5 0 4 16,5-3 1-16,-1-2 4 0,-2 0 2 0,1-6 0 15,-3-3 5-15,-1 0 2 0,0-5-1 0,-2 1 1 16,-1-6-1-16,1-1-3 0,-2-4-1 0,0-1-2 16,-4-5-5-16,1 0 0 0,-3-1-1 15,-2-2 1-15,0 2-1 0,-5 0-1 0,3 5 1 16,-2 1 2-16,-3 4 0 0,0 3 0 0,2 4 1 15,-2 1-5-15,3 5 0 0,-2 0-1 0,4 2-2 16,-1 2 4-16,-3 2-7 0,-2 5 1 16,4 0 2-16,-4 4-3 0,1 2 5 0,2 1-2 15,2 3 2-15,-1 2-2 0,4 0 0 0,4 0 2 16,1 0 0-16,5-2 2 0,0-5 0 0,7-3 0 16,-3-2 1-16,5-4 1 0,-2-5-3 15,-1 0 0-15,2-4-3 0,1 0-12 0,-1-2-17 16,-3-1-32-16,-2 1-50 0,0-3-74 0,-3 1-144 15,-6 1-406-15,3 0-874 0</inkml:trace>
  <inkml:trace contextRef="#ctx0" brushRef="#br0" timeOffset="1.2048E6">23964 11974 589 0,'1'-5'456'16,"0"-2"-126"-16,1 0-45 0,-1-1-32 0,5 1-32 16,0-5-29-16,3 0-28 0,5-4-23 15,2-1-22-15,5-6-22 0,8 0-19 0,3-3-13 16,6 0-11-16,0 1-7 0,-3 1-5 0,1-1-9 16,-3 1-10-16,-2-1-5 0,0 2-5 15,-5-1-3-15,-1 2-3 0,-4-1-6 0,2 3-12 16,-6 1-14-16,1 2-22 0,-9 3-28 0,-3 4-32 15,-3-1-62-15,-3 4-92 0,-1 2-170 0,-4 0-257 16,-3 2-735-16</inkml:trace>
  <inkml:trace contextRef="#ctx0" brushRef="#br0" timeOffset="1.20498E6">24406 11468 427 0,'7'5'547'16,"-3"1"-258"-16,4 5-39 0,1-1-17 0,-2 2-32 15,-3-2-38-15,-3 1-47 0,-1 1-36 0,-2-1-22 16,-6 3-10-16,2 3-3 0,-7 1-6 0,1-1-5 16,0 4-12-16,-1-2-34 0,-1 1-51 15,4-2-89-15,2-1-147 0,2-3-248 0,3-1-616 16</inkml:trace>
  <inkml:trace contextRef="#ctx0" brushRef="#br0" timeOffset="1.20519E6">24735 11193 1704 0,'2'3'332'0,"-1"-1"-167"0,1 1-66 0,3 3 0 15,1 1 25-15,3 4 6 0,1 1-23 16,2 2-28-16,2 4-25 0,-1 0-17 0,0 4-11 15,2 1-9-15,-1 1-2 0,-3 2-5 0,0-1-1 16,-3 2-2-16,-4-2-1 0,-3 1-8 0,-2-2-28 16,-1-3-42-16,1-5-64 0,-3-4-61 15,-1-6-68-15,-3-2-111 0,0-4-222 0,-6-1-745 16</inkml:trace>
  <inkml:trace contextRef="#ctx0" brushRef="#br0" timeOffset="1.20536E6">24716 11212 1270 0,'3'-6'372'0,"-2"-3"-99"0,6-4-34 0,-3 5-28 16,3 0-30-16,2-1-35 0,0 1-40 15,-1 0-33-15,7 0-30 0,-4 1-20 0,0 1-13 16,6 2-4-16,-4 0-3 0,1-2-11 0,1 3-26 16,-1-1-43-16,0 3-62 0,-1 1-95 15,-4 3-139-15,-3 0-177 0,-2 5-305 0,-2 3 170 16</inkml:trace>
  <inkml:trace contextRef="#ctx0" brushRef="#br0" timeOffset="1.20554E6">24794 11507 1621 0,'5'1'190'0,"0"0"-86"0,8-1 16 0,-1-1 16 16,2-4-2-16,5 0-30 0,-1 0-45 15,0-1-31-15,0-2-33 0,-1 1-46 0,1 0-76 16,-4-2-107-16,3 2-189 0,-4 1-370 0,0 2-69 15</inkml:trace>
  <inkml:trace contextRef="#ctx0" brushRef="#br0" timeOffset="1.206E6">25249 11303 401 0,'5'0'433'15,"-3"-2"-165"-15,1 2-4 0,2 3 0 16,-2 0-23-16,2 0-43 0,1 3-50 0,-2-1-30 15,2 0-24-15,-2 3-20 0,1 1-15 0,0-2-14 16,-2 2-13-16,-1 1-8 0,-1 0-5 0,-1 0-6 16,0-1-1-16,0 0-2 0,-1-2-1 0,1-3 4 15,-1-1 5-15,1-2 14 0,1-1 19 16,-1-1 9-16,0-2-3 0,2 0-13 0,1-5-21 16,3 1-11-16,-1-4-7 0,1-2 0 15,3 4-3-15,-1-3 0 0,-1 4-1 0,3 1-1 16,-2-1-2-16,2 5-1 0,2 0 1 0,1 2 0 15,-1 1-1-15,2 0 0 0,1 1 2 0,0 1 1 16,0 1-1-16,1-2 2 0,-1-1 1 0,-1 0-1 16,-1 0 1-16,-1-1 2 0,-2-4-1 0,-1 1 3 15,1-2-2-15,-2-3 0 0,1-1 0 16,-3-1-1-16,-1-3 1 0,-3 1-3 0,-1 1 1 16,-1-6-2-16,-1 3-2 0,-2-3 2 0,-1-2-1 15,-1 1-1-15,0 1 3 0,-1-1 0 0,2 2-1 16,-2 1 1-16,2 1 2 0,0 5 2 15,1 1 3-15,1 3 4 0,-1 4-2 0,3 1-5 16,0 1-7-16,0 2-5 0,2 2 3 0,-1 5 1 16,0 1 3-16,1 7 0 0,4 0 1 0,0 2-1 15,3 3 1-15,0 3-1 0,0 2-14 0,2 0-25 16,-2 1-44-16,-1 1-61 0,-1-2-69 0,1-2-87 16,4-4-107-16,-1-4-154 0,3-5-269 15,-4-4 320-15</inkml:trace>
  <inkml:trace contextRef="#ctx0" brushRef="#br0" timeOffset="1.20612E6">25658 11231 457 0,'3'-2'250'15,"0"1"-119"-15,4-1-53 0,-1 4-43 0,4-1-13 16,4 2-39-16,-2 2-100 0,0 2-175 16,1 2-254-16,0 2 546 0</inkml:trace>
  <inkml:trace contextRef="#ctx0" brushRef="#br0" timeOffset="1.20744E6">25819 11328 544 0,'5'-6'347'0,"-1"-4"-72"0,3-1-1 0,-2-1-20 15,1 3-28-15,-1 1-37 0,2 0-37 0,-1 1-26 16,-2 0-15-16,1 3-13 0,-3-1-11 0,-1 3-15 16,-1 0-19-16,1 2-16 0,-1 0-20 15,-1 0-15-15,1 0-7 0,-2 3-2 0,-1 1 4 16,-2 1 6-16,0 2 0 0,1 1-3 0,-2 0 2 15,4 1-1-15,-2 2 1 0,0-3 1 16,3-1-1-16,1 0 0 0,1 0 3 0,2-4 1 16,0-1 4-16,1 1 6 0,3-3-1 0,1-1 0 15,3-2 0-15,1-1-2 0,1-3-1 0,2 0-2 16,-3-3 0-16,1-1-1 0,2-1-1 16,-3 0 0-16,1-1-3 0,-3 1 1 0,1 0-2 15,0 1 2-15,-1 1-3 0,-1 0-2 0,2 3 1 16,-2 2-3-16,0 1 0 0,2 2-2 0,-1 2 2 15,0 2-1-15,2 1 0 0,-2 2 0 16,2 1 1-16,-1 2 0 0,-4-1-2 0,2 0 3 16,-4 2-2-16,1-1 0 0,-1-2 2 0,-1 1-1 15,-2-4 2-15,2 3-1 0,-2-4 1 0,0-1 0 16,-2-1 3-16,0 0-1 0,0 0 1 16,-2-1-2-16,0 1-2 0,-2-2 1 0,2 0-3 15,-3 0-1-15,1 0 1 0,-2-1 1 0,3 2-2 16,1 1-2-16,2 0-4 0,0 0-4 0,0 1 0 15,0 2-1-15,2-1 3 0,0 0 3 16,0 0 2-16,4 1 3 0,0-2 2 0,2 0 0 16,3 0 0-16,3-2-1 0,0-1 3 15,2-1-1-15,-4-3 2 0,5 0-1 0,-3-3 3 0,2-2 0 16,-4-1 0-16,-1-4 0 0,-3-1-1 0,2-2-1 16,-3-1-1-16,0-3 3 0,-1-2-2 15,-3-2 3-15,1 0 1 0,-2-5 0 0,-1 1-3 16,1-2 1-16,-2-3-2 0,1 1 3 0,3-1 3 15,1 3 0-15,-2 2 4 0,2 2 3 16,-2 6 0-16,-2 6 4 0,-1 2 0 0,0 6-1 16,-1 3-4-16,1 4-14 0,-2 3-9 0,1 5-5 15,0 4-5-15,0 5 10 0,0 7 7 0,2 2 0 16,2 3 4-16,1 4-1 0,4 2 1 16,-1 5 0-16,2 2 0 0,0 0-2 0,0 2-1 15,-1-1-2-15,2-5-2 0,3-4 1 0,-1-5 1 16,-2-4 0-16,0-6 0 0,0-7 2 0,-4-3 2 15,-1-3 3-15,-2-4 3 0,-1-4 2 16,3-3-1-16,-1-3-3 0,4-3-1 0,1-3-1 16,-1-1-1-16,2-1-1 0,0-1 1 0,0-2-1 15,2 3 0-15,-3 0 3 0,0 3 0 0,-1 1-1 16,1 1-1-16,0 1-2 0,-1 2 1 0,1 2-3 16,-1 2 1-16,-4 3-3 0,0 3-7 0,-2 0 0 15,-1 2-6-15,-1 4 2 0,0 3 1 16,-1 1 7-16,-1 3 1 0,-2 2-1 0,2 0 4 15,-3 4-2-15,1 0 1 0,-2 2 4 0,1-1 0 16,-2 0 1-16,2 1-1 0,1-3 0 16,-1-2 0-16,4-2 0 0,-2-5 0 0,2-3 1 15,2-1 1-15,-1-2 1 0,3-3 4 0,-2 0 8 16,0-2 4-16,0-1-1 0,4-3-3 16,0-3-7-16,0-2-4 0,2-2 0 0,0 0-1 15,-1-3-1-15,2-1 1 0,2 1-2 0,-2-1 0 16,2-1 1-16,0 1-2 0,3 2 4 0,-3 0 0 15,0 2-1-15,1 1 0 0,0 4-6 16,-1 1 1-16,3 1 0 0,-1 3-1 0,0 2-1 16,-2 1 2-16,2 1-1 0,-1 2-1 0,-1-1 4 15,0 3-2-15,2-1 0 0,1 0 1 0,-1 0 0 16,1-1 1-16,-2 0 2 0,1 0-3 16,-2-3 2-16,-2-3 1 0,0 0 1 0,-1-1 1 0,-2-2 0 15,-3-1-2-15,1-2 1 0,-2 1-1 16,-1 1 0-16,-1-1-1 0,-1 3 0 0,1 2 1 15,0-1 0-15,1 2 2 0,0 1-2 0,1 2-5 16,0 1-7-16,3-2-1 0,0 4 2 0,-2 2 4 16,4 2 8-16,-2 1-3 0,2 0 1 15,1 1 0-15,0 1-1 0,2-4 2 0,0 1-4 16,1-2-1-16,2-2-1 0,-1-1 2 0,2-1-1 16,3-2 0-16,-1-1-1 0,0-2 0 15,0 0 4-15,0-2 1 0,-4-1 2 0,1-2-2 16,-3-1 2-16,0-4-2 0,-3 0 1 0,1-3-2 15,1-3 0-15,-2 1 1 0,0-1-2 16,3-3 2-16,-1 0 1 0,-1-3 0 0,4 1 0 16,0 0 0-16,1 1-2 0,1 0 3 0,1 0 0 15,-1 3 1-15,-1 2 3 0,-2 2 3 0,-1 4 3 16,-2 3 0-16,-2 1 2 0,-1 2 1 0,-2 3-1 16,-2 1-4-16,0 4-9 0,0-1-8 0,-1 2-2 15,1 4 0-15,-1 0 5 0,1 4 2 16,0 4 2-16,1 2 0 0,2 4 0 0,-2-2-1 15,1 4-9-15,1 0-25 0,-3 2-45 0,-3 0-90 16,0 3-165-16,-4-2-387 0,1-5-856 0</inkml:trace>
  <inkml:trace contextRef="#ctx0" brushRef="#br0" timeOffset="1.20757E6">27120 10762 2377 0,'11'-1'62'16,"8"-1"-49"-16,6 2-13 0,2 3 7 0,3-1-2 15,-1 2-9-15,2-2-59 0,3 3-119 0,1 2-251 16,-1 2-1011-16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4:03:35.4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18152 14377 853 0,'2'1'542'0,"1"4"-306"0,4 5-66 16,-1 4 18-16,1 5 28 0,1 7 2 15,0 3-27-15,-3 6-36 0,-1 7-33 0,-7-1-29 16,-2 7-22-16,-4 1-20 0,1-2-17 0,1 0-12 16,2-4-8-16,3-4-1 0,2-2-4 0,1-1 0 15,3-4 3-15,1-1 0 0,3-4 0 16,0-5-5-16,1-4-16 0,2-2-25 0,-1-5-48 16,0-5-78-16,-3-3-102 0,3-5-220 0,-1-1-406 15,-5-4-444-15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2.47342E-6" units="1/dev"/>
          <inkml:channelProperty channel="T" name="resolution" value="1" units="1/dev"/>
        </inkml:channelProperties>
      </inkml:inkSource>
      <inkml:timestamp xml:id="ts0" timeString="2023-10-22T05:53:11.6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19352 852 1 0,'0'0'0'0,"2"0"0"0,-2-1 0 0,0-1 0 16,1 1 0-16,1-1 0 0,-1 1 0 0,1 0 0 16,-1-1 186-16,-1 2-7 0,0 0-20 0,1-2-3 15,-1 2-5-15,0-1 2 0,0 1-7 0,0-1-11 16,0 1-14-16,0 0-21 0,0-1-15 16,0 1-17-16,0 0-13 0,0 0-12 0,0 0-9 15,0 0-5-15,1 0-7 0,-1 0-6 0,0 0-9 16,0 1 0-16,0-1-5 0,0 0-6 15,0 0 1-15,2 1 2 0,-2 0 1 0,0 1 6 16,0 0 3-16,1 2-7 0,1 3 6 0,1 5-1 16,-1-2 3-16,0 1 2 0,-2-3 0 15,0 3 1-15,0-2-3 0,0 2-1 0,0 1 0 16,-2 0-2-16,0 0 2 0,1 2 3 0,-2-2-5 16,1 1 0-16,0 0 0 0,0 1-2 0,-1-2 2 15,-1 4-2-15,2-3 0 0,0 1-1 16,-2 2 0-16,3-2 2 0,-2 1-2 0,0 2 0 15,0-2 0-15,1 4 0 0,-2 0 0 0,0 1 3 16,1 0-2-16,-2 1 0 0,2 1-2 16,-1 1 2-16,0 1 2 0,1-2-1 0,-1 0 1 15,-1 0 0-15,1-1-3 0,-1-1 0 0,3-1-2 16,-3 0 0-16,0 1-2 0,1 0 1 0,-5 3 9 16,2-1 9-16,-1 2 8 0,2 0 3 0,-2 0-1 15,3 3-3-15,0-2-10 0,-3 0 0 0,4 1-5 16,-1 0-8-16,0-1 8 0,1 2 3 15,0-2 3-15,-1 1 0 0,0 0 1 0,-2 1-3 16,4 1-1-16,-3-3-4 0,2 2-1 0,-2-2-3 16,2 3 0-16,-2-1-1 0,-1 2-1 0,-1-1 2 15,1 2-1-15,1-1 3 0,-1-1-1 16,1-2 0-16,-1-1-1 0,0 0-4 0,1 0 1 16,-1 2 0-16,1-1-2 0,1 2 3 0,-1 2 0 15,2 0-1-15,-1-1 1 0,-1-1-2 16,1-1-1-16,1 4 0 0,1-1 2 0,-1-2-1 15,0 1 2-15,-1 1-2 0,0 0 0 0,0-2 1 16,0 2-1-16,0 0 0 0,1 2 0 0,-1-1 1 16,2 2-1-16,-2 0-1 0,0-3 3 15,2 3-1-15,1-4 0 0,-2 2 2 0,3 0 0 16,-2 0-3-16,1 1 4 0,1 1-1 0,-2 1-1 16,2-2 3-16,1 0 2 0,-2 0-3 0,2 2 1 15,-2 0-4-15,2 1-2 0,0 0 1 0,2-2 0 16,-2 2 1-16,2 1-2 0,-1 0 2 0,2 1-1 15,-2 0 1-15,1 3 0 0,1-3-1 16,-1 1-1-16,0-3 1 0,-1 4-1 0,0-3 0 16,0 4 1-16,0-2 0 0,1 2 0 0,-2-1-1 15,2 0 0-15,1 1-1 0,0 1 1 0,-1 1 1 16,1-2 0-16,0 1 2 0,1 3-2 16,-2 0 0-16,1-1-1 0,0 1 1 0,0 2 2 15,0-4-2-15,-1 1 2 0,-1 0-1 0,3-1-3 16,-4 3 2-16,0-1-2 0,1 0 0 15,-2-1 4-15,1 1-2 0,0 2-2 0,-2-3 0 16,0 2 0-16,1 2 0 0,-1-1 0 0,-1 2 2 16,0 2-2-16,0-2 0 0,-1 1 1 0,0-2 0 15,-1 3 5-15,1-3-5 0,-2 6 0 16,2-4-2-16,-2 2-3 0,0-2 5 0,0 2 0 16,1 0-1-16,-1 1 0 0,-1 2 1 0,1 0-1 15,-1 0 3-15,-3 0-2 0,4 2 0 0,-2-3 1 16,2-2-2-16,-4 2 1 0,1 3 2 15,0-4 0-15,1 2 2 0,-1 2-1 0,1 0-2 16,-2-4 0-16,2 3-2 0,3 1 0 0,-1 0 1 16,2 0 0-16,-1 1 1 0,2-1 1 0,-1-3 1 15,1 4-1-15,0-3 0 0,1-2-2 16,0 4 0-16,0-3 1 0,0 0 1 0,0 1-1 16,0-1 0-16,0 3 1 0,-2-3-1 0,2 3 3 15,-4 0 2-15,3-2 1 0,-1 0 2 0,-1 1-2 16,1 1-1-16,0-4 0 0,2 2 0 0,0 0 1 15,1 0-2-15,-1 1-1 0,0-2-2 16,-1 2 0-16,3-1-1 0,-1 0 1 0,1 2 0 16,0-1 0-16,-2-1-1 0,1-1 0 0,-1 2-2 15,1-1 3-15,-2 1-4 0,0 0 4 16,1 0-1-16,0-3-1 0,0 3 0 0,0 0-2 0,-1 2 2 16,2 0-1-16,-3-1 0 0,2 0 2 15,1 0 0-15,-1 0-2 0,1 0 2 16,0 2-1-16,0-2-1 0,-1 0 2 0,1 1-2 15,0-1-1-15,-1 2-1 0,0-3 0 0,-2 2 5 16,0 3-3-16,2-3 2 0,-4 1-2 0,2 0 3 16,-3 1-2-16,2-2-1 0,0 4 0 0,0-3-1 15,-2 4 2-15,4-3 0 0,-2 3 0 0,2 0-1 16,-2 2 1-16,3 0 2 0,-3-1-1 0,-1-1 1 16,1-1-1-16,-2 1-1 0,0 1 1 15,-2-1-2-15,1 2 2 0,-2-3 0 0,1 2-2 16,-2 0 0-16,1 3 2 0,0-5 0 0,0 1-2 15,2-2 2-15,-2 1 0 0,2 0 0 16,-1 1 1-16,3 0-1 0,-1-1 0 0,2 3 0 16,-2-4-1-16,1 3 3 0,1-1-2 0,0-1 2 15,-1 2 0-15,-2-3 0 0,0 1 1 16,-2-1 0-16,1 0-1 0,-1-2 1 0,0 0 1 16,-1-1-4-16,0 2 1 0,1-1 0 0,-1-2-1 15,1 2 0-15,2-2-1 0,0 1 0 0,0-2 1 16,1-1-1-16,-2-1 1 0,3 3-1 0,-1-4 0 15,1 1 1-15,1-1 1 0,0 2-1 0,1-4-2 16,0 0 2-16,0-2-1 0,2 2 0 16,1 0-1-16,-1 0 0 0,2-1 1 0,-2-1 0 15,2-2 1-15,2 1 0 0,-2-3-1 0,1 1 0 16,0 1-1-16,0-3 2 0,0-1 0 0,-1 1-1 16,1-2-3-16,-1 0 3 0,3-1 0 0,-2 0 1 15,1-1 3-15,-1-1-4 0,1-1 0 16,1 3 0-16,1-2 1 0,0 1-1 0,2-4 0 15,1 2 0-15,0-3 1 0,1 1 1 0,0-3-2 16,0 1 1-16,1 0-2 0,-3-1 1 16,3-1 1-16,-1 0 0 0,0-1 2 0,0-2-3 15,1 2 0-15,2-1 0 0,-3-2 2 0,1-1-3 16,1 0 1-16,-3-1-3 0,2 1 2 16,0-2 1-16,-1 0 0 0,-1 0 1 0,-3 0-2 15,2 1 2-15,-2-1-1 0,3 1-2 0,-4-1 5 16,0-1-4-16,0-1 0 0,0-1 1 0,0 0 0 15,2 0 1-15,-2-3 0 0,1 3 1 16,2 0-2-16,-1 0 0 0,1-2 1 0,-2 2-1 0,1 0 1 16,-1-3 0-16,0 1 0 0,-2 1 0 15,-1-1-2-15,-1-1 0 0,-1-1 2 0,-1 2-2 16,-2-1 2-16,1 0-2 0,0 0 0 0,-2-1 1 16,1 2-1-16,0 0 0 0,-1-2 1 0,2 3-1 15,-2-1-1-15,1 2 1 0,0-2 0 16,0 0 0-16,1 1 1 0,0 3 0 0,0 0-1 15,2 2 0-15,-1 2-1 0,1 0 1 0,-3 2-1 16,1-2 1-16,3 1 0 0,-3 0 3 0,2 3-2 16,-1-1 0-16,0 0-1 0,0 1 1 15,2 2-2-15,-1-2 2 0,0 1-1 0,0 0 3 16,0 0-3-16,1 1 0 0,0 1 1 0,0-2-3 16,-2 3 2-16,4 0 3 0,-2 0-4 15,0-2 1-15,1 3-3 0,-1-3-2 0,0 4 0 16,1 0 3-16,-1-2 0 0,1-2 0 0,-1-2 1 15,0 0-4-15,0 0 4 0,-1 1 1 0,1-1-2 16,0 0-2-16,0-1 4 0,-1 0-4 16,2 0 1-16,-1 1-5 0,0 1-1 0,1 0 2 15,0 2-4-15,-1-5 7 0,0 0 1 0,0 2 1 16,-1-1 3-16,0-1-6 0,0 0 3 0,-2 0-2 16,1-2-2-16,0 0-1 0,-1 0-2 15,-3-1-1-15,2-1 1 0,0 1 7 0,1-1-1 0,-2-1 4 16,0 5-3-16,4-8-3 0,-2 3 2 15,1-3-3-15,1-2 2 0,-3 5-1 0,4-4-2 16,0-1-2-16,-1 1 4 0,1-1-4 16,-1 2 1-16,-1 0 3 0,-1-1 1 15,0 0-2-15,2 0-1 0,-1-3 6 0,-1 4-2 0,1-1 3 16,2-9 10-16,0 2 4 0,-3 0-4 0,2 2-12 16,-3 2-12-16,1 2-6 0,1 2 7 0,0 1 10 15,-2 3-5-15,1-1 3 0,0 1-21 16,-2-1-2-16,1-1 2 0,-1 2-4 0,1 0 14 15,0-1 0-15,-2 1 2 0,3 0-1 0,0 0 2 16,1 0 2-16,0-2-20 0,0 2-9 0,0-1 11 16,-1-1 12-16,0 0 15 0,2-2 2 15,-2 1-13-15,0-2-3 0,0-1 2 0,3-19 23 16,0 0 6-16,-4 29-4 0,4-29-2 0,0 0-16 16,-7 30-2-16,7-30 1 0,0 0-2 0,-6 31-2 15,6-31 8-15,0 0-3 0,-7 35 5 0,7-35 1 16,0 0-16-16,-5 31-1 0,5-31 5 15,0 0 5-15,-3 31 2 0,3-31-3 16,0 0 6-16,-1 25-5 0,1-25 0 0,0 0 2 16,0 0 1-16,1 31-4 0,-1-31 0 0,0 0-1 0,0 0 9 15,3 30 0-15,-3-30 5 0,0 0-10 16,0 0-6-16,5 24 0 0,-5-24-6 0,0 0 4 16,0 0 7-16,0 0-2 0,3 15 14 0,-3-15-1 15,0 0-5-15,0 0-1 0,0 0-9 16,0 0 12-16,4 0-12 0,-4 0 12 0,0 0-2 15,0 0-6-15,0 0 1 0,0 0 0 0,0 0 0 16,3 0 0-16,-3 0-6 0,0 0-1 0,0 0 2 16,0 0-13-16,0 0-13 0,0 0-20 0,1 0-25 15,-1 0-34-15,0 0-45 0,0 0-58 16,0 0-143-16,0 0-249 0,0 0 103 0</inkml:trace>
  <inkml:trace contextRef="#ctx0" brushRef="#br0" timeOffset="25594.2161">1333 1374 1 0,'0'-7'0'0,"0"-1"131"15,-1-2 114-15,1 2 2 0,1 3 7 0,-1-1 0 16,0 3-22-16,1-1-32 0,-1 2-39 0,0 2-36 16,1 0-26-16,-1-1-18 0,0 1-18 15,0 0-14-15,1 0-15 0,-1 1-13 0,0-1-12 16,1 0-7-16,0 2-2 0,4 2 1 0,-2 1 3 16,1 4 3-16,2 2 2 0,-2 6 1 0,2 1 2 15,2 2 1-15,-4 3 2 0,3 3 1 0,-4 3-3 16,1 2 1-16,-1 5 4 0,-3 6 4 15,0 2 8-15,-2 3 5 0,-4 0-3 0,0-2-4 16,0-1-5-16,-3-4-4 0,1-5-4 16,2 1-4-16,-1-5-1 0,-2-3 0 0,4-3 0 15,-1-3 0-15,-3-3-1 0,-1-2-2 0,0-4 0 16,-1-2-3-16,0-2 2 0,0-5-1 0,1-2-4 16,1-2 1-16,1-2-3 0,4-2-3 0,-4-2 0 15,4-5-1-15,-3-1 0 0,5-3 2 16,-3 1 1-16,4-3-2 0,0-2-2 0,3 1-3 15,3 1-1-15,1 0-2 0,1 2-2 0,3 5-1 16,1 0-2-16,3 4-5 0,1 1 6 16,2 3 0-16,-3 3 7 0,4 1 4 0,1 3 1 15,1 0 4-15,1 2-1 0,2 1 2 0,-2-1 1 16,2 3 0-16,2 1 2 0,-1-3-1 16,2 0 0-16,-3-1 2 0,2 0-2 0,-1-1 3 15,0-2 1-15,-1-3 7 0,2-2 4 0,-3-2 3 16,1-1 3-16,-1-4-1 0,-2-2-2 0,-3-1 0 15,1-2 0-15,-4-3 2 0,3-2-3 0,-3-2 0 16,2-3 0-16,-3-2-1 0,-3-2 4 0,-1-1 1 16,-1-2-3-16,-4-3-2 0,1-2-3 15,-4-3-4-15,-2 1-2 0,-4-2-8 0,-3 0-4 16,-5 1-5-16,-5 4-6 0,-5-2 0 0,-6 5-3 16,-3-2 2-16,-2 3 1 0,-5 4 4 0,-2 4 10 15,-4 2 4-15,0 5 1 0,2 3 0 16,-1 2-9-16,1 4-4 0,1 3 1 0,5 2 0 15,2 4 1-15,5 1-8 0,9 0-13 0,3 2-37 16,6 0-55-16,3 5-69 0,6 3-108 0,2 4-203 16,4 2-307-16,5 8 27 0</inkml:trace>
  <inkml:trace contextRef="#ctx0" brushRef="#br0" timeOffset="25912.9355">2047 1740 2629 0,'-3'-13'11'0,"-4"-4"-4"0,4-4 1 0,-1 3 9 16,7 1 12-16,-2-3 18 0,2 2 4 0,0 2-10 15,3-1-10-15,3 3-19 0,2 1-5 16,1 1-4-16,4 1-3 0,-2 3 0 0,0 2-5 15,-1 3 1-15,-2 6 1 0,-2-1 0 0,1 4-1 16,-5 3 6-16,3-1 4 0,-7 7 3 0,-1 5 4 16,-3 3 0-16,-5 2-1 0,-3 5-1 15,1-4 2-15,-1 4-2 0,2-2-4 0,0 0-7 16,-1 1-1-16,1-1-2 0,5 0-2 0,-2-2-1 16,5-5-21-16,2-1-26 0,5-6-49 0,1-5-54 15,6-4-88-15,4-6-159 0,6-3-290 16,2-8-390-16</inkml:trace>
  <inkml:trace contextRef="#ctx0" brushRef="#br0" timeOffset="27896.0373">2609 1378 1339 0,'-5'6'54'15,"-6"2"1"-15,-6 7 100 0,-1 2 66 0,-5 0 20 16,3 3-27-16,-4-1-52 0,0 2-40 0,1 1-16 15,5 0-21-15,0 3-18 0,3-1-16 16,2 2-16-16,4-2-15 0,1-4-20 0,7-1-14 16,4-6-8-16,4-3 2 0,4-4 12 0,5-4 14 15,4-3 6-15,2-6-1 0,6-3-3 16,0-3-2-16,0-5 0 0,1 1 0 0,-6-4 3 16,-1-1 1-16,-4 0 4 0,1 0 3 0,-8-1-1 15,-2 1-1-15,-2 1-4 0,-3 5 2 16,-4 2 2-16,0 5 4 0,-2 2 1 0,-3 4-4 15,2 2-11-15,2 1-15 0,0 1-8 0,-1 3-5 16,-1 2 6-16,0 1 5 0,-1 4 5 0,-2 3 8 16,4-1-1-16,1 0 6 0,1 1 1 15,1-1 2-15,1 2 0 0,5-2 0 0,-2 1-2 16,2-3-5-16,4-1-3 0,-3-1 0 0,2-3-2 16,2-2 2-16,1-4 3 0,1-2 4 0,0-5 4 15,0-2 0-15,1-2 2 0,-4-4 0 0,0-1 0 16,-1-3 1-16,-3 2-2 0,-2 0 0 0,-1-2-2 15,0 1-3-15,-3 2 0 0,-1-2 2 16,0 6-4-16,0 4-2 0,-1 0 3 0,-1 5-7 16,1 2-4-16,0 1-9 0,1 0-11 0,1 0-13 15,0 1 6-15,1 4 11 0,-1 3 11 16,-1 4 11-16,3-1 2 0,1 0-1 0,1-1-1 16,2 1-1-16,0 1-1 0,1-4 2 0,-1 4-2 15,2-1 4-15,4 0-5 0,-3-2-8 0,1-2-8 16,4-2 0-16,-1-4 2 0,1-3 7 15,-2-3 10-15,-1-1 2 0,-1-3 6 0,-1-2 0 16,-2 0 1-16,0-2 0 0,-5 1-1 0,0-1-1 16,-1 2-4-16,-4 0 0 0,1 2 0 15,-1 3 0-15,1 3 2 0,0 3-6 0,1 0-13 16,1 0-27-16,0 3-4 0,-1 0 5 0,3 5 11 16,0-2 24-16,0 6 5 0,3-3 0 0,1 3 1 15,0-1 1-15,2 0 0 0,-1-2-2 0,2 2 0 16,-2 0 0-16,2-3 1 0,4 0 3 0,-4 1-6 15,0-5-2-15,2 0 1 0,-2-3-7 0,1-2 13 16,-1-3 3-16,-1-2 2 0,1-2 6 16,-1-2-2-16,-3-1-3 0,1-5-2 0,-3 3 1 15,1-3-1-15,-2 1 2 0,-3 1 1 16,-2 0-3-16,1 2 4 0,0 1 0 0,-1 0 3 16,0 4 3-16,1 2-5 0,1 5-4 0,1-1-8 15,2 1-6-15,-1 0-4 0,1 1-4 0,0-1 4 16,2 0 2-16,3 2 4 0,1-2 4 0,5 1 0 15,0 2 3-15,3-3-3 0,-1 0 0 16,-2 0 3-16,0-1 0 0,1-2-1 0,-1 1 3 16,1-2 1-16,-2 1 0 0,5-2 1 0,-5-2-1 15,4 1 1-15,-4-4-3 0,1-1 1 16,3 0 3-16,-4-1 3 0,0 1-2 0,-2-4 3 16,-1-2 0-16,-2 2-2 0,0-2 1 0,-1 1-4 15,3-1 0-15,-3-1-1 0,-3 0-2 0,3-1 2 16,-4 1 2-16,5-1 0 0,-5-2-2 15,1-3 2-15,3-1-1 0,-6-1-3 0,0 0-1 16,-2-2-1-16,0 0-3 0,1 16 9 0,-3-6 2 16,2 1 2-16,-4-2-2 0,2-1-17 0,-1-1 5 15,-2-1-7-15,2 1 3 0,-2 1 6 0,0 4 1 16,1 2 0-16,-2 5-11 0,3 1-10 0,0 3-19 16,1 2-7-16,1 4 6 0,0 4 13 15,-1 2 21-15,2 5 6 0,-2 3 7 0,3 4 3 16,-1 11-17-16,-2 26 4 0,-1 1-4 0,4 0-1 15,-3-9 12-15,3 1 0 0,-2 0 5 16,-2 3-3-16,0 0-1 0,1-2-1 0,0-3-6 16,2-6-6-16,5-8-8 0,3-7-5 0,2-11 3 15,2-2 7-15,-1-7 9 0,4-4 9 0,-4-2 5 16,1-4 1-16,1-3-1 0,1-6 0 16,-2-3-5-16,3-2-3 0,-2-6 0 0,1-1-3 15,-3-5 0-15,2 0-2 0,2 1 2 0,-4 1 0 16,2-1 0-16,-3 4 4 0,1 1-5 15,0 5 3-15,-1 1-2 0,-1 3 0 0,1 4 1 0,0 4-3 16,-4 1-1-16,0 5 0 0,-1 0 1 16,0 1-4-16,0 1 4 0,3 0 1 0,1 0-3 15,-2 4 4-15,1 0 0 0,-2 1 1 0,1 1 2 16,-1 1-2-16,-3-1 5 0,-1 4 2 16,-2 0 1-16,-1 3 0 0,-2 0 0 0,-2 3-2 15,0 0-2-15,-5 4-1 0,0 2 0 0,-2 0-1 16,-1 4-1-16,-2 0 1 0,2 2-2 0,2-4 2 15,-1-1-2-15,6-2-1 0,2-4-6 0,5-1-6 16,5-4-2-16,2-3 2 0,2-4 3 16,0 0 3-16,3-1 3 0,1-4 1 0,1-1 4 15,3-3-1-15,1-4 2 0,0-2 4 0,1-3-5 16,-1-1 2-16,0-3-2 0,0 1-1 16,-1-2-1-16,-1-3 3 0,0 1 0 0,-1 1 0 15,-3-2 2-15,-1 1 0 0,-2 1 3 0,-1 4-3 16,-5 0 0-16,1 6 1 0,0 2-7 0,-4 4 5 15,2 2-4-15,-2 0-7 0,0 0-7 16,0 2-9-16,1 1 0 0,-1 1 6 0,2 3 6 16,0 2 11-16,1 4 0 0,2 2-2 0,-2 1 0 15,4 1 0-15,-3-2 1 0,4-1 0 0,-3-1 1 16,3-3 1-16,-3 2-6 0,3-6-3 0,1 0-3 16,1-2 6-16,4-2 2 0,-1-2 1 15,1-2 3-15,4-2-5 0,-1 0 3 0,2-2 2 16,1-3 0-16,3-1-2 0,-2 1 2 0,2-3 1 15,-2 0 1-15,-1-2 1 0,-1-3 1 0,0-2-1 16,-2 0-2-16,-1-3 0 0,1 0-1 16,-1-2 1-16,1 2 2 0,-1-2-3 0,-2 0 3 15,0-1 0-15,-2-2-1 0,0-2-3 0,1-1 0 16,-2-1 3-16,2-4-4 0,-6 19 16 0,0-5-3 16,2-2-3-16,-3-3 1 0,2-1-16 15,-1-4 5-15,-1 0 0 0,2-3 0 0,-2 2 2 16,-2 4 7-16,-2 3-2 0,-1 3-1 0,-2 3 7 15,1 7-9-15,-1 2-3 0,0 3-7 0,0 3-24 16,-1 2-14-16,2 3 0 0,-1 2 9 16,1 5 16-16,-3 2 13 0,2 2 4 0,1 7 5 15,-2 3 0-15,2 4 5 0,-4 5-4 0,-2 10-10 16,-3 28 3-16,-2 2-7 0,-4-6 5 0,1-15 9 16,1 2 0-16,1-3-2 0,4-1 0 15,0-5 2-15,6-3-2 0,-1-6 2 0,3-6 1 16,2-9-1-16,-1-8-3 0,0-4 9 0,0-5 12 15,-1-2 21-15,0-2 4 0,0-6-5 0,0-3-14 16,1-10-22-16,-1-6-3 0,0-3 1 0,0-4-1 16,3-2-2-16,-1 0 1 0,1 0-2 15,2 0-3-15,4 0 0 0,-2-2-1 0,4 3 3 16,-4 17 12-16,0-4-4 0,4 2 8 0,0-4-10 16,1 3-14-16,2 1-1 0,2 4-2 0,0-3-3 15,0 7-2-15,1 5 5 0,-3 5 0 16,5 3 6-16,-4 2 1 0,1 8 5 0,-1 0 0 15,0 7-9-15,9 16 5 0,-8 2-1 0,-10-2-2 16,-6-3 11-16,-3 3 0 0,-3 0-3 16,-3 1-3-16,2-6 4 0,-2-5-1 0,6-5 1 15,4-8-1-15,2-5 2 0,4-2 3 0,-3-3 1 16,4-2-3-16,3-2-10 0,8-3-44 0,1 0-84 16,2 0-135-16,1 0-319 0,-2-1-519 15,-2 1 84-15</inkml:trace>
  <inkml:trace contextRef="#ctx0" brushRef="#br0" timeOffset="28242.244">5320 692 2175 0,'0'0'87'0,"0"0"-52"16,1 0 32-16,0 2 46 0,0-2 15 0,1 1-20 16,0-1-41-16,0 0-38 0,-1 1-23 15,-1-1-8-15,1 0 0 0,1 0 1 0,0 0 1 16,-2 0 0-16,1 0 2 0,-1 0 0 0,2 0 0 16,-2 0 3-16,1 0-8 0,-1 0 3 15,0 0 1-15,0 0 1 0,1 0 1 0,-1 0-2 16,0 0 3-16,0 2-1 0,0-1 3 0,0-1-2 15,0 2 0-15,1-1-3 0,-1-1 1 16,1 0 0-16,1 2-4 0,0-1-14 0,-1-1-16 0,1 2-23 16,-2-1-43-16,0-1-57 0,0 0-79 15,0 0-139-15,-2 2-232 0,1-1-275 0,-3 1 480 16</inkml:trace>
  <inkml:trace contextRef="#ctx0" brushRef="#br0" timeOffset="29039.0571">1480 2138 1341 0,'-2'-5'628'0,"2"1"-497"15,-1-1-67-15,1 5-35 0,0 0-15 0,1 3 7 16,-1 3 13-16,0 6 20 0,0 6 23 0,-2 6 12 15,-2 8 6-15,0 3-2 0,-5 7 0 16,3 4-5-16,-5 4-7 0,-4 4-15 0,2 3-15 16,-5 1-17-16,3 0-12 0,-1 0-4 0,1-3-3 15,1 2-1-15,3-7 0 0,2-1-2 16,-2-5 1-16,8-5 1 0,-2-5-2 0,3-4 0 16,2-6-2-16,0-3-3 0,0-3 1 0,0-5 0 15,1-1 0-15,0-4-1 0,3-4 0 16,-2 0 0-16,1-3-1 0,4 1 1 0,-3 2 4 15,4-4 1-15,2 0 1 0,8-1 2 0,4-3-5 16,2 1-2-16,5-2-1 0,8 0-2 0,-1-2 2 16,6-1-1-16,5 0 1 0,3 1-2 15,2-3 2-15,4 2-1 0,-1-1-3 0,-4 2 4 16,1 0-5-16,-4 2-1 0,-7-1-5 0,-3 4-16 16,-7-1-18-16,-3 0-23 0,-1 0-28 0,-7 0-39 15,0 0-58-15,-4 0-104 0,-8-2-232 0,-3 3-347 16,-4-1-359-16</inkml:trace>
  <inkml:trace contextRef="#ctx0" brushRef="#br0" timeOffset="29251.891">2106 2591 1205 0,'18'3'169'15,"5"3"-27"-15,8 4 39 0,4 6 38 0,-1-1 3 16,-1 4-18-16,1 3-30 0,-1 2-33 15,-8 3-28-15,-6 3-26 0,-9 2-18 0,-8 0-18 16,-2 4-11-16,-6-1-6 0,-5 2-7 0,-4-2-3 16,-5-1-2-16,-1-2-8 0,-2-3-13 0,2-5-11 15,3-3-20-15,3-5-27 0,3-4-46 0,7-4-94 16,-1-2-160-16,5-2-330 0,2-2-825 16</inkml:trace>
  <inkml:trace contextRef="#ctx0" brushRef="#br0" timeOffset="29560.0285">2823 2457 1842 0,'3'-2'373'0,"-1"-2"-211"0,0-1-69 15,0 5-43-15,-1 0-27 0,1 0-7 16,1 3 1-16,-2 3 5 0,-1 3 11 0,0 6 16 16,0 4 14-16,0 8 14 0,-4 5 6 0,-1 7 2 15,-2 4-13-15,0 1-21 0,0-3-20 16,3-1-10-16,1-2-5 0,0 4-2 0,3-2 2 16,1-3-7-16,1 0-1 0,1-6-1 0,0-1-1 15,1-3-6-15,3-2-12 0,0-5-16 0,2-4-36 16,3-4-44-16,0-4-61 0,-1-6-89 0,2-5-163 15,0-4-302-15,-2-8-382 0</inkml:trace>
  <inkml:trace contextRef="#ctx0" brushRef="#br0" timeOffset="29775.7607">3023 2253 1650 0,'18'11'125'15,"4"4"7"-15,11 8 35 0,-1 6 31 16,-1 3-12-16,2 0-29 0,-6 7-14 0,-7 1-24 16,-6 6-17-16,-12 5-15 0,-9 2-30 0,-6 1-22 15,-9 1-12-15,-4 6-6 0,-2-3-4 0,-3 3-2 16,1-8-11-16,1-5-21 0,3-5-36 16,5-4-51-16,8-3-77 0,3-8-111 0,6-3-162 15,5-8-320-15,5-6-540 0</inkml:trace>
  <inkml:trace contextRef="#ctx0" brushRef="#br0" timeOffset="31374.4571">3544 2153 1111 0,'1'-7'438'0,"1"-1"-160"0,-1-3-41 16,-1 8-36-16,0 2-38 0,0 1-43 15,0 1-51-15,0 2-42 0,0 2-22 0,0 7-1 16,0 7 10-16,-1 7 8 0,-1 9 8 0,1 3-2 15,1 4-1-15,0 3 2 0,1 2-7 0,2 1-3 16,1-1-3-16,-3 1-5 0,4-2 1 16,-4-2-3-16,1-2-1 0,0-3 0 0,0-3 0 15,1-3 2-15,0-6 2 0,-1-6 3 0,0-9 7 0,1-6 8 16,-2-3 16-16,-1-3 21 0,-1-2 18 16,0 0-5-16,1-6-18 0,0-7-25 0,-2-5-25 15,2-7-4-15,-1-3-1 0,0-6-1 0,-2 1 0 16,0-6 0-16,0-2-3 0,0 0 2 15,3-4-4-15,0-3 0 0,0 0-1 0,0 0 3 16,3 3-1-16,1 7-3 0,-1 6 2 0,-1 8-2 16,2 8-2-16,-2 8 1 0,0 5-5 0,0 1-10 15,-1 5-12-15,2 3 3 0,2 1 2 16,-1 5 9-16,5 7 14 0,-1 2-1 0,1 4 2 16,0 3 1-16,-1 0-1 0,1 4 2 0,-2-2-3 15,0 4 1-15,0-5 0 0,-1-1-1 16,2-5 2-16,1-5-3 0,-1-4 3 0,-2-6 2 15,1-4 0-15,-4-2 4 0,-1 0 10 0,0-2 4 16,1-4 2-16,2-9-4 0,3-3-7 16,2-6-5-16,0-5-2 0,-1 3 3 0,2-5-4 0,-3-1 0 15,1-4-2-15,2 0-3 0,0-3 3 0,1 1-2 16,1 0 0-16,1-1 4 0,0 5-6 16,-2 7 0-16,2 7-1 0,-2 6-4 0,-2 9-1 15,-2 1-2-15,2 5 1 0,0 5 3 0,0 6 3 16,3 5 3-16,-1 8 2 0,1 5 1 0,0 4-1 15,-3 4 0-15,2 0 2 0,-4 3-2 16,-5 1-1-16,0 5 0 0,-4 4-3 0,-1 3-9 16,-1-2-21-16,0 2-27 0,2-5-36 0,2-6-46 15,3-3-64-15,2-9-120 0,5-5-273 16,3-7-391-16,2-6 24 0</inkml:trace>
  <inkml:trace contextRef="#ctx0" brushRef="#br0" timeOffset="32030.415">4462 2228 2222 0,'-6'3'-11'0,"-4"1"-21"0,-5 5 39 16,2 3 45-16,2 2 37 0,-1 4 13 0,-3-1 3 16,1 5-1-16,-1 4-11 0,0 6-12 0,1 2-13 15,1 4-18-15,4-4-19 0,2-2-21 0,7-4-15 16,6-9-5-16,4-3 4 0,5-4 9 15,2-7 13-15,4-2 5 0,2-6-2 0,5-4-1 16,1-6-2-16,1-1-2 0,-3-4 1 0,-3-4 1 16,-3 1 1-16,-7-2-1 0,0-2-4 0,-5 0 1 15,-4 0-5-15,-2 3-4 0,-3 1-1 0,-1 4-3 16,-1 6 1-16,-1 0 0 0,0 6-2 16,1 2-2-16,-1 2-7 0,3 1-12 0,0 1-14 15,1 2 0-15,-1 0 6 0,-1 6 11 0,0 1 17 16,-1 5 3-16,-1 2 1 0,3 2 1 15,3 2-1-15,-1 1 1 0,0-1 0 0,1 1 2 16,2-3 2-16,1-5 5 0,3-4 7 0,2-3 3 16,1-4 2-16,0-1 1 0,3-4-2 0,0-4-1 15,1-3-1-15,0-2-4 0,0-4-1 16,2-6-1-16,-5 2-1 0,1-4-2 0,0-1-3 16,-2 2-1-16,0-1-4 0,-2 2-2 0,-1 1 1 15,1 4-3-15,-1 3-1 0,-1 3 2 0,-4 5-6 16,3 1 1-16,-4 2-5 0,2 2-3 15,0 3-1-15,3 0-3 0,-3 2 1 0,2 3 3 16,0 1 0-16,-3 5 2 0,3-3 3 0,-2 2 0 16,1-1 5-16,-1 2-2 0,-1 0 1 0,-3 1-1 15,0 0-3-15,0-2 2 0,-1 0 3 16,1-6 0-16,-1-2 5 0,2-4 15 0,-1-2 14 0,2-4 1 16,-1-2 1-16,5-7-14 0,0-3-15 15,1 0 1-15,1-5-4 0,1 1 0 0,-1 0-2 16,1 1 4-16,-1 1-1 0,1 3-1 0,-4 1 1 15,1 6-4-15,0 0 4 0,-2 5 1 16,-1 3-5-16,-2 0-1 0,-1 2-3 0,2 3-1 16,4 3 2-16,-1 2 4 0,3 1 0 0,2 6 0 15,-1 0 1-15,2 1 0 0,1 2-2 0,2 0-6 16,-3 0-24-16,0-1-38 0,2 1-58 16,0-1-71-16,3-6-78 0,6-2-98 0,-2-3-174 15,3-4-228-15,1-3-120 0</inkml:trace>
  <inkml:trace contextRef="#ctx0" brushRef="#br0" timeOffset="33339.1509">5542 2033 2186 0,'-8'-3'62'0,"-2"0"-53"0,-1 3 9 0,-3 2 28 16,-1 5 16-16,0 2 12 0,-3 4 3 15,-1 4 1-15,3-1-3 0,1 4-6 0,5 1 1 16,2-3-3-16,6 2-11 0,1-3-10 15,1 0-17-15,3 0-16 0,4-3-8 0,3 0 2 16,2-5 1-16,3-2 0 0,2-2 0 0,2-4 0 16,1-3 0-16,2-5 1 0,-3-2 1 0,2-2 2 15,-2-2 0-15,-7 1 6 0,1-3-5 0,-6-2 1 16,-2 3-2-16,-2 1-7 0,-2 1-2 16,-2 1-3-16,-2 3-4 0,1 2-4 0,-2 2 0 15,4 3-16-15,-1 2-11 0,1 2-21 0,0-2 3 16,0 4 10-16,0 1 13 0,-3 6 26 0,3 0 2 15,0 3 3-15,0-2 2 0,2 4-5 0,0-2-1 16,2-2-5-16,2 0-14 0,2-3-4 16,2-2 0-16,2-1 7 0,1-3 12 0,4-4 12 15,2 0 3-15,-4-2 5 0,5-7-2 0,-2 0 2 16,3-3 0-16,-1-1-2 0,-1-3 0 16,-2-2 4-16,-3 0 0 0,2-1 0 0,-2-1 2 0,-1-2 0 15,1-2 3-15,0-1-3 0,-4 5 3 16,0-1 5-16,0 7 3 0,-6 3 6 0,2 3 5 15,-5 3 0-15,-1 3-6 0,-1 1-8 0,0 2-16 16,-2-1-16-16,1 1-20 0,1 2 1 16,-1 0 2-16,-1 3 8 0,-4 5 16 0,2 1-1 15,0 1 0-15,4-1-1 0,-3 4 0 0,3 1-2 16,1-2-5-16,3 1-6 0,0-4-7 0,5-5 0 16,3 1 5-16,-1-5 9 0,0-2 9 15,2-2 9-15,-2-1 4 0,0-4 2 0,0-3 2 16,-1-1-3-16,-3-3-3 0,0-3-1 0,0-2-3 15,-2 3-3-15,-2-2 3 0,1 1-3 0,0 2-2 16,-1 2 0-16,0 2-3 0,3 0-1 16,-3 4-3-16,0 3 1 0,1 2-4 0,-2-1-5 15,2 4 0-15,-2-1-5 0,5 4 1 0,-1 0 4 16,3 8-3-16,1 1 0 0,-1 5 0 0,-1 3-1 16,2 3 3-16,-2 5 1 0,-1 0 1 15,0 4 2-15,-3 0 2 0,3 3-1 0,-3 5 5 16,5 3 0-16,-7 3 2 0,1 2-1 0,-4 5 1 15,-7 2-1-15,0 0 3 0,-4 0-1 16,-5-1 2-16,0-1 0 0,-7-3 0 0,3-2 1 0,-7-7-2 16,-1-6 0-16,0-7-1 0,1-9 4 15,3-6 3-15,-1-1 1 0,-1-8 4 0,6-5-2 16,-2-1 3-16,6-4 0 0,0-2 0 0,6-2-4 16,2-4-5-16,3-1-4 0,5-4-5 15,2-2 0-15,2-5-1 0,6-1 1 0,3-3 0 16,6 0 2-16,1-4-1 0,4 4 1 0,1 0 2 15,5-1-2-15,0-2 2 0,6-2 0 0,0-1 0 16,5-2 2-16,2-3 0 0,0-1 1 16,0-4 0-16,3-2-2 0,0-1 0 0,-2-1 0 15,4 4 0-15,-2-5 0 0,-2 3 2 0,-4-1-2 16,-5 0 4-16,-5 3 4 0,-6 3 6 0,-9 7 12 16,-4 4 10-16,-7 5 5 0,-2 5-1 15,-2 2-6-15,-4 5-8 0,0 2-6 0,-4 5-10 16,-2 1-9-16,-2 4-7 0,1 1-5 0,-2 5 2 15,-1 2 1-15,-3 8 6 0,0 2-1 16,4 2-1-16,-3 5 2 0,6 4-2 0,-2 2 1 16,3 2 1-16,1 6 0 0,3-4 2 0,0 3 0 15,5-5-1-15,0-2-3 0,6-5-4 0,5-5-1 16,3-2 3-16,3-5 6 0,0-4 4 0,3-3 2 16,0-3 3-16,3-5 2 0,2-2-1 0,0-5 1 15,3-4 0-15,-2-2-2 0,-3-3 0 16,1-5 1-16,-2 0-1 0,-2-3 0 0,0-2-1 15,-5-2-1-15,4-1-3 0,-5 0-1 0,1 4-1 16,2 0-1-16,-4 9-1 0,-5 2 0 16,1 5-2-16,-1 5 0 0,-3 3-2 0,-2 3-5 15,0 0-8-15,-1 0-3 0,1 3 3 0,4 3 4 16,-3 2 7-16,1 0 3 0,2 4-1 0,-2 3 1 16,4 1-2-16,-2-2 3 0,6-1 3 15,-1 0 1-15,4-4 3 0,2-3 0 0,3-4 1 16,3 1 0-16,3-6 0 0,0 1 1 0,3-6 0 15,0-2 0-15,-4-3 2 0,-1-4-2 0,2 3 1 16,-5-5-1-16,-1 2-2 0,-4 3 0 0,-1-1-1 16,0 5-3-16,-6 2 0 0,-4 4-2 0,-1 3 1 15,0 2-3-15,-3 2-1 0,0-1 4 16,-3 5 2-16,3 1 4 0,-2 4 7 0,1 3-2 16,-6 3 1-16,2 3 0 0,-6 0 3 0,0-2-2 15,-1 2-4-15,-3 0 1 0,0-1-5 16,-1 2 1-16,-3-1-1 0,0-5-3 0,5-1-2 15,0-3-10-15,6-6-18 0,2-1-26 0,1-3-38 16,1-2-58-16,2-2-80 0,2-1-172 0,3-1-569 16,5-4-558-16</inkml:trace>
  <inkml:trace contextRef="#ctx0" brushRef="#br0" timeOffset="34036.5382">7904 1456 2037 0,'6'2'67'0,"-3"4"-89"15,6 1 16-15,1 8 32 0,-3 0 18 16,-2 0 11-16,0 2-1 0,-3 1 3 0,-2 4-9 15,-2-1-4-15,-5 2-2 0,0 4-6 0,-1-4-10 16,-5 2-6-16,3 0-1 0,-2-3-6 0,2-3 4 16,0-3 0-16,4-2-4 0,1-8 1 15,4-2 25-15,1-2 36 0,1-3 32 0,0 0 10 16,3-3-25-16,0-7-37 0,0-2-34 0,3-6-11 16,2-4-2-16,2 0 1 0,-1-2 1 0,3 0-6 15,3 0 0-15,-4-1-4 0,7 2-1 0,-5 1 0 16,4 2-3-16,0-1-7 0,0 4-6 15,-3 7 1-15,0 0-6 0,-4 6 2 0,0 2-2 16,-2 3-2-16,-3 1-2 0,2 3-3 0,1 4-2 16,-2-1 2-16,-3 2 6 0,-2 3 8 0,2 1 7 15,-2 3 2-15,-2 0 1 0,-1 2 2 16,-4 0-4-16,2 2 6 0,-6 3 0 0,-1-3 2 16,2-4 0-16,3-4-2 0,0-5 5 0,4-4 12 15,1 0 21-15,1-6 22 0,3 0-1 16,-2-3-10-16,2-3-19 0,4-4-21 0,2-4-2 15,1 0-1-15,-2 0-3 0,2-1 1 0,-1 5 2 16,1-1 0-16,0 3 2 0,-2 2 1 0,-1 5-2 16,0 0-5-16,-3 3-2 0,2 2-1 15,-2 2 0-15,3 1 0 0,2 1 2 0,-1 4 1 16,1 1 1-16,1 2-1 0,-1 2-1 0,6 3-4 16,-2 2-30-16,3 0-50 0,-1-2-79 15,4 3-141-15,0-3-251 0,2-1-338 0,5-2-224 0</inkml:trace>
  <inkml:trace contextRef="#ctx0" brushRef="#br0" timeOffset="34791.438">8706 1378 1636 0,'-11'5'54'0,"-2"0"-63"0,-7 3 42 0,1 6 56 16,-1 1 46-16,1 2 34 0,-3 4 9 15,-2 2-18-15,-3 2-44 0,6 3-44 0,2 2-35 16,6 0-15-16,5-2-25 0,6-3-13 0,4-6-5 16,7-2 4-16,3-6 27 0,5-4 18 15,4-4 9-15,2-2 0 0,4-4-4 0,1-3-10 16,-2-1 0-16,4-7-2 0,-2 1-4 0,-5-3 3 0,-2-4-5 16,-2-1-1-16,-2-3 6 0,-6 0-10 15,-1 0-2-15,-1-1-4 0,-4 2-8 0,0 4 4 16,-4 3 2-16,-1 2 5 0,-1 6 5 0,-3 1 4 15,3 5 2-15,-1 1-4 0,2-1-6 16,0 4-15-16,0-2-16 0,1 2-3 0,-1 3-3 16,0 0 15-16,0 4 12 0,-1 4 6 0,1-1 6 15,1 2-4-15,1-1 1 0,3 1-1 0,-2-3 2 16,4 1 8-16,1-4 3 0,2-3-1 16,1 0 0-16,1-3-1 0,-1-2 0 0,2-2 0 15,-1 0-2-15,2-5 0 0,-2 1-2 0,0-3-1 16,-1-1 0-16,-2 1 1 0,-2-3-2 15,-3 5-1-15,-3 1 0 0,0-1-5 0,2 2 2 16,-6 4-3-16,3-2 1 0,0 3-10 0,0 0-6 16,0 2-6-16,0-1-13 0,3 0 2 0,-2-1 6 15,3 5 6-15,-1-1 11 0,3 2 7 16,2-1 5-16,1 0 3 0,5 1 0 0,2-1 0 16,3-4 0-16,5-1-4 0,-2-1-3 0,1-4 1 15,3-1 1-15,-3 0 0 0,-3-1 4 0,1-3-1 16,-3 1 2-16,-6 0 1 0,-1-4 2 0,-1 3 0 15,0-2 0-15,-5 3 0 0,-3 0-6 0,-1 5 4 16,0 2-2-16,-1 1-4 0,0 0-3 0,0 2-14 16,1 0-8-16,0 2-4 0,4 5 4 15,-3 4 8-15,0 7 3 0,0 7 7 0,3 6 0 16,-3 8 2-16,-1 3 0 0,-1 2-2 0,-1 4 0 16,-2 2-4-16,-5 2 5 0,-3 4 3 15,-6 1 1-15,-4 2 3 0,-6 2-4 0,-5 0 3 16,-1-2 1-16,-6-4-1 0,-3-4-1 15,-1-4 1-15,-3-3-1 0,2-9 0 0,4-7 3 16,7-6 4-16,6-9 18 0,10-8 24 0,5-7 9 16,3-6 5-16,3-6-12 0,-1-4-13 0,4-7-14 15,3-6-10-15,3-2-9 0,8-4-2 0,0-1-4 16,4-4-2-16,1 0 0 0,4-2-3 16,2-3-8-16,4-1-16 0,3-1-22 0,1-1-33 15,3 1-49-15,5-2-85 0,0 3-160 0,0-1-480 16,3 6-787-16</inkml:trace>
  <inkml:trace contextRef="#ctx0" brushRef="#br0" timeOffset="35808.4122">10291 1350 1660 0,'4'-4'318'0,"0"-1"-146"16,4 0-76-16,-3 4-52 0,0 4-28 16,-2 0 1-16,4 5 7 0,-1 5 15 0,-1 2 13 15,-3 6 10-15,-2 4 6 0,0 1 5 0,-2 4-5 16,-6-1-5-16,-2 4-12 0,0 0-14 0,-2 0-9 16,-1-3-6-16,0-3-9 0,-1 1-4 15,4-6-1-15,-1-3-3 0,2-3 6 0,6-7 6 16,0-3 15-16,2-4 29 0,2-4 25 0,1-1 4 15,0-1-15-15,0-7-25 0,6-5-34 0,2-6-5 16,-1-3-4-16,2 0-3 0,1-2 2 16,-1-2-4-16,1-2 0 0,0 1 0 0,1 0-1 15,1 1 0-15,-1 0 0 0,2 2-2 0,-2 3-3 16,3 6-1-16,-4 5-5 0,-2 5-5 0,0 3-1 16,-4 3-3-16,0 5-3 0,1 2-3 15,-1 2 5-15,2 5 1 0,0 1 2 0,-1 5 7 16,-2 4 2-16,2 3 3 0,-3 2 1 0,1-1 4 15,-1 2 2-15,-1 0 0 0,1 1 0 16,1-5-4-16,4-3 2 0,3-7-1 0,4-7 2 16,2-1 1-16,2-6 3 0,0-1 3 0,1-6-1 15,-1-2 2-15,-2-4 0 0,-1-1 0 0,-1-3 4 16,-2-2 1-16,-4-2-5 0,-1 1-1 0,-3 0-2 16,-1 1-1-16,-2 0-1 0,-2 3 1 0,-1 4-1 15,0 3-2-15,-1 2 1 0,-1 4-1 16,2 3-5-16,0 0-8 0,2 1-10 0,-1 1-1 15,0 1 1-15,1 5 10 0,1 2 4 0,-2 4 5 16,5-1 4-16,1 4-4 0,1 0 6 0,3-1-1 16,4 2-4-16,-2-2 1 0,2-2-2 15,3-4-2-15,1-3 2 0,2-2 2 0,-2-5-2 16,6-3-3-16,-1-2-8 0,-1-1 0 0,-3-2-12 16,2-3-3-16,-10-2 0 0,-2 1-5 0,-4-2-2 15,-6 2-8-15,-5-1-5 0,-1 2-6 16,-3 1 2-16,-2 1 6 0,-4 3 6 0,1-1 13 15,0 2 12-15,0 0 10 0,4 2 6 0,3 2 1 16,3 0-8-16,4 2-10 0,1-1-11 16,3 1-7-16,0-1 15 0,3 0 23 0,2 1 20 15,2-1 9-15,5-2-3 0,7-2-8 0,0-3-9 16,2 1 0-16,1-1 1 0,0-5 6 16,-2 0 7-16,-5-3 5 0,1-2 7 0,-5-2 1 0,-2-5 2 15,1-2-4-15,-3-6-4 0,-3-3-7 16,-2-4-7-16,-1 1-10 0,-3-4-2 0,0 2-4 15,-2-3-5-15,0 1 7 0,-4 3 4 16,0 6 6-16,0 4 10 0,-2 10 6 0,1 2 0 16,1 13 8-16,-1-2-34 0,-5 0-30 0,4 6-8 0,-1 5-15 15,-1 6 28-15,-3 9 20 0,-3 7 5 16,-1 3 0-16,2 8-2 0,-1 2 3 0,4 3-5 16,3 3 2-16,-2 3 2 0,4 6-8 0,4 2-21 15,2 0-44-15,2 4-91 0,1-8-139 16,7-6-219-16,6-8-259 0,8-13-205 0,6-9 587 15</inkml:trace>
  <inkml:trace contextRef="#ctx0" brushRef="#br0" timeOffset="35924.3006">11030 1115 2462 0,'13'-4'-11'0,"7"-1"-56"0,10 0-7 15,6 3 9-15,6 1-56 0,3 1-88 16,6 2-162-16,-1 1-310 0,0 3-181 0</inkml:trace>
  <inkml:trace contextRef="#ctx0" brushRef="#br0" timeOffset="37358.2022">11856 1696 1195 0,'5'-7'517'0,"0"1"-346"16,4-6-22-16,1 3-1 0,0-1 16 0,3-5 11 15,-1-1-20-15,-1-3-35 0,2-1-27 0,-1-3-29 16,-1 1-9-16,-1-2-7 0,0-1-3 15,0 1-2-15,-2-2-8 0,-1 1-7 0,-1-2-9 0,4 0-1 16,-4 1-6-16,-1 1-1 0,3 4-6 16,-3-3 1-16,2 5-4 0,2 2-2 0,-4 7 0 15,0 4-5-15,-2 3-2 0,5 2-3 16,-2 2 0-16,4 2 1 0,3 3 2 16,1 3 5-16,0 4-1 0,1 1 4 0,-2 3-3 15,-2 3 1-15,-3-2 0 0,-1 1-8 0,-4 2-2 0,0 2 0 16,-3 2 2-16,0 4 4 0,-3 1 3 0,0 1 0 15,-2-1-2-15,-1 0-1 0,-1 0 1 16,1-5-3-16,4-5-4 0,3-6-1 0,1-4-2 16,2-6 5-16,2-2 5 0,2-2 9 0,-1-3 4 15,7-1-1-15,1-7 4 0,6-2-9 16,8-3-2-16,2-3-2 0,1-2-6 0,2-1 8 16,-1-1-1-16,-3-4 0 0,3 1 4 0,-3-1-3 15,0-1 1-15,-5-3-3 0,3 0 7 0,-6-4-1 16,2-2-1-16,-1-1 2 0,-1-3-4 0,-2 0-1 15,1-2-2-15,-1-1 1 0,-2 4-2 0,-5-4 1 16,-3 4 0-16,-1 5 1 0,-8 18 15 16,0-3-2-16,0 5 4 0,-1-2 1 0,-1 3-14 15,-1 3 1-15,-1 1-19 0,-2 1-27 0,2 3-13 16,-4 5 1-16,0 5 20 0,-3 11 25 0,-11 15 9 16,2 9 7-16,-4 9-3 0,10-4 5 15,1 2 3-15,-1 3-5 0,1-1 2 0,0 1-3 16,2 4-3-16,-2 0 3 0,3-5-3 0,0-1 0 15,2-7-1-15,1-3-4 0,-2-5-4 16,6-4 0-16,1-8 2 0,2-5 4 0,1-9 7 16,2-3 12-16,0-4 14 0,3-1 6 0,-1-6-1 15,4-7-10-15,5-6-9 0,3-4-11 0,0-2-3 16,1 0-1-16,0-1-2 0,0 2 1 16,-3-1-3-16,1 2-1 0,2 2-1 0,-3 2 0 15,0 5 0-15,-1 4 1 0,-2 3-3 0,-1 4-2 16,-3 5-1-16,0 2 2 0,-2 2 3 15,3 7-2-15,-1 0 2 0,-2 4 1 0,3 5 0 0,-4 1-1 16,0 0 0-16,1 3-12 0,-1 3-22 16,1-2-36-16,0 3-65 0,0 0-85 0,1-1-151 15,3 1-313-15,1-6-434 0</inkml:trace>
  <inkml:trace contextRef="#ctx0" brushRef="#br0" timeOffset="38054.4706">13370 1142 1923 0,'-6'-3'30'15,"-6"0"-37"-15,-2 0 33 0,-1 6 47 0,0 0 35 16,-2 3 8-16,2 1-9 0,-2 4-19 16,-1 2-16-16,-1 5-7 0,2 3-7 0,-2 2-7 15,8 2-9-15,-1 1-12 0,5-2-8 0,6 1-3 16,1-2-5-16,3-6-4 0,7 1 1 0,0-4 4 15,2-5 5-15,4-3 8 0,0-4 2 0,0-2 1 16,3-3-4-16,1-4-4 0,1-2 0 16,-4-4-6-16,-2-2 3 0,2 1-5 0,-5-4-5 15,-1 0-1-15,-2 1-2 0,1-4-3 16,-5 2-1-16,0 1 1 0,-3 4-4 0,1 2-2 0,-2 4 2 16,-1 4-11-16,-1 4-11 0,1 0-22 0,0 3-18 15,0 0 0-15,-2 4 17 0,1 7 23 16,-1 0 21-16,1 4 1 0,-2 2 0 15,2 1 2-15,-2 1-2 0,2 2 0 0,0 0 2 16,1 2-2-16,-1-1 2 0,0 1 1 0,-4-2 1 16,2-2-3-16,3-4-6 0,0-6-3 0,0-6 0 15,1-1 13-15,-1-5 20 0,0-1 22 0,0-3 2 16,2-2-7-16,0-3-20 0,2-5-14 0,-1-2-3 16,4-2 0-16,-3-3 3 0,3-2-2 15,3 4 2-15,-1-2-1 0,0 2 1 0,2 2-5 16,-3-2 1-16,5 2-6 0,-1 3 0 0,0-3 3 15,6 5-9-15,-2 3 0 0,0 3-4 0,1 3-2 16,-4 3 0-16,-1 3 0 0,3 1 2 16,-4 3 1-16,-1 2-1 0,2 3 0 0,-2 3 2 15,0-2 1-15,1 3 4 0,-2 1 4 0,1-2 2 16,1 3-4-16,-1-3 4 0,0-4 0 0,5 1-1 16,-1-6 2-16,0-1-2 0,4-5 4 0,0-5-2 15,0-1 3-15,0-2 4 0,1-3-1 16,-2-2 3-16,-3-1 0 0,1-3 2 0,-3-3 0 15,-3 0 0-15,-4 1 5 0,2-2 3 16,-5 0 7-16,-2 2 4 0,-2 2 10 0,-5 1 1 16,3 5 0-16,-4 1-6 0,-3 5-21 0,2 3-6 15,-3 4-7-15,-3 5 1 0,0 3 7 0,-5 9 4 16,1 4-5-16,2 2-1 0,2 2-1 0,5 0-6 16,2-1 1-16,7-3 1 0,7 1-10 15,-1-2-1-15,8-2-4 0,3-2-6 0,6-4-29 16,4-1-48-16,-1-4-101 0,5-2-261 0,3-4-871 15</inkml:trace>
  <inkml:trace contextRef="#ctx0" brushRef="#br0" timeOffset="39071.1661">15199 1211 996 0,'-2'-10'310'0,"-2"-2"-69"0,-2-3-18 16,-2 2-8-16,2 4-27 0,-4 1-34 0,-4 0-30 15,0 2-34-15,-4 0-24 0,-3 3-16 0,-2 3-13 16,-3 2-7-16,1 2-9 0,-2 2-5 16,-1 2-4-16,3 3-2 0,5 3 0 0,-1 3-6 15,3 1 3-15,7 0-2 0,-2 4 1 0,5 0 2 16,2 2-2-16,4 2-1 0,2-3-3 0,2 0-3 15,5-4-7-15,4-1 4 0,1-4 14 16,5-5 18-16,2-3 17 0,0-1 9 0,4-5-6 16,-1-3-9-16,8-3-3 0,-1-2-9 0,0-7 0 15,0 0-2-15,-4-3-2 0,-2-3-1 0,2-3-7 16,-3-4 0-16,-1-4-4 0,-1-1-5 0,0 0-3 16,0-3-2-16,-2-1-4 0,-3-2-3 15,2-2 2-15,-2-2 0 0,1-1-2 0,-8 22 4 16,-2-7-4-16,3 2 3 0,-1-3-1 0,1 3-1 15,-1-3 5-15,-4 4 5 0,2-1 2 0,-2 5 1 16,-2 6-4-16,2 4-32 0,-4 5-19 16,-4 4 2-16,2 4 12 0,-2 5 22 0,-2 7 28 15,-1 5 2-15,-5 13-9 0,-9 31 2 0,-2 10-3 16,0 1 0-16,7-14 4 0,-3 0-1 16,6 4-3-16,1 0 4 0,3-2-2 0,2-2-5 15,5-4 1-15,2-3-20 0,4-6-22 0,6-7-35 16,7-6-32-16,4-5-2 0,1-8-11 0,6-2-20 15,-1-6-58-15,-2-4-147 0,3-3-328 16,-3-4-778-16</inkml:trace>
  <inkml:trace contextRef="#ctx0" brushRef="#br0" timeOffset="39705.2973">16041 1048 1210 0,'-12'4'233'0,"-8"5"1"0,-10 4 22 16,-2 1-25-16,1 1-40 0,1 3-40 15,-2 0-35-15,-2 4-32 0,2 0-19 0,3 2-19 16,3 2-12-16,1 4-8 0,4-3-2 0,8 2-7 16,1-4-3-16,5-2-14 0,7-4-14 15,7-6-7-15,3-1 17 0,0-4 25 0,2-4 25 16,-1-2 18-16,1-2-8 0,6-2-11 0,2-4-8 15,0-1-8-15,2-7-5 0,-1 1-5 0,-2-5-6 16,-2-3-5-16,-3-4-2 0,-2-4-2 16,-3-1-5-16,-1-1-2 0,-6 0-4 0,-2 2-1 15,0 5-6-15,-3 3 6 0,-3 5 0 0,2 4 3 16,-2 4 2-16,4 6-5 0,-2 0-10 0,1 1-21 16,3 2-13-16,-1 3 5 0,-1 2 14 0,-2 5 22 15,-3 4 14-15,-1 3 1 0,2 1-3 16,1 2 1-16,4 2-4 0,1 0 5 0,1 2 0 15,4-3-1-15,1-2 5 0,2-3 1 16,1-4 1-16,3-1 6 0,-1-3 6 0,0-3 6 0,5-4 6 16,-1-2-1-16,4-1-6 0,2-4-2 15,-1-3-1-15,1-2-1 0,-1-2 1 0,-3-1-1 16,-3-5-2-16,1-1-1 0,-2-1-1 0,-2-4-9 16,-1 0-1-16,1-2-4 0,-3 0 0 0,-1-3-4 15,-3 0 3-15,-2-3-1 0,3-1-5 16,-4-3 4-16,1-1-3 0,-2 1-1 0,3 18 6 15,-2-6-3-15,3 2 2 0,-3-2 5 0,0 2-9 16,0 0 3-16,-1 5 0 0,-1-2-6 16,1 6-1-16,-1 5-23 0,-1 4-30 0,-1 2 6 15,1 4 3-15,0 4 24 0,-2 3 31 0,-2 6-3 16,-5 22 7-16,-8 7-1 0,7 3 0 0,1-3-1 16,3 1 3-16,4 1-2 0,-1 2-1 15,4 0 0-15,0 2-2 0,1 1-7 0,2-2-18 0,4-2-28 16,3-8-34-16,5-8-7 0,0-8 5 15,6-5-3-15,-1-8-47 0,0-3-111 0,-2-5-260 16,-3-5-424-16,4-5-93 0</inkml:trace>
  <inkml:trace contextRef="#ctx0" brushRef="#br0" timeOffset="39824.9756">16100 945 1 0,'14'-1'0'0,"14"-1"0"0,5 0 0 0,5 1 0 16</inkml:trace>
  <inkml:trace contextRef="#ctx0" brushRef="#br0" timeOffset="40185.2698">16712 927 1 0,'-11'5'318'0,"-7"2"49"16,-5 3 2-16,-5 4-46 0,5-4-43 0,-5 5-56 16,4-2-61-16,-4 0-46 0,4 2-34 0,3-2-28 0,2 5-19 15,2-2-8-15,4 2-6 0,-3 2 1 16,6-1-5-16,6 0-16 0,3-2-19 0,5-3-13 16,5-3 14-16,7-4 31 0,-2-2 28 0,4-2 14 15,1-1-13-15,3-5-19 0,1-2-6 0,4-2-3 16,-7-2 4-16,-2-3 5 0,-2-2-1 15,-5-1 0-15,-2-2-4 0,-5-1-2 0,-2 1 4 16,-4 3 1-16,-1 0 3 0,-2 5-3 0,0 3-3 16,0-1-7-16,-2 3-7 0,0 3-1 15,2 1-5-15,-2 2-2 0,-2 3 2 0,4 1 0 16,-1 5 1-16,2 1 3 0,-2 0 1 0,6 2-1 16,0 0-1-16,7 0-1 0,1-1 3 0,4 0 10 15,1-2 5-15,3-1 2 0,-2-2-6 16,3 2-30-16,-3-6-53 0,7 1-80 0,-3-1-148 15,1 0-340-15,2-2-907 0</inkml:trace>
  <inkml:trace contextRef="#ctx0" brushRef="#br0" timeOffset="53327.2798">2432 3784 1283 0,'-2'-3'193'0,"-1"-1"-46"0,-1 1-19 15,4 2-11-15,0-1-9 0,1 2-5 0,1 0-7 16,-1 0-10-16,1 0-11 0,-1 0-14 0,0 0-21 16,1 0-13-16,4-1-10 0,-2-2-5 0,5 2 2 15,0 0 0-15,0 1 0 0,2 1 0 16,-2 1-6-16,2 1-1 0,0 3-5 0,-4 1-1 16,-1 2-3-16,0 2 2 0,-4 2 1 0,-3 6 5 15,-3 2 5-15,-3 6 2 0,-6 0 0 16,-3 4-1-16,-5 1-3 0,-4 3 0 0,1 1 1 15,-8 1-3-15,-3-1 1 0,1 0 2 0,4-5-5 16,4-6 2-16,2-5 2 0,9-7-2 0,2-3 2 16,6-4 1-16,0-1 1 0,5-2 2 15,1-3 5-15,1 0 3 0,1-1-1 0,0 1-5 16,4 0-8-16,-1-2 1 0,5 2 7 0,3-3 6 16,9-1 4-16,2 1-3 0,6-2-3 15,3 1-5-15,0-3-3 0,2 3-1 0,-1-2-4 0,-2 2-4 16,-3 0-13-16,-3-1-27 0,2 0-28 15,-5 1-37-15,1-2-41 0,-1-2-66 0,-3 1-133 16,-1 0-258-16,-5 0-483 0</inkml:trace>
  <inkml:trace contextRef="#ctx0" brushRef="#br0" timeOffset="53570.6481">2759 3552 1603 0,'10'11'189'0,"3"4"-8"16,10 6 16-16,-2 6-6 0,0 0-36 15,-1 5-32-15,-6 3-32 0,-4 2-21 0,-8 4-18 16,-6 3-16-16,-9 4-9 0,-6 5-7 0,-8 7-2 16,-3-1 0-16,-1 2-2 0,1-4-1 0,7-5-1 15,3-6-9-15,2-4-8 0,7-8-19 16,0-4-29-16,8-5-34 0,2-8-30 0,2-5-32 15,1-5-18-15,2-4-46 0,4-3-147 0,-1-6-361 16,2-1-425-16</inkml:trace>
  <inkml:trace contextRef="#ctx0" brushRef="#br0" timeOffset="54585.7942">3669 3424 868 0,'-3'-5'354'0,"2"-4"-76"0,0 0-48 15,-2 6-38-15,1 1-25 0,0 1-29 0,1 2-36 16,0-1-41-16,1 2-35 0,0-2-23 16,-1 5-8-16,-3 5 4 0,-4 6 10 0,0 7 8 15,0 6 3-15,0 3 4 0,-2 1 1 0,-2 9 1 16,1 0 1-16,0 1 1 0,1 4 3 0,-2-2 3 15,0-3 4-15,1 2 0 0,1-5-5 16,0-1-7-16,1-3-5 0,5-4-6 0,-3-2-1 16,5-6-1-16,-1-3 3 0,3-6 6 0,0-6 2 15,2-2 15-15,-1-5 16 0,-1-1 18 0,1-1 9 16,-1-2-15-16,3-6-19 0,-2-8-22 16,5-6-15-16,0-6-3 0,0-5-3 0,1-4-1 15,-2-1-3-15,1 0 3 0,-3-4-1 0,0-1 0 16,2-3-2-16,-2-3 1 0,-1-2 0 15,2 0-1-15,0-3 0 0,0 2-4 0,0 1 0 16,-1 3 0-16,-1 2 4 0,1 7 0 0,-1 7 0 16,-1 7 0-16,1 6-3 0,-1 8 0 0,0 6-8 15,-1 1-9-15,2 7-18 0,-2-2-10 0,1 3 2 16,2 6 7-16,1 4 17 0,3 8 11 16,4 6 4-16,-3 9 5 0,2 2-1 0,-2 5 4 15,-1 3-2-15,2-1 0 0,0 1 0 0,-2-1 1 16,-3-1-1-16,1-1 2 0,-1-2-1 0,1-3 0 15,1-10 0-15,0-6 1 0,0-7-2 16,0-6 3-16,-3-5 4 0,0-3 12 0,-2-2 9 16,-1-3 2-16,5-5-2 0,-2-5-11 0,5-6-9 15,1-5-1-15,-3-3-3 0,0-4 0 16,0-1 0-16,-3-2-2 0,2-1-1 0,-1-2 0 16,1 1 0-16,1-2-1 0,-1-3 1 0,1 3 0 15,1 1 0-15,0 6 3 0,0 5-3 0,0 8 0 16,-1 6-5-16,-3 7-3 0,-1 5-9 15,0 1-10-15,1 1-2 0,1 4-4 0,1 2 9 16,2 4 10-16,1 8 7 0,0 8 4 0,1 7 4 16,-3 5 3-16,0 5-1 0,-2 4 2 15,-2-1-3-15,2 3 1 0,-4-1-1 0,0 1 0 16,1-7 0-16,2 0 0 0,-2-9 1 0,3 0-1 16,-1-6 0-16,1-2 0 0,1-4-1 0,-2-2 0 15,2-6 0-15,-2 2-1 0,1-4-1 0,0 0 1 16,0-2-3-16,-3-1-11 0,1-3-16 0,1-2-25 15,-1-4-31-15,0 0-35 0,0 0-46 16,2-1-64-16,1-2-143 0,1-1-280 0,3-3-711 16</inkml:trace>
  <inkml:trace contextRef="#ctx0" brushRef="#br0" timeOffset="55354.6333">4365 3518 320 0,'0'-2'776'0,"-2"-2"-461"0,-4 1-74 16,3 0-40-16,-5 3-22 0,-2 0-27 0,-2 1-28 15,-2 2-19-15,-3 4-15 0,-2 5-12 0,-2 1-13 16,-3 4-7-16,1 2-8 0,0 4-7 0,2-1-10 16,0 3-5-16,3 0-8 0,3 3-1 15,2-2-4-15,4 0-2 0,0 2-6 0,4 0-5 16,3-1-6-16,4-4-7 0,3-4-2 0,4-5 3 15,3-5 6-15,3-6 9 0,1-3 7 0,4-5 4 16,-1-3-1-16,2-3-2 0,1-2-3 16,-3-4-1-16,1-1 0 0,-4 0-2 0,-1-3 3 15,-5 1-1-15,-1-1 2 0,-5 1 1 0,-3-1 0 16,-1 3-2-16,-1 0-2 0,-4 2 2 0,-1 2-3 16,1 3 2-16,0 4-6 0,-2 1-4 15,1 6-5-15,0-3-8 0,2 6-5 0,0 0-2 16,1 3 0-16,0 3 4 0,-1 4 6 0,2 1 6 15,1 2 1-15,2 0 3 0,0 0-2 16,2 4-3-16,0-1 1 0,0 2 2 0,2 1-1 16,-1-1-4-16,4 0-3 0,1-6-3 0,1-1 4 15,2-5 6-15,0-6 9 0,2-4 8 16,-2-3 4-16,2-3 2 0,-1-4-3 0,1-3-1 16,1-3-4-16,-1-3-1 0,0-1-1 0,-2-3-3 15,0 0 3-15,1-1-2 0,-5-1 1 0,1 0-1 16,0-3-1-16,-3 3-1 0,-1 1-1 0,0 3-6 15,-1 6 2-15,-1 2 0 0,1 5-2 0,0 6-4 16,-4 1-10-16,1 2-11 0,0 1-4 16,1 1 2-16,1 3 5 0,1 4 10 0,1 2 7 15,-2 3-1-15,0 2 7 0,2 4 1 0,-2 2-1 16,-2 3 1-16,-1-2 0 0,0 3 1 0,-1 0 0 16,-1-1 1-16,-4 1 0 0,1-2 2 15,-1-3-3-15,1-5 2 0,1-3-1 0,2-7 6 16,2-4 14-16,0-2 16 0,0-1 7 0,-1-3-10 15,1-5-14-15,0 0-19 0,0-7-8 0,1-1 2 16,0-3 1-16,3-2 3 0,0 1 0 16,2-1-1-16,-1-1 0 0,3 0-1 0,-1-1 0 15,-1 1-1-15,3 3 0 0,2 3-4 0,-4 3-2 16,0 5-4-16,-1 2-4 0,1 4-2 16,-2 3-3-16,3 0 4 0,-3 4 5 0,0 5 7 15,2 2 4-15,-2 2 0 0,1 6 4 0,-2-1-3 16,0 5 3-16,0 1 1 0,-2 0-1 0,-1 0-1 15,2 1 2-15,1-1-3 0,-1 0-12 0,2-1-31 16,1-2-53-16,3-5-58 0,4-1-67 0,-1-4-97 16,2-2-203-16,2-3-442 0,1-6 346 15</inkml:trace>
  <inkml:trace contextRef="#ctx0" brushRef="#br0" timeOffset="56889.4292">5025 3445 1567 0,'-9'0'37'0,"-3"0"-7"15,-4 1 46-15,3 4 64 0,-2 1 40 0,-1 0-2 16,-4 2-27-16,-1 5-39 0,2-5-35 0,-1 9-21 16,1 0-10-16,3 2-6 0,-1 3-8 0,0 4-8 15,3 4-7-15,2-1-7 0,5 0-7 0,2-5-14 16,9-8-5-16,3-3 0 0,5-5 9 15,2-5 15-15,1-3 7 0,3-3 6 0,-2-3-2 16,4-3-3-16,0-1-2 0,0-3-3 0,0-3 2 16,-4-2-2-16,0-2 1 0,-4-3 2 15,-1 2 3-15,-4 0 1 0,-4 2 1 0,0-1 1 16,-6 4-2-16,1 2 1 0,0 4-2 0,-2 0-4 16,-1 5-3-16,1 1-7 0,0 2-6 0,2 1-12 15,2 2-13-15,-1 2-2 0,1 1 4 16,-1 2 9-16,-1 5 12 0,1 1 1 0,1 5 1 15,0 2 1-15,3 0-4 0,-1 3-3 0,3-2-4 16,1 3-3-16,3-3 0 0,0-3 4 16,3-3 5-16,2-4 5 0,0-5 7 0,3-2 5 15,-3-4 4-15,4-1 2 0,-3-6 1 0,3-1-2 16,-1-3 0-16,-3-3-3 0,4 0 0 0,-5-4 2 16,0-1 3-16,-1 1 2 0,-1-1 2 15,-1 2-2-15,-3-2-5 0,1 0-3 0,0-1-3 0,1 1-1 16,-4 0-1-16,2 3 0 0,-4-1 2 15,1 5 3-15,-1 4 2 0,-2 3 3 0,-1 0-1 16,-1 1 0-16,1 5-1 0,-2-1-7 0,2 1-5 16,-1 1-8-16,-2-1-7 0,0 5-1 15,-1 1 2-15,-2 2 5 0,-4 3 4 0,1 2 1 16,1 2-1-16,3 4-2 0,-1-2-6 0,3 1-13 16,3-5-8-16,7-3 2 0,0-5-1 0,5-1 14 15,2-4 11-15,-3 0 3 0,1-3 6 0,3-1 0 16,-2-3 3-16,0-2 0 0,0-1 0 15,-4-3 4-15,-1-1 1 0,-1-1 2 0,-4 3 0 16,0-3 0-16,-1 0 0 0,-2 2 2 0,-1-1-1 16,-2 1 1-16,1 1-2 0,0 1-2 15,-1 2-3-15,0 2-3 0,2 2 0 0,0 4-4 16,1-2-5-16,0 3-9 0,1 1-15 0,-1 1-3 16,1 2 0-16,2 4 8 0,0 5 15 0,0 3 3 15,2 1 3-15,-1 8 1 0,5 0 0 16,-5 5-2-16,3 0 1 0,-1 0-1 0,0 5-1 15,2 5 0-15,-3 3 0 0,1 1 2 0,-5 4 0 16,-1 2 2-16,-1 2 2 0,-8 5-1 0,-1 0 1 16,-2 3 0-16,-6-4-1 0,0-2 1 0,-7-4 0 15,-1-2-3-15,-6-2 5 0,-1-5 1 16,-6-7 1-16,2 0 2 0,0-8 1 0,4-3 1 16,4-6 0-16,1-7 1 0,6-1 2 0,-1-4 0 15,7-4 4-15,1-4 1 0,1-1 1 0,3-4-2 16,3-2-5-16,5-6-9 0,-1-1-5 15,3-1-4-15,3-2 1 0,1-3 0 0,3 0 2 16,2-1 2-16,1-1-1 0,4-5 2 0,2 3-1 16,0-3-1-16,3-1-1 0,2-1 3 15,3 0-2-15,-1-1 0 0,3-2 1 0,2 1-1 16,-2-3 0-16,7-1 0 0,1 1 0 0,1-1 1 16,2-1 0-16,-1 2 1 0,1-1 0 0,0-2 1 15,2 0 0-15,-3 3 1 0,2-3-2 16,-5 5 3-16,-2-2-1 0,-5 3-1 0,-1 0 0 15,-2-1 2-15,-3 3 1 0,-5 1-1 0,3 2 1 16,-6 1-1-16,-3 4 1 0,-3 2 3 0,-2 5 1 16,1 2 1-16,-4 4 0 0,-5 3 0 0,2-1-1 15,1 3 0-15,0 3-4 0,-4 0-3 16,4 1-3-16,-5 2-6 0,3 0-1 0,-5 4 0 16,-1-1 2-16,0 4 1 0,-1 4 3 0,1 4 2 15,-1 1 1-15,1 2 1 0,2 2-2 0,3-1 2 16,1-1-2-16,3 1-4 0,1-2 3 0,1-2 0 15,3 2-2-15,0-3-1 0,4-4 5 16,2-3 4-16,2-4 1 0,0-2 8 0,5-4-3 16,-1-1 2-16,2-2-4 0,2-4 1 15,-1-2-2-15,2-1-2 0,-1 0 2 0,-1 0-5 16,0 1 1-16,-5-2 1 0,3 3-1 0,-6-1 1 16,2 3 0-16,-4-1-2 0,1 3-2 0,-3 2 1 15,-3 2-2-15,-1 3 0 0,-2-2-2 0,-2 4-6 16,1-2-9-16,-2 0-1 0,2 4 1 15,-1 3 5-15,0 5 12 0,-4 2 0 0,0 3 1 16,2 1-1-16,-4 3 1 0,2 2 1 0,0 1 0 16,3 2 1-16,-5 1-1 0,5-1-1 15,2-1 1-15,1-3-1 0,5-5-2 0,0-6 2 16,2-1-1-16,3-7 4 0,2-1 6 0,-2-5 1 16,5-3 1-16,-1-2 0 0,2-1-4 0,2-5-1 15,-1-3-1-15,0-1-1 0,-5-2-1 0,-1-1 1 16,0-1 0-16,-2 1 1 0,-1-1-2 0,1-2-1 15,-2 1 0-15,1 1-3 0,-2-1 3 16,0 1-4-16,1-2 2 0,1 6 0 0,-1 2-1 16,-2 6-2-16,1 0-6 0,-2 7-2 0,0 1-9 15,-2 2-4-15,4 4 0 0,3 2-1 0,-1 4 6 16,1 2 5-16,2 3 6 0,-1 3 0 16,2 1 5-16,1 3 2 0,-2 0-1 0,1-2 0 15,-2 1 1-15,2 0 1 0,-1-2 1 0,-4-5 3 16,-1 3-1-16,1-8 3 0,-5 3 3 15,0-6 0-15,-1 2 3 0,-5-3 5 0,-1-1 4 16,-1 0 1-16,-4 0 4 0,-6-2-5 0,-5-1-4 16,-2-2-6-16,-1-1-3 0,-4-2-3 0,4 0-8 15,-2-2-9-15,5-2-23 0,0 1-34 16,4-1-55-16,4-1-95 0,-3 0-203 0,3 2-603 16,2-4-337-16</inkml:trace>
  <inkml:trace contextRef="#ctx0" brushRef="#br0" timeOffset="165301.6216">6763 2927 1 0,'1'-4'384'15,"0"-2"-113"-15,0 0-52 0,4-4-2 0,-1 1 3 16,2 1-7-16,-2-1-30 0,5 1-26 16,-2-2-33-16,0 2-26 0,1-2-12 0,2 1-12 15,-1 0-14-15,0 2-10 0,2-1-10 0,0 1-11 16,-1 3-7-16,1 0-8 0,-2 2-5 15,1 2-7-15,0 0 2 0,-3 2-1 0,-2 2 0 16,2 2 2-16,-2 0-1 0,1 3 0 0,-1 2 2 16,0 1 0-16,-4 1 0 0,1 4 2 0,2 2-3 15,-4 0 1-15,-2 1 2 0,0 1 2 0,0 0 2 16,0-1 0-16,-2-2 0 0,0-2-3 16,1-1 2-16,-4-2 1 0,4-2 2 15,-1-4 2-15,1 0 2 0,2-3 0 0,-1-2 5 0,1-2 3 16,1 0 13-16,-1 0 13 0,1 0 5 15,-2-3-3-15,0-2-11 0,2-3-16 0,0-2-10 16,2-7-5-16,2-1-3 0,-2-1 0 0,5-4-3 16,-3 1-1-16,6-5-3 0,-1-2 2 0,1-2-6 15,1 3-1-15,1 1-1 0,-2 3-4 0,3 4 1 16,-2 6-4-16,-1 3-4 0,-1 6-2 0,-2 0-4 16,1 4-3-16,0 1 0 0,2 1 7 15,-4 5 3-15,2 0 6 0,0 3 3 0,-2 4 1 16,0 1 2-16,1 4-1 0,-4-1 3 0,3 2-2 15,-3-1 3-15,0 2-1 0,-2 0-2 16,2 1 1-16,-3 0-2 0,-3-3-2 0,0-3 1 16,2 1 1-16,-2-7 1 0,-1 0 5 0,3-4 11 15,0-4 15-15,1-2 10 0,0-2-2 16,-1-2-13-16,1-3-20 0,0-4-10 0,0-5-3 16,0-2 3-16,2-3 1 0,3 0 1 0,-2-3 0 15,4 1 1-15,-3 1-1 0,5-1-1 0,0 0-4 16,1-1-3-16,1 3-1 0,0 1-1 15,1 5 1-15,-2 3-2 0,-1 6-2 0,1 3 2 16,-2 3 2-16,0 3 3 0,-2 1 6 0,4 4 3 16,-1 4 5-16,2 3 2 0,-1 5 4 0,-1 0 0 15,0 3-1-15,0 2 0 0,0-1-1 0,-4 4-1 16,3-2 1-16,1 2-3 0,-1-2 0 16,-1 0 1-16,2-4-2 0,2-3-2 0,-2-4-10 15,1 0-20-15,1-6-38 0,-3-1-70 0,1-4-120 16,0-3-210-16,0-3-440 0,3-4-148 0</inkml:trace>
  <inkml:trace contextRef="#ctx0" brushRef="#br0" timeOffset="166076.6329">7691 2526 928 0,'-6'6'299'0,"-6"2"-28"0,-4 4-2 0,2 2-25 15,0-1-45-15,0 2-51 0,2 0-34 16,-3 3-25-16,2 1-21 0,1 1-14 0,-3 2-12 16,3 2-13-16,1 0-10 0,1 4-8 0,1 2-4 15,4 0-1-15,0 2-1 0,10-7-3 16,0-4-7-16,6-4-3 0,4-9 3 0,0-3 7 16,4-5 10-16,1-8 9 0,0-2 1 0,2-8-3 0,-2 0-2 15,0-1 0-15,-2-1-1 0,-6-2 1 16,-1 0 0-16,-2 0 1 0,-2-3-3 15,-4 4-3-15,-3-2-4 0,0 3-2 0,0 2 1 0,-2 4 4 16,0 4 2-16,-2 5 1 0,2 1-5 16,1 3-9-16,1 1-8 0,-1 0-17 0,1 1-3 15,0 1 4-15,0 4 6 0,0 4 14 0,0-3 1 16,0 5 5-16,1-3-3 0,1 0 1 0,3 2 2 16,-1-3-1-16,2 1 4 0,-1-2 1 15,6-1 6-15,-1-3 8 0,4 0 5 0,1-5 3 16,2-1-3-16,-1-3-4 0,4-4-2 0,-2-1-2 15,2-4 0-15,-3 2-1 0,-3-4-2 16,-2 4 1-16,-1 0 1 0,-4-2 3 0,-5 5 0 16,2 2 3-16,-4 1-2 0,0 3-4 0,-3 2-4 15,2 2-7-15,1 0-11 0,-1 2-12 0,1-2-8 16,-1 4 2-16,0 0 6 0,0 3 9 0,1 0 7 16,0 2 1-16,1-2 1 0,1-1 0 0,5 0 1 15,-2 2 0-15,5-2 0 0,-2-1-5 16,2 1 3-16,2-3 0 0,4-3 2 0,-1-2 7 15,3-2-1-15,2-2 1 0,-4-3 0 0,0-2 0 16,0 1 3-16,-3-2-1 0,-1 0 0 0,-1 0 0 16,-3 0 1-16,-2 0 2 0,-2 5 2 15,-4 1 0-15,1-1 1 0,-1 4-2 0,1 1-5 16,-1 2-5-16,0 0-17 0,0 2-7 0,4 2-1 16,-2 5 5-16,1 4 8 0,5 6 6 15,-1 5 2-15,-2 5-1 0,4 5 1 0,2-3 1 16,-1 9-2-16,-1-3-2 0,0 3 3 0,-4 5 1 15,2-3 0-15,-6 1-1 0,0-2 0 0,-1-1 1 16,-4 1-2-16,-4-1 8 0,-6 1-5 16,-6 3 0-16,-6 2-1 0,-3-2 1 0,-2-6 1 15,0-1 1-15,0-12 3 0,3-4 5 0,5-11 4 16,3-5 4-16,6-5 7 0,-1-3 2 0,2-2 1 16,2-7-1-16,2-1-5 0,2-9-5 0,7-3-8 15,7-5-5-15,2-5-3 0,3 1-1 16,8-4-2-16,1 0-6 0,6-2-9 0,-1 1-23 15,3 1-37-15,3-1-62 0,2 0-91 0,-1 3-176 16,-1 0-542-16,5 4-679 0</inkml:trace>
  <inkml:trace contextRef="#ctx0" brushRef="#br0" timeOffset="167612.1956">9642 2407 1842 0,'-3'-5'266'15,"-2"3"-196"-15,-3-3 26 0,-2 1 35 0,-6 1 23 16,0-3-10-16,-10 3-35 0,3 1-28 0,-7 5-21 16,0 3-14-16,0 0-9 0,0 3-10 15,0 3-2-15,1 2-5 0,3 4-6 0,-1 1-3 16,4 2-2-16,3 0-5 0,3 0 0 0,6 1-2 15,1 0-2-15,7 5 1 0,1-1-3 16,2 1-2-16,3-2-3 0,5-6-11 0,4-4 0 16,1-5 10-16,8-9 7 0,2-1 15 0,4-4 5 15,0-6-2-15,4-3-3 0,2-7-4 0,-1-2-1 16,-1-3 0-16,-1 0 1 0,-4 0 1 0,-9 0 4 16,-2 2 1-16,-4 0-2 0,-4-1-2 15,-4 2-1-15,-2-1 2 0,-2 3-4 0,0 2-2 16,-4 2-1-16,0 4-2 0,0 4-2 0,1 1 1 15,2 4-11-15,1 2-23 0,1 3-13 0,1 4-3 16,-1 3 9-16,1 7 20 0,1 3 14 16,3 9 2-16,-1 4 2 0,3 6-1 0,0 2 1 15,1 6 0-15,-1 3 0 0,-2 2-2 0,-5 6 2 16,-4 4 2-16,-5 3-2 0,-4 2 2 0,-6 2 0 16,-3-5 0-16,-4 2 0 0,3-3 1 0,-6-5-1 15,-1-4-1-15,2-3 1 0,-6-6 1 16,1-5-1-16,-4-7 3 0,3-6 0 0,2-5 2 15,-3-7 5-15,7-5 2 0,2-6 4 0,-1-3 3 16,5-4 1-16,3-4 1 0,4-4-1 0,2-2-6 16,5-3-3-16,1-7-8 0,7-4-8 0,5-4-2 15,3-1-2-15,8-5 0 0,2 0 1 16,5-4 1-16,-1-1 1 0,8-3 3 0,1-1-2 16,4-4-2-16,4-1-7 0,5-5-17 0,0-5-16 15,5-3-16-15,0-1-7 0,0 3 8 0,2 2 12 16,-3 4 15-16,-1 7 12 0,-4 4 8 15,-3 8 6-15,-5 4 5 0,-4 8 9 0,-7 2 10 16,-5 5 10-16,-7 3 13 0,-6 7 8 0,-2 3 5 16,-3 5-4-16,-1-1-8 0,-1 2-20 0,0 2-18 15,-3-2-14-15,0 6-1 0,-4 0 3 16,-3 7 5-16,-3 1 5 0,-4 7 1 0,-1 4 0 16,-3 2-1-16,-3 6 3 0,1 3-2 0,2 2 0 15,1-1 1-15,2 0-3 0,9-5-1 16,2-7-1-16,7-3-3 0,2-6-1 0,6-5-3 15,0-4 3-15,3-6 6 0,2-1 4 0,-1-6 6 16,5-1-2-16,2-5 0 0,5-5-1 0,3-3-2 16,-2-3 2-16,-4 1 0 0,-2-3 1 0,-5 4 0 15,-2-1-2-15,-5 4 0 0,-3 4-1 16,-2 2 3-16,-2 3 0 0,-1 3 1 0,1 2-4 0,0 2-8 16,0 2-7-16,0 2-19 0,1-2-3 15,0 6 3-15,-1 0 6 0,1 3 15 16,-2 4 6-16,4-1 1 0,-1 2-1 0,1 2 0 15,2 0 1-15,1-1 0 0,2 2 3 0,0-2 0 16,2-2-2-16,0-1 0 0,2-1 1 0,2-2 3 16,-1-4 6-16,1-2 8 0,-1-6 6 0,3-2-1 15,-1-4-1-15,0-2-3 0,1-3-5 16,-2-3-1-16,1-4-3 0,-2 1-1 0,-1-2-2 16,-4-1-2-16,0 2-1 0,0-1-3 0,-2 0 2 15,1 4-1-15,-3 3-3 0,4 3 1 0,-4 3-4 16,0 6-7-16,0-2-9 0,-1 7-5 15,3 1-3-15,0 1 3 0,0 4 7 0,2 2 7 16,-1 3 5-16,-1 2 3 0,3 1 1 0,-2 2 2 16,0-1 0-16,-1 0-2 0,-1-2 0 15,0 2-2-15,0 0 2 0,-3 0-1 0,-1 0 1 16,0-4 0-16,1-2-2 0,-1-5 6 0,1-4 8 0,-1-1 12 16,0-2 21-16,0-1-3 15,3-4-4-15,0-2-16 0,-1-4-13 0,0-2-2 0,1-4 0 16,2 1-1-16,-3-1-3 0,-1 0-1 0,5 3 0 15,-2-3 2-15,2 3-5 0,-2 0 3 16,3 2-2-16,0 2-6 0,-1 4-2 0,1 1-4 16,-3 4-6-16,2 2-3 0,-2 0 3 0,5 2-1 15,-2 4 7-15,-1 0 4 0,1 1 4 0,0 1 3 16,-3 1 0-16,3-1 2 0,-4 3-2 16,0-2 3-16,0 1 2 0,-1-1-2 0,-2 1-3 15,-1 3-2-15,-3-2-2 0,1 0-3 0,1-5 7 16,0-1 6-16,2-5 15 0,0-2 17 15,0 1-4-15,0-5-3 0,2 0-13 0,-1-6-13 16,0 0-6-16,3 0 5 0,0-1-2 0,2 0-1 16,0 1 2-16,-1 1-6 0,1 2-5 0,1 0-2 15,0 3-5-15,2 3 0 0,-2 2-1 16,2 1 1-16,1 3 3 0,-1 1 3 0,3 2 2 16,-1 1 1-16,2 1 7 0,3 0 0 0,-2 3 2 15,3-2 3-15,1-1 3 0,0-1-3 16,1-1 1-16,1-2-1 0,0-3 3 0,-2-1-2 0,5-1 3 15,-2-2 0-15,-4-1-1 0,3-4 5 16,-1-2 0-16,-4-2 0 0,1-1 2 0,-5-2-3 16,1-2 1-16,-3-1-2 0,-2-1 5 0,-4 2 0 15,-1 1 3-15,-2 1 3 0,-2 3-3 0,-1 1-1 16,-2 6-4-16,-1 1-6 0,-1 3-6 0,1 1-2 16,0 4 0-16,-3 1-1 0,-2 5 2 15,-1 1 1-15,-2 3 0 0,4-1 0 0,1 3 0 16,3-1 0-16,-2-1 0 0,6 2 0 0,1-1-1 15,2 0 4-15,4 1-1 0,2-1 2 16,3-3-5-16,2-1-4 0,6-1-8 0,1-2-10 16,3-2-14-16,1 0-28 0,4-3-51 0,-2-3-77 15,2 0-114-15,-3-2-243 0,0-1-681 0</inkml:trace>
  <inkml:trace contextRef="#ctx0" brushRef="#br0" timeOffset="168321.6981">11831 2204 843 0,'-6'-2'309'0,"-4"2"-92"0,-5 0-37 16,2 5-24-16,-1 1-17 0,-1 1-22 0,-3 2-23 0,-1 4-19 15,0-1-19-15,1 4-15 0,3-1-10 16,2 2-3-16,3 2-1 0,2 1-1 0,2 1-3 15,1 0-7-15,0 3-2 0,4 2-2 0,-1-2 3 16,4-2 4-16,5-5 6 0,1-3 8 16,3-5 11-16,1-3 13 0,1-3 11 0,2-3 2 15,2-3-8-15,3-3-12 0,3-5-12 0,0-2-10 16,-1-3-1-16,0-3-5 0,-4-4-2 0,0-6-1 16,-2 1-5-16,-1-4-1 0,-4-3-5 15,-1-1-1-15,-3 0-3 0,0-1-4 0,-5-1-1 16,2-1 0-16,0-4 0 0,-2 0 1 0,1 0-1 15,-1 5 2-15,1 4-2 0,-3 6 4 16,0 4 6-16,0 2 6 0,-3 9 10 0,2 1 2 16,-1 5-2-16,0 3 0 0,1 2-13 0,0 2-12 15,1 1-14-15,0 3-5 0,-3 4 2 0,1 5 9 16,-1 8 8-16,1 6 1 0,2 5 3 0,0 5-4 16,0 2 4-16,0 9-2 0,1 0 1 15,-1 2 1-15,3 2 0 0,0-4-4 0,2-2-10 16,6-3-18-16,-2-3-25 0,4-4-31 0,0-3-61 15,2-8-91-15,4-2-153 0,3-9-301 0,0-4-818 16</inkml:trace>
  <inkml:trace contextRef="#ctx0" brushRef="#br0" timeOffset="168874.3596">12376 2149 2154 0,'-6'2'9'0,"-6"2"-17"0,-2 1 46 0,-2 5 61 16,-3-2 38-16,-2 2 4 0,-3 0-26 16,4 0-33-16,-1 3-26 0,7-2-21 0,0 3-10 15,2 0-8-15,5 3-7 0,2-4-1 0,4-1 1 16,1 2 1-16,5-5 1 0,1-2 0 16,3-1 1-16,1-4-2 0,5-3-1 0,1-1 0 0,4-4-2 15,0-2 1-15,1-2-1 0,-1-1 0 0,-1 1 2 16,-5 0-1-16,-1-1 3 0,-3 4-1 15,-5 0-1-15,-3 2-1 0,-1 3-4 0,-1 0-7 16,0 2-11-16,0 0-15 0,-1 1-21 0,1 0-4 16,0 1 7-16,0 2 14 0,1 2 20 15,2 2 8-15,1 1 4 0,1 1 1 0,1-1 2 16,5 1 0-16,-2 1 0 0,2-4 4 0,3 0 3 16,2-2 4-16,4-4 5 0,0-2 1 0,1-4-2 15,1-1-2-15,1-1-1 0,-1 0 0 16,-4-7 0-16,0 0-2 0,-3-1 3 0,-1-4-2 15,0 0-2-15,-2-3 0 0,-3-1-5 0,-3-1-1 16,1-3 0-16,-3-1-1 0,1-3-3 16,-3-1 0-16,-1-1-1 0,-1 1 1 0,0-2 0 15,1 2-2-15,-1 1-1 0,1 0 3 0,0 5 1 16,1 2 4-16,-2 5 5 0,-2 9 1 0,1 1 1 16,0 3-4-16,1 6-7 0,-1 0-15 0,0 0-15 15,-1 5-2-15,-1 2 4 0,-2 6 11 16,-2 7 12-16,0 8 4 0,1 7 1 0,-4 1 0 15,6 8 0-15,1 6 0 0,2 5-2 0,4-1 1 16,1 0-1-16,-1-2 1 0,6-4-4 0,-2 0-9 16,4-5-24-16,2-1-29 0,1-5-41 0,4-6-41 15,7-9-30-15,1-9-61 0,3-6-114 16,1-8-342-16,-1-5-587 0</inkml:trace>
  <inkml:trace contextRef="#ctx0" brushRef="#br0" timeOffset="169038.7617">12586 1982 1544 0,'0'-2'164'0,"1"-3"0"15,0-1-6-15,6 1-26 0,0 1-48 0,4-1-50 16,5-2-19-16,5 3-14 0,8-1-24 0,5 2-42 16,2-1-86-16,1 4-105 0,-2-2-97 15,0 2-79-15,-1 2-56 0,-2-2-39 0,-3 1 527 16</inkml:trace>
  <inkml:trace contextRef="#ctx0" brushRef="#br0" timeOffset="169370.2299">13145 1916 1 0,'0'-2'0'0,"-2"-2"412"0,-4 0-10 0,0 0-66 0,0 3-57 15,-4 1-64-15,0 1-51 0,-1 4-29 16,1-2-16-16,-6 3 0 0,2 1-4 0,-5 3-3 16,3 2-13-16,-1 1-21 0,-1 2-16 15,2 1-14-15,1 2-10 0,4 2-8 0,0 4-3 0,2-1-6 16,1-1-3-16,6-2-3 0,3-4 2 15,7-4 5-15,-1-4 6 0,3-4 8 0,4-2 5 16,-1-2 1-16,5-2-7 0,1-4-3 0,1-2-8 16,-1-4-6-16,-2-2 1 0,0 0-1 15,-5-5-3-15,0 2-1 0,-5 1 0 0,0 1-5 16,-5 1-2-16,-2 6 0 0,-1 2-2 0,-3 1-3 16,0 2-7-16,0 3-9 0,-2 3-2 0,3 0 3 15,-3 2 4-15,3 4 8 0,-2 1 0 0,1 2 2 16,4 3 1-16,2-1 2 0,5 4 3 15,1 1-2-15,3-3 0 0,3 0 0 0,6 0-5 16,0-2 2-16,5-6-3 0,-1 0-2 0,-2-2-4 16,-3-2-7-16,0-3-11 0,-7-1-28 15,0 0-48-15,-2-1-84 0,-2 0-141 0,-4-4-270 16,-1 1-978-16</inkml:trace>
  <inkml:trace contextRef="#ctx0" brushRef="#br0" timeOffset="237767.3779">1657 5749 925 0,'-5'-4'269'0,"2"0"-64"0,-2-3-25 15,3 5-19-15,1 1-12 0,0-1-7 16,1 2-24-16,0 0-35 0,0 2-31 0,0-1-29 15,1 1-18-15,-1-1-6 0,0 6 0 0,0 4 3 16,0 5 5-16,0 4 4 0,-1 6 3 0,1 1 2 16,0 3 3-16,-1 2 1 0,0 5 4 15,0 4 6-15,-5 5 12 0,1 4 7 0,-5 0 2 16,-2 0-5-16,4-2-12 0,0-5-7 0,-1-1-1 16,6-3 0-16,0-3 3 0,1-3-2 0,2-4-2 15,2-3-4-15,1-3-2 0,-1-3 0 0,0-3-2 16,5-3 1-16,-4-1-4 0,1-2 1 0,1-4 0 15,-2-1-2-15,2-3-2 0,-2 0 1 16,-1-2-1-16,0-1-1 0,0 0 3 0,0 0-6 16,0 0 2-16,-1-3 0 0,0 0 0 0,3 1-3 15,-1-4-12-15,0-2-20 0,2-1-29 16,-2 0-40-16,1-5-50 0,3-2-79 0,-1 1-110 16,-2-3-222-16,3-2-306 0,-4 1 83 0</inkml:trace>
  <inkml:trace contextRef="#ctx0" brushRef="#br0" timeOffset="238095.2551">1203 5784 1077 0,'-1'-2'299'0,"2"1"-171"16,0 0-38-16,4 1-22 0,-1-1 9 0,4 0 11 16,2-1 6-16,3-2 3 0,8-1 2 0,8-1-7 15,4 1-10-15,6-3-14 0,4-1-15 0,3-1-8 16,-1 1-11-16,1-2-4 0,-2 3-5 16,-2-2-3-16,1 0 0 0,0 1-3 0,-5 1 0 15,-1 0-6-15,-1 2-2 0,-5 2 0 0,-3-2 0 16,-2 1 1-16,-6 4-2 0,-3-2 0 15,-4 0-2-15,-4 3-3 0,-3 0-13 0,-2 0-24 16,-2 0-47-16,0 1-65 0,-4 2-88 0,0-1-148 16,-2 3-279-16,-1 2-381 0</inkml:trace>
  <inkml:trace contextRef="#ctx0" brushRef="#br0" timeOffset="238347.115">1143 6629 266 0,'5'2'255'0,"-1"3"-80"16,5-1 61-16,2 2 47 0,7-5 20 0,2-1-21 15,5-6-59-15,6 0-44 0,8-5-43 16,3-2-38-16,5 0-26 0,4-1-17 0,-4-1-13 0,1 2-8 15,1-1-6-15,-8 4-7 0,-2 0-5 16,-7 4-11-16,-9 1-21 0,1 1-52 0,-10 1-106 16,4 0-201-16,-6 2-368 0,0 1-589 0</inkml:trace>
  <inkml:trace contextRef="#ctx0" brushRef="#br0" timeOffset="239330.6561">2013 6114 1029 0,'3'3'274'0,"7"0"-156"16,1 4-17-16,-1 0 17 0,-1 1 8 16,-1 3 8-16,-5 0-8 0,4 3-17 0,-5-2-20 15,-1 4-18-15,-2 1-9 0,-1 5 1 0,-4 0-5 16,2 2-7-16,-3-4-8 0,-1 0-15 0,2-4-7 15,0-4-5-15,2-5 2 0,-1-4 13 16,4-3 22-16,2-1 25 0,-1-2 1 0,2-6-13 16,3-4-20-16,-2-8-24 0,4-3-4 0,1-2-2 15,-2-2-3-15,2-2-4 0,1 2-2 0,-1 3-2 16,-3 0 1-16,4 2-1 0,0 0-3 16,3 0 0-16,1 4-3 0,2 3 0 0,-3 2-5 15,-2 6-1-15,2 4-4 0,-3 3-1 0,1 2 1 16,1 2 2-16,-1 2 2 0,0 3 5 15,0 2-1-15,-1 0 3 0,-2 5-1 0,-4-5 1 16,2 5 1-16,-3-1 0 0,-2 1-1 0,-2 1 1 16,-3-1-1-16,3 0-2 0,-2-1 0 15,0-6-1-15,3-3 5 0,0-4 3 0,1-2 3 0,0-4-1 16,0-1-5-16,1-8-7 0,0-3-3 16,5-3-1-16,-1-2 1 0,5 1 2 0,-1 1 1 15,0-3-5-15,1 5-5 0,-2 2-6 0,-1 3-3 16,0 3-5-16,1 3-4 0,-4 5-2 15,3 2 2-15,0 3 6 0,-2 5 9 0,5 0 9 16,0 5 2-16,0 1 4 0,-1 4 1 0,0 1 1 16,0-3 1-16,3 3 0 0,-2-1 0 0,0-2 0 15,3 0-2-15,-2-1 1 0,5-2 0 0,-3-1 1 16,1-2 5-16,3-4 9 0,0-3 6 16,-4-3 10-16,5-4 5 0,1-4 1 0,1 0-1 15,3-8-2-15,-3 2 2 0,2-5-3 0,-1-3-2 16,-1 0-4-16,0-6-9 0,1-5-3 0,-2 2-2 15,0-4-1-15,-4 2 3 0,0-1 0 16,-3-3 0-16,-3 0 1 0,-1-4-2 0,-4 0-2 16,-1 1-3-16,-2-4-1 0,-2 0-1 0,-2 1-1 15,-1-3 1-15,-4 2-2 0,0 5-2 0,1-4-1 16,1 5 0-16,-2-1-2 0,0 3 2 16,0 0-4-16,1 7-1 0,-3 6 1 0,3 6-3 15,4 5 0-15,-1 6-4 0,1 3-16 0,3 3-17 16,0 4-2-16,-1 6 1 0,1 9 15 15,-1 10 19-15,0 10 3 0,2 5 3 0,1 7 2 16,-2 8-2-16,3 6 4 0,0 9 1 0,-3 8 0 16,-3 3-1-16,-3 5 2 0,-3 4-4 0,-3-5 0 15,3-8 2-15,2-6 0 0,2-7 1 0,-2-6 0 16,4-5 1-16,-5-4-4 0,0-1 3 0,0-9 2 16,1-4-2-16,0-8 5 0,1-8-2 15,3-9 7-15,1-7 18 0,2-7 2 0,0-6 3 16,0-7-7-16,2-6-17 0,-1-12 0 0,4-5-3 15,-1-7 2-15,2-3 0 0,-1-4 0 16,3-1 3-16,-2-1 3 0,3 1-2 0,0-4-3 16,3-1-1-16,1-3-5 0,1 5 0 0,2 6 1 15,-2 11-3-15,0 9-1 0,-1 10-2 0,-1 5-5 16,-1 6-3-16,1 6-3 0,0 4-1 0,1 2 1 16,2 6 4-16,1 6 3 0,2 2 4 15,-1 6 2-15,0 5 0 0,-3 2 0 0,-2 4 1 16,-3 3 0-16,-2-1-4 0,1 1-11 15,-2-3-38-15,1-5-56 0,1-5-84 0,4-7-118 16,-1-4-178-16,6-5-320 0,-3-5-453 0</inkml:trace>
  <inkml:trace contextRef="#ctx0" brushRef="#br0" timeOffset="240098.3353">3401 5603 1330 0,'-5'-2'419'0,"-3"1"-322"0,-2 1-25 16,0 3 20-16,2 4 32 0,-2 2 15 16,-3 6 8-16,0 3-13 0,-4 3-13 0,0 4-14 15,-3 5-23-15,3-1-21 0,0 3-19 0,4 3-12 16,-1 2-10-16,6-1-5 0,2 3-2 16,6-8-8-16,3-5-2 0,6-8-3 0,6-7-3 15,-1-4 2-15,5-6 6 0,0-3 3 0,0-8 3 16,1 1 1-16,-4-9-2 0,3-3 0 0,-2-2 0 15,-1-2 6-15,-1-2-2 0,-4 2 0 16,-5 0-1-16,-3 1-1 0,-3 0-5 0,-3 0-4 16,-1 5-2-16,2 1-4 0,-4 7-1 0,3 4-2 15,1 3-9-15,1 3-11 0,0 1-9 16,-1 4-1-16,0 1 5 0,0 5 13 0,-1 4 6 16,2 1 2-16,-1 3 4 0,1 0-1 0,1 2 2 0,1 1 2 15,1-2 1-15,2 2 1 0,-2-1-2 16,4-1-2-16,-1-2 1 0,3-6-4 0,2-3 4 15,1-4 4-15,0-2 6 0,1-8 2 0,2 0 5 16,1-5 0-16,1-3-2 0,-1-4-2 0,0 0-1 16,-4-2-1-16,-1 0 0 0,1 1-1 15,-4-1 2-15,-3 2 0 0,2 1-2 0,-3 0-1 16,-2 5-3-16,2 3-1 0,0 3-1 0,-3 3-3 16,2 1-5-16,-2 2-11 0,1 3-3 15,1 0-1-15,0 4 7 0,4 5 10 0,-1 1 2 16,3 4 2-16,1 2-1 0,0-1 1 0,2-1-1 15,2 0 4-15,-1 1-3 0,4 1 0 16,0-4-1-16,2-1-1 0,1-7 2 0,1-5 0 16,3-3 2-16,-2-4-2 0,2-3 2 0,-2-4 2 15,1-1-1-15,-1-3 4 0,-2-1-1 0,-1-4 0 16,1-1 1-16,-3-3 1 0,-1-3-1 0,0 0 2 16,-3-2-1-16,-3-3-1 0,1 2 2 15,-3 0-2-15,-3-5 0 0,0 1 0 0,-3-2-1 16,-1-1 0-16,0-2-2 0,-1 1 0 0,1-1-2 15,0 0 1-15,0-4-2 0,0 0 3 0,1 0-3 16,-1 2 1-16,0 4 0 0,-2 6 2 0,-1 6 0 16,2 5 2-16,-2 6 4 0,1 8 1 15,0 3-1-15,1 4-8 0,-1 1-10 0,2 6-2 16,-4 7-4-16,-1 7 5 0,-1 12 5 0,0 5 3 16,-2 11 0-16,2 6 1 0,-3 5-1 0,2 3-2 15,-3 4 2-15,1 1 1 0,2-2 0 16,2-3-4-16,2-6 0 0,6-2 0 0,5-7-1 15,5-6-2-15,1-8-5 0,5-10-8 0,0-7-15 16,2-8-25-16,-1-8-49 0,0-7-98 16,0-6-194-16,0-8-384 0,-3-6-736 0</inkml:trace>
  <inkml:trace contextRef="#ctx0" brushRef="#br0" timeOffset="240212.9652">3895 5397 556 0,'-1'-4'818'0,"-1"-1"-484"0,5-2-155 0,10 3-87 15,4 0-64-15,11-2-15 0,9 2-36 16,5-3-149-16,10 1-281 0,3 1-457 0,5 1 449 0</inkml:trace>
  <inkml:trace contextRef="#ctx0" brushRef="#br0" timeOffset="240829.4736">5139 5188 1210 0,'-6'8'385'0,"-8"2"-97"15,-1 5-37-15,-2 0-21 0,3 0-45 0,-1 1-43 16,4 2-40-16,3 1-20 0,1 1-18 0,5 0-17 16,2 2-10-16,4 1-11 0,1-1-5 15,2 2-7-15,0-3-1 0,1-3-2 0,3-4-3 16,3-6 3-16,-1-5 2 0,1-3 4 0,3-2 2 15,0-4 1-15,4-6 1 0,-5-3-2 0,0-4 2 16,1-1-2-16,-7-2-7 0,-6 0-7 0,-3 1-11 16,-4-1-7-16,-5 3-11 0,-3 1 0 15,-1 1-3-15,-2 5-2 0,0 0 3 0,-2 3 2 16,2 2 2-16,0-1 4 0,1 6 2 16,2-1 3-16,2 2 2 0,2 1-5 0,3 0-2 0,0 2-2 15,4 2 0-15,0-2 10 0,3 4 8 0,1-2 7 16,-1-2 7-16,5 1-1 0,3-3 4 15,4 0 0-15,2-2-3 0,5-1-2 0,1 0-4 16,2-1-2-16,-3-1-1 0,3-1 0 0,-5 2 1 16,3-1-1-16,-3-1-1 0,0 4-2 15,-3-1 0-15,-2 3-2 0,1 1 0 0,-4 2-2 16,-1 1-3-16,-1 0 1 0,-4 2 0 0,-1 0 2 16,2 2 2-16,-3-2 1 0,-1 2 3 0,0-1-1 15,0 0 0-15,-2 1 1 0,-1-2 0 16,0 2-1-16,0-2 3 0,0 0 0 0,0-1-2 15,0-3 2-15,0 1 6 0,1-4 15 0,0 1 17 16,2-4 5-16,2-2-4 0,4-2-16 0,1-6-15 16,1 0-5-16,3 0-3 0,-1-3 1 0,2 1-1 15,-3 0 0-15,2 0-1 0,-4 1-3 0,0 5 2 16,-1 3-2-16,-3 3 1 0,-1 3-4 16,-1-1-3-16,-3 5-2 0,3-1-2 15,1 3 1-15,-2 3 3 0,5 4 3 0,0 5 1 0,-3-2 2 16,2 4 1-16,4-1 0 0,-2 0 1 15,3-2-12-15,3 3-49 0,1-3-99 0,3 1-208 16,1 0-464-16,0-3-794 0</inkml:trace>
  <inkml:trace contextRef="#ctx0" brushRef="#br0" timeOffset="241364.5098">6783 4776 1581 0,'-8'-4'327'0,"-1"-1"-124"0,-3-1-63 16,1 6-31-16,-5 3-14 0,2 0-9 16,-3 3-9-16,1 1-10 0,-3 5-12 0,2-1-9 15,2 3-7-15,0 3-2 0,1 2-2 0,5 2 0 16,3 3-2-16,3 1-4 0,3 1-2 0,6 2-1 15,1 2-6-15,6-1-3 0,0 5-6 16,5 3 2-16,2-2-7 0,3 1 0 0,7-10-1 16,1-6-3-16,1-6 0 0,-1-2-6 0,-2-5-29 15,0-3-75-15,-5-1-151 0,3-3-343 0,-4-1-658 16</inkml:trace>
  <inkml:trace contextRef="#ctx0" brushRef="#br0" timeOffset="241661.3903">7118 5094 1747 0,'0'-3'308'16,"1"-4"-82"-16,0-5-20 0,2 0-21 0,0-2-23 0,-1-1-35 16,2-3-29-16,2-1-20 0,-2 1-21 0,3 1-15 15,3-2-11-15,0 1-10 16,0 2-6-16,0 1-4 0,3 0-4 0,1 2-3 15,-1 1-1-15,0 2-1 0,-1 3-3 0,-3 1-1 16,-1 4-1-16,-1 1-5 0,-3 2 0 0,0 1 0 16,0 2-1-16,-2 3 3 0,-1 2 1 0,4 4 3 15,-3 3 2-15,-2 4 1 0,0 0-1 0,-1 3 0 16,0 1 1-16,2-2-1 0,1 3 1 0,0 0-1 16,4 0 1-16,-2 3-4 0,4-1-35 15,0 4-78-15,-3-5-154 0,3 2-342 0,2-8-599 16</inkml:trace>
  <inkml:trace contextRef="#ctx0" brushRef="#br0" timeOffset="242025.7104">7584 4857 597 0,'2'4'200'16,"3"-1"-81"-16,1 0 90 0,3 2 83 15,0-3 18-15,3 2-47 0,3-2-73 0,1-1-43 0,4-1-28 16,5-2-19-16,-1 0-15 0,1-3-8 16,2-1-11-16,-1 0-10 0,-3-5-4 0,-2 2-3 15,-9-3 2-15,-1 1 2 0,-2-1-3 0,-3-1-3 16,-3 0-9-16,-2-1-3 0,-1-1-5 0,-3 0-3 16,-4 3-6-16,0 0-10 0,-4 3-4 15,0 2-5-15,-1 0-3 0,-3 4 3 0,-1 2-2 16,-2 2 1-16,2 2-3 0,1 4 1 0,2 2 0 15,0 4 0-15,-1 4 1 0,2 2 2 0,1 2 0 16,2 3 0-16,6-2 1 0,3 0-1 16,2 2-1-16,2 2-2 0,4 4 1 0,2 0 0 15,0 2-2-15,1-1-3 0,3-1-15 0,2-3-31 16,4-7-36-16,5-3-34 0,1-6-26 16,3-5-38-16,3-8-101 0,3-2-253 0,0-3-391 15,-3-3-7-15</inkml:trace>
  <inkml:trace contextRef="#ctx0" brushRef="#br0" timeOffset="242620.1722">8308 4623 741 0,'-9'0'812'0,"-2"2"-699"0,-1 1-33 16,-5 3 62-16,3 2 55 0,-5 3 22 0,-2-1-19 0,2 5-47 15,-2 2-44-15,3 1-27 0,3 3-24 16,4-1-18-16,3 3-11 0,5 0-9 0,0-3-7 15,6 0-3-15,1-6-5 0,6-3 3 0,1-4 0 16,7-5 5-16,0-2 2 0,3-4 1 16,3-3 2-16,-1-4-1 0,1-1-1 15,-4-3 2-15,-6 0-2 0,-3 3 3 0,-3-2-1 0,-7 2-2 16,-1 0-3-16,0 5-5 0,-2 2-8 0,-4 2-8 16,4 1-8-16,-2 2-6 0,-4 4 1 15,1 2 3-15,2 1 6 0,-2 7 5 0,1 1-1 16,3 0 0-16,4 1 0 0,5 2 1 0,-2-1-1 15,5 0 3-15,2 2 1 0,1-1-1 16,3-7 2-16,0 3 2 0,1-6 1 0,-1-1 2 16,5-3 5-16,5-2-1 0,-1-5 1 0,5-1 1 15,-2-3 1-15,-2 0-1 0,-3-4 2 0,4-3 2 16,-5-3-1-16,-1-1 2 0,-5-1 0 0,3-2-4 16,-2-2 1-16,-1 0-5 0,0-5 4 15,-3 0-1-15,-1-3 1 0,-1-4 0 0,-2 3-3 16,-1-7 1-16,0 1-1 0,1-2-1 0,-4-7-1 15,5-2 0-15,-3 1-2 0,-1-5 0 16,3 0 2-16,-5 3 0 0,2-1 2 0,-2 3-3 0,-2 6 2 16,-1 3 0-16,-2 5-1 0,-2 4 2 15,-1 5-3-15,1 9 1 0,-2 1 2 0,2 8-3 16,-2 1-5-16,2 5-6 0,-1 5-6 0,2 2-3 16,-5 6 1-16,0 9 5 0,-4 7 5 15,1 8 1-15,1 6 2 0,1 4-1 0,4 4 0 16,-1 3 0-16,5 0 2 0,1 2 0 0,0-3-3 15,2 2 1-15,2-2-1 0,-1 1 2 0,0-3-2 16,6-6-7-16,1-4-18 0,9-8-20 16,2-7-7-16,8-2-17 0,0-9-39 0,-1-3-96 15,-1-9-179-15,-3-2-307 0,-8-5-381 0,-3-6 566 16</inkml:trace>
  <inkml:trace contextRef="#ctx0" brushRef="#br0" timeOffset="242832.3991">8840 4261 377 0,'7'-6'451'0,"2"-1"-152"16,1-1-33-16,-1 4-45 0,-1 3-39 0,2 2-43 15,-5 4-43-15,3 0-28 0,0 6-6 16,1 2 7-16,-3 3 5 0,4 7-3 0,-1 6-10 16,0 3-12-16,-2 5-14 0,-2 1-9 0,4 3-6 15,-6 2 4-15,2 2 4 0,-3 0 4 16,5-3 5-16,-2-1-12 0,6-9-11 0,5-5-22 15,-3-6-37-15,0-5-62 0,1-8-107 16,-1-5-213-16,2-6-391 0,-1-5-288 0</inkml:trace>
  <inkml:trace contextRef="#ctx0" brushRef="#br0" timeOffset="242962.2286">9047 4095 325 0,'1'-3'679'0,"0"0"-651"0,0 0-69 16,4 1-32-16,0 0-86 0,4 4-178 0,2 0-84 16</inkml:trace>
  <inkml:trace contextRef="#ctx0" brushRef="#br0" timeOffset="243371.5624">9232 4240 758 0,'1'1'207'0,"2"0"-244"0,0 3 15 16,0 1 107-16,1 1 101 0,1 4 22 15,3 1-8-15,-2 2-30 0,3 5-32 0,0 3-9 16,1 3-10-16,-3 3-13 0,-3 1-9 0,3-1-27 16,2 0-19-16,-5-4-13 0,2 2-7 0,-2-2-6 15,-1 0 1-15,1-1 0 0,-2-2-6 16,5-3 5-16,-4-4 8 0,0-4 13 0,2-2 21 15,-2-4 21-15,-2-4 6 0,4-4-6 0,-1-1-16 16,4-2-24-16,0-7-14 0,3-2-13 0,0-1-5 16,0-3-3-16,-1-1-5 0,2-2 1 15,-1 2-3-15,-2-1-1 0,2-1 0 0,1 0-2 16,-1 1 0-16,0-1-1 0,-1 6 1 0,-2 4-3 16,1 3 2-16,-1 4-3 0,-5 3-1 0,2 3-9 15,-3 1-3-15,0 4 0 0,1 0-1 0,2 4 6 16,1 5 5-16,-1 3 0 0,-2 7 3 15,3 2 3-15,-4 2-1 0,2 0-1 0,-1 2 0 16,-2 1-2-16,-1-1 2 0,1-2-7 0,2-7-24 16,5-5-40-16,2-3-72 0,2-6-132 0,3-6-268 15,0-5-499-15,-2-5-93 0</inkml:trace>
  <inkml:trace contextRef="#ctx0" brushRef="#br0" timeOffset="243491.2638">9474 4078 11 0,'0'-4'576'0,"1"0"-563"16,0 0-83-16,3 2-31 0,2 2-6 0,3 1-102 15,2 1 97-15,1 5 112 0</inkml:trace>
  <inkml:trace contextRef="#ctx0" brushRef="#br0" timeOffset="243855.0145">9688 4586 1041 0,'17'-14'389'0,"4"-5"-336"16,4-6 0-16,0 1 36 0,-6-1 41 0,-2-1 35 15,0-4 6-15,-4-2-17 0,-3-2-26 0,0 3-32 16,0-3-24-16,-2-1-17 0,0-1-14 15,-3-1-5-15,1-2-9 0,-2-2-4 0,2-1-3 16,-4-1-3-16,0 0-3 0,1 1-3 0,1-3-2 16,-1 4-1-16,-2 0 0 0,4 5-1 15,-4 3 9-15,0 5 11 0,1 5 8 0,-2 6 6 0,-2 6 0 16,1 3-5-16,-1 5-10 0,0 3-22 16,0 0-22-16,1 5-13 0,-3 5-1 0,-5 8 13 15,-3 6 12-15,-1 7 3 0,1 6 2 0,-2 7 2 16,3 3-1-16,0 6-1 0,2 1 0 0,-1 3 0 15,3-1-1-15,-2 1 0 0,2 0-1 16,0 2-1-16,-2-3-26 0,1-3-59 16,7-8-82-16,5-5-90 0,6-7-75 0,5-10-93 0,5-7-278 15,4-5-169-15</inkml:trace>
  <inkml:trace contextRef="#ctx0" brushRef="#br0" timeOffset="244334.2688">10002 4003 591 0,'5'-7'232'0,"2"3"-12"0,3 0 30 0,1 2-16 15,-4 2-48-15,-3 2-70 0,3 1-56 0,-1 4-33 16,1 2-5-16,2 3-1 0,1 6-1 16,-1 0 3-16,-1 1-4 0,-1 1-2 0,4 0 4 15,1-2 7-15,2-2 13 0,5-4 12 0,0-3 7 16,1-2 5-16,0-5 0 0,-2-2 1 15,-1-3 0-15,1-3-2 0,-3-4-4 0,0-1-8 16,-3-3-7-16,-1-3-9 0,2 1-5 0,-4-1-2 16,-1-1-1-16,-2 3 2 0,-2-2-2 0,-4 2 2 15,4 1-3-15,-4 1 0 0,2 3-2 0,-2 1-4 16,0 4-2-16,0 2-8 0,0 3-15 0,0 0-20 16,0 2-4-16,1 4-1 0,-1 6 8 15,0 3 16-15,1 6 5 0,-1 9-2 0,2 1 0 16,-2 6 0-16,0 6 0 0,-2 5 2 0,1 3-3 15,0 11 1-15,2 4-3 0,0 2 2 16,-1 2 2-16,-4-2 0 0,-4 3 3 0,-3-1 0 16,-4-1 0-16,-6-2 0 0,0-5-4 0,-2-10 4 15,0-8 0-15,2-14 1 0,4-12 10 0,-3-12 17 16,-1-8 13-16,-5-7 11 0,2-7-3 16,-5-3-4-16,0-6-1 0,5-4-2 0,3-3 1 15,5-2-4-15,7-3-8 0,7 1-10 0,7-5-9 16,5 3-9-16,6-2-5 0,5 2-2 15,5 3-11-15,3-1-19 0,5 5-39 0,4 2-76 16,5 1-152-16,3 4-409 0,2 3-949 0</inkml:trace>
  <inkml:trace contextRef="#ctx0" brushRef="#br0" timeOffset="247234.8424">881 5021 1 0,'0'0'0'0,"0"-1"133"0,1 1-26 0,2 0-21 15,-1 0 1-15,0-2 0 0,4 2 0 16,-2 0 10-16,2 0-4 0,1-1-4 0,12 0 2 0,1-2-16 16,-2 0 8-16,3 0 10 0,-1 0-4 0,0-1 17 15,3 1-5-15,5-2-9 0,1-1-5 0,0-3-11 16,4 2-14-16,1-2-8 0,4 0-6 15,2-1-5-15,1 2-6 0,5-4 0 0,0 1 1 16,5 1-3-16,-1 0 7 0,3-3-2 0,4 1-3 16,-2 0-2-16,5 0-9 0,0 1-4 15,2-1-2-15,-1 0-3 0,5 2 1 0,0-2-1 16,5 0-1-16,4-1-2 0,0 1-1 0,-1-1 0 16,6 1-2-16,3-4-2 0,4 4 1 15,-3-3-1-15,5 1 2 0,1 1-2 0,1 1 1 16,1-1-2-16,1 1-2 0,-5 1-2 0,2-1 0 15,-1 3 0-15,2-1-1 0,1 0 1 0,2-1 0 16,1 0-1-16,1 1 2 0,-3-2-4 0,5 1 2 16,-2-3 1-16,1 1 0 0,5 0 1 15,-1 3-1-15,2-4 0 0,1 3 2 0,-3-2-1 16,1 1-1-16,-1-1 1 0,0 3-2 0,0-1-1 16,-3 0 0-16,5 1-1 0,-4 0-1 0,-2 2-2 15,3-2 2-15,-5-1 0 0,6 0 1 0,0 1 1 16,2 0-1-16,6-1 1 0,-7-2 1 15,2 2 2-15,5-2-1 0,-2 3 0 0,3-5-2 16,4 2 2-16,1 0-3 0,-2 1 0 0,0-2-1 16,-3 0 2-16,3 0 1 0,-1-1 1 15,0 2-2-15,1-2-2 0,-2 1 2 0,-2 1 0 16,-3-2-2-16,2 3 3 0,2-5-1 0,-3 5 0 16,3-1 2-16,-3 0 0 0,-2 0-1 0,-2 0 0 15,3 1-1-15,0-1 1 0,-2 1-1 0,4 0-1 16,-6 1-1-16,-2 2 2 0,-2-4-2 15,1 5 2-15,-1-4 0 0,0 2 0 0,0 0 1 16,0-1-2-16,-4 1 0 0,-1 1-2 0,-2-2 2 16,0 0 1-16,-1 2 0 0,0-2 1 0,-2 0-3 15,0 1 0-15,-4-1-1 0,-2 1 1 16,-2 0 2-16,-2 1-1 0,0 0 0 0,-3 2-1 16,1 1 1-16,-1-1 0 0,-2 1-1 0,-3 2 0 15,-6 1-1-15,-2-1 1 0,-3 0 1 0,-7 1-2 16,-2-3 2-16,-4 5-1 0,-5-2-1 0,-4 0 2 15,2 1 0-15,-6-1 2 0,1 2-1 16,-4-1-1-16,-1 1 0 0,-4-1-1 0,-4 2 1 16,0 0-3-16,-4 0 2 0,1 0 1 0,-3 0-2 15,-2 0 1-15,0 0 0 0,-3 0 0 16,-3 2 0-16,0-2 1 0,-4 1 0 0,0-1-1 16,-2 2 1-16,-2-2 3 0,1 0 2 0,-2 0 5 15,2 0 3-15,-1 1 1 0,0-1 3 0,1 0 0 16,-1 0 0-16,1 0-2 0,-1 0-3 15,-1 0-2-15,2 0-1 0,0 0-2 0,0 0-5 16,0 0-2-16,0 0-3 0,0 0 0 0,0 2 0 16,0 1 1-16,-2 1 2 0,0 1 3 0,0 2-2 15,1-2-2-15,-2 1 0 0,-1 1 0 16,0 2 0-16,1 0 1 0,-2 3-1 0,3 1 1 16,-3-1-1-16,1 5 1 0,1-2 0 0,0 3-3 15,-2 1 2-15,4-2 0 0,-3 4 0 0,1 1 3 16,2 1-2-16,0 0-1 0,0 4 0 15,-1 0 0-15,0 5 0 0,-2-1 0 0,2 1 0 16,-4 2 1-16,2 1-1 0,-3-1 0 0,2 2 0 16,-2 1-3-16,-1-1 3 0,-3 1 0 0,2 1 1 15,-1 0-2-15,-2 1 2 0,1 0 0 0,1 1-2 16,-4-4 1-16,0 1 1 0,1-2-1 16,-2-3 1-16,-1-1 1 0,1-4-2 0,0 0 1 15,-2-1 0-15,3 0 1 0,-1-5 0 0,-1-1 1 16,0 2 0-16,0-4 0 0,0-1 0 15,1-1 2-15,-1-3 1 0,0 1 1 0,0-3 2 16,-3 0 2-16,2 0-3 0,-3-2 1 0,-3 0 0 16,0 0-1-16,-3-2-1 0,-4 2 4 0,-4 1-5 15,-1-2-2-15,-4 2 0 0,-3-2 4 16,-3 2-6-16,2-2 1 0,-7 2-2 0,-2 0-1 16,2 1 2-16,-6 0 0 0,1 0 1 0,0 0-2 15,-5 0 2-15,2 1-1 0,-7 0 0 0,-2 1 2 16,-3-4-3-16,-4 3 1 0,1 0 1 0,-4-2-1 15,0 3 0-15,-2-3-1 0,-2 3-1 16,0 1-3-16,-3-2 5 0,-4 2 0 0,0 1 0 16,-4 0-2-16,1-1 1 0,1-1 0 0,-3 2-1 15,1-1 2-15,-2-1-1 0,1-1 0 0,-4 2 1 16,-2-2-1-16,-2 3 1 0,1 0-2 16,-2-2 2-16,2 1-7 0,-4 2 3 0,1 0-1 15,-5 1 0-15,-1 1 5 0,3-4-1 0,-3 3 0 16,3-1 0-16,-1 1 2 0,0 1-3 0,-1 0 0 15,-4 2 1-15,3-3-2 0,1 4 1 16,-1-1 0-16,-1-1 0 0,0 3 0 0,-2-2 0 16,-1 2 2-16,1-1-2 0,-2 1 1 0,1 1 0 15,-4 0 0-15,3 0-1 0,-3 0 0 16,-1 1 2-16,-1 0 0 0,4-1-3 0,-3 0-1 16,3 1 1-16,-5 1 0 0,0 0 3 0,2 0-1 15,-2-1 1-15,1 0-4 0,-2 1-1 0,-1-1 2 16,-2 1 0-16,0 2 2 0,0-1 0 15,-2-1 0-15,3 2-1 0,-2 1 0 0,4-2 0 16,1-1 3-16,2 1-1 0,2-1-1 0,2 1 1 16,3-3-3-16,-1 2 0 0,-1-1-1 15,3-1-1-15,1 1 0 0,3-2 3 0,1 1-1 16,-1-1-2-16,3-1 2 0,0 1-5 0,0-1 1 16,2-1 0-16,0 2 0 0,2 2-3 0,5-1 0 15,2-1 1-15,3-2-1 0,7-1 2 0,0-2-1 16,1-2 0-16,10 0 1 0,1-3-1 0,7 0 3 15,4-1-2-15,29-7 16 0,-3 1-3 16,2 1 0-16,-9-1-1 0,3 0-13 0,-4 1 0 16,5-2 2-16,-10 1 0 0,6-1 0 0,4 1 2 15,-1-2-2-15,2-2 1 0,5 0 1 0,2-1-1 16,-1 0 2-16,6 0 0 0,-3 0 0 16,6-1 0-16,1 0 2 0,3-2 1 0,-1 0 2 15,3-1 2-15,-1 0 1 0,3 0 5 0,1-1 0 16,2-1 4-16,0 0-3 0,3-2-2 15,-1 1 0-15,-1-2-2 0,4 0-1 0,-4-1 1 16,5-4-3-16,-3 0 0 0,4-1 1 0,-1-5 1 16,-2-1 1-16,3-4 1 0,-5-3-4 0,5-1 1 15,0-7 0-15,0-1 4 0,-2-5-5 16,2-3-2-16,1-6-1 0,-1-5-5 0,-2-1 5 0,2-6-1 16,1-1 1-16,-3-7 0 0,-2-1-1 15,2-4 0-15,-1 40-3 0,2-9 18 0,-3 2-5 16,3-6-7-16,-5 0 0 0,3-2-21 0,-3 1 4 15,-1-5 6-15,0 1 4 0,3 0-2 0,-3 1 2 16,1 0-1-16,-2 2 0 0,1-1 2 16,0 5-3-16,1-2-12 0,1 5-28 0,-1 6-62 15,0 2-150-15,5 7-309 0,-1 3-647 0</inkml:trace>
  <inkml:trace contextRef="#ctx0" brushRef="#br0" timeOffset="250235.297">1990 7991 1 0,'0'-5'0'0,"0"-1"0"0,-3-3 13 0,3 1 234 15,0-1-14-15,0 4-2 0,-2-1 1 0,2-1-4 16,-2 0-6-16,1 0-15 0,-1 2-22 0,1-1-20 16,1-1-18-16,-2 2-16 0,1 0-13 15,0 2-12-15,-1-2-13 0,1 2-15 0,-2 1-17 16,1 1-20-16,2 1-12 0,0 0-15 0,0 0-9 16,0 0-5-16,2 1-6 0,-2-1-10 15,1 2 1-15,-1 6 2 0,2 3 4 0,0 7 11 16,-1 5-1-16,0 6 4 0,2 3-2 0,0 4 3 15,0 2-1-15,4 0-1 0,-3 1 0 0,2-1-1 16,-2 1 1-16,0 1 1 0,1-2 2 16,1 3 3-16,-1-2 0 0,2-5 1 0,-3-1-2 15,4-2-2-15,1-3-1 0,-5-2 4 0,4 0 4 16,-3-4 6-16,1-4 2 0,-1-5-1 16,0-3 0-16,-4-6 5 0,2-1 9 0,-2-3 13 15,1-1 12-15,-2-1 3 0,0-2-8 0,-2-8-14 16,4-6-17-16,-2-9-12 0,0-4-4 0,-2-6-1 15,-1-2-1-15,1-3 1 0,-4-2 0 16,1-1-2-16,-4-1 0 0,0-1 0 0,2 1 0 16,-1-1-1-16,-1 0 1 0,2 2-3 0,1 1-1 15,1 4 1-15,3 1-1 0,1 4 1 0,1 9 0 16,0 3 0-16,1 8-3 0,1 7 0 16,-2 2-2-16,3 6-7 0,-1-2-7 0,2 4 1 0,5 4 0 15,3 1 8-15,5 8 7 0,4 6 0 16,-1 4 2-16,4 5 0 0,0 4 4 0,2 3-2 15,-5 0-1-15,0 1 1 0,-2 3-3 0,-2 0 0 16,-2 0 0-16,0-4 0 0,-2-1-2 16,-2-7 4-16,-1-4 0 0,1-6-1 0,-4-9 0 15,-3 0 0-15,2-7 1 0,-4-1 0 0,-1-2 7 16,-1-3 0-16,0-5 3 0,1-4-3 0,0-9-4 16,5-4-1-16,-4-4-1 0,-1-3-2 15,2-3 0-15,0 1 2 0,-2-4-2 0,-1-2 2 16,2 2 0-16,-1-3-3 0,-1-1 0 0,1 2 0 15,2 0 1-15,1 3 0 0,-1 5 1 16,4 6-1-16,-4 5-1 0,3 8 0 0,-3 5-1 16,-1 4-4-16,3 4-5 0,-4 0-3 0,1 2-2 15,2 2 4-15,3 6 5 0,2 5 6 16,1 6 0-16,1 4 2 0,0 4-2 0,-2 6-1 16,2 2 2-16,-3 1 0 0,-2 6 0 0,-1 3 3 15,-4 0-1-15,2 5-1 0,1-4-3 0,-2-2 2 16,0-3 0-16,4-7 1 0,-2-1 2 0,3-8-3 15,1-5-3-15,0-6-2 0,-1-1 2 0,2-7-1 16,1-3-5-16,0-2-21 0,-1-3-32 0,3-4-47 16,-1-2-59-16,5-4-73 0,-2-3-122 15,0-4-268-15,2 0-374 0,-4-3 269 0</inkml:trace>
  <inkml:trace contextRef="#ctx0" brushRef="#br0" timeOffset="251078.9458">2771 7918 716 0,'-5'8'297'15,"-2"6"-75"-15,-1 3 13 0,2 4 21 0,-1 1-8 16,3 0-33-16,-2 5-33 0,-1 2-35 0,3 0-30 16,4-2-25-16,1 0-20 0,8-3-15 0,1-2-9 15,4 0-5-15,3-4-7 0,1-4-1 16,4-3-1-16,0-4-1 0,6-5-3 0,2-7-6 15,-1-3-3-15,2-5-5 0,-1-4-2 0,-6-2-1 16,0-3-3-16,-4-3 1 0,-3 0-1 0,-6-3-1 16,-3 2 0-16,-7-1-2 0,-1 1-4 15,-6 2 1-15,-2 0-2 0,-6 3-3 0,-1 2-3 16,-3 5-4-16,-3 2-2 0,0 4 1 0,-4 3 1 16,0 3 0-16,-2 4 3 0,5 2-2 0,-1 1 2 15,2 2 0-15,3 2 2 0,2 0-2 16,3 1 2-16,5 1-2 0,4 1-1 0,3 1 3 15,2 1 0-15,2 1 0 0,4 1 2 0,1 0 0 16,3-2 3-16,2-3 1 0,4-2 0 16,3-5 3-16,4-4 1 0,2-7 0 0,2-3 0 15,4-4-1-15,-3-4-3 0,-2-1 1 0,1 2 1 16,-6-4-1-16,-2 3 2 0,-2 2-6 0,-2 2 0 16,-1 1 0-16,-4 2 1 0,-1 3-1 15,-2 4-1-15,-2 1 1 0,0 4-1 0,0 3-2 16,0 3 2-16,0 4 0 0,-2 2 0 0,0 2 3 15,1 3 1-15,0 2 0 0,-1 2-4 16,-2 0 2-16,-1 1-1 0,-1-2 1 0,2 3 0 0,-1-5-2 16,0 2 1-16,1-4-1 0,-1-2 1 15,0-5 0-15,0-4 1 0,0-2 2 0,-1-4 6 16,0-1 5-16,0-4 3 0,2-5-1 0,-1-3-9 16,3-3-3-16,-1-5 0 0,5-2-2 15,-2 0 1-15,0-1-1 0,2-1-1 0,1 1-1 16,-3 0 0-16,1 4 0 0,1 0-2 0,-2 5 1 15,1 1-4-15,-1 5 3 0,-2 3 0 16,0 4-1-16,1 4 0 0,-1 2-2 0,3 4 3 16,-2 1 0-16,1 3 7 0,1 2-4 0,-1 1 0 15,3 2 0-15,-1 0-3 0,1-1 2 0,2-1 0 16,-1 0 0-16,3-2 2 0,1-4-2 0,-1-3 0 16,3-1 0-16,1-4-2 0,-1-4 3 15,-1-3 0-15,0 0-1 0,-3-5 2 0,2-3 1 16,-4-2-1-16,-2-2 0 0,3 2 0 0,-4-4-2 15,-3-1 0-15,-3 1 0 0,-1-1 0 0,-1-1 2 16,1 0-1-16,-4 4 1 0,-3 1 1 0,4 0-1 16,-5 6 1-16,5 1 2 0,-1 5 1 0,1 3-2 15,2 2-3-15,1 0-1 0,0 2-4 0,0 2 1 16,-1 5 3-16,1 4 0 0,0 2 3 16,0 1-2-16,2 0-3 0,4 4 4 15,0-1-2-15,3-1-2 0,0 0 5 0,0 2-2 0,1-1-2 16,-1 1 0-16,3-1-13 0,1-2-25 15,2-5-45-15,3-5-55 0,-2-6-89 0,4-4-122 16,-3-6-299-16,-4-3-444 0,-4-1 360 0</inkml:trace>
  <inkml:trace contextRef="#ctx0" brushRef="#br0" timeOffset="251197.5212">3487 7578 937 0,'-1'-6'385'0,"3"1"-305"15,2-2-64-15,6 2-26 0,4 2-85 0,1-2-256 16,-1 3-427-16</inkml:trace>
  <inkml:trace contextRef="#ctx0" brushRef="#br0" timeOffset="251600.7262">3800 8034 1830 0,'2'-5'88'0,"1"-6"-43"0,3-3 17 16,-2-4 25-16,5 0 18 0,-1-3-4 0,0-1-20 16,0-4-16-16,1 1-13 0,-2-2-3 0,1 0-2 15,-2-2 1-15,0-1 1 0,-2 0-2 0,2 2-3 16,-2-3-6-16,-4 1-9 0,-3-3-5 15,0 0-5-15,-1-2-4 0,0-3 1 0,-1-1-1 16,0 2 0-16,-3-2-3 0,1 0-1 0,1 0-2 16,-3 3-1-16,2-2 0 0,-1 5 0 0,3 4-1 15,0 5 4-15,1 6 2 0,1 8 2 16,-2 2 2-16,3 7-6 0,1 1-11 0,-1 3-9 16,1 5-3-16,-2 4 1 0,1 9 8 0,-3 6 1 15,1 6 1-15,1 7 1 0,1 6-1 0,-1 3 3 16,3 2-2-16,3 3 0 0,2 0 3 0,4-1-2 15,2-2 2-15,4-3 0 0,0-4-2 16,2-1-1-16,1-5-13 0,0-4-36 16,5-7-71-16,-2-8-114 0,0-7-182 0,-1-9-335 15,0-6-621-15</inkml:trace>
  <inkml:trace contextRef="#ctx0" brushRef="#br0" timeOffset="251754.3358">3645 7542 486 0,'-1'-6'755'0,"-1"-1"-509"16,6-3-99-16,7 2-45 0,6-2-31 0,4 1-10 16,6-2-7-16,5-3-20 0,7 3-43 0,3-3-79 15,0 2-145-15,1 1-216 0,-1 3-169 16,-4 0 60-16,-3 2 558 0</inkml:trace>
  <inkml:trace contextRef="#ctx0" brushRef="#br0" timeOffset="252401.9367">4244 7286 1 0,'-1'-1'322'0,"1"-2"118"0,0 2-80 0,-2 1-67 16,2 1-69-16,0 2-69 0,0-2-47 16,0 5-13-16,-2 1 7 0,-1 1 24 0,-3 7 3 15,1 1-9-15,0 1-17 0,0 4-22 0,3 0-19 16,-1 0-12-16,1 3-6 0,2 3-9 16,0 1-4-16,2 0-5 0,1 3-3 0,1-2-5 15,1-1-4-15,2-5 1 0,4 1-4 0,-2-6 2 16,2-3 0-16,3-4 0 0,-2-5 0 0,2-5 3 15,-3-2 1-15,0-3-2 0,1-3 0 16,-2-6-4-16,0-1-4 0,1-4-8 0,-1-1-7 16,-3-5-8-16,-2-1-8 0,0-3-3 0,-2-1 0 15,-2-5 1-15,-2 2 1 0,-2 2 4 16,-3 1 1-16,0 4 0 0,-2 4 2 0,-2 5-1 16,-2 2 2-16,2 3-1 0,0 1 1 0,-1 7 3 15,1 2 4-15,0 1 3 0,1 1 2 0,2 4 0 16,-2 2 2-16,4 1-2 0,-1 0 2 0,2 6 2 15,1-2 2-15,2 4 5 0,2-2 4 0,4 1 4 16,3-5 4-16,2 1 5 0,1-5-1 16,3-3-1-16,3-3-1 0,1-3-5 15,-1-3-2-15,4-2 0 0,-1-2-2 0,-1-1-2 0,2-3 1 16,0 2-1-16,-3-3-4 0,2 1 1 0,-7-2-1 16,2 1 0-16,-2 3-2 0,-1 0 1 15,-3 4-3-15,1 2 0 0,0 2 0 0,-5 2-3 16,0 2 0-16,0 1 0 0,-2 4-1 0,1 1 3 15,4 2 0-15,-5 4 0 0,4 1 0 16,-4 2 0-16,2 0 0 0,-1 0 0 0,2 0 2 16,-1 1-2-16,1 1 0 0,-1-1 2 0,3 1-2 15,1-4 0-15,-3-5 0 0,1-4 0 0,2-4 2 16,1-4 3-16,-1-4 2 0,1-3 2 16,-2-2-1-16,-2-2 2 0,0-3-1 0,-2 1-2 15,-2-3 0-15,-1-1-2 0,-1 0-1 0,-1 0-1 16,-1 1 0-16,0 1-1 0,0-1 0 0,0 4 2 15,0 2-2-15,0 5 1 0,1 1-1 16,1 4-2-16,0 3-2 0,1 1-7 0,1 3 1 16,2 1 0-16,0 3 4 0,3 4 4 0,3 2 0 15,-2 3-1-15,4 2 2 0,2 0-1 0,2 0 1 16,0 0 0-16,-1 3-1 0,3 0-16 0,2-3-52 16,2 1-58-16,0-5-129 0,-2-3-141 0,0-5-234 15,0-6-476-15</inkml:trace>
  <inkml:trace contextRef="#ctx0" brushRef="#br0" timeOffset="252534.1099">4792 6928 1 0,'0'-1'0'0,"1"1"0"15,1-2 0-15,4 5 0 0,-2 1 0 0</inkml:trace>
  <inkml:trace contextRef="#ctx0" brushRef="#br0" timeOffset="252943.1717">4976 7263 1932 0,'0'-11'187'16,"1"-7"-156"-16,0-5 6 0,5 6 21 0,-2-2 28 15,3 1 18-15,1-1-8 0,-1 1-20 0,-1 2-19 16,3 0-17-16,2 0-11 0,1 3-8 0,-2-1-4 16,3 4-5-16,-1 3-4 0,0 1 0 15,0 1-5-15,-3 5-3 0,1 0 0 0,1 5-1 16,-4-1 1-16,-1 4 1 0,1-1 1 0,-1 5-1 16,0-2 1-16,-1 4 0 0,-1 1-2 15,-3 0 2-15,0 2 1 0,-2-1 0 0,0 3 1 16,-1-1 0-16,-3-1 0 0,2-2 1 0,0-7-1 15,3-3 3-15,0-2 16 0,0-3 19 16,2-3 5-16,-2-2-1 0,1-2-13 0,0-3-18 16,3-2-3-16,1-1-2 0,-3 1 0 0,5 0 1 15,-3-1-2-15,3 3 4 0,-1-2-3 0,3 2-1 16,0 1-2-16,0 3-1 0,0 1-2 0,1 4-2 16,0 0-1-16,-1 2-3 0,1 0 2 15,1 2 0-15,3 1 2 0,-1 2-4 0,0 2 2 16,3 2-1-16,-1 1-11 0,1-3-38 0,-2 3-71 15,2-1-137-15,-1-1-289 0,1 0-501 0,-2 0-67 16</inkml:trace>
  <inkml:trace contextRef="#ctx0" brushRef="#br0" timeOffset="253394.9731">5678 6831 605 0,'-7'-3'693'15,"-3"0"-526"-15,-3 2-2 0,1 2 44 0,1 3 17 16,-4 2-14-16,1 1-47 0,0 2-42 16,-1 3-29-16,4-2-25 0,5 3-19 0,1 1-12 15,4 2-9-15,3 0-5 0,2 2-2 0,1-2-5 16,6-3-4-16,2-4 1 0,3-4 4 0,2-2 3 16,2-6 3-16,1-2-1 0,0-1-5 15,0-5-2-15,0-1-1 0,-4-2-1 0,-4-1 1 16,-3 2 3-16,-1 0-1 0,-6 0 1 0,0 0-1 15,1 2-1-15,-3 0-2 0,-1 3-4 0,0 2-3 16,1 3-2-16,-1 0-4 0,0 3-3 0,1 2-9 16,0 1 0-16,3 0 0 0,0 6 1 0,3 2 9 15,0 4-1-15,1 6 2 0,0 4 0 16,2 7-2-16,2 1 2 0,4 5-1 0,-1 2 0 16,2 3 1-16,-5 6 0 0,-2 1 0 0,-2 3 0 15,-6 5 1-15,-2-1 1 0,-3 3 1 16,-5-1 1-16,-9 1 2 0,-3-4 1 0,-4-9 1 15,-4-7 2-15,1-10 3 0,3-11 8 0,4-11 13 16,5-5 12-16,0-6 1 0,2-3-2 0,4-7-12 16,0-1-9-16,6-6-9 0,2-6-7 15,3-3-6-15,8-7-4 0,2 1-6 0,9-7-7 16,5 3-17-16,-1 0-34 0,2 5-51 0,-6 2-91 16,-1 3-151-16,-2 1-400 0,-4 4-857 0</inkml:trace>
  <inkml:trace contextRef="#ctx0" brushRef="#br0" timeOffset="255397.3868">2088 8840 1 0,'0'1'0'0,"0"-1"0"16,1-1 0-16,1 2 194 0,-1-1 32 0,2-1-16 16,-1 1-42-16,0-2-32 0,5-2-13 0,4-1 0 15,0 0 0-15,8-2-14 0,2-3-13 16,1 2-17-16,7-4-7 0,1 0-5 0,1-1-9 16,4 0-5-16,2-4-9 0,4 1-1 0,0-1-5 15,6-1-5-15,-2 0-1 0,5-1-4 16,0 1-2-16,2-1-2 0,2 2-2 0,-2-1-4 15,3 3-2-15,-1-1-3 0,2-1 0 0,1 5-1 16,-1-3-2-16,2 0 0 0,3 0-2 0,1-1 0 16,2 2-2-16,0-1 1 0,2 2 0 15,-4-2 0-15,0 2-2 0,2 0 0 0,1-2-1 16,-3 3-1-16,1-3 0 0,-3 5-2 0,-1-3 2 16,1 4 1-16,-3-1-1 0,2 0 0 0,-5-1-1 15,1 2 2-15,-1-2-1 0,-3-1 4 0,1 3-2 16,-1-4 2-16,-2 3-2 0,0-3-1 0,-5 2 0 15,3-3-2-15,-4 2 0 0,1-2 1 16,-1 3-2-16,-2-3 0 0,-1 1 1 0,-4 2-2 16,1 0 2-16,-1 0 2 0,1 0-2 0,-3-1 1 15,0 2 0-15,-3-2-2 0,1 1 2 0,1 0-2 16,-1 0 0-16,0-1 0 0,2 1-1 16,0 0 3-16,-3-3 1 0,-1 2-2 0,1-1 2 15,-1-1-1-15,0 1 0 0,-3 1-2 0,2-5 1 16,-2 5 1-16,1-1-1 0,-4-1 2 15,2-1 1-15,-2-2-2 0,1 3 0 0,0-2-1 16,0-1-2-16,0 2 1 0,3-1-2 0,-4 1 3 16,2-2 0-16,-1 1-2 0,-1-1 2 15,1 1 1-15,-1-3 0 0,3-1 1 0,0 1-1 0,-2 0 0 16,0 1 0-16,-2 1 1 0,-1-1 1 16,-4 3-1-16,2-1 1 0,-5-1-1 0,3 1-1 15,-5 0 1-15,2 0 1 0,-2-3-1 0,0 4 1 16,2-3-1-16,-1 0-3 0,-1 2 2 0,-1-2-1 15,2 0 0-15,-4 0 0 0,2 3 0 16,-2-3-2-16,2 1 3 0,-4 3-2 16,1-4 1-16,0 0-1 0,0 1 1 0,-1 1-1 15,-1-2 0-15,1 0 1 0,0 3 3 0,-3-3-1 0,1 1 1 16,-2-1-1-16,1 1-3 0,-3 0 0 16,-1 1 0-16,0 1 1 0,0-2 1 0,-2 0-1 15,1 3-1-15,-2-1 0 0,2 0 0 0,-2 1 1 16,-1 0 1-16,-1 0 2 0,3-1 0 0,-4 0 1 15,0 3 1-15,0-1 2 0,-2 2 3 16,-1-1-1-16,0 5 0 0,-1 0-6 0,2-2 0 16,-1 1-2-16,-1 1 1 0,-1-1-1 0,0 2-3 15,1-2 0-15,-3 1-3 0,2 1 0 16,-5 0 0-16,0-1 0 0,-2-1 1 0,-1 2 0 16,0 0-3-16,-2-1 0 0,-3-1 2 0,-3 3-1 15,-2-2 3-15,0 0-2 0,-5 1-2 0,-1 0 0 16,-4 0 2-16,2 0 1 0,-1 1 2 15,-1-1-3-15,3 2-4 0,-3 1-1 0,2 0-2 16,1-1 6-16,0-1-1 0,-1 2 1 0,3 0 1 16,-3 1-3-16,2-1 3 0,-4 2 0 0,1 0 1 15,-1 0 0-15,-2 1 1 0,0 1 1 16,-2-1 0-16,-1 1-1 0,-1 0-1 0,1 2 1 0,-1-1 0 16,-1 1-1-16,2 0 2 0,-2 2-2 15,0 1 2-15,-1-3 0 0,-1 2 1 0,1 1 0 16,0 3-2-16,-2-1 1 0,5-2-1 0,0 3-2 15,0 1-1-15,-1-2 1 0,1 3-1 16,0-1 2-16,1 0 1 0,1 1 0 0,2 0 2 16,1 0-1-16,-2-2 0 0,1 3-1 0,2-3 2 15,1 2-3-15,-3-3-3 0,1 3-5 0,0-2-7 16,1 1-4-16,-2 3-1 0,0-2 1 16,-1 3 2-16,-2-1-1 0,-2-1-2 0,1-1-1 15,-3 2-2-15,3-1-6 0,-1 0-9 0,1 1-11 16,0-2-8-16,0 1-6 0,-2 1 4 0,0 1 10 15,1-2 12-15,0-1 13 0,-3 0 8 16,3 2 5-16,-3-2 1 0,3 3 3 0,-3-3 0 16,2 3 3-16,-2-3-1 0,0 3 2 15,1-2 1-15,4 4-1 0,-3-3 0 0,4 1-2 0,-2 1 1 16,2-1-1-16,1 1 3 0,2-1-3 16,2-1-1-16,-2 0-1 0,4 0-4 0,-2 1 2 15,4 0 0-15,1 0 0 0,-1 3 0 0,0-3-1 16,1 2 1-16,-4 0 2 0,1-1 4 0,-4 2 5 15,4-1 6-15,-3 2 6 0,5 0 3 0,-2 0 4 16,-2 2 6-16,3-2 5 0,-3 5 5 16,3 0 6-16,-1 3 0 0,-1 0-5 0,2 1-4 15,2-1-3-15,0 1-2 0,-2-1 1 0,0 2 4 16,0-2-2-16,3 1 2 0,0 0 2 0,0-1 4 16,4 0 1-16,-2-2 0 0,-1 2-2 15,6-1-7-15,-5 1 0 0,1-1-6 0,2-1-5 16,3 0 1-16,2 1-4 0,-1 0 3 0,3 1-1 15,0 0-3-15,3-1-4 0,0-1-3 0,2 1-2 16,3-1 1-16,1 0-2 0,-1 3 0 16,1-3 0-16,3 3-3 0,-2-2-1 0,-1 0 1 15,2-2-2-15,3-2 0 0,-2-2 2 16,3 1-1-16,0 1 1 0,-1-2-1 0,4 1 2 0,0-2 1 16,3-2 0-16,0 2 0 0,-1-1 2 15,3-3 1-15,-2 3-1 0,0-2-1 0,3 0 0 16,-4 1 0-16,5-2-3 0,-3 0 0 0,-2 0 1 15,3-1 0-15,-1 1 1 0,0-2-3 0,-1 1 4 16,-1-2 0-16,4-1 0 0,-3 0 1 0,-1 1-3 16,3-3 0-16,-2-2 1 0,-1 3-1 15,4-3 2-15,-2 1-4 0,3 2 1 0,-4-3 2 16,4 3-2-16,-2-2 3 0,3 1-2 0,2-2 0 16,0-1 0-16,0 2 2 0,2-2 0 15,3-2 2-15,-1 0-2 0,3 0 0 0,1-2 0 16,0-1 1-16,4 0 0 0,1 0-2 0,0 0 2 15,-3-1-2-15,2-2-1 0,2 2 2 16,2-1 0-16,2-1-1 0,-3-1 1 0,7-2 1 16,3 1 0-16,-1-2 0 0,4 0-2 0,2-4 4 15,0 1-3-15,3-3 2 0,-2 3 0 0,2-1-3 16,-1 3-4-16,-1 0-16 0,0-3-23 16,2 2-50-16,1-3-89 0,3 2-160 0,-2-2-374 15,3 0-709-15</inkml:trace>
  <inkml:trace contextRef="#ctx0" brushRef="#br0" timeOffset="267912.7958">3564 8356 1 0,'-1'0'126'0,"-1"-2"100"15,0-1-18-15,1 3 0 0,-4-1 7 0,4 1-1 16,-1-1-12-16,0 1-19 0,1-2-23 0,-2 2-21 15,2-2-17-15,0 1-12 0,1 1-13 16,0 0-15-16,0 0-9 0,0 0-15 0,0 0-9 16,1 0-9-16,-1 0-9 0,1 1-5 0,-1-1-7 15,0 0-6-15,0 2-4 0,1-2-3 0,-1 0-3 16,0 0-1-16,0 0-2 0,0 0-3 0,0 2 0 16,2-1 2-16,-2 0 2 0,1 4 2 15,0 2 1-15,0 0 1 0,-1 2-3 0,2 3 1 16,-2-2-1-16,0 4 1 0,0-1 0 15,0 3-1-15,0-1 1 0,0 2 0 0,0 0-2 0,0 4 3 16,1-2-3-16,2 4 1 0,0-3 1 16,-1 3 2-16,0-1-1 0,0 6 1 15,0-1-2-15,-2 5 9 0,-2 3 7 0,0 0 3 0,0-2 5 16,2 2-9-16,0-2-7 0,0 1-2 0,0-1-1 16,-1 0 1-16,-1 4 0 0,-3 0 0 15,2-2 1-15,0-1-1 0,-2-1-1 0,1-1-1 16,-1-1-3-16,0 2-1 0,-1-3-1 0,0-1 1 15,-1-3 4-15,1-3-3 0,2-2 0 0,-2-4 0 16,4-4-5-16,2-4 4 0,-2-2-3 16,2-1 1-16,0-1 2 0,0-4-1 0,2 1 0 15,-2 0 2-15,0-2-3 0,0 0 0 0,0 0 2 16,0 0 0-16,0 0 9 0,1 0 0 16,-1 0 3-16,0 0-1 0,0 1-5 0,0-1 2 15,1-1-2-15,-1 1-1 0,0 0-5 0,0 0 2 16,3 0 1-16,-3 0-2 0,0 0 0 0,1 0-1 15,1 0-1-15,-1-2 0 0,5 2 3 0,-2 0-1 16,5-1-2-16,-1 1-1 0,-1-1 0 16,1 1 2-16,2-3-1 0,1 2 3 0,-3-2-6 15,4 1 1-15,0 1 2 0,3-1-2 0,0 2 5 16,2-2-4-16,2-1-1 0,3 2 1 0,-2 0 0 16,7-1 1-16,-3-1-1 0,3 1-1 0,-1-3 1 15,4 2 0-15,-1 0 0 0,4 1 1 16,-1-3-4-16,6 4 3 0,-1-4 1 0,2 4 2 15,2-4 3-15,-1 4-2 0,0-1 0 0,0-1-1 16,0 1 0-16,-2 0 2 0,2-2 0 16,-2 1 0-16,-3 1-2 0,4-4 1 0,-3 2 1 15,-1 1 0-15,2-2 0 0,-5 2 0 0,0-1-1 16,0-1 3-16,-2 2-1 0,2-2-1 0,-1 1 1 16,0 1-4-16,0-1 1 0,-4 0 3 15,0 0-1-15,-1-1 0 0,1 1 1 0,0 0-5 16,-1-1 1-16,-1-1 0 0,-1 2-2 0,-1 1 2 15,1-2-1-15,-4 3 0 0,-2-3-2 16,0 4 2-16,-6-1 0 0,3 1 0 0,-3-1 3 16,-1 2-3-16,0 0-2 0,-3 0 2 0,-2 0-1 15,-1 0-1-15,-1 0 3 0,2 0-1 0,-4 2-1 16,0-2-2-16,2 1 2 0,-1 1-1 16,-1-1 0-16,-1-1 1 0,2 0-1 0,0 2-1 0,-2-2 1 15,2 3 1-15,-2-3 0 0,1 0 0 16,-1 0-3-16,1 1 2 0,-2 0 0 15,0-1-1-15,1 0 4 0,-1 0-2 0,0 1-1 0,1-1 0 16,0 1 0-16,1 1 0 0,1-1 2 16,0 0-2-16,-1-1 2 0,1 2 0 0,1-1-1 15,-1 1 0-15,1-2-1 0,-2 1 0 0,0-1-3 16,-1 0-10-16,0 0-12 0,-1 0-25 16,0 0-32-16,0 0-40 0,-1-1-48 0,0-1-51 15,-3 2-95-15,-2 2-189 0,-1-2-280 0,1 0-195 16</inkml:trace>
  <inkml:trace contextRef="#ctx0" brushRef="#br0" timeOffset="268575.1359">4947 8983 297 0,'0'0'226'0,"0"0"-42"16,-1 0 4-16,1 2 27 0,0-2 21 15,1 1-10-15,-1-1-38 0,2 1-44 0,-2-1-36 16,0 1-26-16,1-1-13 0,-1 1-12 0,0-1-2 15,1 0-7-15,-1 0-5 0,3 0-5 0,-3 0-6 16,0 0-5-16,0 0-2 0,0 2 3 16,1-1 4-16,1 1 1 0,0 0 3 0,0 1-3 15,1-1-1-15,-2 1-5 0,4 0 1 0,0 2-3 16,-2-2 0-16,4 1-1 0,-1 1-4 0,2 2-2 16,0-2-1-16,1 0-2 0,1 1 1 0,2 1-1 15,-1-1-1-15,1 1 0 0,2 0 0 16,-2 0 1-16,1 0 0 0,3-2-1 0,0 2-2 15,-1-1-4-15,-2 0 0 0,3 0 0 0,-4-2 0 16,3 2 0-16,-1-3-1 0,-2 2-4 16,-1 0 2-16,-1-2 0 0,0 3-2 0,-1-2 1 15,-2-1-2-15,-2 1 1 0,3-1-1 0,-2 1 2 16,-1-1 0-16,0 1-2 0,-1-3 2 0,-3 2-3 16,1-1 0-16,2-1 1 0,-3 2-2 15,1-1 1-15,-2-1 1 0,1 1 1 0,-1 1 0 16,-1-3 0-16,-1 4 3 0,1-2 2 0,-3 2 1 15,1-1 4-15,-1 3-4 0,-2 0 2 0,-4 1-2 16,-1 1-1-16,-2 2-2 0,-3 0 1 0,-1 0-4 16,-1 3 0-16,-2 2 0 0,-4 2 2 15,-3 5 5-15,-4 2 4 0,-4 4 4 0,1 0 1 16,-1-6-7-16,2 0-3 0,2-1 0 0,3-1-5 16,2-1-2-16,5-1-2 0,4-1-2 15,2-4 1-15,5-1 2 0,0-1 2 0,4-4-4 16,0-2-8-16,3 1-18 0,2-3-26 0,1-2-45 15,-2 1-62-15,4-2-72 0,-1-2-141 0,2 2-354 16,4-3-810-16</inkml:trace>
  <inkml:trace contextRef="#ctx0" brushRef="#br0" timeOffset="269714.5216">3644 8935 1 0,'-3'-1'235'15,"-2"1"64"-15,1-2-59 0,3 1-23 0,0 2-15 16,0-1-16-16,1 2-18 0,1-2-28 0,0 1-26 15,0-1-20-15,1 0-9 0,3 0 3 16,1 0 10-16,5 0 12 0,5-1 1 0,5-1-9 16,4-1-15-16,4 0-13 0,1 2-12 0,1 0-8 15,0-4-7-15,0 4-5 0,-3-1-6 16,-4 1-7-16,-1 1-5 0,-6 0-3 0,-3 0-6 16,-1 1-2-16,-8 1-3 0,-2-2-3 0,-1 0 2 15,-4 0-1-15,2 0-3 0,-1 0-4 0,-3 3 0 16,-2 0-2-16,-1-1-1 0,-2 1-11 15,0 2-21-15,2-2-30 0,1-2-40 0,-1 2-46 0,4-1-78 16,-4-1-118-16,2 2-232 0,4-1-266 0,-1 0 174 16</inkml:trace>
  <inkml:trace contextRef="#ctx0" brushRef="#br0" timeOffset="270275.0221">4080 8659 1153 0,'2'-2'480'0,"-2"1"-224"0,1-1-105 0,0 2-59 16,1 2-23-16,0-1 7 0,1 5 5 16,2 2 9-16,0 1-6 0,4 4-14 0,0 1-14 15,1 3-11-15,-1 0-7 0,3 1-5 0,-1 2-1 16,-3 0-2-16,3 0-3 0,-2-1-2 0,2 1-5 15,-1 1-3-15,0-3-1 0,-2 1-2 0,3-6-3 16,-4 1-1-16,0-6 0 0,-1 1 2 16,-2-6 3-16,0 0 5 0,-1-3 11 0,-2-2 6 15,2-1 1-15,-3-5-4 0,5-2-11 0,-1-4-9 16,-2-2-5-16,1-2-5 0,-2-2-1 0,0 0 1 16,0-1-2-16,1 1-1 15,-2 1 0-15,1 2-2 0,0 2 1 0,3 3 0 0,-3 4-2 16,1-1-1-16,0 3-1 0,0 3-2 0,3-1-1 15,-1 2 0-15,3-1 2 0,2 0 2 0,0 1-1 16,2 1 5-16,4-2 0 0,0 0-1 16,5-2 0-16,5-5-2 0,3-1 4 0,2-4 0 15,1 2 0-15,-2-3-2 0,-5 1 2 0,-3 0 1 16,-4-1 3-16,-4 2 1 0,-3-3-1 16,-5 2 0-16,-2 1 0 0,-3 2-1 0,-3 2 1 15,-2 1-1-15,-2 2-2 0,0 2-2 0,-5 2-1 16,-1 3 1-16,1 5 2 0,-7 1 1 0,2 4 1 15,0 3 1-15,0 1 1 0,6 3-2 16,-1-1 1-16,3 3 0 0,5 0-1 0,1 0 0 16,5 2-1-16,1 0 1 0,5-2-1 0,4 1 0 15,1-1 0-15,4-1 3 0,4 0-1 0,1-3-3 16,1-3-9-16,5-2-16 0,-1-6-24 0,7-4-44 16,2-3-82-16,0-4-159 0,0 0-444 15,-5 1-837-15</inkml:trace>
  <inkml:trace contextRef="#ctx0" brushRef="#br0" timeOffset="270954.9774">5961 8628 650 0,'-1'-4'478'16,"-4"-6"-109"-16,0 0-77 0,-2 2-64 15,2 3-52-15,-3 1-35 0,-3 1-29 16,0 1-19-16,-5 4-12 0,3 1-11 0,-6 3-6 16,3 5-5-16,-4 3-2 0,2 6-6 0,-5 1-3 15,3 3-5-15,-1 3-4 0,5 1-5 0,-2 2-4 16,6 3-5-16,2-2-8 0,1 5-2 0,6-3-2 16,-1 3-4-16,8-3 0 0,-1 1-2 0,6 0-2 15,2-1 2-15,3-3 0 0,3-2 3 16,3-6-1-16,2-5-3 0,5-1-1 0,-1-4-16 15,2-5-26-15,0-3-48 0,0-4-85 0,1-1-112 16,-3-1-214-16,0-3-378 0,-4-1-429 0</inkml:trace>
  <inkml:trace contextRef="#ctx0" brushRef="#br0" timeOffset="271256.6939">6140 9112 863 0,'1'-3'590'0,"-1"0"-193"0,0-3-82 0,1-1-45 16,-1-1-51-16,0-1-48 0,-1-4-47 16,2-1-36-16,0-2-26 0,4-4-18 0,0 1-10 15,4-3-8-15,2-1-1 0,2 0-7 0,3 0-1 16,-2-1-1-16,4 1-1 0,-2-1 0 0,0 3-2 16,1 2 0-16,-4 1-5 0,2 1-3 15,-5 7 1-15,-3 1-2 0,1 5-3 0,-5 2-2 0,0 2-1 16,0 0 2-16,-2 2 0 0,0 2-1 15,3 4 1-15,0 0 0 0,-2 6 1 0,0 0 1 16,3 3 2-16,-3 0 0 0,-1-1-3 0,1 1 1 16,4 2 0-16,-3 0-2 0,4-2 0 15,-3 3-4-15,5-1-17 0,-2 1-35 0,-2 0-47 16,4-2-84-16,2 0-136 0,5-4-335 0,-2-6-941 16</inkml:trace>
  <inkml:trace contextRef="#ctx0" brushRef="#br0" timeOffset="271582.7795">6597 8782 970 0,'4'3'425'16,"6"-1"-93"-16,0 2-36 0,2-3-31 0,5-2-59 15,-3-3-50-15,4-1-40 0,2-1-23 0,-1-1-21 16,1-2-12-16,-4 2-7 0,-1-3-8 0,-4 1-2 15,-4 1-3-15,-3-2-5 0,-3 2-4 16,-1 0-2-16,-1 0-5 0,-5 1-4 0,1 0 1 16,-3 3-5-16,-2-2-3 0,-2 3-2 0,0 3-5 15,-6 1 0-15,4 5 1 0,-3 0-1 16,4 2 2-16,-3 2 2 0,5 1 0 0,0 3 0 16,0 0-6-16,4 4 2 0,5-3-2 0,1 2-1 15,2-1 1-15,3 1 0 0,3-1 0 16,4 1 2-16,5 0 2 0,2 2-3 0,6-2-5 15,-1 0-20-15,5-1-31 0,1-4-39 0,-4 0-67 16,2-4-87-16,-5-3-144 0,0-4-317 0,3-2-629 16</inkml:trace>
  <inkml:trace contextRef="#ctx0" brushRef="#br0" timeOffset="272173.9267">7118 8601 1550 0,'-9'10'326'0,"-2"0"-74"0,-3 7-22 16,-4 1-22-16,1 0-28 0,1 0-31 0,-2 2-32 15,-1 2-33-15,2 1-26 0,6 0-26 0,6-2-17 16,3 0-3-16,6-2-1 0,4-4-2 16,3-3 0-16,1-4 1 0,6-3 0 0,1-6 0 15,0-4 3-15,2-2-1 0,-3-5-2 0,1-1 0 16,-2-2-3-16,-5-1-3 0,-2 0 0 15,-1-1 0-15,-6 1-1 0,-3 2-1 0,-2 0-3 16,-2 4-2-16,-4-1-3 0,0 4 1 0,0 3-2 16,2 1-3-16,-1 3 1 0,-2 1-2 15,5 2 3-15,-1 1 1 0,2 4 1 0,3 0 2 16,1 0 3-16,4 3 4 0,1-1-1 0,5 0 2 16,4 3-1-16,-2-2 3 0,7-2-2 0,-2-1 2 15,2-2-1-15,-1-2 1 0,3-4 1 16,0-3 2-16,0-1-1 0,-2-4 0 0,1-4-1 15,-3 0 0-15,-5-1 4 0,3-2 3 0,-6-3-2 16,-4 0 1-16,2-1-1 0,-1-5-8 0,-4 0 0 16,-3-1 2-16,1-1-2 0,-2-1 2 15,-1-2 1-15,-6 0-4 0,4-3 0 0,-4 3 0 0,0-2-3 16,-3-3 1-16,0 1-1 0,1-4-1 16,-2 0 6-16,1 0-4 0,-4 5 0 0,5 4 0 15,0 3-1-15,0 4 2 0,1 7 0 0,3 3 1 16,-1 4 1-16,4 1-8 0,-3 5-4 0,4 2-3 15,0 5-3-15,0 3 4 0,-4 6 6 16,3 4 3-16,-1 10 3 0,3 0-1 0,1 8-1 16,3 7-1-16,2 0 1 0,4 4 0 0,3-3 1 15,5 3-1-15,3 1 1 0,0-2-5 16,2 0-5-16,0-4-11 0,0-3-18 0,5-7-15 16,-5-6-13-16,5-6-19 0,-3-7-24 0,-1-5-37 15,-5-5-45-15,0-6-67 0,-9-3-125 0,-6-6-194 16,-3-3-192-16,-3-2 57 0</inkml:trace>
  <inkml:trace contextRef="#ctx0" brushRef="#br0" timeOffset="272382.8027">7251 8476 393 0,'3'-4'454'0,"2"-5"-140"0,-1-3-61 0,5 5-33 0,5 1-25 16,-1-1-17-16,0 1-21 0,6 2-20 15,1 1-16-15,1 1-14 0,1 4-11 0,5-1-10 16,-4 4-15-16,4 4-13 0,-6 1-12 0,0 4-11 15,-7 1-5-15,3 4-8 0,-7 2-5 16,0 2-4-16,-5 1 0 0,2 2 0 0,0 2-2 16,-3 0 2-16,3-3-3 0,-3-2-15 0,3-4-22 15,0-3-29-15,0-8-43 0,1-2-55 0,-1-4-97 16,-3-4-248-16,3-1-517 0,-4-4 61 16</inkml:trace>
  <inkml:trace contextRef="#ctx0" brushRef="#br0" timeOffset="272510.6277">7644 8251 370 0,'-1'-1'2'0,"1"0"-183"0,-1-1-9 0,-3 2 190 16</inkml:trace>
  <inkml:trace contextRef="#ctx0" brushRef="#br0" timeOffset="272941.7163">7768 8333 626 0,'1'2'395'0,"4"1"-125"15,0 1-42-15,3 1 8 0,1-1-16 0,-3 6-36 16,5-1-38-16,2 2-29 0,1 2-14 0,-4 3-10 15,1 0-7-15,2 3-12 0,0-1-13 16,-2 1-18-16,1-2-13 0,-1 2-8 0,0-2-5 16,-1-2-4-16,-3-2-2 0,-4 2 0 0,2-6 0 15,0-2 0-15,-4-1 1 0,0-3 5 0,-1-3 14 16,0 0 18-16,0-2 2 0,0-3-4 16,0-3-14-16,1-1-18 0,2-7-4 0,-1 0-5 0,0-2 1 15,0-3-3-15,3 0 0 0,-2-3-1 16,0 3-2-16,3-3 2 0,-3 2 1 0,3 0 0 15,-2-1-3-15,3 2 1 0,-3 1 0 16,3 3 3-16,0 0 7 0,-3 4 1 0,3 5-1 0,-2 3-4 16,2 4-4-16,-2-1-4 0,2 2 0 15,1 3-2-15,0 1 0 0,3 3 2 0,-2 4 1 16,1 1 0-16,1 4-2 0,2 2 0 0,-3-3 1 16,3 3 0-16,1 3 3 0,-3-3-3 15,0-1-7-15,-1 0-13 0,2-3-25 0,-2-3-29 16,-1-3-43-16,1-5-71 0,-2-1-107 0,-3-4-273 15,0-4-529-15,-5-1 141 0</inkml:trace>
  <inkml:trace contextRef="#ctx0" brushRef="#br0" timeOffset="273043.0281">8117 8097 1 0,'5'-2'0'0,"-2"0"0"0,4 1 0 16,-2 1 0-16</inkml:trace>
  <inkml:trace contextRef="#ctx0" brushRef="#br0" timeOffset="273376.4158">8258 8424 1558 0,'9'-14'221'0,"3"-3"-134"0,4-9 19 15,-1 3 26-15,0-3 19 0,-3-1 4 0,-2-1-37 16,-2 0-20-16,-3 0-22 0,3 2-18 0,-5-2-12 16,2 0-8-16,-3 0-2 0,-2-1-2 15,0 2-4-15,-1-3-2 0,-1 4-4 0,-3-2-7 16,2 0-1-16,-5 2-1 0,4 1-2 0,-3 1 4 16,4 4 3-16,-4 5 2 0,5 3 2 0,-4 5-2 15,5 4-5-15,0 2-15 0,0 2-15 0,1 2-7 16,0 4-1-16,-1 6 8 0,-1 5 9 15,1 5 5-15,1 2 1 0,1 5 0 0,1 3 1 16,-1 3-1-16,2 5-2 0,3 5 2 0,-2 1 0 16,3 2-1-16,0 1-8 0,3-4-32 15,-3-3-50-15,7-1-77 0,-2-10-89 0,0-8-119 16,0-7-198-16,6-8-286 0,-6-4 94 0</inkml:trace>
  <inkml:trace contextRef="#ctx0" brushRef="#br0" timeOffset="273814.1004">8360 8063 188 0,'6'-2'713'0,"-3"-3"-401"15,3 0-74-15,0 3-27 0,1 0-28 0,2 4-15 16,-4 0-29-16,4 2-21 0,0 2-12 0,3 4-10 16,1 1-9-16,-1 1-15 0,1 3-14 15,-1 0-11-15,5-1-9 0,2 2-3 0,0-4-1 16,4-2 2-16,-1-4-1 0,-2-2 0 0,-1-4-2 0,-2-1 4 15,-4-3 0-15,-1-1 1 16,-1-4-2-16,-2-2-4 0,0-1-3 0,-5 0-4 16,4-2-4-16,-6-3-4 0,2 2-3 0,-2 1-4 15,-1 3-1-15,-1-1 0 0,1 3-3 0,-1 3-2 16,0 1 0-16,0 2-3 0,1 2-3 0,0 1-8 16,3 1-6-16,0 4-3 0,1 2 3 0,1 4 6 15,3 8 6-15,0 5 2 0,1 5 1 0,0 5-1 16,-1 3 1-16,1 7 1 0,2 2 3 15,-1 2 2-15,-1 3 1 0,-7-1 1 0,-1 6 3 16,-8 0-1-16,-6 5 1 0,-8-2-1 0,-3-1 1 16,-4-4-3-16,-2-8 0 0,2-11-1 15,4-12 11-15,5-9 20 0,3-10 11 0,3-4 4 16,-3-5-4-16,5-5-14 0,0-4-8 0,5-5-2 16,1-10-5-16,11-5-8 0,3-3-6 0,9-4-6 15,3-1-4-15,8 2-3 0,3-1-11 0,6 0-23 16,1 2-39-16,0-1-71 0,3 0-117 0,-1 2-343 15,2 0-1080-15</inkml:trace>
  <inkml:trace contextRef="#ctx0" brushRef="#br0" timeOffset="299227.0079">11745 6303 1 0,'-2'0'0'0,"2"0"0"0,-1 0 185 15,-1-1 46-15,2 1 10 0,0 0-12 0,-1 0-28 16,1-2-33-16,-1 1-31 0,0 0-23 0,-2 0-14 16,2 0-6-16,1 1-3 0,-2-2 0 15,1 2-6-15,0-1-10 0,1 0-9 0,-1-2-8 16,1 0-7-16,0 2-5 0,0-3-2 0,1 1-1 15,-1-2-2-15,1 0 0 0,2 0-6 0,-2-1-3 16,3-1-6-16,0-1-4 0,-1 0-3 16,5 0 1-16,-3-2 0 0,1 0-1 0,3-2-4 0,0 0-3 15,0 1-2-15,3-3-1 0,0-1 3 16,0 3 2-16,1-1 1 0,2 1 1 0,-3-1-1 16,2 2 0-16,0-1 1 0,0 2-1 15,0-2 0-15,2 1-1 0,-1 3-4 0,3-4-1 16,-1 2-1-16,2-1-2 0,2 0 0 0,-2-1 0 15,1 1 1-15,-5 3-1 0,1 0 0 16,-1 1 0-16,2-1-2 0,1 1 1 0,2 0 0 0,1 1-2 16,-1-1-1-16,2 1-2 0,2 1 0 15,-2 4 0-15,0-1 0 0,0 1 1 0,1 1-1 16,4 0 1-16,-4 0-1 0,5 1-1 0,-2 1 0 16,1 1-1-16,1 0 0 0,-2 3 2 0,0 0 0 15,0 1 0-15,-2 1-1 0,-1 2 1 16,0 0-2-16,-1 1 2 0,-3 1-2 0,1 3 2 15,-3-2 0-15,2 1-2 0,-2-2 1 0,-2 2-2 16,3-2 0-16,-7 2 1 0,1 0-1 0,2 0 1 16,-5 0 1-16,1-1 0 0,-1 0 0 15,2 0 1-15,-3 1 0 0,1-2 0 0,0 1 0 16,1-1 0-16,0-1 0 0,-4-2 0 0,0 1 0 16,2-1 0-16,-2-3 1 0,2 1 1 0,-1-1 0 15,-4 0 1-15,4-3-1 0,-4 3 1 16,5-4 0-16,-5 2 0 0,3-2 0 0,-3 1 2 15,3-2-2-15,-4 1 0 0,0-2-2 16,1 1-11-16,0 0-25 0,0-1-48 0,-3-1-74 0,0 1-98 16,-3 0-117-16,-3 0-195 0,0 3-273 15,-5-1 246-15</inkml:trace>
  <inkml:trace contextRef="#ctx0" brushRef="#br0" timeOffset="300129.0834">11662 6413 1 0,'0'-2'36'16,"1"-3"253"-16,0 0-20 0,-1-1-17 15,0 3-33-15,-1-3-38 0,1 2-42 0,-1 1-25 16,1 1-14-16,0-2-4 0,0 0-6 0,-2 2-4 16,2-1-12-16,-1-1-9 0,1 1-3 0,0-1-7 15,0 2-2-15,1 0-7 0,1 0-7 16,-2-2-8-16,0 2-3 0,0-1-8 0,0-1-1 15,1 1-6-15,0 0 2 0,2 0-2 0,-3 0-2 16,1 1 4-16,0-1-6 0,-1 2 1 0,1-2-2 16,-1 1-2-16,2 0-2 0,-2-1-3 0,0 1 0 15,1 0 0-15,-1-1-1 0,1 1 0 16,1-1-1-16,-1 1 1 0,0-1-1 0,0-1 0 16,2 0-1-16,-1 1 0 0,0-1 2 0,1 1 0 15,-2-1 0-15,-1 2-4 0,2-2 4 16,-1 2 0-16,-1 2 0 0,1-3 1 0,0 1-1 15,1 1 0-15,-2 1 0 0,1 0 1 0,-1-2 2 16,1 2 0-16,-1 0 3 0,0 2-3 0,1-2-1 16,-1 0 0-16,2 0 0 0,-1 0 0 15,1 3 3-15,2-2 1 0,-1 1-2 0,0 4 3 16,3-2 0-16,-2 2 1 0,4 0-1 0,-3 2 3 16,0-1-1-16,3 1 1 0,-1 1 0 0,-1 1 1 15,3 1-2-15,-3 1 0 0,1-1-1 0,1 1-1 16,1 0-2-16,-2 2 0 0,4-2-1 15,-2 3 0-15,1-1-1 0,1 0-1 0,0 2 0 16,0-2 2-16,1 0-2 0,-1 1 1 0,1-2 1 16,2 0-1-16,0 0 0 0,1-1 2 0,1-2 0 15,1 1 1-15,4-1 3 0,2-1 0 16,-2 0-1-16,4-2 0 0,-4 2-2 0,2 0 0 16,-2-2 0-16,1 2 2 0,0-2-1 0,1 2 1 15,1-3 1-15,-2 1 0 0,0-2 0 0,0-1 4 16,-1-1 2-16,0 0 4 0,-4-2 3 15,3-2 2-15,-2-1 3 0,0-2 0 0,0 1-5 16,-1-1 1-16,2-4-5 0,0 1 1 0,2-3-1 16,1 0 1-16,3-4 2 0,-1-1-1 15,1-1 1-15,1-3-1 0,-1 0 0 0,1-3 1 16,-2 0-4-16,2-2 0 0,1-2-3 0,0 0-4 16,2 0-3-16,0 0 0 0,-6 0 1 0,0 3-2 15,-3 0 7-15,-3 3 1 0,-4 2 1 0,-5 3 3 16,1 2-3-16,0-1-2 0,-6 6-4 0,3-1-2 15,-5 1-1-15,1 4-2 0,1-1 0 0,-2 3-1 16,1-1-3-16,-2 2-2 0,2 0-12 16,-2 1-15-16,-2 0-26 0,2 0-35 0,0 0-38 15,2 1-44-15,-2 0-43 0,1 3-73 0,0 1-132 16,0 0-235-16,-1 4-288 0,-1 2 585 16</inkml:trace>
  <inkml:trace contextRef="#ctx0" brushRef="#br0" timeOffset="300899.3786">12059 6536 1 0,'0'-2'0'0,"0"0"0"15,-1-2 0-15,-2-1 0 0,3 4 55 0,-1-3 176 16,0 2-1-16,0 0 2 0,-2 1-13 0,2-2-14 16,0 2-24-16,-2 1-24 0,-1-2-22 15,2 1-21-15,-3-1-15 0,1 1-11 0,2-1-7 16,-3 2-3-16,2-1 0 0,1 1-3 0,-1-2 2 15,2 1 0-15,0 1 2 0,-1-2-1 0,2 1-5 16,0-1-8-16,0-2-11 0,0 0-9 16,3-3-10-16,-1-2-9 0,2 1-3 0,5-4-4 15,1-1-1-15,1 0-1 0,6-2 1 0,-3 0 1 16,4 2-2-16,2-1-2 0,1-1-1 16,4 3-3-16,0-3-1 0,2 5-1 0,1-1 1 15,2 2-3-15,5 1-2 0,-1 1-2 0,-4 2-1 16,0 3-1-16,-4 2 1 0,-1 0 0 15,-4 1 0-15,2 2 0 0,-1 1 2 0,-4 2-1 0,0 1-1 16,-3-2 1-16,1 3-1 0,-6 0-1 16,0 1 2-16,1-2-2 0,-3 3 0 0,-2-2 3 15,-1-2-4-15,2 2-2 0,-3-2-4 0,0-1-14 16,1-2-13-16,-2 1-34 0,3-1-51 0,-2 1-63 16,4-1-126-16,2-1-250 0,4-1-398 0,1-2 84 15</inkml:trace>
  <inkml:trace contextRef="#ctx0" brushRef="#br0" timeOffset="301821.2215">14126 6063 1 0,'0'1'0'15,"0"-1"0"-15,0 0 287 0,0 0 30 16,0 0-42-16,-2 2-39 0,1-2-32 0,-2 0-25 15,3 1-8-15,-1-1-6 0,0 0-5 0,0 0-6 16,-1 0-17-16,2 0-16 0,-2-1-15 0,2 1-15 16,0-2-11-16,0 2-9 0,0 0-9 15,2-3-7-15,0 1-8 0,-1-1-5 0,0-5-6 16,0 4-5-16,3-4-4 0,2 2-6 0,-3-4-4 16,5 0-3-16,0-1-4 0,1 0 0 0,-1-4-1 15,2 3-2-15,3-2 0 0,0-1-2 16,2 1-1-16,1 0-2 0,4 2-1 0,5-2 0 15,1 2 0-15,7-4-2 0,5 5 1 0,2-1-1 16,3 1 0-16,5 2-1 0,-5 5 0 16,1 1 0-16,-4 1 1 0,-4 2 0 0,3 3 1 15,-6-1-2-15,-1 2 1 0,1 2-1 0,-5-1 0 16,0 1-2-16,-7 2 1 0,2 1 0 0,-3 2-1 16,-2 0 1-16,2 2 0 0,-3 2 2 0,2-2 0 15,-1 5 1-15,1-1 0 0,2 1-1 16,0 0 2-16,0-1-1 0,1 1 2 0,-5-4-2 15,1 1 1-15,0-1 0 0,-5-1-2 16,5-1 3-16,-6-1-3 0,1 0 2 0,1-1-1 0,-3-1-1 16,-1-1 1-16,-1-1 0 0,-4-2 0 15,4 3 1-15,-2-4 1 0,-3 1-2 0,2-2 1 16,-3-1-1-16,0 1 1 0,2-1-1 0,-3 0 1 16,-1 1 2-16,2-2-2 0,2-1 2 0,-3 0-1 15,-1 0 0-15,0 1-1 0,3-1-5 16,-3 0-9-16,0 0-20 0,-1 0-33 0,0-1-43 15,-1 1-53-15,-3-1-81 0,1-2-144 0,0 2-267 16,-6-1-667-16</inkml:trace>
  <inkml:trace contextRef="#ctx0" brushRef="#br0" timeOffset="302420.9273">14192 6038 531 0,'1'-2'446'0,"-1"1"-116"0,0-2-60 0,1 1-22 16,-1 1-14-16,0 1-28 0,-1-1-40 0,1 1-38 16,0 0-35-16,0 0-26 0,1 0-23 15,-1 0-14-15,0 0-10 0,0 0-6 0,0 1-5 16,1-1-6-16,-1 1-6 0,2 0-1 0,0 0 0 16,-1 3 1-16,1 1 6 0,-1 1 0 0,5 4 0 15,-3 0 0-15,4 1-2 0,-3 2 2 16,5 2-1-16,-2 1 1 0,0 0 0 0,2 2 2 15,5 0 0-15,-1 1 0 0,-1-1 4 0,7 2-2 16,-2-3 2-16,0 2 1 0,4-2-1 16,-2 2-1-16,6-2 3 0,-2 2 4 0,0-5 4 15,4-2 0-15,-1-2-3 0,0 1-4 0,4-5-1 16,-4 2 2-16,2-4 1 0,1-1 2 0,-1-1 2 16,-2-2 0-16,0-2 2 0,2-2 1 0,-2-1-1 15,0-2-1-15,-2-3-5 0,0 1 1 0,-1-2-1 16,0-3-2-16,-1-2 3 0,2-1-4 0,-1-3-2 15,0 0 0-15,2 0 0 0,-1 0-3 16,-3-3 2-16,2 0-1 0,1 0-1 0,-4 0 0 16,-4 4-1-16,1 1-1 0,-5 1 0 0,-1 1-1 15,-1 3-5-15,-3 1 1 0,-4 3-4 16,-1 2-6-16,1-1-11 0,-3 3-7 0,0 1-16 16,-4 0-16-16,3 3-28 0,0-1-39 0,0 2-70 15,-1 0-80-15,-3 2-140 0,-1-1-226 16,-1 5-266-16,-2 1 417 0</inkml:trace>
  <inkml:trace contextRef="#ctx0" brushRef="#br0" timeOffset="302905.0948">14405 6247 1 0,'0'-2'0'0,"0"-1"140"16,0-4 166-16,0 4-21 0,0-1-20 0,1-1-33 16,-1 1-32-16,1-2-25 0,0 2-29 0,3-1-20 15,-2-1-13-15,-1 1-13 0,2-2-11 0,2 2-9 16,-2-2-8-16,5 0-5 0,-2 0-6 16,0 3-6-16,2-1-5 0,2 1-9 0,0-2-6 15,2 1-4-15,1 4-1 0,3-2-4 0,3 2 2 16,-3 1-2-16,6 0-3 0,-1 3 2 15,2-1-2-15,-2 0 0 0,1 2 2 0,-1 2-3 16,-1 0-3-16,1 1-1 0,1 3-1 0,-2-2-2 16,-1 1-2-16,-1 0-4 0,-6 0-3 0,3-1-1 15,-4 1 0-15,-4-1-1 0,1-1-2 0,1 2 0 16,-4-2-5-16,0 0-11 0,-3 1-27 16,3 0-57-16,-4-1-89 0,-1 1-157 0,-1-1-419 15,-5 0-769-15</inkml:trace>
  <inkml:trace contextRef="#ctx0" brushRef="#br0" timeOffset="310662.0563">12630 7778 309 0,'-2'-9'419'0,"1"-1"-61"0,-3-2-49 15,1 1-35-15,0 3-34 0,0 0-42 0,-2-1-36 16,3 2-29-16,0 2-19 0,-1-3-21 0,0 5-22 15,2 1-25-15,1 2-28 0,-1 2-26 16,1-2-27-16,0 2-3 0,0 4 6 0,0 0 12 16,-1 5 19-16,-3 5 8 0,0 5 3 0,-1 3-1 15,-2 1 1-15,-1 4-3 0,1 0-3 0,-1 0 2 16,0 1-4-16,-1 0 0 0,-2 1 0 16,-3-1 2-16,0 3 1 0,-2-2 0 0,1-1 1 15,0 0-1-15,0-5 1 0,4-2-2 0,5-5 1 16,1-5 3-16,5-2 6 0,1-6 9 15,3 1 3-15,2 0 6 0,6 0 0 0,5-1-1 16,8 0-1-16,8-2-2 0,8-3-5 0,7-1-4 16,8-1-6-16,6-2-2 0,8 0-2 0,2-2 0 15,-1 1-3-15,0 0 1 0,-6 1-2 0,-6 2-2 16,-5 0-7-16,-7-2-12 0,-7-1-22 0,-5 1-29 16,-7-2-34-16,-4 0-44 0,-6 0-74 0,-2-3-132 15,-7 1-237-15,-5-3-286 0,1-2 240 16</inkml:trace>
  <inkml:trace contextRef="#ctx0" brushRef="#br0" timeOffset="310841.785">13400 7963 1 0,'4'11'203'0,"1"4"221"16,-3 7-42-16,2-2-60 0,-4 0-56 0,-2-2-42 15,-4 4-31-15,-6 0-17 0,-6-1-27 0,-4 2-32 16,-4-2-39-16,4-2-35 0,-2-1-21 0,6 0-9 15,-2-2-8-15,3 3-24 0,4-5-48 16,2 1-73-16,3-5-104 0,4 1-140 0,4-7-240 16,6-2-447-16</inkml:trace>
  <inkml:trace contextRef="#ctx0" brushRef="#br0" timeOffset="311354.1134">14047 7628 1053 0,'-3'-4'383'16,"0"-1"-96"-16,2 1-73 0,1 2-54 0,0 2-51 15,0 0-56-15,0 2-50 0,0-1-20 0,0 2-1 16,0 6 14-16,0 2 24 0,0 6 18 0,0 3 6 16,0 3 2-16,0 5 1 0,-1 2 4 15,-1 3 5-15,-1 1 4 0,-1 1-1 0,0 0-1 16,-1-1-14-16,3-1-10 0,-1-1-4 0,-2-1-10 16,3 0 3-16,0-1-2 0,-1-4-5 0,0-3 0 15,1-2-7-15,2-4-1 0,-1-6-1 16,1-1 2-16,-2-2 0 0,2-3 1 0,0-2 1 15,0-2-3-15,0-1-9 0,0 0-17 0,0-3-24 16,-1 0-48-16,1-1-69 0,-2-5-98 16,2-1-127-16,2-5-126 0,1-2-118 0,-1-6-75 15,0 0 519-15</inkml:trace>
  <inkml:trace contextRef="#ctx0" brushRef="#br0" timeOffset="311674.8499">14018 7607 596 0,'1'-11'386'0,"1"-3"-57"0,6-2-52 0,-3 4-32 16,1 2-37-16,2 2-44 0,1 4-38 16,-1 0-34-16,0 0-25 0,3 4-19 0,1 1-12 15,2 4-8-15,0 1-4 0,1 0-4 0,-2 6 0 16,-4 0-1-16,-2 3-2 0,-4 1 0 0,-3 2-2 16,0 3-3-16,-3 0-1 0,-3 0-1 0,-4 3 2 15,-3-1-1-15,-3 3 0 0,0 1 2 16,-6-1-1-16,2 1 3 0,-3-4-2 0,2 0-1 15,4-6 2-15,1-3-2 0,7-5-1 0,3-4 2 16,2-2 2-16,4-3 5 0,2 0-2 0,1 0 0 16,0 0-8-16,-1-1-4 0,6 1 1 15,3 0-1-15,5 0 1 0,2 1-2 0,4-1-2 16,4 3 1-16,-1-2 0 0,0 4-1 0,-2-1 0 16,-2-1-1-16,0 2-7 0,-2-1-12 0,-1 0-34 15,3 2-54-15,-2-3-79 0,1 0-140 0,0-1-292 16,-6 1-440-16,2-2 368 0</inkml:trace>
  <inkml:trace contextRef="#ctx0" brushRef="#br0" timeOffset="311972.0345">14473 7782 75 0,'11'0'619'0,"3"-3"-116"16,5-2-103-16,1 0-92 0,-9-1-77 15,-1 2-59-15,-2 1-25 0,-6-2-18 0,-2 1-14 16,0-4-20-16,-1 2-22 0,-4 2-22 0,1 0-16 16,-5 1-18-16,2 0-7 0,-1 1-3 15,-2 4-4-15,-7 1 6 0,4 4 10 0,-7 3 7 16,0 4 6-16,1 1 3 0,0-1-4 0,6 4-5 16,-1 0-4-16,7-2 0 0,0 1-8 0,5 1-3 15,2 1 1-15,2-2-2 0,6 2 1 16,1-2 2-16,5-1-2 0,2-1-2 0,5-1-2 15,0-3-6-15,2-2-16 0,6-7-26 0,2-2-37 16,1-7-43-16,5 0-46 0,-4-6-61 16,0 0-101-16,1-5-214 0,-2 0-288 0,0-3-126 15</inkml:trace>
  <inkml:trace contextRef="#ctx0" brushRef="#br0" timeOffset="312941.6552">14965 7578 733 0,'-3'4'210'0,"-5"5"-38"15,-3 5 34-15,1-1 33 0,1 2 13 0,-2 2-14 16,-1-1-40-16,2 0-34 0,-1 5-36 0,4-2-35 16,1-2-22-16,4 1-21 0,4 3-13 0,2-3-5 15,2 0-1-15,5-1-1 0,4-4 8 16,2-4 5-16,3-5 0 0,3 0 0 0,-1-8-6 16,4 0-3-16,-2-5-3 0,-2-3-1 0,0-4-1 15,-4-3-2-15,1-4-3 0,-7-4-4 16,0 0-6-16,-3-7-2 0,-1 1-5 0,-2-4-1 15,-3-1 0-15,-2-5-2 0,-1-2-2 0,-2-2-1 16,0 1-1-16,-4-1-1 0,-1 1 2 0,3 2 1 16,-3 3 2-16,2 6 0 0,-2 4-3 15,-1 6 3-15,2 7-1 0,-2 2-1 0,1 8-1 16,4 3-6-16,1 4-9 0,-2 2-3 0,1 4 1 16,1 5 5-16,-5 5 7 0,-2 8 4 0,5 2 3 15,-2 5-1-15,4 5 0 0,2 2-1 0,1 5 1 16,4 4-2-16,-2 2 0 0,0 4 1 0,6-1 0 15,0-1 2-15,3-6-1 0,7-8-1 16,0-9-3-16,4-6-1 0,2-9 4 0,-2-3 5 16,-3-8 5-16,1-4 4 0,-1-4 1 0,-1-5 2 15,-1-3-2-15,-4-5-3 0,0-2-2 16,-1-5-5-16,-2 0-3 0,-5-2 0 0,1-2 1 16,-1 2 1-16,-4 0 0 0,-1 5-3 0,0 5 2 15,-1 5 0-15,0 3-1 0,0 8 0 0,0-1-4 16,-1 2-8-16,1 2-10 0,0 2-16 15,0-1-3-15,1 2 4 0,-1 5 11 0,2 1 16 16,3 3 5-16,-2 2 2 0,0 3 0 0,5 1-2 16,0 0 2-16,4 1 1 0,-2-1 0 15,3-4 5-15,5-3 1 0,2-5 2 0,0-4 4 16,6-5-2-16,-1-6 2 0,-1-5-3 0,3-1-1 16,-6-4 1-16,-1-2-4 0,-3 1 2 0,-6 2-3 15,-6 2-3-15,0 1-1 0,-4 3-4 0,-2 5-4 16,0 1-1-16,0 3-2 0,-3 1-5 15,3 1-10-15,1 2-15 0,0 1-11 0,1-1 2 16,0 4 12-16,2-1 18 0,-3 5 12 0,2 0 4 16,0 1-1-16,0 2 1 0,5 0 4 0,-3-2 2 15,5-1 6-15,1 0 6 0,2-4 8 0,2-3 3 16,0-4 1-16,3-2 0 0,-2-3-5 16,3-3 0-16,1-2-3 0,-2-3 0 0,-2-1-1 15,-4-1-1-15,1 1-1 0,-4-1-3 0,0 1-2 16,-5 3-1-16,2 2-1 0,-2 4 2 0,-3 1-2 15,1 4-3-15,-2 1-8 0,1 1-11 16,0 1-16-16,0 1-9 0,0 1 5 0,0 3 7 16,0 2 15-16,1 5 9 0,1 1 1 0,4 1-2 15,2 1 3-15,-1-3 0 0,6 2 2 16,-1 1 0-16,2-2 3 0,3-3-2 0,2-3 2 16,0-2 3-16,3-4 2 0,-2-2 3 0,1-4 2 15,-2-3 0-15,-2-3 0 0,1-4 0 0,0-2 0 16,-5-2-2-16,-1-3 1 0,-2-2-4 15,-2-1-1-15,-1-1-3 0,-4 0-2 0,-3 2 0 0,-1 1 1 16,-2 3 1-16,-3 1 0 0,-2 4-2 16,3 2-2-16,-4 6-5 0,1 2-4 0,0-1-3 15,3 8 0-15,-4-1 0 0,5 2 5 0,-3 4 2 16,1 3-1-16,4 2 2 0,1 3-1 0,1-1-1 16,1 2-1-16,6 2 4 0,2-3-3 15,5 2 2-15,4-1-3 0,3-3-11 0,3-3-12 16,5-4-25-16,2-1-39 0,5-3-46 0,-2-1-81 15,-2-2-198-15,-5 0-482 0,-7-2-653 16</inkml:trace>
  <inkml:trace contextRef="#ctx0" brushRef="#br0" timeOffset="313305.0443">13554 8847 2029 0,'-12'-21'204'0,"-4"-8"-110"15,0-6 12-15,2 5 6 0,8 6 13 16,1 1-4-16,1 1-20 0,3 6-13 0,-2 3-12 16,2 5-14-16,1 6-22 0,-3 2-26 0,3 1-17 15,3 2-9-15,-2 6 3 0,1 3 7 0,0 2 9 16,0 8-1-16,4 0-1 0,-2 3 0 16,3 5-2-16,3 1 2 0,-3 1-2 0,-1 1 2 15,2 4-5-15,-2 2-19 0,-1-1-48 0,5 0-83 16,-1-1-121-16,2-2-266 0,-2-4-505 0,1-3-56 15</inkml:trace>
  <inkml:trace contextRef="#ctx0" brushRef="#br0" timeOffset="314401.9871">13572 9006 1495 0,'2'-17'147'0,"5"-4"-112"0,4-7 10 0,5 1 38 0,1 0 30 15,3-3 19-15,-1 0-23 0,0 0-11 16,-5 0 0-16,0-1-7 0,-1-1-2 0,-2-5-17 15,0 0-10-15,3-4-9 0,-4 2-4 0,-3 2 6 16,2 1 2-16,-7 10 5 0,0 4-1 16,-2 7-9-16,0 5-12 0,-2 4-18 0,2 6-22 15,0 0-20-15,0 3-8 0,3 6 0 0,0 3 10 16,-1 6 13-16,5 5 5 0,-2 2 2 0,4 4 1 16,0 0 0-16,1 5-2 0,2-2 0 15,-2 0-1-15,-1 1 3 0,1 1 1 0,-5 0 1 16,0 1-2-16,-5 0-3 0,0 0-1 0,0-4-2 15,-2-5-2-15,1-7-4 0,2-6-2 16,-1-7 4-16,2-4 17 0,-2-5 6 0,1-2 2 16,1-4-6-16,3-2-7 0,-1-6-4 0,3 4-1 15,-3-1 5-15,2 3-3 0,-3 1 0 0,3 1-3 16,-1 3-4-16,3 0 3 0,2 2-3 0,1 1 2 16,9-1 4-16,0 1 0 0,1 1 0 0,1 0-1 15,1 2-2-15,-6-2-2 0,2 2 4 0,-3-2 2 16,-2-1 5-16,1-3 0 0,0-1 3 15,-3-4 1-15,4 0 2 0,-5-4 0 0,-2 5 2 16,-4-5 2-16,0 3-2 0,-4 0 3 0,-4 4 2 16,-2 1-1-16,0 1 0 0,0 2-9 15,-4 2-4-15,1 2-5 0,-1 2-4 0,2 3 2 16,0 2-1-16,-2 1-2 0,5 1 0 0,-2 1-1 16,5 0 1-16,2 1 1 0,2 0 1 15,3 1 4-15,2-2 1 0,1 1 1 0,2-1 2 16,3-1-1-16,2-5 2 0,3 0 2 0,-2-4 3 15,2-3 1-15,4-2 2 0,-4-4 0 0,4-3 1 16,-6-4-1-16,1 0-1 0,0-5-3 16,-5 1 0-16,3-3-2 0,-3-1 3 0,-1-3-1 15,-2-3-2-15,-1 1-2 0,1-3-1 0,-3-1 0 16,-3 0 1-16,3-1 0 0,-5-1-3 0,0-1-4 16,-2-1 0-16,0-1-4 0,-2 5 4 15,-1 1 2-15,-4 6 0 0,0 5 3 0,2 6-1 16,-3 2 2-16,2 7-3 0,2 2-4 0,1 2-7 15,2 2-15-15,1 1-3 0,-2 5 1 0,2 6 4 16,-2 6 12-16,1 9 4 0,1 9 6 0,3 8-1 16,1 2 0-16,-1 8 0 0,4 2-1 15,-3 7 0-15,3 5 0 0,-3 2 1 0,3 2-4 16,1 0 1-16,2-3 0 0,-1-1 2 0,-1-2 2 16,-1-2-1-16,1-4-3 0,-7-3-7 0,-1-2-10 15,-2 0-26-15,-5-3-3 0,6-4 1 16,0-15 1-16,2-14 29 0,-1-10 18 0,5-7 18 15,-5-4 12-15,2-5 2 0,-1-6-10 0,1-3-7 16,0-7 5-16,3-2 8 0,-4-2 10 16,-1-1 1-16,-1-1 1 0,-3-1-6 0,3 1-5 15,1-2-5-15,3 1-8 0,2 0-1 0,0-1-5 16,3 0-3-16,2 3-4 0,4 0-2 0,-2 6-2 16,0 0-6-16,-1 3-11 0,3 3-15 15,0 0-19-15,0 1-26 0,3 3-21 0,1-1-30 16,0 3-33-16,4 0-35 0,-1 2-59 0,1 2-77 15,-1 2-118-15,1-2-117 0,0 1-62 16,-2 0 104-16,5-2 526 0,-4-3 0 0,-1-2 0 0,-4-2 0 16,2-4 236-16,-2 2 286 0,-4-5-17 15,1 0-69-15,-2-3-86 0,0-3-77 0,-1-2-67 16,-2-3-49-16,-1 1-45 0,-3-6-30 0,-3 2-11 16,-2-4-12-16,0 0-7 0,-6-3-8 0,2-3-11 15,-4-4-8-15,0 1-1 0,-1-2 2 0,0 3 3 16,0 2 6-16,-1 3 2 0,1 8 4 15,1 5 0-15,0 7-4 0,3 7-8 0,0 7-12 16,4 4-11-16,0 3-16 0,2 2-10 0,0 5 0 16,1 5 2-16,-1 8 10 0,0 8 6 15,2 9 2-15,0 2 2 0,6 6-1 0,3 4 1 16,0 4-3-16,1 2-19 0,4 0-33 0,-4-1-50 16,-1-3-76-16,-1-2-107 0,0-4-199 15,0-7-358-15,0-6-599 0</inkml:trace>
  <inkml:trace contextRef="#ctx0" brushRef="#br0" timeOffset="314527.7931">15055 8343 1729 0,'-7'-15'289'0,"2"-3"-106"0,-3 1-70 15,8 2-32-15,1 6-27 0,5 1-31 16,4 1-23-16,2 2-12 0,7 0-1 0,2 4-3 16,4-2-47-16,3 6-93 0,1-2-179 0,1 4-350 15,1-1-506-15</inkml:trace>
  <inkml:trace contextRef="#ctx0" brushRef="#br0" timeOffset="315355.3033">15946 8390 1501 0,'2'-9'961'0,"0"0"-888"15,-1-5-3-15,4 5 18 0,-2-5 23 0,-1-2 15 16,-1-4-12-16,2-3-32 0,-6-2-23 0,1 0-18 16,0 0-8-16,-1 0-6 0,-3-2 0 15,-2 2-3-15,-1-4-1 0,2 2-1 0,-6 0-3 16,5 2-1-16,-2-2-5 0,1 3 1 0,-2 2-5 16,3 1-1-16,0 1-2 0,4 6 0 0,-1 3-1 15,3 3-3-15,-1 7-6 0,3-1-12 0,0 4-12 16,0 2-2-16,2 4 6 0,-4 5 13 15,1 5 9-15,-2 5 3 0,3 3 1 0,3 3-2 16,1 2-1-16,0 4 0 0,3-2 0 0,3 3 2 16,1-5-2-16,1-3 3 0,6-4-1 15,0-3 2-15,1-9 4 0,2-3 0 0,-1-8 6 16,1-2 2-16,-2-8-2 0,1-2 2 0,-3-7-4 16,0 0 0-16,0-3 0 0,-4-1-1 0,-1 1-2 15,-4 1 1-15,-4 2-2 0,0 2-2 0,-3 4 1 16,0 4-3-16,-1 2 1 0,0 1-3 0,0 4-5 15,0 1-4-15,1 1-9 0,-1 1-2 0,1-1 3 16,1 3 3-16,3 1 9 0,0 0 4 16,3 3 1-16,2 1-1 0,0-2 3 0,2-1-3 15,4-4 5-15,3-1-2 0,-2-3 2 0,3-4 3 16,-1 0 1-16,0-6 0 0,-1 1 1 16,-5-3-3-16,1-1 1 0,-4 0-1 0,-3 1-2 15,0 1 2-15,-4 2-1 0,-2 4-1 0,0 2 2 16,-1 3-6-16,0 2-8 0,0 2-12 15,3 0-3-15,-2 5 3 0,2 6 6 0,0 3 9 16,3 7 3-16,-3 6 2 0,6 1-2 0,-2 5 1 16,2 4 0-16,3 3-1 0,-1 2 1 0,-2 1 1 15,0 0 1-15,-6 4-1 0,-3-1 2 16,-8 3-3-16,-2 1 3 0,-3 3 2 0,-8-2-2 16,-5-3 6-16,0-6-4 0,-3-5 1 0,3-12 1 15,3-9-1-15,4-9 5 0,6-5 2 0,1-4 6 16,4-3 4-16,-1-4-5 0,5-1-3 0,-2-5-8 15,5-6-9-15,8-1-9 0,0-4-11 16,9 0-11-16,6 2-16 0,2-2-29 0,3 3-52 16,2 0-79-16,-1 0-178 0,-4-2-469 0,2 4-766 15</inkml:trace>
  <inkml:trace contextRef="#ctx0" brushRef="#br0" timeOffset="315922.8691">14527 9489 1452 0,'1'-2'263'0,"1"-3"-69"0,4-1-56 15,-2 4-13-15,5-3-3 0,2 4 0 0,4-2-21 0,-1 1-20 16,4 2-18-16,1 0-14 0,2 3-7 16,0 3-11-16,-1 1-5 0,1 3-6 0,-7 2-6 15,2 6-1-15,-7 1 5 0,-6 3-1 0,-4 4 0 16,-7 1-1-16,-4 3-5 0,-2-1-1 15,-6 0-3-15,-4-1 0 0,2 0-3 0,-3 0 0 16,-2-1-2-16,1 0 3 0,0-1 1 0,4-3 2 16,-3-4 9-16,5-1 7 0,6-5 5 0,4-6 1 15,7-3 3-15,3-4 3 0,2 0 1 0,1-2 0 16,6-1-7-16,6-3-9 0,7-2-10 0,4-3-6 16,7-1-18-16,2 2-30 0,-1 0-48 0,2-2-64 15,-4 0-60-15,-2-2-87 0,0-2-158 16,0-1-300-16,-5-2-498 0</inkml:trace>
  <inkml:trace contextRef="#ctx0" brushRef="#br0" timeOffset="316191.5079">15073 9425 1603 0,'-10'7'69'0,"-1"3"-95"0,-5 5-4 0,5 2 34 15,2-2 38-15,3-1 47 0,0 1 23 0,3 1 11 16,-2-1-1-16,4-2-13 0,1 1-14 0,2-2-9 15,4-1 1-15,2-1 3 0,4-5 7 0,0-1-2 16,7-5-6-16,1-4-15 0,0-3-16 16,-1-3-7-16,-4-1-3 0,-3-1 3 0,-4-2 5 15,-2-1 0-15,-5 0-3 0,-2 1-6 0,-5-1-8 16,-3 1-13-16,-3 3-17 0,-8-2-7 0,-1 3-6 16,-2 1-1-16,1 3 3 0,-1 3-2 15,7 0 1-15,5 2-7 0,1-2-20 0,5 4-38 16,6-1-44-16,6 1-59 0,3 1-77 15,1-1-100-15,9 3-215 0,5-3-319 0,3 0-93 16</inkml:trace>
  <inkml:trace contextRef="#ctx0" brushRef="#br0" timeOffset="316451.6535">15377 9226 1777 0,'0'-2'413'0,"-1"-1"-421"0,1-2-18 16,2 5-1-16,0 0 33 0,0 2 57 0,5-1 19 15,-3-1 2-15,4 2-9 0,2-1-13 0,1-1-12 16,0 0-6-16,-1-1 4 0,2-2 10 16,-3 0 9-16,-1 0 9 0,1-1-3 0,-5 0-7 15,1-3-5-15,-3 0-7 0,-2-1 1 0,-2 2-9 16,-4-1-14-16,0 0-15 0,-4 0-17 0,-5 2-6 16,0-1-3-16,-1 1 5 0,-5 2 3 15,4 2 0-15,3-1-2 0,2 2 3 0,3 0-6 16,5 2-18-16,0-2-32 0,4 1-40 0,4 1-44 15,-2 1-56-15,2 0-92 0,6 2-224 16,5-3-397-16,0 1-87 0</inkml:trace>
  <inkml:trace contextRef="#ctx0" brushRef="#br0" timeOffset="316664.5774">15857 8944 2273 0,'0'0'81'0,"1"0"-78"0,0 2-13 15,1 2 34-15,1 6 66 0,-3 0 32 0,-3 6 6 16,1 5-7-16,-2 4-20 0,-5 6-17 16,-7 2-14-16,2 4-15 0,-6-1-12 0,-3 1-12 15,-4 2-11-15,5-2-3 0,-5 2-3 0,2 0-3 16,-3 1-2-16,-2-1 0 0,1 1-6 0,0-2-15 16,2-2-23-16,0-3-40 0,6-2-60 15,2-5-74-15,1-1-119 0,7-5-254 0,2-2-396 16,5-5 34-16</inkml:trace>
  <inkml:trace contextRef="#ctx0" brushRef="#br0" timeOffset="316838.3558">15605 9599 2477 0,'-14'5'80'0,"-3"2"-23"0,-2 0-6 0,8 0 28 15,8-4 16-15,1 0-5 0,2-3-25 0,1 0-19 16,1-2-16-16,0 1-8 0,0-1 1 15,3 1-6-15,-1-3-16 0,3 0-34 0,-3-3-59 16,3-2-79-16,-5 1-126 0,-2-2-277 0,-1 1-555 16</inkml:trace>
  <inkml:trace contextRef="#ctx0" brushRef="#br0" timeOffset="319018.2157">11377 5429 1 0,'0'0'351'15,"-3"-1"-89"-15,2 1-27 0,1 0 15 0,1 0 7 16,2 1-22-16,-2 2-38 0,3-3-55 0,-1 0-48 16,1 0-38-16,1-3-23 0,0 3-6 0,4-1 6 15,6-2 5-15,2-2 4 0,7 1-2 16,2-1 0-16,6-3-1 0,2 1-6 0,2-1-5 16,5-1-3-16,3 2-4 0,3-2-2 0,3-1-2 15,3-1-2-15,2 0-3 0,-1 1-1 0,4-1 1 16,1 0-3-16,-1-2-1 0,1 2 1 15,-1-1-3-15,3 0 1 0,-2-3-2 0,3 5-2 16,1-5-1-16,0 3-1 0,-1-1 2 0,4 2-1 16,1 0 1-16,5 3 0 0,2 0-2 15,2 2 0-15,0 0 0 0,3 2-1 0,0 0 1 16,3 2 0-16,-3-1 0 0,2 2 0 0,0-1 1 16,-6 2 0-16,4-2 0 0,-3 1-1 0,-1 0 0 15,-5 0 1-15,-2 1-1 0,-2 0 0 0,-1-1 0 16,-1 1 0-16,-5-1 1 0,3 1-1 15,-5-3 1-15,2 2 1 0,-2-1-2 0,-4 1 1 16,-3-1-1-16,-2 1 1 0,-2 1-1 0,-1-2 0 16,-2 1 1-16,-1-1-1 0,-2 2 0 0,-1-3 2 15,-4 2-1-15,4-1 0 0,-1 1-1 0,-2 0 0 16,4-1-1-16,3 0 0 0,0 0 1 16,-1 2 1-16,-2-3-1 0,-5 0 1 0,4 0-1 15,-5-2 0-15,2 2 0 0,-4-1 2 0,-1 1 0 16,-3-1 2-16,-3 1 0 0,1-2 0 15,-4 2 0-15,-2-1-1 0,-1 1-2 0,-5-1 2 16,3 0 0-16,-5 1 0 0,-1-1-1 0,0 2 0 16,-1-2 1-16,1 2-1 0,-3 0 0 0,1 0-2 15,-2 0 0-15,-2 2-1 0,1-2 0 16,-4 1 0-16,-1 1-2 0,1 0-4 0,-2 0-3 16,0 1-9-16,0 1-1 0,0-2-2 0,0 4 5 15,0 1 4-15,0 1 2 0,0 4 4 0,0-3 3 16,0 4 1-16,-1 0 2 0,0 4 1 0,1-1 1 15,0 7 0-15,0 1-2 0,1 4 1 16,1 2-1-16,4 3 0 0,-2 0 1 0,4 2-1 16,-1 0 1-16,1 1-1 0,-3 1-1 0,0 2 0 15,1 4 2-15,-4 0-1 0,5 2 1 0,-4 1 2 16,4 5 1-16,2 1 1 0,-4 2 0 16,2 0 1-16,0 1-2 0,-2 2 1 0,2 2-1 15,-5-3 0-15,4-2-3 0,-4-2 5 0,-1-1-4 16,-1 0 3-16,-2 3 2 0,0-1-3 0,-4 0 1 15,2 0-2-15,-2-1-1 0,3 2 1 16,-3-4 0-16,4-1 2 0,-1-3-1 0,-2-1 3 16,2-1-2-16,-4-6-1 0,3-4 1 0,-3-6-1 15,4-2-1-15,-4-6 2 0,4-3-1 16,-5-2-3-16,5-5 1 0,-4-2 1 0,0 0 3 16,3 0 6-16,-5-5 3 0,1 2 1 0,1 0 1 15,-8-3-3-15,3 0-2 0,-6 0-2 0,2 0-3 16,-2-1-3-16,-2-1-1 0,-1 2-1 0,-6-1-1 15,3-1 0-15,-5 2 1 0,-3 0-2 16,-1 0 0-16,-4 0 0 0,-2 2 1 0,-2-1 1 16,0 2-5-16,-2-1 1 0,-4 1-4 0,1 3-10 15,-2 0-3-15,-1 0-1 0,1-2-1 0,4 1 8 16,-4 2 0-16,4-3-1 0,-5 2-1 0,5 0-6 16,-4 1 1-16,-1-1 3 0,5 0-2 15,-5 0 5-15,4 0-5 0,-2 0-4 0,-2-2-6 16,-2 2-2-16,-2 1-2 0,0-1 0 0,-4-2 2 15,0 1 3-15,0 0 4 0,-2 1 2 16,-1-2 2-16,2 0-1 0,2-1 2 0,-3 1 4 16,5 0 6-16,0 2 0 0,-1-2 3 0,3 1 0 15,-1 0 1-15,-3-1 1 0,2 4 1 0,0-2-1 16,-2-2 2-16,-1 1 4 0,0 1 0 16,-3-2-3-16,1 0 4 0,1-1-3 0,1 0 0 15,-2 0 2-15,-2-1-1 0,-1 4 0 0,1-3 0 16,-3-1-1-16,2 3 1 0,0-3 0 15,-3 3 0-15,3-1 1 0,1 0-1 0,-1 0 1 0,1-1-1 16,-3 0-1-16,-1-1 1 0,-1 4 0 16,-1-1 0-16,1-2-2 0,0 1-1 0,-1 1 0 15,1-1 1-15,0 1 3 0,2-1 1 16,2-1-1-16,4 0 1 0,0 0-1 0,0 1-1 0,4-1 2 16,-1 1 3-16,4 1 4 0,5 0 1 15,0-2 0-15,5 0-4 0,4 0-1 0,1 3 0 16,7-4 1-16,4 1 1 0,0-3 6 0,5 0-1 15,3-2 2-15,0 1 1 0,6-1 1 0,2 1 3 16,0-1 3-16,3-1 5 0,1 2 0 16,2-2 3-16,1 2 2 0,0-1-3 0,1-2-4 15,-1 1-7-15,2-1-5 0,0-1-6 0,-1 0-1 16,-2-1-5-16,2-3 0 0,1-2 0 16,-2 1-1-16,2-5 3 0,2-1-2 0,-2-1 1 15,3-4 1-15,-2-1 0 0,-1-4 2 0,-1 0 2 16,-1-4 0-16,-2 1-3 0,1-1-1 0,1-1-1 15,-4-4-6-15,3 1 4 0,1-3-8 0,-1-3 1 16,3-6-2-16,-1 1 1 0,0-1 7 0,1 0-3 16,-2 0 3-16,2 0-1 0,2 0-1 15,-1 0 5-15,0 1 0 0,1 3 2 0,-1 0-2 16,0 0 1-16,0 2-4 0,-1 1 0 0,1 2-2 16,-2-2-3-16,1 4 1 0,-1 1 0 0,-1-2 0 15,0 5 3-15,0-4 4 0,-1 4 1 16,0 4 1-16,-1 0-3 0,1 4-2 0,1 2-2 15,0-1 1-15,-1 3 0 0,1 1-1 16,2 4-2-16,0-1-1 0,0 3-2 0,2-1-1 16,-1 1 5-16,2 1 0 0,-2 1 2 0,1 1 1 15,0 1-2-15,0 0-1 0,0 0 2 0,1 1 2 16,-2 1 2-16,0 1-2 0,-1-2 0 16,2 0-4-16,-1 1-2 0,2 0 2 0,-2-2-3 15,1 1 2-15,-1-1-2 0,2-2-1 0,2-1 0 16,-3-1-2-16,1 0-1 0,1-1-3 0,0 0-4 15,-1-2-5-15,1 0-3 0,-2 1-2 16,1-3 0-16,1 1 4 0,-2 1 7 0,1 1 3 16,-1 1 3-16,0 1 5 0,1 1-1 0,-1 1 3 15,-2 1 2-15,0 3 0 0,2 1 0 0,-2 1-4 16,1 0-2-16,-1 2-2 0,0 1-2 0,1 0 1 16,-1 1-5-16,0 0-6 0,2 1-3 15,-1-1 0-15,-1 1 4 0,1-1 11 0,1-1 6 0,0 1 6 16,3-3 4-16,1 3-3 0,4-3 1 15,4 0-1-15,0-2 1 0,6 1-1 0,3-1 0 16,5-2 0-16,4-1 1 0,7-1-2 16,11-1 1-16,1 0 0 0,10-2 0 0,10-2 1 15,2-4-1-15,5 2-7 0,6-2-10 0,2-2-22 16,3 4-31-16,1 3-42 0,-3 1-89 0,-3 5-203 16,-2 1-343-16,-9 3-36 0</inkml:trace>
  <inkml:trace contextRef="#ctx0" brushRef="#br0" timeOffset="334688.9977">13209 9291 1 0,'3'-6'0'0,"-1"2"0"15,0-1 0-15,-2 3 0 0,0 2 0 0,0 0 128 16,0 0-6-16,0 1-18 0,0-1-17 0,1 1-13 16,0-1-9-16,-1 0 2 0,0 0 11 0,1 0 15 15,-1 0 16-15,0 0 12 0,2 0 5 16,-2 0 1-16,1 0-6 0,1 0-2 0,-2 0-6 15,1 0-6-15,0 0-10 0,1-1-11 0,3 0-7 16,-1-2-6-16,2 0-4 0,3-2-3 16,1 2-4-16,0 0-7 0,1-3-7 0,4 2-6 15,-3-3-7-15,6 3-7 0,1-2-6 0,1 1-2 16,1 1-4-16,-1-2-4 0,2 1 0 0,-1 1-1 16,5 1 1-16,3-1-1 0,-1-2-1 0,6 1-3 15,-1 2-4-15,-2 0 0 0,0-1 1 16,0 2 1-16,0-2-1 0,1 0 0 0,1 0-1 15,2 1-1-15,-3-1 1 0,1 1-2 0,-1 0 1 16,1-1-1-16,-1 1 2 0,0 0 0 0,0-2 0 16,1 1-2-16,-2 1 1 0,0-2-1 15,-3 0 0-15,1 2 0 0,0 0 0 0,1-1 0 16,1-1-1-16,0 1 1 0,1-3 2 0,1-1-1 16,1-1 0-16,-1 1-1 0,4 1 0 0,-3 0 0 15,-2 0 0-15,4 1-2 0,-2 0 3 0,-3-3 2 16,0 4-1-16,-1-1 1 0,0-2-1 15,0 2-2-15,-1 1-1 0,0 0 2 0,-3-1-1 16,1 0 0-16,-3 2-1 0,3-2 0 0,-4 1 2 16,5 1-1-16,-5-3 1 0,5 3-1 15,-5-2 0-15,4 1-2 0,-3 2 2 0,0 0 1 16,-3-1-3-16,0 2 1 0,-1 0 1 0,-2 0-2 16,0-1 0-16,-1 3 1 0,0-1-1 0,-2 1 0 15,1-2 3-15,-4 1-1 0,1-1 0 16,-3 2-2-16,0 0 3 0,0 0-2 0,-1 0 1 15,0 0 0-15,-4 0 0 0,2 0-1 0,0 0 0 16,-4 0 0-16,3 0-1 0,-2 0 1 0,2 0 0 16,-3 0-1-16,-1 0 3 0,-1 0-2 0,0-1 2 15,-1 2-1-15,0-1-2 0,0 0-3 16,0 0 0-16,0 0 1 0,0 0-2 0,0 0 2 16,0 0-1-16,0 0 0 0,0 0-4 0,0 0-10 15,3 0-17-15,-3 0-24 0,1 2-36 0,-1-2-46 16,0 1-69-16,0 1-114 0,-1-2-165 15,-3 1-214-15,1 1 79 0</inkml:trace>
  <inkml:trace contextRef="#ctx0" brushRef="#br0" timeOffset="335401.0957">13176 8913 1 0,'2'0'0'15,"1"-3"199"-15,-2-1 47 0,-1 2-5 0,0 1-17 16,0-1-27-16,-1 1-26 0,0 0-28 15,-2-1-26-15,0 1-20 0,-4 0-13 0,-3 1-9 16,1 0-6-16,-2 0-7 0,-3 2-8 0,-4 2-8 16,-2 1-3-16,-2 2-4 0,-6-2-2 15,1 3-3-15,-6 1-3 0,-2 0 1 0,-4 2 3 0,-1 1 6 16,-5-3 3-16,0 1 6 0,-1-1-1 0,2 0-1 16,2 0-2-16,2-3-5 0,3 0-1 15,1 1-3-15,4-2-1 0,2-2 1 0,2 0-6 16,6 1-4-16,2-2-7 0,5 2-5 0,0-2 0 15,3-1-2-15,2 1 1 0,1 1 0 16,4-2-5-16,0 1-5 0,4 1-2 0,-3-1-5 16,1 5 1-16,1-1 5 0,0 5 1 0,-1 2 7 15,-1 2 1-15,0 5 3 0,0 3 2 0,0 6 2 16,1 4 0-16,-2 4 3 0,0 6 4 16,-3 5 3-16,-1 5 3 0,0 5 0 0,-1 3-6 15,0 1-8-15,4 1-5 0,0-2-7 0,3 3 0 16,1-5-5-16,-1-1 4 0,2-2-4 15,-1-5 3-15,2-1-2 0,2-4 1 0,-1-4 6 16,1-4-3-16,0-6 0 0,2-3-2 0,-2-3-1 16,2-3 1-16,0-4 0 0,-2-2-4 0,3-1-4 15,-2-4-12-15,2-2-18 0,-1 1-21 0,-3-3-33 16,2 0-33-16,0-3-43 0,-2-1-56 0,1-1-74 16,-4-1-116-16,1-2-169 0,-3 2-179 15,-2-1 235-15</inkml:trace>
  <inkml:trace contextRef="#ctx0" brushRef="#br0" timeOffset="335656.3539">11882 10374 1133 0,'-9'-2'351'0,"-3"-1"-95"15,1 2-104-15,6 2-50 0,6 1-23 0,3 1-7 16,1 4 10-16,2 2 20 0,2 2 11 16,2 2 0-16,2 1-15 0,1 2-17 0,0 4-20 15,2 2-13-15,-2 1-10 0,1 2-7 0,1-1-5 16,-1 0-3-16,-1 0-3 0,1-2-2 0,-1-1-1 15,-3-6-3-15,0 0 1 0,-2-3 0 16,-2-3 3-16,0-5 5 0,-1-1 7 0,0 0 10 16,-1-4 7-16,2-1 0 0,3-5-6 0,1-6-11 15,5-2-10-15,2-7-5 0,1-3-6 0,3-4-5 16,2 2-4-16,1-1-13 0,2 2-17 16,2 3-31-16,-2 0-42 0,0 5-65 0,-1 4-100 15,-3-1-202-15,-1 7-411 0,0 4-508 0</inkml:trace>
  <inkml:trace contextRef="#ctx0" brushRef="#br0" timeOffset="336284.5302">11875 11222 2318 0,'-13'-8'152'15,"-2"1"-35"-15,2-3-36 0,3 7-22 0,5 3-12 16,0 4-21-16,-3 4-16 0,2 3 0 0,-2 6 4 15,1 5 9-15,0 4 12 0,-1 6 11 16,1 7 4-16,0 3 2 0,2 2-7 0,1-4-13 16,4-1-7-16,0-3-9 0,3-3-6 0,0-2-2 15,0 2-1-15,0-3-3 0,1-3 1 0,-3-2 0 16,1-1 0-16,2-7 0 0,-3-4 2 0,1-6 1 16,-2-4 7-16,0-1 14 0,0-4 11 0,0 1 2 15,-2-6-2-15,2-4-13 0,-3-7-12 16,1-6-6-16,1-6-4 0,-1-4 0 0,2-4-1 15,0-3 1-15,0-1-3 0,1-2 1 0,1-4-1 16,5 3 1-16,-4 0-1 0,5 4 1 16,-1 10-1-16,1 6-4 0,3 6 3 0,3 5-4 15,-1 4-1-15,5 4 2 0,-4 4-4 0,2 4 3 16,0 4 0-16,-1 4 2 0,0 2-1 0,1 5 2 16,-4 1 1-16,1 3 1 0,-3 4-3 15,-3-1 3-15,-2 2-1 0,-2-1 0 0,-3 2 1 16,-5-2-2-16,0 1 0 0,-5-2-1 0,-1 0-2 15,-3 1 1-15,-1-4 0 0,1-1 2 16,2-1 0-16,-1-6 1 0,5-2 1 0,3-3-1 16,1-5 1-16,3-2-3 0,1 2 0 0,1-2-2 15,3 1-1-15,1 0 2 0,3 1 1 0,3 0 0 16,3-1 5-16,5 1-14 0,-2-1-19 16,7-1-27-16,0-1-48 0,4 0-56 0,-2-3-77 0,2 0-140 15,-2 1-284-15,-2-4-480 0</inkml:trace>
  <inkml:trace contextRef="#ctx0" brushRef="#br0" timeOffset="337911.1275">12287 11539 1601 0,'-1'0'222'0,"1"-2"-107"0,1-1-31 16,3 2 29-16,1-6 23 0,3 0 3 15,0 0-14-15,3-4-27 0,-1 1-20 0,2-3-10 16,-2 2-9-16,3-3-4 0,-3 1 1 0,-2-2 2 15,-1 2 1-15,-1-1-1 0,-4 5-1 0,-2-1-2 16,-1 6-6-16,-1 0-7 0,-3 3-10 16,1 1-16-16,-2 2-7 0,-1 2-4 0,-1 2-5 15,-3 6 3-15,1 1-1 0,1 4 0 0,0-1-1 16,4 0-1-16,4 0 0 0,1 1 0 16,4-5 0-16,1 3-2 0,5-5 0 0,1 3 4 15,2-5-2-15,4 1 0 0,0-7 1 0,5 1 1 16,0-6 1-16,4-4 2 0,1-1-2 0,-1-4 2 15,-3-5-1-15,0-1 0 0,0-6 2 0,-6-1 1 16,1-4 2-16,-6-5-3 0,-2-1 1 0,0-2 1 16,-2-1-1-16,-5-4 1 0,2-1 0 0,-3-2-3 15,-2 1-1-15,-3 0 1 0,-1 0-1 16,1 4 2-16,-1 5 2 0,-2 4 0 0,1 6 1 16,1 8 1-16,0 2-2 0,-1 5-1 0,4 4-2 15,0 4-3-15,1 2-6 0,1 1-2 16,0 3-2-16,3 4 0 0,1 4 4 0,0 4 4 15,4 6-1-15,1 8 0 0,3 3 2 0,0 7 1 16,4 6-2-16,-4 6 1 0,3 6 1 16,-3 3-2-16,-4 7-1 0,-3 3 1 0,0 4 0 15,-5-5 1-15,0 1-2 0,-2-4 0 0,1-2 0 16,-4-4-1-16,0-7 1 0,-1-8 0 0,-2-10 1 16,-1-8 1-16,2-7 0 0,-1-8 2 15,-3-7 3-15,5-6 0 0,0-4 1 0,-2-5-1 16,4-7-5-16,-2-9-3 0,5-7 2 0,4-4-1 15,-2-5 2-15,6-3 2 0,-2-1-1 0,2-1-1 16,5-1 1-16,0 4-2 0,0 4-1 0,-2 8 0 16,3 7-2-16,-1 7-1 0,-2 5-1 15,1 4 0-15,-3 5-2 0,1 3-1 0,2 3 2 16,2 3 0-16,1 3 3 0,-3 2 0 0,6 3 3 16,-5-4-2-16,5 2 2 0,-2-2 1 0,0 2-2 15,2-3 1-15,-5-1-1 0,0 0 1 0,-3-5 1 16,-1 2 1-16,-1-5 2 0,1-5 3 15,1-3 1-15,0-4 0 0,0-6-2 0,1-3-2 16,-1-3 0-16,-2-2 0 16,-1-2 3-16,0-1-2 0,-1-3-1 0,-2 0 0 0,3 3-2 15,-3-2-1-15,3 3 1 0,-1 4-1 0,-1 4-1 16,-1 3 0-16,2 5-2 0,-1 4 1 0,3 3-1 16,0 3 0-16,3 2-1 0,0 0 1 15,1 4-1-15,0 4 2 0,1 1-1 0,-4 1 1 16,-1 3-1-16,-1-1 0 0,1 2 2 0,0 0 0 15,-4 0 0-15,3-1 0 0,-1 1 1 0,-1 0-1 16,4-3 0-16,-2-2-1 0,1 0-1 0,3-8 3 16,0-1 0-16,4-6 1 0,-2-6 1 0,5-3-1 15,0 0-1-15,-4-3-1 0,3-3 2 16,-4 0-1-16,-2-3 3 0,3 2-2 0,-4-3 0 16,-1 1-1-16,-3 2 1 0,1 3-1 0,-6 1 2 15,-2 5-1-15,-4 6-1 0,2 1-1 16,-4 4-4-16,4 1-2 0,-2 1-2 0,-1 1-3 15,-3 6 4-15,3 1 3 0,0 4 1 0,-1 3 0 16,5 1 2-16,-1 0-1 0,2 3 0 0,1-1 2 16,3-2-1-16,-1 1-1 0,2 0-1 15,2-3-2-15,1 1-3 0,4-3-1 0,1-2 0 16,1-4 0-16,5-3 4 0,1-6 4 0,-3-3 3 16,2-6 2-16,-1-2 0 0,2-4-1 0,-3-4 1 15,1-3 1-15,-1-2-3 0,-2 1 0 16,1-2 0-16,-2 1 0 0,-3 3 3 0,-3 2 1 15,0 5-1-15,0 3-2 0,-4 5-1 0,1 1 0 16,1 4-1-16,-1 2-1 0,3 3-1 0,3 0 0 16,1 3 3-16,5 5 0 0,-3 0-2 0,2 4 0 15,-2 1-1-15,-1 2 4 0,-3-2-2 16,0 4-1-16,-6 0 0 0,1-2 3 0,-3 2-2 0,-2 1-1 16,-3 1 1-16,-1 1-2 0,-2-1 1 15,-2 1 0-15,-1-3-1 0,3-1 0 0,4-6-2 16,1-5 1-16,2-4 2 0,1-3-3 0,1-3 7 15,3-5-2-15,2-2 0 0,8-5-1 16,-1-4 0-16,4-2 0 0,-4 0 0 0,3-2-1 16,-5 0 0-16,6 0 2 0,-6 0 0 0,3-1 2 15,0-1-3-15,-3 1-1 0,-1-3-1 16,-2 6-1-16,0 3 3 0,-1 4-1 0,-5 3 3 16,3 4-5-16,-3 4-1 0,-2 2-2 0,3 2 0 15,0 1 2-15,-1 2-1 0,4 0 1 0,-3 4 1 16,3 4 2-16,0-1 1 0,-1 3 0 15,1 1-2-15,-4 0-3 0,3 2 4 0,-4 0 1 16,0 2 2-16,1-1-2 0,-3 1 3 0,-1 1-3 16,-1-1-1-16,1 0 0 0,0-4-1 0,1-5 1 15,1-3 0-15,0-3 4 0,2-4 1 16,-1-2 3-16,0-2-2 0,4-4-1 0,0-2-2 16,2-4-1-16,1 1 0 0,1-1-2 0,-5-2 2 15,3 2 0-15,-1-1 2 0,-2 1 1 0,2 3-4 16,-3-1-4-16,1 4 2 0,-3-1 1 15,-1 4 1-15,1 2 2 0,2 2-2 0,-3 1-4 16,0 1 1-16,1 1 0 0,3 1 2 0,0 2 3 16,5 1-3-16,3 3 0 0,4 2 4 0,2 1 0 15,1 0-3-15,2 1 1 0,0-2-1 0,-1 3-2 16,2-2 3-16,-1-2-3 0,-7 4-2 16,4-5-12-16,-2-1-14 0,-3-2-18 0,3-2-30 15,-4-5-38-15,-3-1-40 0,0-4-49 0,-7-1-76 16,3-3-118-16,-7-3-184 0,-5-3-150 15,1-1-38-15,-7-2 571 0,-1-2 199 0,-1 0 0 16,-2-2 0-16,1 0 0 0,-2 0 0 0,3-1 0 16,-2 3 0-16,1-2 266 0,-1 3 222 0,1 0-55 15,0 4-63-15,3 2-83 0,1 1-81 16,0 3-60-16,2 2-49 0,2 1-40 0,5 4-24 16,0 2-23-16,2 0-57 0,1 1-53 0,2 1-100 15,4 1-190-15,4 1-307 0,6-2-262 0</inkml:trace>
  <inkml:trace contextRef="#ctx0" brushRef="#br0" timeOffset="338220.0999">14630 10661 2324 0,'0'2'88'0,"1"3"-93"0,1 3 14 0,2 1 49 15,-1 3 35-15,5 1 17 0,0 2-5 0,1 0-12 16,-2 1-10-16,5 0-19 0,-2 1-15 15,-3-1-17-15,1 0-7 0,-4-3-8 0,1 0-5 16,-3-3 2-16,-1-3-4 0,0-3 6 0,-1-4 18 16,1 0 19-16,-1 0 9 0,4-4 0 0,-2-4-16 15,2-3-18-15,4-4-9 0,-2 0-8 16,-1-3-2-16,2-1 2 0,-3 2 1 0,4 2 3 16,-6 0 2-16,4 5 0 0,-4 1-5 0,-1 4-2 15,1 1-4-15,1 2-4 0,-2 2-4 0,1 2-1 16,1 2 0-16,4-1 0 0,-1 3 3 15,0 2-3-15,4 1 2 0,0 2-1 0,1-1-16 16,1-1-21-16,4 2-37 0,-3-3-61 0,6 3-100 16,-3-5-200-16,-1 1-583 0,4-1-617 15</inkml:trace>
  <inkml:trace contextRef="#ctx0" brushRef="#br0" timeOffset="338838.9196">15509 10443 2779 0,'-4'-3'119'0,"3"0"-67"15,0 1-35-15,1 4-8 0,0-1 5 0,-1 4 14 16,1 2 8-16,-2 6 6 0,2 0 0 16,1 5-6-16,1 1-9 0,5 2-4 0,-2-2-3 15,3 2-1-15,2-1 0 0,2-2-4 0,-2 1-1 16,0-4-3-16,1-3-3 0,-1-1 0 15,-2-4-1-15,2-1 0 0,-3-4 4 0,-1-4 6 16,3-2-2-16,1-6-6 0,1-5-10 0,4-2-11 16,-4-4-3-16,-2-2 4 0,-4 0 0 0,2-3-1 15,-5 2 1-15,-2 1 0 0,0 1 6 0,-1 3 5 16,0 2 0-16,-1 5 0 0,-3 3-2 16,4 4-1-16,0 3-8 0,1 2-14 0,1 2-3 15,0-1 0-15,4 4 8 0,-3 1 15 0,1 2 4 16,4 1 3-16,2 1 0 0,2 2 3 0,0-3 2 15,0 1 0-15,7-2-2 0,-5-1 0 0,5-1-2 16,-5-2 2-16,5-2 4 0,-4-2 1 16,1-2 0-16,-3-4-2 0,0-1 0 0,-2-1-4 15,0-4-1-15,1 1-1 0,-1-2 0 0,-1 3-2 16,2-4 1-16,-3 6 1 0,-1 0-2 0,-2-1-1 16,1 3-2-16,-1 1 0 0,-3 3-1 15,4-2-1-15,-3 2 1 0,5 1 0 0,0 0 0 16,5-1 2-16,3 0 1 0,4 1 1 0,1-2-1 15,1-1 2-15,0 1 1 0,4-5 0 16,-4 1-1-16,-3-2 0 0,-4-4-2 0,-5 2 1 16,-2-5 3-16,-3 1 2 0,-2-2 3 0,-3 2 3 15,-6-1 5-15,-3 4 5 0,0 1 2 0,-4 1 1 16,-4 4-4-16,1 0 1 0,-1 6-4 0,-3 4-1 16,5 2-2-16,-3 3-3 0,2 4-3 15,5-1 1-15,5 4 2 0,1 0-2 0,11 2 4 16,-1 0 1-16,10 2-2 0,0-1 0 0,10-3-3 15,0 0-10-15,3-3-11 0,1-2-26 0,-3-4-38 16,2-1-53-16,0-2-109 0,-4-2-208 0,2 0-536 16,-4 1-645-16</inkml:trace>
  <inkml:trace contextRef="#ctx0" brushRef="#br0" timeOffset="340179.3102">14479 11715 830 0,'-10'-7'132'0,"-3"-4"33"0,1-2 81 0,1 5 63 16,3 2 18-16,5 4-46 0,-1 0-79 15,4 2-73-15,0 0-60 0,2 2-38 0,1 3-17 16,-1 1 5-16,0 4 12 0,5 2 3 0,-4 1 1 15,3 1-3-15,-3 4-3 0,3-2-3 0,-2 2-5 16,1-1-2-16,0-2-5 0,0 2 0 16,0 0-3-16,4-1 2 0,0-3 5 0,1 1 5 15,0-8 5-15,3-1 4 0,-2-4-2 0,0-2 0 16,2-3-1-16,-1-3-3 0,0-10-4 0,0 1-5 16,0-5-5-16,1 1-5 0,-5 1 0 15,0 1-1-15,-4 0-1 0,0 4 4 0,-3 1 0 16,-1 5-1-16,0-2-3 0,0 7-5 0,0 0-10 15,1 3-12-15,-1 3-3 0,2-1-1 0,1 4 8 16,2 0 11-16,2 1 5 0,3 4 4 0,0-2 0 16,2 2 2-16,0-1 1 0,4-1-5 15,0-2 0-15,1 0 0 0,2-1 0 0,-4-1 1 16,3-4 1-16,-1-2 1 0,-4-1 2 0,-2-4 5 16,1-3 0-16,-2 1 2 0,-1-6-1 0,-1-2-3 15,-4-3-1-15,0 0-1 0,-4-2 0 16,-3 2 2-16,0-2 1 0,-1 1-1 15,-2 1 3-15,3 3-3 0,-2 2 2 0,3 2-2 0,1 4 1 16,1 2-1-16,1 1-2 0,0 1-1 0,4-1-3 16,-1 2 0-16,5 0-1 0,0-3-2 15,3 1 1-15,1-1 1 0,5 2 0 0,2-2 0 16,1 0 0-16,-1 0 0 0,-2 3-1 0,-4 0 0 16,1 2 0-16,-9 1 0 0,2 0 0 15,-7 0 0-15,0 1-1 0,-1 2 0 0,-1-2 0 16,0 7-1-16,-1-2 1 0,-5 4 0 0,2 5 3 15,-4-1-1-15,0 3 0 0,-1 2 0 0,1 0-1 16,0 0 0-16,4 2 0 0,-1 1-1 0,3-1 0 16,2-2 0-16,2-2-3 0,2-5-5 15,3-2 1-15,-1-4 1 0,4-5 3 0,1 1 6 0,0-7 3 16,1 1 3-16,4-6 1 0,0-1-3 16,-3-1 1-16,3-5-1 0,-3 1-2 0,-4-3 1 15,-2 0-1-15,1-2 0 0,-3 2 1 0,2 0-2 16,-4 0-1-16,0 5-1 0,1 2 0 15,-1 1 1-15,0 4-2 0,-2 4-3 0,1 1-5 16,0 2-5-16,3 2-2 0,-1-1 2 0,1 2 4 16,3 3 4-16,1 2 3 0,1 0 0 0,2-1 3 15,-1 3-2-15,1-2 0 0,0 1 1 16,0-2-1-16,-1 1 2 0,0 0-2 0,-3-1-1 16,-3-4 4-16,-2 0 0 0,3-2 5 0,-3-1 8 15,-2-1 6-15,1-1 1 0,-1-2-3 16,3-1-4-16,2-5-5 0,-2 1-3 0,-1-3-2 15,4 4-4-15,-3 0-3 0,3-1 1 0,0 2-1 16,2 1-2-16,1 3-4 0,-1-2 0 16,3 4 2-16,-1 1 0 0,-1 1 1 0,1 3 1 15,-1-1 0-15,0 0 1 0,-2 1 1 0,2 0 0 16,-3 0 2-16,-2 2 0 0,2-2-2 0,-3 0 2 16,-1 1-1-16,3-3 2 0,-3 0-1 0,-1 0 2 15,1-2-1-15,-1 2 0 0,0-2 1 0,2 0-1 16,-2 0 1-16,-1 0 0 0,1-2-1 0,1 2-2 15,0 0 1-15,4 0 0 0,-3 0 0 16,6 0-1-16,-2 2 1 0,3-2-2 0,0 1 0 16,1-1 3-16,0 0-2 0,2 0 4 0,-1-1 1 15,3-1-2-15,-2-1 2 0,-2-2-2 16,4-1 5-16,-2-3 0 0,0-2 1 0,1-3-1 16,-2-1-1-16,0-2 1 0,-3-4 2 0,0-1 1 15,-3-2 0-15,1-2 0 0,-4-4-1 0,1 0 2 16,-5 0 4-16,-3 0-3 0,-1 1-1 15,-2 0 0-15,-2-1-2 0,1 0-1 0,2 2-3 16,-2 0 0-16,-1 3-3 0,5 1 0 0,-2 6 1 16,3 5 5-16,-1 5-3 0,2 4 2 0,1 4-9 15,1 1-12-15,0 2 0 0,0 4-3 16,0 5 6-16,0 5 7 0,0 7 3 0,1 1 1 0,5 6-1 16,2 0 0-16,4 2-1 0,1 1 0 15,4 3-11-15,-2 1-22 0,2 5-42 0,-4-1-67 16,4-6-110-16,-4-3-224 0,-1-10-501 0,5-10-646 15</inkml:trace>
  <inkml:trace contextRef="#ctx0" brushRef="#br0" timeOffset="340287.9716">15594 11209 2631 0,'10'-12'132'0,"6"-4"-90"0,9-3-41 16,14 3-8-16,6 2-5 0,8 3-34 0,3 2-72 15,4 0-216-15,-2 2-715 0,-4 1-190 0</inkml:trace>
  <inkml:trace contextRef="#ctx0" brushRef="#br0" timeOffset="839355.1296">1701 13730 1 0,'-4'-1'0'0,"-4"-1"0"16,1 0 0-16,2-1 0 0,1 0 0 0,2 0 0 15,1 2 0-15,0-3 0 0,-1 1 0 0,-2 0 0 16,2 1 0-16,1 1 0 0,0 0 0 0,-3 1 114 15,1 0 61-15,2-2-7 0,-3 1-7 0,1 0-10 16,1-1-17-16,0 1-13 0,2 0-13 16,-2 1-5-16,0-2 1 0,0 2 3 0,-2 0 9 15,3-1 5-15,-1 1 0 0,-3-1-5 0,4 1-8 16,0 0-13-16,-1 0-11 0,0-2-11 16,2 2-10-16,-2 0-15 0,4 0-13 0,-2-1-18 15,3 1-14-15,-1-2-12 0,3 2 8 0,0-1 10 16,5 1 15-16,9 0 18 0,3-2-2 0,8-1-3 15,6-1-6-15,7-1-7 0,4 0-4 16,3 0-2-16,4 1-4 0,1 1 1 0,5-2 1 16,2-1-1-16,5 2-1 0,-2-1 0 0,1 0 3 15,-1-1 0-15,-4 1 3 0,1 1-1 16,-2 1-2-16,-3-1 3 0,-5 2-3 0,-8-1 1 0,-3 0-1 16,-4 1 0-16,-7 0-2 0,-6-1-2 15,-4 2 0-15,-3 1 0 0,-8 0 0 0,-4-2 0 16,0 2 2-16,-5 0 1 0,0 0 1 0,-2 2 2 15,1-2-1-15,-1 0-4 0,1 0-4 0,-1 0-12 16,0 0-17-16,-1 0-24 0,1 0-35 16,-1 0-43-16,-2-2-82 0,-2-1-149 0,-1 2-265 15,0-1-570-15</inkml:trace>
  <inkml:trace contextRef="#ctx0" brushRef="#br0" timeOffset="839598.3851">2685 13283 1628 0,'12'0'232'0,"5"0"-55"0,6 1 7 15,5 2 11-15,2 4-22 0,2 2-27 0,1 2-27 16,5 5-30-16,-3 2-22 0,-1 3-9 0,-6 3-11 16,-4 3-5-16,-11 0-10 0,-2 3-6 15,-8 2-4-15,-6 0 1 0,-9 7 1 0,-6 2-1 16,-9 4 1-16,-7 1-7 0,-1-3-6 0,-3-5-7 15,2-7-10-15,4-6-14 0,3-4-17 16,6-5-26-16,2-2-36 0,4-3-44 0,1-4-76 0,1-3-115 16,5-2-184-16,3-4-387 0,4 1-113 15</inkml:trace>
  <inkml:trace contextRef="#ctx0" brushRef="#br0" timeOffset="840657.7337">3493 13793 765 0,'-1'2'703'0,"0"0"-451"0,-1 2-56 15,1-1-30-15,1-2-12 0,3-1 4 0,-3 0-8 16,5 0-11-16,-3-1-18 0,0 0-21 0,4 0-18 16,-2-2-19-16,3-1-11 0,3-6-11 0,1-4-6 15,4-5-5-15,5-4-5 0,-1-2-2 16,2-2-3-16,-3-3-1 0,1 3-3 0,-4-2-1 15,3-2-1-15,-4-2-1 0,1-1-1 0,-1-4-4 16,-1 1-1-16,-1-4-2 0,-1 0-2 16,-1 1-1-16,-1-2 0 0,-3 4 3 0,-3 8-2 0,-3 5 3 15,-4 5 2-15,0 7 2 0,-2 1 2 16,-3 6 0-16,2 3-3 0,0 1-11 16,1 2-3-16,-2 5-5 0,0 1 1 0,-6 11 3 0,-1 4 5 15,-1 7 3-15,-1 5 1 0,3 6 1 16,1 3-2-16,3 1 1 0,4 2-1 0,4 0-2 15,2 1 0-15,5-2 0 0,2-4-2 0,9-6 1 16,2-4 2-16,5 0-2 0,0-3 4 0,2-6 5 16,2-8 0-16,1-9 4 0,-1-4 4 15,-1-7-2-15,2-3 1 0,-4-8 1 0,-2-1-2 16,0-6-2-16,-3 1 0 0,-3-1-1 0,-4 1 2 16,-4 4 1-16,-3-1 5 0,-3 4 1 0,-2 2-1 15,-1 3 2-15,-1 5-7 0,-1 4-3 16,1 1-5-16,2 2-8 0,-2 3-8 0,2 0-1 15,-1 6 0-15,2 5 4 0,-1 9 7 0,2 6 0 16,0 5 1-16,2 4 0 0,0 8-1 0,2 1 1 16,-1 2 0-16,1 3 0 0,-5 0 1 15,-2 2 0-15,-5 7-1 0,-5 1-2 0,-3 2 0 16,-6 4 1-16,-2-4-2 0,-5-3 0 0,1-3-2 16,-4-6 0-16,2-8 3 0,1-7-1 15,3-9 4-15,1-8-1 0,5-6 1 0,3-8 3 16,1-6-2-16,0-6 5 0,3-3 1 0,0-7 0 15,1-5-5-15,6-10-2 0,2-3 1 0,5-3-2 16,3-4 0-16,7-1 1 0,-1 1-2 0,6-5 2 16,1-1 2-16,3-4-3 0,2-3 1 15,3-3-1-15,0 0-2 0,3 0 3 0,3-1-3 16,-1-2 1-16,2 0-2 0,-2 1 1 0,-2 4 1 16,-4 7 0-16,-3 7 3 0,-6 6-2 0,-4 9 1 15,-5 7-2-15,-5 9 3 0,-3 4-3 16,-2 5-1-16,0 1-5 0,-2 1-6 0,1 3-1 15,-1 3 1-15,-2 6 6 0,1 7 8 0,-3 7 1 16,-2 6 0-16,1 6-1 0,1 2 3 0,1 2-1 16,3 1 0-16,6-2 0 0,3-3-1 0,1-1 1 15,4-3-1-15,2-6-2 0,2-5-4 16,2-9-4-16,1-4-9 0,4-7-13 0,-4-6-23 16,6-8-40-16,-2-5-55 0,0-6-65 0,-2-4-104 15,-3-3-162-15,-6-6-321 0,-6 0-746 0</inkml:trace>
  <inkml:trace contextRef="#ctx0" brushRef="#br0" timeOffset="840779.4023">4052 13222 2326 0,'-5'-6'188'0,"-1"2"-91"0,2-2-31 0,4 5-9 16,3-1-26-16,2 2-24 0,-1 0-14 16,5 2-11-16,3 1-42 0,-2 3-92 0,3 1-179 15,4 3-339-15,-3 2-821 0</inkml:trace>
  <inkml:trace contextRef="#ctx0" brushRef="#br0" timeOffset="841219.1482">4236 13430 2668 0,'2'5'-10'0,"0"3"-21"16,2 2 30-16,2 5 50 0,2 0 28 0,1 0 14 15,2 2 0-15,-1 2-5 0,3 2-15 16,0-2-12-16,4 3-18 0,-1 0-13 0,2 0-9 15,-3-1-7-15,-2-2-3 0,-1-2-4 0,-5-4-1 16,-1-4 4-16,0-3 1 0,-3-4 10 0,-2-2 10 16,0-5 4-16,1-5-3 0,1-1-11 0,-1-7-10 15,1-1-3-15,0-4-1 0,-2 5-1 0,-1 2 2 16,3 0-1-16,-3 5 1 0,2 0-1 16,4 4-3-16,-2 3-2 0,4-4 0 15,0 4 1-15,5-1 0 0,0-1 3 0,6 1-3 0,2 0 0 16,6 0 0-16,0-1 1 0,4-3 0 0,-1 0 2 15,0-1-2-15,-3-2-2 0,-2 0 2 16,-3-2 3-16,-7-1 2 0,-2 1 2 0,-6-3 3 16,-4 5 4-16,-6-1 2 0,-4 4 9 0,-4 0-2 15,-3 3-1-15,-4 3-3 0,-4 1-7 0,1 6 0 16,-8 2 2-16,-1 5 2 0,3 3-5 16,0 0 3-16,4 7-2 0,6 0-3 0,4 0-3 15,3-1-3-15,5 2 1 0,7-3-3 0,3 1 2 16,3 0-2-16,6-1 0 0,2-2 1 15,7 1-7-15,-1 0-15 0,5-4-18 0,1-3-24 16,-2-5-21-16,3-1-29 0,-2-5-59 0,-2-5-121 16,1-3-308-16,-7-4-1084 0</inkml:trace>
  <inkml:trace contextRef="#ctx0" brushRef="#br0" timeOffset="841791.571">5788 13258 1847 0,'-5'-1'578'16,"-1"1"-442"-16,-6 1-60 0,-1 5-5 16,-1 5 5-16,1 3 7 0,-6 2-3 0,0 2-13 15,-1 3-15-15,5-1-11 0,-1 0-11 0,5 4-8 16,2 0-5-16,4 1-2 0,1 1-3 0,2 2 0 15,2 1-3-15,1-3 0 0,6 2-2 0,3-6 1 16,3-3 8-16,7-8 7 0,4-7 5 16,2-7 2-16,4-5-4 0,1-9-4 0,-1-2-4 15,1-7-3-15,-2-4-2 0,-5-5-2 16,0-8-3-16,-7-1-2 0,0-4 1 0,-8-2-3 16,-7-1 0-16,-2-3-3 0,-7 0 0 0,0-3-4 15,-7-1 1-15,1-2-1 0,-2-2 1 0,0 2 0 16,2 0 3-16,1 9 1 0,1 6-2 0,-2 10 3 15,3 8 0-15,1 9 5 0,4 6 3 16,-2 7-6-16,5 3-7 0,1 6-5 0,-2 7-2 16,2 3 5-16,-3 13 8 0,3 9 0 0,-2 6 1 15,2 6 1-15,2 6-2 0,2 3 2 0,2 3 0 16,0 4-2-16,5 0 2 0,-7 4-3 0,1 4-3 16,1-1-11-16,4-7-26 0,7-7-33 0,0-8-51 15,6-7-68-15,4-10-107 0,-1-9-315 16,3-7-1012-16</inkml:trace>
  <inkml:trace contextRef="#ctx0" brushRef="#br0" timeOffset="842270.2851">6219 13164 2696 0,'-6'0'29'16,"-4"5"-30"-16,-2 5 7 0,-2 2 40 15,3 6 40-15,-2 1 25 0,-2 5 1 0,0 0-17 16,0 3-30-16,7 0-25 0,0 0-15 0,8-1-6 15,2 0-6-15,6 0-1 0,2-6-1 16,4-3-2-16,5-6 3 0,2-5-2 0,6-6-3 16,-3-3-2-16,5-8-14 0,0-2-4 0,-3-4 0 15,-2 0 2-15,-7 1 10 0,-5 1 6 0,-8 2-1 16,-3 4 2-16,-3 2-6 0,0 3-4 0,-6 0-5 16,3 5-8-16,-1 3-1 0,-2 0 3 15,3 2 6-15,-2 2 7 0,5-1-2 0,2 0-1 16,3 2 2-16,6-1 0 0,4-3 6 0,5-3 6 15,4-3 1-15,6-4-3 0,3-5 1 0,0-4-6 16,0-3 0-16,0-5 0 0,-3-4 0 16,-4-4 1-16,1-4 4 0,-10-1-1 0,2-3 4 15,-5-1 1-15,-3-1 2 0,-6-1-1 0,-1-1 3 16,-5-6-2-16,0 0 0 0,-5-3-2 0,-2-1-2 16,-2 1 1-16,2-1-2 0,-2 2 1 15,-4 4-2-15,4 4 4 0,-1 11-1 0,-3 5 2 16,4 8-1-16,1 5-4 0,0 8-5 0,3 5-3 15,-1 5-2-15,3 7-1 0,0 5 3 0,-4 9-2 16,2 6 3-16,6 5 1 0,2 8 0 16,5 6 3-16,2 7-4 0,3 2 2 0,3 6-1 15,4 1-5-15,2 0-12 0,4-5-27 0,0-3-44 16,3-5-70-16,1-9-76 0,4-15-96 0,3-9-139 16,1-10-423-16,-5-12-419 0</inkml:trace>
  <inkml:trace contextRef="#ctx0" brushRef="#br0" timeOffset="842376.1472">6467 12914 2400 0,'-4'-11'117'0,"2"-1"-140"0,9-4-42 0,12 6-27 0,7-2-44 15,10 0-29-15,3 2-166 0,3 0-432 16,10 4-178-16</inkml:trace>
  <inkml:trace contextRef="#ctx0" brushRef="#br0" timeOffset="842661.1361">7264 12798 2499 0,'-14'11'36'0,"-5"5"29"16,-9 5 50-16,2 1 33 0,-1-1 10 15,4-1-32-15,-1 4-41 0,2 4-28 0,3 0-18 16,5 1-17-16,4 2-3 0,2 0-6 0,11-2-3 16,4-5 0-16,9-5 1 0,7-7 2 15,6-3 4-15,3-4 0 0,6-6-6 0,0-5-3 16,0-1-6-16,-1-4-2 0,-7-3 2 0,-4 0 0 15,-5-2 2-15,-6 1 2 0,-7 3 0 0,-6 0 5 16,-2 6 0-16,-4 0-1 0,-3 3 1 16,-3 1-4-16,0 7-1 0,0-1 6 0,-3 4-5 0,3 4 0 15,1-3-1-15,2 2 0 0,7-1 0 16,8 0-1-16,2 5 1 0,1-2-3 0,8-2-10 16,2-2-15-16,0 0-28 0,2-3-48 0,1-2-66 15,-2-4-122-15,-4-2-319 0,-3-2-1061 16</inkml:trace>
  <inkml:trace contextRef="#ctx0" brushRef="#br0" timeOffset="844994.272">8203 13033 2095 0,'-5'-8'291'0,"2"-1"-79"0,-4 0-34 15,5 3-25-15,1 3-30 0,0 2-30 16,0 1-34-16,1 3-24 0,-1 1-15 0,-3 6 3 15,1 3 5-15,3 3 3 0,-2 3-1 0,2 1-9 16,2 1-4-16,1 1-3 0,4 0-1 0,1 1 0 16,1-2 0-16,5 0-2 0,-2-3 1 0,7-2 2 15,0-4-2-15,1-4 3 0,2-3-2 16,-2-5 0-16,6-6-3 0,-3-2 0 0,1-6-1 16,1-2-2-16,-4-3 0 0,0-5-1 0,-3-1 1 15,-6 0-2-15,-2 1 1 0,-5 1 0 16,1 2 1-16,-5 2 2 0,-2 5-3 0,-5 2 2 15,3 3-5-15,0 4 0 0,-1 0 0 0,2 4-3 16,1 1-5-16,2 0-8 0,0 1 1 0,3 4 1 16,0-1 5-16,3 4 6 0,-1 1 1 0,4 3 1 15,5 0-1-15,0-2 4 0,4-1-2 0,1-2 0 16,0-2 1-16,2-2-2 0,-3-3 0 16,2-1 0-16,-1-2 1 0,0-7 0 15,-1 2 0-15,-2-7 1 0,-1-1-1 0,0-3 0 16,-2-5 1-16,1-2-2 0,-3-6 1 0,-1 0 0 15,0-4-1-15,-3 0 1 0,-3-3-1 0,2 2 0 16,-2-7-1-16,1 2 0 0,-1-3 3 0,-1 2-4 16,-2-4 3-16,-2 1-2 0,1 0-2 0,-1 0 2 15,0 3-1-15,-1 2 0 0,-1 5 0 16,-2 3-1-16,-1 5 0 0,-3 1 1 0,5 3 0 16,-3 4-3-16,3 7 3 0,0 3-3 0,-2 6-1 15,4 2-6-15,0 2-13 0,1 3 1 0,-1 4 0 16,-1 6 7-16,0 8 11 0,-1 6 3 15,3 5 0-15,4 6 0 0,0 5 2 0,-1 5-1 16,3 7 0-16,-3 8-1 0,4 5 1 0,-4 1 0 16,5 7 0-16,-3 2 1 0,-2 3-1 15,-6 6-3-15,-2-1 3 0,-5-3 1 0,3-8 0 16,1-1 0-16,-1-7-2 0,-3-4-1 0,1-5-4 16,0-7-1-16,-2-6-3 0,1-7-3 0,0-10 0 15,0-9 5-15,5-9 7 0,-2-8 6 16,3-7 5-16,-4-5-2 0,0-8-1 0,4-8-2 15,-1-8-4-15,4-4 4 0,0-8-2 0,3-4 0 16,2-4 0-16,0-3-1 0,2-1 1 0,0-2-2 16,3 3 4-16,1 0-3 0,3 4 2 0,4 5-3 15,-4 7-2-15,3 10 1 0,-3 10-4 0,-3 8-2 16,0 6-3-16,1 7-2 0,4 5 2 16,-1 6 2-16,0 5 1 0,3 3 3 0,0 6 1 15,-1 4-1-15,1 2 2 0,3 1 1 0,-3 3-1 16,-2-4 0-16,1 3 2 0,-3-2-4 15,-2-4-6-15,5-5-7 0,-3-5-7 16,0-7 0-16,4-5 6 0,-5-6 9 0,4-7 5 0,-3-5 3 16,0-8 2-16,2-5-2 0,-2-3 2 0,-4-5 0 15,-5 0-1-15,1-3 1 0,-5-3 2 16,0-3-1-16,-3-1 0 0,-1 0 3 0,2 4 1 16,-4 4 4-16,2 6 2 0,-4 3 2 0,4 6 1 15,-2 8-1-15,4 2-2 0,1 6-5 16,0 1-6-16,2 6-6 0,1 1-3 0,-1 6 1 15,4 4 5-15,-1 4 0 0,3 3 1 0,-1 4 2 16,2 0-2-16,1 4 0 0,2 3 0 0,-1 1-2 16,0 1 4-16,1-1-2 0,3-7-2 0,3-5 1 15,1-7 0-15,3-6 2 0,-2-5 1 16,-1-5 3-16,-3-4-1 0,-3-3 1 0,4-3 0 16,-5-5 2-16,-2-3-4 0,-3-3 4 0,0 0 0 15,-5 0-1-15,0 0-2 0,-2 3 1 0,1 3 0 16,0 3 0-16,-1 5 3 0,1 2-3 0,0 4-2 15,1 2-5-15,-1 1-7 0,2 3 2 16,4 5 0-16,-2 1 5 0,4 5-2 16,2 3 2-16,1 3 2 0,0 2-1 0,5 2 1 0,-3 1 1 15,5 1-2-15,-4-4-1 0,4 0-6 16,2-4-3-16,-3-6 0 0,2-3 2 0,-3-3 1 16,1-6 7-16,-5-5 0 0,0-4 1 0,-2-2-3 15,0-6 3-15,-1-4-2 0,-4-2 0 0,-2-5 4 16,-3-1-2-16,-5-3 0 0,2 1 1 0,-6 1 1 15,0 2-1-15,5 0 2 0,-3 3 1 16,5 0 3-16,-1 6 1 0,3 2-2 0,4 2 1 16,1 3-4-16,4 0-1 0,6 4 1 0,1 1-4 15,5 2 3-15,2 0-1 0,3 4-3 0,-1 1 3 16,-1 1 1-16,3 4-2 0,-6 0 0 16,1 0-1-16,-2 2 0 0,-4 1 1 0,-2 0 0 15,-5 0 0-15,-4 2 0 0,-2-2 0 0,-2 1 2 16,-4 1 0-16,-1 3 1 0,0 2-1 0,-4 4 0 15,-4-2 0-15,-1 3 2 0,0 0-3 0,1 2 0 16,0 0 0-16,2 0-1 0,3-1 0 16,4 1 0-16,4-3 0 0,1-3-2 0,6 0 3 15,2-6-1-15,1 0 1 0,1-5 1 0,4-3-3 16,4-3 0-16,-5-4 1 0,6-4-1 16,-1-2 2-16,-3-6 0 0,0-1 0 0,-3-1-1 15,-2-4 2-15,-1 0 0 0,-3 0 0 0,-6 1 0 16,1 1 1-16,-4 1-1 0,-2 4-2 15,1 3 1-15,-3 2-1 0,1 2-1 0,1 5 1 16,-3 0-7-16,4 4-4 0,1 1-4 0,0 4 2 16,0 2-1-16,-1 5 9 0,0 0 4 0,4 4 0 15,1 2 2-15,0 0 0 0,5 2-1 0,-2 2 0 16,1 0 1-16,1 1-1 0,-1-1-2 16,0-1 0-16,2-3-3 0,1-7 1 0,0-2 2 0,0-6 3 15,-1-3 3-15,-1-2 5 0,-4-6 1 16,3-1-1-16,-2-6 2 0,2-2-5 0,0-4 0 15,-2-3-1-15,1 1 2 0,-3-2-1 0,3 0 1 16,-2 1 2-16,3-2 1 0,-1 2-1 16,2 1-3-16,2 0-2 0,1 2-2 0,2 2 0 15,3 2-2-15,-5 7-1 0,3 1 0 0,-2 6-4 16,-4 2 1-16,0 4-3 0,1 5-1 0,0 3 0 16,-1 5 0-16,-3 0 1 0,2 5 3 15,-3 0 1-15,0 4 1 0,-1-2 1 0,-2 2 0 16,2 0 1-16,0 3 0 0,-2-3-2 0,1 0-3 15,5-3-1-15,-3-3-2 0,4-4 1 16,-1-5 2-16,0-2 3 0,1-7 2 0,1-2 2 16,-2-2 1-16,1-6 1 0,3-2 0 0,1-2-2 15,1-4 1-15,-2 0 0 0,-1 0-1 0,4-2 0 16,-4 5-2-16,4-2 0 0,-3 2 0 0,1 3 1 16,-1 3-2-16,-1 2 0 0,-2 3-1 0,-1 0-3 15,-2 4-1-15,1 2-4 0,-4 0 1 16,0 4 0-16,-2 2 1 0,0 1 3 0,0 3 3 15,0 4 0-15,-1-2 2 0,2 1 0 0,-1 0 0 16,3-1 2-16,2 2-2 0,0-2-2 16,3-5-1-16,2 1-2 0,1-7 2 0,1-1-1 15,1-3 2-15,2-4 0 0,0-4 1 16,3-4 2-16,-1-3 1 0,1-3 1 0,-2-4 0 0,-1-2 1 16,-1-5 0-16,-2 2 1 0,-3-4-1 15,0 0 0-15,0-4-1 0,-1 0 2 0,-3-3 3 16,1-2-2-16,-2 2 2 0,3-2-3 0,-1 0-4 15,0-1 3-15,2 1-3 0,3 1 1 0,-1 3 1 16,-1 2-2-16,0 7 1 0,-3 4 4 16,-2 7 0-16,-2 5 1 0,0 5-3 0,-4 2-5 15,1 4-11-15,-1 3-2 0,-3 4 0 0,-5 4 1 16,-2 5 12-16,0 4 0 0,0 3 1 0,-2 1 2 16,1 5-2-16,3 4 0 0,-3 5 0 15,3 2 0-15,0 3 1 0,2 2-1 0,1-1 1 0,4-3-1 16,6-4-2-16,5-5 2 0,1-4-1 15,3-6 2-15,3-4-1 0,-2-4 2 0,2-6 3 16,1-5 0-16,4-3 0 0,-3-5 1 16,4-4-1-16,0-5-2 0,0-5-1 0,0-2 0 0,1-3 0 15,0-1-2-15,-4-1 0 0,2-2 2 16,-3 1 1-16,-1 1 1 0,1 0 2 16,-3 4-5-16,1 1-2 0,0 4 0 0,-5 9-2 15,2 3-3-15,-2 5 0 0,3 4 0 0,-2 3 3 16,-1 6 2-16,0 3 3 0,0 6-1 0,-4 3-2 15,0 3 1-15,-3 3 0 0,-1 0 0 0,-2 0 1 16,-1 3-1-16,0-3 2 0,-3-4 0 16,0-1 2-16,2-5 0 0,-2-6-3 0,-2-2-1 15,-2-2-6-15,-6-4-37 0,-10-4-69 0,-11-4-157 16,-10-5-528-16,-9-2-920 0</inkml:trace>
  <inkml:trace contextRef="#ctx0" brushRef="#br0" timeOffset="846017.9386">1858 15072 707 0,'-1'-3'416'16,"-2"-3"-63"-16,0 1-43 0,-2-1-61 0,3 1-45 15,-1 1-44-15,-3 2-32 0,2-2-27 0,-3 2-21 16,4 0-17-16,-5 2-20 0,2 0-14 0,-1 3-14 16,-3 5-12-16,-1 5-2 0,-6 5 0 15,1 11 2-15,-4 5 4 0,1 8 2 0,-1 7 4 16,1 6 8-16,2 8 5 0,0 2 3 0,3 3 1 15,-2 4 1-15,6 0 1 0,6 1 2 16,4-4 1-16,4 0-4 0,9-8-4 0,7-5-3 16,4-6-4-16,5-3-6 0,3-3-4 0,2-6-7 15,1-4-6-15,-3-6 1 0,3-5-13 0,-3-3-21 16,-1-5-34-16,-3-4-49 0,2-3-92 0,-1-5-164 16,0-3-331-16,1-5-856 0</inkml:trace>
  <inkml:trace contextRef="#ctx0" brushRef="#br0" timeOffset="846610.3814">2469 15371 1197 0,'-4'-6'373'16,"2"-3"-96"-16,-3 1-48 0,2 1-32 0,2 0-30 15,1 4-27-15,-1-1-25 0,1 2-24 0,0 2-18 16,0 2-21-16,1-2-18 0,0 0-17 0,1 3-8 16,1 0-3-16,0 2-2 0,4 6 6 15,4 2 5-15,1 5 8 0,2 6 3 0,2 5 2 16,1 3-2-16,-2 7-4 0,3 5-4 15,-5 5-1-15,-3 6 0 0,0 4-1 0,-6 2 1 16,1-2-4-16,-3-1-4 0,3-6 0 0,-1-4-5 0,-3-4 2 16,2-4 0-16,1-8-2 0,-2-6 0 0,-1-5 0 15,0-8 0-15,1-5 0 0,-1-2 8 16,-1-6 13-16,0 0 19 0,0-3 5 0,-1-5-1 16,-2-4-16-16,0-8-18 0,-5-6-6 0,-1-7-1 15,-1-3-1-15,-1-3-2 0,0-1-1 16,-3-4 2-16,1-2-1 0,0-3-1 0,1-2 1 15,1-3-3-15,2 1 0 0,-1-1-1 0,5 1 0 16,1 0 0-16,4 9-1 0,6 5-1 16,1 7-1-16,2 10-8 0,3 3-2 0,4 4-2 15,-2 6-2-15,4 2 5 0,5 4 2 0,3 4 3 16,-2 7 3-16,3 3 2 0,-5 6 0 0,-2 2 1 16,-2 3 0-16,-7 1 1 0,-1 6 2 0,-8-1 2 15,-2 1 0-15,-1-1-1 0,-6-1 3 16,-3-4 0-16,-2-1-2 0,-2-2-1 0,-7-1 0 15,0-2-1-15,-6-2 0 0,-2-1-4 0,4-2 0 16,-3-5-5-16,1-1-15 0,4-4-20 0,0-1-31 16,2-2-50-16,4-1-80 0,3-1-160 0,5 0-356 15,2-1-884-15</inkml:trace>
  <inkml:trace contextRef="#ctx0" brushRef="#br0" timeOffset="847074.2766">3056 15848 1 0,'0'0'69'0,"1"0"331"0,1 1-5 0,-1-1-14 15,2 0-41-15,1-1-64 0,2-1-55 16,2-3-40-16,4-2-22 0,6-1-8 0,4-4-24 16,4 2-27-16,7-4-22 0,4 1-21 0,3-2-14 15,5 1-10-15,-3 2-11 0,-3 3-7 16,-4 0-8-16,-8 3-10 0,-4 2-10 0,-3 1-19 15,-4 0-35-15,-4 1-77 0,-3-1-149 0,-3 2-320 16,-1 1-938-16</inkml:trace>
  <inkml:trace contextRef="#ctx0" brushRef="#br0" timeOffset="849446.76">3838 15209 1 0,'2'-8'179'0,"1"-6"167"15,1 2-34-15,-3-2-33 0,2 5-30 0,0-5-16 16,-2 5-26-16,1-2-30 0,-1 2-24 16,-1 1-26-16,0 0-20 0,0 2-18 0,0 0-11 15,0-1-8-15,0 4-11 0,1-2-8 0,-1 4-10 16,0-2-6-16,2 2-4 0,-2 0-4 0,0 1-3 15,0-1-5-15,0 1-4 0,0 0-2 16,0 0-3-16,0 0-2 0,0 1-2 0,0-1-1 16,0 0-1-16,0 0-2 0,0 0 0 0,0 1-1 15,0-2-1-15,0 2 0 0,0-1 0 0,0 0 0 16,1 1-2-16,-1 0 1 0,0 2 1 16,0 0 0-16,-1 3 1 0,1 3-1 0,0 0 1 15,0 4-1-15,-2-1 1 0,2 5-1 0,-1 4 2 16,1 2-1-16,0 2 1 0,-1 6 2 0,1 4 2 15,0-1-1-15,0 3 2 0,0-1-1 0,0-1 0 16,0 1 2-16,0 3-1 0,1-2-1 16,-1 1-1-16,1 2 1 0,-1-5 1 0,3 0-1 15,-1-3-1-15,0-3 0 0,1-2-2 0,-2 0 3 16,1-5-1-16,0-1 0 0,-1-3 1 0,1-1-3 16,-2-7 2-16,1-2 2 0,0-1 2 15,0-4 13-15,1-3 14 0,-1 0 9 0,-1 0 3 16,1-4-8-16,0-4-12 0,1-1-10 0,-1-4-6 15,0 0-2-15,-1-4-2 0,0-4-2 0,-1 0-1 16,0 0 0-16,1-4-2 0,-2-1 1 16,1-2 1-16,0 1-3 0,0-3 2 0,-1-2-3 15,1 0 0-15,0-1 2 0,0-2-2 0,1 1 1 16,0-3-1-16,1 3 1 0,-1-1-1 0,1-2 2 16,0-1-1-16,1 3 0 0,-1 0-1 0,1 5-2 15,0 5 3-15,1 3-1 0,1 4-1 16,0 6 2-16,-1 2-4 0,0 4 2 0,1 2-3 15,0 1-1-15,-1 3 0 0,1 0-2 0,3 3-2 16,5 1 1-16,-1 4 1 0,5 6 1 0,3 3 2 16,2 6 3-16,4 2-2 0,-2 6 3 15,2 2 2-15,0 1-1 0,3 2 0 0,-2 0 1 16,0-1-3-16,2-1 0 0,-1 0-1 0,-2 0 2 16,-2-2-1-16,-2 0 0 0,0-3 0 0,-4 0 2 15,1-2-2-15,-5-4-1 0,-1 0 3 16,1-6 0-16,-3-2-6 0,-3-3-19 0,1-4-45 15,-3-2-59-15,-4-3-92 0,-2-2-128 0,-6-2-327 16,-5 0-607-16</inkml:trace>
  <inkml:trace contextRef="#ctx0" brushRef="#br0" timeOffset="849614.7568">3782 15643 2516 0,'-3'-6'384'0,"1"0"-322"16,3 2-30-16,8 0-21 0,9 2 0 0,6-1 7 15,8-4 1-15,5-4 3 0,3 2-3 0,5-2-5 16,4-1 2-16,2 5-4 0,-2-2-4 0,1 3-2 16,-7 3-22-16,-4-1-36 0,-3 2-54 15,-5 2-103-15,-7 0-185 0,3 0-424 16,-4 0-720-16</inkml:trace>
  <inkml:trace contextRef="#ctx0" brushRef="#br0" timeOffset="850362.0842">4396 14743 1 0,'-8'-3'510'0,"2"-1"-189"0,-3-2-36 16,3 3-29-16,1-2-24 0,-1 2-17 0,2 0-25 15,2 2-25-15,1 0-25 0,-1-2-22 16,2 2-20-16,0 1-11 0,2 0-13 0,-1 0-10 0,1 0-12 15,0 0-15-15,-2 0-9 0,1 0-11 16,0 1-6-16,5-1-2 0,-3 3-3 0,3-2 0 16,3 2 0-16,2 1-1 0,3 3 0 0,-2 1 0 15,7 2-3-15,2 2 4 0,-2 3-4 16,5 5 4-16,1 2 0 0,1 5 2 0,2 4 1 16,-2 4-1-16,0 5 3 0,0 7-1 0,-3 4 0 15,-7 8 1-15,-1 4-3 0,-6 4 1 16,-6 1-1-16,-3 2 1 0,-3-1-1 0,-7-2 2 15,-4 2 0-15,-2 0-2 0,-4-2 2 0,0-3-2 16,-2-8-1-16,0-8-1 0,6-7-1 0,0-7-12 16,2-3-23-16,1-2-42 0,1 0-60 15,1-3-111-15,1-4-203 0,2-4-353 0,-3-1-609 0</inkml:trace>
  <inkml:trace contextRef="#ctx0" brushRef="#br0" timeOffset="864003.6141">8834 14172 1 0,'2'-7'0'16,"-2"-1"0"-16,1-3 0 0,2 2 0 15,-1 1 0-15,-1 0 144 0,-1 2 21 0,1-1-5 16,0 1-1-16,-1-2 6 0,0 1 3 0,1 0 5 16,-1 0-5-16,1 3-11 0,0-1-12 15,-1-1-14-15,3-1-7 0,-3 1-3 0,1 0-5 16,0 1-7-16,-1 2-11 0,2-1-18 0,-2 4-23 15,1-2-21-15,-1 2-20 0,1 2-15 0,-1-2-5 16,0 6 1-16,1 1 3 0,0 4 5 16,2 4 2-16,-2 3 0 0,-1 1 1 0,0 2 0 15,0 2 1-15,0 2 0 0,-1 2-1 0,-3 0-1 16,3-1-1-16,0-1-1 0,0 1 2 0,-1-1-1 16,2 0 0-16,0 0 0 0,0 0-1 15,2-1 2-15,-1-2-1 0,0 0 2 0,1-4-2 16,2 1 1-16,-2-5 0 0,0-1 1 0,4-2 4 15,-3-1-1-15,4-2 2 0,-2-2 0 16,3-2 0-16,-1 2 0 0,-2-2-2 0,4-1-3 16,-2-1-7-16,-2 0-12 0,3 0-17 0,0-2-32 15,-1-2-55-15,-1 0-75 0,-2 0-131 0,0 1-189 16,-3-1-162-16,-2 1-160 0,-1 0 832 0</inkml:trace>
  <inkml:trace contextRef="#ctx0" brushRef="#br0" timeOffset="864359.8914">8693 14661 1 0,'0'0'307'0,"0"-3"-85"16,0 3-59-16,2 0-14 0,-1 0 12 0,4 1 6 16,-5 1 3-16,1 1-11 0,0-1-11 15,0 3-5-15,0 3-17 0,2 2-23 0,0 3-22 16,-1 1-12-16,-1 3-11 0,1-1-10 0,2 3-7 15,0 2-8-15,-2 2-6 0,2-1 2 0,1 4-1 16,-3-2-2-16,4 0-2 0,-3-3-8 0,3-2-5 16,-2-1-3-16,3-1 1 0,-1-4 0 15,0-1 3-15,-2-5 3 0,2-1 5 0,-1-4 13 16,0-1 10-16,1-2 8 0,-1-4-5 0,4-8-9 16,4-2-13-16,2-6-9 0,1-3-2 0,0 0-1 15,2-3 0-15,-4 1-1 0,-1 1-1 16,2 0-1-16,-4 1-2 0,-1 3 4 0,-2 3-4 15,-3 2-1-15,4 2 0 0,-6 3-4 0,3 1-11 16,-4 5-22-16,-1 0-37 0,1 2-49 0,0 3-60 16,-4 3-58-16,0 3-96 0,0 1-131 15,-5 4-165-15,-4 5-229 0,0 4 832 0</inkml:trace>
  <inkml:trace contextRef="#ctx0" brushRef="#br0" timeOffset="865211.7299">8287 15746 190 0,'-3'-3'636'15,"-2"0"-496"-15,2 0-31 0,1 3 22 0,1-1 23 16,1-1 3-16,-3-1-16 0,1 3-23 0,2-2-17 16,0 0-17-16,0-1-10 0,0-1-10 0,0 2-17 15,2-2-11-15,1 1-11 0,-1-2-5 16,0 1-5-16,-1-2-2 0,1 1-4 0,3 1-4 16,-3 1 1-16,-1 0-4 0,0 2 0 0,0 1 1 15,2 0-5-15,-3 0 0 0,0 0-4 0,0 1 1 16,0 1 2-16,0 0 1 0,0 3 2 15,0 1 0-15,0 2 0 0,0 0 0 0,0 0 2 16,-3 2 0-16,2 0-1 0,0 2 1 0,1-2 0 16,0 2-1-16,0-2-1 0,-1 2 1 15,1-3-1-15,0 0 0 0,0 1 2 0,-1-1 0 16,-1-1 0-16,1 0-2 0,-3-1 2 0,2-1 1 16,2 0-2-16,-2-1 0 0,1-3 1 0,0 0 1 15,-2 0 9-15,3-1 14 0,0-1 20 0,0-1 9 16,0-1-3-16,3-3-10 0,-2-1-16 15,1-5-7-15,0 2-2 0,0-4-1 0,3 0 1 16,-3-2 3-16,0 0 0 0,4-1 0 0,-3-2 1 16,4-1 0-16,-4 5-3 0,3-3-3 0,-3 2-2 15,4 3-5-15,-3 2-1 0,4 3 1 0,-3 3-5 16,2 0 2-16,0 4-3 0,-2 0-2 16,4 0 4-16,0 4-2 0,1 0 0 15,1 3-2-15,1 1-1 0,5 0 2 0,-4 0 1 0,6 4-1 16,-2-2 3-16,-1 4-2 0,1-3-1 15,0 4-6-15,-4 1-17 0,0-3-24 0,-3 1-44 16,0-1-76-16,-1 0-130 0,-2-1-279 0,-3 0-347 16,-1-1 227-16</inkml:trace>
  <inkml:trace contextRef="#ctx0" brushRef="#br0" timeOffset="865363.3862">8304 15889 2140 0,'5'-8'60'0,"6"1"-63"0,7-2-8 16,4-2 1-16,6 3-18 0,0 0-75 0,-2 1-172 15,2 2-243-15,-5 2-173 0,2 1 131 0</inkml:trace>
  <inkml:trace contextRef="#ctx0" brushRef="#br0" timeOffset="865537.764">8744 15877 1923 0,'1'2'218'15,"4"0"-186"-15,-1 3-33 0,5 2 16 16,0-1-2-16,-4 1 2 0,2 2 0 0,-4-1-4 16,5-1-3-16,-2 3-14 0,-2-1-38 0,2-2-81 15,-2 3-187-15,0-2-308 0,1-1-513 0</inkml:trace>
  <inkml:trace contextRef="#ctx0" brushRef="#br0" timeOffset="866001.9994">8039 16533 1 0,'0'-10'0'15,"-3"1"0"-15,2-3 0 0,0 4 251 16,1 2 60-16,0-1 11 0,-1 5-6 0,1-2-17 16,0 2-26-16,0 1-46 0,0 1-57 0,0 0-64 15,0 1-51-15,0 0-27 0,1 1-5 0,0 3 6 16,4 4 16-16,-2 1 8 0,3 2 3 0,-1 2-3 15,2 2-9-15,-3 2-10 0,4 2-9 16,-2-2-6-16,-3 2-7 0,1 3 1 0,0-3 0 16,-3 0-2-16,0 0-1 0,-1-3-6 0,-2 0-21 15,-2-1-37-15,1-2-63 0,-1 0-119 0,-2-3-271 16,-2 3-388-16,0-2-81 0</inkml:trace>
  <inkml:trace contextRef="#ctx0" brushRef="#br0" timeOffset="866239.6283">7714 16886 1304 0,'-4'-2'705'0,"1"2"-628"0,0 2-42 16,3 5 4-16,4 1 28 0,-3 2 20 0,4 3 0 16,-2 1-20-16,-2 3-17 0,2 1-6 15,2-1-5-15,-1-3 1 0,4 0-5 0,3-5-10 16,-2 4-7-16,2-4-4 0,0 0-1 0,1-3-5 15,1-5-3-15,-1-1-4 0,-3-1-3 16,1-4 1-16,-3-2-6 0,0 1-5 0,0-3-15 0,-3-1-25 16,1 3-34-16,-1-1-47 0,-3 0-94 15,-1 2-177-15,-1-2-243 0,-2 3-317 0</inkml:trace>
  <inkml:trace contextRef="#ctx0" brushRef="#br0" timeOffset="866613.23">7235 17551 1181 0,'-6'0'296'15,"-3"0"-265"-15,0 0-53 0,7-1-12 0,3 2 26 16,-1-1 42-16,1 0 50 0,0-1 19 16,3-1-1-16,-1-3-8 0,1-2-9 0,4-2 10 15,-1-1 4-15,2-3-6 0,-4-1-8 0,4-1-10 16,0 1-11-16,-2 1-7 0,-1-1-4 0,2 3-2 16,-3 0 0-16,-1 3-5 0,-2 2-7 0,3 3-10 15,-2 1-10-15,-1 2-9 0,4 2-4 16,-2 2-1-16,4 2 3 0,-3 3 2 0,3 1-2 15,2 6 1-15,-2 0-1 0,3 3-2 0,-1 4-1 16,-1-4 0-16,0 3-2 0,2 1-6 16,-3 1-2-16,-3-4-23 0,3 3-38 0,-4-5-63 15,3 2-118-15,-4 3-245 0,3-2-372 0,-5-1-186 16</inkml:trace>
  <inkml:trace contextRef="#ctx0" brushRef="#br0" timeOffset="866761.56">7181 17773 2623 0,'-7'-5'53'0,"1"1"-69"16,0-2-16-16,11 2-5 0,2 0-8 15,3-3-11-15,5 1-57 0,-3 3-73 0,5 0-79 16,-3 1-88-16,5-1-121 0,-2 1-174 0,1-2 198 16</inkml:trace>
  <inkml:trace contextRef="#ctx0" brushRef="#br0" timeOffset="867000.9715">7516 17725 2325 0,'0'0'199'0,"-1"-1"-161"0,2 3-40 16,1 3-5-16,2 2 16 0,-4 6 9 0,-1 0 11 16,-4 3 0-16,1 3 1 0,-3 4 4 15,-2 0-2-15,-1-1 1 0,1 2-5 0,-4-4-9 16,2 2-5-16,-6 0-5 0,4-3 0 0,-5-2-1 15,6-3-2-15,2-2-1 0,0-4-1 0,7-2-1 16,1-3-1-16,2-1-1 0,2-4-1 16,2-2 5-16,7-1-1 0,6-3 0 0,6-4-13 15,6-4-29-15,2 0-65 0,1 2-120 0,3 1-257 16,-4 0-439-16,-1 0-196 0</inkml:trace>
  <inkml:trace contextRef="#ctx0" brushRef="#br0" timeOffset="869755.5016">12091 16171 1334 0,'-2'-9'108'16,"-3"-1"-29"-16,1-5-21 0,2 2-1 0,1 0 14 15,2-5 31-15,2-5 23 0,3-6 12 16,1-2 4-16,-2-6-8 0,2 2-17 0,0-2-20 16,-2-5-22-16,3-2-18 0,-2 0-15 0,1-7-4 15,0 2-2-15,3-3-7 0,-4-1-4 16,3 0-7-16,1 1-8 0,0-2-3 0,2 1 0 16,1-5-1-16,-2-2 1 0,2 1-2 0,-2-3 0 15,0 6 0-15,-1-1 0 0,1 6 1 0,-2 2 2 16,0 4-2-16,-1 4 1 0,-4 7-4 15,0 6 1-15,0 5 1 0,-3 4-1 0,-1 9 0 16,0 2-3-16,-1 5-5 0,1 2-13 0,0 2-10 16,-3-1-1-16,3 8 1 0,-3 2 5 0,1 5-5 15,0 4-28-15,-2 6-46 0,-1 4-81 0,4 4-145 16,-3 2-250-16,3 2-328 0,-3 1 264 16</inkml:trace>
  <inkml:trace contextRef="#ctx0" brushRef="#br0" timeOffset="870040.141">11862 14977 2231 0,'-11'-30'284'0,"-1"-4"-246"16,-1-8-8-16,6 9 9 0,7 7-3 15,5-3 4-15,5-3 6 0,6-4 2 0,3 1 5 16,4-2 3-16,3 3-2 0,5-1-7 0,4 2-7 15,0 2-6-15,6 2-5 0,-1 6-6 16,0 6-7-16,2 6-5 0,-1 7-5 0,-1 6-3 16,-1 6 1-16,-3 5-3 0,-4 6 2 0,-4 2-1 15,-3 4-2-15,-4 1 3 0,1 2-1 16,-4 1 0-16,0 4-2 0,-5 1 2 0,0-1-1 16,0 3-6-16,-2 1-21 0,-2-1-37 0,-1 1-59 15,3-6-88-15,0 1-158 0,-1-2-356 0,-2-5-805 16</inkml:trace>
  <inkml:trace contextRef="#ctx0" brushRef="#br0" timeOffset="870456.274">12174 13406 531 0,'0'-6'546'0,"0"-3"-100"0,0 2-90 16,1 3-104-16,-1 4-85 0,1 1-71 0,0 2-55 15,-1 4-6-15,0 7 13 0,0 3 12 16,-1 6 6-16,-1 3-6 0,-1 1-12 0,1 3-11 16,-1 0-11-16,1 1-6 0,0-1-4 0,1 3-2 15,1-1-2-15,1 0-1 0,2-2-4 0,-1-4-5 16,1-3-11-16,2-4-29 0,-1-3-46 0,0-5-62 15,0-3-68-15,-1-5-69 0,3-3-122 0,-2-5-199 16,1-3-265-16,2-6 625 0</inkml:trace>
  <inkml:trace contextRef="#ctx0" brushRef="#br0" timeOffset="870620.9906">12256 13230 1237 0,'0'-3'307'0,"-2"-2"-59"16,2-1-80-16,3 6-55 0,1 6-11 0,-2 2 4 15,2 5 9-15,1 4-7 0,5 5-14 0,0 4-10 16,2-1-12-16,5 7-15 0,-3 0-16 16,3 1-11-16,-3 3-9 0,-1 1-20 0,-4 4-58 15,-3 1-103-15,0-1-191 0,-5 1-440 0,-3 0-745 16</inkml:trace>
  <inkml:trace contextRef="#ctx0" brushRef="#br0" timeOffset="870870.0543">12156 13669 1303 0,'14'-8'178'0,"6"-6"-312"15,11 1-16-15,4 1 24 0,1 4 63 0,0-3 47 16,-3 1 13-16,-4 1-2 0,-1 0 9 0,-3 2 29 16,-2 1 45-16,1 2 42 0,-7 2 24 15,-1 1-3-15,-2 2-16 0,-4 1-12 0,-1 2-2 16,-2 2 4-16,-3 3 2 0,-2 3-1 0,0-1-7 15,-2 4-14-15,0-1-19 0,0 1-20 0,-2 2-15 16,2-1-12-16,0 1-6 0,-1-1-7 16,2-1-3-16,1-1-5 0,-1-3-12 0,3 0-43 15,-2-3-81-15,5-4-119 0,-4-1-214 0,5-5-294 16,-2-1-269-16</inkml:trace>
  <inkml:trace contextRef="#ctx0" brushRef="#br0" timeOffset="870988.1316">12578 13341 901 0,'-9'-2'81'0,"1"-1"-103"16,-1 0-40-16,2 4-77 0,6 2-99 0,-1 0-161 15,2 3 278-15</inkml:trace>
  <inkml:trace contextRef="#ctx0" brushRef="#br0" timeOffset="872329.0641">12703 13704 2256 0,'12'-20'94'0,"4"-5"-68"16,10-5-7-16,-4 4 2 0,1 3 11 0,-5-1 12 16,-2 1 6-16,-6 1 6 0,-3 1-5 15,1 3 2-15,-6 6 1 0,-1 2-1 0,-1 3-8 16,-1 4-16-16,-1 2-22 0,-2 2-12 0,-1 2-4 15,-1 2 0-15,-3 7 11 0,-4 0 2 16,0 5 0-16,2 2-3 0,0-1 1 0,1 3-2 16,5 0 0-16,1 1 1 0,4 2 1 0,1-2 1 15,6 4 0-15,-3-1-1 0,5-1 1 0,3 0-3 16,1-4-4-16,4-6-2 0,1-5 0 16,4-3 4-16,1-5 6 0,1-3 4 0,-3-4 1 0,0-6 0 15,-3-1-1-15,-4-5 0 0,1-2 0 16,-4-4 2-16,-5 0-2 0,1-1-1 0,-6 0 0 15,0 2 1-15,-1-2 1 0,-1 0 0 0,0 1 0 16,1-1-2-16,0 0 0 0,0 2-2 0,2 4-1 16,5 1 0-16,0 6-3 0,2 2-1 15,1 3-2-15,6 4-1 0,-3 3 1 0,5 0-3 16,3 6 2-16,-2 0 1 0,2 2-1 0,-3 3 3 16,0 3 0-16,-2 1 0 0,-2-1-2 15,-1 1 1-15,-2 0-2 0,-5 1 1 0,0-4-1 16,1-1 0-16,-4-4 0 0,3-1 2 0,-2-5 2 15,-2-1 3-15,2-4 2 0,0-1-1 0,1-4 0 16,0 1-1-16,1-5 0 0,-1-1-2 0,3 1 0 16,-4-2 0-16,2 3 0 0,-3-1 1 15,2 3-1-15,-2 0 3 0,-2 4 4 0,-1 1 3 16,0 5-2-16,0 0-6 0,-1 0-6 0,-2 5-2 16,0 1 1-16,-1 2 5 0,-4 4 4 0,1 1-3 15,1 0-2-15,-2 2-1 0,4 3 1 16,-2-3 0-16,4 2 2 0,-1 0-1 0,2-1 1 15,2-2 0-15,2 0 3 0,-1-5-1 0,4-3 4 16,-3-3 2-16,6-1 3 0,-3-2 2 0,4-5-1 16,2-1-2-16,2-6-3 0,5-3-2 0,-2-1-1 15,3-4-1-15,-3-1 0 0,1 0-1 16,-1 1 1-16,-3 0-1 0,-3 3-1 0,1 4-2 16,-2 1-1-16,-3 3 0 0,1 5-1 0,-5 1-4 15,1 1-1-15,0 4-1 0,-1 2 0 16,4 0 5-16,-3 2 1 0,4 2 0 0,0 4 0 15,-1-2 0-15,4 3 0 0,-1-2 0 0,-1 1 1 16,1-1-1-16,2 1 1 0,0-5 1 16,-1-1-1-16,0-3 2 0,-1 0 0 0,1-6 2 15,-1-1 0-15,0-3 2 0,2-3-1 0,-3-2 1 16,0 0 0-16,0-2-3 0,-5 1 3 0,3 0-1 16,-6 1 1-16,-1 3 2 0,0 1 1 0,-1 4 3 15,0 1-2-15,0 2-6 0,1 1-6 16,0 3-7-16,1 1 1 0,0 2 2 0,0 0 3 15,0 6 2-15,3-1 1 0,1 0 1 0,3 1 1 16,-1 0 1-16,3-1 0 0,6-2 2 0,-1-2 1 16,5-4 0-16,0-2-1 0,3-3 1 0,-2-3-1 15,1-4 0-15,-1-2-1 0,0-5 3 16,-1-3-2-16,0-2 1 0,-4-6-1 0,-2-2 0 16,2-2 0-16,-3-5-2 0,-2 1 1 0,1-4-1 15,-4-4 0-15,-2 0-1 0,1-3 0 0,1 0-1 16,-2-4 1-16,1-2-1 0,2 2 1 15,1 4 0-15,-2 11-3 0,-2 4 1 0,2 9 1 16,-1 6-4-16,-4 4 1 0,0 7-5 0,1 5-5 16,-2 1-2-16,2 6 0 0,1 3 2 15,4 5 3-15,0 3 1 0,-2 6 1 0,-1 2 3 16,4 3 1-16,-2 2 0 0,1 5 1 0,-3 0 0 16,2 1 3-16,-4-2-2 0,-1 1 2 0,-1-5-2 15,0-2-2-15,3-5 0 0,-2-8 2 16,6-6 0-16,-7-5 2 0,0-2 11 0,0-5 3 0,1-3 0 15,0-3-1-15,4-6-9 0,1-2-2 16,-1-3-1-16,2 0 0 0,0-1-1 0,1 2-1 16,-1 2 1-16,-1-1-1 0,1 5-1 0,-3 1 0 15,1 5 0-15,-4 2-2 0,3 2 2 0,-2 1-2 16,3 1 0-16,-2 1 0 0,3 1-1 16,0 2 1-16,2 1 2 0,0 1 0 0,2 1-2 15,1-1 0-15,2-2 3 0,1 0-2 0,1-2 2 16,4-4 2-16,-1-1 0 0,0-1 0 15,-3-4 2-15,-3-3 3 0,-1 0 0 0,-3-3 2 16,-2-2-1-16,0 2-2 0,-5 0 0 0,2 1-1 16,-4 2 1-16,0 4 5 0,0 2-1 15,0 3-1-15,-1 2-2 0,1 1-10 0,-1 2-1 16,1 1-1-16,-1 5 3 0,2 4 0 0,0 3 0 16,0 4 2-16,-1 1 0 0,0 0 1 0,0 1-3 15,0 0 1-15,-1-1 0 0,2-3 0 0,-2-1-1 16,3-3-5-16,-3 0-11 0,0-3-20 0,-5-3-34 15,3-1-43-15,-2-3-58 0,-2-1-79 16,0-3-121-16,-1 0-366 0,-1-4-821 0</inkml:trace>
  <inkml:trace contextRef="#ctx0" brushRef="#br0" timeOffset="872836.1695">13237 14033 1129 0,'4'-6'498'0,"0"0"-186"16,0-1-71-16,3 2-60 0,-1 1-24 0,0 1-10 0,1 1-28 16,-4 1-27-16,-1-1-24 0,-2 4-20 15,-1-1-13-15,1 2-3 0,-1 5 0 0,0 2 1 16,-3 6-2-16,-1 4-4 0,0 2-7 0,-1 4-6 15,1 2 0-15,-1 0-3 0,-2 2 0 16,3 1 0-16,-2 1-4 0,-1-2 2 0,4 0-2 16,-3 3-2-16,4-8 0 0,-2 0-1 0,4-4 0 15,1-2 1-15,3-6 1 0,2-2 10 0,3-6 4 16,2-3 4-16,4-2 1 0,8-4-2 16,5-5-7-16,10-2-6 0,6-4-3 0,5 0-3 15,7-3 2-15,-1-1 2 0,4 2-5 0,-6 4 1 16,-5-1-1-16,-9 2-5 0,-3 0-7 0,-6 2-17 15,-7-2-24-15,-4 0-36 0,-5-1-52 16,-2 2-69-16,-3 0-143 0,-6-1-296 0,-2 2-380 16,0-2 83-16</inkml:trace>
  <inkml:trace contextRef="#ctx0" brushRef="#br0" timeOffset="873006.2756">13861 14039 1818 0,'3'0'353'0,"1"1"-272"16,5 4-35-16,2 3 33 0,2 5 33 0,-1-1 12 15,-5 1-15-15,1 4-14 0,-4-2-8 0,-2 3-7 16,-6 3-8-16,1 1-17 0,-2 2-19 16,0-2-13-16,0 0-10 0,0-2-5 0,-1 1-9 15,2-2-25-15,3-2-50 0,0-2-83 0,2-4-127 16,0-1-302-16,4-4-461 0,3-5 44 16</inkml:trace>
  <inkml:trace contextRef="#ctx0" brushRef="#br0" timeOffset="873586.2257">14286 13945 1623 0,'-2'-6'275'0,"2"-3"-62"15,0-2-21-15,0 6-7 0,0 0-8 16,0 3-29-16,1 2-34 0,-1 0-31 0,1 0-29 15,1 1-23-15,0 3-15 0,-1 0-3 0,1 7 1 16,-1 2 5-16,5 4 3 0,-3 4-1 16,5 3 0-16,-5-1-5 0,2 5-4 0,-2 1-2 15,-2 3 1-15,-2 1 0 0,-5 3 3 0,-3 0 0 16,2-3 1-16,-1-2-6 0,0-8-1 0,5-1-2 16,-5-3-3-16,5-6 5 0,-4-1 2 15,4-7 4-15,-2-2 5 0,3-3 10 0,1-3 1 16,-3-3 0-16,-2-6-5 0,4-3-12 0,-3-8-2 15,3-3-5-15,1-7 0 0,1-1 0 16,0-3 1-16,1 0-1 0,1-2-3 0,3 0 3 16,-2 2-1-16,5 1-1 0,-4 6 2 0,4 4-3 15,-1 6-1-15,-3 7-1 0,5 3-3 0,-2 5-1 16,-2 3-3-16,4 2-1 0,2 2-2 0,0 2 5 16,0 5 1-16,1 3 1 0,2 3 0 15,-2 0 1-15,0 2 0 0,4 2 2 0,-4 0-1 16,-2-1 1-16,0 2 0 0,-1-3 0 0,-3-5 1 15,0-3-2-15,2-4 1 0,-6-4 2 0,1-3 2 16,2-7 2-16,-3-2 1 0,5-7-3 16,-4-2-3-16,-1-3 2 0,4-2 0 0,-4-1-1 15,-1 0 3-15,0 0-3 0,0 4 0 0,3 3 0 16,-2 2-2-16,0 3 1 0,0 6 0 0,3 4-1 16,-2 1-1-16,-2 3-6 0,6 3 0 0,-5 1 1 15,3 4 5-15,0 3-1 0,2 3 2 16,-3 4 1-16,5 3 0 0,-4 4-1 0,3 1-2 15,0 2-3-15,1 1-18 0,-3 3-31 0,-1 0-52 16,-4 1-85-16,1-2-131 0,1-4-298 16,0-3-599-16</inkml:trace>
  <inkml:trace contextRef="#ctx0" brushRef="#br0" timeOffset="874117.4612">14752 13883 2314 0,'-1'-10'374'0,"1"-1"-318"15,-1-1-25-15,1 9-15 0,1 3-6 0,-1 2 0 16,0 1 5-16,1 4 12 0,0 4 20 16,3 2 13-16,-1 4 9 0,0 2-1 0,5 3-13 15,2 1-8-15,0 0-13 0,1 2-11 0,-1-3-3 16,1 2-8-16,0-4-3 0,-2-4-3 0,0-2-3 16,1-6 2-16,-2-2 1 0,-4-4 8 0,3-2 5 15,-5-4 3-15,3-2 4 0,-2-6-6 16,-1-3-4-16,0-4-3 0,-1-2-6 0,-1-4 0 15,-1 2-3-15,-1-2 0 0,2 2 0 0,0-1-2 16,0 1 1-16,1 3-2 0,1 5 0 0,5-1 1 16,-1 7-1-16,-2-1-2 0,5 3-1 15,-1 2 2-15,0 4-2 0,4-1 2 0,2 4 0 16,-2 1-2-16,6 1 1 0,-5 5 1 0,5-2-1 16,-1 2 2-16,-3 2-2 0,-2-1 0 15,3 2 1-15,-6 2-2 0,-4 0 2 0,2-1-2 16,-4 0-1-16,-1-1 0 0,2 0 0 0,-2-5 1 15,-1-2 1-15,0-2 2 0,1-2-1 16,3-1 4-16,-2-3-3 0,4-2 1 0,4-3 0 16,2-4-2-16,5-1 2 0,-1-5-1 0,0-1 1 0,0 1 0 15,1-2 0-15,-5 0 0 0,1-2 1 16,0 2 1-16,-4 1 0 0,-6 1 1 0,-2 5 3 16,-2 1 4-16,-2 2 1 0,0 7 3 0,-4-2-5 15,2 5-7-15,-3 2-2 0,2 2-4 0,-3 5 0 16,-4 4 3-16,1 1 0 0,-3 5-1 15,6 0 1-15,1 1 2 0,1 1-3 0,4-3 2 16,1 0-2-16,2 2-1 0,0-3 0 0,5 0-3 16,-3-3-7-16,4-2-21 0,2-1-36 15,2-3-67-15,1 0-112 0,2-4-275 0,5-3-747 16</inkml:trace>
  <inkml:trace contextRef="#ctx0" brushRef="#br0" timeOffset="874859.1896">15928 13668 2498 0,'-1'-2'80'16,"0"0"-64"-16,1 0-9 0,1 4 18 0,0 3 25 0,-1 1 17 15,0 2 9-15,0 4-8 0,0 2-8 0,1 2-8 16,1-1-10-16,4 0-5 0,-1 1-4 0,3-2-3 15,3 0-3-15,1-1-6 0,3 0-5 16,-2-2-2-16,3-1 0 0,-5-4 3 0,1-5 5 16,-2-1 4-16,-2-1-1 0,2-4 0 0,-4-5-2 15,3-2-6-15,2-3-2 0,-3-1-3 16,0-2 0-16,-3-2 0 0,3-2-2 0,-3 0-1 16,-1 0 1-16,-2 3 0 0,3 4 0 0,-3 2-2 15,0 5 0-15,3 3-5 0,-3 4-4 16,0 2 0-16,5 2-4 0,-3 4 1 0,6 5 0 15,-2 4 1-15,3 7 2 0,-1 5-1 0,1 5 1 16,0 0 0-16,-3 3-1 0,-4 1 0 0,1 4 2 16,-6 0-2-16,-5 2 1 0,-4-1-1 15,-5 4 0-15,-3-2-2 0,-9 1 0 0,-2-2 3 16,-3-3-2-16,-1-3 6 0,0-8-7 0,4-5-1 16,2-8 3-16,7-7-2 0,6-7 5 0,-1-3 4 15,8-5 2-15,-3-1-3 0,4-6 1 0,2-4-1 16,4-4-4-16,4-8 4 0,6 2-3 15,3-6-2-15,6-1 0 0,7 1 0 0,0-1 1 16,3-2 0-16,1 1 1 0,1-2-1 0,0 2 1 16,0-5-1-16,0 1 1 0,0-1 1 0,-1-1 0 15,-2 0 0-15,-1 2-2 0,-6 1 0 0,-7 7 2 16,2 7-1-16,-11 6-1 0,0 7 2 16,-4 5-4-16,-1 5-4 0,0 1-9 0,-1 2-4 15,0 1 1-15,-1 6 4 0,-1 0 9 0,2 5 4 16,-1 3 0-16,1 2 1 0,0 4 0 15,-1 0 1-15,2 0-2 0,3 0 2 0,0-4-1 16,4-1 1-16,-2-5 3 0,5 0 1 0,0-7 0 16,-2 0 2-16,2-6 4 0,-2-2 1 15,1-4 1-15,3-5-4 0,-2-2 0 0,2-4-3 16,0-3 1-16,-2-3-3 0,-1-2-2 0,1-2 2 16,-3 0-1-16,-3 1-3 0,3 5 2 0,-5 2 1 15,2 6 0-15,0 1 6 0,-2 5-7 0,-1 3-3 16,3 3-4-16,-1 2-7 0,0 1 6 0,3 2 1 15,-1 5 3-15,6 3 3 0,-1 1-1 0,2 2-1 16,2 3 1-16,-2 1-4 0,0-2-7 16,1 1-21-16,3-1-32 0,-3-2-52 0,3 0-77 15,-3-3-144-15,-2-5-403 0,-1 1-867 0</inkml:trace>
  <inkml:trace contextRef="#ctx0" brushRef="#br0" timeOffset="875474.9541">13479 15002 1344 0,'1'-3'311'0,"0"1"-54"0,-1-1-102 0,0 5-72 0,0 2-14 16,0 4 17-16,-2 4 12 0,-4 4 7 15,3 3-11-15,-6 5-13 0,3-1-6 0,1 4-10 16,-3-1-14-16,6 0-11 0,1 0-10 0,1-1-5 15,2-1-9-15,5 0-1 0,-2-2 0 16,7-3 0-16,2-7 8 0,0-4 3 0,6-8-1 16,-1-6-1-16,3-2-6 0,-3-8-7 0,0-2 0 15,0-4-2-15,-6-3-1 0,4-3-1 16,-6 3-1-16,0 0-2 0,-3 3 2 0,-3 3-2 16,0 3 0-16,-3 3-4 0,-2 6 4 0,1 3-2 15,-1 3-3-15,0 2 0 0,1 2-1 0,0 3-1 16,1 4 3-16,2 2 1 0,-2 3 0 15,4-1 0-15,0 4 1 0,4 0-2 0,1-2 0 16,1 1-1-16,2-1 2 0,-1-2-3 0,0-2 4 16,-1-6 0-16,-3-4 2 0,1-6 2 0,-3-3 1 15,0-7 0-15,-2-1 2 0,3-4-2 16,2-4 1-16,-5-1 4 0,0 0 6 0,-3 0 10 16,1 1 9-16,-1 2 2 0,-1 2-4 0,-1 6-9 15,1 1-5-15,-1 6-6 0,2 3-8 0,-1 3 0 16,3 1-7-16,-1 1-2 0,1 4 2 0,3 4-1 15,0 0 3-15,-2 3-1 0,4 1-1 0,-1 1-2 16,1-2-24-16,0 2-35 16,-2 0-58-16,0-3-85 0,1 1-133 0,-6-4-331 0,0-1-554 15</inkml:trace>
  <inkml:trace contextRef="#ctx0" brushRef="#br0" timeOffset="875585.1709">13884 14952 2192 0,'-4'-5'226'0,"3"1"-241"0,4-2-28 0,3 8-35 0,3 0-80 16,2 2-172-16,-1 0-296 0,0 5-333 16</inkml:trace>
  <inkml:trace contextRef="#ctx0" brushRef="#br0" timeOffset="875899.1421">14050 15209 1941 0,'10'-19'288'0,"3"-6"-229"0,6-8-1 0,1 2 21 16,0 1 25-16,2-1 14 0,-4-4-8 15,2 1-13-15,-3-1-7 0,-3-4-13 0,3 0-10 16,-3-1-15-16,3-1-13 0,-3-2-8 0,-1 0-7 16,0 4-2-16,-5-1 3 0,-3 7 2 15,-3 6 1-15,2 5-2 0,-6 8 1 0,0 7-4 16,1 2-9-16,0 5-3 0,1 5-11 0,-1 2-3 15,-1 10 2-15,-1 5 0 0,-1 7 2 0,2 3 0 16,-3 7-1-16,1 3 0 0,3 4 0 16,0 5 2-16,3-2-3 0,6 1-1 0,-3 0 1 15,3 0-1-15,-1 3 1 0,-4-3-4 0,0 1-20 16,-3-3-27-16,0-5-36 0,4-6-36 0,-1-8-27 16,7-12-38-16,0-7-90 0,3-6-283 15,2-3-587-15</inkml:trace>
  <inkml:trace contextRef="#ctx0" brushRef="#br0" timeOffset="876177.3773">15300 14645 2212 0,'-5'-12'82'0,"-4"-7"-38"0,0-2 11 15,2 5 16-15,6 5 18 0,-1 1 8 0,1 1-8 16,0 2-7-16,1 2-10 0,0 2-9 16,0 1-14-16,1 2-14 0,-1-2-15 0,0 4-8 15,0 0-6-15,0-2-2 0,0-2-1 0,0 2 0 16,0 0 1-16,0-2 2 0,-1 2 3 0,1-1-1 16,0 1 0-16,-3 0-12 0,2 0-28 15,-2-2-44-15,1 1-65 0,-5 1-89 0,2-2-141 16,-5 4-256-16,-4 1-328 0,2 2 269 0</inkml:trace>
  <inkml:trace contextRef="#ctx0" brushRef="#br0" timeOffset="876509.617">14391 15310 1727 0,'-2'-5'171'0,"2"-2"-113"0,2-4-17 0,4 1-3 16,7-5 15-16,1-1 22 0,4-7 15 15,1-2 2-15,3-2-7 0,0-3-11 0,1 1-5 16,-2-4-7-16,2-2-5 0,-4-1-6 0,0-4-16 16,0-1 1-16,-2-3-5 0,-3-2-2 15,2-1 1-15,-5-2-7 0,1 2-3 0,-3 5-1 16,-4 1 8-16,0 10 5 0,-3 6 7 0,-2 6 6 15,-1 7-6-15,1 6-13 0,-1 4-17 16,0 4-10-16,1 5-6 0,-1 5 2 0,-4 7 3 16,2 8 3-16,-5 2 1 0,4 5-1 0,-2 5 0 15,3 3-1-15,3 1 0 0,2 2 0 0,3 1-9 16,1 1-38-16,3-1-74 0,-5 0-149 16,3 1-384-16,-1-1-934 0</inkml:trace>
  <inkml:trace contextRef="#ctx0" brushRef="#br0" timeOffset="877317.2097">15724 14716 2122 0,'-3'-8'344'0,"-2"-3"-296"0,1-1-8 0,-1 6 9 15,3 3 16-15,1-1 11 0,-1 4-7 0,-3 0-20 16,3 4-18-16,-1 2-8 0,-4 1 1 16,0 6 5-16,1 0 2 0,-4 5 1 0,-2 4-3 15,-2 3-4-15,2 4-2 0,-2 2-5 0,0 0-7 16,2-2-4-16,2 4-2 0,-2 0 0 0,2 0 2 16,1 1 0-16,-1-6 0 0,6-3 2 0,4-5 0 15,4-5 1-15,5-3 1 0,0-4 2 16,1-5 1-16,2-1 0 0,1-7 5 0,5-1-7 15,-1-6-4-15,3-2 0 0,0-2-1 0,0-6-3 16,-2-3 0-16,4-1 0 0,-1-3-1 0,0-1 0 16,-2-2 1-16,2 0 1 0,-5 3-2 0,2 1 2 15,-5 3-4-15,-4 6-1 0,0 2 3 16,-6 6-2-16,1 5 1 0,0 3-3 0,-4 3 0 16,0 0-4-16,-1 5 1 0,-3 3 2 0,0 4 0 15,2 3 4-15,-1 4-1 0,-2 1-1 16,3 3-3-16,2 2 1 0,-1 2 0 0,2-3 1 15,0 4 1-15,1-2 1 0,3-2-1 0,-2-1 0 16,6-4-1-16,-2-5 1 0,-2-5 0 0,4-5 0 16,0-4 2-16,-1-1 1 0,1-8 1 15,-2-2-1-15,6-4-5 0,-3-1 4 0,1-4 0 16,-1-2-1-16,-3-2 2 0,1 1-1 0,2 1-2 16,-1-2 5-16,-2 4-4 0,-2 1 2 0,4 1 0 15,-2 2-2-15,-2 4-2 0,3 4 1 0,-1 1-2 16,-3 6-1-16,3 1 2 0,-4 1-3 0,3 4 1 15,-2 2 1-15,4 2 1 0,-3 2-2 16,2 1 3-16,0 1 1 0,-3 1-1 0,3-2-1 16,-2 1-2-16,4-2 1 0,0-2 1 0,0-2 1 15,2-3 3-15,1-1-1 0,2-3 4 16,-3 0-1-16,2-3-1 0,1-1 1 0,3-2-2 16,4-3-2-16,-1 1 2 0,0-3 1 0,1 1-1 15,-1 0 3-15,-2-1-2 0,-5 2 1 0,-1 1 0 16,-5 3 4-16,-5 5 5 0,1-2-3 15,-6 4 6-15,2-2-8 0,-3 7-4 0,-4 2 1 16,-3 3 0-16,-5 4-3 0,3 0 1 0,-4 0 0 16,5 2-2-16,1 0 0 0,2-1 0 0,5-2-1 15,3-1 1-15,4-1 2 0,6-2 1 16,3-3 1-16,4-2 1 0,5-6-1 0,1-2-1 16,0-5-2-16,0-1-2 0,3-5-6 0,-4-3-7 15,-1-5-8-15,-5 0-16 0,-5-2-17 0,-2 2-25 16,-8-3-37-16,-8 5-39 0,-4-2-58 15,-7 3-98-15,-4 7-190 0,-5 4-307 0,-3 3-422 16</inkml:trace>
  <inkml:trace contextRef="#ctx0" brushRef="#br0" timeOffset="878821.7018">12755 16236 2239 0,'-15'0'153'0,"-4"0"-95"0,-4 4-36 0,3 4-6 16,5 3 18-16,0 3 18 0,-1-1 17 0,1 3 6 16,-1 0-3-16,2-1-9 0,4 3-10 15,2-2-9-15,6-3-13 0,3 4-9 0,6-5-2 16,3 0-5-16,1-4 0 0,6-4-2 0,0-3-2 15,3-4-3-15,0-5 1 0,1-6-3 16,2-1-1-16,-4-5 4 0,0 0-3 0,-1-3-1 16,-7 1 1-16,-1 3-2 0,-4 2 1 0,-4 0 1 15,-6 8 3-15,-1-1-1 0,1 7-3 16,-2 2 1-16,2 2-3 0,-1 5-3 0,0 3 2 16,-2 4-1-16,3 4-1 0,1 1 3 0,5 0 1 15,2 1 1-15,6 2 2 0,2 0 1 0,8-1 0 16,-1-1 0-16,2-1-3 0,0 0 1 0,1-4-2 15,1-4-1-15,-2-1 2 0,-4-6-2 16,1-3 2-16,-6-6 1 0,3-2 3 0,-2-4 2 16,-1-6-1-16,-2-2 0 0,0-4-4 0,2-5-2 15,-4-2-1-15,1-3 3 0,-3-1 1 0,0-4 0 16,2 0-1-16,-4-6 0 0,3-3 1 16,-1-4 2-16,1-2-1 0,1-1 0 0,-3 1-1 15,2 6 1-15,0 6 2 0,-3 7 4 0,1 9 2 16,-4 7-2-16,0 9-3 0,-1 5-3 0,0 3-4 15,0 5-4-15,0 3 0 0,0 6-2 0,0 9 2 16,0 6 3-16,-1 5-1 0,-2 5-1 16,2 2-2-16,-2 4 1 0,2 3 0 0,-1 6-1 15,1 0 2-15,-1 0 0 0,1 0-3 0,0 1 2 16,-2 2 0-16,2-1-2 0,-3 0-2 16,2-4-3-16,4-6 1 0,3-7 1 0,5-12 0 15,-1-6 1-15,1-9-2 0,-1-6 6 0,2-5-2 16,-4-3 3-16,3-7 0 0,2-6-1 0,0-3-1 15,4-5 2-15,-1-2 2 0,1-4-2 16,-2-3 2-16,-3 4-2 0,3-3-1 0,-6 0 1 16,1 3 1-16,0 4 0 0,-3 3-2 0,-1 4 0 15,0 6 1-15,-1 4 0 0,-3 4 0 0,2 4-4 16,-1 1-1-16,1 2 0 0,-1 4 1 0,-1 3 2 16,3 2 2-16,-1 6-1 0,-1 2 0 15,0 1 1-15,1 2-2 0,0-1 1 0,0 1 2 16,4 0-2-16,-2 0 0 0,3 0 1 0,1-2-4 15,0-2-1-15,0-6 2 0,-2-2-1 0,-1-4 4 16,2-4 0-16,-6-3 2 0,0-4-1 16,-1-2 1-16,1-4 1 0,-1-3-1 0,-1 0 0 15,-3-3-3-15,0-1-1 0,-1 0-2 0,-2 2 0 16,-2 0 2-16,0 1 0 0,-3 2 0 0,2 2 0 16,0 1 1-16,2 2 0 0,-1 3-1 15,2-1 2-15,2 5-1 0,3 1 1 0,1-2-4 16,2 2-1-16,3 2-1 0,1-1 3 0,3-1 0 15,4 3 2-15,4-1 1 0,2-2-2 0,7-2 3 16,0-1-2-16,3 0-1 0,0-1 2 16,-6-1-2-16,-2-2 1 0,-2 1-1 0,-7 3 3 15,1-1-1-15,-6 0 0 0,-1 2 0 0,-4-1-1 16,-1 1 0-16,-1 2 0 0,0 2-1 0,-1 1 0 16,1 0 0-16,-2 3 0 0,-3 4-1 0,3 2 2 15,1 0-1-15,0 4 0 0,1-1 0 16,1-1 3-16,0 4-4 0,1-2 1 0,4-1 2 15,-1 0-2-15,2 0 0 0,1-4 3 0,2-1-2 16,0-3 0-16,1-2 3 0,-1-3-1 16,2-2 1-16,-2-2 3 0,1-1-1 0,3-4 1 15,-2-3-1-15,0-2-1 0,-1-1 0 0,-1-5 0 16,1 2 0-16,-3-5-2 0,-3 1 1 0,2-3 0 16,-3 0 0-16,0 2-1 0,-2 1 2 15,-2 2 0-15,-2 2 2 0,-2 1-2 0,1 6 3 16,2 2-2-16,0 3 0 0,1 3-3 0,-1 1-2 15,1 2-2-15,-1 5 1 0,-1 4-1 0,-1 1 2 16,1 2 2-16,1 2-3 0,0 2 1 16,1 1 1-16,1-3-1 0,0 3 0 0,2 0 1 15,4-4-1-15,-2 1 1 0,5-2-3 0,-3-4 2 16,2-3 0-16,2-2 0 0,0-4 3 0,-1-1 1 16,-1-6 0-16,0 0 1 0,-1-4-1 0,-1-5 1 15,2 0-2-15,-1-2-1 0,1-5 3 16,-1 0-1-16,0-3 0 0,-3-3 0 0,2-1 1 15,-3-3-1-15,1 0-1 0,-1-4 1 0,1-4 0 16,-1-1-2-16,2-2 3 0,-1 0-4 0,2 5 1 16,-1 1 0-16,2 4 0 0,1 7 1 15,-4 6-3-15,1 7 4 0,-4 7-5 0,1 4-1 16,-1 7 1-16,0 2-1 0,-1 6 2 16,-1 6-1-16,1 4 2 0,-1 5-3 0,0 2 2 0,-1 4 0 15,1-1-2-15,-1 5-1 0,0-1-6 16,-2 5-19-16,-1-2-37 0,1-1-53 0,-5-2-105 15,2 0-185-15,-3 1-468 0,0-7-763 0</inkml:trace>
  <inkml:trace contextRef="#ctx0" brushRef="#br0" timeOffset="878922.2517">13938 16147 1448 0,'10'-11'106'0,"7"-4"-198"16,8-2-191-16,11 3-207 0,3 5-198 15</inkml:trace>
  <inkml:trace contextRef="#ctx0" brushRef="#br0" timeOffset="879690.7179">15004 16005 2912 0,'-4'5'56'0,"-3"2"-55"15,-1 5-3-15,0 5 10 0,5 1 13 0,3-1 10 16,0-2 6-16,1 2 5 0,5 1-6 15,2 3-3-15,0 0-10 0,2-1-6 0,1-1-7 16,5-1-4-16,-3-5-4 0,3-2-1 0,-1-3-6 16,-1-5-3-16,-8-1 0 0,3-7-3 15,-7-1-2-15,1-2 1 0,-6-6-2 0,1-3 6 16,-7-2-3-16,0 0 4 0,-3-5 7 0,-3 0 2 16,-2 1 7-16,-2-1 6 0,6 1 3 15,1-1 1-15,2 3 2 0,1 3-1 0,3 0-2 0,5 4 2 16,2 2-1-16,5 1-3 0,4-1-4 15,0 4-1-15,4-1-6 0,5 0-1 0,3 2 0 16,5 2-2-16,-4-1 0 0,4 0-1 16,-3 5 0-16,1-2 1 0,-2 5-1 0,-5 0-2 15,-3 3 2-15,1 2-2 0,-4-1 0 0,-3 1 2 16,0 5-2-16,-5-1 4 0,3 1-2 0,-5 1 0 16,-1 0 0-16,-1 0-3 0,0 0 3 0,0 0 0 15,0-1 0-15,0-1-1 0,1 1 3 0,0-4-2 16,3 1 0-16,0-5-1 0,4-4-1 15,4 0 1-15,-1-1 1 0,2-6 1 0,4-1-1 16,0-4-1-16,-2-2 1 0,5-1 0 0,-4 2 3 16,1-5 0-16,0 0-1 0,1-1-1 0,-3 0 0 15,3 5-3-15,-2-3 2 0,-5 3 0 16,-2 1 1-16,-3 4 4 0,2 2 2 0,-6 3 3 16,0 2-1-16,-2 2-2 0,0 2-3 0,0 4-2 15,0 2 1-15,-1 3-2 0,-1 1 1 16,1 6 3-16,-2-1-2 0,-3 2-1 0,5 4-1 15,0-3 1-15,0 2-2 0,1 0 1 0,0 1 1 16,2-3-1-16,0-6-3 0,5-3 1 16,-4-4-1-16,5-2 2 0,-5-5 1 0,3-2 0 15,-3-2 3-15,5-7 2 0,-4 0-2 0,3-7 1 16,0-1-3-16,-2-4 0 0,2 2-1 0,-5-1 0 16,0 4 2-16,2 2-2 0,-2 3 2 15,-1 1-2-15,0 8 0 0,-1-1-3 0,0 5-3 16,1 5 0-16,0 0 0 0,3 9 1 0,-2 3 3 15,0 6 2-15,0 7-4 0,3 4 2 0,-4 4-1 16,2 1 1-16,-1 1 1 0,3 0-3 0,-2 2 3 16,-1 0-2-16,-3 1 1 0,-1 2 0 0,-7 0 0 15,-7 0-2-15,-3-3 0 0,-8-1-2 16,-4-2 4-16,-3-3 0 0,-3-7-1 0,2-7-1 16,2-5 1-16,8-8 0 0,6-6 2 0,2-4 3 15,6-6-4-15,8-6-16 0,1-4-25 0,5-5-43 16,6-4-74-16,3-4-99 0,8-2-235 15,7-3-460-15,-1 3-549 0</inkml:trace>
  <inkml:trace contextRef="#ctx0" brushRef="#br0" timeOffset="879821.1669">15797 16112 2919 0,'-8'-7'192'16,"2"0"-137"-16,0-1-40 0,4 5-15 0,2 3-10 15,1-1-24-15,-1-2-43 0,-1 3-68 0,-2-2-87 16,-2 2-153-16,-5 3-319 0,-3 0-566 0</inkml:trace>
  <inkml:trace contextRef="#ctx0" brushRef="#br0" timeOffset="880970.6825">12161 17473 1742 0,'-13'-1'254'0,"-4"-3"-115"16,-1 0-65-16,5 3-3 0,8-1 10 0,3 0 11 15,2 1 3-15,2-3-15 0,2 1-24 0,1-1-19 16,2-2-15-16,2-4 0 0,-3 2 1 16,-1 0 6-16,-1 1 10 0,-1 1 8 0,-2 2 6 15,-2-1-1-15,-2 2-8 0,-2 0-11 0,0 6-15 16,-5 0-10-16,-5 4-5 0,-1 4 1 0,-2 4-2 15,-3 2 2-15,3 2 1 0,-4 2-2 16,4 2 1-16,-1 5 1 0,5-3-5 0,4 0-1 16,2 2 1-16,3-2-7 0,4 0 5 0,4-3-2 15,6 1 2-15,1-3 4 0,5-4-3 16,5-2 2-16,1-8 1 0,5-1-2 0,-1-7 2 16,3-1-2-16,-2-7 2 0,0-4-1 0,-1 1 2 15,-4-4 2-15,-1-4-1 0,-2-2 6 0,-1-2-4 16,-3-1 0-16,0-1 2 0,0-1-2 15,-4-1 4-15,0-4 5 0,-1-1 2 0,-3 1 3 16,0-5 3-16,0 1-6 0,-2-5-1 0,2 4-2 16,-2-2-2-16,1 6 1 0,0 1-3 0,-1 8 2 15,-2 7-1-15,1 6 0 0,-3 6-2 16,0 5-2-16,0 1-6 0,1 4-3 0,-1 2 1 16,0 4-3-16,0 7 6 0,0 5-1 0,1 4-2 15,-1 3 1-15,2 7 4 0,0 1-3 0,-1 5-1 16,0 5 4-16,-1 1-10 0,-1 3 1 0,-2 5-1 15,-1-2-7-15,-1 7 4 0,1 0-4 16,-4 6 2-16,1-3-8 0,-3-1-10 0,-3 4-12 16,2-4-11-16,-2-1-13 0,5-31 14 0,-1 4 1 15,1 1 5-15,-1 1 2 0,2-6-11 16,-3 3 8-16,3-9 10 0,2-1 2 0,0-7 14 16,3-10 14-16,2-8 6 0,2-10 13 0,2-4-3 15,1-7-3-15,11-30-21 0,-1-5 2 0,4 2 1 16,-7 11 0-16,2 6 18 0,-1 3-3 15,-2 5 3-15,0 3 4 0,-1 6 1 0,0 2 1 16,0 2-1-16,-1 8-5 0,-2 0-2 0,2 4 0 16,1 1-3-16,-2 0-2 0,1 1-2 0,2 0 0 15,0 0 4-15,1-3 1 0,-2 0 2 16,-2-6 1-16,5-3-3 0,-5-3 0 0,1-3 3 16,0 3 0-16,1-10-1 0,-2-2 1 0,-4-3 2 15,3-6 6-15,-5-2 2 0,4 0 4 0,-1-3-1 16,0-5 2-16,-1 1-2 0,4-2-2 15,-5 0-2-15,4 2-4 0,-4 5 6 0,1 4 1 16,0 10 6-16,-4 6 0 0,0 6-2 0,0 7-2 16,0 4-7-16,0 4-5 0,0 2-5 15,0 5-4-15,0 1-2 0,-1 4 1 0,-2 6 1 0,-1 5 0 16,1 4 1-16,-5 3-2 0,3 4 4 16,-1 6 1-16,2 1-4 0,-1 3-1 0,1 4-1 15,-3 2-4-15,2 6-1 0,-2 3 2 0,-2 5 0 16,-1-2-1-16,0 5-3 0,0-7-6 0,-4 2-14 15,2-5-19-15,-2 2-19 0,3-2-23 16,1-4-19-16,7-29-1 0,-2 7-8 0,4-6-8 16,0 0 26-16,3-4 4 0,2 1 27 0,0-9 49 15,2 1 14-15,0-7 33 0,2-8 26 16,4-17-5-16,-1-9 20 0,-2-6 10 0,2-2 5 0,-3 3 15 16,1-2-5-16,-1 0-1 0,0 1-6 15,0 0-11-15,1 5-12 0,3 0-14 0,1-2-12 16,3 1-11-16,1 5-9 0,1 0-5 15,-2 7-4-15,3 1-4 0,-2 2-17 0,-1 0-23 16,2 0-47-16,1 5-62 0,2-1-85 0,-1 2-187 16,0 1-358-16,-3 2-610 0</inkml:trace>
  <inkml:trace contextRef="#ctx0" brushRef="#br0" timeOffset="881244.2205">12876 17679 2336 0,'-4'-3'131'0,"1"0"-69"0,1-3-26 0,7 1 1 16,4 1 5-16,1-5 8 0,0 1 17 0,0-3 0 15,1 0 0-15,-2 2-6 0,-2-3-7 16,-1 1-2-16,2-2-8 0,-5 2-6 0,-3 2-5 16,-2 0-3-16,1 3 0 0,-5 2-5 0,0-1-7 15,-2 5-9-15,-3 3-4 0,-4 1-3 0,0 4-1 16,-3 5-1-16,-2 2 1 0,3 4 2 15,-1 1-4-15,1 2 2 0,0 3 0 0,4-3-1 16,2 1-1-16,3-1-4 0,5-7 5 0,3 0-4 16,0-4-1-16,3 2-3 0,4 2-16 0,2-4-34 15,1 3-61-15,1-3-99 0,0-3-187 0,-1 1-453 16,0-2-708-16</inkml:trace>
  <inkml:trace contextRef="#ctx0" brushRef="#br0" timeOffset="881640.7766">13065 17606 2529 0,'-18'0'101'0,"-6"3"-83"0,-4 1-14 16,6 9-6-16,8 5 0 0,-2 2 6 0,6 3 6 16,4-1 6-16,1 0 2 0,5-2-2 15,0 0 0-15,6 1-3 0,3-2-6 0,2-3-4 16,5-1-3-16,3-8 0 0,0-5 2 0,1-2 2 15,-1-3 6-15,-1-6 0 0,-1-4 4 16,1-3 7-16,-2-2 1 0,-1-1 11 0,-2 0 4 16,-1-5 3-16,1-2 5 0,0-5-4 0,-2 1-2 15,3-1-3-15,-3 0-4 0,1-2-5 16,-1-3 0-16,0-1-3 0,0-4-4 0,-1-2-1 16,0-3-2-16,1-4-3 0,1-2-6 0,0 2-1 15,0-3-4-15,2 3 2 0,-4 3-2 0,1 8 3 16,-2 8-2-16,-4 9-1 0,1 9 0 15,-6 6-1-15,1 5-2 0,1 3-3 0,-4 4 1 16,2 7-3-16,-1 6 5 0,-2 7 2 0,-2 5-4 16,1 6 3-16,-4 5-4 0,1 2 1 0,-1 3 0 15,1 2 5-15,-2 2 0 0,0 0-4 0,3-1 2 16,1-1-23-16,-3 0-37 0,2-3-75 0,-2-2-129 16,0-1-320-16,3-6-627 0</inkml:trace>
  <inkml:trace contextRef="#ctx0" brushRef="#br0" timeOffset="881841.6019">13230 17437 1844 0,'2'-8'584'0,"-2"-3"-559"16,4 1-29-16,1 6-11 0,3 6 6 0,5 0 27 15,0 4 24-15,-2 1 10 0,2 2 2 0,0 5-4 16,1 4-6-16,-2 1-7 0,-1 4-9 0,0 0-7 15,-2 1-7-15,-2 2-7 0,-1 2-9 0,0-2-39 16,-2-1-78-16,3 0-140 0,-2-2-291 16,-1-2-383-16,-2-5 46 0</inkml:trace>
  <inkml:trace contextRef="#ctx0" brushRef="#br0" timeOffset="881988.1444">13450 17376 1642 0,'-10'-10'588'16,"0"-2"-677"-16,0 0-212 0,3 4-185 0,5 7-64 15,4-1 5-15,0 2 287 0,-1 0 258 0</inkml:trace>
  <inkml:trace contextRef="#ctx0" brushRef="#br0" timeOffset="883303.1777">13496 17489 2035 0,'-4'-2'145'0,"2"4"-133"0,-2 1-22 0,4 6 8 0,0 2 27 16,3 0 23-16,-2 3 13 0,0 0 0 0,1 3-9 15,4 2-7-15,-3 0-7 0,6-1-4 0,1 2-7 16,-1 0-8-16,2-3-5 0,-1-2-7 15,-2-2-6-15,0-6-2 0,-2-4-3 0,1-2 2 16,-4-4 3-16,-1-2 6 0,4-3 2 0,-4-9-3 16,3-2-1-16,0-1-2 0,-3-2 0 15,3 0 2-15,-2-1 0 0,-1 0 3 0,3 0 1 16,-3 0-1-16,1 0 7 0,3 2 5 16,-3 1 6-16,2 3 6 0,-1 4-2 0,1 1-2 15,0 6-6-15,3 1-5 0,-1 3-5 0,1 2-6 16,2 1-2-16,4 2-2 0,0 0 3 0,2 2-2 15,0 1 0-15,3 0 0 0,0-2-2 0,0 1-1 16,-4-2 4-16,1-3 0 0,-2 0 0 0,-4-3 3 16,-2-2 0-16,-3-2 4 0,-1-2 0 15,-4-1-2-15,-6 1 3 0,2-1 2 0,-5 2 5 0,-3-1 1 16,-3 4 2-16,2-1-1 0,-5 1 0 16,4 5-1-16,-3 2-2 0,3 1-1 0,-2 4-8 15,5 4-1-15,-1-1-3 0,4 4-3 0,4 0 1 16,-1 2 0-16,5 2 0 0,3-1-1 15,1 3 5-15,5 0-3 0,3-3 0 0,0 1-1 16,5 0-5-16,-3-3-1 0,4-1-2 0,-1-1-1 16,-1-2-2-16,1-3 1 0,4-7 2 0,-3-2 2 15,-1-6 4-15,0-3 1 0,1-2-1 16,0-4 1-16,-3 1 5 0,4-4-4 0,-5 1-1 16,2-2 1-16,-4-2-2 0,1 1 1 0,-3 1 1 15,-2 2 2-15,1 1-2 0,-1 6 0 16,-4 2-1-16,2 5-2 0,-4 3-2 0,2 1-1 15,2 4-1-15,-1 2 0 0,2 2 0 0,0 6 1 16,2 2 1-16,-2 1-1 0,-2 1-2 0,3 3 3 16,-4 1 0-16,2-3 0 0,-3 1 0 0,-1 0 2 15,0-2-2-15,-5-1-1 0,2-1-1 0,-5-5-1 16,1-1 1-16,-2-3 2 0,3-5 3 16,0-2 3-16,-2-2 2 0,4-2 2 0,-3-5-3 15,3 0 1-15,1-4-1 0,1-2 0 0,2-1 2 16,1 0 2-16,2 0-4 0,3-2 1 0,0 5 0 15,2-1-2-15,3 1-1 0,-1 5-3 16,2 1 0-16,1-1 0 0,-1 8 0 0,2 1-1 16,-3 3 0-16,4 3-4 0,1 0 5 0,-2 0 1 15,4 3-2-15,-1-1 1 0,1 1-2 16,0-2 2-16,0 1 2 0,1 0-2 0,-2-5 0 16,-2-1 0-16,0-2 1 0,0-3 1 0,-4-1 2 15,-2-2 4-15,-2-5-4 0,1-1 1 0,-1-2 0 16,-6-3-1-16,2 0 4 0,-3 0 3 15,-2-2-2-15,-2-1 4 0,-4 2-2 0,2-3 0 16,-3 5 2-16,-3 4 3 0,1-1 1 0,2 6-2 16,1 2-3-16,-3 2-5 0,-1 5-5 15,3 3 0-15,1 3-3 0,-3 4 0 0,2 2-1 16,3 3-2-16,-2-1-1 0,4 2 2 0,0 1 2 16,2 0 0-16,2 0-2 0,3-2 0 0,0-2-5 15,0-1 1-15,1-1 0 0,4-1-3 0,0-2 2 16,0-2-4-16,2-5 2 0,3-4 4 15,-1-3 5-15,-1-1 10 0,4-7-8 0,-4-2 2 16,3 0 1-16,-4-6-5 0,0 3 4 16,3-3 2-16,-4-3-2 0,1 2 5 0,-2-4-1 0,0-2-1 15,0 1 2-15,-1-4-1 0,1 6-1 0,0-2-1 16,-4 5-7-16,2-1-1 0,-1 6 5 16,-2 6-3-16,3 4 3 0,-4 4-4 0,1 2-1 15,0 4 1-15,1 1-3 0,3 6 14 0,0 0-4 16,-1 3 1-16,-1 2-2 0,3 2-10 15,-1 1 6-15,1 0-2 0,1 1 1 0,-1-2 1 16,0-4-4-16,1 2 2 0,-3-5 0 0,1 0 2 16,0-5 2-16,-4-3-2 0,3-1 1 0,0-6 3 15,-4-3-2-15,4-1 2 0,2-3 0 16,-1-1-5-16,3-4 3 0,0 0 0 0,2-2 0 0,-1 0 2 16,-1 0-3-16,4 0 0 0,-1-1 2 15,4 1-2-15,1 3-5 0,-1 0 1 0,2 5-5 16,-3 3 2-16,-2 1 4 0,1 10 0 15,-4-1 11-15,0 3-5 0,-5 4 0 0,-1-1 2 16,-4 5-8-16,1 2-2 0,-3 1 5 0,-1 3-4 16,-2-2 1-16,-3 3 5 0,2-5-4 0,-6 3 5 15,0-5-4-15,0-3 2 0,-3 2 1 0,-6-4-1 16,1-3 2-16,-7-1-2 0,0-3-1 16,-5-3 3-16,-4-3-5 0,-2-1-4 0,1-4-5 15,-4 0-18-15,4-3-19 0,1 1-29 0,1 0-64 16,4-2-97-16,2 5-251 0,6-2-508 0,1 1-386 15</inkml:trace>
  <inkml:trace contextRef="#ctx0" brushRef="#br0" timeOffset="921558.4405">20762 1404 1 0,'-4'-5'666'16,"1"-2"-263"-16,-3 1-55 0,2 0-54 0,-2 2-54 15,3 3-40-15,-1 0-40 0,0 0-37 16,3 2-43-16,0-1-32 0,-2 2-22 0,2 4-11 0,-2 2-5 16,1 4 2-16,1 7 2 0,-3 4-1 15,-1 3 1-15,4 2-1 0,-1 7 3 0,-5 5 9 16,1 4 4-16,-1 4 0 0,-4 4-3 0,0-3-10 15,3-2-1-15,-2-2 2 0,2-1-3 16,2 0-3-16,1-5-3 0,1-3 1 0,0 1-1 16,1-7 1-16,3-2-1 0,-1-6-2 0,1-1-1 15,0-5 0-15,1-2 1 0,-1-1 1 0,0-4 1 16,1 0 1-16,-1-3 2 0,2-3 3 16,-2-1 0-16,0-1 6 0,3-2-1 0,-3-1 0 15,1 1-10-15,1-1-19 0,-2 0-27 0,1-1-50 16,0-1-59-16,1-3-111 0,5-1-190 0,3-3-297 15,2 0-599-15</inkml:trace>
  <inkml:trace contextRef="#ctx0" brushRef="#br0" timeOffset="921788.8857">21018 1855 1257 0,'5'-1'748'0,"5"-1"-571"15,6 2-18-15,1 3 0 0,2 0 0 16,3 2-19-16,4-5-38 0,-1 3-29 0,2-2-24 16,2 1-14-16,-1-1-10 0,1 0-7 0,0 1-5 15,-5-1-2-15,-2 0-1 0,-3-1-2 0,-7 1 2 16,-2-1-2-16,-4 0-1 0,-3 0-3 0,-2-1-15 16,0 1-30-16,-1-1-46 0,0 0-59 15,-1 1-93-15,1 1-151 0,-1-1-279 0,-3 1-467 16</inkml:trace>
  <inkml:trace contextRef="#ctx0" brushRef="#br0" timeOffset="923391.6787">22665 1100 1 0,'0'-1'0'0,"-1"0"0"15,-3-2 144-15,3-1 192 0,0 1-13 0,0-1-14 16,1 0-31-16,-1 0-38 0,1 1-38 16,0-1-35-16,1 2-26 0,-1 1-23 0,0-1-15 15,1 2-14-15,-1-1-11 0,0 2-10 0,0-1-9 16,0 0-10-16,0 0-9 0,0 2-9 15,0-1-12-15,0 1-7 0,0-2-6 0,0 4 0 16,0 0 5-16,-2 3 3 0,0 4 5 0,-5 5 4 16,2 3 0-16,-2 8 0 0,-1 3 2 0,-2 7 2 15,2 3 0-15,1 3 0 0,-1 1-1 16,0 0-4-16,0 0-3 0,2 5-4 0,-3 4 1 16,-1 5-2-16,1-3-3 0,1-7-2 0,8-8-1 15,0-8-6-15,5-3 7 0,-1-3 0 16,3-6 0-16,-2 0 0 0,3-7-1 0,-1-3-1 15,-4-3 1-15,-1-4 3 0,2-2 4 0,-3-1 11 16,0-1 0-16,0-1 0 0,1-3-5 0,0-3-7 16,5-4-5-16,-4 0-2 0,3-5 0 0,-4 1 0 15,4-1-2-15,-3-2 1 0,-1-5-1 0,1 0-3 16,2-3 4-16,-3-3 2 0,2-1 0 16,-2-1-3-16,0-3-3 0,-2-1-4 0,-1-2 1 15,1 0-1-15,-1-2-5 0,-3-1 4 0,3 1 0 16,0-4-1-16,-1-1 2 0,1-1 2 15,0 0-1-15,1 7-1 0,0 3 1 0,0 8 2 16,0 2-3-16,1 7 2 0,0 4 0 0,1 6-2 16,-1 3-3-16,2 3-2 0,-1 3-5 0,1 3-9 15,0 3 7-15,5 2 3 0,3 6 7 16,0 7 7-16,5 5-1 0,-3 3 1 0,3 6-1 16,-4 2 0-16,0 4 1 0,1 0-1 0,-3 0-1 15,0 0 3-15,1-4 0 0,-4 0 0 0,0-5-2 16,-2-1-2-16,3-11 3 0,-5-2 0 15,3-5 0-15,-3-6 3 0,1-4 5 0,-3-2 2 16,0-5 5-16,2-3 1 0,2-7-4 0,2-4-5 16,1-6-4-16,3-3 2 0,0-4-6 0,-2-4 1 15,1 1-3-15,1-6-7 0,-1-1 6 16,1-5-1-16,5-1 2 0,-3-2 7 0,5 4-6 16,-1 1-2-16,-1 6 1 0,-5 10-6 0,1 6 2 15,-3 9-1-15,-1 5-3 0,0 4-8 16,-3 4-3-16,2 4 3 0,1 5 2 0,2 3 11 0,1 7-1 15,-1 9 3-15,-1 5 5 0,0 6-2 16,-6 4 4-16,-2 2 2 0,-4 5-4 0,-4 5 3 16,-4 3 0-16,-2 2 1 0,-6 4-2 0,2-6-1 15,-1 4-5-15,7-7-21 0,5-4-29 0,2-5-44 16,8-7-65-16,0-5-101 0,4-7-159 16,4-8-306-16,5-7-446 0</inkml:trace>
  <inkml:trace contextRef="#ctx0" brushRef="#br0" timeOffset="923868.0318">23548 1316 1917 0,'-7'-5'254'0,"-3"-1"-172"0,0 2-43 0,-1 5 9 16,1 2 30-16,-2 3 15 0,-5 2 11 16,-1 0-7-16,2 7-16 0,-4 2-7 0,-2 1-8 15,-4 6-8-15,3 5-7 0,0-2-13 16,6 2-12-16,4 1-7 0,4-2-7 0,4-2-7 0,9-4-3 15,5-4-4-15,5-5 4 0,5-6 2 16,4-5 7-16,7-6-1 0,1-3-1 0,1-6-2 16,-1-3 1-16,-1-5 1 0,-3-1-1 0,-4-4 5 15,-4-1-1-15,-1 1 2 0,-7 0 0 0,-2 2 2 16,-6 3 1-16,-2 5 1 0,-2 4 5 0,-1 3-2 16,-4 5-7-16,4 1-3 0,-1 3-9 15,-2 4-2-15,1 2-2 0,-5 4-3 0,-1 6 3 16,1 3 1-16,0 1 0 0,5 1 1 0,-2 2 2 15,5-1 0-15,2 2-2 0,6 0 0 16,-3-2 0-16,5 0 0 0,6-2-1 0,-1-1 1 16,4-6 0-16,1-2 3 0,2-10-3 0,1-2 4 15,-1-9 0-15,2-1-1 0,2-6 3 16,-3-2-1-16,-4-5 1 0,-2-1-4 0,-1-1 5 16,-2-1-2-16,-4 2 1 0,-2 2 3 0,-3 3-1 15,-3 3 1-15,-1 1 2 0,-1 5 0 0,-1 4 2 16,0 3-3-16,-1 2-7 0,2 2-3 15,0 4-4-15,0 0-5 0,0 4 2 0,-2 1 3 16,-1 3 0-16,3 3-1 0,2 1 1 0,3 0 0 16,0 2-3-16,4 1-20 0,0-5-37 0,-1 3-72 15,3-2-144-15,0-4-281 0,4 0-510 0,-2-6-243 16</inkml:trace>
  <inkml:trace contextRef="#ctx0" brushRef="#br0" timeOffset="924003.357">23941 1132 1302 0,'-4'-8'566'0,"3"-2"-535"0,-1 2-58 16,2 5-36-16,3 5-10 0,-1 1 4 0,6 3 7 15,0 3-37-15,3 3-149 0,2 4-227 0,-2 3-161 16,1 3 490-16</inkml:trace>
  <inkml:trace contextRef="#ctx0" brushRef="#br0" timeOffset="924468.2092">24034 1402 440 0,'-3'-3'757'0,"3"-5"-390"0,0-3-116 0,5-2-48 0,0-2-37 16,4 1-30-16,0-1-16 0,3 0-17 0,-1 2-22 16,4 0-21-16,-2 2-20 0,-1 3-16 15,5 3-12-15,-6 3-5 0,0 2-6 0,-2 1-3 16,0 5 3-16,-5 0-1 0,3 1 3 0,-4 6-1 16,1-1 5-16,-3 3-3 0,0-1 0 15,-1 2 1-15,-1 0-4 0,0-4 2 0,-2 2-2 16,3-3 1-16,-1 0 3 0,1-4-3 0,0-3 1 15,1-1 4-15,2-2 14 0,-2-2 7 0,2-3 6 16,0-2-2-16,5-1-9 0,1-5-12 16,1 1-4-16,-1 1-2 0,-2 1-1 0,0 0 1 15,2 3 0-15,-2 0 0 0,1 3-2 0,-1 0-3 16,2 1-1-16,5 2 0 0,-2 2 3 0,0 1-2 16,6-2 4-16,-4 1 1 0,7-1 7 15,-1-1 1-15,0-1 2 0,6 1 3 0,-2-6-3 16,-3 0 7-16,1-3-1 0,-1 0-1 0,3-4 0 15,-8-4 3-15,6-1-6 0,-5-4 3 16,2-1 1-16,-1-2-1 0,-6-1 5 0,0-2-8 16,0 0-1-16,0-3-2 0,1-1-6 0,-1-4 0 15,-3-2-2-15,1-1 0 0,-7 18 7 16,1-2-4-16,0-4 4 0,-1 0 2 0,-2 1-3 0,1 1 5 16,-2 3 6-16,0 0-5 0,-3 5-10 15,2 6-9-15,-2 4-11 0,-2 5-1 0,1 5-2 16,-4 6 11-16,-1 4 5 0,-2 4 0 0,-8 28-4 15,3 5-2-15,0 3-10 0,13-5 6 0,0 0-1 16,2 4-37-16,-2 2-72 0,3 1-144 0,-1-2-321 16,2-4-564-16,10-11-98 0</inkml:trace>
  <inkml:trace contextRef="#ctx0" brushRef="#br0" timeOffset="924900.2147">25187 876 1 0,'13'1'60'0,"3"-1"542"0,-4 0-103 0,-4 0-107 0,-8 2-109 16,-1 2-96-16,-4-4-51 0,1 5-27 15,-4 1-7-15,-4 3 0 0,-1 4-18 0,-5 1-15 16,0 2 0-16,-3 4-2 0,5-1 4 0,-1 3-12 15,3-2-19-15,4 4-10 0,3 0-8 16,0-1-5-16,3 0-7 0,4-5-5 0,5-3-4 0,2-5 2 16,2 0 4-16,3-7 7 0,2-2 4 0,2-2 0 15,0-5 0-15,4-2-2 0,-2-3 1 16,1-5-3-16,-2 0-1 0,-3-4 0 0,-1 1-1 16,-3-1 1-16,-3 0 1 0,-3 6 1 0,-2 1 5 15,-2 4 0-15,0 2 1 0,0 4-5 16,0 3-16-16,0 3-8 0,0 2-2 0,-3 4-1 15,0 3 9-15,2 3 2 0,-1 3 2 0,2 0 1 16,3 1 0-16,0 0-4 0,4 1 2 16,4-1-1-16,2-1-2 0,5-1 9 0,1-3-4 15,-1-3 0-15,1-2-6 0,-5-6-10 0,2-1-18 16,-2-5-32-16,3-4-37 0,-3-3-57 0,5-2-102 16,-7-5-262-16,-2-2-506 0,1-3-85 15</inkml:trace>
  <inkml:trace contextRef="#ctx0" brushRef="#br0" timeOffset="925021.2981">25519 731 1863 0,'0'0'49'0,"0"-1"-259"0,1-1-44 16,-1 1-35-16,1 1-126 0,0 0-147 0,0 3 381 16</inkml:trace>
  <inkml:trace contextRef="#ctx0" brushRef="#br0" timeOffset="925287.4893">25536 931 1366 0,'7'-12'518'0,"5"1"-465"0,2-5-31 16,4 6 1-16,2-1 0 0,4 7-2 0,0 2 3 15,2 1 3-15,-2 4 2 0,-2 1 2 16,-3 4-2-16,0 2 0 0,-5 2 0 0,-1 3 7 15,-5 1 15-15,-2 0 11 0,-5 3 14 0,1 0-2 16,-4 0-8-16,1-3-11 0,-2 3-14 16,0-2-5-16,2-4-1 0,2 1 6 0,2-3 13 0,1-3 13 15,3-2 12-15,3-1-2 0,3-3-16 16,1 2-16-16,6-3-15 0,0-2-13 0,0-3-2 16,-2 2-7-16,1 0-29 0,-4-1-60 0,-3 1-106 15,-3 0-213-15,-3 0-518 0,-6 4-688 16</inkml:trace>
  <inkml:trace contextRef="#ctx0" brushRef="#br0" timeOffset="926643.7712">22720 1951 1200 0,'4'-5'499'15,"-3"-3"-167"-15,0 2-84 0,-1 0-37 16,-2 6-54-16,-3 0-55 0,0 4-48 0,-5 2-32 16,-6 4-8-16,-2 7 4 0,1 5 5 0,-9 5 2 15,1 5-1-15,-2 5 3 0,-3 3 3 0,0 3-1 16,5-5-2-16,5-1-4 0,5-3-4 15,11-2-1-15,3 3-1 0,3-1-4 0,4 0-5 16,8-2-8-16,5-5-3 0,5-6-1 0,7-7-1 16,8-9 7-16,3-5 1 0,-1-5 0 0,-1-5 1 15,-1-5 0-15,-6-2 1 0,-4-8 1 16,-1-2 2-16,-7-2-1 0,-2-1 1 0,-6 0 3 16,-3-1 2-16,-3 1-2 0,-6 4-2 0,-5 4-1 15,0 4-1-15,-5 2 2 0,1 4 2 0,2 5-3 16,-1 2-4-16,-2 5-4 0,4 1-6 15,-1 4-1-15,2 6 0 0,-1 0 0 0,1 4 5 16,-1 1 0-16,4 1 0 0,2 3 2 0,5-2-1 16,-1 4 1-16,4-5 0 0,4 2 0 0,0-1 2 15,-1-1 0-15,0-5-2 0,3 2-3 16,-2-8 0-16,-2-3-1 0,1-6 4 0,4-5 4 16,-5-4 2-16,2-3 2 0,-2-3 1 0,-2-4-1 15,1-3-2-15,-3 1-1 0,-3-2 1 16,1-2-4-16,-4-1 1 0,0 1 1 0,0-1-4 15,-1 4 3-15,1-1-2 0,-1 5 0 0,2 2 0 16,2 4-1-16,0 7 0 0,-2 3-3 16,2 2-1-16,0 3-5 0,2 1-1 0,1 2 1 0,4 3 2 15,3 5 3-15,1 1 0 0,3 7 2 0,1 0 0 16,1 1 3-16,-1 1 0 0,-3 0 0 16,-1-1 2-16,-4-3-1 0,-2 2 0 0,-4-3-1 15,1-1 0-15,-5-2 0 0,0-1 0 0,-1 0 1 16,-1-3-1-16,0-3 1 0,1-3 0 0,-1-1 3 15,2-4 3-15,0-1-4 0,1-3 1 16,6-7-2-16,2-1-3 0,2-5 4 0,4-2-3 16,-3-1-1-16,-1 0 3 0,4 1-4 0,-5 3 4 15,1-1-1-15,-2 2 1 0,-3 5 1 16,-2-1 2-16,3 5-1 0,-5 2-3 0,4 4-3 16,-4 2-2-16,5 0 0 0,1 2-2 0,0 2 1 15,3 1 4-15,2 1 1 0,4 0 3 0,2 3-1 16,0-2 0-16,2 0 1 0,3-1-2 15,0-1 3-15,-2-4 0 0,3 1 0 0,-5-4 0 16,1-1 3-16,-2-5 1 0,-2-1 0 0,-4-4 0 16,0 0 0-16,-1-2 2 0,-4 1 1 0,-1-1 3 15,-3-1-3-15,2 4 2 0,-3 1-3 0,-3 1 0 16,0 5-3-16,2 2-3 0,-2 2-3 0,-1-1-6 16,1 4-7-16,0-1-6 0,1 2 3 15,-1 3 2-15,4 3 5 0,-2 3 5 0,-1-1 0 16,5 6 3-16,-5-3 0 0,4 1 1 0,-2 1-1 15,2 0 1-15,-2-2 1 0,5 0-2 16,-2-3-1-16,1 0-1 0,6-2 1 0,-2-1 0 16,1-4 0-16,5-3 0 0,1-5 1 0,0-2 0 15,-4-3 0-15,1-2 1 0,-3-4 0 0,-2-3-1 16,-1-2-1-16,0-2 0 0,-3-3 1 16,-3 1-1-16,1 1 1 0,-3-1-2 0,-1 5 4 15,-2 3 0-15,0 2 2 0,-1 6 3 0,0 3-1 16,0 2-1-16,1 3-5 0,2 2-7 15,-1 1-1-15,0 3 0 0,0 2 1 0,0 6 4 16,2 0 3-16,1 4-1 0,-1 0 1 0,5 2 1 16,0-1-4-16,6-1 2 0,3 0 0 0,1 0 0 15,2-1-2-15,-4-3 0 0,3-2-13 16,-1-3-35-16,0-4-51 0,5-5-74 0,-1-2-115 0,2-7-224 16,-1-3-431-16,-2-4-403 0</inkml:trace>
  <inkml:trace contextRef="#ctx0" brushRef="#br0" timeOffset="926771.1314">24299 1641 1145 0,'4'5'-60'0,"2"1"-214"0,1 0-164 0,2 5 66 16</inkml:trace>
  <inkml:trace contextRef="#ctx0" brushRef="#br0" timeOffset="927409.2817">24445 1858 1749 0,'4'-13'628'0,"3"-2"-563"15,3-2-20-15,8 2 14 0,1 6-1 16,2 2 3-16,1 1-4 0,5 3-10 0,-2 4-3 0,3 2-5 16,-2 3-4-16,0 5-8 0,-1-3-6 15,0 5-5-15,-3-1-1 0,-3 3-2 0,-1 0-2 16,-5-1 0-16,-1 3-2 0,-2-5 1 0,-1 2-2 15,-1-2 0-15,-4 0-2 0,2-4-1 0,-2 1 1 16,1-3 0-16,-2-4 3 0,-1 1 3 16,6-6 4-16,0 1 1 0,2-2 1 0,3-7-5 15,-1 3-4-15,3-6-2 0,0 0-3 0,0-4-1 16,-1-1 0-16,-2-6-1 0,4 0 0 0,-3-3 0 16,1 0 0-16,-1-2 0 0,-2 0 3 15,3-1-1-15,-4 0-1 0,0 2 0 0,0 2-4 16,-3 5 2-16,-2 6 2 0,0 4 4 0,-2 4-2 15,-2 3 4-15,2 4-4 0,-1 2-9 0,0 1 1 16,1 4-1-16,0 2 3 0,3 6 2 16,1 1 2-16,3 5 0 0,-5 2 0 0,3 0-1 15,0 1 0-15,-1 1 0 0,-1-1 0 0,1-2 5 16,-5 2 6-16,-4 1 0 0,-4 1 2 16,-2-2 0-16,-3-2-1 0,0 0-3 0,0-1-3 15,-1-5-1-15,3-3-1 0,0-3 1 0,5-7 1 16,2 0 3-16,0-2 9 0,2-2 4 0,0 0-1 15,2-3-8-15,1-7-10 0,2-1-8 0,2-2-2 16,2-1 2-16,3-1-1 0,3 0 0 0,1 0 1 16,2 2 1-16,0-1 2 0,-2 0-1 15,2 0 2-15,-4-3 2 0,3 2 1 0,0 1-1 16,0-3 1-16,-1 0-1 0,3-3-5 0,-3-2 4 16,-2-1 0-16,-2-1-1 0,-1-3 4 0,-1-3 0 15,-3 3-5-15,-1-5 2 0,-3 0 3 16,-2-1-3-16,-2-3 2 0,-2-4-1 0,-1 2-2 15,0-3 1-15,-3 2-3 0,1 7 0 0,-3 2 1 16,2 7 3-16,0 7-1 0,1 4 4 16,2 6-3-16,1 5-11 0,0 3-4 0,-1 5-7 0,2 5 3 15,0 7 4-15,-1 8 5 0,6 4 7 16,4 5 0-16,1 7 1 0,2 2-1 0,3 4 1 16,-1 0-27-16,-4 2-59 0,-1-2-102 0,0 2-181 15,-5-2-400-15,-2-1-859 0</inkml:trace>
  <inkml:trace contextRef="#ctx0" brushRef="#br0" timeOffset="927533.0329">25457 1392 127 0,'5'-2'205'0,"5"0"-515"0,8-2 289 0,1 4 21 15,3 0 0-15</inkml:trace>
  <inkml:trace contextRef="#ctx0" brushRef="#br0" timeOffset="928081.4988">25706 1540 895 0,'10'-1'213'0,"3"-5"-27"0,11-2 46 0,-1-1 43 16,4-2-12-16,-2 0-45 0,-2-1-53 0,2-4-46 15,-3 1-22-15,-1 0-13 0,-2-2-8 0,-2 0-6 16,-5 2-9-16,-1-1-4 0,-5 1-2 0,-2 3-7 16,-3 1-7-16,-2 2-12 0,-1 2-12 15,-4 3-15-15,1-1-17 0,-1 5-9 0,-2 3-7 0,-4 0 3 16,-1 6 11-16,-2 4 12 0,-2 2-1 16,1 5 6-16,-1 0-1 0,2 3 0 0,2 1 3 15,1 0 2-15,1 0 2 0,4-2-3 0,1 3-1 16,3-5-2-16,3-3 0 0,2-4 8 15,4-4 1-15,1-2 9 0,5-6 8 0,1-1-2 16,1-6 1-16,6-3-5 0,2-3-5 0,1-3-6 16,-1-1 1-16,0-1-1 0,-1-3-3 15,0 1 1-15,-2-3-4 0,2 2 1 0,-2 0-3 16,3 3 0-16,-2 1-1 0,-2 5-2 0,-2 2 0 16,-4 7-1-16,2 0-6 0,-4 6-1 0,0 1-1 15,1 7 3-15,0-1 5 0,-2 6 3 16,1 0 1-16,-2 1 3 0,-2 2-2 0,1 1 0 15,-2 0-1-15,-1-1 0 0,-1-2 0 0,-3-2-1 16,0 0 4-16,0-5-1 0,0 0 1 0,0-5-2 16,0-3 1-16,2-1 5 0,-2-2 21 0,0-3 9 15,5-2 3-15,2-2-9 0,8-6-17 0,-1-1-5 16,6-2-4-16,-1 0 0 0,0 0-2 16,4 0 2-16,-4 1 1 0,0 5-1 0,-4-1-2 15,-1 6 0-15,-3 2-7 0,-1 1-1 16,-3 1 2-16,0 2-1 0,0 1 1 0,2 2-14 0,-3 0-25 15,1 4-44-15,-2-2-70 0,0 2-88 16,0 1-150-16,1-1-380 0,-2-1-804 0</inkml:trace>
  <inkml:trace contextRef="#ctx0" brushRef="#br0" timeOffset="928443.0017">26836 1348 2535 0,'-2'0'22'15,"0"0"-35"-15,0 0 16 0,-1 0 22 0,0 2 18 16,-1 3 13-16,0 2 5 0,3 2-1 0,1 0-5 16,1 3-9-16,4 3-1 0,3-3-8 0,4 2-2 15,2-3-5-15,4 1-10 0,1-3 1 16,0-3-4-16,1-1-4 0,1-2-2 0,0-5 2 16,-3-2-1-16,-1-2 2 0,-2 0 1 0,-4-2-1 15,-2-1-1-15,-4 0-1 0,3 0-4 16,-5 4 3-16,-2 3-3 0,0-1-11 0,-1 4-8 15,2 2-4-15,-1 7-1 0,0 4 6 0,-1 6 8 16,0 6 3-16,-2 9-1 0,-1 3 4 16,2 6 1-16,1 4-4 0,-1 0 1 0,-7 1 2 0,0 1-1 15,-6-3 7-15,-6-2 4 0,-4-3 0 16,-6-3 0-16,-4 0 2 0,-6-1 0 0,-6-3 1 16,2-8-4-16,2-5 1 0,6-8-1 0,8-7 1 15,7-6 2-15,6-3 3 0,4-4-1 0,3-5-5 16,6-1-8-16,7-7-27 0,4-4-46 15,10-3-89-15,8-3-159 0,5 1-490 0,4-3-858 16</inkml:trace>
  <inkml:trace contextRef="#ctx0" brushRef="#br0" timeOffset="929231.4814">28206 980 1181 0,'-2'11'240'0,"-4"5"-11"0,-1 4-8 16,2-1-42-16,0 1-44 0,0-2-26 0,1 1-27 16,0-1-16-16,2-1-1 0,2 2 0 0,1 0 7 15,6-1-3-15,-1-1-6 0,4-1-4 0,4 1-6 16,-2-5 1-16,5-2-6 0,2-2-7 15,2-4-5-15,4-2-5 0,3-5-5 0,0-1 2 16,-1-6-6-16,-1-2-5 0,-3-4-4 0,-1 0-2 16,-4-2-2-16,-6-1-5 0,-3 0-7 0,-4 4-10 15,-8 0-8-15,-1 2-5 0,-5 1-4 0,-3 2 4 16,-1 1 9-16,-3 6 6 0,1-1 3 0,2 3 7 16,1 1-6-16,4 1-3 0,5 1 4 15,0 2 6-15,5 2 6 0,0 1 5 0,4 1-1 16,4 3-1-16,9-2 0 0,5 0-2 0,8-1 1 15,5-2-3-15,6-3 3 0,0-1 0 16,2-2 4-16,-3-5 1 0,-5-1-1 0,-4-4 2 16,-6-3 1-16,0-3 2 0,-5-4-1 0,-3-4 1 15,-5-5 2-15,2-2 0 0,-7-5-3 0,-5-4 1 16,-3 20 7-16,1-8-7 0,-4 1-3 16,2-6-1-16,-2 0-11 0,2-4-3 0,-3 2 4 15,0-2 2-15,-1 4-2 0,3 3 1 0,-1 8 0 16,-1 5-13-16,0 5-11 0,2 5-11 15,1 7 4-15,0 9 15 0,0 6 5 0,0 7 12 16,1 7 0-16,2 11-1 0,2 53-7 0,1 5 2 16,0-2-4-16,2-13-4 0,-5-1 12 15,0 1 1-15,-5 2-2 0,-1 2 0 0,-7 1 0 0,-1-2 2 16,-8 0-4-16,-2-4-2 0,-5-6-9 0,1-9-17 16,-3-13-4-16,11-13-9 0,2-15 11 0,10-14 31 15,4-6 40-15,2-6 14 0,1-10 1 16,1-7-16-16,6-6-30 0,2-9-7 0,3-4 1 15,2-3 0-15,0-4-2 0,3-1 1 0,1 3-1 16,2-2-7-16,3 2-19 0,-2 2-34 16,6 3-54-16,0 3-73 0,1 3-102 0,2 4-223 15,2 2-403-15,4 6-381 0</inkml:trace>
  <inkml:trace contextRef="#ctx0" brushRef="#br0" timeOffset="929631.6133">30063 1091 2656 0,'-2'-2'25'0,"-3"2"-42"15,3 2 0-15,-1 2 19 0,-4 2 11 0,-3 2 10 16,-3 4 1-16,-4 3 5 0,2 4 3 0,-2 3 0 16,1 3 0-16,2 5-2 0,-2 1-2 0,3-2-3 15,3 2-3-15,2-3-1 0,5-2-4 16,3-4-1-16,3-2 3 0,7-6 7 0,4-1 6 15,3-4 4-15,2-5-2 0,2-4-3 16,3-2-8-16,0-6-3 0,0-3-4 0,4-2-3 16,1-4-2-16,-1-3-2 0,-2-3 1 0,3-4-5 15,-7-4-2-15,-1-3-4 0,-3-6-4 0,0 2 1 16,-4-5 1-16,3-1 2 0,-5-1-1 0,6-3 1 16,-4-3 0-16,-6 26 5 0,3-3 0 15,-4 0 0-15,-2-3 6 0,1 4 5 0,-2 1 4 16,-1 4-6-16,-2 1-8 0,-1 7-9 0,-4 2-8 15,1 6 0-15,-1 5 1 0,-3 4 6 16,-2 4 2-16,-2 4 5 0,0 4 5 0,-12 27-6 16,-1 5 6-16,9 1-5 0,4-2-4 0,3 0-1 15,1 2-11-15,5-1-35 0,3-1-54 0,5-2-68 16,6-2-92-16,8-2-131 0,8-7-339 16,3-5-785-16</inkml:trace>
  <inkml:trace contextRef="#ctx0" brushRef="#br0" timeOffset="930088.6295">30794 1080 2526 0,'-8'-6'49'0,"-9"-2"-68"15,1 0 0-15,-8 8 24 0,3 3 16 0,-3 2 14 16,1 4 15-16,-3 2 19 0,3 1 3 0,0 2-5 16,6 1-15-16,-1 4-21 0,8 4-12 0,5-1-2 15,-1 0 1-15,7 3-4 0,8 0 6 16,2-5 1-16,9 1 4 0,1-5 2 0,8-4-3 15,0-3-5-15,1-4-5 0,0-3-1 0,-4-4 0 16,0 1-1-16,-6-2-2 0,-7-1 1 16,-4-1 1-16,-1 1 1 0,-5 1 0 0,2-2-4 15,-3 4-2-15,-1 0-4 0,1-1-4 0,-2 1-1 16,2 1-2-16,2 0-3 0,0 0 0 16,3 1 3-16,3 1 2 0,3-1 4 0,4-1-1 15,4-1 2-15,0-2 0 0,2-5 0 0,-1 1 3 0,1-4 0 16,-6-3 2-16,3-2-3 0,-3-2-1 15,-2-4 1-15,1-2-2 0,-3-3-2 16,1 0 3-16,-4-3-1 0,2-4-6 0,-7-2 3 0,3-1-4 16,-1-5 1-16,-4 21 6 0,-1-4-3 15,3 0 1-15,-1-5 2 0,-2 2-3 0,2-4 2 16,-1 4 5-16,-2-1-2 0,0 7 1 0,-1 1-3 16,0 7-11-16,0 5-16 0,-1 4-7 0,0 4 4 15,-1 5 9-15,-3 4 14 0,3 3 15 16,-2 7 0-16,-1 4-2 0,5 9-3 0,-4 29-8 15,4 2 0-15,4-5-19 0,-3-9-46 0,3-2-105 16,-3 0-194-16,2-5-371 0,5-5-329 16,5-4 252-16</inkml:trace>
  <inkml:trace contextRef="#ctx0" brushRef="#br0" timeOffset="930289.4776">31476 1019 2683 0,'-1'1'29'0,"-1"0"-64"0,-4 7 27 0,-3 0 59 16,0 4 25-16,0 2 10 0,5 1 0 15,-2 2-10-15,4 3-12 0,7 3-18 0,-1 2-17 16,6 3-9-16,7 0-7 0,2-2 0 0,4-1-7 16,0-4-11-16,-3-4-22 0,-1-2-43 0,-7-2-77 15,-1-5-157-15,-6-6-285 0,-11 0-642 0</inkml:trace>
  <inkml:trace contextRef="#ctx0" brushRef="#br0" timeOffset="930896.3251">20912 2994 982 0,'10'-4'357'16,"6"-1"-69"-16,6-1-48 0,-2 2-42 0,3 4-42 15,0 2-59-15,-3 3-41 0,-3 2-12 0,-3 3-3 16,-1 4 8-16,-6 1 8 0,-2 3 4 16,-6 6-2-16,-6 2-3 0,-5 9 0 0,-8 3-3 15,-8 3-5-15,-1 3-1 0,-7 0-8 0,-4-1-7 16,-5 2-6-16,0 1-9 0,-1-2-3 15,3-2 3-15,6-1-3 0,6-5-2 0,6-8-1 16,9-9-3-16,9-5 3 0,4-10 16 0,5-1 11 16,1-5 7-16,6 1 1 0,7-2-13 0,7-4-12 15,10-5-12-15,5-3-4 0,4-1-13 16,0 1-23-16,-1 4-49 0,-1-3-64 0,1 2-96 16,-1-1-136-16,0 3-339 0,3-4-700 0</inkml:trace>
  <inkml:trace contextRef="#ctx0" brushRef="#br0" timeOffset="931043.1248">21397 3335 1794 0,'2'-1'903'0,"5"-1"-860"0,4 2-40 0,10 0 2 16,4 0 21-16,9-1 6 0,3-1-1 16,7 0-8-16,0 1-4 0,6-2-6 0,-1 0-42 15,-4 2-86-15,1-1-155 0,-3 0-361 16,-3 0-809-16</inkml:trace>
  <inkml:trace contextRef="#ctx0" brushRef="#br0" timeOffset="931287.1774">22659 2910 2784 0,'5'-2'165'0,"-3"1"-130"0,-1 1-31 16,2 3-10-16,0 1 5 0,-2 3 12 0,0 5 5 16,-2 3 5-16,1 8 0 0,-1 2-3 0,-3 7 0 15,2 2-1-15,0 3 4 0,0 3-5 16,2 0 4-16,3 1-4 0,1 1-3 0,3 0-3 16,0 2-4-16,-3-1-19 0,4-2-55 0,-1-7-101 15,0-6-165-15,7-7-296 0,0-7-475 16,-1-11 220-16</inkml:trace>
  <inkml:trace contextRef="#ctx0" brushRef="#br0" timeOffset="931449.3865">22642 2875 2111 0,'11'-5'91'15,"2"-2"-100"-15,9-3-13 0,7 5 9 0,2 2 10 16,1 3-26-16,-2 3-102 0,0 2-143 0,1 5-163 15,-5 0-139-15,-2 5-87 0,-5 1 619 16</inkml:trace>
  <inkml:trace contextRef="#ctx0" brushRef="#br0" timeOffset="931567.3818">22618 3442 1 0,'-12'15'237'0,"0"3"177"0,0 1 28 0,8-6-20 15,9-5-96-15,4-2-79 0,2-1-63 0,9-4-57 16,3-1-55-16,8-6-76 0,7 1-115 0,-2-2-222 15,3-4-421-15,0 2-483 0</inkml:trace>
  <inkml:trace contextRef="#ctx0" brushRef="#br0" timeOffset="932038.062">23247 3051 2267 0,'1'0'216'0,"3"1"-221"0,-1 5-35 0,0 3 24 16,4 4 45-16,-3 1 17 0,2 3 19 0,-1 1 10 15,3 1 2-15,0 3-9 0,-4-1-16 0,1 1-9 16,-5-1-6-16,-2-3-4 0,-4 0-3 16,3-4-6-16,-3-3-6 0,4-3-2 0,-1-2 1 15,0-6 19-15,6 0 34 0,0-2 5 0,-1-4-5 16,5-6-24-16,4-4-34 0,1-5-11 16,6-3 2-16,-1 1 0 0,1 0-3 0,0-1-1 15,0 6-4-15,-5 4 0 0,-2 2-4 0,-2 6-2 16,-1 3-6-16,1 2-5 0,-4 4-2 0,3 1 2 15,2 4 3-15,0 4 6 0,1 3 5 16,-2 1 2-16,3 1 4 0,-1 2 1 0,5 0 0 16,-3-2 2-16,4 0-1 0,2-4 0 0,1-3 1 15,2-2-1-15,-2-2 1 0,1-6 2 16,-1-4 2-16,0-4 3 0,-5-3 3 0,3-3 1 16,-2-5 0-16,-3-3-2 0,2-3-2 0,0-2-2 0,-2-3-2 15,2-2 2-15,-5 0-1 0,1-3 1 16,-5-2-1-16,1 1-1 0,0-7-1 0,-2-1 0 15,0-1 0-15,-1-1 0 0,-2 3 0 16,4 0 0-16,-3 3-1 0,-2 4 2 0,0 6 3 16,2 8 2-16,-3 4 3 0,-3 11-3 0,2 3-4 15,1 3-16-15,-1 5-6 0,1 4-2 0,-2 6 3 16,-4 3 10-16,3 9 2 0,0 4 3 0,-1 1-3 16,3 6-13-16,1 3-46 0,0-2-77 15,-1 7-130-15,0 0-278 0,-5 0-574 0,0-2-15 16</inkml:trace>
  <inkml:trace contextRef="#ctx0" brushRef="#br0" timeOffset="932413.198">23935 2664 1348 0,'2'2'276'0,"4"-2"-104"15,0 0-35-15,3 0-25 0,2 0-33 0,7 3-19 16,4-3-10-16,3 2-14 0,4 2-6 16,4 0-7-16,-1 1-34 0,1-1-89 0,-4 2-128 15,-4-1-241-15,-1-2-258 0,-5 2-60 0</inkml:trace>
  <inkml:trace contextRef="#ctx0" brushRef="#br0" timeOffset="933548.8506">24320 3010 1664 0,'7'-6'483'0,"6"-4"-400"0,7-5-13 15,1 1 24-15,1-3 30 0,0 1 15 16,-1 0-1-16,-3-4-19 0,-2-1-30 0,-3 0-22 15,-2 2-15-15,-1-1-8 0,-4 4-4 0,-1 1-1 16,-3 4-4-16,-1 1-6 0,-2 4-11 16,1 3-15-16,-2 3-16 0,1 1-15 0,-3 2-3 15,0 8 3-15,-5-2 13 0,-1 8 11 0,4 0 2 16,-2-2 3-16,1 8-1 0,1-2-1 0,2 2 1 16,3-3 2-16,2-2-2 0,3 0-2 15,3-3 0-15,3-2 2 0,5-3 2 0,3-6 4 16,3-1 2-16,5-6-1 0,1-2 0 0,-2-5 2 15,5-3-1-15,-2-3 0 0,-4-2 1 0,1-1 1 16,-8-5 1-16,-1 0 1 0,-5-1-2 0,0-1-2 16,-4 5-3-16,-4 1-1 0,-3 4-1 15,0 5-1-15,-2 0-3 0,0 5-4 0,-1 3-8 16,0 2-8-16,1 2-6 0,-3 2 1 0,1 3 3 16,-4 5 8-16,4-1 6 0,-3 5 6 0,4-2 0 15,0 3 1-15,3 0 1 0,2 0-2 0,2 3 1 16,2-2-3-16,1-4 0 0,6 0-1 15,-3-3 5-15,1-4 3 0,2-1 3 0,-2-2 2 16,-2-2 1-16,2-1 0 0,-3-1 0 0,-1-1 1 16,-5 2-3-16,-1-1-2 0,-2 1-7 15,0 1-18-15,1 2-5 0,-1 1-6 0,-3 7 1 16,1 3 14-16,-2 6 3 0,0 3 4 0,-4 5 4 16,1 3-2-16,0 3 2 0,-5 5 2 15,2 2 0-15,1 1 0 0,-1 0 1 0,1-3 1 16,-1-1-2-16,-1-1 3 0,-5-3 2 0,0-4 1 15,-6 0 2-15,2-2 1 0,-6-4 2 0,3-3-2 16,2-6 1-16,7-2 0 0,8-7 20 16,3-4 28-16,4-4 21 0,5-2-3 0,-1-7-22 0,6-3-28 15,8-8-23-15,3-3 1 0,3-3 2 16,2-3 1-16,1-1-1 0,-2-5 2 0,4-1-1 16,-4-4-1-16,1-1 3 0,1-3-2 0,-1-3 0 15,4-2-1-15,-1 1-1 0,2-4 2 16,-2 0-2-16,1-1 0 0,-1 4 1 0,-4 5-2 15,-2 12 1-15,-3 10 0 0,-5 7-2 0,-3 8-2 16,-3 4-5-16,-1 4-1 0,2 5 0 0,-5 2 1 16,2 4 3-16,-2 6 2 0,-1 4 0 15,-2 5 4-15,-2 1-2 0,0 5 1 0,-1-1 0 16,-1 2-2-16,1-3 2 0,-1-2 2 0,1 0-1 16,2-4 0-16,1-4-1 0,1-4 0 0,0-5 0 15,3-4 5-15,-2-4 5 0,5-3 4 16,1-2 1-16,9-4-1 0,3-7-7 0,4 0-3 15,2-6-1-15,-1-1-2 0,2-1 4 0,-3-1 1 16,0-3-1-16,-4 0 1 0,-1-1-3 0,-2 2 1 16,-5 6 0-16,-1 3 1 0,-7 4 1 0,-2 3-2 15,-2 5 1-15,-2 1-3 0,0 3-9 16,-1 0-10-16,0 3-6 0,-2 0 0 0,1 6 6 16,-2-1 11-16,-3 6 5 0,4-2 0 0,-1 2 0 15,0 1-1-15,6 2-2 0,3-2 1 16,-1 0-1-16,4 1 3 0,3-4 2 0,5-2-3 15,-1-4 2-15,4 3 0 0,-2-5 0 0,-5-2 1 16,-3 1 0-16,-3 0-1 0,-1-3 1 16,-3 0 0-16,1 0 3 0,-3 0 2 0,1 0 0 0,3 0 3 15,1-2 0-15,3-1-3 0,5 0 0 16,3-1-2-16,3-4-1 0,2 1 1 0,-1-3 0 16,2-3 1-16,-1-5-1 0,1 2 0 0,-3-5 1 15,2-1 2-15,-4 0 2 0,0-2-1 0,-2-1 2 16,-3 0 2-16,-1-1-2 0,-3 0 2 15,2-5-1-15,-5 0-1 0,1-2 0 0,-1-1-3 16,-1 0-3-16,0-3 1 0,2 2 0 0,-1 2-2 16,0 5-1-16,-1 5 1 0,-1 8-1 15,-1 5-1-15,-2 5 2 0,0 4-3 0,0 1-9 16,0 1-6-16,0 4 0 0,-1 5 0 0,1 5 8 16,0 6 7-16,2 7-1 0,2 2-2 0,4 3-8 15,2 1-22-15,0 4-34 0,2-1-54 0,-2 5-63 16,-2 2-109-16,3-2-351 0,-1-2-956 15</inkml:trace>
  <inkml:trace contextRef="#ctx0" brushRef="#br0" timeOffset="934038.3836">26236 2635 980 0,'3'-3'422'0,"0"-3"-147"0,2-3-2 0,1 1-11 15,-2 2-35-15,0-1-62 0,-2 0-48 16,1 3-36-16,-1-1-21 0,2 2-13 0,-2 2-12 16,0-1-9-16,0-1-10 0,0 2-6 0,-1 1-4 15,1 0-6-15,-2 0 0 0,3 0-1 0,-2 0-1 16,1 0 4-16,0 1 0 0,3-1-2 15,-4 0 1-15,4-1 2 0,0 0-3 0,0 1 0 16,1-3 0-16,0 0-4 0,-1 0 0 0,3 0 0 16,-3-2 1-16,1-1-1 0,-1 4 1 0,0-3 0 15,1 1 0-15,-2 1-2 0,1 0 0 0,-1 2-3 16,1 1-4-16,-3 0-5 0,2 1-5 0,-3 1-2 16,3 0 3-16,0 2 4 0,-1 0 5 15,4 1 2-15,-1 4 5 0,1-1 1 0,1 0 2 16,2 1 1-16,-1-1 0 0,0 2 1 0,1-5 2 15,-2 0-1-15,-2-1 0 0,-1-1 2 16,-1-1-2-16,1 2 0 0,-2-2-1 0,0-1 2 16,4-1-1-16,-3 0 2 0,1 0-1 0,1-1-4 15,1-1 0-15,-2-2 1 0,-2 2-3 0,0-1-7 16,-1-2-19-16,2 0-29 0,-2 2-23 16,0-2-2-16,-1-1 2 0,-2 3 1 0,1 0-27 15,0 1-102-15,-2 1-202 0,2 1-218 0,2 3-401 16</inkml:trace>
  <inkml:trace contextRef="#ctx0" brushRef="#br0" timeOffset="934708.5336">20738 3968 1688 0,'9'-1'105'16,"1"-1"-47"-16,2 0 20 0,5 1 36 16,-3 1 22-16,3 0-15 0,-5 0-38 0,2 1-38 15,-1 2-22-15,-1 1-10 0,-1 2-4 0,-1 3-3 16,1-2 2-16,-4 5-2 0,-3 0 1 0,3 1 0 16,-5 0-2-16,-1 4-1 0,-2-2-1 15,0 2 3-15,-6 1-1 0,4-2 2 0,-5-1-1 16,4 0 0-16,-3-3-1 0,5-1-2 0,1-3-2 15,2 0 2-15,1-2 4 0,6 0 4 16,1-2 3-16,3 3-2 0,4-3-5 0,-1 2-3 16,6 1-4-16,-3 1-1 0,-2 2 1 0,-1 4 2 15,-5-2 5-15,-6 2 15 0,-2 3 26 16,-6 0 25-16,-4 2 16 0,-5 0 3 0,-4 3-13 16,-1 1-19-16,-4-3-13 0,1 1-14 0,-2-4-8 15,0 2-4-15,-5-1-4 0,2-3-1 0,1 1-2 16,-4-4-1-16,7-2-4 0,0-2-4 0,4-5-11 15,5 0-21-15,0-4-29 0,6-3-56 0,-1-1-90 16,7-3-216-16,3-3-473 0,7-1-683 16</inkml:trace>
  <inkml:trace contextRef="#ctx0" brushRef="#br0" timeOffset="934833.2202">21102 4236 2719 0,'16'-4'54'0,"10"-4"-45"0,14-1-5 15,5 3-1-15,3 1-1 0,1 1-87 0,0 2-246 16,-6-2-593-16,-1 1-526 0</inkml:trace>
  <inkml:trace contextRef="#ctx0" brushRef="#br0" timeOffset="935162.248">22538 3776 2479 0,'3'0'59'0,"-1"0"-98"0,-1 0-17 0,-1 2 21 15,-1 2 43-15,-6 3 40 0,-3 2 14 0,-3 3 6 16,-6 6-6-16,-1 0-2 0,-3 4 8 16,-5 5 10-16,-1 3-4 0,0 4-9 0,3-2-11 15,2 0-21-15,7 2-2 0,3-2 0 0,8 4-4 16,3-1-4-16,5 3-5 0,2-2-4 0,5 0-6 16,2-3-8-16,7 0-20 0,-1-6-41 15,7-1-75-15,1-8-152 0,6-7-383 0,6-5-916 16</inkml:trace>
  <inkml:trace contextRef="#ctx0" brushRef="#br0" timeOffset="935883.2251">22738 3992 1905 0,'-9'-3'704'0,"1"3"-671"0,1 3-41 16,0 8-2-16,6 0 16 0,1 3 14 0,2 0 10 15,4 3 9-15,-1-2 5 0,3 2 0 0,3 1 0 16,5-2-5-16,-1-2-12 0,4-1-8 15,-1-4-8-15,2-4-5 0,2-1-3 0,1-7-1 16,-1-1 1-16,4-2-5 0,-4 1 0 0,-3-2 1 16,-7 0 3-16,-6 1 4 0,-4 2-2 15,-4 2 1-15,-3 1-10 0,1-1-5 0,-3 2-1 16,-3 0-1-16,0 2 5 0,1 1 1 0,4 0-1 16,0 0-1-16,8 0 4 0,1-1 6 15,3 1 9-15,5 1 7 0,3-1-1 0,8-3-2 16,4-3-2-16,8-2 0 0,0-2 0 0,1-1 3 15,-5-4 3-15,-5-1 0 0,0-3 4 0,-5-3 1 16,-2-1 4-16,-4-5 4 0,2-1 1 0,-3-3 1 16,0-3-2-16,-3-3-6 0,-1 0-3 15,1-4-7-15,-1-4-3 0,-2-1-4 0,0-1-1 0,2-6 1 16,-2 2 0-16,-2 1 0 0,-3 3-1 16,1 8 0-16,0 1-3 0,-4 10 2 0,0 10 1 15,-1 4-1-15,-2 8-10 0,1 4-18 16,1 2-7-16,0 7-2 0,-2 9 8 0,-3 5 15 15,1 13 3-15,-1 1 1 0,4 7 0 0,3 3 2 16,3 2-1-16,5 1 0 0,1-2 0 0,4-2 0 16,-2 1 1-16,-1-1 1 0,-2 2 0 15,0-1-6-15,-3-3-28 0,5-8-24 0,3-8-10 16,2-10 5-16,3-7 28 0,3-11 31 0,4-5 14 16,-3-9 3-16,-2-4 2 0,4-3-3 0,-3-7-3 15,0-1-2-15,-2-9 1 0,0 1 0 16,-6-5 4-16,1-1 5 0,-6-1 1 0,-3-2 2 15,3-3-4-15,-4-2-3 0,0-5-3 0,0 0 0 16,-2-2-2-16,-1 0-2 0,3 0-1 0,0 4 0 16,-4 2 2-16,0 9 3 0,-1 9 4 0,-1 10 0 15,-2 7-2-15,2 10-10 0,-1 5-18 16,-1 6-6-16,2 6-5 0,-1 9 6 0,-5 11 13 16,3 9 5-16,-4 7-1 0,5 6 3 0,-1 2-1 15,1 2 0-15,2 4 2 0,2 0 2 0,0 0 1 16,5 0 1-16,-3-2 0 0,-1-1 1 15,4 0-3-15,-4-2-1 0,5-3 0 0,1-4-13 16,6-7-7-16,5-10-9 0,3-7-3 0,3-9 10 16,4-7 11-16,0-8-2 0,0-5-19 0,0-4-36 15,-1-7-36-15,-3-3-28 0,-1-4-41 16,-2-3-85-16,-1-3-148 0,-7-5-192 0,4-1-154 16,-5 0 171-16</inkml:trace>
  <inkml:trace contextRef="#ctx0" brushRef="#br0" timeOffset="936473.0152">24238 3678 350 0,'2'-1'738'0,"-1"0"-290"15,-1 1-193-15,0 5-127 0,-2 1-43 0,-4 3 13 16,1 5 19-16,-5 0 1 0,0 4-20 0,-1 2-15 16,-3 0-7-16,3 0-5 0,2 1-9 0,2-2-7 15,1 3-4-15,2-2-6 0,1-6-3 0,6 1 0 16,1-5 3-16,2-2 3 0,0-4 0 16,2-1 3-16,2-3-5 0,2-4-9 0,5-4-5 15,3-1-14-15,-2 2-5 0,-1-4-2 0,-1 3-5 16,-4 2 3-16,-5 0-2 0,-2 1-1 15,-1 4-1-15,-3-1-5 0,0 2-7 0,0 2-6 16,0 1 1-16,0 0 2 0,5 4 4 16,-2 0 6-16,2 2 2 0,-1 2-1 0,5-3 0 0,0 2 1 15,0-2 0-15,7-2 3 0,2-3 1 16,3 0 2-16,3-3 1 0,4-3 0 0,-1-3-1 16,1-2 0-16,-5-6 2 0,2 1 0 0,-2-5 2 15,-4-3 1-15,-1-3 2 0,-3-1 2 0,-2-4 0 16,-1-2 3-16,-3-2 0 0,-3-4-3 15,-1-2-1-15,0-2-2 0,-4-4-6 0,1 2 1 16,0 0-1-16,-2 0-4 0,-1 2 3 0,-1 1-1 16,-2 7 2-16,0 7 3 0,2 7-2 0,-1 5 3 15,-2 7-1-15,3 4-7 0,-1 3-14 0,2 5-4 16,-1 3-2-16,-3 7 0 0,-3 9 8 16,-1 6 6-16,-2 5 0 0,7 5 2 0,2-1 2 15,3 5-2-15,6 2 2 0,-1 1 1 16,3 2 1-16,0-1-1 0,0-1-1 0,0-2 1 15,-3-3-3-15,4-7-2 0,-1-6-1 0,6-6-2 16,-2-9 2-16,6-3 4 0,-1-8 4 16,3-8 4-16,5-4-1 0,-2-6-1 0,3-2 2 15,-7-5-4-15,0-2 1 0,-2-1 2 0,-7 0-3 16,-2 0 1-16,0-1 4 0,-5 5-5 0,-3 0 1 16,-2 3 2-16,-1 4-6 0,0 6 4 0,-1 3-3 15,0 2-3-15,2 3-1 0,0 0-12 16,2 3 0-16,0 3 1 0,-1 1 2 0,1 7 6 15,0 3 0-15,5 1-2 0,1 1 0 0,3 1-23 16,2-1-40-16,0-5-63 0,1-3-97 16,-4 0-118-16,-4-5-230 0,-1-5-204 0,-7-1-383 0</inkml:trace>
  <inkml:trace contextRef="#ctx0" brushRef="#br0" timeOffset="936610.3265">24791 3554 1199 0,'0'-12'552'0,"1"-3"-245"0,6-2-112 16,6 5-87-16,6 5-68 0,7 1-38 15,2 5-36-15,8-1-95 0,0 4-285 0,5-1-829 16</inkml:trace>
  <inkml:trace contextRef="#ctx0" brushRef="#br0" timeOffset="937145.4526">26288 3468 2227 0,'-6'1'87'16,"-2"1"-74"-16,-3 3-2 0,-5 6 18 0,4 0 9 15,-3 3 0-15,0 0-2 0,-1 1 4 0,2 1 0 16,2 3 5-16,1 1 9 0,1 1 4 0,2 4-1 15,-1-4-11-15,7 0-18 0,2-6-8 16,4-1 1-16,7-6 10 0,3-3 12 0,5-4 5 16,5-4-1-16,0-4-10 0,3-8-9 0,3-3-7 15,1-6-3-15,0-4-3 0,-1-5-1 0,-1-3-1 16,-4 0-2-16,-6-3 1 0,-2-3 0 16,-2-1 2-16,-4-1 1 0,-2-2 2 0,-2-3-3 15,0 1-1-15,-4-2-1 0,-1 3-5 0,-3 5 0 16,0 6 2-16,-3 8 7 0,-2 9 6 0,2 6 2 15,-1 6-7-15,3 4-10 0,-1 5-9 16,1 6-7-16,-3 3 2 0,-3 8 5 0,-2 8 4 16,3 4 1-16,2 7 3 0,5 5-2 0,1 3-1 15,4 2 1-15,1 0-6 0,1 2-5 16,4 2-12-16,-4-3-29 0,2 3-56 0,2-1-93 16,-3 2-188-16,2-4-588 0,4-4-648 0</inkml:trace>
  <inkml:trace contextRef="#ctx0" brushRef="#br0" timeOffset="937626.5998">26890 3394 2486 0,'-12'0'21'0,"-2"0"-56"0,-5 4 24 0,-4 7 46 16,2 1 37-16,-1 5 29 0,-3 0 10 15,4 1-1-15,1-2-20 0,9 2-22 0,4-2-25 16,6 3-21-16,4 0-8 0,2-2-8 0,5-2-2 15,5-2-1-15,2-4 1 0,9-3 1 16,4-4 1-16,4-2-3 0,4-5 0 0,-4 1 0 16,-4 0 1-16,-10 1 0 0,-5 2-1 0,-9-1-2 15,-5 2-11-15,-1 0-23 0,-1 0-24 0,-2 5 6 16,0-1 14-16,-4 4 23 0,-1 3 24 16,1 2-3-16,1-1-4 0,1-3-3 0,4 1 1 15,1-2 2-15,5 0 11 0,1-4 5 0,4 1 5 16,6-4 5-16,2-1-6 0,4-4-3 15,-1-4-5-15,3-3-2 0,-3-4 1 0,3-1 0 16,-2-8 2-16,-2-1 1 0,-1-4 2 0,-3 0-3 16,-3-3 1-16,-3-4-1 0,-1-2 3 0,-1-2-1 15,-1-1-4-15,-2 1-2 0,3-5-9 0,-3-1 2 16,0 2 1-16,1-3-1 0,-1 3 0 0,1 1-2 16,-1 6 5-16,-4 6 5 0,-1 8 7 15,-2 5 6-15,-3 8-3 0,-1 4-9 0,2 5-8 16,-2 3-10-16,-2 9-1 0,-4 1 0 15,-3 8 1-15,0 6 4 0,3 4 2 0,0 7 1 0,5 2 1 16,7 5-3-16,0 4-1 0,5 1 0 16,5 5-7-16,-3 1-6 0,1 2-26 0,-1 3-54 15,1-2-81-15,-2-1-145 0,1-6-232 0,2-10-251 16,5-10-228-16,-3-11 583 0</inkml:trace>
  <inkml:trace contextRef="#ctx0" brushRef="#br0" timeOffset="937967.6878">27741 3140 1974 0,'-2'5'43'0,"-6"1"-68"0,-2 3 65 0,0 5 51 15,-2 0 26-15,0 0 13 0,-1 1 3 16,1 0-5-16,2 4-2 0,0 0-20 0,0 3-24 0,1-2-23 16,3-3-34-16,6-1-10 0,2-4-4 15,6 0 4-15,1-5 7 0,3-3 4 0,3 1-4 16,2-4-7-16,6-2-4 0,-3-4 0 0,1 1 1 16,-5-3 1-16,-1 1 3 0,-8 2 6 15,-3 0 6-15,-5 3 0 0,-3 1-10 0,1 1-10 16,-5 3-8-16,-1 3-1 0,-1 0 5 0,-1 6 2 15,-1-1-3-15,3 4-6 0,4-3-12 0,1 5-30 16,5 0-45-16,5-2-62 0,4-3-109 16,3 2-202-16,4-5-460 0,2 0-458 0</inkml:trace>
  <inkml:trace contextRef="#ctx0" brushRef="#br0" timeOffset="938815.8225">28913 2899 1881 0,'-3'2'140'15,"1"-2"-54"-15,-5 1 17 0,-3 4 37 0,-3 1 6 16,-6 0-20-16,0 1-25 0,-3 2-22 16,1 0-17-16,3 3-10 0,4-1-10 0,2 1-7 15,-1 0-8-15,6 1-5 0,0 2-7 0,4-2-4 16,0 5 2-16,3-2-2 0,3 0 3 0,1-3 5 16,6-4 6-16,6-5 8 0,-2-1 2 15,5-4 1-15,2-4-5 0,6-4-9 0,-3-2-4 16,4-4-3-16,-6-1-1 0,0-3-1 0,-3-2-2 15,0 1-3-15,-8-3-3 0,-1 3-3 0,0 2 0 16,-3 4-2-16,-4 3-4 0,-3 4 0 0,0 4-6 16,0 1-10-16,0 4-15 0,0-2-11 15,0 3 3-15,0 3 11 0,-1 3 14 0,0 1 16 16,-2 2 2-16,3 0-1 0,2 1 0 0,-1-1-1 16,1 2 3-16,2-1-2 0,2 1 3 0,2-3 1 15,-3-3 2-15,3-2 7 0,1-3 8 0,-2-2 3 16,-1-2 3-16,2-2-2 0,2-3-7 15,5-3-3-15,-1-4-5 0,-1-1 0 0,3-2-3 16,-5 0-1-16,2-3 2 0,-2 3-5 0,2 0 0 16,-3-1 1-16,0 5-4 0,3-2 2 0,-7 7-1 15,1 1-5-15,0 3-2 0,-2 5-4 16,1-1-4-16,-3 2 0 0,4 3 2 0,-4 1 5 16,4 2 0-16,-3 1 4 0,2-3 0 0,-3 4 0 15,0-3 4-15,2 3-2 0,-3-4 1 0,3 2 0 16,-3-1-3-16,-1-2-1 0,-1-1 0 15,-1-1 1-15,1-1 4 0,0-3 9 0,0 0 15 16,0-1 13-16,1-2-3 0,1-3-4 0,4-1-14 16,-1-2-12-16,2 0 0 0,-2 2 0 15,2-1-2-15,-3 4-1 0,3 1-1 0,-5 3-4 16,-1 0-3-16,4 3 0 0,-2 0 0 0,6 4 2 16,2 2 3-16,0 0 0 0,5 5 1 0,-3-2 1 15,4 3-3-15,-3-2-12 0,3-1-20 16,-2 0-32-16,4-2-54 0,2-1-66 0,5-1-83 15,0-2-182-15,2-2-359 0,0-3-607 0</inkml:trace>
  <inkml:trace contextRef="#ctx0" brushRef="#br0" timeOffset="939134.5443">29905 2829 1638 0,'-5'3'149'0,"-7"4"-211"0,-3 3 37 0,-2 5 50 16,-1 4 56-16,-6 0 33 0,2 0 18 0,3 1-26 0,4-1-38 15,6 0-25-15,1 1-18 0,6 1 0 16,2-2-12-16,2 1-3 0,7-2-5 0,4-5-1 16,5-1 11-16,4-6 0 0,4-1 7 0,-1-5 1 15,4-6 2-15,0-2 1 0,0-3 2 16,-4-6-2-16,2-3 1 0,-5-3 1 0,-2-3-5 16,-2-5 3-16,-4-2 5 0,-2-6 1 0,-3-1 6 15,-2-5-1-15,-5-2-7 0,4 1-3 16,-3 0-3-16,-2 1 2 0,0 3 14 0,-2 8 17 15,1 6 5-15,-2 9-4 0,-6 6-20 0,5 7-29 16,-1 4-20-16,0 4-15 0,-4 5 4 0,-3 8 9 16,0 7 10-16,-1 7 11 0,0 6-4 15,5 6 1-15,4 4 3 0,3 2-6 0,2 3-8 16,0 3-40-16,-1 2-82 0,-2-3-147 0,-3-2-351 16,-8-1-864-16</inkml:trace>
  <inkml:trace contextRef="#ctx0" brushRef="#br0" timeOffset="939833.0522">22842 4704 1 0,'-1'-1'0'15,"0"-1"0"-15,-1 0 0 0,-1 1 0 16,0 1 0-16,1 1 0 0,1-1 0 0,-1 3 0 16</inkml:trace>
  <inkml:trace contextRef="#ctx0" brushRef="#br0" timeOffset="940631.8813">22740 5055 1247 0,'5'-10'168'0,"-1"-5"-29"0,3-6-20 16,3-2-2-16,3 0 5 0,-2-4 1 16,5 0-2-16,-1-6-2 0,2 0-3 0,-4-1-2 15,4-1-8-15,-4-1-6 0,-3-1-9 0,1 1-11 16,-2 2-10-16,-2-1-13 0,-3 2-11 16,2 0-8-16,-2 2-7 0,-3 4-2 0,0 3 3 15,-1 5 3-15,-1 5 2 0,0 3-5 0,1 6-10 16,-1 2-14-16,1 5-20 0,0 1-17 0,1 5 1 15,-1 7 4-15,1 9 11 0,0 9 14 16,3 5 0-16,-1 6-1 0,4 4 0 0,-3 7-1 16,6 2 0-16,-4 1 1 0,-1 2-1 0,1 2 0 15,-3-2 1-15,2 4 0 0,1-3 0 0,-4 2 2 16,3-4-3-16,-3 3 0 0,-1-5-3 0,0-1-2 16,3-3-5-16,-1-3-10 0,-1-7-11 15,4-11-5-15,-1-9-4 0,2-11 7 0,1-7 20 16,-3-8 14-16,5-8 13 0,-2-7 9 0,0-6-7 15,2-6 2-15,-3-3 3 0,0-3 9 0,-1-1 7 16,-3 2 5-16,-3-2 3 0,-2 3-1 16,-3 2-4-16,3 1-5 0,0-1-9 0,0 4-6 15,2 0-6-15,0 3-6 0,2 5 0 16,0 3-5-16,4 3-2 0,-2 2-3 0,6 2-8 0,0 0-10 16,1 4-14-16,1 1-18 0,6 2-21 15,1 1-16-15,2 2-11 0,1 0 1 0,6 2 7 16,-4 0 8-16,5-2 15 0,1 0 17 0,-1-5 20 15,0-4 18-15,0-2 14 0,-5-6 9 0,-1-3 9 16,1-6 13-16,-2-4 12 0,-4-5 12 16,-1 0 4-16,0-7-1 0,-3-2-4 0,2-3-6 15,-3-2-4-15,-1-1-1 0,3 0-2 0,-6-1-5 16,-3 1 3-16,2 2 4 0,-2 6 6 0,-5 8 2 16,-2 8-1-16,-5 7-10 0,5 6-6 15,-1 5-6-15,0 5-11 0,-1 3-12 0,1 3-8 16,-2 8-5-16,-5 3 1 0,-6 12 7 0,-1 10 2 15,-2 5-1-15,-1 2 1 0,6 2-1 0,3-2 1 16,2 1 1-16,3-1-1 0,1 1 0 0,4-2 0 16,1 1-1-16,4 1-3 0,-1-4 0 15,6 1-7-15,-1-3-18 0,1-1-41 0,9-5-73 16,0-5-115-16,5-6-198 0,7-11-451 0,9-6-676 16</inkml:trace>
  <inkml:trace contextRef="#ctx0" brushRef="#br0" timeOffset="941363.2047">24026 4613 2341 0,'-9'-2'197'0,"-4"1"-144"0,-2 1-46 15,3 6 1-15,-1 6 7 0,-3-1 5 0,2 4 7 16,-2 3 6-16,3-1 2 0,1 5 5 0,-4 2-6 16,4 1-2-16,0 3-2 0,-3-2-3 15,5-1 2-15,7-3-7 0,3 1-6 0,6-6-1 0,4-1-8 16,2-5 2-16,2-1 3 0,4-6 3 15,-1-1 2-15,4-6 2 0,-1-1 2 0,2-3-3 16,-1-4-3-16,0 0 0 0,-4-6 0 16,-1 1 1-16,-1 0 1 0,-7-1 2 0,-1 3 0 15,-5 4-2-15,-2 1-2 0,0 2-6 0,-2 4-4 16,2 1-9-16,-3 1-12 0,2 2-12 0,1-1-6 16,-1 5 1-16,-1-2 5 0,-2 5 14 0,3 1 8 15,-2 2 2-15,1 2 4 0,0 1 0 16,2-2-2-16,4 1 0 0,-1-1 2 0,0 1-4 15,5-4 0-15,-1-3 1 0,-1-1-1 0,3-2 8 16,2-3 5-16,1-2 2 0,2-4 2 0,4 0-1 16,-2-4-3-16,3-3 0 0,1-4 0 15,-3 1 0-15,-2-2-1 0,1-2 2 0,-3 0-3 16,-2 0 2-16,-2 2 0 0,-1 0 0 0,-5 3 1 16,1 3 0-16,-2 3 2 0,-2 2-1 15,-2 4 2-15,0 1-5 0,1 1-8 0,0 2-10 16,1 0-6-16,-2 1-3 0,-2 3 3 0,-2 2 7 15,-1 1 5-15,3 1 0 0,-3 2-3 16,3-3-1-16,0 3-1 0,3-2 1 0,-1 0-1 0,2 1-7 16,3-2-1-16,1-4-5 0,0-1 4 0,1-1 8 15,-1-1 10-15,3-4 6 0,-3 0 6 16,5-3 1-16,-4-1-3 0,1-4 2 0,0-1-2 16,-2 1-1-16,-1 0 2 0,1 0-4 15,-2 4 3-15,-1-1-2 0,-1 5-2 0,1-1-2 16,-1 2-6-16,0 4-11 0,1 2-13 0,1-1 1 15,1 5 4-15,1 3 10 0,2 4 7 0,4 7 2 16,-4 2 0-16,2 4 0 0,1 5 0 0,-1 4 1 16,-3 5 0-16,0 2 1 0,-4 2 0 15,-2 2 0-15,-4 1 1 0,0 0-1 0,-5-1 2 16,-1 0 2-16,-7-4 1 0,0-3 2 0,-4-1 1 16,-6-1 4-16,-2-3 1 0,-2-4 3 0,0-5 2 15,0-7 10-15,3-7 13 0,7-6 11 16,5-6 13-16,7-3 2 0,1-5-6 0,6-5-13 15,2-5-16-15,3-7-17 0,6-5-13 0,5-2-4 16,8-2-2-16,5-2-1 0,5 1-10 16,3-1-18-16,2-3-36 0,-2-2-54 0,-3 1-70 0,5-3-114 15,-2 2-285-15,3 4-605 0</inkml:trace>
  <inkml:trace contextRef="#ctx0" brushRef="#br0" timeOffset="941577.1633">25200 4481 1 0,'7'1'0'0</inkml:trace>
  <inkml:trace contextRef="#ctx0" brushRef="#br0" timeOffset="942577.3776">25275 4520 1 0,'0'1'0'0,"-1"0"0"0,-1 0 0 0,0 0 180 16,2 2 187-16,0-3 6 0,-2 0-24 0,4 0-41 16,-2 0-53-16,0 0-47 0,2 0-36 0,0 0-30 15,-1 0-22-15,1-3-31 0,-1 2-21 16,0-1-18-16,2-2-21 0,1 0 2 0,-1 0-6 16,4-4-3-16,0-2 0 0,0 0 1 0,2-4 0 15,0 1 3-15,0-5 2 0,-3-2-3 0,1-3 1 16,0 0 0-16,-1-3 1 0,-1-1 5 15,-3 1 1-15,-1-4-2 0,-2 1-7 0,0-5-5 16,-1 2-4-16,-2-2-2 0,-1 0 0 0,0-1-1 16,1 1-1-16,-2 3 0 0,2 4 3 15,-2 4 2-15,1 6 3 0,0 3-1 0,1 7-1 16,3 4-7-16,-1 3-9 0,2 0-21 0,0 4-11 16,-1 4-1-16,-1 11 1 0,-2 8 19 0,0 12 4 15,-2 5 7-15,5 9-1 0,0 3 2 0,3 7 3 16,2 2-2-16,0 4 0 0,-1 1 3 0,-1 2-1 15,-1-1 0-15,-2 4 0 0,-5 5-1 16,-5 1 1-16,-2 0-1 0,-1-10 2 0,4-8-4 16,1-9-1-16,5-15 0 0,0-11 1 0,4-12 1 15,0-8 4-15,3-5 17 0,-2-8 10 0,1-1 1 16,2-8-5-16,3-11-15 0,5-5-12 16,4-8 2-16,0-1 1 0,1-9-1 0,0-2 8 15,-3 0-9-15,3-5 1 0,-4 2 2 0,1-2-5 16,2-1 3-16,1 5-1 0,-3 5-3 15,4 8 1-15,-6 9 0 0,-3 10 0 0,0 4 0 16,-6 9-4-16,-2 4-9 0,2 2-10 0,-1 5 0 16,0 4 5-16,0 4 8 0,2 8 9 0,0 2 0 15,-2-1-1-15,4 2 2 0,-1 1 0 16,2 1 0-16,1-2-2 0,-1-2 2 0,5-1 0 16,0-6-1-16,3 1 2 0,1-5-2 0,2-2 2 15,1-8 0-15,4-1 2 0,-1-6 0 0,1-2 1 16,-1-5 0-16,0-3 0 0,-1-4 1 0,-1-1-1 15,-3 1 1-15,1 0-3 0,-4 0 2 16,-4 5 1-16,-3 2 1 0,-5 3 2 0,-2 3-1 16,0 2-3-16,-1 3-1 0,-1 2-8 0,2 1-9 15,0 1-5-15,0 2 2 0,0 3 1 0,0 3 11 16,0 0 5-16,3 3 0 0,3-1 2 16,4 3 1-16,0-3-1 0,3 1-1 0,1-3 2 15,2-1-5-15,-4-4-1 0,6-4 1 0,-4-2 0 16,-1-4 4-16,1-4 0 0,-5 1-1 0,-2-6-2 15,-2 2-3-15,-2-4-6 0,-5 2-6 16,-1 1 1-16,-4-2-2 0,-3 3 5 0,-2 2 4 16,-1 1 5-16,0 3 2 0,0 0 1 0,2 2-1 15,2 2 1-15,2 0-2 0,4 2-5 16,3 0-3-16,2 2 1 0,2 0 4 0,0 2 6 16,4 2 8-16,4-2 6 0,6-1-6 0,4 0-1 15,6-4 0-15,0-2-1 0,1-1 1 0,-1-6 1 16,-1 1 2-16,-5-5-1 0,-2-2 1 0,-5-6 1 15,1-3 1-15,-3-4-2 0,-2-3 4 16,-2-2 0-16,-2 0 0 0,-3-4-1 0,1-2-1 16,-3-2-3-16,-2-3-2 0,-1 3-3 0,-1 0 0 15,-3 5 2-15,-1 5 4 0,-1 7 1 16,-3 7 5-16,1 8-6 0,-1 4-5 0,2 3-10 16,-3 8-3-16,1 3 1 0,-6 9 0 0,2 5 3 15,-3 6 1-15,2 4 2 0,3 3-2 0,6 2 0 16,5 1-7-16,6 3-10 0,3 1-20 0,4 0-34 15,4 1-57-15,0 2-90 0,1 2-159 0,-2-1-444 16,0-5-757-16</inkml:trace>
  <inkml:trace contextRef="#ctx0" brushRef="#br0" timeOffset="942713.1916">26192 4179 1897 0,'5'-12'602'0,"3"-3"-583"0,2-5-43 0,6 6-9 15,3 5-11-15,5-2-18 0,4 2-79 16,1 5-166-16,2 1-228 0,-1 6-181 0,-4 0 61 0</inkml:trace>
  <inkml:trace contextRef="#ctx0" brushRef="#br0" timeOffset="943364.9076">26453 4386 1 0,'11'-1'446'0,"4"-5"32"0,5 0-77 15,0-4-63-15,-5-1-54 0,1-3-47 0,-4-3-29 16,1 0-30-16,-5-1-29 0,-1 1-27 16,-6-3-25-16,-1 3-24 0,-3-2-13 0,-4 4-14 15,1 2-14-15,-2 3-14 0,1 4-14 0,-1 1-9 16,0 4-14-16,1 4-3 0,-1 2 2 0,-1 3 4 16,0 5 7-16,-2 4 7 0,4 1 3 15,0 1 1-15,2 2-2 0,3 2 1 0,2-2-3 16,2 0-3-16,4 1 0 0,2-1 0 0,3-1 2 15,-1-4 3-15,3-3 3 0,4-2 3 16,2-5 1-16,1-5 3 0,3-2 0 0,2-4 0 16,1-5-1-16,-1-3 1 0,0-4 3 0,-5 0 0 15,-6-1-1-15,-2 1-1 0,-2-3-3 0,-1 0-1 16,1 2-2-16,-5 5-2 0,0 1-1 16,-3 5-2-16,0 4-5 0,0 1-13 0,-2 2-27 15,1 3-3-15,1 2 4 0,-2 4 12 0,0 3 27 0,0 1 4 16,-2 3 0-16,1 1 1 0,-1 1 0 15,0 0 0-15,2-5 0 0,0 2 1 0,0-4-1 16,0 0 0-16,0-3 1 0,-1 0 1 16,0-5 1-16,1 0 8 0,-1-1 19 0,1-4 27 15,0-1 11-15,1-3-5 0,5-4-17 16,0-5-29-16,4 1-12 0,1-3-2 0,5 1 0 0,-3 3-3 16,3-1 1-16,-2 4-1 0,0 0-1 15,-1 2 1-15,0 3-1 0,0-1-1 0,-1 2 0 16,1 1 0-16,1-2 2 0,0 2 0 0,2 0 1 15,4-3 2-15,0 0 0 0,0-3 0 0,1-1-1 16,1 1 2-16,0-5 0 0,1-1 0 16,-3-3 2-16,3-1-1 0,-4-3 0 0,2-1 0 15,-2-4-1-15,2 0 2 0,-2-3 1 0,1-4 1 16,-1-1-2-16,-2-3 0 0,-1-1-6 16,-3-2 1-16,-1 1 0 0,-3 5 0 0,-3 1 2 15,-3 7 2-15,-3 6 6 0,-3 6 0 0,-3 5-3 16,2 6-14-16,-3 2-15 0,-1 4-7 0,0 3-1 15,-4 7 8-15,-1 5 10 0,-2 7 4 16,1 1 5-16,4 4 2 0,4 4 0 0,2 2-1 16,-1 4-8-16,4 2-24 0,-3 2-30 0,2 0-56 15,-2-2-93-15,-1 2-188 0,2-3-469 0,3-3-698 16</inkml:trace>
  <inkml:trace contextRef="#ctx0" brushRef="#br0" timeOffset="943546.9854">27348 3964 1214 0,'4'-14'970'0,"-2"1"-818"0,3-4-35 16,-2 8-7-16,3 5-8 0,-1 0-35 0,1 3-32 15,-1 2-26-15,6 3-16 0,0 2-1 0,3 2 2 16,2 6 7-16,1 1 0 0,-1 6-4 0,0 0 3 16,-1 4 1-16,-1-1 2 0,-2 1 3 0,-1 1-27 15,1-2-47-15,1 0-105 0,0 0-224 16,0-3-422-16,5-2-466 0</inkml:trace>
  <inkml:trace contextRef="#ctx0" brushRef="#br0" timeOffset="944103.2917">28093 3866 1781 0,'-10'5'31'0,"-8"2"41"16,2 3 57-16,0-3 25 0,2 1 6 0,3 2-13 15,0 0-25-15,2 4-23 0,2-3-13 0,2 3-22 16,5-3-16-16,6 2-9 0,-1-1-17 15,1-3-1-15,4 1-1 0,1-4 4 0,3 0 0 16,3-1-5-16,2-4-3 0,2-2-7 16,-1-1 0-16,0-2-2 0,-2-3 1 0,-1 0 1 15,-2 0 1-15,-6 0 0 0,-3-1 1 0,-2 4 1 16,-2 1-1-16,-4 2-4 0,2-1-3 0,-2 2-10 16,2 0-12-16,0 2-16 0,4 0-16 0,-2 0 10 15,2 2 11-15,1 2 19 0,2 3 22 0,3-2 1 16,5 2-1-16,4-3 0 0,0-1-1 15,6-2-3-15,1-2 3 0,-4-2 1 0,1-2 5 16,-5-3 3-16,0-3 1 0,-5-3 0 0,2-4-1 16,-2-4-6-16,-1-1-3 0,1-1 0 0,-3-5-6 15,0-1 1-15,-1-3-1 0,0-1-1 16,-1-2-1-16,2 0 1 0,1-3-1 0,-2 1-2 16,0 3 1-16,-1 6 6 0,-3 7 3 0,0 8 4 15,-3 5-3-15,-2 4-19 0,0 3-32 16,-5 6 0-16,2 5-1 0,-4 6 14 0,-4 5 28 15,-1 7 0-15,0 1-1 0,3 1 0 0,2 4 3 16,6-2-2-16,4 3 0 0,2 0-9 16,3 1-44-16,3-2-75 0,-4-1-139 0,0-4-244 15,1-2-390-15,1-3-409 0</inkml:trace>
  <inkml:trace contextRef="#ctx0" brushRef="#br0" timeOffset="944748.2931">29607 3713 2725 0,'-5'-12'67'16,"1"-2"-24"-16,-5 0-8 0,3 4 14 0,1 6 8 16,2 4-2-16,-3-2-14 0,1 2-17 15,-2 2-8-15,-3 2-1 0,0 3 4 0,0 4 3 0,-1 3 1 16,0 1-1-16,1 2-5 0,1 2-3 16,1 2-3-16,5 1-3 0,1 2-3 0,2-2-3 15,3 2-2-15,1-3-3 0,3-2 1 0,7-2 0 16,2-5 6-16,3-3 6 0,4-6 4 15,4-2 3-15,4-7 1 0,1-4-3 0,0-4-2 16,0-5 0-16,0-2-3 0,-4-4 0 0,0-1-2 16,-6-3-1-16,5-2 0 0,-6-2-3 0,0 2 3 15,-4-4-3-15,-3 6 1 0,-3 3 2 16,-3 7-2-16,-5 5 1 0,3 7 1 0,-4 4-4 16,-1 1-1-16,0 4-7 0,0-2-11 0,3 3 1 15,-1 2 3-15,0 8 2 0,4 5 10 0,3 4 1 16,-4 5-1-16,0 0 1 0,2 4 0 15,-4-2-1-15,3 1-2 0,-4-2 3 0,-3 1-1 0,-2-6 1 16,-2 2 1-16,-4-3-2 0,-1-3-1 16,-2-1-3-16,-2-4-8 0,-1-4-16 0,2-4-31 15,2-4-47-15,-2-4-99 0,-1-4-216 16,-2-5-552-16,-2-3-623 0</inkml:trace>
  <inkml:trace contextRef="#ctx0" brushRef="#br0" timeOffset="944907.9823">29851 3133 1908 0,'-1'-2'125'0,"0"-2"-104"0,-5 0-79 16,4 0-54-16,-1 1-58 0,-2 1-84 0,4 2-166 15,-1 5-214-15,0 2 229 0</inkml:trace>
  <inkml:trace contextRef="#ctx0" brushRef="#br0" timeOffset="945799.363">30286 3738 2933 0,'5'-18'35'0,"4"-6"-55"16,6-9-8-16,-1 5 9 16,2 0 23-16,1 0 19 0,1 3 6 0,-2 1 3 0,-2 3-1 15,-1 1-7-15,1 4-2 0,0 3-5 16,-3 4-6-16,-1 4-7 0,0 4-6 0,-1 2-3 16,0 5-2-16,2 3 0 0,-1 3 3 0,2 4 4 15,-2 4 2-15,0 3 0 0,-2 0 0 0,1 1-3 16,-4 3 1-16,-1-1-2 0,-3 1-1 15,-5-2 2-15,1-2-1 0,-7-1-3 0,6-1 3 16,-3-3 0-16,-1-2-1 0,3-2 2 0,-3-2-3 16,2-2-2-16,4-4 1 0,4-3 3 0,6-3 7 15,2-1 3-15,3-4 2 0,11-1-5 16,1-4-5-16,7-1-2 0,5 0 2 0,0-3-2 0,-3 2 3 16,-2-5 0-16,-1-1 1 0,-1-1 3 0,-5-5-2 15,-1-5 2-15,-2-2 1 0,-5-3 4 16,-2-1 0-16,0 0 2 0,-9 2 4 0,2-3 4 15,-7 8 4-15,-1 2 4 0,-1 5-2 0,-4 5-5 16,0 5-4-16,3 4-7 0,0 5-8 16,1 2-13-16,1 2-7 0,-4 3-2 0,3 3 3 15,-7 4 12-15,1 3 3 0,0 2 4 0,-1 2 1 16,4 3 0-16,3 0 1 0,1 0-3 0,4 0 2 16,4 2-1-16,2-2 1 0,0-1-1 15,3-1-2-15,4-4 4 0,2-1 0 0,3-4 2 16,1-4 2-16,4-1 4 0,-1-9-3 0,3-1 2 15,-4-7 2-15,-1-2-2 0,-2-2 4 16,-1-3-2-16,-4-4-2 0,1 1-1 0,-5-4-5 16,0 1 1-16,-2-1-1 0,-2 2-3 0,1 3 2 15,-4 0-1-15,-3 5 1 0,-2 2 2 0,0 6-1 16,0 2 0-16,-1 3-2 0,3 2-8 0,-3 1-6 16,1 0-8-16,-1 2 3 0,1 2 0 0,-1 1 9 15,1 4 6-15,0 0 1 0,1 4 2 16,5-4-1-16,2 3 1 0,2-4 1 15,3 1 1-15,5-1 1 0,2-5 3 0,4 0 0 0,-4-5-1 16,1-3 4-16,-1-2 0 0,-1-5 0 16,0-1 0-16,-1-6 0 0,-5 0-3 0,4-3-1 15,-7 3-1-15,-2-6-2 0,-1 4-5 16,-4 0-1-16,-3 2-1 0,-1 6-2 0,-2 1-1 0,-1 3-1 16,-3 2-7-16,3 3-1 0,-3 1-3 15,3 4 0-15,0 2 7 0,-3 1 0 0,-2 4 2 16,5 2 6-16,-2 0 3 0,2 6 2 0,3-2 2 15,0-1 3-15,5 5 1 0,0-1 2 0,10-2 2 16,-2 0-1-16,6-5-3 0,0 2 2 16,5-3 1-16,1-2-3 0,2-2 0 0,-1-1-1 15,-2-2-1-15,-3 0 1 0,0-2 0 0,-2 1-3 16,-3-1-1-16,-6 1-3 0,-4 1-1 0,0 0-1 16,-5 0-1-16,-1 1 0 0,-2 4-4 0,-3 2-7 15,-5 2-19-15,-1 5-52 0,-10 4-106 16,-9 0-198-16,-7 4-470 0,-10 0-779 0</inkml:trace>
  <inkml:trace contextRef="#ctx0" brushRef="#br0" timeOffset="946697.0512">24713 5570 1252 0,'5'-9'527'0,"-3"1"-266"16,1-3-84-16,1 8-49 0,-4 2-35 0,0 2-34 16,-1 1-29-16,-2 5-19 0,0 5-1 0,1 7 10 15,-4 2 7-15,2 2 9 0,-1 4 0 16,2 0-4-16,1 0 1 0,1 1 0 0,2-1 0 15,1-4 5-15,4 1 2 0,1-5 4 0,8-1 5 16,2-5 2-16,2-2 1 0,7-8-3 0,3-3-6 16,1-6-7-16,3-6-6 0,1-6-6 15,1-3-4-15,-2-7-5 0,1 0-2 0,-4 2 0 16,-5 2-2-16,-6 2 4 0,-8 4 3 0,-2 6 3 16,-5 5 3-16,-4 1-1 0,0 5-5 0,-2 0-11 15,1 2-16-15,1 0-8 0,-2 6 0 16,-1 1 3-16,-1 7 11 0,2 1 2 0,2 5-1 15,4-2 0-15,4 1-1 0,3 2 2 0,4-3 0 16,5-2 1-16,3-2 2 0,-1-5 2 0,0-3 3 16,0-5 0-16,-5-3 5 0,2-4 2 15,-5-4-1-15,2-3 0 0,-2-6 1 0,2-4-2 16,-4-3 1-16,2-3-2 0,-4-6-2 0,2-2-1 16,1-4 3-16,-5-5-1 0,-1 0 0 0,3-3-2 15,-3-1-2-15,0-1 0 0,-1-1-1 0,0 2 0 16,-2 2 0-16,0 5 1 0,-1 6 0 15,-1 6 0-15,-1 13 1 0,-1 5-3 0,1 7-3 16,-1 5-8-16,0 1-5 0,0 6 0 0,2 10 1 16,-1 8 8-16,1 10 2 0,-1 5-1 15,0 5 2-15,1 5-1 0,-1 3 0 0,1 4 0 16,3 3 1-16,-3 1-2 0,2 2 0 0,0-1 0 16,-1 0 0-16,0-2 2 0,-3 0 0 0,-3 1 2 15,0-4-2-15,-4-4 1 0,1-7-2 16,2-14 1-16,3-10-1 0,2-8-2 0,3-9 4 15,1-5 4-15,-1-4 1 0,6-7 3 0,5-6-2 16,5-7-1-16,2-5-2 0,2-5-1 16,1-1 0-16,-2-1 1 0,0 3-2 0,-5 2 0 15,-3 6 0-15,-3 6-3 0,-5 7 2 0,-2 5-2 16,-3 1 2-16,-2 6-1 0,0 0-6 0,-1 0-8 16,0 6 1-16,-1 2 0 0,-4 4 6 0,4 5 6 15,0 1-2-15,2 1-17 0,4 1-24 0,3-4-33 16,3 6-42-16,3-5-50 0,6 0-61 0,3-6-79 15,4-1-181-15,2-3-283 0,1-3-548 16</inkml:trace>
  <inkml:trace contextRef="#ctx0" brushRef="#br0" timeOffset="946966.3513">26601 4698 2709 0,'-13'-12'72'0,"-4"3"-27"16,-2-1-11-16,5 10-1 0,3 10 10 0,3 5 18 15,-5 10 19-15,0 6 17 0,1 7-6 16,2 8-19-16,2 6-24 0,4 4-19 0,3 4-9 16,4 4-2-16,1 7-4 0,0 0-2 0,3 1-1 15,0 0-1-15,4-5 2 0,5 0-6 16,3-5-4-16,2-2-2 0,-1-2 2 0,0-2-4 0,-2-4-4 15,0-4-15-15,-1-7-24 0,2-8-37 16,1-4-46-16,0-7-63 0,3-7-91 0,1-8-177 16,1-7-414-16,4-6-558 0</inkml:trace>
  <inkml:trace contextRef="#ctx0" brushRef="#br0" timeOffset="947498.0418">27261 4853 2637 0,'-5'-11'96'0,"-3"-3"-10"0,1 2-8 15,1 6-18-15,4 5-12 0,2 2-25 0,3 3-19 16,-2 5-8-16,1 7 6 0,-2 6 11 16,2 8 4-16,-1 5 5 0,1 6-2 0,5 2-3 15,-2 3-1-15,1 2 2 0,4 1-8 16,-3 1 1-16,-2-2-1 0,-2 0-4 0,-3-2 6 0,-4-3 1 15,2-8-2-15,-2-5-2 0,1-4-1 16,1-10-1-16,2-5 1 0,0-6 13 0,0-3 20 16,0-2 28-16,0-3 3 0,0-7-6 0,0-4-24 15,1-9-29-15,-1-5-3 0,1-7-3 0,-1 1 0 16,0-8 1-16,-1-1-3 0,0-6-2 16,-1-4 0-16,0-2-1 0,1-2 2 0,1-1 1 15,3 0-3-15,1 1 0 0,4 2-3 0,1 2 0 16,3 6-4-16,1 7 0 0,-1 7-2 0,3 9-2 15,-3 10-6-15,3 5-4 0,-2 6-5 16,3 4 2-16,-1 5 2 0,5 5 5 0,-1 5 2 16,1 5 3-16,-3 3 0 0,-3 4 3 0,-4 2-1 15,-2 1 2-15,-4-1-2 0,-4-1-1 16,-1 0 2-16,-6-3-3 0,0 1 5 0,-2-1 1 16,1-2 2-16,-5-1 1 0,2 0 1 0,0-2 0 15,0-2 0-15,4 1 0 0,2-9 1 0,4 3 0 16,4-7 4-16,0 0 4 0,2 0 3 15,3-3 2-15,3 1 0 0,3 1-5 0,1 0-2 16,-2 0-1-16,5 0-9 0,-5 0-2 0,2 3 0 16,-2 0-10-16,-3-2-11 0,2 5-24 0,1-4-37 15,3 3-46-15,0-2-65 0,4 1-99 16,0-3-259-16,3-1-443 0,1-1-101 0</inkml:trace>
  <inkml:trace contextRef="#ctx0" brushRef="#br0" timeOffset="948696.3995">28007 5034 2537 0,'-5'5'-4'15,"-3"3"2"-15,-1 5 22 0,-2 2 16 0,5-1 7 16,1 0-14-16,3 1-6 0,0 2 3 0,1 1 4 16,2 1 8-16,3-3 11 0,1 0 6 15,4-5 5-15,5-2 0 0,-2-5-5 0,0-3-5 16,4-4-8-16,-2-5-5 0,1-4-10 0,2-4-5 15,-1-2-5-15,-3-3-5 0,0 0-4 16,-7 1-3-16,-1 0-5 0,-4 2-4 0,-3 1-3 16,-2 2-3-16,-2 5-3 0,-3 1-1 0,2 2 2 15,-2 2 2-15,1 3 4 0,2 1-2 0,1 2-6 16,0 2-2-16,0 1-1 0,4 3 4 16,2 1 8-16,2-1 6 0,4 3 5 0,2-1 1 0,2-1 2 15,9 1-1-15,0-3 3 0,4 0-2 16,2-6 3-16,1 0 0 0,2-5 0 0,-3 1 0 15,0-7 0-15,-3 1 2 0,-2-4 2 16,-4-2 2-16,-2-2 1 0,-3-6-4 0,-4-2-3 16,0-7-6-16,-5 2-4 0,1-5-4 0,-3-1 0 15,-1-3 0-15,-1-3 1 0,-2 0 4 0,2-2 0 16,0 0 0-16,-3 1 1 0,-1 2-3 16,0 1 7-16,-3 3 7 0,-1 4 7 0,-4 5 3 15,1 6-2-15,0 7-10 0,0 4-9 0,1 6-9 16,1 5-7-16,1 5-3 0,-3 7 4 0,2 8 4 15,1 6 5-15,0 8 5 0,5 0 0 16,2 7 2-16,6-2 1 0,3 5-4 0,2 1 0 16,3 2 0-16,1 3-2 0,3-1 4 0,0 0-2 15,2 0-3-15,1-8-3 0,0-4-3 0,0-7-2 16,2-10 3-16,-2-4 1 0,1-8 4 16,0-4 1-16,0-4 0 0,1-4 0 0,2-4-2 0,-3-4-1 15,1-2-1-15,-4-2 0 0,-2 0 3 16,-4-1-1-16,-1-1 1 0,-4 3 0 0,-2 2 1 15,-3 1-2-15,-1 1-2 0,0 5 0 0,-1 1 1 16,1 2 1-16,0 2-1 0,0 2 0 0,1 0-4 16,3 2-8-16,1-2 0 0,3 1 4 15,3 2 4-15,2-2 5 0,8 2 4 0,5-1-2 16,-1-1 1-16,1-1 0 0,-3-3 2 0,-3-1 4 16,-1-4 2-16,-7 0 5 0,-2-7 3 15,0 0 1-15,-5-4 2 0,-2-1 1 0,-4-1-2 16,-5 2 0-16,-1 2-5 0,-2-1-2 0,-2 1 0 15,-2 4-4-15,0 1-5 0,-4 4-2 0,4 1-3 16,-5 4-2-16,4 5-1 0,-4 5-1 16,5 1-1-16,-3 5 0 0,3 0 1 0,0 8 3 15,2 1 1-15,4 2 3 0,1 2 1 0,4 1-1 16,0 1 2-16,2-1 0 0,2 2-1 0,3-2 0 16,1-2-3-16,3 0 0 0,3-4 0 0,3-3 2 15,-1-5 2-15,-2-3 3 0,5-4 3 16,-4-3 6-16,3-3-3 0,-2-3 1 0,4-3-1 15,1-6-3-15,-1 0 3 0,-2-3-1 0,4-3-2 16,-2-1-1-16,-1-4-1 0,0-1 0 0,1 0-3 16,0-2 0-16,-3 1-2 0,3 0-1 15,-3 1 1-15,1-1-1 0,0 6 0 0,-1 3-1 16,-2 4 0-16,0 5-1 0,-8 4-3 0,1 1-4 16,-3 2-4-16,1 5-4 0,1 1-2 15,-2 7 1-15,4 1 4 0,-5 7 4 0,4 0 5 16,-3 2 3-16,1 2 1 0,3-3 0 0,0 2-2 15,2-4 0-15,2 1 0 0,2-3-1 0,1-1 3 16,4 0-1-16,1-4 3 0,1-2 1 16,1-4-1-16,3-2 1 0,-1-3-1 0,0-3-2 15,-1-2 3-15,5-3 1 0,-5-2 3 0,0-4 0 16,-1-2 0-16,-3-3-1 0,-1-3 1 16,-3-1-5-16,-1-4 3 0,1-1 0 0,-2-4-2 0,-4-4 1 15,-2 0-4-15,1-4-2 0,-1-1 1 0,-2-2 0 16,-2-2-1-16,0-1 1 0,3-2 0 15,-4-2-2-15,0-1 3 0,-1 4-2 16,1 3 2-16,-1 5 0 0,0 5 0 0,-1 9-2 16,-1 5 1-16,-4 7-3 0,4 5-4 0,1 5-10 15,0 1-15-15,0 6 3 0,-4 2 2 0,2 5 11 16,-5 6 13-16,4 5 2 0,-1 1 4 0,4 7 0 16,2-2 2-16,4 6 2 0,-1 3-3 0,5 1-1 15,2 3 0-15,2-2-8 0,0-1-25 16,0-1-36-16,5-4-33 0,1-3-39 0,6-3-49 15,2-8-102-15,-2-5-304 0,-4-6-467 0,-3-7 95 16</inkml:trace>
  <inkml:trace contextRef="#ctx0" brushRef="#br0" timeOffset="948850.0903">29749 4378 1543 0,'10'-9'0'0,"8"-3"-353"0,5-3-247 0,5 3 11 16</inkml:trace>
  <inkml:trace contextRef="#ctx0" brushRef="#br0" timeOffset="948991.7133">30011 3935 626 0,'4'8'318'0,"6"6"-136"15,0 6 54-15,3 6 25 0,3 5-59 0,2 5-66 16,0 7-19-16,5 5-8 0,1 6-15 15,-4 4-18-15,-3 1-15 0,-3 1-14 0,-6-2-9 16,-6-3-4-16,-5-4-7 0,-4-3-4 0,-6-4-5 16,-4 1-5-16,-4-2-5 0,-7 0-16 15,-4 0-71-15,-4-1-148 0,-8-3-297 0,-1 1-674 16</inkml:trace>
  <inkml:trace contextRef="#ctx0" brushRef="#br0" timeOffset="990037.9688">21115 7510 1 0,'2'-3'0'16,"1"0"0"-16,-1-1 0 0,-1 1 0 0,0-2 0 15,3 1 0-15,-2 1 98 0,-1 0 130 16,0-1-14-16,-1 2-14 0,1 0-23 0,-1 0-15 16,0-1-13-16,0 1-15 0,0 1-8 0,0-1-7 15,0 1-9-15,0-1-9 0,0 2-9 0,0 0-14 16,0-1-6-16,0-1-7 0,1 1-6 15,-1 0-5-15,0 1-6 0,1-2-6 0,-1 2-5 16,0 0-6-16,0 0-5 0,0 0-3 0,0 2-4 16,0-2-1-16,0 0-3 0,0 0 0 0,0 0-3 15,0 0-3-15,0 0-1 0,-1 0-2 16,1 1-2-16,0-1-2 0,0 0-1 0,-1 0-1 16,2 0 0-16,-1 0-1 0,0 0 0 0,0 0 0 15,0 1-2-15,0-1 1 0,1 0-1 0,-1 0 1 16,0 0-1-16,0 0 0 0,-1 0 0 0,0 0 2 15,1 2 0-15,0-2 2 0,0 0-1 16,0 0-1-16,-1 0 1 0,1 0 2 0,0 1 0 16,0-1 0-16,-1 0 1 0,1-1-1 0,0 1 2 15,0 0-1-15,0 0 1 0,0 0 1 0,0 0 0 16,1 0 1-16,-1 0 0 0,0 0 2 16,1 0 0-16,-1 0 1 0,0 0 0 0,0 0 0 15,-1 0 1-15,1 0 0 0,0 0 2 0,1 0-1 16,-1 1 0-16,0-1 0 0,0 0 1 15,-1 0-2-15,2 0 0 0,-1 0-1 0,0 0-3 16,0 0-1-16,-1 0-1 0,1 0-1 0,0 0 0 16,0 0-2-16,0 0 1 0,0 0-2 0,0 0 1 15,0 0-1-15,-1 0-1 0,1 0 0 0,0 3 1 16,0 0 2-16,0 0 3 0,-1 3 0 16,-1 2-2-16,-2 0 0 0,3 3-1 0,0 2 3 15,-1 2-1-15,-1 1 3 0,0-2 0 0,2 6 0 16,-4-1 0-16,2 2 4 0,0 2 0 0,1 3 2 15,-4 1 4-15,3 0-2 0,-1-1-3 16,-1 2-4-16,0-2-1 0,0-1-2 0,3 0 1 16,-2 1 1-16,1-3 2 0,1 0 0 0,1-2 2 15,-1 0-3-15,1-3-1 0,1 3 1 0,-2-3 10 16,1 4 6-16,0-1 3 0,0-3 0 16,1-3-8-16,0-3-6 0,0-1-3 0,0-3 2 15,-1-2 0-15,1 3 2 0,-2-5-1 0,2 1-3 16,0 0 0-16,-2-2 0 0,2 1-3 0,0-3 1 15,0 2 0-15,0-1-3 0,0-1 1 16,0-1 0-16,2 0-2 0,-2 0 5 0,2-1-3 16,-1 1 2-16,-1 0 0 0,1-2 0 0,0 2 2 15,0 0-1-15,1 0-1 0,-2-3-2 16,1 3-5-16,1-1-19 0,-1-1-24 0,0 0-22 16,0-1-29-16,2 0-33 0,0-1-47 0,0-3-102 15,1-4-184-15,3 1-249 0,0-1-428 0</inkml:trace>
  <inkml:trace contextRef="#ctx0" brushRef="#br0" timeOffset="990874.5081">20858 7409 1 0,'2'-2'335'0,"2"-2"131"0,1 1-70 0,1 0-47 16,-2-2-57-16,1 2-59 0,-1 0-59 15,-1-1-43-15,3 2-34 0,-3 0-21 0,-2 0-12 16,3 0-13-16,0 0-8 0,-3 2-6 0,4-3-3 16,-2 1-2-16,-1 2-4 0,2-3-1 0,1 0 0 15,-2 0-4-15,4 0-1 0,-1 0-5 16,1 0-5-16,4-2-2 0,-2 1 1 0,2-1-5 0,2 1 2 16,1 1-2-16,-2-3 0 0,3 3 1 15,1-1-3-15,0-1 2 0,0 2-1 16,1-1 2-16,2 2 1 0,0-2 1 0,0 2-1 0,3-1-2 15,-4 2-1-15,2-4 0 0,-2 5 0 0,0-1-2 16,3 1 2-16,-2 0-1 0,2-2-1 16,1 2 0-16,-3 2-1 0,1-1-2 0,0-1 2 15,-3 6-1-15,-1-4 0 0,1 1 1 0,-1 0 1 16,0 0-2-16,2 1 0 0,-4 0-1 16,4 3 2-16,-2-1-1 0,3 1 0 0,-1 0 0 15,2 1 1-15,-1 0-2 0,1 1 1 0,-2 0 0 16,2-1-4-16,-6 1 3 0,4 1 1 0,-3 1-1 15,1 0 3-15,-4 0-1 0,5 0-2 0,-5 2 0 16,0 0 0-16,3 0 0 0,-4 2-1 16,0 1-1-16,-1 1 0 0,1 0 0 0,-3-3 0 15,-3 3 3-15,3-1 0 0,-5 3 1 0,4 0 1 16,-3 2 2-16,1 0 0 0,-2-2-1 16,3 1 0-16,-3-1 0 0,-2 2-3 0,0 0 1 15,1-2 2-15,-2 1 1 0,0-1 1 0,0 2-2 16,-2 0 3-16,1-1-2 0,0-1-1 15,-2 0-1-15,-2 1-2 0,2 0 2 0,-5 2-1 16,1-2 2-16,2 0 1 0,-4 0 0 0,0-3-2 16,-2 1 2-16,-1 0 3 0,0-1 2 0,-5-3 3 15,-2 2 0-15,-1-2-1 0,-2-1-3 0,-4-1 1 16,-1 1 2-16,-4-4-1 0,-3 1 0 0,-1-3 4 16,0-1-2-16,-2-1 0 0,-3-1 5 15,1-2 3-15,0-2 1 0,3-2 3 0,0-1-2 16,6-1-3-16,2 0-5 0,2 0-3 0,4 1-4 15,-1-2 0-15,7-3-1 0,-3 2-1 0,7 0-1 16,0 2-1-16,2-3-3 0,1 3-3 16,3 1-10-16,4 0-19 0,2 2-28 0,0 0-49 15,2 1-69-15,3-2-97 0,-1 1-116 0,5 1-250 16,2 0-563-16</inkml:trace>
  <inkml:trace contextRef="#ctx0" brushRef="#br0" timeOffset="992647.7102">22157 7813 290 0,'1'0'383'0,"1"1"-63"0,-2 1-22 0,0-1-17 0,0 0-33 16,0-1-57-16,1 1-56 0,0-1-40 0,3 0-27 15,-3 1-17-15,0-1-11 0,0 0 0 16,0 2 1-16,1 0 2 0,3 0 4 0,-2 1-5 16,3 0-1-16,-2 1-1 0,4 2 2 0,-4-1 2 15,4-1-1-15,0 1-2 0,3-2-6 0,-2 1-2 16,0-1 1-16,3-1 1 0,0-1 2 0,0-1-2 16,4-1-1-16,0-2-4 0,1-3-4 0,1 1-3 15,0-2-4-15,-2 1 0 0,3-3-5 16,-2 2-2-16,-4-2 1 0,5-2-2 0,-5 0 1 15,3-1 0-15,-2 1-2 0,-2-3 0 0,-1 4 0 16,4-6-1-16,-5 4 1 0,-4-2-1 16,2 0-1-16,1 2-3 0,-4 0 0 0,0 2 1 15,-4-2 1-15,-1 3 2 0,0 0-3 0,-2 0 0 16,-5 0-1-16,2 3-2 0,-4-3-2 0,0 3-1 16,0 0 0-16,-2 0-1 0,1-1 0 0,-1 4-4 15,-1 1-3-15,-2 1-2 0,1 4-2 16,0-2-1-16,-4 4 0 0,4 4 2 0,-4 0 0 15,3 4 2-15,-3 2 4 0,3 0 2 16,-3 5 3-16,1 1 0 0,2 1 1 0,3-1 0 16,2 1-1-16,1 2 0 0,4 1-1 0,2 1 3 15,1-1-2-15,2-1 1 0,2 1 0 0,2-2-1 16,0 0 3-16,1 0-1 0,-2 1-1 0,5-4 3 16,3-2 3-16,0-5 2 0,6-1 6 0,0 0 1 15,-1-4 4-15,7-4 3 0,-2-1-1 0,6-3-4 16,2-3-4-16,0-2-2 0,0-2-1 15,1 0 1-15,-1-2-4 0,-3-2 0 0,1 0-2 16,-1 0 2-16,-5-4 0 0,-2 0-1 0,0 1 3 16,-5-5-3-16,5 3-2 0,-1-2 1 15,0-1-3-15,0-3 0 0,-1 0 1 0,-2 1-1 16,3-1-1-16,-2 0 1 0,-1 0-4 0,2-2 1 16,-2 4-1-16,-3-2-5 0,1 2 3 15,-4 2 0-15,-2 0-1 0,-1 4-2 0,-4-1 3 16,-1 2-1-16,-2 2-1 0,0 4 1 0,-1-1-1 15,0 2 3-15,0 3 0 0,-1-1 1 0,2 3-2 16,-1 0-4-16,2 1-3 0,1 0-14 16,-1 1-7-16,0 0 1 0,1 3 1 0,5 2 11 15,-4 5 12-15,4-1 2 0,1 5 2 0,2-2 1 16,-1 3-1-16,2 2 1 0,0-3 2 0,0 2 1 16,0 0-1-16,0 1 1 0,-1 0 0 0,0 0 0 15,-1-2 1-15,-1 0 0 0,-4 2 2 0,1-1 3 16,-3-2-2-16,-2 0 1 0,-3 1-2 15,-3 0 5-15,-5 1-1 0,-1 0 1 0,-4-4 1 16,-3 1-4-16,0-4 3 0,-3 0-3 0,1-1-1 16,0-3-4-16,1-2-1 0,-1-1 1 0,4-2-1 15,3-1 0-15,2-1 1 0,3-2 0 16,0 1-2-16,5-1 0 0,-1 0-4 0,4 0-3 16,-1 0 1-16,1 3 1 0,1-2-1 0,0 2-5 15,1 0-9-15,1 0-11 0,-1 2-3 16,4-1 5-16,-2 4 7 0,0 2 10 0,5-2 5 15,-1 4 2-15,-1-3 4 0,7 4 4 0,0-2 0 16,-1-1-1-16,8 1 1 0,0-2 2 0,1-2 0 16,5-1 1-16,-1-1-2 0,1-2 0 15,-5-2 3-15,1-2 0 0,-2-1 3 0,-1-4-2 16,-2-1 0-16,0-2 2 0,0-1 1 0,-5 0-1 16,0-3-2-16,0 0-1 0,2-2-5 0,-2 1 0 15,0-3 1-15,0 0-2 0,3-3 2 0,-1 0-3 16,3-2 1-16,-1 0 0 0,2 0-1 0,0 1-1 15,-4 2 1-15,4 0 0 0,-6 4 2 16,0 4 0-16,1-3-1 0,-7 6 0 0,3-1-2 16,-4 6 1-16,-3 1-1 0,-2-1 2 15,-1 3 0-15,-3 1-2 0,2 2-5 0,0 0-10 16,-4 1-13-16,4-1-7 0,0 2 3 0,-4 4 6 16,3 1 12-16,-5 4 7 0,3 3 2 15,-3 3 1-15,0-1 1 0,4 1 2 0,-3 5-2 0,5 1 1 16,-3 1 3-16,1 4-3 0,3 0 4 15,1 4 1-15,0-3-1 0,2-1 5 0,8-4-3 16,-2-1 0-16,3-3 2 0,3-2 0 0,4-4 5 16,2-2 1-16,1-5 2 0,1-1-1 15,3-4 0-15,-3-2-3 0,0-4-3 0,-2-3 0 16,2-3 1-16,-1-3 1 0,-1-1 1 0,0-6 1 16,-1 4-4-16,-4-4-1 0,-2-2-2 15,-1 0 3-15,-2-2-4 0,2-1 1 0,2-1 1 16,-2 1-2-16,1 0-1 0,-1 0 0 0,4 1-1 15,-4 2 0-15,0 0 1 0,3 2 1 0,-2 2 0 16,-2 4 0-16,0-2-3 0,1 6 0 16,0-2-1-16,0 2 0 0,2 1-2 0,-3 3-1 0,0 0-1 15,0 3-3-15,-1 2 0 0,-1 1-3 16,0 2-2-16,-6 3-5 0,2 1-1 0,-2 4 0 16,-5 2-1-16,0 3 3 0,-4 4 2 0,-3 2 5 15,-2 3 4-15,0 3 6 0,-2-2 3 16,2 2 1-16,1 0-1 0,-1 1-2 0,3-2 2 15,2-2-2-15,4 0-1 0,2-5 0 0,4-3-2 16,2-5 4-16,5-2 4 0,-1-3 7 16,1-4 6-16,5-2-1 0,1-3 0 0,5-4-6 15,3 0-3-15,2-6 0 0,-2-4 0 0,1-1 0 16,-3-1 1-16,-3-2 0 0,-3 0 0 0,-1-1 0 16,-1-1 1-16,-2 0-2 0,-2 0 0 0,-2 0-2 15,0 1 0-15,-3 4 1 0,-1 0 0 16,-3 5 3-16,1 2 3 0,-3 3 0 0,2 4-2 15,-2 3-6-15,-2 1-7 0,2 1-11 0,0 1-2 16,2 2 1-16,-1 5 3 0,0 2 8 0,2 2 0 16,1 4 2-16,0 2 0 0,2 2 3 15,0 3 0-15,1-1-2 0,0 2 0 0,0 2-8 16,2-4-17-16,-1 2-41 0,1-5-49 0,-1-4-48 16,4-6-52-16,-1-6-102 0,1-5-387 0,0-5-848 15</inkml:trace>
  <inkml:trace contextRef="#ctx0" brushRef="#br0" timeOffset="992804.3067">24334 7331 2267 0,'1'-2'59'16,"5"1"-73"-16,4-3-11 0,0 2-32 0,2-2-157 15,0 3-391-15,-2 1-805 0</inkml:trace>
  <inkml:trace contextRef="#ctx0" brushRef="#br0" timeOffset="994434.4249">24477 7774 466 0,'8'0'618'16,"0"-5"-330"-16,5-1-67 0,1 0-35 15,3 2-15-15,3-4-17 0,2-2-26 0,3-1-28 16,-2-5-17-16,-1 2-11 0,3-4-4 0,-1-1-3 15,-2-2-5-15,-2 1-8 0,1-3-9 16,-1-1-7-16,0-3-6 0,1-2-6 0,-1 0-3 16,1-5-3-16,1 3-4 0,-1-2 0 0,-3-1-5 15,2-2-1-15,-2-2-2 0,-3-2 0 0,2 3 0 16,-3-1-1-16,-2-1-2 0,1 0-1 16,-5 1 0-16,-1 0-1 0,-2 1 5 0,0 1 5 15,-4 5 6-15,1 2 9 0,-2 3 6 0,-2 3 0 16,-1 1-3-16,2 3-3 0,-2 5-8 0,-3-1-1 15,4 5-4-15,-1 1-4 0,0 2-4 16,0 3 0-16,2 2-3 0,0 1-5 0,0 1-8 16,0 1-4-16,-2 3-3 0,-1 3 4 0,-5 4 10 15,1 1 0-15,-1 5 4 0,-2 1 1 16,-1 3-3-16,2 3 4 0,1 3 1 0,-1 1-2 0,-2 5 3 16,1 1-1-16,1 4-1 0,3-1 1 15,0 6 0-15,-1-2-3 0,3 4 0 0,1 1 0 16,-2 4 0-16,-2 4 4 0,-2 3 3 0,-6 6 3 15,-1-1 0-15,3 2-2 0,-3 2-2 0,4-3 1 16,0 3 3-16,-4 0 1 0,3 4 1 16,-3-2-1-16,2-3-2 0,-1-1-2 0,-3-2-2 15,5-3-2-15,-3-5-1 0,3-5-1 0,-3-6-1 16,4-8 0-16,1-5 0 0,0-6-1 16,1-3 1-16,3-3 1 0,-1-3-1 0,1-3 2 15,0-3 0-15,4-5 1 0,-1 0 3 0,5-3 7 16,0-1 9-16,0-1 0 0,2-3-1 0,0-3-9 15,-1-3-6-15,1-3 0 0,0-3 0 16,4 1 3-16,-2-5 4 0,2-4-2 0,-2-1-2 16,5-3 1-16,-1-6-3 0,-1-1-1 0,0-4-3 15,3-3 1-15,6-2-2 0,-4-2 2 0,1-2 1 16,4-2-1-16,0-1 0 0,0 0-1 0,6-1 1 16,1 0-2-16,-1 1 1 0,0 2 0 15,2 1 0-15,0 3-1 0,3 1-1 0,0 1 1 16,-1 5-1-16,-1 3-3 0,-4 4 0 0,1 6-2 15,-3 6 1-15,-3 4-1 0,-1 5-2 0,-4 2 2 16,-3 2-4-16,-1 4-5 0,-1 1-4 16,-2 2-8-16,-1 1-3 0,-1 4 1 0,0 3 4 15,-3 3 9-15,-2 9 6 0,-1 3 4 0,-1 5 3 16,-2 5-1-16,-1 0 3 0,1 3 0 0,-1-1 0 16,4-2-1-16,1-4 1 0,3 0-1 15,1-1-1-15,0-2 0 0,5-3-1 0,1-2 1 16,2-5 0-16,-2-2-1 0,5-4 6 0,-1-2 1 15,1-4 6-15,3-2 4 0,1-5-2 16,0-2 0-16,7-2-2 0,0-3-1 0,0-4-1 16,-1-1-1-16,2-1-1 0,-2-1 0 0,3-4-1 15,-2-1 0-15,0 1 2 0,1-2-2 0,-2 3 2 16,0-4 0-16,-1-1-1 0,0 2-1 0,-1-5-1 16,1 0-1-16,-2-3-1 0,2 2 1 15,-3-2-2-15,2 4 1 0,0-3 0 0,-1 2 0 16,-1 0-2-16,-1-1 1 0,-4-1 2 0,4 0-2 15,-3-1-1-15,1 3 1 0,-4-3 2 0,3 1-1 16,-2-1 1-16,-1 1-3 0,1-2-1 0,-3 2 0 16,-1-3 0-16,-1 2 2 0,-3 0-3 15,1 2 2-15,0-1-3 0,-3 1 1 0,-2 1 0 16,2 0 0-16,-1-1 0 0,1 1-1 0,-2-1 1 16,-1 1-2-16,0 3 0 0,0 1 0 15,-3 5 0-15,2 2 1 0,-2-1 1 0,1 6 2 16,0 0-1-16,0 4 1 0,-2 1-2 0,2 2 0 15,0 0-1-15,1 2-3 0,0 2-7 0,1 1-11 16,-2 0-1-16,-2 4 0 0,1 0 6 16,-5 3 9-16,0 6 0 0,-4 3 5 0,-2 3 1 15,1 4 3-15,1 6 0 0,-2 1 1 0,1 1-1 16,1 3 0-16,-1 1 0 0,0 2 0 0,2-3 1 16,0 5 0-16,-3 0 1 0,5 0 0 15,2 0 1-15,-1 1-1 0,3-1 0 0,-1 1 0 16,-1 4-2-16,-1-1 2 0,2 1 1 0,-1-2 1 15,6-1-1-15,1 0 1 0,3-3-2 0,3-3 0 16,3 2 0-16,-2-7 2 0,5-4-2 16,0-2 0-16,0-4 3 0,-1-3 0 0,3-1 1 15,-2-6 1-15,-1 0-6 0,0-4 5 0,-1-2 1 16,1 0 2-16,-1-1 2 0,0-2-3 0,0-2-1 16,0-3-3-16,-1-2-3 0,3 1-5 0,2-1-10 15,-3-3-15-15,1 0-20 0,0 0-32 16,-3-3-37-16,-1 1-55 0,-1-3-130 0,-1 0-294 15,-3 0-624-15</inkml:trace>
  <inkml:trace contextRef="#ctx0" brushRef="#br0" timeOffset="994909.2134">25705 7238 996 0,'7'-3'864'0,"4"-3"-563"0,8-1-101 0,0 2-28 16,2-1-26-16,3 2-28 0,3-2-25 0,-2 0-39 16,6 0-19-16,-1 1-15 0,2 1-9 0,-4 1-2 15,0 0-5-15,-3 3 1 0,-1-3 0 16,-6-1-2-16,-1 3-3 0,-3 0 0 0,-4 1-3 16,-1 0-7-16,-4 0-14 0,0 0-21 0,-5 1-30 15,0-1-32-15,-2 2-24 0,0 2-19 16,1-1-5-16,0 2 5 0,0 0 12 0,2 1 29 15,0 2 27-15,4-3 31 0,-3 1 24 0,2-3 21 16,0 3 23-16,0-3 34 0,-1-1 39 0,0-1 34 16,-1 0 22-16,0-1 0 0,-2 2-9 15,0-2-18-15,0 0-18 0,0 0-16 0,0 0-7 16,-2 0-6-16,2 0-4 0,-1 1-7 0,1-1-9 16,-1 0-9-16,1 0-8 0,0 0-9 0,-2 2-8 15,2-2-7-15,0 1-7 0,0 1-2 16,0 2 0-16,0 0-2 0,2 3 3 0,-2 1-2 15,0 4-1-15,1 2 2 0,0 6-1 0,2-1-1 16,1 3 1-16,-1 4 2 0,1 1-1 16,0 4 0-16,-2 2 2 0,4-2 0 0,2-2 3 15,2-3 0-15,1-3 0 0,-1-5 0 0,1-2-3 16,-3-4-3-16,-2-1-17 0,4-5-29 0,-4-1-43 16,0-2-58-16,2-3-80 0,-1-5-225 15,4-1-477-15,-1-6-488 0</inkml:trace>
  <inkml:trace contextRef="#ctx0" brushRef="#br0" timeOffset="995066.3613">26397 6947 1823 0,'-4'-8'366'0,"-1"1"-232"0,1-3-46 15,-1 5-18-15,3 4-17 0,-1-2-20 0,1 1-35 16,-1 2-78-16,3-1-104 0,0 2-185 15,0 2-356-15,0 3-481 0</inkml:trace>
  <inkml:trace contextRef="#ctx0" brushRef="#br0" timeOffset="995644.1501">26512 6984 1539 0,'3'-3'628'16,"-1"-4"-446"-16,1 2-35 0,2 2 1 0,-1 2-14 16,1-1-25-16,-2 2-33 0,1 3-29 0,5 0-21 15,-1 5-7-15,5 1-1 0,1 5 5 16,2 5 1-16,1 3 0 0,1 3-2 0,-3 2-6 16,1 4-1-16,-1-1-5 0,0 2-2 0,-4 1-3 15,2 1 0-15,-4-1-2 0,-4 2 2 0,2-2 1 16,-6-1-3-16,4-5 2 0,-3-2 2 15,2-6 4-15,0-6 4 0,1-2 3 0,0-7 9 16,-2-1 11-16,1-6 5 0,2-1-2 0,2-8-10 16,3-3-18-16,3-3-8 0,-2-5-6 0,3-4-3 15,-1-1 2-15,-3-1-2 0,-1-1 1 0,0-1 3 16,-1 3 0-16,2 2 0 0,-4 4 1 16,1 2-2-16,1 4-1 0,-2 2 0 0,-1 6 0 15,-1 2-1-15,1 2 0 0,0-1-5 0,1 3-2 16,2 2-6-16,-1 2 2 0,5 1 2 15,2 3 4-15,2 0 4 0,3 0 2 0,6 3 1 16,3-5 3-16,3 3 1 0,2-2 1 0,2-2 1 16,-1 1 0-16,-4-5 1 0,-3-4 3 15,-5-2 3-15,-3-1 0 0,-5-5 0 0,-5 0-2 0,-5-5-6 16,-3-1-2-16,-3-2-3 0,-3 1 1 16,-4 2 0-16,-2 0 2 0,-7 4 2 0,3 2 0 15,-4 2 3-15,-2 3-2 0,0 4 1 0,4 1-1 16,-1 5-2-16,-2 2 0 0,4 5-1 15,1 1 2-15,2 4-2 0,2 3 4 0,4 1 2 16,2 4 2-16,4 2 5 0,5 0 1 0,2 0 1 16,5 1 0-16,4 1 0 0,4-3-4 0,1-3-1 15,4 0 1-15,3-3-1 0,1 0-5 16,1-5-11-16,-1-1-20 0,-3-3-27 0,-2 0-36 0,-2-3-66 16,-1 0-124-16,-5-3-386 0,-3-1-1030 15</inkml:trace>
  <inkml:trace contextRef="#ctx0" brushRef="#br0" timeOffset="1.00184E6">19207 5860 1626 0,'0'-7'267'0,"0"1"-101"15,0 1-36-15,-2 4-48 0,2 2-41 0,0 2-12 16,0 0-2-16,0 5 11 0,0 5 20 16,0 7 13-16,0 4 3 0,-1 5-5 0,1 1-12 0,0 2-10 15,0-2-12-15,0 0-5 0,1-2-5 0,1 0-6 16,-1 0 1-16,1-1-2 0,1 0 0 16,1-1-1-16,1-1-2 0,-2-4-1 0,4-1-2 15,-3 0-1-15,1-3 0 0,-2-2-1 0,2-4 0 16,-1 0-2-16,1-2-4 0,-2-1-8 15,2-1-16-15,-1-2-20 0,-1-4-42 0,-2 2-62 16,1-1-81-16,1-2-124 0,-1 0-197 0,1-2-240 16,2-2-76-16</inkml:trace>
  <inkml:trace contextRef="#ctx0" brushRef="#br0" timeOffset="1.00246E6">19213 5729 1 0,'0'-1'0'0,"0"-4"0"0,0 2 134 0,0-3 184 16,0 3-16-16,0 1-24 0,0 2-44 16,0-2-40-16,-1 1-38 0,1 1-40 0,-2-2-25 15,2 2-23-15,0 0-20 0,-1 0-16 16,1 0-15-16,0 0-10 0,0 0-10 0,0 0-4 15,0 0-7-15,0 0-16 0,0 0-72 0,0 0-84 16,-1 0-120-16,0 3-171 0,-2-1-130 0,2 3 344 16</inkml:trace>
  <inkml:trace contextRef="#ctx0" brushRef="#br0" timeOffset="1.00279E6">19454 5614 993 0,'0'-1'484'15,"-1"-1"-134"-15,1 2-87 0,-1 0-58 0,1 0-49 16,0 2-49-16,1-2-43 0,-1 1-32 0,0-1-19 16,0 2-11-16,1-1-4 0,1 5 3 15,-1 0 3-15,-1 5 3 0,2 5 2 0,0 1 0 16,-1 4 3-16,1 0 3 0,0 5 2 0,-1 0-3 15,-1-1 0-15,0 4-3 0,0-2-3 16,0 3 0-16,0-4-3 0,0 6 2 0,0-7 0 16,-1 4 4-16,1-4 2 0,-2-4-1 0,2 2-1 15,2-4 0-15,-2-4 1 0,1 2-2 0,0-3-1 16,0-2-5-16,2-1-14 0,1 1-26 16,0-5-44-16,0 1-74 0,-1-1-89 0,-2-4-136 0,0-1-179 15,-1-2-138-15,-2-2-55 0</inkml:trace>
  <inkml:trace contextRef="#ctx0" brushRef="#br0" timeOffset="1.00294E6">19376 6059 752 0,'1'0'466'15,"1"0"-130"-15,-1-2-106 0,1 2-66 0,2-1-41 16,5-1-30-16,1 1-26 0,2-4-19 0,7 2-19 16,1 0-47-16,0 0-99 0,0 0-162 15,-1 1-252-15,1-1-243 0,-1 1 186 0</inkml:trace>
  <inkml:trace contextRef="#ctx0" brushRef="#br0" timeOffset="1.00339E6">19919 5642 1307 0,'0'0'404'15,"0"1"-247"-15,1 3-84 0,2 2-5 0,-2 4 43 16,3 5 33-16,-1 5-1 0,2 2-23 0,4 6-32 15,-1 2-19-15,-1 1-14 0,0 5-13 0,1 1-5 16,-1 4-1-16,0 2-9 0,-2 0-4 0,-4 1-5 16,0-4-10-16,-2-1 2 0,-2-3 1 15,1-5-2-15,2-8-1 0,1-9-1 0,-1-3-1 16,0-7 7-16,0-2 19 0,-1-2 14 0,-2-6 2 16,-2-3-3-16,-2-3-17 0,-3-8-14 0,0-5-3 15,-1-3-4-15,-4-8-3 0,0 1 2 16,-3-5 0-16,3-3-2 0,-2-1 3 0,1-1-2 15,3 1-1-15,3 0-1 0,4 1 1 0,3 3-5 16,4 2-4-16,4 3-2 0,1 8-4 16,1 5 0-16,2 8-3 0,1 2-5 0,3 6-5 15,-1 3-8-15,2 5 2 0,4 2 5 0,0 5 4 16,3 4 9-16,-4 5 5 0,2 2 2 0,-1 4 3 16,-7 2 1-16,-1 4 1 0,-3-1 2 0,-3 3-3 15,-5 1 2-15,-8-1 2 0,-1 3 1 16,0-1 3-16,-5 0-1 0,-1-2 0 0,2-4-2 15,2-6-2-15,-1-2 0 0,7-10 0 0,4-1 0 16,0-6 3-16,5-2 11 0,-1-2 7 16,2-1 3-16,6 1-3 0,1-5-7 0,7 0-8 0,2-1-7 15,2 1-10-15,4-3-17 0,1 3-40 16,0 2-73-16,-4 0-101 0,2 3-195 16,1 0-346-16,1 0-721 0</inkml:trace>
  <inkml:trace contextRef="#ctx0" brushRef="#br0" timeOffset="1.00392E6">20893 5525 1571 0,'1'4'193'0,"-2"2"-118"15,-1 5 12-15,1 3 41 0,0 5 19 16,0 2-4-16,0 2-31 0,-1 7-16 0,1 1-16 15,0 5-14-15,1 3-12 0,-2 2-7 0,-1 5-1 16,-6 2-5-16,-1 0-2 0,0 0-5 0,2-8-13 16,4-7-3-16,0-10-3 0,3-6-4 15,1-7 3-15,1-6 11 0,-1-2 24 0,0-2 28 16,0-3 2-16,0-4-13 0,2-8-24 0,1-4-28 16,-2-9-6-16,1-5-1 0,1-5-1 0,-3-2 1 15,0-4-1-15,-1 1 0 0,-2 0 0 0,2-2-1 16,1 2-1-16,0-2 0 0,2 1 0 15,1 1 0-15,2 7-1 0,-1 5 0 0,1 5 1 16,-2 8-3-16,5 7 1 0,-5 4-1 0,2 3-5 16,-3 4-5-16,2 3-3 0,2 1-1 0,5 3 5 15,0 6 5-15,6 2 0 0,-4 4 1 16,6 6 2-16,-3 0-1 0,2 3 1 0,1 3-1 16,-1 2-2-16,-5 2-7 0,0 3-20 0,-6 2-33 15,0-2-48-15,-6 0-58 0,-1-5-61 16,-2-7-36-16,-1-5 5 0,2-10 50 0,-1-5 104 15,1-7 63-15,-1-4 41 0,-5-2 12 0,-1-2-27 16,-2-2 9-16,-2-1 31 0,-1 0 45 0,-4-1 47 16,3 2 45-16,-1 2 10 0,0-1-5 0,5 3-13 15,3 0-22-15,4 2-29 0,2 0-24 0,2 2-23 16,0-2-23-16,4 2-19 0,3-1-13 16,2-2-11-16,6 3-12 0,0 0-27 0,6 1-63 15,-1 1-84-15,2 2-95 0,-3 1-121 16,0-1-183-16,-2 2-167 0,-1 0 110 0</inkml:trace>
  <inkml:trace contextRef="#ctx0" brushRef="#br0" timeOffset="1.00421E6">21215 5667 517 0,'1'-2'515'0,"2"1"-193"16,0 0-129-16,-1 1-87 0,1 2-47 0,2 3-9 16,0-1 21-16,2 4 24 0,-1 1 16 0,3 1 5 15,-1 0-3-15,1 1-14 0,-1 1-22 0,-4 1-18 16,2-1-20-16,-2 1-12 0,-1-5-5 15,-1 3-2-15,-2-4-2 0,1 1-1 0,-1-5 4 16,1 1 13-16,-1-4 20 0,1 0 24 0,-1 0 20 16,1-4-15-16,2-1-20 0,2-2-28 0,0-4-23 15,3 0-3-15,0-3-2 0,1 1-2 16,-1-1-1-16,-2 2 2 0,2 3-2 0,-1 2 0 16,-3 2-1-16,3 2 1 0,-4 2-2 0,4 1-3 15,-4 1 0-15,4 1-3 0,-3 1 3 0,4 4 0 16,2 1 1-16,-2 2 3 0,-1 0-3 15,-1 2-2-15,4 1-9 0,-2 2-14 0,-3-2-33 16,2-1-59-16,3 3-107 0,-1-2-177 16,2-1-349-16,0-2-782 0</inkml:trace>
  <inkml:trace contextRef="#ctx0" brushRef="#br0" timeOffset="1.0054E6">21739 5604 1433 0,'-6'-1'114'0,"3"1"-27"16,-5 0 47-16,0 0 40 0,4 0 1 0,-1 3-45 16,3-3-56-16,2 4-34 0,0 0-16 0,1 2-2 15,0 2 6-15,3 0-1 0,-1-1-1 0,2 2-1 16,2-4-7-16,2 1-3 0,1-3 1 16,0 2 1-16,0-3 1 0,0-1-3 0,-3-1-5 15,-3 1-6-15,-1-1-12 0,-3 2-11 16,-2 0-6-16,1 1-1 0,0 3 9 0,-1 3 12 15,-1 0 6-15,1 3 5 0,1-1 0 0,1 3 1 16,3-1 4-16,1 1 2 0,2-2 4 0,4 1 1 16,5-1 2-16,1-2 1 0,5-2 2 15,1-2 3-15,1-2 1 0,-2-4 5 0,-1-4 0 16,0-2-1-16,-4-2 0 0,0-3-4 0,-1-3-3 16,-1-3-5-16,-4-3-3 0,1-1-1 0,-2-3-4 15,-1-2 0-15,-3-1-2 0,0-2-1 0,-2 1-1 16,-2-5 1-16,0 4-1 0,0-4 1 0,-1 0 0 15,3 3-1-15,-2-1-2 0,-1 6-1 16,1 3 1-16,0 3 1 0,-1 8 1 0,0 3 5 16,0 5-6-16,0 3-13 0,0 0-18 0,-1 4-5 15,-1 3 1-15,-3 6 14 0,1 4 15 16,-2 4 1-16,1 5 1 0,-1 1-1 0,2 3 0 16,-2 2 1-16,5 3 1 0,-2 0 1 0,2 1 2 15,1-3-3-15,4-1-2 0,3-6-1 0,3-5 0 16,3-5 1-16,-2-2 2 0,1-5 4 15,3 0 1-15,-3-6 6 0,0-3 2 0,4-2 2 16,-1-4 2-16,-3 0-5 0,4-1-1 0,-5-2-4 16,-2 2 0-16,-5 1-2 0,1 0 0 0,-1 1 1 15,-4 1-4-15,1 2-1 0,-1-1-2 16,1 1-4-16,-1 2-3 0,2 0-8 0,0 2-8 0,0-2-1 16,0 3 5-16,0-2 7 0,4 2 7 15,2-1 5-15,-1 3 2 0,4-3-2 0,2-2 0 16,0 0 1-16,-2 0 2 0,6-2 0 0,-4-4 0 15,-1-1 1-15,3-2 1 0,-3-3 0 16,-1 1-1-16,-2-3 2 0,-1-1-3 0,-4-2 3 16,3 1 0-16,-4 4 2 0,-2-3 5 0,-1 6 1 15,0-2 0-15,0 4 0 0,0 1-5 0,1 3-4 16,0 0-11-16,3 3-16 0,-2 3-2 16,0 1-1-16,5 5 6 0,-1 3 11 0,3 4-3 15,-1 3 2-15,2 5 2 0,-1 1 2 0,0 2-1 16,-5 2 0-16,3 2-1 0,-5 1 1 15,1-1 0-15,0 2 1 0,-8 1 2 0,1 3-2 16,-4-2 2-16,-5 2 0 0,-4-2 1 0,-3-2 0 16,1-4 1-16,-2 0 2 0,2-4-3 0,2-2 4 15,0-5-1-15,6-7 0 0,3-3 4 0,5-5 6 16,2-3 14-16,1 0 18 0,2-2-3 16,0-5-9-16,0-2-15 0,6-5-17 0,1 0-2 0,3-4-1 15,3 0 2-15,0-3 0 0,5 0-2 16,0-1 3-16,1-3 0 0,-1-3-2 0,0 0 2 15,0-3 0-15,-5-4-2 0,2 1 0 0,-6-4-1 16,-1-4-1-16,0-1-1 0,-2-3 1 16,-6-2 1-16,-1-3 0 0,-2 0-1 0,0-2-1 15,-3 1 0-15,-2 4 0 0,2 2 2 0,-2 5 3 16,4 3 0-16,0 5 3 0,-2 1 4 0,3 8 1 16,1 7 4-16,0 4-1 0,0 8-5 15,0 3-13-15,1 2-17 0,2 5-6 0,-2 4 2 16,0 7 9-16,0 8 15 0,1 3 3 0,6 6 1 15,0 5-1-15,-3 3-1 0,4 5 1 16,0 2 0-16,-2 5 1 0,-1 1 0 0,0 3 1 16,-4-4-4-16,-1-2-10 0,-2-2-23 0,1-7-39 15,-1-8-38-15,2-8-27 0,3-9-23 0,2-5-12 16,-4-7-19-16,4-6-74 0,-4-8-161 16,0-4-145-16,2-6-63 0,-3-5 225 0,0-5 411 15,0-4 0-15,-1 0 0 0,0-3 0 0,-1 1 0 16,1 1 0-16,-1 0 0 0,0 4 0 0,1-1 0 15,0 2 399-15,2 4 102 0,0 4-46 16,-1 2-75-16,6 2-84 0,-4 3-78 0,-1 3-67 16,4 1-52-16,-1 4-46 0,2 0-25 0,3 1-19 15,1 3-12-15,0-1-6 0,7 3-1 0,1 3-3 16,-4 0-28-16,4 3-61 0,-2 1-76 0,-3 3-104 16,2 0-107-16,-3 2-129 0,-3 0-117 15,2 1 226-15</inkml:trace>
  <inkml:trace contextRef="#ctx0" brushRef="#br0" timeOffset="1.00584E6">22911 5471 1 0,'1'-3'352'0,"-1"2"205"0,-1-1-75 16,1 2-94-16,0 0-107 0,0 1-102 0,-1 0-92 15,1 0-50-15,0 3-11 0,0 3 8 0,0 0 15 16,-1 2 9-16,1 2-1 0,1 2-12 0,1 2-8 16,3-1-9-16,-2 2-7 0,3 0-2 0,-1 1 1 15,1-3-4-15,-2 1 1 0,3-1 0 16,-3-2-2-16,4-4 1 0,-5-2 0 0,4-1 5 15,-2-5 3-15,4-1 3 0,5-5-4 0,-3-1-7 16,2-2-4-16,-1-4-6 0,-1-2-2 16,3 1 0-16,-3-3-1 0,-1 0 2 0,0 1 2 15,-5 0-1-15,3-1 0 0,-2 5 1 0,0-1 0 16,-1 3 5-16,-2 3 5 0,-1 1 7 0,-2 3 4 16,1 2-4-16,-1 2-7 0,0-1-17 15,0 1-17-15,0 1-3 0,1 3 1 0,2 0 8 16,-1 2 11-16,1 4 4 0,2 0-3 0,0 3 2 15,3-3 3-15,1 0 1 0,0-2 3 16,1-1 2-16,0 0 4 0,3-2 1 0,0-1 3 16,3-3 0-16,3-1 0 0,-2 1-3 0,2-2-3 15,1-2 1-15,-1 1 0 0,1 1 1 0,-2-2 1 16,-3 2-1-16,1 2-2 0,-6-1-2 0,0 2-3 16,-1 2-4-16,-4 1-2 0,1 2-2 15,-3 0-1-15,-1 5 2 0,-1 1 0 0,-1 0 1 16,-1 1 3-16,0 1-2 0,-3 2 2 0,-2-4-5 15,1 2-14-15,-4 0-22 0,-6 1-31 0,-2-3-37 16,-11 1-59-16,-8 0-88 0,-7-1-163 0,-8-1-393 16,-11 1-731-16</inkml:trace>
  <inkml:trace contextRef="#ctx0" brushRef="#br0" timeOffset="1.00615E6">19649 6428 2370 0,'0'-2'77'0,"1"-2"-52"0,5 1-15 0,8 1 21 16,6-2 41-16,10-3 28 0,12-2-5 0,12-2-21 15,13-1-23-15,11 1-16 0,15-2-8 16,16 1 1-16,13-3-1 0,13 3-2 0,9 1-2 15,9 3-10-15,9-3-4 0,3 2-3 0,7-3-1 16,4-1-1-16,-4 0-5 0,-1 1 0 16,-4 1-2-16,-11 0-1 0,-7 4 2 0,-14 2 0 0,-11 1 2 15,-7 2 2-15,-13 1-2 0,-10-1-1 16,-13 1-6-16,-11 0-10 0,-9-1-20 0,-12 0-37 16,-10-3-73-16,-10 1-148 0,-7 0-429 0,-9 3-840 15</inkml:trace>
  <inkml:trace contextRef="#ctx0" brushRef="#br0" timeOffset="1.00716E6">24250 8422 190 0,'2'-4'607'0,"0"-2"-188"16,2-3-86-16,-1 0-49 0,-1 3-44 0,-1-3-37 16,3 2-35-16,-3 1-22 0,1-2-23 15,-1 1-19-15,0 3-16 0,-1 0-12 0,1 0-13 16,1 1-11-16,-2 2-9 0,2-1-10 0,-2 2-11 15,0 0-9-15,-2 2-7 0,2-2-6 16,0 0-3-16,2 3 0 0,-2 2 1 0,1 2 0 16,-1 4 3-16,1 2 0 0,-1 6 1 0,0 1 2 15,-1 4-2-15,0 4 0 0,-1 1-1 0,0 6 2 16,2 1 0-16,0 3 1 0,0 1-1 0,2 4 0 16,-2 3 6-16,2 3 2 0,-6 3 1 0,3 1-2 15,0 0-1-15,0-3 0 0,1 1-1 16,1-5 1-16,1-2-3 0,3-5-1 0,-2-3-2 15,0-2 1-15,2-1-1 0,-2-2 2 16,-1-2-2-16,2-5 2 0,-3 0-2 0,2-6 1 0,-3-3 0 16,0-5 2-16,0-2-1 0,-3 0 2 15,2-4-1-15,-1-2-3 0,0 0-1 0,2-3-4 16,0 0-7-16,0-2-13 0,-1 1-26 0,0-2-41 16,0 0-60-16,-1-2-85 0,-5-4-130 0,0 2-233 15,-3 0-266-15,-6-5-142 16</inkml:trace>
  <inkml:trace contextRef="#ctx0" brushRef="#br0" timeOffset="1.0075E6">23750 9208 1067 0,'-3'-1'396'0,"3"-2"-108"0,0 0-53 16,0 1-38-16,3 2-33 0,-1 0-38 0,0 1-30 15,0 0-22-15,4 1-12 0,-2 0-11 0,4 1-7 16,-1 2-6-16,2 3-2 0,2 2 2 15,-4 3-5-15,2 0-2 0,5 2-5 0,-2 1-5 16,1 4-2-16,-2 2-4 0,7-1-4 16,-5 3 0-16,6 0-5 0,-1-1 1 0,1 1 2 15,-3-2-1-15,3 0 2 0,1 0 2 0,0-2 1 16,2-2 0-16,-1-2 2 0,3-3 3 0,-1-4 8 16,-1-3 6-16,0-4 8 0,2-3 4 0,-1-4 4 15,0-2-3-15,5-4-6 0,0-2-7 16,2-5-11-16,1-4-5 0,0-1-4 0,0-2 1 15,-2-2-2-15,-5 0-1 0,0-2 1 16,-5 1-4-16,-1 3-1 0,-5 4-6 0,0 1 2 16,-1 2-4-16,-3 4-9 0,-3 3-8 0,1 0-21 15,-4 4-26-15,4 3-39 0,-4 0-59 0,2 1-106 16,-1 0-189-16,1 2-344 0,-1 2-776 0</inkml:trace>
  <inkml:trace contextRef="#ctx0" brushRef="#br0" timeOffset="1.02227E6">21152 9859 757 0,'1'-9'560'0,"0"-5"-124"0,0-1-92 0,2 0-80 16,-2 4-52-16,1 1-42 0,-1 1-36 0,0 3-30 15,-1 0-19-15,0 3-20 0,0 2-20 16,0 1-15-16,1 0-16 0,-1 1-12 0,0 1-3 16,0 5-2-16,0 2 2 0,0 6 4 0,-1 6 1 15,-1 4 1-15,-3 4 6 0,2 1-2 16,-2 2 1-16,1 1 2 0,-2 2 0 0,1-1-4 0,-1 1 0 16,0 0-3-16,0-4 0 0,4 0-1 15,0-3-2-15,2 3 0 0,0-5-6 0,0 0 2 16,2-1 1-16,-2-1 3 0,1 0 2 0,3-5-1 15,-1 1 0-15,-1-1-3 0,-2 0 2 16,0 1-2-16,1-5 4 0,2-7 0 0,-2 1 0 16,2-4 2-16,-1 0-1 0,-2-3 0 0,2 1-3 15,1-2-5-15,-1-1-6 0,-1 0-12 0,1-1-11 16,-1 0-34-16,0-3-54 0,3-2-75 16,1-2-111-16,0-2-204 0,0-4-302 0,2-1-467 15</inkml:trace>
  <inkml:trace contextRef="#ctx0" brushRef="#br0" timeOffset="1.02267E6">20908 9854 1117 0,'-4'-14'392'0,"-1"-5"-62"0,-1-5-52 16,4 8-48-16,5 3-37 0,3 1-44 15,-1 2-41-15,5-1-28 0,4 2-23 0,-1 2-14 16,8 0-11-16,2 1-5 0,6 1-2 0,7 3-5 15,4 0-3-15,2 4-5 0,7 0-1 0,0 4-3 16,0 2-2-16,-1 3 3 0,1 1-4 16,1 5 0-16,-8 3-4 0,-2 2-2 0,-4 5 2 15,-1 2-1-15,-4 2 4 0,-1 3-1 0,-4-1 1 16,-4 3-2-16,-8 1-1 0,-3 1 2 16,-2-3-3-16,-4-1 0 0,-5-2 2 0,-5-2-1 15,-4 1 5-15,-3-5 6 0,-6-1 6 0,-5 0 6 16,-2-1 0-16,-6-1 10 0,-4-2 2 0,-4 3 2 15,-3-3 4-15,-1-2-10 0,-1-1-7 16,-2-4-5-16,6-3-4 0,0 0 1 0,6-3 0 16,1-1-2-16,5-1-3 0,1-1-2 0,6-2 0 15,1 0-1-15,5-2 0 0,4 2-4 16,0-3 0-16,4 2-2 0,0-4-5 0,5 1-11 0,0 1-19 16,2-2-31-16,2 1-39 0,0 1-59 15,2 0-88-15,2 0-144 0,6-2-355 0,5 2-839 16</inkml:trace>
  <inkml:trace contextRef="#ctx0" brushRef="#br0" timeOffset="1.02292E6">21800 10031 1279 0,'0'-1'532'0,"0"-3"-218"0,0 3-108 16,-2 1-65-16,2 1-33 0,-2 4-18 0,0 2-11 15,-4 5 2-15,1 4-1 0,-4 5-3 16,3 4-15-16,-1 1-15 0,0 2-14 0,6 2-9 16,0-4-3-16,2 2-2 0,1-2-1 0,6 3-1 15,-1-2-3-15,-1 1 0 0,3 0 3 0,2-3-2 16,3-4 1-16,0-4-4 0,-2-3-5 0,5-5-5 16,-4-1-10-16,4-3-13 0,-3-4-35 15,5-3-64-15,0-6-121 0,0 1-302 0,-1-3-575 16,-1-7-99-16</inkml:trace>
  <inkml:trace contextRef="#ctx0" brushRef="#br0" timeOffset="1.02309E6">21951 9801 1082 0,'4'0'64'0,"-1"-2"-85"15,6 0-33-15,7 2-82 0,-2 3-208 0,4 0-246 16</inkml:trace>
  <inkml:trace contextRef="#ctx0" brushRef="#br0" timeOffset="1.02507E6">22454 9951 869 0,'-11'3'462'0,"-9"0"-105"0,-2 2-15 16,-6 1-30-16,2 2-52 0,-2 3-67 0,-2 1-54 15,0 1-50-15,3 1-31 0,5 4-19 0,3 0-15 16,4 2-7-16,3 3-4 0,5 2-2 0,1 1 0 16,6 0 1-16,6 0 1 0,4-2-1 0,3-5-1 15,7-1-1-15,1-6 3 0,6-4 0 16,0-2 5-16,-1-6-2 0,4-3 3 0,-3-6 0 16,-5 0 0-16,-2-8 2 0,-5 3 0 0,0-7-2 15,-4-1-2-15,-4 0-4 0,-3-5-3 16,-2 2-2-16,-2-1 0 0,-1-2-1 0,0 2 0 15,-1 1-3-15,-3 3 2 0,4-1 0 0,-1 8-2 16,1 0 2-16,1 5-1 0,-4 3-1 16,2 2-2-16,2 3-3 0,0 2-14 0,2 2-6 15,2 0-3-15,-2 8 3 0,0 1 10 0,4 5 8 16,-1 3 4-16,3 5 0 0,1 1 1 0,1 1-4 16,-1 4 2-16,1-2-2 0,0 2 0 0,2 3 2 15,0-6-2-15,3 0 4 0,0-3-3 16,4-4 2-16,0-3 1 0,3-6 2 0,-3-6 2 15,1 0 4-15,-4-4 2 0,2-5 0 0,0-2-1 16,-4-4-1-16,5-4-1 0,-2-4-1 0,2 1 0 16,-5-3-1-16,4 0 0 0,-1-2 0 15,-2 0-2-15,3-3-2 0,-4 3 0 0,4 0-4 16,0-1 3-16,2 3-1 0,0 0-2 0,0 2-1 16,2 2-2-16,0 2 2 0,-1 3-2 0,0 2 6 15,-1 0-2-15,-2 3 0 0,-3 2-3 0,-2 0 1 16,-7 3 0-16,0 0-2 0,-5 0 1 15,-1 2-9-15,-2-1 1 0,-2 2-4 0,2 1 0 16,-6 2 11-16,-2 3 2 0,-3 1 2 0,-1 2 1 16,-4 1-1-16,0 0 0 0,0 1-1 15,1 0 3-15,1 4 0 0,0 0 0 0,1 2 0 16,-3 0 0-16,3 2-4 0,2-1 2 0,4-1-2 16,3-2 0-16,7-4-1 0,1-1 1 15,5-4 0-15,3-2 2 0,1-2 2 0,5-3 2 16,0-4-3-16,4-1-1 0,0-4 0 0,5-4 0 15,-4 0 5-15,0-4 1 0,-1-2-3 0,0-1 2 16,-6-1 1-16,3-2-1 0,-5 0 0 0,-2-1 1 16,-2 2 0-16,-4-3-2 0,2 4 4 15,-3 0-5-15,-2 3 2 0,1 1 0 0,2 2-1 16,-3 3-1-16,0 3 1 0,0 4 0 16,-1 2-3-16,2 1-6 0,-1 2-6 0,4 1-3 0,-2 7 0 15,4 1 4-15,1 8 6 0,3 4 2 16,0 4 2-16,-1 5 0 0,0 6-2 0,0 7 1 15,1 4 1-15,1 5 0 0,-2 9 2 0,0 3-2 16,-1 6-2-16,-6 5 1 0,-2 5-1 0,-3 0 2 16,-8-2-1-16,1-1-1 0,-2-7 0 0,-3-3-1 15,-3-6-1-15,-2-4 4 0,-2-9-3 16,0-4 1-16,-8-8 2 0,-3-5-1 0,-2-7 2 16,-6-8 0-16,3-6-1 0,3-6 3 0,4-7 2 15,3-2 2-15,7-5 1 0,1-3 0 16,5-2 2-16,2-6-3 0,4-2 1 0,2-4 0 15,5-5-3-15,6-2 1 0,1-3-3 0,4-2-3 16,7-1 3-16,-1-2 0 0,0 2 0 16,5-5 2-16,-2 0-4 0,3-1 1 0,0-1 0 0,5-5-3 15,-1-2 2-15,-1-4-1 0,5-2 0 16,1 1 2-16,0 0-1 0,1-2 1 0,3 3-2 16,-1 4-2-16,3 5 2 0,-5 5-1 0,1 6 0 15,-3 5 1-15,-8 6-1 0,3 7-3 0,-9 4 4 16,1 3-3-16,-5 5-1 0,-2 4-4 15,-1 2-5-15,-1 1-1 0,-3 3-2 0,3 4 2 16,-2 4 2-16,-1 1 4 0,2 6 4 0,-4 1 2 16,-1 4 1-16,1 2 0 0,-6 0 1 0,1 2 1 15,-1 1 0-15,-3 0 1 0,4 0-2 16,0-3 0-16,2-8 1 0,2-2 1 0,-1-6 1 16,1-4 3-16,3-3 10 0,-2-4 1 0,2-3 1 15,0-5 0-15,4-4-10 0,2-5-4 16,-1-4-3-16,2-2-1 0,3-3 2 0,-3-1 1 15,1 0-2-15,-2-3 1 0,0 4-1 0,5-3-1 16,-5 5 2-16,1-2 1 0,0 5-1 0,4 2-1 16,-4 5-1-16,-2 4-2 0,0 3 0 15,-4 5-5-15,-3 1-3 0,-1 3-4 0,-2 3-6 16,2-1 5-16,2 6 1 0,-1 4 3 0,-2-1 4 16,4 6 0-16,-2-1 5 0,-1 3 2 0,3 1 0 15,-1 1 3-15,2 1-3 0,-1-1-2 16,5-2 4-16,1 0 2 0,2-7-1 0,3-1 1 0,1-6 1 15,1-1 1-15,-1-4 2 0,1-2-1 0,-3-4 0 16,2-3-3-16,0-2 0 0,-4-3 4 16,-1 0-3-16,-1 0-2 0,-3 0 1 0,-1-2-2 15,-3 4 2-15,-2 4-3 0,-2-1 0 0,3 3 1 16,-3 3-2-16,0 2-4 0,0 1-3 16,0 0-4-16,1 1-4 0,0 0 0 0,0 5 6 15,1-1 4-15,3 4 2 0,1 1 2 0,4 0 2 16,5 3 0-16,0-2 2 0,4 0 0 0,2 0 1 15,1-2 0-15,3-1 0 0,-2-3 1 16,-1-2-1-16,-2-3 3 0,0-3 0 0,-2-3 2 16,-5-4 0-16,3-1-3 0,-6-3 0 0,-1-3-4 15,-5 2-2-15,-3-2 1 0,-2-1 1 16,-6 4-1-16,1-2-2 0,-6 1-2 0,-3 2-1 16,-3 1 0-16,0 3 1 0,1 0 0 0,0 3 3 15,3 0-2-15,1 4-2 0,1-1 2 16,3 3-3-16,5 0-3 0,1 3-1 0,2-1-2 15,2 4 1-15,2 3 7 0,4-3 1 0,3 3 4 16,3-2 2-16,5-1-2 0,3-1 3 0,3-1 0 16,4-3-1-16,1-1 1 0,1-3-1 0,-4 1 0 15,3-4 0-15,-2-5 0 0,-6 3 2 0,0-4-1 16,-3-4 0-16,-4-2 2 0,5-3-3 0,-7-1 0 16,-1 0-2-16,2 5 0 0,-6 1 2 15,0 4-2-15,-2 1-1 0,0 5 0 0,-2 4-2 16,0 2-2-16,1 0-3 0,-1 2-3 0,2 4-1 15,-1 2 1-15,3 5 5 0,-2 2 4 16,2 0-1-16,0 6 2 0,-2 1-1 0,2 1-5 16,-4-2 6-16,-1-1-2 0,-2 0 0 0,-1-1-2 15,-1 2 1-15,-7-2 4 0,5-1-2 16,-3-2 2-16,2-4 0 0,2-3-2 0,2-4 2 16,2-3 7-16,1-2 0 0,1-1 2 0,0-4-1 15,5-1-7-15,5-1-1 0,-1 0-1 0,6-5-1 16,1 1 5-16,0-2-5 0,2 1 1 0,-1-1 0 15,2-1-5-15,0 2 5 0,3-5 0 16,0 3 0-16,1-4 0 0,-1-2 0 0,-4-3-1 16,2-2 1-16,-3 0 2 0,-2-1 0 0,0 0-1 15,-2-5-1-15,0 0-3 0,0-3 3 0,-3-2 0 16,-1-2 3-16,-2 1-3 0,-2-2-2 0,-2-1-1 16,-1 1 0-16,2-3 4 0,-5 4 0 15,-2 0 0-15,0 3 1 0,0 2-3 0,-1 8 0 16,0 3 3-16,-1 7-2 0,0 3 2 0,2 6-2 15,0 5-3-15,0 1-5 0,0 3-4 0,2 4-1 16,0 7 2-16,-1 6 3 0,0 8 5 16,1 5 3-16,-1 6-2 0,2 10 2 0,0 1 0 15,-1 6 0-15,0 1 2 0,0-1 1 0,2 3-3 16,1-4 0-16,2-1-3 0,2-3-4 16,3-5-1-16,3-6-10 0,1-7-11 0,2-11-13 15,-1-4-23-15,0-7-33 0,-1-7-44 0,-5-4-58 16,-2-7-106-16,-5-4-130 0,-5-7-118 15,-4-1-86-15,-3-8 10 0,-5-4 201 0,-1-1 428 16,-2-4 0-16</inkml:trace>
  <inkml:trace contextRef="#ctx0" brushRef="#br0" timeOffset="1.02528E6">25109 9559 60 0,'-3'-15'657'0,"1"-4"-122"0,2-5-88 0,7 9-103 16,4 3-102-16,2 1-70 0,7-1-49 0,1 4-22 16,4 0-16-16,2 1-4 0,3 3-1 0,3 1 3 15,1 3-1-15,-2 3-8 0,0 2-4 16,-2 4-10-16,-4-1-13 0,-3 6-9 0,-5 0-9 15,-3 2-11-15,-4 2-3 0,-2 5-2 0,-4-1-5 16,0 3-2-16,-4 1 0 0,-2 2-1 16,0 1-1-16,-1 2-1 0,-1 1 1 0,1 2 2 15,2 3 0-15,2-1 0 0,3-2 0 0,0-5-3 16,3-7-3-16,2-4-11 0,0-3-17 0,0-5-34 16,4-4-54-16,-1-2-80 0,3-5-170 15,-2-5-508-15,3-5-742 0</inkml:trace>
  <inkml:trace contextRef="#ctx0" brushRef="#br0" timeOffset="1.02564E6">26181 9320 309 0,'-6'4'762'0,"-2"0"-467"16,-4 3 28-16,1 3 13 0,2 1-41 15,1 2-56-15,-1 0-72 0,2 5-50 0,0 2-28 16,2 2-21-16,3 1-11 0,2 2-6 0,3 0-4 15,5 3 1-15,4-3-1 0,7 2-2 0,1-2-7 16,5-2-9-16,1-3-4 0,-3-2-6 16,0-4-1-16,-5-3-1 0,-1-5-6 0,-5-3-2 15,-5-2-9-15,-3-1-12 0,-1-3-29 0,-6 0-45 16,2-1-77-16,-2-2-144 0,-4-1-311 0,-3 0-858 16</inkml:trace>
  <inkml:trace contextRef="#ctx0" brushRef="#br0" timeOffset="1.02655E6">27631 8743 1262 0,'0'-6'396'16,"-2"-2"-107"-16,1 0-57 0,-1 4-47 0,-3 3-39 16,-2-1-29-16,-6 5-21 0,-1 2-13 15,-8 5-8-15,-7 7-2 0,-2 2-7 0,-4 7-9 16,-1 4-9-16,-2 3-10 0,0 5-4 0,2 2-7 15,2 1-2-15,3 7-2 0,4-2-6 16,-3 6 1-16,-3 4 1 0,-1 2 0 0,1 3-1 16,7-2-4-16,11-2-3 0,10-5-2 0,10-4-1 15,6-1-2-15,9-3 2 0,9-5-3 16,2-3-1-16,6-6 0 0,1-7 0 0,0-2-6 16,8-6-6-16,-2-4-12 0,1-2-24 0,-4-1-32 0,0-3-40 15,-5-2-59-15,1-4-71 0,-3-2-125 16,-4-5-289-16,-3-6-845 0</inkml:trace>
  <inkml:trace contextRef="#ctx0" brushRef="#br0" timeOffset="1.02883E6">28199 8858 1960 0,'-13'8'195'0,"-7"1"-67"0,-6 9 7 16,1 4-1-16,0 1-10 0,3 5-21 0,2-1-30 16,0 4-21-16,1 3-11 0,2 2-3 15,-4 3 0-15,2 2 4 0,-3 0 0 0,2 1-5 16,2 1-9-16,5-1-9 0,4-3-5 0,4 0-2 16,2-6-1-16,7-1 0 0,2-9 4 0,7-5 4 15,6-4 5-15,4-7 4 0,5-5 1 0,5-4-2 16,1-4-8-16,2-6-4 0,0-5-4 15,4-3-3-15,-4-6-2 0,-2-2-1 0,-6-4 0 16,-3 0-4-16,-6 1 0 0,-3-1-2 0,-6 3 2 16,-3 4-3-16,-4 1 1 0,-3 4 1 15,-2 7-4-15,0 1 5 0,-2 3-5 0,0 5-3 16,2 3-4-16,2-1-7 0,-1 5-1 0,0 0 4 16,-1 3 5-16,1 6 4 0,0 0 7 0,2 4 0 15,2 5-4-15,-1 2 6 0,4 2-2 16,0 3 0-16,4 1 2 0,0 0 1 0,3-2-2 15,2-1 2-15,1-7 0 0,4-2 0 0,2-6 5 16,0-3-2-16,0-6 2 0,1-4 0 0,1-4-2 16,-2-4-2-16,0-4-1 0,-5-3-1 0,-2-2-3 15,-5-3-2-15,-2-2-2 0,-7 0-1 16,-5 1-2-16,-4-1 1 0,-2 1 0 0,-7 2-5 16,3 0 6-16,-4 6 0 0,-1 1 0 0,2 3 1 15,1 0 1-15,1 5 1 0,2 0-1 16,2 6 0-16,5 0 0 0,2 2-5 0,3 1-3 15,0 3 2-15,1 0 1 0,1 2 3 0,2 3 3 16,4-1 1-16,4 0 2 0,1 1 4 0,5-3 1 16,2-2 3-16,0-4 4 0,3-1-3 0,-7-2 1 15,3-4 5-15,-4 0-2 0,-2-5 2 16,-2-1-3-16,-1-2-1 0,2-2-3 0,-2-3-1 16,-2-2 0-16,1 0-1 0,-1-1-2 0,-1 1-2 15,0-2 3-15,-2 0-4 0,4 1 1 16,-2-2 0-16,1 5 0 0,1 4-1 0,1 2-4 15,0 3 2-15,-2 2-3 0,0 3 2 0,2 2-5 16,5 1 2-16,-4 1-1 0,4 3 0 0,-1 1 4 16,4 4-1-16,-3 0 3 0,6 2-3 15,-3 4 0-15,-2 2 0 0,0 0-1 0,-4 5 3 16,-6 1 0-16,0 1-3 0,-4-1-1 0,-4 4 1 16,-2-2 0-16,-4 4 3 0,1 2-2 0,-1-1 2 15,-4 0 0-15,6-1-1 0,2-4 2 0,5-4-5 16,4-2 2-16,2-5-2 0,5-1 1 15,0-3 5-15,2-2-1 0,3-4-1 0,1-3 2 16,0-3 1-16,4-8-3 0,-1 0 1 0,1-3-1 16,-3-7 0-16,0-1 1 0,1 1 1 0,-6-2-2 15,5-1-1-15,-6-2 0 0,2 1-3 0,1-2-1 16,-3 0 2-16,-2 0 0 0,1 2 0 16,-1 0 2-16,-2 1-1 0,0 4 4 0,-2 1-1 15,2 2 3-15,-1 7-4 0,-1 0 0 0,0 3 2 16,2 1-2-16,2 2 1 0,0 3-1 15,1 1-2-15,1 3 1 0,5 0 0 0,-3 2-1 16,2 3-1-16,-2 2 1 0,-1-1-1 0,-2 6 1 16,-3 1 0-16,0-1-3 0,-7 4 2 0,-1-1-2 15,-1-1 3-15,-3 3 0 0,-2 0 4 16,-2 0-1-16,0 1-2 0,1 0 1 0,-1-2-2 16,0-2 2-16,4 1 0 0,3-3 2 0,1-2-1 15,2-1-3-15,2-2 5 0,4 0-3 0,1-2 4 16,1-3 1-16,9 1-1 0,-2-2 4 15,2-1-3-15,4-2-1 0,-2-3 2 0,1-2-1 16,0-3 1-16,0 0-2 0,4-3-1 0,-4-3 1 16,1 0-1-16,2-1 3 0,-2-1 0 0,-3-1-3 15,1-2-1-15,-1 0 0 0,-1-2-2 0,0-1 3 16,-3-2 1-16,2 1-1 0,-4-3 0 16,2-3-2-16,-4-2 2 0,4-1-3 0,-3 0 2 15,-1 2-2-15,-1 0 0 0,-3 2 3 0,2 2-2 16,-7 0 1-16,2 4-1 0,-4 4 3 0,-1 2-4 15,0 3-1-15,-1 2 4 0,0 1-2 16,0 3 1-16,-3 2-1 0,3 1-2 0,-1 0-6 16,-5 3-1-16,5 2-2 0,-4 2 0 0,0 0 3 15,-2 5 4-15,-2 3 1 0,0 2 0 16,1 1-1-16,3 3 0 0,-2 1 3 0,0 0-1 16,4 2 0-16,-2 0 1 0,3-1-1 0,-1-1 0 15,4 3 1-15,3-4 0 0,0 1-2 16,4 2 3-16,-1-3-2 0,3-1 1 0,3-2 3 15,4-2-2-15,-2-1 0 0,4-2 1 0,2-1 2 16,1-3-2-16,-1 0 4 0,1-2-3 0,0-2 1 16,-1-2 0-16,0-1-1 0,0-2 3 0,0-2-2 15,0-1-1-15,-1-2 3 0,-2-3-3 0,0 0 1 16,2-4 0-16,1 0-2 0,-2-3 0 16,-2-1 2-16,1-2-2 0,0 2 1 0,-2-2-1 15,3-1-1-15,-1 0 0 0,-3-4 0 0,5-1-2 16,-2-1 1-16,3-3-2 0,-3 1-2 0,2-3 1 15,1 1-2-15,-1 0 0 0,0-5 1 16,0 0-3-16,-5 0 0 0,3-4 3 0,-5 4-2 16,-1-3 2-16,-3 0-1 0,-4 1-1 0,1-5 1 15,-4 0 1-15,0 2 0 0,-2 3 3 0,-1 6 3 16,-2 4-1-16,3 7 2 0,-1 6 0 16,1 5-4-16,0 5-2 0,0 2-16 0,-2 3-17 15,1 2-8-15,1 6 0 0,-3 5 11 0,-5 8 18 16,-2 5 9-16,-4 11 4 0,2 7 0 15,-5 8 2-15,4 3 0 0,-5 3-1 0,0 0 0 16,1 1 2-16,2 2 0 0,0-3 0 0,2 1 2 16,5-5-1-16,2-5 4 0,6-4-4 0,7-9-2 15,4-6 2-15,5-8 1 0,0-4 5 0,1-9 3 16,2-3 2-16,2-7-2 0,2-3 2 0,-1-6 2 16,6-3-6-16,-2-5 2 0,3-3-4 15,-1-2-3-15,-4-3 4 0,-1 1-4 0,-1-1 3 16,-1 1 1-16,-5 3-6 0,-4 3 3 0,-2 0-1 15,-4 6-2-15,0 1 5 0,-3 4-3 0,-1 4 1 16,-2 1-4-16,0 3-6 0,1 1-8 16,-4 2-3-16,2 3 2 0,-1 1 3 15,-4 5 8-15,-4 3 0 0,4 3 4 0,2 0 1 0,-1 2-4 16,4 0 6-16,2 3-4 0,1-2 2 16,4 0-1-16,1-4-1 0,8-3 3 0,1-4 2 15,2-3 4-15,-1-1-2 0,3-5 2 0,0-5-3 16,1 2 2-16,-2-3-1 0,-4 0-2 0,1 0 0 15,-8-1 2-15,0 3 1 0,-5 2 2 16,1 0-2-16,-3 2-6 0,0-2-3 0,0 2-5 16,0 2-6-16,2-1-2 0,-2 0 0 0,2 4 3 15,0 0 6-15,6 4 7 0,-1 0 0 0,4 3-1 16,4-3 5-16,4-1-4 0,3 1 4 16,4-7 2-16,-1 1-2 0,0-3 2 0,-1-3-2 15,-3 0-1-15,2-6 2 0,1 1 1 16,-2-6-4-16,0 0 1 0,-5-4-1 0,-2-4 3 15,1-2-1-15,-3-1-2 0,-3-3-3 0,1-2-2 0,-1-5 1 16,-1-1 0-16,-1-4 1 0,-2-1 1 16,1-3-2-16,1 2 0 0,-4-3 4 0,2 3-2 15,-2-4 2-15,2 5 0 0,-3 3-2 16,-3 0 1-16,0 12 4 0,0 4-1 0,-3 5 2 0,1 5-5 16,-1 4 1-16,2 4-8 0,1 4-11 15,0 0-7-15,-1 6 1 0,-2 2 5 0,-3 7 6 16,1 8 8-16,-4 3-1 0,0 8 3 0,1 7-1 15,3 6-1-15,-1 1 3 0,3 3-1 0,-2-2 2 16,4 0-2-16,1-1 1 0,5-5-3 16,1-2-1-16,4-10 1 0,6-2-7 0,-4-8-11 15,-1-3-19-15,-3-5-21 0,-1-4-29 0,-2-6-17 16,3-3-16-16,0-4-37 0,-4-5-38 16,4-2-48-16,-4-5-70 0,1-1-55 0,-3-2-24 15,-1-4-9-15,-1 3 49 0,-1-4 89 0,1-1 88 16,0 3 101-16,1 0 105 0,5 1 99 0,-2 1 97 15,-2 1 74-15,4 4 36 0,-2-1-4 0,5 0-33 16,0 4-40-16,1 3-43 0,0 0-34 16,0 4-27-16,0 2-24 0,1 0-18 0,-1 3-18 15,-2 1-17-15,-3 1-17 0,2 2-17 16,0-1-12-16,-2 4-10 0,3 2-6 0,0 3 3 16,2 3-1-16,-1 4 0 0,3 1-1 0,0 5-2 15,0 1 1-15,-1 4-3 0,4-2-2 0,-5 2 0 16,-4 0-5-16,3-1-11 0,-1-4-18 0,0-4-26 15,3-3-38-15,1-5-71 0,5-1-122 0,-2-5-367 16,5-4-894-16</inkml:trace>
  <inkml:trace contextRef="#ctx0" brushRef="#br0" timeOffset="1.02899E6">31865 8279 503 0,'1'0'86'0,"3"3"-185"0,0 2-154 16,3 2 17-16,1 6 236 0</inkml:trace>
  <inkml:trace contextRef="#ctx0" brushRef="#br0" timeOffset="1.02939E6">32024 8550 135 0,'-4'4'215'0,"-3"2"-72"15,-1 2 68-15,1 4 34 0,4-4 10 0,1 7-3 16,1-2-29-16,1 3-41 0,0 2-45 16,1 0-38-16,2 3-25 0,-1-2-20 0,4 1-10 15,1-2-2-15,-1-5 0 0,-1 0 2 0,-1-4 6 16,-2-3 8-16,3-1 20 0,-3-5 19 0,-1-1 5 16,0-5-7-16,4-3-23 0,0-1-26 15,1-5-13-15,-2-2-4 0,2-4-1 0,-2 0-3 16,1-3 0-16,0 1 3 0,-1 3-1 0,1-1-1 15,-2-1 0-15,3 3-5 0,-3 3-8 16,3-1 0-16,-1 4-6 0,1 1 1 0,-2 3-1 16,4 3-3-16,0 1-2 0,-3 1-4 0,2 1-2 15,-2 1-7-15,1 7-4 0,0-4-2 0,0 5-1 16,0 0 3-16,-2 3 2 0,3 2 2 16,-4 0 2-16,2 5 1 0,-2-1 2 0,-1 0 1 0,-1 1 2 15,3 1 2-15,-3-2 1 0,1 3 0 16,-1-4 1-16,0-2 4 0,4 0 6 0,0-4 7 15,-2-2 7-15,2 0 4 0,-2-5 3 0,2-1-1 16,-1 0-1-16,2-3-3 0,-1 1-5 0,3-2-4 16,2 0-5-16,-2 0-4 0,-1 0-3 15,1 0 0-15,-3-4-8 0,-1 2-12 0,2 2-21 16,-3-2-28-16,-1 0-45 0,4 0-56 0,-3-1-104 16,6 0-267-16,-2-1-562 0,-1 0-78 15</inkml:trace>
  <inkml:trace contextRef="#ctx0" brushRef="#br0" timeOffset="1.02965E6">32636 8100 462 0,'17'18'842'0,"3"8"-534"16,5 11-33-16,-3 6-32 0,-1 3-43 0,-4 6-34 15,1 2-35-15,-5 8-34 0,-3 1-20 0,0 4-21 16,-2 3-12-16,-5 2-11 0,-4 1-9 0,-6 1-5 16,-3-3-4-16,-3 1 0 0,-4-2 1 0,-5-3 3 15,0-5-1-15,-2-7-2 0,-4-6-2 16,4-7-5-16,-1-6-16 0,4-5-23 0,0-6-44 16,0-9-84-16,-1-1-133 0,-5-4-393 0,-3-3-884 15</inkml:trace>
  <inkml:trace contextRef="#ctx0" brushRef="#br0" timeOffset="1.04613E6">24723 10499 873 0,'0'-6'421'0,"0"-3"-101"16,-2-1-62-16,2 4-41 0,0 1-29 0,0 1-23 16,0-1-25-16,-1 2-15 0,1 1-15 0,0-1-14 15,0 1-12-15,0 1-19 0,0 1-16 16,0 0-14-16,0 1-15 0,0 1-10 0,0-2-6 16,0 1-3-16,0 1-2 0,1 2 2 0,-1 4-1 15,2 0 2-15,1 6 0 0,-3 3 2 16,1 5 0-16,-1 3 3 0,0 6 5 0,-1 3 4 15,-2 5 2-15,1 3 1 0,1-2 0 0,-1 3 0 16,0 5 1-16,-4-2-2 0,4 3-3 0,-3 0-1 16,-1 2 2-16,-1 2 2 0,-4 1-1 0,2 0-4 15,5-3-2-15,-2-2-3 0,5 0 1 16,1-2 0-16,0-2-5 0,0-2 1 0,1-6-1 16,1 1-2-16,-1-5 3 15,2 1-1-15,-1-3-2 0,-1-3 1 0,0-3-2 0,-1-1 2 0,2-5-1 16,0-1 1-16,-2-3 0 0,1-3-4 15,-2-1 0-15,1-3 6 0,-2-2-5 0,0-1 2 16,2-4-3-16,-1-1-9 0,1 0-7 16,0 0-10-16,0-1-14 0,0 1-26 0,-1-5-41 0,0 1-52 15,-1-4-80-15,-3 0-114 0,3-3-162 16,-7 1-225-16,2-4-184 0,-5 2 616 0</inkml:trace>
  <inkml:trace contextRef="#ctx0" brushRef="#br0" timeOffset="1.0465E6">24346 11512 326 0,'-5'-6'560'16,"-2"-3"-187"-16,3-1-39 0,1 5-24 0,1-1-25 15,2 3-38-15,0 0-51 0,0 1-41 0,0 1-36 16,2-1-30-16,-2 2-27 0,2 2-23 16,-2-2-20-16,0 2-6 0,1-1-6 0,1 2 1 15,0 3 2-15,3 5 6 0,0 0 1 16,3 4 3-16,0 3-2 0,1 4-1 0,0 0-3 0,4 3-3 15,-1 3 0-15,0 0-1 0,4 2 0 16,-2 1-1-16,-2-1 0 0,5-2-4 0,-5 2-3 16,-1-4-1-16,4-1 0 0,-3-1 1 0,0-1 3 15,-1-3-2-15,0-2 1 0,0-3-1 0,-2-2 2 16,0-5 2-16,0-1 7 0,-1-5 3 16,-4-1 7-16,3-2 4 0,2-5 0 0,1-5-2 15,3-3-2-15,3-5-5 0,6-5 0 0,-1-4-3 16,3-6 1-16,4 0 2 0,1-5 2 15,1-2-5-15,1 1-1 0,2-1-8 0,-1 1 1 16,2 4-5-16,-4 1-1 0,-2 6-3 0,-1 2-3 16,-6 4-8-16,1 2-19 0,-1 2-23 0,0 6-36 15,-2 2-48-15,-1 5-79 0,-3 6-124 0,0 3-329 16,-2 8-931-16</inkml:trace>
  <inkml:trace contextRef="#ctx0" brushRef="#br0" timeOffset="1.04728E6">21257 12552 741 0,'-2'-8'437'0,"-1"-5"-73"0,-2-2-48 16,3 2-54-16,0 6-37 0,-1-2-41 0,0 3-33 15,0 2-24-15,3 0-22 0,0 3-27 16,0 0-24-16,0 2-23 0,0-1-18 0,0 1-11 16,2 3-3-16,-2 3 2 0,1 3 1 0,1 8 6 15,-1 3 6-15,-1 7 4 0,0 5 7 16,-1 6 1-16,-1 5 1 0,-1 2-4 0,1 3 0 16,-4 1-1-16,2 2-6 0,-3-1 1 0,2-1 0 15,0-6-5-15,2-4 0 0,-1 0 1 0,0 0 0 16,1-1 7-16,-3-1 1 0,3-2 0 0,-1-5-5 15,2-5-6-15,4-1-1 0,-1-4-2 0,2-1-3 16,-1-4 3-16,3-1-1 0,0-2 0 16,-1-4-1-16,1-1 0 0,-2-4 1 0,1-3-4 15,0 1-6-15,-3-2-8 0,0-2-11 0,2 1-18 16,1-6-24-16,0 0-33 0,5-4-40 16,0-2-45-16,0 0-88 0,-4-4-171 0,2 0-336 15,-6-1-689-15</inkml:trace>
  <inkml:trace contextRef="#ctx0" brushRef="#br0" timeOffset="1.04836E6">21159 12525 1 0,'-1'-3'391'15,"-1"0"-64"-15,1 0-54 0,1 1-31 16,0 2-22-16,1-2-27 0,-1 1-28 0,0 1-33 16,0 0-25-16,0 0-24 0,2 1-18 0,-2-1-8 15,1 0-7-15,-1 0-7 0,2 0-9 0,-2 0-7 16,0 2-3-16,0-2-2 0,0 0-1 16,-2 0-3-16,2 0-3 0,0 0-3 0,0 0-3 15,0 0-3-15,-1 0-3 0,1 0-4 0,-2 1 0 16,1 0-1-16,0 2 1 0,-1 0-3 0,-4 1-3 15,4 0-5-15,-4-1-10 0,1 3-9 0,0-4-16 16,-1 2-10-16,1-2-10 0,1-1-9 0,1 1-7 16,0-2-16-16,-1 0-15 0,2 0-13 15,-4 0-14-15,3 0-1 0,-4-2 6 0,2 2 16 16,-2 0 29-16,3 0 30 0,-3-1 26 0,2 1 19 16,0-1 17-16,-1 0 23 0,2 0 37 15,-1 0 42-15,2 1 28 0,1-2 11 0,0 1-8 16,-1 1-11-16,2-1-6 0,-1 1-4 0,1 0-5 15,1 0-7-15,0 0-11 0,0 0-9 0,0 1-4 16,1-1-6-16,-1 0-4 0,0 0-8 16,2 0-5-16,-2 0-8 0,0 1-7 0,1-1-4 15,-1 0-7-15,0 0-5 0,0 0-3 0,0 0-4 16,0 0-2-16,2 0-3 0,-2 0-3 16,0 0 0-16,0 0-2 0,0 0-2 0,0 0 0 15,0 0-1-15,0 0 0 0,0 0 0 0,0 2 0 16,0-2-1-16,0 0 1 0,-2 0-1 0,2 0 1 15,0 0 0-15,0 0 1 0,0 0-2 0,0 0 1 16,0 0 1-16,0 0 0 0,0 0 0 0,0 0 1 16,0 0-1-16,0 0 3 0,0 0 0 0,0 0 1 15,0 0-1-15,0 0 1 0,0 0 2 16,0 0 1-16,0 0 2 0,0 0 6 0,0 0 5 16,0-2 5-16,2 2 1 0,-1-1-3 15,0 0-5-15,0-2-4 0,-1 0-1 0,2 1 0 16,1-2 1-16,1 2-1 0,-2-2 1 0,4-1 1 15,-1 1-1-15,3 0-1 0,1-5-4 0,3 1-4 16,3 2-2-16,1-3-1 0,3 1 0 16,1 1 0-16,1-2 0 0,-1 2-1 0,3 1-1 15,3-3 0-15,1 1 0 0,3 2 0 0,1 4 0 16,3-4-2-16,-2 1 2 0,3 2-1 0,0 0-2 16,-3 3 0-16,5 0-1 0,-3 0-1 15,2 2 1-15,-2 2 0 0,-2 1 1 0,-2 3-2 16,0 0 0-16,-5 4 0 0,1 0 0 0,1 4 0 15,-5-2 0-15,-1 4 0 0,-8 0-1 16,-2-1 1-16,-3 0-2 0,-3 1 2 0,-5 0-1 0,-5 3 2 16,-4 0 1-16,-2-2 2 0,-2 2-1 15,-6 0-3-15,0-3 3 0,-1 0 2 0,0-1-2 16,-2-2 1-16,0-4 2 0,-6 1-1 16,3-6 1-16,-3 3 3 0,-3-6-4 0,0-1 2 15,1 0-1-15,-3-2-2 0,0 0 4 0,2-2-4 16,4 0 1-16,1 0-3 0,4-3 2 0,3 2-1 15,1 0 1-15,6 1 2 0,1-1-3 16,2 2-5-16,3-1-8 0,2 1-20 0,3-1-34 16,0 2-47-16,2 2-47 0,2 2-71 0,5 2-100 15,2 5-238-15,7 2-444 0,-1 4-27 0</inkml:trace>
  <inkml:trace contextRef="#ctx0" brushRef="#br0" timeOffset="1.04874E6">21732 13341 2584 0,'-2'-2'40'0,"-2"0"-25"0,1-1 29 0,3 2 34 16,1 1 28-16,1-5 13 0,0-2-25 0,0-2-20 16,0-3-21-16,0-3-7 0,4 1-10 0,-2-4-7 15,5-1 1-15,-1-1-12 0,1-1-1 16,-3-1-3-16,1 1-4 0,3-1 2 0,-1-1-2 15,1 1-1-15,0-2-1 0,1 2-3 0,2-3-2 16,4 2 1-16,-1 2 0 0,4 0 0 16,-1 2 1-16,3 5-1 0,1 0-1 0,2 5 1 0,2 2 0 15,2 4-1-15,-4 2 1 0,0 4 0 16,-4 4-1-16,-6 4-2 0,-5 3-3 0,-1 2 3 16,-7 5-1-16,0 3 1 0,-6 1 2 0,0 2-2 15,-5 4 2-15,-2 0-1 0,2 0-1 16,-1-1 2-16,-1-3-2 0,3 0 1 0,1-4-3 15,4 1 2-15,0-4 1 0,0-6 0 0,3 2 0 16,3-4-4-16,-2-3-8 0,2-2-11 0,1-3-15 16,2-1-31-16,4-1-43 0,1-4-69 15,0-2-120-15,6-2-292 0,2-3-531 0,1-6 37 16</inkml:trace>
  <inkml:trace contextRef="#ctx0" brushRef="#br0" timeOffset="1.04908E6">22423 13016 1679 0,'-1'6'94'0,"1"0"-1"0,0 5 81 0,1-3 59 0,5 3 27 15,-1-5-38-15,6-1-57 0,2 1-43 16,4-2-29-16,4-1-20 0,7-3-19 0,0-2-10 16,3-2-11-16,0-1-1 0,-2-2-6 0,-5-1-4 15,-4-4-1-15,-4 1-5 0,-4-3 2 0,-6-1-3 16,1 0 0-16,-6-2-3 0,-2 0 0 15,0 1-2-15,-6-2-3 0,-3 0 0 0,-1 4-5 16,-3-1 2-16,-5 6-1 0,-4 2 1 0,-2 2 3 16,1 4-1-16,-3 2 0 0,3 4 1 15,-4 5-3-15,5 2 1 0,-3 6 0 0,5 5-3 16,1-1-1-16,6 5 1 0,0 0 0 0,4 3 0 16,4 1-1-16,4 2 3 0,2 1-3 0,4-1 3 15,3 2 0-15,5-3-2 0,1-2-1 16,4-5-9-16,3-3-5 0,-1-6-16 0,2-6-22 15,2-5-28-15,3-2-43 0,3-5-53 0,0-1-78 16,6-2-165-16,-2-5-353 0,-2-3-791 16</inkml:trace>
  <inkml:trace contextRef="#ctx0" brushRef="#br0" timeOffset="1.04967E6">23167 12921 1838 0,'-2'1'155'0,"-5"4"-86"0,1 1 18 0,-6 5 53 15,-2 3 39-15,-3 0 5 0,-1 3-34 16,-1 1-35-16,1 0-38 0,5 3-24 0,3 1-15 16,2 0-13-16,4 2-8 0,4 1-2 0,3-2 0 15,1 1-4-15,9-2 3 0,1-3 0 16,4-7 0-16,6-1 1 0,6-7 0 0,0-3 0 16,2-3-3-16,-1-4 1 0,-2-4 0 0,-2-2 1 15,-4-4 0-15,0-3-2 0,2-5-2 16,-3-2 0-16,-2-2-1 0,-1 0-1 0,-6-4 0 15,-2-4-1-15,-1-2-1 0,-2-4 0 0,2-4-1 16,-3-3 0-16,-2 1-2 0,2-4 2 0,-3-2-3 16,3 0 0-16,-3-1-2 0,3-2 1 15,-4 4 0-15,2 0-1 0,-3 4 2 0,-1 5-1 16,-1 5 0-16,0 8 0 0,-2 4-1 0,-3 9 0 0,3 2 1 16,-3 9-2-16,0 4-2 0,4 1-5 15,-2 7 1-15,-4 4-1 0,-2 8 5 0,-2 9 3 16,-3 6 2-16,-1 7-1 0,3 5 1 15,2 5 0-15,0 7 0 0,1 2 0 0,4 0 0 16,-1 4-2-16,1-2 2 0,-2 2 1 0,1-4-1 16,3-2 4-16,10-4-4 0,3-9 1 0,3-7 1 15,6-9 1-15,3-5 3 0,-1-4 1 0,5-7 1 16,-1-5 3-16,2-5 0 0,-2-4 1 16,2-5-1-16,-4-3-2 0,2-7-1 0,-4-3-2 15,-1-3-2-15,-5-4 0 0,-4-1-2 0,0-1 0 16,-3-1-1-16,-3 4-2 0,-3 3 4 15,-3 4-1-15,-3 6 3 0,2 3-1 0,-1 5 3 16,-3 3-2-16,5 3-6 0,-1 5 0 0,-4 1-2 16,3 5 0-16,-1 5 3 0,-1 4 0 15,2 5-2-15,2 3 1 0,1-1 0 0,1 1-3 16,2 1 5-16,2-1-2 0,-1-1 0 0,5 3-4 16,0-4-6-16,-4 0-13 0,3-2-21 0,2-3-30 15,-1-6-44-15,2-3-57 0,0-8-86 0,4-5-209 16,0-5-460-16,-3-8-588 0</inkml:trace>
  <inkml:trace contextRef="#ctx0" brushRef="#br0" timeOffset="1.04986E6">23763 12608 1899 0,'0'-5'138'0,"2"-2"-123"16,3 0-54-16,2 3-58 0,8 2-56 0,-1 2-117 15,4 0-243-15,1 1-438 0</inkml:trace>
  <inkml:trace contextRef="#ctx0" brushRef="#br0" timeOffset="1.0504E6">24127 12680 2273 0,'-13'10'42'0,"-1"5"-6"15,-5 6 30-15,8 0 27 0,6 0 15 0,-1 1 1 16,6 4-17-16,4 2-16 0,3 3-13 0,3 3-14 15,5-2-13-15,4 2-8 0,5-6-4 16,1-4-3-16,5-4-3 0,0-3-1 0,-1-8-2 0,2 1-2 16,2-6 0-16,1-4 0 0,-3-2 0 15,2-4 0-15,-3-4-1 0,-1-4 1 0,-6-4 0 16,-1-3-3-16,-2-5 1 0,-1-2-3 0,-1-6 1 16,-5 0-1-16,1-4-1 0,-2 2 1 15,-1-4-1-15,0 0-1 0,2-2-1 0,0-2-1 16,1 1 1-16,1-2-3 0,1 1 0 0,-2 0 2 15,2 3-3-15,-3 1 0 0,-3 7 1 16,0 5 0-16,-2 6 0 0,-5 8 3 16,-2 4 9-16,-1 5-2 0,0 4-7 0,0 4-1 0,-2 3-9 15,-5 4 1-15,-2 9 7 0,-3 5-2 0,0 5 2 16,0 4-1-16,-3 6 0 0,3 4 3 16,1 4-2-16,0 2-2 0,1 4 2 0,1-2 0 15,1 3 1-15,1-2-1 0,-1-1-10 0,6-3-10 16,4-4-16-16,7-7-14 0,4-10-10 0,5-8-23 15,2-5-24-15,-5-10-43 0,0-4-71 16,-5-6-93-16,-2-7-124 0,-2-5-109 0,0-2-59 16,-5-10 22-16,-2 1 329 0,-5-4 252 0,-2 0 0 15,0 0 0-15,-6 2 0 0,2-2 212 16,1 5 237-16,1 1-12 0,-1 4-49 0,4 0-57 16,6 4-69-16,1 1-58 0,1 4-47 0,6 1-35 0,3 2-20 15,0 1-14-15,3 3-6 16,6 1-5-16,0 3-5 0,3 2-7 0,4 1-5 0,1 3-5 15,3 2-5-15,2 4-3 0,1 3-9 16,-4 4-7-16,-2 0-7 0,-1 5-3 0,-6 0-8 16,-4 4-3-16,-2 1-2 0,-5 2-5 0,-2 1 1 15,-1 2 0-15,-5 0 0 0,-1 3-1 0,-4-2-10 16,1-1-17-16,2-6-16 0,1-5-18 16,1-4-16-16,1-8-29 0,1-2-67 0,0-6-97 15,-2-1-332-15,2-5-965 0</inkml:trace>
  <inkml:trace contextRef="#ctx0" brushRef="#br0" timeOffset="1.05059E6">25281 12490 1921 0,'-2'-4'92'0,"2"1"-62"0,-1-3-16 0,1 4-6 15,-1 0-21-15,-1 2-22 0,1 2-2 16,-1 1-2-16,-2 5 16 0,2 2 18 0,0 2-18 15,-3 3-62-15,2 3-113 0,-2 1-158 0,2 1-208 16,0-3-119-16,0 2 680 0</inkml:trace>
  <inkml:trace contextRef="#ctx0" brushRef="#br0" timeOffset="1.05103E6">25261 12671 1 0,'3'0'38'0,"-2"0"547"0,1 0-93 16,-1-2-84-16,-1 1-63 0,0 1-54 0,0 0-65 16,0 0-59-16,0 1-50 0,0 1-40 15,0 1-18-15,0 1 2 0,4 4 6 0,-1 1 4 16,3 5-3-16,1 3-12 0,2 1-9 0,3-1-12 15,1 3-7-15,1-1-6 0,-3 0-3 16,2-1-1-16,-2 1-5 0,-2-3-4 0,1 1 1 0,0-5 1 16,-1-4-2-16,-4-1 3 0,0-4 5 15,-3-1 4-15,4-4 2 0,-3-2 2 0,1-5-6 16,2-3-8-16,2-4-3 0,-1 0-1 0,0-3-2 16,0-2 0-16,-1 0 0 0,1-2-3 0,4 0 1 15,0 1 5-15,0 0-7 0,4 4 1 16,-2 3-1-16,0 1-3 0,1 6 3 15,0-1-2-15,1 6-1 0,2 0-3 0,-3 5 3 16,1 0-1-16,0 4 3 0,-2 1 1 0,-1 0-1 16,5 2-2-16,-3 0 1 0,5 1 4 0,1-1-2 15,1-2 0-15,2-1 0 0,-2-3-4 0,2-3 5 16,-6-2 3-16,-2-3-1 0,-4-3 3 0,-3-5-1 16,-2 0-1-16,-4-5-1 0,-2 0 0 0,-2-1-1 15,-6 2-1-15,-3-2 3 0,-2 4 1 16,-2 1 2-16,-2 1-1 0,-4 3 2 0,1 4 2 15,-2 3 0-15,2 3 1 0,1 3-2 0,3 3-3 16,3 4 0-16,2 3-5 0,2 1 2 0,6 2 1 16,2 5 2-16,3 2 5 0,5-1-1 15,6 3-2-15,3-1 3 0,7-1-3 0,2-1-2 16,7-3-9-16,4-1-7 0,0-1-15 16,3-4-19-16,0 0-31 0,1-3-65 0,-1 0-99 0,-4-2-270 15,-4-5-1183-15</inkml:trace>
  <inkml:trace contextRef="#ctx0" brushRef="#br0" timeOffset="1.05152E6">27101 11512 1771 0,'-2'-4'295'16,"-2"-3"-103"-16,-2 3-41 0,0 1-32 0,0 6-7 16,-3 3-4-16,-5 7-2 0,-2 4 0 0,-3 4-15 15,0 7-15-15,3 6-11 0,1 8-8 16,2 6-4-16,0 6-5 0,0 6-5 0,-1 4-8 0,4 5-3 15,1 3-8-15,7 0-4 0,4 0-5 16,9-2-2-16,6-5-5 0,5-5-1 0,7-3-1 16,-2-5-4-16,5-3 1 0,2-5 1 15,2-5-3-15,0-5-4 0,-1-7 0 0,0 1-11 0,-4-7-15 16,-1-1-25-16,-1-5-32 0,2-5-44 16,2-1-68-16,1-6-124 0,-3-1-345 15,-1-4-930-15</inkml:trace>
  <inkml:trace contextRef="#ctx0" brushRef="#br0" timeOffset="1.05235E6">27955 11235 1805 0,'-3'-9'299'16,"-3"-2"-81"-16,-2 0-26 0,3 4-24 16,4 3-31-16,-1 1-37 0,0 3-39 0,2 2-26 15,0 2-15-15,-2 6-2 0,-2 4 8 0,2 6 6 16,-5 9 4-16,5 3-2 0,1 8-7 0,1 1-7 15,1 2-4-15,1 1-3 0,2-3-3 16,1 0-2-16,0 1-3 0,-1-2 1 0,-1 2-1 16,0 0 3-16,0-1 1 0,-1-3 1 0,0-5 2 15,3-6 0-15,-1-5-3 0,-2-5-1 0,0-7-3 16,0-3 4-16,-2-4 8 0,0-3 9 16,-2-1 3-16,-1-7 2 0,-2-2-8 0,-3-6-10 15,-2-6-6-15,-1-4 1 0,-5-5-4 16,2-4 0-16,-1-3-1 0,2-3 2 0,1-3-1 0,4 0-2 15,2 1 2-15,1-1-4 0,4-1 2 0,2-4-1 16,1-4-1-16,6 0 2 0,1 0-1 16,3 4 1-16,3 1-1 0,4 5 3 0,1 6-3 15,2 6-2-15,2 9 0 0,-1 7-5 0,1 4 0 16,4 5-1-16,-1 3 2 0,4 6-2 0,0 3 0 16,0 5 0-16,-2 4-2 0,-1 1 2 15,-6 5-1-15,-4 2 1 0,-9 2 0 0,-5 0 1 16,-5 2 6-16,-7 1 2 0,-4 1 2 0,-9 1-3 15,-5 1 0-15,-3 3 0 0,-5-3 0 16,-2 2-1-16,0-3 2 0,-3-2-2 0,6-4 0 16,2-9 0-16,3-1 0 0,10-6 0 0,7-3 4 15,7-3 1-15,2-2 1 0,4-2 1 0,1-3-3 16,4 1 0-16,3 1-5 0,2-1-1 0,3 1 2 16,3 3-4-16,5 3 5 0,-2 1-1 0,4 3 1 15,3 4 0-15,0-2 0 0,2 3-1 16,-3-2 2-16,2 3-1 0,0-2-2 0,-7 3 2 15,0-2-9-15,-2 0-13 0,0-2-21 16,-1 0-42-16,1-2-50 0,-5-2-77 0,1-1-106 16,-1-3-212-16,-1 0-358 0,-3-4-397 0</inkml:trace>
  <inkml:trace contextRef="#ctx0" brushRef="#br0" timeOffset="1.05269E6">28622 11272 869 0,'1'3'592'16,"0"2"-370"-16,4 4-26 0,1 0 44 0,2 0 4 16,3 2-46-16,6-3-60 0,-3 0-40 15,7 2-26-15,3-3-13 0,3 0-8 0,2-1-7 16,1-5-5-16,0-1-5 0,-5-1-3 0,1-6 3 16,-5 1 4-16,-1-2 5 0,-5-4 0 0,1-1-6 15,-6-7-7-15,0 2-5 0,-1-1-4 16,-4-1-2-16,-4 1-2 0,-1-2-2 0,-3 1-3 15,-1 1 1-15,-4 4-2 0,-1 2-1 0,2 4 1 16,-3-1-2-16,2 3-1 0,-1 2 1 16,-1 5-4-16,-1 0-1 0,-2 5-1 0,-1 2-1 0,3 4-1 15,-2 2 1-15,-2 3 0 0,4 1 0 16,0 4 0-16,2 0 1 0,4 4 0 0,-1 1 0 16,5 2 0-16,1 0 1 0,1 1-1 0,3 0 0 15,1-1-1-15,4-2-8 0,1-6-11 16,1-3-11-16,2-3-14 0,5-5-20 0,3-1-34 15,7-3-62-15,3-4-113 0,1-2-296 0,3-5-689 16</inkml:trace>
  <inkml:trace contextRef="#ctx0" brushRef="#br0" timeOffset="1.05422E6">29525 11037 1185 0,'-11'7'450'0,"-6"6"-164"0,-3 5-46 0,2 2-37 16,5 0-43-16,1 2-34 0,3-2-34 0,3 1-30 16,3 2-19-16,7 1-13 0,8-3-5 0,1-3-2 15,5-1-5-15,3-1-1 0,0-4-1 16,1 0 3-16,-3-7 5 0,3-3 3 0,-1-4 3 16,3-2 5-16,-6-4 2 0,1-3 1 0,-6-3 0 15,0-3-3-15,-5 1-5 0,-2-3-4 16,-2 3-2-16,-1-2-3 0,-2-1-3 0,-2 3-5 15,-2 3 0-15,1 1-3 0,0 3-1 0,2 4 0 16,0 2-7-16,1 5-7 0,0 2-2 0,3 3-2 16,-1 7 3-16,-2 5 3 0,4 7 1 15,-1 5 2-15,-1 8 0 0,3 3 0 0,-2 7 2 16,1 4-2-16,-2 0 0 0,-2 1-1 0,-2 0 1 16,-1 4 3-16,-6 2-3 0,-3 0-1 0,-7 1 0 15,-4 1 1-15,0-1 0 0,-6-3 2 16,-3-4 0-16,1-5-3 0,-1-5 1 0,1-9 0 15,4-9 0-15,2-11 2 0,5-6 3 0,3-6 3 16,1-7 4-16,3-4 2 0,2-1 0 16,1-9-1-16,6-5-4 0,4-6 0 0,7-4-3 15,5-3-1-15,2-3-1 0,4-1-2 0,6-5-1 16,-1 0 0-16,4-3-1 0,1 0 5 0,0-2-1 16,-4 0-2-16,4-5 0 0,0 0-2 0,-3-1-2 15,1-2 0-15,-1-2-5 0,-2-1-5 0,-3 3 3 16,0 4 0-16,-1 4 2 0,-2 4 0 15,-3 5 6-15,2 6 0 0,-4 5 3 0,-1 6 4 16,1 3-3-16,-2 5-1 0,-1 1-1 0,2 4-1 16,1 3 0-16,5 2 0 0,0 2-2 0,4 1 0 15,2 3 3-15,4 1 0 0,5 4 1 16,5 0-3-16,1 5 0 0,0 2 3 0,-4 3-3 16,-6 0-5-16,-4 3 2 0,-8-1-2 0,-2 3 2 15,-5 1 3-15,-6 5 0 0,-5-1 0 16,-6 4-3-16,-4-1 4 0,0 3 1 0,-5-1-1 15,-2 1 1-15,0 0-3 0,4-3 2 0,-2 2 0 16,8-10 0-16,6-3 2 0,2-2-3 0,4-7 1 16,2-1 0-16,5-1 3 0,0-3-1 15,6-2 1-15,5-1 1 0,4-2-2 0,6-4 2 16,2-3-2-16,4 0 1 0,0-5 1 0,-4-3-2 16,-1-2-2-16,2-3 1 0,-4-3 1 0,-5-1 0 15,3-2 0-15,-3-4 0 0,-5 1 1 16,0-2-2-16,-2-1-1 0,-5 1 0 0,-3 1-2 0,-1 6 5 15,-4 4 0-15,-4 4 0 0,-3 4 1 16,-1 3-4-16,-3 1 1 0,2 4-2 0,-4 3 2 16,2 1-5-16,-3 5-1 0,-1 3 2 0,-3 3 1 15,1 3 1-15,-5 4 0 0,6 1-3 16,0 3-4-16,1 2 4 0,5 3 0 0,-3 0 3 16,6 0-1-16,3 0 1 0,6-4 2 0,5-3 0 15,5-2 3-15,7-4-1 0,1-4-1 0,4-1 2 16,1-4 0-16,4-3-1 0,-3-6 4 15,-2-1-2-15,1-5-2 0,-5-3 1 0,2-5-3 16,-5-2 2-16,-4-2 0 0,0-2 1 0,-3 0 0 16,-3-3-2-16,-1 1 4 0,-1-5-2 15,-1 3 0-15,0-2-3 0,2 2-3 0,1 2 2 16,-2 6-4-16,0 2 4 0,0 7-6 0,-1 1-1 16,-1 8-1-16,-3 2-4 0,4 2-2 0,4 3 0 15,-4 6 2-15,2-1-1 0,1 5 5 16,-3 1 0-16,2 3 2 0,-2 4-2 0,-1 2 5 15,-1-1 3-15,-1 2-2 0,-4 0 1 0,-2 0-2 0,-2 0 0 16,-5 0-1-16,1-2 1 0,-3-2 0 16,-2 0-1-16,2-6 2 0,1-3 3 0,2-3-1 15,3-4 2-15,1-2 0 0,0-3 3 16,1 1 5-16,0 0 4 0,1-3 1 0,0 1-4 16,1-3-5-16,0-1-5 0,7-2-2 0,0 2-2 15,2-3 2-15,4-1-1 0,0 0 4 0,4-1 0 16,0-2-1-16,2-3-1 0,-1 1-1 0,0-1 5 15,-2-2-1-15,-3-3 1 0,2 0-2 16,-5-2 0-16,1-1-2 0,-1-2 1 0,1 2 0 16,-3 0 1-16,1 1-2 0,-1 4-1 0,-1 1 1 15,-4 5-1-15,3 3-2 0,-5 3 1 16,6 3-3-16,-4 4-6 0,-1 0-2 0,2 3-3 16,-1 2 2-16,4 6 3 0,0 1 4 0,0 5 2 15,-4 2 1-15,4-1 0 0,-4 3 3 0,-3 1-2 16,-3 2 2-16,-4-1-1 0,0 1 2 0,-8 0-3 15,-2-1-1-15,-4 0 2 0,-4-1-5 16,1 0-2-16,-3-3-5 0,4-2-12 0,7-3-1 16,2-7 1-16,6-2 6 0,5-3 11 0,0-1 7 15,2-2 8-15,1-1-1 0,-1 1-3 0,7-4-4 16,2 0-3-16,2-2-1 0,4-1 3 0,-2 0 1 16,5-1 1-16,-2-1 1 15,3 2-1-15,-3-3-1 0,7 0 4 0,-4 0-1 0,2-3 3 16,-1-3 0-16,1-1 0 0,-3-3 2 0,-1-2-5 15,-4-1 1-15,-3 0 2 0,2-1-3 16,-4-1 3-16,-2 2 0 0,-4 2-1 0,1 3 2 16,-3 1 2-16,0 7 2 0,-1-1 4 0,0 6 0 15,0 2-2-15,0 2-4 0,0 2-11 0,0 2-6 16,-1 2 0-16,0 4 3 0,-4 3 6 16,3 4 2-16,-1 5 1 0,-2 1-1 0,5 4 2 15,0 3 0-15,0 0 1 0,5 2 2 0,-1 0-2 16,4 0-1-16,2-5-1 0,1 0-6 0,0-6-2 15,1-3-8-15,4-4-20 0,-2-3-36 16,-1-5-57-16,1-2-82 0,-3-6-128 0,-1-5-218 0,0-2-318 16,-6-6-212-16</inkml:trace>
  <inkml:trace contextRef="#ctx0" brushRef="#br0" timeOffset="1.05439E6">31927 10503 1 0,'7'-4'0'15,"0"-2"0"-15,2 0 0 0,0 5 0 0,-1 1 0 16</inkml:trace>
  <inkml:trace contextRef="#ctx0" brushRef="#br0" timeOffset="1.05477E6">32251 10682 29 0,'-1'8'358'0,"0"2"24"0,-1 3-11 16,2 4-43-16,3-1-38 0,3 1-56 0,0 4-62 15,3 0-49-15,1 2-40 0,1 0-22 0,-1-2-14 16,-1 0-12-16,1-3-5 0,1-4-1 0,-2-3 3 16,-1-3 5-16,-2-3 12 0,-1-4 14 0,-2-2 6 15,1-2 0-15,0-3-10 0,2-3-15 16,-2-1-14-16,3-4-7 0,-2 0-4 0,0-3-1 15,-2 0-1-15,-1 0-5 0,1-1-3 0,1 1-2 16,-1 1-3-16,3 1-2 0,-3 0 0 16,3 4-2-16,0-1-2 0,2 6 1 0,2 2-2 15,-1 1-5-15,0 4-3 0,3 1 0 0,-1 4-1 16,0 2 1-16,1 1 3 0,0 2-2 0,-1 2 3 16,0-1 0-16,-3 2 1 0,-1 0 2 15,0-1 2-15,-3-2 1 0,2 0 1 0,-3-4 2 16,0 2-1-16,1-5 1 0,-2-2 2 0,-1 1 2 15,0-3 6-15,-1 0 6 0,6-1 5 16,-3-2-3-16,1 0-1 0,2-1-3 0,1-3-4 16,0 0-3-16,1 0-3 0,2 0-3 0,-2 1-1 15,0 1 2-15,-4 2-2 0,2-1-7 0,-3 1-14 16,-1-1-35-16,2 1-52 0,-1 2-88 16,-1 0-132-16,4 1-235 0,-3-1-393 0,1 1-20 15</inkml:trace>
  <inkml:trace contextRef="#ctx0" brushRef="#br0" timeOffset="1.05502E6">32941 10357 999 0,'9'9'405'0,"3"1"-80"16,8 7-61-16,1 4-53 0,5 6-38 0,0 6-36 15,2 8-20-15,0 5-20 0,-5 3-20 0,-2 5-10 16,-2 6-10-16,-4 1-11 0,-2 4-8 0,-8 2-8 16,-5-1-6-16,-5 1 1 0,-8 1-2 15,-4 1-1-15,-9-3 0 0,-4-1-3 0,-4-4-7 16,-3-1-8-16,-34 37-34 0,10-25-38 16,13-24-73-16,11-17-141 0,4-4-389 0,-3-7-934 15</inkml:trace>
  <inkml:trace contextRef="#ctx0" brushRef="#br0" timeOffset="1.08059E6">25124 13484 36 0,'2'-6'469'0,"1"2"-31"16,1-4-40-16,-3 4-60 0,1-3-49 0,-2 3-57 16,3-1-43-16,-2 0-36 0,1 1-29 0,-2 0-26 15,0-1-11-15,0 2-12 0,0 0-7 16,0 2-7-16,0 0-13 0,0 2-11 0,0 0-18 16,0 0-10-16,1 1-10 0,-1 0-11 0,0 0-6 15,0 4 2-15,0 0 3 0,-1 6 7 16,-1 6 5-16,-1 2-2 0,2 5 4 0,0 3 1 15,-1 5 4-15,2 1 0 0,0 2 1 0,2 3-1 16,-1-1-1-16,5-4-1 0,-3 2-2 0,4-3 2 16,-2 1-1-16,1 1 1 0,-2-3-1 15,2 1 1-15,-1-3 1 0,0 1-1 0,-2-1-1 16,-1-2 0-16,1-3 1 0,0-3-2 0,-3-3 0 16,1 0 1-16,-1-1-1 0,0-5 1 0,-1-1-1 15,1-2 2-15,0-4 1 0,-1-1 1 0,-1-1 4 16,2-3 0-16,0-1 3 0,-3-2-14 15,3-1-21-15,0 1-24 0,-1-1-36 0,-1 0-54 16,-3-3-90-16,-5 0-136 0,-3-3-304 0,-4-2-388 16,-1 0 414-16</inkml:trace>
  <inkml:trace contextRef="#ctx0" brushRef="#br0" timeOffset="1.08094E6">24812 13948 1088 0,'0'-3'477'0,"-1"1"-129"15,-1-2-65-15,4 2-48 0,-1 2-42 0,-1 0-36 16,3 0-41-16,-1 2-32 0,0-1-27 0,0 0-23 16,0 3-19-16,5-1-5 0,-2 3-3 0,5 4-1 15,0-1-2-15,2 5 2 0,2 2-2 16,-2 3-2-16,5 3 0 0,-4 2-1 0,5 1 1 16,-5 3 0-16,5 3-1 0,-1 0 1 0,-1 0 0 15,3 3 2-15,-2-1-2 0,0 0 1 0,0-3 0 16,0-2-1-16,-3-3 0 0,0-2 1 0,-1-4 1 15,-2-6 1-15,1-1 2 0,-3-6 5 16,0-4 12-16,0-3 9 0,1-4 5 0,1-5-4 16,3-5-11-16,4-5-10 0,3-6-5 0,1-3-3 15,2 0-1-15,2-2 2 0,0 0 0 16,-1-4-2-16,4 0 0 0,-4-1 0 0,2 3-1 16,-6 2 1-16,3 0 1 0,-4 5 0 0,-3 2 2 15,1 5-2-15,-4 4-2 0,0 1-10 0,-6 4-23 16,-1 5-46-16,2 1-70 0,-2 2-108 15,-4 5-203-15,-2 3-428 0,-2 4-682 0</inkml:trace>
  <inkml:trace contextRef="#ctx0" brushRef="#br0" timeOffset="1.08165E6">22800 14948 1469 0,'-4'-5'542'0,"-3"-1"-284"16,0 2-83-16,5 1-49 0,-1 4-35 0,2 1-18 15,-4 5-13-15,3 1-7 0,-1 6-2 0,-4 4-5 16,4 4-6-16,-3 5 0 0,4 5-7 0,-4 3-2 15,2 5-5-15,2 3-8 0,-3 1-1 16,5 3-5-16,5-2-1 0,-3-2-3 0,5 3 0 16,-4-3-1-16,-1 1 1 0,3-2 0 15,-2-2-1-15,-2-5 0 0,4-6-4 0,-2-3 2 16,-1-4-2-16,-2-5 1 0,1-4 0 0,0-4 0 16,-1-4 5-16,0-5 10 0,0 0 16 0,-1-5 8 15,0-1 1-15,-1-1-9 0,-1-8-12 0,-3-4-8 16,-2-6-5-16,3-8-2 0,-6-1-2 0,2-6-2 15,-1-3-3-15,0-4 1 0,1-1-2 16,1-4 0-16,4-5 2 0,-1-4-2 0,7 1 0 16,4-2-1-16,2 5 1 0,2-1 0 0,4 6 3 15,5 6 1-15,1 3-3 0,3 9-1 0,3 8-5 16,-2 6-1-16,6 6-2 0,0 7 0 16,5 3-1-16,1 4-3 0,2 3 0 0,-2 4 1 15,2 8 0-15,-6 2 5 0,-1 3 0 0,-5 5-1 16,-8 2-1-16,-8 2 1 0,-6 0 2 0,-4 0 1 15,-8 3 5-15,-3-1-1 0,-4-1 1 16,-6-3 1-16,-3-4 0 0,0-5 1 0,-4-4 1 16,3-4 0-16,-3-4 3 0,-1-5 1 0,-1-1-1 15,0-1 2-15,1-2-3 0,7-2 1 16,0 1-5-16,4-1-8 0,8 0-26 0,5 3-55 16,5 1-59-16,4 3-99 0,5 5-146 0,3 4-331 15,5 6-839-15</inkml:trace>
  <inkml:trace contextRef="#ctx0" brushRef="#br0" timeOffset="1.08301E6">23353 15723 2613 0,'-13'-12'80'0,"-2"-5"-26"15,-2 0 7-15,6 0 15 0,3 0 17 0,6-2 3 16,2 0-21-16,1-4-17 0,5 0-15 0,3 0-12 15,1-2-9-15,4 2-6 0,6-1-5 0,3 3-3 16,5-1-2-16,3 2-1 0,2 2-2 16,4 3 1-16,-3 1-1 0,4 4-3 0,-1 3 1 15,-10 6-2-15,-1 3 0 0,-7 3 0 0,-6 1-5 16,-3 0-1-16,-2 1-1 0,-4 4 1 0,1 0 4 16,-4 3 3-16,-1 3 0 0,-5-1 1 15,1 3 0-15,-5 2 0 0,-1 1 1 0,0 0-2 16,0 0 3-16,-2 1-1 0,4-1 1 0,5-2-1 15,2-4-3-15,3 0 4 0,5-2 1 0,5-3 1 16,1-4 2-16,7-5 2 0,2-2 0 0,7-5 0 16,1-2-1-16,1-3-3 0,2-3-1 15,1-2-2-15,-4 1 2 0,-3-4-3 0,2-3 1 16,-7 1 2-16,2-2-1 0,-8-2 0 0,3-2 0 16,-3 0-1-16,-4 0 0 0,-3 0 0 15,-5 2 0-15,-2 2 1 0,-4 3 0 0,-2 1-2 16,-3 4 1-16,-2 0-2 0,-3 3-1 0,-1 2-2 15,-3 3 1-15,1 6-2 0,-3 1-3 16,1 4 2-16,2 4-3 0,-1 2 1 0,5 3 1 16,1 1 0-16,6 4 2 0,-1 1 1 0,5 4 4 15,5-1 0-15,0 2-1 0,5 1 2 0,6 0 1 16,-1 0-1-16,4-3-1 0,3-2 2 0,2-5-1 16,3-1 4-16,7-7 0 0,2-5 0 15,1-4 0-15,-2-3-2 0,1-5 2 0,-5-3-3 16,-4-2 3-16,0-7-1 0,-3-2-1 0,-6-1 2 15,2-4-2-15,-3-1-2 0,-3-3-1 0,2-1 0 16,-4-1 0-16,-2-4 0 0,-1 2 0 0,1-1 0 16,-1 3 0-16,0 4 1 0,1 4-2 15,0 8 1-15,0 3-2 0,2 6-1 0,-1 3 0 16,2 3-7-16,5 6 0 0,2 5 0 0,2 2 1 16,4 6 1-16,-1 4 0 0,1 3 4 0,-2 2 1 15,-3 5 0-15,-2 3 0 0,-7 0 2 16,-3 1 0-16,-7 0-1 0,-3-1 1 0,-6 0 0 15,-3 0 0-15,-4-2 2 0,-6-2 1 0,-5-2 2 16,-4-5 0-16,-1-3 0 0,-1-3 2 16,3-6-3-16,5-4 0 0,3-2 0 0,3-6-2 15,7-1 4-15,3 1 1 0,4-4 1 0,2 1-2 16,2-1-1-16,2-3 0 0,4 0 0 16,4 1-4-16,6-3 0 0,4 1-1 0,1-2 0 15,6 0 0-15,1 0 2 0,0-1-2 0,-3-3 2 16,3 0 0-16,-4 1-1 0,0-1 1 0,-4-4-2 15,1 1 0-15,-3-2-1 0,-1-2 2 0,-3 3 1 16,0-5-1-16,-2 2 1 0,-4-4-2 0,-2 2 1 16,-3 8-1-16,-2-1 0 0,-2 3 0 15,0 5-1-15,0 4 4 0,-1 3-5 0,1 3-6 16,0 0-9-16,-1 5-3 0,1 0-1 0,-2 5 7 16,0 5 8-16,-2 5 5 0,3 0 0 0,1 6 0 15,5-1 0-15,-1 2 2 0,5-2-1 16,1 0 0-16,0 2 1 0,3-2 1 0,-2-2-1 15,8 0 2-15,-3 0 1 0,5-6 3 0,-2-3-2 16,4-5 1-16,0-3 3 0,0-4-3 0,-3-5 3 16,-2-2-1-16,-1-4 1 0,-3-5-4 15,3-3 1-15,-2-4 0 0,-1-2-4 0,-2-2 2 16,-3-3-4-16,-2-1 2 0,-2-5-1 0,0 1-1 16,-2-1 0-16,0-2 0 0,0 3 1 15,1 3-4-15,2 1 5 0,1 7-2 0,3 1 1 16,0 4-3-16,1 3 3 0,2 4-3 0,1 2 0 15,1 3-1-15,2 5-3 0,-1 3-1 0,0 5-2 16,-2 1-3-16,1 5 0 0,-4 3 2 16,-3 4 2-16,-4 2 2 0,-2 2 3 0,-4 2 3 0,-2 3 0 15,-3 2 0-15,-4 0 0 0,-1 1 0 16,1-1 0-16,-2-3 0 0,5-2 2 0,1-5 0 16,5-3 2-16,5-6 1 0,5-3 1 0,1-5 0 15,3-2 1-15,0-4-3 0,5-4 5 0,-3-1-3 16,5-6 1-16,-4-3-1 0,4-2-5 15,-1-3 3-15,1-1-3 0,0-3 1 0,-6 0-1 16,3-3 0-16,-2 0 0 0,-4 0 1 0,1-1 0 16,-1 1-1-16,-1 5-1 0,-1-1 0 15,-3 5 0-15,0 3 1 0,-2 6-1 0,-1 3 2 16,1 4-7-16,-3 2-7 0,0 2-8 0,0 1-2 16,1 4 2-16,0 3 7 0,1 4 8 0,1 5 5 15,3 2 1-15,-1 1 1 0,1 2 2 16,3 1-2-16,1 1 0 0,3-1 1 0,0 0-1 15,3-2 3-15,1-4 3 0,-2-4 1 0,3 0 1 16,1-5 1-16,-1-5-2 0,3-4-3 0,-2-3-10 16,2-3-20-16,-5-5-30 0,3-4-42 0,-6 1-50 15,-4-6-54-15,1-3-66 0,-2-2-142 16,-4-2-277-16,1 0-375 0,0-1 507 0</inkml:trace>
  <inkml:trace contextRef="#ctx0" brushRef="#br0" timeOffset="1.08319E6">26048 14999 2333 0,'0'-5'321'0,"-1"-1"-147"0,-1 1-46 16,1 1-11-16,1 4-21 0,0 1-25 0,0-1-28 16,1-1-17-16,1 1-13 0,-2 0-5 0,1-2-4 15,0 2-3-15,-1 0-9 0,1 0-19 16,0 0-41-16,2 3-71 0,0 3-144 0,2-1-334 16,-3 1-679-16</inkml:trace>
  <inkml:trace contextRef="#ctx0" brushRef="#br0" timeOffset="1.08386E6">26033 15243 1909 0,'8'-9'500'16,"2"-7"-435"-16,6-3-6 0,4 1 16 0,-1 2 24 16,2-2 7-16,-2 0-5 0,1-2-16 0,-2 0-17 15,-1-1-12-15,-1-1-7 0,-1-1-11 0,-2-1-7 16,-1-3-7-16,-2-2-6 0,-3 0 1 0,-1-6-4 15,-3-1-4-15,-3-5 0 0,-1-2-4 16,0 0-1-16,0-1-2 0,1 2 1 0,3-3-2 16,1 1-1-16,5 0 1 0,-3 5-2 0,0 1 0 15,3 9 1-15,-4 9 1 0,0 4-2 0,-1 7 3 16,0 4-3-16,-1 1-11 0,0 8-6 16,0 2-5-16,2 5 1 0,1 6 8 0,2 10 5 15,-2 7 4-15,5 5 2 0,-3 7 2 0,1 3-2 16,-6 2 0-16,0 5 1 0,-8 6 0 15,-3 1-3-15,-2 7 3 0,-5 5-3 0,4 4 0 16,-1 1 3-16,1 1 1 0,1 2 1 0,-1-5 1 16,1-4 3-16,-2-9-2 0,6-9 2 15,2-9 1-15,4-14 0 0,2-13-5 0,0-7 4 16,-1-9 13-16,-1-9 4 0,3-7 5 0,-1-4-5 16,6-12-15-16,-1-5-1 0,4-6-2 0,2-1-3 15,2-4 2-15,0-1-2 0,2-1 0 0,3-5 1 16,2-1-2-16,2-2 0 0,2 2-1 15,1 4-2-15,1 5 3 0,1 9-2 0,-3 6 2 0,-1 9 0 16,-8 5-3-16,-1 6-2 0,-2 7-2 16,-3 5 0-16,0 5-3 0,1 2 4 0,-1 5-1 15,-1 4 1-15,0 1 4 0,2 2 1 16,0 2 0-16,1-3 0 0,2-1 0 0,2-4-2 16,2-2 4-16,0-5 0 0,-1-1 2 0,1-5-3 15,0-4 3-15,0-7-2 0,1-2 1 0,-2-4 0 16,-3-4-2-16,3-4 1 0,-5-3-2 0,0-5 2 15,-2-4 0-15,-1-2 1 0,-4-5-1 16,3-2 1-16,-4-3 0 0,0-1 0 0,1-6-3 16,-1 2 1-16,5-1 1 0,-1 0-1 0,1 0 1 15,3 2-1-15,0 1 0 0,-2 6-1 16,0 6 2-16,-3 12-2 0,-1 8 0 0,1 6 0 16,-7 5-9-16,0 5-18 0,-1 3-2 0,0 4-6 15,-1 6 6-15,1 9 15 0,-4 7 6 0,-1 9 5 16,0 5 3-16,-1 7 1 0,1 1 0 0,0 3 1 15,-2 0-1-15,3 4 2 0,0 0 2 16,2 2 1-16,2-3-13 0,5-6-32 0,2-6-48 16,7-8-54-16,6-10-56 0,-2-11-88 0,2-7-168 15,-5-9-335-15,-1-9-539 0</inkml:trace>
  <inkml:trace contextRef="#ctx0" brushRef="#br0" timeOffset="1.08405E6">27098 14774 1370 0,'-9'-17'524'16,"-1"-6"-274"-16,2-1-74 0,5 5-24 0,4 8-19 15,3-1-22-15,3 6-14 0,3 0-15 16,5 2-15-16,2 2-9 0,5-1-14 0,4 8-12 16,4 1-6-16,1 1-5 0,1 7-7 0,5 1-1 15,-3 5-3-15,-3 0-4 0,-3 3-2 0,-7-1-1 16,-5 3 3-16,-3-2-3 0,-7 1 1 16,-2-2-5-16,-3 2-17 0,-2 0-23 0,-4 0-51 15,0-1-79-15,-3-3-144 0,0-3-208 0,4-6-290 16,3-4-418-16</inkml:trace>
  <inkml:trace contextRef="#ctx0" brushRef="#br0" timeOffset="1.08422E6">27568 14595 2188 0,'-8'-11'96'15,"-1"-5"-89"-15,-2-2-23 0,5 7-18 0,2 2-28 16,0 1-51-16,4 4-237 0,0 2-238 0,0 2-341 15</inkml:trace>
  <inkml:trace contextRef="#ctx0" brushRef="#br0" timeOffset="1.08466E6">27669 14672 2014 0,'0'-2'379'0,"-1"-2"-329"0,1 3-44 16,0 2 7-16,1 3 23 0,3 3 32 0,0 1 29 15,1 4 10-15,2 2-10 0,2 5-24 16,3 2-22-16,3 0-18 0,3 4-11 0,-2-1-4 16,4 0-3-16,-7-3-5 0,4-1-3 0,-4-1 3 15,0-4 2-15,-2-5 4 0,3-3 4 0,-3-1 5 16,-1-6 5-16,1-3 2 0,0-4-3 0,1-3-6 16,0-5-5-16,-1-2-6 0,2-2-3 0,-5-5 0 15,1 1-4-15,-3-2-1 0,3 1-3 16,-1 2 2-16,-5-1-1 0,4 2 0 0,-4 4 1 15,1 3-2-15,2 0 0 0,-1 5-1 16,0 0 1-16,3 5-3 0,-2 0 0 0,4 4-2 0,1 0-1 16,5 0 3-16,2 4 0 0,0-1 1 15,5 1 0-15,-3-2 2 0,2 1 1 0,-1-2 0 16,-2-2 2-16,-2-2-3 0,-3-2 1 0,-2 1 0 16,-4-3 3-16,-3 0-2 0,-1-1 2 15,-4 1-2-15,-3-2-2 0,-1 1 2 0,-2 1-4 16,-6 2 0-16,-3 2-3 0,-5-2 1 0,-5 4 1 15,0 2 1-15,0 4 3 0,1 0-4 0,3 3-2 16,7 5-3-16,-2 1-4 0,9 3-1 16,2 0 3-16,5 4 4 0,4 1 6 0,3 1 5 15,11-2 2-15,2 0 2 0,4 0-1 0,9-1 1 16,3-3 1-16,0 1 2 0,-1-4 3 16,-2-2-3-16,-3-5-10 0,-5-1-28 0,-4-2-55 15,-7-3-127-15,-3 0-395 0,-1-2-1081 0</inkml:trace>
  <inkml:trace contextRef="#ctx0" brushRef="#br0" timeOffset="1.09662E6">29419 13699 615 0,'3'-6'330'0,"-2"-1"-40"0,1-2-21 15,-4 4-31-15,1 2-36 0,-1-1-35 16,-1 1-33-16,2-1-20 0,0 2-18 0,0 1-18 16,-1-1-15-16,0 1-16 0,-1 1-15 0,2 0-12 15,-2 1-7-15,-3 2-3 0,0 2-3 16,-4 0 3-16,-1 4 3 0,-1 2 4 0,-1 2 1 16,-4 3 1-16,2 2 0 0,-3 1-1 0,4 0 0 15,-3 3 2-15,1 0 3 0,-1 6 4 0,-4 2 17 16,0 6 2-16,-5 3-1 0,4 4-2 15,1 5-11-15,1-2-10 0,2 2-2 0,6 5-5 16,4-3-1-16,5 3 1 0,3 2 2 0,3-1 4 16,5 1-4-16,4 0-1 0,7-4-4 15,1-3-5-15,5-8 0 0,5 0-2 0,-2-5-2 16,8 0 1-16,-1-2 1 0,4-1-2 0,1 0 2 16,1-3 4-16,0-3-4 0,-3-4 5 0,-5-4 1 15,-4-1-2-15,-7-4-3 0,-4-5 1 16,-5-1-1-16,-3-4-2 0,-1 0 0 0,-2-1 3 15,-4-2-2-15,-2 0 2 0,0 2 1 0,-1-2 1 16,0-2-1-16,0 2-5 0,1-3-8 0,1 0-13 16,-2-2-17-16,2 1-21 0,-1-4-32 0,-1 1-43 15,0 1-54-15,1-2-108 0,-1-1-236 16,1 1-408-16,0 0-248 0</inkml:trace>
  <inkml:trace contextRef="#ctx0" brushRef="#br0" timeOffset="1.09726E6">30284 13785 1018 0,'-5'-9'455'0,"2"-3"-177"0,-5-3-55 16,-1 3-43-16,-1 3-35 0,0-1-19 16,-3 2-25-16,-3 1-20 0,0 2-15 0,-2 2-15 15,-1 3-10-15,5 3-9 0,-3 3-5 0,0 1-3 16,1 4-1-16,-1 0 0 0,2 3-2 15,-1 1-2-15,3 2 0 0,3 2-1 0,2-1 6 16,1 3 5-16,5-2 1 0,3 1-1 0,6 1-9 16,-2-2-7-16,4 2 0 0,3-3-3 15,3 3 2-15,2-1 1 0,-2 0-2 0,6 1-2 0,-3 0-1 16,1-1-2-16,-4-1-2 0,3 3-1 0,-7-2-1 16,-1 2 1-16,-8 0 3 0,-3-3 4 15,-4-2 6-15,-6-1 5 0,-3-2 7 0,0 1 6 16,-5-2-3-16,-2-1-1 0,-4-2-5 0,0-1-2 15,-3-3-2-15,4 1-3 0,-3-4-3 16,2 0-5-16,0-3 2 0,3-1-2 0,4-1 0 16,3 0-1-16,4-2-3 0,3 2-4 0,0-2-8 15,6 1-15-15,2-1-28 0,0 0-42 0,2-2-52 16,7-5-71-16,1 4-101 0,7-4-252 16,3 0-431-16,2 4-144 0</inkml:trace>
  <inkml:trace contextRef="#ctx0" brushRef="#br0" timeOffset="1.09748E6">30432 13959 1187 0,'6'-2'778'0,"-3"-2"-611"0,4 3-67 0,-5 1-18 16,-1 3 6-16,1 3 14 0,2-1 11 0,-1 6-3 16,0 3-12-16,3 3-14 0,-2 0-16 0,5 4-13 15,0 2-10-15,-1 4-4 0,3-1-2 16,0 4-9-16,1-2-4 0,4-2-8 0,-2-2-3 15,3 0-5-15,-3-1-1 0,4-5-8 16,-6-4-24-16,4-3-37 0,-3-7-60 0,-2-4-87 16,-2-6-173-16,-4-4-410 0,1-3-776 0</inkml:trace>
  <inkml:trace contextRef="#ctx0" brushRef="#br0" timeOffset="1.09767E6">30583 13722 1120 0,'0'-3'185'0,"0"3"-178"0,0 0-62 16,0 5 1-16,1 0-33 0,-1 2-121 16,0 4-203-16,5 0-85 0</inkml:trace>
  <inkml:trace contextRef="#ctx0" brushRef="#br0" timeOffset="1.09924E6">30683 14118 2465 0,'10'-12'149'0,"1"-3"-129"0,1-4-17 15,5 6-4-15,-3 0-2 0,4 1 7 0,-6 3 5 16,1 3 4-16,-4 3 2 0,-1 2-6 0,2 2-5 16,0 2-6-16,-2 2 0 0,2 4 1 15,-4-2 3-15,2 4 4 0,1 2-3 0,-2-1 0 16,-3 3-2-16,1-1 0 0,-3-1 1 0,0-1 2 15,-1 1 2-15,0-1 3 0,-1-1-1 0,0 0-1 16,0-2 0-16,1-5 5 0,-1-3 29 16,4-1 31-16,-3 0 11 0,2-4-4 0,4-3-24 15,2-5-32-15,0 1-9 0,2-3-3 0,1 1-4 16,0-1 3-16,0 0-2 0,-1 1-1 16,5-3-2-16,-5 4-2 0,1 0-2 0,-1 4-1 15,0 3-1-15,-1 2-3 0,0 1 1 0,-1 4-1 16,1-1 2-16,0 5-1 0,-3 2 3 0,-2 3 0 15,2 1 0-15,-4 0-3 0,3 2 0 0,-4 1-2 16,-1 0 1-16,-1-1 6 0,-3 3 0 0,0-3-2 16,-2 0 2-16,2-1-2 0,-3-4 3 15,4-3 1-15,0-4 10 0,1 0 17 0,1-4 10 16,0-2 6-16,1-3-11 0,1-5-15 0,1-3-10 16,4-2-4-16,1 0-1 0,2 1-2 0,0 0 3 15,0 0-6-15,3 2 4 0,-2 1-2 16,0 4-5-16,0 1 0 0,0 4-1 0,0 2-2 15,-2 2 1-15,1 1 0 0,4 3 0 0,-3 3 2 16,2 0-1-16,3 1 1 0,0 3-3 16,0-2 0-16,4 1 1 0,-4 1 1 0,5-4 3 15,-3 1 1-15,1-4 0 0,-5-1 1 0,1-3 0 16,-3-3 1-16,-1-2 1 0,-3-3 3 0,0-1 1 16,-1-3 1-16,1-1-1 0,0-1-3 15,-5 1-1-15,2-3-2 0,-3 0 0 0,-1 5 1 16,0 0-1-16,-1 3-2 0,-1 2 0 0,1 4-2 15,0 0-4-15,0 4-6 0,0-1-6 0,1 3 2 16,-1 1 2-16,0 4 8 0,4 1 4 0,-1 3 1 16,-1 2 1-16,1 3 1 0,3-2-3 0,2 1-1 15,-3 2 1-15,5-2 1 0,0-4 3 16,1 1 0-16,3-5 2 0,-3-1 2 0,1-5 2 16,-1-2 3-16,-1-4-1 0,0-3 1 0,-1-2-2 15,0-2-2-15,2-3 1 0,-4 2-4 16,0-1 1-16,1-1 3 0,-5 1-2 0,3 3-2 15,-3-1 1-15,-3 5-3 0,1 2 0 0,0 1-2 16,-1 0-4-16,3 4-4 0,-1-1-4 0,0 0 1 16,0 5 3-16,5 0 3 0,1 3 2 15,2 1-1-15,3 4 1 0,1-3 1 0,4 0 2 16,3 0 0-16,-2-2 1 0,-1-2 2 0,-4-3-1 16,-3-3 2-16,5-4 1 0,-4-1 2 15,-1-3-2-15,5-4 0 0,-5-1 1 0,1-2 1 16,-2-3 2-16,1-1 0 0,0-3-3 0,0-4-5 15,-1 0 1-15,3-4-1 0,0 1-1 0,0-2 2 16,-1-2 0-16,2-4-1 0,-1 1-1 0,0-1 0 16,1-6-1-16,0-1 0 0,2-2 2 0,-1-2-1 15,-1 3 0-15,2 3 1 0,-3 4-1 16,-5 2 1-16,-3 8 1 0,-2 3 1 0,-2 7 1 16,-2 5 3-16,-2 4-4 0,0 6-8 0,2 3-9 15,-2 5-3-15,-5 4 0 0,-1 6 8 0,-1 9 6 16,-3 4 4-16,3 4-1 0,1 5 2 15,1 4 0-15,-3 2-1 0,7 0 0 0,-2 3 0 16,0 0-1-16,1 0 0 0,1-4-2 0,-1-2-3 16,8-7-3-16,3-2-4 0,2-8 1 0,3-7 0 15,2-4 3-15,0-4-2 0,2-4 0 16,4-2 1-16,2-6 1 0,2-2 0 0,-2-4 1 16,5-3 1-16,-4-1 1 0,-1-2 3 0,-2 0 0 15,0-3 0-15,-5 3 2 0,-2 2-2 16,2 1 4-16,-8 5 0 0,0 2 0 0,-3 4 0 15,-3 1-2-15,0 1-4 0,0 2-1 0,0 2 2 16,0 4 0-16,0 5 4 0,-1 0-1 0,0 3 0 16,0 4 0-16,0 2 1 0,1 2 0 15,2 0 1-15,3 0 0 0,3 0-2 0,1-4-1 16,1 0 0-16,4-7 2 0,-2-3 2 0,4-4 1 16,1-2 2-16,-3-7 3 0,3-4 0 0,-4-4-1 15,3-3 1-15,-3-2-1 0,-2-3 0 0,-2-3 1 16,0 2-3-16,-4-1-1 0,-1 2-2 0,-3 0 0 15,-1 3-1-15,-1 1 2 0,2 3-1 16,-1 3-1-16,2 2 0 0,1 2-2 0,1 1 2 16,0 0-2-16,8 3 0 0,1-2 0 0,1 2-1 15,0 0 1-15,3-1-1 0,0-1 2 16,-2-2 2-16,2-2-1 0,-4-2 2 0,2-2 0 16,-3-1 1-16,-1-3 1 0,0-2 1 0,-1 0-3 15,-1-3 1-15,-3-3 0 0,0-3-1 0,-3-3 0 16,-2-1-2-16,2-4 0 0,-3-4 1 15,2 2-2-15,-1 0 1 0,0 2 0 0,5 0 0 16,-3 2-1-16,3 2 2 0,-3 7 1 0,-1 4 2 16,-2 6 5-16,-1 3 1 0,0 5-4 15,0 4-7-15,0 1-9 0,-3 5-2 0,0 3 1 16,-4 6 4-16,1 4 4 0,2 5-2 0,-3 5 3 0,3 1-2 16,-1 6 2-16,2 1 2 0,-2 2-1 15,4 2 0-15,0-1-2 0,-1-2 0 16,3-3-4-16,3-6-2 0,-1-3-1 0,0-5-5 0,1-5-9 15,0-4-17-15,-3-4-17 0,-3-5-18 16,0-3-5-16,1-4-18 0,-1-4-17 0,0-3-16 16,0-4-9-16,0 0 22 0,-2-5 27 0,3-2 38 15,0 0 26-15,3 0 13 0,1-2 12 16,1 2 2-16,3 1 11 0,3 4 13 0,2 1 13 16,-1 5 9-16,-1 3 8 0,0 2 4 0,-4 2-1 15,6 4-7-15,-6 1-12 0,-2 2-10 0,4 0-9 16,-3 2 2-16,1 6 11 0,0-1-7 15,2 3 9-15,-4-5-9 0,-1 0-12 0,3 3 4 16,-2 1-9-16,2 1-1 0,-2-1 0 0,-1 1-3 16,1 4-14-16,-1-2-31 0,-1 0-46 0,-1 1-57 15,0-1-113-15,-3 1-282 0,0-4-520 16,1 10 168-16</inkml:trace>
  <inkml:trace contextRef="#ctx0" brushRef="#br0" timeOffset="1.09963E6">33197 13752 1246 0,'0'-5'633'0,"1"1"-564"0,0 1 10 0,2-1 32 15,-2 1 12-15,0-1-21 0,-1 2-51 0,1 2-51 16,-1 0-20-16,0 2-6 0,0 2 6 0,-1 0 19 16,1 2 5-16,-1 3 0 0,1 3-12 15,-1 0-49-15,0-1-73 0,-1 4-101 0,2-2-112 16,0 2-17-16,0-1 72 0,3-3 114 0,-1 0 135 15,1-3 85-15,1 0 24 0,-1-4 17 16,2 0 16-16,0-3 39 0,0-3 39 0,0-2 29 16,2-1 22-16,-1-1-16 0,0 0-20 0,-1-4-21 15,1-1-22-15,-1 3-18 0,1-4-21 16,2 1-21-16,-4 2-12 0,1 0-11 0,-2 1-9 16,-1 3-16-16,3 2-15 0,-3 0-16 0,0 3-12 15,2 1-4-15,0 2 1 0,-1 1 0 0,1 3 2 16,1 0 0-16,-1 0 1 0,1 3 2 0,-3 0-2 15,4 1 0-15,-3-3 0 0,-1 3 1 0,0-1-2 16,2-2 2-16,-2-2 1 0,-1 1-2 16,0-5 1-16,1 0-7 0,1-1-18 0,-1-4-32 15,-1-2-40-15,3-1-51 0,-3-2-76 16,2-3-93-16,0-1-131 0,0-3-181 0,1 2-225 0,-1-5 421 16</inkml:trace>
  <inkml:trace contextRef="#ctx0" brushRef="#br0" timeOffset="1.09983E6">33601 13516 1 0,'3'-2'203'0,"2"-4"170"15,-1 0 16-15,-4 6-42 0,9-5-19 0,-9 5-82 16,0 0-53-16,0 0-50 0,0 0-58 0,27-7 0 16,-27 7-31-16,0 0-3 0,0 0-5 15,30 25-5-15,-30-25-4 0,14 31-11 0,-14-31-5 16,16 43-1-16,-10-18 0 0,0 4 4 15,-1 3 1-15,-1 4-5 0,-2 3-11 0,-2 4-43 0,-6 4-91 16,-5 44-154-16,-11 0-295 0,-7-2-703 16</inkml:trace>
  <inkml:trace contextRef="#ctx0" brushRef="#br0" timeOffset="1.10211E6">22307 16186 2513 0,'-5'-2'75'0,"4"-1"-95"0,0 1-30 15,5 2-7-15,10 0 8 0,-1 0 40 0,5 0 11 16,1 0 3-16,3 0 10 0,2-2 13 0,3 1 14 16,2 1 13-16,4-2-1 0,2 2-7 15,8 0-11-15,1 2-11 0,-2-1-8 0,1 1-5 16,1-1 0-16,-3 0-3 0,3 1 0 0,-1-2-3 15,6 0 3-15,-2-2-3 0,4 1-1 16,1 0-2-16,1-2-3 0,4 1 3 0,-1-2-2 0,4-1 1 16,-1-1 2-16,3 1-2 0,0-3-1 15,0 0-1-15,1 3 3 0,5-3-3 0,-1 1 3 16,-1 0-3-16,5 0 0 0,-2 1 1 0,1 0 2 16,2 0 3-16,-1 0-1 0,0-1 4 0,0 2 0 15,-1-1 1-15,-2 0 6 0,3 2-2 16,-3-1 0-16,3 1-2 0,-1 3-6 0,0 1 1 15,2 0-1-15,0 1-1 0,-1 0 2 0,2-1-2 16,2-1 1-16,-2 0-2 0,1-1-7 16,0-3 5-16,2-1-3 0,0 0 1 0,2 0 0 15,1-2-2-15,1-2 0 0,1 1 1 0,0-1-2 16,3-1-2-16,0 0 0 0,0 1 0 0,4-1 3 16,1 0 1-16,1 0 0 0,3 1 4 15,0 3-5-15,-2 1 0 0,-1-3-1 0,-4 5-1 16,-4 0-2-16,0 1 1 0,-1-1 1 0,-2 1-2 15,0-3 4-15,-5 2-1 0,-3 0-3 0,0 1 2 16,-7-2-2-16,1 2 1 0,-5-1 5 0,-4 1-1 16,-4-1 1-16,-1 1 1 0,-2 0-2 0,-3 0 2 15,-1-3-1-15,-5 3 0 0,-4-2 0 16,-2 1 0-16,-4 1 3 0,-1 1-2 0,0-2-1 16,-3 1 1-16,-1 0-3 0,-2 2 3 0,-6-2-1 15,-4 1 1-15,-2 0 1 0,-6 0 2 16,0 0 2-16,-3 2 1 0,-2-1 5 0,0 1 1 15,-1-1 0-15,1 1 1 0,-1-1 3 0,1 1-6 16,0-1-1-16,-2 1-2 0,2-5-3 16,0 5 1-16,-1-3-1 0,2 1 0 0,-1-1 7 15,3-1 1-15,-2-2 1 0,3-1 0 0,1 2-2 16,2-2-3-16,-1-4-1 0,4 4-1 0,-1-4-1 16,3-3 0-16,1-1 7 0,3-2 3 15,-2-4 1-15,1 0 6 0,0-1-4 0,0-4-1 16,-3-1-6-16,6 0-1 0,-5-6-2 0,5-1-2 15,-5-2 1-15,5-3 0 0,-2-4-2 0,0-5-2 16,2-2 1-16,-2-2 1 0,0-3-1 0,5 1-1 16,-1-1-1-16,2-2 3 0,1 0-1 15,0 0 1-15,-4 1-2 0,0-1-1 0,-3 1 0 0,1 4-1 16,-3 1 2-16,-4 5-2 0,-1-1 1 16,-4 6 0-16,1 3-1 0,-6 3 0 0,1 6 0 15,-2 0 2-15,1 6-3 0,-1 1 2 0,-4 3 0 16,2 2-1-16,1 3 2 0,-2 3-2 15,1 1-1-15,1 6 1 0,2-2-2 0,-2 4-3 16,-1 1-4-16,0 1-3 0,1 1 1 0,-5 1 0 16,-3-1 5-16,-3 4 4 0,-3-1-2 15,-2 0 2-15,-2 4-1 0,-4-2 1 0,-1 1-1 16,-3-1 2-16,3 0 0 0,-4-1-1 0,0-1 0 16,-2 0 0-16,0 0 0 0,-4-2 1 0,-2 1 0 15,-3-2-1-15,-1 0 0 0,-3 0 0 16,0-1 0-16,-2 0 1 0,-1 0-1 0,-5 0 0 15,2 0 1-15,0 2-1 0,-1-1 0 0,0 1-2 16,-2 1 3-16,-1 1-2 0,0 1 1 0,1 3 0 16,-4-1-2-16,-1 1 4 0,-3 2-2 15,-2-1 1-15,-1 4 2 0,0-1-4 0,-3 2 1 16,-1-3 0-16,1 3 2 0,2-3-1 0,-2 1-1 16,6-3 1-16,-3 1 1 0,2-6-2 0,1 2 0 15,0 0 0-15,1 0-3 0,0-2 4 16,1 0-2-16,-2 1 1 0,0-1-1 0,0 4 3 15,0-1-1-15,-2 0 0 0,1 4 0 0,-4-4-2 16,0 3 1-16,-3-1-2 0,0-2 2 0,-2 1-2 16,0-2 1-16,-3 1 2 0,1-1-3 0,-2 0 3 15,0 0-2-15,2 0 1 0,0 0 0 16,1 0 3-16,1 0 0 0,2-2-1 0,0 0 0 16,4 1-2-16,-2 1 0 0,4 0 0 0,2-2-1 15,2 1 2-15,-2 0-1 0,5 1 1 0,-1-3-4 16,-3 1 0-16,6 1 0 0,-4-1 1 15,-1 0 0-15,3 1 3 0,-5 1 0 0,0 0-1 16,-5 0 6-16,4 1-5 0,-2 1 0 0,2-2 1 16,-4 5-3-16,5-5 2 0,1 0 0 15,4 2 1-15,0-3-1 0,3 1 0 0,3 0-3 16,-2-2 3-16,0 4-3 0,1-2 4 0,-2-1-1 16,3-1-3-16,1 2 6 0,-1-1-5 0,0 0 1 15,-1-1 3-15,-1 0 1 0,2 2-3 0,-2-2 1 16,1 1-2-16,2-2-2 0,-2 1 2 0,0 0 0 15,1 2-1-15,1-1 2 0,6-1-1 16,0-1 0-16,4 3 0 0,1-3 4 0,4 2-4 16,2-1 1-16,3-1 0 0,1 2-1 0,3 0-1 15,1-2 0-15,3 1 1 0,3-2-2 16,-4 3 2-16,7-2 0 0,-3-1-4 0,4 2-2 16,-1-1 3-16,4 2 1 0,0-2 2 0,1 0-1 15,1 1 1-15,4-2-1 0,-1 3 0 0,0-2-1 16,2-1 1-16,2 2 0 0,0 0 3 15,0-1-2-15,-1-1 1 0,2 4 0 0,1-2-2 16,-1 2 2-16,0 1 1 0,0 2-1 0,-2 0-1 16,1 3 2-16,1-2-1 0,0 4 2 0,1-2-1 15,0 4 0-15,-1 2 0 0,1 0 1 16,0 3-1-16,-1 1 0 0,1 4 0 0,-2-1-1 16,4 7 0-16,-2 0 1 0,2 2 2 0,0 0-1 15,4 2 1-15,-3 1-2 0,3-3-1 0,-1 6 1 16,2-1 0-16,-3 1 0 0,3 1-2 0,-3 0 1 15,1 1 1-15,-2-3 4 0,2 3-5 16,-1 0 0-16,-2-1 0 0,2 1-3 0,-3 0 3 16,0-1-1-16,-2-3 0 0,1 3 2 0,-3-5-4 15,0-1 3-15,1-4 0 0,-2-1-3 0,-2 1 4 16,3-5-1-16,-3 3 0 0,3-1 1 16,-4-2-2-16,2 2 0 0,-1-1-2 0,-2-2 0 15,5-1 2-15,-2-4 0 0,1-2-1 0,2-2-2 16,-1-6 1-16,1 0 0 0,2-4 1 0,0-3-1 15,2-2 2-15,-2-1-3 0,0 0 3 16,1 0 1-16,-1 0-2 0,0 0 1 0,0 0-1 16,-1-1 0-16,1 1 1 0,1 0 2 0,-1 0-1 15,0 0-3-15,0 1 2 0,0-1-3 16,-1 0 2-16,1 0 1 0,1 1-2 0,-1 1 1 16,0-2 0-16,3 1 0 0,-2-1 4 0,1 1-2 15,5 2-5-15,1-3 2 0,5 0-2 0,-1-4 2 16,7 1 4-16,3-1-4 0,6-3 1 0,5-3 2 15,8 0-4-15,8-3 0 0,10-1 2 16,9-3-5-16,10-1-3 0,18-4-14 0,8 2-28 16,15-6-57-16,12 2-94 0,7-1-201 0,13 0-557 15,8 0-646-15</inkml:trace>
  <inkml:trace contextRef="#ctx0" brushRef="#br0" timeOffset="1.10386E6">19788 7941 1 0,'-4'-1'0'0,"2"-3"0"15,1-1 0-15,-2 2 0 0,1 0 0 0,0 0 0 16,0 1 0-16,0 0 0 0,-2 1 0 16,0-2 0-16,1 2 0 0,-1-2 0 0,0-2 0 15,0 0 0-15,0 1 0 0,1 1 138 0,-2-2 33 16,1 0 4-16,-2 1-5 0,1-1 1 0,1 2-1 15,-1-2-11-15,1 2 1 0,-1-3-3 16,1 3-10-16,0 0-12 0,1 1-17 0,2 0-19 16,0 2-14-16,-1-2-11 0,2 1-17 0,0 1-13 15,2 1-11-15,-1-1-12 0,-1 0-10 16,1 0-6-16,0 0-8 0,1 2 5 0,1 0 3 16,1 0 6-16,-2 3 5 0,3 0-3 0,-2 2-1 15,2 0-3-15,-1 1-2 0,-2 5 0 0,3-3 0 16,-1 3 0-16,-3 0 2 0,2 2 4 0,-1 3 2 15,1-1 1-15,-2 1-1 0,3-1-2 0,-1-2-1 16,1 2-1-16,3-5 0 0,-2 3 2 16,3-3 2-16,1 0 2 0,1-5 5 0,1-1 13 15,4-6 12-15,3 0 10 0,7-6 6 0,5-7-3 16,5-6 6-16,5-7-4 0,7-7-9 0,3-6-13 16,6-3-20-16,4-4-2 0,1-2-6 15,4-3 2-15,2-3-5 0,0 2-3 0,-2 0-7 16,-3-1-13-16,-2-1-13 0,-9 3-11 0,-2 2-2 15,-9 6 1-15,-8 7 3 0,-5 5 1 16,-4 2-3-16,-7 8-5 0,0 5-8 0,-4 1-20 16,1 6-45-16,-5 4-76 0,0 1-97 0,1 5-131 15,-6 2-152-15,3 5-131 0,-5-1 291 16</inkml:trace>
  <inkml:trace contextRef="#ctx0" brushRef="#br0" timeOffset="1.10423E6">20252 7567 602 0,'-2'-4'86'0,"-4"-2"-11"0,1-1 9 15,0 4 23-15,4-2 36 0,-2 4 12 0,2-2-3 16,1 1-9-16,0 2-17 0,-1 0-19 16,1 0-27-16,1 0-24 0,-1 0-23 0,0 0-17 15,0 0-12-15,1 2-3 0,0-2 0 0,1 1 8 16,0 1 10-16,2 1 13 0,-2 0 11 16,2 0 8-16,1 0 6 0,0-1 2 0,0 0 6 15,3 1 2-15,-2-2 7 0,5-1 7 0,2 0 8 16,-1 0-2-16,10-1-6 0,5-2-10 15,4-2-14-15,5-5-10 0,6-1-9 0,5-4-9 16,8-2-7-16,5-1-5 0,1-2-8 0,1 2-11 16,-5 0-27-16,0 0-44 0,-5 0-73 0,-2-1-137 15,-7-2-323-15,0 0-951 0</inkml:trace>
  <inkml:trace contextRef="#ctx0" brushRef="#br0" timeOffset="1.10556E6">19098 9964 1 0,'-3'-5'0'16,"-3"-1"0"-16,2 0 0 0,0 3 0 16,4 1 0-16,-3-1 0 0,2 2 0 0,0 0 0 15,0 0 0-15,1 1 0 0,0-2 0 0,-1 2 26 16,2 0 75-16,-1 0 5 0,1 0 3 0,0 0-3 16,0 0-4-16,2 0-18 0,-2 2-26 0,0-2-30 15,1 0-20-15,-2 1-8 0,1-1-1 16,0 1 5-16,1 1 5 0,0 1 0 0,2-1 1 0,-1 0 3 15,0 2-1-15,-1-1-1 0,2 2 2 16,0 1 1-16,-3-1 2 0,3 1 3 0,-1 0 3 16,0 0-2-16,1 0 5 0,1 1 2 0,1 0 9 15,0 0 10-15,0 0 4 0,2 1 8 16,-2-1-1-16,4 0 5 0,0-1 9 0,0 1 9 16,1-1 10-16,-2 1-4 0,2-1-11 15,0 0-15-15,-2 0-7 0,2-1 5 0,2 1 9 16,-3-2 6-16,0-1-3 0,1-2-3 0,0 0 2 15,-1-3 5-15,5-3 5 0,1-5-9 0,6-5-13 16,7-4-11-16,4-7-7 0,1-4-4 0,5-1 1 16,6-2-4-16,0-3-2 0,3-1-2 15,-3-2-4-15,-1-1-7 0,-6 1-3 0,0 0-2 16,-5 6-3-16,1-4 1 0,-3 4-3 0,-4 0-6 16,1 3-6-16,-5 2-6 0,-2 5-12 15,-3 1-14-15,1 4-21 0,-7 2-32 0,3 0-37 16,-5 2-47-16,0 3-77 0,-3 0-120 0,1 5-151 15,-3 4-136-15,-1 0 186 0</inkml:trace>
  <inkml:trace contextRef="#ctx0" brushRef="#br0" timeOffset="1.10588E6">19579 9701 1673 0,'-9'-1'404'0,"3"-2"-299"16,-3 2-68-16,7 1-45 0,2 3-12 0,1-1 8 16,2 1 14-16,-2 0 12 0,3 2 11 0,1 2 9 15,-2-2 17-15,6 0 15 0,-2 1 12 16,2 3 6-16,4 0-9 0,-3 0-14 0,0 3-14 16,-1-3-11-16,1 4-4 0,-1-2 3 0,0 3 0 15,0-3 8-15,1 0 11 0,2-1 15 16,-1-4 3-16,2 2-4 0,5-5-10 0,2-2-12 15,6-4-11-15,7-6-4 0,4-1-7 0,9-9-3 16,5-4-5-16,8-3-3 0,9-2-4 16,10-1-1-16,6-3-4 0,6 4 1 0,-2 1-3 15,-1 2-14-15,-2 0-20 0,-4 0-42 0,0 1-64 16,-4-1-95-16,-2 1-188 0,0 1-419 0,-1 2-747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7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9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0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70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58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6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7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2E0CB-E321-471D-97C3-0CB13F0492CF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5143C-87EF-41C8-AE9F-AD0A2A7CF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6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.xml"/><Relationship Id="rId5" Type="http://schemas.openxmlformats.org/officeDocument/2006/relationships/image" Target="../media/image7.emf"/><Relationship Id="rId4" Type="http://schemas.openxmlformats.org/officeDocument/2006/relationships/customXml" Target="../ink/ink7.xml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customXml" Target="../ink/ink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.xml"/><Relationship Id="rId5" Type="http://schemas.openxmlformats.org/officeDocument/2006/relationships/image" Target="../media/image13.emf"/><Relationship Id="rId4" Type="http://schemas.openxmlformats.org/officeDocument/2006/relationships/customXml" Target="../ink/ink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customXml" Target="../ink/ink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33200" y="97920"/>
              <a:ext cx="11602440" cy="6512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760" y="89640"/>
                <a:ext cx="11619720" cy="653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38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0" y="288720"/>
              <a:ext cx="11678400" cy="6382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440" y="276480"/>
                <a:ext cx="11701080" cy="64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0880" y="198720"/>
              <a:ext cx="3428640" cy="6188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720" y="186120"/>
                <a:ext cx="3453120" cy="64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2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56240" y="237240"/>
              <a:ext cx="3817440" cy="1436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880" y="224280"/>
                <a:ext cx="3840120" cy="146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93840" y="311400"/>
              <a:ext cx="10975680" cy="6240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800" y="306360"/>
                <a:ext cx="10992240" cy="625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717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6760" y="42120"/>
              <a:ext cx="5369040" cy="6725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240" y="28800"/>
                <a:ext cx="5382360" cy="67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2800" y="276120"/>
              <a:ext cx="11142000" cy="6402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280" y="261720"/>
                <a:ext cx="11166480" cy="64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5653080" y="2300760"/>
              <a:ext cx="5828400" cy="3494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41200" y="2286360"/>
                <a:ext cx="5851080" cy="35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5740200" y="5068080"/>
              <a:ext cx="6258600" cy="13986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27240" y="5054040"/>
                <a:ext cx="6274800" cy="142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41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34720" y="5175720"/>
              <a:ext cx="38880" cy="264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5000" y="5168880"/>
                <a:ext cx="543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0080" y="71640"/>
              <a:ext cx="12054960" cy="67888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40" y="58680"/>
                <a:ext cx="12074040" cy="681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789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34720" y="5175720"/>
              <a:ext cx="38880" cy="264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5000" y="5168880"/>
                <a:ext cx="543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7360" y="47160"/>
              <a:ext cx="11793600" cy="6813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400" y="34920"/>
                <a:ext cx="11810520" cy="683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464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34720" y="5175720"/>
              <a:ext cx="38880" cy="264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5000" y="5168880"/>
                <a:ext cx="543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92400" y="73800"/>
              <a:ext cx="11661120" cy="6786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800" y="71280"/>
                <a:ext cx="11684520" cy="67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268440" y="3820680"/>
              <a:ext cx="8617680" cy="2514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8360" y="3807000"/>
                <a:ext cx="8641080" cy="253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27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534720" y="5175720"/>
              <a:ext cx="38880" cy="264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5000" y="5168880"/>
                <a:ext cx="543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9600" y="200160"/>
              <a:ext cx="12104280" cy="6660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240" y="186120"/>
                <a:ext cx="12125880" cy="668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393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pc-lenovo</dc:creator>
  <cp:lastModifiedBy>pc-lenovo</cp:lastModifiedBy>
  <cp:revision>5</cp:revision>
  <dcterms:created xsi:type="dcterms:W3CDTF">2023-10-22T03:02:06Z</dcterms:created>
  <dcterms:modified xsi:type="dcterms:W3CDTF">2023-10-22T06:12:40Z</dcterms:modified>
</cp:coreProperties>
</file>