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8" r:id="rId6"/>
    <p:sldId id="270" r:id="rId7"/>
    <p:sldId id="279" r:id="rId8"/>
    <p:sldId id="280" r:id="rId9"/>
    <p:sldId id="278" r:id="rId10"/>
    <p:sldId id="269" r:id="rId11"/>
    <p:sldId id="267" r:id="rId12"/>
    <p:sldId id="272" r:id="rId13"/>
    <p:sldId id="273" r:id="rId14"/>
    <p:sldId id="274" r:id="rId15"/>
    <p:sldId id="275" r:id="rId16"/>
    <p:sldId id="276" r:id="rId17"/>
    <p:sldId id="271" r:id="rId18"/>
    <p:sldId id="25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BA5D92-59E0-4D0C-BAEA-2A6C9B962FAF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3F346E1-4A15-46C5-9937-352D1A8B8573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pPr algn="ctr"/>
          <a:r>
            <a:rPr lang="en-US" b="0" cap="none" spc="0" dirty="0">
              <a:ln w="0"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Thank You</a:t>
          </a:r>
        </a:p>
      </dgm:t>
    </dgm:pt>
    <dgm:pt modelId="{AD19B6A7-4251-4A0A-A413-77D5CBF58FBC}" type="parTrans" cxnId="{89F7BCF4-10A4-4AB2-9392-5EBF3194B4B1}">
      <dgm:prSet/>
      <dgm:spPr/>
      <dgm:t>
        <a:bodyPr/>
        <a:lstStyle/>
        <a:p>
          <a:endParaRPr lang="en-US"/>
        </a:p>
      </dgm:t>
    </dgm:pt>
    <dgm:pt modelId="{C85DD4F7-5725-48AF-A746-51CD9B8DBFC9}" type="sibTrans" cxnId="{89F7BCF4-10A4-4AB2-9392-5EBF3194B4B1}">
      <dgm:prSet/>
      <dgm:spPr/>
      <dgm:t>
        <a:bodyPr/>
        <a:lstStyle/>
        <a:p>
          <a:endParaRPr lang="en-US"/>
        </a:p>
      </dgm:t>
    </dgm:pt>
    <dgm:pt modelId="{E4768223-D4D7-48FD-BC96-0DFE916F2AD6}" type="pres">
      <dgm:prSet presAssocID="{9ABA5D92-59E0-4D0C-BAEA-2A6C9B962F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D18BC0B-A8C8-4430-843A-D5DCE1C92C24}" type="pres">
      <dgm:prSet presAssocID="{A3F346E1-4A15-46C5-9937-352D1A8B85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41EA235-D4C8-4991-B724-7E87F233CB42}" type="presOf" srcId="{9ABA5D92-59E0-4D0C-BAEA-2A6C9B962FAF}" destId="{E4768223-D4D7-48FD-BC96-0DFE916F2AD6}" srcOrd="0" destOrd="0" presId="urn:microsoft.com/office/officeart/2005/8/layout/vList2"/>
    <dgm:cxn modelId="{BF990303-DF6C-46AE-BBE9-78C4C63A0DAD}" type="presOf" srcId="{A3F346E1-4A15-46C5-9937-352D1A8B8573}" destId="{4D18BC0B-A8C8-4430-843A-D5DCE1C92C24}" srcOrd="0" destOrd="0" presId="urn:microsoft.com/office/officeart/2005/8/layout/vList2"/>
    <dgm:cxn modelId="{89F7BCF4-10A4-4AB2-9392-5EBF3194B4B1}" srcId="{9ABA5D92-59E0-4D0C-BAEA-2A6C9B962FAF}" destId="{A3F346E1-4A15-46C5-9937-352D1A8B8573}" srcOrd="0" destOrd="0" parTransId="{AD19B6A7-4251-4A0A-A413-77D5CBF58FBC}" sibTransId="{C85DD4F7-5725-48AF-A746-51CD9B8DBFC9}"/>
    <dgm:cxn modelId="{A679A433-7336-469D-BCAE-19B9B991822B}" type="presParOf" srcId="{E4768223-D4D7-48FD-BC96-0DFE916F2AD6}" destId="{4D18BC0B-A8C8-4430-843A-D5DCE1C92C2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7T03:58:10.8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2211 8395 69 0,'0'-9'83'0,"-6"6"-4"0,6 3-5 0,-9-14-23 0,9 14-35 16,0 0-2-16,-1 5-2 16,1-5-4-16,13 22-2 0,1-5 2 15,-4 7 0-15,6 4 2 16,-1 10-2-16,4 4 1 15,-2 5 0-15,-1 4-1 16,0 1-2-16,3 2 0 16,0 1-2-16,0-6-1 0,0-2-1 15,-3-7 0-15,-1-6-1 16,-2-5 0-16,0-8 0 16,-7-3 1-16,6-7-1 15,-12-11 0-15,11 11 0 0,-11-11-4 16,0 0-9-16,8-9-47 15,-8 9-24-15,0-22-3 16,-1 6-5-16,-4-4-8 16</inkml:trace>
  <inkml:trace contextRef="#ctx0" brushRef="#br0" timeOffset="447.0529">2232 8359 34 0,'0'0'93'16,"2"-9"0"-16,-2 9-7 16,0 0-4-16,2-33-21 0,-2 33-45 15,6 0-2-15,7 3-4 16,1 4-4-16,14 3-1 16,8-1 0-16,7 3 1 0,18 2-6 15,-3 3 0 1,6 1 0-16,4 1 0 15,1 2 0-15,0-1 0 0,-5 0 0 16,0 0 0-16,-4-1 0 16,-2-5 0-16,-12 0 0 0,-1-6 0 15,-10 0-3-15,-13-6-20 16,-11 0-61-16,-11-2-3 16,0 0-4-16,-12 5-6 15,-13-2-4-15</inkml:trace>
  <inkml:trace contextRef="#ctx0" brushRef="#br0" timeOffset="637.8627">2740 8704 14 0,'-22'10'98'0,"8"-3"-2"16,3-6-4-16,11-1-5 16,-9-2-3-16,12-11-66 0,9 1-7 15,0-5-3-15,8-1-8 16,-2-6-8-16,8 6-26 15,8-6-49-15,-11 4-5 16,0 0-3-16,-7-1-8 0,0 4-2 16</inkml:trace>
  <inkml:trace contextRef="#ctx0" brushRef="#br0" timeOffset="1039.9053">2861 8275 44 0,'0'0'93'0,"16"-12"-4"0,-4 12-3 16,3 0-1 0,5 6-41-16,5 1-25 0,-1 4 0 15,-1 1-7-15,6 4-4 16,-3 2-2-16,4 0-3 0,-2 2 0 16,-1-2-3-16,-8-1 0 15,0-2 0-15,-6-3 0 16,-2-3 0-16,-11-9 0 15,0 0 0-15,10 0 0 16,-10-8 0-16,-1-7 0 0,-3-6 0 16,2-5 0-16,-3-4 0 15,3-5 0 1,1 2 0-16,1-1 0 16,1 4 0-16,-1 3 0 0,6 2 0 15,5 9 0-15,1 2 0 0,1 7 0 16,3 5 0-16,0 2 0 15,2 0 0-15,3 5 0 16,-3 3 0-16,1 3 0 0,-3-5-7 16,-3 2-79-16,4-1-2 15,-1-4-5-15,-5-3-6 16,3-10-5-16</inkml:trace>
  <inkml:trace contextRef="#ctx0" brushRef="#br0" timeOffset="1767.2971">3551 7766 17 0,'0'0'95'15,"0"0"1"-15,-12-2-5 0,0 7-5 16,3 8-2-16,9 6-72 16,-4 2-2-16,-1 6-1 15,5-2-3-15,0 0-3 0,12-2-1 16,5-3-2-16,3-5 0 15,2-4 0-15,6-8 0 16,-3-3 0-16,-3-9 0 16,-2-6 0-16,-3-5 0 15,-8-3 0-15,-5 2 0 16,-4-3 0-16,-5 7 0 0,-3 0 0 16,0 5 0-16,-5 3 0 15,2 6 0-15,11 3 0 16,-12 0 0-16,12 0 0 15,3 10 0-15,8-6 0 0,-1 2 0 16,7-3 0-16,4-3 0 16,2-3 0-16,0-3 0 15,1-8 0-15,-4-1 0 16,-1-6 0-16,-1-4 0 0,-5-2 0 16,-5-4 0-16,2-1 0 15,-8-5 0-15,-2 0 0 16,0-3 0-16,-7-1 0 0,-2-5 0 15,-1 0 0-15,-2-4 0 16,-3 1 0-16,-1 2 0 16,-2-1 0-16,-4 4 0 15,4 4 0-15,-6 5 0 0,-4 5 0 16,-1 6 0-16,-1 5 0 16,-1 5 0-16,2 5 0 15,2 3 0-15,1 3 0 16,6 3 0-16,5 3 0 0,5 7 0 15,8 3 0-15,2 7 0 16,13 3 0-16,3 6 0 0,3 6 0 16,7 5 0-1,6 6 0-15,6 2 0 16,5 6 0-16,1-6 0 0,1 4 0 16,4-4 0-16,3-7 0 15,-4-6 0-15,2-11 0 0,-3-6 0 16,-3-13 0-16,-6-5 0 15,5-9 0-15,-15-16-32 16,-4 1-53-16,-1-9-3 0,-10-2-4 16,-8-4-8-16,-4-3-1 15</inkml:trace>
  <inkml:trace contextRef="#ctx0" brushRef="#br0" timeOffset="2954.9085">4131 7163 31 0,'0'0'87'15,"0"5"1"-15,6 7-2 16,3-1-4-16,21 2-50 0,-16 1-3 16,1-1-4-16,7-1-9 15,-1-4-5-15,2-6-3 16,0-2-1-16,2-4-2 0,-4-9-1 16,-4-5-4-16,-2 0 0 15,-7-5 0-15,-4-1 0 16,-4 0 0-16,-6 1 0 15,-5 0 0-15,-2 4 0 0,-1 1 0 16,-2 3 0-16,6 5 0 16,2 2 0-16,8 8 0 15,0 0 0-15,0 0 0 0,0 0 0 16,17 11 0-16,2 5 0 16,6 4 0-1,5 4 0-15,6 8 0 0,2 5 0 16,5 8 0-16,4 3 0 15,6 9 0-15,-3 1 0 0,1 7 0 16,-1 0 0-16,-2-2 0 16,-3 0 0-16,-8-6 0 15,-6-4 0-15,-8-5 0 16,-9-8 0-16,-7-3 0 0,-7-9 0 16,-5-5 0-16,-7-7 0 15,-5-6 0-15,-4-3 0 0,-2-5 0 16,-1-2 0-16,-1-11 0 15,5-6 0 1,-2-4 0-16,1-7 0 0,6-4 0 16,-1-7 0-16,3-6 0 0,1-6 0 15,1-7 0 1,3-2 0-16,-2-5 0 0,3-1 0 16,-2-4 0-16,2 2 0 15,2 0 0-15,0 3 0 16,-1 4 0-16,0 5 0 0,-1 5 0 15,1 6 0-15,2 7 0 16,-1 5 0-16,1 7 0 16,3 6 0-16,1 7 0 15,0 13 0-15,20-13 0 16,0 13 0-16,3 4 0 0,1 5 0 16,4 2 0-16,2 7 0 0,-1 1 0 15,-5 5 0-15,-4 3 0 16,-4-1 0-16,-8 1 0 15,-4-3 0-15,-4-2 0 16,-1-4 0-16,-7-4 0 16,0-5 0-16,8-9 0 0,-14 7 0 15,14-7-3-15,0 0 2 16,1-7 0-16,8-3 0 16,4-1 1-16,1-5 0 15,1-4 1-15,-1-4 0 16,1-1 1-16,-5-7 0 0,-3-1-2 15,-4-2 0-15,-2-4 0 0,-7 2 0 16,-2 1 0 0,-4 1 0-16,-4 4 0 15,1 6 0-15,1 4 0 0,-1 7 0 16,4 4 0-16,11 10 0 0,-12-3 0 16,12 3 0-16,3 10 0 15,6 5 0-15,5 3 0 16,4 3 0-16,3 1 0 15,3 0 0-15,1-3 0 16,0-3 0-16,0-8 0 0,0-5 0 16,-2-3 0-1,-4-13 0-15,-2-3 0 0,-6-8 0 0,-3-1 0 16,-5 0 0-16,-3 0 0 16,0 1 0-16,-6 2 0 15,2 4 0-15,2 3 0 16,-1 3 0-16,3 12 0 15,2-12 0-15,8 12 0 0,1 2 0 16,3 6 0-16,1 3 0 16,3 3 0-16,0 4 0 15,0 0 0-15,-2 0 0 16,-3-3 0-16,-2-3 0 16,-3 4-3-16,-8-16-82 0,0 0-3 15,-13-8-3-15,-10-12-7 16,-6-7-6-16</inkml:trace>
  <inkml:trace contextRef="#ctx0" brushRef="#br0" timeOffset="3104.9749">4682 6391 12 0,'-13'0'72'16,"-4"-3"-71"-16,17 3 0 0,-2-11-1 15,2 11 1-15,0 0-88 16</inkml:trace>
  <inkml:trace contextRef="#ctx0" brushRef="#br0" timeOffset="3664.4255">2994 10313 26 0,'-7'-11'92'15,"7"11"-2"-15,0 0-4 16,-2 14-2-16,5 0-2 16,0 8-73-16,17 6-2 0,8 6 2 15,4 9-2 1,5 6-2-16,11 3-1 0,2 3-1 15,-3 3 0-15,7-3-1 16,-6-2 0-16,-8-6-2 16,3-6-5-16,-9-12-5 15,-4 4-48-15,-11-19-26 0,-7-7-3 16,-12-7-7-16,0 0-6 0</inkml:trace>
  <inkml:trace contextRef="#ctx0" brushRef="#br0" timeOffset="3984.2786">3011 10388 28 0,'-21'-23'97'0,"-1"0"-2"16,5-2-6-16,8-2-3 0,5 0-3 15,-21-1-69-15,35-1-5 16,10-1-1-16,5 1-6 15,12 3-2-15,5 5 0 0,0 5 0 16,4 6 0-16,-6 10 0 16,0 4 0-16,-4 12 0 15,-6 7 0-15,-12 4 0 16,-10 7 0-16,-9-2 0 0,-2 2 0 16,-11-3 0-16,-4-5 0 15,-2-2 0-15,-2-7 0 16,6 2-11-16,1-12-73 15,15-7-5-15,-8 7-5 0,8-7-7 16,4-7-3-16</inkml:trace>
  <inkml:trace contextRef="#ctx0" brushRef="#br0" timeOffset="4560.8921">4022 10658 80 0,'0'0'93'0,"-6"4"-5"15,-4-5-2 1,-1-8-2-16,-4-1-62 0,1-4-3 16,-1-6-3-16,0 0-5 15,-2-4-2-15,1-1-6 0,-1-2-3 16,0-2 0-16,0-3 0 15,3-2 0-15,1-5 0 16,2-3 0-16,5-1 0 16,0-1 0-16,5-1 0 15,6 4 0-15,3 3 0 16,2 7 0-16,3 11 0 0,0 4 0 16,-1 15 0-16,-1 2 0 15,1 15 0-15,-4 10 0 16,4 3 0-16,-2 5 0 15,1 3 0-15,5 0 0 0,2-4 0 16,2-4 0-16,2-7 0 16,2-8 0-16,3-3 0 15,-5-11 0-15,8-23-40 16,-4 15-45-16,-3-5-3 0,-2-2-6 16,-4-7-6-16,-7 0-4 15</inkml:trace>
  <inkml:trace contextRef="#ctx0" brushRef="#br0" timeOffset="5165.8062">4247 10044 82 0,'10'0'94'0,"-4"-7"-3"0,3-6-5 0,0-18-16 16,1 9-37-16,2-4-7 15,-5-2-10-15,-1-3-5 16,-2 0-9-16,-2 0-2 16,-1 1 0-16,-3 1 0 0,-7 4 0 15,-1 4 0-15,-5 2 0 16,-2 5 0-16,-2 7 0 16,-1 3 0-16,4 4 0 15,-1 4 0-15,4 4 0 0,2 6 0 16,3 4 0-1,8 3 0-15,0 3 0 0,13 5 0 16,3-2 0-16,5 3 0 0,7 1 0 16,4-5 0-16,2-5 0 15,1-9 0-15,3-5 0 16,-4-7 0-16,0-11 0 16,-7-10 0-16,-1-6 0 0,-5-5 0 15,-7-4 0-15,-5-3 0 16,-6 2 0-16,-3-2 0 15,-4 3 0-15,-5 1 0 16,-3 4 0-16,0 2 0 0,1 5 0 16,3 5 0-16,3 2 0 15,5 6 0-15,0 11 0 16,18-10 0-16,1 10 0 0,8 0 0 16,1 6 0-16,6 5 0 15,2 4 0-15,-3 2 0 16,-1 8 0-16,-5 1 0 15,-3 5 0-15,-10 3 0 0,-4 1 0 16,-11 1 0-16,-5-4 0 16,-2 6-13-16,-6-13-73 15,-8-4-3-15,-2-4-5 16,-1-10-7-16,4-8-2 16</inkml:trace>
  <inkml:trace contextRef="#ctx0" brushRef="#br0" timeOffset="6211.2843">4885 9538 30 0,'23'-12'94'0,"-4"0"1"0,0-2-6 0,-8-1-2 16,-1-2-3-16,-27-3-74 15,19-4 0-15,5-4 0 0,-2-1-8 16,0-2-2-16,-3 0 0 15,0 0 0-15,-2 0 0 16,-4 4 0-16,-3 1 0 16,-5 7 0-16,-2 3 0 15,0 5 0-15,-2 3 0 0,2 6 0 16,-1 2 0-16,6 6 0 16,1 7 0-1,7 3 0-15,2 4 0 0,7 2 0 16,7 5 0-16,4 3 0 0,7-1 0 15,4 3 0-15,1-6 0 16,5-5 0-16,-1-7 0 16,-2-7 0-16,-1-7 0 0,-5-10 0 15,-2-13 0-15,-8-6 0 16,-6-5 0-16,-5-3 0 16,-4-2 0-16,-2 0 0 15,-6 3 0-15,-2-1 0 16,-3 3 0-16,4 3 0 0,-2 7 0 15,6 3 0-15,2 6 0 16,1 5 0-16,0 10 0 16,17-1 0-16,-2 6 0 0,0 8 0 15,4 3 0-15,0 4 0 16,1 3 0-16,1 4 0 16,-1-4 0-16,-3 0 0 0,1-6 0 15,-6 0 0 1,-4-8 0-16,-8-9 0 15,0 0 0-15,1-17 0 0,-6-2 0 16,-4-9 0-16,-3-3 0 16,0-8 0-16,2 0 0 0,2-4 0 15,3 4 0-15,3 5 0 16,3-1 0-16,6 9 0 0,4 5 0 16,4 9 0-16,3 6 0 15,4 6 0-15,-1 11 0 16,3 5 0-1,1 4 0-15,-1 3 0 0,4 2 0 16,-5-2 0-16,0-3 0 0,-1-5 0 16,1-5 0-16,-5-9 0 15,3-1 0-15,-6-14 0 16,0-7 0-16,-4-8 0 16,0-8 0-16,-6-3 0 15,-4-6 0-15,0-2 0 16,-9-5 0-16,-5 2 0 0,-5-4 0 15,-4 0 0-15,-7-1 0 0,-1-2 0 16,-6 0 0-16,1-4 0 16,-7 0 0-16,2 2 0 15,2 3 0-15,-2 7 0 16,3 6 0-16,6 9 0 0,3 10 0 16,8 12 0-16,6 10 0 15,9 9 0-15,5 14 0 16,11 10 0-16,9 9 0 15,9 10 0-15,9 9 0 16,5 6 0-16,9 2 0 0,2 2 0 16,4-2 0-16,0-3 0 15,3-8 0-15,-4-7 0 16,-2-11 0-16,-4-12 0 0,-6-14 0 16,0-7-26-16,-15-11-62 15,-8-15-3-15,-14-6-4 0,-9-6-8 16,-18 0 0-16</inkml:trace>
  <inkml:trace contextRef="#ctx0" brushRef="#br0" timeOffset="6398.4747">5565 8395 59 0,'-36'1'100'0,"13"-1"-5"0,9 0-6 16,11-8-3-16,6-8-4 16,36-6-82-16,-15-4 0 15,8-1 0-15,0-8-12 0,9 2-52 16,-3-2-23-16,0 0-3 15,-5 3-6-15,-2 2-6 16</inkml:trace>
  <inkml:trace contextRef="#ctx0" brushRef="#br0" timeOffset="7243.8845">6088 8034 73 0,'0'0'91'16,"0"-14"-4"-16,0 14-5 16,-18 4-1-16,4 0-55 0,-3 17-15 15,-2 4-2-15,2 7-1 16,-2 4-2-16,7 3-1 15,4 4-1-15,6-3-1 0,2 0-1 16,10-7 0-16,5-6-1 16,6-8 1-16,3-6 1 15,-1-11-1-15,-3-3 1 16,-2-13 0-16,-6-6 1 0,-6-5-1 16,-3-2-3-16,-3-1 0 15,-9 1 0-15,-1 4 0 16,-1 3 0-16,0 6 0 0,0 3 0 15,11 11 0 1,-11-2 0-16,11 2 0 0,2 14 0 16,5-1 0-16,6 4 0 15,4 0 0-15,3 1 0 16,1-2 0-16,5-4 0 0,-2-6 0 16,-1-4 0-16,0-4 0 15,-1-13 0-15,-6-6 0 16,-1-7 0-16,-5-7 0 0,-3-7 0 15,-3-3 0-15,-4-6 0 16,1-4 0-16,-9-2 0 16,-1-4 0-16,-5-4 0 15,-3-5 0-15,-3-1 0 0,1-3 0 16,-7-1 0-16,1 2 0 16,-4 2 0-16,1 8 0 15,-2 7 0-15,6 11 0 16,-5 11 0-16,6 10 0 0,2 15 0 15,4 9 0-15,2 8 0 16,8 13 0-16,5 12 0 16,5 9 0-16,10 10 0 0,9 9 0 15,9 3 0 1,6 7 0-16,8 1 0 0,5-3 0 16,5-4 0-16,0-7 0 15,1-11 0-15,0-6 0 0,-7-16-3 16,3-10-38-16,-9-8-47 15,-9-7-2-15,-14-8-5 16,-12-8-7-16</inkml:trace>
  <inkml:trace contextRef="#ctx0" brushRef="#br0" timeOffset="7496.5431">6203 7703 79 0,'-14'-20'89'0,"8"-2"-2"16,6-3-4-16,6-1 0 15,13 2-66-15,2 1 0 16,3 1-1-16,5 5-3 16,1 6-4-16,-1 4-2 0,2 7-1 15,-1 2-1-15,-1 11-5 16,-1 4 0-16,1 5 0 16,-2 4 0-16,1-2 0 15,0-2 0 1,2-2-6-16,-5 3-26 0,1-18-54 15,-5-8-1-15,-7-11-6 16,-5-13-4-16,-8-3-3 16</inkml:trace>
  <inkml:trace contextRef="#ctx0" brushRef="#br0" timeOffset="7617.0572">6585 7376 19 0,'-31'-28'91'0,"4"4"-2"0,0 4-4 0,4 4-7 15,5 0-2-15,1-3-83 16,9 5-51-16,6 1-17 15,2 1-6-15,8 0-6 0,5-2-6 16</inkml:trace>
  <inkml:trace contextRef="#ctx0" brushRef="#br0" timeOffset="8330.9387">6731 7033 12 0,'1'8'87'0,"-1"8"4"15,-7 1-2-15,3 5-6 0,-2 0 0 16,35 3-71-16,-61 6-1 16,34-1 1-16,9 4-2 15,6-4-3-15,4 0-4 0,5-4 0 16,8-8 0-16,1-4-1 16,2-10 1-16,-2-4-3 15,-2-9 0-15,-9-9 0 16,-4-7 0-16,-11-4 0 15,-7-1 0-15,-6 3 0 16,-13 1 0-16,-9 4 0 0,-5 5 0 16,-1 7 0-16,-6 3 0 15,3 7 0-15,4-1 0 0,2 3 0 16,5 5 0-16,8 1 0 16,7-1 0-16,9-7 0 15,0 12 0-15,9-10 0 16,6-2 0-16,4-2 0 15,5-8 0-15,2-3 0 0,-1-7 0 16,3-2 0-16,-4-4 0 16,-2-2 0-16,-4 1 0 15,-2 4 0-15,-4-2 0 0,-1 6 0 16,-1 4 0-16,-2 3 0 16,3 7 0-16,-1 3 0 15,2 2 0-15,2 8 0 0,0 4 0 16,1 2 0-16,3 3 0 15,-2 4 0-15,-2 0 0 16,1-2 0-16,-2-2 0 16,-5-2 0-16,1-5 0 0,-9-10 0 15,0 0 0-15,0 0 0 16,0-14 0-16,-6-4 0 16,-1-5 0-16,-2-4 0 15,2-1 0-15,1-2 0 16,1 2 0-16,4 0 0 0,1 6 0 15,7 0 0-15,4 8 0 0,3 3 0 16,5 6 0-16,3 5 0 16,3 0 0-16,1 9 0 15,3 1 0-15,1 2 0 16,1 1 0-16,-1-6 0 16,2 1 0-16,-8 4-76 0,3-12-11 15,-1-8-3-15,-8-7-6 16,-5-6-6-16</inkml:trace>
  <inkml:trace contextRef="#ctx0" brushRef="#br0" timeOffset="21448.3538">7286 6383 9 0,'-12'1'52'0,"12"-1"-9"0,-18 4-11 16,7-4-2-16,3 0-7 15,8 0-4-15,-17 3-2 16,8 0-1-16,0 0-2 15,-1 0 0-15,-2 1-2 16,0 2-1-16,-2 0-1 0,2-1-2 16,-2 0-1-16,-1 1-1 15,-1 0-1-15,0-1 0 16,-1 2-1-16,-3 0 0 0,1 1 0 16,-1-1-1-16,1 2 1 15,-3 2-2-15,0-1 1 16,0 3 0-16,-1-1-1 15,2 4 1-15,-4-3-3 0,2 4 1 16,-5-1 0-16,2-1 1 16,-3 2-1-16,-1 1 0 15,0 1 0-15,-1 1 0 16,-2 0-1-16,1-1 1 0,-2 4-1 16,1-2 1-16,-1 2-1 15,-1-1 0-15,-1 0 0 16,1-2 1-16,1 0-1 15,-1 1 0-15,-1-1 0 0,-1 2 0 16,0-1 0 0,1-1 0-16,-1 2 0 0,-2-1 0 15,-4 4 0-15,4-4 0 16,-2 4 1-16,0-1-1 16,0 1 1-16,-2 1 0 0,2-3-1 15,0 6 1-15,0-6 0 16,-1 5-2-16,2-3 1 15,-2 3 0-15,0-2 0 16,2 1-1-16,0 3 1 0,-1-3 0 16,-2 2-1-16,3 1 1 15,-3 1-1-15,2-2 1 16,-2 2 0-16,-3-2 0 0,1 4 0 16,-1-2 0-16,-1 2-1 15,-1 3 0-15,-1 0 1 16,-2 3-1-16,0-2 0 15,-1 5 0-15,2-2 1 0,-3 5-1 16,-2-2 2-16,1-1 0 16,-4 4 0-16,4-4 0 0,-2 6 0 15,-2-4 0 1,0 3-1-16,-2 1 0 0,0 1 0 16,2-1 0-16,0 2-1 15,-2 3 2-15,-1-3-1 16,-1 2 1-16,3 0 0 15,1-2 0-15,-1 2 0 0,-2-3 1 16,4 2-2-16,0 0 0 16,2 3-2-16,-2-3 2 0,-1 2 2 15,-2 1-2 1,2 1 0-16,2 1 0 0,1-2 1 16,1 0 0-16,2 1-1 15,1-1 0-15,4 1 0 16,-1 3-1-16,7-1 1 0,0-1 0 15,-3 0 0-15,4 2 1 16,-2-1 0-16,2 1 0 0,2-1 0 16,1-3 1-1,5 1-1-15,0-5 0 0,3 2 1 16,3-3-1-16,4 0-1 16,0-1 1-16,8-1 0 0,-3 2 1 15,2-2 0 1,2 3-1-16,4-1 1 15,-1-2 0-15,1 1-1 0,9-3 1 16,-2 0 0-16,2-3 0 0,3 0 0 16,9-3 0-16,1-1 1 15,3-1-1-15,8-4 1 16,-10 3 0-16,13-5-2 16,-5 4 3-16,0-5-2 0,0-1 1 15,1-3-2-15,1 1 0 16,-3 0 0-1,8-4 0-15,-4-1 1 0,3-2-1 0,0-1-1 16,2-1 0-16,-2-1 2 16,4-2-1-16,1-1 1 15,1-1-1 1,0 1 0-16,-5-3 0 0,4-3 0 16,3 2 0-16,0-3 0 15,-1 0 0-15,0-3 0 0,-1 2 0 16,3-2-2-16,4-3 1 15,-1 0-1-15,-2 1 1 16,1-2 0-16,3 0 0 0,-3-3 0 16,4-3-1-16,0-1 2 15,2-1 0-15,4-4 0 0,-2-2 0 16,7-1-2-16,1-4 1 16,3-2 0-16,-2-2 0 15,2-2-1-15,0-1 1 16,0-3-1-16,2 1 1 15,0-3 0-15,-1 0 0 16,1 1 0-16,-1-1 0 16,4-1-1-16,-3 2 0 15,-1-2 1-15,0 2-2 0,-2-1 1 16,-1-2-1-16,1 1 1 0,-1-4 0 16,0 1 1-16,-1-1-1 15,-1-1 1-15,1-3 0 16,0 2 1-16,0-3-1 15,1-1 1 1,-1 0 0-16,0 0-1 16,0-1 0-16,3-4-1 15,-2 4 1-15,0-1 0 0,-1-1 0 16,2 1-1-16,-1 1 1 0,-1-1-1 0,-1 0 2 16,0 0-1-16,0-1 1 15,0 2 0-15,-1-2-1 16,1 1 1-16,1-1 0 0,-1 1-1 15,-1-1 0-15,1 1 0 16,-1 0-1-16,1-3 1 16,-1 0-1-16,2-2 1 0,1-1-1 15,0-3 1-15,2 0 0 16,2 1 1-16,-4-2-1 16,3 3 0-16,-2 0 0 15,-1-1 1-15,-2 5-1 16,0-2 0-16,-2 0 0 0,-1 0 0 15,0 0 0-15,-4-1-1 16,2-3 1-16,-1 2-1 16,-2-2 0-16,-1 2 1 15,-1-1 0-15,-3 0 0 0,-3 0 0 16,2 2 0-16,-1-1 0 16,-2 1 0-16,2-2 0 0,-4-2 0 15,6 2-2 1,-3-2 1-16,0 1 0 15,-2 0 0-15,-2 0 0 0,2 3 1 16,-5 1 0-16,-1 2 0 16,-1-1 1-16,-3 2 0 15,2 0 1-15,-4 0 0 0,0-1 1 16,0 0-1-16,-2 0 0 16,1-1 1-16,-2 0 0 15,0-2-1-15,2 3-1 0,-2-1 0 16,1 2 0-16,-3-1 0 15,0 1 0-15,-5 0 0 16,-1 0 0-16,-2 2 0 0,-2-1 1 16,-5 1 0-16,0 1 1 15,-2 5-1-15,-1-1 1 16,-1 3 0-16,-1 4-1 0,-4 0 1 16,0 1-1-16,-3 3 1 15,0 1-2-15,-3 1 0 16,2-1 1-16,-4 3-1 15,0-2-1-15,-1 5 1 16,1-1-1-16,-4 2 0 0,2-1 1 16,-2 5-1-1,1-2 0-15,1 2 0 0,-2 1 0 0,4 1 0 16,-5 1 0 0,4 1 0-16,-4 1 0 0,3 1 0 15,-1 1 0-15,1 1 0 16,1-1 0-16,-2 2-1 15,-1 1 1-15,2 1 0 16,-3 0 0-16,3 1-1 0,-1-1 1 16,1 1 0-16,-1 3 0 15,2-2 0-15,-2 0-1 16,4 2 1-16,-4-1 0 0,3 0-1 16,-2 1 1-1,0 1-1-15,-1-1 1 0,-1 0-1 16,-3 1 0-16,-2 0 1 15,-2 2-1-15,-4 1 1 0,-2 3-1 16,-3-2 0-16,-5 4 0 16,-5 3 0-16,-3 2-2 15,-7 4-2-15,-4 5-4 16,-4 7-10-16,0 6-62 0,-14 6-3 16,-13 7-3-16,-10 5-8 15,-12 8 0-15</inkml:trace>
  <inkml:trace contextRef="#ctx0" brushRef="#br0" timeOffset="23060.0495">5383 10302 43 0,'0'0'89'0,"0"0"0"16,-5-10-5-16,5 10-2 16,0 0-43-16,0 0-24 15,0 0-3-15,0 0-2 16,0 0-4-16,0 0-3 0,0 0-1 16,0 0 0-16,1 7 0 15,-1-7-1-15,11 19 1 16,-3-7 0-16,1 5-1 15,3 4 1-15,0 3-1 16,3 4 1-16,1 5-2 0,2 6 0 16,3 2 0-16,1 6 0 15,4 3 0-15,1 2 0 16,0 2 0-16,4 1 0 0,0 2 1 16,0-1 0-16,1 2 1 15,-2 1 0-15,1 0 0 16,-1 2 1-16,-2 1-1 0,0-1 2 15,-1-3-2-15,-2 2 1 16,0-6-3-16,-1-5 0 16,-1-5 0-16,0-6 0 15,-4-5 0-15,-1-7 0 16,-1-4 0-16,-1-6 0 0,-5-6 0 16,0-1 0-16,-11-9 0 0,15 7 0 15,-15-7 0-15,10 0 0 16,-10 0 0-16,0 0 0 15,10-3 0 1,-10 3 0-16,0 0 0 0,1-11 0 16,-1 11 0-16,0 0 0 0,2-11 0 15,-2 11 0-15,0 0 0 16,5-11 0-16,-5 11 0 0,8-10 0 16,-8 10 0-1,12-11 0-15,-12 11 0 0,15-14 0 16,-6 2 0-16,5-1 0 15,1-2 0-15,5-4 0 16,2-6 0-16,7-2 0 0,2-6 0 16,5-6 0-16,5-1 0 15,1-4 0-15,4-1 0 16,0-1 0-16,0 2 0 0,-1 0 0 16,-1 7 0-1,-5 1 0-15,-3 9 0 0,-4 2 0 16,-6 5 0-1,-4 6 0-15,-8 4 0 16,-3 4 0-16,-11 6 0 0,10-4 0 0,-10 4 0 16,0 0 0-16,0 0 0 15,0 0-11-15,0 0-45 0,0 0-31 16,0 0-1 0,0 0-6-16,-4-15-6 0</inkml:trace>
  <inkml:trace contextRef="#ctx0" brushRef="#br0" timeOffset="23528.216">6646 10637 43 0,'-12'5'88'0,"-2"-1"-2"15,5-1-4-15,9-3-4 16,-12 12-36-16,12-12-30 16,0 0-1-16,11 2-2 0,3-2-1 15,8 0-2-15,5 0 1 16,3-3-1-16,7 1 0 16,1 1-1-16,5-2-1 15,-3 3 0-15,4 0-1 16,-2 0 0-16,-3 0-1 15,-2 6 0-15,-4 1 0 0,-3 0 0 16,-2 4-2-16,-5 0 0 16,-5 1 0-16,-2 4 0 0,-5 2 0 15,-6 3 0-15,-4 3 0 16,-1 4 0-16,-6 3 0 16,-5 3 0-16,-5 0 0 15,-1 4 0-15,-1-2 0 0,2 0 0 16,1-6 0-16,3 1 0 15,0-9 0-15,8 0 0 16,1-8-2-16,3-14-61 16,5 7-26-16,-5-7-1 0,15-7-8 15,-10-7-4-15</inkml:trace>
  <inkml:trace contextRef="#ctx0" brushRef="#br0" timeOffset="24021.5053">7187 10271 45 0,'13'-11'91'0,"-1"-7"-2"0,8-5-4 16,6-6-3-16,5 2-44 0,3-10-21 16,5-2-4-16,4-2-4 15,-1-2-5-15,0 3-4 16,-5 5-4-16,-5 6-9 15,-12 9-41-15,0 4-26 16,-8 5-3-16,-12 11-8 0,0 0-3 16</inkml:trace>
  <inkml:trace contextRef="#ctx0" brushRef="#br0" timeOffset="24240.0567">7535 10005 63 0,'5'23'88'0,"4"1"1"0,5 5-5 0,-1-9-20 16,10 15-27-16,-5 3-10 0,4 0-6 16,-2 1-6-16,1 2-5 15,-1-2-4-15,-2-2-2 0,1-4-1 16,-1-3-3-16,-1-4 0 16,2-5 0-16,0-1 0 15,-4-7-6-15,5 1-12 16,-7-4-64-16,2-7-5 15,-3-3-1-15,-2-3-9 0,-4-7-2 16</inkml:trace>
  <inkml:trace contextRef="#ctx0" brushRef="#br0" timeOffset="25752.3464">8137 9921 7 0,'0'-9'87'16,"0"9"1"-16,-9 0-3 16,9 0-6-16,-16 13-1 15,3 1-64-15,0 7-4 0,-1 4 0 16,3 5-3-1,-2 2-2-15,5 3-1 0,2-1 0 16,6-1-3-16,6-1 0 16,6-7-1-16,6-3 0 0,5-8 0 15,2-5 0 1,0-7 0-16,1-4-1 0,-4-9-1 16,-3-6 1-16,-5-6-1 15,-4-3 0-15,-5-2 1 0,-3-3-1 16,-2 3 1-16,-9 1 0 15,0 3 1 1,-3 4 0-16,0 5-1 16,1 4 0-16,1 7 0 0,10 4 0 15,-10 3-1-15,9 7 1 0,2 2-1 16,5 2 1-16,8 3 0 16,2-1 1-16,4 0-1 15,1-1 1-15,1-4 0 16,3-4 0-16,-1-4 1 15,-1-3 0-15,-2-5 1 0,2-10 0 16,-4-1 1-16,-2-8-1 16,1-4 1-16,-4-1 0 0,1-6 1 15,-2 1-2 1,-3-2 1-16,-1-1-1 0,-4 2 0 16,0 1 0-16,-3-3 0 15,-1 4 0-15,-1 0-1 0,-2 1 0 16,-3 2 1-16,0 0-2 15,-2 0 1-15,-1 1 0 16,-2 0 0-16,1 1 0 16,-3 0 0-16,2 2 0 0,-3-2-1 15,-1 4 1-15,0-1-1 16,0 2 1-16,1 3-1 16,-5 2 1-16,2 3-1 0,-1 3 1 15,0 2 0-15,0 1-1 16,0 5 0-16,3 2 0 15,-2 2 0-15,3 0 0 16,5 8-1-16,1 0 0 0,3 5 0 16,4 5 1-1,2 2-1-15,8 7 1 0,2 2 0 16,7 6-1-16,7 4 2 16,2 1-1-16,6 4 0 0,3 2 0 15,2-2 0-15,4-2 1 16,-3-3-1-16,-2-3 0 15,-1-8 0-15,0-8 1 16,-5-9 0-16,-5-7-1 0,-5-7 1 16,0-10-1-16,-11-9 0 15,-1-3 0 1,-8-5 0-16,-2 1 0 0,-4-2 0 0,-8 4-1 16,1 5 1-16,0 4-1 15,-1 4 1-15,4 5-1 16,8 9 0-16,0 0 0 15,0 0 0-15,0 0 0 0,15-2 0 16,0 2 1 0,1-1 0-16,4-5 0 0,0-3 1 15,1-6 0 1,-1-4 1-16,-3-7 0 0,-3-3 0 16,0-7 0-16,-2-3-1 0,-4-3 1 15,-4-2-2-15,0-4 0 16,-4-1 0-16,-2-2 0 0,-7-1 0 15,1-3 0-15,-5 1 0 16,-1-1 0-16,-2 1 0 16,-1 2 0-16,-1 3 0 0,-2 3 0 15,-1 9 0 1,-1 4 0-16,3 8 0 0,-1 6 0 16,4 6 0-16,1 5 0 15,6 8 0-15,-2 3 0 16,7 12 0-16,4 7 0 0,1 4 0 15,6 10 0-15,6 8 0 16,2 8 0-16,6 4 0 16,6 6 0-16,4 0 0 15,6 3 0-15,1 1 0 16,4-4 0-16,2-6 0 0,1-6 0 16,2-9 0-16,-2-11 0 0,-1-6 0 15,-5-12 0-15,-3-6 0 16,-3-6 0-1,-6-6 0-15,-11-5-82 0,-3-8-5 16,-8-1-2-16,-5-3-7 16,-1-1-7-16</inkml:trace>
  <inkml:trace contextRef="#ctx0" brushRef="#br0" timeOffset="26163.6326">9231 9049 45 0,'11'8'95'0,"1"-1"-4"15,1-7-6-15,0 0-1 16,-4-11-2-16,4-3-76 16,2-5 0-16,-1-2 0 15,1-6 0-15,1-1-1 0,-3-1-5 16,-4-3 0-16,-1 2 0 15,-5 1 0-15,-2 2 0 16,-5 4 0-16,-8 3 0 16,-4 5 0-16,1 5 0 0,-3 7 0 15,1 2 0-15,0 5 0 16,3 13 0-16,0 5 0 16,4 7 0-16,4 4 0 0,5 4 0 15,1 6 0-15,11-2 0 16,2 2 0-16,6-4 0 15,6-4 0-15,-1-6 0 16,7-9 0-16,-1-7 0 0,0-13 0 16,2-5-77-16,0-9-12 15,-4-10-2-15,-3-3-8 16,-4-11-5-16</inkml:trace>
  <inkml:trace contextRef="#ctx0" brushRef="#br0" timeOffset="26632.4008">9765 8451 41 0,'0'0'97'0,"0"0"-4"0,0 0-2 16,0 0-7-16,-17 3 1 15,3-3-77-15,1 9-3 16,-2 5 0-16,3 5-3 15,2 2-2-15,2 7 0 0,6-1 0 16,4 7 0-16,9-1 0 16,6-2 0-16,3-2 0 15,1-7 0-15,5-4 0 0,1-8 0 16,-1-7 0-16,-3-7 0 16,-4-11 0-16,-4-7 0 15,-6-7 0-15,-3-4 0 0,-5-5 0 16,-1-1 0-16,-7 3 0 15,-3-1 0-15,-3 7 0 16,0 3 0-16,2 7 0 16,0 8 0-16,11 12 0 0,-10-8 0 15,10 8 0 1,0 6 0-16,10 6 0 0,5 0 0 16,3 3 0-16,4-1 0 15,3 0 0-15,5-2 0 0,2-5 0 16,1-1 0-1,1-6 0-15,-1 0 0 0,-3-8 0 16,0-13-70-16,-4 7-19 16,-5-3-2-16,-5-2-8 0,-5-6-4 15</inkml:trace>
  <inkml:trace contextRef="#ctx0" brushRef="#br0" timeOffset="27096.8892">10234 8047 31 0,'0'0'96'0,"-11"-15"0"16,11 15-7-16,-17-11-2 15,17 11-2-15,0 0-77 0,-12 0 0 16,12 0 0 0,-5 13-5-16,5-1-3 0,6 3 0 15,1 0 0-15,7 4 0 16,3-3 0-16,3-1 0 15,1-2 0-15,2-4 0 0,1-6 0 16,-1-1 0 0,-3-7 0-16,-3-9 0 0,-3-6 0 15,-8-5 0-15,-4-3 0 16,-2-1 0-16,-3 0 0 16,-7 3 0-16,1 2 0 0,-1 4 0 15,1 7 0-15,2 4 0 16,7 9 0-16,0 0 0 0,0 0 0 15,7 3 0 1,10 5 0-16,2 2 0 16,3 0 0-16,10-4 0 0,1-2 0 15,9-4 0-15,-6-5 0 16,3-7 0-16,-5-8 0 0,-5-3 0 16,-6-3 0-16,-17-9 0 15,-7 6-76-15,-8 2-16 16,-12 3-3-16,-6 1-7 0,-9 3-3 15</inkml:trace>
  <inkml:trace contextRef="#ctx0" brushRef="#br0" timeOffset="28682.6714">8511 10713 9 0,'-3'-14'86'0,"3"14"6"0,-6-13-5 16,6 13-4-16,-6-15-25 16,6 15-30-1,0 0-8-15,-12-10-6 0,12 10-6 16,0 0-3-16,0 0-2 15,-1 6-2-15,1-6 0 0,0 20-1 16,4-4 0-16,3 5 0 16,2 5 1-16,5 5 0 15,1 5 1-15,5 5-2 0,0 5 2 16,4 3 1-16,6 6 0 16,0 4-1-16,3 3 0 15,1 5-2-15,3-3 0 16,3 4 0-16,-2-5 0 15,-1 0 0-15,-1-7 0 0,-2-7 0 16,-1-9 0-16,-8-6 0 16,1-6 0-16,-8-10 0 15,-3-1-10-15,0-9-74 16,-15-8-3-16,0 0-3 0,-6 0-6 16,-10-5-6-16</inkml:trace>
  <inkml:trace contextRef="#ctx0" brushRef="#br0" timeOffset="29010.2327">8594 11524 0 0,'-12'-9'82'16,"12"9"7"-16,0 0-4 15,0 0-3-15,12 3-1 0,3 5-57 16,3 4-12-16,4 7 1 15,5 0-1-15,3 4-4 16,5 1-2-16,2 2-1 16,-1 1-1-16,1-5-1 0,-1 0 0 15,-1-7-1-15,-3-7-2 16,-4-7 0-16,0-4 0 16,-8-15 0-16,0-7 0 0,-4-6 0 15,-5-8 0-15,-4-6 0 16,-2-1 0-16,-4-4 0 15,2 7-29-15,-3 2-57 16,0 9-5-16,-1 7-3 0,-1 8-9 16,2 17 0-16</inkml:trace>
  <inkml:trace contextRef="#ctx0" brushRef="#br0" timeOffset="29700.9959">8101 12950 38 0,'-10'-13'95'0,"10"13"-4"15,0 0-4-15,0 0-3 16,5 14-2-16,-1 1-73 15,14 8-3-15,5 3 1 0,6 9 0 16,6 2-2-16,3 4-5 16,-1 1 0-16,1 3 0 15,-1-1 0-15,-1-2 0 16,-5-3 0-16,-5-4 0 0,-6-7 0 16,-4-2 0-1,-7-8 0-15,-5-7 0 0,-4-11 0 16,-13 3-7-16,-3-9 1 15,-6-9 1-15,-7-6 0 0,-4-7 2 16,-3-6 2-16,-2-7 2 16,-1-4 1-16,1-3 0 15,6 1 1-15,5-2 1 16,6 1-1-16,6 4 0 0,11 5 0 16,4 2 0-16,13 6 0 15,7 6-3-15,5 4 0 16,5 4 0-16,-3 8 0 0,3 6 0 15,-6 3 0-15,-4 12 0 16,-6 2 0-16,-7 8 0 16,-8 2 0-16,-6 2 0 15,-7-3 0-15,-1 4 0 0,-6-11 0 16,2 0-85-16,2-4-3 16,2-7-3-16,15-5-6 15,-10-4-6-15</inkml:trace>
  <inkml:trace contextRef="#ctx0" brushRef="#br0" timeOffset="29965.4642">8661 12779 4 0,'10'0'85'0,"-10"0"6"15,10 14-3-15,-10-2-4 16,0 6 2-16,-5 6-71 15,5 3 0-15,5 1 0 16,6 2-2-16,5-1-5 16,4 1-1-16,6-3-7 0,1-6 0 15,2-2 0-15,-2-6 0 16,4-2-6-16,-12-3-44 0,1-8-35 16,-6-4-2-1,-10-7-5-15,-4-5-7 16</inkml:trace>
  <inkml:trace contextRef="#ctx0" brushRef="#br0" timeOffset="30120.3334">8598 12697 20 0,'-27'-14'94'16,"8"5"-1"-16,2 5-6 0,4 0-6 16,2-1-8-16,7 11-82 15,4-6-69-15,12-3 0 16,1-3-9-16,6-4-5 15,5-3-3-15</inkml:trace>
  <inkml:trace contextRef="#ctx0" brushRef="#br0" timeOffset="30929.1201">8940 12503 16 0,'-2'27'83'15,"-2"5"4"-15,-4 4-4 16,5 0-3-16,3-1-42 16,1 2-16-16,12 0 0 0,5-5-6 15,7-2-7-15,6-3-4 16,5-13-2-16,0-5 0 0,0-9 0 16,4-9 1-16,-3-15 1 15,1-7 0-15,-5-10 0 16,0-9 1-1,-9-4-1-15,-2-3 0 0,-5-2-1 16,-5-3-2-16,-8 1-2 0,-4 0 0 16,-10 1 0-16,-2 3 0 15,-6-1 0-15,-4 1 0 16,-6 0 0-16,-3 5 0 0,1 6 0 16,-2 3 0-16,3 9 0 15,3 6 0-15,4 6 0 16,5 11 0-16,6 7 0 15,11 4 0-15,-1 11 0 16,14 9 0-16,7 8 0 0,6 8 0 16,7 8 0-16,7 9 0 15,6 3 0-15,6 4 0 16,0 1 0-16,0 0 0 0,1 0 0 16,0-5 0-16,-4-3 0 15,-2-8 0-15,-5-6 0 16,-7-7 0-16,-10-11 0 15,-5-8 0-15,-9-9 0 16,-11-4 0-16,0-21 0 0,-10-3 0 16,-11-8 0-16,-3-5 0 15,-4-8 0-15,-2 0 0 16,-3-6 0-16,1-1 0 0,5-2 0 16,3 1 0-16,6 4 0 15,10 5 0-15,0 5 0 16,9 7 0-16,9 6 0 0,4 11 0 15,6 7 0 1,-1 8 0-16,3 3 0 0,0 10 0 16,0 5 0-16,-6 8 0 15,-2 4 0-15,-4 5 0 0,-6 2 0 16,-4 4 0-16,-2-4 0 16,-5-3 0-16,-2-5 0 15,2-9 0-15,-1-5 0 16,8-15 0-16,0 0 0 15,0-9 0-15,12-6 0 0,7-2 0 16,3-4 0-16,5 2 0 16,4 2 0-16,0 0 0 0,4 7 0 15,4-3-78-15,-9 4-12 16,-5 2-2-16,-7-2-8 16,-3 1-6-16</inkml:trace>
  <inkml:trace contextRef="#ctx0" brushRef="#br0" timeOffset="31170.0718">10092 11606 79 0,'14'0'103'15,"5"0"-6"-15,-5-4-7 16,1-1-2-16,-3-7-34 15,-1 3-54-15,3 0 0 0,-1-1 0 16,3 4 0-16,-9-4-33 16,-7 10-54-16,12-6-2 0,-1 4-6 15,-11 2-5-15,13-12-1 16</inkml:trace>
  <inkml:trace contextRef="#ctx0" brushRef="#br0" timeOffset="31907.7001">10626 10888 44 0,'19'-14'96'0,"-11"5"-2"0,-8 9-6 16,-9 3-3-16,-10 13-1 16,2 7-80-16,-10 7 0 15,-3 5 1-15,1 5 0 16,1 5-3-16,5 1-2 15,7 1 0-15,11-1 0 0,5-1 0 16,5-3 0-16,12-7 0 16,4-6 0-16,4-8 0 15,2-8 0-15,-4-10 0 16,1-6 0-16,-2-13 0 16,-7-7 0-16,-7-5 0 0,-3-6 0 15,-5 0 0-15,-6-2 0 16,-9 1 0-16,-4 3 0 15,0 5 0-15,-1 4 0 16,2 5 0-16,3 5 0 0,8 5 0 16,7 8 0-16,0 0 0 15,0 0 0-15,18 10 0 16,1 1 0-16,3 1 0 0,3 1 0 16,3 1 0-16,-2-2 0 15,1-3 0-15,-3-5 0 16,-5-4 0-16,-1-3 0 0,-5-8 0 15,-5-7 0-15,-5-8 0 16,-1 0 0-16,-2-6 0 16,-3-2 0-16,-1-1 0 15,1 0 0-15,3 2 0 16,0 4 0-16,0 3 0 0,9 3 0 16,2 9 0-16,5 3 0 15,2 7 0-15,1 4 0 16,0 1 0-16,0 6 0 0,0 2 0 15,-5 3 0-15,-2 1 0 16,-3-2 0-16,-4-2 0 16,-5-9 0-16,1 10 0 15,-1-10 0-15,-7-5 0 0,-1-9 0 16,-2-3 0-16,1-7 0 16,0-3 0-16,5-3 0 15,-1 1 0-15,5 2 0 16,5 1 0-16,3 5 0 0,7 5 0 15,4 5 0-15,5 7 0 16,2 1 0 0,2 6 0-16,-5 14-78 0,3-6-11 15,1 0-2-15,-4-2-7 16,-6-1-6-16</inkml:trace>
  <inkml:trace contextRef="#ctx0" brushRef="#br0" timeOffset="32354.493">11179 10317 29 0,'0'0'92'15,"1"-12"-1"-15,-1 12-4 16,1 7-3-16,1 5-2 0,0 3-76 16,6 3-2-16,5 0 2 15,3 4-1-15,5-2-1 16,2-4 0-16,3-3-1 15,-2-6 0-15,3-5 0 16,-3-3 0-16,-5-11 0 0,-2-7-1 16,-8-8-2-16,-3-8 0 15,-5-5 0 1,-7-3 0-16,-6-6 0 0,-5-2 0 16,-6-3 0-16,-6-2 0 0,-1 1 0 15,-1 2 0-15,-2 3 0 16,0 1 0-16,6 7 0 0,0 9 0 15,6 5 0 1,6 10 0-16,7 10 0 0,8 8 0 16,-3 8 0-16,8 10 0 0,6 11 0 15,8 3 0 1,5 9 0-16,3 3 0 16,6 3 0-16,3 1 0 0,5 0-14 15,-4-9-71-15,4-10-3 16,-3-9-3-16,-7-13-8 0,-4-9-4 15</inkml:trace>
  <inkml:trace contextRef="#ctx0" brushRef="#br0" timeOffset="32504.9625">11470 9932 56 0,'-5'-9'99'0,"5"-1"-5"16,11 3-6-16,1-3-5 0,2-4-6 15,12 4-91-15,-13 3-50 16,12-6-20-16,-4 0-3 15,-4-1-7-15,-2 0-4 16</inkml:trace>
  <inkml:trace contextRef="#ctx0" brushRef="#br0" timeOffset="33155.1738">12002 9261 24 0,'-14'10'82'0,"-3"5"0"0,-1 5-2 15,4-1-4-15,8 6-42 16,-1 4-8-1,7-1-8-15,0 3-5 0,9-5-3 16,5 0-3-16,4-6-1 16,1-4 0-16,3-9-1 0,1-7 1 15,1-4 0-15,-3-13 0 16,-4-7 0-16,-7-9 0 16,0-7 0-16,-7-4 0 15,-3-6-6-15,-5-2 0 16,-7-1 0-16,-7-6 0 0,0 1 0 15,-6-2 0-15,-3-1 0 16,1-2 0-16,-2 1 0 0,0 4 0 16,2 3 0-16,4 10 0 15,-1 6 0-15,7 9 0 16,4 12 0-16,2 12 0 16,11 6 0-16,-2 18 0 15,8 7 0-15,7 10 0 0,9 9 0 16,6 6 0-16,2 9 0 15,7 0 0-15,5 0 0 16,2 5-3-16,-2-10-32 16,4-1-48-16,-2-6-3 0,0-11-5 15,-5-13-8-15,-5-9-2 16</inkml:trace>
  <inkml:trace contextRef="#ctx0" brushRef="#br0" timeOffset="33422.4645">12285 8970 79 0,'-4'-9'100'0,"-6"-3"-6"15,4 1-6-15,1-3 1 16,-3 33-28-16,5-31-61 16,3-5 0-16,1-2 0 0,5 0 0 15,3 3 0-15,6 1 0 16,-1 4 0-16,3 3 0 15,0 7 0-15,2 3 0 16,-4 9 0-16,1 4 0 0,-2 4 0 16,3 4 0-16,-3 4 0 15,-3-6 0-15,7 4-73 16,-5-3-16-16,-1-8-2 16,-4-4-7-16,3-9-6 0</inkml:trace>
  <inkml:trace contextRef="#ctx0" brushRef="#br0" timeOffset="34328.1293">12523 8682 36 0,'0'0'92'16,"0"0"1"-16,0 0-6 16,0 8-1-16,0 5-4 15,7 3-74-15,-1 2-1 16,4-1 1-16,3 0-1 15,2-1-2-15,3-6-5 16,2-6 0-16,0-4 0 0,0-1 0 16,-1-10 0-16,-5-4 0 15,-3-2 0-15,-8-1 0 0,-3 0 0 16,-5 3 0-16,-7 2 0 16,-2 2 0-1,-1 3 0-15,2 3 0 0,1 1 0 0,12 4 0 16,-13-2 0-1,13 2 0-15,0 0 0 0,15-9 0 16,3 0 0-16,0-2 0 0,3-2 0 16,1-4 0-1,-4-5 0-15,-1-3 0 16,-6-1 0-16,-7-5 0 0,-3 2 0 16,-6-8 0-16,-7-1 0 0,-6-2 0 15,-2-2 0 1,-4-3 0-16,-3-3 0 0,-2-1 0 15,-3-1 0-15,2 4 0 16,0 3 0-16,-1 6 0 16,5 4 0-16,2 8 0 0,3 7 0 15,5 8 0-15,6 7 0 16,10 3 0-16,-8 14 0 16,12 7 0-16,8 4 0 0,9 9 0 15,8 8 0 1,3 8 0-16,7 10 0 0,2 6 0 15,6 7 0-15,-2 7 0 16,5 6 0-16,-4 5 0 16,1 5 0-16,-2 1 0 15,-1-2 0-15,-4-6 0 0,-3-5 0 0,-2-12 0 16,-2-9 0 0,-10-14 0-16,-1-14 0 0,-8-8 0 15,-2-16 0 1,-12-11 0-16,0 0 0 0,0-18 0 15,-13-7 0-15,-1-6 0 0,-3-6 0 16,-1-8 0-16,-1-5 0 16,0-5 0-16,0-3 0 15,1-3 0-15,2-4 0 16,2-1 0-16,1 0 0 0,1 3 0 16,4 6 0-16,3 7 0 15,3 10 0-15,2 7 0 16,5 12 0-16,6 11 0 0,6 10 0 15,8 3 0 1,3 9 0-16,5 5 0 16,5 0 0-16,0 5 0 0,8-3 0 15,-5-1 0-15,-1-6 0 16,2 1 0-16,-1-9-78 16,-11-4-12-16,-5-7-2 0,-6-7-8 15,-10-3-4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3-12-17T04:00:02.9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8278 9057 30 0,'0'0'70'0,"-13"-8"2"0,13 8-8 0,0-10-29 15,0 10-7-15,0 0-4 16,0 0-5-16,15 0-5 16,-15 0-3-1,13 0-1-15,-13 0-1 0,13 0-3 16,-13 0-1-16,14-2-2 15,-14 2 0-15,19-1-1 0,-19 1-1 16,17-1 0-16,-4 1 1 16,-2-2-1-16,5 2 0 15,0 0 0-15,2 0 0 0,1 0 0 16,3 0 0-16,4 0 0 16,-2 0 0-16,2 0-1 15,2 0 1-15,3-1-1 16,0 0 1-16,4-1-1 15,2 0 0-15,0 1 1 16,6-1 0-16,-1-1-1 0,0 0 1 16,4 0-1-16,-5 0 1 15,5 1-1-15,-2-2 1 16,0 1-1-16,0 0 1 0,-1-2-1 16,3 2 0-16,-2-2 0 0,3 0 1 15,-5 1-1 1,6 0 0-16,-3-1 0 15,4 0 0-15,-6 2 0 0,6-1 0 16,-6-2 0-16,4 3 0 0,-3 0 0 16,2 0 1-1,-4-1-1-15,0 1 0 0,2 0 0 16,-3 0 0-16,-2-1 0 16,2 4 0-16,2-3 1 15,-2 0-1-15,-1 2 0 0,2-2 0 16,-1 2 0-1,-2-1 1-15,1 2-1 0,-1-1 0 16,-2 0 0-16,1-1 0 0,0 1 0 16,1-2 0-16,0 5 0 15,0-4 0 1,1 2 0-16,-2 0 0 0,1 0 0 16,5 0 0-16,0 0 0 0,1 0 0 15,2 0 1-15,3 0-1 16,-2 2 0-16,5-4 0 15,2 2 0-15,1 0 0 16,-1 2 0-16,8-4 1 0,-5 2-1 16,7-1 0-1,-1 1 0-15,4-2 0 16,-2 1 0-16,2-1 0 0,2 0 1 16,3 0-2-16,0 0 2 15,2 0-1-15,0 1 0 0,2-1 0 16,5 1-1-1,-4 0 1-15,3-1 0 0,0 4 1 16,-3-4-1-16,4 4 0 0,-3-2 0 16,3 0 0-16,-2 1 0 15,2-1 0-15,1 1 1 16,2 0-1-16,-1 0 0 0,2 2 0 16,-1-1 0-16,-1 1 1 15,4-1-1-15,0 0 0 16,-1 0 0-16,-2-1 0 15,3 1 0-15,3-1 0 16,-3 0 0-16,2-1 0 0,-1 2 0 16,0-2 0-16,-1 0 0 15,3 0 0-15,-2-2-1 16,0 2 1-16,2 0 0 16,-1 0 0-16,0-1 1 0,1 0-1 15,2 1 2-15,-2-2 0 16,-2 2-2-16,3 0 2 0,-1 0-1 15,-1 0 0 1,1 0 1-16,-2 0-1 0,-1 0-1 16,-1 2 1-16,3-2 0 15,-1 0 0-15,-1 1-1 16,1-1 1-16,-1 1 0 16,-2-1 0-16,1 0-1 0,-1 2 1 15,1-2 0-15,-2 0 0 16,0 0 0-16,-1 0 0 15,-1 1-1-15,1-2 1 0,-4 1 0 16,3-2-1-16,-3 0 1 16,-2 0-1-16,2 0 0 15,-3 0 0-15,1 0 0 0,-3-2 0 16,1 0 0 0,-3 3 1-16,1-3-1 0,-1 0 0 15,-3-1 0-15,-2 1 1 0,2 0-1 16,-6 0 1-16,0 0 0 15,-3 0 0-15,-2-1 0 16,-2 1 0-16,-2 0 0 0,-1 1 1 16,-3 0-1-1,-2 0-1-15,2-1 2 0,-2 1-1 16,0 1 0 0,0-1 0-16,-1 2 0 0,-2-1 0 0,2 0-1 15,1-1 1-15,-3 2-1 16,0 1 1-16,-1-3-1 15,3 1 0-15,-5 1 0 16,5 0 1-16,-5-1-1 16,3 2 0-16,0 0 1 15,3 0-1-15,-2 0 0 0,2 2 0 16,2-2 1-16,-2 0-1 16,2 0 0-16,-2 2 0 0,2 0 0 15,-3 1 1-15,0-1-1 16,2 2 0-16,-5-1 0 15,3-1 0-15,-2 1 1 16,1-1-1-16,-2 1 1 16,1 0 0-16,-1 1-1 0,0-1 1 15,-2-1 0-15,4 1 1 16,-4 3-1-16,6-3 0 16,-4-1 0-16,5 1-1 0,0 0 1 15,-1 0-1-15,1 0 0 16,0-1 1-16,1 2-1 15,-4-1 1-15,2-1 0 16,0 2-1-16,-4-1 2 16,4-2-2-1,-3 2 1-15,1 0 0 16,-2 0 0-16,3 0-1 0,-2 2 1 0,2-1-1 16,-1-3 1-16,-2 2 0 0,3 1-1 15,-3-3 1-15,0 2 0 16,-4-3 0-16,2 3 0 15,-2-3 1-15,0 0-2 16,-4 0 0-16,-2 1 0 0,1 0 0 16,-2 0 0-1,-1-1 0-15,-2 0 0 16,1 0 0-16,-3 0 0 0,-1 0 0 16,-1 1 0-16,1-2 0 0,-3 0 0 15,-1 1 0-15,-3 0 0 16,-1-1 0-16,-2 1 0 0,1 0 0 15,-1 0 0-15,-1-1 0 16,1 1 0-16,-1 0 0 16,1 0 0-1,-2 0 0-15,-1 0 0 0,-2 0 0 0,1 0 0 16,-2 0 0 0,-3 0 0-16,2 0 0 0,-11 0 0 15,10 0 0-15,-10 0 0 16,11 0 0-16,-11 0 0 15,8 0 0-15,-8 0 0 0,0 0 0 16,12 0 0-16,-12 0 0 16,0 0 0-16,0 0-8 15,0 0-76-15,0 0-2 0,-13 0-4 16,2-7-6-16,-2-1-6 16</inkml:trace>
  <inkml:trace contextRef="#ctx0" brushRef="#br0" timeOffset="1702.6473">24732 8978 34 0,'0'0'76'15,"-7"4"0"-15,7-4-3 0,0 0-2 16,0 0-57-16,0 0-3 16,6 4 4-16,-6-4 0 15,13 3-5-15,-13-3-1 16,17 3 0-16,-7-2-1 0,6 1-1 15,2 0 0-15,9-2 0 16,1 0-2-16,8 0 1 16,9 0-1-16,3 0-1 15,10 0 0-15,4-3 0 0,4 1-2 16,2 2 1-16,4 0-1 16,0 0-1-16,-1 0 0 0,1 1 0 15,-1 1-1-15,0 4 0 16,-1-1 0-16,0 1 0 15,1-1 0-15,2-1 0 16,1 1 1-16,0-2-1 16,1 1 1-16,-2-2-1 0,3 1 0 15,-1-1 1-15,-1 0-1 16,0 0 0-16,-3 0 1 16,1 0-1-16,-2 0 0 0,-1 0 0 15,0-2 0 1,0 1 0-16,-1 0 1 15,-2 0-2-15,1 0 1 0,0-1 0 0,-3 1 0 16,1 2 0-16,-2-3 0 16,-1 2 0-16,-1-1 0 15,-1 2 0-15,2-1 0 16,-4-1 0-16,-1 2 0 16,-2 0 0-16,-2-2 0 0,-1 2 0 15,-3-1 0-15,0-1 0 16,0 2 0-16,0 0 0 15,3-1 0-15,-2 0 1 0,4 0-1 16,0 2 0-16,-2-1 0 16,1 0 0-16,-3 0 0 15,-1-2 0-15,-2 2 0 0,-1 0 0 16,-5-2 1 0,0 1-1-16,-4-2 0 15,-1 0 0-15,1 1 0 0,-2 1 0 16,1-2 0-16,2 1 0 15,-3 0 0-15,2-1 0 0,-1 3 0 16,-2 0 0-16,0-1 0 16,-1 1 0-16,0-1-1 15,-3 1 1-15,1 1 0 0,-1-2 0 16,-2 1 0-16,0 0 0 16,-2 0 0-16,-1-1 0 15,-3 0 0-15,0 1 0 16,-5-2 1-16,0 1-2 0,-3-1 1 15,0 0 0 1,-3-1 0-16,2 2-1 0,-5-2 1 16,2 1 0-16,0-1-1 15,0 0 2-15,1 2-2 16,-1-1 1-16,1 0 0 16,-2-1 0-16,4 0 1 0,-4 0-1 15,0 3 0-15,2-3 0 16,-3 0 0-16,2 0 0 0,-10 0 0 15,20 1 0-15,-20-1 0 16,18 1-1-16,-8-1 1 16,2 0 1-16,-4 2-2 15,4-1 1-15,-3 1 0 16,-9-2 0-16,18 1 0 0,-18-1 0 16,12 2 0-16,-12-2-1 15,0 0 1-15,0 0 0 16,0 0 0-16,9 4-3 0,-9-4-4 15,0 0-13-15,0 0-61 16,0 0-3-16,0 0-4 0,0 0-6 16,-10 0-4-16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A5238-4087-423A-ADCD-2361ABC264A3}" type="datetimeFigureOut">
              <a:rPr lang="en-US" smtClean="0"/>
              <a:t>12/17/2023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23D62-3521-4D2C-A938-66564481E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9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446E-0A13-4F5F-A6C2-DFA257FE203B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8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5158-F3CA-422C-B633-307ED4B4571F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9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1444-8200-4EF7-9E19-E39E8A8C5A78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8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D461-C762-4073-BC5E-08A79539EA51}" type="datetime1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9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9512B-4981-43B4-BF93-BFCDBE3EC094}" type="datetime1">
              <a:rPr lang="en-US" smtClean="0"/>
              <a:t>12/17/2023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9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9980-CEAB-4338-985E-4CB64090FAA3}" type="datetime1">
              <a:rPr lang="en-US" smtClean="0"/>
              <a:t>12/17/2023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FLP|| Indian Institute of Management Rohtak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A7695-DFAB-43DE-B444-538BC9806B56}" type="datetime1">
              <a:rPr lang="en-US" smtClean="0"/>
              <a:t>12/17/2023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6D3C-60BF-4EF4-AAC4-8700FC78B2FB}" type="datetime1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1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0B313-7171-469C-B6C7-A2B434C57511}" type="datetime1">
              <a:rPr lang="en-US" smtClean="0"/>
              <a:t>12/17/2023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E596-1D18-4F96-9B1D-E4BCAE575C80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9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0CD77-90F4-4EA3-BF1D-3E0E7123AA34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3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DBFED-A252-44FF-B915-EB377A3E7859}" type="datetime1">
              <a:rPr lang="en-US" smtClean="0"/>
              <a:t>12/17/2023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Course Name || Indian Institute of Management Rohtak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1D2FB-DA99-42B7-A35E-094140629CC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1F850E78-5DB4-4045-A9EC-CD0D7BCCB87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520" y="257176"/>
            <a:ext cx="980748" cy="903242"/>
          </a:xfrm>
          <a:prstGeom prst="rect">
            <a:avLst/>
          </a:prstGeom>
          <a:gradFill flip="none" rotWithShape="1">
            <a:gsLst>
              <a:gs pos="47000">
                <a:schemeClr val="tx1"/>
              </a:gs>
              <a:gs pos="75000">
                <a:schemeClr val="bg1"/>
              </a:gs>
            </a:gsLst>
            <a:path path="circle">
              <a:fillToRect l="50000" t="50000" r="50000" b="50000"/>
            </a:path>
            <a:tileRect/>
          </a:gradFill>
        </p:spPr>
      </p:pic>
    </p:spTree>
    <p:extLst>
      <p:ext uri="{BB962C8B-B14F-4D97-AF65-F5344CB8AC3E}">
        <p14:creationId xmlns:p14="http://schemas.microsoft.com/office/powerpoint/2010/main" val="2475758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C27B33-F3A1-433C-9712-DC87944767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HR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76E60FA-D5BC-439D-BDE6-82EAFD2A62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Sessions </a:t>
            </a:r>
            <a:r>
              <a:rPr lang="en-US" dirty="0" smtClean="0"/>
              <a:t>17</a:t>
            </a:r>
            <a:endParaRPr lang="en-US" dirty="0"/>
          </a:p>
          <a:p>
            <a:r>
              <a:rPr lang="en-US" dirty="0" err="1"/>
              <a:t>Sanket</a:t>
            </a:r>
            <a:r>
              <a:rPr lang="en-US" dirty="0"/>
              <a:t> </a:t>
            </a:r>
            <a:r>
              <a:rPr lang="en-US" dirty="0" err="1"/>
              <a:t>Sunand</a:t>
            </a:r>
            <a:r>
              <a:rPr lang="en-US" dirty="0"/>
              <a:t> Dash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90200" y="2221200"/>
              <a:ext cx="4032720" cy="2625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6520" y="2204640"/>
                <a:ext cx="4050000" cy="265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86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60E0C4-FAF4-48AD-A0A5-63E1B130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Learning Objective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E273BF-C066-4C52-BDFF-E8850680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>
                <a:cs typeface="Calibri"/>
              </a:rPr>
              <a:t>Appreciate the importance of data visualization </a:t>
            </a:r>
          </a:p>
          <a:p>
            <a:r>
              <a:rPr lang="en-US" dirty="0" smtClean="0">
                <a:cs typeface="Calibri"/>
              </a:rPr>
              <a:t>Understand the use of Tableau in data visualization</a:t>
            </a:r>
          </a:p>
          <a:p>
            <a:r>
              <a:rPr lang="en-US" dirty="0" smtClean="0">
                <a:cs typeface="Calibri"/>
              </a:rPr>
              <a:t>Identify the most common types of data analysis and visualization in Tableau</a:t>
            </a:r>
            <a:endParaRPr lang="en-US" dirty="0">
              <a:cs typeface="Calibri"/>
            </a:endParaRPr>
          </a:p>
          <a:p>
            <a:r>
              <a:rPr lang="en-US" dirty="0" smtClean="0">
                <a:cs typeface="Calibri"/>
              </a:rPr>
              <a:t>Perform the data analysis and visualization in Tableau</a:t>
            </a:r>
          </a:p>
          <a:p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975400" y="3169440"/>
              <a:ext cx="7750080" cy="138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3520" y="3153600"/>
                <a:ext cx="7777800" cy="17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91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ientific data presentation: a picture is worth a thousand words | A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866246"/>
            <a:ext cx="7752291" cy="569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66667" y="2108200"/>
            <a:ext cx="271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a picture is worth a thousand words, a graph is worth a thousand pictures</a:t>
            </a:r>
          </a:p>
          <a:p>
            <a:r>
              <a:rPr lang="en-US" dirty="0" smtClean="0"/>
              <a:t>- Anonymous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894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Tableau vs Excel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Tableau and Excel are tools for data analysis and visualization</a:t>
            </a:r>
          </a:p>
          <a:p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Data analysis: Excel scores</a:t>
            </a:r>
          </a:p>
          <a:p>
            <a:pPr lvl="1"/>
            <a:r>
              <a:rPr lang="en-US" dirty="0" smtClean="0"/>
              <a:t>Cost: Excel scores</a:t>
            </a:r>
          </a:p>
          <a:p>
            <a:pPr lvl="1"/>
            <a:r>
              <a:rPr lang="en-US" dirty="0" smtClean="0"/>
              <a:t>Data visualization: Tableau scores</a:t>
            </a:r>
          </a:p>
          <a:p>
            <a:pPr lvl="1"/>
            <a:r>
              <a:rPr lang="en-US" dirty="0" smtClean="0"/>
              <a:t>Ease of use: Tableau scores</a:t>
            </a:r>
          </a:p>
          <a:p>
            <a:r>
              <a:rPr lang="en-US" dirty="0"/>
              <a:t>Tableau automatically slots variables into dimensions and measures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5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Managerial Pre-requisites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which questions you need to ask</a:t>
            </a:r>
          </a:p>
          <a:p>
            <a:r>
              <a:rPr lang="en-US" dirty="0" smtClean="0"/>
              <a:t>Identify the number of variables</a:t>
            </a:r>
          </a:p>
          <a:p>
            <a:pPr lvl="1"/>
            <a:r>
              <a:rPr lang="en-US" dirty="0" smtClean="0"/>
              <a:t>Are these variables present in the data?</a:t>
            </a:r>
          </a:p>
          <a:p>
            <a:pPr lvl="1"/>
            <a:r>
              <a:rPr lang="en-US" dirty="0" smtClean="0"/>
              <a:t>If yes, what is the nature of variables – categorical or continuous?</a:t>
            </a:r>
          </a:p>
          <a:p>
            <a:r>
              <a:rPr lang="en-US" dirty="0" smtClean="0"/>
              <a:t>Based on the question, choose your analysis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Percentage of a dimension</a:t>
            </a:r>
          </a:p>
          <a:p>
            <a:r>
              <a:rPr lang="en-US" dirty="0" smtClean="0"/>
              <a:t>Association between two categorical variables</a:t>
            </a:r>
          </a:p>
          <a:p>
            <a:r>
              <a:rPr lang="en-US" dirty="0" smtClean="0"/>
              <a:t>Mean of a continuous variable</a:t>
            </a:r>
          </a:p>
          <a:p>
            <a:r>
              <a:rPr lang="en-US" dirty="0" smtClean="0"/>
              <a:t>Compare </a:t>
            </a:r>
            <a:r>
              <a:rPr lang="en-US" dirty="0"/>
              <a:t>means </a:t>
            </a:r>
            <a:r>
              <a:rPr lang="en-US" dirty="0" smtClean="0"/>
              <a:t>of two </a:t>
            </a:r>
            <a:r>
              <a:rPr lang="en-US" dirty="0"/>
              <a:t>continuous </a:t>
            </a:r>
            <a:r>
              <a:rPr lang="en-US" dirty="0" smtClean="0"/>
              <a:t>variables</a:t>
            </a:r>
          </a:p>
          <a:p>
            <a:r>
              <a:rPr lang="en-US" dirty="0" smtClean="0"/>
              <a:t>Compare </a:t>
            </a:r>
            <a:r>
              <a:rPr lang="en-US" dirty="0"/>
              <a:t>means of 1 continuous variable across </a:t>
            </a:r>
            <a:r>
              <a:rPr lang="en-US" dirty="0" smtClean="0"/>
              <a:t>categories</a:t>
            </a:r>
          </a:p>
          <a:p>
            <a:r>
              <a:rPr lang="en-US" dirty="0" smtClean="0"/>
              <a:t>Perform regression with 1 independent and 1 dependent variable</a:t>
            </a:r>
          </a:p>
          <a:p>
            <a:r>
              <a:rPr lang="en-US" dirty="0" smtClean="0"/>
              <a:t>Optional: Create bubble charts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6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Basic Concepts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Tableau divides variables into two types: Dimensions and Measures</a:t>
            </a:r>
          </a:p>
          <a:p>
            <a:r>
              <a:rPr lang="en-IN" dirty="0" smtClean="0"/>
              <a:t>Dimensions are discrete and measures can be continuous</a:t>
            </a:r>
          </a:p>
          <a:p>
            <a:r>
              <a:rPr lang="en-IN" dirty="0" smtClean="0"/>
              <a:t>All calculation is performed on measures</a:t>
            </a:r>
          </a:p>
          <a:p>
            <a:r>
              <a:rPr lang="en-IN" dirty="0" smtClean="0"/>
              <a:t>Calculation includes sum, average and mean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7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Basic Concepts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Variables can be classified as NOIR: Nominal, Ordinal, Interval and Ratio</a:t>
            </a:r>
          </a:p>
          <a:p>
            <a:r>
              <a:rPr lang="en-IN" dirty="0" smtClean="0"/>
              <a:t>Nominal: There is implicit ordering of variables e.g. gender</a:t>
            </a:r>
          </a:p>
          <a:p>
            <a:r>
              <a:rPr lang="en-IN" dirty="0" smtClean="0"/>
              <a:t>Ordinal: There is an implicit ordering but equal gaps do not indicate equal differences e.g. job levels</a:t>
            </a:r>
          </a:p>
          <a:p>
            <a:r>
              <a:rPr lang="en-IN" dirty="0" smtClean="0"/>
              <a:t>Interval and Ratio: Implicit ordering with equal gaps indicating equal differences e.g. temperature, salary etc.</a:t>
            </a:r>
          </a:p>
          <a:p>
            <a:r>
              <a:rPr lang="en-IN" dirty="0" smtClean="0"/>
              <a:t>Nominal and ordinal variables are dimensions while interval and ratio variables </a:t>
            </a:r>
            <a:r>
              <a:rPr lang="en-IN" smtClean="0"/>
              <a:t>are continuous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81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7447" y="58847"/>
            <a:ext cx="115131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Trend Lines Model</a:t>
            </a:r>
          </a:p>
          <a:p>
            <a:endParaRPr lang="en-IN" dirty="0"/>
          </a:p>
          <a:p>
            <a:r>
              <a:rPr lang="en-IN" dirty="0"/>
              <a:t>A linear trend model is computed for average of Monthly Income given Total Working Years.  The model may be significant at p &lt;= 0.05.</a:t>
            </a:r>
          </a:p>
          <a:p>
            <a:endParaRPr lang="en-IN" dirty="0"/>
          </a:p>
          <a:p>
            <a:r>
              <a:rPr lang="en-IN" dirty="0"/>
              <a:t>Model formula:	( Total Working Years + intercept )</a:t>
            </a:r>
          </a:p>
          <a:p>
            <a:r>
              <a:rPr lang="en-IN" dirty="0"/>
              <a:t>Number of </a:t>
            </a:r>
            <a:r>
              <a:rPr lang="en-IN" dirty="0" err="1"/>
              <a:t>modeled</a:t>
            </a:r>
            <a:r>
              <a:rPr lang="en-IN" dirty="0"/>
              <a:t> observations:	39</a:t>
            </a:r>
          </a:p>
          <a:p>
            <a:r>
              <a:rPr lang="en-IN" dirty="0"/>
              <a:t>Number of filtered observations:	0</a:t>
            </a:r>
          </a:p>
          <a:p>
            <a:r>
              <a:rPr lang="en-IN" dirty="0"/>
              <a:t>Model degrees of freedom:	2</a:t>
            </a:r>
          </a:p>
          <a:p>
            <a:r>
              <a:rPr lang="en-IN" dirty="0"/>
              <a:t>Residual degrees of freedom (DF):	37</a:t>
            </a:r>
          </a:p>
          <a:p>
            <a:r>
              <a:rPr lang="en-IN" dirty="0"/>
              <a:t>SSE (sum squared error):	2.59959e+08</a:t>
            </a:r>
          </a:p>
          <a:p>
            <a:r>
              <a:rPr lang="en-IN" dirty="0"/>
              <a:t>MSE (mean squared error):	7.02592e+06</a:t>
            </a:r>
          </a:p>
          <a:p>
            <a:r>
              <a:rPr lang="en-IN" dirty="0"/>
              <a:t>R-Squared:	0.793708</a:t>
            </a:r>
          </a:p>
          <a:p>
            <a:r>
              <a:rPr lang="en-IN" dirty="0"/>
              <a:t>Standard error:	2650.65</a:t>
            </a:r>
          </a:p>
          <a:p>
            <a:r>
              <a:rPr lang="en-IN" dirty="0"/>
              <a:t>p-value (significance):	&lt; 0.0001</a:t>
            </a:r>
          </a:p>
          <a:p>
            <a:endParaRPr lang="en-IN" dirty="0"/>
          </a:p>
          <a:p>
            <a:r>
              <a:rPr lang="en-IN" dirty="0"/>
              <a:t>Individual trend lines:</a:t>
            </a:r>
          </a:p>
          <a:p>
            <a:r>
              <a:rPr lang="en-IN" dirty="0"/>
              <a:t>Panes	Line	Coefficients</a:t>
            </a:r>
          </a:p>
          <a:p>
            <a:r>
              <a:rPr lang="en-IN" dirty="0"/>
              <a:t>Row	Column	p-value	DF	Term	Value	</a:t>
            </a:r>
            <a:r>
              <a:rPr lang="en-IN" dirty="0" err="1"/>
              <a:t>StdErr</a:t>
            </a:r>
            <a:r>
              <a:rPr lang="en-IN" dirty="0"/>
              <a:t>	t-value	p-value</a:t>
            </a:r>
          </a:p>
          <a:p>
            <a:r>
              <a:rPr lang="en-IN" dirty="0"/>
              <a:t>Monthly Income	Total Working Years	&lt; 0.0001	37	Total Working Years	441.796	37.0281	11.9314	&lt; 0.0001</a:t>
            </a:r>
          </a:p>
          <a:p>
            <a:r>
              <a:rPr lang="en-IN" dirty="0"/>
              <a:t>	intercept	1541.74	825.721	1.86715	0.0698194</a:t>
            </a:r>
          </a:p>
        </p:txBody>
      </p:sp>
    </p:spTree>
    <p:extLst>
      <p:ext uri="{BB962C8B-B14F-4D97-AF65-F5344CB8AC3E}">
        <p14:creationId xmlns:p14="http://schemas.microsoft.com/office/powerpoint/2010/main" val="29861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on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issue in the case?</a:t>
            </a:r>
          </a:p>
          <a:p>
            <a:r>
              <a:rPr lang="en-US" dirty="0" smtClean="0"/>
              <a:t>What can be the questions that arise from the case?</a:t>
            </a:r>
          </a:p>
          <a:p>
            <a:r>
              <a:rPr lang="en-US" dirty="0" smtClean="0"/>
              <a:t>How can the questions be categorized in terms of the 5 types of analysis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types of </a:t>
            </a:r>
            <a:r>
              <a:rPr lang="en-US" dirty="0" smtClean="0"/>
              <a:t>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Percentage of a dimension</a:t>
            </a:r>
          </a:p>
          <a:p>
            <a:pPr lvl="1"/>
            <a:r>
              <a:rPr lang="en-US" dirty="0" smtClean="0"/>
              <a:t>What is the percentage of attrition?</a:t>
            </a:r>
          </a:p>
          <a:p>
            <a:r>
              <a:rPr lang="en-US" dirty="0" smtClean="0"/>
              <a:t>Association between two categorical variables</a:t>
            </a:r>
          </a:p>
          <a:p>
            <a:pPr lvl="1"/>
            <a:r>
              <a:rPr lang="en-US" dirty="0" smtClean="0"/>
              <a:t>Is attrition more for males than females? </a:t>
            </a:r>
          </a:p>
          <a:p>
            <a:r>
              <a:rPr lang="en-US" dirty="0" smtClean="0"/>
              <a:t>Mean of a continuous variable</a:t>
            </a:r>
          </a:p>
          <a:p>
            <a:pPr lvl="1"/>
            <a:r>
              <a:rPr lang="en-US" dirty="0"/>
              <a:t>What is the average/median salary in the organization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Compare </a:t>
            </a:r>
            <a:r>
              <a:rPr lang="en-US" dirty="0"/>
              <a:t>means </a:t>
            </a:r>
            <a:r>
              <a:rPr lang="en-US" dirty="0" smtClean="0"/>
              <a:t>of two </a:t>
            </a:r>
            <a:r>
              <a:rPr lang="en-US" dirty="0"/>
              <a:t>continuous </a:t>
            </a:r>
            <a:r>
              <a:rPr lang="en-US" dirty="0" smtClean="0"/>
              <a:t>variables</a:t>
            </a:r>
          </a:p>
          <a:p>
            <a:pPr lvl="1"/>
            <a:r>
              <a:rPr lang="en-US" dirty="0"/>
              <a:t>What is the average score of job performance and job satisfaction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Compare </a:t>
            </a:r>
            <a:r>
              <a:rPr lang="en-US" dirty="0"/>
              <a:t>means of 1 continuous variable across </a:t>
            </a:r>
            <a:r>
              <a:rPr lang="en-US" dirty="0" smtClean="0"/>
              <a:t>categories</a:t>
            </a:r>
          </a:p>
          <a:p>
            <a:pPr lvl="1"/>
            <a:r>
              <a:rPr lang="en-US" dirty="0"/>
              <a:t>What is the level-wise distribution of salaries?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5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Regression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Tableau enables users to perform regression if:</a:t>
            </a:r>
          </a:p>
          <a:p>
            <a:pPr lvl="1"/>
            <a:r>
              <a:rPr lang="en-US" dirty="0" smtClean="0"/>
              <a:t>Model is simple regression</a:t>
            </a:r>
          </a:p>
          <a:p>
            <a:pPr lvl="2"/>
            <a:r>
              <a:rPr lang="en-US" dirty="0" smtClean="0"/>
              <a:t>Number of independent variable: 1</a:t>
            </a:r>
          </a:p>
          <a:p>
            <a:pPr lvl="2"/>
            <a:r>
              <a:rPr lang="en-US" dirty="0" smtClean="0"/>
              <a:t>Number of dependent variable: 1</a:t>
            </a:r>
          </a:p>
          <a:p>
            <a:pPr lvl="2"/>
            <a:r>
              <a:rPr lang="en-US" dirty="0" smtClean="0"/>
              <a:t>Both variables are continuous</a:t>
            </a:r>
          </a:p>
          <a:p>
            <a:pPr lvl="2"/>
            <a:r>
              <a:rPr lang="en-US" dirty="0" smtClean="0"/>
              <a:t>Besides linear, other options are available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6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Steps for Regression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N" dirty="0"/>
              <a:t>Convert the independent variable to dimensions and drag it to the columns tab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Drag the dependent variable over the ‘</a:t>
            </a:r>
            <a:r>
              <a:rPr lang="en-IN" dirty="0" err="1"/>
              <a:t>Abc</a:t>
            </a:r>
            <a:r>
              <a:rPr lang="en-IN" dirty="0"/>
              <a:t>’ squares in Measures area until the ‘Show Me’ sign appears. The dependent variable has to be continuous.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Convert independent variable to continuous from discrete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Select ‘line chart’ from the list of recommended charts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Go to Analysis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Trend Line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Show Trend Lines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6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Chart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Chart that simultaneously displays </a:t>
            </a:r>
            <a:r>
              <a:rPr lang="en-US" dirty="0"/>
              <a:t>three </a:t>
            </a:r>
            <a:r>
              <a:rPr lang="en-US" dirty="0" smtClean="0"/>
              <a:t>or more variables</a:t>
            </a:r>
          </a:p>
          <a:p>
            <a:r>
              <a:rPr lang="en-US" dirty="0" smtClean="0"/>
              <a:t>In Tableau, two variables have to be continuous (measures) and one or more have to be categorical (dimensions)</a:t>
            </a:r>
          </a:p>
          <a:p>
            <a:r>
              <a:rPr lang="en-US" dirty="0" smtClean="0"/>
              <a:t>The different bubbles can be given different colors, sizes, shapes and labels for distinguishing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2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Steps for Bubble Chart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N" dirty="0"/>
              <a:t>Choose three variables including two continuous variables (measures) and a categorical variable (dimension). The dimension is the grouping variable.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The two continuous variables will be populated on x-axis and y-axis. Choose x-axis and y-axis parameters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In Tableau, drag x-axis parameter to the columns section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In Tableau, drag y-axis parameter to the rows section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Drag the grouping variable to the Marks section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/>
              <a:t>Use the various options in Marks section to distinguish between the two diagrams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6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Points to Remember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Regression is based on correlation</a:t>
            </a:r>
          </a:p>
          <a:p>
            <a:pPr lvl="1"/>
            <a:r>
              <a:rPr lang="en-US" dirty="0" smtClean="0"/>
              <a:t>Causation model has to be grounded in theory</a:t>
            </a:r>
          </a:p>
          <a:p>
            <a:pPr lvl="1"/>
            <a:r>
              <a:rPr lang="en-US" dirty="0" smtClean="0"/>
              <a:t>Real nature of relationship between variables may need additional understanding and research</a:t>
            </a:r>
          </a:p>
          <a:p>
            <a:r>
              <a:rPr lang="en-US" dirty="0" smtClean="0"/>
              <a:t>Use the different options judiciously to differentiate clusters</a:t>
            </a:r>
          </a:p>
          <a:p>
            <a:r>
              <a:rPr lang="en-US" dirty="0" smtClean="0"/>
              <a:t> Have a story in mind while creating charts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8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Tableau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Storing data is not so easy</a:t>
            </a:r>
          </a:p>
          <a:p>
            <a:r>
              <a:rPr lang="en-US" dirty="0" smtClean="0"/>
              <a:t>It cannot handle missing data</a:t>
            </a:r>
          </a:p>
          <a:p>
            <a:r>
              <a:rPr lang="en-US" dirty="0" smtClean="0"/>
              <a:t>It might categorize dimensions and measures wrongly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FLP || Indian Institute of Management Rohtak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2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5D7D0509-45D3-457C-AB90-070787324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766709"/>
              </p:ext>
            </p:extLst>
          </p:nvPr>
        </p:nvGraphicFramePr>
        <p:xfrm>
          <a:off x="4000500" y="2766218"/>
          <a:ext cx="41910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1A3CB69-1534-4F02-BAA4-291B7AB4B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FLP|| Indian Institute of Management Rohtak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31D6E0-EE0F-429D-966E-2256E73C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D2FB-DA99-42B7-A35E-094140629CC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0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879</Words>
  <Application>Microsoft Office PowerPoint</Application>
  <PresentationFormat>Widescreen</PresentationFormat>
  <Paragraphs>143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HR Analytics</vt:lpstr>
      <vt:lpstr>Learning Objective </vt:lpstr>
      <vt:lpstr>PowerPoint Presentation</vt:lpstr>
      <vt:lpstr>Tableau vs Excel</vt:lpstr>
      <vt:lpstr>Managerial Pre-requisites</vt:lpstr>
      <vt:lpstr>Analysis</vt:lpstr>
      <vt:lpstr>Basic Concepts</vt:lpstr>
      <vt:lpstr>Basic Concepts</vt:lpstr>
      <vt:lpstr>PowerPoint Presentation</vt:lpstr>
      <vt:lpstr>Discussion on Case</vt:lpstr>
      <vt:lpstr>Five types of analysis</vt:lpstr>
      <vt:lpstr>Regression</vt:lpstr>
      <vt:lpstr>Steps for Regression</vt:lpstr>
      <vt:lpstr>Bubble Chart</vt:lpstr>
      <vt:lpstr>Steps for Bubble Chart</vt:lpstr>
      <vt:lpstr>Points to Remember</vt:lpstr>
      <vt:lpstr>Drawbacks of Tableau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Title</dc:title>
  <dc:creator>Varis Kumar Kalia</dc:creator>
  <cp:lastModifiedBy>hp</cp:lastModifiedBy>
  <cp:revision>107</cp:revision>
  <dcterms:created xsi:type="dcterms:W3CDTF">2020-07-17T15:38:53Z</dcterms:created>
  <dcterms:modified xsi:type="dcterms:W3CDTF">2023-12-17T07:15:55Z</dcterms:modified>
</cp:coreProperties>
</file>