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3" autoAdjust="0"/>
    <p:restoredTop sz="94660"/>
  </p:normalViewPr>
  <p:slideViewPr>
    <p:cSldViewPr snapToGrid="0">
      <p:cViewPr varScale="1">
        <p:scale>
          <a:sx n="77" d="100"/>
          <a:sy n="77" d="100"/>
        </p:scale>
        <p:origin x="67" y="6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37.82506" units="1/cm"/>
          <inkml:channelProperty channel="Y" name="resolution" value="37.73585" units="1/cm"/>
          <inkml:channelProperty channel="T" name="resolution" value="1" units="1/dev"/>
        </inkml:channelProperties>
      </inkml:inkSource>
      <inkml:timestamp xml:id="ts0" timeString="2022-06-26T13:47:49.70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1" timeString="2022-06-26T13:48:10.923"/>
    </inkml:context>
  </inkml:definitions>
  <inkml:trace contextRef="#ctx0" brushRef="#br0">1524 14266 0</inkml:trace>
  <inkml:trace contextRef="#ctx1" brushRef="#br0">2003 3484 950 0,'0'0'423'0,"0"0"-245"16,0 0-42-16,0 0 28 0,0 0 36 0,0 0 2 15,0 0-36-15,0 0-44 0,0 0-33 16,0 0-22-16,0 0-11 0,0 0-3 0,-10 5-4 15,10-3 0-15,0-2-1 0,0 0-2 0,0 0-3 16,0 0 0-16,0 0 0 0,0 0-2 0,1 0-3 16,0 0-8-16,0 0-9 0,-1 0-10 15,2 0-7-15,3 0 5 0,0 0 6 0,6 1 14 16,6 1 12-16,3 1-2 0,1-3-6 0,6 0-9 16,1 0-5-16,0 0 0 0,1-6 2 0,1 1 3 15,-1-1-3-15,-3 1 0 0,0 0-6 16,-5 1-4-16,-1-1 0 0,-3 3-4 0,-5-1-3 15,-2 1 0-15,-1 1-1 0,-5-1-1 0,0 1 2 16,-1-1 0-16,-3 2-4 0,1-2 5 0,-1 2-1 16,0 0 0-16,0 0 3 0,0 0-2 0,0 0 0 15,0 0-2-15,0 0-4 0,0 0 0 16,0 0-2-16,0 0-4 0,0 0 0 0,0 0-6 16,0 0-5-16,0 0-6 0,0 0-2 0,0 0-4 15,0 0-1-15,0 0 0 0,0 0-5 0,0 0-7 16,0 0-14-16,0 0-16 0,0 0-18 15,0 0-22-15,0 2-25 0,-4 1-47 0,0 0-83 16,2 2-298-16,0-3-821 0</inkml:trace>
  <inkml:trace contextRef="#ctx1" brushRef="#br0" timeOffset="16698.4593">3581 3467 192 0,'0'0'399'16,"0"0"-120"-16,0 0-19 0,0 0 56 0,0 0 12 16,0 0-26-16,48-158-71 0,-45 136-76 0,1 2-29 15,0 3-11-15,-3 1-11 0,-1 6-13 16,0 1-8-16,0-1-11 0,-3 4-15 0,-3-2-15 15,2 2-15-15,-3 0-9 0,-3 0-4 0,0 1-5 16,-2 0-4-16,-3 2-3 0,1 2-8 0,-4 1-1 16,-1 0 1-16,3 1 0 0,-3 6-1 0,1 0 4 15,-3 3-1-15,3 2 0 0,-1 2 0 16,-1 3 0-16,2 1 0 0,-1 4 3 0,1-1 0 16,2 2 0-16,1 0-1 0,3 0 1 0,3-1-2 15,0-1-2-15,5 1-1 0,1-1 1 16,3 0-2-16,0-1 3 0,3 4 1 0,3-4-4 15,3-1 2-15,0 0-5 0,2-1 1 0,2-1 5 16,0 0-1-16,2 0 1 0,-1 0 2 0,4-2 0 16,-1 1 0-16,3-1 3 0,0-1-1 15,0 1-4-15,1-1 4 0,0 0-2 0,0-1-1 16,1 0 1-16,0 0 0 0,-1 1 0 0,-1 0 2 16,0 0-2-16,-4-2-2 0,-1 2-2 15,-4 0-4-15,-2 0-2 0,-2-2-6 0,-3 2-18 16,-2-4-4-16,-2 3-1 0,0-1 6 0,-7 0 20 15,-1 1 12-15,-5 1 4 0,-3-1 4 0,-3 1-1 16,-3 0 0-16,-4-2 1 0,-3 1 1 0,-1-1-1 16,-1-2 1-16,1-2 1 0,3 0-2 0,4-2 4 15,3-3-2-15,6 0 0 0,2-3 0 16,6 0-10-16,2 0-22 0,4 0-120 0,0-5-233 16,2-2-437-16,0 2-566 0</inkml:trace>
  <inkml:trace contextRef="#ctx1" brushRef="#br0" timeOffset="17250.7752">3966 3436 2443 0,'0'0'171'0,"0"0"-19"0,0 0 1 0,0 0 4 15,0 0-13-15,0 0-28 0,0 0-32 0,0 0-21 16,0 0-23-16,0 0-18 0,0 0-13 0,0 0-13 16,0 0-11-16,0 0-9 0,-31-60 7 0,29 76 3 15,-2 9 8-15,-2 6 9 0,-2 5-1 16,-1 8 1-16,-2-3-2 0,0 2 1 0,-3 0-3 16,1-2 0-16,0 2-1 0,0-3 1 0,1 0 1 15,1-5 0-15,1-1-1 0,3-3 1 0,2-4 0 16,0 0 1-16,0-6 0 0,3-1 1 0,0-6 2 15,2-5-4-15,0-3 0 0,0-4 2 16,0-2 1-16,0 0 7 0,2 0 3 0,0 0 3 16,0-2 0-16,1-4 6 0,0-3 4 0,1-8-1 15,4-6-2-15,3-6-7 0,3-5-6 16,0-4-2-16,2-6-2 0,-1-3-1 0,3-6-1 16,2-6-2-16,0-4 0 0,1 0-3 0,0 2 1 15,-2 3-2-15,-2 6-2 0,-2 11 6 16,-2 7-2-16,-5 7 3 0,0 7-2 0,-5 6 2 15,0 6-1-15,-3 4 0 0,0 2-1 0,0 2-9 16,0 0-7-16,0 3-10 0,0 7 2 0,0 7 6 16,1 7 8-16,2 7 11 0,1 7 0 15,-2 5 1-15,2 2-2 0,0 1 1 0,1 1 0 16,0 1 0-16,1-2 1 0,0 0-1 0,2-2-1 16,0-1 0-16,3-1 1 0,-1-4 0 0,2-2 0 15,-1-2-1-15,-1-3-4 0,0 0-2 0,0-3-2 16,-2-4-5-16,-1-2-6 0,-1-5-18 15,1-4-31-15,-3 0-51 0,1-4-92 0,-2-1-107 16,-1-2-384-16,-1-3-799 0</inkml:trace>
  <inkml:trace contextRef="#ctx1" brushRef="#br0" timeOffset="17460.4197">3790 3910 2027 0,'0'0'156'0,"0"0"-75"16,0 0-25-16,0 0-9 0,0 0-2 0,0 0 4 15,0 0-30-15,0 0-8 0,0 0-4 16,136-80-2-16,-98 66 4 0,2 0 0 0,1 0-2 16,2-1-5-16,-2 2-9 0,-2-3-71 0,-2 2-217 15,-3-1-312-15,-10 4-345 0,-8 3 361 0</inkml:trace>
  <inkml:trace contextRef="#ctx1" brushRef="#br0" timeOffset="17785.9162">4408 3489 590 0,'0'0'665'0,"0"0"-172"0,0 0-137 0,0 0-60 15,0 0-54-15,0 0-37 0,0 0-33 0,0 0-32 16,0 0-30-16,0 0-20 0,0 0-14 16,0 0-7-16,0 0-9 0,-6-104-11 0,6 104-9 15,0 0-12-15,1 0-10 0,-1 0-7 0,0 0-6 16,0 0-5-16,0 4-5 0,2 4 1 0,-2 4 2 15,2 7 6-15,-1 4 7 0,2 6 0 16,-3 6 2-16,0 0-2 0,0 2-2 0,-1 1-2 16,-4 1 2-16,2 1-2 0,-2-1 0 0,3-3 2 15,-2 1-3-15,-1-4 0 0,4 2 1 16,-2-3-3-16,2-2 0 0,1 0-1 0,0-3-1 16,0-2 1-16,0-2-1 0,0-4 0 0,3-3 0 15,-1-4-2-15,4-1 0 0,-1-2 2 0,1-2 0 16,2 0-4-16,2-3 6 0,1-1 0 15,2-2-1-15,3 1 6 0,-1-2-7 0,5 0-4 16,-1 0 0-16,1-3-2 0,3-4-6 0,-1 1-11 16,1-2-26-16,0 2-43 0,0-1-59 0,0-3-107 15,-3 1-131-15,-2 1-385 0,-8 2-724 0</inkml:trace>
  <inkml:trace contextRef="#ctx1" brushRef="#br0" timeOffset="18116.5831">5047 3386 2377 0,'0'0'312'0,"0"0"-101"0,0 0-57 0,0 0-8 16,0 0-6-16,0 0-16 0,0 0-23 16,0 0-32-16,0 0-17 0,0 0-17 0,0 0-14 15,0 0-11-15,0 0-5 0,0 0-6 0,-26-44-3 16,17 56 6-16,-3 5-5 0,-2 6 4 0,-2 6 1 15,1 5-3-15,-1 3 5 0,1 5 3 16,-1-1-1-16,2 0 6 0,3-1-3 0,-2-2-2 16,6-1-2-16,2-3-6 0,3-2 3 0,2-2 1 15,3-2 0-15,6 0 2 0,2-3-2 0,5 1 0 16,3-3-1-16,3 2 3 0,6-4-3 0,0-1-2 16,5-3-2-16,0-5-8 0,4-3-6 15,-2-2-12-15,0-6-14 0,-1-1-21 0,-3 0-26 16,-2-4-51-16,-3-4-108 0,-6-3-143 0,-5 2-472 15,-8 2-885-15</inkml:trace>
  <inkml:trace contextRef="#ctx1" brushRef="#br0" timeOffset="18291.975">4808 3863 2601 0,'0'0'100'15,"0"0"-54"-15,0 0-8 0,0 0 25 16,0 0 3-16,0 0-4 0,0 0-21 0,0 0-30 16,0 0-6-16,0 0-4 0,0 0-15 0,146-47-39 15,-105 33-138-15,6-3-157 0,-11 5-385 0,-11 2-600 0</inkml:trace>
  <inkml:trace contextRef="#ctx1" brushRef="#br0" timeOffset="18642.7628">5572 3353 1910 0,'0'0'782'15,"0"0"-518"-15,0 0-86 0,0 0-39 0,0 0-13 16,0 0-14-16,0 0-17 0,0 0-25 16,0 0-16-16,0 0-16 0,0 0-15 0,0 0-8 15,0 0-9-15,-79-63-4 0,70 66-3 0,-1 3-2 16,-2 4 0-16,2 4-1 0,-3 2 0 0,2 1-2 16,1 3 2-16,2 1 1 0,-1 4-1 15,1-1 2-15,5 0-2 0,-1 0 0 0,4 0-1 16,0-4-2-16,4 0 2 0,5-1 4 0,3 1 5 15,1-1 5-15,5 1-1 0,2-1 1 0,2 0-1 16,6-2-2-16,-2 0 2 0,1 2 0 16,3 0-2-16,-1-1-1 0,-3 2-4 0,0-2-1 15,-1 2-1-15,-3 1 1 0,-3-4-2 0,-4 4-1 16,-3-3-1-16,-2 1-2 0,-2-1 0 16,-5 2 4-16,2 0-1 0,-5-1 4 0,0 0-1 0,-3 1-1 15,-5 0 1-15,-3-3-4 0,-3 1 7 16,-3-2 1-16,-2 1 2 0,-5 0-3 0,0-4-4 15,-4-1-7-15,2-1-7 0,-1-2-9 0,-2 1-26 16,-1-4-29-16,0 0-45 0,-2-3-96 0,2-1-182 16,9-2-595-16,7 0-787 0</inkml:trace>
  <inkml:trace contextRef="#ctx1" brushRef="#br0" timeOffset="22828.4073">7538 3804 1911 0,'0'0'288'0,"0"0"-96"16,0 0-36-16,0 0 14 0,0 0 16 0,0 0-4 15,0 0-39-15,0 0-50 0,0 0-30 0,0 0-14 16,-26-158-3-16,25 155 1 0,1 1-6 0,-3 2-5 16,3 0-13-16,-1 0-12 0,1 0-7 15,0 0-7-15,-1 0-4 0,1 2-7 0,-1-1-7 16,1 4-12-16,0 1-14 0,-1 6 13 0,1 10 9 16,0 7 17-16,0 8 19 0,0 4-3 0,0 2 1 15,0-1-1-15,1-4 0 0,0-1-5 16,1-3-3-16,2-2 0 0,-2-3 1 0,-1-2 2 15,1-2-1-15,-1-5-3 0,3-1 0 0,-3-6-5 16,0-2 2-16,-1-3-3 0,0-4-3 0,0-1 0 16,0-1-2-16,0-2-3 0,0 0-4 15,0 0-2-15,1 0-6 0,-1 0 1 0,0-5 6 16,0-1-36-16,0-5-27 0,0-7-23 0,0-8-11 16,-1-5 40-16,-2-6 37 0,-2-4 24 0,1-4 12 15,-2 0 1-15,3-5 1 0,-5 3 2 0,5-1 4 16,-3 2 6-16,3 5 3 0,-3 2 13 15,3 7 7-15,-2 4 5 0,0 5 11 0,1 3-4 16,-2 4-1-16,4 3-2 0,0 1-5 0,-2 1-5 16,2 3-2-16,0 2-4 0,0 0 0 15,-4 0 1-15,4 1 3 0,-1 0 6 0,-2 0 2 16,4 2 2-16,-1 0 1 0,0 1-3 0,-1 2-3 16,2 0-3-16,1 0-5 0,0 0-5 0,0 0-6 15,0 0-7-15,0 0-4 0,0 0-1 16,0 0-4-16,0 0-1 0,0 0-3 0,0 0-3 15,1 0 1-15,2 0-2 0,-3 0 2 0,1 0 1 16,-1 0-1-16,1 0 0 0,0 0 3 0,0 0 0 16,-1 0 1-16,1 0-1 0,1 0-1 15,4 0 5-15,4 3 6 0,2 4 4 0,7-1 1 0,1 2-4 16,2 3-6-16,0 0-3 0,4 5 0 16,-3-1 0-16,6 2 0 0,1 4 5 0,2 4-1 15,1 3 0-15,4 2 0 0,-5 6-4 0,-1-1 0 16,-2 2 1-16,-6 1-4 0,-2 0-5 0,-3 0 3 15,-7 0-11-15,-2-2 8 0,-3 1-1 16,-5-2-5-16,-1-1 4 0,-6-3-2 0,-3-4-1 16,-3 0 4-16,-1-3 6 0,-4-2-3 0,-3-4 5 15,0-1-2-15,-1-3-9 0,-1-2-3 16,0-4-12-16,-3-2-16 0,4-3-17 0,0-3-27 16,2 0-36-16,6-3-60 0,1-7-78 0,2-2-258 15,2 0-498-15,7 5-147 0</inkml:trace>
  <inkml:trace contextRef="#ctx1" brushRef="#br0" timeOffset="23190.7175">8369 3417 1336 0,'0'0'793'0,"0"0"-610"0,0 0-39 16,0 0 10-16,0 0 16 0,0 0 11 0,0 0-21 16,0 0-41-16,0 0-29 0,0 0-28 0,0 0-14 15,0 0-11-15,0 0-12 0,0 0-7 16,-44-91-11-16,43 91-10 0,-3 5-14 0,1 6 6 16,-1 6 2-16,-5 8 5 0,-6 8 16 0,2 7-9 15,-5 6 1-15,3 1-1 0,-2 1-3 0,3 1 0 16,-1-2 2-16,4 0-2 0,0-4 3 15,4-2-3-15,4-4-3 0,1-3 0 0,2-2-1 16,0-4-3-16,4-2 2 0,4-3-1 0,3-2-1 16,-1-1 6-16,3-1 1 0,3-6-6 15,-1 0-2-15,2-6-9 0,3-2-8 0,-1-2-10 16,1-3-20-16,1 0-38 0,-1-3-82 0,1-6-79 16,0-2-141-16,-5 2-325 0,-5 2-532 0</inkml:trace>
  <inkml:trace contextRef="#ctx1" brushRef="#br0" timeOffset="23380.4113">8219 3838 882 0,'0'0'915'0,"0"0"-665"0,0 0-164 0,0 0-14 15,0 0 18-15,0 0-4 0,0 0-27 0,0 0-42 16,0 0-6-16,0 0-3 0,0 0-3 0,0 0 17 15,0 0-20-15,75-30-7 0,-56 23-56 16,-3-1-180-16,0 2-328 0,-6 1-502 0</inkml:trace>
  <inkml:trace contextRef="#ctx1" brushRef="#br0" timeOffset="23917.1848">8979 3340 1912 0,'0'0'616'0,"0"0"-500"0,0 0-24 16,0 0 15-16,0 0 26 0,0 0 10 0,0 0-20 15,0 0-39-15,0 0-35 0,0 0-21 0,0 0-16 16,0 0-11-16,0 0-2 0,0 0-2 16,-104-21 1-16,95 34 2 0,0 5-1 0,-2 2 0 15,1 5 1-15,-2 5 1 0,-4 5 2 0,3 5 1 16,-5 3-2-16,1 3 3 0,-1 1-2 0,-2 4 2 16,2-2 0-16,-2 0 1 0,4-4-4 15,2-4 0-15,4-4-2 0,6-5-4 0,-2-2-1 16,6-2 2-16,0 0 0 0,9-1-1 0,1-5 4 15,5-2 0-15,2-3 4 0,8-4 1 0,0-1 1 16,5-6-1-16,6-3-3 0,-1-3-3 16,5 0-12-16,2-6-17 0,-2-6-41 0,-3-2-75 15,-4-5-91-15,-3-4-128 0,-9 7-318 0,-10 2-572 0</inkml:trace>
  <inkml:trace contextRef="#ctx1" brushRef="#br0" timeOffset="24338.0591">9314 3291 2549 0,'0'0'224'0,"0"0"-12"16,0 0-48-16,0 0-16 0,0 0-16 0,0 0-33 16,0 0-36-16,0 0-26 0,0 0-20 0,0 0-14 15,0 0-11-15,0 0-8 0,0 0 9 16,-7 28 10-16,7-4 10 0,0 7 8 0,3 3-10 15,-2 3-4-15,1-1-5 0,-1 5 4 0,0-2 0 16,4 3 4-16,-5-1 2 0,1 2-7 0,-1-3 1 16,0-3-4-16,0-3-1 0,0-3 1 15,0-4-1-15,0-1-1 0,0-3 1 0,0-3 0 16,0-2 1-16,0-2-1 0,0-2 1 0,0-3-1 16,0-4-2-16,1-1 1 0,1-3-4 15,-1 0 0-15,3-1 0 0,-2-1 2 0,1 1 1 16,2-1 1-16,-1-1 0 0,6 0 1 0,0 0 2 15,1 0-1-15,6-3 2 0,-2-5-2 16,5-2-3-16,5-2-1 0,-1-2 0 0,0 0-1 16,3-2-1-16,-2 2 0 0,0-2-2 0,-3 4 0 15,-2-1-2-15,-3 4-2 0,-5 4-2 0,-3 1-3 16,-6 4-5-16,0-2-4 0,-3 2-10 0,0 0-13 16,0 0-14-16,0 3-10 0,0 2-5 15,3 1-19-15,-1 2-63 0,0 1-142 0,2-3-416 0,-1-1-750 16</inkml:trace>
  <inkml:trace contextRef="#ctx1" brushRef="#br0" timeOffset="24606.4192">9878 3357 2910 0,'0'0'188'0,"0"0"-37"0,0 0-17 15,0 0 1-15,0 0-11 0,0 0-30 0,0 0-34 16,0 0-30-16,0 0-23 0,0 0-20 16,0 0-18-16,0 0 3 0,0 0 12 0,0 0 10 15,-20 72 13-15,20-35 1 0,0 5-5 0,0-3 0 16,0 0 0-16,1 0 0 0,0 0-2 0,1-2-1 16,-2-3-3-16,3-1-3 0,1-2-4 0,-1-3-6 15,-1-4-13-15,3-1-22 0,-1-4-33 16,1-4-43-16,-1-3-93 0,2-4-165 0,-2-4-533 15,-3-2-669-15</inkml:trace>
  <inkml:trace contextRef="#ctx1" brushRef="#br0" timeOffset="25284.4025">9929 3091 1627 0,'0'0'342'15,"0"0"-167"-15,0 0-72 0,0 0-34 16,0 0-14-16,0 0-17 0,0 0-38 0,0 0-79 15,0 0-81-15,0 0-9 0,0 0 10 0,0 0 8 16,0 0-69-16,0 0-180 0,49-36-67 0,-31 51 7 16,0-1 316-16,-1-2 144 0,-3-1 0 15,0 0 0-15,-2 0 0 0,-4-1 0 0,-2 1 0 16,1-1 0-16,-3 1 0 0,-3-1 0 0,1-1 0 16,-1 0 0-16,-1 0 0 0,0 4 469 0,0-2 105 15,-1 2-54-15,-2 4-125 0,0 0-103 16,-3 3-69-16,3 1-50 0,-2 2-21 0,1 5-8 15,1-1-11-15,-1 6-19 0,1-1-21 0,1 5-20 16,1-1-19-16,1-3-11 0,0 4-9 0,0-2-10 16,0 1-7-16,2-1-7 0,-1-1-3 0,2-1 0 15,0 0-1-15,-1-4 0 0,0-3-1 16,-1-2 0-16,2-2-4 0,0-6 0 0,-2-2-1 16,0-3-2-16,-1-5 3 0,1-3 0 0,-1-1 3 15,0-2 6-15,0 0 4 0,0 0 7 0,0 0 10 16,0 0 7-16,0-2 4 0,0-2 9 15,0-4 2-15,0-7-15 0,0-6-7 0,0-9-15 16,0-6-11-16,0-3 4 0,0-5-2 0,0-6-2 16,0-3-2-16,0-2 0 0,0-3-3 15,0 2-1-15,2 4 4 0,-2 8-2 0,0 9 8 16,0 8-1-16,0 8 0 0,0 6 3 0,0 5-7 16,0 5-2-16,0 3-6 0,2 0-12 0,-2 0-7 15,1 0-12-15,2 6-5 0,0 7 11 16,3 9 11-16,1 6 12 0,4 5 8 0,2 6-4 15,0 2-3-15,5 4 1 0,-1-2 0 0,2-3-1 16,0 0 0-16,3-5-2 0,-1-1 2 0,3-2-1 16,-1-5-1-16,-3 0 2 0,3-6-3 0,-2-5 0 15,-4-5 0-15,2-1-1 0,-7-6 3 16,-2-2 4-16,0-2 7 0,-3 0 6 0,-2-5 4 16,2-4 9-16,-1-3 1 0,0-3 0 0,-1-4 1 15,-1-6-6-15,-3-3-3 0,2-6-5 16,-3-6-7-16,0-3-1 0,0-5-6 0,0-2-3 15,-1-3 3-15,-1 6-2 0,-1 4-2 0,-1 8 1 16,1 5-5-16,2 8-14 0,-1 6-12 0,-1 4-24 16,2 6-31-16,1 1-47 0,0 3-157 0,0 2-292 15,3 0-457-15,0 0-504 0</inkml:trace>
  <inkml:trace contextRef="#ctx1" brushRef="#br0" timeOffset="25574.7872">11176 3232 1985 0,'0'0'968'0,"0"0"-852"0,0 0-3 0,0 0 13 15,0 0 4-15,0 0-8 0,0 0-27 16,0 0-24-16,0 0-23 0,0 0-21 0,0 0-16 16,0 0-13-16,0 0-6 0,-127-94-3 0,107 112 3 15,-3 7 5-15,-3 6 5 0,-1 5 1 0,0 7 1 16,1 2-4-16,3 1-2 0,4-2-1 0,4 2-2 15,2 0 5-15,3-1-1 0,5-3 0 16,1-1-2-16,4-4-6 0,0-2 0 0,3-4 2 16,3-1 5-16,4-4 4 0,1 1 3 0,2-6-2 15,1-1-5-15,6-3-3 0,-1-3-3 16,3-3-4-16,5-4-3 0,0-4-17 0,2-2-25 16,3-1-58-16,1-6-104 0,-1-6-135 0,-7 2-408 15,-9 2-771-15</inkml:trace>
  <inkml:trace contextRef="#ctx1" brushRef="#br0" timeOffset="26240.2882">10785 3621 1212 0,'0'0'423'0,"0"0"-274"0,0 0-81 0,0 0 39 15,0 0 75-15,0 0 12 0,0 0-11 0,0 0-34 16,129 14-37-16,-93-19-34 0,6-1-22 15,0-2-17-15,5-2-2 0,0-2-1 0,-2-4-1 0,2-1-1 16,-1-3-5-16,-5-1-3 0,-2-5 2 16,-2-1 12-16,-5 2 13 0,-3-3 15 0,-7 0 12 15,-3 1 3-15,-4 0 2 0,-3 3-7 16,-4 1-8-16,-1 0-2 0,-5 3-6 0,-1 2-9 16,-1 1-10-16,0 3-11 0,-1 3-8 0,-2 2 2 15,-2 3-1-15,3 2-5 0,-1 3-12 0,1-1-8 16,-1 2 0-16,2 0 0 0,1 0 0 15,0 2-6-15,-2 6-21 0,0 6 12 0,-4 7 2 16,1 6 10-16,-1 8 9 0,1 3-7 0,1 3 6 16,3 0-1-16,1 1-2 0,0-1 0 0,0 1-1 15,2-2 2-15,4-3-1 0,1-2 1 16,-1-1 2-16,4-5-4 0,-4-3 1 0,0-4-2 16,1-5-2-16,-4-6 2 0,2-4-1 0,-2-4 2 15,-3-2-3-15,0-1 5 0,0 0 3 0,0 0 2 16,0 0 8-16,0 0-16 0,0 0 0 0,0-3 0 15,0-2 0-15,-2-8 0 0,1-5 0 16,0-9 0-16,-3-4 0 0,3-7 0 0,0 0 0 16,0-3 0-16,1-5 0 0,0-5 0 0,1-3 0 15,5-1 0-15,-1-1 0 0,1 0 0 16,1 5 0-16,-1 6 0 0,0 6 0 0,-1 9 0 0,0 5 0 16,-1 8 0-16,-1 4 0 0,2 4 0 15,0 1 0-15,4 6 0 0,2-1 0 0,5 3-5 16,2 0-4-16,3 3 2 0,4 9 4 0,2 6-2 15,0 9-1-15,1 3 0 0,2 5 1 16,-1 5-1-16,1 5-1 0,-3 1 2 0,-2 5-3 16,-2-1 3-16,-4-1-1 0,0 2 0 0,-8-2 4 15,-1-5-4-15,-3 1 1 0,-5-5 0 16,-2-1-8-16,0-6 0 0,-9-2 0 0,-3-2 0 16,-5-3 7-16,-5-3 7 0,-4-3 5 0,-7-2 3 15,-4-2 3-15,-6-5-8 0,-2-4-4 0,-6-2-6 16,1-4-13-16,-4-1-21 0,2 0-36 0,3-7-40 15,3-1-75-15,13 0-184 0,13 2-986 0</inkml:trace>
  <inkml:trace contextRef="#ctx1" brushRef="#br0" timeOffset="47905.3812">1852 5991 1269 0,'0'0'620'0,"0"0"-454"0,0 0-105 16,0 0 1-16,0 0 33 0,0 0 34 0,0 0 18 15,0 0-16-15,0 0-34 0,0 0-30 0,0 0-27 16,0 0-20-16,-4 12-13 0,10-12 3 0,6 0 9 16,6-2 17-16,9-2 23 0,4-4-7 0,3-1-5 15,5-1-10-15,2-1-7 0,-1-2-4 16,1 2 0-16,-1 1 0 0,-4-1-3 0,-1 1-2 16,-4 2-6-16,-3 2-4 0,-4-2-2 0,-6 3-5 15,-4 2 2-15,-4 0-3 0,-1 3-1 0,-5-1 0 16,-1 1-2-16,-2 0-1 0,-1 0 1 15,0 0-4-15,0 0-7 0,-1 0-9 0,-3 0-15 16,1 1-12-16,0 1-3 0,-3 2-14 0,1 1-57 16,-4 1-73-16,-2 2-120 0,1-2-240 0,2 0-373 15,0-3-106-15</inkml:trace>
  <inkml:trace contextRef="#ctx1" brushRef="#br0" timeOffset="50593.5247">911 2960 0 0,'0'0'0'0,"0"0"514"0,0 0 28 15,0 0-99-15,0 0-97 0,0 0-68 0,0 0-53 16,0 0-26-16,-43-169-34 0,39 158-32 0,-1 2-26 15,4 3-43-15,-1 1-36 0,1 4-25 0,0 1-29 16,1 0-27-16,0 0-2 0,0 8 8 16,1 3 22-16,2 6 28 0,3 5 9 0,0 7 4 15,4 6 0-15,0 4-1 0,1 4-1 0,3 4-2 16,-2 1-1-16,1 1-1 0,-2-1-5 16,3 1-3-16,-2-2-6 0,0 0-12 0,-2-3-23 15,2 0-35-15,-2-2-57 0,-1-1-63 0,2-1-128 16,-4-12-322-16,-3-10-534 0</inkml:trace>
  <inkml:trace contextRef="#ctx1" brushRef="#br0" timeOffset="50943.2282">739 2722 2029 0,'0'0'88'0,"0"0"1"16,0 0-21-16,0 0 4 0,0 0 39 0,0 0 26 15,0 0 35-15,0 0-48 0,0 0-7 0,0 0-61 16,0 0-26-16,0 0-23 0,0 0-6 0,0 0-11 16,-96-165-30-16,104 143 34 0,4-1-33 15,2-4 38-15,6 0 1 0,2-1 2 0,5 0 2 16,3 3 0-16,0 0-1 0,0 2-2 0,1 3-1 16,0 3-2-16,-2 3 0 0,0 3 1 15,-4 5-4-15,1 3-4 0,-4 3-5 0,-1 0 0 16,-3 9 4-16,-4 4 5 0,2 2 7 0,-9 5 4 15,1 1-1-15,-1 6 3 0,-5 1-1 0,-2 2 1 16,0 4-1-16,0-1 0 0,-4 5 2 16,-2-2-3-16,-2 3 1 0,3-1-4 0,-4-1-5 15,1-1 0-15,2 0-5 0,0-1-8 0,-3-1-25 16,5 0-47-16,-2-2-54 0,5-1-43 0,-1-2-57 16,1-2-86-16,1-5-202 0,0-10-447 0</inkml:trace>
  <inkml:trace contextRef="#ctx1" brushRef="#br0" timeOffset="52592.9762">1406 2665 2705 0,'0'0'160'0,"0"0"-22"0,0 0-69 16,0 0-15-16,0 0 7 0,0 0-2 0,0 0-20 15,0 0-25-15,0 0-16 0,0 0-7 0,0 0 2 16,0 0 9-16,0 0 3 0,-42 112 4 16,55-58-16-16,2 3-4 0,0-7 1 0,-1-5-4 15,1-4 13-15,-4-2 1 0,0 0-1 0,0-2-1 16,-2-5 1-16,-1-1-1 0,-2-6 1 0,1-6-1 16,-3-2 0-16,1-4 1 0,-4-2 0 15,0-4 3-15,-1-3 2 0,0-3 6 0,0 1 10 16,0-2 8-16,0 0 10 0,0 0 1 0,-2-5-12 15,-1-4-9-15,-5-7-11 0,-3-4-7 0,-1-6 4 16,-5-6-2-16,4-5 1 0,-4 0 0 0,6 2-3 16,1 0 11-16,-1 2 0 0,1-3-2 15,-1-6-1-15,0-4-11 0,1-4 0 0,0-4-2 16,1 0-3-16,1 1-3 0,4 1-2 0,0 5-1 16,3 6 0-16,1 2 1 0,0 6-3 0,7 3-2 15,1 4 0-15,6 2 3 0,5-1-9 16,4 2 3-16,5 4-1 0,0 8-2 0,-4 6 4 15,0 5-10-15,0 0-12 0,-2 9-11 0,-1 5-8 16,-3 3-2-16,-3 4-9 0,0 6-5 0,-4 3-1 16,-6 6 4-16,0 0 10 0,-5 4 15 15,0 3 11-15,-8 0 10 0,-5 0 11 0,-3 0 9 16,-2 0 8-16,-2 0 4 0,0-3 5 0,1 0 0 16,2-6 4-16,0-7 3 0,5-2 2 15,3-5 8-15,5-5-2 0,-2-5-2 0,5 0-3 0,0-3-14 16,1 1-5-16,0-2-3 0,6-1-1 15,-1 1 2-15,5-1 5 0,0 1 5 0,1-1 7 16,7-2 3-16,1 0 1 0,1-3-3 0,3 0 1 16,0 0-2-16,5-3-2 0,-1-3-2 0,3-2-9 15,1-1-10-15,0-2-26 0,0-2-30 16,-2 1-32-16,-3 2-40 0,1-4-55 0,-5 1-80 16,-1-1-109-16,-2-1-111 0,-1-1-62 0,-4-3 15 15,3-1 538-15,-5-2 0 0,0-3 0 0,-3-2 0 16,1-2 0-16,-2-1 0 0,-3-4 0 15,2-3 0-15,-5-3 0 0,0-1 0 0,-1-3 0 16,-1 3 89-16,0 2 395 0,-3 5 8 0,0 3-40 16,-3 7-87-16,1 3-90 0,-3 6-48 15,0 4-45-15,2 2-19 0,-6 1-19 0,4 3-28 16,-2 4-30-16,-1 1-28 0,-1 0-24 0,-1 3-15 16,0 9-12-16,-1 5-7 0,-1 8 4 0,1 5-3 15,-2 8 3-15,3 1 2 0,1 3-5 16,3 1 0-16,2-3 0 0,3-1-5 0,2-1 1 15,2-3-2-15,0-1-5 0,6-4 0 0,2-2 0 16,1-5 3-16,3-4 5 0,0 0 4 0,4-5 1 16,-1-6 4-16,4-4 1 0,0-4 1 0,2 0 4 15,1-6-1-15,2-6 0 0,0-5 2 0,-1-4-3 16,1-2 0-16,-1-4 2 0,-3-2-1 16,-2 0-2-16,-4-4 1 0,-4 0 0 0,-6-3-3 15,-1 0 3-15,-3-3-5 0,-3 1-6 0,-4 0-7 16,-7 1-7-16,1 3 1 0,-5 4-1 0,1 7-3 15,0 2-2-15,-2 7-1 0,1 4 3 16,3 4 2-16,-1 1 6 0,4 4-8 0,2 1-5 16,2 0-6-16,2 0-13 0,3 0-28 0,1 0-40 15,2 0-18-15,3 0 14 0,4 1 32 16,2 1 48-16,2-2 24 0,4 0 6 0,1-3 5 16,5-5 5-16,0-3 3 0,3-3 0 0,-2 0 3 15,0 0-1-15,-5-2 5 0,-2 2 8 16,-4 3 4-16,0 2 11 0,-3 3 13 0,-6 1 13 15,1 4 14-15,-3 1-2 0,0 0-6 0,0 0-12 16,0 0-16-16,0 0-13 0,0 3-18 0,0 1-15 16,0 4 7-16,0 6 11 0,2 8 15 0,1 3 9 15,3 6-7-15,0 2-10 0,2 2-9 0,1 2-1 16,2 0-7-16,0 3 0 0,0-2-2 16,0 1-3-16,-1-5 1 0,0-1 1 0,1-4-2 15,-1-1 0-15,-1-5 0 0,0-1-1 0,-3-2 0 16,0-4 0-16,-3-2 0 0,1-5 0 15,-3-5 2-15,0-1 0 0,-1-1 3 0,0-2 4 16,0 0 10-16,0 0 6 0,0 0 9 0,0 0 7 16,0 0 6-16,0-5 1 0,-1-3-14 0,-4-8-14 15,-1-9-12-15,-2-3-7 0,-2-7 4 16,0-3-1-16,0-3-1 0,0-5-6 0,5-4 1 16,-2 3 1-16,-1-2 0 0,4 0 2 0,-3 1-1 15,0 0-2-15,3 1 0 0,-1 4 0 0,1 5 1 16,3 6-2-16,0 4-1 0,1 3-1 15,0 5-6-15,0 5 0 0,3 1-4 0,4 3-4 16,-1 2-1-16,3 0-2 0,5 1 1 0,-1 3 1 16,7 2-2-16,0 3-3 0,1 8-11 0,1 9-7 15,2 8-15-15,0 5-11 0,-4 9-22 0,-3 3-35 16,-2 5-21-16,-4 0-11 0,-5 2 4 16,-5-4 32-16,-1-1 22 0,-7-2 23 0,-4-4 28 15,-1-1 18-15,-3-3 24 0,1-3 12 0,-2-5 12 16,2-4 9-16,2-1 6 0,1-7 11 0,2-4 10 15,1-3 10-15,6-4 8 0,1-2-1 0,1-1-9 16,0 0-7-16,0 0-9 0,2 0-9 16,-1-3-2-16,3-3-11 0,1-3-1 0,2-2-8 15,4-5-5-15,0 1-2 0,1 0-8 0,3 1 0 16,0 0 0-16,-2 3 0 0,3 2 0 16,0 3-3-16,0 0-3 0,2 3-1 0,-1 3 2 15,3 0 3-15,-1 0 3 0,0 4 0 0,1 5-2 16,-4 2-7-16,-2 3-3 0,-3 0 1 0,-1 3 4 15,-2 0 5-15,-5 1 0 0,0 1 2 16,-1 0 6-16,-2 0 2 0,-3 1 4 0,-4 2-3 16,-6-1-5-16,-2 0 3 0,-5 1 3 0,-4 0 4 15,-4-1 1-15,-5-3-5 0,-2-1-4 0,2-3-1 16,1-2-1-16,1-3 1 0,3-3-4 16,5-4-1-16,0-2-17 0,6 0-46 0,4-6-47 15,5-6-79-15,1-7-277 0,7 6-552 0,0 0-77 0</inkml:trace>
  <inkml:trace contextRef="#ctx1" brushRef="#br0" timeOffset="52877.022">2785 1810 2788 0,'0'0'93'0,"0"0"-7"0,0 0-1 0,0 0 11 15,0 0 11-15,0 0-6 0,0 0-26 0,0 0-31 16,0 0-29-16,0 0-11 0,0 0-5 0,0 0 5 15,0 0 10-15,0 0-5 0,-28 166-1 16,28-122-7-16,0 1-3 0,2 1 0 0,2-1-3 16,2-4 4-16,1 2 2 0,1-3 1 0,1-3 2 15,0-4-2-15,0 0-1 0,2-4-2 0,-1-3 1 16,0-3 1-16,1-3-1 0,0-2 1 16,2-1-2-16,0-3 1 0,3-3 0 0,1-6 2 15,4 0 6-15,4-5-2 0,2 0 3 0,3-8 0 16,1-5-5-16,2-1-6 0,-3-3-6 0,-2 0-18 15,-1 1-26-15,-1-1-30 0,-5 1-61 0,-3-1-87 16,-4 6-236-16,-6 2-917 0</inkml:trace>
  <inkml:trace contextRef="#ctx1" brushRef="#br0" timeOffset="53177.2458">3357 1408 2746 0,'0'0'169'0,"0"0"-25"16,0 0-28-16,0 0-6 0,0 0-4 0,0 0-17 15,0 0-22-15,0 0-25 0,0 0-22 0,0 0-20 16,0 0-13-16,0 0-3 0,0 0 6 16,-61 90 9-16,52-38 3 0,0 6 1 0,0 0-1 15,3 3-3-15,-1-1 2 0,1 2 0 0,2-4 1 16,2-1 1-16,2-6-4 0,0 1-1 0,6-7-1 15,3-3-1-15,4-2 3 0,2-5 1 0,2-3-3 16,3-4 1-16,2-3 1 0,-1-6 1 16,4-2 4-16,2-3-2 0,1-4-9 0,2-6-22 15,1-4-27-15,0 0-44 0,-2-6-61 0,-2-6-81 16,-4-4-185-16,-6 4-564 0,-7 2-567 0</inkml:trace>
  <inkml:trace contextRef="#ctx1" brushRef="#br0" timeOffset="53975.5836">3164 2114 2281 0,'0'0'201'0,"0"0"-116"0,0 0-20 0,0 0 45 16,0 0 20-16,0 0-4 0,0 0-31 15,0 0-50-15,0 0-21 0,0 0-1 0,0 0-5 16,0 0-4-16,149-130 0 0,-101 94-2 0,2 0 1 15,-2-3-1-15,-3 1-1 0,-4 1-1 16,-5 2 2-16,-6-1 1 0,-5 4 0 0,-6 1 5 16,-5 5 5-16,-5 3 8 0,-4 5 14 0,-2 1 11 15,-3 3 3-15,0 3 2 0,-3 2-5 0,-1 2-4 16,-1 2-3-16,-2 0-7 0,1 2-7 0,0 2-12 16,2 1-10-16,-2 0-9 0,2 1-12 0,-1 10-5 15,0 6-4-15,-1 6 3 0,2 9 3 16,-2 5 3-16,4 5 1 0,2 2 2 0,0 5 2 15,1 2 3-15,7-1-1 0,0 1 1 0,1-3 1 16,2-4-3-16,-1-4 1 0,0-2 1 0,-1-5-1 16,1-5 1-16,0-3 0 0,-3-3-1 15,3-5 0-15,-3-5 2 0,0-3 0 0,-2-5 1 16,-3 0 2-16,1-4 2 0,-2 0 4 0,1 0 7 16,-2 0 4-16,1-5 5 0,-1-4-2 0,3-6-7 15,0-8-4-15,0-7-8 0,-2-5 0 16,-1-5-1-16,0-4 0 0,-1-4-3 0,-5-3 0 15,-1-2-1-15,-1-4-1 0,-1-2 2 0,1 0 1 16,-4-1-1-16,2 3 0 0,3 2 0 16,-1 10-2-16,1 9 1 0,2 10 0 0,3 10-1 15,-1 7 0-15,2 6-7 0,1 3-6 0,0 0-9 16,0 0-10-16,0 9 3 0,1 6 4 0,3 10 11 16,2 7 11-16,4 10 3 0,0 5 1 15,2 0 0-15,6 5 0 0,-2-4-3 0,3 0 3 0,1-3-1 16,0-6 1-16,1-5 2 0,-1-4-2 15,-2-6 2-15,-1-6 1 0,-2-4-1 0,-3-4 2 16,-2-6 3-16,-3-4 4 0,2 0 4 0,0-6 4 16,-2-8-2-16,3-6-3 0,3-6-3 0,0-6-6 15,1-5 0-15,0-1-1 0,-2-4-1 16,1-2 1-16,-2-5 1 0,0-4-1 0,0-3 0 16,-1-6-2-16,4-2-2 0,-1 0-1 0,-1 2 0 15,0 8 2-15,-2 8 2 0,-1 14-1 16,-2 9-1-16,-4 11 4 0,0 6-4 0,-3 6 0 15,0 0-6-15,0 0-3 0,1 4-6 0,1 6 3 16,2 9 7-16,4 7 10 0,1 9 9 0,3 9 2 16,2 5-1-16,2 4-4 0,1 3-2 15,0 0-2-15,3-1-1 0,-1 3-1 0,2-6-2 16,0-2 0-16,-1-3-1 0,1-3-1 0,-1-5-2 16,-2-3-1-16,0-2-2 0,-3-7 2 15,0 0-11-15,-2-4-16 0,-2-4-31 0,-1 1-56 16,-2-2-86-16,-5-1-207 0,2-6-821 0,-4-3-640 0</inkml:trace>
  <inkml:trace contextRef="#ctx1" brushRef="#br0" timeOffset="54811.3799">708 4883 2104 0,'0'0'169'16,"0"0"-70"-16,0 0-34 0,0 0-7 15,0 0 16-15,0 0 0 0,0 0-12 0,0 0-23 16,0 0-20-16,0 0 6 0,0 0 15 0,0 0 18 16,41-111 13-16,-4 79 2 0,5-5-3 0,16-7-1 15,32-19-7-15,33-18-3 0,32-19-17 0,27-14-7 16,2 4-3-16,0-3-2 0,7 5 14 15,7-5 0-15,12 0-2 0,7-1-1 0,8 1-10 16,3 1-2-16,3 5-2 0,0 0-6 0,-1 6 3 16,-1 3-3-16,-9 6 0 0,-7 4-1 0,-11 10-1 15,-9 7-1-15,-18 6-4 0,-12 3 1 0,-17 8-2 16,-15 4-2-16,-18 7 2 0,-16 3 0 16,-16 5 3-16,-13 4 0 0,-15 3 3 0,-12 5 2 15,-10 2 0-15,-10 4 1 0,-6 4-4 0,-9 4 1 16,-1 1-1-16,-5 3-3 0,0-1-15 15,0-1 0-15,0 3 0 0,-3-1 0 0,1 4 0 16,1 1 0-16,0 0 0 0,1 0 0 0,0 0-3 16,0 0-21-16,0 0-11 0,0 0-16 0,0 0-12 15,0 0-27-15,0 0-26 0,0 1-34 16,0 4-21-16,-1 1-29 0,-4 5-44 0,0 0-114 16,3-1-501-16,-3-2-821 0</inkml:trace>
  <inkml:trace contextRef="#ctx1" brushRef="#br0" timeOffset="87094.1608">3479 5650 1850 0,'0'0'117'0,"0"0"-19"0,0 0 20 16,0 0 30-16,0 0 20 0,0 0-12 0,0 0-38 15,0 0-34-15,0 0-34 0,0 0-31 16,0 0-19-16,0 0-13 0,-5-32-8 0,5 35-8 15,0 3-7-15,0 5 8 0,0 4 10 0,0 6 17 16,0 9 14-16,0 5 6 0,0 3 2 16,0 4-2-16,0 2-1 0,0 2-3 0,-1 1-2 15,-2-3 0-15,1 1-1 0,-3-7-7 0,3-1 1 16,0-4-3-16,0-2-4 0,0 0-6 0,0-2-18 16,0 0-27-16,0 0-36 0,0-1-33 15,1-2-35-15,0 0-43 0,-1 0-104 0,1-1-166 16,1-7-222-16,0-7-134 0</inkml:trace>
  <inkml:trace contextRef="#ctx1" brushRef="#br0" timeOffset="87638.6525">3307 5959 1799 0,'0'0'217'0,"0"0"-9"0,0 0-56 0,0 0-15 15,0 0 0-15,-51-174-16 0,51 149-11 0,0 1-24 16,0 1-36-16,8 0-21 0,2 0-23 0,3-2-11 16,3 1 1-16,4 0 1 0,3-1 1 15,1 2 3-15,4 1-1 0,2 1 4 0,1-1-1 16,1 2 1-16,0 4-1 0,1 0-1 0,-2 2 2 16,0 3-1-16,-3 2-3 0,-2 3 0 15,-2 4-4-15,-3 2-4 0,-3 0-3 0,-1 7-7 16,-4 5-3-16,-2 4-5 0,-6 2 4 0,-2 5 4 15,-3 3 10-15,-1 3 2 0,-8 5 2 0,-4 3-4 16,-4 1-15-16,-2 2-1 0,-6 1 0 16,-1 0 11-16,-2-3 13 0,0-1 9 0,-1-1 0 15,-1-2 1-15,-1 0 1 0,2-2 0 0,0-3 2 16,2-3 3-16,3-1 0 0,3-5 4 16,3-3 1-16,4-3 4 0,3-2 3 0,4-4-1 15,3-5-2-15,2-2-6 0,2-1-10 0,2 0-11 16,2 0-18-16,3-1 7 0,2-2 14 0,3 0 12 15,3-1 19-15,6 0-4 0,3-1-8 0,-1 1-5 16,6-3-4-16,0 3-1 0,-2 1-6 0,2 1 1 16,1 2-3-16,-3 0 0 0,0 2-1 15,1 5 0-15,-1 3-2 0,-3 0-2 0,1 4-1 16,-3 1 0-16,-3 4 1 0,0 2 1 0,-3 1 1 16,-5 1-1-16,0 1-1 0,-2 1-2 0,-2-1-1 15,-2 1-2-15,0 0-6 0,-2-1-10 16,-1 1-18-16,1-2-28 0,2 0-34 0,-4-2-29 15,1-1-30-15,3-3-52 0,-1-3-123 0,2-4-280 16,1-2-315-16,-4-3 426 0</inkml:trace>
  <inkml:trace contextRef="#ctx1" brushRef="#br0" timeOffset="88020.8855">4436 5644 2526 0,'0'0'277'0,"0"0"-175"0,0 0-18 0,0 0-6 16,0 0 12-16,0 0 1 0,-136-74-17 0,112 74-23 15,1 0-24-15,0 3-13 0,2 11-9 16,-1 4-6-16,1 9-5 0,-1 7 1 0,0 5 3 16,1 7-2-16,2 4 4 0,0 3 0 0,3 1 0 15,3-2 0-15,4 0-2 0,4-3-3 0,5-4-1 16,1-5 0-16,8-5-2 0,3-3 0 15,6-1-1-15,0-5-4 0,4-3-2 0,1-8-3 16,3-4-2-16,-4-5 6 0,1-4 4 0,0-2 3 16,-1 0 10-16,-2-8 1 0,1-3 2 15,-1-4 9-15,0-3-4 0,-1-5 2 0,-4-2 4 16,-1-1-3-16,-2-5 1 0,-5-3-2 0,1-4 0 16,-7-4-2-16,-1-5-1 0,0 0-4 0,-9-3-6 15,0 4-6-15,-3 2-4 0,-3 6-8 0,-1 3-4 16,-2 7-3-16,2 5-2 0,-1 4 1 15,3 4-3-15,2 4-14 0,2 5-28 0,2 3-41 16,1 3-51-16,4 0-55 0,2 0-88 0,1 8-92 16,3 0-132-16,4-1-154 0,-3-1-39 0</inkml:trace>
  <inkml:trace contextRef="#ctx1" brushRef="#br0" timeOffset="88387.7218">4574 5601 645 0,'0'0'867'0,"0"0"-352"15,0 0-182-15,0 0-52 0,0 0-26 0,0 0-33 16,0 0-51-16,0 0-56 0,0 0-34 0,0 0-22 16,0 0-20-16,0 0-12 0,0 0-13 0,0 0-12 15,20-35-6-15,-21 42-11 0,-1 6 4 16,2 6 7-16,0 9 4 0,0 9 12 0,0 3-3 16,0 1-2-16,0 1-3 0,0 0 0 0,-1 3-1 15,-1 0 3-15,0 1 2 0,-1 0-2 16,-1 0 0-16,3-5-2 0,-3-1-2 0,0-4 0 15,3-5 0-15,0-1 0 0,1-5 0 0,0-6-1 16,0-2 1-16,4-3-2 0,0-5-1 16,-1-1 2-16,-1-3-1 0,2-2 1 0,-1-3 0 15,2 1 1-15,0-1 4 0,3 0 2 0,1 0 4 16,4 0-1-16,0-4 0 0,5-1 2 0,-2-1-5 16,1-2 1-16,2 0-2 0,1 1-3 0,-1-1 1 15,0 2-4-15,0 0 0 0,0 2-2 0,-3-1 1 16,-1 2-5-16,0 1-2 0,-4 1-9 0,0 1-21 15,-2 0-32-15,-1 0-39 0,-5 3-55 16,1 3-63-16,0 1-46 0,-4 2-104 0,1-1-343 16,0-3-589-16</inkml:trace>
  <inkml:trace contextRef="#ctx1" brushRef="#br0" timeOffset="88737.7532">5300 5625 2952 0,'0'0'192'0,"0"0"-65"15,0 0-25-15,0 0 0 0,0 0 4 16,0 0-9-16,0 0-21 0,0 0-22 0,0 0-11 16,0 0-14-16,0 0-8 0,0 0-10 0,0 0-8 15,-73-101-8-15,61 110-4 0,0 5-2 0,-4 6 0 16,-3 10 4-16,-2 8 4 0,-1 6 3 0,-1 4-1 15,0 1 2-15,4-1-1 0,4-1-1 16,1 0 0-16,5-2-1 0,4-4-1 0,3 0-1 16,2-6 2-16,1-4-4 0,8-3-1 0,4 0 1 15,5-3-3-15,2-2 1 0,4-3 2 0,3-3-1 16,4-3 0-16,2-3 0 0,3-4-7 16,-2-4-5-16,1-3-13 0,-1 0-7 0,-2 0-13 15,-2-7-18-15,-2-3-20 0,-6-2-37 0,-2 0-63 16,-5-2-71-16,-3-2-142 0,-6 3-501 15,-1 5-688-15</inkml:trace>
  <inkml:trace contextRef="#ctx1" brushRef="#br0" timeOffset="88913.2714">4963 6077 2809 0,'0'0'294'0,"0"0"-195"0,0 0-78 16,0 0-11-16,0 0 10 0,0 0 14 0,0 0 8 15,0 0-12-15,0 0-7 0,0 0-13 0,133-48-10 16,-92 36 2-16,-1-2 0 0,0 2-2 16,-1-1-9-16,-4 1-31 0,-3 2-92 0,-3-1-129 15,-1 0-223-15,-11 3-589 0,-4 2-324 0</inkml:trace>
  <inkml:trace contextRef="#ctx1" brushRef="#br0" timeOffset="90273.3774">6168 5977 2593 0,'0'0'188'0,"0"0"-90"15,0 0-28-15,0 0 23 0,0 0 25 0,0 0 15 16,0 0-25-16,0 0-26 0,0 0-27 0,0 0-27 15,0 0-18-15,0 0-17 0,-3 9-3 16,11-9 10-16,5-2 1 0,5 1 9 0,8-1 8 16,8-1-6-16,6-1 6 0,3-4 1 0,8 1-3 15,0-3-4-15,4 1 1 0,0 0 0 16,-2 1-1-16,-2 0 2 0,-2 2-7 0,-8 1-4 0,-2 2-3 16,-8-1-1-16,-9 3 1 0,-3-1 0 15,-8 1-2-15,-4 1-1 0,-4 0-3 0,-3 0 0 16,-1 0 2-16,-6 0 0 0,3 0-6 0,-4 1-3 15,-2 1-8-15,-2 1-16 0,-4 0-13 16,0-2-22-16,-3 2-22 0,-1-1-33 0,0-1-58 16,4 1-75-16,2-2-205 0,4 0-567 0,3 0-303 0</inkml:trace>
  <inkml:trace contextRef="#ctx1" brushRef="#br0" timeOffset="90917.8462">7597 5608 644 0,'0'0'488'0,"0"0"-325"0,0 0 54 0,0 0 16 16,20-161 17-16,-10 137 1 0,-4 4-41 0,-1 1-19 15,1 8-15-15,-3 5-31 0,-1 2-37 0,1 4-35 16,-1 0-31-16,-1 0-21 0,0 0-14 16,0 6-9-16,6 3 12 0,3 5 11 0,4 8 9 15,5 6 7-15,2 5-8 0,1 7-2 0,-1 5-4 16,3 5 3-16,-2 1-2 0,-2 3-5 15,-1-3-2-15,-2-1-5 0,0-4-5 0,0-4-1 16,-3-1-1-16,-2-6-3 0,2-4 1 0,-3-2-2 16,-1-8 1-16,-4-5 2 0,2-4-4 0,-2-6 3 15,-3-4-1-15,0-2 5 0,-2 0 7 0,0 0 14 16,2-5 11-16,-2-3 13 0,2-4 11 16,2-7-8-16,1-12-9 0,6-8-14 0,3-5-15 15,0-5-6-15,1-7-1 0,-3-2-1 0,2-3-6 16,-3-4 1-16,0-1-9 0,-1 2-3 0,-2 0 1 15,2 6-4-15,-3 9 2 0,-5 8-2 16,2 10-6-16,-3 11-11 0,-2 6-20 0,0 8-34 16,0 3-44-16,0 3-88 0,0 1-91 0,0 12-21 15,0 6-5-15,0 6-59 0,1-2-237 0,0-6-533 16</inkml:trace>
  <inkml:trace contextRef="#ctx1" brushRef="#br0" timeOffset="91258.2219">8723 5373 1097 0,'0'0'835'0,"0"0"-619"0,0 0-40 16,0 0-6-16,0 0 50 0,0 0 8 15,0 0-16-15,-11-160-46 0,4 151-53 0,3 1-38 16,-4 2-28-16,0 3-20 0,3 0-11 0,-4 3-5 15,-1 0-7-15,-1 0-7 0,-1 7-4 0,-2 6-5 16,3 5-2-16,-2 5 3 0,-2 6 2 16,1 6 6-16,1 9 6 0,-4 3 1 0,4 5-2 15,-3-1 1-15,6-1-3 0,4 2 2 0,0-2-1 16,4-1-2-16,2-4 1 0,0-4-4 16,3-5 1-16,5-3-1 0,2-2 1 0,2-6 1 15,1 0-1-15,5-3 1 0,2-6-12 0,1-2-1 16,5-5 0-16,-2-4-1 0,5-5-1 0,2 0-9 15,1-3-24-15,0-5-39 0,3-3-55 16,-3-2-76-16,-2-4-107 0,-10 3-325 0,-6 5-717 0</inkml:trace>
  <inkml:trace contextRef="#ctx1" brushRef="#br0" timeOffset="91726.7096">8351 5777 1811 0,'0'0'578'0,"0"0"-500"0,0 0-121 16,0 0 10-16,0 0 33 0,0 0 35 0,0 0 30 15,0 0-22-15,120-55-16 0,-84 38-8 0,-1 0-2 16,5-1 2-16,0-3-1 0,2-3 10 0,0 1 6 16,-1 1 9-16,-1-2 10 0,-1 3 7 15,-3 1 2-15,-7 0-4 0,-3 3 5 0,-8 3 3 16,-5 2 14-16,-4 5 16 0,-6 1 6 0,1 4 5 15,-4 0-9-15,0 2-19 0,0 0-17 0,0 0-22 16,0 0-16-16,-2 2-13 0,0 3-11 16,0 0-7-16,1 0-7 0,0 4-10 0,-1 3 6 15,-2 6 7-15,0 5 8 0,-1 4 8 0,1 2 0 16,3 2-4-16,-1 3 0 0,2 0 4 0,0 1-3 16,0-1 0-16,0-2 1 0,0-3-2 0,0-3 1 15,1-3-1-15,1-3-2 0,-1-4 0 16,0-4-1-16,1-4 3 0,0-1-1 0,-2-4 2 15,1-3 2-15,-1 0 3 0,0 0 3 0,0 0 6 16,0-5 3-16,0 2 2 0,0 0 2 0,-1 1 2 16,-3-5-4-16,2 0-7 0,1-4-6 15,-4-3-8-15,1 0-3 0,1-2 0 0,-2 2-3 16,4-2-5-16,-2 2-2 0,1-1-5 0,2 1-5 16,-1 1-4-16,1-3-17 0,0 1-19 15,0-2-28-15,0-1-37 0,2 2-76 0,2-2-115 16,-2 2-232-16,2 4-645 0,-2 4-22 0</inkml:trace>
  <inkml:trace contextRef="#ctx1" brushRef="#br0" timeOffset="92245.1612">9141 5201 2666 0,'0'0'151'15,"0"0"-36"-15,0 0-23 0,0 0 18 0,0 0 14 16,0 0-9-16,0 0-39 0,0 0-31 0,0 0-24 16,0 0-16-16,0 0-12 0,0 0-5 0,0 0-10 15,0 0 6-15,-60-3 6 0,51 22 5 16,-2 4 8-16,1 4-1 0,-1 3-2 0,0 2 4 16,0 6 0-16,-2 3 6 0,0 0 2 0,0 2 1 15,2-3 1-15,2 0-5 0,2-2 2 16,0 1 1-16,0-1 1 0,5-3 2 0,-1-1-7 15,3-5-5-15,0-1-1 0,1-6-7 0,3 2 3 16,6-4-1-16,0-3 1 0,0-1-1 0,3-2 1 16,1-3 2-16,0-3 0 0,0-2 5 15,1-3 0-15,3-3 4 0,-2 0-1 0,2-1 1 16,2-7 0-16,0-2 1 0,0 0 0 0,1-4 4 16,-3-1-1-16,0-1-1 0,-5 1 2 0,-1-2-1 15,-2 1 5-15,-3 2 2 0,-3 0 6 16,3 3 5-16,-6 2 7 0,1 1 4 0,-2 3-1 15,0 2-2-15,0 3-10 0,0 0-9 0,0 0-7 16,0 2-10-16,-1 2-5 0,0 1-6 0,0 1-5 16,-2 3 1-16,-1 4 3 0,3 4 4 0,-1 4 6 15,-4 4 1-15,4 2 0 0,-1 2-1 16,0 1 0-16,1-2-3 0,1 2 2 0,1-2 1 16,0-4-2-16,0-1 5 0,5-1-7 0,-2-4-2 15,0-1-4-15,3-3-13 0,-2-2-17 0,5-1-26 16,-3-3-27-16,-1-2-33 0,3-2-56 15,2-1-95-15,-2-1-176 0,-3-2-589 0,1 0-626 0</inkml:trace>
  <inkml:trace contextRef="#ctx1" brushRef="#br0" timeOffset="92874.9013">10464 5256 2916 0,'0'0'175'0,"0"0"-101"0,0 0-31 0,0 0 34 0,0 0 26 15,0 0 9-15,-124-105-23 0,104 99-43 16,1 4-24-16,1 2-12 0,1 0-8 0,-1 3-4 16,1 10-4-16,-2 7-4 0,-2 8 2 0,-3 8-1 15,1 9 4-15,1 7 0 0,-3 3 4 0,6 6 4 16,4-2 0-16,2-2 1 0,6-4-3 15,3-4-4-15,4-4 0 0,2-4-1 0,3-5-2 16,7-6-1-16,2-3-2 0,1-6-2 0,4-2 6 16,2-4 0-16,5-6 5 0,-2-3-1 0,5-4-2 15,1-2 2-15,-1-7 1 0,-2-3 0 16,0-5-2-16,2-4 2 0,-3-2 3 0,-1-6-1 16,-3-2 5-16,2-5-6 0,-3-2-11 0,-2-4-9 15,-3-3-16-15,-5-3-26 0,0-2-18 0,-5-2-25 16,-4 2-10-16,-2 4-8 0,-1 4-21 15,-6 7-16-15,-2 7-31 0,1 7-104 0,0 3-283 16,1 7-408-16,1 4 290 0</inkml:trace>
  <inkml:trace contextRef="#ctx1" brushRef="#br0" timeOffset="93110.2095">10835 5110 2948 0,'0'0'234'0,"0"0"-95"0,0 0-64 0,0 0-16 0,0 0-4 16,0 0-10-16,0 0-18 0,0 0-11 16,0 0 6-16,0 0 8 0,0 0 4 0,0 0-1 15,-8 161-11-15,11-121-11 0,0 3-3 0,0 3-3 16,-1 1 1-16,-2 0 0 0,2-5-3 16,-2 0 0-16,0-5-2 0,0-2 0 0,0-5 0 15,0 0-1-15,0-2-10 0,-2-7-19 0,1-1-37 16,-1-3-54-16,-2-3-94 0,1-5-161 15,2-2-529-15,0-4-885 0</inkml:trace>
  <inkml:trace contextRef="#ctx1" brushRef="#br0" timeOffset="93276.1189">10896 4812 2905 0,'0'0'162'0,"0"0"-64"0,0 0-85 0,0 0-9 15,0 0 7-15,0 0-3 0,0 0-28 16,0 0-67-16,0 0-88 0,0 0-25 0,0 0-27 16,0 0-36-16,0 0-165 0,0 0-438 0,45-31-69 0</inkml:trace>
  <inkml:trace contextRef="#ctx1" brushRef="#br0" timeOffset="93594.3855">11221 5035 2591 0,'0'0'263'0,"0"0"-137"0,0 0-60 15,0 0-2-15,0 0 13 0,0 0 2 16,0 0-15-16,0 0 13 0,0 0-1 0,0 0-9 16,0 0 1-16,0 0-23 0,-44 167-15 0,39-132-1 15,-2 4-2-15,1 0-9 0,-1 3 3 0,3-1 1 16,-2 0-4-16,2-3 1 0,0-3-6 16,-1-1-2-16,0 1 2 0,2-3-3 0,1 1 5 15,-1-5 0-15,2 0-2 0,0-3-1 0,1-3-3 16,0-5-2-16,0-1-3 0,1-2 4 15,3-3-4-15,0 0 1 0,-1-4 3 0,5 0-2 16,-1 1 3-16,2-3 0 0,2-1 0 0,3 1 3 16,2-3 0-16,4-1-1 0,4-1-2 0,3 0-2 15,2 0-2-15,3-3 0 0,3-3-1 0,3 0-1 16,4-1-3-16,-1 0 0 0,-1 1 0 0,-1 0-2 16,-1-2-8-16,-5 2-20 0,-3 0-29 15,-6-2-44-15,-4 2-51 0,-4 0-82 0,-7 0-149 16,-4 1-810-16,-4 3-638 0</inkml:trace>
  <inkml:trace contextRef="#ctx1" brushRef="#br0" timeOffset="106618.2097">1901 8491 0 0,'0'0'383'16,"0"0"-30"-16,0 0-61 0,0 0 4 0,0 0-1 15,0 0-31-15,0 0-55 0,0 0-45 0,0 0-21 16,0 0-1-16,0 0 4 0,0 0-2 16,-13 6-16-16,16-6-28 0,1 0-28 0,-2 0-21 15,5 0-6-15,1-1-3 0,3-2 5 0,1-2-3 16,6-1-1-16,1 1-4 0,3-2-4 16,0 0-2-16,6 0-2 0,1-3-1 0,2 1-1 15,3 0 1-15,1 0-6 0,0-2 0 0,1 2-6 16,1 0 2-16,1-1-1 0,1 1 0 0,-4 0 2 15,2 3-6-15,-4-1 1 0,-2 1-4 16,-2 4-1-16,-4-1-2 0,-5 1-5 0,-2 2-3 16,-6-1-3-16,-4 1 4 0,-2 0 0 0,-4 0 2 15,-2 0 2-15,0 0-3 0,0 0-4 0,0 1 1 16,-1-1 1-16,-2 2 0 0,2-2 2 0,-1 1 0 16,1-1-5-16,0 0-1 0,0 2-1 0,0-2-3 15,1 0-1-15,-2 0-10 0,2 0-15 16,0 0-27-16,0 0-39 0,-2 0-42 0,1 0-78 15,-2-3-97-15,0-2-201 0,-1 2-540 0,2 1-324 0</inkml:trace>
  <inkml:trace contextRef="#ctx1" brushRef="#br0" timeOffset="114830.334">3564 8285 1756 0,'0'0'234'0,"0"0"24"16,0 0-33-16,0 0-51 0,0 0-18 16,0 0-20-16,0 0-25 0,0 0-27 0,0 0-27 15,0 0-36-15,0 0-25 0,0 0-18 0,-24-91-20 16,24 96-11-16,0 4 8 0,0 8 7 0,3 7 17 15,1 4 17-15,1 8 2 0,-1 3 4 16,1 3 5-16,-2 1 1 0,0 0-1 0,-1-2-2 0,-2 1 1 16,0-1 0-16,0-2 2 0,0-2 2 15,0-2-3-15,0-3-2 0,0-1-3 0,0-2-8 16,-1-3-12-16,0-1-19 0,-2-3-51 0,2 2-47 16,-1-4-57-16,0-3-133 0,-1-4-180 0,0-4-193 15,2-4-250-15,1-2 846 0</inkml:trace>
  <inkml:trace contextRef="#ctx1" brushRef="#br0" timeOffset="115210.126">3364 8103 532 0,'0'0'434'16,"0"0"-122"-16,0 0-13 0,0 0-39 15,0 0-4-15,0 0-18 0,0 0-39 0,0 0-47 16,0 0-30-16,0 0-32 0,0 0-36 0,-67-155-28 15,75 144-15-15,2 0-5 0,1-1 0 0,5-2 3 16,4 0-2-16,5 2 4 0,1-2 3 0,6 3-2 16,1 2 3-16,2 3-7 0,2 4 0 15,4 2-1-15,-1 2-2 0,3 10 0 0,-2 7-1 16,0 5 0-16,-1 7-4 0,-1 8 2 16,-4 2-1-16,-2 3 0 0,-5 4 5 0,-3 2-3 15,-4 4-1-15,-3 2-4 0,-7 2-2 0,-5 2 0 16,-4 1-7-16,-2-2-5 0,-8 0-6 0,-4-1 0 15,-5-4 8-15,-1-3 8 0,-6-4 7 0,-1-2 5 16,-1-5 2-16,-1-4 2 0,-2-2-3 0,-1-3 1 16,0-5 1-16,2-3 1 0,1-6 2 15,0-3 0-15,2-4-2 0,-1-3-4 0,4-4-3 16,-1-3-7-16,1 0-8 0,3-5-27 0,1-4-35 16,5-4-57-16,3-6-50 0,2-3-47 0,5-3-124 15,3-8-216-15,0 8-246 0,0 8 95 0</inkml:trace>
  <inkml:trace contextRef="#ctx1" brushRef="#br0" timeOffset="115468.0447">4293 8144 485 0,'0'0'546'15,"0"0"-115"-15,0 0-96 0,0 0-68 16,0 0-61-16,0 0-63 0,0 0-72 0,0 0-18 15,0 0 7-15,0 0 8 0,0 0 11 0,0 0-16 16,-22 155-22-16,18-112-16 0,3 2-4 0,1 2-7 16,0 1 0-16,0 1-4 0,3 0-4 15,1-4 3-15,-1-1-1 0,2-2 0 0,-1-4 3 16,0-4-3-16,0-3-2 0,-2-3-4 0,2-3-14 16,-2-4-14-16,-1-4-28 0,1-4-39 0,-2-3-46 15,1-3-81-15,-1-4-107 0,1-3-66 16,-1 0-426-16,0-3-88 0</inkml:trace>
  <inkml:trace contextRef="#ctx1" brushRef="#br0" timeOffset="115598.3836">4266 7967 0 0,'0'0'86'0,"0"0"194"0,0 0-1 0,0 0-62 16,-20-171-38-16,17 163-28 0,1 3-52 0,1 5-100 15,1 0-115-15,0 2-26 0,3 7-5 16,3 5-9-16,-2-2-70 0,1-3-277 0</inkml:trace>
  <inkml:trace contextRef="#ctx1" brushRef="#br0" timeOffset="116046.1543">4558 8180 1143 0,'0'0'720'15,"0"0"-443"-15,0 0-103 0,0 0-6 0,0 0 13 16,0 0 17-16,0 0-24 0,0 0-38 15,0 0-41-15,0 0-45 0,0 0-31 0,0 0-21 16,0 0-19-16,0 0 0 0,6 10 5 0,-5 13 9 16,2 6 17-16,-2 8-2 0,2 6-1 15,0 3 1-15,0 2-4 0,-2 1 0 0,1-2 1 16,1-2-2-16,-1-1-3 0,0-2 3 0,0-4 0 16,1-4 0-16,-1-5 2 0,1-3-3 0,-3-6-3 15,1-5 1-15,0-2 1 0,0-6 0 16,1 0 1-16,-2-4 3 0,2-3 1 0,-2 0 5 15,0 0 8-15,0 0 9 0,0-2 13 0,1-1 17 16,-1-5 6-16,0-3-6 0,2-6-12 16,-2-8-20-16,0-6-12 0,0-6 0 0,0-6-2 15,1-3-3-15,-1-6-4 0,0-4-3 0,1 1 4 16,1-3-4-16,1 2 1 0,1 0-1 0,-2 4-6 16,5 3 3-16,-2 3 0 0,3 3 1 0,1 4 0 15,3 4-2-15,1 4-5 0,-2 6-2 0,3 1-2 16,-4 9 1-16,1 3 0 0,4 4 2 15,0 2 0-15,2 1 1 0,1 3-1 0,3 2-3 16,0 0-2-16,0 3-11 0,0 8-18 0,1 2-31 16,0 4-44-16,-3 4-63 0,1 2-71 0,-3 3-98 15,-2-6-295-15,-8-4-656 0</inkml:trace>
  <inkml:trace contextRef="#ctx1" brushRef="#br0" timeOffset="116658.717">4619 8615 2352 0,'0'0'239'0,"0"0"-149"16,0 0-56-16,0 0-1 0,0 0 14 0,0 0-2 16,0 0-17-16,0 0-14 0,0 0-13 0,0 0-8 15,0 0 5-15,149-90-6 0,-103 76-7 0,5 1-1 16,4 0-12-16,0-2-11 0,-3-3-20 0,3 1-14 15,-3 0-19-15,-4-2-17 0,-2-1 7 16,-6-3 13-16,-6 0 33 0,-5-3 43 0,-5-2 35 16,-8 1 38-16,-5-1 27 0,-5 1 23 0,-6 3 27 15,0 1 16-15,-6 0 11 0,-4 2 1 16,-1 2-13-16,1 1-15 0,-3 4-24 0,0 1-23 16,0 3-21-16,3 4-18 0,2 1-12 0,3 2-9 15,-1 3-14-15,4 0-15 0,1 2-9 0,0 6-7 16,1 3-1-16,-3 9 3 0,-2 7 5 15,3 5 3-15,-2 6 1 0,1 3 5 0,2 4-2 16,0 3 3-16,1 1 0 0,0 2-2 0,0-1 3 16,0 0 1-16,1-5-2 0,0 3 2 15,3-5-5-15,-1-2 0 0,-1-2 2 0,1-4-4 16,1-3 3-16,-3-3 0 0,0-4 1 0,0-3 0 16,-1-5 3-16,2-4-4 0,-2-4-1 0,0-4 6 15,0-2-6-15,0-3 5 0,0 0 6 0,0 0-2 16,0 0 7-16,2-2 2 0,-2-1 2 0,0-1 5 15,0-3 7-15,0-3-5 0,-4-8-5 0,1-7-8 16,-4-7-13-16,1-5 2 0,0-6 0 16,-4-3-1-16,2-3 4 0,2-6-6 0,1-4-6 15,2-1 5-15,1-3-7 0,2 1 4 0,0 2 0 16,6 3-2-16,2 8 0 0,2 6 1 16,1 6 4-16,1 4-3 0,2 5 0 0,0 1-2 15,2 4-3-15,-1 5 1 0,4 0 0 0,0 5 1 16,3 2-4-16,1 4-5 0,5 0-2 15,-1 3-3-15,4 3-6 0,1 1-7 0,-1 0-10 16,-5 1-19-16,-1 7-19 0,-3 1-28 0,-4 5-46 16,-7 4-26-16,-2 4-22 0,-6 2-35 0,-3 4-102 15,0-6-274-15,0-8-576 0</inkml:trace>
  <inkml:trace contextRef="#ctx1" brushRef="#br0" timeOffset="116883.9006">5238 8694 1496 0,'0'0'823'0,"0"0"-612"0,0 0-83 15,0 0-9-15,0 0 13 0,0 0-4 0,0 0-19 16,0 0-30-16,0 0-32 0,0 0-19 0,0 0-7 16,0 0-6-16,0 0-5 0,119-91-5 15,-95 82 1-15,-3-1-1 0,5-1-3 0,-2 3 2 16,2 0-4-16,0 0 0 0,0 2-4 0,-3 0 2 15,-1 0-9-15,-2 1-27 0,-1 0-37 16,-3 1-102-16,-2 1-125 0,-3 1-303 0,-6 1-764 0</inkml:trace>
  <inkml:trace contextRef="#ctx1" brushRef="#br0" timeOffset="117935.1681">6916 8463 0 0,'0'0'20'0,"0"0"263"0,0 0 16 0,0 0 16 16,0 0 41-16,0-169 26 0,0 152-62 16,0 6-82-16,0 3-52 0,0 3-55 0,0 4-41 15,0 1-37-15,0 0-37 0,0 0-40 0,0 7-11 16,0 8 4-16,-1 8 14 0,-1 12 23 16,0 4 7-16,-1 9 0 0,3 1-3 0,0 3-1 15,0 0-4-15,0 1-1 0,0-5-4 0,4 0 3 16,-3-3 2-16,2-4-1 0,-3-3 0 0,1-3-4 15,0-2-6-15,-1-4-4 0,0-6-8 0,0-5-12 16,0-5-19-16,0-4-29 0,0-4-20 16,0-4 4-16,0-1 33 0,0-1 26 0,0-8-19 15,-2-9-34-15,1-3-44 0,-2-8-5 0,-3-5 47 16,3-4 42-16,-3-2 36 0,1-3 14 0,-2-5-1 16,-2-1 0-16,0-4 2 0,1-5 10 15,-2-1 21-15,-2 0 13 0,2 0 23 0,-2-1 18 16,2 0 4-16,0 3 22 0,1 5-3 0,4 4 7 15,-1 8 11-15,4 5-16 0,1 6-16 0,1 1-28 16,1 4-37-16,6-1-18 0,3 4-9 16,3 1-6-16,0 2-4 0,5 1-1 0,3 1 6 15,1 1-7-15,6 2 2 0,2 2 5 0,1-2-1 16,4 4 7-16,0 0 1 0,-1 2-3 0,-1 1-1 16,-1 5-4-16,-5 1 0 0,0 0-2 15,-4 3-1-15,0 6-2 0,-7 2-3 0,0 3-6 16,-9 1 0-16,0 2 0 0,-6 4 2 0,-1 4 8 15,-2 4 10-15,-8 5 3 0,-6 2 1 16,-3 3 0-16,-5-1-3 0,-3-1-2 0,-2 1 5 0,-3 0 0 16,-1-2 0-16,0 1 3 0,2-3-2 15,0-2 0-15,2-1 5 0,6-4 2 0,3-2 4 16,2-2-1-16,7-3-5 0,2-3-5 16,1-2-1-16,5-1-2 0,3-1 3 0,0-2-4 0,0 3-4 15,3-1 3-15,6-1 4 0,2 2 11 16,7 1 10-16,1 2-1 0,4-2-3 0,6 1-9 15,1-2-6-15,2 1-1 0,-1 0 0 0,5 0-1 16,-2 2-2-16,3 0-4 0,2 1-2 0,-2-4 2 16,2 2 0-16,-1-1 1 0,-4 1-4 15,1-2-14-15,-7-1-32 0,-1-1-44 0,-6-1-61 16,-1-2-66-16,-6-2-136 0,0-4-234 0,-5-2-370 16,-5 1 264-16</inkml:trace>
  <inkml:trace contextRef="#ctx1" brushRef="#br0" timeOffset="118242.423">7880 8050 1157 0,'0'0'530'0,"0"0"-120"0,0 0-174 16,0 0-44-16,0 0-2 0,0 0-7 0,0 0-29 0,0 0-32 15,0 0-37-15,0 0-25 0,0 0-26 16,0 0-21-16,0 0-15 0,0 0-5 0,-95-80 0 15,78 104 6-15,-2 5 2 0,-2 4 0 0,0 6 3 16,0 4 1-16,-2 3 4 0,2 3 1 0,2 1 0 16,2 2-5-16,4-5-3 0,3-1-3 0,4-4 0 15,5-5 0-15,1 1 1 0,2-3 2 16,6-3-4-16,3-2 1 0,1-5-1 0,5 0 4 16,1-3 2-16,3-4 3 0,3-3 0 0,5-3-3 15,1-2 0-15,1-6-6 0,0-2-7 16,1-2-19-16,-1 0-42 0,-1-6-54 0,-1-5-67 15,-4-2-85-15,-2-4-149 0,-9 6-346 0,-4 0-751 0</inkml:trace>
  <inkml:trace contextRef="#ctx1" brushRef="#br0" timeOffset="118770.2834">7555 8521 1984 0,'0'0'184'0,"0"0"-138"0,0 0-14 0,0 0-2 16,0 0 22-16,0 0 10 0,0 0-26 0,0 0-7 16,0 0-10-16,150-79-9 0,-109 60-10 15,1 1-9-15,1-4-8 0,5 1-19 0,0-3-27 16,-1-3-26-16,4-1-63 0,0 0-83 0,3-5-78 16,-2 0-40-16,-2 0 33 0,-2 1 59 0,-2 2 88 15,-4 2 82-15,-8 0 48 0,-5 4 79 0,-8 2 82 16,-4 2 98-16,-9 2 123 0,-6-1 59 15,-2 4 3-15,-7-2-71 0,-2 1-102 0,-3 2-54 16,0 0-23-16,0 1-4 0,-4 4-17 0,3 1-29 16,-1 4-40-16,-1 0-28 0,1 3-15 15,-1 1-10-15,2 0-3 0,1 8-3 0,0 1-4 16,-3 3-2-16,4 2 0 0,0 3-1 0,2 0-1 16,1 1-1-16,5 2-1 0,0 2-1 0,0-2-2 15,3 0 2-15,0-2-1 0,3 2 5 16,1-3 3-16,3 1 1 0,2 1-1 0,1-2-1 15,2 1 3-15,0 0 3 0,6 1 4 0,-3 1 0 16,9-2-3-16,0 2-5 0,3 2 0 0,3 0 1 16,-2-2 4-16,6 4 1 0,-4-3-1 0,0 2 0 15,-5 0-4-15,0-1-2 0,-4 0-4 16,-5-3-5-16,-3 0-1 0,-5-4-6 0,-1 1-4 16,-6-5 3-16,-1 3 5 0,-8-1 11 0,-3-1 11 15,-3 2 3-15,-8 0 2 0,-4-1-6 0,-5-1 1 16,-6 1-6-16,-1-4 1 0,-7-1 0 15,3-2-2-15,-1-1 0 0,4-2-1 0,2 0-4 16,9-2-15-16,2-1-21 0,8 0-48 0,7 0-57 16,9 0-94-16,2-1-464 0,0-2-753 0</inkml:trace>
  <inkml:trace contextRef="#ctx1" brushRef="#br0" timeOffset="119398.0251">8826 7935 2824 0,'0'0'118'16,"0"0"-74"-16,0 0 11 0,0 0 38 0,0 0 27 16,0 0 9-16,0 0-37 0,0 0-36 0,0 0-29 15,0 0-24-15,0 0-9 0,0 0-4 0,0 0 0 16,0 0 6-16,-80-29 0 0,81 29 3 0,2-2 1 15,-2 2 1-15,-1 0 0 0,1-1 2 16,0-1 1-16,0 1 2 0,-1-1 3 0,2 2 0 16,-1-1 4-16,3-2 3 0,0-1-1 0,2-1-2 15,-2 0-1-15,3 1-8 0,-4-1 1 16,4 0 1-16,-3 2-3 0,1 0 3 0,-3 0 4 16,0 0 4-16,-1 0 8 0,0 1 8 0,-1 2 3 15,0-1 4-15,0 1-1 0,0 0-6 0,0 0-4 16,0 0-8-16,0 0-3 0,0 0-7 15,0 0-1-15,0 0-5 0,0 1-1 0,0 1-7 16,-1-1 0-16,1 1-5 0,0 1-5 0,0 0 1 16,0 5 2-16,0 3 5 0,0 2 5 0,0 6 4 15,0 1-1-15,1 3-1 0,-1-2 3 16,0 2-3-16,0-1 1 0,0-1 1 0,-3 1-3 16,0-2 4-16,-2-2-1 0,0-1 1 0,0-2 1 15,3-3-3-15,0-2 1 0,-1-2-2 0,1-4 1 16,1 1 3-16,1-2-2 0,-1 0 2 0,1 0-3 15,0 2 5-15,-1-1-5 0,-1 3-2 16,-3 4 4-16,3 2-6 0,-3 2 5 0,-1 1 1 16,2 2-3-16,-2 0 0 0,-1 2 1 0,3 2-3 15,-4-1 3-15,5 1 3 0,-1-1-3 0,1-1 2 16,2 1 0-16,1 0-2 0,0-3 0 16,0-1 1-16,0-2-2 0,4 0 1 0,1-1 0 15,2 0-2-15,0 2 2 0,3-1-6 0,0-3 0 16,5 0 1-16,-2-1-4 0,3-1 2 15,-1-1-1-15,5-1-7 0,0-2-3 0,0-1-10 16,7-2-18-16,-3 0-21 0,1-1-39 0,1-2-71 16,0 0-86-16,-1-2-161 0,-5-2-527 0,-9-1-761 0</inkml:trace>
  <inkml:trace contextRef="#ctx1" brushRef="#br0" timeOffset="120167.9361">8760 8377 2710 0,'0'0'119'15,"0"0"-40"-15,0 0-13 0,0 0 11 0,0 0 4 16,0 0-18-16,0 0-34 0,0 0-20 16,0 0-8-16,0 0-1 0,0 0-9 0,146-75 7 15,-104 61 2-15,0-1 0 0,4-3 9 0,-2-2-1 16,-2-4-1-16,3 0 2 0,-5-4-1 0,-5-3 1 15,-4-3 2-15,-3-2 1 0,-6-1 5 16,-8 2 4-16,-3 5 9 0,-5 2 13 0,-6 4 13 16,0 6 5-16,0 3 0 0,-4 1-4 0,-3 3-14 15,1 2-4-15,1 3-7 0,0 3-10 16,2 1-5-16,0 2-12 0,0 2-12 0,-2 5-6 16,3 7-2-16,-5 7 4 0,0 6 5 0,1 5 2 15,-3 8 0-15,5 2 0 0,0 0 1 0,3 3 0 16,1-1 2-16,0 3-1 0,0-3 3 0,3 2-1 15,2-3 0-15,1 0 1 0,-1-1 0 0,-2-6 2 16,4-3 3-16,-5-5-2 0,4-3-2 16,-4-5-2-16,0-4-5 0,-1-3 4 0,4-7 3 15,-4-3 3-15,0-1 5 0,-1-2 1 0,0 0 7 16,1-2 10-16,-1-1 19 0,0-1 10 16,0-5 3-16,0-3-15 0,0-9-20 0,0-5-12 15,-1-4-11-15,-3-7 4 0,-1-1-2 0,2-4 0 16,-2-1-3-16,3-2-1 0,0 0 0 0,1-4-1 15,0 1 1-15,1 2-1 0,0 1 0 16,0 7-1-16,0 5 2 0,0 9 0 0,2 7-2 16,-1 8-4-16,0 4-3 0,-1 5-4 0,0 0-4 15,1 0 0-15,4 3 3 0,-1 7 6 0,7 7 4 16,2 2 4-16,4 4 0 0,1 5-3 16,3 1 3-16,1 2-4 0,-1 2 0 0,5-2 1 15,-3 0-3-15,0-2 4 0,3 1 3 0,-4-4 2 16,0-2 1-16,0-1-3 0,-3-4-2 0,0-5-2 15,-5-3-1-15,-3-3 1 0,-4-3 0 0,-1-2 2 16,-4-3 0-16,-2 0 3 0,0 0 3 16,0 0 1-16,0-2 1 0,0 1-3 0,0-2-2 15,0 0-4-15,0-4-9 0,-1 0-1 0,0-2 2 16,1-2 2-16,0 2 6 0,0 0-1 0,0 1-3 16,0 2 0-16,0-1 3 0,0 4 4 15,0 0 0-15,0 3 1 0,-1 0-5 0,1 0 0 16,-2 0 1-16,2 0 0 0,-1 0 4 0,1 0-4 15,0 0 0-15,0 0-3 0,0 0 1 0,0 0-2 16,0 0 0-16,0 0-3 0,0 2-8 16,0-2-3-16,0 0-14 0,0 0-19 0,0 0-28 15,0 0-66-15,0 1-39 0,0 2-76 0,0-1-223 16,1 1-813-16</inkml:trace>
  <inkml:trace contextRef="#ctx1" brushRef="#br0" timeOffset="120683.3392">9315 8075 2660 0,'0'0'187'0,"0"0"-42"0,0 0-44 16,0 0 8-16,0 0 9 0,0 0-1 0,0 0-15 15,0 0-20-15,0 0-18 0,0 0-15 0,0 0-17 16,0 0-10-16,0 0-5 0,0 0-4 0,55-111 1 16,-55 111-2-16,0 0-2 0,0 2-1 15,0 1-5-15,0 1-1 0,0 1-3 0,0 4 5 16,0 5-2-16,0 3 3 0,-2 4 0 0,0 4-4 16,0 3 5-16,0 1 0 0,-2 3 1 15,0 4-2-15,2-1-1 0,-5 2 1 0,5-2-1 16,0 1 4-16,0-2-3 0,-2-1 0 0,3-1-1 15,1-3-1-15,-1-2 1 0,1-3 3 16,0-3-2-16,-1-1 1 0,1-1-2 0,-1-1-3 16,1-4 0-16,0-2 1 0,0-1 2 0,0 0-2 15,0-3 2-15,0-3-6 0,2 1 3 0,-1-1 0 16,2 1 3-16,1-1 4 0,-1-1 0 16,5 3 2-16,1-1-2 0,1-1 1 0,4 1 1 0,4-3 0 15,2-2-11-15,3-1 0 0,5 0 0 0,1 0 0 16,1-4 0-16,-2-4 0 0,5-1 0 15,-1-4 0-15,0-1 0 0,0 0 0 0,-2-5 0 16,1 0 0-16,-2 1 0 0,-8-3 0 16,0 4 0-16,-5 0 0 0,-3 1 0 0,-5 2-8 15,-2 4-26-15,-3-1-16 0,-2 4-23 0,-1-1-51 16,-1 2-43-16,-6 1-96 0,-2 0-118 0,0 4-300 16,4-1-885-16</inkml:trace>
  <inkml:trace contextRef="#ctx1" brushRef="#br0" timeOffset="121124.556">9952 8041 1761 0,'0'0'193'0,"0"0"-54"15,0 0-7-15,0 0 13 0,0 0 4 16,0 0-26-16,0 0-25 0,0 0-9 0,0 0-5 15,0 0-17-15,0 0-17 0,0 0-20 0,0 0-12 16,0 0 1-16,-19-81 3 0,20 81 6 0,-1-1 1 16,0 1-1-16,0 0 1 0,1 0 3 15,-1 0 2-15,0 0 4 0,0 0 1 0,0 0-5 16,2 0-4-16,-2 0-11 0,0 0-8 0,0 0-6 16,0 0-3-16,0 0-5 0,0 0-4 15,0 0-9-15,0 0-15 0,0 0-23 0,0 0-32 16,-3 1-56-16,2 2-25 0,-3 3-1 0,-2 3-11 15,2 2-36-15,-4 1-140 0,0 1-237 0,0-4-347 16,4-3 416-16</inkml:trace>
  <inkml:trace contextRef="#ctx1" brushRef="#br0" timeOffset="121686.7447">9807 8116 1511 0,'0'0'644'0,"0"0"-341"0,0 0-60 0,0 0-1 15,0 0-27-15,0 0-39 0,0 0-41 16,0 0-32-16,0 0-20 0,0 0-17 0,0 0-13 15,0 0-8-15,0 0-9 0,0 0-3 0,105-99-4 16,-84 90-5-16,2-1-2 0,2-1-4 0,-1 2-4 16,3 0 1-16,-1 0-4 0,-2 0 1 15,0 1 0-15,-3 0-3 0,-2 2-1 0,-2 2 1 16,-6-1 3-16,-1 2 0 0,-7 0-12 0,0 1 0 16,-2 1 0-16,-1-1 0 0,0 2 0 0,0 0 0 15,0 0 0-15,0 0 0 0,0 0 0 16,0 0 0-16,0 0 0 0,-1 0 0 0,1 0 0 15,0 0 0-15,-2 0 0 0,2 0 0 0,0 0 0 16,-1 2 0-16,1-2 0 0,0 1 0 0,0-1 0 16,0 2 0-16,0-1 0 0,-1-1 0 15,1 0 0-15,-1 2 0 0,1-2 0 0,-1 0 0 16,1 1 0-16,0-1 0 0,-1 2 0 0,1-2 0 16,0 3 0-16,-2 2 0 0,-2 6 0 0,3 9 0 15,-2 1 0-15,-3 5 0 0,4 0 0 0,-2 1 0 16,0 3 0-16,2 0 0 0,-2 3 0 15,-1-1 0-15,4 2 0 0,-1 0 0 0,1-3 0 16,-1 4 0-16,2-4 0 0,0 0 0 0,0-1 0 16,0-5 0-16,0 0 0 0,0-5 0 0,0-2 0 15,0-1 0-15,0-3 0 0,0-1 0 16,0-6 0-16,0 0 0 0,0-3 0 0,0 1 0 16,0-2 0-16,0 0 0 0,0-1 0 0,0 3 0 15,0-2 0-15,0 2 0 0,0-1 0 0,0 3 0 16,0 0 0-16,-1 3 0 0,-1-1 0 15,1 3 0-15,1 1 0 0,-1-2 0 0,0 3 0 16,1-1 0-16,-1 1 0 0,1-2 0 0,0 1 0 16,0-3 0-16,0 2 0 0,0-3 0 0,0 1 0 15,2-3-12-15,-1 0-51 0,2-3-28 16,-2-2-30-16,1-2-36 0,-1 0-51 0,-1 0-111 16,0 0-211-16,0-3-1057 0</inkml:trace>
  <inkml:trace contextRef="#ctx1" brushRef="#br0" timeOffset="122556.7687">9015 8118 1677 0,'0'0'309'15,"0"0"-93"-15,0 0-44 0,0 0-7 16,0 0-6-16,0 0-29 0,0 0-46 0,0 0-43 0,0 0-39 16,0 0-20-16,0 0 12 0,0 0 15 15,3 32 20-15,2-6 15 0,0 3-9 0,-3 4-3 16,-1 0-2-16,-1 4-3 0,0 0-2 0,0 0 0 15,-4 1-1-15,-4 1 2 0,-1-2 0 16,-2-1-4-16,2-2-2 0,0-2-8 0,2-1-4 16,-1-4-4-16,1 0-4 0,4-4 2 0,-3-4 0 15,4 0-1-15,0-4-6 0,1-2-19 0,1-2-56 16,-1-4-91-16,1-2-114 0,0-2-311 0,0-3-643 16</inkml:trace>
  <inkml:trace contextRef="#ctx1" brushRef="#br0" timeOffset="123825.933">11445 8003 2208 0,'0'0'344'0,"0"0"-84"0,0 0-62 0,0 0-17 15,0 0-15-15,0 0-26 0,0 0-35 0,0 0-31 16,0 0-32-16,0 0-20 0,0 0-18 0,0 0-15 15,-19-49 2-15,19 68-2 0,-1 9 2 16,1 6 7-16,0 4 2 0,0 3 2 0,0 1 0 16,0 1 1-16,0 0 2 0,0 0-4 0,0-3 0 15,0 0-1-15,1-3-5 0,1-4 2 0,-2-3-7 16,1-4-11-16,3-5-32 0,-3-4-37 0,1-3-52 16,0-3-94-16,0-6-117 0,2-2-301 15,-3-3-764-15</inkml:trace>
  <inkml:trace contextRef="#ctx1" brushRef="#br0" timeOffset="123978.2818">11499 7290 2636 0,'0'0'121'16,"0"0"-23"-16,0 0-20 0,0 0 16 16,0 0 3-16,0 0-18 0,0 0-56 0,0 0-73 15,0 0-34-15,0 0-6 0,0 0 4 0,0 0 8 16,0 0-65-16,0 0-154 0,32 76-377 0,-21-52-636 15</inkml:trace>
  <inkml:trace contextRef="#ctx1" brushRef="#br0" timeOffset="124729.9671">11845 8056 2890 0,'0'0'169'0,"0"0"-24"0,0 0-15 16,0 0 9-16,0 0-1 0,0 0-29 0,0 0-38 15,0 0-25-15,0 0-22 0,0 0-20 0,0 0-8 16,0 0-8-16,0 0 2 0,-21-35 7 16,27 52 0-16,-1 4 6 0,5 7-4 0,-3 1 0 15,0 5 1-15,-1 2-1 0,2 0 2 0,-4 3-3 16,1-4 3-16,-2-1 0 0,-2-4 0 16,0-2 0-16,0-5-1 0,1-2 0 0,-2-4 2 15,1-4-1-15,-1-5 3 0,0-2-1 0,0-5 1 16,0 1 6-16,0-2 3 0,1 0 7 0,-1 0 8 15,1 0 11-15,1 0 1 0,-2-3 4 16,1 0-5-16,0-2-27 0,0-4-12 0,1-5 0 16,-1-5 0-16,2-3 0 0,-1-5 0 0,-1-1 0 15,3 0 0-15,0-3 0 0,1-1 0 0,0-2 0 16,1 0 0-16,1 3 0 0,1 2 0 16,-3 3 0-16,0 5 0 0,0 2 0 0,0 7 0 15,-3 2 0-15,-1 5 0 0,-1 2 0 0,1 1 0 16,-1 2 0-16,0 0 0 0,0 0 0 0,0 0 0 15,0 0 0-15,0 0 0 0,0 0 0 0,0 0 0 16,0 0 0-16,0 0 0 0,0 0 0 16,0 0 0-16,0 0 0 0,0 0 0 0,0 0 0 15,0 0 0-15,0 0 0 0,0 0 0 0,0 0 0 16,0-1 0-16,0 1 0 0,0 0 0 0,0-2 0 16,0-1 0-16,0-2 0 0,-1-1 0 15,-1-5 0-15,1 1 0 0,-4-1 0 0,2 0 0 16,2 2 0-16,0 2 0 0,-1 0 0 0,2 1 0 15,0 0 0-15,0 0 0 0,0 1 0 16,0 0 0-16,2 1 0 0,1 1-8 0,1-2-1 16,2 2 1-16,1 1 2 0,-1 1 1 0,0 1 2 15,4 1 0-15,-1 7 1 0,1 5-1 0,1 5-1 16,1 3 1-16,3 4 0 0,0 3 1 0,4 0 4 16,-3 3 0-16,4 1-3 0,0-2 2 15,1 1-1-15,0-3-2 0,1 2 5 0,-1-2-2 16,0-1-2-16,0-2 0 0,4-2-1 0,-1-4 0 15,-2-3 2-15,-1-2-2 0,3-5 1 0,-3-3 1 16,-1-3-1-16,-3-1 2 0,1-2 0 0,-5-2 1 16,1-7 6-16,-4-5 1 0,0-3 0 15,0-5 4-15,-4-5-5 0,1-4-3 0,-4-2 2 16,1-6-7-16,-3 0 0 0,1-8 0 0,-2 0 0 16,0-2 0-16,0-2 0 0,0-1-7 15,-3 6-16-15,2 3-9 0,-1 8-20 0,1 7-25 16,1 5-45-16,0 8-109 0,4 4-166 0,1 3-403 15,1 5-727-15</inkml:trace>
  <inkml:trace contextRef="#ctx1" brushRef="#br0" timeOffset="125143.1554">13253 7657 3321 0,'0'0'255'0,"0"0"-188"0,0 0-36 0,0 0 6 16,0 0 14-16,0 0 11 0,0 0-6 0,0 0-11 16,149-110-18-16,-111 104-5 0,3 0-6 0,2-1-11 15,4 3 5-15,-3-2-2 0,2 1-3 16,-8-1 11-16,-2 0-8 0,-6 2 2 0,-5-3 2 16,-8 1-6-16,-1 3 5 0,-8 0 1 0,-3 2-10 15,-4 1-2-15,-1 0 0 0,0 0 0 16,0 0 0-16,0 0 0 0,-1 0 0 0,1 0 0 15,-1 0 0-15,-1 0 0 0,0 1 0 0,-1 1 0 16,2 2 0-16,0 4 0 0,-1 5 0 16,-1 9 0-16,-2 7 0 0,3 5 0 0,-4 3 0 15,3 4 0-15,2 1 0 0,-2 2 0 0,-1 1 0 16,3 2 0-16,-2 2 0 0,-2 2 0 0,3-2 0 16,0-2 0-16,-2-3 0 0,3-3 0 0,1-4 0 15,0-4 0-15,0 0 0 0,0-4 0 16,0-3 0-16,0-1 0 0,0-2 0 0,0-4 0 15,0-1 0-15,0-5-5 0,4-2-60 0,-1-1-35 16,1-4-37-16,1-2-64 0,0 0-103 0,2-4-139 16,2 0-596-16,-6 0-717 0</inkml:trace>
  <inkml:trace contextRef="#ctx1" brushRef="#br0" timeOffset="125889.8345">14321 7638 2594 0,'0'0'230'0,"0"0"-27"16,0 0-31-16,0 0-14 0,0 0-28 0,0 0-33 16,0 0-37-16,0 0-30 0,0 0-11 15,0 0-3-15,0 0 7 0,0 0 5 0,0 0-2 16,0 0-5-16,-10 169-7 0,11-131-1 0,2 2 0 16,3 1-1-16,-3 0 0 0,4 0 1 15,-4-5-2-15,4-2-2 0,-4-1 2 0,2-6-6 16,-2-4 2-16,-1-1 0 0,-1-6-1 0,-1-2 3 15,1-2 0-15,-1-2-1 0,0-3 0 0,0-2 2 16,0-2 0-16,0-3 3 0,0 2 4 0,0-2-1 16,0 0 3-16,0 0-2 0,0 0-2 0,0 0-11 15,0 0-4-15,0 0 0 0,0 0 0 16,0 0 0-16,0-2 0 0,0 2 0 0,0-1 0 16,1 1 0-16,1-2 0 0,0-1 0 0,-1-2 0 15,-1-4 0-15,0-5 0 0,0-5 0 0,0-5 0 16,0-4 0-16,0-3 0 0,-3-7 0 15,0-3 0-15,1-5 0 0,2-6 0 0,-1-2 0 16,1-1 0-16,0 0 0 0,1 0 0 0,2 2 0 16,2 7 0-16,-3 7 0 0,2 6 0 0,0 10 0 15,-2 6 0-15,-1 7 0 0,0 3 0 16,-1 6 0-16,1 1 0 0,-1 0 0 0,0 0 0 16,0 0 0-16,0 0 0 0,0 3 0 0,0 5 0 15,4 6 0-15,0 8 0 0,3 8 0 16,-2 3 0-16,5 4 0 0,0 0 0 0,0 1 0 15,1-3 0-15,1-1 0 0,1-3 0 0,-1-3 0 16,-1-2 0-16,1-4 0 0,-1-3 0 0,-1-4 0 16,0-4 0-16,-2-3 0 0,0-2 0 0,-3-4 0 15,4-2 0-15,0-3 0 0,1-10 0 16,3-2 0-16,4-7 0 0,1-3 0 0,-1-5 0 16,2-5 0-16,3-4 0 0,-2-5 0 0,2-5 0 15,-1-2 0-15,0-1 0 0,-2 1 0 0,-3 5 0 16,1 9 0-16,-5 7 0 0,-3 10 0 15,-6 6 0-15,2 5 0 0,-4 5 0 0,-1 4 0 16,0 0 0-16,0 0 0 0,0 2 0 0,0 7 0 16,-1 7 0-16,-3 10 0 0,3 8 0 0,0 9 0 15,1 4 0-15,0 5 0 0,0 6 0 16,0-2 0-16,0 2 0 0,0 0 0 0,0 3 0 16,5-3 0-16,-1 0 0 0,-1-4 0 0,5-5 0 15,-2-3 0-15,-2-4 0 0,3-3 0 0,-3-3 0 16,4-3 0-16,-5-2 0 0,4-2 0 15,-4-3 0-15,3-2 0 0,-3-3 0 0,6-4 0 16,-2-2-21-16,-2-4-120 0,4-3-91 0,1-2-176 16,-2-3-767-16,-5-1-689 0</inkml:trace>
  <inkml:trace contextRef="#ctx1" brushRef="#br0" timeOffset="126286.0627">13692 8742 3171 0,'0'0'230'16,"0"0"-117"-16,0 0-40 0,0 0 12 16,0 0 15-16,0 0 1 0,0 0-16 0,0 0-28 15,0 0-11-15,0 0-12 0,0 0-34 0,0 0 0 16,124-28 0-16,-67 20 0 0,8-1 0 15,7-1 0-15,7 1 0 0,3 0 0 0,7-2 0 16,-2 1 0-16,4-3 0 0,0 3 0 0,-1-1 0 16,-2 1 0-16,-6 3 0 0,-4-1 0 0,-5 2 0 15,-8 1 0-15,-5-3 0 0,-7 1 0 16,-4 1 0-16,-5 0 0 0,-5 0 0 0,-4 1 0 16,-5 0 0-16,-5 2 0 0,-4 0 0 0,-3 2 0 15,-5-1 0-15,-3 2 0 0,-3-1 0 0,-5 1 0 16,-1 0 0-16,-1 0 0 0,0 0 0 15,0 0 0-15,0 0 0 0,0 0 0 0,0 0 0 16,0 0 0-16,-1 0 0 0,1 0 0 0,0 0 0 16,-1 0 0-16,-1-4 0 0,-5 3-120 0,-3-1-81 15,-4-1-156-15,-1 2-504 0,4-2-1022 0</inkml:trace>
  <inkml:trace contextRef="#ctx1" brushRef="#br0" timeOffset="130064.1213">1992 10611 0 0,'0'0'0'0,"0"0"0"0,0 0 0 16,0 0 0-16,0 0 179 0,0 0 237 0,0 0-39 16,0 0-50-16,0 0-42 0,0 0-39 0,0 0-35 15,0 0-32-15,-37-16-23 0,37 16-16 16,0 0-4-16,0 0-7 0,0 0-14 0,0 0-13 15,0 0-12-15,0 0-8 0,0 0-6 0,2 0-8 16,4 0-9-16,-2 0-10 0,5 2-3 0,7 1 2 16,2-2 1-16,6 1 1 0,6-2 3 15,3 0-3-15,7 0-3 0,2-3-4 0,5-4-6 16,1 1-2-16,4 0-3 0,0-2-5 0,1 1-6 16,0 0-4-16,-3 2-2 0,0 0-4 0,-7 2 0 15,0-1-4-15,-8 0-1 0,-5 1-5 16,-6 0 1-16,-6 2-1 0,-6 1-1 0,-2-2 1 15,-6 2-1-15,-1 0-1 0,-3 0-1 0,0 0 2 16,0 0-4-16,-1 0 2 0,-2 0-5 16,0 0-5-16,0 0-3 0,-3 0-11 0,0 0-11 15,-3 2-17-15,0-1-13 0,-3 1-14 0,3-1-10 16,0 1-23-16,1-1-47 0,1 1-89 0,3-2-161 16,1 0-571-16,2 2-733 0</inkml:trace>
  <inkml:trace contextRef="#ctx1" brushRef="#br0" timeOffset="131000.1315">3983 10236 764 0,'0'0'871'0,"0"0"-634"0,0 0-45 16,0 0-29-16,0 0 7 0,0 0 0 0,0 0-8 15,0 0-19-15,0 0-18 0,0 0-22 16,0 0-23-16,-122-109-20 0,108 109-15 0,-1 1-17 15,-2 9-9-15,-2 4-7 0,0 4-1 0,-2 5-4 16,0 3 2-16,1 5 0 0,-2 2-2 0,4 5 9 16,2 0-3-16,-1 2 0 0,7 3 1 15,0-1-6-15,1-2-2 0,4 0 2 0,2-3-2 16,3-2-2-16,1-1-2 0,7-3-1 0,4-4 0 16,2 1 1-16,2-4 0 0,4-4 0 0,3-3 0 15,3-3-3-15,3-3 3 0,3-4-3 16,4-4-4-16,1-3-4 0,3 0-16 0,1-2-21 15,2-4-33-15,0-3-55 0,-1-2-81 0,0 0-134 16,-14 2-387-16,-8 2-633 0</inkml:trace>
  <inkml:trace contextRef="#ctx1" brushRef="#br0" timeOffset="131401.9038">4589 10293 2014 0,'0'0'419'0,"0"0"-136"0,0 0-82 0,0 0-17 16,0 0-20-16,0 0-29 0,0 0-39 0,0 0-29 16,0 0-17-16,0 0-14 0,0 0-7 0,0 0-5 15,0 0-7-15,0 0-6 0,-101-99-4 16,86 109-5-16,-1 5 0 0,-5 5-1 0,1 6-2 16,0 5 0-16,-1 2-1 0,0 4-1 0,2 0 2 15,4 2 2-15,4-1-4 0,4 0 1 16,2-2-2-16,5-1-1 0,0-3 2 0,4-1-1 15,4-3 1-15,3-5 1 0,4-2 0 0,0-4 1 16,3-3-1-16,1-3 1 0,4-2-2 0,1-1 3 16,1-5 0-16,3-1 1 0,2-2 3 15,-2 0-4-15,2-7-3 0,-2-2 2 0,-2-4-3 16,0-1 2-16,-1-3 2 0,-5-3-1 0,-5-1 2 16,0-4 3-16,-5-2 1 0,-4-4-3 15,-2-1 2-15,-4-3-3 0,0-1-1 0,-6 0 0 16,-1 0-4-16,-5 1-1 0,-1 4-2 0,-1 3-6 15,-3 4-2-15,0 4-5 0,-1 2-8 0,1 4-16 16,-1 5-34-16,3 1-48 0,3 7-61 0,2 1-79 16,1 0-104-16,3 9-283 0,5-2-385 0,0-1 181 15</inkml:trace>
  <inkml:trace contextRef="#ctx1" brushRef="#br0" timeOffset="131782.3395">4894 10158 2744 0,'0'0'258'16,"0"0"-64"-16,0 0-37 0,0 0-12 15,0 0-8-15,0 0-25 0,0 0-31 0,0 0-23 16,0 0-27-16,0 0-18 0,0 0-16 0,0 0-8 16,0 0 1-16,-9-13 1 0,17 38 10 0,2 9 5 15,3 4 1-15,2 5 1 0,0 4-2 16,3 0-2-16,-2 0-1 0,-1 0-3 0,2-2 2 15,-3-4 0-15,1 0 0 0,-1-5 1 0,-1-5-3 16,0-3 2-16,-2-7-2 0,0-2 1 0,-2-7 0 16,-2-4-1-16,0-2 2 0,1-5 0 0,-2-1 8 15,1 0 4-15,-1-4 2 0,2-5 0 16,2-7-5-16,1-3 0 0,2-3 0 0,0-6-3 16,0-3 1-16,-2-1-4 0,1-3 0 0,0-3-3 15,-2-1-2-15,-1-4-1 0,-1 1 1 16,-1 1 1-16,1 2-2 0,-5 2 0 0,4 4-4 0,-4 6-6 15,2 5 0-15,-1 5-15 0,-2 3-11 16,2 7-21-16,-1 1-29 0,-2 3-22 0,2 3-37 16,3 0-40-16,-1 6-54 0,3 4-56 0,1 4-159 15,-3-2-502-15,-2-2-484 0</inkml:trace>
  <inkml:trace contextRef="#ctx1" brushRef="#br0" timeOffset="132100.3334">5854 10173 928 0,'0'0'989'16,"0"0"-644"-16,0 0-108 0,0 0-1 0,0 0 7 15,0 0-17-15,0 0-50 0,14-156-58 0,-21 140-31 16,2 1-20-16,-3 1-10 0,1 1-8 16,-3 3-10-16,2-1-3 0,-1 5-5 0,-2 2-4 15,1 2-2-15,-1 2-10 0,-2 2-8 0,1 8-9 16,-6 7-2-16,2 4 0 0,-2 6 1 0,-1 5 5 15,0 3-5-15,2 2 2 0,2 3 0 16,4 1-2-16,0 1 0 0,3 1-1 0,6-2-2 16,2-1 3-16,0 0-1 0,2-3 3 0,7-2 1 15,3 0-1-15,2-4 4 0,2-4-6 0,1-3 4 16,1-4-2-16,2-3 1 0,3-6 1 16,0-1-7-16,0-6-4 0,5 0-20 0,-2-4-14 15,1 0-25-15,2-4-27 0,-1-3-40 0,-3-3-96 16,2-3-160-16,-11 2-589 0,-2 4-794 0</inkml:trace>
  <inkml:trace contextRef="#ctx1" brushRef="#br0" timeOffset="132840.8388">5657 10302 2684 0,'0'0'203'16,"0"0"-100"-16,0 0-26 0,0 0 3 0,0 0-8 0,0 0-18 15,0 0-29-15,0 0-12 0,0 0-1 0,0 0 5 16,0 0 3-16,0 0-1 0,0 0-1 16,95 78-5-16,-55-78 2 0,2-3-5 0,2-5-3 15,-2-2 0-15,1-4-4 0,-2-2 3 0,-2 0 0 16,-1-3-1-16,-5-1 3 0,-4-2 3 16,-1 0 6-16,-6-3 11 0,-3 0 11 0,-6 1 10 15,-1-2 9-15,-3 0 1 0,-3 2-1 0,-4-1-4 16,-2 0-6-16,-1 4-4 0,-6 2-4 0,1 4-8 15,-1 1-5-15,-1 5-4 0,3 2-7 16,-1 2-1-16,2 5-15 0,-1 0 0 0,3 0 0 16,-2 7-11-16,-1 8-1 0,0 6 0 0,0 7 8 15,-2 3 3-15,3 5 0 0,0 2 0 16,1 1-1-16,3 2 2 0,0 1 0 0,0-3 2 16,6 2 0-16,-2-4-4 0,2-2 1 0,-2-4 0 15,3-4 1-15,-4-4 6 0,2-2-5 0,-3-6-1 16,-1-2-2-16,0-4-2 0,1-3 5 0,0-3 2 15,-2-1 4-15,1-2-1 0,-1 0 3 0,0 0 3 16,0-2-7-16,0-4-5 0,0-5 0 16,0-4 0-16,-1-4 0 0,-3-6 0 0,3-3 0 15,-1-3 0-15,1-3 0 0,1-3 0 0,0-1 0 16,1-2 0-16,2-1 0 0,6 0 0 0,1-3 0 16,0 2 0-16,3-2 0 0,3 0 0 15,-1 2 0-15,2 3 0 0,1 2 0 0,0 8 0 16,-2 3 0-16,4 7 0 0,-5 5-14 0,1 5-2 15,2 5 3-15,-3 1-2 0,2 3-1 16,-2 0 1-16,-1 4-3 0,-2 4 0 0,-2 2-2 16,0 3-1-16,-2 2-4 0,-5 4-1 0,-2 2 2 15,-1 2-1-15,-1 2 6 0,-8 1 4 0,-1 1 2 16,-3 3 6-16,-7-3 1 0,-1 2 1 16,-3-1 2-16,-2-1 5 0,-3 3 0 0,0-4 0 15,5 0 3-15,-1-2-6 0,3 0 4 0,6-5 1 16,-1-2 2-16,7-1 3 0,4-2-4 0,1-2-3 15,5 0-2-15,0 0-5 0,0-1 7 0,1 1 3 16,8 1 3-16,1 1 5 0,2-1-3 16,5 1 1-16,3 0-1 0,1-2 0 0,1 2-1 15,6-3-4-15,-3 1 0 0,3 1-5 0,1-3 2 16,0 1 1-16,-3-4-1 0,2 0-4 16,-5-3-6-16,2-1-18 0,-4 0-26 0,-4-1-28 0,0-2-48 15,0 0-106-15,-4-2-169 0,-2-2-528 16,-2 1-847-16</inkml:trace>
  <inkml:trace contextRef="#ctx1" brushRef="#br0" timeOffset="133310.8726">7008 10045 2188 0,'0'0'277'16,"0"0"-48"-16,0 0-11 0,0 0 8 0,0 0-16 15,0 0-34-15,0 0-48 0,0 0-45 0,0 0-30 16,0 0-22-16,0 0-14 0,0 0-2 0,0 0 0 15,0 0 1-15,-127 83 1 0,108-52-4 0,-1 1-2 16,-1 4-2-16,3-1-3 0,-2 2 1 16,5-2-1-16,-1-3 0 0,6-1-3 0,0-2-1 15,0-4 0-15,5-2-2 0,0-4 4 0,3-3-5 16,1-4 2-16,-1-4-1 0,2-3 0 0,0-4 3 16,0 1 1-16,0-2 5 0,0 0 0 15,0 0 6-15,0-3 2 0,2-3-1 0,1-4 0 16,-1-5-7-16,5-7-4 0,-1 0-1 0,2-6-6 15,0-3 4-15,1-4 1 0,2-4-1 0,1-4 5 16,1-2-3-16,3-6-2 0,0-1-2 0,-1-5 2 16,4-3-2-16,-1-3 0 0,-2-2 0 15,1 6 0-15,0 7 0 0,-6 11 0 0,-1 11 0 16,-4 9 0-16,0 5 0 0,-4 8 0 0,0 4 0 16,0 2 0-16,0 2 0 0,-2 0 0 15,0 0 0-15,1 8 0 0,0 3 0 0,2 7 0 16,3 8 0-16,3 6 0 0,-3 7 0 0,3 7 0 15,2 3 0-15,-2 2 0 0,1-1 0 0,1-1 0 16,0-1 0-16,1-1 0 0,1-1 0 16,-2-1 0-16,-1-1 0 0,1 0 0 0,-2-5-10 15,-4-1-20-15,1-7-18 0,-4 0-26 0,-2-1-25 16,0-2-38-16,0-1-78 0,-3-3-170 16,-3-7-745-16,3-6-703 0</inkml:trace>
  <inkml:trace contextRef="#ctx1" brushRef="#br0" timeOffset="133933.7935">6734 10406 2083 0,'0'0'581'0,"0"0"-386"0,0 0-40 0,0 0 5 16,0 0-3-16,0 0-31 0,0 0-54 0,0 0-44 15,0 0-23-15,0 0-5 0,0 0-1 16,0 0 2-16,0 0-2 0,142-78-1 0,-98 68-4 15,1-4-3-15,0 0-4 0,1-3-12 0,-2 0-20 16,1-4-39-16,-3-1-53 0,2-3-57 16,-5-1-30-16,0-1-13 0,-6-4 22 0,0-1 52 15,-3-2 50-15,-2-1 61 0,-4-1 52 0,-1 3 34 16,-9 2 30-16,-1 3 27 0,-4 4 32 0,-1 1 44 16,-6 4 30-16,-1 2 5 0,-1 4-11 15,0-1-30-15,0 3-34 0,-2 2-23 0,-1 1-15 16,-3 2-16-16,4 1-12 0,-1 2-11 0,-2 1-14 15,3 2-14-15,-5 0-11 0,2 7-7 0,-3 3 0 16,-3 9 1-16,-6 6 3 0,1 7 4 0,-4 8 0 16,-4 3 2-16,1 5 4 0,2 0 0 0,-2 0 2 15,2-2-2-15,2 0-4 0,1-3-5 16,8 0-2-16,-1-2-7 0,8-1 3 0,2-2 1 16,1-3-4-16,2-2 5 0,7-5-4 0,1-2 1 15,2-2 2-15,2-4-6 0,4-3 6 16,3-3 0-16,0-1 2 0,5-7 6 0,-2-2-3 15,4-4 1-15,-3 0-5 0,3-2-1 0,-4-5 0 16,2-2-2-16,-5-2 4 0,0-3-2 0,-1-1-4 16,0-4 0-16,-2 1 0 0,-3 1 0 15,1 0 0-15,-5 2 0 0,-2 3 0 0,-4 1 0 16,0 5 0-16,-4 1 0 0,-1 2 0 0,0 3 0 16,0 0 0-16,0 0 0 0,0 0 0 15,-5 6 0-15,2 5 0 0,-7 6 0 0,1 4 0 16,-1 4 0-16,-1 5 0 0,5 0 0 0,-2 2 0 15,1 2 0-15,4-2 0 0,-3 3 0 0,5-2 0 16,1-2 0-16,0 0 0 0,2-3 0 0,5-2 0 16,-3-1 0-16,4-2 0 0,2-4 0 0,1 0 0 15,0-2 0-15,4-5 0 0,-2-2-65 16,2-4-53-16,0-3-53 0,3-3-135 0,-6 0-498 16,-3-2-1080-16</inkml:trace>
  <inkml:trace contextRef="#ctx1" brushRef="#br0" timeOffset="134293.8832">8351 9838 2492 0,'0'0'241'0,"0"0"-33"0,0 0-20 16,0 0-5-16,0 0-9 0,0 0-25 0,0 0-37 15,0 0-31-15,0 0-19 0,0 0-19 16,0 0-8-16,0 0-12 0,0 0-5 0,0 0 0 15,-54-43-8-15,41 59 2 0,-5 4-5 0,-1 6 2 16,-4 4 0-16,-4 4 1 0,3 4 1 0,-1 1-11 16,1 1 0-16,1 0 0 0,1 1 0 0,0 1 0 15,4 1 0-15,1-2 0 0,5-1 0 16,2 0 0-16,1-3 0 0,3-2 0 0,4-1 0 16,1-3 0-16,1-1 0 0,0-2 0 0,3-3 0 15,5-3 0-15,0 0 0 0,0-2 0 0,2-5 0 16,2 0 0-16,1-2 0 0,5-3 0 15,-4 0 0-15,5-4 0 0,0-3 0 0,2-1 0 16,2-2-5-16,2 0-29 0,-2-7-14 0,3 0-11 16,-2-4-12-16,0-3-16 0,1-1-32 0,-3-3-46 15,-1-3-120-15,-1-3-193 0,-8 6-570 16,-4 5-648-16</inkml:trace>
  <inkml:trace contextRef="#ctx1" brushRef="#br0" timeOffset="134555.0433">7934 10256 2268 0,'0'0'375'0,"0"0"-109"0,0 0-45 15,0 0-27-15,0 0-35 0,0 0-38 0,0 0-32 16,0 0-25-16,0 0-4 0,0 0 1 16,0 0 4-16,0 0 4 0,0 0-6 0,0 0-43 15,59 3-20-15,-33-3 0 0,4 0 0 0,2 0 0 16,1 0 0-16,5 0 0 0,-2-2 0 0,4 2 0 15,0 0 0-15,0-1 0 0,-1 1 0 16,-6 0 0-16,-1-2 0 0,-5 0 0 0,-6 1 0 16,-8-3 0-16,-5 1 0 0,-1 1 0 0,-7-1 0 15,0 0 0-15,-8-2 0 0,-2 1-124 16,-8-2-100-16,-4 1-174 0,2 0-870 0,8 4-617 0</inkml:trace>
  <inkml:trace contextRef="#ctx1" brushRef="#br0" timeOffset="152165.2062">9734 10593 1248 0,'0'0'352'0,"0"0"-201"0,0 0-63 16,0 0 11-16,0 0 29 0,0 0 29 0,0 0 9 16,0 0-17-16,0 0-23 0,0 0-30 15,0 0-29-15,0 0-22 0,2-18-14 0,0 19-7 16,-2 1-4-16,1-2 0 0,-1 0-4 0,1 2 3 15,0-2-4-15,4 1 4 0,1-1 14 16,4 0 19-16,7 0 18 0,2 0 4 0,5 0-4 16,3-1-17-16,4-4-9 0,2-1-4 0,3-2-2 15,0 1-3-15,4-2-1 0,-2-1-7 0,-2 1-4 16,1 0-8-16,-3-1-3 0,0 3-3 16,-5-1-5-16,-4 0 1 0,-4 1 0 0,-4 4-1 15,-5-2-1-15,-4 4 2 0,-5-1-1 0,0 2-3 16,-3 0 6-16,0 0-2 0,0 0 1 15,0 0 1-15,0 0-6 0,-3 0-2 0,3 0-5 0,-2 0-3 16,1 0-10-16,0 0-7 0,-1 0-24 16,1 0-31-16,-1 0-35 0,2 0-60 0,-1 0-53 15,1 0-66-15,0-1-152 0,0-1-318 0,0 1-526 0</inkml:trace>
  <inkml:trace contextRef="#ctx1" brushRef="#br0" timeOffset="152774.5564">11200 10097 1281 0,'0'0'312'0,"0"0"-58"0,0 0-42 0,0 0-4 16,0 0 2-16,0 0-5 0,0 0-36 16,0 0-32-16,0 0-28 0,0 0-37 0,0 0-24 15,0 0-18-15,0 0-10 0,0 0-5 0,0-64-6 16,0 66-5-16,-1-1-13 0,1 4-10 0,-3-1-10 16,-1 7 12-16,-2 5 10 0,-3 7 12 15,-6 6 17-15,1 5-7 0,-5 1-4 0,-1 2-1 16,0-1-3-16,-1 2 0 0,1-4 1 0,-1 2-2 15,2-3-1-15,1-2-1 0,4-3 0 0,1-2 3 16,3-6-4-16,2-4 0 0,2-6-3 0,5-2 0 16,0-5 2-16,1-1 1 0,0-2 4 15,1 0-1-15,0 0 3 0,3-2 1 0,0 1 5 16,2-4 5-16,3 0 2 0,5-2 2 0,3-3 1 16,6 0-11-16,-1-4-1 0,1 1-3 15,3 0-5-15,-3 1 1 0,1 1-5 0,-6 0-3 16,3 0 3-16,-2 0 1 0,-1 2-2 0,-3 3 2 15,0 0-2-15,-4 0 0 0,-2 3 1 0,-3 1 2 16,-2 1 1-16,-3 1-2 0,-1 0 0 16,0 0-2-16,0 0-3 0,0 1-2 0,0 3-8 15,-1 0-6-15,1 2 4 0,-2 4 4 0,2 6 12 16,0 1 8-16,0 5-3 0,0 0 2 0,0 0-6 16,0 0 1-16,0-4-3 0,0 2 0 15,0-3 2-15,2 0 1 0,0-3 1 0,0-2 0 16,4-2-2-16,-3-1-3 0,2-2 2 0,-1-1 0 15,0-2-10-15,-2 1-14 0,2-2-27 0,-2 0-43 16,1-1-58-16,1-2-58 0,-1 0-65 0,2 0-181 16,-2 0-416-16,-1-3-511 0</inkml:trace>
  <inkml:trace contextRef="#ctx1" brushRef="#br0" timeOffset="153347.1902">11668 10121 0 0,'0'0'0'0,"0"0"117"0,0 0 368 15,0 0-37-15,0 0-34 0,0 0-53 0,0 0-63 16,0 0-54-16,0 0-36 0,0 0-23 0,0 0-24 16,0 0-34-16,0 0-31 0,0 0-26 0,-6-62-18 15,6 62-13-15,0 0-12 0,0 0-9 16,0 2-10-16,0-1-9 0,0 4-11 0,0 3 1 15,0 3 9-15,0 5 11 0,0 4 14 0,-2 5 3 16,1 2 0-16,0 3-3 0,1-1-3 0,0 0 0 16,0-1-1-16,-2 0-3 0,2-1-3 0,-2-1-7 15,1-1-1-15,0-3-1 0,0 0 0 16,-1 0-1-16,1-4 1 0,-1 2-2 0,-1-3-2 16,1-2-2-16,2 1-8 0,-2-3-15 0,2 1-34 15,0-2-62-15,2 1-97 0,3-2-118 0,2-5-228 16,2-2-517-16,-3-2-58 0</inkml:trace>
  <inkml:trace contextRef="#ctx1" brushRef="#br0" timeOffset="153675.7198">12087 10124 2272 0,'0'0'180'16,"0"0"-89"-16,0 0-17 0,0 0 28 0,0 0 20 15,0 0-3-15,0 0-31 0,-129 52-38 0,114-32-24 16,-1 5-15-16,4-1-9 0,-1 2-3 0,4 2-4 16,2-1 1-16,2 1 1 0,2 1 2 0,3-1 4 15,0-4-3-15,5 1 0 0,3-4 1 0,1-1-2 16,0-4 3-16,3-4 4 0,-1-1 3 16,3-5 4-16,-2-1 2 0,4-5 0 0,-2 0 5 15,3 0 3-15,-2-8 1 0,3-3 4 0,-1-3 0 16,-1-1-3-16,2-2 3 0,-4-3-1 15,-2-1 0-15,-1-4-3 0,-2-2-3 0,-3-4-9 16,-1-2-6-16,-3-2 1 0,-2 1-8 0,-2 2-3 16,-5 0-10-16,-5 3-18 0,-4 3-25 0,-1 3-39 15,-4 4-46-15,-4 6-50 0,-1 2-81 16,-2 5-201-16,7 3-391 0,5 1-471 0</inkml:trace>
  <inkml:trace contextRef="#ctx1" brushRef="#br0" timeOffset="154083.1309">11237 9961 0 0,'0'0'61'0,"0"0"225"0,0 0-44 15,0 0 65-15,0 0 60 0,0 0 27 16,0 0-46-16,0 0-64 0,0 0-57 0,0 0-36 16,0 0-19-16,0 0-33 0,0 0-31 0,0 0-34 15,69-99-38-15,-76 100-17 0,1 6-12 0,-5 6-6 16,-3 5 0-16,-3 9 1 0,-3 7 4 15,-5 7 1-15,-1 5 0 0,-3 2 3 0,-2 2-2 16,-2 3 6-16,-1 3-1 0,-1-1 1 0,-3 2 3 16,0-2-4-16,1-1-2 0,0 0-3 0,4-5-1 15,2-3-3-15,3-5 0 0,5-2 0 16,4-4-6-16,1-3 1 0,5-5-3 0,1 0-8 16,2-4-12-16,3-5-41 0,0-1-90 0,5-3-108 15,2-5-181-15,0-4-297 0,0-2-502 0</inkml:trace>
  <inkml:trace contextRef="#ctx1" brushRef="#br0" timeOffset="154646.5105">10559 10219 0 0,'0'0'0'16,"0"0"0"-16,0 0 0 0,0 0 0 0,0 0 0 16,0 0 0-16,0 0 0 0,0 0 0 0</inkml:trace>
  <inkml:trace contextRef="#ctx1" brushRef="#br0" timeOffset="155198.4672">10498 10274 0 0,'0'0'372'0,"0"0"74"0,0 0-48 15,0 0-48-15,0 0-25 0,0 0-37 0,0 0-72 0,0 0-55 16,0 0-29-16,0 0-17 0,0 0-18 16,0 0-15-16,0 0-14 0,0 0-19 0,-69-149-9 15,58 142-4-15,-2 0-7 0,-2 3-4 0,-1 1-3 16,-3-1-4-16,-2 4 1 0,-3 0-2 16,0 7-3-16,-5 4-3 0,-3 2-3 0,-3 6-2 15,-1 5-1-15,-2 6 1 0,0 4 1 0,2 5 3 16,-2 6-1-16,4 2-2 0,-2 5 1 0,5 3-5 15,0 1 5-15,4-2-2 0,4-4 1 0,2 0-2 16,9-5-2-16,2-1 0 0,1-6-3 16,8-1 2-16,1-5-2 0,1-3 0 0,10-3-1 15,-1-3 2-15,6-3 2 0,4-3 3 0,2-4 4 16,3-6 0-16,5-4 1 0,5-3-3 0,0-2 0 16,2-8-1-16,2-4 2 0,-2-6-1 15,2-2 1-15,0-2-3 0,-1-4 0 0,-4-1 0 16,-3 0 0-16,-1-3 3 0,-5-2-2 0,-4-1 0 15,-5 0 0-15,-5 1 0 0,-3 3 2 0,-7 2 2 16,-1 4 1-16,-3 4-8 0,-8 4-1 16,-5 3-8-16,-4 5-8 0,-1 4-2 0,-5 5-4 15,-2 0-3-15,-2 11-1 0,1 3-6 0,0 4-14 16,6 2-20-16,3 3-41 0,2 1-46 0,6 1-58 16,2 2-77-16,4-2-166 0,3-6-294 15,2-7-473-15</inkml:trace>
  <inkml:trace contextRef="#ctx1" brushRef="#br0" timeOffset="155775.3997">10602 10449 1555 0,'0'0'459'0,"0"0"-176"0,0 0-80 15,0 0-6-15,0 0 0 0,0 0-21 16,0 0-46-16,0 0-44 0,0 0-32 0,0 0-27 16,0 0-8-16,0 0-8 0,0 0-6 0,0 0-8 15,-29-72-12-15,28 80-1 0,-4 4 0 16,-1 6 8-16,-3 7 7 0,-3 6 2 0,-2 2 3 15,0 3 0-15,2-1-1 0,-3-1 0 0,4-1 0 16,1-2-3-16,4-1 3 0,-1-5-1 16,3-1-3-16,2-4 2 0,2-4-2 0,0-2 1 15,2-2 3-15,2-2 0 0,3-4 1 0,-1-3 0 16,2 0 1-16,0-3 3 0,4 0 3 0,0 0 3 16,3-8 1-16,1-3-1 0,2-2-1 0,1-5 2 15,2-1-2-15,-2-4-2 0,-3-3 1 16,1-3-3-16,-4-4-3 0,1-2-1 0,-5 0 0 15,-3-2-7-15,-1 2 0 0,-4 0-5 0,-1 5-9 16,0 4-10-16,-8 5-31 0,-2 6-35 0,-2 5-84 16,-4 6-94-16,-4 4-169 0,6 1-315 0,3 4-572 15</inkml:trace>
  <inkml:trace contextRef="#ctx1" brushRef="#br0" timeOffset="156425.3633">9780 11742 1755 0,'0'0'348'15,"0"0"-168"-15,0 0-116 0,0 0-39 0,0 0 5 16,0 0 16-16,0 0 6 0,0 0-3 16,0 0-6-16,0 0-12 0,82-160-11 0,-68 149-6 15,-2 3-1-15,-4 2 2 0,-1 3 5 0,-3 1 15 16,-2 2 23-16,-2 0 18 0,0 0 7 0,-2 0-10 16,-2 5-25-16,-3 4-20 0,0 4-10 15,-6 5-3-15,-2 7 2 0,-4 1 1 0,-1 5-1 16,0-1-6-16,3 1 1 0,0 0-5 0,1-5-1 15,4-2-1-15,1 0-1 0,3-5-2 0,5 0-3 16,3-2-1-16,0 0-1 0,2-3 0 16,6 2 6-16,4-1 4 0,2 1 4 0,2-2 3 15,4 1-1-15,2-3-2 0,4 0 0 0,1-2 0 16,3-1-2-16,1 0 1 0,2 1-1 16,-2-1-2-16,-1-1-1 0,-2 3-3 0,-2-1 0 15,-4 0-2-15,1 3-1 0,-6-1 1 0,-2-1-1 16,-3-1-1-16,-6-1 1 0,-2-1-5 0,-3 0 0 15,-1-2 2-15,-1 4 7 0,-6-1 5 16,-3 2 4-16,-3 0 0 0,-4 2-3 0,-4 1-4 16,-2 0-5-16,-3-2-9 0,-1 0-22 0,-1 0-50 15,-3-3-75-15,1-1-97 0,0-2-204 0,8-3-483 16,7-1-542-16</inkml:trace>
  <inkml:trace contextRef="#ctx1" brushRef="#br0" timeOffset="156892.9459">9944 11723 2003 0,'0'0'1036'0,"0"0"-900"16,0 0-86-16,0 0-24 0,0 0 2 0,0 0 8 16,0 0-2-16,0 0-7 0,0 0-8 15,0 0-4-15,0 0 1 0,0 0-3 0,138-52-1 16,-101 44-2-16,1 0 0 0,1 1-2 0,-1 1 0 15,-4-1-2-15,1 1-3 0,-8 1-2 0,-1 3 1 16,-8-1-1-16,-3 1 1 0,-5 2-1 0,-6 0 0 16,-2 0 1-16,-2 0-2 0,0 2 1 15,0 2-7-15,-1 2 1 0,-2 5 5 0,0 6 3 16,-5 5 5-16,1 6 1 0,-2 5-2 16,-1 5-3-16,-2 1 0 0,0 2 1 0,-1 2-4 15,1 1 1-15,-2 1 0 0,2-2-1 0,2-3 1 0,0-3-2 16,6-5-2-16,-2-2 1 0,5-3-1 15,1-4-1-15,1-4 0 0,6-3-1 0,0-4-1 16,2-4 3-16,1-2-1 0,4-3 0 0,-1-1 6 16,6-2-5-16,0-5 5 0,3-6 3 15,0-2-3-15,4-6 3 0,-5 0-1 0,-1-3 1 16,-4-3-1-16,-1 1 1 0,-4-4 0 0,-5-3-3 16,-1-2 3-16,-4-4-2 0,-1-3-2 15,-2-2-2-15,-7 0-4 0,-1 1-3 0,-1 5 1 16,-5 3-5-16,1 6-2 0,-3 2-8 0,-2 7-5 15,2 4-8-15,-2 4-21 0,-1 5-28 0,3 3-46 16,1 2-50-16,5 2-66 0,2 6-120 16,2-1-240-16,5-1-417 0,1-3 249 0</inkml:trace>
  <inkml:trace contextRef="#ctx1" brushRef="#br0" timeOffset="157142.5211">10933 11324 2422 0,'0'0'333'16,"0"0"-97"-16,0 0-27 0,0 0-7 0,0 0-28 16,0 0-42-16,0 0-45 0,0 0-38 15,0 0-26-15,0 0-25 0,0 0-7 0,0 0 0 16,0 0 5-16,0 0 9 0,-38 100 3 0,20-48 1 16,-1 5-3-16,1 3 0 0,-1 1-3 0,2 3-1 15,-3 2 0-15,2-1 0 0,-2-2 0 16,3 0 0-16,3-5-2 0,-2-3 1 0,4-2-4 15,0-4-11-15,1-1-20 0,2-1-40 0,2-3-47 16,3-4-69-16,3 0-105 0,1-8-164 16,0-9-421-16,1-9-846 0</inkml:trace>
  <inkml:trace contextRef="#ctx1" brushRef="#br0" timeOffset="157641.148">11083 11746 3286 0,'0'0'128'0,"0"0"-50"16,0 0-23-16,0 0 8 0,0 0 8 0,0 0-8 15,0 0-25-15,0 0-22 0,14-161-12 16,3 147-5-16,5 2-1 0,3 1 0 0,4 2 0 16,2 3-2-16,1 3 3 0,-1 1-2 0,1 2 1 15,-1 0 0-15,-3 7-5 0,-3 2-2 0,-4 1-4 16,-4 2-1-16,-6 1-3 0,-5 1-2 15,-3 0-2-15,-3 1-1 0,-4 3 6 0,-6 2 7 16,-8 3 8-16,-5 1 6 0,-3 3-1 0,-4 1-2 16,-1-4 2-16,-2 0-3 0,1 0 2 15,1-2 0-15,2 0-1 0,4-2 0 0,4-3-3 16,4-1 1-16,4-3-2 0,4-1 1 0,3-2 1 16,3-3-3-16,3-1-3 0,0 1-3 0,0-1 1 15,4-1 1-15,4-1 2 0,1 0 4 16,3 1-1-16,4-2 3 0,3 0-1 0,2-3 3 15,5 1 1-15,2-1-1 0,0 4 1 0,1-1-4 16,1 1 0-16,-2 3 0 0,0 0 1 0,-4 3 2 16,2-1-3-16,-5 3-2 0,-5 1 1 0,1 1-1 15,-5 3 1-15,-1 1 0 0,-2-1 0 0,-4 0 0 16,-3 0-5-16,-1 2 1 0,-1-2 1 16,-3 1 2-16,-5 1 6 0,-4-1 0 0,-3-1 2 15,-6 1-1-15,-2-1 1 0,-6-1-1 0,-1-2 0 16,-3-2 0-16,-1 0-3 0,-1-2-1 15,3-2-5-15,-1-2-3 0,3-3-11 0,2-1-24 16,5 0-37-16,3-2-68 0,3 0-98 0,9-7-169 16,3 0-680-16,2 2-508 0</inkml:trace>
  <inkml:trace contextRef="#ctx1" brushRef="#br0" timeOffset="158273.1895">11814 11673 3240 0,'0'0'139'0,"0"0"-79"16,0 0-34-16,0 0 14 0,0 0 3 0,0 0-2 15,0 0-17-15,0 0-17 0,0 0-9 0,0 0-1 16,116-73 1-16,-90 78 0 0,0 4 0 16,-1 1-4-16,-3 4-2 0,-3 2-2 0,-1-1-4 15,-6 2-2-15,-1 0-2 0,-6 1-6 0,-4-1-4 16,-1 4 3-16,-1-2 4 0,-9 3 12 0,-3 1 8 15,-5 3 7-15,-4 1-2 0,-2 1 3 16,-6 1-2-16,-1 0 2 0,-3-1 2 0,2-1-4 16,-1-2 1-16,5 2-2 0,3-5-1 0,2 1 3 15,7-1-1-15,4-2-1 0,6-4 2 16,3 2-7-16,3-3 1 0,5 1 0 0,6-4 0 16,2 0 5-16,6-3-2 0,3-1 3 0,4-4-6 15,6-2 5-15,3-2-2 0,5 0 2 0,2-5 3 16,6-3-5-16,-2-4 0 0,2-1-3 15,1-4 1-15,-1-3 3 0,-3-2 1 0,1-2 4 16,-5-2-2-16,-3-5 4 0,-2-4 0 0,-4-4 3 16,-1-2 2-16,-3-4-2 0,-7-1 0 0,-1 3-1 15,-9 5 0-15,-3 4 13 0,-6 3 6 16,-2 8 6-16,-1 5 6 0,-7 4-10 0,-2 4-12 16,-2 2-12-16,0 6-7 0,-7 2-8 0,-1 3 0 15,-4 11-2-15,-3 5-1 0,1 5 4 0,0 5-1 16,2 5 6-16,3 1-2 0,2 3-1 0,5 1-1 15,5-1 0-15,4-1-2 0,3-3 1 16,2-2 0-16,3-4-4 0,7-4 1 0,1-2 0 16,4-5-1-16,1-3 2 0,4-3 3 0,0-4 0 15,6-4 3-15,0-3 0 0,4 0-3 16,0-2 3-16,1-6 1 0,0-3 3 0,0-5-1 16,-2 1 1-16,-3-4 1 0,-2 0-1 0,-5-4 3 15,-4-5 1-15,-2-1-1 0,-4-7 0 0,-3 0-3 16,-6-4-1-16,0 0-1 0,-9 3-5 15,-3 2-5-15,-8 1-8 0,-4 6-3 0,-6 5-3 16,-5 5-7-16,2 5-15 0,-3 6-29 0,1 4-49 16,1 3-126-16,4 0-192 0,7 6-641 0,9-2-660 0</inkml:trace>
  <inkml:trace contextRef="#ctx1" brushRef="#br0" timeOffset="158953.2825">13650 11544 1267 0,'0'0'686'0,"0"0"-552"0,0 0-11 16,0 0 0-16,0 0 38 0,0 0 25 0,0 0-16 15,0 0-27-15,0 0-34 0,0 0-22 16,0 0-9-16,0 0-8 0,125-120-2 0,-96 112-3 15,1 0-4-15,0-1-3 0,1 2-4 0,0 1-12 16,-2-1-5-16,-1 1-9 0,-3 0-4 0,-3 0 2 16,-3 0 1-16,-3-1-2 0,-2 3-3 0,-5-1-2 15,-1 2-5-15,-3 0 6 0,-3 1-2 16,0 2 4-16,0 0-2 0,-2 0-1 0,0 0-1 16,0 0-5-16,0 0 4 0,-2 0-9 0,0 0-4 15,0 4-5-15,2-3-7 0,-1 2 0 0,0 0 1 16,0 3-3-16,-1 4 6 0,-1 7-3 0,1 4 2 15,-1 10 4-15,-1 4-1 0,0 5 4 16,1 3-2-16,-1 2 1 0,1 0 1 0,2 2-1 16,0-1 1-16,0-1-1 0,-1-3 1 0,2-1-2 15,0 1 1-15,0-4-4 0,0-1 0 0,2-3 0 16,1-5-9-16,-2-1-18 0,3-2-36 16,-1-2-48-16,-1-2-50 0,-1-1-72 0,2-2-103 15,-2-5-400-15,1-7-906 0</inkml:trace>
  <inkml:trace contextRef="#ctx1" brushRef="#br0" timeOffset="159176.3463">13866 12105 1787 0,'0'0'649'0,"0"0"-402"0,0 0-55 16,0 0-12-16,0 0-1 0,0 0-29 0,0 0-62 15,0 0-45-15,0 0-28 0,0 0-5 0,0 0 8 16,0 0 11-16,0 0 12 0,0 0-1 15,102-11-5-15,-51 5-6 0,3 0-8 0,6 0-5 16,1-1-5-16,0-1-4 0,-1 2-1 0,-1-1-5 16,-7 1-4-16,-2-1-8 0,-8 0-18 0,-2-2-33 15,-9 0-59-15,-3-3-76 0,-7-2-118 16,-8 3-292-16,-5 4-762 0</inkml:trace>
  <inkml:trace contextRef="#ctx1" brushRef="#br0" timeOffset="160050.9692">13846 9969 2645 0,'0'0'224'0,"0"0"-100"0,0 0-19 16,0 0 16-16,0 0 26 0,0 0 5 0,0 0-26 15,0 0-48-15,0 0-37 0,0 0-30 0,0 0-23 16,0 0-12-16,0 0 0 0,0 0 11 0,-17-62 5 16,19 100 4-16,-2 7 0 0,0 7 1 15,-3 5 1-15,-1 3 4 0,-4 3 1 0,0 2-5 16,3 0 4-16,-2 0 0 0,-1-2 0 0,4-1 0 15,-4-7 0-15,5-7-4 0,-2-4 0 16,3-8 2-16,1-5 0 0,-1-4-1 0,-1-8-1 16,1-4 0-16,1-4-4 0,1-4-5 0,0-6 0 15,0 1-1-15,0-2 4 0,0 0 1 0,0-2 2 16,3-4-1-16,1-2 3 0,-1-4 6 16,5-5 2-16,0-3 0 0,-1-1 2 0,0-3-3 15,1-1-2-15,2-3 3 0,-1 0-1 0,1-1 0 16,1 0 1-16,0-1 0 0,0 0-1 0,6-1-2 15,-2-2 1-15,5-1 1 0,1-1-1 0,4-1 2 16,-1 0 3-16,3-1-5 0,-3 1 5 16,1 3-1-16,-1 0 3 0,-3 3 1 0,0 0 1 15,-4 4 0-15,-2 2 1 0,0-1 5 0,-3 3-1 16,-1 3 0-16,-3-1 1 0,0 1-1 0,-2 2-1 16,0 2 2-16,-3 3-2 0,0 4-1 15,1 2-1-15,-4 3 0 0,0 1-4 0,0 2-1 16,0 0-5-16,0 0-7 0,0 2-6 0,0 3-9 15,0 1-3-15,-2 6 4 0,0 6 4 0,-1 8 11 16,2 5 3-16,-3 4-1 0,0 3 0 16,1 0-1-16,0-1 2 0,1-1 2 0,2 1 1 15,0-3-2-15,0 0-1 0,4-2 1 0,0 0-3 16,4-2 4-16,0-3-3 0,1-2-1 16,-1-4 1-16,3-3-2 0,0-1 3 0,-3-4 1 15,0-4 2-15,0-3 2 0,-1-1 0 0,-1-2-1 16,1-3-1-16,-1 0 1 0,0 0-4 0,4 0 6 15,-2 0-2-15,-1 0-4 0,0 0 4 0,2 0-3 16,-5 0-3-16,0 0 4 0,-2 0-2 16,-2 0-1-16,0 0-1 0,0 0 0 0,0 0 3 15,0 0-1-15,0 0 4 0,0 0-1 0,0 0 1 16,0 0-1-16,0 0 2 0,0 0 3 16,0 0-4-16,0 0 6 0,0 0 0 0,0 0-1 15,0 0 6-15,0 0-3 0,0 0 1 0,0 0-1 16,0 0-3-16,0-2-10 0,0-1 0 0,0 0 0 15,2-3 0-15,2 0 0 0,-2-1 0 0,-1 0 0 16,0-1 0-16,1-3 0 0,1 3-11 16,-3-2-15-16,2-1-22 0,-2-3-17 0,0 0-24 15,0-1-27-15,0 0-32 0,0-2-69 0,0 0-93 16,0 0-258-16,0 3-617 0,-2 7-127 0</inkml:trace>
  <inkml:trace contextRef="#ctx1" brushRef="#br0" timeOffset="160564.332">14554 10185 3063 0,'0'0'128'0,"0"0"-49"0,0 0-37 0,0 0 25 16,0 0 9-16,0 0-4 0,0 0-35 0,0 0-46 16,0 0-13-16,0 0-5 0,0 0 8 15,0 0 14-15,0 0 2 0,-46 109 2 0,45-65 2 16,0 5-5-16,0-2 2 0,1-1 1 0,0 0 0 16,0-5 3-16,2-4-1 0,4-2-2 0,-2-5-2 15,1-7 2-15,0-4-1 0,2-6 3 16,-2-2 3-16,2-7 4 0,1-1 7 0,-2-1 6 15,3-2 6-15,1-2 2 0,4-7 1 0,1-5-4 16,4-4-4-16,0-3-3 0,0-6-3 16,-2 0 3-16,1-4-2 0,-2-3 1 0,-2-1-3 15,1-4-1-15,-1-2-4 0,-1-1 0 0,-1 1-1 16,-2 2-2-16,2 5 4 0,-6 4 5 16,1 8 7-16,-5 5 3 0,-1 7 2 0,-1 4-6 15,0 6-6-15,0 0-13 0,0 0-12 0,-1 2-7 16,-1 5-13-16,-4 6 10 0,2 7 4 0,-6 10 8 15,-5 11 13-15,2 7-6 0,-5 6 0 0,4 6 1 16,-4 3-2-16,4 1 1 0,-3-1 1 0,5 0 0 16,-1-2 1-16,-1 0-1 0,3-3 1 0,4-2-8 15,0-1-10-15,0 0-12 0,-1-3-26 16,5-5-36-16,0-2-49 0,2-4-79 0,-2-5-100 16,3-11-249-16,0-9-694 0</inkml:trace>
  <inkml:trace contextRef="#ctx1" brushRef="#br0" timeOffset="160723.1342">15167 10476 2138 0,'0'0'468'0,"0"0"-356"16,0 0-49-16,0 0-22 0,0 0-9 15,0 0-9-15,0 0-17 0,0 0-23 0,0 0-33 16,0 0-104-16,-117 50-440 0,112-38-1052 0</inkml:trace>
  <inkml:trace contextRef="#ctx1" brushRef="#br0" timeOffset="194237.2575">15410 9648 452 0,'0'0'457'16,"0"0"-169"-16,0 0-79 0,0 0-104 15,0 0 15-15,0 0 33 0,0 0 4 0,-70-158 3 16,68 146-16-16,1 0-26 0,1-1-27 0,0 2-33 16,3 0-34-16,5 1-24 0,4-2-11 0,1-2-6 15,8 0 3-15,5-3 7 0,3 2 10 16,3-2 11-16,3-1 3 0,8-2-4 0,1-1-2 15,-1 2 4-15,6 2-1 0,-5 0 1 0,2 3-3 16,-5 3-5-16,-6 5-5 0,0 4 1 16,-9 2-6-16,-2 2-8 0,-9 7-2 0,-3 4-8 15,-4 4 10-15,-3 1 4 0,-5 5 9 0,-3 6 11 16,-4 5-2-16,-9 6 0 0,-2 4 0 16,-5 3-2-16,-1 1-1 0,-4 3 3 0,-1-2 0 0,0 0 0 15,5-2-1-15,-2-3 0 0,5-3-3 0,6-2 2 16,-2-1-1-16,7-4-3 0,-1 0 0 15,4-4-4-15,4 0-1 0,3-3 1 0,0-2-3 16,2-4 0-16,6-1 0 0,4-3 1 0,4-2 4 16,0-2 5-16,4-3 3 0,7-2 3 0,1-2 1 15,2-4 0-15,2-2 4 0,0 0 0 16,-1-6-3-16,0-4-3 0,-1 1-1 0,-2 0-2 16,-5 1-1-16,-2 0 2 0,-9 2 5 0,-2 1 6 15,-3 2 7-15,-5 3 14 0,-2 0 15 16,0 0 11-16,0 0 9 0,-2 0-8 0,1 0-21 15,-2 2-20-15,-2 3-17 0,2 4-8 0,-4 5-1 16,-2 4 3-16,-1 6-3 0,0 1 0 0,0 6-2 16,0 3-3-16,4 4-1 0,-2 3 1 15,1 6 2-15,5 3-1 0,-1 5 1 0,3 4-4 16,0 1 0-16,1 3 0 0,4 0 0 0,3-1 1 16,1 4-2-16,0-1-2 0,1 1-1 0,1-1-1 15,-1-3-2-15,1-2-1 0,-2-1-3 16,0-1-8-16,-3-3-3 0,0-1-5 0,-5-5-1 15,-1-3 6-15,0-4 5 0,-2-6 12 0,-7-2 9 16,0-5 5-16,-4-1 11 0,-4-3-1 0,-1 0 5 16,-4-1 0-16,-1 0-2 0,-6-3 3 15,-1-2-1-15,-3 0 3 0,-6-4-4 0,-3-2-1 16,-7-2-3-16,-2-2-6 0,-2-2 0 0,-5-4-4 16,2-3-1-16,-1 0-3 0,3-7-5 0,3-5-3 15,2-4-10-15,7-4-29 0,3-5-82 16,6-5-90-16,5-8-177 0,10 9-471 0,6 10-568 0</inkml:trace>
  <inkml:trace contextRef="#ctx1" brushRef="#br0" timeOffset="195089.269">16781 9290 1433 0,'0'0'110'15,"0"0"32"-15,0 0-24 0,0 0 1 0,-6-176 17 16,14 144 11-16,3 2-5 0,2 3-6 0,0 3-16 16,1 3-33-16,-3 4-30 0,1 6-24 0,1 3-17 15,-5 5-7-15,0 3-6 0,1 3-2 16,1 9 6-16,-1 9 7 0,-1 9 9 0,1 6 8 15,-4 11-6-15,1 6 3 0,-4 8-5 0,-1 10-2 16,-1 3 2-16,0 2-9 0,-2 1-4 0,0-2-4 16,-2-3-3-16,3-4 3 0,0-6 3 15,1-6 0-15,0-2 2 0,0-6-2 0,1-9-3 16,5-3-2-16,-3-9 0 0,4-4 1 0,-1-5-3 16,2-8 4-16,0-3 1 0,0-2 8 0,2-3 10 15,1-2 9-15,3-2 11 0,2-5 2 16,2-5-2-16,2-7-7 0,4-3-10 0,-1-2-9 15,1-5-6-15,0-2-4 0,-2 1-7 0,-2 0-1 16,-1 2 0-16,-2 3-2 0,-1 3 2 16,-4 3-3-16,0 5-4 0,-4 0-5 0,1 4-6 15,-5 4-5-15,0 3-11 0,-3 2-20 0,-1 1-19 16,0 0-26-16,0 0-21 0,0 1 2 0,-1 4 5 16,1 2-3-16,0 1-8 0,0 2-54 0,0-4-80 15,0 4-112-15,2-2-176 0,1-4-170 16,0 1 241-16</inkml:trace>
  <inkml:trace contextRef="#ctx1" brushRef="#br0" timeOffset="195566.0139">17588 9166 1122 0,'0'0'883'15,"0"0"-642"-15,0 0-26 0,0 0-98 16,0 0 19-16,0 0 22 0,0 0-1 0,0 0-21 15,0 0-32-15,0 0-44 0,0 0-36 0,0 0-29 16,0 0-12-16,0 0-1 0,-46-79 4 0,41 104 10 16,2 9 3-16,0 6 2 0,-1 5 2 15,2 2-1-15,1 1 3 0,0-1-4 0,1 1 1 16,0-5 2-16,0-2-2 0,0-4 1 0,0-3-2 16,0-5 0-16,2-1-1 0,0-5 0 0,2-5 1 15,-2-4 0-15,0-3 0 0,-2-5 3 16,2-3 1-16,-1-3 4 0,-1 0 9 0,0 0 7 15,3-1 14-15,-3-7 2 0,1-6-4 0,0-6-11 16,0-6-11-16,0-8-8 0,2-5 2 0,0-3 0 16,0-6-3-16,-2-6 0 0,3-2-4 15,0-4 1-15,-2 0-1 0,1-3 0 0,1 6-1 0,-2 5 0 16,0 7 1-16,-2 10 3 0,0 10 8 16,1 10 1-16,-1 6 0 0,0 6-6 0,0 3-5 15,0 0-10-15,0 0-8 0,0 5-7 0,4 7-1 16,0 8 8-16,3 8 4 0,0 5 13 15,6 7-2-15,-1 1 1 0,1 4 1 0,3 3-2 16,-1-3-1-16,3 3-2 0,0 0 4 0,-1-2-1 16,1-3 2-16,2-3-1 0,-1-2-8 15,0-1-7-15,-4 0-10 0,1-3-10 0,-5-4-18 16,1-2-36-16,-1-2-60 0,-4-5-65 0,-3 0-95 16,-1-4-213-16,-3-5-357 0,0-6-395 0</inkml:trace>
  <inkml:trace contextRef="#ctx1" brushRef="#br0" timeOffset="196001.04">17530 9588 622 0,'0'0'317'0,"0"0"-48"15,0 0-49-15,0 0 4 0,0 0 36 16,0 0-4-16,0 0-45 0,0 0-80 0,0 0-57 16,0 0-39-16,0 0-29 0,0 0-2 0,0 0-1 15,0 0 5-15,-2-149 0 0,26 126 1 0,0-1 2 16,4-4-2-16,1-1 6 0,-2-2 4 15,3-3 3-15,0-1 1 0,0-3 5 0,-1 3 8 16,0-1 8-16,-1 4 8 0,-4 3 8 0,-3 2-1 16,-4 7-5-16,-5 4-5 0,-4 4-7 0,-5 4 5 15,0 3 9-15,-2 2 5 0,-1 3-9 16,0 0-10-16,0 0-16 0,0 0-13 0,0 0-6 16,0 3-8-16,0 0-8 0,0 0-7 0,0 2-2 15,0 1 1-15,0 4 9 0,-1 2 9 16,1 6 4-16,0 4 4 0,0 4 0 0,0 3 0 15,0 0-2-15,0 4-2 0,0-2-1 0,0 5 1 16,0-1 0-16,0 2 2 0,4 0 0 0,1 0-2 16,2-1 2-16,0-2-3 0,-2-2-2 0,4-1-1 15,-1-1 2-15,1-3-3 0,-1-1 1 16,1-1 1-16,1-4-5 0,-2-1 4 0,1-1-1 16,2-4-1-16,-1-3-2 0,0-1-3 0,3-4-2 15,-2-4-1-15,2-1-3 0,1-2-5 0,2 0-11 16,1-6-18-16,0-5-21 0,3-5-33 15,-1-5-43-15,0-2-46 0,0-6-97 0,-4-3-279 16,-3 6-503-16,-4 8 105 0</inkml:trace>
  <inkml:trace contextRef="#ctx1" brushRef="#br0" timeOffset="196222.2179">18337 8911 1874 0,'0'0'366'15,"0"0"-100"-15,0 0-65 0,0 0-14 0,0 0-10 16,0 0-30-16,0 0-63 0,0 0-48 0,0 0-34 16,0 0-11-16,0 0 3 0,0 0 6 0,0 0 16 15,0 0-2-15,0 171-2 0,10-124-5 0,-1 0-2 16,-1 0 0-16,0-4-7 0,0-2 4 16,-1-3-8-16,0 0-10 0,-3-3-16 0,4-3-58 15,-5-1-50-15,4-7-49 0,-4-2-73 0,0-5-143 16,0-6-438-16,-3-7-558 0</inkml:trace>
  <inkml:trace contextRef="#ctx1" brushRef="#br0" timeOffset="227905.1277">17131 9725 2326 0,'0'0'167'0,"0"0"0"0,0 0-16 16,0 0 3-16,-119 3 22 0,112-2-5 0,5-1-39 16,2 0-43-16,0 0-41 0,0 0-27 0,3 0-21 15,7 0-6-15,2 0 8 0,9 0 3 0,8-6 5 16,7-1 1-16,6-5 2 0,8-5 3 15,5-2 2-15,9-3 1 0,4-3 0 0,3-2 0 16,6-2 0-16,-2 0-3 0,4 0-1 0,-3 2-3 16,-1 2-5-16,-7 1-2 0,-7 6-3 0,-10 3-1 15,-8 4 0-15,-14 4 1 0,-11 0-2 0,-7 6 0 16,-6-1 2-16,-5 2-3 0,-1 0 1 16,-8 0-7-16,-6 0-9 0,-6 0-8 0,-9 5-10 15,-7 4 2-15,-8 5 4 0,-8 1 3 0,-1 3 8 16,-5 3 0-16,-1-3 6 0,-1 0 4 15,0 2 4-15,1-1 5 0,4 3 0 0,-2-2 5 16,-1 2-3-16,3 1 0 0,1 1 2 0,9-2 1 16,2 0 3-16,9-2-2 0,5-1-1 0,6 0-2 15,5-2-6-15,4-3-2 0,9-2-6 16,1-2-4-16,5 1-2 0,1-1 1 0,8-1 7 16,9-1 8-16,2-2 8 0,8-3 6 0,8-3 0 15,5-2 7-15,9-10 0 0,9-3 6 0,7-6 6 16,3-4-1-16,9-5 6 0,4 0-7 15,7-2-4-15,3-3-7 0,3 1-6 0,4-2-2 16,0 3-2-16,-3-2-1 0,3 2-4 0,-6-1-2 16,-6 1-3-16,-7-1-3 0,-10 3 4 0,-10 5-2 15,-13 3 4-15,-14 4 1 0,-10 8 1 0,-12 1 9 16,-7 4 2-16,-4 1-3 0,-6-2 1 16,-6-4-10-16,-8-3-7 0,-7 1 2 0,-8 3-7 15,-7 3-2-15,-9 2 2 0,-8 2-1 0,-4 3 1 16,-7 0-3-16,-6 4-6 0,-1 4-5 0,-6 2-2 15,-2 1 0-15,-1 5 2 0,-3-1-1 16,0 2 4-16,-1 4-1 0,1 2 3 0,1 4 2 16,3 0 0-16,4 2 4 0,2 4 1 0,9-3 2 15,8 1 2-15,9-4-2 0,10 0 1 16,9-4-5-16,12-4-8 0,6-3-13 0,10-2-19 16,6-3-7-16,0-1 4 0,10 1 13 0,6-3 20 15,7-2 16-15,3-3 5 0,9-3 6 0,5-3 2 16,5-9-2-16,7-5 6 0,8-6-1 15,8-2 1-15,4-4 3 0,2-2-4 0,7 1-3 16,3-3-3-16,2 1-2 0,-2 1-6 0,-2 4 1 16,-8 1-13-16,-7 1-58 0,-8 3-179 0,-19 5-429 15,-14 7-945-15</inkml:trace>
  <inkml:trace contextRef="#ctx1" brushRef="#br0" timeOffset="229006.7745">17093 11211 1480 0,'0'0'340'0,"0"0"10"0,0 0-105 16,11-157-2-16,-6 123-26 0,-2 5-42 0,2 4-41 0,-3 5-44 16,1 5-28-16,0 5-21 0,-1 3-9 15,-2 4-7-15,1 2-3 0,-1 1-5 0,0 0-9 16,0 0-6-16,0 0-10 0,0 7-5 0,0 7 5 16,0 6 5-16,1 9 7 0,1 8 3 0,1 6 3 15,-3 3-3-15,1 3 0 0,-1 2 2 16,0-1-4-16,0 1 0 0,0 0 1 0,0-2-1 15,0-4-7-15,3-6 1 0,1-2-1 0,2-6-4 16,0-4 8-16,-1-3 1 0,4-6-5 16,1-3 6-16,-1-3-1 0,0-4 4 0,2-2 2 15,0-2 0-15,1-4 5 0,4 0 2 0,-2-4 2 16,7-3 2-16,-1-6-2 0,1-1-3 0,4 0-1 16,0-5-2-16,-3 2-4 0,3 0-2 15,-4 1 0-15,-1 5-6 0,-2-2 2 0,-2 4 0 16,-3 1-6-16,-2 2 2 0,-2 1-3 0,-3 2-3 15,-4 0-12-15,1 2-41 0,-3 1-60 0,0-2-89 16,0 1-109-16,0-1-306 0,0 0-702 0</inkml:trace>
  <inkml:trace contextRef="#ctx1" brushRef="#br0" timeOffset="229406.7109">17663 10879 2719 0,'0'0'224'0,"0"0"-39"16,0 0-61-16,0 0-1 0,0 0 0 15,0 0-17-15,0 0-23 0,0 0-20 0,0 0-13 16,0 0-11-16,0 0-5 0,0 0-3 0,0 0-3 16,0 0-1-16,4-96-1 0,-4 94-4 15,0 2-6-15,0 0-5 0,0 0-2 0,0 0-4 16,0 0 3-16,0 0-5 0,0 0 1 0,0 0-1 15,0 0-4-15,0 0 5 0,0 0-1 0,0 0 1 16,0 0 2-16,0 0 0 0,0 0 1 16,0 0-7-16,0 0 0 0,0 0 0 0,0 0 0 15,0 0 0-15,0 0 0 0,0 0 0 0,0 4 0 16,3 5 0-16,0 5 0 0,1 6 0 0,2 7 0 16,-1 3 0-16,4 6 0 0,-3 2 0 15,-1 2 0-15,0-1 0 0,-1 2 0 0,-1-3 0 16,0-1 0-16,1-2 0 0,-3-3 0 0,2 0 0 15,0-2 0-15,-1-4 0 0,0 0-4 0,-1-3-27 16,2-2-17-16,-1-1-22 0,0-2-21 0,-1 0-25 16,0-5-32-16,-1-2-71 0,0-1-138 15,2-5-464-15,-2-2-845 0</inkml:trace>
  <inkml:trace contextRef="#ctx1" brushRef="#br0" timeOffset="229996.4298">17485 11275 2367 0,'0'0'245'0,"0"0"-97"15,0 0-45-15,0 0-14 0,0 0 0 0,0 0-20 16,0 0-36-16,0 0-18 0,0 0-7 0,0 0 0 16,0 0-2-16,151-105 2 0,-112 83 1 15,2-3-4-15,2-3 1 0,-3 1-2 0,3-1-2 0,-1 1 4 16,-2-3 5-16,-2 2 6 0,0 4 2 15,-5 1 6-15,-7 3 1 0,-5 5 2 0,-9 4 7 16,-3 5 5-16,-6 2 13 0,-3 4 0 16,0 0-1-16,0 0-12 0,-4 1-17 0,-2 8-10 0,-2 6-9 15,-4 5-1-15,0 8-2 0,-4 2 3 16,0 5-2-16,-1-1 1 0,3 1-2 0,1-1-2 16,3 4-1-16,1-4 2 0,2-1 0 0,1-2 1 15,3-2 1-15,2-3-5 0,1-1-2 16,0-4-3-16,1-4 3 0,5-2-1 0,-2-2 1 15,4-4 1-15,1-3-2 0,-2-3 5 0,2-2 1 16,2-1 5-16,-1 0 3 0,1-8 1 0,2-3 0 16,-1-5-1-16,1-4-2 0,-1-4 1 15,-1-4 2-15,0-4-2 0,-3-2 5 0,0-6-3 16,-2-4-1-16,-1-7 2 0,1-6 1 0,-3-4-1 16,1-5 3-16,1-3-1 0,-1 0-3 15,1 2 5-15,-3 5-1 0,2 7 7 0,-4 9 3 16,0 10 1-16,-4 6 4 0,1 10-3 0,-4 4 3 15,1 5-5-15,1 5-4 0,-1 3-7 0,1 2-6 16,0 1 0-16,1 0-5 0,0 1-4 0,-1 10-5 16,-1 8-4-16,0 5 0 0,-1 13 1 15,1 5 4-15,1 6 3 0,3 6 3 0,2 2 4 16,0 2-1-16,4 0 0 0,3-1-3 0,4-2 1 16,4-3 5-16,1-4-5 0,2-3 2 0,3-6-5 15,0-2-2-15,2-3 3 0,2-3-3 0,0-4-2 16,-3-2-13-16,0-4-16 0,-3-4-25 15,-1-2-32-15,-2-4-50 0,-2-3-129 0,-3-2-244 16,-6-5-857-16</inkml:trace>
  <inkml:trace contextRef="#ctx1" brushRef="#br0" timeOffset="230206.2758">18510 11117 2792 0,'0'0'940'0,"0"0"-754"0,0 0-47 0,0 0-101 15,0 0-38-15,0 0 0 0,0 0 0 0,0 0 0 16,0 0 0-16,0 0 0 0,0 0 0 0,0 0 0 16,0 0 0-16,0 0 0 0,-10-20 0 0,12 20 0 15,-2 0 0-15,1 0 0 0,2 0 0 0,-2 0 0 16,1 0 0-16,-1 0 0 0,-1 0 0 16,2 0 0-16,-2 0 0 0,1 0 0 0,-1 1-163 15,0 1-268-15,0-2-1565 0</inkml:trace>
  <inkml:trace contextRef="#ctx1" brushRef="#br0" timeOffset="231258.0463">19499 10202 2460 0,'0'0'165'0,"0"0"-15"0,0 0-22 0,0 0 5 15,0 0 0-15,0 0-25 0,0 0-20 0,0 0-16 16,0 0-15-16,0 0-12 0,0 0-12 15,0 0-12-15,-64-150-16 0,55 150-1 0,-2 0-5 16,2 0-3-16,-1 4 1 0,-2 6-3 0,-1 2-4 16,-1 5 0-16,-2 1 2 0,1 2 3 0,-1 3 1 15,-1 1 2-15,3 1 1 0,-2 3-3 16,2-2 1-16,1 0-1 0,1-1 2 0,3-1-3 16,4-3-1-16,0 0 0 0,4-3-11 0,1-3 6 15,0-1-2-15,4 0 2 0,3-3 6 16,5-2 1-16,2 2 6 0,3-3 0 0,4 2 7 15,2-1 0-15,2-1-5 0,2 1 1 0,1 0-3 16,1 2 0-16,1 0 1 0,1 2-2 0,0 1 0 16,-1 2-2-16,-3 1-1 0,-1 0-4 15,-4-1-6-15,-9 0 0 0,0-1-2 0,-7 1 0 0,-2-4 4 16,-4 1 5-16,0 0 5 0,-4-1 4 16,-7 2 6-16,-2 0-2 0,-4 0-1 0,-3-1 0 15,-6-1-3-15,-3 1-1 0,-3-1-1 0,-2 1-4 16,0-4-6-16,1-1-6 0,2-1-5 0,2-3-5 15,4-2-8-15,5-1-19 0,8-1-40 16,4 0-74-16,5-9-160 0,3 2-368 0,0 1-663 0</inkml:trace>
  <inkml:trace contextRef="#ctx1" brushRef="#br0" timeOffset="231923.9395">19842 9911 2435 0,'0'0'415'0,"0"0"-93"0,0 0-80 15,0 0-45-15,0 0-38 0,0 0-51 0,0 0-43 16,0 0-32-16,0 0-22 0,0 0-8 0,0 0-3 16,0 0 4-16,0 0 7 0,0 0-1 0,-60 156 6 15,58-101-5-15,0 2-4 0,1 0 3 16,1 1-7-16,0 0 3 0,0-3 1 0,0-2-1 16,4-2-3-16,-2-6 0 0,3-1-3 0,-1-8-1 15,1-2 3-15,0-6-4 0,1-5 1 0,0-6-1 16,2-6-2-16,-3-4 1 0,0-4 4 0,2-1 1 15,1-2 6-15,3 0 0 0,3-8-8 0,3-4 0 16,5-5 0-16,1-6 0 0,6-6 0 16,0-5 0-16,3-3 0 0,1-2 0 0,1 0 0 15,0 3 0-15,-1 1 0 0,-7 7 0 0,-1 6 0 16,-4 5 0-16,-3 3 0 0,-5 6 0 16,-4 4 0-16,-2 2 0 0,-5 2 0 0,1 0 0 15,0 2 0-15,1 7 0 0,-1 3 0 0,4 4 0 16,-2 2 0-16,1 2 0 0,4 0 0 15,-4-3 0-15,2 1 0 0,-1-3 0 0,3-2 0 16,0-1 0-16,-1-3 0 0,2-1 0 0,1-2 0 16,3-2 0-16,0-2 0 0,5-2 0 0,1 0 0 15,4-7 0-15,1-2 0 0,3-4 0 16,0-2 0-16,-2-4 0 0,-1 0 0 0,-1-3 0 16,-2-1 0-16,-3-4 0 0,-4 0 0 0,-1-4 0 15,-5 1 0-15,-2-4 0 0,-4 2 0 16,-3 1 0-16,-1 3 0 0,-5 4 0 0,-4 6 0 15,-3 2 0-15,-4 7 0 0,-1 3 0 0,-5 4 0 16,-1 2 0-16,-5 6 0 0,-2 8-3 0,0 5-1 16,-1 3-3-16,5 6 5 0,0 2-2 0,5 0 3 15,2 2 0-15,7-1-5 0,3 0 3 0,1-2 1 16,5-3 0-16,2-3 1 0,1-1-3 16,1-5-1-16,5 0 0 0,1-4 0 0,3-1 4 15,3-4 3-15,1-2 2 0,-1-3 1 0,5-3 4 16,-2 0-4-16,1 0-1 0,2-6 3 0,0-3-7 15,1-2 4-15,-2-1-1 0,-2-5-3 16,2 0-3-16,-6 0-4 0,1-3-6 0,-3-2-18 16,-2 3-15-16,1-3-22 0,0 1-23 0,-3 1-17 15,-1 0-35-15,3 1-63 0,-3 1-78 0,2 3-146 16,-3 3-485-16,-2 5-775 0</inkml:trace>
  <inkml:trace contextRef="#ctx1" brushRef="#br0" timeOffset="232501.6282">20985 10069 3029 0,'0'0'243'16,"0"0"-79"-16,0 0-51 0,0 0 8 0,0 0-4 16,0 0-11-16,0 0-18 0,0 0-28 15,0 0-19-15,0 0-28 0,0 0-13 0,0 0 0 16,0 0 0-16,-14-68 0 0,14 68 0 0,0 3 0 15,-1 4 0-15,0 2 0 0,-2 6 0 0,0 5 0 16,1 6 0-16,0 4 0 0,-2 8 0 16,0 3 0-16,3 4 0 0,-1 5 0 0,0 2 0 15,2 2 0-15,0 0 0 0,0 2 0 0,0-2 0 16,0-2 0-16,3-1 0 0,-1-5 0 16,5-3 0-16,-3-4 0 0,4-1 0 0,-3-6 0 15,1-2 0-15,2-3 0 0,-5-5 0 0,1-6 0 16,-1-4 0-16,-2-2 0 0,0-6 0 15,-1-1 0-15,0-3 0 0,0 0 0 0,0 0 0 0,0 0 0 16,0-1 0-16,0-5 0 0,-4-4 0 16,-1-7 0-16,-2-5 0 0,0-8 0 0,-1-2 0 15,-1-3 0-15,-2-6 0 0,3-1 0 0,2-5 0 16,0-5 0-16,-2 0 0 0,5-3 0 0,-1-3 0 16,1-1 0-16,1 0 0 0,2 1 0 15,0-1 0-15,0 4 0 0,2 3 0 0,6 4 0 16,3 5 0-16,3 5 0 0,3 2 0 0,3 6 0 15,7 1 0-15,0 4 0 0,4 4 0 0,3 5 0 16,-1 6 0-16,5 5 0 0,0 5 0 16,-2 1 0-16,3 15 0 0,-6 5 0 0,-2 5 0 15,-3 7 0-15,-8 0 0 0,-5 3 0 0,-5 0-20 16,-6 0 2-16,-4 0 3 0,-10 2 5 0,-7-2 5 16,-5 3 1-16,-8-3 2 0,-2 0-2 15,-6-1-4-15,3-3 2 0,-4-1-6 0,4-2-3 16,2-4-8-16,5 0-14 0,4-3-14 0,3-5-20 15,5 0-26-15,6-3-41 0,5-3-105 16,4-3-168-16,1-3-532 0,0-2-836 0</inkml:trace>
  <inkml:trace contextRef="#ctx1" brushRef="#br0" timeOffset="232662.1175">21844 10222 3893 0,'0'0'131'15,"0"0"-70"-15,0 0-51 0,0 0-10 0,0 0 0 16,0 0 0-16,0 0 0 0,0 0 0 0,0 0 0 16,0 0 0-16,0 0 0 0,0 0 0 15,0 0-158-15,0 0-265 0,-26-11-1562 0</inkml:trace>
  <inkml:trace contextRef="#ctx1" brushRef="#br0" timeOffset="233582.0624">1865 14152 2445 0,'0'0'254'0,"0"0"-55"0,0 0-19 0,0 0 2 15,0 0-8-15,0 0-20 0,0 0-36 0,0 0-34 16,0 0-26-16,0 0-22 0,0 0-8 16,0 0-6-16,16-12 2 0,0 10 0 0,9-3-1 15,6 0-1-15,6 1-5 0,6-1-2 0,2-3-4 16,9 2 0-16,0 0 0 0,-1-2-8 0,-2 2-3 15,-1 0 0-15,-5 1 0 0,-3 0 0 16,-5 1 0-16,-4 1 0 0,-5 2 0 0,-7-2 0 16,-4 1 0-16,-7 2 0 0,-6 0 0 0,-2 0 0 15,-2 0 0-15,0 0 0 0,-3 0-16 16,2 0-3-16,-6 0-5 0,1 0-15 0,-4 0-20 16,-5 0-31-16,1 0-36 0,-4 2-56 0,5 1-131 15,3 0-326-15,1-2-1013 0</inkml:trace>
  <inkml:trace contextRef="#ctx1" brushRef="#br0" timeOffset="252474.7841">3691 13513 1277 0,'0'0'196'0,"0"0"-40"0,0 0-24 0,0 0 5 16,0 0 20-16,0 0 21 0,0 0-1 0,0 0-27 15,0 0-41-15,0 0-54 0,0 0-50 16,0 0-40-16,0-103 3 0,0 118 25 0,0 12 21 16,0 9 29-16,0 8-4 0,1 9-12 0,0 2-4 15,-1 5-6-15,0-1-4 0,0 2-2 16,0-2 0-16,0 0-1 0,-1-4-2 0,-2-3-3 16,0-3-4-16,0-3-2 0,3-1-8 0,-1-4-10 15,1-2-14-15,0-3-40 0,0-3-44 16,0-7-60-16,0-3-123 0,0-6-284 0,0-8-568 0</inkml:trace>
  <inkml:trace contextRef="#ctx1" brushRef="#br0" timeOffset="252995.2535">3517 13477 1980 0,'0'0'195'15,"0"0"-1"-15,0 0-18 0,0 0-17 0,0 0 7 16,0 0-12-16,0 0-45 0,-60-155-46 0,64 140-39 16,8 0-22-16,6-4-7 0,4-1 0 0,7 0 4 15,7-1 2-15,3 1 5 0,6 0 0 0,2 1-1 16,1 3 0-16,2 2-5 0,-2 1 2 16,-2 6 1-16,-3 0-3 0,-3 4-2 0,-4 3-3 15,-7 2-6-15,-7 9-10 0,-2 1-12 0,-10 7-8 16,-4 2 0-16,-3 7 11 0,-3 4 14 15,-7 5 13-15,-5 4 8 0,-7 5 2 0,-4 0-1 16,-5 2-2-16,-3-1-1 0,0 1-1 0,-6 0 1 16,2-3 0-16,-1 0 1 0,0-4 0 15,2-2 0-15,3-4 3 0,3-1-3 0,5-4 0 16,3-3 1-16,5-6-4 0,3-4 3 0,4-6 0 16,4-4-1-16,2-4-1 0,2-1-1 0,0-2-4 15,0 0-1-15,2 0 8 0,2 0 6 0,4 0 5 16,0 2 2-16,1-2-8 0,3 1 3 15,0-1 1-15,4 0 0 0,1 0 5 0,1 0-7 16,3 0-2-16,-2 5-2 0,1 1-3 0,2 2 1 16,-1 3 0-16,0 1-1 0,-1 3-2 0,1 5 2 15,0 2-1-15,-1 1 3 0,0 2 4 0,0 2-3 16,-1-1-1-16,-1 0-4 0,-1-2-5 16,-1-2-1-16,-5-2-4 0,0-3-6 0,-2-2-2 15,-2-1-6-15,0-2-10 0,-2 0-18 0,-1-3-31 16,0 1-39-16,-1-3-33 0,-2 0-27 0,0-3-51 15,-1 1-75-15,1 0-158 0,-1-4-244 16,0 1-205-16</inkml:trace>
  <inkml:trace contextRef="#ctx1" brushRef="#br0" timeOffset="253331.7628">4681 13477 1278 0,'0'0'176'16,"0"0"-18"-16,0 0 4 0,0 0 31 16,0 0 46-16,-5-176 37 0,-4 158-24 0,-1 2-38 15,-2 4-54-15,-2 4-58 0,1 2-40 0,-4 4-26 16,0 2-13-16,-2 2-12 0,-1 10 0 0,-2 5-4 16,-2 8 1-16,-1 4-1 0,-1 8 0 15,2 7-1-15,-2 4 1 0,1 4 2 0,1 5 1 16,0 1 2-16,5 4-2 0,1-1 0 0,4-3-7 15,3 0-1-15,2-4-2 0,5-3-2 16,4-5-1-16,0-4-4 0,4-6 0 0,6-2-3 16,5-4 1-16,1-3 5 0,6-4 1 0,3-4 6 15,1-3 0-15,4-5 5 0,1-5-3 0,3-5-1 16,0-1-6-16,-1 0-11 0,2-7-11 16,-2-4-25-16,-3-2-46 0,-4-1-75 0,0-3-76 15,-5-2-126-15,-9 3-282 0,-4 6-451 0</inkml:trace>
  <inkml:trace contextRef="#ctx1" brushRef="#br0" timeOffset="253546.8715">4304 13993 27 0,'0'0'639'0,"0"0"-102"0,0 0-117 0,0 0-90 0,0 0-58 15,0 0-75-15,0 0-82 0,0 0-51 16,0 0-38-16,0 0-11 0,0 0-2 0,0 0 2 15,0 0 0-15,0 0 3 0,102-63-3 0,-72 50-6 16,1 0 0-16,4-2-7 0,0 1-1 16,0 1-5-16,1 3-10 0,-3-1-13 0,1 2-23 15,-2 0-58-15,-2 0-137 0,0-2-203 0,-4-2-256 16,-7 6-161-16,-6 0 591 0</inkml:trace>
  <inkml:trace contextRef="#ctx1" brushRef="#br0" timeOffset="253986.0803">4938 13585 0 0,'0'0'502'0,"0"0"157"0,0 0-139 0,0 0-148 15,0 0-100-15,0 0-53 0,0 0-19 0,0 0-16 16,0 0-18-16,0 0-27 0,0 0-35 16,0 0-31-16,0 0-28 0,0 0-23 0,-2-103-18 15,0 115-4-15,1 10 1 0,-5 8 5 0,2 7 7 16,-3 7-1-16,0 5 1 0,0-2-1 0,-2 0 0 16,0 1 1-16,-1-2-2 0,0-1 2 15,-1-2-4-15,0-4-1 0,1-3-3 0,-3-4-4 16,3-5 2-16,0-3-2 0,3-4 1 0,-3-4 1 15,4-4-2-15,1-2-2 0,2-4 1 0,1-3 1 16,0-1 0-16,2-2 4 0,0 0 1 0,0 0 3 16,2-5 4-16,0-4-2 0,1-7-4 15,2-3 1-15,0-9-9 0,2-6 2 0,2-4 0 16,1-6-2-16,0-6 4 0,2-3 1 0,0-3 0 16,0-1-1-16,0 1-1 0,0 2-1 15,1 0 0-15,-1 5 1 0,-1 5 0 0,0 3-1 16,-2 10-3-16,-2 4 0 0,0 9 1 0,-1 5 1 15,-4 6 4-15,0 4-3 0,0 3-5 16,-2 0-7-16,1 0-7 0,2 7 2 0,-2 6 5 16,5 7 12-16,0 5 8 0,2 5 0 0,-2 4 3 15,0 2-6-15,2 3-1 0,3 1 2 0,-2 0-6 16,-1-1 1-16,2 0-2 0,0-2-1 0,-1-2-2 16,1 0-1-16,-2 1 0 0,0-3-3 0,1 0-6 15,1-4-14-15,-3-2-20 0,-1 0-24 16,1-2-34-16,1-1-49 0,-2-3-66 0,1-1-102 15,-1-4-403-15,-2-8-800 0</inkml:trace>
  <inkml:trace contextRef="#ctx1" brushRef="#br0" timeOffset="254175.8738">4710 14044 1354 0,'0'0'216'0,"0"0"-223"16,0 0-55-16,0 0 31 0,0 0 26 15,132-72 10-15,-89 52 4 0,6-2-6 0,2-1-76 16,5 0-201-16,-12 6-374 0,-16 5 161 0</inkml:trace>
  <inkml:trace contextRef="#ctx1" brushRef="#br0" timeOffset="254423.0654">5706 13373 1308 0,'0'0'442'0,"0"0"-123"0,0 0-66 16,0 0-12-16,0 0-1 0,0 0-21 0,0 0-68 15,0 0-54-15,0 0-42 0,0 0-26 16,-136-32-11-16,111 49-4 0,-1 7 0 0,-2 4 2 16,-1 6 0-16,-1 5-3 0,1 6-3 0,3 3-4 15,0 3-3-15,2 4-1 0,2-3-2 16,5-2-1-16,1 1-3 0,6-3-1 0,6-3-2 15,2-3-1-15,2-4-1 0,5-4-1 0,8-5 4 16,3-1 3-16,5-5 4 0,7-4 3 0,3-2 1 16,9-6-2-16,1-4-5 0,3-6-15 15,6-1-33-15,-1-3-58 0,-3-6-93 0,0-4-117 16,-13 2-264-16,-11 4-587 0</inkml:trace>
  <inkml:trace contextRef="#ctx1" brushRef="#br0" timeOffset="255017.4811">6016 13370 1135 0,'0'0'974'0,"0"0"-677"0,0 0-58 16,0 0-21-16,0 0-13 0,0 0-9 0,0 0-37 16,0 0-45-16,0 0-28 0,0 0-33 0,0 0-26 15,0 0-23-15,0 0-15 0,0 0-1 0,-47-23 5 16,44 61 10-16,-1 10 6 0,2 5-2 15,-1 6-3-15,1-1 0 0,0 4 0 0,2-4-4 16,0 0 1-16,0-3-1 0,0-1-2 0,0-3 1 16,0-6-3-16,0-4-6 0,0-6-1 15,0-3-7-15,-1-6-2 0,0-3-10 0,0-4-4 16,0-4-5-16,-2-3-7 0,2-4-2 0,1-3-7 16,-2-4 0-16,2-1 10 0,0 0 11 0,0 0 9 15,0-9-3-15,3-2-1 0,1-6-2 16,3-1 4-16,-1-3 14 0,1-4 7 0,3 0 4 15,-1 0 3-15,1-3 0 0,0-2 2 0,-1 1 0 16,-1 0 3-16,0-1-3 0,0 2 3 0,1 0 1 16,0 4 0-16,-5 4 3 0,3 1 0 0,-4 4 1 15,3 2 3-15,-3 5 1 0,1-2 1 0,0 3-1 16,-1 0-1-16,3 1-1 0,-2-1 1 16,4 0 1-16,1 0 3 0,0-1 2 0,-1 0 1 15,3 1 0-15,1-2 4 0,-2-2 0 0,1 2 1 16,-1-1 1-16,1-1 2 0,0 1 3 15,-2-1 5-15,0-1 3 0,-1 1 2 0,-2 0 4 16,0 1 2-16,-3-1 4 0,-2 1 2 0,0 3-6 16,-1 0-3-16,2 1-3 0,-2 1-9 0,0 2-2 15,0 1-5-15,0 1-6 0,0 1-13 16,0 0-7-16,0 0 0 0,0 1 0 0,-2 5 0 16,2 4 0-16,-1 8-7 0,1 9 7 0,0 8 1 15,0 9 5-15,0 6-6 0,0 1 0 0,0 1 0 16,0-1 0-16,1 0 0 0,4-5 0 15,-2-2 0-15,2-4 0 0,0-2 0 0,0-2 0 16,1-3 0-16,2-2-55 0,1-2-63 0,-1-1-82 16,-2-7-183-16,0-8-1187 0</inkml:trace>
  <inkml:trace contextRef="#ctx1" brushRef="#br0" timeOffset="256380.995">1355 14573 94 0,'0'0'365'15,"0"0"-81"-15,0 0-26 0,0 0 16 0,0 0 23 16,0 0-22-16,0 0-33 0,0 0-35 15,-42-163-34-15,32 145-18 0,1 1-19 0,-1 4-33 16,-1 0-33-16,0 4-23 0,0 1-16 0,-2 5-16 16,1 3-11-16,-1 0-8 0,0 8-9 0,-4 7-4 15,3 9 1-15,-3 7 1 0,-1 10 7 16,-1 9 5-16,5 7 2 0,-4 7 1 0,5 5-1 16,1 1 1-16,3 1-2 0,1-1-2 0,7-3 2 15,1-4-3-15,0-6 2 0,7-7 0 0,3-4-2 16,4-4-1-16,-1-8-2 0,5-4-1 15,2-5 0-15,1-8 4 0,-1-5 6 0,2-6 9 16,3-6 13-16,-2-1 4 0,7-18 2 0,3-10-3 16,3-14-16-16,-2-7-2 0,-5-6-1 0,-7-1-2 15,-3-1 11-15,-7-3-2 0,-3-6 0 0,-2 0-1 16,-7-1 0-16,-5-1-1 0,-6 0 1 16,0 10-3-16,-5 6-1 0,2 10 16 0,-1 9-1 15,-2-2 4-15,-3 2 1 0,-1 4-17 0,-1 2-2 16,-4 2-7-16,2 9-5 0,-3 5-3 0,4 8-5 15,1 4 1-15,-2 7-3 0,3 7 0 16,3 8-3-16,2 3-1 0,0 4 0 0,3 3-4 16,4 2 5-16,6 3 0 0,1-2 0 0,2 0 4 15,2-1-1-15,6-3 2 0,2-5 3 0,3-3 1 16,0-6 6-16,6-3 8 0,0-7 8 16,2-4 9-16,1-3 4 0,4-1 2 0,-2-12-4 15,14-12 1-15,1-12-12 0,3-9 0 0,1-6 5 16,-8 1 0-16,-3 2 14 0,-7 2 0 15,1-5 1-15,-5-1-2 0,-2 1 0 0,-5-1 0 16,-3 6-2-16,-1 4 3 0,-4 6 2 0,-4 6 8 16,-1 7 6-16,-1 7 2 0,0 6 2 0,-1 5-8 15,-3 4-14-15,1 2-12 0,2 0-16 0,-1 0-11 16,1 5-6-16,-2 9-5 0,-1 8 0 16,2 8 2-16,-1 12 10 0,-2 7 1 0,4 7 3 15,1 5 1-15,0 2-3 0,0 6 3 0,2 0-1 16,4 1 2-16,-3 2 3 0,4 0-5 0,-3-1 2 15,4-1-5-15,-1-1-1 0,-1-4 4 16,2-2 0-16,-1-6 4 0,-3-8 1 0,2-6-3 16,-2-7-2-16,0-8 2 0,-1-4-1 0,-1-10 1 15,-1-3 1-15,-1-3-2 0,1-6-1 0,-1-1 5 16,1-1 2-16,-1 0 6 0,2-1 7 16,0-6-1-16,-1-4-4 0,0-3-5 0,1-11-6 15,0-8-2-15,5-3-1 0,0-9 0 0,3-4 0 16,4-4-1-16,1-6-2 0,7 2 0 0,0 4 3 15,2 1-4-15,4 5 1 0,0 6-2 16,-2 7-3-16,2 7 2 0,-3 7-4 0,-3 6-4 16,-3 6-7-16,-2 8-10 0,-6 0-4 0,-2 6 2 15,-1 7 6-15,-4 7 6 0,0 2 9 16,-4 8 1-16,0 3 0 0,-9 3 3 0,-2 2-1 16,-5 2 1-16,-5 0 4 0,-2 1-3 0,-5 0-3 15,-1 3-8-15,0-5-13 0,-4-1-12 0,2-5-18 16,0-4-11-16,3-1-9 0,6-7-13 0,1-4-15 15,7-3-25-15,5-6-32 0,2-5-16 0,7-3-150 16,0-8-324-16,0-1-245 0,1 1 143 0</inkml:trace>
  <inkml:trace contextRef="#ctx1" brushRef="#br0" timeOffset="256685.1776">1987 14343 0 0,'0'0'565'15,"0"0"67"-15,0 0-127 0,0 0-120 0,102-157-74 16,-93 148-67-16,-5 4-41 0,-2 5-27 0,-2 0-38 15,0 2-39-15,0 7-26 0,0 8-23 16,0 6-2-16,0 11 2 0,0 7-5 0,0 4-6 16,0 5-8-16,1 4-2 0,2 2-2 0,3 3-1 15,-1 1-3-15,3 3-5 0,-1 3-7 0,1 0-2 16,0-1-6-16,1 1 0 0,1-7-1 16,0-1 0-16,0-2-1 0,0-2 0 0,-1-2 0 15,-1-3-3-15,-4-1 3 0,2-7-3 0,-3-4-4 16,-3-5 2-16,0-4-3 0,0-5 2 0,-2-3 1 15,-5-4 1-15,1-2-3 0,-4-1 2 0,-4-3 0 16,-1 1-1-16,-7-3 2 0,-3-3-3 16,-5-2 1-16,-1-3-4 0,-3 0-1 0,-3-6-1 15,3-5-10-15,-2-6-14 0,5-3-26 0,0-4-41 16,2-8-53-16,7-5-93 0,2-7-104 0,7 9-360 16,5 9-637-16</inkml:trace>
  <inkml:trace contextRef="#ctx1" brushRef="#br0" timeOffset="256849.113">2128 13965 3534 0,'0'0'164'0,"0"0"-59"0,0 0-48 16,0 0 4-16,0 0-5 0,0 0-6 16,0 0-17-16,0 0-20 0,0 0-18 0,0 0-22 15,0 0-39-15,0 0-49 0,0 0-39 0,0 0-69 16,-30-48-158-16,41 58-650 0,-1-4-801 0</inkml:trace>
  <inkml:trace contextRef="#ctx1" brushRef="#br0" timeOffset="258963.9703">7630 12730 1949 0,'0'0'145'16,"0"0"-23"-16,0 0-11 0,0 0 18 0,0 0 29 15,0 0 5-15,0 0-24 0,0 0-27 0,0 0-27 16,0 0-14-16,0 0-15 0,0 0-4 0,-26-94-1 16,26 94-4-16,0 0-3 0,-1 0-3 0,0 0-9 15,1 0-6-15,-3 0-11 0,2 3-12 16,-1 6-8-16,1 9 0 0,-6 9 5 0,2 13 11 16,-4 12 7-16,-3 11 1 0,-4 8 1 0,1 6-2 15,-5 6-2-15,-4 3 2 0,1 5 2 16,-5 5 3-16,0 2 4 0,-6 0-6 0,1 0 1 15,-4 2-7-15,3-5 1 0,-3-5 0 0,3-2-3 16,-1-7 1-16,2-2-4 0,5-7 1 16,1-3-4-16,0-5 0 0,6-7-2 0,2-3-5 15,4-7 0-15,0-5-4 0,3-6-3 0,4-5-1 16,4-5-8-16,2-6-7 0,0-6-10 0,2-5-15 16,0-4-14-16,0-3-31 0,3-2-33 15,-1 0-82-15,3-5-79 0,2-7-95 0,0-1-378 16,-3 4-716-16</inkml:trace>
  <inkml:trace contextRef="#ctx1" brushRef="#br0" timeOffset="260004.0227">8240 13521 719 0,'0'0'801'16,"0"0"-541"-16,0 0-82 0,0 0-42 0,0 0-9 0,0 0 3 15,0 0-10-15,0 0-22 0,0 0-22 0,0 0-20 16,0 0-20-16,-122-49-6 0,106 63-3 16,-3 5 2-16,0 4 3 0,-3 4 2 0,0 9 0 15,-2 5-3-15,0 6-3 0,1 3-1 0,-3 5-1 16,4 2-2-16,-1 5-3 0,2-1-5 15,3-3-5-15,0-3-4 0,8-2 0 0,4-6-6 16,3-1-3-16,3-4-3 0,8-4-4 0,4-3 3 16,6-4-5-16,2-7-1 0,6-2 0 0,1-6-4 15,8-7 4-15,2-6 1 0,9-3 0 16,2-6-8-16,3-10-14 0,2-5-16 0,-1-4-7 16,1-5 10-16,3-6 16 0,-2-4 15 0,-2-3 13 15,0-3 1-15,-1-1 0 0,-3-4 4 16,-5-1 1-16,-3-2 2 0,-4-1 4 0,-9 3 5 15,-3 4 4-15,-10 5 3 0,-3 6 3 0,-6 5 6 16,-5 6 11-16,-5 3 1 0,-6 3-2 0,-3 4-8 16,-6 7-13-16,-2 4-6 0,-3 5-2 0,-5 2 0 15,0 10 2-15,-1 7 3 0,-2 6 0 0,1 5 2 16,-3 6 0-16,8 2-1 0,-1 5 1 16,2 1-5-16,5 3-3 0,7-1-4 0,3-4-4 15,3 0-3-15,6-4 2 0,2-4-6 0,1-2-1 16,7-3-4-16,3-4-4 0,1-2 3 0,1-6-2 15,5-3 1-15,0-5-3 0,-4-4 3 16,5-2 1-16,-3-3 5 0,-1-2 5 0,2-7 1 16,-2-4 2-16,2-2 4 0,-3-3 0 0,1-4 6 15,-2-1 3-15,-3-2 0 0,0-5 2 0,-1-1-4 16,-4-1-2-16,1-5-3 0,-5-1-4 16,-1-2-2-16,0-1-6 0,-7 0-5 0,2 7-7 15,-5 1-7-15,1 7-8 0,0 8-7 0,3 4-7 16,-1 5-14-16,0 4-17 0,5 2-26 15,1 3-52-15,0 0-68 0,1 4-91 0,0 4-110 16,2 3-138-16,0-3-118 0,3-2 122 0</inkml:trace>
  <inkml:trace contextRef="#ctx1" brushRef="#br0" timeOffset="260552.9723">8866 13715 0 0,'0'0'449'0,"0"0"244"0,0 0-107 0,0 0-141 16,0 0-127-16,0 0-83 0,0 0-56 0,0 0-47 15,0 0-49-15,0 0-40 0,0 0-11 0,0 0 1 16,0 0 9-16,0 0 12 0,37 34-1 16,-41-4-7-16,2 5-7 0,-2 1-9 0,-2 1-6 15,2 3-4-15,-2-3-3 0,3 1-5 0,-2-2 1 16,2-5-4-16,2 2-1 0,-1-4 0 16,-2-2-2-16,2-2 0 0,1-3-4 0,0-4 0 15,1-4 0-15,-2-5 2 0,2-3-1 0,0-4 0 16,0-1 2-16,0-1 3 0,0 0 9 0,0 0 6 15,0 0 4-15,0-3 11 0,2-3 3 16,0-5-5-16,-1-6-1 0,3-5-11 0,-1-6-10 16,-1-4-2-16,3-4-4 0,-2-2-3 0,-2-3-1 15,1-4 2-15,2-3-4 0,-2-1 1 16,0 1-3-16,-1 3-1 0,-1 7 1 0,0 5 0 16,0 7 2-16,0 9-2 0,0 7-1 0,0 2-2 15,0 6-2-15,0 2-4 0,0 0-7 0,0 2-5 16,4 9-2-16,1 3 4 0,2 5 7 0,2 7 8 15,3 4 2-15,0 2 2 0,1 2-2 0,2-2-1 16,0 0 0-16,2-2-1 0,-2-2 1 16,2-1 3-16,1-7-1 0,-5-2 0 0,4-4 2 15,-4-2-2-15,-2-4 2 0,1-2 2 0,-3-3-1 16,-1-3 2-16,-2 0-1 0,-2 0 2 0,-2-2 3 16,0-2 1-16,2-4 3 0,-2-4 0 15,0-2-2-15,-2-3-2 0,1-3-2 0,-1-5-2 16,1-2-1-16,-1-4 0 0,0-1-1 0,0 0-3 15,0-2 1-15,0 0-3 0,0 2 1 16,0 2 0-16,0 6-3 0,0 3-3 0,0 5-9 16,0 7-14-16,0 3-35 0,0 3-41 0,0 3-52 15,0 0-72-15,5 0-42 0,-2 4-55 0,6 6-116 16,0 2-228-16,-1-1-369 0,-4-2 528 0</inkml:trace>
  <inkml:trace contextRef="#ctx1" brushRef="#br0" timeOffset="260961.0438">9547 13663 1391 0,'0'0'762'0,"0"0"-384"0,0 0-119 15,0 0-21-15,0 0-25 0,0 0-47 0,0 0-51 16,0 0-32-16,0 0-22 0,0 0-15 0,0 0-6 16,0 0-3-16,0 0-6 0,0 0-8 15,-50-150-8-15,45 150-9 0,-2 0-6 0,-1 0-4 16,0 3-2-16,1 5-1 0,-3 2 0 0,1 4 3 15,-2 3-2-15,1 1 2 0,1 4-1 0,-1-1-2 16,2 1 3-16,3 1-4 0,0-2 5 16,4-1-2-16,0 0-2 0,1-1 3 0,0 0-1 15,1 0 1-15,3-2 1 0,3-2 1 0,0 0-1 16,3-3 1-16,0 2 3 0,1-3-3 16,2 2 0-16,3-3 4 0,2 3-4 0,2-3 6 15,5 2 0-15,1 2-2 0,4 0-1 0,1 2-2 16,-1-2 1-16,-2 2-5 0,0 0 1 0,-6-3-4 15,-4 0-5-15,-6-2 0 0,-5-3-4 0,-4-2-3 16,-3-1-1-16,0 1-3 0,-8-1 4 16,-4 0-1-16,-4 1 3 0,-7-3 5 0,0 0-2 15,-7-1 5-15,-1-1 3 0,-1-1 2 0,-2 0 2 16,0-3 2-16,3-2 1 0,1 1-4 16,1-3-2-16,7 3-13 0,5-1-29 0,3-1-48 15,6 0-95-15,6 0-175 0,2 2-463 0,0-1-695 0</inkml:trace>
  <inkml:trace contextRef="#ctx1" brushRef="#br0" timeOffset="261335.1152">9970 13408 2977 0,'0'0'178'0,"0"0"-42"0,0 0-23 0,0 0 3 16,0 0-5-16,0 0-27 0,0 0-38 0,0 0-31 15,0 0-17-15,0 0-6 0,0 0 0 0,0 0 5 16,0 0 1-16,-107 141 1 0,107-97-2 16,4-2 2-16,0 5 1 0,-1-6-4 0,4 0 3 15,0-2-3-15,0-3-3 0,1-2 2 0,2-3-6 16,0-5 1-16,2-3-2 0,0-6 0 0,0-3 4 16,0-5-2-16,-1-3 0 0,2-3-1 0,-1-3 1 15,3 0 5-15,-1-2 5 0,3-7 4 16,1-1-3-16,-2-7 7 0,2-3-1 0,-1-5 2 15,-3-1 3-15,3-3-2 0,-4-1 2 0,-3-3 1 16,0-1 2-16,-2-1-3 0,-5-1-1 0,1 0-1 16,-2-1-4-16,-2 5 2 0,0 1-2 15,-3 5-2-15,-2 3 0 0,-2 5-3 0,0 4-2 16,0 3-5-16,0 2-10 0,0 4-8 0,2 4-23 16,-4 1-29-16,5 0-45 0,-2 9-74 0,5 3-81 15,1 5-132-15,0-3-517 0,0-5-757 0</inkml:trace>
  <inkml:trace contextRef="#ctx1" brushRef="#br0" timeOffset="262009.2973">10543 13469 2886 0,'0'0'181'0,"0"0"-29"0,0 0 1 15,0 0 4-15,0 0-6 0,0 0-31 0,0 0-38 16,0 0-24-16,0 0-25 0,0 0-18 0,0 0-12 15,0 0-19-15,0 0-2 0,0 0 3 0,-63-39 2 16,58 68 13-16,2 5 1 0,0 5 1 0,-1 5 0 16,1-2-4-16,1 5 4 0,0-5-2 0,-2 2 3 15,1-3-1-15,2-2-1 0,-1-3 1 16,-1-2-3-16,2-7 2 0,-2-2 0 0,3-5-1 16,-1-5 0-16,0-4 0 0,1-3 0 0,0-4-1 15,0-2 2-15,0-2 3 0,0 0 0 16,0 0 5-16,0 0 4 0,0 0 2 0,0-6 0 15,0-4-4-15,0-4-4 0,0-7-3 0,0-5-2 16,0-4 1-16,0-6-2 0,0 0 2 0,-1-6-1 16,-2-1 0-16,0-2 1 0,2-2-2 15,-1-1 1-15,0 1-2 0,-1 2 2 0,2 4 1 16,-1 6-3-16,2 7 3 0,0 8-4 0,0 6 2 16,0 7-3-16,0 4-4 0,0 1-2 0,0 2-8 15,0 0-5-15,0 5 0 0,2 5 3 16,3 7 6-16,-1 6 7 0,4 8 6 0,-1 4-1 15,0 4 0-15,3 0 1 0,-2 1-1 0,2-3 0 16,3 0 2-16,-2-5-4 0,3-4 0 0,-3-3 0 16,1-3 1-16,1-3-1 0,0-4 2 0,0-4 0 15,-1-4-2-15,-2-2 3 0,0-5 1 16,0 0 2-16,0 0 5 0,1-8-1 0,2-4 2 16,2-2-2-16,-1-4-1 0,0-4 1 0,-1-2 0 15,0-4-1-15,-4-4 0 0,1-3-2 0,0-4-2 16,0-1 3-16,-2-1 1 0,-2 0-3 15,2-1 0-15,-1 2-1 0,-2 5-1 0,0 6 1 16,-3 6 1-16,2 5-1 0,-2 8-2 0,-2 6-1 16,0 2-2-16,0 2-9 0,0 0-3 15,0 6-5-15,0 8 2 0,0 9 4 0,0 9 6 16,-2 8 7-16,1 5 1 0,0 4 2 0,1 1 2 16,0 0-3-16,0 0 2 0,6-1-2 0,-1-4-2 15,3-2 1-15,1-5-2 0,0-4-1 16,0-2-2-16,2-5-6 0,-1-3-10 0,0-4-17 15,1-5-20-15,-1-2-38 0,2-5-46 0,-2 0-101 16,4-5-116-16,1-1-257 0,-4-2-583 0,-2 0-17 16</inkml:trace>
  <inkml:trace contextRef="#ctx1" brushRef="#br0" timeOffset="262299.2765">11346 13301 2190 0,'0'0'342'0,"0"0"-52"0,0 0-75 15,0 0-25-15,0 0-22 0,0 0-36 0,0 0-28 16,0 0-27-16,0 0-27 0,0 0-28 0,0 0-13 16,0 0-9-16,0 0 1 0,0 0 2 0,-88-32 1 15,65 66 1-15,-1 8 1 0,-1 3-2 16,0 3 3-16,2 2 2 0,-1 0 0 0,3 3 1 16,3-3 0-16,2 1 0 0,5-5-1 0,1-1 7 15,5-4-6-15,2-1-2 0,3-3-2 0,2-4-6 16,5-3 3-16,4-6 1 0,0-2-1 15,7-2-2-15,2-3 1 0,4-2-1 0,3-5-2 16,3-2-1-16,2-3-4 0,1-4-7 0,0-1-10 16,2 0-17-16,-2-7-14 0,-2-3-27 15,-1-3-34-15,-2-2-38 0,-5-4-75 0,-4-1-70 16,-6-3-119-16,-4 5-307 0,-3 4-466 0</inkml:trace>
  <inkml:trace contextRef="#ctx1" brushRef="#br0" timeOffset="263108.2078">11030 13715 100 0,'0'0'462'0,"0"0"-61"0,0 0-34 0,0 0-41 15,0 0-44-15,0 0-58 0,0 0-66 16,0 0-18-16,0 0 2 0,0 0-3 0,0 0-13 16,121 39-17-16,-86-39-22 0,4 0-23 0,2 0-16 15,0-2-11-15,4-4-9 0,-3 0-4 0,2-3-5 16,-5-1-6-16,-4-2-3 0,-2-1-1 15,-6-1-3-15,-3-3 6 0,-7-5 4 0,-2-1 3 16,-4-1 14-16,-4-4 12 0,-2 1 6 0,-3 0 4 16,-2 1-6-16,0 3-4 0,0 3 3 0,-2 3 4 15,-2 5 2-15,0 3 1 0,0 2-6 0,1 3-10 16,0 2-5-16,2 1-15 0,1 1-8 16,-1 0-13-16,-2 4-4 0,-2 6-1 0,0 7 1 15,-2 4 5-15,-3 8 2 0,-1 7 5 0,1 2-1 16,1 5 2-16,-2 1 1 0,3 4-1 15,2-2 1-15,0-2-2 0,1 1-1 0,0-5 1 0,2-2 0 16,1-3-2-16,1-5 0 0,1-4-1 16,0-5-2-16,0-2 2 0,0-5 0 0,0-3-1 15,0-5 1-15,0-3-1 0,0-2 0 0,0-1 4 16,0 0 1-16,0 0-2 0,0 0-5 16,0-1 0-16,0-5 0 0,0-5 0 0,1-6 0 15,-1-7 0-15,1-6 0 0,0-7 0 0,1-6 0 16,0-6 0-16,4-3 0 0,-1-5 0 15,3-2 0-15,2-8 0 0,3-1 0 0,2-1 0 16,4 0 0-16,1 0 0 0,1 4 0 0,3 3 0 16,1 8 0-16,-2 10 0 0,-1 8 0 0,-3 12 0 15,-2 6 0-15,-1 4 0 0,-2 6 0 16,-2 3-3-16,-1 5-9 0,0 0 3 0,-2 2-3 16,1 7 1-16,-2 7 1 0,1 1-3 0,-2 4 0 15,0 5 3-15,-3 5-1 0,-2 4 2 16,-2 2 4-16,0 4-1 0,-3 1 1 0,-6-1 2 0,-2 2-2 15,-5-1 3-15,-1-1 4 0,-3 1-3 0,-2-2 3 16,-3-2-1-16,3-1 1 0,-2-4 2 16,2 0 3-16,1-8 6 0,3 0 0 0,1-3 3 15,4-4-2-15,3-1 0 0,1-2-1 0,3-2-1 16,2-1 3-16,3-3-3 0,0 0-12 0,1 0 0 16,0 1 0-16,2 0 0 0,2 1 0 15,4 2 0-15,0-1 0 0,2 0 0 0,2 0 0 16,4 1 0-16,0-3 0 0,4 3 0 0,3-1 0 15,4-1 0-15,2-1 0 0,3 1 0 16,1 0 0-16,3 0 0 0,1 0 0 0,-1-1 0 16,0 1 0-16,0-2 0 0,-4 2 0 0,2-2 0 15,-3 0 0-15,0-1 0 0,-1 1 0 16,-3 1 0-16,-3-3 0 0,-1 1 0 0,-4-2 0 16,-5-2 0-16,-3-1 0 0,-3 0 0 0,-3-3 0 15,-3 2 0-15,-2-2 0 0,0 0 0 0,0 0-3 16,0 0-117-16,0 0-84 0,0 0-159 0,-2 0-584 15,0 0-957-15</inkml:trace>
  <inkml:trace contextRef="#ctx1" brushRef="#br0" timeOffset="266626.4694">2400 16263 580 0,'0'0'591'0,"0"0"-277"0,0 0-137 0,0 0-8 15,0 0 12-15,0 0 6 0,0 0-22 0,0 0-45 16,0 0-33-16,0 0-13 0,0 0-12 16,0 0-5-16,-1 8-1 0,4-7 1 0,3 1 21 15,2-1 15-15,6 0 6 0,0 1-6 0,9-2-17 16,4 0-16-16,4 0-9 0,2 0-8 0,3 0-6 15,2 0-7-15,0 0-8 0,0-2-3 0,0 1-6 16,0 0-4-16,-2-1 0 0,1 1 0 16,-4-1-2-16,-2-1-2 0,-2 2-2 0,-3-1-2 15,-3 2-1-15,-3-1 2 0,-3-1-1 0,-3-1 1 16,-3 1 0-16,-2-1-2 0,-6 2 3 0,0-1 1 16,-2 1 3-16,-1-1-1 0,0 0-4 15,0 1-6-15,-3-2-16 0,0 0-27 0,-5-3-26 16,2-1-30-16,0 1-38 0,-2-2-59 0,1 1-84 15,-1-2-196-15,1 4-445 0,4 2-461 0</inkml:trace>
  <inkml:trace contextRef="#ctx1" brushRef="#br0" timeOffset="267337.123">4157 16036 651 0,'0'0'239'0,"0"0"-1"0,0 0-16 16,0 0-33-16,2-192 13 0,5 144-13 0,-1-1-9 16,4 3-16-16,-2 3-28 0,0 6-21 15,0 8-13-15,-1 6-10 0,-2 6-12 0,-1 8-15 16,-3 4-11-16,0 2-11 0,0 3-8 0,-1 0-11 15,0 3-17-15,0 7-10 0,-2 10 5 0,-2 7 7 16,-2 12 12-16,-4 9 7 0,-1 11-5 0,-2 4-4 16,-3 2-4-16,1-3-4 0,-1 0-1 15,0-4-2-15,0-1-3 0,-2 0 2 0,1-2 1 16,1-4-1-16,-2-5 0 0,4-5 1 0,2-7-6 16,3-5 0-16,2-6-1 0,2-6-3 0,1-5 5 15,3-6 1-15,1-3 2 0,0-3 4 16,0 0 3-16,0 0 12 0,1-1 11 0,2-5 8 15,-1-4 7-15,4-5-6 0,2-8-7 0,2-8-11 16,3-7-4-16,2-8-9 0,0-3-3 16,0-4 2-16,-2-3-8 0,2-2 0 0,-3-4 0 15,0-5-4-15,0-4 1 0,0-5 2 0,-1 0-3 16,1-1 0-16,-3 3 3 0,0 5 0 0,-1 11-4 16,0 11 4-16,-2 13-3 0,-2 12-2 0,-1 10 4 15,-1 6-6-15,-2 5-2 0,2 1-8 16,-2 1-5-16,1 7-5 0,0 7 3 0,2 6 8 15,2 12 9-15,0 7 5 0,1 9 2 0,-1 6 1 16,1 0-1-16,-1 2-4 0,1-1 2 0,1-1 1 16,0-2-4-16,0-1 5 0,1-1-5 0,0 0-2 15,1-2-4-15,1 0-9 0,0 0-12 16,3-1-12-16,-3-2-9 0,1-7-13 0,-1 0-19 16,-2-3-39-16,0-5-54 0,1-3-45 0,-6-2-86 15,1-4-110-15,-4-4-203 0,0-7-357 0,0-3 545 16</inkml:trace>
  <inkml:trace contextRef="#ctx1" brushRef="#br0" timeOffset="267537.9387">3662 16389 2060 0,'0'0'121'0,"0"0"-81"0,0 0-39 0,0 0-28 16,0 0 9-16,0 0 28 0,0 0 21 0,0 0 28 0,0 0-7 15,0 0-17-15,150-68-10 0,-94 50-12 16,7-1-2-16,5 1-3 0,5-4-4 0,3 2-3 16,0-1-6-16,2-2-14 0,-3 1-26 0,1 2-103 15,-5 2-259-15,-17 4-413 0,-22 5-162 0</inkml:trace>
  <inkml:trace contextRef="#ctx1" brushRef="#br0" timeOffset="268244.1837">4842 15945 1192 0,'0'0'478'0,"0"0"-293"16,0 0-76-16,0 0-3 0,0 0 22 0,0 0 19 15,0 0-1-15,0 0-25 0,0 0-26 16,0 0-19-16,0 0-20 0,0 0-10 0,0 0-2 16,0 0 0-16,-39-51 2 0,38 51-9 0,0 0-16 15,-5 5-14-15,-1 4-13 0,-3 7-1 16,-4 5 1-16,-4 8 4 0,-2 5 4 0,-1 3 0 15,-1 3 1-15,3 1-2 0,0-1-1 0,3 1 0 16,3-2-2-16,2-4 1 0,1-3-3 0,4-1 0 16,3-5-2-16,3-3-2 0,0-3 1 15,0-5-3-15,5-1-1 0,3-3-3 0,2-3 3 0,1-2 5 16,3-5 7-16,1-1 9 0,6-1 8 16,-1-10 2-16,1-3 2 0,4-5 1 0,0-5-2 15,-2-3-3-15,2-7-1 0,-2-3-2 0,0-4 0 16,-3-6 3-16,1-3 0 0,0-5 0 0,-3-4-1 15,1-5-2-15,-2-4-2 0,-1-4-2 16,0-1-1-16,-3-4-2 0,-2 2 3 0,-1-1 4 16,-1 7 3-16,-4 11 1 0,-1 9 0 0,-3 12 0 15,0 13 1-15,-1 6 4 0,0 8-2 16,0 6-10-16,0 2-6 0,-1 2-10 0,0 0-13 16,-1 8-6-16,0 7-1 0,-3 13 6 0,-2 11 10 15,-1 14 9-15,-2 10 4 0,1 6-1 0,1 6 0 16,1-3 1-16,5 0-3 0,-1-1-2 15,3-4 1-15,0-2-2 0,2-5 2 0,1-4 0 16,6-4-1-16,0-2 0 0,1-4 0 0,3-5-1 16,2-6 0-16,0-2 1 0,2-8 2 0,0-3 3 15,-2-5 0-15,4-4-1 0,-5-6 2 16,4-4 0-16,-3-3 4 0,1 0 4 0,2-4-1 16,-1-5-1-16,1-2-1 0,1-3-5 0,1-2 3 15,-2-2-4-15,3 0 0 0,-2-2 0 0,-3 0-1 16,0-4 0-16,0 3 0 0,-1-2 3 0,-3 1-2 15,1 1 0-15,-3 3 0 0,-3-1-6 16,1 4 4-16,-2 0 0 0,-1 3-1 0,-4 1 4 16,2 1-6-16,-2 0 0 0,-1 0-2 0,0 3 0 15,0-3-1-15,0 3-1 0,0-1 0 0,-4 2-7 16,3 0 4-16,-1 0-2 0,-4 0 1 16,4 1 0-16,1 0-10 0,-1 2-8 0,0 2-17 15,-1-1-17-15,2 2-24 0,1 0-32 0,-1 0-39 16,1 0-40-16,0 0-40 0,0 2-38 15,0 5-66-15,0 3-156 0,0-2-220 0,0-2-45 0</inkml:trace>
  <inkml:trace contextRef="#ctx1" brushRef="#br0" timeOffset="268536.8005">5514 15798 1226 0,'0'0'191'0,"0"0"-1"0,0 0 9 16,0 0-5-16,-16-181 21 0,16 150-4 0,0 3-23 16,0 5-17-16,0 5-26 0,0 6-25 0,0 3-30 15,0 6-26-15,0 1-21 0,0 2-18 0,0 0-20 16,0 3-13-16,-3 8-7 0,3 5 1 16,-1 11 9-16,-1 11 15 0,1 7 7 0,-5 8 1 15,3 5 1-15,-2 3-6 0,1 0-2 0,0-1-5 16,0-5-3-16,3-1 1 0,1-5-2 0,0-4 0 15,0-1 0-15,0-3-4 0,4-2-2 16,1-6-5-16,0 0-6 0,0-7-11 0,0-5-27 16,-1-3-56-16,2-4-56 0,-4-1-52 0,1-5-77 15,-3-4-146-15,0-1-354 0,0-3-420 0</inkml:trace>
  <inkml:trace contextRef="#ctx1" brushRef="#br0" timeOffset="269146.8417">5262 16086 1410 0,'0'0'536'0,"0"0"-426"16,0 0-67-16,0 0-25 0,0 0 6 15,0 0 34-15,0 0 27 0,0 0 3 0,0 0-6 16,120-69-19-16,-84 62-12 0,3-3-7 0,6 3 0 16,1-1 7-16,2 0 5 0,1 0 0 15,0-2-8-15,-5-1-8 0,2 2-10 0,-4 0-7 16,-7 1-3-16,-2 0-6 0,-7 2-1 0,-6 1-1 15,-7 2 1-15,-4 2 13 0,-5-1 19 16,-4 2 17-16,0 0 11 0,-5 0-8 0,-4 6-22 16,-3 4-17-16,-7 5-14 0,-3 5-6 0,-8 4-1 15,-1 6 0-15,-4 1-2 0,2 1 2 0,4 0-1 16,4 2 2-16,4 0-2 0,2-2-3 16,8 0 0-16,2-1-3 0,3-2 1 0,3-5-3 15,3 0 0-15,3-6 0 0,5-3 0 0,5-1 4 16,2-3 4-16,3-5 3 0,3-3 5 0,2-3-2 15,6 0 1-15,0-6-1 0,-2-6-1 0,1-2 2 16,0-3-2-16,-2-4 1 0,-1-3 0 0,-3-2 2 16,-2 0 2-16,-1-1 4 0,-2 0 10 15,-4 2 5-15,-3 1 9 0,-1 4 1 0,-4 5 2 16,1 3 2-16,-5 4-4 0,-1 4-3 0,0 2-9 16,0 2-12-16,0 0-12 0,0 3-10 15,0 3-10-15,-1 5 0 0,-2 6 4 0,0 6 5 16,1 9 5-16,0 8 4 0,1 3-2 0,1 3 1 15,0 3 0-15,4 4-3 0,4 2 2 0,2 1-3 16,1-1-1-16,1 1 1 0,1-1-2 16,2-3 3-16,-4-1-5 0,1 1 0 0,-2-6-5 15,-2-4-5-15,-1-3-3 0,-5-5-6 0,-2-2-1 16,-1-4-1-16,-8-3 4 0,-1-4 9 16,-8-3 6-16,-1-4 9 0,-5-3 3 0,-5-2 0 15,-3-5 2-15,-3-3-2 0,-1-1 3 0,-4-1-7 16,1-7 7-16,2-3 0 0,1-3-5 0,5-1 7 15,1 0-11-15,6-2 0 0,5 0-5 16,4 0-16-16,6-3-24 0,5-1-39 0,4-6-62 0,10-3-107 16,9-7-101-16,-2 6-303 0,-3 10-567 0</inkml:trace>
  <inkml:trace contextRef="#ctx1" brushRef="#br0" timeOffset="269374.7849">6841 16151 3186 0,'0'0'189'0,"0"0"-100"0,0 0-40 16,0 0 16-16,0 0 23 0,0 0 17 15,0 0-11-15,0 0-21 0,0 0-25 0,0 0-24 16,0 0-9-16,0 0-8 0,0 0-8 0,0 0 3 16,108-55-1-16,-74 52-4 0,1 1 5 15,3 0-2-15,-3 2-2 0,1-1-2 0,-5-1-6 16,-3 1-13-16,-4-1-24 0,-3 1-24 0,-6-2-41 15,-3 1-45-15,-6-1-78 0,1 0-143 0,-5 1-587 16,-1 1-833-16</inkml:trace>
  <inkml:trace contextRef="#ctx1" brushRef="#br0" timeOffset="270280.2561">8329 15580 0 0,'0'0'323'0,"0"0"41"16,0 0-29-16,0 0 1 0,0 0-5 0,0 0-8 15,0 0-41-15,0 0-49 0,0 0-43 0,0 0-34 16,0 0-23-16,0 0-24 0,0 0-14 0,0 0-19 16,-42-140-20-16,43 140-19 0,0 0-21 15,0 3-14-15,2 8-6 0,0 6 1 0,0 9 7 16,5 11 7-16,-2 9 4 0,-2 6 0 0,-2 6-2 16,3 2 0-16,-4 2-4 0,1 1-2 15,-2-5-1-15,1-3-2 0,0-4 1 0,4-5-1 16,-4-4 0-16,1-1-1 0,-1-3-3 0,2-4 2 15,2-3-4-15,-2-6 4 0,3 0-1 0,-3-3 0 16,5-6-2-16,-4-2-2 0,3-5 3 0,-3-1 1 16,4-3 2-16,2-4 1 0,0-1 0 0,1 0 1 15,7 0 1-15,2-7-1 0,1-4 4 16,2-3 3-16,4-4-1 0,2-4 0 0,1-1-4 16,2-2-2-16,0 1-3 0,0-1 1 0,0 2 0 15,-2 2-1-15,-1 4-1 0,-2 0 0 0,-4 0-2 16,-4 2 1-16,0 0 3 0,-4-1-2 15,3 1 2-15,-6-2 1 0,3 2-2 0,-5 0 3 16,-2-3-1-16,-1 3 0 0,-1 1 4 0,-3-1-2 16,-2 3 3-16,-1-1 3 0,0 3 2 15,0 0 5-15,-1 3 1 0,-1 2-1 0,-1 2-3 16,0 0-4-16,2 3-2 0,-2 0-4 0,1 0-2 16,0 0-4-16,0 0-5 0,1 4-1 0,0 3-1 15,-1 2 4-15,0 5 0 0,-3 3 1 16,4 2 2-16,-1 3-3 0,2 1 2 0,0-1 0 15,0 0-1-15,0 0-1 0,0-2-4 0,2 0-8 16,2-2-16-16,1-1-27 0,-3 0-30 0,4-3-47 16,-2-1-63-16,2-2-64 0,-2-3-180 0,0-2-539 15,-1-3-544-15</inkml:trace>
  <inkml:trace contextRef="#ctx1" brushRef="#br0" timeOffset="270422.0654">8975 15529 1224 0,'0'0'-11'16,"0"0"-114"-16,0 0-60 0,0 0-19 0,0 0 30 15,0 0 47-15,0 0-20 0,0 0-77 16,0 0 197-16,0 0 27 0</inkml:trace>
  <inkml:trace contextRef="#ctx1" brushRef="#br0" timeOffset="270665.7591">9238 15408 0 0,'0'0'605'0,"0"0"-65"0,0 0-102 16,0 0-75-16,0 0-54 0,0 0-52 0,0 0-35 16,0 0-29-16,0 0-28 0,0 0-36 0,0 0-32 15,0 0-28-15,0 0-26 0,0 0-17 0,95-139-14 16,-94 146-5-16,0 8 6 0,3 8 6 16,-1 10 9-16,-1 6 2 0,4 9-3 0,-3 6-2 15,-2 2-2-15,-1 6-3 0,0-1 1 0,0 1-6 16,0-1-3-16,0-3-3 0,-1-1-1 15,-1-6-2-15,-4-4 0 0,4-3-3 0,2-5-7 16,-1-1 5-16,0-7-4 0,0-1-3 0,1-5-5 16,-1-4-23-16,-1-4-31 0,2-3-42 0,0-4-72 15,0-4-79-15,0-2-105 0,0 0-277 0,0-3-520 0</inkml:trace>
  <inkml:trace contextRef="#ctx1" brushRef="#br0" timeOffset="271531.244">9762 15529 2202 0,'0'0'343'0,"0"0"-144"0,0 0-52 15,0 0-27-15,0 0-12 0,0 0-3 0,0 0-21 16,0 0-20-16,0 0-15 0,0 0-17 16,0 0-11-16,-130 46-7 0,103-14-1 0,-1 4-4 15,-1 0-1-15,4 2-2 0,-2 0-6 0,4 0 2 16,1-1-1-16,2 0 0 0,3-4-2 0,1-2 0 15,4-4-1-15,5-6-3 0,1-1 2 16,4-5-2-16,2-1-1 0,0-3 0 0,3-2-1 16,7 0 1-16,0-3 2 0,4-1 5 0,4-2 3 15,3-2-1-15,6-1 2 0,-1 0 0 0,4 0-2 16,1 0 1-16,3 0-4 0,-2 3-2 16,0 1-2-16,-1 2-1 0,3 2 1 0,-1 2-1 15,-2 3 3-15,-1-3 0 0,-2 2 1 0,0-1-1 16,1-2 1-16,1 1 1 0,-3-1 0 0,0-1 0 15,-1-4-1-15,-3 1-2 0,0-2 0 16,-3-1-1-16,-2-2 2 0,-1 0-1 0,-2 0 2 16,0-2 1-16,-2-2-1 0,-3-4 4 0,4 0-1 15,-2-1 2-15,-2-2 2 0,2-3-1 16,-3-2 1-16,0 2-1 0,-4-5 1 0,4-1-1 16,-5-2-1-16,1 0-1 0,-3-5-3 0,-1-1 0 15,-1 1 0-15,0 1 1 0,0 0 2 0,-3 5-1 16,-5 1 2-16,1 6 0 0,-3 1-4 0,0 7 2 15,-3 2-5-15,2 4-2 0,0 0 0 0,-3 4-2 16,-1 8 0-16,0 5 1 0,-1 5 2 16,-1 2 2-16,2 3 2 0,0 2 0 0,2 0 0 15,3 2 1-15,4 0 1 0,1-3-1 0,4 0 2 16,1-1-3-16,1-3 0 0,6-3 0 0,2-2 2 16,2-1-1-16,1-3 1 0,4-2 2 15,3-4 0-15,4-3 2 0,2-3-2 0,3-1 0 16,3-2 0-16,0 0-2 0,3-6 1 0,0-4 0 15,0 1-1-15,0-2 2 0,1-1-1 16,-3-3 0-16,-3 0 0 0,-4-1-1 0,0-3 1 16,-4 1 1-16,-4-3 3 0,-1-1 0 0,-5 1 0 15,-1-2-1-15,-1-2 0 0,-5 2 0 0,0 1 0 16,-3-2 0-16,-1 3-1 0,0 2 0 16,-2 3 3-16,-2 2-3 0,1 3 1 0,0 2-1 15,-1 2 1-15,1 3-5 0,1 1 0 0,-3 1-3 16,3 2-3-16,-1 0-3 0,1 0 3 0,-1 0-4 15,1 5 1-15,1 1 3 0,-1 2-1 16,0 1 2-16,0 0 0 0,-1 2 3 0,2-1-2 16,1 3 2-16,0-1 1 0,0 2-3 0,0 0 3 15,1 1-1-15,5 0-1 0,-2 1 0 0,4 1 2 16,1-2-2-16,-2 2 3 0,2-2 0 0,2 2 0 16,2 2 0-16,-2-2-2 0,2-1 2 0,0 1-2 15,0 0-2-15,-1 0 2 0,-2-1-5 16,-2 0-3-16,-3-1 2 0,-1-2-5 0,-1-1-2 15,-3-2-9-15,0 0-14 0,-5-1-4 0,-5-1-2 16,-2 1 3-16,-1-3-5 0,-6 0-18 16,-1-1-34-16,-1-3-35 0,-1-2-50 0,-2 0-104 15,7 0-377-15,4 0-909 0</inkml:trace>
  <inkml:trace contextRef="#ctx1" brushRef="#br0" timeOffset="272108.6692">11690 15203 889 0,'0'0'623'16,"0"0"-208"-16,0 0-85 0,0 0-71 0,64-163-15 16,-57 152-8-16,-4 5-29 0,-1 3-48 15,0 3-43-15,-2 0-32 0,0 0-20 0,0 0-14 16,0 3-14-16,-2 3-13 0,-1 3-14 0,-1 5-6 15,-4 10 2-15,-4 12 4 0,-3 13 7 0,-5 10-1 16,-2 10-3-16,-4 7 3 0,-1 3-9 16,0 6 3-16,-2 3-4 0,2-1-1 0,-2 4 0 15,-1-2 0-15,-1-2-1 0,-1-4-5 0,2-3 4 16,0-4 0-16,3-7-4 0,4-2 2 0,5-9-5 16,2-4-6-16,4-7 0 0,4-7-14 15,3-4-14-15,2-9-22 0,3-7-31 0,0-3-38 16,3-6-63-16,6-4-76 0,1-5-81 0,2-2-170 15,-1 0-413-15,-4-3-282 0</inkml:trace>
  <inkml:trace contextRef="#ctx1" brushRef="#br0" timeOffset="272697.1223">11888 15396 2272 0,'0'0'201'0,"0"0"-118"15,0 0-62-15,0 0-3 0,0 0 34 0,0 0 41 16,0 0 30-16,0 0 1 0,0 0-16 0,0 0-27 16,0 0-27-16,25 176-7 0,-23-127-10 15,-1 3-3-15,-1 4-5 0,0 2-7 0,0-1-6 16,1-1-6-16,-1-1-2 0,1-5-1 0,-1-3-5 16,0 0-2-16,0-6-4 0,0-2-3 0,-2-1-7 15,-5-6-11-15,2-3-17 0,-3-4-35 16,2-4-51-16,-1-4-42 0,0-6-32 0,0-2-9 15,2-5 6-15,1-2 35 0,0-2 40 0,3-2 29 16,-2-7 23-16,1-6 0 0,-1-5 5 0,2-6 22 16,1-1 35-16,0-6 32 0,0-3 19 15,0-3 13-15,0-1 4 0,2-5 3 0,2 0 5 16,0-3 11-16,1-3 13 0,0-1 5 16,2-2 7-16,-3 1 2 0,1 2 5 0,-1 6 16 0,-2 4 13 15,2 7 4-15,-3 4-1 0,1 5-16 16,0 5-19-16,-1 7-18 0,2 2-17 0,-2 3-13 15,3 2-17-15,-4 1-13 0,3 2-10 0,1 2-7 16,3-1-5-16,0 2-1 0,4 0 0 0,3 0 1 16,2 3 0-16,3 3 0 0,1 4 0 0,1 4 0 15,-1 0-2-15,2 5 2 0,2 7-1 16,0 0 0-16,0 6 1 0,1 3 0 0,-1 1 0 16,1 4 0-16,-4 3 2 0,0 0 1 0,0 3-4 15,-4-2 0-15,-2 1-2 0,-4 1-6 16,-4-2 0-16,-4 1-2 0,-3-2-2 0,0-1-2 15,-9-3-6-15,-3-2-8 0,-7-3-5 0,-9-2-3 16,-1-2 5-16,-6-5 7 0,-5-2 6 0,-2-1 5 16,-1-6 4-16,-1-2 1 0,2-4-1 15,5-6 4-15,2-2-4 0,6-2-2 0,6-5-6 16,5-6-30-16,5-3-45 0,6 0-55 0,6-5-75 16,1-3-118-16,11-2-162 0,2 4-232 0,-4 6-241 15</inkml:trace>
  <inkml:trace contextRef="#ctx1" brushRef="#br0" timeOffset="272898.0753">12485 15812 323 0,'0'0'705'0,"0"0"-204"0,0 0-160 15,0 0-109-15,0 0-34 0,0 0-12 16,0 0 3-16,0 0-7 0,0 0-19 0,0 0-32 16,118 99-32-16,-112-63-22 0,2 2-19 0,-5 1-5 15,0 2-14-15,-3 2-6 0,0 0-9 16,-4-1-10-16,-2 0-3 0,-2-3-5 0,-1-4-10 15,0-1 3-15,-1-5 0 0,2-2-6 0,2-2-7 16,-1-4-38-16,3-1-48 0,-2-4-90 0,4-5-114 16,-1-4-244-16,2-2-554 0,1-4-140 0</inkml:trace>
  <inkml:trace contextRef="#ctx1" brushRef="#br0" timeOffset="273404.9193">12675 15590 1217 0,'0'0'229'0,"0"0"-101"16,0 0-74-16,0 0-32 0,0 0-16 0,0 0-18 0,0 0-8 15,0 0-6-15,0 0 7 0,0 0 17 0,0 0-7 16,0 0-8-16,0 0-28 0,95 58-51 16,-66-43-41-16,2-2-64 0,0 0-44 0,1-1-11 15,0-3 14-15,-2 1 61 0,-1-4 85 0,-4-1 84 16,-1-4 79-16,-5-1 68 0,-5 0 52 15,0 0 51-15,-7 0 43 0,0 0 44 0,-6-1 36 16,-1 1-11-16,0 0-36 0,0 0-71 0,-1 0-79 16,-6 0-48-16,1 0-34 0,-5 1-19 0,-1 5-1 15,-4 1-5-15,-2 3 1 0,-1 2-8 16,0 2-10-16,0 3-6 0,0 0-7 0,3 1-2 16,-3 0-3-16,7 1-7 0,-2 0-5 0,4-3-5 15,4 1-8-15,-1-2 3 0,5 3-1 16,2-3-2-16,0 0 1 0,7 0 1 0,3 1 1 15,4-1 3-15,4-1 7 0,5 1-2 0,4 0 1 16,1 1-3-16,2-1 0 0,3 3-2 0,-1-2 0 16,1 1 1-16,0 0-3 0,-6 0-2 0,-3 1-2 15,-6 0 0-15,-4-2-2 0,-5 1-1 16,-4-3 3-16,-5-1-1 0,0 1 4 0,-6-2 3 16,-6 2 2-16,-3 0 1 0,-7-3 2 0,-5-1-3 15,-2 0-1-15,-8-3-3 0,1-2 2 0,-4 0-2 16,2-2 0-16,-1-3 3 0,1 0-6 0,1 0 3 15,2 0-4-15,4 0 0 0,4-6-4 16,3 1-9-16,8-3-16 0,2 2-31 0,8-2-52 16,3 1-99-16,3-4-101 0,8-1-192 0,-1 1-434 15,2 3-309-15</inkml:trace>
  <inkml:trace contextRef="#ctx1" brushRef="#br0" timeOffset="273856.8663">13434 15330 2240 0,'0'0'224'16,"0"0"0"-16,0 0-27 0,0 0-2 0,0 0 2 16,0 0-30-16,12-158-37 0,-12 148-27 0,-4 4-25 15,3 3-20-15,0 3-17 0,1 0-18 0,0 0-17 16,-1 3-13-16,0 6-7 0,0 5-1 16,-1 10 6-16,-1 9 5 0,2 10 4 0,0 11 3 15,1 6-2-15,0 5 0 0,0 4 0 0,0 4-2 16,4 0 2-16,1 1-2 0,-2-3 2 0,4-5 0 15,-4-3 0-15,4-8 0 0,-3-5-2 0,3-3 2 16,0-6-3-16,1-4 3 0,0-4-2 16,1-5-1-16,1-4-1 0,0-5-1 0,0-5-3 15,1-2 1-15,0-4-1 0,2-3 3 0,0-4-2 16,0-1 3-16,6 0-1 0,0-4-2 16,-2-6 6-16,1-1-1 0,-1-4 2 0,0-1 4 15,-3-6-3-15,1-1 2 0,-4-4 0 0,2-3 3 16,-4 1 0-16,-3-2 0 0,1 2 2 15,1 2 0-15,-6 4 0 0,-1 1 3 0,-1 5 1 16,0 3 0-16,0 5 1 0,0 2 1 0,-3 2-4 16,-1 3-1-16,1 1-1 0,2 1-7 0,0 0-4 15,0 3-4-15,-2 3-4 0,0 5 2 0,1 2 3 16,-1 3 4-16,-3 2-1 0,5 1 1 16,-1 0-1-16,2 1-3 0,0-1 2 0,0 0-7 15,1-3-8-15,1-1-22 0,4-1-29 0,-2-1-37 16,4-1-56-16,-2-3-79 0,2 1-90 15,0-5-233-15,-4 0-651 0</inkml:trace>
  <inkml:trace contextRef="#ctx1" brushRef="#br0" timeOffset="274020.3346">13823 15629 1302 0,'0'0'164'0,"0"0"8"0,0 0-3 16,0 0-5-16,0 0-12 0,0 0-38 0,0 0-46 15,0 0-39-15,0 0-47 0,0 0-37 16,0 0-18-16,0 0-17 0,0 0-10 0,0 0-51 16,-19-83-232-16,30 89-367 0,-3-1 36 0</inkml:trace>
  <inkml:trace contextRef="#ctx1" brushRef="#br0" timeOffset="274323.7916">14087 15382 1683 0,'0'0'364'0,"0"0"-135"0,0 0-21 0,0 0 13 0,0 0 18 16,0 0-3-16,2-171-45 0,-2 156-50 16,0 1-32-16,-1 4-19 0,0-1-14 0,-1 3-12 15,2 2-9-15,-1 1-10 0,1 4-6 0,0-1-8 16,-2 2-10-16,2 0-5 0,0 0-8 0,-1 2-8 16,1 1-4-16,0 4-1 0,0 4-1 15,0 9 1-15,0 9 5 0,0 11-1 0,0 11 0 16,0 8 5-16,1 4-6 0,1 4 4 0,-2 0 0 15,1 4-2-15,-1-4 5 0,0 1-5 0,0-4 3 16,0-2-3-16,0-8-5 0,-1-5 5 16,-2-5-2-16,1-4-3 0,-2-3 2 0,-1-5-7 15,3-3-12-15,-1-3-12 0,0-6-13 0,1-3-24 16,2-3-23-16,0-3-24 0,0-2-46 16,0-5-76-16,0-1-81 0,0-3-144 0,1 0-315 15,1 0-543-15</inkml:trace>
  <inkml:trace contextRef="#ctx1" brushRef="#br0" timeOffset="275203.2363">14293 15657 1825 0,'0'0'315'0,"0"0"-49"0,0 0-43 16,0 0-16-16,0 0-11 0,0 0-33 0,0 0-55 16,0 0-48-16,0 0-25 0,0 0-14 0,0 0-1 15,0 0 5-15,0 0 1 0,0 0 8 16,-8 10-1-16,4 9 0 0,-6 2 2 0,-1 4 3 15,-7 4 3-15,-1 3-3 0,-5 2 0 0,-5 0-7 16,-2-2-8-16,-1-1-4 0,-2-2-7 16,2-2-2-16,2-2-5 0,2 0-2 0,1-4-1 15,3-1-1-15,4-2 1 0,5-4-1 0,5-1-2 16,2-5-2-16,6 0-2 0,2-3 0 0,0-1-2 16,0 1 1-16,5-2-1 0,1 2 0 15,4-2 6-15,7-2 2 0,0 1 2 0,6-2 6 16,2 0-5-16,4 2 0 0,-1-2-1 0,2 0-4 15,-4 1 2-15,2 1 1 0,-1-1-2 16,-4 5 1-16,-1 1-2 0,-1 3-1 0,-2 2 0 16,1 2 2-16,-1 2 0 0,0 1 0 0,1 0 2 15,-1 0-3-15,2 2 0 0,0-2-1 0,-2-1 0 16,0-4 4-16,-3-3-2 0,2 0 2 0,-4-1-3 16,2-2-3-16,-3-2 3 0,3 0 2 0,-4-3 2 15,1-1 3-15,1 0-5 0,0 0-2 16,-2-3 2-16,-2-3 1 0,2-2 2 0,-1-3 2 15,-2 1 0-15,2-5-1 0,-2-2 2 0,1-5-3 16,0-2 2-16,0-4-3 0,0-2-1 0,0-3 0 16,0-1-2-16,0 1 0 0,0-1 0 15,-2 2 1-15,-4 2-2 0,3 6 1 0,-5 3-1 16,-1 5 2-16,-1 4 2 0,0 4 0 0,0 3-3 16,-2 4-3-16,0 1-2 0,-5 0-4 15,2 0 2-15,-4 4 1 0,-6 7 2 0,1 3 2 16,-5 2 1-16,0 5 0 0,2 2 0 0,0 0 3 15,0 1-2-15,4-1 3 0,3 1-2 0,2-2-2 16,0-2 2-16,5-1-2 0,3 0 5 16,0-2 0-16,0 0-3 0,9-1 1 0,0-1 0 15,3-1-2-15,4 0 3 0,6-2 1 0,1-3 1 16,5-3 0-16,3-1-2 0,2-2 1 0,0-3-2 16,5 0 6-16,-1 0-5 0,-4-3-1 0,-1-5-1 15,-1-2-5-15,-1-1 8 0,-5-3-2 16,-3-1 4-16,-5-1 2 0,1-2 0 0,-7-1 4 15,-1-2 0-15,-1 1 6 0,-2 2-1 0,-4 2 1 16,-3 4 0-16,0 2-4 0,0 2-3 0,0 2-6 16,-1 4-5-16,-2 1 0 0,-1 1 0 0,2 0 0 15,0 3-3-15,0 3-8 0,-2 2 7 16,2 2 2-16,-1 4 0 0,-2 3 1 0,3 3-1 16,0 0 0-16,2 2 2 0,0 0 5 0,0 0-6 15,0-1 1-15,1 1 0 0,1-1-6 16,4 1 4-16,-2-3 0 0,3 1 2 0,1-1-2 15,-2 0 1-15,2-3-1 0,1 1-1 0,0-2 0 16,-5-1 3-16,2-3-3 0,-5-1-4 16,-1-3-5-16,0-1 0 0,-8-3-2 0,-5 0 6 15,-6-1 5-15,-5-2-10 0,-6 0-2 0,-7-5-3 16,-4-3-5-16,-7-2 3 0,1-4-10 0,-3-1-18 16,-1-4-31-16,2 0-41 0,-1 0-100 0,13 3-221 15,14 6-1135-15</inkml:trace>
  <inkml:trace contextRef="#ctx1" brushRef="#br0" timeOffset="276287.0958">15678 16097 852 0,'0'0'400'0,"0"0"-4"16,0 0-60-16,0 0-36 0,0 0-34 0,0 0-57 16,0 0-35-16,0 0-29 0,0 0-35 0,0 0-31 15,0 0-12-15,0 0-13 0,5-73-6 0,-3 71-7 16,-1 0-8-16,1 2-6 0,5-1-5 16,-3-1-6-16,3-1-2 0,4 0-2 0,5-2 1 15,3 1 0-15,3-2 3 0,3 1-3 0,4 2-1 16,1-2 1-16,0 1-7 0,-1 0 2 15,0 0-5-15,-4 2 1 0,1-2 0 0,-4 1-3 16,-2 2 3-16,-5-2-4 0,1 0 0 0,-5-1-3 16,-3 3-3-16,-3 1-5 0,-1-2-11 0,-3 1-14 15,-1 1-19-15,0 0-29 0,-1 0-29 0,-4 0-47 16,0 0-37-16,-3 1-13 0,-3 6-11 16,-6 2 10-16,-1 1 1 0,-4 1 0 0,0 3 13 15,-2-2 29-15,-1 2 54 0,2 0 56 0,-4-1 51 16,4 0 39-16,1-1 30 0,0-1 33 0,2-2 30 15,4-3 21-15,3 1 6 0,3-3-3 0,2-1-4 16,0 0-8-16,6 1-10 0,2-4-23 16,0 2-39-16,0-1-25 0,1 3-13 0,5 2 3 15,-1 0 26-15,4 0 17 0,2 2 7 0,7 0-4 16,3-2-8-16,0 0-11 0,6-3-5 16,2 0 0-16,1-1-7 0,1-1-2 0,2-1-4 15,0 0-2-15,3-3-8 0,-1-1-7 0,2-3-8 16,-5 1-7-16,-2 0-3 0,-6 0-4 0,-2 0-1 15,-4-1-4-15,-3 3-14 0,-5-2-6 16,-6 1-17-16,0-1-28 0,-4 0-44 0,0 0-55 16,-4-3-52-16,-4-2-66 0,-4-2-80 0,-1 1-156 15,-6-2-170-15,6 4-214 0,2 2 742 0</inkml:trace>
  <inkml:trace contextRef="#ctx1" brushRef="#br0" timeOffset="276569.1114">15879 15755 0 0,'0'0'97'0,"0"0"343"15,0 0-42-15,0 0-66 0,0 0-18 0,0 0-30 16,0 0-42-16,0 0-64 0,0 0-71 16,0 0-60-16,0 0-12 0,0 0 16 0,0 0 28 15,-32 6 35-15,50 3 1 0,5 0-14 0,1 1-9 16,5-3-12-16,1 3-2 0,5-1-1 0,-1 0-2 16,3 3-1-16,-2 0-11 0,1 5-9 15,-2 0-10-15,-3 1-16 0,-2 1-5 0,-6-1-12 16,-3 3-2-16,-4 0-3 0,-4 0-2 0,-7 3-1 15,-1 0 1-15,-4 2 0 0,0 0 2 16,-8 1-1-16,-4 3 3 0,-4-1-2 0,0 2-1 16,-4-2 2-16,-5-1-3 0,2-1 0 0,-5-2-9 15,2 0-7-15,-3-4-12 0,1-1-21 0,1-2-22 16,4-1-40-16,1-3-44 0,3-2-58 16,1-3-82-16,6-4-212 0,2-2-559 0,6-3-170 0</inkml:trace>
  <inkml:trace contextRef="#ctx1" brushRef="#br0" timeOffset="279471.1042">16817 15023 1599 0,'0'0'111'0,"0"0"-55"0,0 0 1 16,0 0 33-16,0 0 32 0,0 0 7 0,0 0-17 16,0 0-29-16,0 0-22 0,119-161-16 0,-95 139-8 15,0-1 3-15,-1 2-2 0,3-1 1 0,-2 2-3 16,0 0-6-16,-2 3-6 0,-3 0-6 15,-3 2-5-15,0 3-4 0,-6 0 1 0,-3 2 1 16,0 3 4-16,-5 1 5 0,1 1 9 0,-3 2 10 16,0 1 14-16,0 2 8 0,0 0 11 15,0 0-3-15,0 0-10 0,0 0-12 0,0 0-15 16,0 0-12-16,0 0-5 0,0 0-8 0,0 0-3 16,0 0-3-16,0 2-4 0,-2-1-5 0,1 1-4 15,0 1-4-15,0 3 3 0,0 5 6 16,-1 5 7-16,-2 4 5 0,3 8 1 0,-2 6 2 15,0 6-1-15,-2 6 0 0,3 3-2 0,0 3-2 16,-1 0-1-16,0 1 0 0,2-1 1 16,0 0 0-16,1 1-2 0,0-3 1 0,0-1-2 15,0-3 1-15,2-3-2 0,3-3 1 0,-2-5-1 16,0-1-3-16,3-2-2 0,-2-4-12 0,1-2-16 16,-2-5-35-16,-2-4-41 0,1-1-35 0,2-5-23 15,-4-2-20-15,0-4-25 0,0-2-48 16,0-3-114-16,0 0-232 0,-4 0-323 0</inkml:trace>
  <inkml:trace contextRef="#ctx1" brushRef="#br0" timeOffset="279727.2567">16830 15617 0 0,'0'0'0'0,"0"0"0"0,0 0 318 0,0 0 86 15,0 0-59-15,0 0-126 0,0 0-56 0,0 0-4 16,0 0 13-16,0 0 17 0,0 0-34 15,0 0-43-15,0 0-22 0,0 0-1 0,91 0-2 16,-66-7-1-16,5 1 2 0,4-3-8 0,3 0-8 16,1 0-4-16,1-2-12 0,1-3-10 15,0 2-11-15,0-2-13 0,-2 1-8 0,1-3-12 16,-4 1-7-16,-1-1-13 0,-7-1-15 0,-3 1-24 16,-4-3-38-16,-7-1-58 0,0-2-99 0,-3-2-133 15,-3-2-164-15,0-2-96 0,-4-2 73 16,-2-3 265-16,0 0 307 0,1 7 0 0,-2 7 0 0</inkml:trace>
  <inkml:trace contextRef="#ctx1" brushRef="#br0" timeOffset="280279.7346">17541 14941 0 0,'0'0'0'0,"0"0"0"0,0 0 0 0,0 0 0 15,0 0 55-15,0 0 182 0,0 0 62 0,0 0 43 16,0 0 4-16,0 0-25 0,0 0-52 0,0 0-49 16,0 0-35-16,0 0-31 0,22-58-21 0,-22 58-15 15,0 0-22-15,0 0-24 0,0 0-32 0,0 3-29 16,0 5-11-16,0 4 7 0,0 8 14 15,0 9 14-15,0 6 8 0,-1 10-1 0,1 6-1 16,0 2-3-16,0 4-3 0,0 0-6 0,0-3 0 16,0-2-5-16,0-4-4 0,0-4-5 0,1-4-6 15,1-4-2-15,-1-5-1 0,5-1-2 16,-5-9 1-16,1-4-5 0,-1-5 4 0,-1-4-1 16,0-3 1-16,1-4 4 0,-1-1 6 0,0 0 9 15,0 0 8-15,0 0 14 0,0 0 5 0,0-6-2 16,0-5-6-16,0-4-15 0,0-7-12 15,0-2-4-15,0-7-4 0,0-1 1 0,2-4-5 16,1-1 0-16,0-2-3 0,0-2-2 0,2-4 2 16,-2 1-3-16,5-5 2 0,-2 4 3 0,0 1-2 15,0 5-2-15,-2 3 1 0,2 9 1 16,-3 7-1-16,-1 4 1 0,-2 5-1 0,2 8-5 16,-2 0-2-16,1 3-8 0,-1 0-7 0,0 0-12 15,0 0-2-15,0 3 10 0,2 8 5 0,-1 3 16 16,2 3 4-16,0 5 0 0,3 2 2 0,3 2-4 15,-2 1 3-15,3 0-4 0,3-1 0 16,0 1 0-16,3-3-1 0,0-1 3 0,6-1 0 16,-1-3-1-16,3-2 2 0,0-2 1 0,2-2 2 15,-2-4 3-15,-1-3 6 0,1-3 1 16,-3-3-1-16,-4 0 3 0,0-1-1 0,-5-7 1 16,-3-1 7-16,-2-7 1 0,-5-4-6 0,-2-5-5 15,-1-8-10-15,-8-3-8 0,-3-8 1 0,-4 0 0 16,-1-4 2-16,-2 1 2 0,0-2-2 15,0-4 2-15,2 6-1 0,2 1-6 0,4 4-8 16,2 9-16-16,3 3-34 0,6 7-62 0,0 3-74 16,9 7-62-16,6 2-105 0,5 5-214 15,-6 3-229-15,-2 1-206 0</inkml:trace>
  <inkml:trace contextRef="#ctx1" brushRef="#br0" timeOffset="280850.2088">18422 14619 1931 0,'0'0'265'0,"0"0"-71"0,0 0-15 0,0 0 16 16,0 0 4-16,0 0-28 0,0 0-51 0,0 0-45 15,0 0-27-15,0 0-17 0,0 0-12 0,0 0-5 16,0 0-7-16,0 0-4 0,-56-68-5 16,56 68-5-16,0 0-1 0,-1 4-4 0,1 3 0 15,-2 6 3-15,0 2 0 0,-1 6 6 0,2 4 2 16,0 4 1-16,-1 3 6 0,-1 4-3 15,0 5 3-15,2 2-1 0,-1 3 0 0,1-2-1 16,-1 3-1-16,1-6 1 0,1-1-1 0,0-3 0 16,0-3 0-16,0-4-2 0,1-1 1 0,3-4-2 15,-2-2 2-15,0-5-2 0,2-1-2 0,-3-6 3 16,1-3-2-16,-2-3 5 0,1-2 1 16,-1-3 6-16,0 0 7 0,0 0 6 0,0 0 8 15,0-2-3-15,0-4-5 0,-1-5-7 0,-2-4-10 16,-3-4-3-16,2-3 0 0,-3-3 0 15,0-3 1-15,2 1 1 0,-1-3-2 0,0-1-1 16,0 1-1-16,2-3 0 0,0 0 0 0,2-3 0 16,2 0-1-16,0 0-1 0,0 0 0 0,0 0-2 15,7 4-1-15,0 3-3 0,2 4-5 0,1 5-3 16,1 5-5-16,1 1 2 0,1 4 0 0,1 0 1 16,3 4 4-16,3 3 1 0,2 3 3 15,3 0 1-15,2 3 4 0,2 5 1 0,4 3 0 16,2 3 0-16,-2 3-1 0,0 0 0 0,-4 4 2 15,3 2-2-15,-5 2 1 0,-3 3-6 16,-3 0-4-16,-3 1-4 0,-7 0-7 0,-4-1-1 16,-4-1 1-16,-3 1 1 0,-9-1 4 0,-5 1 3 15,-6 2 3-15,-6 2 1 0,-2 0-4 16,-4 2-3-16,-3 0-4 0,-2 0-5 0,-3-4-1 16,2-1-4-16,-1-3-2 0,1-3-6 0,6-1-7 15,1-3-17-15,4-3-20 0,4-4-31 0,5-1-56 16,6-2-130-16,5-4-389 0,4 0-590 0</inkml:trace>
  <inkml:trace contextRef="#ctx1" brushRef="#br0" timeOffset="281762.7818">19255 14644 2701 0,'0'0'125'0,"0"0"-63"15,0 0-34-15,0 0 2 0,0 0 5 0,0 0 1 16,0 0-10-16,0 0-10 0,-120 25-7 16,92 5-5-16,-2 9-2 0,-1 3-4 0,3 5 1 15,1 2 2-15,5-2-2 0,1 1 3 0,4-4-3 16,5-4-3-16,3-2-3 0,5-4-4 16,3-2-2-16,1-4 0 0,3-5-2 0,5-2 0 15,4-5 2-15,0-4-1 0,3-2 6 0,4-6 6 16,2-2 4-16,4-2 9 0,0-2 1 15,4-9 0-15,-1-3 1 0,2-3-1 0,-1-4-1 0,-5-3 1 16,0-3-1-16,-4-1 0 0,-3-5-1 16,-3-3-2-16,-1-2-3 0,-7-4-1 0,-2-3 1 15,-3-6-4-15,-1-1 4 0,-1 0-1 0,-6-2 0 16,1 3 2-16,-3 4-3 0,1 4 3 0,0 7 1 16,2 6 1-16,-1 9 2 0,2 4 1 0,1 6-3 15,3 3-2-15,-1 5-8 0,2 1-11 16,0 1-15-16,2 1-10 0,0 0 3 0,3 0 8 15,1 0 13-15,2 0 6 0,0 6 3 0,1 0 2 16,0 2 3-16,0 3 5 0,-1 0-3 16,2 3 0-16,-1-1 0 0,1 2 1 0,2 4 1 15,-2 1 3-15,2 4 1 0,-1 1 2 0,-3 4 3 16,1 1 1-16,0 5 5 0,1 1 2 0,-5 3 1 16,0-1-2-16,-1 2-1 0,-2-2-4 15,-2-1-1-15,0-3-1 0,0-2 0 0,-5-2-4 16,1-3-1-16,-2-2 0 0,1-4-1 0,-2-3 6 15,3-2-4-15,-1-6 2 0,2 0 1 0,1-6 0 16,-1-1 7-16,2-1 7 0,1-2 8 16,0 0 7-16,0 0 6 0,0 0 2 0,0 0-1 15,0 0 2-15,0 0-1 0,0-3-1 0,0-5-11 16,0-3-13-16,0-6-7 0,0-1-11 0,0-6 2 16,0-3 0-16,0-1-4 0,0-5 0 15,0-3-4-15,0-3 0 0,-2-5 0 0,-1-3 1 16,1 0 1-16,-1-3-2 0,1 1 0 0,2 4-2 15,0 0-1-15,5 1-3 0,0 2-1 0,3 4-2 16,1 4-5-16,4 6-2 0,-2 5-3 0,7 5-1 16,1 1-1-16,6 3 3 0,5 4-4 15,4 3 1-15,2 7 2 0,2 0 0 0,-2 7 5 16,1 3 2-16,-4 4 0 0,0 1 0 0,-4 4-2 16,-2 2-3-16,-5 2-3 0,-6 2-5 15,-3-1-3-15,-6 2 1 0,-4 0 1 0,-3 1 9 16,-3-2 6-16,-9 0 4 0,-3 1 6 0,-6-1 0 15,-6 1 1-15,0 0 1 0,-7 1 1 0,1 0 1 16,-2-2 0-16,1-3 1 0,2 0-1 16,2-2-1-16,4-3 2 0,2-1 1 0,7-3-1 15,2 1-1-15,7-5-3 0,3 0-6 0,4-1-1 16,1 0-2-16,0-1 0 0,4 2 0 0,5-1 3 16,2 1 2-16,5-1 5 0,5 1 3 0,3 0 2 15,2-1 1-15,0 0-4 0,3 1 1 16,1-2-5-16,-2 1-3 0,1 0-3 0,-2-2-6 15,2-2-6-15,-2 1-17 0,1-3-25 0,-2-1-52 16,-5-1-58-16,1 0-82 0,0 0-158 0,-7-3-309 16,-5 0-479-16</inkml:trace>
  <inkml:trace contextRef="#ctx1" brushRef="#br0" timeOffset="282047.3209">20208 14501 87 0,'0'0'474'0,"0"0"2"15,0 0-19-15,0 0-73 0,0 0-40 0,0 0-33 16,0 0-71-16,0 0-56 0,21-156-43 16,-21 154-40-16,0 2-37 0,0 0-17 0,0 0-12 15,0 0-15-15,-1 0-10 0,-3 2-10 0,-1 5-4 16,-5 7 1-16,-1 4 4 0,-4 8 4 0,0 7 1 16,-1 3 2-16,1 6 0 0,-1 4 2 0,2 1-2 15,3 1 1-15,-2 1 0 0,6-2-1 16,-1 0-1-16,7-3-2 0,0-2-3 0,1-2-1 15,2-5-3-15,6-1 0 0,3-3-2 0,3-6 1 16,1 0-1-16,1-3-1 0,0-4-3 0,4-3-21 16,-1-4-27-16,-1-3-39 0,1-4-49 0,-4-4-37 15,1 0-41-15,-3-3-76 0,-3-8-167 16,-4 0-294-16,-2 4-419 0</inkml:trace>
  <inkml:trace contextRef="#ctx1" brushRef="#br0" timeOffset="282400.2458">20007 14796 0 0,'0'0'0'16,"0"0"0"-16,0 0 0 0,0 0 10 0,0 0 263 16,0 0-72-16,0 0-130 0,0 0-35 15,0 0-14-15,0 0-8 0,121-72 1 0,-81 59-13 16,6-2-4-16,5-1-10 0,4-2-17 0,1-2-14 16,1-5-2-16,3-2 17 0,1-4 23 0,0 0 36 15,-1-1 33-15,-3 1 35 0,-2 1 61 16,-5 2 53-16,-8 0 31 0,-4 4 24 0,-7 0-12 15,-7 0-14-15,-4 2-8 0,-6 2-14 0,-4 3-15 16,-4 0-25-16,-2 3-28 0,-1 2-31 0,-3 1-28 16,0 3-15-16,0 4-13 0,0-1-11 0,0 4-13 15,-2-1-14-15,-1 2-13 0,1 0-13 0,-7 2-6 16,1 7-2-16,-5 5 4 0,-4 7 7 16,-3 7 6-16,-2 4 3 0,-1 8 1 0,-3 2 4 15,1 2-3-15,1 3-3 0,-2 3 0 0,3-2-6 16,-1 1-1-16,1-1-1 0,6-2-3 15,1-1 1-15,1-4-3 0,1-1-2 0,5-5-6 16,2-4-11-16,2-7-11 0,3-2-31 0,-1-6-49 16,2-4-98-16,1-4-124 0,-3-4-317 0,3-2-684 0</inkml:trace>
  <inkml:trace contextRef="#ctx1" brushRef="#br0" timeOffset="282613.0792">20675 14349 1321 0,'0'0'821'0,"0"0"-619"0,0 0-36 0,0 0 40 16,0 0 22-16,0 0-11 0,0 0-65 0,0 0-102 16,0 0-48-16,0 0-7 0,0 0 12 0,0 0 30 15,0 0 18-15,0 0 1 0,0 77-1 0,14-36-8 16,3 4-8-16,4 2-4 0,0 4-13 16,3 0-3-16,1 1-8 0,0 1-4 0,1-2-2 15,-3-2-3-15,0-3-2 0,0-3-7 0,-5-3-12 16,-2-4-25-16,2-3-36 0,-6-1-68 15,3 1-101-15,-5-11-184 0,-5-6-1006 0</inkml:trace>
  <inkml:trace contextRef="#ctx1" brushRef="#br0" timeOffset="284217.1067">17051 17042 894 0,'0'0'833'0,"0"0"-532"0,0 0 6 15,0 0-45-15,0 0-24 0,0 0-27 16,0 0-44-16,0 0-51 0,0 0-40 0,0 0-30 15,0 0-27-15,0 0-21 0,0-74-16 0,0 81 0 16,0 5 4-16,0 7 8 0,4 7 10 0,-2 6 1 16,0 7-1-16,2 3 0 0,-4 4 2 15,0 0-1-15,0 2-2 0,0 0-6 0,0-2 1 16,0-1-3-16,0 3-2 0,0-3 3 0,1-2-12 16,0-4-16-16,1-1-26 0,0-3-47 0,0-4-57 15,1-3-54-15,-3-3-101 0,0-2-191 16,0-9-310-16,0-5-372 0</inkml:trace>
  <inkml:trace contextRef="#ctx1" brushRef="#br0" timeOffset="284542.2528">17035 17610 0 0,'0'0'413'0,"0"0"90"0,0 0-90 16,0 0-57-16,0 0-66 0,0 0-74 0,0 0-69 16,0 0-48-16,0 0-29 0,22-162-26 0,-10 146-13 15,4 1-6-15,0-2 0 0,3-1 3 0,4-3 6 16,0 1-1-16,3-4 0 0,1-1-4 15,2 0 2-15,1-5 4 0,0 1 5 0,-1-1 7 16,0-3 3-16,-3 0 6 0,-5 0 4 0,-1 2 9 16,-2 6 10-16,-6 1 10 0,-4 6 6 15,-5 4 0-15,3 4-9 0,-6 4-7 0,0-1-11 16,0 4-17-16,0 2-13 0,0 1-19 0,0 0-17 16,0 0-11-16,-2 3-6 0,-2 8-3 0,2 5 5 15,-3 9 5-15,0 7 1 0,0 5 6 16,2 6 0-16,0 0 2 0,1 1 4 0,-1-1-6 15,3 0 0-15,0-3-4 0,3 0-5 0,2-3 6 16,2-2-2-16,2-4-4 0,3 0-7 16,0-7-23-16,1-2-34 0,4-5-39 0,1-3-37 0,1-7-54 15,2-4-43-15,3-3-127 0,-6-2-461 16,-5-2-698-16</inkml:trace>
  <inkml:trace contextRef="#ctx1" brushRef="#br0" timeOffset="285249.046">17899 16984 1146 0,'0'0'577'0,"0"0"-372"0,0 0-68 0,0 0-17 16,0 0 29-16,0 0 32 0,0 0 2 0,0 0-25 15,0 0-29-15,0 0-25 0,0 0-8 16,0 0 2-16,0 0 2 0,0 0-3 0,39-5-12 16,-22 5-19-16,7-1-12 0,0-2-17 0,4-2-9 15,1 2-8-15,-2-2-6 0,0 3-3 16,-4-1-3-16,-1 1-2 0,-3-1 0 0,-1-1 1 15,-1 0-1-15,-4 1 4 0,-1-1 3 0,-4-1 0 16,0 2 4-16,-4-2 6 0,0 2 3 0,-1-1 4 16,-2 0 2-16,1 1-7 0,-2 0-2 0,0 0-4 15,0 3-3-15,0-1-3 0,0 1-6 16,0 0-7-16,0 0 0 0,-2 0 0 0,2 0 0 16,-1 1-7-16,0 2-2 0,0 0-1 0,-2 4 1 15,1 3 2-15,-1 6 3 0,-2 2 4 0,0 3 0 16,1 4 1-16,-1 2 2 0,1-2-3 0,0 2-1 15,1-1 2-15,1 3-1 0,1 0 1 16,1 0 2-16,0 0-3 0,0-1 0 0,0-2-2 16,1-2 2-16,2 1-4 0,2-4 2 0,-2-1 0 15,1-3-3-15,1-4 5 0,-2-2-4 0,3-4 4 16,-4-1 1-16,0-3-2 0,0-2 3 16,-2-1-1-16,0 0 0 0,0 0 6 0,0 0 1 15,0 0 3-15,0 0 0 0,0 0 0 0,0 0-6 16,0 0-5-16,0 0 0 0,0 0 0 15,0 0 0-15,0 0 0 0,0 0 0 0,0 0 0 16,0 0 0-16,0 0 0 0,0 0 0 0,0 0 0 16,0 0 0-16,0 0 0 0,0 0 0 15,0 0 0-15,0 0 0 0,0 0 0 0,-2 0 0 16,2 0 0-16,0 0 0 0,0 0 0 0,0 0 0 16,-1 2 0-16,1 0 0 0,-1 1 0 0,0 3 0 15,-2 0 0-15,2 3 0 0,-2 1 0 0,1 2 0 16,0-3 0-16,-1 0 0 0,2 0 0 0,-1 1 0 15,2-3 0-15,-1-1 0 0,1 2 0 16,-1 0 0-16,0 0 0 0,0-1 0 0,0 3 0 16,1 0 0-16,-2 1 0 0,1 0 0 0,-1 1 0 15,2-1 0-15,0 1 0 0,-1-1 0 0,0-1 0 16,1 1 0-16,-1-2 0 0,1 2 0 16,-1-2 0-16,-1-1 0 0,1 2 0 0,1-3 0 15,-1-1-6-15,-2 1-17 0,3-2-22 0,-1 1-25 16,-1 0-29-16,-1-1-31 0,-1-2-23 0,-2 0-31 15,0-1-64-15,-3-2-140 0,2 0-624 16,2 0-707-16</inkml:trace>
  <inkml:trace contextRef="#ctx1" brushRef="#br0" timeOffset="285808.6955">17919 16984 1978 0,'0'0'470'0,"0"0"-309"0,0 0-25 0,0 0 14 15,0 0 18-15,0 0-9 0,0 0-43 0,0 0-62 16,0 0-43-16,0 0-31 0,0 0-18 0,0 0 3 16,0 0 8-16,0 0 18 0,-29-14 17 15,36 30 7-15,0 2 6 0,4 2-2 0,2 1 1 16,0 1 1-16,0 0 0 0,1-1 4 0,0-1-3 15,1 0-4-15,1-2-2 0,-1 0-4 16,0-4-2-16,1 2 0 0,-2-4 0 0,-1-1-5 16,1-2 3-16,-2-1 0 0,1-2-4 0,0-3 4 15,0 0-2-15,1-3 1 0,-1 0 2 0,2 0-1 16,-1 0 1-16,1-4-1 0,-3-4 7 16,-1-3 3-16,2-1 4 0,-3-2 3 0,2-5-1 15,-2 0 2-15,0-6-4 0,0-1 2 0,-1-3-2 16,-1-4-10-16,1 0 3 0,-1-6-3 0,-2-2-4 15,0-2 3-15,-2-1-2 0,0-3 2 0,-2 6 1 16,-1 4 4-16,-1 7 1 0,0 5 0 16,0 8 5-16,0 4-6 0,-2 6 3 0,1 3-6 15,1 1-2-15,-1 3-3 0,1 0-9 0,-2 0-3 16,2 0-5-16,-1 0-11 0,1 1 0 0,-2 5-3 16,2 3 4-16,0 8 9 0,-2 8 7 15,-1 7 4-15,-2 9-1 0,3 5 4 0,-5 7-6 16,3-1 2-16,-1 1 1 0,0 2-5 0,0 0 6 15,1 0-2-15,-1 0 0 0,1 1 3 0,1-3-5 16,1-1 2-16,0-1-6 0,1-4 1 16,1 1 1-16,0-6 0 0,1-4-5 0,4-6-14 15,0-2-27-15,1-5-35 0,-1-3-36 0,1-4-43 16,0-3-84-16,0-4-125 0,1-3-444 16,-3-5-717-16</inkml:trace>
  <inkml:trace contextRef="#ctx1" brushRef="#br0" timeOffset="286358.101">18727 16978 406 0,'0'0'636'0,"0"0"-247"0,0 0-48 16,0 0-51-16,0 0 2 0,0 0-15 0,0 0-68 16,0 0-69-16,0 0-63 0,0 0-52 0,0 0-16 15,0 0 4-15,0 0 14 0,31-11 17 0,-36 34 8 16,-1 5-2-16,1 4-9 0,-2 2-2 0,3 4-4 15,-1 1 1-15,2 0 1 0,1 3-7 16,1-1-3-16,0-2-7 0,1-1-4 0,0-1-2 16,0-2-3-16,0-1-2 0,0-2-4 0,0-6-3 15,0-4 1-15,0-5 0 0,0-4 1 0,0-3 4 16,0-4-3-16,0-3 2 0,0-3 2 0,0 0 5 16,0 0 4-16,0 0 8 0,0 0 6 15,0-3 1-15,-2-7-1 0,0-6-9 0,0-6-9 16,-1-7-6-16,-3-3-5 0,3-7 1 0,-1 0-2 15,0-5-1-15,3-3 0 0,0-2 1 16,0-5-2-16,1 1-2 0,1-2 0 0,4-1-1 16,3 4-1-16,3 1 3 0,-1 3-2 0,2 6 1 15,3 3-2-15,-1 9-1 0,2 3 1 0,-1 6-2 16,2 3 1-16,0 4-1 0,1 2-1 16,2 4-1-16,-1 2-2 0,1 2 2 0,0 4-2 15,-2 0 5-15,1 8 0 0,-1 5-1 0,0 5 2 16,1 5 1-16,-1 6 2 0,4 5 3 0,-4 9-2 15,4 1 2-15,-1 4-2 0,0 1 1 16,-1 1 1-16,0-2-1 0,-4 1 1 0,0 1-2 16,-3-1-2-16,-5-2-2 0,-4 0 0 0,-4-6 2 15,-5-1-3-15,-7-4-3 0,-7 0 1 0,-5-6-4 16,-6-3 5-16,-6-4 4 0,-7-4 4 16,-3-3 2-16,-3-4-5 0,0-3-2 0,1-2-9 0,3-3-14 15,4-2-15-15,5-1-21 0,9-1-26 16,8 0-44-16,5-1-82 0,11-4-145 0,2 2-560 15,1 0-801-15</inkml:trace>
  <inkml:trace contextRef="#ctx1" brushRef="#br0" timeOffset="287020.2564">20021 16990 2378 0,'0'0'163'0,"0"0"-17"0,0 0-11 0,0 0 7 16,0 0 19-16,0 0-3 0,0 0-33 0,0 0-28 15,0 0-31-15,0 0-30 0,0 0-21 0,0 0-22 16,0 0-6-16,-6-46 2 0,6 62 7 16,0 6 12-16,0 6 6 0,0 3 0 0,2 3-2 15,2 0 4-15,0 1 2 0,2-3 2 0,1 0 6 16,1-1-2-16,-2-3-2 0,0-3 0 0,3-3-1 16,-4-3 1-16,0-6 1 0,1-2 1 0,-2-3-2 15,1-4 5-15,0-1 0 0,-1-1 8 16,-2-1 1-16,2-1-1 0,0 0 2 0,2 0-34 15,0-3-3-15,5-3 0 0,2-6 0 0,7-3 0 16,2-8 0-16,6-4 0 0,5-4 0 0,2-3 0 16,2-4 0-16,3-4 0 0,4-3 0 15,2-1 0-15,1-1 0 0,2-2 0 0,2-2 0 16,0-1 0-16,0-3 0 0,1 2 0 0,-6 4 0 16,1 5 0-16,-10 8 0 0,-5 7 0 0,-7 6 0 15,-4 8 0-15,-9 2 0 0,-2 6 0 16,-2 1 0-16,-7 4 0 0,0 0 0 0,-1 2 0 15,0 0 0-15,0 0 0 0,0 0-44 0,0 0-92 16,-2 4-36-16,0 3-35 0,-5 6-72 16,3 4-110-16,-2-3-527 0,3-6-831 0</inkml:trace>
  <inkml:trace contextRef="#ctx1" brushRef="#br0" timeOffset="325362.1262">7454 17314 2859 0,'0'0'178'16,"0"0"-92"-16,0 0-67 0,0 0-18 0,0 0-1 16,0 0 20-16,0 0 16 0,0 0 6 0,0 0-2 15,0 0-20-15,0 0-22 0,0 0-17 16,-24-35-14-16,27 35-11 0,5 0-27 0,1 6-100 15,-2-2-310-15,0-1-1144 0</inkml:trace>
  <inkml:trace contextRef="#ctx1" brushRef="#br0" timeOffset="327457.8451">6693 17991 1341 0,'0'0'322'0,"0"0"-151"16,0 0-62-16,0 0 5 0,0 0 36 0,0 0 38 16,0 0 11-16,0 0-18 0,0 0-34 15,0 0-37-15,0 0-30 0,0 0-17 0,3-26-6 16,5 22-4-16,2 0 0 0,7-2 1 0,3 0-2 16,3 0 0-16,6-2-7 0,2 2-7 0,2 0-6 15,5-2-6-15,0 2-5 0,3-2-5 16,0 0-3-16,0 2 0 0,1 2-4 0,-1 0 2 15,-3 2-6-15,-2 1-2 0,-5-1-1 0,-5 2-6 16,-5 0 2-16,-9 0-1 0,-1 0 1 0,-4 0-1 16,-5 0-1-16,-1 0 0 0,-1 0 0 15,0 0 1-15,0 0 0 0,0 0-3 0,0 0-8 16,-1 0-17-16,0 0-20 0,-1-2-34 0,-3-2-32 16,2-2-43-16,-1-4-55 0,-3 3-37 0,4-3-86 15,-3 1-164-15,5 1-291 0,-1 4-341 0</inkml:trace>
  <inkml:trace contextRef="#ctx1" brushRef="#br0" timeOffset="328448.1744">7484 17604 227 0,'0'0'392'0,"0"0"-125"0,0 0-22 16,0 0 36-16,0 0 39 0,0 0 5 0,0 0-39 15,0 0-49-15,0 0-43 0,0 0-28 16,0 0-26-16,0 0-24 0,91-156-13 0,-91 151-14 15,0 2-12-15,0 0-10 0,0 0-12 0,0 1-5 16,-1 0-13-16,0 1 0 0,1 1-8 0,-1 0-6 16,1 0 2-16,0 0-11 0,0 0-3 0,0 0-2 15,0 0-4-15,0 0-2 0,0 0-1 16,0 0 4-16,0 0-3 0,0 0 9 0,0 0 2 16,0 0-2-16,0 0 4 0,0 0-5 0,0 0-1 15,0 0 1-15,0 0-9 0,0 0 7 0,0 0-4 16,0 0 0-16,0 0 5 0,0 0-7 0,0 0 2 15,0 0-1-15,0 0-3 0,0 0 1 16,0 0 2-16,0 0 0 0,0 0 3 0,0 0-1 16,0 0-2-16,0-2-3 0,0 1 2 0,0-2 2 15,0 0-2-15,0 0 1 0,0-1-4 0,0-1 2 16,0 2-2-16,0 0 4 0,0 1-6 16,0 1 4-16,0-1 1 0,0 1-4 0,0 1 8 15,0 0-9-15,0 0 4 0,0 0 0 0,0 0-6 16,0 0 6-16,0 0-6 0,0 0-1 15,0 0 3-15,0 1-7 0,0 5-1 0,0 7 2 16,0 6 2-16,2 11 4 0,0 11 5 0,0 7 8 16,2 8-2-16,-2 6 5 0,-1 0-3 0,0 0-3 15,1-4 2-15,3-4-6 0,-3-5 5 0,-1-4-5 16,1-6-5-16,3-1 4 0,-3-4-4 16,-1-4 1-16,2-4 4 0,2-3-2 0,-3-2-1 15,-1-4-1-15,0-1 3 0,-1-5-4 0,1-3 0 16,-1-1 5-16,0-4-10 0,0 0 8 0,0-3 0 15,0 0 0-15,0 0 6 0,0 0 0 0,0-2-8 16,-1-2 0-16,-1-7 0 0,-5-4 0 16,1-7 0-16,-2-7 0 0,-3-5 0 0,1-4 0 15,1-5 0-15,-1-3-6 0,3-3 1 16,4-5-4-16,0-2 2 0,-1-6 1 0,3 0-5 16,1-2 2-16,0 1 3 0,0 0 3 0,0 5 4 15,4 1 0-15,-2 7 2 0,1 6-3 0,3 6 2 16,-2 7-6-16,4 7 3 0,-3 6 0 0,2 4-6 15,-1 4 3-15,-2 4-5 0,5 3 0 16,-2 3 3-16,0 0-4 0,7 12 3 0,-1 7 0 16,5 6 1-16,1 8 5 0,2 7 0 0,2 6 4 15,-2 3-2-15,2 7 3 0,3-3-2 0,-3-2 0 16,2-2 1-16,-1-4-3 0,-2-7 3 16,-2-3-1-16,-1-2-3 0,-4-6 2 0,1-2-1 15,-4-5 0-15,-1-5 3 0,-1-3 0 0,0-3-1 16,-1-3-1-16,-1-2 2 0,-1-3 1 0,-1-1 3 15,1 0 3-15,-2-5-2 0,3-5 4 0,0-7-5 16,1-6-1-16,-1-8 1 0,-1-4-4 16,2-4 0-16,0-5-3 0,1-4-3 0,-2-1 2 15,2-4 2-15,-1-1 2 0,1-5 3 0,1 4-5 16,-1 3-1-16,-1 6-3 0,-2 8 3 0,1 10-2 16,-3 11 4-16,-3 8 0 0,-1 6-5 15,-1 1 2-15,0 2-7 0,0 0 1 0,0 3-3 16,1 10 1-16,0 8 5 0,4 12 3 0,-2 8 6 15,1 11 1-15,3 5 3 0,0 4 0 16,-1 1-3-16,2-1 0 0,3-1-4 0,-2 0-1 16,0-3 1-16,1-1 1 0,-1-4-1 0,-3-2-1 15,3-6-3-15,1-4 0 0,-1-2 0 0,0-4 0 16,2 1-3-16,-1-5-14 0,0-2-21 16,1-4-37-16,-2-1-47 0,-1-4-100 0,-4-6-216 15,2-6-1052-15</inkml:trace>
  <inkml:trace contextRef="#ctx1" brushRef="#br0" timeOffset="328830.7378">8811 17202 2240 0,'0'0'116'0,"0"0"-51"0,0 0-16 0,0 0 49 15,0 0 65-15,0 0 36 0,0 0 12 0,0 0-46 16,0 0-61-16,0 0-44 0,0 0-34 0,0 0-21 15,0 0-5-15,0 0 11 0,4-24 9 16,-6 77 14-16,-3 10 2 0,3 8 4 0,1 4-5 0,1 3-8 16,0 0-4-16,0-4-7 0,0-5-7 15,3-7-4-15,2-5 0 0,-3-7-6 0,2-5 3 16,-2-7 0-16,1-2-6 0,-2-8-7 0,0-1-11 16,-1-4-23-16,1-4-36 0,0-3-68 15,-1-5-141-15,0-4-250 0,0-4-743 0</inkml:trace>
  <inkml:trace contextRef="#ctx1" brushRef="#br0" timeOffset="329195.8664">9030 17292 2585 0,'0'0'185'0,"0"0"-61"16,0 0-50-16,0 0 3 0,0 0 24 15,0 0 19-15,0 0-9 0,0 0-33 0,0 0-30 16,0 0-25-16,0 0-12 0,0 0 0 0,0 0 4 15,0 0 1-15,-14 71 4 0,-4-24-3 16,-4 0-4-16,-4 3-1 0,1-2-5 0,-3-4-1 16,-1-2 1-16,4-7-1 0,1-1-4 0,6-7 1 15,1 0-1-15,5-5 1 0,1-5 0 0,4-1-3 16,5-2-2-16,0-3-3 0,2-1 4 0,0-2-1 16,4 0 6-16,5-2 2 0,1-2 2 0,2 1 6 15,8-2 0-15,2 0 4 0,7-2-2 16,2 1-5-16,5 0-3 0,-1-1-4 0,2 4-3 15,-2 1 2-15,2 2 0 0,-2 3-1 0,2 3-2 16,-5-1 0-16,1 4-2 0,-1 0 0 0,-5 1 2 16,1 1-3-16,-6-4-3 0,-2-1-4 15,-2 0-8-15,-5-3-4 0,-3-1-17 0,0-3-16 16,-4-1-22-16,-4-1-31 0,0-3-54 0,-2-1-73 16,0-1-81-16,0 0-178 0,0 0-453 0,0 0-339 0</inkml:trace>
  <inkml:trace contextRef="#ctx1" brushRef="#br0" timeOffset="329475.7058">9598 17064 2742 0,'0'0'130'0,"0"0"-50"0,0 0-22 15,0 0 32-15,0 0 39 0,0 0 21 0,0 0-6 16,0 0-36-16,0 0-36 0,0 0-28 0,0 0-19 15,0 0-12-15,0 0 6 0,-3 31 11 0,3 11 12 16,0 11 9-16,0 7-3 0,0 4-9 0,2 4-13 16,1 1-7-16,5 0-8 0,-1-2-3 0,3-5 1 15,-3-4-3-15,0-4-4 0,2-4-2 16,-3-5 0-16,-1-4 0 0,-2-5 0 0,0-4 0 16,0-5 0-16,-2-3-7 0,0-3-15 0,-1-3-19 15,0-2-22-15,0-2-33 0,0-3-42 16,-1-2-71-16,-5-2-130 0,2-2-300 0,1-4-911 0</inkml:trace>
  <inkml:trace contextRef="#ctx1" brushRef="#br0" timeOffset="329677.8197">9307 17689 2487 0,'0'0'243'0,"0"0"-132"0,0 0-65 15,0 0 6-15,0 0 23 0,0 0 26 0,0 0 11 16,0 0-16-16,0 0-20 0,0 0-24 0,0 0-18 16,0 0-13-16,138-41-9 0,-98 36-4 0,1 2-8 15,1-2-6-15,-1 0-18 0,-2-1-44 16,0 0-150-16,-15 1-322 0,-5 1-985 0</inkml:trace>
  <inkml:trace contextRef="#ctx1" brushRef="#br0" timeOffset="330204.8096">10248 17115 2634 0,'0'0'141'0,"0"0"-65"16,0 0 12-16,0 0 40 0,0 0 34 0,0 0 15 15,0 0-38-15,0 0-35 0,0 0-30 16,0 0-19-16,0 0-8 0,0 0-10 0,0 0-5 15,0 0-3-15,-6-105-5 0,2 105-8 0,0 0-6 16,-3 3-2-16,-4 7-7 0,-5 6-1 0,-3 10 2 16,-6 10-2-16,-4 7 2 0,1 7 0 0,0 7 1 15,1 3-3-15,3 0 3 0,4 1-1 16,3-1-4-16,5-4 4 0,2-3-4 0,5-3 1 16,2-3 3-16,3-3-5 0,0-2 3 0,7-4-2 15,1-2 1-15,2-6 6 0,1-2-6 0,2-5 3 16,0-4-1-16,4 0-3 0,-1-4 0 0,1-2 2 15,3-4 0-15,0-3 1 0,2-3 5 16,4-1-1-16,-2-2-3 0,5-2 6 0,-1-5-8 16,0-3 3-16,-1-4 4 0,2-1-6 0,-3-4 7 15,0-2-3-15,-1-3 3 0,-3-4 2 16,-2-3-3-16,-4 0 6 0,-1 1-3 0,-3 1-1 16,-3 4-9-16,-3 4 0 0,-2 2 0 0,-2 6 0 15,-2 2 0-15,0 4 0 0,0 3 0 16,0 2 0-16,0 2 0 0,0 0 0 0,-1 0 0 15,0 0 0-15,0 3 0 0,-1 5 0 0,-2 3 0 16,2 8 0-16,-4 6 0 0,1 8 0 0,-2 5 0 16,3 4 0-16,0-1 0 0,1-1 0 15,1-1 0-15,2 0 0 0,0-2 0 0,0-2 0 0,0-2 0 16,3 2 0-16,1-4 0 0,1-3 0 0,2 2 0 16,0-4-4-16,1-2-116 0,1 0-76 15,0-7-215-15,-4-8-1140 0</inkml:trace>
  <inkml:trace contextRef="#ctx1" brushRef="#br0" timeOffset="331052.7651">11167 17311 2595 0,'0'0'145'15,"0"0"-70"-15,0 0-36 0,0 0 5 0,0 0 49 16,0 0 36-16,0 0 11 0,0 0-23 0,0 0-50 15,0 0-42-15,0 0-16 0,0 0-7 0,0 0 10 16,0 0 15-16,-16 86 4 0,20-23 4 16,3 4-7-16,0 4-5 0,0 1-5 0,1 2-5 15,-2-2-4-15,0-8-4 0,-1-5-3 0,-3-9 2 16,0-5 1-16,-2-8 1 0,0-3-2 16,0-5 2-16,-2-8-1 0,0-2 1 0,0-8 7 15,-1-1 0-15,1-6 3 0,-1 0 1 0,2-3 1 16,0-1 9-16,-2 0 2 0,1-8 3 0,-5-6-5 15,1-5-10-15,-4-7-7 0,0-8-6 16,-1-4-3-16,0-5 1 0,0-5 3 0,-1-1 0 16,3-6-3-16,1-5-1 0,2-5 1 0,3-2 2 15,2-4 6-15,1-1-5 0,0 2-2 16,2 4 0-16,2 8-4 0,1 8 5 0,0 14 1 16,0 9 3-16,-1 10-5 0,-2 8 1 0,1 4-6 15,-2 2-2-15,0 3-3 0,0 0-6 0,2 0 3 16,2 8-3-16,3 3 3 0,4 4 5 0,0 5 5 15,7 6 2-15,0 5 5 0,3 5-4 0,1 3-4 16,2 2 1-16,-3 4-3 0,2 1 4 16,1 0 1-16,-2-1 1 0,0-2-7 0,0-5 6 15,1-1-1-15,-2-5 3 0,-4-3 4 0,-1-5-6 16,-2-3 1-16,-1-6-2 0,-3-6-1 0,-1-2 4 16,0-6 3-16,-1-1 1 0,-1-1 4 15,2-9-1-15,0-4-3 0,2-6 1 0,2-2-1 16,1-8-4-16,0-1 1 0,0-1-2 0,0-3-9 15,-2-3 9-15,2-4 0 0,-4-2 2 16,0-2 5-16,3-4-7 0,-3 2-2 0,0 3-1 16,-2 7-1-16,-4 5 2 0,0 11 3 0,-3 6-3 15,0 8-3-15,-2 5 1 0,0 2-4 0,0 1-1 16,0 1 1-16,0 10-7 0,-4 8 3 16,-1 11 4-16,0 13 0 0,-1 9 10 0,-4 6 1 15,4 8 1-15,-1-1 3 0,1 1-9 0,2-1 2 16,-1-3-1-16,2-2 2 0,0-5 2 15,2-4-4-15,0-5-1 0,1-3-3 0,0-1 4 0,1-4-3 16,3 0 2-16,3-2 2 0,-1-3-4 0,2-2-6 16,2 0-12-16,0-5-18 0,-2-3-19 15,1-3-19-15,0-5-27 0,1-1-35 0,-3-3-78 16,2-5-162-16,-2-1-688 0,-3-4-756 0</inkml:trace>
  <inkml:trace contextRef="#ctx1" brushRef="#br0" timeOffset="331283.1136">12108 17410 2915 0,'0'0'89'0,"0"0"-78"0,0 0-24 16,0 0 29-16,0 0 55 0,0 0 59 0,0 0 21 15,0 0-17-15,0 0-31 0,-8 197-29 0,7-145-23 16,1 4-9-16,0 1-11 0,0 1-10 0,0-2-6 15,0-3-7-15,0-7 0 0,0-4-2 16,0-8-4-16,0-3-5 0,0-2-5 0,-3-6-9 16,2-4-20-16,-1-2-32 0,-1-5-60 0,2-5-140 15,-3 0-306-15,2-6-1175 0</inkml:trace>
  <inkml:trace contextRef="#ctx1" brushRef="#br0" timeOffset="331424.1021">12238 17167 1736 0,'0'0'49'16,"0"0"-60"-16,0 0-36 0,0 0-8 0,0 0 10 15,0 0 16-15,0 0 4 0,0 0-23 0,0 0-169 16,0 0-398-16,0 0-78 0</inkml:trace>
  <inkml:trace contextRef="#ctx1" brushRef="#br0" timeOffset="331615.1953">12754 17222 0 0,'0'0'641'0,"0"0"-52"0,0 0-160 15,0 0-127-15,0 0-54 0,0 0-7 0,0 0 3 16,0 0-18-16,-9 158-23 0,-13-115-42 16,-3 3-39-16,-5 6-30 0,1 0-16 0,-2 2-6 15,0 3-11-15,0 0-10 0,0 1-6 0,0-3-11 16,1-3-3-16,-1-3-2 0,2-4-5 0,4-4-8 16,0 0-6-16,3-5-4 0,1-3-8 0,4-4 0 15,0-2-6-15,1-2-8 0,2-5-14 16,2-5-29-16,0-4-32 0,0-4-58 0,3-3-112 15,2-4-171-15,-1 0-563 0,5-4-751 0</inkml:trace>
  <inkml:trace contextRef="#ctx1" brushRef="#br0" timeOffset="331769.1096">12256 17638 1395 0,'0'0'335'16,"0"0"-106"-16,0 0-76 0,0 0-2 15,0 0 26-15,0 0 15 0,0 0-9 0,0 0-28 16,0 0-31-16,0 0-25 0,0 0-23 0,127 144-16 15,-104-93-14-15,5 1-14 0,4 0-11 0,6 0-9 16,3 0-8-16,6-1-12 0,4 0-34 16,0-4-127-16,-11-11-476 0,-13-13-1174 0</inkml:trace>
  <inkml:trace contextRef="#ctx1" brushRef="#br0" timeOffset="332130.0925">12890 18000 1607 0,'0'0'277'0,"0"0"-80"0,0 0-25 16,0 0 20-16,0 0 18 0,0 0-20 0,0 0-31 16,0 0-53-16,0 0-34 0,0 0-15 0,0 0-14 15,0 0-2-15,0 0-8 0,148-77-6 16,-105 68-6-16,2-2-5 0,4 2-6 0,-2-2-9 15,1 0-7-15,0-2-18 0,-3 1-28 0,-1 1-56 16,-5 0-111-16,-12 3-269 0,-9 4-767 0</inkml:trace>
  <inkml:trace contextRef="#ctx1" brushRef="#br0" timeOffset="333315.5855">13631 17325 2448 0,'0'0'184'0,"0"0"-54"0,0 0 0 0,0 0 15 16,0 0 19-16,0 0-11 0,0 0-37 0,0 0-34 16,0 0-21-16,122-78-16 0,-96 75-12 0,6 1-1 15,5 2-5-15,2 0-2 0,1 0 0 16,2 0-11-16,-2 0 0 0,-3-1-6 0,-5 1-6 15,-5 0-1-15,-3-2-1 0,-10 2 2 0,-1 0-4 16,-7 0 5-16,-6 0-6 0,0 0-1 0,0 0 0 16,0 0-4-16,-3 0 1 0,-2 3-1 15,0 2 2-15,-3 4 3 0,-2 3 1 0,-3 6 1 16,-2 2 0-16,3 4-1 0,-2-2 2 0,2 3-1 16,-1 1 0-16,2 1 1 0,2 8 0 0,0 3-1 15,2 3 1-15,-1 4 3 0,1 1-4 0,2 5 4 16,0-1-1-16,3 4 0 0,1 0-1 15,1-2-1-15,0-1 2 0,0-2 2 0,1-5-2 16,3-2 0-16,2-1-2 0,-1-3-2 0,0-1 2 16,-2-1-2-16,3-5 1 0,-4 0-5 0,-1-3-4 15,-1-5-19-15,0-5-22 0,-1-2-17 16,-3-2-31-16,-5-2-10 0,-3-3-12 0,-3-3-5 16,-3-3 20-16,1-3 24 0,-5-2 33 0,0-5 34 15,0-3 17-15,0-4 8 0,1 0 6 16,2 0 2-16,2 0 9 0,2 1 8 0,0 3 10 15,5-1 5-15,3 4 5 0,0-1 1 0,5 3-1 16,1 2-2-16,1 0-12 0,0 2-8 0,2-3-15 16,7 1-6-16,1 0-2 0,3-1 0 15,8 1 4-15,6-1-1 0,3 1-2 0,3 2-7 16,5-2 0-16,3 1-3 0,1 0 1 0,0-1 2 0,3 0-2 16,0-2-4-16,-3-1 0 0,0-2 1 15,-2-3-2-15,-2-1 0 0,-2-4-7 0,-3-2-4 16,-5-3-8-16,-3-6-5 0,-3-3-6 0,-2-2-6 15,-1-5-4-15,-1-2-5 0,-5 0 4 16,0-3 3-16,1-1 15 0,-3-2 9 0,-2 3 9 16,-3 1 5-16,2 3-2 0,1 1 2 0,-3 4 0 15,-1 0 5-15,3 5 3 0,-5 3 4 16,4 3 2-16,-4 4 5 0,-1 1 8 0,2 3 11 16,-3 2 11-16,0 3 15 0,-1 2 11 0,0 1 3 15,0 3 4-15,0 0-10 0,0 1-4 0,0 1-11 16,0 1-11-16,0 0-13 0,0 0-12 15,0 0-6-15,0 1-4 0,0 1-2 0,0 3-7 16,-1 1-1-16,0 6-3 0,-1 10 2 0,-1 8 7 16,1 11 7-16,0 9 3 0,-4 8 2 0,5 4-2 15,0 1-4-15,1 0 3 0,0-7 0 16,1-2 4-16,5-6-3 0,-4-4 1 0,0-4-3 16,-2-2-5-16,0-4 6 0,0-5-8 0,0-4 2 15,0-3-4-15,0-7-4 0,0-3 0 0,0-5 3 16,0 0 3-16,0-3 2 0,0-1-3 0,0-3-1 15,0 0-1-15,0 0 1 0,0 0 4 0,0 0 2 16,0 0-9-16,0 0 0 0,0-1 0 16,0-2 0-16,0-3 0 0,0-5 0 0,-1-6 0 15,-1-7 0-15,-3-9 0 0,4-5 0 0,-1-6 0 16,1-4 0-16,-1-3 0 0,1-1 0 16,1-3 0-16,0 0 0 0,0-2 0 0,2 0 0 15,1 5 0-15,5 4 0 0,-2 7 0 0,0 6 0 16,0 8 0-16,-2 7 0 0,-2 7 0 15,4 5 0-15,-4 5 0 0,-2 2 0 0,1 1 0 16,1 0 0-16,3 0 0 0,-2 4 0 0,4 4 0 16,3 2-2-16,0 6-1 0,2 4 0 0,2 5 2 15,3 3 3-15,4 6-2 0,0 3 2 16,4 2-4-16,1 0-1 0,3 3 3 0,1-1 0 16,0-1 2-16,1-2 3 0,0-4-5 0,-1-3-1 15,0-3 2-15,0-4-3 0,-1-3 5 0,-3-4-1 16,0-3-2-16,-5-4 0 0,-1-4 0 0,-6-2 0 15,-3-2 0-15,-2-2 0 0,-2 0 0 0,-3-2 0 16,1-5 0-16,-2-6 0 0,-1-4 0 16,3-6 0-16,-3-6 0 0,-2-6 0 0,0-6 0 15,0-6-6-15,-2-3-43 0,-6-1-22 0,-2-1-21 16,-2 4-31-16,-3 4-46 0,1 4-97 0,-4 5-188 16,5 9-785-16,3 10-387 0</inkml:trace>
  <inkml:trace contextRef="#ctx1" brushRef="#br0" timeOffset="335963.1527">15500 17695 543 0,'0'0'470'0,"0"0"-125"16,0 0-10-16,0 0-30 0,0 0-5 0,0 0-22 16,0 0-43-16,0 0-38 0,0 0-45 0,0 0-39 15,0 0-36-15,0 0-30 0,35-134-16 0,-37 133-14 16,-1-1-9-16,-4 1-4 0,-1-1-4 16,-2 2-3-16,-2 0-3 0,-2 0 0 0,-5 8-3 15,-2 2 0-15,-1 6 4 0,-4 1-2 0,4 3 5 16,0 0-1-16,3 1-1 0,0-1 2 15,6 2 0-15,1-4 2 0,3 0-3 0,2-1-4 16,4 0-1-16,-1-1-1 0,4-3 2 0,0 1 0 16,1-2 5-16,5 1 0 0,1-1 0 0,-1-3 5 15,8 2-3-15,-1-2 5 0,2 2-1 16,3 1-2-16,3-1 0 0,1 1-2 0,2 1 0 16,-1 0 0-16,-1 2 4 0,3 1-1 0,-4-1-1 15,0 1 3-15,-2 0-5 0,-5 1 0 0,-2 0 1 16,-1 0-5-16,-4 1 3 0,-6-2-2 0,-1 1 2 15,0-2 5-15,-9 2 1 0,-3-2 4 0,-5 1 2 16,-1-1-2-16,-8-3-1 0,3-1-3 16,-5-1-1-16,-1-4-3 0,-2-2 2 0,1-1 2 15,-1-3-4-15,1 0 5 0,2 0-5 0,4 0 0 16,2-3 1-16,3-3-5 0,1 0-1 16,7-2-11-16,3-1-16 0,3-2-51 0,4-1-97 15,1-2-107-15,3-4-246 0,5 4-485 0,-4 3-283 16</inkml:trace>
  <inkml:trace contextRef="#ctx1" brushRef="#br0" timeOffset="336775.1989">15635 17795 2029 0,'0'0'69'0,"0"0"-45"0,0 0 0 0,0 0 59 16,0 0 49-16,0 0 20 0,0 0-6 0,0 0-50 15,0 0-39-15,0 0-18 0,0 0-6 0,0 0 8 16,0 0 7-16,0 0 11 0,10-37 2 16,-3 33 1-16,-3 3 0 0,6-1-3 0,-4 1 2 15,-2 1 0-15,2-2-2 0,-3 2-4 0,-2 0-3 16,1-1-7-16,2 1-3 0,-2 0-6 0,-1 0-4 16,0 0-5-16,-1 0-2 0,0 0-3 0,1 0-1 15,0 0 0-15,0 0-4 0,2 0 1 16,-2 0-3-16,0 0 1 0,-1 0-3 0,1 0-2 15,0 0-2-15,-1 0-3 0,1 1-1 0,0-1-2 16,2 2 2-16,-2-2 1 0,0 1-3 16,1 1 3-16,-1-1-5 0,0 3-1 0,0-3 4 15,4 2-4-15,-4 0 0 0,1 2 2 0,-1-2-6 16,0 2 4-16,3-1-1 0,-2 1 4 16,0 1-3-16,-1 2 0 0,4-1-1 0,-3 5-4 15,0 1 4-15,1 4-3 0,4 0 4 0,-4 1 1 16,3 0-2-16,-3 1 3 0,3-2-4 0,-3 1 4 15,5-1 0-15,-5-2 0 0,2 1-1 0,-2-2-1 16,-2-3-1-16,1-3 0 0,2 0 2 16,-2-2 2-16,0-3 1 0,-2 0-1 0,1-3 0 15,0 2 0-15,-1-2 4 0,0 0-1 0,1 0 4 16,-1 0 2-16,3 0-3 0,-1 0 12 0,-1 0 3 16,1-3-2-16,3-2-22 0,0-1 0 0,3-3 0 15,4-5 0-15,0-3 0 0,7-4 0 16,2-6 0-16,5-1 0 0,3-5 0 0,2-3 0 15,1-6 0-15,1-1 0 0,4-2 0 0,-4 1 0 16,-2 3 0-16,-1-1-31 0,-6 4-65 0,0 1-47 16,-4 4-93-16,-7 11-264 0,-5 6-901 0</inkml:trace>
  <inkml:trace contextRef="#ctx1" brushRef="#br0" timeOffset="365447.7085">22221 2057 531 0,'0'0'371'0,"0"0"-6"16,0 0-86-16,0 0-54 0,0 0-4 15,0 0 7-15,0 0-20 0,0 0-34 0,0 0-32 16,0 0-44-16,0 0-38 0,0 0-23 0,-39-45-15 16,39 47-11-16,3-1-10 0,-1-1-5 0,1 2 2 15,4 0 11-15,2-1 17 0,4 2 17 16,6-1 11-16,4-2-1 0,4 0-1 0,5 0-8 15,2-2-10-15,5-4-6 0,1-1-6 0,2-2-2 16,-2-1-6-16,-2 0-4 0,-4 2-2 16,-3 2-7-16,-3 1 2 0,-8 2-7 0,-8 1-5 15,-2 2-10-15,-8 0-16 0,-2 0-8 0,0 0-12 16,-3 0-15-16,-6 2-22 0,0 3-34 0,-4 1-46 16,-6 5-61-16,-1-1-123 0,7-2-264 15,3-2-451-15</inkml:trace>
  <inkml:trace contextRef="#ctx1" brushRef="#br0" timeOffset="366199.1166">23131 1733 2454 0,'0'0'152'0,"0"0"-47"0,0 0 11 0,0 0 4 16,0 0 16-16,0 0 8 0,0 0-35 0,0 0-33 16,0 0-24-16,0 0-20 0,0 0-16 15,0 0-14-15,0 0-11 0,0 0-11 0,-14-15-5 16,13 33 7-16,0 9 9 0,-2 8 14 0,-3 10 8 16,4 5 0-16,-2 5-2 0,-2 2-3 0,4 2-4 15,0-3-2-15,-2-2-2 0,2-5 0 16,1-5 1-16,-1-3 0 0,1-5 1 0,0-3 0 15,1-5-1-15,0-4 0 0,0-4 0 0,0-5 0 16,0-6 0-16,0-3 1 0,0-4 3 0,0-2 4 16,0 0 6-16,0 0 7 0,0-4 8 0,0 0 9 15,0-3 11-15,0-7-13 0,0-9-12 16,0-8-16-16,0-9-13 0,0-7 4 0,0-4 4 16,0-6 1-16,0-3-4 0,0-2 0 0,0-5-1 15,0 3 0-15,0-1 2 0,-3 4-1 0,2 1-2 16,0 8 3-16,1 7 0 0,-1 13 2 15,-1 9 4-15,1 11-2 0,0 6 0 0,-2 6-5 16,3 0-10-16,0 0-11 0,0 4-10 0,0 7 0 16,0 6 7-16,0 10 8 0,3 9 11 15,0 7 4-15,1 6 1 0,5 2 0 0,1 2 1 16,4-2-4-16,1-2-2 0,1-3 2 0,1-3-1 16,4-6-1-16,-2-5 2 0,3-5-4 0,-2-5-2 15,-2-5-1-15,1-4-1 0,-2-4-1 16,-3-6 7-16,-2-3 3 0,4 0 5 0,-4-3 3 15,0-11 5-15,3 0 0 0,-2-6 3 0,1-3 0 16,0-5-5-16,-1-6 0 0,-2-2-5 0,-1-6 4 16,1 1 0-16,-3-3 0 0,-1-1 1 15,-2 1-3-15,1-1 0 0,-2 2-1 0,-3 6 4 16,1 7-1-16,-2 8 2 0,0 6 3 0,0 10-4 16,0 3 4-16,0 3-8 0,-1 0-10 0,1 2-5 15,-1 4-14-15,1 5 1 0,0 6 6 0,-1 9 3 16,1 7 15-16,-1 9 3 0,1 3-2 15,0-1 1-15,1 2-4 0,1-2-1 0,5 1 2 16,-4-2 2-16,3-2-1 0,-2-2-2 0,3-4 0 16,-4-3-4-16,3 2 2 0,-3-5 3 0,3-1 0 15,-2-2 1-15,2-2-5 0,-2-2-7 16,-2-2-21-16,2-2-33 0,-2-2-36 0,-1-2-50 16,-1-2-67-16,1-4-79 0,-1-4-204 0,1-1-276 15,-1-3-539-15</inkml:trace>
  <inkml:trace contextRef="#ctx1" brushRef="#br0" timeOffset="366980.7392">23878 1509 1784 0,'0'0'481'0,"0"0"-307"0,0 0-100 16,0 0-14-16,0 0 7 0,0 0 7 16,0 0-11-16,0 0-21 0,0 0-2 0,0 0 18 15,0 0 10-15,0 0 15 0,0 0-5 0,0 0-25 16,9 188-13-16,-9-136-6 0,-1 3-8 0,0 1-6 15,-2 2-3-15,-1-3-7 0,2-2-2 16,-1 0-2-16,-3-6 0 0,3-3-1 0,-4-2 1 16,4-4 0-16,-5-5-2 0,5-4-2 0,-2-3 0 15,2-3-5-15,1-1-4 0,0-6-12 16,-1-2-34-16,3-3-59 0,0-3-54 0,0-2-49 16,3-5-45-16,2-1 10 0,3-1 33 0,3-10-10 15,2-8-19-15,5-5-38 0,1-8-48 0,3-6 16 16,0-7 91-16,2-4 90 0,-2-5 86 15,1-3 68-15,-1-2 32 0,-1-3 56 0,3 3 51 16,-3 4 90-16,-2 8 101 0,-2 7 15 0,-2 10-13 16,-3 6-70-16,-4 9-88 0,-5 5-25 0,-2 7-16 15,-1 1-11-15,0 2-21 0,0 0-39 16,0 0-31-16,0 4-22 0,-1-1-24 0,-2 3-13 16,-3 4 11-16,0 3 4 0,-5 9 15 0,-2 2 9 15,-6 6-7-15,1-1-5 0,-1 1-6 0,-3-2-4 16,2-1-3-16,1-3 2 0,0-3-1 15,2 0 2-15,3-6-3 0,0 0-3 0,4-1 0 0,1 0 0 16,2 0 1-16,0-2-1 0,0 1 0 16,3-2-2-16,1-2-4 0,-1 1-3 0,4-1 0 15,0 0-2-15,0 1 2 0,6-1 0 0,-2 1 3 16,4-1-1-16,0 2 3 0,4-2 4 16,-1 2 3-16,4-3 3 0,0 3 2 0,2-5-1 15,-1 0 0-15,4-2 0 0,-1 1 0 0,2-4 0 16,0-1 1-16,-1 0-2 0,4 0 1 15,-3-1-2-15,-2-4 0 0,-2-2-1 0,3-1 2 16,-4-2 1-16,0-3-1 0,0 1 2 0,0-4-2 16,-2 0 3-16,-2-7 0 0,4-5 2 0,-3-4-2 15,-1-7 0-15,3-3-3 0,-1-3 1 0,-2-4 2 16,2 2 2-16,-2-3 4 0,-2 6 3 16,-5 0 8-16,2 9 14 0,-6 3 11 0,-1 6 6 15,0 5-2-15,-5 2-8 0,-2 3-10 0,0 6-3 16,3 3-7-16,-2 2-3 0,2 3-5 0,-2 2-8 15,5 0-9-15,0 0-8 0,0 5-5 0,-1 2-6 16,-2 5 4-16,1 10 0 0,-2 6 4 16,0 7 5-16,0 5-2 0,1 6 3 0,2 3 1 15,2 2 1-15,0-1 0 0,0 1 1 0,6-2 0 16,0-3-2-16,2-1-2 0,0-5 0 0,1-3-2 16,-1-4-5-16,1-3-8 0,0-3-14 15,1-4-23-15,-3-3-23 0,-2-1-28 0,1-4-41 16,-3 0-68-16,-2-3-91 0,-1-2-213 0,0-4-321 15,0-1-630-15</inkml:trace>
  <inkml:trace contextRef="#ctx1" brushRef="#br0" timeOffset="367692.8202">24151 2115 2578 0,'0'0'130'0,"0"0"-78"0,0 0-42 0,0 0-17 16,0 0-5-16,0 0 3 0,0 0 31 0,0 0 13 15,0 0 12-15,0 0 3 0,0 0-24 16,130-10-6-16,-88 3-8 0,1-2-1 0,6 1-4 16,-2-5 0-16,-2-1 1 0,-2 2-1 0,-5-1 3 15,-1 3-1-15,-7 3 2 0,-7-1 2 0,-5 3-2 16,-7 4 4-16,-6-1 15 0,-4 2 16 0,-1 0 15 16,0 0 7-16,0 2-13 0,-3-1-15 15,1 2-15-15,-1 0-16 0,-2 0-8 0,2 3-3 16,-3 3 10-16,0 7 6 0,-3 2 7 0,0 4-1 15,0-3-11-15,0 2-3 0,4-4-7 0,0-2 2 16,3-2-1-16,1 0 0 0,1 1 0 16,0-4 0-16,0 1 0 0,0-1 0 0,2-3-2 15,0-2 1-15,3-2 2 0,-3 0-1 0,0-3 3 16,4 0 3-16,-5 0 4 0,1 0 6 16,-1 0 12-16,-1-3 3 0,1 0 12 0,4-3 11 15,-1-5-8-15,5-1-4 0,2-4-9 0,-1 1-11 16,1 1-1-16,-1 0 1 0,-1 2-4 0,-1 1-7 15,-2 2 4-15,1 3-8 0,-3-1 1 0,-1 6 2 16,-2-1-1-16,0 2 7 0,-1 0 1 0,0 0-1 16,0 0 0-16,0 0-9 0,0 2-3 15,0 1-3-15,-2 0-8 0,1 0 1 0,-3-1-1 16,3 2-5-16,1 4 1 0,0 3 9 0,0 8 3 16,0 2 6-16,0 3 4 0,0 4-7 0,3 1 1 15,1 2-1-15,-1 2-3 0,3 1 1 16,-3 1-2-16,5-1 1 0,-5 2 3 0,4 0-2 15,-3 0-2-15,4-3-2 0,-2-2 1 0,0-2 1 16,-1-4 2-16,-1-2-1 0,0-3-1 16,-1-3-1-16,-1-3 1 0,-1-4 1 0,0-2 1 15,-1-5-1-15,2 0-1 0,-2-1 0 0,0-2 1 16,0 0 1-16,1 0 2 0,-1 0 1 0,0 0 1 16,2 0-1-16,-2 0 0 0,2 0 0 15,-1-2 0-15,0 1 1 0,0-1 1 0,-1 1-1 16,0-1-1-16,1-1-2 0,-1 2 0 0,2-1 0 15,-2-1 1-15,0 1-2 0,0-1-2 0,0-1-5 16,0-3-8-16,0-2-1 0,0 1 0 16,0 0 2-16,0 2 7 0,0-1-6 0,-3 1-6 15,3 2-9-15,-1-3-19 0,0 1-20 0,0 0-26 16,-1 1-24-16,-1-1-31 0,1 0-50 0,1 0-62 16,1 0-84-16,0 2-262 0,0 1-589 0</inkml:trace>
  <inkml:trace contextRef="#ctx1" brushRef="#br0" timeOffset="369921.247">25709 1764 2155 0,'0'0'103'0,"0"0"-45"16,0 0-39-16,0 0-11 0,0 0 10 0,0 0 13 15,0 0 6-15,0 0-4 0,0 0-20 0,0 0-30 16,0 0-36-16,-31 3 10 0,31 17 12 0,-3 9 18 16,3 10 36-16,-1 7-11 0,0 6 0 15,1 3 1-15,0 4-2 0,0-3-1 0,0-2-1 16,0-3 0-16,1-4-2 0,0-4 3 0,-1-1-1 16,0-6-2-16,0 0-2 0,0-7 0 0,0-3 0 15,0-6-2-15,0-3-1 0,0-3-2 16,0-6-4-16,0-3-1 0,0-3 3 0,0-2 0 15,0 0 9-15,0 0 11 0,0 0 12 0,0-2 13 16,0-3-8-16,0-9-22 0,0-6-21 0,0-7-7 16,0-3 12-16,-2-4 14 0,1-4 12 0,0-2-6 15,-2-3-7-15,3-5 1 0,0-3-2 16,0-4 1-16,0-2-1 0,0-4 0 0,0 0 6 16,0-1 0-16,0 3 3 0,-1 3 3 0,-1 4 1 15,2 5 0-15,0 5 2 0,0 5 1 16,0 3-3-16,3 9-1 0,3 3-4 0,-1 2-10 15,1 4-6-15,2 4-9 0,1 2-6 0,1 2-3 16,1 0 4-16,2 4 4 0,4 1 2 0,0 1 6 16,1 2-8-16,3 3-1 0,0 6-3 15,-1 7-1-15,1 3 0 0,-1 5 2 0,-1 2-1 16,-3 3-2-16,-3 3-1 0,1 0-5 0,-4 2 5 16,-2 0-2-16,-1 1 4 0,-5-1 2 15,-2-1 0-15,0 2-2 0,-2-2 6 0,-8 1 1 16,-3-1-1-16,-5 5 8 0,-2-2-4 0,-6 4-5 15,-1 0 8-15,-2-1-2 0,-2-3 10 0,2-2 5 16,0-3 1-16,2-5 5 0,3-5 0 0,4-2 6 16,5-5 0-16,3-4-4 0,5-4-5 15,2-1-5-15,5-5-5 0,0 1-5 0,0-1-4 0,0 0-9 16,6 0 11-16,0 2 11 0,4 3 10 16,5-1 14-16,3 3-6 0,4-1-6 0,3 0-17 15,3 0 3-15,0 2-3 0,2 1 0 0,1 1 11 16,0 3-6-16,0-1-1 0,-2 2-3 15,0 0-3-15,-4 0-1 0,2 1 2 0,-3 2-1 16,-2 0-1-16,-2 1-7 0,-3 0-14 0,-2 1-17 16,0-1-26-16,-3-1-22 0,-1-2-31 15,-3 2-55-15,-3-3-67 0,0 0-108 0,-2-1-169 16,-2-4-208-16,-1-5 138 0</inkml:trace>
  <inkml:trace contextRef="#ctx1" brushRef="#br0" timeOffset="370629.626">26308 2177 1626 0,'0'0'273'0,"0"0"-148"16,0 0-42-16,0 0-25 0,0 0-5 0,0 0-4 16,0 0-11-16,0 0-12 0,0 0-17 0,0 0-1 15,0 0 3-15,0 0 6 0,0 0 10 0,0 0-6 16,19 28 2-16,-9-22 4 0,4-2 12 0,-1-2 3 15,2-2 2-15,3 0-4 0,-1 0-9 16,1-6-6-16,0 0-9 0,0-4-4 0,0 1-1 16,-2-2-1-16,-2-1 4 0,-3-3 1 0,-2-1 2 15,-5-1 1-15,-2-1-4 0,-2-2-2 16,-1-1-6-16,-5 1-1 0,-5 1 1 0,-2 4-3 16,-3 3 2-16,0 3 1 0,-4 2 0 0,1 6 1 15,-2 1 0-15,1 1-2 0,0 9-3 0,-1 4-2 16,1 3-1-16,1 8-1 0,2 3 0 15,1 2-2-15,1 3-1 0,4 0 3 0,0 1-1 16,4 2 2-16,4-3 1 0,1 0-1 0,2-1 2 16,2-1 1-16,4-3 6 0,5-1 2 15,-1-2 3-15,2-4 2 0,4-1-2 0,0-3 0 16,1-2 1-16,0-4 2 0,2-3-3 0,1-2 5 16,1-4 1-16,3-2-1 0,-1 0 2 0,3-5-5 15,1-6 3-15,-2-1 0 0,3-4-1 0,0-1 6 16,0-1-7-16,0-3 2 0,-3-3 3 0,-2-1-3 15,-4-3 2-15,-3-5-2 0,-2 0-4 16,-2-4 0-16,-3 0-3 0,-4-3 0 0,-1 5-3 16,-4 3-3-16,0 2 0 0,0 6 0 0,-2 5-2 15,-1 4 1-15,-4 4-4 0,4 3-2 0,-5 1-3 16,5 3 1-16,-1 1-2 0,0 3 2 16,3 0-1-16,1 0-5 0,0 0-1 0,0 0-11 15,0 0-10-15,0 6 2 0,0 2 4 0,0 5 2 16,0 4 8-16,2 1-6 0,5 1-7 15,2-1 2-15,0 2 4 0,4-1 2 0,-1 1 7 16,3 1 5-16,1 2 2 0,2 0 5 0,0 3 2 16,1 2-2-16,-2-2-1 0,1 3 0 15,-2 0 1-15,-1-1-5 0,-4 1-1 0,-3-3 0 16,-2-1 0-16,-2-3 0 0,-4-1 1 0,0-3-1 16,-6-2 2-16,-3-3 12 0,-3-1 11 0,-2-2 6 15,-5-1 5-15,-2 0-6 0,-3-3-2 0,-2-3-5 16,-1-1-4-16,-2-2-6 0,-2 0-5 0,-1-8-13 15,3-3-29-15,0-1-54 0,3-2-85 16,1-3-205-16,8 4-699 0,7 4-184 0</inkml:trace>
  <inkml:trace contextRef="#ctx1" brushRef="#br0" timeOffset="372137.7219">28002 1808 0 0,'0'0'0'16,"0"0"0"-16,0 0 0 0,0 0 58 0,0 0 200 16,0 0-62-16,0 0-48 0,0 0-27 0,0 0-24 15,0 0-14-15,0 0-11 0,0 0-18 16,1-79-13-16,-1 79-12 0,0 0-10 0,0 0-2 15,0 0 2-15,0-2 4 0,0 2 6 0,0 0 10 16,0 0 8-16,0 0 9 0,-1 0 8 0,0 0 1 16,-1 0-10-16,1 0-14 0,0-1-18 0,-2 1-10 15,2-2-4-15,0 2-1 0,-2-2-1 16,2 2-3-16,-2 0-2 0,2 0-1 0,0 0-2 16,1 0-2-16,0 0 0 0,-1 0-3 0,1 0-5 15,0 0-5-15,0 0-8 0,0 0-7 0,0 0-8 16,0 0-9-16,0 0-12 0,0 0-14 15,0 0-15-15,0 0-25 0,0 0-41 0,-1 0-29 16,1 0-51-16,-3 2-46 0,1 1-43 0,0 0 324 16,1-1 0-16</inkml:trace>
  <inkml:trace contextRef="#ctx1" brushRef="#br0" timeOffset="374875.0533">27910 2087 0 0,'0'0'0'0,"0"0"0"0,0 0 123 15,0 0 210-15,0 0 30 0,0 0-37 0,0 0-44 0,0 0-46 16,0 0-43-16,0 0-41 0,102-163-27 16,-98 149-19-16,0 0 9 0,-2 2 13 0,-2 1 10 15,0 2 3-15,-4 0-19 0,-2 1-36 0,-4 0-34 16,0 1-32-16,-5 1-24 0,-1 1-7 15,-4 3 2-15,-1 2 5 0,-6 0 11 0,1 3 1 16,-2 7-3-16,-1 1 1 0,0 3-3 0,3 0 0 16,1 2 0-16,5-1-3 0,0 1 3 0,5-1-2 15,2-3-3-15,3 0 0 0,1 1-3 16,3-2 2-16,4-1 0 0,2 3 1 0,0-2-9 16,2 3 2-16,8 2 2 0,-3-1 1 0,3 2 9 15,4 0-1-15,-2-2 0 0,7 1 0 0,-1-1-1 16,3-1-2-16,1-1 0 0,3 3-6 15,0 1 2-15,2 2 3 0,2 1 1 0,1 1 2 16,-2 0 3-16,1-1-2 0,-3 1-5 0,-2 0 2 16,-5-3-7-16,-5-1-5 0,-2-1 1 0,-5-3-7 15,-2-2 0-15,-1 0-3 0,-4-1 3 0,-1 3 5 16,-8 1 7-16,-1 1 5 0,0 0-2 16,-5 1 6-16,0-2 2 0,-5-1 7 0,-1 1 3 15,-1-4 1-15,-5 1-5 0,0-1-3 0,1-3-1 16,1-2-2-16,1 0-1 0,3-4-7 0,4-1-35 15,3 0-77-15,1 0-61 0,5-6-168 16,2 0-259-16,2 1-529 0</inkml:trace>
  <inkml:trace contextRef="#ctx1" brushRef="#br0" timeOffset="375137.2579">28460 1631 2882 0,'0'0'140'0,"0"0"-142"0,0 0-31 0,0 0 11 16,0 0 12-16,0 0 16 0,0 0 5 0,0 0 7 15,-65 156-4-15,58-114 2 0,-2 2-3 16,4 5 2-16,0 3 0 0,2 3-6 0,0 1 3 16,1-2-6-16,1-4 0 0,1 0-2 0,0-8-6 15,0-2 2-15,0-3-5 0,0-3 0 0,3-4-3 16,2 1-3-16,-4-5-4 0,3-1-13 15,-1-3-15-15,-1-5-49 0,-1-4-66 0,2-4-49 0,-1-4-93 16,-1-2-145-16,-1-3-80 0,0 0-189 16,0 0 172-16</inkml:trace>
  <inkml:trace contextRef="#ctx1" brushRef="#br0" timeOffset="376748.8624">28197 2280 668 0,'0'0'347'0,"0"0"-112"16,0 0-56-16,0 0 36 0,0 0 22 15,0 0 2-15,0 0-74 0,0 0-97 0,0 0-45 16,0 0-29-16,0 0 5 0,0 0 17 0,0 0-12 16,0 0-1-16,79-57 3 0,-49 46-2 0,1 0 20 15,1-1-5-15,2 1 7 0,-2-1 5 0,-1 2 1 16,-2-1 11-16,-1 0-1 0,-1 2 2 16,-5 1-1-16,-2 3-8 0,-5 2-5 0,-4 2-6 15,-5 1-7-15,1 0-6 0,-6 0 1 0,0 7 4 16,-1 4 7-16,0 5 6 0,0 4-1 0,-2 2 0 15,-5 5 0-15,3 2-6 0,-3 0 0 0,1-1-6 16,1-3-9-16,0 0-3 0,0-2 0 16,3-1 1-16,1-2 0 0,-1-2 2 0,2-1 1 15,0-3-4-15,2-2 2 0,1-3 2 0,2-1 0 16,0-2 4-16,0-1-3 0,1-1 3 16,3-2 4-16,0-1 2 0,1-1 9 0,2 0-4 15,1-4-4-15,3-6-3 0,0 0-2 0,0-5 1 16,4-4-1-16,-3-2-3 0,-1-3-5 0,3-1 3 15,-1-2 1-15,-2 0 0 0,0 1 1 16,-3 3-6-16,-3 6 0 0,-2 4 1 0,-1 6-4 16,-5 1 5-16,-1 4 0 0,-1 2-2 0,0 0-4 15,0 0-13-15,0 0-13 0,0 7-3 16,0 1 11-16,0 6 6 0,0 5 11 0,2 1 4 16,1 2-4-16,1 0 3 0,-1 1 0 0,4-1 0 15,-2-3 5-15,2-1-2 0,2-3-1 0,0-1-2 16,1-3-2-16,-1-4 4 0,1-1 2 0,1-1 1 15,1-2 1-15,0-3-1 0,5 0 1 0,-1 0-2 16,3-5 1-16,1-3-6 0,2-3-1 16,1-3 3-16,-1-3-6 0,0-2 8 0,-2 0-2 15,0-3-1-15,-3 0 4 0,-2-2-1 0,-1-1-1 16,-1-1 1-16,-5 0-1 0,-1-1 0 0,0 0-2 16,-4 2 1-16,0 5-4 0,-3 1 0 15,0 3 0-15,-2 6-1 0,-2 2-2 0,-1 2-10 16,0 3-7-16,-3 2-6 0,1 1 2 0,-3 0 9 15,-2 0 8-15,0 1 3 0,-2 5 0 0,-2 1 2 16,1 1 0-16,-1 2 1 0,2-1 4 16,-2 2-4-16,3 0-1 0,1-1 0 0,-1 0-4 15,1 1 3-15,4 2 2 0,-2 1 0 0,2 1 1 16,0 2-1-16,0 1-3 0,1-1 2 16,2 2-1-16,1-1-2 0,0-1-1 0,3 0-1 15,1-3-2-15,0 0 5 0,0-4 1 0,4 0 4 16,0-5 1-16,-1 1-2 0,4-3 1 0,-3-1 2 15,2-2 2-15,-2 0 5 0,4 0 6 0,1-2 1 16,0-4 2-16,1-4 1 0,3-1-3 16,-1-4 0-16,3-2-1 0,-1 0-2 0,-3-1 0 15,1 1 0-15,0 0-3 0,-2 1 0 0,0 2-1 16,-2 1-3-16,0 4-1 0,0-2-2 0,-1 6-3 16,-2 2 0-16,-4 2-2 0,1-1 2 15,0 2-1-15,-2 0-2 0,2 0 1 0,-2 0-1 16,0 0 1-16,0 0 1 0,0 0 4 0,0 0-4 15,0 0 2-15,0 0-2 0,0 0 1 0,0 0 0 16,0 0 2-16,0 0 1 0,0 0-2 16,0-1 3-16,0-1 1 0,1-1 2 0,1-2 3 15,0-2 3-15,5-6-3 0,0 0-1 0,0-3-3 16,1-1-3-16,-1 0 2 0,-2-3-1 0,2-2 2 16,-3-5-1-16,2-1 1 0,-4 0-1 15,0-3 1-15,2-4-1 0,-3-2 1 0,-1-1 1 16,0-1 2-16,-1-1 8 0,-5 3 6 0,3 4 3 15,-4 3 0-15,3 6-3 0,-2 4-6 16,2 3-3-16,-1 6-2 0,3 2-5 0,0 3-3 16,2 4-1-16,-1 2-7 0,1 0-4 0,0 0-5 15,0 0-10-15,0 3-6 0,0 7-8 0,-2 1 9 16,1 9 6-16,-3 8 10 0,2 11 14 0,-2 7-3 16,0 4 1-16,-2 3 0 0,3-1 1 15,1 0-1-15,2-1 2 0,0-2 0 0,0-3 0 16,5-5-1-16,2-3 1 0,2-4 0 0,-1-1-1 15,1-6-1-15,2-4 1 0,-1-2 0 0,0-4-1 16,1-3 2-16,-2-3-1 0,1-3-1 0,0-2 2 16,-2-3 1-16,2-1 0 0,0-1 0 15,-2-1 1-15,0 0-1 0,2 0 2 0,0-3-1 16,-1-6 3-16,2-2-3 0,2-4 2 0,3-3-4 16,-1-4-3-16,2-3 1 0,2 1-1 15,0-2-1-15,-2 1 1 0,0 5-1 0,-3 4 0 16,0 2 1-16,-7 4-2 0,-2 6 2 0,-1 1-2 15,-2 1-1-15,-2 2-1 0,0 0-8 0,0 0-3 16,0 0-7-16,0 3-4 0,0 3 6 16,0 4 7-16,0 1 6 0,0 1 6 0,0 3-1 15,0 0 2-15,0 1-1 0,0 2 1 0,1-3-2 16,0 2 0-16,0 0 0 0,0 2 0 0,0-2 2 16,0 1 0-16,5-1 1 0,-4-2 0 15,1-1 0-15,3-1 0 0,-3-3 1 0,4-3 2 0,-3 0-1 16,3-4 1-16,-3-2 0 0,3 1-1 15,-1-2 3-15,0 0 1 0,3 0-1 0,1-5 1 16,0-3-1-16,1 1 0 0,2-3 1 0,1-3-1 16,-2 1 1-16,-1-4-3 0,2 1 1 15,1-2-1-15,-1-1 0 0,-2 1 0 0,-1 0-1 16,1 1 4-16,-3 3-2 0,-3 2 4 0,-1 3 2 16,-3 5 2-16,-1 2 2 0,0 1-1 0,0 0-6 15,0 0-8-15,0 0-6 0,0 3-9 16,0 2-8-16,0 5 9 0,0 2 3 0,0 8 6 15,1 7 10-15,1 3-7 0,5 4 4 0,-4 2-2 16,4 2 1-16,-3 0 0 0,3 0 1 16,-1 1-1-16,0-3 0 0,1 0-1 0,-3-1 0 15,3-2 1-15,-4-2 0 0,3-1-3 0,-4-4-1 16,-2-2-1-16,0-2-1 0,-1-4 2 0,-8 1-3 16,-1-1 4-16,-1-4 0 0,-8 0 1 0,-3-3 6 15,-5-2-2-15,1-3 0 0,-9-2-5 16,2-4-4-16,-5 0-11 0,1-1-25 0,-1-8-39 15,-1-5-52-15,0-1-102 0,5-4-138 0,5 2-504 16,12 5-889-16</inkml:trace>
  <inkml:trace contextRef="#ctx1" brushRef="#br0" timeOffset="377654.7341">23231 4174 669 0,'0'0'547'16,"0"0"-82"-16,0 0-102 0,0 0-33 0,0 0-44 16,0 0-57-16,0 0-51 0,0 0-52 0,0 0-53 15,0 0-24-15,0 0-9 0,0 0-4 16,0-10-4-16,6 10-8 0,2 0 11 0,3 0 1 15,6 0 9-15,5 0 5 0,3 0-12 0,8-1-2 16,1-2-6-16,7-1-4 0,1 0 0 16,6 0-1-16,2-2 0 0,2-2 1 0,2-1-2 0,2 1-1 15,-1-1-5-15,-2-1-3 0,2 1-4 16,-9 1-2-16,0 2-2 0,-10 2-2 0,-4 0 0 16,-6 0-5-16,-7 3 5 0,-6-2-2 0,-3 1 1 15,-3 1 5-15,-4 1-6 0,-1 0 1 16,-2 0-2-16,0 0 3 0,0 0-2 0,0 0-2 15,0 0-2-15,0 0-4 0,-2 0 0 0,2 0-4 16,-3 0-5-16,2 0-28 0,-1 0-29 0,-3 0-43 16,3 0-49-16,-6 0-90 0,0 0-115 15,1 0-309-15,1 1-633 0</inkml:trace>
  <inkml:trace contextRef="#ctx1" brushRef="#br0" timeOffset="378027.6896">23949 3871 3330 0,'0'0'136'0,"0"0"-78"0,0 0-51 0,0 0-1 15,0 0 10-15,0 0 14 0,0 0 4 0,0 0-4 16,0 0-9-16,0 0-18 0,0 0-4 15,0 0 4-15,0 0 2 0,0 0 10 0,10 45 1 16,19-22-1-16,3 0-2 0,4 3-2 0,-1 1-4 16,3 3-2-16,0-3 1 0,-6 1-5 15,-3 0-1-15,-5-1-1 0,-3-2-5 0,-4 0 4 16,-6-3 2-16,-3 1 1 0,-5-1 1 0,-2 0 0 16,-1-3 0-16,-5 1 3 0,-6 0 1 0,-5-1 2 15,-2-1 1-15,-5 0-2 0,-4-1 1 0,2-1-1 16,-2-3-2-16,-3 0-1 0,1-3 0 15,3 0-4-15,-1-3-2 0,2 1-6 0,-1-2-11 16,6 1-32-16,0-3-43 0,0-2-61 0,6-1-112 16,-2-1-188-16,6 0-691 0,6 0-485 0</inkml:trace>
  <inkml:trace contextRef="#ctx1" brushRef="#br0" timeOffset="382268.9669">25279 3794 2237 0,'0'0'323'0,"0"0"-166"0,0 0-26 16,0 0 12-16,0 0 20 0,0 0 2 0,0 0-31 15,0 0-36-15,0 0-27 0,0 0-24 0,0 0-21 16,0 0-15-16,6-127-13 0,8 121-3 0,10-2 1 16,6 1 2-16,7-1 0 0,10 0 2 15,0 3-2-15,4 2 2 0,3 0 0 0,0 0-2 16,-2 1 4-16,-2-1-2 0,-5 1 0 0,-2 1-4 15,-9-2 2-15,-6-1 1 0,-8 1 2 16,-6 0 3-16,-6 2 2 0,-6 1 4 0,-2 0 11 16,0 0 9-16,-3 0 4 0,-2 0-3 0,0 0-8 15,-2 0-11-15,-5 3-10 0,-3 0-4 0,-3 3-2 16,-3 3-1-16,-2 6 5 0,0 4 1 16,1 2 0-16,1 5-1 0,2 0 0 0,1 2-4 15,4-1-3-15,3 3 3 0,0 1-2 0,2 1 4 16,1 3 2-16,1 2-2 0,3 0 1 0,2 1-1 15,2 1 2-15,0-3-1 0,2 1 1 0,3 1 0 16,4 0 0-16,-1-2 2 0,2 0-2 16,1-3 1-16,-2-2-1 0,-1-2-4 0,1-3 3 15,-5-3 2-15,2-1 0 0,-3-4 1 0,-2-3-1 16,-1-1-2-16,0-1-1 0,0-4 1 0,-1-1 0 16,-5-2 1-16,-1-1 3 0,-6-2 4 0,-1 2-1 15,-7-3 0-15,-3-2-3 0,-2 0 1 16,-2 0-2-16,1-5 0 0,-1-4 0 0,0 0-6 15,5-3-1-15,1 1-8 0,3-2-13 0,3 0-34 16,4-1-48-16,1 0-78 0,5-4-130 16,3-2-231-16,3 4-412 0,0 6-552 0</inkml:trace>
  <inkml:trace contextRef="#ctx1" brushRef="#br0" timeOffset="382943.1259">26097 3729 3035 0,'0'0'151'16,"0"0"-53"-16,0 0-3 0,0 0 2 0,0 0 4 16,0 0-19-16,0 0-29 0,0 0-24 15,0 0-20-15,0 0-22 0,0 0-5 0,0 0 6 16,0 0 8-16,7 73 11 0,0-30 5 0,-1 5-5 16,0 2-3-16,0 4 0 0,0 2-4 0,-2-4 2 15,-1-4 1-15,-1-4-1 0,0-8 2 16,0-2 0-16,-1-4-1 0,-1-6 2 0,1-6 2 15,-1-2-3-15,0-5 1 0,0-3-3 0,0-5-2 16,0-1 6-16,0-2 4 0,0 0 6 0,0 0 6 16,0 0 4-16,1 0 5 0,-1-2 10 15,1-5 10-15,-1-3-10 0,0-7-11 0,0-8-17 16,0-4-16-16,-2-5 3 0,-2-3 2 0,2-1-1 16,-1-5 4-16,0-5-5 0,0-1-2 15,2-1 0-15,-1-1-3 0,0 2 4 0,2 5 1 16,0 8-1-16,0 7-1 0,0 8 1 0,0 7 0 15,0 4-3-15,0 7 0 0,2 2-7 16,0 1-7-16,-2 0-5 0,4 3 1 0,2 8 4 16,4 4 5-16,3 6 8 0,4 7 4 0,0 5 0 15,1 0 1-15,0 4 0 0,1-2-1 0,-1 1 1 16,2-5 0-16,-2-1 0 0,1-4 0 0,-1-6-1 16,0-3 0-16,0-3 1 0,-1-4 1 15,-1-2-5-15,-2-3 0 0,1-4 5 0,-2-1 0 0,2 0 8 16,-1-6 0-16,-1-6-1 0,1-1-1 15,0-4 2-15,1-3-1 0,-2-1 0 0,0-5 1 16,-2 0-2-16,-1-3 1 0,0-2-1 0,-1-1-1 16,-2-2 0-16,1 1 0 0,-2 3-1 15,0 2 2-15,-2 6 0 0,0 6-1 0,-2 7 3 16,-1 4-5-16,-1 5 0 0,2 0-5 0,-2 0-4 16,0 0-8-16,0 0-3 0,0 2-3 0,0 4-3 15,0 3 10-15,1 6 4 0,4 5 5 16,0 7 9-16,0 1-3 0,2 6 0 0,1 1 0 15,0 1-3-15,1 1 2 0,0 1-1 0,2-1 1 16,-1-2-2-16,1-1 0 0,0 0 2 16,1-2-2-16,-2-2 2 0,1 0-3 0,-1-1-2 15,0-2-3-15,0-2-9 0,-3 0-18 0,-2-2-33 16,0-2-18-16,-2-2-24 0,-1-2-45 0,0-5-96 16,-2-5-184-16,0-2-510 0,0-2-698 0</inkml:trace>
  <inkml:trace contextRef="#ctx1" brushRef="#br0" timeOffset="383391.9703">27279 3802 1927 0,'0'0'1006'0,"0"0"-912"0,0 0-30 16,0 0 8-16,0 0 9 0,0 0 2 0,0 0-13 15,0 0-20-15,0 0-21 0,0 0-14 16,0 0-2-16,0 0-2 0,0 0 4 0,0 0 11 15,98-12-2-15,-67 12 4 0,4-2-3 0,-1-1 0 16,3 0-1-16,0 0-2 0,-2-2 2 0,-4 1-3 16,-1 1-2-16,-7-1 2 0,-1 1 2 15,-5-1-1-15,-7 1 2 0,-2 2-4 0,-5 1 1 16,-2 0 3-16,-1 0 2 0,0 0 2 0,0 0-4 16,0 0-4-16,0 0-7 0,0 0-7 0,-2 1-7 15,1 4-5-15,-2 3-1 0,1 5 6 0,-2 6 7 16,-2 8 4-16,0 4 1 0,-3 6-2 15,-1 1-1-15,-1 2-2 0,-3 0 1 0,0-2-1 16,1-1 1-16,-1-1-7 0,-1-5 0 0,4 0 0 16,0-3 0-16,-1-2 0 0,4 0 0 0,-1-1 0 15,-1-3 0-15,2 0 0 0,1-3 0 16,2-1 0-16,-5-3 0 0,5 1 0 0,0-4 0 16,1 0 0-16,1-2 0 0,-1-1 0 0,1 0 0 15,2-3 0-15,-2-3 0 0,3 0 0 0,0-3 0 16,0 0 0-16,0 0 0 0,0 0 0 15,0 0 0-15,0 0 0 0,3 0-47 0,-2-3-15 16,-1 0-20-16,3-2-20 0,-2-3-86 0,4-8-187 16,-1 2-673-16,-2 3-817 0</inkml:trace>
  <inkml:trace contextRef="#ctx1" brushRef="#br0" timeOffset="384770.326">28633 3572 758 0,'0'0'346'16,"0"0"53"-16,0 0-38 0,0 0-17 0,0 0-45 15,0 0-61-15,-8-161-52 0,1 148-46 0,0 1-44 16,-3 3-45-16,-2 2-28 0,0-1-7 0,-2 3 4 15,2 4-8-15,-3 1-3 0,0 0-4 0,-4 9-5 16,3 3-3-16,-4 6 2 0,0 7-2 16,-4 5-1-16,2 1 2 0,1 5 1 0,0 0 1 15,1 0 0-15,2 0 1 0,5 0 1 0,0 1-2 16,2-3 3-16,5-2-2 0,4-3-2 0,2-1 1 16,0-6 0-16,4 0 5 0,6 0 5 15,3-4 3-15,4 0 3 0,2-1 0 0,6-1-3 16,4 1-1-16,3-2-2 0,3 0-3 0,-2 2 0 15,1 0-1-15,0 2-3 0,-2 0 0 16,-3 1-1-16,-5 2-1 0,0 0 2 0,-4-3-3 16,-5 0 0-16,-5-1 0 0,0-1-2 0,-5-2 1 15,-2-1-3-15,-3 0 1 0,0-3 2 0,-6 1 4 16,-1 1 5-16,-3-2 1 0,-1 2 1 16,-3-1 0-16,2-3 1 0,-6 1 1 0,1-3 1 15,-6 0 0-15,0-1 0 0,-5-3 0 0,-2-2 1 16,-2-1-3-16,-1 0-1 0,-5-3-1 0,2-3-4 15,-3 0-1-15,3-3-3 0,2-1-4 16,3-1-6-16,6 1-10 0,7-1-27 0,6 1-74 16,7-3-160-16,3 4-388 0,2 1-945 0</inkml:trace>
  <inkml:trace contextRef="#ctx1" brushRef="#br0" timeOffset="385612.8227">28915 4091 2559 0,'0'0'508'0,"0"0"-462"16,0 0-33-16,0 0 0 0,0 0 16 16,0 0 10-16,0 0-5 0,0 0-16 0,0 0-17 15,0 0 1-15,0 0 2 0,0 0 5 0,0 0 9 16,0 0-5-16,52 31-1 0,-31-28-2 0,0-2-2 15,1 1 1-15,-1-2 1 0,1 0-2 0,-1-6 0 16,-4-2 1-16,1-1 1 0,-6-2 5 16,0-2 7-16,-4 0 5 0,0-2 2 0,-5-2 3 15,2-1 8-15,-4 0 3 0,-1-2-1 0,0 2-6 16,-5 1-15-16,1-2-9 0,-4 6-6 0,-2-1-2 16,-2 3-2-16,0 5-1 0,-3 0-2 15,3 4-5-15,-2 2-1 0,1 0-4 0,-1 2-2 16,1 7-2-16,-2 4-4 0,1 4 5 0,-3 4 4 15,2 6 6-15,-2 4 5 0,-2 1 0 0,6 1-3 16,-1-3 0-16,6-2 0 0,1 1-1 0,5-5 1 16,2 1 0-16,0-2-1 0,3 0 1 15,6-3-3-15,2-1 0 0,6-2 3 0,-1-4-1 16,3-2 1-16,3 0 0 0,3-5 1 0,-1 0 0 16,4-4-1-16,2-2 1 0,1 0 2 15,-1-5 6-15,2-4-1 0,-1-4 2 0,-2-1-4 16,-1-2-2-16,-5-3 4 0,-2-2 2 0,-1-4 5 15,-1-4 4-15,-1-8 2 0,-2-7-1 0,1-5-2 16,1-8-4-16,-5-3 3 0,0-3-3 16,-1-1 2-16,-4-2-5 0,-1 0 2 0,-4-2 1 15,-1 3 0-15,-2 7 9 0,0 5 1 0,-3 9 8 16,-1 11 7-16,-4 8-5 0,2 8-6 0,1 6-9 16,-1 5-12-16,4 6-5 0,0 0-8 15,0 0-9-15,0 8-9 0,-3 6-3 0,2 8 8 0,-5 12 8 16,-3 11 9-16,-4 10-1 0,2 8 5 15,2 2-1-15,1 1 0 0,2-3 7 0,5-2-4 16,1-3-2-16,0-5 3 0,2-2-1 0,0-7-2 16,2-4 2-16,1-5-1 0,3-4-2 15,-2-5 3-15,4-6-2 0,-1-3 1 0,-1-3 2 16,2-5 0-16,0-1 1 0,2-4 5 0,0 1-4 16,2-3 8-16,1-2 0 0,4 0 1 15,2-2 5-15,0-4-7 0,0 0-2 0,2-4-1 16,-4 1-3-16,2 1 1 0,-2 1 2 0,-4 2-2 15,-3 0-3-15,-1 4 2 0,-5-1-3 0,1 2-2 16,-3 0-1-16,-1 0-2 0,3 2 0 16,1 2-2-16,3 4 1 0,-2 1 2 0,4 1 0 15,0 2 1-15,4 0 4 0,-2 0-3 0,1 1-1 16,-1-1 0-16,4 0 2 0,-4-1-3 0,0-2 0 16,1 1-2-16,0-2-14 0,-1-2-1 15,-1 1-12-15,-1-3-21 0,1-2-21 0,-1-1-28 0,-1-1-36 16,-1 0-63-16,-3 0-102 0,2-4-195 15,-4-2-517-15,1 1-587 0</inkml:trace>
  <inkml:trace contextRef="#ctx1" brushRef="#br0" timeOffset="386677.8419">31163 3454 2474 0,'0'0'208'0,"0"0"-19"15,0 0 0-15,0 0-2 0,0 0-29 0,0 0-52 16,0 0-47-16,0 0-34 0,0 0-26 16,0 0-21-16,0 0-15 0,0 0 7 0,-7 33 9 15,7 0 17-15,-1 3 12 0,1 8-4 0,0 0 3 16,0 1-3-16,1 1 3 0,4-2 2 16,-4-2-3-16,0-3 1 0,1-3-2 0,2-3-2 15,-2 0 1-15,0-5-4 0,0-3 4 0,2-4-1 16,-2-4 1-16,1-7 4 0,-3-2-2 0,1-4-1 15,0-2 2-15,-1-2 3 0,0 0 1 16,0 0 9-16,0 0 9 0,0-2 12 0,0-1 15 16,0 1 8-16,0-3 0 0,0-6-13 0,0-7-18 15,-1-7-15-15,-1-7-14 0,-1-5 0 16,-3-4-2-16,4-4-1 0,-2-3 1 0,-1 0-3 16,2-7 0-16,-2-1 2 0,3-2 0 0,-1-2 3 15,1-2-2-15,-2 1-2 0,4 3 2 0,0-1-6 16,1 4 2-16,7 1 1 0,-1 4-2 15,1 2-2-15,-2 7 2 0,4 5-1 0,0 9-3 0,-1 7 1 16,2 4-7-16,-1 4-3 0,5 2 0 16,1 0 0-16,4 3 6 0,0 2 0 0,0 5 1 15,-2 0 0-15,-3 6-6 0,1 10-3 0,-4 1-1 16,-3 8 1-16,-1 5 3 0,-4 0 4 0,0 4 2 16,-2-1 1-16,-2 1-1 0,0 1 1 15,-4-2-1-15,0-1 0 0,-3 0 1 0,2 1 1 16,-2 0 0-16,-4 1 0 0,0 1 3 0,-3 1 2 15,-3-3 1-15,-3 3 0 0,-1-4-1 16,-5-1 0-16,1 0 2 0,-4-3 2 0,-2 2-2 16,-1-2-2-16,-3-3-5 0,3 0-9 0,1-2-17 15,2-2-18-15,7-2-31 0,2-1-60 0,5-2-94 16,6-1-185-16,3-5-365 0,5-3-655 0</inkml:trace>
  <inkml:trace contextRef="#ctx1" brushRef="#br0" timeOffset="388379.1419">31612 3887 2744 0,'0'0'52'0,"0"0"-27"15,0 0-7-15,0 0 37 0,0 0 35 0,0 0 10 16,0 0-21-16,0 0-34 0,0 0-26 0,0 0-7 15,0 0 5-15,0 0 9 0,0 0-2 0,0 0-1 16,61-31-5-16,-43 16-1 0,-2-2 2 16,-3-5-4-16,-1-3 0 0,-1 0-1 0,-2-3 1 15,-1 0 3-15,-4 2 2 0,2 2-1 0,-5 2-2 16,0 3-1-16,-1 1-2 0,0 3-5 16,0 3 0-16,0 2-1 0,0 6-2 0,-2 1-2 15,0 1-3-15,-3 2-8 0,3 0-5 0,-3 0-4 16,-3 0-1-16,-7 3 2 0,-1 5 4 0,-8 1 4 15,0 5 1-15,-4 2 4 0,3 1-1 16,-1 2-1-16,2 1 1 0,2 2 0 0,3 0 2 16,1 2-1-16,5 0 3 0,-1 0-2 0,8 0-3 15,0-1 0-15,6 0-6 0,0 0 3 0,6-3 0 16,4 0 0-16,4-3 4 0,3-2-1 16,3-3-1-16,2-3 1 0,1-2 2 0,3-4 3 0,-1-3 1 15,3 0-2-15,-4 0-5 0,2-6 2 16,-4-1 5-16,0-2 10 0,-1 0 10 0,-1-1-2 15,0-1 1-15,0 0 0 0,-3 0-5 0,0-1 7 16,-2-1 1-16,-1-2 2 0,1 0-3 16,-1 0 3-16,-4-4 0 0,1 0-5 0,3-2 2 15,-4-3-7-15,0-3-3 0,1 0-2 0,-3-1-4 16,0-1 1-16,1 0-1 0,-2 1 0 0,-3 2 3 16,2 2-3-16,-3-1-2 0,-2 3-2 15,3 3-3-15,-1 3 0 0,0 1-1 0,-3 4 0 16,3 3-2-16,-1 2 3 0,-2 3-1 0,1 1-1 15,-1 2 2-15,1 0-6 0,-1 0 0 0,0 0 0 16,0 0 0-16,0 0-1 0,0 0 1 16,0 0 0-16,0 0-2 0,0 0 5 0,0 0 1 15,0 2-1-15,0-2 2 0,0 0-4 0,0 2-1 16,0-1 0-16,0 1-4 0,0-1 1 16,0-1-1-16,0 2 0 0,0-2 5 0,0 1-1 15,0-1 1-15,1 0 3 0,-1 0 2 0,0 0-1 16,0 0 1-16,1 0 1 0,-1 0-2 0,0 0 3 15,0 0 0-15,0 0-1 0,0 0 5 0,0 0-1 16,0 0 0-16,0 0 2 0,0 0 0 0,0 0 0 16,0 0 1-16,0 0-4 0,0 0 2 15,0 0-3-15,0 0-1 0,0 0-2 0,0 0 2 16,0 0-3-16,0 0 0 0,0 0-1 0,0 0-7 16,0 0 5-16,0 0 0 0,0 0-2 15,0 0 1-15,0 0 0 0,-1 0 1 0,1 0 1 16,0 0 5-16,0 0-1 0,0-1 2 0,0 1 3 15,0 0-2-15,0 0 5 0,0-2 0 0,0 2 2 16,0 0 7-16,0-1-4 0,0 1 2 16,0 0-1-16,0 0-7 0,0 0 5 0,0-2-1 15,0 2 0-15,0 0 0 0,-1 0-2 0,0 0-2 16,0 0 0-16,-1 0 2 0,2 0-4 0,0 0-1 16,0 0 1-16,-2 0-4 0,1 0 2 0,0 0-2 15,1 0-1-15,0 0 3 0,0 0-3 16,0 0 0-16,0 0-1 0,0 0-4 0,-1 0 2 15,1 0-1-15,0 0 0 0,0 0 1 0,0 0-3 16,0 0-3-16,-1 0-4 0,1 0-2 0,-2 2-3 16,1 1-2-16,-3 0-2 0,2 2-1 0,-2 1 10 15,-3 2 5-15,-3 2 6 0,-1 3 5 16,0-1-3-16,2 1 0 0,0-2 0 0,5 0-6 16,-1 0 1-16,5-5-1 0,0 0-2 0,0-3 1 15,0 2-2-15,0-2 0 0,3 0 3 16,2 2 0-16,-2 0 2 0,6 0 1 0,-2 3 1 15,2-1-1-15,2 4 2 0,1 0 0 0,0 0-1 16,2 1 0-16,-1 1-1 0,-1-2 0 16,0 3-1-16,-2-1 1 0,4 1-2 0,-1 0 2 15,-2-1 1-15,2 1-2 0,-3 1 2 0,1 2-1 16,-2-1 0-16,-1 0 2 0,-3 3-3 0,0 1 1 16,-2 2 0-16,0 0-1 0,0 3 3 15,-2 1-1-15,-1 1 2 0,0 3 1 0,0-1 0 16,-1-3 0-16,-2-1-1 0,1-4 0 0,2-3 0 15,-1 1 0-15,1-2 0 0,0-2-2 0,0-2-1 16,0-6 1-16,1-1-1 0,3-3 5 0,-1 0-4 16,0-1-1-16,4-2 1 0,0 0-3 0,0 0 9 15,2 0 3-15,1-3 3 0,3-5 0 16,1-2 2-16,0-6-1 0,4-2 1 0,0-7 3 16,-3-2-3-16,4-9 1 0,-2-3-1 0,0-8-2 15,0-5 1-15,1-8 0 0,-2-5-6 0,1-8 1 16,2-6-8-16,-1-7 4 0,-4 7 21 15,-1 9 0-15,-2 6 4 0,-4 6-6 0,2-6-22 16,0-8 2-16,1-4 0 0,-1-2 3 0,0-3 5 16,1 2 3-16,-3 7 3 0,-1 11 3 15,-2 11 1-15,-1 9-3 0,-2 12-7 0,-1 10-10 16,0 8-10-16,0 5-16 0,0 6-9 0,-1 1 0 16,-4 13 10-16,-1 10 14 0,-9 24 11 0,-6 27-13 15,-8 28-2-15,-3 18-1 0,-2 3 2 16,1 3 18-16,2-3 2 0,-1 4 3 0,4 7-8 15,1-4 0-15,2-2-3 0,3-6 0 0,7-6 2 16,4-10-1-16,5-12-2 0,6-11-4 0,6-8 2 16,6-11 1-16,1-6 0 0,4-8 1 0,1-7 0 15,-1-5-2-15,3-6 1 0,0-7-1 0,1-2 1 16,1-7-1-16,0-4-1 0,1-5 2 16,-2-2-3-16,-2-3 24 0,-2-2 1 0,-2-1 1 15,0 0-1-15,1 0-21 0,-1-6-1 0,0-2 2 16,2-4 4-16,-4-1 3 0,-1-6 3 15,-2-5-4-15,-2-4-4 0,-3-6-4 0,1-4-4 16,-4-7-3-16,-2-5 2 0,-1-4-5 0,-9-1-2 16,-3-5 3-16,-14-11 3 0,-11-5-15 0,-10-4 5 15,-8 9 3-15,5 18-1 0,1 12 23 16,9 14 0-16,4 6-4 0,4 4 2 0,8 6-1 16,3 5-3-16,6 2 0 0,5 3-5 0,8 1-3 15,3 0-5-15,0 0-11 0,4 0-11 16,7 6 4-16,4 2 4 0,6 3 4 0,5 0-1 15,10-2-28-15,6-3-40 0,-2-1-66 0,2-4-164 16,-3-1-204-16,-15 0-321 0,-5 0-387 0</inkml:trace>
  <inkml:trace contextRef="#ctx1" brushRef="#br0" timeOffset="388510.0688">33233 3860 2203 0,'0'0'602'0,"0"0"-363"0,0 0-129 16,0 0-29-16,0 0-17 0,0 0 1 0,0 0-18 15,0 0-22-15,0 0-19 0,0 0-28 16,0 0-53-16,0 0-131 0,0 0-238 0,-17-17-910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6-26T13:55:53.8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1793 3885 681 0,'0'0'320'0,"0"0"-276"0,0 0-12 0,0 0 21 16,0 0 60-16,0 0 79 0,0 0 16 15,0 0-1-15,0 0-45 0,0 0-58 0,0 0-30 16,0 0-29-16,-18-156-12 0,17 148-4 0,0 0-2 16,0-1 3-16,-1-1 4 0,1 3 6 0,-2-2 3 15,1 0 1-15,1 0-4 0,0 1-5 16,1 2-3-16,0 1-3 0,-1 0-3 0,1 2 2 15,0 2 0-15,-1-1-1 0,1 2-2 0,0 0-9 16,-1 0-3-16,1 0-3 0,0 0-5 16,0 0-1-16,0 0-2 0,-1 0-4 0,1 0-2 15,0 0-1-15,0 0-2 0,-2 0 1 0,2 0-4 16,0 0-3-16,-2 0-5 0,1 2-14 0,0-1-16 16,1-1-25-16,0 2-40 0,-1-1-68 0,0 2-47 15,0 2-158-15,0 1-243 0,-1-3-276 0</inkml:trace>
  <inkml:trace contextRef="#ctx0" brushRef="#br0" timeOffset="1599.4268">1854 3853 1244 0,'0'0'400'16,"0"0"-75"-16,0 0-68 0,0 0-33 16,0 0-6-16,0 0-23 0,0 0-43 0,0 0-45 15,0 0-27-15,0 0-26 0,0 0-18 0,0 0-16 16,0 0-11-16,-31-175 5 0,53 152 0 16,7-2 3-16,6 0 3 0,3-3-1 0,9-3 1 15,3 0 3-15,4-3 0 0,6 3 0 0,2-2 3 16,4 1-1-16,-1 1 4 0,0 2-2 0,1 2-3 15,-5 0-4-15,-8 4-6 0,-3 4-3 16,-10 0-3-16,-9 5-3 0,-7 3 1 0,-8 3-1 16,-8 5 1-16,-5 2 2 0,-3 1-3 0,0 0-4 15,-2 0-6-15,-5 0-11 0,-3 0-3 0,-1 0-8 16,-4 0-7-16,-6 0-3 0,-3 6-11 16,-1 3-8-16,-4 4-7 0,0-1-9 0,0 2-7 15,5-1-3-15,-2 3 1 0,4-2 3 0,5 0 11 16,4-2 15-16,3 0 14 0,2-3 11 0,5-1 4 15,1-4 3-15,2-1 2 0,0 1 5 0,0-3 9 16,0-1 8-16,1 2 9 0,0-2 6 16,0 1 8-16,2 2 32 0,2 4 21 0,-3 2 11 15,4 5 11-15,-2 4-15 0,3 5-8 0,-1 6-5 16,1 6-5-16,0 7-10 0,-3 2-5 16,2 6-7-16,-3 2-7 0,-2 3-4 0,1 3-3 15,-1 1-5-15,-1 1 0 0,0-1-6 0,0-1-6 16,0-2-2-16,0-4-1 0,0-3-6 0,0-4-2 15,3-4-1-15,-2-4-4 0,-1-2 3 16,1-2 2-16,-1-5-5 0,1-1 2 0,-1-2-2 16,1-6-3-16,-1-1 0 0,0-2-3 0,1-2-9 15,2-5-16-15,0-1-21 0,-1-4-20 0,-1-1-16 16,4-3-17-16,-3 0-58 0,1-2-124 0,2-3-257 16,-1 0-776-16</inkml:trace>
  <inkml:trace contextRef="#ctx0" brushRef="#br0" timeOffset="2103.7476">3098 3934 961 0,'0'0'907'15,"0"0"-754"-15,0 0 22 0,0 0-19 0,0 0-2 16,0 0-1-16,0 0-39 0,0 0-32 0,0 0-21 15,0 0-22-15,0 0-18 0,0 0-14 0,-116-91-7 16,105 107-4-16,-1 6 0 0,-2 5 2 16,0 7 5-16,0 4 0 0,-3 4-1 0,5 1 3 15,-2 1 0-15,3 2-1 0,2-4 0 0,2-3-1 16,3-1-5-16,4-5-2 0,0-1 8 0,5-4-4 16,6-2 3-16,0-1 1 0,8-7-2 15,0-2 1-15,3-8 3 0,3-3 1 0,5-5 1 16,0-2 3-16,1-9-9 0,0-6-3 0,0-5-8 15,-4-4-5-15,1-3 3 0,-7-4 4 0,-2 0 5 16,-5-4-2-16,-2 0-5 0,-5-3-19 0,-4-4-17 16,-3-4-10-16,-1-1-16 0,-5 0-10 15,-3 1-16-15,-3 6-16 0,0 1-4 0,-2 9-22 16,4 6-16-16,-1 6-39 0,1 9-96 0,3 7-166 16,3 4-292-16,2 0 348 0</inkml:trace>
  <inkml:trace contextRef="#ctx0" brushRef="#br0" timeOffset="2320.7952">3497 3736 2838 0,'0'0'272'16,"0"0"-124"-16,0 0-51 0,0 0-16 0,0 0-5 16,0 0-14-16,0 0-13 0,0 0-21 0,0 0-14 15,0 0-8-15,0 0 1 0,0 0 6 0,0 0 0 16,0 0-2-16,-23 193-5 0,23-151-3 15,0-2-3-15,0 0-1 0,0-4-3 0,0 0-5 16,0-4-8-16,0-3-9 0,0-4-17 0,0-2-31 16,2-3-54-16,0-3-123 0,-1-3-215 15,0-6-630-15,-1-4-513 0</inkml:trace>
  <inkml:trace contextRef="#ctx0" brushRef="#br0" timeOffset="2485.9599">3529 3351 2574 0,'0'0'116'16,"0"0"-36"-16,0 0-47 0,0 0-10 0,0 0-7 15,0 0-18-15,0 0-27 0,0 0-9 0,0 0 1 16,0 0 10-16,0 0 15 0,0 0-90 0,0 0-104 16,77 26-203-16,-53-16-233 0,-6 0-250 0,-5-4 446 15</inkml:trace>
  <inkml:trace contextRef="#ctx0" brushRef="#br0" timeOffset="2722.7425">3771 3608 414 0,'0'0'708'0,"0"0"-154"16,0 0-169-16,0 0-108 0,0 0-63 0,-35 179-43 15,30-145-20-15,0 1-16 0,1 2-24 16,0-1-8-16,1 2-15 0,1-2-16 0,1-2-13 16,-1-3-13-16,2-2-14 0,0-3-4 0,0-1 0 15,0-1-4-15,0-1-2 0,0-3 0 16,2-2-4-16,1-2-2 0,-1-1-2 0,3-2-6 15,-1-1 0-15,2-1-4 0,1-3-1 0,0 0 1 16,0-2-6-16,1-1 6 0,-1-2 1 0,4-1-1 16,1-2 1-16,2 0-2 0,4 0-2 15,2-5-2-15,3-3 2 0,0-1-15 0,3-3-28 16,-2 0-64-16,1 0-116 0,-3-2-166 0,-6 3-466 16,-6 5-870-16</inkml:trace>
  <inkml:trace contextRef="#ctx0" brushRef="#br0" timeOffset="3013.709">4385 3544 2805 0,'0'0'241'0,"0"0"-63"0,0 0-40 0,0 0-6 16,0 0-2-16,0 0-16 0,0 0-27 0,0 0-25 15,0 0-25-15,0 0-14 0,0 0-11 0,0 0-11 16,0 0-3-16,-10-46 1 0,0 70 5 15,-6 6 3-15,-1 7 0 0,-1 3-1 0,-2 1-6 16,2 2 1-16,0 4 1 0,1-3-1 0,0 1 4 16,4 0-3-16,1-3 0 0,5-4-1 15,0-1-3-15,5-6-1 0,2-2-2 0,0-3 0 16,9-5-2-16,-1 3 0 0,6-6-3 0,4-3-3 16,3-3-3-16,4-2-4 0,3-4-5 0,6-6-14 15,1 0-28-15,1-3-37 0,-1-6-67 0,2-4-109 16,-6-2-189-16,-8 2-609 0,-9 5-596 0</inkml:trace>
  <inkml:trace contextRef="#ctx0" brushRef="#br0" timeOffset="3173.8014">4171 3936 2378 0,'0'0'262'0,"0"0"-145"0,0 0-26 15,0 0 8-15,0 0 3 0,0 0-4 0,0 0-30 16,0 0-21-16,0 0-8 0,0 0-8 15,0 0-14-15,122-7-7 0,-78-2-1 0,4-1-15 16,0-4-25-16,-2 0-207 0,-10 3-475 0,-14 3-1088 0</inkml:trace>
  <inkml:trace contextRef="#ctx0" brushRef="#br0" timeOffset="3744.2598">4802 3694 2409 0,'0'0'77'0,"0"0"-26"15,0 0 28-15,0 0 35 0,0 0 26 0,0 0 16 16,0 0-39-16,0 0-41 0,0 0-26 0,0 0-17 16,0 0-6-16,0 0 1 0,0 0 5 0,0 0-5 15,101-136-2-15,-79 124 1 0,0 2-7 0,-2 0 3 16,0 2 1-16,-3 2-6 0,-1 0 0 16,-4 3-5-16,-1 1-1 0,-5 2-3 0,1 0-2 15,-5 0-4-15,2 7 1 0,-1 3 4 0,1 3 1 16,2 3 4-16,-2 4-1 0,3 7 0 0,-4 0 2 15,4 5-2-15,-4 4-1 0,2 0 0 0,-2 2-1 16,-1 0 3-16,1 2 3 0,-2-2-2 16,-1 1-2-16,0-3 1 0,0 1-1 0,0-2-1 15,0-2 0-15,0-1-6 0,-1-3-2 0,-2 0-4 16,2-4-3-16,0-1-2 0,1 0-6 16,0-3-16-16,1-3-32 0,6 1-64 0,1-4-132 15,1-3-403-15,-4-4-1207 0</inkml:trace>
  <inkml:trace contextRef="#ctx0" brushRef="#br0" timeOffset="4191.3698">6532 2915 3427 0,'0'0'45'0,"0"0"-7"16,0 0-8-16,0 0 20 0,0 0 18 16,0 0 8-16,0 0-4 0,0 0-20 0,0 0-22 15,-125-140-13-15,113 139-8 0,-1 1-9 0,-1 3-2 16,-1 9-4-16,-4 5-2 0,-4 8 0 0,-2 7 0 16,-2 5-1-16,0 4 5 0,-1 4 0 15,5 1 0-15,0 0 6 0,3-2-3 0,5 1 1 16,2-4 0-16,4-4-1 0,2-1-3 0,5-6 0 15,2-1 0-15,2-1-4 0,7-1 6 16,6-2 2-16,1 0 1 0,6-4 2 0,6 0 0 16,4 3-4-16,6-4-1 0,2-1 2 0,2 3-1 15,1-2 1-15,1 3 1 0,-4 0-5 0,-4 3-1 16,-3 0-3-16,-4 0-4 0,-5 1-2 16,-9-3-3-16,-3 2 0 0,-5-3 0 0,-6 2 1 15,-1-1 5-15,-8 1 0 0,-4 0 5 0,-7-1 5 16,-3 2 1-16,-8 0 4 0,-1-3 3 0,-4 0-1 15,-1-1-1-15,-2-6 1 0,4 0-4 0,-3-2-1 16,5-4 0-16,2-2-6 0,6 1-14 16,4-4-31-16,4-2-51 0,11-1-85 0,1-2-247 15,4 0-993-15</inkml:trace>
  <inkml:trace contextRef="#ctx0" brushRef="#br0" timeOffset="4528.0729">7042 3270 3222 0,'0'0'183'0,"0"0"-95"15,0 0-42-15,0 0 10 0,-142 20 13 0,114-1 6 16,-1 6-11-16,-1 4-20 0,2 5-19 16,5 3-8-16,2 4-6 0,2 2-6 0,9 0-3 15,2-1-5-15,6-2-3 0,2-2-1 0,9 0 0 16,3 1 2-16,7-4 1 0,2-1 1 0,1-5-2 15,5-6 1-15,-3-4-1 0,3-7 1 0,-3-4 4 16,1-6 0-16,-2-2 1 0,-2 0 0 16,1-7 1-16,-3-5 4 0,1-4 3 0,-3-2 2 15,-3-6 1-15,-4-1-1 0,-1-5-1 16,0-3-2-16,-6-4-3 0,-1-3-1 0,-2-2-1 0,0 1-6 16,-3 1-7-16,-2 3-10 0,-2 2-10 0,-1 6-8 15,0 4-10-15,3 8-19 0,-2 6-24 16,2 5-38-16,-1 5-71 0,3 1-97 0,-1 1-233 15,2 5-565-15,1-1-284 0</inkml:trace>
  <inkml:trace contextRef="#ctx0" brushRef="#br0" timeOffset="4978.7651">7353 3337 3074 0,'0'0'262'0,"0"0"-82"0,0 0-42 16,0 0-16-16,0 0-9 0,0 0-20 0,0 0-26 15,0 0-21-15,0 0-46 0,0 0 0 0,0 0 0 16,0 0 0-16,0 0 0 0,0 0 0 16,-13-28 0-16,11 53 0 0,-3 9 0 0,2 7 0 15,-5 6 0-15,1 5 0 0,-1-2 0 0,-1 3 0 16,-3-3 0-16,-2 1-3 0,3-3 4 0,-2-4 1 16,0-3-2-16,1-1 0 0,0-6 0 15,2-2 0-15,-2-4 0 0,5-4 0 0,3-5 0 16,-2-4 0-16,5-6 0 0,0-4 0 0,1-2 0 15,0-3 0-15,0 0 0 0,0 0 0 0,1-5 0 16,4-4 0-16,-2-6 0 0,2-5 0 0,1-8 0 16,4-4 0-16,0-3 0 0,-1-5 0 15,3-5 0-15,-2-3 0 0,3-2 0 0,2-2 0 16,-3-1 0-16,3 1 0 0,-1 7 0 0,-2 3 0 16,-3 10 0-16,-1 10 0 0,-5 10 0 15,-1 7 0-15,-2 4 0 0,0 1 0 0,0 0 0 16,0 0 0-16,0 6 0 0,3 3 0 0,1 7 0 15,-1 5 0-15,5 7 0 0,-1 7 0 0,3 3 0 16,-3 3 0-16,2 1 0 0,1 1 0 16,1 2 0-16,-1-1 0 0,-1-1 0 0,1-2 0 15,-1-2 0-15,0-2 0 0,-1-3-9 0,-4-2-18 16,2-5-28-16,-3 0-33 0,-1-6-55 0,-1-1-104 16,2-6-246-16,-3-6-1009 0</inkml:trace>
  <inkml:trace contextRef="#ctx0" brushRef="#br0" timeOffset="5562.4238">7045 3798 2313 0,'0'0'690'0,"0"0"-582"0,0 0-69 0,0 0-6 16,0 0-2-16,0 0-13 0,0 0 2 0,0 0-19 15,0 0 6-15,0 0 2 0,0 0-7 16,131-40 6-16,-75 32-8 0,4-3 5 0,1 1-1 15,-2-4-6-15,-7-2-1 0,-1-2 0 0,-10-2 1 16,-2-2 6-16,-8-1 4 0,-9 2 15 16,-2 1 13-16,-3 0 33 0,-6 3 37 0,-4 1 23 15,-5 2 8-15,-2 0-18 0,0 4-29 0,0 3-29 16,-5 4-26-16,3 1-35 0,-1 2 0 0,-1 0 0 16,2 0 0-16,1 0 0 0,0 3 0 0,-1 0 0 15,0 5 0-15,-2 6 0 0,2 6 0 16,-1 10 0-16,-2 9 0 0,3 4 0 0,0 3 0 15,1 1 0-15,1-1 0 0,0-1 0 0,0-4 0 16,3-2 0-16,0-3 0 0,3-1 0 0,-2-2 0 16,4-4 0-16,-5-4 0 0,2-4 0 0,-3-5 0 15,-1-7 0-15,-1-3 0 0,0-3 0 16,0-3 0-16,0 0 0 0,0 0 0 0,0 0 0 16,0 0 0-16,-1 0 0 0,1-3 0 0,0-5 0 15,-2-7 0-15,0-6 0 0,-4-9 0 0,4-4 0 16,-4-5 0-16,5-4 0 0,1-6 0 15,0-3 0-15,8-5 0 0,0-2 0 0,1-1 0 16,1 4 0-16,1 2 0 0,-2 6 0 0,-3 9 0 16,3 6 0-16,-2 9 0 0,-4 4 0 15,4 8 0-15,-4 2 0 0,3 4 0 0,-1 1 0 16,3 4 0-16,1 1 0 0,2 0 0 0,1 6-18 16,3 5-4-16,0 4-5 0,2 6-4 15,-1 3-2-15,2 4 0 0,0 3 0 0,-3 3 1 16,1 2 1-16,-4-3-4 0,-2 0-7 0,-7-4-7 15,-3-3-12-15,-1-1-4 0,-11-4 15 0,-8 0 8 16,-8-2 3-16,-5 0-21 0,-5-5-63 0,-5 0-98 16,12-4-230-16,9-4-1017 0</inkml:trace>
  <inkml:trace contextRef="#ctx0" brushRef="#br0" timeOffset="6567.7276">9270 3066 142 0,'0'0'451'0,"0"0"-326"16,0 0 123-16,0 0 116 0,0 0 89 0,0 0 56 15,0 0-111-15,0 0-128 0,0 0-91 0,0 0-94 16,0 0-42-16,0 0-18 0,63-47-3 0,-69 66 0 16,-1 10 4-16,-3 9 8 0,0 9-3 0,0 5-1 15,-1 1-6-15,3 4-8 0,0 3-2 16,-1 3-1-16,4 3 3 0,-2-2 7 0,1-4 1 16,1-3 1-16,0-5 0 0,0-7-6 0,2-5 2 15,-2-7-7-15,4-3-3 0,-1-7 1 0,0-7-8 16,1-3 3-16,-2-6 2 0,3-4 3 0,-1-3 7 15,1 0 3-15,0 0 11 0,0 0 5 16,0-3 3-16,0-3 7 0,0-5-14 0,0-8-10 16,-1-9-12-16,1-6-12 0,0-9 2 0,1-6 1 15,6-6 3-15,1-5-9 0,3-6 1 16,0-3-1-16,1-5-3 0,1-1 6 0,1 2 1 16,-1 0 0-16,-2 6-3 0,-2 7 4 0,-1 12-1 15,-5 13 0-15,-2 14 5 0,0 8-5 0,-1 7-1 16,0 4-2-16,0 2-7 0,0 0-3 15,0 4-12-15,0 6-6 0,-1 8 5 0,1 10 3 16,0 11 12-16,0 7 8 0,0 3-1 0,1 0 0 16,4 2 0-16,-1-5-5 0,4 0-3 0,1-4 3 15,1-3 1-15,2-2 1 0,0-6 9 0,3-2-5 16,-2-6 1-16,-1-5 0 0,-1-4-2 16,2-3 1-16,-1-5 1 0,-4-4 3 0,1-2-2 15,0 0 5-15,1-3 2 0,1-10 1 0,4-4 4 16,-1-6-6-16,2-4 1 0,0-9-3 0,2 0-2 15,0-5 2-15,-2-1 0 0,2-3 2 16,-1-3 2-16,-4 0-4 0,1 0 0 0,-1 5 0 16,-6 6 3-16,-1 8 1 0,-4 9 1 0,0 6 2 15,0 6-5-15,-2 5 3 0,0 3-4 0,0 0-6 16,0 0-7-16,0 3-18 0,-2 8-7 16,2 9 4-16,0 11 7 0,0 10 13 0,0 8 10 15,0 4-3-15,0 2 0 0,0 0 1 0,0 1 0 16,-2 3 2-16,0 0 3 0,1-3 2 15,-2-1-2-15,-2-1 0 0,2-3-6 0,-1-2-5 16,1-3-7-16,2-8-17 0,0-4-29 0,0-4-37 16,-1-6-64-16,2-4-78 0,0-5-132 15,0-5-490-15,0-4-765 0</inkml:trace>
  <inkml:trace contextRef="#ctx0" brushRef="#br0" timeOffset="6795.3308">10078 2946 2624 0,'0'0'209'16,"0"0"-28"-16,0 0-46 0,0 0-28 16,0 0-17-16,0 0-35 0,0 0-33 0,0 0-18 15,0 0-5-15,0 0 11 0,0 0 11 0,0 0 12 16,0 0 6-16,0 0-8 0,-22 192-6 16,14-143-6-16,3 0-5 0,-3 0-5 0,2 0-4 15,-2 2-1-15,1 0-3 0,-2-3 2 0,2 4-1 16,0-8-4-16,0-2-5 0,0-3-9 0,3-6-18 15,-1 0-38-15,1-5-58 0,1-7-80 16,3-3-110-16,0-4-294 0,0-6-569 0,0-3 129 0</inkml:trace>
  <inkml:trace contextRef="#ctx0" brushRef="#br0" timeOffset="7088.2948">10292 3236 2452 0,'0'0'226'16,"0"0"-68"-16,0 0-52 0,0 0-6 0,0 0-6 15,0 0-5-15,0 0-18 0,0 0-23 0,0 0-17 16,0 0-12-16,0 0-7 0,0 0-2 0,-125 63-1 16,104-31 2-16,1 2-1 0,-1 1-1 15,0 1-3-15,2-3-3 0,5 1 0 0,-1-3 0 16,5-4 0-16,1-1 1 0,4-2 0 0,0-5-2 16,3 0-2-16,1-4 0 0,1-1 2 15,0-2 1-15,4-3 4 0,1 2 1 0,3-2 4 16,3 1 4-16,1-3 3 0,6 3 2 0,2-4 1 15,5-2-3-15,7 1-3 0,4-3 0 16,4-2-7-16,1 0-3 0,-1 0-5 0,0 0-9 16,-6 0-6-16,-3 0-13 0,-2 0-13 0,-6 0-20 15,-4 1-37-15,-3-1-77 0,-6 0-77 0,-4 0-115 16,-1 0-282-16,-3-3-584 0</inkml:trace>
  <inkml:trace contextRef="#ctx0" brushRef="#br0" timeOffset="7493.7017">10492 3202 2935 0,'0'0'70'0,"0"0"-11"0,0 0-4 0,0 0 12 16,0 0 5-16,0 0 1 0,0 0-7 0,0 0-4 16,122-112-10-16,-88 94-9 0,3 1-4 15,0-2-1-15,-3 2 0 0,-2 1 2 0,-5 2 0 16,-6 0 2-16,-4 3 5 0,-5 2 3 0,-5 1 4 15,-2 2 0-15,-4 1-6 0,1 2-7 0,-2 2-31 16,0 1-10-16,0 0 0 0,0 0 0 16,-2 0 0-16,1 0 0 0,0 0 0 0,-1 0 0 15,0 0 0-15,1 1 0 0,0 2 0 0,1-1 0 16,-2 1 0-16,2 3 0 0,-1 7 0 16,-2 5 0-16,-3 9 0 0,1 7 0 0,-1 4 0 15,0 1 0-15,2 0 0 0,0 0 0 0,-1 3 0 16,3 1 0-16,0 0 0 0,1 0 0 0,1 1 0 15,0 1 0-15,1-1 0 0,3-1 0 0,1-1 0 16,-1-4 0-16,2 1 0 0,-2-6 0 16,0-2 0-16,0-3 0 0,-1-1 0 0,0-2 0 15,0-4 0-15,-3-3 0 0,0-1 0 0,0-3 0 16,0 0 0-16,-4-3 0 0,-1-2 0 0,-1 2 0 16,-5-4 0-16,-1 3-45 0,-7-3-130 15,-3-2-124-15,4-4-493 0,6 1-1132 0</inkml:trace>
  <inkml:trace contextRef="#ctx0" brushRef="#br0" timeOffset="12494.2231">1560 5598 0 0,'0'0'0'0,"0"0"0"16,0 0 0-16,0 0 0 0,0 0 0 0,0 0 0 15,0 0 0-15,0 0 0 0,0 0 0 0,0 0 0 16,0 0 0-16,0 0 0 0,17-60 50 16,-2 57 36-16,3-2 14 0,2 2 21 0,2 0 28 15,5 0 14-15,1 0 0 0,3 0-10 0,4 2-2 16,3-4 5-16,2 2-5 0,4-3-15 0,5 0-23 15,3-1-26-15,3 0-3 0,3-3-3 0,11 1-3 16,-1 0-1-16,5-1-10 0,4 0-6 16,7 0-7-16,1-1-6 0,5 0-8 0,3 2-7 15,1 2-9-15,1 1-9 0,0 0-4 0,4 2-5 16,-4 1 5-16,6 0-2 0,0 0 0 0,4-2 1 16,2 2-4-16,0-2 0 0,4-1 4 15,1 1 3-15,4-1 11 0,1 0 6 0,4 0 4 16,1-2 2-16,0-1-1 0,2 1-3 0,0 1-4 15,-1-2-4-15,-2 1 0 0,-1 2-1 16,1 0-1-16,0 1-3 0,1 0-4 0,-1 1-1 16,1 1-2-16,0 1-1 0,-1 0-1 0,-2 2-3 15,2 0 0-15,1 0-4 0,-5 0-1 0,-1 2-1 16,-1 1-2-16,-8 0 3 0,2 0 0 16,-5-1 2-16,0-1-4 0,-5 1 0 0,-1 0 0 15,-6-2 1-15,-2 0 3 0,-4 0 2 0,2 0 3 16,-5 0-1-16,3 0 5 0,-4 0 2 0,-1 0 3 15,-5-2 2-15,2 0-6 0,-4 2-3 0,-1-1-9 16,2 1-1-16,-3 0 3 0,2 0 2 16,4 0 4-16,-3 0 2 0,5 1-7 0,-4 3-3 15,2-1 0-15,-1 0-2 0,-2 1 2 0,0 1 2 16,1 0-1-16,-5-1-8 0,-1 1 5 0,-6 0 2 16,3-2-2-16,-5-1 9 0,-1 1-6 15,-6-1 0-15,4-1-1 0,-7 1 0 0,0-1 1 16,-2 1-1-16,0-1 1 0,-1 1-2 0,-1-2 1 15,-3 2-1-15,0-2 1 0,-1 0 0 0,-2 0 0 16,-2 0 1-16,-2 0 0 0,-3 0-2 16,2 1 1-16,-5-1 0 0,-2 0 0 0,-7 0 2 15,1 0-3-15,-4 0 1 0,-5 0 1 0,-2 0 0 16,-2 0 1-16,-3 0 1 0,-1 0-1 16,-3-1-2-16,-1 1 3 0,1 0-4 0,-2 0 0 15,-1 0 0-15,1 0-3 0,-2 0-1 0,1 0 0 16,-1 0-2-16,0 0 2 0,0 0 2 0,0-2-1 15,0 2 1-15,0 0-1 0,-1 0 1 0,-1 0 0 16,1 0 4-16,0 0-2 0,0-2-2 16,0 2-2-16,1 0-6 0,-1 0 1 0,1 0 0 15,-2 0 0-15,2 0 4 0,0 0-1 0,0 0 1 16,0 0 0-16,0 0-3 0,0 0-4 0,0 0-13 16,0 0-26-16,0 0-54 0,0 0-76 0,-1 0-128 15,-2 0-457-15,2 0-864 0</inkml:trace>
  <inkml:trace contextRef="#ctx0" brushRef="#br0" timeOffset="16399.1485">1891 7176 706 0,'0'0'267'16,"0"0"-69"-16,0 0-23 0,0 0 14 0,0 0 14 15,0 0-1-15,0 0-21 0,0 0-7 0,0 0-28 16,0 0-21-16,0 0-26 0,0 0-31 16,14-10-1-16,3 0-6 0,3-3 4 0,2-4 2 15,1 1-2-15,2-4-1 0,0 0-4 0,1-1-4 16,-1 2-8-16,2-1-5 0,-4 1-6 15,-1 2-8-15,-1 2-2 0,-2-2-5 0,0 3-4 16,-4 1 0-16,-1 0-6 0,-3 1 3 0,-1 2 1 16,-4 0 0-16,0 1 6 0,-1 0-4 15,-2-1 0-15,-2 3 0 0,0-1-3 0,0 2 0 16,2 2 0-16,-3 1-4 0,0 1-3 0,0 1-1 16,0 1-2-16,0 0-2 0,0 0-1 0,0 0-4 15,0 0-3-15,0 0-1 0,0 0-3 16,0 0 5-16,0 0 1 0,0 0 2 0,0 0 2 15,0 0-3-15,0 0 0 0,0 0 0 0,0 0 1 16,0 0 0-16,0 0 0 0,0 0 0 0,0 0-2 16,0 0 3-16,0 0 0 0,0 0 1 0,0 0 1 15,0 0 0-15,0 0 0 0,0 0 0 0,0 0 0 16,0 0-1-16,0 0 0 0,0 0-1 16,0 0 0-16,0 0 1 0,0 0 0 0,0 0 0 15,0 0 3-15,0 0-4 0,0 0 0 0,0 0 1 16,0 0-2-16,0 0 3 0,0 0 1 0,0 0 1 15,0 0 0-15,0 0 0 0,2-3 1 16,-2-1-2-16,1-2 2 0,1 0-3 0,-1 0-2 16,-1 0 2-16,1 1-2 0,-1 2 2 0,2 0 0 15,-2 0 1-15,0 1 0 0,0 1-1 16,0-1-1-16,0 2-1 0,0 0-1 0,0 0 1 16,0-2-1-16,0 2 1 0,0 0 0 0,0 0 0 15,0 0 1-15,0 0-1 0,0 0 2 16,0 0-2-16,0 0-1 0,0 0 1 0,1 0-3 15,-1 0 2-15,0 0 2 0,0 0 0 0,0 0-2 16,0 0 2-16,0 0-3 0,0 0 0 0,0 0 1 16,0 0-1-16,0 0 0 0,0 0-2 15,0 0-1-15,0 0 2 0,0 0 1 0,0 0 1 16,0 0 3-16,0 0-3 0,0 0 0 0,0 0 1 16,0 0-1-16,0 0 1 0,0 0 1 0,0 0 1 15,0 0-3-15,0 0 2 0,0 0 1 0,0 0 1 16,0 0-1-16,0 0 0 0,0 0-2 0,0 0 0 15,0 0 0-15,0 0 0 0,0 0-1 16,0 0 0-16,0 0 0 0,0 0 0 0,0 0 1 16,0 0 0-16,0 0-1 0,0 0 1 0,0 0 0 15,0 0 1-15,0 0-3 0,0 0 4 0,0 0 0 16,0 0 0-16,0 0 1 0,0 0 0 16,0 0-3-16,0 0 0 0,0 0 3 0,0 0-3 15,0 0 2-15,0 0 1 0,0 0-3 0,0 0 1 16,0 0 2-16,0 0-3 0,0 0 4 15,0 0-3-15,0 0 0 0,0 0 2 0,0 0-4 16,0 0 2-16,0 0 0 0,0 0-1 0,0 0 0 16,0 0 1-16,0 0-1 0,0 0-1 0,0 0 4 15,0 0-4-15,0 0 1 0,0 0 1 0,0 0-2 16,0 0 2-16,0 0 1 0,0 0 0 16,0 0-1-16,0 0 0 0,0 0-1 0,0 0-3 15,0 0 1-15,0 0-4 0,0 0-5 0,0 0-7 16,0-1-26-16,0-1-73 0,2-2-120 0,1-2-139 15,-2 1-509-15,2 3-742 0</inkml:trace>
  <inkml:trace contextRef="#ctx0" brushRef="#br0" timeOffset="16837.4241">2138 7170 1702 0,'0'0'776'0,"0"0"-696"0,0 0-9 0,0 0 2 16,0 0 27-16,0 0 18 0,0 0-1 0,0 0-22 15,0 0-34-15,0 0-24 0,0-155-18 0,1 153-10 16,2 0-3-16,-2 1-5 0,-1 1 5 0,0 0 0 15,0 0 0-15,0 0 3 0,0 0-2 0,0 0 2 16,0 0 1-16,0 0-1 0,0 0 4 16,0 0 0-16,0 0 1 0,0 0-1 0,0 0-3 15,0 0-3-15,0 0-3 0,0 0 0 0,0 0-4 16,0 0 0-16,0 0-2 0,0 0-4 0,0 0 2 16,0 0 1-16,0 0-2 0,0 0 4 15,0 0 1-15,0 0 0 0,0 0 1 0,0 0 3 16,0 0-3-16,0 0 2 0,0 0 0 0,0 0-4 15,0 0 4-15,0 0-1 0,0 0-1 16,0 0 2-16,0 0-5 0,0 0-1 0,0 0-4 16,0 0-8-16,0 0-8 0,0 0-17 0,0 0-33 15,0-2-75-15,0 2-115 0,0 0-221 0,2 0-393 16,-1 0-527-16</inkml:trace>
  <inkml:trace contextRef="#ctx0" brushRef="#br0" timeOffset="17687.8666">2016 7287 1819 0,'0'0'303'0,"0"0"-118"0,0 0-27 16,0 0 1-16,0 0-8 0,0 0-28 0,0 0-36 15,0 0-31-15,0 0-18 0,0 0-5 0,0 0-4 16,0 0-3-16,42-176 2 0,-23 150 2 0,5-2 0 16,3-1 2-16,1 2-2 0,2-3-2 15,1 5-2-15,0-2-4 0,0 4-1 0,0 0-2 16,-2 2-3-16,-2 1-1 0,0 3 0 0,-5 2-2 16,-3 2-4-16,-1 6-3 0,-7 2-3 15,-4 3-7-15,-4 2-5 0,-3 0-3 0,0 0-1 16,0 7 9-16,-2 5 10 0,-4 8 7 0,-1 6 2 15,-4 6-4-15,-3 3-2 0,-3 2-7 16,0 3 1-16,-2-1-1 0,1-1-2 0,-2 0 2 16,4-4 0-16,1-3 0 0,3-3-2 0,2-4 0 15,2-4-3-15,6-2-3 0,0-4-3 0,2-3-3 16,0-4-3-16,2 1 0 0,3-3 3 0,1-1 2 16,5-2 8-16,-1-2 5 0,1 0 5 15,6 0 0-15,-4 0 1 0,6-3-4 0,0-3-2 0,0 1 0 16,2-1 0-16,1 3 0 0,0 1-1 15,5 2-3-15,-3 0-2 0,4 6-1 0,-2 5 3 16,-1 3 0-16,-4 3 0 0,0 0-3 16,-2 3-2-16,-4 0-1 0,-1 3 3 0,-2-1 1 15,-3 2 2-15,-4 1 1 0,-2 1 0 0,-2-1-3 16,-1 2 3-16,-4-2 1 0,-5 3 1 0,-2-1 3 16,-4 0-3-16,-3-1 0 0,-3 0 1 0,-6 0-2 15,-3-1 6-15,-4 0-4 0,-2-3-1 16,0 0-2-16,-4-4 1 0,0 0 1 0,3-5 0 15,0-1 2-15,-1-3-4 0,6-2-1 0,2-4-4 16,8-3-15-16,2 0-36 0,3-6-53 16,9-5-82-16,3-3-170 0,3 1-601 0,2 3-762 0</inkml:trace>
  <inkml:trace contextRef="#ctx0" brushRef="#br0" timeOffset="18190.7598">3847 6321 1787 0,'0'0'296'0,"0"0"-70"0,0 0-93 16,0 0-56-16,0 0-40 0,0 0-23 0,0 0 2 16,0 0 23-16,0 0 18 0,-46 163 7 0,45-110-8 15,1 2-16-15,0 4-10 0,2 1-10 16,3-1-2-16,0 1-2 0,-2-1-2 0,-1-1 1 15,0-1-5-15,-2-5-4 0,0-3-5 0,0-3-4 16,0-4-5-16,-1-4-13 0,-2-1-24 0,0-4-31 16,-1 1-64-16,3-5-117 0,-1-9-269 15,2-6-555-15</inkml:trace>
  <inkml:trace contextRef="#ctx0" brushRef="#br0" timeOffset="20543.5736">3638 6749 2365 0,'0'0'132'0,"0"0"2"0,0 0 18 15,0 0 15-15,0 0 4 0,0 0-13 0,0 0-55 16,0 0-47-16,0 0-37 0,0 0-27 16,-77-164-6-16,89 147 1 0,5-2 0 0,2-1 5 15,4 2 6-15,4-2-2 0,3 0 6 0,1 0-2 16,2 2-3-16,0 1 1 0,2 0 0 15,-4 3 0-15,-3 3 4 0,-2 2-4 0,-6 3-1 16,0 3-2-16,-6 2-5 0,-5 1-2 0,-2 0-6 16,-4 1-8-16,-2 5 0 0,-1 3 3 15,0 4 11-15,-1 2 10 0,-5 5 10 0,-2 1-3 16,-4 5 0-16,-1 1-2 0,-2 0-1 0,-1 2 1 16,-1-1 0-16,2 1 0 0,-1-1-2 0,3-3 1 15,2-1-2-15,2-3-1 0,3 1-2 16,2-4-1-16,1-1-1 0,3-1-4 0,0-1-4 15,4-1-4-15,3-2-5 0,2 2-1 0,1-4 4 16,2 3 8-16,4-1 8 0,-1-1 3 0,5 0 0 16,-2-1-10-16,6 1 1 0,1 0 6 15,1 0-1-15,4 1 10 0,0 0-1 0,1 2-4 16,0 0 2-16,-1 1-5 0,-1-1 3 0,-2 3-2 16,-4-1-2-16,0 4-3 0,-4 2-9 0,-3 3-12 15,-4-1-6-15,-4 2 0 0,-6 2 2 0,-2-1 8 16,-6 1 8-16,-7 0 5 0,-4-1 6 0,-4 1 7 15,-2-4 1-15,-4 0 4 0,-1-4 2 16,-4 0 4-16,1-4 0 0,-3-2 0 0,3-2 2 16,-2-1-1-16,3-3 3 0,3-3-1 0,3-2 0 15,4-2-3-15,4-1-3 0,4 0-1 16,5 0-2-16,4 0 1 0,1-4-14 0,2-4-22 16,0-3-19-16,4-4-17 0,4-4 4 0,3-2 12 15,3-2 17-15,3-5 12 0,2-1 2 16,4-6 10-16,5-2-2 0,1-5 6 0,3-2 8 15,1-6-1-15,2-6 5 0,1-4-1 0,2-1 2 16,1-2 1-16,0 3 4 0,0 2 2 0,-3 7 4 16,-3 4 2-16,-3 8 3 0,-2 5-2 0,-7 7-2 15,-3 2-1-15,-6 7 4 0,-3 4 10 16,-6 5 13-16,1 1 13 0,-4 4 3 0,0-1-6 16,0 3-8-16,-4 2-11 0,2 0-10 0,1 0-11 15,-3 0-16-15,0 5-12 0,-1 1-6 0,-1 5-1 16,-2 2-1-16,1 4 3 0,-2 4 0 0,3 2 3 15,-3-2 2-15,6 2-3 0,0-1 0 16,2-4 0-16,1 2-6 0,0-3 3 0,2 0 3 16,4 0 2-16,2-2 6 0,1-2-1 0,2-2 2 15,1 0-1-15,1-2 1 0,2-1 2 0,-3 0 0 16,4-2 3-16,-1 1 0 0,3 1 2 16,-5 0-4-16,5 3 1 0,-5-1 0 0,2 4-2 15,-3 3 0-15,-1 0-3 0,-1 3-4 0,-1 2-6 16,-3-1 4-16,-1 2 1 0,-4 0 2 15,0-1 7-15,-1-1-1 0,-1 0 3 0,-4 1 2 16,-1 0-1-16,-2-1 2 0,1-1-2 0,-1-2 2 16,0 1 5-16,0-3-5 0,1-2-1 0,2 0-2 15,2-1-3-15,1-4-2 0,2-1-4 16,0-3-6-16,0 1-5 0,5-3 5 0,6 0 5 16,0-3 7-16,8 0 6 0,1-1-1 0,3-7-1 15,5-2-5-15,2-4 3 0,2-3-7 0,0-2-1 16,1-1 4-16,-2-1 0 0,0-3 7 0,-1-3 2 15,0-1 2-15,-2-3-1 0,0-1-1 16,-5-4 0-16,-1 0 0 0,-5-5-3 0,-2 3 6 16,-2-2 0-16,-6 4 1 0,-3 0 4 15,-3 2-2-15,-1 7 0 0,-1 2 0 0,-6 3-2 16,-3 6 1-16,-2 5-1 0,-2 3-4 0,-4 5-1 16,-1 3-7-16,-2 2-2 0,-4 9 0 0,-1 6 4 15,1 5-3-15,0 6 0 0,0 2 1 0,3 3-6 16,1 1 3-16,4 1-3 0,2 1-4 0,7-2 3 15,2 1-7-15,3-2-7 0,3-4-13 16,0-2-10-16,6-8-2 0,3-2 7 0,4-3 13 16,1-5 10-16,2-1 10 0,2-6 4 0,2-2 8 15,2-2 4-15,2-9 1 0,1-1 2 16,0-5-4-16,0-1-3 0,-2-2 0 0,-3-3 0 16,1-2 3-16,-4-1 1 0,-1 0-1 0,-2-1 1 15,-3 2-3-15,-2 0 6 0,-2 0-6 16,-2 1 2-16,1 3 1 0,-5-1-6 0,1 6 1 15,-2-1-3-15,0 4-11 0,0 4-8 0,-3 3-12 16,0 2-37-16,0 4-31 0,2 0-34 0,1 0-49 16,0 4 9-16,-1 3 24 0,1 3-5 15,0 1 3-15,1-1-25 0,2 0-56 0,5 0-46 0,-2-3 12 16,4-2 1-16,1 0-22 0,2-4 39 16,-1-1 13-16,3 0 235 0,0 0 0 0,1-6 0 15,0-2 0-15,2-1 0 0,-2-1 0 0,0-2 0 16,0-1 0-16,-2-1 0 0,1 0 0 0,-4-1 0 15,-1 2 0-15,0-1 0 0,-3 0 0 16,0 1 289-16,-4 1 97 0,0 1 30 0,-1 4-19 16,-2-1-64-16,0 2-77 0,-3 0-57 0,-1 1-42 15,2 1-20-15,-4 1-13 0,3-1-17 0,-2 1-23 16,-1 0-24-16,1 2-19 0,1 1-16 16,-1 0-12-16,0 0-9 0,-4 0-8 0,2 6-4 15,-2 5-4-15,-2 3 1 0,-4 5-2 0,1 6 1 16,-3 6 3-16,-3 4 3 0,0 4 6 15,0 0 2-15,0 3 4 0,2-1-4 0,1-1-2 16,3-2-3-16,4-2-4 0,3-6-7 0,3 0-7 16,4-6-4-16,0-1-2 0,7-4 5 0,4-4 5 15,0-3 10-15,4-4 7 0,0-4 8 16,1-4 2-16,0 0 1 0,4-2-2 0,-1-8-1 0,1-2-1 16,1-2 2-16,-3-1 1 0,-4-4 2 15,0 0 5-15,-3-3 1 0,-2-1 3 0,-2-3 2 16,0 1 0-16,-5 0-1 0,-1 0-1 0,-1 0-2 15,0-1-5-15,0 0-3 0,-1 1-2 16,-1 2-3-16,-2 1 0 0,0 3 0 0,2 3 0 16,-2 6 2-16,1 2-1 0,1 5-3 0,2 1-5 15,0 2-7-15,0 0-13 0,0 0-12 0,0 0-18 16,0 0-13-16,0 0-9 0,0 0-3 16,0 3 26-16,0 0 22 0,0 2 19 0,0 0 19 15,0-1-10-15,0-1-4 0,1 1 1 0,0-4-2 16,-1 1 1-16,2-1 2 0,-2 0-3 0,0 0-1 15,1 0 0-15,-1 0 2 0,0 0 2 16,1 0 2-16,-1 0-2 0,2 0-3 0,-1 0-5 16,0 0 4-16,-1 0 9 0,2 0 5 0,1 0 5 15,0 0-4-15,-2 0-6 0,0 0-4 16,-1 0 7-16,0 0 3 0,0 0 2 0,0 0 0 16,0 0-9-16,0 0-15 0,-1 3-20 0,0 2 9 15,-1 3 7-15,1 1 12 0,0 3 19 0,-1 1-12 16,2 3 0-16,0-1-2 0,0 3 0 15,0-1 0-15,2 4-1 0,3-1-1 0,-3 1 1 0,4 0-2 16,-1 1 4-16,1 0-1 0,-2-1-1 16,4-1 1-16,-1-2-4 0,-1-1 2 0,2-1-2 15,1-3 0-15,-1 0 0 0,3-4-2 0,-3-1 0 16,2-1 0-16,-1-2 3 0,-1-3 2 0,2-2 3 16,3 0 2-16,0 0-4 0,1-8 2 15,3-1-2-15,-2-2-3 0,2-3 4 0,2-3 0 16,-3-1 2-16,1-4 2 0,-2-1 1 0,0-1 4 15,-3-4 4-15,-1 0 5 0,-3-1 1 16,0-2-1-16,-4 1-1 0,-1-1-4 0,0 2 8 16,-3 2 8-16,0 5 13 0,-8 5 12 0,2 3 6 15,-1 5 8-15,-1 5-7 0,-3 2-7 0,3 2-21 16,-1 2-22-16,-1 8-14 0,2 10-9 16,-4 6 2-16,1 6 6 0,-1 5 4 0,2 1 7 15,-3 2-5-15,1 0 2 0,0 0-3 0,3-3-3 16,2-3 2-16,0-6-4 0,5-4-4 0,2-4-3 15,0-3-3-15,0-5 4 0,2-2 8 0,6-5 7 16,-2-2 7-16,3-3 4 0,2 0 2 16,2-4 1-16,1-6 0 0,3-6-3 0,0-4-2 15,0-3 0-15,2-5-4 0,1-4 0 0,0-1 0 16,-1-5-1-16,-3 0 2 0,0-3 0 0,-3-4 1 16,3-3-2-16,-5-5 0 0,0-5-1 15,-2-4 0-15,-2-4 5 0,-3-2-4 0,-1-2 1 16,-1-1-2-16,-2 1 2 0,0 1-1 0,0 1 2 15,-5 5 7-15,0 8-3 0,-1 9 13 0,-2 9 1 16,1 11 5-16,2 9 5 0,0 8-8 16,1 4-5-16,3 5-13 0,-1 0-20 0,0 3-18 15,-2 13-5-15,2 10 3 0,-6 14 13 0,1 12 9 16,0 11 1-16,-1 3-2 0,-3 5-2 0,3 4 3 16,-1 5 0-16,-1 4 3 0,2 5-4 15,2 0 3-15,-1 0 1 0,5-8-4 0,2-4-2 16,0-8-8-16,8-8-7 0,3-5-7 0,6-9-3 15,3-6-7-15,5-10-15 0,1-4-41 0,4-9-125 16,-7-6-361-16,-9-6-1216 0</inkml:trace>
  <inkml:trace contextRef="#ctx0" brushRef="#br0" timeOffset="21200.2324">7365 6385 1052 0,'0'0'225'0,"0"0"-30"0,0 0-5 0,0 0 27 0,0 0 22 15,0 0-7-15,0 0-26 0,-6-161-37 16,5 141-31-16,-2 2-19 0,1 1-19 0,1 1-17 15,0 4-11-15,-1 2-1 0,-3 1-4 0,3 1-5 16,2 3-9-16,-2 4-13 0,1-1-16 0,0 2-11 16,1 0-8-16,-3 0-11 0,2 0-3 15,-1 5-6-15,-5 2 2 0,-3 7 0 0,-5 7 4 16,-6 6 2-16,-6 3-1 0,0 6 3 0,-5 1 3 16,1 1 2-16,0 0 2 0,3 0 1 0,2-2 1 15,3-3-4-15,4-2-1 0,2-2-1 16,6-1-4-16,1-2-2 0,8-2 0 0,2 1-5 15,1 0 1-15,8-2 1 0,4-3-1 0,5-2 3 16,3-1 4-16,1-2 5 0,6-1-10 16,1 0 11-16,1-2-3 0,3 1 0 0,-1-2 9 15,1 0-8-15,2 3 1 0,-4 0-5 0,-3 2-3 16,-5-2-4-16,-4 0-3 0,-5-1-4 16,-3-1-7-16,-3-1-13 0,-6 0-4 0,-1-2 7 0,-1 0 11 15,-3 1 18-15,-6-2 11 0,-2 3 3 16,-3 0 1-16,-5 0 1 0,-3 0-6 0,-4-2 0 15,-4 0 0-15,0-2-3 0,-1 3 1 0,1-1-1 16,0-1-2-16,5-2-4 0,1 0-11 0,5-1-31 16,4-2-41-16,5-2-58 0,6-1-85 0,0 0-374 15,4 0-784-15</inkml:trace>
  <inkml:trace contextRef="#ctx0" brushRef="#br0" timeOffset="23353.1292">7675 6673 2842 0,'0'0'110'0,"0"0"-46"0,0 0 4 15,0 0 22-15,0 0 16 0,0 0-5 0,0 0-32 16,0 0-31-16,0 0-26 0,0 0-14 0,0 0-7 16,0 0 3-16,0 0 3 0,0 0-2 15,64-83 3-15,-39 69 0 0,-3-2-1 0,-2-1 3 0,-4 2-2 16,1-2 1-16,-6-1 4 0,-1 1 1 15,-2-3 6-15,-4 1 0 0,-3 0-4 0,-1 0-3 16,0 2-3-16,-2 3-1 0,-7 2 5 0,3 5-2 16,-4-1-1-16,-5 5-1 0,2 1-4 15,-6 2-1-15,0 3 0 0,-3 10-1 0,-2 3-2 16,-3 9 1-16,0 4-1 0,4 5 0 0,0 3 5 16,2 2-1-16,4 2 0 0,3-2-2 0,1 2-2 15,8-4 0-15,-2-1 1 0,7-3 0 0,0-3-5 16,6-4-1-16,0-5-1 0,7-2 1 15,1-4 6-15,5-1 4 0,2-4 5 0,3-5 2 16,5-3-3-16,3-2-2 0,3-2-6 0,-2-7-10 16,3-1 0-16,-3-4 0 0,0-2 4 15,-1-2 11-15,2-2 5 0,-3-5 6 0,-4-1 3 16,0-1 0-16,-5-4-1 0,-3 0 0 0,-6-2-2 16,-3-2 2-16,-3 4 1 0,-4-2 1 0,-2 3 0 15,-1 2-3-15,-3 3-6 0,-1 4 2 16,-3 6 2-16,-2 4 1 0,1 3 3 0,-3 5-6 15,1 3-6-15,-1 2-6 0,-3 7 1 0,-2 6-8 16,1 6 2-16,-3 4 4 0,1 5-5 0,3-2 5 16,2 3 0-16,2-3-3 0,1-1-2 0,2 0-4 15,6-3-5-15,1-1-4 0,0-4-3 0,0-2 1 16,6-5 4-16,0-3 7 0,2-2 8 16,0-2 6-16,2-4 9 0,2-1 4 0,0 0 1 15,7-4 0-15,-1-5-3 0,2-2 1 0,1-2-4 16,-1-3 0-16,-1-1 3 0,-2 0-2 15,0-1 5-15,-3 3 2 0,0 1 2 0,-4 1 3 16,-3 4 7-16,0 1 7 0,-5 3 3 0,2 4 1 16,-4 1-4-16,0 0-14 0,0 0-11 0,0 0-13 15,0 8-1-15,0 4 6 0,0 7 7 16,0 9 8-16,0 5-5 0,0 6-2 0,0 2-4 16,2 4-1-16,1 4 0 0,4 1-1 0,2 6-1 15,1 0-1-15,0 1 1 0,3 1 0 16,-1-1 0-16,4 2-2 0,-4-1-1 0,0 0-3 15,3-2-6-15,-4 0-6 0,1-2-4 0,-3-1-14 16,-4 0-8-16,2-4-8 0,-5-2-14 0,-1-4-8 16,-1-3-16-16,0-4-20 0,-2-6-14 15,-1-2-10-15,-4-5-6 0,-2-3-18 0,-1-5-30 16,1-3-1-16,-1-4 22 0,-2-3 54 0,1-5 67 16,-6 0 41-16,0-8 21 0,-4-1 8 0,-2-5 6 15,0 1 19-15,-2-6 12 0,-1 0 11 0,-2-1 11 16,3-1-5-16,-3 1 1 0,0-2-5 0,3 1-10 15,-1 1-4-15,4 0-7 0,4 2-2 16,4-1 11-16,3 1 2 0,3 0 0 0,4-3-9 16,3 3-19-16,1-3-12 0,1-2-8 0,5-2-3 15,2-2 0-15,2-4-2 0,3-1-3 16,2-5-3-16,3-4-2 0,-1-3-4 0,7-2 1 16,0-3 1-16,0 0 1 0,2-4 5 0,3-8 2 15,1-3 3-15,3-4 5 0,4-2 0 0,-2 1 7 16,2 3 13-16,-4 6 7 0,0 6 8 15,-4 5 2-15,0 11-9 0,-7 6-4 0,-3 5-5 16,-1 8-6-16,-8 3 2 0,-5 7 5 0,0 4 1 16,-4 5-3-16,-1 0-10 0,0 0-18 15,0 0-15-15,-1 3-5 0,0 5-3 0,-3 3 12 0,2 5 8 16,2 4 3-16,-1 5 2 0,0 2-4 16,1 0-2-16,0 1 0 0,0-1-1 0,0-1-5 15,0-3 3-15,0-1-1 0,1-3-1 0,0 0 5 16,1-2-2-16,4-3-2 0,-3-1 0 0,2-2-3 15,-2-3 3-15,0 0-1 0,2-4 2 16,-3-1 2-16,0-1 0 0,0-1 2 0,4-1 0 16,-4 0 5-16,5 0 1 0,-2-3 0 0,3-4-1 15,3-3-6-15,0-2 3 0,4-3 0 0,-3-2-3 16,0-5 3-16,1 1-4 0,2-3-2 16,-2-1 2-16,-2 0-3 0,0-2 4 0,-1 4-2 15,-2 1-1-15,0 4 1 0,-5 6-1 0,2 2-1 16,-3 6 1-16,-2 2-1 0,0 2-11 15,0 0-11-15,0 0-12 0,0 5-17 0,0 6 14 16,0 3 12-16,0 7 14 0,0 3 18 0,1 4-6 16,1-1 0-16,0 0-1 0,3-4 1 0,-2 0 0 15,1-5-1-15,1-1-1 0,1-1-1 16,0-6-1-16,0 1 2 0,-1-4 0 0,3 0 2 16,-1-1-1-16,-1-3 0 0,2 0 2 0,-1-3 0 15,-2 0 3-15,4 0 1 0,0-3 1 0,1-5 1 16,1-1-2-16,1-2 1 0,3-2-2 0,-2-4 1 15,3-3-2-15,0-1-2 0,1-1 1 0,1-3-5 16,-2-1 2-16,1 0 1 0,-2 1 0 16,1 2 0-16,-4 3 1 0,-2 4-1 0,0 2 2 15,-4 3 1-15,-1 5-1 0,-2 1-1 0,0 4-2 16,-3 1-5-16,0 0-3 0,0 0-8 0,0 0-8 16,0 0-6-16,1 4 5 0,1 4 6 15,0 3 10-15,4 1 9 0,-2 2 1 0,4-2 1 16,1 0 0-16,-1 1-2 0,2-1 2 0,1-3 1 15,0 1 1-15,1-3 2 0,4-3-1 16,-2 2 0-16,6-2 0 0,-1-4 1 0,-1 0 1 16,-2 0-2-16,2 0 1 0,-1-8-1 0,-3 2-1 15,-1-1 2-15,1-3-3 0,-1 1 3 16,-3 0 1-16,-2-4 0 0,0 1 1 0,-2-2-2 16,2-2 1-16,-4-1-2 0,1-2-1 0,-2 0 4 15,-3 0-7-15,0-1-3 0,0 1-8 0,-2 1-5 16,-5 1-1-16,0 3 1 0,-3 2 3 0,-3 3-3 15,1 3 0-15,-4 4 2 0,1 2 2 16,-4 0 2-16,3 9 1 0,-1 4-1 0,-2 4 0 16,5 2-6-16,-2 4 4 0,5 2-3 0,2-1 1 15,6 1-1-15,3-2-3 0,0 2-4 0,9-4 2 16,3-1 8-16,3-1 5 0,3-4 9 0,3-3 1 16,1-4 2-16,2-5-3 0,-3-3 3 15,2 0 1-15,-2 0-5 0,0-8 6 0,0-2-2 16,0-2 1-16,-3-2 7 0,2-2 1 0,-3 1-1 15,-3-3 4-15,-1 2 3 0,0 1 6 0,-3-1 7 16,1 1 4-16,-3-1 4 0,-1 3-7 16,2-2-3-16,0 2-9 0,-2 1-9 0,-2 1-3 15,1 3 0-15,-3 3 0 0,-2 0-2 0,0 2-1 16,-1 3-4-16,2 0-6 0,-2 0 2 16,0 0-9-16,0 0-3 0,0 0-3 0,0 0-4 15,0 0 0-15,0 1-1 0,0 3 0 0,0-1 11 16,3 1 6-16,-1 0 6 0,0 2 6 15,0-1-7-15,3 0-1 0,-2-2 2 0,-2-2 0 0,2 1 1 16,1-2 3-16,-2 1 1 0,1-1 3 16,2 0 5-16,-2 0 0 0,3-4-1 0,-2-4-1 15,1-1-3-15,-1-4-1 0,2-3-2 0,-1-3-1 16,1-2-1-16,-2 0-1 0,2-4 2 0,-2 0 0 16,0-2-1-16,2-4-2 0,-2-3 0 0,2-1 1 15,-2-4-1-15,1-2 3 0,-2-3 3 16,4-6 5-16,-4-1 3 0,3-3-3 0,-3 0-3 15,3 0-4-15,-2 4 0 0,2 5 6 0,-3 7 4 16,-1 9 2-16,-2 8-1 0,0 10-2 16,0 5-5-16,0 4-5 0,0 2-4 0,0 0-7 15,0 0-6-15,0 0-4 0,0 2-1 0,0 2-2 16,0 2 2-16,0 6 6 0,0 10 4 0,-2 7 5 16,1 6 4-16,-4 5-1 0,2 3-1 15,3 0 0-15,-1 2-1 0,1-1 1 0,0 1-1 16,0 0 2-16,1 4 0 0,7-4 0 0,-4-2 1 15,5-1-1-15,0-1-3 0,2-2-1 0,-1 0 3 16,1 1-1-16,2-2 1 0,-1 0 0 16,-2-2-6-16,2 0 1 0,-3-1-3 0,0-3-4 15,0 0-3-15,-2-1-18 0,2 0-25 0,-2-1-39 16,-2-2-32-16,1-3-34 0,-4-3-61 0,-2-1-62 16,0-6-259-16,0-7-1077 0</inkml:trace>
  <inkml:trace contextRef="#ctx0" brushRef="#br0" timeOffset="24081.0013">9543 6073 2138 0,'0'0'586'0,"0"0"-385"0,0 0-48 0,0 0 10 15,0 0 10-15,0 0-2 0,0 0-32 0,0 0-31 16,0 0-28-16,0 0-30 0,0 0-22 0,0 0-21 16,0 0-4-16,0 0 4 0,-27-13 11 0,52 13 7 15,8-4 2-15,4 2-9 0,6-1-18 16,3-2 0-16,3 1 0 0,-3-6 0 0,1 4 0 16,-4-3 0-16,0 0 0 0,-3-1 0 0,-1 1 0 15,-4 0 0-15,-5 0 0 0,-6 1 0 0,-5 1 0 16,-7 2 0-16,-3 0 0 0,-5 4 0 15,-2-1 0-15,-2 2 0 0,0 0 0 0,0 0 0 16,-2 0 0-16,-1 0 0 0,2 0 0 0,-2 0 0 16,-3 0 0-16,1 0 0 0,-8 0-11 15,-1 2-113-15,-5 2-47 0,-1 4-86 0,3-3-184 16,7-1-1047-16</inkml:trace>
  <inkml:trace contextRef="#ctx0" brushRef="#br0" timeOffset="51922.7476">11861 6135 2426 0,'0'0'207'0,"0"0"-59"15,0 0-32-15,0 0-19 0,0 0-4 0,0 0 0 16,0 0-10-16,14-159-14 0,-12 154-20 0,1 4-21 16,-2 1-23-16,1 0-17 0,1 0-4 0,3 3 1 15,3 4 1-15,3 7 6 0,2 4 3 16,5 9 3-16,-3 1 10 0,1 6 2 0,2 3 1 16,-2 3-2-16,1 3-2 0,-1 3-2 0,1 3-1 15,-1 0-1-15,2 2-1 0,-2-4 4 0,1-2-2 16,2-4 1-16,-5-5-1 0,1-4-2 15,-3-6 0-15,0-4 2 0,-4-6-1 0,-2-5 4 16,-2-5 3-16,-1-4 4 0,-1-2 12 0,-1 0 6 16,-1 0 7-16,0 0 7 0,2-3 5 0,-1-7 2 15,5-4-6-15,0-6-8 0,5-7-15 16,1-5-9-16,-1-5-2 0,2-5-7 0,0-2 0 16,4-5-4-16,0-2-4 0,-1-2 1 0,2-1-2 15,-1 1 0-15,-3 5 0 0,1 3-3 16,-4 7-1-16,-2 7-4 0,-2 8-4 0,-6 11-15 15,-1 6-45-15,-1 4-71 0,0 2-96 0,0 8-45 16,-1 6-5-16,0 9-48 0,1-5-193 0,0-3-533 16</inkml:trace>
  <inkml:trace contextRef="#ctx0" brushRef="#br0" timeOffset="52412.1807">13018 6094 2535 0,'0'0'312'16,"0"0"-125"-16,0 0-85 0,0 0-36 0,0 0-8 15,0 0-4-15,0 0-11 0,0 0-17 16,0 0-8-16,0 0-5 0,0 0-2 0,0 0-1 16,0 0-2-16,-133 148-3 0,117-112-4 0,-2-3 3 15,3 3 0-15,-1-1-1 0,1 1 1 0,0-3-2 16,4-2 1-16,0-3-1 0,1-4-1 15,2-2-1-15,3-4 2 0,0-4-1 0,3-2 1 16,-3-4 0-16,3-2 1 0,1-2 0 0,1-2 3 16,0-2 3-16,0 0 7 0,0 0 14 0,0 0 24 15,1-5 19-15,2-6-4 0,2-6-17 16,0-10-21-16,1-8-22 0,3-5 1 0,2-8 6 0,-1-2 1 16,2-4-1-16,2-4-2 0,0-4-6 15,3-2-2-15,-2-2-4 0,4-2 3 16,-4 7 3-16,0 6 2 0,-4 10 0 0,-1 10 6 0,-2 9 2 15,-5 7 4-15,1 8 2 0,-3 7-8 16,-1 2-6-16,0 2-11 0,0 0-7 0,0 0-12 16,3 11 1-16,-1 6 3 0,6 9 4 0,-2 9 10 15,1 7 3-15,2 5-2 0,1 4 1 0,0 2 0 16,0-3-2-16,1-3 2 0,-1 1-2 16,1-4 1-16,3 0 1 0,-1-1-2 0,1-2 2 15,3-3-8-15,-2 0-3 0,4-5-11 0,-1-2-7 16,1-5-14-16,-1-2-17 0,-2-2-16 15,1-2-40-15,-4-4-37 0,-2-2-65 0,-3-4-84 16,-3-3-296-16,-1-3-947 0</inkml:trace>
  <inkml:trace contextRef="#ctx0" brushRef="#br0" timeOffset="52605.9674">12670 6571 2928 0,'0'0'115'0,"0"0"-31"16,0 0-54-16,0 0-9 0,0 0-4 0,0 0-2 15,0 0-11-15,0 0-6 0,125-83-4 0,-78 65 1 16,7-1-9-16,3-2-21 0,3-1-65 0,-1-2-166 16,-16 5-456-16,-12 7-840 0</inkml:trace>
  <inkml:trace contextRef="#ctx0" brushRef="#br0" timeOffset="52966.2657">13460 5918 2382 0,'0'0'283'0,"0"0"-52"16,0 0-42-16,0 0-12 0,0 0-23 16,0 0-35-16,0 0-33 0,0 0-33 0,0 0-25 15,0 0-19-15,0 0-16 0,0 0-10 0,0 0-7 16,0 0-2-16,-10 10 24 0,11 13 13 0,-1 7 13 15,0 7 12-15,0 5-17 0,0-2-4 16,-2 1 0-16,-7 2-5 0,3 0 2 0,0 0 2 16,-2 2 0-16,-1-1 1 0,3-2-2 0,0-3-5 15,4-3-5-15,-3-2-1 0,4-7-1 0,0-1 1 16,1-4 0-16,0-4 0 0,0-1-3 0,4-3 2 16,0-3 0-16,-1-3-1 0,4-2 6 15,0 0-1-15,0-4 2 0,2 3 1 0,1-4 0 16,5 1 1-16,-1-2 1 0,4 0 0 0,1-6 0 15,1-1-2-15,4-2-3 0,0-2-2 0,2 0 0 16,-4 2-5-16,1-1-1 0,-1 1-3 16,-5 1-7-16,2 1-10 0,-1 1-16 0,-3 0-18 15,3 0-23-15,-1-1-36 0,-2 3-49 0,1-1-99 16,-2 2-174-16,-5 0-587 0,-1 1-690 0</inkml:trace>
  <inkml:trace contextRef="#ctx0" brushRef="#br0" timeOffset="53322.6814">14027 5977 2811 0,'0'0'263'0,"0"0"-24"16,0 0-86-16,0 0-19 0,0 0-10 0,0 0-18 16,0 0-26-16,0 0-26 0,0 0-29 0,0 0-25 15,0 0-16-15,0 0-15 0,0 0 8 16,-23-68 7-16,18 101 7 0,-5 6 14 0,2 8-7 15,0 2 1-15,-3 0 2 0,5-3-4 0,-2 0 2 16,3-3-2-16,0 0-2 0,4-3 1 16,1 0-3-16,0-5 1 0,1-1-4 0,6-3-2 15,1-4 1-15,4-3 2 0,2 0 5 0,3-6 5 16,1-5 4-16,3-2 1 0,4-6 1 0,0-3 4 16,5-2 1-16,1-8-3 0,2-5 2 15,0-6-2-15,-3-4 1 0,1-4 2 0,-2-3-4 16,-5-5 2-16,1-3-2 0,-6-6-6 0,-4 0 3 15,-5 0-9-15,-1-3-10 0,-8 3-15 0,-1 2-18 16,-1 4-10-16,-8 3-11 0,-2 4-13 16,-1 3-22-16,-4 7-41 0,4 4-60 0,0 7-73 15,3 2-228-15,1 5-473 0,6 3-459 0</inkml:trace>
  <inkml:trace contextRef="#ctx0" brushRef="#br0" timeOffset="53657.9301">15066 5707 2529 0,'0'0'280'0,"0"0"-50"0,0 0-39 0,0 0-12 16,0 0-14-16,0 0-22 0,0 0-43 0,0 0-32 16,0 0-28-16,0 0-22 0,0 0-16 15,0 0-12-15,0 0-3 0,0 0 4 0,-34 26 4 16,9 7 7-16,-2 8 1 0,-3 1 1 0,-1 3-3 15,1 1 0-15,0 0 3 0,3 0-7 0,-1 0 4 16,5-2-4-16,4-5-3 0,6-2 5 0,2 0-9 16,3-2 4-16,6 0 1 0,2-1 0 15,0 0 4-15,4-2 3 0,6-1 0 0,3-2-3 16,3-1 5-16,4-6 0 0,2 2 0 0,7-3 2 16,0-2-1-16,3-4-1 0,1-1 1 0,3-4-5 15,-2-3-1-15,2-4-6 0,-4-3-11 16,-1 0-15-16,-3-5-25 0,-4-3-23 0,-4-4-35 15,-8-1-58-15,-1-3-94 0,-4 2-320 0,-5 5-807 0</inkml:trace>
  <inkml:trace contextRef="#ctx0" brushRef="#br0" timeOffset="53855.0947">14820 6269 2385 0,'0'0'303'0,"0"0"-62"0,0 0-21 16,0 0-16-16,0 0-41 0,0 0-63 0,0 0-48 15,0 0-22-15,0 0-6 0,0 0 5 0,0 0 0 16,0 0-3-16,118-8-4 0,-86 5-5 16,2 0-4-16,0 0-4 0,2-2-5 0,-2 0 0 15,-2-1-6-15,-5 0-6 0,-1 1-10 0,-10-1-20 16,-1 0-24-16,-5 1-41 0,-6 3-63 0,-4-1-129 16,0 1-292-16,0 1-909 0</inkml:trace>
  <inkml:trace contextRef="#ctx0" brushRef="#br0" timeOffset="54462.7584">11034 7428 2789 0,'0'0'168'0,"0"0"-80"0,0 0 4 16,0 0 16-16,0 0 13 0,0 0-7 0,0 0-41 15,0 0-40-15,0 0-17 0,0 0-3 16,0 0 5-16,0 0 3 0,0 0 5 0,67-158 3 15,-24 153 3-15,2 2 2 0,11 0 3 0,5 0 2 16,7 1-2-16,11 0-2 0,4 1-6 0,4-1-4 16,10 2-9-16,7-1 3 0,5 1-1 0,11-2-2 15,6 1 2-15,8-1-5 0,7-1-2 16,7 0-4-16,5-2-7 0,6-1 0 0,7-2 0 16,3-1 0-16,4 0 0 0,1-1 0 0,0-1 0 15,-1 0 0-15,-4 0 0 0,-3 2 0 0,-7 1 0 16,-6-1 0-16,-6 1 0 0,-10 1 0 15,-8-1 0-15,-9 1 0 0,-15 0 0 0,-6 0 0 16,-15-3 0-16,-10 3 0 0,-9-3 0 0,-11-1 0 16,-11 3 0-16,-4-1 0 0,-4-2 0 0,-8 0 0 15,0 0 0-15,-4 0 0 0,-1 0 0 16,-3 3 0-16,0 0 0 0,-3 0 0 0,-4 4 0 16,-3-1 0-16,-4 2 0 0,1 0 0 0,-2 0 0 15,-2 1 0-15,2 1 0 0,-4 1 0 16,1 0 0-16,-1 0 0 0,0 0 0 0,0 0 0 15,0 0 0-15,0 0 0 0,0 0 0 0,-1 0 0 16,0 0 0-16,1 0 0 0,-3 0 0 0,3 0 0 16,-1 0 0-16,1 0 0 0,-1 1 0 0,-5 2-14 15,-3 3-79-15,-7 2-31 0,-4 0-56 0,-4 1-146 16,5-5-643-16,2 1-892 0</inkml:trace>
  <inkml:trace contextRef="#ctx0" brushRef="#br0" timeOffset="55054.6927">11288 6054 0 0,'0'0'0'15,"0"0"0"-15,0 0 62 0,0 0 225 0,0 0 139 16,0 0 22-16,-12-167-36 0,16 148-65 16,-1 2-116-16,0 1-14 0,2 5 2 0,-3 3-2 15,-1 2-15-15,-1 4-34 0,2 2-51 0,-2 0-46 16,0 0-33-16,0 3-25 0,0 7-10 15,0 8 9-15,0 14 10 0,-3 12 16 0,-1 17 4 16,-2 11-4-16,-3 8-5 0,-1 10-2 0,-4 10-3 16,-1 9-4-16,-4 9-3 0,0 10-2 0,-1 3 1 15,-1-2-1-15,3-5 4 0,-1-5-2 0,0-12-1 16,2-7 1-16,2-10-4 0,1-8-2 16,4-10-3-16,0-8-6 0,4-9-2 0,1-4-1 15,2-8-4-15,1-6 2 0,1-6 0 0,1-7-4 16,0-4-5-16,0-8-7 0,1-6-19 0,1-4-7 15,0-2-6-15,4 0-9 0,2-10 9 0,4-9-16 16,4-9-35-16,4-10-110 0,4-11-195 16,-7 9-768-16,-3 11-603 0</inkml:trace>
  <inkml:trace contextRef="#ctx0" brushRef="#br0" timeOffset="55724.6636">16436 6067 1787 0,'0'0'313'0,"0"0"-7"0,0 0-57 0,0 0 3 15,0 0-5-15,0 0-35 0,2-156-56 0,-4 147-37 16,0 3-31-16,-3 3-14 0,4 1-11 0,0 2-15 15,1 0-16-15,-1 0-20 0,0 0-14 0,-1 10-9 16,-4 7 4-16,-4 11 9 0,-3 10 8 16,-4 10 9-16,-2 4 1 0,4 2 0 0,-5 5 5 15,0 2 0-15,0 3-1 0,-2 7-12 0,-1 4-12 16,-2 3 0-16,1 7 0 0,-4 2 0 0,-2 4 0 16,0-1 0-16,0-1 0 0,0-3 0 0,5-6 0 15,-1-5 0-15,5-7 0 0,0-4 0 16,2-5 0-16,2-7 0 0,3-8 0 0,1-2 0 15,-1-7 0-15,7-4 0 0,0-3 0 0,-1-6 0 16,5-2 0-16,-4-4 0 0,6-5 0 16,0-5 0-16,0-3 0 0,1-1 0 0,0-2 0 15,0 0 0-15,0 0-26 0,2-7-31 0,0-2-28 16,6-8-40-16,-1-6-98 0,-1-7-146 16,1 3-495-16,-1 9-965 0</inkml:trace>
  <inkml:trace contextRef="#ctx0" brushRef="#br0" timeOffset="65077.8526">2343 9800 1039 0,'0'0'643'0,"0"0"-352"0,0 0-137 0,0 0-28 16,0 0 0-16,0 0-2 0,0 0-15 0,0 0-17 16,0 0-24-16,0 0-5 0,0 0-8 0,0 0 1 15,68 0 7-15,-43-7-6 0,3 2-4 16,3-1-3-16,2 0 0 0,0 1-8 0,-2 2-3 15,0-2-5-15,-2 2-6 0,-1 0-4 0,0-2-1 16,0 2-4-16,-1-1-1 0,-1 1-1 0,-2-1-3 16,1 1 0-16,-4 0-6 0,-4 2 1 15,-2-1-1-15,-5 2-2 0,0 0 1 0,-3 0-2 16,-4 0-2-16,-3 0 0 0,2 0 7 0,-2 0-3 16,0 0 0-16,0 0 0 0,0 0-4 0,0 0-1 15,0 0 1-15,0 0 1 0,0 0-2 0,0 0-1 16,0 0-4-16,0 0 0 0,0 0-1 15,0 0 0-15,0 0-3 0,0 0-2 0,0 0-3 16,0 0-2-16,0 0-5 0,0 0-4 0,0 0-1 16,0 0-15-16,0 0-20 0,0 0-62 15,-2 0-100-15,1-1-182 0,0 1-355 0,0 0-512 0</inkml:trace>
  <inkml:trace contextRef="#ctx0" brushRef="#br0" timeOffset="66114.5584">3713 9314 888 0,'0'0'409'0,"0"0"-8"0,0 0-95 0,0 0-73 16,0 0-40-16,0 0-27 0,0 0-17 0,0 0-18 16,0 0-29-16,0 0-33 0,0 0-29 0,0 0-23 15,-17-57-10-15,17 57-7 0,0 4-11 16,0 4 8-16,0 6 8 0,0 7 14 0,0 10 13 15,0 4-1-15,0 6-4 0,-1 3-4 0,-1 0 2 16,-1 4 3-16,-2-1 1 0,2 1-5 0,-3 0 0 16,2-3-7-16,-1-1-4 0,2-2-4 15,-2 0-3-15,1-4-5 0,3-2-1 0,-2-4-3 16,3-3-8-16,0-3-2 0,0-5-15 0,0-2-34 16,3-5-127-16,-1-3-147 0,2-3-275 0,0-6-242 15,-3-1-224-15</inkml:trace>
  <inkml:trace contextRef="#ctx0" brushRef="#br0" timeOffset="66369.7758">3664 9251 173 0,'0'0'803'0,"0"0"-255"0,0 0-120 0,0 0-145 16,0 0-68-16,0 0-30 0,0 0-30 0,0 0-37 15,0 0-36-15,0 0-37 0,0 0-28 16,0 0-14-16,0 0 0 0,0 0 4 0,-4-34 6 15,14 45 2-15,3 4-2 0,5 1 0 0,2 6 2 16,0 1-2-16,4 2-2 0,-2 1-2 0,3 2-3 16,0 0 2-16,-5-1-1 0,1 1-1 15,-1-3-3-15,-3 2-1 0,-1-3-2 0,-1-1-2 16,-1-3-4-16,-3 0-2 0,1-3-8 0,-3-1-12 16,0-5-30-16,0 0-137 0,1-3-133 0,0-2-294 15,-3-1-328-15,-2-4-36 0</inkml:trace>
  <inkml:trace contextRef="#ctx0" brushRef="#br0" timeOffset="66851.5897">4361 9135 1637 0,'0'0'419'0,"0"0"-116"0,0 0-112 0,0 0-51 15,0 0-44-15,0 0-32 0,0 0-41 0,0 0-20 16,0 0-6-16,0 0 1 0,0 0 8 15,0 0 4-15,0 0-1 0,0 0-2 0,-66 141-1 16,54-106 1-16,-5-1 2 0,0 2 2 0,0 1 0 16,-2-3-1-16,3-2-2 0,1-2-3 15,1-2 0-15,3-2-2 0,1-4-1 0,1-2-1 16,3-6-1-16,2-3 1 0,2-4-3 0,0-3-6 16,2-1-7-16,0-3-10 0,2 0-16 0,3 0-2 15,0 0 8-15,2-4 10 0,2-8 18 16,1-3 5-16,2-6-2 0,1-2 2 0,-1-2 2 15,2-6 2-15,-4-1 7 0,3-5-1 0,-1-1 1 16,-1-1-1-16,0-1 0 0,0 3 4 0,-2 5 12 16,1 3 13-16,-3 2 14 0,0 9 5 0,-1 5 1 15,-2 2 1-15,0 3-1 0,-1 5 0 16,-2 0-5-16,-1 3-12 0,2 0-16 0,-2 0-13 16,0 0-6-16,1 8 1 0,1 2 10 0,1 7 6 15,1 3 2-15,-3 8-1 0,1-1-2 16,-2 4-1-16,0 3-2 0,0-1 0 0,0 2-6 0,-3 1 1 15,0 0-4-15,-1-2-3 0,2 2 2 16,-2-1-4-16,1-1-1 0,0-1-1 0,2-2-2 16,1-1 0-16,0-3 0 0,0-1-4 0,0 1-6 15,0-5-8-15,2-2-12 0,4-1-23 16,-1-2-63-16,2-5-100 0,-1-5-138 0,4 0-304 16,-4-4-523-16,-1-2 238 0</inkml:trace>
  <inkml:trace contextRef="#ctx0" brushRef="#br0" timeOffset="67214.5898">4996 8987 2791 0,'0'0'176'15,"0"0"-36"-15,0 0-34 0,0 0-1 0,0 0-8 16,0 0-18-16,0 0-28 0,0 0-20 0,0 0-16 15,0 0-8-15,0 0-5 0,0 0-6 16,0 0 0-16,0 0 1 0,-61 9 0 0,49 19 5 16,-5 4 0-16,3 5 0 0,-5 1 2 0,1 5-1 15,0 1 4-15,-2 1 0 0,2 1 2 0,1-3 1 16,3 0 1-16,1-2 1 0,2-2 0 16,5-3 1-16,1 0-3 0,3-4 1 0,2-1-3 15,0-2-5-15,2-3 1 0,6-1-2 0,2-2 1 16,3-4 1-16,3-2 1 0,2-1-1 15,0-2-1-15,4-3 0 0,2-3-1 0,-1-3-1 16,5-2-1-16,-3-2-4 0,2-1 2 0,2 0-5 16,-3-3-10-16,0-4-13 0,0 0-48 0,-3-4-44 15,-5 0-81-15,-2-1-94 0,-5-4-194 16,-4 4-559-16,-4 4-392 0</inkml:trace>
  <inkml:trace contextRef="#ctx0" brushRef="#br0" timeOffset="67401.7106">4752 9525 1473 0,'0'0'613'15,"0"0"-449"-15,0 0-112 0,0 0-9 0,0 0 24 16,0 0 30-16,0 0 6 0,0 0-14 16,0 0-28-16,0 0-25 0,137 11-16 0,-101-20-5 15,3-2-4-15,1 0-2 0,2-1-1 0,-2 0-4 16,-1-2-17-16,-3-1-86 0,-2-1-168 0,-2 1-302 15,-11 3-463-15,-7 4 147 0</inkml:trace>
  <inkml:trace contextRef="#ctx0" brushRef="#br0" timeOffset="68002.5596">5545 8971 2274 0,'0'0'419'16,"0"0"-146"-16,0 0-89 0,0 0-35 0,0 0-26 16,0 0-25-16,0 0-26 0,0 0-26 0,0 0-17 15,0 0-13-15,0 0-7 0,0 0 1 0,0 0 12 16,0 0 6-16,-10 92 4 0,8-56-1 0,-2 2-11 16,-2 4 0-16,1 2-3 0,0 2-1 15,1 0-1-15,-1-2-2 0,0 1-4 0,-1-4-3 16,4-2 0-16,-2-2-3 0,1-5-3 0,2-2-4 15,1-2-4-15,0-1-6 0,0-6-3 16,0-3-8-16,0-4-15 0,2-1-26 0,2-6-33 16,-1-1-43-16,0-5-50 0,4-1-26 0,-4 0-1 15,1-8-2-15,0-6-7 0,1-5-29 0,0-2-21 16,-4-5 25-16,0-4 63 0,-1-2 83 16,0-3 60-16,0-4 32 0,-2-2 14 0,-3-1 13 15,0-5 23-15,0 3 39 0,0-1 62 0,0 2 49 16,-1 1 34-16,3 8 15 0,-1 1-19 0,2 7-14 15,1 5-20-15,-2 4-24 0,1 3-20 0,0 3-18 16,1 4-19-16,1 1-12 0,0 3-12 16,0 1-16-16,0 0-10 0,0 2-13 0,0 0-13 15,0 0-8-15,0 0-7 0,3 0-4 0,3 0-3 16,3 2 2-16,4 4 4 0,5 3 4 0,3 2 5 16,4 3 1-16,1 4-3 0,3 2-2 0,1 3 1 15,1 3 3-15,1 4 0 0,-1 0 1 16,0 4-1-16,-2-1-8 0,-6 1-1 0,-3-2-2 15,-2 1-4-15,-8-2 3 0,-2-1-1 0,-6 1-4 16,-1-4-2-16,-1 3 0 0,-2-3 0 16,-6 1 4-16,-3-1 1 0,-4 0-2 0,-5-3 1 15,-4 1-2-15,-4-4 0 0,-6-1 3 0,-3-3-3 16,-3-3-1-16,-1-3 0 0,-3-5-5 16,2-2 3-16,3-2-4 0,3-2-11 0,6 0-20 15,5-2-38-15,7-4-63 0,5-1-103 0,6 0-210 16,2 1-1017-16</inkml:trace>
  <inkml:trace contextRef="#ctx0" brushRef="#br0" timeOffset="69503.6674">6999 9043 679 0,'0'0'439'16,"0"0"-60"-16,0 0-59 0,0 0-43 0,0 0-44 15,0 0-57-15,0 0-55 0,0 0-38 16,0 0-35-16,0 0-26 0,0 0-18 0,0 0-1 15,11 0 5-15,-11 13 11 0,0 4 15 0,0 3 4 16,-2 4-3-16,1 1-5 0,-5 2 0 0,2 2-10 16,1 2 3-16,-2-1-5 0,3 3-2 0,-1 0 1 15,0-2-4-15,1 2 4 0,1-3 0 0,1 0-2 16,0-4 2-16,1-1-2 0,4 0 0 16,-1-3 1-16,3-3-2 0,-1-2 1 0,2-3-3 15,0-1 3-15,1-4 1 0,0-1-3 0,1-4 4 16,0 0-3-16,2-4 5 0,1 0 5 0,3 0 1 15,1-8 4-15,2-1 1 0,0-5 0 16,4-3-3-16,-1-4 2 0,-2 0-5 0,-4-5-5 16,0 0-2-16,-3-3-8 0,-3-4-2 0,-1-1-2 15,-1-4-1-15,-4 2 0 0,0-3-7 16,0 3-4-16,-3-1-6 0,-1 6-8 0,1 2-8 16,-1 6-16-16,1 4-32 0,3 4-63 0,-2 4-63 15,0 2-131-15,2 4-249 0,2 2-421 0,-5 2-152 16</inkml:trace>
  <inkml:trace contextRef="#ctx0" brushRef="#br0" timeOffset="69923.3856">7942 8908 2510 0,'0'0'239'16,"0"0"-81"-16,0 0-21 0,0 0-11 0,0 0-6 15,0 0-18-15,0 0-32 0,0 0-26 16,0 0-23-16,0 0-7 0,0 0-12 0,0 0-3 16,0 0-1-16,-115-63-2 0,104 74 5 0,-4 3-3 15,3 3 1-15,1 3-1 0,-1 1 0 0,1 1 2 16,2 1 1-16,-1 0 0 0,2-3-2 16,4-2-1-16,-1 0-1 0,4-1 0 0,0 1 0 15,1-3-2-15,0 0 1 0,2 0 3 0,5-1-2 16,1 0 3-16,2 0 4 0,2-1-1 0,1 0-1 15,4 2-1-15,-3-1 0 0,6 0-3 16,1 0 4-16,0 1-1 0,4 2-2 0,-1 0 2 16,-2 0-2-16,-1-1 1 0,-1 0 1 0,-3-1-2 15,-5 2 2-15,-3-1-3 0,-3-1-1 16,-3 0 0-16,-2-1-2 0,-1 0 3 0,-1 0 1 16,-7-1 3-16,-2 1 3 0,-4 2-2 0,-3-3-1 15,-3 1 0-15,0 0-1 0,-3-2-1 0,-4-1-2 16,3 0 0-16,-4-2-5 0,4 0-1 0,-2-2-6 15,5-1-23-15,1-3-54 0,8-2-81 0,3-1-113 16,4 0-200-16,2 0-460 0,2 0-525 0</inkml:trace>
  <inkml:trace contextRef="#ctx0" brushRef="#br0" timeOffset="70240.1031">8541 8833 1951 0,'0'0'461'0,"0"0"-217"0,0 0-75 0,0 0-12 16,0 0-17-16,0 0-26 0,0 0-37 0,0 0-33 15,0 0-22-15,0 0-6 0,0 0-1 0,-121 44 2 16,101-13 5-16,0 5-1 0,-1 0-1 0,1 5 1 16,0 0-7-16,0 1 0 0,5-1-3 15,-3 0-1-15,6 2 0 0,1-5 1 0,2 1 2 16,2-4 3-16,6-1-2 0,1-3 0 0,0-4-3 15,9-1-3-15,2-2 1 0,2-3-3 16,6-4 1-16,1-2 1 0,7-2 2 0,2-4-2 16,2-4-2-16,3-3-1 0,-1-2-2 0,4 0-1 15,-5-4-3-15,-1-4-4 0,-1-3-10 0,-5-3-8 16,-2 2-17-16,-4-4-30 0,-6 2-44 16,-2-2-62-16,-5 1-95 0,-5-4-171 0,-1 7-465 15,0 2-562-15</inkml:trace>
  <inkml:trace contextRef="#ctx0" brushRef="#br0" timeOffset="70428.7839">8306 9287 633 0,'0'0'890'0,"0"0"-507"15,0 0-135-15,0 0-15 0,0 0-17 0,0 0-28 16,0 0-57-16,0 0-53 0,0 0-17 16,0 0-11-16,0 0 3 0,0 0 2 0,0 0-8 15,0 0-3-15,63-9-2 0,-43 6-2 0,6-3-2 16,-2 0-7-16,0 0-11 0,4-2-6 0,-2 2-9 15,-2-2-3-15,-2 2-3 0,0-2-8 0,0 1-11 16,-6-3-20-16,1 3-45 0,-5-1-143 16,-3 2-323-16,-6 2-899 0</inkml:trace>
  <inkml:trace contextRef="#ctx0" brushRef="#br0" timeOffset="71175.1484">2330 12096 0 0,'0'0'391'0,"0"0"158"0,0 0-64 16,0 0-97-16,0 0-99 0,0 0-70 15,0 0-40-15,0 0-15 0,0 0-14 0,0 0-11 16,0 0-12-16,0 0-23 0,-22-11-21 0,22 11-17 16,0 0-15-16,1 0-9 0,0 0-13 0,1 0-9 15,4 0-2-15,0 0-1 0,6 1 1 16,3 1 2-16,4-2 0 0,4 0-2 0,3 0 1 16,1 0-1-16,4-2-4 0,4-2-1 0,-2 0-6 15,1-2-3-15,-1 1-1 0,-2-1 0 0,-4 1-5 16,0 1-4-16,-3-1-5 0,-1 2-13 0,-4-2-10 15,-3 2-23-15,3-2-43 0,-5 2-54 0,1-1-65 16,-3-3-77-16,2 3-167 0,-6-1-408 16,0 2-559-16</inkml:trace>
  <inkml:trace contextRef="#ctx0" brushRef="#br0" timeOffset="71754.1628">4082 11635 735 0,'0'0'608'0,"0"0"-307"0,0 0-46 15,0 0 3-15,0 0 11 0,0 0-11 0,0 0-35 16,0 0-47-16,0 0-41 0,0 0-35 15,0 0-33-15,0 0-27 0,0 0-21 0,0 0-23 0,9-81-2 16,-11 96 1-16,0 7 7 0,-2 8 8 16,1 4-1-16,0 5-2 0,1 1-3 0,-2 4-4 15,3-1 1-15,-3 3 0 0,0-1-1 0,0-1-2 16,1-2-3-16,-1-2-3 0,0-2-5 0,1-3-6 16,1-1-16-16,2-2-31 0,0-4-64 0,2-3-68 15,1-6-82-15,2-3-207 0,-2-5-464 16,-1-7-318-16</inkml:trace>
  <inkml:trace contextRef="#ctx0" brushRef="#br0" timeOffset="72085.7522">3948 11668 492 0,'0'0'594'0,"0"0"-91"0,0 0-125 0,0 0-93 15,-34-164-55-15,29 139-51 0,4 2-29 0,-2 2-19 16,2 2-23-16,1 0-22 0,0 5-20 0,0 0-18 15,0 1-10-15,2 2-13 0,1 2-7 0,3 1-8 16,1 2-4-16,1-1-5 0,3-1-2 16,3 1-1-16,2-1 0 0,5-1 5 0,2 1 3 15,2 2-1-15,2-1 1 0,1 3-1 0,-1 1 1 16,3 1 0-16,-4 2 0 0,-1 0 0 0,0 3-6 16,-3 5-2-16,-3 1-2 0,-5 5-5 15,-2 0 1-15,-1 2-2 0,-3 6 2 0,-5 0 1 16,0 3-1-16,-3 0 3 0,0 3-3 0,-3 2 6 15,-3 0 2-15,-1-1-2 0,-4 0 3 0,1 0-1 16,-2 1-2-16,-3-3 2 0,0 1-1 0,-4 0-4 16,-1-3-4-16,1 0-13 0,-2-1-26 15,3-5-51-15,2-2-53 0,2-3-71 0,5-2-127 16,4-2-290-16,1-6-571 0</inkml:trace>
  <inkml:trace contextRef="#ctx0" brushRef="#br0" timeOffset="72370.6818">4906 11356 2283 0,'0'0'246'0,"0"0"-128"0,0 0-18 0,0 0 21 16,0 0 1-16,0 0-12 0,0 0-28 0,0 0-37 15,0 0-20-15,0 0-13 0,-134 30-3 16,113-2 0-16,1 8 2 0,-3 4 4 0,1 3 1 15,1 3 2-15,1 3 2 0,0 2-1 0,3-1-1 16,-1 0-1-16,4 2-6 0,2-5-2 0,3-2-4 16,4-6-7-16,3-4 1 0,2-5-1 15,2-4 1-15,6-3-1 0,4-2 1 0,6-2-2 16,3-5-3-16,3-3 0 0,4-4-5 0,3-5-7 16,5-2-22-16,-1 0-63 0,1-9-103 0,-2-4-197 15,-8 2-568-15,-11 4-694 0</inkml:trace>
  <inkml:trace contextRef="#ctx0" brushRef="#br0" timeOffset="73105.7838">4447 11944 1145 0,'0'0'600'0,"0"0"-459"0,0 0-93 0,0 0 12 16,0 0 17-16,0 0 14 0,0 0 6 15,0 0-33-15,0 0-17 0,156-51-17 0,-104 36-9 16,5-2-8-16,2-1-3 0,2-2 1 0,-1-2 5 16,-5 0 2-16,-2 2-1 0,-5-4-2 0,-8 3-4 15,-5 0 2-15,-9-1 10 0,-6 2 28 16,-5 0 52-16,-5 3 42 0,-6 2 27 0,-2 1-3 16,-2 2-28-16,0-1-30 0,-1 4-26 0,-1 3-17 15,-4 0-18-15,2 3-18 0,0 2-8 16,1 1-10-16,1 0-10 0,1 0-6 0,-2 7-9 15,-1 6 0-15,2 8 3 0,-5 5 4 0,3 6 5 16,-3 3-2-16,3 3 0 0,-2 1-1 0,2 2 2 16,-3 1 1-16,1-1 1 0,0-1 1 15,1-5-1-15,0-2-2 0,1-4 1 0,-1-5-3 16,2-2 2-16,-1-5 1 0,1-2 0 0,2-4 1 16,0-3-1-16,1-4 2 0,0-2-1 0,0-1 6 15,0-1 3-15,0 0 5 0,0 0 4 0,0 0 5 16,0-4 3-16,1-6-6 0,1-4-5 15,2-3-8-15,1-5-8 0,1-6 2 0,-1-1-3 16,3-5 2-16,0-2-1 0,1-6 1 0,0-1 0 16,1-5-2-16,2-2 1 0,1-1 0 0,0-1-2 15,1 1 1-15,-1 1-5 0,3 2-2 16,-1 2 1-16,4 4-4 0,-1 4 4 0,1 4-2 16,3 5 1-16,1 3-2 0,-2 4-2 0,2 6-2 15,1 5-1-15,-1 5 3 0,-2 5-3 0,-1 1 1 16,-3 6-6-16,-3 6-4 0,-4 4-1 15,-3 6-4-15,-4 3-3 0,-3 5-4 0,-8 3-1 16,-4 2 2-16,-7 2 5 0,0 0 8 0,-4-1 8 16,-3 2 3-16,-1-2 5 0,-3 0 2 15,1-1 0-15,0-1 3 0,4-6-1 0,0 2 3 16,3-4 0-16,4-2 0 0,2-2 2 0,4-2-1 16,1-3 0-16,5-4 2 0,0 1-1 0,4-1 0 15,2-2 1-15,0-1 0 0,0 3 1 0,0-3 3 16,5-1-1-16,0 0 1 0,3-1 0 15,0 0 1-15,2 0 3 0,1 1-1 0,3-1 1 16,0 1 0-16,2 1-3 0,1-1-1 0,2 2-1 16,-2 2-3-16,4-1 0 0,1 1-3 0,-1 0 1 15,-3-1-5-15,2 2 0 0,-2 0-4 0,1-2-7 16,-5-1-9-16,4-1-26 0,-3-2-72 16,0 0-136-16,-5-2-479 0,-3-1-858 0</inkml:trace>
  <inkml:trace contextRef="#ctx0" brushRef="#br0" timeOffset="73521.7228">5901 11476 2478 0,'0'0'264'16,"0"0"-83"-16,0 0-32 0,0 0-12 0,0 0-23 15,0 0-32-15,0 0-42 0,0 0-24 16,0 0-5-16,0 0 1 0,0 0 1 0,0 0 1 15,0 0 1-15,-63 173-5 0,55-125 1 0,5 3-1 16,-1 1-3-16,1 0 0 0,2-3 1 0,1-2 0 16,0-3-4-16,0-5 1 0,0-4-5 0,0-7 0 15,1-1 2-15,0-7-2 0,1-5-1 0,-2-5 1 16,1-4-2-16,-1-1 2 0,0-3 1 16,2-2 1-16,-2 0 8 0,0 0 3 0,0-7 3 15,0 0-2-15,0-6-6 0,0-4-9 0,0-5 2 16,-3-3 1-16,1-2-2 0,2-6 7 0,0 0-5 15,0-4-1-15,0-6 2 0,0-2-4 16,5-1 2-16,-3-2-1 0,4-2 1 0,0 1 0 16,2 1 0-16,0 4 0 0,-1 1 1 0,2 8-1 15,0 4 1-15,0 5-7 0,1 6 1 0,0 3-5 16,1 1-2-16,4 6 2 0,-1 2-1 16,4 2 2-16,0 3 1 0,3 2 2 0,2 1 0 15,-2 0-1-15,2 3-9 0,1 3-9 0,-1 5-16 16,-3-1-39-16,-2 2-78 0,-4 2-103 15,-3-3-266-15,-4-3-915 0</inkml:trace>
  <inkml:trace contextRef="#ctx0" brushRef="#br0" timeOffset="73693.9067">5749 11933 2109 0,'0'0'176'0,"0"0"-106"0,0 0-40 0,0 0-6 0,0 0-8 16,0 0-4-16,0 0-5 0,126-87-10 16,-90 75-14-16,4-2-33 0,3 0-98 0,-8 3-444 15,-14 5-748-15</inkml:trace>
  <inkml:trace contextRef="#ctx0" brushRef="#br0" timeOffset="74038.7528">6503 11424 2138 0,'0'0'407'0,"0"0"-195"0,0 0-23 0,0 0-2 15,0 0-14-15,0 0-28 0,0 0-42 0,0 0-41 16,0 0-30-16,0 0-18 0,0 0-17 16,0 0-2-16,0 0 8 0,0 0 3 0,-13 40 11 15,9-10 0-15,-4 6-3 0,-2 3 0 0,2 3-4 16,-2 1 0-16,3 2-3 0,0-1 1 0,0 0-3 15,4 0-2-15,0-5 0 0,3 0-1 0,0-4-1 16,0-4 1-16,5-5 0 0,2-5-2 16,0-2 2-16,4-2 0 0,2-5 1 0,0-2 1 15,6-4 2-15,2-2 2 0,1-4-1 0,5 0 2 16,0-7 0-16,0-3-2 0,2-4-1 0,-1-3 0 16,-4-3 0-16,0-4-1 0,-1-4 2 15,-5-3-3-15,-2-4 0 0,0-2-3 0,-4-2-4 16,-3-2 0-16,-3 0-9 0,0 1-11 0,-5 2-21 15,-1 1-34-15,0 3-50 0,-1 5-98 16,-3 8-282-16,1 7-1065 0</inkml:trace>
  <inkml:trace contextRef="#ctx0" brushRef="#br0" timeOffset="75155.1495">7211 11362 3266 0,'0'0'139'0,"0"0"-59"0,0 0 13 15,0 0 16-15,0 0 7 0,0 0-4 0,0 0-31 16,0 0-25-16,0 0-21 0,0 0-27 0,0 0-8 16,0 0 0-16,0 0 0 0,0 0 0 15,28-82 0-15,-28 82 0 0,0 0 0 0,0 1 0 16,0 1 0-16,0-2 0 0,0 0 0 0,0 1 0 15,0-1 0-15,0 0 0 0,0 0 0 0,0 2 0 16,0-2 0-16,0 0 0 0,0 0 0 16,0 0 0-16,0 0 0 0,0 0 0 0,0 0 0 15,0 0 0-15,0 0 0 0,0 0 0 0,0 0 0 16,0 0 0-16,0 0 0 0,0 0 0 16,0 0 0-16,0 0 0 0,0 0 0 0,0 0 0 15,0 0 0-15,0 0 0 0,0 0 0 0,1 0 0 16,-1 0 0-16,0 0 0 0,0 0 0 0,0 0 0 15,0 0 0-15,0 0 0 0,0 0 0 0,0 0 0 16,0 0 0-16,0 0 0 0,0 0 0 16,0 1 0-16,0-1 0 0,0 0 0 0,0 0 0 15,0 0 0-15,0 0 0 0,0 0 0 0,0 0 0 16,0 0 0-16,0 0 0 0,0 0 0 0,0 0 0 16,0 0 0-16,0 0 0 0,0 0 0 0,0 0 0 15,0 0 0-15,0 0 0 0,0 0 0 16,0 0 0-16,0 0 0 0,0 0 0 0,0 0 0 15,0 0 0-15,0 0 0 0,0 0 0 0,0 0 0 16,0 0 0-16,0 0 0 0,0 0 0 16,0 0 0-16,0 0 0 0,0 0 0 0,0 0 0 15,0 0 0-15,0 0 0 0,0 0 0 0,0 5 0 16,0 4 0-16,-1 7 0 0,-1 3 0 0,-3 7 0 16,2 6 0-16,-5 4 0 0,4 1 0 15,-3 3 0-15,-1 1 0 0,2 2 0 0,-3-3 0 16,1 0 0-16,-1-2 0 0,3-2 0 0,-2-3 0 15,1-1 0-15,-1-2 0 0,3-4 0 16,-2-5 0-16,4-1 0 0,-2-3 0 0,3-5 0 16,1-3 0-16,0-4 0 0,1-2 0 0,0-1 0 15,0-2 0-15,0 0 0 0,0 0 0 0,0 0 0 16,0 0 0-16,0 0 0 0,0-3 0 0,0-2 0 16,0-4 0-16,-1-5 0 0,-2-6 0 0,1-5 0 15,0-2 0-15,2-5 0 0,0-2 0 16,0-3 0-16,0-3 0 0,6-1 0 0,0-5 0 15,4-2 0-15,0-1 0 0,4 0 0 0,0 1 0 16,-3 3 0-16,5 3 0 0,-4 4 0 0,-1 7 0 16,-2 6 0-16,-4 9 0 0,2 3 0 15,-6 7 0-15,1 3 0 0,-2 3 0 0,3 0 0 16,-2 2 0-16,2 5 0 0,1 7 0 0,3 4 0 16,1 7 0-16,1 3 0 0,3 0 0 15,-1 5 0-15,3-4 0 0,1 0 0 0,-3-4 0 16,1-2 0-16,1-3 0 0,-2-3 0 0,-3-2 0 15,-3-4 0-15,1-3 0 0,1-4 0 0,-5 0 0 16,-1-2 0-16,3-2 0 0,-4 0 0 16,0 0 0-16,1-2 0 0,3-2 0 0,-2-3 0 15,4-3 0-15,-2-4 0 0,3-3 0 0,0 0 0 16,0-2 0-16,0-3 0 0,1-1 0 0,1-3 0 16,2-2 0-16,2-1 0 0,-1 0 0 15,0 0 0-15,3 2 0 0,-4 7 0 0,-2 3 0 16,-1 4 0-16,-5 7 0 0,1 3 0 0,-4 3 0 15,0 0 0-15,-1 0 0 0,0 4 0 0,1 7 0 16,1 5 0-16,2 6 0 0,-1 6 0 0,-2 5 0 16,1 5 0-16,2 0 0 0,-3 4 0 0,0 1 0 15,0 0 0-15,-1 1 0 0,1 1 0 16,-1-3 0-16,1 0 0 0,0-4 0 0,0 3 0 16,2-8 0-16,-2-1 0 0,0-4 0 0,0-4 0 15,-1-2 0-15,1-5 0 0,-1-4 0 16,0-5 0-16,0-3-27 0,1-1-68 0,3-2-40 15,0-2-61-15,5-2-121 0,-4-2-444 0,2-2-1087 0</inkml:trace>
  <inkml:trace contextRef="#ctx0" brushRef="#br0" timeOffset="75451.5699">8338 11080 2452 0,'0'0'301'0,"0"0"-100"0,0 0-32 15,0 0-17-15,0 0-12 0,0 0-20 0,0 0-37 16,0 0-30-16,0 0-18 0,0 0-10 0,0 0-2 16,0 0 1-16,0 0 3 0,-133 93 2 0,106-57-2 15,2-1 2-15,-1 4-6 0,3-1-2 16,2 0-7-16,3 0-4 0,4 0-1 0,2-3-1 16,4-1 3-16,1-2-4 0,4-2 3 0,1 0-4 15,2-4-1-15,0 0 1 0,3-3-3 0,5-1-1 16,-2-3 1-16,7 0 0 0,0-4 2 15,0 1-1-15,6-5 2 0,1-3 1 0,7-2-3 16,-1-1-1-16,5-4-4 0,4-1-6 0,-2 0-11 16,0-6-19-16,3-2-28 0,-4-2-47 15,-1-4-64-15,-3-3-142 0,-9 5-527 0,-6 3-1011 0</inkml:trace>
  <inkml:trace contextRef="#ctx0" brushRef="#br0" timeOffset="76035.7388">2408 14627 678 0,'0'0'485'0,"0"0"-129"0,0 0-64 0,0 0-37 16,0 0-33-16,0 0-27 0,0 0-23 0,0 0-15 15,0 0-17-15,0 0-14 0,0 0-13 16,0 0-14-16,54-8-14 0,-35 5-11 0,2 0-5 16,5 0-13-16,4 0-5 0,4-4-11 0,0 2-12 15,6-3-10-15,-1 0-8 0,0 2-7 0,2 0-1 16,-2 1-6-16,0 1-12 0,-2-1-17 15,-4 0-42-15,-2 2-101 0,-6-1-198 0,-8 1-707 16,-8-1-744-16</inkml:trace>
  <inkml:trace contextRef="#ctx0" brushRef="#br0" timeOffset="76833.393">4058 13955 0 0,'0'0'0'0,"0"0"144"16,0 0 230-16,0 0 0 0,0 0 9 15,0 0 0-15,0 0-58 0,0 0-71 0,0 0-67 0,0 0-46 16,0 0-27-16,0 0-19 0,0 0-5 16,0 0-10-16,-61-134-10 0,41 134-14 0,2 8-11 15,-3 1-8-15,-2 5-3 0,-2 3 1 0,1 4 3 16,-2 3 2-16,-1 4-2 0,0 3-2 0,-2 3-8 15,4 3-4-15,2 1-3 0,3 2-3 16,3 1-3-16,5 1-6 0,4-1-3 0,4 1-10 16,4-1 1-16,2-1-6 0,7-5 3 0,4-1-4 15,7-3-3-15,5-4-3 0,6-1-11 0,7-6-5 16,3-6-18-16,5-5-39 0,3-5-55 16,2-4-61-16,2-2-84 0,1-7-116 0,-3-4-110 15,0-4-75-15,-3-4-23 0,0-2 139 0,-4-3 474 16,-1-1 0-16,-3-3 0 0,-4-2 0 0,-3-2 0 15,-1-3 0-15,-5-3 0 0,-2 0 0 16,-2-1 0-16,-4 0 0 0,0-1 0 0,-5 3 0 16,-3 1 0-16,-4 4 0 0,-1 3 372 0,-4 3 96 15,-2 5 27-15,0 5-37 0,-8 4-91 0,2 3-92 16,-2 3-74-16,-1 3-45 0,-1 2-34 16,0 3-34-16,-4 0-25 0,1 2-20 0,0 9-12 15,-2 4-8-15,-3 8-5 0,1 6 5 0,-4 4 1 16,0 3 1-16,1 1 0 0,-2 3-1 0,3 0 0 15,2 0 1-15,4 0-3 0,0-2-6 0,4 1-2 16,2-3-6-16,5-2-2 0,2-3-1 16,0-4-5-16,8-3 1 0,1-3-2 0,2-6 0 15,4-1 7-15,3-5-3 0,3-4 4 0,4-5 4 16,3 0-1-16,3-8 3 0,4-6-1 0,-1 0-1 16,2-7-4-16,-2-2 0 0,-3-3 0 15,-1-3 0-15,-6 0 1 0,-1-5 0 0,-7-1 1 16,-4 0 1-16,-4-2 0 0,-4 0 0 0,-4-2-5 15,-2 1 1-15,-5 1-1 0,-5 3-3 16,-3 2-2-16,-3 4-5 0,1 6-6 0,-3 3-4 16,0 8-4-16,3 4-7 0,-2 7-7 0,4 0-17 15,1 6-45-15,4 6-74 0,3 2-115 0,2-2-334 16,2-3-631-16</inkml:trace>
  <inkml:trace contextRef="#ctx0" brushRef="#br0" timeOffset="77219.9685">5274 13814 2765 0,'0'0'205'0,"0"0"-62"16,0 0-13-16,0 0-6 0,0 0-12 0,0 0-25 16,0 0-27-16,-125-62-23 0,115 62-17 0,1 0-9 15,0 5-10-15,1 3-1 0,1 2-4 16,-3 4 0-16,3 1 1 0,1 2-2 0,0 3 1 15,2 1 1-15,0 3 0 0,3 0 0 0,1-1 0 16,0 2-1-16,3-4 1 0,3-1 3 16,3 0 1-16,3-3 1 0,0 2 4 0,4-3-1 15,0 1 0-15,0-2 1 0,4 1-4 0,0-2-1 16,0 1-1-16,1-1 0 0,0 1 3 16,-1-1-1-16,0 0-2 0,-1-2 1 0,-5 0-3 15,2 0 1-15,-6-1-2 0,-2 0 0 0,-2-2-3 16,1 1 0-16,-6-3 1 0,0 0-1 0,-1 1 4 15,0-2-2-15,-1 1 2 0,-7 0 2 16,-2 1-1-16,-1 0 2 0,-5 0-1 0,-3-1 0 16,-4 1-2-16,-1-2 2 0,1-2-2 0,0 1-4 15,2-4-2-15,5-1-22 0,5 0-39 0,3 0-72 16,7-1-128-16,1-8-220 0,1 2-651 0,1 0-354 16</inkml:trace>
  <inkml:trace contextRef="#ctx0" brushRef="#br0" timeOffset="77852.585">5673 13787 2853 0,'0'0'263'0,"0"0"-80"15,0 0-40-15,0 0-32 0,0 0-18 0,0 0-20 16,0 0-23-16,0 0-13 0,0 0-14 0,0 0 2 16,0 0-2-16,0 0-1 0,0 0 1 15,-72 178-7-15,70-138-2 0,0 5-4 0,2-1 1 16,0 2-4-16,0-1-3 0,0-3 1 0,0 2-8 15,-1-3 5-15,0-5 0 0,1-6-2 0,0-2 2 16,0-7-2-16,0-3-2 0,0-4 2 0,0-3-5 16,1-5 2-16,0-3 0 0,1-3 3 15,0 0 4-15,1 0 3 0,-2-3 3 0,1-4 1 16,2-7-2-16,0-4-3 0,2-7-2 0,-2-6-1 16,1-2-3-16,-1-6 2 0,-2-4-1 15,0-3-3-15,1 0 2 0,1-3-1 0,-3 0 2 0,1-2 0 16,2 1 0-16,-1-1-1 0,-2 2-1 15,1 5 3-15,0 5-3 0,0 8 3 0,-2 8-2 16,2 8-2-16,-2 4 4 0,0 6-3 0,0 5-2 16,0 0-4-16,0 0-12 0,0 2 2 15,0 9-1-15,2 4 5 0,2 7 11 0,1 4 1 16,4 5 2-16,-1 2 0 0,2 3-1 0,4-3 0 16,-1-2-1-16,5-3 1 0,1-4-1 0,1-4 2 15,1-3-1-15,-2-1 0 0,2-6 2 16,-4-3-2-16,3-2 3 0,-2-3-2 0,0-2-2 15,2 0 2-15,0-5-1 0,-1-4 4 0,1-1-1 16,-1-6 0-16,-1-1 1 0,-1-3-1 16,-1-4 4-16,-2-3-2 0,-3-4 1 0,-1-3 0 15,0-5-2-15,-1 1 1 0,-1-4-2 0,-2 2 1 16,0 0 1-16,0 4 1 0,-2 6 2 0,-2 8-2 16,-1 5 3-16,1 7 0 0,-2 6-1 0,0 4-2 15,0 0-7-15,0 0-5 0,0 3-6 0,0 8 0 16,-4 9 7-16,2 8 2 0,-4 11 6 15,1 4 1-15,-1 6-3 0,3 2 1 0,1-1-2 16,0 1 1-16,2-3 0 0,0-4 1 0,0-2 0 16,4-3-3-16,1-3 2 0,1-3-3 0,0 0-1 15,0-5-4-15,2-3-16 0,0-3-24 16,0-3-43-16,-1-5-47 0,3-3-80 0,3-5-159 16,-3-2-678-16,-4-3-778 0</inkml:trace>
  <inkml:trace contextRef="#ctx0" brushRef="#br0" timeOffset="78129.5222">6831 13524 2688 0,'0'0'240'0,"0"0"-62"0,0 0-30 0,0 0-13 16,0 0-14-16,0 0-24 0,0 0-28 0,0 0-26 15,0 0-17-15,0 0-9 0,0 0-4 0,-129 8 1 16,111 22 0-16,4 2 2 0,-4 3-2 15,5 5-1-15,-4-2 3 0,6 4-2 0,-3-1 0 16,2 3 0-16,4-3-5 0,-1 0 0 0,2-2-2 16,5-3 0-16,1 0-2 0,1-4-3 0,1-2-1 15,4-2-2-15,1-4 0 0,5 0 1 16,0-4-1-16,5-3-2 0,-1-2 1 0,6-5-7 16,5 0-6-16,0-6-9 0,5 0-17 0,4-4-33 15,-2 0-45-15,3-5-80 0,-3-6-125 0,-9 3-314 16,-7 1-913-16</inkml:trace>
  <inkml:trace contextRef="#ctx0" brushRef="#br0" timeOffset="78679.7236">6499 13901 2147 0,'0'0'250'0,"0"0"-176"0,0 0-44 15,0 0 21-15,0 0 27 0,0 0 15 0,0 0-4 16,0 0-22-16,0 0-26 0,129 35-19 0,-87-35-12 16,2-8-9-16,4 1-8 0,-2-5-11 0,0-2-10 15,-5-2-19-15,0-2-25 0,-3-4-30 0,-3 1-32 16,-4-1-73-16,-2-2-142 0,-7 0-103 16,-3-3-15-16,-4 1 96 0,-5-1 217 0,-6-1 165 15,-2 2 102-15,-2 2 67 0,0 2 46 0,-2 5 72 16,-1 3 36-16,-5 4-24 0,5 2-48 15,-3 2-55-15,4 1-32 0,1 2-5 0,0 1-14 16,1 2-19-16,0 0-27 0,0 0-28 0,0 0-21 16,3 0-5-16,0-1 3 0,5-2 4 0,3 0 6 15,4-2-2-15,0-1-5 0,2 0-5 16,4 1-5-16,0-3-7 0,0 2-3 0,0 0-5 16,0 0-2-16,-1 0-3 0,-1 2-2 0,-3-1-18 15,-2 2-12-15,-4 0 0 0,0 1 0 0,-6 1 0 16,3 1 0-16,-5 0 0 0,3 0 0 15,-2 0 0-15,-2 0 0 0,0 0 0 0,-1 0 0 16,0 0 0-16,0 1 0 0,0 4 0 0,0 1 0 16,0 3 0-16,1 5 0 0,-1 6 0 0,3 3 0 15,-3 6 0-15,2 3 0 0,-2 5 0 0,0 0 0 16,0 5 0-16,0-3 0 0,-2 1 0 16,-2 2 0-16,3-1 0 0,-2-1 0 0,-2-4 0 15,3 0 0-15,-1-3 0 0,-3-5 0 0,4 0 0 16,-1-4 0-16,-3-1 0 0,4-2 0 0,0-1 0 15,-2-4 0-15,2-2 0 0,2 0 0 16,0-3-10-16,0-3-115 0,0-1-58 0,1-2-151 16,4-3-354-16,-4-1-1108 0</inkml:trace>
  <inkml:trace contextRef="#ctx0" brushRef="#br0" timeOffset="78897.3381">7771 13654 1902 0,'0'0'734'0,"0"0"-487"0,0 0-67 0,0 0-28 16,0 0-19-16,0 0-11 0,0 0-20 15,0 0-24-15,0 0-20 0,0 0-12 0,0 0-10 0,0 0-7 16,-62 156-7-16,60-122-6 0,0 1-4 16,0 0-5-16,-1-1-1 0,3-1-2 0,-1-4-4 15,0-1-4-15,0-5-3 0,-1-2-10 0,-3-3-11 16,2-2-18-16,-1-2-46 0,-2-4-104 0,3-2-242 15,-1-5-955-15</inkml:trace>
  <inkml:trace contextRef="#ctx0" brushRef="#br0" timeOffset="79060.7374">7778 13223 1609 0,'0'0'91'16,"0"0"-66"-16,0 0-40 0,0 0-19 0,0 0-20 16,0 0-47-16,0 0-361 0,0 0-597 0</inkml:trace>
  <inkml:trace contextRef="#ctx0" brushRef="#br0" timeOffset="79351.672">8237 13441 1843 0,'0'0'618'0,"0"0"-268"0,0 0-81 0,0 0-44 16,0 0-42-16,0 0-36 0,0 0-37 0,0 0-29 15,0 0-19-15,0 0-16 0,0 0-12 0,0 0-11 16,0 0-11-16,0 0-7 0,6-30-6 0,-17 49 4 16,-5 8 2-16,-4 10 3 0,-3 4 0 15,-5 7-5-15,4 4 2 0,-3 3-3 0,-1 0 0 16,4-2-1-16,3-1-3 0,4-4 1 0,6-7-2 15,2-2 1-15,6-9-1 0,3 0-2 16,0-7 2-16,3-4-1 0,6 0 4 0,1-5-5 16,5-2-3-16,0-3-4 0,6-2-13 0,0-3-13 15,5-4-22-15,-2 0-26 0,-1-7-19 0,2-4-37 16,-2-3-37-16,0-2-63 0,2-2-126 16,-10 4-318-16,-1 5-660 0</inkml:trace>
  <inkml:trace contextRef="#ctx0" brushRef="#br0" timeOffset="79752.1199">8659 13356 1143 0,'0'0'593'0,"0"0"-170"0,0 0-120 16,0 0-56-16,0 0-31 0,0 0-31 0,0 0-47 16,0 0-32-16,0 0-21 0,0 0-10 15,0 0-5-15,0 0-7 0,0 0-6 0,4-32-5 16,-4 32-8-16,0 0-3 0,0 0-11 0,-2 0-12 15,-2 1-8-15,-2 4-7 0,-3 4-1 0,-4 5 2 16,-3 3 2-16,-4 3 0 0,0 0 1 16,4 3 1-16,-2-1-1 0,2 2 4 0,3-1-3 15,2 2-2-15,2-3 1 0,-1 1-6 0,7-1 3 16,-2-1-2-16,4 1-1 0,1-2 4 16,0 2-2-16,6-5 1 0,-2 4-1 0,6-1 1 15,-1 1-2-15,1-1 1 0,1 0-1 0,-1 0-5 16,2 0 6-16,3 0 0 0,-4 1-1 0,1 0 5 15,-2-2-6-15,-1 1 1 0,0-3 1 0,-4 2-2 16,1-5-1-16,-3 4 0 0,2-3-1 16,-3 1 1-16,-1-2 0 0,-1 0 1 0,0-1-2 15,-2-1 1-15,-4-3-1 0,-2 1-1 0,-4-3 2 16,-1 1-5-16,-8-2 5 0,-6-1-3 0,-5-2-4 16,-2-2-2-16,-7-1-22 0,-6 0-45 15,-3 0-71-15,-8-7-188 0,15 1-706 0,12-1-852 0</inkml:trace>
  <inkml:trace contextRef="#ctx0" brushRef="#br0" timeOffset="180332.5826">16434 4122 0 0,'0'0'0'0,"0"0"0"0,0 0 0 0,0 0 214 16,0 0 203-16,0 0-35 0,0 0-54 15,0 0-63-15,0 0-71 0,0 0-29 0,0 0-7 16,0 0-8-16,-15-146-15 0,14 140-13 0,1-1-13 16,-1 3-11-16,0-1-9 0,-1 2-9 15,1 0-13-15,-3 0-9 0,3 3-8 0,0-2-9 16,1 2-10-16,0 0-8 0,0 0-8 0,0 0-9 16,0 0-2-16,0 0-4 0,0 0 3 15,0 0 2-15,0 2-2 0,0 4-3 0,0 2 3 16,0 7 3-16,0 8 9 0,0 8 6 0,1 6-3 15,0 3-1-15,3 4-5 0,-3 4 4 0,1 4 0 16,-1 7 3-16,0 10 5 0,2 6-4 16,0 9 2-16,-1 6-1 0,0 10-1 0,4 8-2 15,-2 5-2-15,4 5-2 0,1 5-7 0,1 1 3 16,0 6 0-16,-1-2-1 0,1 4-1 0,-3 3-5 16,1 2-1-16,-1 4 0 0,-5-1-2 0,-1 4 1 15,-1 3 0-15,0 8 3 0,-5 3 1 0,-8 5 2 16,0 2-2-16,0 0 3 0,-5-1 1 15,4-3-2-15,-3-3 0 0,2-1-6 0,0-5 1 16,3-3 1-16,2 0 4 0,0 3 3 0,2-4-4 16,4 1 3-16,-1-3-5 0,4 0-3 0,1 0 3 15,0 0-3-15,0 0 1 0,0-1 3 16,1 4-5-16,-1-5 3 0,1 2-1 16,-1-2-1-16,0 2 5 0,0 0-8 0,0-2 5 0,-1 1-3 15,0 1 1-15,-3-2 5 0,-3-2-6 16,0-2 1-16,2-2-5 0,-4 0 0 0,-1-2 6 15,1-3-2-15,-1 0 1 0,-1-3 2 0,1 1-2 16,0-3-2-16,0-3 1 0,1-2 0 16,4-2-3-16,-1-2 2 0,3-1 1 0,-1-3-4 15,3 0 4-15,1 1 1 0,0-3-3 0,0-1 2 16,5-2 1-16,-1-1-3 0,2-2-1 0,-1 1 3 16,3-2-2-16,0 1 1 0,-3-4 0 15,3 0-2-15,1-2 3 0,1-1-2 0,-2-1 2 0,-1-3 1 16,-1-2-6-16,2-2 3 0,-5-4 0 15,3-1-1-15,-4-3 4 0,0 0-2 0,-2-1 1 16,1-4 0-16,-1-3-1 0,1-2 1 0,-1 0-2 16,0-4 4-16,0-1-3 0,3-1 1 0,-3-2 2 15,0 2-4-15,1-2 4 0,-1-1-1 16,0 0 2-16,0-2-4 0,0-1 3 0,-1-3-4 16,-4-1 1-16,4-1 3 0,-2-1 1 0,-2 2-3 15,3-3 0-15,-1-2 0 0,-1 2-7 0,1-3 7 16,1 0 1-16,0-3 1 0,-2 0 1 15,2-2-2-15,0 0-3 0,0-3-2 0,-3-1 6 16,3-1-2-16,-4 1 1 0,2-2-2 0,1 0-1 16,-3-1-1-16,3-3 1 0,-2 0 2 15,3 0 2-15,0-3-4 0,0 0 0 0,-2-4 2 16,1 1-5-16,3-4 4 0,-1-1 2 0,1 1-3 16,0-3 0-16,0-1 0 0,0-1 0 15,0-1-2-15,0 0 7 0,0-2-5 0,1 0 1 0,1-1-1 16,-1 0-3-16,2-2 1 0,-1-1 0 15,-1-1 3-15,0 0-5 0,-1-4-1 0,1 1-5 16,-1-2-8-16,0-3-16 0,0 1-21 0,0-4-14 16,0-2-25-16,-1-1-30 0,-1 0-53 0,-3 0-103 15,2-4-314-15,0-1-549 0,0 0 161 0</inkml:trace>
  <inkml:trace contextRef="#ctx0" brushRef="#br0" timeOffset="181539.0482">17261 6387 1461 0,'0'0'235'0,"0"0"-165"15,0 0-111-15,0 0-29 0,0 0 18 16,0 0 32-16,0 0 45 0,0 0 44 0,0 0 18 16,0 0-5-16,-1 166-26 0,1-122-20 0,0 1-14 15,0 2-7-15,0-1 3 0,0-1-3 0,0-4-2 16,0-1-3-16,0-2-7 0,0-1-6 15,0-2-17-15,0-1-43 0,0-4-169 0,0-3-178 16,4-9-217-16,-1-7-52 0</inkml:trace>
  <inkml:trace contextRef="#ctx0" brushRef="#br0" timeOffset="181893.2568">17227 6408 1484 0,'0'0'82'0,"0"0"-30"0,0 0-22 16,0 0 2-16,0 0 63 0,0 0 61 0,0 0 33 15,-48-161 11-15,47 150-42 0,1 3-54 16,0 1-35-16,0 2-26 0,0 0-17 0,1 2-12 16,3-1-10-16,2-2-7 0,4-1-3 0,6-4 2 15,1 0-4-15,5 0 2 0,3 0 2 0,1 2 0 16,1 2 2-16,3 1 0 0,-2 1 0 15,-5 0-1-15,4 4-1 0,-4 1-2 0,-2 0-4 16,-2 4-6-16,-2 6-7 0,-4 3-10 0,-2 4-6 16,-3 5-1-16,-4 1 0 0,-2 4 5 0,-2 4 11 15,0 1 12-15,-7 2 5 0,-3-1 8 16,-4 1 1-16,0 0-7 0,-4-2 0 0,3-1-2 16,-3-2 1-16,-1 0 3 0,3-2 2 0,0 0 0 15,-1-2-16-15,4-4-87 0,2 2-56 0,3-6-87 16,-1-2-172-16,8-1-179 0,0-4-232 0,1-4 825 15</inkml:trace>
  <inkml:trace contextRef="#ctx0" brushRef="#br0" timeOffset="182479.6938">17757 6628 1041 0,'0'0'227'15,"0"0"-173"-15,0 0-29 0,0 0-12 0,0 0 7 16,0 0 20-16,0 0 21 0,-53 156 12 0,49-139 4 16,1 0-6-16,0-2-18 0,-1 1-21 0,1-2-15 15,2-4-7-15,0 0-3 0,1-3 0 0,-1-3-1 16,1-1-2-16,0-1 3 0,0-2 9 16,0 0 17-16,0 0 43 0,0 0 58 0,0 0 41 15,0-5-3-15,0-3-39 0,0-6-55 0,0-5-50 16,0-2-16-16,0-5-2 0,0-2-2 0,0-4 3 15,2-3 0-15,-1-4 6 0,6-1-3 0,-3-2 3 16,1 0 1-16,-1-1-8 0,3-3-2 16,-1 0-3-16,5 1-4 0,-1 2-2 0,2 5-5 15,1 4 1-15,0 5 5 0,1 6-1 0,0 2 0 16,1 4-5-16,0 3-5 0,-1 1 2 0,3 6 0 16,-2 1-4-16,-1 3-2 0,-1 3-2 15,-2 0-3-15,-1 0-1 0,1 0-2 0,-2 3-2 16,-2 3-7-16,-3 1-11 0,2 1-14 0,-3 3-15 15,-2 3 6-15,-1 1 15 0,0 4 19 16,-5 2 21-16,-2 4 3 0,-2 1 7 0,-1 3-1 16,-3 0 2-16,-1 1 6 0,-1 1-3 0,-1 0 2 15,0-3 2-15,0-4-5 0,3 0 0 0,0-5 1 16,0 0-3-16,1-2 5 0,4 0-1 16,-2-2 1-16,3 1 2 0,0 0 3 0,1-1 4 15,3 1 4-15,1-2 4 0,1 1 2 0,1-3 2 16,0 2 0-16,5 0-2 0,2 0 1 0,2-1-1 15,2 1-4-15,0 0-4 0,4-2 1 0,0-1-1 16,1-1 0-16,1-3 1 0,2-1-4 16,0-2-3-16,2-1-4 0,-1 1-5 0,0-1-2 15,-1-3-5-15,-1 0-3 0,-1 0-9 0,-1 0-15 16,-2 0-42-16,0-5-82 0,-1-1-155 0,-3-1-242 16,-2 2-339-16,-4 1 283 0</inkml:trace>
  <inkml:trace contextRef="#ctx0" brushRef="#br0" timeOffset="182682.421">18293 6325 2289 0,'0'0'111'0,"0"0"-66"16,0 0-66-16,0 0-17 0,0 0 15 0,0 0 12 15,0 0 16-15,0 0 18 0,0 0-1 0,0 0 2 16,0 0-3-16,0 0-5 0,-12 179-10 0,12-151-1 15,0 2 0-15,0-3-4 0,2 1 6 0,-1-3-10 16,0-5-11-16,0-2-22 0,0-4-156 0,-1-2-261 16,0-4-350-16,0-2-183 0</inkml:trace>
  <inkml:trace contextRef="#ctx0" brushRef="#br0" timeOffset="182850.0576">18290 6000 2142 0,'0'0'79'0,"0"0"-34"16,0 0-48-16,0 0-7 0,0 0-4 0,0 0-23 15,0 0-29-15,0 0 9 0,0 0 3 0,0 0 16 16,0 0 14-16,0 0-61 0,0 0-228 0,0 0-250 16,116-61-333-16</inkml:trace>
  <inkml:trace contextRef="#ctx0" brushRef="#br0" timeOffset="183143.6773">18906 5987 640 0,'0'0'963'0,"0"0"-511"15,0 0-242-15,0 0-106 0,0 0-44 0,0 0-6 16,0 0-5-16,0 0-4 0,0 0-3 0,0 0 1 16,0 0 10-16,0 0-2 0,0 0-1 0,0 0-5 15,-67 66-15-15,51-47-6 0,-2 4-2 16,3 5 4-16,-1 1 2 0,0 5 1 0,1 1-4 15,-1 3-3-15,2 2 0 0,0-1 0 0,1-1-2 16,1-3-6-16,3-3-5 0,4-1 4 0,0-1-3 16,4-2 3-16,1 2 3 0,0-3-6 15,1-1-1-15,5 1-3 0,2-4-2 0,3-1 2 16,1-1 6-16,3-4-5 0,4-2 1 0,3-2-3 16,3-3-4-16,2-3-2 0,1-2-3 15,2-5-9-15,0 0-26 0,1 0-31 0,-2-6-57 16,2-4-95-16,-3-2-111 0,-1 0-213 0,-6 2-336 15,-9 2-155-15</inkml:trace>
  <inkml:trace contextRef="#ctx0" brushRef="#br0" timeOffset="183477.5156">19426 5922 2344 0,'0'0'123'0,"0"0"-56"0,0 0-56 15,0 0-17-15,0 0 5 0,0 0 1 16,0 0 3-16,0 0 3 0,0 0-1 0,0 0 7 16,0 0 6-16,0 0 6 0,-120 112-1 0,104-71-4 15,0-1-3-15,1 1-5 0,1 1 3 16,1-1-4-16,4 1 0 0,1-2 0 0,3-1 0 15,3 0 3-15,2-2-5 0,0-3-2 0,1-3 4 16,4-4 1-16,3-1 6 0,-1-3 5 16,4-2-1-16,0-1 5 0,3-4-1 0,2-4-2 15,4-1-1-15,2-3-3 0,0-4-9 0,4-1-13 16,0-3-21-16,1 0-47 0,-2-9-107 0,-1-1-218 16,-7 0-460-16,-4 2-578 0</inkml:trace>
  <inkml:trace contextRef="#ctx0" brushRef="#br0" timeOffset="183680.5299">19208 6387 1728 0,'0'0'650'16,"0"0"-511"-16,0 0-79 0,0 0-21 0,0 0 0 15,0 0 20-15,0 0 13 0,0 0 0 0,0 0 1 16,0 0-15-16,122-5-15 0,-80 5-17 15,5-2-11-15,2-1-12 0,2 0-5 0,-2-1-8 16,1-1-16-16,-8-2-13 0,0-1-64 0,-4-1-304 16,-14 0-638-16,-7 4-399 0</inkml:trace>
  <inkml:trace contextRef="#ctx0" brushRef="#br0" timeOffset="192304.0183">17300 8697 0 0,'0'0'110'16,"0"0"102"-16,0 0-23 0,0 0 59 0,0 0 47 15,0 0 39-15,0 0 6 0,0 0-67 0,0 0-47 16,0 0-53-16,0 0-34 0,10-165-16 0,-10 151 0 15,0 2-1-15,0 0-9 0,-3 3-11 0,0 1-20 16,0 2-21-16,2 1-14 0,0 4-12 16,0 1-16-16,0 0-14 0,1 0-15 0,-2 1-13 15,-1 7 4-15,2 8 7 0,0 8 9 0,-1 7 8 16,-2 10 0-16,1 4-1 0,2 4 1 16,0 1-1-16,0 3-1 0,1-1-1 0,0 1-2 0,0 0 0 15,0-3 0-15,0-3 2 0,0 0-2 16,0-6-1-16,2-2-3 0,-1-4-7 0,-1 0-4 15,0-4-9-15,0-3-17 0,0-5-44 0,0-4-86 16,0-2-95-16,0-4-167 0,0-6-193 0,0 0-196 16,0-6-13-16</inkml:trace>
  <inkml:trace contextRef="#ctx0" brushRef="#br0" timeOffset="192678.2963">17164 9159 627 0,'0'0'731'0,"0"0"-538"0,0 0-66 16,0 0-106-16,0 0 8 0,0 0 10 0,0 0 18 15,0 0 0-15,0 0-9 0,0 0-9 0,117-138-5 16,-84 121-5-16,2-2 0 0,4 0-1 0,-3 0-1 16,4-1 0-16,-3 1 3 0,-1-1-1 0,-1 4-2 15,-4-1 0-15,-7 0-6 0,1 1-1 0,-7 2 4 16,-3 3 12-16,-5-2 27 0,-4 2 30 15,-1 2 32-15,-3 0 20 0,-2-1-5 0,0 1-17 16,0 0-17-16,0 2-22 0,0 1-13 0,0 1-12 16,-1 0-15-16,0 4-9 0,1-1-13 15,-1 2-7-15,1 0-11 0,0 0-11 0,-1 0-11 16,0 10 2-16,-2 4 4 0,0 8 4 0,0 6 12 16,-3 4-4-16,4 3-1 0,1 2 2 0,0 0-3 15,1 1 1-15,0-2 2 0,2-2-3 16,2-2 0-16,3-1 0 0,-1-3-2 0,-1 0-3 15,4-3 1-15,1-1-3 0,0-1-12 0,1-4-14 16,3-2-75-16,0-4-88 0,0-4-140 16,-4-2-485-16,-1-4-561 0</inkml:trace>
  <inkml:trace contextRef="#ctx0" brushRef="#br0" timeOffset="192882.1947">18067 8780 2171 0,'0'0'117'16,"0"0"-57"-16,0 0-59 0,0 0 7 0,0 0 20 16,0 0 19-16,0 0 5 0,0 0-2 0,0 0-11 15,0 0-13-15,0 0-4 0,0 0-8 16,0 0-2-16,-47 159-3 0,50-130-1 0,4 2-1 16,-1-3-3-16,0-1-3 0,-1-2-9 0,1 0-11 15,2-4-16-15,1-1-111 0,-3-3-377 16,-1-5-331-16,-3-4-237 0</inkml:trace>
  <inkml:trace contextRef="#ctx0" brushRef="#br0" timeOffset="193030.7037">18047 8373 832 0,'0'0'74'0,"0"0"-134"16,0 0-278-16,0 0-165 0,0 0 498 15,0 0 5-15,0 0 0 0,0 0 0 0,0 0 0 0</inkml:trace>
  <inkml:trace contextRef="#ctx0" brushRef="#br0" timeOffset="193446.6993">18502 8683 0 0,'0'0'376'0,"0"0"130"16,0 0-125-16,0 0-6 0,0 0-16 15,0 0-46-15,0 0-81 0,0 0-93 0,0 0-72 16,0 0-42-16,0 0-22 0,0 0-6 0,0 0 2 16,0 0 0-16,-95-3 2 0,78 32 1 15,3 3 0-15,-1 3 2 0,4 3 0 0,0 3-3 16,2 0 6-16,4 2-3 0,0 0 2 0,4-3 2 16,1-5-5-16,0-2 2 0,1-5-2 0,5-3 1 15,1-2-1-15,1-5 0 0,1-1 0 16,-1-3 1-16,3-4 6 0,0-4 3 0,-3-2 5 15,2-4 1-15,1 0 4 0,2-1-2 0,1-7-1 16,-2-3 1-16,-1-6-2 0,5 1 0 0,-4-4 6 16,0 0 5-16,-1-2 6 0,-2 1 12 0,0 1 9 15,-3 3 9-15,-1 3 2 0,-2 3-1 0,-2 5-10 16,-1 2-8-16,0 2-11 0,0 2-15 16,0 0-15-16,0 0-16 0,0 2-12 0,0 5 1 15,0 5 6-15,0 7 9 0,0 3 6 0,0 3 1 16,0 3 1-16,0 0-2 0,0-1 1 0,1 4-2 15,1-3-5-15,0-1 0 0,-1-1 0 16,0-2-2-16,1-3-2 0,-1-1-9 0,3-3-18 16,-2-2-43-16,0-1-98 0,1-2-86 0,1-4-196 15,-1-4-351-15,-1-2-652 0</inkml:trace>
  <inkml:trace contextRef="#ctx0" brushRef="#br0" timeOffset="193843.4866">18975 8534 2397 0,'0'0'88'0,"0"0"-30"16,0 0-24-16,0 0 55 0,0 0 46 16,0 0 23-16,0 0-7 0,0 0-49 0,0 0-43 15,0 0-21-15,0 0-15 0,0 0-1 0,0 0 2 16,0 0 3-16,-12-33 4 0,12 33 2 0,0 0 3 15,0-1 0-15,0 1-1 0,0 0-2 16,0 0-2-16,0 0-1 0,0 0-3 0,-2-2-7 16,1 1-3-16,0 0-5 0,1-1-4 0,0 2-1 15,0 0-2-15,0 0-2 0,0 0-3 0,0 0 0 16,0 0-8-16,0 0-6 0,0 6-4 16,-2 3 0-16,0 7 7 0,0 7 7 0,-1 4 7 15,2 7 0-15,0 0-3 0,1 3 0 0,-2 1-2 16,2 0-1-16,-1 1 2 0,1 1 0 15,0 0-1-15,-1-2 0 0,0 1-2 0,-1-4 0 16,1-3-3-16,0-3 3 0,0-1-7 0,-1-4-5 16,1 1-3-16,-1-4-14 0,2-1 2 0,0-2-7 15,0-2-7-15,0-1-18 0,2-4-66 0,3-3-84 16,3 0-97-16,-2-4-242 0,-1-2-634 0</inkml:trace>
  <inkml:trace contextRef="#ctx0" brushRef="#br0" timeOffset="194207.7052">18918 9014 480 0,'0'0'244'0,"0"0"-94"15,0 0-17-15,0 0 98 0,0 0 77 0,0 0 20 16,0 0-56-16,0 0-113 0,0 0-79 16,0 0-26-16,0 0-15 0,0 0-10 0,0 0-4 15,0 0-10-15,67-29-2 0,-36 20 3 0,3-2 0 16,-2-2 2-16,0-4 2 0,-3-2-1 0,-3-1 13 15,-2-4 5-15,-2-3 7 0,-2-4 11 16,-2 0 17-16,-2-5 21 0,-2 1 23 0,-4 1 1 16,-2 4-8-16,-4 0-14 0,-3 4-12 0,0 4-5 15,-1 4-8-15,0 6-9 0,-1 3-12 16,-1 3-10-16,0 2-8 0,1 3-12 0,0 1-11 16,1 0-7-16,-1 1-12 0,-2 9 2 0,0 7 2 15,-2 6 4-15,-2 10 9 0,0 3-4 0,1 5 1 16,-1 3 1-16,3 0-2 0,0 1 4 0,1 0-3 15,1 0-1-15,0-4 0 0,1-1 0 0,1-3-3 16,0-5 2-16,0-1-3 0,3-2-5 16,0-3 1-16,0-1-5 0,1-3-6 0,1-2-15 15,1-1-29-15,-1-5-53 0,4-3-139 0,-4-3-303 16,0-4-894-16</inkml:trace>
  <inkml:trace contextRef="#ctx0" brushRef="#br0" timeOffset="199792.305">16975 13502 0 0,'0'0'0'0,"0"0"0"15,0 0 0-15,0 0 253 0,0 0 91 0,0 0 23 16,0 0 8-16,0 0-26 0,0 0-61 15,81-171-55-15,-70 151-42 0,0 2-30 0,-2 4-14 16,-2 2-8-16,-3 3-5 0,-3 3 1 0,1 1-10 16,-2 3-17-16,0 2-30 0,0 0-28 15,0 0-27-15,0 0-19 0,-3 0-12 0,2 7-9 16,0 3 6-16,-2 7 3 0,-1 6 9 0,2 8 8 16,-1 6-3-16,-2 4-1 0,4 3-3 0,-2 4-4 15,1 1 3-15,0 2 1 0,-1 0-1 0,2-1 2 16,-1-3-1-16,0-3 0 0,-2-1 0 0,2-3 0 15,-1-4 1-15,0-2 1 0,0-4 0 16,3-8 0-16,0-1 1 0,-1-4 1 0,1-5 3 16,0-1-1-16,0-4 1 0,0-3-1 0,1 0 1 15,4-1 2-15,-1-2 0 0,2 1 0 0,-1-2-1 16,5 0-1-16,0 0 0 0,3 0-2 16,2 0 1-16,0-3-1 0,3-2-4 0,-1 0-4 15,-2 1-2-15,2 0-5 0,0 1-5 0,-4 0-8 16,0 1-12-16,-1 1-18 0,2 1-24 15,-4 0-39-15,1 0-47 0,1 0-44 0,-1 0-54 16,-1 0-144-16,1 0-281 0,-5 0-428 0</inkml:trace>
  <inkml:trace contextRef="#ctx0" brushRef="#br0" timeOffset="200161.1621">17681 13485 2350 0,'0'0'245'0,"0"0"-77"0,0 0-56 0,0 0-15 16,0 0 7-16,0 0 2 0,0 0-13 0,0 0-24 15,0 0-25-15,0 0-25 0,0 0-18 0,0 0-8 16,0 0-2-16,-116-2 0 0,106 30 6 16,0 2 1-16,0 6 3 0,0 1 1 0,1 0-3 15,3 2 1-15,-1-3-4 0,4-1-1 0,0-1 0 16,3-2-2-16,0-3 3 0,4-1-2 0,2-3-1 15,3-6 0-15,2-2-3 0,0-3 3 16,3-4-3-16,-1-4 6 0,5-3 3 0,-2-3 3 16,2 0 2-16,2-6 1 0,-1-7 0 0,0-1 5 15,0-4 1-15,-5-3 2 0,3-4 2 16,-5-3-2-16,-1-2 0 0,-2-3 0 0,-4-2 0 16,-2-3-3-16,-3-3-1 0,0-3-4 0,-6 2-5 15,-2-2-2-15,-2 6-1 0,-2 2 0 0,0 6-5 16,-1 4-10-16,-1 6-18 0,1 3-27 0,1 8-34 15,0 4-43-15,2 5-71 0,1 0-156 0,1 5-325 16,6 1-496-16</inkml:trace>
  <inkml:trace contextRef="#ctx0" brushRef="#br0" timeOffset="200703.6802">17891 13380 2322 0,'0'0'370'15,"0"0"-168"-15,0 0-46 0,0 0-13 16,0 0 6-16,0 0-12 0,0 0-32 0,0 0-32 16,0 0-29-16,0 0-21 0,0 0-14 0,0 0-13 15,0 0-8-15,0 0-3 0,-2-78 4 0,4 92 2 16,4 4 8-16,-2 4 2 0,3 4-3 16,0 2 1-16,-1 1-2 0,2 3 1 0,0 0 2 15,-1 0-4-15,0 1 2 0,0-4 1 0,-1-3-3 16,1 0 5-16,-3-1-3 0,0-6-3 0,-2-2 0 15,-1-3-6-15,1-3 3 0,-2-3 1 0,1-2 4 16,-1-3 2-16,0-1 1 0,0-2 2 0,0 0 0 16,1 0 6-16,-1 0 2 0,2 0 2 15,-1 0-1-15,0-5-3 0,1-1-3 0,0-3-3 16,2-5-1-16,1-2 1 0,1-2-3 0,-2 0 2 16,4-2-2-16,-1 3 4 0,1 1-3 15,-1 3 0-15,0 4 2 0,-4 2-11 0,3 4 7 16,-4 2-1-16,1-1-4 0,-1 2 2 0,2 0-3 15,-1 2-1-15,3 4 2 0,-2 2 1 0,5 2 1 16,1 2 0-16,1 1 2 0,1 1 0 16,1 1 0-16,2-4 2 0,2 0-4 0,-2-4 2 15,5-3 0-15,1 1-1 0,-1-3 2 0,0-2-4 16,1 0 2-16,-1-5 1 0,0-4 1 16,1-1 6-16,-2-4 3 0,-1-5 5 0,-3-1 2 15,0-1 9-15,-4-4-5 0,-1-1 0 0,-3-3 0 16,-1-2-6-16,-2-1 1 0,-2-3-2 0,-2-3-3 15,0 2-2-15,-2 0 0 0,-2 5-2 0,-2 1-3 16,1 5-3-16,0 6-2 0,0 3-5 16,2 6-8-16,-1 3-26 0,2 4-40 0,0 3-87 15,1 0-96-15,0 13-139 0,0-3-359 0,1 0-609 0</inkml:trace>
  <inkml:trace contextRef="#ctx0" brushRef="#br0" timeOffset="205149.647">15449 8979 0 0,'0'0'0'0,"0"0"0"0,0 0 0 0,0 0 0 16,0 0 0-16,0 0 0 0,0 0 0 0,0 0 0 15,0 0 0-15,0 0 0 0,0 0 0 0,0 0 0 16,-18-65 0-16,35 61 0 0,-3 1 0 15,-4 0 0-15,-1 1 0 0</inkml:trace>
  <inkml:trace contextRef="#ctx0" brushRef="#br0" timeOffset="205529.6788">15225 8504 0 0,'0'0'0'16,"0"0"0"-16,0 0 0 0,0 0 0 0,0 0 0 15,0 0 0-15,0 0 0 0,0 0 0 0,0 0 0 16,0 0 97-16,0 0 48 0,0 0 27 15,0 0 9-15,0 0 8 0,133 85 8 0,-102-71 6 16,2 0-1-16,4 1-3 0,-2 1-23 0,5 0-32 16,3 3-29-16,1-1-30 0,1 1-17 0,1 0-13 15,-1 0-5-15,2 1-8 0,-1-1-9 16,1 0-2-16,-3 0-6 0,1-2-4 0,-5 0-4 16,-3-3-5-16,0-1-2 0,-4-1-1 0,-3-1-1 15,-3-2-3-15,-5-1-1 0,-2 0-5 0,-6-2-7 16,0 0-12-16,-4-2-29 0,-5 1-137 15,2-4-191-15,-5 2-232 0,-1-1-363 0,-1 0 699 0</inkml:trace>
  <inkml:trace contextRef="#ctx0" brushRef="#br0" timeOffset="205806.7036">15759 9842 1538 0,'0'0'268'16,"0"0"-110"-16,0 0-168 0,0 0-3 0,0 0 29 16,0 0 61-16,0 0 49 0,0 0-16 0,140-42-11 15,-89 29-21-15,2-1-24 0,6 0-14 0,-1 0-6 16,3 0-8-16,0 1-5 0,-2 2-6 15,-4-2-6-15,-2 4-2 0,-5 0-5 0,-7 2 0 16,-6 1-3-16,-8 2-8 0,-6 1-58 0,-4-2-202 16,-8 2-372-16,-6 1-536 0</inkml:trace>
  <inkml:trace contextRef="#ctx0" brushRef="#br0" timeOffset="206454.6177">16476 10172 0 0,'0'0'0'0,"0"0"0"0,0 0 187 0,0 0 258 16,0 0 40-16,0 0-48 0,0 0-82 15,0 0-98-15,0 0-95 0,0 0-47 0,0 0-24 16,0 0-11-16,0 0 1 0,0 0-12 0,12-56-21 15,-16 56-25-15,-2 0-27 0,-4 8-7 16,-5 9 0-16,-9 9 10 0,-4 14 9 0,-10 13 7 16,-9 18 0-16,-6 16-3 0,-10 21 1 0,-8 13 0 15,-9 13 3-15,-4 6 2 0,-6 1-1 16,-3 0-1-16,-4-2-2 0,-3-2 1 0,3-3 1 16,0-5 1-16,3-5 1 0,2-9 0 0,3-6 0 15,4-5 4-15,5-4-2 0,4-2-3 0,7-6-3 16,6-3-6-16,9-6-4 0,4-6-2 0,9-7 0 15,5-7-2-15,6-6 0 0,5-6-3 0,4-11-5 16,4-5-3-16,4-11-8 0,4-5-12 16,6-8-18-16,2-5-32 0,1-3-42 0,1-3-14 15,7-3-58-15,5-11-246 0,-3 3-431 0,-1 0-314 0</inkml:trace>
  <inkml:trace contextRef="#ctx0" brushRef="#br0" timeOffset="210993.6744">15702 10122 0 0,'0'0'0'15,"0"0"0"-15,0 0 0 0,0 0 0 0,0 0 0 16,0 0 0-16,0 0 0 0,0 0 0 0,0 0 0 16,0 0 0-16,0 0 0 0,0 0 0 15,11-58 0-15,-12 50 0 0,-3 1 0 0,2-1 0 16,-1 0 0-16,-3 2 0 0,3 1 0 0,-6 0 0 15,2 0 0-15,1 2 8 0,-5 1 33 0,0 1-6 16,-2 1-3-16,0 0-1 0,0 0 4 16,-4 0 2-16,3 3 5 0,-3 0 1 0,0 2 2 15,2-2-1-15,-2 1-5 0,2-1-1 0,-2 1-1 16,-2 0 0-16,0 0 4 0,2 2-3 16,-4-1 1-16,-1 0 4 0,0-1 0 0,2-1 11 15,1 1 10-15,4-3 20 0,-1-1 27 0,4 0 29 16,3 0 38-16,5 0 26 0,2 0 9 0,-1 0-13 15,3 0-41-15,0 0-40 0,0 0-32 0,3 0-18 16,-1 0-12-16,1 0-10 0,6-5-14 0,4-1-9 16,5-1 1-16,9-4-4 0,4 0-1 15,2-1 0-15,5 0-2 0,2 1 3 0,0-1-1 16,0 1 3-16,2 1 1 0,-2 0-2 0,1 1 2 16,0 0-3-16,0-1-1 0,0 3-3 0,1 0-1 15,-2 1-2-15,0 0 0 0,-2 1-3 16,-2-1-2-16,-5 2-4 0,-1-1-1 0,-4 2 0 15,-5 0-1-15,-6 0 0 0,-5 2 1 0,-3 1 4 16,-5-2 11-16,-2 2 6 0,0-1 4 0,0-1-8 16,-5-1-13-16,-2 0-12 0,-4-2-7 15,-4-1-3-15,-2 3 0 0,-7 0 3 0,-1 1 0 16,-5 1 1-16,-3 1 2 0,-3 0 0 0,0 0 2 16,-3 0 1-16,0 0 0 0,-1 0 0 15,0 0 0-15,5 0 3 0,-1 0 0 0,5 0 4 16,2 0 0-16,7 0-2 0,4 0 2 0,6 0-1 15,3 0-1-15,7 0-5 0,2 0-14 0,0 0-15 16,0 0-12-16,3 0 5 0,5 0 14 16,3 0 19-16,5-3 10 0,4 0 0 0,5-4-3 15,4 0-6-15,4-1-1 0,4-1-4 0,1-1-9 16,0 0-10-16,3-1-17 0,2 1-25 0,-2-3-32 16,-3 1-58-16,1-1-46 0,0 0-86 0,-6-2-158 15,-5 4-246-15,-11 3 30 0</inkml:trace>
  <inkml:trace contextRef="#ctx0" brushRef="#br0" timeOffset="228736.6228">8996 9065 1340 0,'0'0'333'15,"0"0"-284"-15,0 0 14 0,-17-186 5 16,25 128-6-16,5-5 5 0,7-5-9 0,6-2 1 16,2-2 8-16,6 4-5 0,1 6-5 0,5 1-4 15,6 8-8-15,-2 4-6 0,1 7-6 16,1 5-12-16,-2 6-8 0,1 5-7 0,-3 8-7 0,-2 6 0 15,-6 6-5-15,-1 6-2 0,-5 0-2 0,-1 12-7 16,-5 5 0-16,0 6 3 0,-2 8 4 16,-1 10 7-16,-5 11 2 0,-4 14 2 0,-4 11-3 15,-5 15 2-15,-1 11 1 0,-5 9 0 0,-7 6 3 16,-4 2-3-16,-4 1 2 0,-2-3 0 0,-2-1 2 16,-1-6 3-16,0-4 3 0,2-6 1 15,2-5 3-15,1-7 3 0,6-4 2 0,-2-10 0 16,8-4-2-16,4-9 0 0,3-4-6 0,1-6 1 15,3-8-1-15,6-4-1 0,5-5 4 16,2-4 1-16,3-4 5 0,2-7 3 0,3-1 3 16,3-5 0-16,3-5 0 0,0-4 0 0,1-5-2 15,-3 0-1-15,-3-5-3 0,2-4 0 16,-5-2-3-16,-4-1 2 0,-3 1-2 0,-3 2 0 16,-5 2 2-16,-2 2 5 0,-3 2 10 0,-2 3 13 15,0 0 6-15,0 0-10 0,-4 8-13 0,-1 6-22 16,-3 11-3-16,-3 12 2 0,-3 12 0 0,-2 9 2 15,-3 8-5-15,4 8-3 0,-2 3-1 0,2 6 3 16,0 4-1-16,0 5-1 0,-1 5 0 16,4 1-2-16,0 5 2 0,3 5 3 0,2 5 2 15,6 6-4-15,1 5 1 0,2 3 0 0,7 7 0 16,6 4 3-16,1 6 0 0,5 8-3 0,-2 6 0 16,2 6-2-16,-1 9 1 0,-3 9-3 15,-3 2-1-15,2 6-1 0,-3 5-4 0,-2-2 0 16,-1 0 1-16,0 1 0 0,-3-7 2 0,-6-7-2 15,-1-8 3-15,-9-11-3 0,-10-15 2 0,-4-13 3 16,-8-13 1-16,-7-13 2 0,-5-11 4 16,-9-15-1-16,-5-13 4 0,-3-12 3 0,-5-8-1 15,-6-11 7-15,-7-11 1 0,0-10-5 0,-5-15-5 16,0-7-18-16,3-21-26 0,4-11-47 16,4-13-62-16,4-15-75 0,4-15-170 0,18 15-722 15,16 17-315-15</inkml:trace>
  <inkml:trace contextRef="#ctx0" brushRef="#br0" timeOffset="229297.5485">10868 9469 2518 0,'0'0'113'15,"0"0"-76"-15,0 0-15 0,0 0-20 0,0 0-19 16,0 0-18-16,0 0 10 0,0 0 9 16,0 0 18-16,0 0 22 0,0 0-6 0,0 0 2 15,-27 142-9-15,35-85-2 0,1 4-2 0,1 2-6 16,0 4 2-16,1-5-2 0,-2 0-5 0,0-3 1 15,-2-2-13-15,0-1-13 0,-2-4-41 16,-2-3-150-16,-1-1-221 0,-1-14-360 0,0-10-310 0</inkml:trace>
  <inkml:trace contextRef="#ctx0" brushRef="#br0" timeOffset="229821.6036">10590 9713 2448 0,'0'0'134'0,"0"0"-2"16,-41-185-18-16,30 124-30 0,4 10 6 0,2 7 9 16,2 6-1-16,3 2-10 0,0 2-22 0,0 4-29 15,6-3-19-15,3 5-15 0,5-3-2 16,3 0-4-16,5 3-3 0,3 1 1 0,3 0-4 16,3 3 2-16,-1 4-1 0,1 1 2 0,-1 7 0 15,-1 2-2-15,-4 5-1 0,0 5-9 0,-2 0-1 16,-2 8-8-16,-4 7-5 0,-2 3-2 0,-4 6-1 15,-2 1 4-15,-3 5 3 0,-3 1 5 0,-3 0 5 16,-4 4 2-16,-6-1 8 0,-3 5 3 16,-3-2-7-16,-2 1 9 0,-4 0 2 0,-1 3 3 15,-2-2 9-15,-1 3-5 0,0-1-5 0,1-2-3 16,-1-3 5-16,3-2-1 0,4-3-1 16,0-5 2-16,8-4-6 0,1-4 3 0,6-6-1 15,1-3-3-15,3-3-1 0,0-1-5 0,3-2 1 16,3 2 3-16,3-4 1 0,4 1 3 0,4-2 4 15,2 0 2-15,3 0 5 0,5 0-2 16,2 0-1-16,3 0-4 0,2 0 1 0,4 5-2 16,1 1 0-16,1 2 1 0,-1 1-4 0,0 1 2 15,-2 5 1-15,-1 1-4 0,-4 4-4 16,-5 3-2-16,-6 1-3 0,-2 3 0 0,-8-1 2 16,-4 3 1-16,-5 2 2 0,-2-3 4 0,-8 3 6 15,-4-3 3-15,-8 0 1 0,-3-2 2 0,-3-1-1 16,-4-3-3-16,-2 0 2 0,-3-4-3 0,0 1-2 15,0-4 3-15,3-3 0 0,1-1 1 0,3-5-2 16,8-1-3-16,3-5-12 0,6 0-40 16,4-2-76-16,5-7-83 0,2-8-172 0,7-4-303 15,3 1-363-15,-2 6 509 0</inkml:trace>
  <inkml:trace contextRef="#ctx0" brushRef="#br0" timeOffset="230068.4835">11603 8925 1807 0,'0'0'172'0,"0"0"-41"16,0 0-36-16,0 0 28 0,0 0 50 0,0 0 1 16,0 0-24-16,0 0-48 0,0 0-56 0,0 0-21 15,0 0-8-15,0 0-2 0,-137 109-1 0,115-52 3 16,-4 4 4-16,2 7-1 0,2 2 3 0,2 1-7 16,1 1-5-16,7-5 2 0,2-1-3 15,5-5 3-15,5-6-4 0,2-5-1 0,11-3-1 16,1-8 0-16,8 0-1 0,-1-9-1 0,5-5-1 15,4-5-1-15,-1-7-1 0,-1-3-4 16,2-7-1-16,1-3-6 0,-1 0-4 0,0-8-8 0,0-4-22 16,0-1-53-16,-5-5-115 0,-7 4-286 15,-5 5-705-15</inkml:trace>
  <inkml:trace contextRef="#ctx0" brushRef="#br0" timeOffset="230688.3655">11377 9638 1901 0,'0'0'204'0,"0"0"-117"0,0 0-73 16,0 0-10-16,0 0 28 0,0 0 14 0,0 0 15 15,0 0-1-15,0 0-26 0,0 0-5 0,0 0-4 16,144-162 0-16,-110 127 6 0,-1 0 9 16,0-1 15-16,-3 2 13 0,-4 4 6 0,-1 0 0 15,-6 5-9-15,-2 2-7 0,-2-1 0 0,-5 6 6 16,-3 1 7-16,-2 5 5 0,-2 3-1 0,0 4-12 15,-3 2-13-15,0 3-13 0,0 0-18 0,0 0-18 16,1 6-2-16,1 8-5 0,3 9 6 0,0 8 7 16,5 9 3-16,-2 6-1 0,1 4 1 0,-3 6-7 15,1 2-1-15,-4 3 2 0,2-1-3 16,-4 0 9-16,-1-5-5 0,0-3 0 0,0-4-2 16,-3-6-3-16,0-3 2 0,1-8-2 0,1-5 3 15,1-5-1-15,0-5-2 0,0-5-2 16,0-5 0-16,0-3 7 0,0-3 5 0,0 0 7 15,0 0 10-15,0-8 5 0,0-7-2 0,0-7-6 16,2-7-9-16,-1-9-7 0,2-7-5 0,-3-2 1 16,2-4-1-16,-2-2 0 0,0-6 0 15,-3-1 1-15,-2-1 2 0,0-2-5 0,0 2 2 16,-3 3-3-16,1 3-1 0,2 10 6 0,-1 4-3 16,2 13 1-16,2 9 0 0,0 8 0 15,2 6-2-15,0 5-7 0,0 0-9 0,0 2-16 16,0 9 5-16,5 7 5 0,4 9 8 0,4 8 15 15,2 3-3-15,4 5-3 0,1 0 3 0,2 0-6 16,1-2 4-16,0-2 0 0,0-4-1 0,-1-3 7 16,-1-4-5-16,-2-5 0 0,-1-3-2 15,-1-3 1-15,-2-5-1 0,0-4 3 0,-5-4 4 16,0-4-2-16,-1 0 8 0,-1 0 3 0,-2-5 4 16,1-3 2-16,-2-3-3 0,1-5-4 0,-4-1-2 15,0-4-4-15,-1-3-1 0,-1-4 0 0,0-1-4 16,-4-3 1-16,-2-3-7 0,0 2-2 15,2-1-7-15,0 4-10 0,2 2-22 0,2 3-33 16,0 3-41-16,1 1-53 0,8 3-46 0,0 1-53 16,3 2-105-16,-2 4-396 0,-3 5-464 0</inkml:trace>
  <inkml:trace contextRef="#ctx0" brushRef="#br0" timeOffset="230957.621">12702 8795 2652 0,'0'0'252'0,"0"0"-58"16,0 0-62-16,0 0-6 0,0 0 12 0,0 0-9 16,0 0-34-16,0 0-33 0,0 0-27 15,0 0-19-15,0 0-16 0,0 0-10 0,0 0 6 16,0 0-2-16,-66 41 8 0,46 0 6 16,-1 6-3-16,-2 2-5 0,4 2 2 0,1-2-4 0,-1 1 0 15,5 0 6-15,2-2-6 0,-1 0 1 0,7-3-1 16,1-6-3-16,4-2-1 0,1-6 4 15,4-3-2-15,4-4-5 0,5-3 3 0,2-2-4 16,3-2-2-16,4-5-3 0,2-2-7 0,6-6-5 16,3-4-9-16,1 0-19 0,0-7-35 0,0-6-61 15,-4-2-81-15,-4-6-156 0,-7 7-452 16,-8 3-631-16</inkml:trace>
  <inkml:trace contextRef="#ctx0" brushRef="#br0" timeOffset="231568.3226">12566 9171 978 0,'0'0'729'16,"0"0"-595"-16,0 0-76 0,0 0-32 15,0 0 4-15,0 0 32 0,0 0 18 0,0 0-8 16,0 0 3-16,0 0-6 0,0 0-6 0,0 0-4 16,0 0 3-16,132-106 6 0,-109 87 9 0,5 0 4 15,1-3-1-15,2-1-4 0,0-2-9 0,0 0-9 16,1-2-7-16,-1-1-9 0,-1 1 0 15,-2-1-4-15,-5 1-1 0,-2-1 6 0,-3 3 0 16,-3 1 4-16,-4 3 6 0,-5 2 6 0,0 2 4 16,-5 4 1-16,0 0-3 0,-1 3-8 0,0 0-5 15,0 2-3-15,-1 4-8 0,0-1-5 16,-1 4-8-16,1-1-4 0,1 2-2 0,-2 0-8 16,2 0-3-16,0 0-5 0,-1 0-5 0,1 0 0 15,0 2-2-15,0 1-4 0,0 0 0 0,0 5 5 16,0 4 0-16,0 10 7 0,-1 3 6 15,1 8-4-15,0 3 2 0,0 5 1 0,0 1-3 16,-1 5 3-16,1-2 3 0,0 4-2 0,0-1 2 16,0-2-3-16,0-3-2 0,2-5-2 15,2 0 1-15,-1-5-1 0,-1 1 0 0,2-7 0 16,2-2-5-16,-4-3 3 0,1-5-2 0,1-2-2 16,-3-6 5-16,0-1-6 0,0-4 3 0,-1-2 5 15,2-2-2-15,-2 0 6 0,0 0 4 0,0 0-2 16,0 0 7-16,0-2 0 0,0-1-16 0,0-3-2 15,0-3 0-15,-2-8 0 0,0-4 0 16,-5-7 0-16,2-2 0 0,-2-6 0 0,1-4 0 16,0 0 0-16,1-4 0 0,1-6 0 15,1-2 0-15,0-4 0 0,2-2 0 0,1 2 0 16,0 1 0-16,0 3 0 0,1 2 0 0,5 8 0 16,0 3 0-16,-1 5 0 0,3 8 0 0,1 3 0 15,1 3 0-15,1 0 0 0,2 2 0 0,1 2 0 16,2 3 0-16,2 1 0 0,1 4-5 15,-2 3-3-15,1 2-8 0,0 3-10 0,1 0-7 16,-1 8-21-16,-3 6-12 0,2 2-19 0,-5 7-45 16,-2 7-74-16,0 5-102 0,-9 5-204 0,0-7-453 15,-1-9-626-15</inkml:trace>
  <inkml:trace contextRef="#ctx0" brushRef="#br0" timeOffset="231892.6732">13053 9221 1321 0,'0'0'355'16,"0"0"-102"-16,0 0-20 0,0 0 24 0,0 0-8 16,0 0-77-16,0 0-73 0,0 0-54 0,0 0-12 15,0 0 2-15,0 0 7 0,0 0 3 0,107-172 2 16,-76 144 1-16,0-3 1 0,2-2 7 16,-2 1 1-16,-1 1 2 0,-2 3-4 0,-2 1-2 15,-1 2-7-15,-2 6-2 0,-6 0-1 0,-2 7-4 16,-4 1 0-16,-3 5-1 0,-4 1-7 0,0 5-5 15,-4 0-10-15,2 0-11 0,-2 3-11 16,1 5 2-16,0 5 3 0,3 4 8 0,2 4 5 16,1 5-2-16,1 3-6 0,0 5-2 0,1 0-2 15,-1 1 3-15,3 0 0 0,-3-3-1 16,-1-1 1-16,-1-1-9 0,3-6 3 0,-3-1-3 16,-1-3-1-16,0-1-1 0,-1-3-9 0,2-2-10 15,-3 0-37-15,-1-3-41 0,-2-5-61 0,0-1-88 16,0-2-77-16,0-3-194 0,-3 0-668 15,-3-3-20-15</inkml:trace>
  <inkml:trace contextRef="#ctx0" brushRef="#br0" timeOffset="232047.6305">13605 8352 2111 0,'0'0'321'0,"0"0"-168"15,0 0-85-15,0 0-21 0,0 0 3 0,0 0 0 16,0 0-18-16,0 0-34 0,0 0-17 0,0 0-10 15,0 0 0-15,0 0 3 0,0 0-21 0,0 0-60 16,85-39-315-16,-68 48-519 0,-2-1-269 0</inkml:trace>
  <inkml:trace contextRef="#ctx0" brushRef="#br0" timeOffset="232450.0928">13979 8330 1686 0,'0'0'534'0,"0"0"-388"0,0 0-52 16,0 0 8-16,0 0 11 0,0 0 1 15,-132-28-26-15,114 30-34 0,3 5-22 0,-1 4-10 16,4 0-7-16,1 1-6 0,3 2 4 0,5-3-2 16,1 1 6-16,2-3 8 0,0-1 8 0,3 0 22 15,6-4 25-15,3 1 29 0,7-3 13 16,7-2-5-16,4 0-16 0,6-8-28 0,2-5-12 16,4-2-5-16,-1-2-6 0,1 0-3 0,-2-3-10 15,-2 2-7-15,-4-2-4 0,-2 1-7 0,-3 1-15 16,-2 1-4-16,-5 3 0 0,-4 2 0 0,-4 1 0 15,-4 5 0-15,-3 0 0 0,-4 5 0 0,-2-1 0 16,-1 2 0-16,0 0 0 0,0 0 0 16,0 0 0-16,-1 0 0 0,0 5 0 0,-1 3-5 15,-4 8-4-15,2 6 8 0,-4 6 5 0,-2 2-2 16,1 5 0-16,0 3-2 0,0 3-1 0,2 0-3 16,-1 5 2-16,0 2 0 0,3 4 1 15,-1 2 1-15,1 1-2 0,1 1-1 0,3-1 3 16,0-2 0-16,0-1 2 0,1-5-2 0,0-2-2 15,0-4-3-15,0-3 1 0,2-7-2 16,0-3-2-16,4-4-3 0,-1-3-9 0,3-4-17 16,0 0-18-16,2-5-25 0,1-4-43 0,0-4-91 15,2-4-128-15,-3 0-321 0,-2 0-626 0</inkml:trace>
  <inkml:trace contextRef="#ctx0" brushRef="#br0" timeOffset="232836.6648">14713 8345 2183 0,'0'0'301'0,"0"0"-77"0,0 0-32 0,0 0 3 16,0 0-3-16,0 0-27 0,0 0-51 15,0 0-40-15,0 0-23 0,0 0-23 0,0 0-17 16,0 0-14-16,0 0-10 0,0 0 6 0,-22-107 2 16,12 124 7-16,-2 2 5 0,0 6-5 15,-5 1-2-15,4 1 2 0,-3 1 2 0,4 0-1 16,2-2 3-16,0-1-5 0,5-2 2 0,-1-4 0 15,6 0 3-15,0-1 3 0,1 0 4 0,8-1 0 16,3 2 8-16,5 0 7 0,4-1 6 16,2 1 6-16,6-1-1 0,2 0-7 0,3 2-1 15,0 1-4-15,-1 1-6 0,3 1 3 0,-3 1-11 16,-1 0-4-16,0 2-9 0,-3 2 0 16,0-3 0-16,-7 3 0 0,-1-1 0 0,-6-3 0 15,-4 1 0-15,-5-2 0 0,-2-1 0 0,-4 0 0 16,-4-2 0-16,-7 1 0 0,-4 1 0 0,-9-1 0 15,-3 0 0-15,-10-4 0 0,-3 0 0 0,-9 1 0 16,-3-5 0-16,-8-2 0 0,-2-1 0 16,-3-3-13-16,-5-3-33 0,0-1-20 0,-1-1-16 15,5-2-27-15,3 0-42 0,9-3-95 0,4-5-208 16,16 1-685-16,10 2-650 0</inkml:trace>
  <inkml:trace contextRef="#ctx0" brushRef="#br0" timeOffset="239722.7822">10872 11718 0 0,'0'0'0'0,"0"0"0"0,0 0 0 0,0 0 0 15,0 0 0-15,0 0 0 0,0 0 272 16,0 0 10-16,0 0-22 0,0 0-26 0,0 0-40 15,0 0-44-15,-67 48-15 0,67-48 5 0,0 2 11 16,1-2-1-16,0 0-5 0,-1 0-22 0,2 0-24 16,-1 0-2-16,3 0-4 0,-1-2 1 15,4-1 3-15,2 0-5 0,2 0 0 0,2-5-10 16,1 1-7-16,4-3-8 0,1 1-10 0,2-4-8 16,5 2-8-16,-1-5-5 0,1 2-8 0,0-1-6 15,1-1-6-15,-2 4-6 0,0 0 0 0,-4 3-7 16,0 1-1-16,-3 2-1 0,-5 3-6 15,-1 1 1-15,-4 1 0 0,-1 1-4 0,-4 0 3 16,-2 0-1-16,-1 0-1 0,2 0 0 0,-2 0 1 16,0 0-4-16,0 0-2 0,0 0-1 0,0 0-8 15,0 0 0-15,0 0-11 0,0 0-39 16,-2 0-88-16,0 0-79 0,-2 0-158 0,2 0-347 16,-1 0-546-16</inkml:trace>
  <inkml:trace contextRef="#ctx0" brushRef="#br0" timeOffset="240704.5241">6806 9863 1809 0,'0'0'1033'15,"0"0"-981"-15,0 0-4 0,0 0-14 0,0 0-25 16,0 0-18-16,0 0-20 0,0 0-20 0,0 0-22 16,0 0-4-16,0 0 4 0,0 0 4 15,-45-68-4-15,52 84-100 0,-1-2-464 0,0-7-927 0</inkml:trace>
  <inkml:trace contextRef="#ctx0" brushRef="#br0" timeOffset="243255.7424">7177 12469 2504 0,'0'0'123'16,"0"0"-14"-16,0 0-15 0,0 0-45 0,0 0 2 15,0 0 24-15,0 0 18 0,0 0 6 0,0 0-16 16,0 0-25-16,0 0-21 0,0 0-17 16,-10-7-12-16,9 5-5 0,-1 2-13 0,0-1-15 15,1-1-32-15,-1 0-96 0,1-2-164 0,0 1-539 16,1 1-899-16</inkml:trace>
  <inkml:trace contextRef="#ctx0" brushRef="#br0" timeOffset="252949.6164">5243 12808 0 0,'0'0'0'0</inkml:trace>
  <inkml:trace contextRef="#ctx0" brushRef="#br0" timeOffset="253222.1764">5357 12779 476 0,'0'0'243'15,"0"0"-27"-15,0 0-14 0,0 0-46 0,0 0 2 16,0 0 24-16,0 0-5 0,0 0-14 0,0 0-35 15,0 0-42-15,0 0-36 0,0 0-28 0,0 0-18 16,0 0-10-16,-17-51-5 0,17 51-5 0,0 0-1 16,0 0-2-16,0 0 0 0,0 0 4 15,0 5 0-15,0 3-1 0,0-1-21 0,1 3-228 16,2 0-190-16,-1-1-297 0,-2-3 132 0</inkml:trace>
  <inkml:trace contextRef="#ctx0" brushRef="#br0" timeOffset="269227.7528">7965 11720 0 0,'0'0'0'0,"0"0"0"16,0 0 73-16,0 0 153 0,0 0-14 15,0 0-6-15,0 0-10 0,0 0-18 0,0 0-26 16,0 0-13-16,0 0 6 0,0 0 11 0,-12 4 11 16,12-4 3-16,0 0-11 0,0 0-17 15,0 0-16-15,0 0-9 0,1 0-6 0,2 0-14 0,-1 2-23 16,1-2-24-16,5 0-7 0,2 0 11 16,3 0 21-16,7 0 13 0,3 0-3 0,7-5-13 15,4-2-19-15,0 0-10 0,0 0-10 0,3 0-7 16,-3-1-5-16,0 0-3 0,-4 2-4 0,-6 0-5 15,-3 1 3-15,-1 0-6 0,-9 2-1 16,-2 2 1-16,-6-1-2 0,1 1 5 0,-4 1 0 16,0 0 2-16,-5-2-3 0,2 2-17 0,-5-3-21 15,3 2-31-15,-5-3-35 0,-4 1-33 16,2 2-43-16,-1-1-46 0,1 2-83 0,-2 0-217 16,5 0-444-16,6 0-142 0</inkml:trace>
  <inkml:trace contextRef="#ctx0" brushRef="#br0" timeOffset="269419.4741">8821 11514 1312 0,'0'0'12'15,"0"0"-91"-15,0 0-34 0,0 0-25 16,0 0-55-16,0 0-297 0,0 0 179 0</inkml:trace>
  <inkml:trace contextRef="#ctx0" brushRef="#br0" timeOffset="270103.5613">8206 11399 21 0,'0'0'273'0,"0"0"-38"0,0 0-46 0,0 0 19 16,0 0 44-16,0 0 27 0,0 0-4 0,0 0-28 15,0 0-56-15,0 0-43 0,0 0-36 16,0 0-31-16,0 0-20 0,13-146-11 0,-13 145-8 16,3 1-5-16,-3 0-11 0,0 0-9 0,0 0-10 15,0 3-3-15,0 0-2 0,-4 1 5 0,2 3 11 16,-1 4 5-16,-5 2 13 0,-1 6 3 0,-4 4 1 15,-6 3 1-15,-3 3-2 0,-4 3 0 16,1 4-1-16,-5 2 0 0,-1 1-2 0,1 2 5 16,1 0-3-16,1 2-1 0,5 0-5 0,1 0-9 15,4 1-7-15,1 0-3 0,5-3-6 0,4-1-2 16,4-3-3-16,2-3-4 0,2-4 4 0,4 1 4 16,5-3 7-16,2 1 9 0,7-2 3 15,1 1-5-15,4-2-3 0,6-3-1 0,2-3-8 16,1-2 3-16,1-4 0 0,4-3 1 0,-3-3 2 15,4-4-1-15,-2-1-1 0,-1-3-4 16,4 0-3-16,-1-3 2 0,-3-3-2 0,3-3 0 16,-4-2 1-16,3-3-3 0,-4-1-3 0,-1-2-7 15,-3 0-8-15,-2-1-18 0,-6-1-26 0,-6 1-27 16,-1 1-38-16,-8 2-33 0,-1-2-47 16,-5 2-157-16,0 2-375 0,-1 6-589 0</inkml:trace>
  <inkml:trace contextRef="#ctx0" brushRef="#br0" timeOffset="270423.731">8002 11959 1679 0,'0'0'372'0,"0"0"-262"0,0 0-63 0,0 0 23 16,0 0 34-16,0 0 31 0,0 0 10 16,0 0-33-16,0 0-39 0,0 0-32 0,0 0-14 15,0 0-1-15,0 0 5 0,0 0 8 0,93-58 4 16,-64 49 5-16,1 0-2 0,2-1-5 16,1 1-8-16,4 0-12 0,-4 0-2 0,1 0-6 15,-3 0-4-15,-4 1 2 0,-1 0-7 0,-4 2 0 16,-5 0-1-16,-4 1-3 0,-4 2-2 0,-5 1-6 15,0 1-11-15,-4-1-26 0,0 2-42 0,-5-1-80 16,0-2-104-16,-3 1-177 0,-1-1-259 16,2 1-390-16</inkml:trace>
  <inkml:trace contextRef="#ctx0" brushRef="#br0" timeOffset="271156.2939">8859 11519 1886 0,'0'0'215'0,"0"0"-151"0,0 0-45 15,0 0 0-15,19-197 25 0,-19 150 40 0,0-2 36 16,-3-5 8-16,-6-6-14 0,-5 0-31 0,-4-4-28 15,-8-2-10-15,-1-3-5 0,-8 0-2 0,-5-2-9 16,-6-3-2-16,-12-1 2 0,-5-3-1 16,-10-4-2-16,-12 6-8 0,-2 0-8 0,-11 6-7 15,-11 1-5-15,-9 1-2 0,-11 4 1 0,-12 1-4 16,-5 7 4-16,-8 1-1 0,-6 13 0 0,-6 6 2 16,-4 11 0-16,-6 11-1 0,-1 11-1 0,-6 6 2 15,0 20-2-15,-1 12 3 0,0 15-2 16,3 14-1-16,0 8 3 0,6 8-6 0,6 6 0 15,5 10 0-15,4 7-2 0,3 9 1 0,6 9 1 16,8 6-4-16,8 2 1 0,10 2 1 0,11-7 1 16,15-4 3-16,13-8-1 0,15-6-1 15,16-1-3-15,9 2-2 0,11 0-1 0,9 2 4 16,10-3 1-16,5-2 3 0,8-4 2 0,3-6-2 16,10-3 2-16,9-8-2 0,4-1 1 0,8-7 3 15,5-5 0-15,6-3 5 0,9-7 1 16,3-2 3-16,11-5 3 0,6-2-1 0,9-3 0 15,7-5-1-15,8-3 2 0,7-5 2 0,11-6 1 16,8-3 6-16,10-2 3 0,11-7 4 0,8-1 6 16,12-1-1-16,8-1 0 0,5 0-8 15,7 0-7-15,2 1-7 0,3 2-4 0,0 0-1 16,0-1 2-16,1 2-4 0,-3-1-2 0,0-3 0 16,-3-2 0-16,0-3-1 0,-3-5 5 0,-7-4-4 15,-3-1 2-15,-1-11 0 0,-4-8-2 0,0-7 5 16,-2-7-2-16,0-11-1 0,1-9 4 15,-6-6-5-15,-9-7 0 0,-9-8-1 0,-17-5 0 16,-18-5 3-16,-19-4 2 0,-17-8 1 0,-17-5-4 16,-15-9 1-16,-14-10-2 0,-15-4 2 0,-10-3 2 15,-18-6 0-15,-13 0 1 0,-14 0-5 16,-14 3-2-16,-14 4-4 0,-11 5-3 0,-13 6-1 16,-12 4-3-16,-12 5-5 0,-15 4-4 0,-13 6-3 15,-10 8 0-15,-12 7 1 0,-9 12-2 16,-3 7-4-16,-7 11-6 0,-2 10-24 0,-1 9-38 15,1 10-65-15,-3 10-133 0,50 9-289 0,46 2-551 0</inkml:trace>
  <inkml:trace contextRef="#ctx0" brushRef="#br0" timeOffset="287536.4808">17098 10448 498 0,'0'0'354'0,"0"0"-110"0,0 0-18 16,0 0 34-16,0 0 25 0,0 0-4 0,0 0-47 16,0 0-46-16,0 0-33 0,0 0-28 0,0 0-19 15,0 0-20-15,-20-6-11 0,20 6-12 0,0 0-8 16,0 0 2-16,0 0-9 0,1 0-4 16,4 0-8-16,-2 0-5 0,5 0 2 0,2 0 1 15,4 0 5-15,5 0 2 0,5 0 1 0,3 0 1 16,4-2 0-16,5 0-3 0,-1-1-8 0,6 0-3 15,-1 0-4-15,-1 0-9 0,-4 1 0 0,1-1-7 16,-6 2-4-16,-1-1 4 0,-6 1-4 16,-3-1-4-16,-5 2-1 0,-2-1 2 0,-6 1-6 15,-2 0 6-15,-3-2 1 0,-1 2-5 0,1 0 4 16,-2 0 0-16,0 0-1 0,0 0 1 0,0 0-2 16,0 0-4-16,0 0 0 0,0 0-1 15,0 0 1-15,0 0-6 0,0 0-5 0,-2-1-7 16,1 1-17-16,1 0-13 0,-1-2-17 0,-2 0-25 15,-2 1-44-15,0 1-83 0,-3 0-118 0,0 0-391 16,3 0-821-16</inkml:trace>
  <inkml:trace contextRef="#ctx0" brushRef="#br0" timeOffset="288066.5764">18212 10319 1088 0,'0'0'417'0,"0"0"-54"0,0 0-94 16,0 0 0-16,0 0 9 0,0 0-31 0,0 0-37 15,0 0-45-15,0 0-49 0,0 0-34 0,0 0-24 16,0 0-21-16,0 0-15 0,14-70-13 0,-14 72-7 16,0 4-4-16,0 5 0 0,-1 6 0 0,1 5 4 15,-1 6 1-15,1 5 0 0,-1 2 1 0,1 0-3 16,-1 3 0-16,1-2 0 0,-2 0-1 15,2-1 2-15,0-3-2 0,0 0-2 0,0-1-11 16,0-3-25-16,0-3-35 0,0-1-60 0,0-3-100 16,0-1-78-16,0-5-224 0,0-2-575 15,2-7-85-15</inkml:trace>
  <inkml:trace contextRef="#ctx0" brushRef="#br0" timeOffset="288483.235">18632 10273 2458 0,'0'0'252'0,"0"0"-60"0,0 0-32 0,0 0-5 15,0 0-8-15,0 0-25 0,0 0-37 0,0 0-25 16,0 0-20-16,0 0-16 0,0 0-11 0,0 0-8 16,0 0-5-16,0 0-4 0,-34-88 1 0,29 88-1 15,-4 3 0-15,2 5-1 0,-2 1 1 0,-1 0 0 16,-2 4 2-16,0 1 2 0,-2-1 1 15,4 2-3-15,0 1-1 0,-1-1-1 0,3 1-2 16,3-1 5-16,-1-1-6 0,5 1-2 0,1-1-2 16,0 0-6-16,3 0 4 0,6-1 2 0,1 0 4 15,6 1 3-15,2-4 2 0,3 3 4 16,3-1-4-16,1 0 0 0,4-1 2 0,-2 0-2 16,1-2 6-16,-1 0 0 0,2 0-4 0,-3-1 4 15,-1 1-3-15,-3 0 3 0,-4-1-3 16,-3 0-1-16,-7-2 0 0,-2-2-5 0,-4 1 7 15,-2 1-2-15,0-1 3 0,-2 3 0 0,-5 1-2 16,-3-1 2-16,-5 5 0 0,-3-2 3 16,-5 0-1-16,-3-2-1 0,0 0-2 0,-2-1 0 15,2-2-5-15,2 2-4 0,2-4-15 0,1 2-25 16,3-1-42-16,2-2-70 0,4 1-82 0,1-2-178 16,6-1-595-16,1-1-615 0</inkml:trace>
  <inkml:trace contextRef="#ctx0" brushRef="#br0" timeOffset="288741.5654">18628 10274 2520 0,'0'0'498'0,"0"0"-291"0,0 0-50 16,0 0-28-16,0 0-3 0,0 0-16 0,0 0-36 15,0 0-29-15,0 0-25 0,0 0-13 0,0 0-1 16,0 0-1-16,0 0 7 0,0 0-3 15,114-63-1-15,-80 63-3 0,3 0-3 0,-1 0 2 16,2 0 1-16,-2 0-1 0,0 2 1 0,-6-2-4 16,-5 0-1-16,-3 0-2 0,-5 0 0 15,-4 0 2-15,-5 0-5 0,-5 0-3 0,1-2-16 16,-4 1-12-16,0-1-21 0,0 1-43 0,0-2-46 16,-3-1-90-16,2 1-99 0,0 0-260 0,0 2-609 15,1 1-5-15</inkml:trace>
  <inkml:trace contextRef="#ctx0" brushRef="#br0" timeOffset="288964.4483">19574 10107 2619 0,'0'0'348'0,"0"0"-160"16,0 0-69-16,0 0-12 0,0 0 4 0,0 0-9 15,0 0-31-15,0 0-32 0,0 0-20 0,0 0-10 16,0 0-3-16,0 0 3 0,0 0 2 15,0 0 2-15,-84 155-2 0,62-117 0 0,0 2-4 16,-2 0-3-16,-2 0-1 0,1 0-4 0,-1-2 3 16,1-1-8-16,1-3-12 0,2-3-38 0,1-2-23 15,0-3-31-15,3-3-54 0,3-3-56 16,3-5-117-16,3-4-380 0,4-4-751 0</inkml:trace>
  <inkml:trace contextRef="#ctx0" brushRef="#br0" timeOffset="289153.3955">19167 10210 3121 0,'0'0'194'0,"0"0"-50"0,0 0-33 0,0 0-1 0,0 0-4 16,0 0-34-16,0 0-40 0,0 0-31 15,0 0-21-15,0 0-11 0,0 0-12 0,0 0-20 16,0 0-44-16,0 0-72 0,69-28-91 0,-46 45-151 15,-6-3-512-15,-4-3-772 0</inkml:trace>
  <inkml:trace contextRef="#ctx0" brushRef="#br0" timeOffset="289300.3253">19565 10604 2404 0,'0'0'235'0,"0"0"-112"0,0 0-35 16,0 0 20-16,0 0 16 0,0 0-20 0,0 0-37 15,0 0-38-15,0 0-18 0,0 0-11 16,0 0-21-16,0 0-43 0,0 0-107 0,0 0-247 16,33 65-1014-16</inkml:trace>
  <inkml:trace contextRef="#ctx0" brushRef="#br0" timeOffset="290368.0043">20468 10382 0 0,'0'0'290'0,"0"0"281"16,0 0-47-16,0 0-79 0,0 0-108 0,0 0-90 15,0 0-68-15,45-164-39 0,-45 143-23 16,0 1-12-16,-5 1-5 0,-1 2-5 0,-4 1-7 15,1 4-20-15,-1 1-21 0,-3 4-23 0,-3 1-11 16,0 3-6-16,-2 1-3 0,-3 2 4 16,-5 6-8-16,1 6 0 0,-3 8-2 0,-1 3 2 15,0 8 0-15,2 3 0 0,1 5 0 0,5 2-5 16,2 1 4-16,3 2-1 0,5-2 1 0,4-1 0 16,1-2-3-16,6-2-4 0,0-3 0 0,6-2-1 15,2-4 1-15,3-2 3 0,3-5 0 0,2 0 5 16,4-7 1-16,3-1 3 0,3-4 1 15,3-3 6-15,4-4 0 0,1-2 3 0,-2-3 2 16,4-7-1-16,-4-2 7 0,0-3 4 0,-4-3 6 16,-4-3 6-16,-4 0 9 0,-4-3 7 0,-3-1 6 15,-5 0 2-15,-3 0-3 0,1 0-4 16,-3 1-5-16,-3 4-5 0,0 1-5 0,0 3-5 16,-1 4-6-16,-3 1-15 0,0 5-14 0,3 1 0 15,-1 4 0-15,0 1 0 0,2 0 0 0,-1 0 0 16,1 0 0-16,-1 0 0 0,-1 0 0 15,2 0 0-15,-1 0 0 0,1 1 0 0,-1-1 0 16,1 2 0-16,0-2 0 0,-1 1 0 0,1-1 0 16,-1 2 0-16,1-2 0 0,0 0 0 15,0 2 0-15,0-2 0 0,0 0 0 0,0 0 0 16,0 0 0-16,0 0 0 0,0 0 0 0,0 0 0 16,0 0 0-16,0 0 0 0,0 1 0 0,0-1 0 15,0 3 0-15,0 2 0 0,0 3 0 16,0 2 0-16,0 7 0 0,0 4 0 0,-2 4 0 15,-1 6 0-15,1 3 0 0,1 3 0 0,0 2 0 16,0 3 0-16,-1-1 0 0,2 1 0 0,-1 2 0 16,1 1 0-16,-3-2 0 0,2 0 0 0,1-3 0 15,0-5 0-15,0-3 0 0,0-2 0 16,0-3 0-16,0 1 0 0,1-7-5 0,5-1-81 16,-4-3-47-16,3-3-72 0,-1-3-61 0,-2-4-78 15,1-3-252-15,-2-1-944 0</inkml:trace>
  <inkml:trace contextRef="#ctx0" brushRef="#br0" timeOffset="291907.9075">20778 10687 2086 0,'0'0'385'16,"0"0"-303"-16,0 0-53 0,0 0 18 15,0 0 36-15,0 0 28 0,0 0 4 0,0 0-32 16,0 0-39-16,0 0-26 0,0 0-14 0,0 0 2 16,0 0 17-16,0 0 10 0,-16 13 13 0,19-13 9 15,-1 0 3-15,2-5 7 0,3-3 0 16,1-3-3-16,-1-4-13 0,4-4-9 0,1 0-12 16,-1-6-8-16,1-1 0 0,-1-4-4 0,2-5-4 15,-1-3-2-15,1-2-2 0,-1-4 0 0,-1-1 0 16,0-2 1-16,0 1-3 0,-2-1-4 0,-1 5 2 15,1 5-2-15,-7 6 3 0,0 7-2 16,-2 8 5-16,0 4 1 0,0 5-5 0,-1 3 1 16,-1 2-5-16,-4 1-6 0,1 1 1 0,-4 0-4 15,-1 4-1-15,-2 6-1 0,-2 2 2 16,0 4 2-16,3 1-1 0,1-1 0 0,1 1-4 16,5 2-2-16,-1-2-2 0,4 1-1 0,1-1 3 15,0 0-2-15,6 0 3 0,-1-3 1 0,5 0-1 16,2-1 6-16,2-1 1 0,-1 1 5 15,2-1 2-15,1 0 0 0,3-1-1 0,-3-1-2 16,1 3 1-16,0-3-1 0,-1 3 2 0,-2-1 2 16,-2 1-2-16,-2 0-2 0,-1 1 0 0,-3 0-2 15,1 1 3-15,-1-1-4 0,-3 0 4 0,2 1 1 16,-2 0-2-16,-1-1 6 0,-1 0-3 16,2 0 0-16,0-2 1 0,0 0 1 0,-2-1-3 15,0 0 0-15,2-2 1 0,0-1-6 0,-1 0 5 16,-1 0 1-16,2-3-3 0,1 1 3 15,-1 0 0-15,4 1-1 0,-2-3 2 0,3 2 0 0,1-1 1 16,0 0-2-16,3-2 2 0,3 0 1 16,2-1-1-16,1-2 3 0,4 0-4 0,2 0 5 15,0-7-3-15,-2-2 1 0,1-2 2 0,2-1-6 16,-3-5 6-16,-3-1-1 0,1-2 1 16,-4-5 3-16,0-1 1 0,-5-3-1 0,1-4 0 15,-3-2 0-15,-2 0-5 0,-4 0 0 0,-3-2 0 16,0 3-2-16,0 2 3 0,-6 5 3 15,-1 2-5-15,-2 3 3 0,-2 5-4 0,0 5-3 16,-1 5-2-16,-3 2-5 0,3 4-3 0,-4 1 2 16,2 4 0-16,-5 9 1 0,1 4 3 0,0 5-2 15,1 4-3-15,0 2 7 0,4 3-7 0,2 0 1 16,3-1-1-16,3 1-9 0,3-1 1 0,2-2 0 16,0 0-3-16,7-1 3 0,-1-4 2 15,5 1 2-15,1-7 2 0,0 0 2 0,1-4 4 16,2-2 1-16,-2-5 6 0,4-1 1 0,-4-5 3 15,4 0 2-15,-4 0-1 0,2-8 3 0,-1-2-1 16,-1 0 4-16,1-6-1 0,-1 0-1 16,-2-4-1-16,-2-4-2 0,-1-3 0 0,-3-1-1 15,-2-1-1-15,1-3-2 0,-3-4 0 0,-1 2-3 16,0-2 2-16,0 2-3 0,-6 4 5 0,3 3-3 16,-4 7 3-16,3 4-1 0,0 5-1 15,0 3 0-15,3 4-4 0,0 2-4 0,1 2-11 16,0 0-9-16,0 0-9 0,0 8 3 0,0 3 11 15,2 3 4-15,5 3 11 0,-3 5-2 16,5 0-2-16,1 1 2 0,0-2 0 0,1 1 2 16,-1-2 2-16,1-2-1 0,1-1 0 0,2-2 2 15,-2 1 2-15,0-4 2 0,-2-1 0 0,1-2 0 16,0-3-2-16,-2 0 2 0,1-3 0 16,-3 0 1-16,-4-3 5 0,1 0 1 0,-2 0 2 15,-1 0 4-15,-1 0 4 0,1 0 1 0,-1-1 2 16,0-1-2-16,0-3-6 0,1 2-4 15,-1-1-6-15,1-1-1 0,-1 0-1 0,1 1-1 0,0 0 0 16,1 1-4-16,1 0-2 0,-2 1-3 16,-1 2-5-16,1 0-3 0,-1 0-7 0,1 2-1 15,-1 2 2-15,2 2 1 0,-1 1 8 0,3 6 4 16,-3-1 2-16,0 4 3 0,0-1-3 0,1 1 1 16,1 0 0-16,1 0-1 0,-2-1 1 15,5-3 2-15,-3-1-2 0,4-2 0 0,-1-1 2 16,-2-4 2-16,4-1 3 0,-1-1 3 0,-1-2 4 15,0 0-3-15,3 0 4 0,0-5 0 0,0-3 2 16,4 0 1-16,-2-1-3 0,1-2 2 16,-1-2-3-16,1 3 5 0,0-1-1 0,-2 1 2 15,0 1 0-15,-3 4-2 0,-2-2 1 0,1 3-3 16,-4 1 1-16,3 0-3 0,-4 1-1 16,0 2-4-16,3 0-4 0,-4 0-3 0,1 0-1 15,-1 0-1-15,2 0 4 0,0 0 2 0,0 0-2 16,-1 0 1-16,3 3-1 0,-1-1 4 0,2-1 0 15,-2-1 1-15,3 0 0 0,-3 0-3 0,5 0 4 16,-1 0 1-16,1-4 2 0,1-4 3 0,2 0-3 16,0-3 1-16,1-3-4 0,2-4 0 15,-2-2 1-15,1-5 0 0,0-2 4 0,-1-4 1 16,0-3 0-16,0-4-1 0,-2-4 0 0,-2-2 1 16,1-5-1-16,-5-5 5 0,1-4 3 0,-3-5 0 15,-3-1 3-15,0-2 1 0,0 6 4 16,-1 4 5-16,-6 8 6 0,2 6 2 0,-2 8-7 15,-2 8-4-15,4 7-6 0,-1 7-11 0,3 7-2 16,0 2-4-16,0 3-4 0,2 0-5 16,1 3-9-16,-3 7-2 0,2 8 1 0,-2 12 6 15,0 6 6-15,2 12 2 0,1 6 1 0,0 4 0 16,2 5-1-16,5 3-5 0,2-1 1 0,0-4 1 16,0-3 0-16,2-1 5 0,-3-5-10 15,2-3-4-15,-2-1-16 0,1-4-22 0,-1-1-23 16,-4-6-33-16,1-2-22 0,-5-4-48 0,0-3-45 15,0-2-69-15,-8-5-203 0,3-5-519 0,1-7-319 16</inkml:trace>
  <inkml:trace contextRef="#ctx0" brushRef="#br0" timeOffset="292434.1179">22077 10104 1857 0,'0'0'274'0,"0"0"-29"0,0 0-98 0,0 0-29 15,0 0-4-15,0 0-1 0,0 0-5 0,54-166-12 16,-34 145-23-16,5 1-21 0,0-1-15 0,5 2-6 16,0-1-2-16,1 1 9 0,-1 2 6 15,0 1 2-15,-6 0 5 0,0 4-7 0,-5 1-2 16,-5 2 1-16,-2 1 5 0,-4 4 0 0,-5 2-3 16,-1 2-10-16,-2 0-17 0,0 0-12 15,0 2-9-15,-2 5-3 0,1 6 4 0,0 7 0 16,0 6 8-16,-2 8-2 0,-3 6-3 0,3 1 5 15,-5 0-3-15,4 1 3 0,-2-3 0 0,4-1-3 16,0-2 1-16,-3-2-4 0,5-1 6 16,-2-3-4-16,2-2 0 0,0-4 1 0,0-1-6 15,0-3 4-15,1-4 4 0,0-4 1 0,1-5-2 16,2-1 3-16,-1-1 1 0,-1-2 3 0,3-1 11 16,-2-2 3-16,7 0 5 0,-2 0 3 0,4-3 0 15,2-5-2-15,5-2-4 0,4-4-13 0,0-3-14 16,-1-2 0-16,-2 1 0 0,0-2 0 15,-1 2 0-15,-4-1 0 0,3 2 0 0,-6 4 0 16,1 0 0-16,-4 6 0 0,-1 0 0 0,-3 4 0 16,-2 3 0-16,-2 0 0 0,0 0 0 0,0 0 0 15,4 2 0-15,-2 6 0 0,-1 2 0 16,4 4 0-16,-3 1 0 0,4 4 0 0,-4 1 0 16,4 0 0-16,-3-2 0 0,2 0 0 0,-2-1 0 15,1 1 0-15,-1-5-27 0,-1-2-25 16,5-1-12-16,-2-2-16 0,-2 0-2 0,2-3-6 15,-2-2-3-15,1-2 4 0,0-1-21 0,-2 0-69 16,4-6-125-16,0-6-291 0,-2 2-499 16,1 3-160-16</inkml:trace>
  <inkml:trace contextRef="#ctx0" brushRef="#br0" timeOffset="293711.2517">22980 9947 1303 0,'0'0'592'15,"0"0"-176"-15,0 0-137 0,0 0-29 16,0 0-28-16,0 0-21 0,0 0-52 0,0 0-60 15,0 0-40-15,0 0-34 0,0 0-22 0,0 0-5 16,0 0 8-16,-17-32 6 0,8 60 9 0,3 4 1 16,-1 4 1-16,0-2-1 0,4 4 0 0,-2 0 0 15,1-1 3-15,2-1 1 0,0 0 2 16,-2-3-2-16,2-2-4 0,1 0 1 0,-1-5 2 16,0-3-1-16,-1-3-1 0,1-7 0 0,2 0-5 15,-2-5 0-15,1-4 5 0,-1-1 1 0,1-3 8 16,1 0 8-16,0 0 9 0,0 0 9 15,-3 0 6-15,2-6-6 0,0-3-10 0,-3-7-26 16,-2-3-12-16,-2-6 0 0,3-4 0 0,-3-5 0 16,4-1 0-16,-2-2 0 0,4-3 0 15,0-1 0-15,2-1 0 0,0-4 0 0,5-1 0 16,4-4 0-16,4-1 0 0,3 2 0 0,2 0 0 16,1 6 0-16,-1 3 0 0,3 7 0 0,2 3 0 15,-1 5 0-15,0 6 0 0,0 6-10 0,-2 3 4 16,2 5-3-16,3 3-1 0,-3 3 3 15,0 0-5-15,0 3 4 0,-1 8 1 0,-3 1-1 16,0 5 2-16,-6 2-4 0,-4 0-4 0,-4 4-5 16,-4 1 2-16,0-2-1 0,-9 1 7 0,-3 2 6 15,-7-1-1-15,-4 3 4 0,-1 2 0 0,-6-2 0 16,-1 1 3-16,-3 0 0 0,2-1-2 16,2-2 0-16,1 0-2 0,5-1 3 0,2-1-1 15,4 0 0-15,0-2-1 0,7 2-2 0,1-1-3 16,6 0-1-16,2-1 1 0,-1-1-5 15,3 2 2-15,3-3 0 0,1 0-1 0,5-2 3 16,0 0 0-16,1-3 0 0,2-3 5 0,0-1 0 16,0-4 0-16,4 0 3 0,-3-1 0 0,4-2 4 15,-3-3 1-15,5 0 3 0,-2 0-2 16,-1 0-2-16,2-5 1 0,-1-1-2 0,-2 0 4 16,0-4 0-16,-3 1 1 0,-1 1 0 0,-2-2-1 15,-1 1 1-15,-3 1 1 0,0 0 1 0,-3 2-3 16,-2 2 2-16,0-1-3 0,0 2-3 0,-1 1-1 15,-5 1-6-15,0 1-1 0,-6 0-2 16,-1 3-3-16,-2 6 4 0,-5 2 3 0,1 1 1 16,-1 2 2-16,2 1-2 0,1 1-1 0,4-1-3 15,3 1-1-15,1-1-2 0,5-1 0 0,-2-2-2 16,5-2-3-16,1 0 4 0,0-2-6 16,1-1 3-16,5-1 0 0,-2 1-2 0,5-4 9 15,1 0 3-15,0-3 2 0,0 0 6 0,3 0 2 16,2-2 0-16,-2-2 0 0,-2-4 2 0,3 2-3 15,-2 0-1-15,-1-1 3 0,-2 1 0 16,1 0 0-16,-3 0 0 0,0 1-5 0,1 0 2 16,-3 2-4-16,0 2 3 0,-2 1-2 0,-1 0-2 15,2 0-1-15,-2 0-4 0,0 0 2 16,0 4-1-16,4 1 4 0,-2 0-1 0,4 1 0 16,-1 0 4-16,-2 0-2 0,4 1 1 0,-1-3-1 15,0 2-2-15,-3-3 0 0,2 1 2 0,1-3-1 16,-4-1 5-16,3 0 3 0,1-1 2 15,-1-6 1-15,2 0-2 0,0-6 0 0,0-2-1 16,1-3 3-16,-2-4-4 0,-2-3 2 0,2-2 1 16,1-4-5-16,-5-3 6 0,2-1-4 0,-3-5 1 15,2 0 1-15,-2-3 1 0,0 0-1 16,2-2 0-16,-2-2 2 0,-1 1-3 0,2 1 3 16,-3 6 4-16,1 5-2 0,-2 8 4 0,0 8-2 15,1 4-7-15,-1 6-8 0,0 5 0 0,0 1 0 16,0 2 0-16,0 0 0 0,0 0 0 0,0 0-12 15,0 6-1-15,-2 4 1 0,0 5 5 16,-4 9 2-16,2 6 5 0,-3 7 1 0,-2 2-4 16,1 5 4-16,1 0-3 0,-2-1 1 0,2 0 1 15,-1 0 0-15,5 0 2 0,0 0-2 0,3-1-2 16,0-1 0-16,0-2-1 0,5-3 2 16,3-2 3-16,1-4-4 0,2-3 4 0,0-3-5 15,0-3 1-15,4-4 2 0,-3-3 0 0,0-4 3 16,-1-4 0-16,-1-3 0 0,0-1 1 15,-2-2 1-15,-3 0 2 0,3-2 3 0,0-4 1 16,-3 1 0-16,1-3-6 0,-2 2-5 0,1-2 0 16,-3 1 0-16,0-1 0 0,3-3 0 0,-3 4 0 15,-1-2 0-15,0 1 0 0,-1 0 0 0,0 4 0 16,0 1 0-16,1-1 0 0,-1 4 0 0,0 0 0 16,0 0 0-16,0 0 0 0,0 0 0 15,-1 0 0-15,0 4 0 0,-1 2 0 0,-3 1 0 16,2 6 0-16,2-1 0 0,-1 3 0 0,1 1 0 15,1-4-8-15,0 2 0 0,0-3-3 0,3-1 3 16,0 1-5-16,4-4-8 0,-4 1-11 16,3-3-12-16,-3-2-14 0,3 0-11 0,-3-3-15 15,-2 0-29-15,1 0-46 0,2 0-95 0,-4-9-189 16,0 3-714-16,0-1-456 0</inkml:trace>
  <inkml:trace contextRef="#ctx0" brushRef="#br0" timeOffset="293944.4133">23177 10174 3245 0,'0'0'197'15,"0"0"-60"-15,0 0-19 0,0 0 6 0,0 0-1 16,0 0-25-16,0 0-45 0,0 0-53 0,0 0 0 16,0 0 0-16,0 0 0 0,0 0 0 15,0 0 0-15,0 0 0 0,47-38 0 0,-16 41 0 16,2 2 0-16,3 1 0 0,-2-1 0 0,-3-1 0 15,-1-1 0-15,-3 1 0 0,-5-3 0 0,-2-1 0 16,-6 0-38-16,2 0-50 0,-6 0-34 0,-6 0-58 16,0 0-99-16,-4 0-186 0,0 0-734 15,0 0-525-15</inkml:trace>
  <inkml:trace contextRef="#ctx0" brushRef="#br0" timeOffset="294262.6123">23345 10428 2548 0,'0'0'238'0,"0"0"-89"15,0 0-9-15,0 0 12 0,0 0-6 0,0 0-19 16,0 0-42-16,0 0-29 0,0 0-27 16,0 0-10-16,0 0-4 0,0 0 3 0,0 0 5 15,0 0 6-15,65-63 0 0,-59 52-11 0,-4 0 2 16,-1 2-5-16,-1 0 0 0,0 0 4 0,0 3-6 15,0 0-4-15,-1 2-5 0,-1 3-4 0,-3-1-1 16,3 2-4-16,0 0-2 0,-1 0-1 16,-2 2-5-16,-2 6 3 0,1 3 3 0,-1 0 6 15,-2 6-1-15,3 2-1 0,-1-1 2 0,0 3-8 16,5 1 7-16,-1 0 1 0,2-1-2 0,1 2 3 16,0-1-4-16,1-2-2 0,4 1-4 0,3-3-5 15,3-1-17-15,1-1-22 0,5-2-35 16,0-3-92-16,-3-3-203 0,-5-3-1170 0</inkml:trace>
  <inkml:trace contextRef="#ctx0" brushRef="#br0" timeOffset="304415.1532">16956 15286 2892 0,'0'0'177'0,"0"0"-96"16,0 0-31-16,0 0 12 0,0 0 16 0,0 0 8 15,0 0-13-15,0 0-26 0,0 0-17 0,0 0-19 16,0 0-5-16,0 0-1 0,91-41-4 16,-71 38 2-16,1 0-2 0,0 2-2 0,-2 1-3 15,1 0-2-15,-3 0-2 0,-2 0-6 0,1 0-4 16,-2 0-15-16,-3 0-11 0,2 0-23 0,0 0-42 15,-2 0-60-15,1 0-59 0,-1 0-101 16,-2-2-282-16,-1 2-503 0</inkml:trace>
  <inkml:trace contextRef="#ctx0" brushRef="#br0" timeOffset="304934.1111">17558 15100 2424 0,'0'0'299'0,"0"0"-132"0,0 0-17 16,0 0 1-16,0 0-9 0,0 0-28 0,0 0-39 16,0 0-36-16,0 0-22 0,0 0-21 0,0 0-9 15,0 0 1-15,0 0 2 0,0 0 2 0,-4 41 10 16,4-18 2-16,1 5 0 0,-1 0 1 0,0 3-2 16,0 2-1-16,0-1 0 0,0 0 1 15,0-1-2-15,0-2 1 0,-1-3-2 0,-1 0 0 16,1-3 0-16,1-3 0 0,0-3 0 0,0-3 0 15,0-5 0-15,0-1 0 0,0-4 0 16,0-2 2-16,0-1 3 0,1-1 6 0,-1 0 4 16,1 0 4-16,-1-1 10 0,1-4 10 0,-1-3 2 15,0-5 0-15,0-7-12 0,0-5-13 0,-1-4-7 16,0-3-1-16,-2-4 4 0,2-2-2 16,-1-5-1-16,1-1-3 0,1-4-3 0,-1-3-1 15,1-1 0-15,0-2 2 0,0 2-2 0,0 0 2 16,0 3-4-16,0 5-2 0,1 7 0 15,2 6-1-15,2 5-2 0,0 6 2 0,2 3-7 16,4 3-5-16,-1 5-3 0,3 1-2 0,3 2-1 16,2 5 5-16,-1 1 3 0,3 0-1 0,-2 0 6 15,2 3-2-15,0 4-3 0,-1 4-4 16,-2 2-10-16,-5 1-4 0,-1 0-4 0,-5 5 1 16,-1 3 5-16,-4-1 8 0,-1 5 5 0,0 0 5 15,-6 1 5-15,-3-2 1 0,-4 2 2 0,0-4 3 16,-6-1 1-16,3-2 1 0,-2 1 0 0,-1-1-4 15,0-2 2-15,2-1-2 0,2 0-9 16,-1-2-25-16,4 0-54 0,3 2-79 0,3-3-86 16,2 1-156-16,2-4-411 0,2-4-659 0</inkml:trace>
  <inkml:trace contextRef="#ctx0" brushRef="#br0" timeOffset="305573.5591">17934 15120 2468 0,'0'0'235'0,"0"0"-101"16,0 0-6-16,0 0 12 0,0 0 6 0,0 0-28 15,0 0-54-15,0 0-46 0,0 0-25 16,0 0-8-16,0 0 4 0,0 0 6 0,0 0 7 0,0 0 5 15,-14 80-2-15,14-55 1 0,-2 3-2 0,-2 0 1 16,0 1-1-16,-3-1-1 0,2-3 3 16,-2 0-3-16,2-5 0 0,-1 0 0 0,1-4-1 15,0-2-2-15,2-3-2 0,0-1 4 0,2-6 0 16,0-1 0-16,1-1 7 0,0-2-1 0,0 0 5 16,0 0 14-16,0 0 14 0,0 0 16 15,0-3 2-15,0-3-1 0,0-5-16 0,0-5-14 16,0-2-6-16,1-5-10 0,2-3-1 0,-1-3-2 15,0-2-1-15,3-3 0 0,0-1-5 16,1-4 0-16,-1 1-3 0,2-3-2 0,-1-1 2 16,2 1-1-16,1-1-1 0,0 5-1 0,1 1-3 15,0 2-3-15,0 8-2 0,1 6 0 0,-1 3-6 16,0 5 1-16,1 5-3 0,-1 2-5 16,0 3 1-16,1 2-4 0,-2 0-3 0,-1 7-5 15,0 3-11-15,-2 4-5 0,-3 3-2 0,-1 4 9 16,-2 0 9-16,0 4 9 0,-7-3 6 0,-2 0 2 15,1-3 4-15,-2 1 2 0,-3 0 3 0,2-1 4 16,-3-3-2-16,-1 1 6 0,2-1 1 16,1-2-1-16,0-2 3 0,1-2-2 0,4 1 2 15,0-2-2-15,1 1 0 0,3-3-1 0,-1 1-3 16,3 0 0-16,-1-2-2 0,2 2-1 0,0-1-1 16,0 2-1-16,0 0 2 0,2 2 1 15,2 2 4-15,-2-1 2 0,4 0-2 0,-3 2 4 16,4 0 0-16,-1-1 2 0,2 3 0 0,1-1 1 15,0 0-1-15,2 2-3 0,-1-1 3 0,1-2-1 16,0 1-2-16,1-2-2 0,-1 1-13 16,3-1-17-16,-3-2-47 0,0-1-63 0,1-2-77 15,-1-2-190-15,-2-1-445 0,-3-3-657 0</inkml:trace>
  <inkml:trace contextRef="#ctx0" brushRef="#br0" timeOffset="305790.7785">18377 15049 2379 0,'0'0'293'0,"0"0"-197"15,0 0-61-15,0 0 6 0,0 0 32 0,0 0 27 16,0 0 8-16,0 0-17 0,0 0-27 0,0 0-23 16,0 0-11-16,0 0-13 0,-19 179 0 0,19-151-3 15,3 1-5-15,0-3 3 0,0 1-9 16,2-4-4-16,-1-2-9 0,0-3-29 0,-2-2-37 15,2-4-63-15,-2-2-63 0,1-2-95 0,1-3-218 16,-2-4-429-16,-1 1-256 0</inkml:trace>
  <inkml:trace contextRef="#ctx0" brushRef="#br0" timeOffset="305937.3745">18415 14724 1503 0,'0'0'316'0,"0"0"-200"0,0 0-79 0,0 0-57 16,0 0-55-16,0 0 1 0,0 0-3 0,0 0-18 16,0 0-120-16,0 0-521 0,0 0 56 0</inkml:trace>
  <inkml:trace contextRef="#ctx0" brushRef="#br0" timeOffset="306220.009">18842 14872 2934 0,'0'0'157'0,"0"0"-47"0,0 0-13 16,0 0 8-16,0 0-3 0,0 0-17 15,0 0-38-15,0 0-28 0,0 0-14 0,0 0-8 16,0 0-1-16,-131 41 1 0,113-9 1 0,1 0 3 16,1 3-1-16,-3 2 1 0,2 0-1 0,2-2-1 15,0 0 0-15,2-4-2 0,6-2-2 16,2-3-2-16,1-3 1 0,3-3-2 0,1-2 1 15,0-2-1-15,4-2 0 0,2-3 1 0,1-4 2 16,5 1 3-16,2-5 5 0,3-2 4 16,3-1 1-16,5 0 2 0,1-5-10 0,4-5-11 15,1-4-23-15,1-1-34 0,-1-2-51 0,-2-1-71 16,-3-1-68-16,-2-1-154 0,-9 5-420 0,-6 4-582 16</inkml:trace>
  <inkml:trace contextRef="#ctx0" brushRef="#br0" timeOffset="306511.1574">19243 14841 1758 0,'0'0'1014'0,"0"0"-754"16,0 0-53-16,0 0-35 0,0 0-25 0,0 0-23 15,0 0-42-15,0 0-38 0,0 0-24 16,0 0-17-16,0 0-4 0,0 0-4 0,0 0 3 15,0 0 3-15,-112 58-2 0,97-30-2 0,0 3 0 16,2-2-1-16,2 1 0 0,4-2-2 16,2-1-2-16,2-1-7 0,3-1 4 0,1-3-2 0,6 0 0 15,1-2 3-15,3-3-5 0,2-2 0 16,3-3 1-16,1-2-3 0,1-4 2 0,1-2-7 16,1-4-15-16,0 0-17 0,-3 0-24 0,2-7-31 15,-2-4-42-15,-1 0-50 0,-1-3-94 0,-2-1-212 16,-4 4-407-16,-3 2-375 0</inkml:trace>
  <inkml:trace contextRef="#ctx0" brushRef="#br0" timeOffset="306669.596">19131 15052 1373 0,'0'0'433'0,"0"0"-141"0,0 0-47 0,0 0-15 16,0 0-30-16,0 0-45 0,0 0-51 0,0 0-39 15,0 0-16-15,0 0-2 0,0 0 6 0,0 0 1 16,0 0-10-16,37 17-15 0,-13-17-11 15,4-5-12-15,1 0-10 0,1 0-23 0,0 0-77 16,0-3-152-16,-8 4-563 0,-8-1-947 0</inkml:trace>
  <inkml:trace contextRef="#ctx0" brushRef="#br0" timeOffset="307200.0424">19728 14662 3334 0,'0'0'127'16,"0"0"-46"-16,0 0 1 0,0 0 9 0,0 0-1 15,0 0-20-15,0 0-40 0,0 0-31 0,0 0-8 16,0 0-2-16,0 0 7 0,0 0 11 16,0 0-4-16,0 0 2 0,55 141-3 0,-44-95-1 15,-3 4 2-15,-1-3-2 0,-4-3 0 0,-1-2-1 16,-2-2-4-16,2-3 0 0,-2-4-2 15,0-3 0-15,1-4 1 0,-1-7 1 0,2-3 0 16,1-4-1-16,-2-4 2 0,0-5-3 0,0-1 2 16,2-2 3-16,0 0-1 0,0-2 4 0,4-6 5 15,2-2 1-15,3-8 3 0,0 1-2 16,3-7-4-16,-1 0-1 0,2-2 1 0,-2-2-2 16,-1-1 0-16,2 0 1 0,0-1-2 0,0 3 1 15,0 1-2-15,-4 3-3 0,0 3 1 16,-1 6-2-16,-2 5-1 0,-4 6-6 0,0 1-4 15,-3 2-1-15,0 4 0 0,1 5 5 0,1 6 5 16,2 5 2-16,-2 1 2 0,3 3-2 0,-2 1 2 16,3 0-2-16,3-1 0 0,-2-1-1 0,3-1-1 15,1 0 0-15,-1-4-2 0,3-3 5 16,1-1-1-16,-2-5 2 0,5-2 3 0,-3-4 0 16,1-3 4-16,0 0 1 0,0-2 5 0,0-6 1 15,-2-2 0-15,-1-4 2 0,0-3-2 0,-3-1 1 16,-2-4-1-16,0 0-2 0,-1-2 0 0,-5-1-1 15,1-2-4-15,-2-2-3 0,-1-2-3 16,0-3-5-16,0-1-5 0,-3 1-8 0,1 2-12 16,0 4-16-16,-1 3-23 0,0 7-39 0,3 3-61 15,0 4-118-15,0 5-269 0,0 3-787 0</inkml:trace>
  <inkml:trace contextRef="#ctx0" brushRef="#br0" timeOffset="307653.1988">20767 14662 2989 0,'0'0'267'0,"0"0"-98"0,0 0-30 15,0 0-6-15,0 0-15 0,0 0-30 0,0 0-36 16,0 0-29-16,0 0-16 0,0 0-8 0,0 0-2 16,0 0 1-16,0 0 4 0,0 0-1 15,-86 96 0-15,72-61-1 0,3 1 2 0,0 0 3 16,1-1-1-16,2-1-2 0,1-3-1 0,0-4-1 15,1-2-1-15,3-2 0 0,-2-5 2 0,2-4-2 16,2-4 2-16,0-2-1 0,1-2 1 16,-1-4 3-16,1 0 0 0,0-2 9 0,0 0 7 15,0 0 12-15,0-2-7 0,0-4-25 0,2-7 0 16,-1-2 0-16,2-6 0 0,1-4 0 16,-2-3 0-16,3 0 0 0,-1-7 0 0,3 2 0 15,-1-4 0-15,3-3 0 0,0 0 0 0,2 1 0 16,-1 3 0-16,0 4 0 0,0 4 0 0,0 8 0 15,-5 5 0-15,0 4 0 0,-4 5 0 16,0 5 0-16,-1 1 0 0,0 0 0 0,0 0 0 16,0 3 0-16,0 5 0 0,0 8 0 0,0 4 0 15,0 8 0-15,5 4 0 0,-1 3 0 16,1 5 0-16,2 0 0 0,1-2 0 0,4-1 0 0,-2-3 0 16,3 0 0-16,1-4 0 0,-2-2 0 15,4 0 0-15,-2-4 0 0,-1-1 0 0,-1-3 0 16,-2-1-55-16,-1-3-57 0,-2 0-46 0,-3-4-52 15,-3-1-101-15,-1-3-361 0,0-4-1136 0</inkml:trace>
  <inkml:trace contextRef="#ctx0" brushRef="#br0" timeOffset="308340.6404">20564 15021 2601 0,'0'0'301'15,"0"0"-190"-15,0 0-17 0,0 0 13 16,0 0 13-16,0 0-8 0,0 0-42 0,0 0-38 16,0 0-19-16,0 0-9 0,0 0-5 0,117-61 5 15,-79 55-1-15,4 0 2 0,-4-4 2 0,2-2-3 16,-5-2 2-16,-2-1 3 0,-4-3 4 16,-3-6 7-16,-2 1 8 0,-2-2 13 0,-6 0 11 15,-3 0 11-15,-4 4 4 0,-2 1 0 0,-3 3-4 16,-1 3-17-16,-2 3-13 0,0 4-33 0,-1 1 0 15,0 3 0-15,0 1 0 0,0 2 0 0,0 0 0 16,0 0 0-16,0 6 0 0,-1 5 0 16,0 5 0-16,-4 9 0 0,2 8 0 0,-2 2 0 15,0 2 0-15,0 1 0 0,0-1 0 0,0 0 0 16,0-5 0-16,-1-3 0 0,2-1 0 0,2-5 0 16,0-2 0-16,-1-3 0 0,0-2 0 15,2-5 0-15,1-2 0 0,0-4 0 0,0-2 0 16,0-2 0-16,0-1 0 0,0 0 0 0,0-1 0 15,0-7 0-15,0-4 0 0,1-5 0 0,2-3 0 16,1-3 0-16,-1-3 0 0,3-2 0 16,-1-2 0-16,3-6 0 0,0-2 0 0,4-2 0 15,-1-5 0-15,4-1 0 0,2 0 0 0,2-1 0 16,2 2 0-16,1 2 0 0,1 5 0 16,-1 6 0-16,-3 7 0 0,-2 8 0 0,-1 8 0 15,-3 4 0-15,-3 5-3 0,-1 0-12 0,0 9-4 16,-2 4 2-16,-1 4-4 0,1 3-4 0,-5 2-2 15,0 3-5-15,0 2 1 0,-2-3 0 0,-3 0 2 16,-3 1 5-16,-1-4 2 0,-3 2 3 16,-1-3 2-16,-4 1 2 0,1-2 3 0,-6-2 3 15,1 2 4-15,-2-4 4 0,1 1 1 0,0 0 1 16,0-1 1-16,6-2 0 0,-1-2 0 0,5 0-2 16,5-2 1-16,-1-1-4 0,5 0 1 0,0 0 0 15,1 0-1-15,0-1 3 0,2 1 2 16,4 1 1-16,1 1 3 0,1 1-2 0,5 0 1 15,-1 2-1-15,1-1 1 0,-2 0-3 0,1 1 1 16,4 1-2-16,-4-3-1 0,4 2 1 16,-2-1-2-16,2-1-3 0,-1 1-5 0,4-2-15 15,-3-2-26-15,1-3-38 0,2-2-68 0,-1-3-86 16,-1 0-115-16,-3 0-330 0,-5 0-672 0</inkml:trace>
  <inkml:trace contextRef="#ctx0" brushRef="#br0" timeOffset="308708.6443">21740 14555 1588 0,'0'0'750'15,"0"0"-487"-15,0 0-68 0,0 0-5 0,0 0-1 16,0 0-11-16,0 0-41 0,0 0-46 0,0 0-33 16,0 0-27-16,0 0-14 0,0 0-3 0,0 0 2 15,0 0 6-15,-110-5 3 0,92 25 2 0,-1 0-3 16,4 0-1-16,-3-2-1 0,5 1-2 15,0-2 0-15,3-1-2 0,3 0-4 0,-1-1 0 16,5-1-3-16,0 0-3 0,3-1 2 0,0 1-2 16,1 2 2-16,5-1 4 0,4 2 2 15,2 0 3-15,5 1-1 0,-2-2 0 0,3-1-6 16,2-1-7-16,0-1-5 0,-1 1 0 0,0 2 0 16,-2-4 0-16,-2 1 0 0,-3-1 0 15,-1 0 0-15,-2 0 0 0,0-1 0 0,-5 1 0 16,-1-1 0-16,-2 3 0 0,-1-2 0 0,0 2 0 15,-6 0 0-15,1 1 0 0,-4 1 0 0,-2-2 0 16,-6-1 0-16,-2-1 0 0,-4-1 0 16,-5-3 0-16,-5-4 0 0,-2-2 0 0,-3-2 0 15,-3 0-53-15,0-3-40 0,-1-5-47 0,0-3-95 16,12 3-200-16,13 2-1158 0</inkml:trace>
  <inkml:trace contextRef="#ctx0" brushRef="#br0" timeOffset="355688.6102">11438 3639 2458 0,'0'0'310'15,"0"0"-286"-15,0 0-39 0,0 0-7 0,0 0 3 16,0 0 20-16,0 0 22 0,0 0 24 15,0 0 7-15,0 0-6 0,0 0-16 0,0 0-19 16,-10-10-5-16,18 8 24 0,5 0 30 0,3-2 18 16,9-5 12-16,7-3-16 0,8-7-18 0,10-7-8 15,7-4-10-15,7-9-4 0,6-2 3 0,4-4-3 16,2-1 3-16,2 0 2 0,0 1-4 16,-2 1-4-16,-3 2-4 0,-2 1-6 0,-6 3-4 15,-3 1-4-15,-3 5-1 0,-7 3-1 0,-2 1 4 16,-8 5-4-16,-3 3-2 0,-7 2-3 0,-4 4-3 15,-6 1 2-15,-2 3 1 0,-5 0 1 16,-1 1 0-16,-4 4-2 0,-3 0 0 0,-2 2-2 16,-3 3-2-16,0-2 2 0,-2 2-3 0,0 0-1 15,0 0-2-15,0 0 1 0,-2 0 1 16,0 0 2-16,1 2 0 0,-2 1-3 0,1-2-2 16,-1 1-2-16,1 0 3 0,2-2-5 0,-1 1-6 15,-1-1-11-15,1 0-14 0,1 0-10 0,0 1-9 16,0-1-6-16,0 0-7 0,0 0-13 15,0 0-9-15,0 0-13 0,3 0-13 0,-2 0-7 16,1 0-10-16,1 1 16 0,1 1 19 0,-2 1-2 16,2 2-41-16,1-4-208 0,-4-1-401 0,0 0-655 15</inkml:trace>
  <inkml:trace contextRef="#ctx0" brushRef="#br0" timeOffset="434625.8116">18049 16437 2226 0,'0'0'138'0,"0"0"-31"0,0 0 2 16,0 0-6-16,0 0 1 0,0 0-14 0,0 0-32 15,0 0-27-15,0 0-22 0,0 0-10 0,0 0-5 16,0 0 5-16,-46 52 5 0,34-25-1 0,-1 2 1 16,-4 4 3-16,3-3-2 0,-4 3 1 15,0-3 0-15,1-1 2 0,0 1 1 0,0-5-1 16,2 2-2-16,0-3-3 0,3-3 2 0,1 1 0 16,3-6-1-16,2-1 4 0,2-3-5 0,1 0-1 15,1-1-2-15,2-3-2 0,0-2 1 16,0-1-1-16,2-1 2 0,1-1 0 0,4 2 2 15,0 0 1-15,5-2 1 0,0-2 5 0,1-1 1 16,5 0 2-16,-3 0 1 0,3 0-3 0,2-4 3 16,-2-3-1-16,0-2-2 0,-1 0 4 15,1-2-2-15,-1 0 1 0,-1 0 0 0,-2 3 4 16,-1-2 3-16,-3 3 6 0,-3-1 6 0,-2 0 12 16,0 2 13-16,-2 0 0 0,-2-2 2 15,0 3-9-15,1 1-13 0,-1 2-5 0,-1 1-6 16,2 1-7-16,-2 0-3 0,0 0-5 0,0 0-5 15,0 0-7-15,0 0-6 0,-2 0-9 0,2 3-3 16,-1 4 8-16,1 6 4 0,0 6 8 16,0 4 4-16,0 4-4 0,0 4 2 0,-2 1-4 15,2 0 3-15,-1 0 0 0,0 1-1 0,1-4 0 16,0 0-4-16,0-3-3 0,0-1-6 0,0-3-6 16,2 2-9-16,4-4-25 0,0-3-31 0,2-1-60 15,1-4-106-15,1-4-167 0,-2-2-404 16,-2-4-642-16</inkml:trace>
  <inkml:trace contextRef="#ctx0" brushRef="#br0" timeOffset="434981.223">18581 16519 1995 0,'0'0'281'0,"0"0"-104"15,0 0-37-15,0 0-15 0,0 0-3 16,0 0-16-16,0 0-32 0,0 0-29 0,0 0-19 15,0 0-9-15,0 0 1 0,-119 109-1 0,104-75 3 16,-1 3 0-16,4-1-2 0,1 3-2 16,1-1-3-16,2 1-3 0,3-3-3 0,0-2-3 15,5-3-2-15,0-4-4 0,0-2 2 0,4-5 0 16,3-2 2-16,4-2 0 0,-1-2-3 0,4-5 3 16,1-3-1-16,1-3 4 0,3-3 6 0,-2 0 3 15,4-6 5-15,-1-3 2 0,0-5-1 0,-1-3 1 16,-1-3-1-16,-5-3 2 0,1-3-1 0,-6-3 3 15,-2-5 2-15,-3-1-7 0,-3-8 0 16,0 2-4-16,-3-1-6 0,-3 2 0 0,-2 3-4 16,-3 4-7-16,-2 5-2 0,0 3-5 0,0 7-5 15,-2 6-2-15,4 2-11 0,0 7-19 16,0 2-28-16,4 1-54 0,3 3-70 0,1 6-86 16,1 3-188-16,2-2-508 0,0-5-323 0</inkml:trace>
  <inkml:trace contextRef="#ctx0" brushRef="#br0" timeOffset="435226.764">19295 16321 2688 0,'0'0'173'0,"0"0"-19"16,0 0-15-16,0 0 10 0,0 0 0 0,0 0-26 15,0 0-46-15,0 0-38 0,0 0-25 0,0 0-18 16,0 0-5-16,0 0 3 0,0 0 5 15,0 0 1-15,-52 89 2 0,32-44 0 0,-3 4 1 16,0 3 3-16,-2 2-1 0,-3 1-4 0,0 0 1 16,-1-1-3-16,-1-2 0 0,3-3 6 0,4-6-9 15,1-4-3-15,5-7-7 0,2-4-15 0,4-4-17 16,3-4-64-16,2-5-109 0,2-2-185 16,0-4-538-16,3-4-806 0</inkml:trace>
  <inkml:trace contextRef="#ctx0" brushRef="#br0" timeOffset="435582.9164">19044 16310 2287 0,'0'0'249'0,"0"0"-98"0,0 0-8 0,0 0-15 16,0 0 0-16,0 0-14 0,0 0-29 0,0 0-37 15,0 0-25-15,-120-48-17 0,112 60-10 0,0 4-1 16,2 3 0-16,-1 3-1 0,0-1 0 15,3 0-1-15,0 1-1 0,2 0 3 0,1-3-1 16,1 0 1-16,0-2-2 0,0-3-1 0,0-2-2 16,1-4 1-16,1 0 1 0,2-3 0 15,-1-4 6-15,2 1 1 0,1-2 9 0,0 0 9 0,0-2 4 16,3-5 10-16,2-5 0 0,2-2 2 16,1-1 1-16,-1-4 1 0,0-1 0 0,-2 0-1 15,-3-1 0-15,0 2 2 0,-2-1 2 0,-2 4 0 16,-2 0-4-16,0 1-6 0,-2 4-9 0,0 3-8 15,0 2-6-15,0 3-5 0,-3 1-5 16,2 2-7-16,-3 0-11 0,2 0-13 0,-2 6-6 16,0 7-5-16,-1 7-17 0,1 6-32 0,-1 5-61 15,3 3-74-15,2 1-110 0,0-8-324 16,0-8-700-16</inkml:trace>
  <inkml:trace contextRef="#ctx0" brushRef="#br0" timeOffset="435924.4235">19504 16813 2554 0,'0'0'175'16,"0"0"-35"-16,0 0-15 0,0 0-2 0,0 0-5 15,0 0-30-15,-119-38-38 0,107 48-29 0,1 4-21 16,0 4-2-16,1 6-5 0,3 3 3 0,-1-2 0 15,2 2-3-15,4-3-1 0,2-1-4 16,0 0 0-16,0-3 1 0,6 0 1 0,0-3-1 16,1-2 0-16,1-4 0 0,1-2 0 0,2-2 5 15,-1-3 6-15,0-4 2 0,3 0 8 0,1-1 8 16,0-7 9-16,-2-1 9 0,1-4 10 16,-2-1 11-16,-2-2 7 0,-2-1 5 0,0-3-2 15,-5 0-11-15,-1 0-8 0,-1 0-12 0,0 2-9 16,-5-3-12-16,-2 5-8 0,-2-2-4 15,1 4-6-15,2-2-2 0,-1 5-7 0,2 3-17 16,1 5-29-16,2-1-64 0,-1 3-138 0,2-1-416 16,1 2-1172-16</inkml:trace>
  <inkml:trace contextRef="#ctx0" brushRef="#br0" timeOffset="439482.4721">17614 11521 160 0,'0'0'286'15,"0"0"-48"-15,0 0-28 0,0 0 32 0,0 0 36 16,0 0 5-16,0 0-32 0,0 0-59 16,0 0-52-16,0 0-40 0,0 0-28 0,0 0-22 15,-2-11-9-15,2 11-5 0,0 0-5 0,0-2-4 16,0 2-2-16,0 0-3 0,0 0-1 15,0 0-4-15,0 0-3 0,0 0-4 0,0 0 0 16,0 0-1-16,0 0 1 0,0 0 1 0,0 0-1 16,0 0-1-16,0 0 0 0,-2 0-1 0,2 0 0 15,0 0 0-15,0 0 2 0,0 0-3 0,0 2 1 16,0-2-1-16,0 0-1 0,0 0 1 16,0 0-1-16,0 0 0 0,0 0-2 0,-1 0-3 15,1 0 2-15,0 0 0 0,0 0 1 0,0 0 2 16,0 0-3-16,0 0 0 0,0 0 0 0,0 0 0 15,0 0 0-15,0 0 1 0,0 0 2 0,0 0 1 16,0 0 2-16,0 0 1 0,0 0 4 16,0 0 1-16,0 0 0 0,0 0 2 0,-2 0 0 15,2 0-3-15,0 0 3 0,0 0 0 0,0 0 0 16,-1 0-3-16,1 1-6 0,0-1-1 16,0 0-4-16,0 0 2 0,0 0-2 0,0 0 0 15,0 0 0-15,0 0-5 0,0 0 6 0,0 0 0 16,0 0 3-16,0 0 4 0,0 0 0 0,0 0 0 15,0 0 1-15,0 0-4 0,0-1 2 16,0-1-2-16,0 1 1 0,0 1-1 0,0-2-1 16,-1 1 0-16,0-1-1 0,1 2 4 0,-1-2-4 15,1 1 0-15,0-1 0 0,0 1-3 0,0-1 7 16,0-1-1-16,0 2 4 0,0-1 0 0,-1-1 3 16,1 0 0-16,0-2 2 0,-3 2 4 15,3-1-5-15,0 1 1 0,-1 0-5 0,1 0 0 16,-2 1 0-16,2-1 1 0,0 2 2 0,0-1 1 15,0 1-4-15,0 1-1 0,-1 0-2 0,1 0-2 16,0 0 3-16,-1 0-1 0,1 0-2 0,-1 0-4 16,1 0-2-16,0 0-2 0,0 1-2 15,-1 1 2-15,1-1-7 0,0 4 2 0,0 4-2 16,0 4 0-16,0 8 5 0,1 5 2 0,2 4 5 16,0 4-2-16,2 3 0 0,-2 0-2 15,3-1 0-15,-3 0 1 0,1 0 0 0,-1-3-1 16,0-2-1-16,-3-1-1 0,3 0 2 0,0-4 2 15,-3-2-1-15,1-2 3 0,-1-2-5 16,0-2 2-16,0-3-3 0,0-1 2 0,0-3 0 16,0-2-1-16,0-1 0 0,0-2-5 0,0 0 1 15,0-2-5-15,-1 3-1 0,1-4-8 0,0 0-15 16,0-3-30-16,0 0-47 0,0 0-63 16,0 0-67-16,0-2-211 0,0-1-540 0,0 0-527 0</inkml:trace>
  <inkml:trace contextRef="#ctx0" brushRef="#br0" timeOffset="440045.4151">17997 11362 2332 0,'0'0'131'0,"0"0"-43"15,0 0-48-15,0 0 18 0,0 0 38 0,0 0 23 16,0 0 2-16,0 0-34 0,0 0-41 16,0 0-31-16,0 0-20 0,0 0-11 0,0 0 4 15,0 0 2-15,-15-7 9 0,15 22 6 0,0 4 0 16,0 2 2-16,-2 5-2 0,-2 0 3 16,0 2-2-16,-4 1 1 0,2 1 1 0,-1 0-2 15,-2 1 0-15,0-3 0 0,1 0 0 0,1-1-2 16,0-5-1-16,-1-2 1 0,3 0-1 0,-2-2-1 15,4-5 0-15,-1-1-2 0,3-1-2 0,-1-3 0 16,2-2 1-16,0-1 0 0,0-1 1 16,2-1 0-16,2 0 0 0,0-1 2 0,2-2 4 15,1 0 4-15,3 0 3 0,1-3 3 0,4-5-1 16,0-3-6-16,2-1 2 0,2-2-3 0,-1 0-1 16,-2 1 0-16,1-1-1 0,-4 1 0 0,-1 3-1 15,-3-1 4-15,-2 3-1 0,0 0 3 16,-3 1 2-16,-1 1 2 0,0 1 3 0,-1 1 4 15,-1 1 3-15,0 1 3 0,-1 2 1 0,0-1 1 16,0 1 0-16,0 0-4 0,0 0-3 0,0 0-5 16,0 0-6-16,0 1-6 0,0 4-2 15,0 1-2-15,0 5 0 0,0 2 5 0,0 4-1 16,0 5 1-16,0 4 1 0,0 3-5 0,2 0 0 16,-2 3 1-16,1-1 0 0,-1-2-2 15,0-1 0-15,0-2-2 0,0 0-2 0,0-2-1 16,0-2-4-16,2 1-3 0,1-3-7 0,1 0-9 15,2-2-14-15,4-2-42 0,0-4-59 0,2-3-101 16,6-5-185-16,-6-2-504 0,-2-2-517 0</inkml:trace>
  <inkml:trace contextRef="#ctx0" brushRef="#br0" timeOffset="440285.1064">18716 11345 1698 0,'0'0'433'0,"0"0"-127"0,0 0-96 0,0 0-19 16,0 0-10-16,0 0-17 0,0 0-44 0,0 0-52 16,0 0-29-16,0 0-23 0,0 0-11 15,0 0-3-15,0 0 3 0,0 0 1 0,-44 60-1 16,34-26 1-16,2 0-4 0,-2 0 2 0,2 0-3 16,0-1-1-16,0 3-2 0,-2-4-3 0,1 2 1 15,1-4-7-15,-2-1-6 0,2 1-10 16,2-5-18-16,0 0-33 0,0-2-61 0,-1-3-51 15,3-2-62-15,0-1-86 0,2-3-231 0,0-3-212 16,1-5-198-16</inkml:trace>
  <inkml:trace contextRef="#ctx0" brushRef="#br0" timeOffset="440731.4432">18412 11280 877 0,'0'0'306'0,"0"0"-74"0,0 0-40 15,0 0-7-15,0 0-2 0,0 0-15 0,0 0-45 16,0 0-38-16,0 0-24 0,0 0-12 0,0 0-10 16,0 0-4-16,0 0-8 0,0 0-3 15,-92 136-4-15,91-116-10 0,-1-3-1 0,2-1-4 16,0-3-1-16,0-2 4 0,2-4 1 0,2 0 6 16,-1-3 5-16,0-1 10 0,1-3 8 0,0 0 9 15,1 0 11-15,1 0 6 0,1-6 6 0,1-3 0 16,1-4-5-16,0 0-1 0,1-4-9 15,-1-1-7-15,0-1-9 0,-3 0-9 0,-3 2-7 16,0-2-7-16,-2 0-1 0,-1 2-9 0,0 4 1 16,0 1-2-16,-3 2-6 0,1 4 0 0,-3 2-13 15,1 2-15-15,-2 2-15 0,-1 0-28 16,0 9-39-16,1 5-38 0,0 4-38 0,1 8-63 16,0 5-175-16,4-6-344 0,0-7-425 0</inkml:trace>
  <inkml:trace contextRef="#ctx0" brushRef="#br0" timeOffset="441089.3089">18884 11845 2314 0,'0'0'107'16,"0"0"-35"-16,0 0 18 0,0 0 26 0,0 0 9 15,0 0-18-15,0 0-48 0,-118-14-34 0,110 21-16 16,2 4-9-16,-2 1-5 0,5 5-1 0,-2 2 0 16,4 2 1-16,-1 0 1 0,2 1 1 15,0 0 1-15,0-2 0 0,3-2-2 0,3-1 2 0,-1-3-1 16,2-2-1-16,0-3 2 0,-1-3 4 16,3 0 3-16,-2-5 8 0,1 1 4 0,-1-2 3 15,2 0 3-15,1 0 1 0,0-6 0 0,2-1 0 16,0-4 3-16,-1 0 4 0,1-3 0 0,-3 0 3 15,-1-1 2-15,-3-3 1 0,-2-2-1 16,-3-2 0-16,0 0-7 0,-3-2-6 0,-4 3-11 16,0-1-10-16,-3 4-7 0,-3 3-12 0,1 4-10 15,-2 1-25-15,-3 7-52 0,-1 2-79 16,2 1-138-16,1 3-431 0,6 0-866 0</inkml:trace>
  <inkml:trace contextRef="#ctx0" brushRef="#br0" timeOffset="451525.2809">19788 9221 1900 0,'0'0'158'0,"0"0"-1"15,0 0 2-15,0 0 45 0,0 0 34 16,0 0-11-16,0 0-41 0,0 0-47 0,0 0-37 16,0 0-30-16,0 0-23 0,0 0-14 0,-83-90-13 15,83 90-2-15,2 0-8 0,2-3 0 0,5 1 0 16,6-4 2-16,5-2 4 0,7 0 6 16,11-5 1-16,5-1-2 0,9-1-3 0,3-2-3 15,2 0-2-15,3 2 1 0,0-1 2 0,1 1 3 16,-3-1 0-16,-2 2-4 0,-2 0-3 15,-7 1 0-15,-2 1 0 0,-5 1 6 0,-4 0-2 16,-5 2-2-16,-2 2-5 0,-8-1-2 0,-5 2-1 16,-2 0-2-16,-5 1 6 0,-5 2-12 0,1 1 0 15,-4 2 0-15,-1 0 0 0,0 0 0 0,0 0 0 16,0 0 0-16,0 0 0 0,0 0 0 0,0 0 0 16,-1 0 0-16,-1 0 0 0,1 0-12 15,-1 0-11-15,1 0-16 0,0 0-19 0,1 0-21 16,0 0-29-16,-1 0-40 0,0 0-71 0,-3 5-77 15,1 0-328-15,2-2-887 0</inkml:trace>
  <inkml:trace contextRef="#ctx0" brushRef="#br0" timeOffset="452495.5807">21486 8139 0 0,'0'0'0'0,"0"0"0"16,0 0 190-16,0 0 192 0,0 0 14 16,0 0 17-16,0 0-53 0,0 0-77 0,0 0-64 15,8-156-51-15,-8 146-36 0,0 4-27 0,0 2-21 16,0 1-11-16,0 3-12 0,-1 0-16 0,-2 0-10 16,1 0-15-16,-6 3-7 0,-2 6-10 0,-2 5-2 15,-8 9 2-15,-4 5 0 0,-4 7 12 0,-2 5 4 16,-1 4 4-16,1 5 7 0,1 4-2 15,0 0 0-15,5 4-1 0,3 0-6 0,3-2-2 16,5-1-4-16,3-1 1 0,2 2-2 0,2-5-3 16,3 0 0-16,3 2-4 0,0-4-2 15,10 0 1-15,0 1-2 0,10-3 0 0,1-3-1 16,8-2 1-16,3-5 1 0,7-4-4 0,3-4 0 16,5-6-16-16,1-2-49 0,3-4-133 0,2-7-240 15,-12-4-679-15,-13-2-361 0</inkml:trace>
  <inkml:trace contextRef="#ctx0" brushRef="#br0" timeOffset="452818.7576">22857 8063 2281 0,'0'0'396'16,"0"0"-300"-16,0 0-54 0,0 0-29 0,0 0 2 15,0 0 24-15,0 0 23 0,0 0 12 16,0 0-3-16,0 0-15 0,0 0-17 0,0 0-15 16,122-62-7-16,-99 78-2 0,1 2-4 0,1 3-3 15,-1 4-3-15,2 5-3 0,-2 1 0 16,2 7 1-16,-3 4 1 0,1 6 0 0,0 3-3 15,-3 4 1-15,-7 1 2 0,-2 2 1 0,-4 0-2 16,-2 1 0-16,-6-2-7 0,0 2-5 0,-7-2-5 16,-5-4-21-16,-5 1-67 0,-4-2-81 15,4-12-275-15,4-15-930 0</inkml:trace>
  <inkml:trace contextRef="#ctx0" brushRef="#br0" timeOffset="453586.3612">19093 13634 418 0,'0'0'186'0,"0"0"-94"0,0 0-60 16,0 0-11-16,0 0 81 0,0 0 177 0,0 0 89 15,0 0 35-15,0 0-56 0,0 0-158 0,0 0-93 16,0 0-46-16,-17-19-29 0,19 19-19 16,1 0-5-16,1 0 12 0,0 0 10 0,2 0 13 15,1 2 13-15,4 1 6 0,3 1 4 0,2 1 10 16,3 0 8-16,2-4 7 0,5 1 0 0,4-2-3 16,4 0-8-16,0-5-14 0,5-1-7 15,1-3-5-15,1 1-9 0,-1-1-4 0,-3 2-10 16,-2-3-7-16,-1 3-4 0,-8-1-5 0,-2 0 0 15,-5 2 0-15,-2 0 0 0,-6 1-2 0,-1 2-1 16,-1 0-1-16,-4 0 0 0,1 0-3 16,-4 2-1-16,-1-1-5 0,1 2-3 0,-2 0-10 15,0 0-20-15,0 0-100 0,0 0-95 0,0 0-227 16,0 0-341-16,0 0-440 0</inkml:trace>
  <inkml:trace contextRef="#ctx0" brushRef="#br0" timeOffset="453922.6705">20488 12824 1686 0,'0'0'846'0,"0"0"-720"0,0 0-71 16,0 0-15-16,0 0 21 0,0 0 22 0,0 0 13 15,0 0-9-15,0 0-22 0,0 0-22 0,0 0-16 16,0 0-13-16,0 0-5 0,0 0-4 16,-125-3 1-16,113 30 3 0,-3 5 0 0,1 7 1 15,0 1 2-15,-2 2 0 0,1 5 3 0,-1-3 0 16,3 1-1-16,-1-1 1 0,4-1 1 0,1-2-2 16,3 1-1-16,5-5 0 0,0-2-6 15,1-1-1-15,1-3-2 0,5-3-3 0,5 0 1 16,3-3-1-16,6-1 0 0,2-2 1 0,6-3-4 15,4-3 1-15,8-4-3 0,1-3-7 0,9-2-11 16,1-7-94-16,5 0-129 0,-11 0-347 0,-15-5-811 16</inkml:trace>
  <inkml:trace contextRef="#ctx0" brushRef="#br0" timeOffset="454447.6531">22157 12576 580 0,'0'0'250'0,"0"0"-2"15,0 0 1-15,0 0 9 0,0 0-25 0,0 0-46 16,0 0-78-16,0 0-64 0,0 0-25 0,0 0-3 16,0 0-4-16,0 0 2 0,0 0 3 15,0 0 1-15,53-56-1 0,-41 67 3 0,-1 2 7 16,3 4 7-16,-2 5 14 0,0 4 8 0,0 4 8 16,-1 9 5-16,-1 7-2 0,1 6 1 0,-3 6-3 15,-1 4-5-15,-4 1-7 0,0 2-8 0,0-3-12 16,-3-2-9-16,0-3-6 0,0-4-6 15,0-2 0-15,-1-2-3 0,-5-5-2 0,0-3 0 16,-1-3-2-16,-4-4-4 0,-3-6-8 16,0 0-10-16,-5-3-25 0,-4-4-95 0,-5-2-119 15,-2-4-284-15,6-2-527 0,7-6 19 0</inkml:trace>
  <inkml:trace contextRef="#ctx0" brushRef="#br0" timeOffset="493281.204">17933 12655 860 0,'0'0'411'0,"0"0"-69"15,0 0-66-15,0 0-38 0,0 0 0 0,0 0-19 16,0 0-26-16,0 0-26 0,0 0-33 16,-12-155-37-16,10 153-38 0,1 1-25 0,1 1-20 15,-1 0-17-15,-1 0-14 0,2 0-15 0,-1 9-1 16,-2 5 5-16,2 7 8 0,-2 10 16 0,-3 4 3 15,3 5 4-15,-2 3-3 0,1 0 2 16,1-2 0-16,-2 1-1 0,4-3 5 0,-2-1-2 16,2-3 1-16,0-3-1 0,1-4-2 0,0-2-1 15,0-2 1-15,0-5-1 0,0-4 1 16,1-3 1-16,2-3-3 0,-2-4 5 0,0-2 5 16,-1-1 10-16,0-2 16 0,0 0 21 0,0 0 17 15,0-2 20-15,0-4-11 0,0-6-22 0,0-6-20 16,0-6-30-16,0-8-3 0,-1-3-5 0,-2-5 0 15,-2-6-1-15,1-4-1 0,-1-6-1 16,0-1-4-16,-2-2 3 0,2-3-1 0,-1 2 3 16,3 2 1-16,-1 3-2 0,1 6 1 0,2 5-2 15,1 8-2-15,0 6 2 0,0 6-1 0,0 4-1 16,3 3-4-16,2 3-2 0,0 2-2 0,3 3 1 16,2-1 2-16,0 1 1 0,4 4 1 15,2 0-1-15,1 2-2 0,0 3 1 0,1 0-1 16,2 3 2-16,0 7 1 0,0 4-3 0,-1 1-1 15,0 6-1-15,-2 0 1 0,-2 3 0 0,-1 3 1 16,-1 1 1-16,-2 2-1 0,-1 2 2 16,-3 2 1-16,-1-2-1 0,-3 0 3 0,-3 1-2 15,0-2 0-15,-3-3 1 0,-5 2-4 0,-5-5 7 16,-2 0 2-16,-5 0 3 0,-3-3 1 16,-4-3-2-16,-1 0-3 0,-3-2-5 0,1-2-4 15,1-3-13-15,0-1-20 0,3-2-30 0,2-1-39 16,6-1-34-16,3-2-41 0,5-3-72 0,3-1-145 15,6-1-454-15,0 0-475 0</inkml:trace>
  <inkml:trace contextRef="#ctx0" brushRef="#br0" timeOffset="493811.6956">18397 12420 794 0,'0'0'254'0,"0"0"-106"0,0 0-14 15,0 0 65-15,0 0 38 0,0 0 8 0,0 0-25 16,0 0-42-16,-58 183-48 0,49-150-38 16,0 3-25-16,1-3-14 0,-1 1-8 0,2-4-8 15,3 1-7-15,-2-3-5 0,4-1-4 0,-2 0-5 16,2-4-4-16,-1-2-5 0,2-2-3 0,0-4 2 16,1-3-3-16,-1-4 2 0,1-3 1 15,0-2-1-15,0-1 6 0,0-1 12 0,0-1 24 16,0 0 33-16,-1 0 26 0,1-3 5 0,-2-6-21 15,0-7-28-15,0-6-30 0,0-5-15 16,0-8-4-16,-1-5-7 0,2-5-3 0,1-2-3 16,0-7-2-16,0-3-1 0,4-3-1 0,0-2 0 15,5 2-2-15,2 3 3 0,-1 3 0 0,1 10 0 16,1 5 1-16,2 6-5 0,0 5-1 16,2 5-5-16,1 4-3 0,1 6 1 0,5 4 0 15,1 2 3-15,0 4 3 0,3 3 0 0,-3 0 0 16,4 6-2-16,-3 5-8 0,-3 3-7 0,-3 4-11 15,-3 2-12-15,-4 2-11 0,-3 0 1 0,-6 5 0 16,-3-1 13-16,0 3 14 0,-10 2 11 16,-3 1 12-16,-5 3 4 0,-4-1 5 0,-5 0 0 15,-3 0 3-15,-1-2 1 0,-2-1-1 0,4-4 3 16,-3-3 0-16,4 1 2 0,3-3 1 0,4-3-1 16,3-2-2-16,5-3-3 0,4-1-4 15,4-1-6-15,2-1-4 0,3 1-4 0,3 0-6 16,6 0 5-16,5-1 9 0,2 0 7 0,8-2 14 15,4-2 2-15,5-3-3 0,2-3-6 0,7 1-10 16,1-2-11-16,0 0-32 0,1-2-58 16,-1-1-118-16,-2-2-238 0,-9 0-377 0,-11 2-503 0</inkml:trace>
  <inkml:trace contextRef="#ctx0" brushRef="#br0" timeOffset="494143.7914">19154 12337 850 0,'0'0'519'0,"0"0"-77"0,0 0-172 0,0 0-64 0,0 0-17 16,0 0-28-16,0 0-32 0,0 0-33 16,0 0-29-16,0 0-24 0,-130-106-19 0,110 116-11 15,-1 8-5-15,-1 3-1 0,1 7 2 0,0 4 1 16,2 4 0-16,3 3 0 0,1 0-2 0,3 2-1 16,2-1-3-16,4 0-4 0,2-1-2 0,4-3-3 15,0 0-1-15,2-6-2 0,6-1-1 16,2-5 0-16,1 0 0 0,1-6 5 0,4-4 2 15,-2-3 4-15,4-4 4 0,-2-5 6 0,3-2 5 16,-1 0 0-16,2-11 3 0,1-2-1 16,-2-8-1-16,2-2 1 0,-2-2-3 0,-5-6 0 15,-3-3-2-15,-4-5-3 0,-3-3-7 0,-4-6-14 16,0-1-4-16,-6-1-5 0,-7 0-3 0,1 1 6 16,-4 6-4-16,-1 6 0 0,-1 6 0 15,3 7-4-15,-1 6-8 0,3 4-17 0,2 6-38 16,4 6-77-16,1 2-120 0,3 5-216 0,2 1-240 15,-1 0-364-15</inkml:trace>
  <inkml:trace contextRef="#ctx0" brushRef="#br0" timeOffset="494547.7702">19403 12269 2329 0,'0'0'270'16,"0"0"-82"-16,0 0-58 0,0 0-1 0,0 0-8 15,0 0-24-15,0 0-42 0,0 0-38 0,0 0-19 16,0 0-5-16,0 0 2 0,0 0 6 0,0 0 7 16,0 0-3-16,-31 159 1 0,38-125 0 15,-1 4-1-15,1-3 0 0,-1-3 0 0,1-1 2 16,-4-4-2-16,2-2 3 0,-3-3-4 0,0-5-1 16,0-4 3-16,0-2-4 0,-2-3 5 15,0-4 0-15,0-1 1 0,0-1 5 0,0-2 1 16,0 0 5-16,0 0 10 0,0 0 9 0,0 0 16 15,-4-5 2-15,0-4-6 0,-2-7-13 0,-3-5-13 16,1-6-6-16,-5-8-4 0,1-3-1 16,-1-4-2-16,1-3-2 0,1-2 0 0,0-5-3 15,4 0-1-15,1 1-1 0,2 1-2 0,3 4 2 16,1 7 1-16,0 3-1 0,1 3-2 0,3 8-5 16,5 0-3-16,1 5-5 0,2 2-1 0,6 1-3 15,1 3 2-15,5 2 0 0,5 2-1 16,2 4 6-16,1 3-5 0,3 3-2 0,0 0-10 15,-1 5-24-15,-3 4-32 0,-3 3-50 0,-3 5-68 16,-4 4-63-16,-6 1-116 0,-3-3-345 0,-6-5-919 16</inkml:trace>
  <inkml:trace contextRef="#ctx0" brushRef="#br0" timeOffset="494721.5408">19330 12621 1389 0,'0'0'713'16,"0"0"-586"-16,0 0-74 0,0 0-30 16,0 0 13-16,0 0 14 0,0 0-1 0,0 0-9 15,133-97-12-15,-92 80-13 0,6 2-7 0,3-2-7 16,3 1-8-16,-1-3-15 0,-1-1-43 0,-15 3-377 16,-12 6-946-16</inkml:trace>
  <inkml:trace contextRef="#ctx0" brushRef="#br0" timeOffset="494951.2717">19975 11998 2235 0,'0'0'220'15,"0"0"-48"-15,0 0-7 0,0 0 22 16,0 0 7-16,0 0-31 0,0 0-54 0,0 0-44 16,0 0-36-16,0 0-24 0,0 0-13 0,0 0 2 15,0 0 5-15,0 0 10 0,-35 49 5 0,31-13-2 16,2 6 1-16,2 2-3 0,-1 4-1 15,1 0-1-15,-2-1-3 0,2 0 1 0,0-3-2 16,-1-2-1-16,1-3 0 0,-1 0-6 0,0-3-8 16,1-3-17-16,0-3-30 0,0-2-51 15,0-3-82-15,0-4-108 0,1-6-384 0,-1-5-1042 0</inkml:trace>
  <inkml:trace contextRef="#ctx0" brushRef="#br0" timeOffset="495106.7394">19822 11611 1768 0,'0'0'199'15,"0"0"-52"-15,0 0-102 0,0 0-19 0,0 0-39 16,0 0-63-16,0 0-11 0,0 0-52 16,0 0-146-16,0 0-343 0,0 0-329 0</inkml:trace>
  <inkml:trace contextRef="#ctx0" brushRef="#br0" timeOffset="495603.5223">20275 11930 2891 0,'0'0'136'0,"0"0"8"16,0 0-20-16,0 0 22 0,0 0 11 15,0 0-26-15,0 0-38 0,0 0-30 0,0 0-19 16,0 0-13-16,0 0-11 0,0 0-8 0,0 0-5 16,-48-84-2-16,50 81-1 0,0 0 1 0,4 1-4 15,-3 1 0-15,4-2-2 0,0 1 1 0,-1 1 2 16,3 1 0-16,0 0-2 0,2 0-1 0,0 0 1 16,1 0-4-16,3 0 5 0,3 0 0 15,0 0 2-15,6 1 0 0,2-1-1 0,3 0 1 16,0 0-1-16,-1 0 4 0,-3 0-2 0,1 0 0 15,-4-1-3-15,-5-2-2 0,-3 1 3 16,-5 0 0-16,-5 1 4 0,0-1 3 0,-3 2 0 16,-1-1 0-16,0 1 0 0,0 0-2 0,0 0-7 15,0 0 0-15,0 0 0 0,-1 0 0 16,-2 0 0-16,3 0 0 0,-1 0 0 0,1 0 0 16,0 0 0-16,-1 0 0 0,1 0 0 0,-1 0 0 15,1 0 0-15,-2 1 0 0,-3 6 0 0,1 3 0 16,-5 7-3-16,-2 7-1 0,-2 7 3 15,-3 4 3-15,2 6-3 0,-1 0 1 0,3 4-3 16,1-1-3-16,0 2 5 0,3 2 0 0,-1 1 1 16,6-1 4-16,-4-1-6 0,6 0-2 0,0-3-1 15,1-5-6-15,0 0-6 0,6-3-17 0,0-2-31 16,2-2-35-16,1-1-44 0,1-6-72 16,0-4-118-16,-3-6-480 0,-2-7-981 0</inkml:trace>
  <inkml:trace contextRef="#ctx0" brushRef="#br0" timeOffset="496953.3581">20993 12001 733 0,'0'0'896'0,"0"0"-572"15,0 0-104-15,0 0-77 0,0 0-15 0,0 0 3 0,0 0-4 16,0 0-20-16,0 0-26 0,0 0-34 15,0 0-35-15,0 0-22 0,-1-63-10 0,0 66 1 16,-1 4 4-16,-4 4 6 0,3 0 7 0,-2 3 0 16,0 0 3-16,0-1 0 0,0 0 1 15,-1-2-1-15,2-4 1 0,2 1 1 0,-1-2 3 16,0-3 2-16,2 0 7 0,1-1 6 0,0 0 12 16,0-2 16-16,0 0 19 0,0 0 17 0,0 0 10 15,0 0 1-15,0 0-6 0,0 0-11 16,0-2-11-16,0-3-18 0,0-1-15 0,1-2-15 15,1-1-11-15,0 0-3 0,0-2-5 0,0 0 0 16,-2-1-2-16,2 2 0 0,0-1 1 16,2 1-1-16,-3 1 0 0,0 1-2 0,0 2 0 15,-1 0-3-15,0 1 0 0,1 0 0 0,0-1-4 16,1-1 2-16,-1 0 1 0,2 1-1 0,-1-2 5 16,0 2 0-16,1-2 3 0,1 0 1 0,-2-1 0 15,2-1 1-15,1-1 0 0,0-2 1 16,-1 3 1-16,-1-3 0 0,3 1 1 0,-3-1 1 15,1 5 0-15,2-1 2 0,-5-1 0 0,2 3 3 16,-2 2 1-16,1 0 4 0,-1 2 3 0,-1 2-1 16,0-1-1-16,0 2-5 0,0 0-5 0,0 0-8 15,0 2-4-15,0 4-4 0,0 5 0 16,0 9 3-16,2 4 2 0,2 10 3 0,1 4 1 16,-3 5 0-16,4 1 3 0,-3 1-1 0,-1-2 1 15,1-1-1-15,-2-1-3 0,-1 0 3 16,2-1-2-16,-2 0 2 0,1 0 0 0,-1-3-1 15,0 0 0-15,0-1-2 0,0-2-1 0,0-1 1 16,0 0 0-16,0 0-4 0,0 0-16 0,-4-2-23 16,0-2-28-16,2-3-29 0,-5-2-54 15,4-6-75-15,-4-2-162 0,4-3-588 0,-1-7-725 0</inkml:trace>
  <inkml:trace contextRef="#ctx0" brushRef="#br0" timeOffset="497676.2843">21016 11789 2057 0,'0'0'168'0,"0"0"-39"0,0 0-68 16,0 0 23-16,0 0 29 0,0 0 17 0,0 0-22 15,0 0-48-15,0 0-45 0,0 0-26 0,0 0-9 16,0 0 4-16,0 0 9 0,-65 48 6 15,58-24 5-15,-1 2 4 0,0 1 0 0,-2-2 0 16,0-2-2-16,-1 1 0 0,-1-5 1 0,1 0 1 16,0-2-2-16,2 0 2 0,-1-3-1 15,3-3 6-15,-2 0 2 0,1-1 4 0,4-3 6 16,-3-1 2-16,5-2 10 0,1-1 4 0,-1-3 5 16,2 1 5-16,0-1-1 0,0 0 0 0,0 0 3 15,0 0-3-15,0 0 2 0,0 0 1 0,0-4-3 16,0-1-8-16,0-3-10 0,2 0-14 15,-1-2-10-15,0-1 1 0,0 2 0 0,0 0 1 16,2 0 2-16,-2 1-5 0,1 2-2 0,-1 1-2 16,0 2 0-16,-1 0 0 0,0 1 1 0,0 2-2 15,0 0-2-15,0 0 0 0,0 0-2 0,0 0-1 16,0 0-1-16,0 0-3 0,0 0-3 16,0 0-1-16,-1 2-3 0,0 2 6 0,-1 1 4 15,1 3 2-15,-1 0 3 0,0 1-3 0,1 0 1 16,0 0 0-16,-2 0 4 0,-1 0-3 0,2-1 2 15,1-2-2-15,0 0-4 0,0-2 3 16,-1-1 0-16,2 0 1 0,0-3 3 0,0 0-5 16,0 0-1-16,0 0 1 0,0 0-1 0,2 0 6 15,0 0 7-15,1-5 4 0,5-4 5 16,2-4 0-16,2-4 1 0,5 0-1 0,-1-7 2 16,2 1-2-16,1-3-3 0,0-3-1 0,2-2-5 15,0-4 1-15,0-1-1 0,3 3 3 0,0 2-2 16,-5 6 0-16,-1 1 0 0,-2 7-4 15,-4 5 2-15,0 1-3 0,-2 3 0 0,-3 4-4 16,0 1-1-16,-4 2-2 0,1 1-1 0,1 0 0 16,-2 3 1-16,3 2-2 0,0 6-2 0,0 3 3 15,4 3-1-15,-2 5 4 0,2-1-1 0,0 3 0 16,1 3-1-16,-1-2 0 0,1 3 1 16,0-1 2-16,0-5 0 0,3 0-1 0,-1-2-2 15,-1-1-1-15,0-5 1 0,-1 2 2 0,2-4-1 16,0 1 2-16,-2-4-4 0,0 0-1 0,0-2-4 15,-2-1-13-15,1-1-19 0,-4-3-27 16,-1-1-40-16,-2-1-76 0,-1 0-112 0,-2 0-560 16,0 0-951-16</inkml:trace>
  <inkml:trace contextRef="#ctx0" brushRef="#br0" timeOffset="510606.7695">16383 13043 2049 0,'0'0'239'16,"0"0"-111"-16,0 0-88 0,0 0 1 0,0 0 23 15,0 0 22-15,0 0 20 0,0 0 7 16,0 0-5-16,53-163-13 0,-51 157-14 0,0 1-16 16,2 2-16-16,-2 2-7 0,-1 1-7 0,-1 0-6 15,0 0-5-15,0 0-9 0,0 3-9 0,1 1-8 16,-1 3-1-16,5 0 2 0,-1 4 5 0,3 3 6 15,-1 1 3-15,2 4 4 0,2 1-6 0,1 3 0 16,-1-1-2-16,1 3-5 0,4-5 3 16,-3 0-1-16,1-3 0 0,0-3 2 0,1-2 1 15,-2-1 4-15,-1-3 2 0,1-2 3 0,0-1 3 16,1-5 5-16,-2 2 7 0,0-2 0 0,1 0-33 16,0-5-157-16</inkml:trace>
  <inkml:trace contextRef="#ctx0" brushRef="#br0" timeOffset="512492.0731">16468 13195 0 0,'0'0'210'0,"0"0"-50"0,0 0-56 0,0 0-6 15,0 0 63-15,0 0 91 0,0 0 51 0,0 0 10 16,0 0-48-16,0 0-66 0,0 0-48 16,0 0-43-16,0 0-29 0,22-112-30 0,-18 112-23 15,-4 0-17-15,0 0-12 0,0 0-7 0,0 0-6 16,0 1 4-16,2 5 3 0,0 2 9 0,-1 1 9 15,4 5 2-15,-1 2 3 0,0 0-4 0,1 3 0 16,0 1 2-16,1 2-1 0,-1 0 1 16,1 0 3-16,1-1 1 0,2-2 4 0,-4-1 6 15,5-1 1-15,-1-2 0 0,1-1 7 0,-1-3 8 16,0-4 22-16,1-2 22 0,-1-4 11 0,2-1 12 16,2-1-3-16,0-8-11 0,6-5-14 0,0-6-21 15,2-1-20-15,1-5-9 0,2-4-2 16,0-1-6-16,-2 0 0 0,0-3-5 0,1-1-6 15,-2-4 1-15,1-1-4 0,0-5-2 0,-1-2-1 16,3-3-5-16,2-3-3 0,-1 0-2 0,2 2-3 16,-1 3 1-16,-2 7 1 0,-2 5-3 15,-3 8-1-15,-1 4-2 0,-4 4-8 0,1 6-4 16,-3 6-12-16,1 2-17 0,-2 6-19 0,4 0-25 16,-3 3-39-16,-1 7-46 0,0 5-104 15,-3-1-295-15,-5-4-785 0</inkml:trace>
  <inkml:trace contextRef="#ctx0" brushRef="#br0" timeOffset="514609.4171">16001 10247 2718 0,'0'0'133'16,"0"0"-133"-16,0 0-6 0,0 0-22 15,0 0-57-15,0 0-90 0,0 0 1 0,0 0 19 16,0 0 58-16,0 0 88 0,0 0 3 0,0 0 4 16,124-105 4-16,-77 96 7 0,5 1 1 0,6-1 2 15,5 1-1-15,5-1 1 0,6 0 4 0,7 0-5 16,2 0-1-16,5-1-2 0,2 1-4 15,5-2 3-15,1 0 2 0,2-2-2 0,3-1-3 16,0-3-1-16,2-3-1 0,1-2 0 0,2-2 4 16,-4-2 2-16,0-1 4 0,-1-6 8 0,-2-1 9 15,-2-4 13-15,0-4 12 0,-5-3 9 16,-4-6 8-16,-1-5-4 0,-5-3 0 0,-2-7-7 16,-5-5-6-16,-1-4-1 0,-3-6-9 0,-2-5-5 15,-2-5-9-15,-2 0-6 0,-4-5-3 0,-6 1-1 16,-4 0 1-16,-6 3-5 0,-6 4-3 15,-8 6-3-15,-8 6-1 0,-4 4-2 0,-9 5-1 16,-6-1-2-16,-4 2-5 0,-6-3-2 0,-9-2-3 16,-7 2-7-16,-5 0 4 0,-8 0 5 15,-5-1 1-15,-9-2 8 0,-3-1 3 0,-8 3 0 16,-6 1 0-16,-5 1 1 0,-6 6-9 0,-6 6 0 16,-7 6 1-16,-4 3 0 0,-5 11 5 0,-7 6-3 15,-6 12-6-15,-8 10-1 0,-4 8-1 0,-6 15-3 16,-4 15 4-16,-2 11 1 0,0 10 1 15,1 12 4-15,0 12 0 0,5 14 3 0,3 10 3 16,9 12-1-16,7 10-3 0,4 10-2 0,13 6-6 16,4 8-2-16,13 4 0 0,8 3-4 0,8 5 4 15,6 4-3-15,12 0-4 0,8-1 0 0,7-2-4 16,10-4 4-16,7-6 4 0,11-7 1 16,7-10-1-16,10-12 1 0,11-13 0 0,11-14 0 15,5-12 6-15,12-11 1 0,8-12 0 0,7-10 4 16,12-13-1-16,13-11 1 0,5-13 2 0,9-10-3 15,9-14-1-15,9-16-6 0,5-11-8 16,7-13-15-16,3-9-13 0,3-10-13 0,0-9 0 16,-1-5 9-16,-2-6 9 0,-5-7-14 0,-5-4-15 15,-12 1 4-15,-11-7-32 0,-16 0-54 16,-14-8-17-16,-15-5-90 0,-14-9 41 0,-16-10 46 16,-10-6-79-16,-14-7-78 0,-8 38-221 0,-1 39 151 0</inkml:trace>
  <inkml:trace contextRef="#ctx0" brushRef="#br0" timeOffset="515770.4111">17985 13568 2069 0,'0'0'28'0,"0"0"-70"16,0 0-40-16,0 0-20 0,-7-193 35 15,0 149 46-15,-3 2 35 0,1-5 49 0,-5 1 17 16,-1-2 16-16,-5-2 12 0,-2 0-13 0,-2-5-20 16,-4-1-13-16,-3-2-18 0,-3-4-13 0,-4 3-11 15,-5-3-6-15,-4 2-2 0,-5 2-2 16,-2 4 0-16,-4 6-1 0,-2 9-7 0,-4 9-11 15,-3 8 15-15,-3 8 3 0,-3 9 8 0,-4 5 15 16,-2 11-16-16,0 12-5 0,-1 5-2 0,5 8-1 16,-2 7-3-16,4 6 0 0,1 9-3 0,0 7-4 15,4 9-2-15,4 4-2 0,3 5 0 16,3 3-1-16,4 3 3 0,5 1-1 0,1 3 1 16,8 2 2-16,5 1-1 0,0 3 2 0,5 1 3 15,4-1-1-15,-2-1 5 0,7-1-1 16,2-3 0-16,4-4-2 0,2-3-3 0,9 1 0 15,3-5 2-15,1-3-2 0,4-2 2 0,11-4 1 16,5-2 2-16,4-5 0 0,5-4-3 0,4-2-1 16,5-6-4-16,4-7-1 0,9-4-3 15,7-8-1-15,5-5 2 0,7-7 3 0,4-7 2 16,12-6 0-16,2-9 1 0,10-4 4 0,4-15 2 16,6-8 5-16,7-10 4 0,6-6 0 0,4-5 0 15,7-6-7-15,4-6-10 0,0-2-5 0,-2-5-11 16,2-2-8-16,-4-4-20 0,-1-1-11 15,-5-2-4-15,-8-1-37 0,-7 1-24 0,-15-1-7 16,-12 3-30-16,-15 2 9 0,-15-1 54 0,-14 1 36 16,-15-4 101-16,-12-3 80 0,-12-1 10 0,-6-5 36 15,-16 0-50-15,-8-3-30 0,-9 0-9 0,-10-2-43 16,-8 2-4-16,-7 3-7 0,-11 1-11 16,-6 5-5-16,-10 7-6 0,-9 6-4 0,-12 11-5 15,-12 9-3-15,-7 10-10 0,-11 10-19 0,-9 11-70 16,-6 12-187-16,34 1-276 0,41 0-456 0</inkml:trace>
  <inkml:trace contextRef="#ctx0" brushRef="#br0" timeOffset="523028.1675">20976 13227 1174 0,'0'0'194'16,"0"0"-49"-16,0 0 2 0,0 0 1 0,0 0 7 16,0 0 0-16,0 0-18 0,0 0-21 0,0 0-20 15,0 0-20-15,0 0-20 0,0 0-19 0,-67-140-8 16,60 132 1-16,3 2-2 0,-4 1 2 15,2-1-4-15,0 1-6 0,-3 2-6 0,-1 1-8 16,0 1-1-16,-1 1-4 0,-4 0 0 0,0 4-3 16,-1 4-5-16,0 2 1 0,-3 4-2 0,0 0 5 15,4 3 3-15,-2 2-3 0,3-1-1 16,0 2-3-16,4 0-2 0,2-1 4 0,3-2 0 16,0 2-3-16,2-4 2 0,2 1-2 0,1-1 2 15,0 0 3-15,0-1 1 0,6-1 1 16,0-1-5-16,2-1 2 0,2-2-6 0,1-2 4 15,2-1 3-15,0-3 4 0,0-1 7 0,-2 0 2 16,2-2 3-16,-1 0 3 0,0-5 2 0,0-3 4 16,-2 0 1-16,2-2 2 0,-2-2 3 15,0-1 6-15,2 1 6 0,-2-2 7 0,-1 2 5 16,1-1-2-16,0-1 1 0,-4 1-1 0,0 2-3 16,1 0 1-16,-4 1-3 0,1 1-4 15,-1 1-3-15,-1 1-4 0,-2 0-4 0,1 3-4 16,-1 1-2-16,1 1-7 0,-1 1-4 0,0 1-5 15,0 0-8-15,0 0-4 0,0 0-3 0,0 0-7 16,0 0 0-16,0 1-6 0,0 5 2 0,2 2 4 16,-1 4 1-16,-1 3 7 0,2 2 2 0,-1 3 1 15,-1 1-1-15,0-1 1 0,0 2 0 16,0 1 2-16,0 1 2 0,-3-2-2 0,0 1-3 16,0 1 0-16,-1-2 1 0,-1 1 2 0,2-1 0 15,-3-2-3-15,3 0-9 0,-1 0-15 0,1 0-16 16,1-3-32-16,2-1-58 0,0-2-59 15,1-1-105-15,3-4-328 0,-1-1-720 0</inkml:trace>
  <inkml:trace contextRef="#ctx0" brushRef="#br0" timeOffset="523389.1532">21306 13169 1080 0,'0'0'612'0,"0"0"-366"16,0 0-85-16,0 0-57 0,0 0-4 0,0 0 0 16,0 0-14-16,0 0-23 0,0 0-21 0,0 0-14 15,0 0-9-15,0 0-6 0,-128 64-2 16,114-41-5-16,3 4 1 0,-2-2-2 0,1 1 0 16,4 1 1-16,-2-3-2 0,3-1 0 0,4-1 0 15,-2-2 0-15,4-2-1 0,1 0 1 0,0-2-1 16,0-2 2-16,4-3-3 0,0-3 2 15,2-2-1-15,1-1-1 0,1 0 6 0,1-4 0 16,-1-1 2-16,3 0 3 0,-1 0 3 0,0-6 5 16,2-3 2-16,-1-3 3 0,1-3 2 0,-2-2-1 15,-2-2 5-15,0 0 4 0,-3 0 3 16,-2-3-3-16,-1 1-5 0,-2 0-9 0,0-1-10 16,-5 2-6-16,1 3-10 0,-4 2-7 0,2 3-8 15,0 2-13-15,-2 3-28 0,1 2-57 16,3 3-100-16,-1 2-258 0,1 0-495 0,3 0-255 0</inkml:trace>
  <inkml:trace contextRef="#ctx0" brushRef="#br0" timeOffset="523652.719">21733 13031 2211 0,'0'0'347'0,"0"0"-238"15,0 0 0-15,0 0 15 0,0 0 9 16,0 0-5-16,0 0-33 0,0 0-41 0,0 0-32 16,0 0-25-16,0 0-13 0,0 0-3 0,0 0 6 15,0 0 10-15,-31 48 5 0,20-20 1 0,0 3 2 16,-4 1-5-16,1 4-2 0,-5 0 2 16,0 3-1-16,-2-1 3 0,-2 1 4 0,-1-3-1 15,-1 1 0-15,2-3-1 0,1 0-1 0,0-3-3 16,4-1-7-16,0-2-26 0,3-1-48 15,1-4-106-15,7-4-312 0,2-7-802 0</inkml:trace>
  <inkml:trace contextRef="#ctx0" brushRef="#br0" timeOffset="524033.4844">21390 13137 1860 0,'0'0'243'0,"0"0"-33"0,0 0-50 16,0 0-12-16,0 0-11 0,0 0-22 0,0 0-33 15,0 0-31-15,0 0-25 0,0 0-20 0,0 0-18 16,0 0-12-16,0 0-11 0,0 0 3 16,-15-25 8-16,12 34 10 0,-1 4 13 0,2 1 1 15,-2 2-4-15,1-2 2 0,0 1-1 0,2-1-1 16,0-1 1-16,1-2-4 0,0 2-3 0,0-4-5 15,0 0-6-15,2-1-3 0,4-2-4 16,-1 1-2-16,3-3 4 0,-1-2 6 0,3-2 14 16,-2 0 8-16,1 0 6 0,0-3 1 0,1-4 3 15,0 0 2-15,-2-3 3 0,-1 1 5 16,-2-2 1-16,-2-1 6 0,1 0 1 0,-3 0 3 16,-1-1 1-16,0-1-5 0,0 2-3 0,0 1-6 15,-1 3-5-15,-3 0-5 0,2 3-10 0,1 1-6 16,0 2-8-16,0 1-18 0,0 1-27 0,1 0-29 15,0 6-36-15,0 5-69 0,0-1-273 0,0-3-662 16</inkml:trace>
  <inkml:trace contextRef="#ctx0" brushRef="#br0" timeOffset="524439.4231">21917 13502 2288 0,'0'0'135'15,"0"0"-33"-15,0 0 20 0,0 0 21 0,0 0 9 16,0 0-7-16,0 0-44 0,0 0-35 0,0 0-23 16,0 0-20-16,0 0-14 0,0 0-11 15,0 0-6-15,-84-116-3 0,73 120-2 0,-3 5 4 16,0 3 2-16,0 7 1 0,-3 3 0 0,1 2 0 15,2 0-1-15,2 1-1 0,3-1 0 0,2-1-1 16,4 1 1-16,2-3-2 0,1-1-3 0,0-5-5 16,3 1-7-16,5-5 2 0,1-4 4 15,2-3 11-15,0-1 11 0,-1-3 6 0,5 0 2 16,-3 0 0-16,1-1 2 0,-3-5 4 0,-1-1 3 16,1-3 8-16,-3-4 4 0,-2 2 2 15,2-4 4-15,-4 1-3 0,3-1-3 0,-3-3-3 16,-1 2-6-16,-2 0-3 0,0 2-6 0,0 1-6 15,0 2-5-15,0 1-4 0,0 3-8 0,-1 4-7 16,-3 1-16-16,-1 1-40 0,2 2-57 16,-3 0-78-16,2 9-137 0,-2-1-416 0,4-3-741 0</inkml:trace>
  <inkml:trace contextRef="#ctx0" brushRef="#br0" timeOffset="529794.0641">21570 8543 1860 0,'0'0'192'0,"0"0"-45"0,0 0-28 16,0 0 10-16,0 0 21 0,0 0 12 0,0 0-14 15,0 0-22-15,0 0-22 0,0 0-26 0,0 0-21 16,0 0-8-16,32-72-5 0,-32 72-1 16,0 0 0-16,0 0-9 0,0 0-6 0,0 0-12 15,0 0-10-15,0 0-8 0,0 2-10 0,-1 4-4 16,0 2 3-16,1 3 6 0,-3 8 7 0,-2 2 7 16,1 4-2-16,-2 4-1 0,2-1 0 15,-4 0 1-15,5-1-3 0,-4-1 2 0,2 1-1 16,0 1-2-16,0-1 2 0,-1-2-7 0,4 0-5 15,-1-2-18-15,0 0-27 0,3-1-61 16,0-2-84-16,1 0-110 0,4-8-398 0,-3-3-704 0</inkml:trace>
  <inkml:trace contextRef="#ctx0" brushRef="#br0" timeOffset="530168.4781">21978 8452 1260 0,'0'0'750'0,"0"0"-523"16,0 0-26-16,0 0-9 0,0 0 0 0,0 0-7 16,0 0-38-16,0 0-58 0,0 0-36 15,0 0-26-15,0 0-16 0,0 0 0 0,0 0-2 16,-60 13 1-16,48 9 5 0,1 2-2 0,0 2 0 16,-1 3-3-16,2 0-3 0,1 1-3 15,1-3-3-15,5-1 4 0,2-1-6 0,1-3 2 16,0-2 1-16,3 1-3 0,5-3 1 0,1-1 2 15,2-2-4-15,2-1 0 0,1-3 2 0,3-3 0 16,1-4 3-16,2-2 1 0,-1-2 1 16,1 0-4-16,-1-5 0 0,-3-1 0 0,1-5 4 15,-4 0 6-15,-2-1 1 0,-1-3 6 0,-1-2-5 16,-3-3 3-16,-2-3-2 0,-3 0-3 0,-1-3 2 16,0-1-6-16,-4 0-3 0,-4 1-6 0,-1 0-2 15,-2 0-3-15,-4 6 2 0,1 3 1 0,1 3 0 16,-3 5-1-16,3 3-5 0,0 3-7 15,-2 3-16-15,5 0-28 0,1 2-58 0,2 7-89 16,1 2-173-16,3 0-479 0,0-3-815 0</inkml:trace>
  <inkml:trace contextRef="#ctx0" brushRef="#br0" timeOffset="530468.7657">22857 8196 2723 0,'0'0'230'0,"0"0"-32"0,0 0-44 16,0 0-26-16,0 0-18 0,0 0-24 0,0 0-31 16,0 0-20-16,0 0-15 0,0 0-14 0,0 0-3 15,0 0-1-15,0 0-1 0,0 0 5 0,-48 86-5 16,30-52 2-16,3 2-1 0,-4 3 0 0,-1 1 4 15,1 3-3-15,-2-2 1 0,0 3-3 16,1-2 3-16,-1 0-1 0,1-4 0 0,2-1-3 16,-1-3-7-16,5-3 1 0,-3-6-5 0,6 0-13 15,-1-3-22-15,2-4-40 0,1-1-59 16,0-3-107-16,5-2-240 0,2-3-772 0,-2-4-192 0</inkml:trace>
  <inkml:trace contextRef="#ctx0" brushRef="#br0" timeOffset="530808.5082">22628 8270 2395 0,'0'0'232'0,"0"0"-15"0,0 0-30 16,0 0-20-16,0 0-25 0,0 0-34 0,0 0-42 15,-123-62-24-15,105 62-13 0,3 2-9 0,-2 7-2 16,5 4-10-16,-2 4-5 0,0 2-4 15,3 4-2-15,1 0 1 0,3 4 0 0,2-3 4 16,-1 1-5-16,3-2-1 0,3-2 0 0,0-3-2 16,2-2-1-16,5-2 4 0,0-2 0 0,-1-3 2 15,5-3 0-15,-1-1 2 0,4-4 0 0,0-1 1 16,2 0 6-16,-1-3-4 0,3-5 0 16,-2 1 0-16,-1-3 0 0,-3-3 3 0,-1 1 3 15,-2-4 1-15,1 1-6 0,-3 0 3 0,-3-2-4 16,2 1-1-16,-3 1 2 0,-2 1-4 15,0 3-4-15,-1 4-3 0,0 1-3 0,0 1-18 16,0 5-29-16,0 0-44 0,-1 2-52 0,-1 9-63 16,-1 5-94-16,-3 0-376 0,5-6-823 0</inkml:trace>
  <inkml:trace contextRef="#ctx0" brushRef="#br0" timeOffset="531213.0657">22903 8801 2675 0,'0'0'262'0,"0"0"-88"0,0 0-47 16,0 0-15-16,0 0-11 0,0 0-16 15,0 0-32-15,0 0-23 0,0 0-12 0,0 0-14 16,0 0-8-16,0 0-3 0,0 0-2 0,0 0 3 15,-81-62-2-15,69 78 8 0,0 1-5 16,-1 1 0-16,-1 2 0 0,3 0-2 0,2 2 2 16,4-2 3-16,-3 1-1 0,6-1-4 0,2 0 1 15,0-1-2-15,0-5 0 0,3 0 6 16,7-3-2-16,-1-1 1 0,2-4 0 0,5-3-3 16,-2-2 2-16,4-1 2 0,-4 0 0 0,5-6 6 15,-3-2 1-15,-1-2 3 0,-3-3 2 0,2-2 2 16,-4 0 3-16,-1-4 6 0,-3 1 6 15,-1-2-1-15,-3-1 6 0,-2 0-3 0,0 0 1 16,-5 2 2-16,0 1-6 0,-5 3-5 0,0 1-10 16,-3 1-6-16,-2 4-9 0,0 3-5 0,-1 4-4 15,-3 2-11-15,6 0-19 0,-1 5-51 0,1 4-102 16,8-1-266-16,-1-2-1334 0</inkml:trace>
  <inkml:trace contextRef="#ctx0" brushRef="#br0" timeOffset="611231.301">18003 17951 0 0,'0'0'0'16,"0"0"177"-16,0 0 149 0,0 0 65 0,0 0 52 15,0 0-47-15,0 0-88 0,0 0-71 16,0 0-65-16,0 0-43 0,0 0-22 0,0 0-14 15,-13-149-4-15,9 140-4 0,0 0-10 0,-2 0-12 16,-2-1-15-16,0 3-11 0,-1 0-8 0,-2 1-9 16,-4 3-6-16,1 0-8 0,-6 1-1 15,1 2-3-15,-3 2 0 0,-3 6 3 0,-2 3 0 16,-2 4 3-16,1 4 0 0,1 3 3 0,-1 5 2 16,2 2 0-16,3 3 0 0,2 2 0 0,1 1-3 15,3-1-3-15,3 1 0 0,4-1 1 0,6-1-4 16,-1-2 1-16,5-1-2 0,0-2-5 15,8-1 1-15,2-1-2 0,2-3-2 0,3-2 1 16,1-1-1-16,3-3 0 0,4-3-6 0,2-4-2 16,2 0-2-16,3-4-3 0,4-4-1 0,-1-2-11 15,2-2-24-15,0-9-46 0,0-1-45 16,3-3-42-16,-1-5-50 0,-2-2-77 0,3-3-150 16,-2-2-170-16,-9 5-202 0,-8 9 551 0</inkml:trace>
  <inkml:trace contextRef="#ctx0" brushRef="#br0" timeOffset="611581.4286">18496 17699 601 0,'0'0'524'0,"0"0"-203"15,0 0-110-15,0 0-36 0,0 0 3 0,0 0-10 16,0 0-29-16,0 0-34 0,0 0-23 0,0 0-10 16,0 0-1-16,0 0-3 0,-119 26-6 0,100 0-2 15,2 4-5-15,-1 3-5 0,-2 4-3 0,2 0-4 16,2-2-4-16,5-1-6 0,2-2-5 0,3-4-8 15,2-1-6-15,3-2-5 0,1-2-5 16,0-2 3-16,1-4-5 0,5-1 1 0,1-4 1 16,0-1-2-16,0-3 1 0,3-3 1 0,3 0 3 15,0-5 1-15,2 0 7 0,-1-2 3 16,3-6 0-16,-1-3 4 0,1-3-4 0,0-3-3 16,2-3-2-16,-1-1-5 0,-4-2 3 0,-1-2-2 15,-2 1 1-15,-3-4 2 0,-4-1 0 0,-2 0 3 16,-2-4-1-16,0 3-1 0,-6 1-4 15,-3 2-4-15,-4 6-2 0,2 4-10 0,-2 3 5 16,-3 5-5-16,4 3-7 0,-3 6-1 0,3 0-18 16,-1 4-19-16,2 9-34 0,0 2-55 15,2 2-61-15,2 1-120 0,4 4-268 0,2-5-333 16,1-5-142-16</inkml:trace>
  <inkml:trace contextRef="#ctx0" brushRef="#br0" timeOffset="612300.3339">18741 17850 1691 0,'0'0'516'16,"0"0"-330"-16,0 0-65 0,0 0 40 0,0 0 51 15,0 0 24-15,0 0-32 0,0 0-65 0,0 0-49 16,0 0-34-16,0 0-22 0,0 0-13 16,0 0-13-16,0 0-9 0,12-96-3 0,-13 101-1 15,-1 6 1-15,-1 6-1 0,0 4 3 0,2 5 0 16,0 5 2-16,1 0 2 0,0 1 1 0,0-2-1 15,2-2 0-15,1 0 1 0,1-5-3 16,-1-2 1-16,-1-2 1 0,0-2-3 0,1-1 3 16,-1-3-2-16,0-4 0 0,-2-1 2 0,1-4 0 15,0 0 1-15,-1-3 0 0,1-1-1 16,-1 0 7-16,0 0 3 0,0 0 7 0,0 0 0 16,2-5 1-16,-2-4 1 0,2-2 1 0,-1-4 4 15,0-5-7-15,1-1-6 0,-1-3-4 16,2-1-8-16,-1-3 2 0,0-3-1 0,1 1 0 15,2-4 0-15,-1 2-1 0,-2 1 1 0,3 4-4 16,-3 8 2-16,1 4-2 0,0 5 1 0,-2 4 0 16,-1 3-4-16,0 1-1 0,1 2-8 0,0 0-3 15,1 2 5-15,1 4-2 0,2 5 6 16,2 3 3-16,0 3-3 0,2 1 1 0,-2 2 0 16,1 2 2-16,0-3 1 0,0 1 1 0,-1-1 0 15,0-2-3-15,0-2 4 0,0-3-3 0,-1-1 2 16,0 0 2-16,0-4-3 0,1 0 1 0,0-4-3 15,-2-2 0-15,0 1 4 0,1-2-1 16,0 0 2-16,1 0 0 0,1-6 3 0,0-2 2 16,1-3 1-16,0-3 2 0,1-1-3 0,0-2 3 15,0-3-3-15,-1-2-2 0,2 0 4 0,1-3-4 16,-1 0 0-16,1 3 1 0,-2-1-4 16,0 2 1-16,1 3 0 0,-1 3 0 0,-2 3 0 15,0 4-1-15,-2 2 0 0,-3 3-3 0,-1 1 0 16,1 2-5-16,-3 0 0 0,1 3 1 15,0 5-1-15,2 4 4 0,-2 3 2 0,2 2 0 16,-1 5 5-16,2 3-1 0,-3 2-1 0,1 2 0 16,2 2-1-16,-1-2 1 0,2 0 3 15,0-3-2-15,0-3 0 0,1 1 0 0,1-4-2 16,-2-4 1-16,3-1 1 0,-3-1 0 0,1 0 0 16,0-4-2-16,-2 0-1 0,2-4 0 0,-3-3 2 15,2-1 2-15,-3-2 1 0,1 0-2 0,-3 0-2 16,2 0-5-16,-1 0-13 0,1-2-26 0,-1-4-26 15,1-4-38-15,1 0-52 0,-2-2-73 0,3 0-112 16,-2 1-333-16,1 5-636 0</inkml:trace>
  <inkml:trace contextRef="#ctx0" brushRef="#br0" timeOffset="612960.4162">19697 17664 2281 0,'0'0'114'0,"0"0"-49"0,0 0 31 16,0 0 63-16,0 0 46 0,0 0 11 0,0 0-44 15,0 0-53-15,0 0-41 0,0 0-17 0,0 0-21 16,0 0-9-16,0 0-11 0,0 0-3 16,-16-91-5-16,16 91-3 0,0 0-2 0,0 8-7 15,1 4-1-15,1 7 0 0,0 7 3 0,1 8 4 16,-2 4 3-16,0 6 0 0,2 4 3 0,-1 0-9 16,-2-4 0-16,1-1-1 0,-1-3-3 15,0-3 6-15,0-5-2 0,1-3 0 0,1-4-7 16,-1-2 4-16,0-5 1 0,0-2 0 0,2-5 7 15,-2-4-5-15,2-2-1 0,-3-3-3 16,1-2 3-16,0 0 3 0,-1 0 2 0,1 0 6 16,1 0-4-16,-1-3 2 0,2-5-1 0,-2-6 0 15,2-3-2-15,1-3 0 0,-1-4-3 0,-2-3-4 16,-1-1 2-16,0 0 0 0,0-5 0 0,0 0 2 16,-3-4 1-16,-3-1-6 0,3-1 2 15,-3-1-1-15,1 1 3 0,0 3-2 0,2 4 1 16,-1 2-1-16,-1 4-7 0,4 3 7 0,0 3-2 15,1 1 0-15,0 2 3 0,0 1-4 0,0 2-2 16,1 2-3-16,1 1-2 0,4-1 1 0,1 0 2 16,1-4-2-16,2 2 4 0,5 2-5 15,0 1-3-15,4 3 4 0,2 0 1 0,2 3-1 16,3 1 1-16,-1 2-3 0,1 0-4 0,1 2 5 16,-2 0-2-16,-3 7 1 0,-2 2-5 15,-2 2-6-15,-8 2-4 0,-1 3-2 0,-6 1 2 16,-2 6 1-16,-1-2 4 0,-3 5 4 0,-7 0 3 15,-4 2 4-15,-3-2 3 0,-7 0 3 0,-2 0 2 16,-5-3 3-16,-2-1 1 0,1-1-1 16,-2-3-1-16,2-1-1 0,5-1-1 0,2-5-7 15,8-3-15-15,5 0-44 0,7-2-97 0,5 0-216 16,0-2-669-16,1-1-729 0</inkml:trace>
  <inkml:trace contextRef="#ctx0" brushRef="#br0" timeOffset="613245.9872">20332 17770 3209 0,'0'0'102'0,"0"0"-56"0,0 0 5 16,0 0 33-16,0 0 18 0,0 0 0 0,0 0-34 15,0 0-39-15,0 0-22 0,0 0-2 0,0 0 0 16,0 0 11-16,0 0 3 0,0 0-1 16,15-58-2-16,19 49-7 0,2-2-4 0,3 0 0 15,3-2 1-15,-2 1-3 0,-3 2 1 0,-3-2-3 16,-6 1-3-16,-4 1-1 0,-7 1-3 0,-1 1-5 16,-8 2-14-16,-3 0-37 0,-2 1-53 15,-3 1-118-15,0 0-241 0,0 1-1142 0</inkml:trace>
  <inkml:trace contextRef="#ctx0" brushRef="#br0" timeOffset="613798.2531">20856 17368 0 0,'0'0'11'0,"0"0"365"0,0 0 3 0,0 0-29 15,0 0-4-15,0 0-2 0,0 0-52 0,0 0-62 16,125-97-52-16,-101 84-22 0,2 0-17 0,-3 1-8 16,3-1-13-16,-3 3-17 0,1-1-11 15,-2 1-11-15,0 0-9 0,-1-1-7 0,0 2-11 16,-1 0-6-16,-1 1-3 0,-3 0-4 0,1 1-3 16,-2 0-4-16,-2 2-4 0,-3-1-5 0,-2 0 1 15,-2-1 1-15,0 3 2 0,-3 1 7 0,-3 0 5 16,1-1 8-16,-1 1-2 0,0 0-1 15,0 0-9-15,0 2-12 0,-1-3-23 0,-1 3 0 16,1 1 0-16,-3 0 0 0,3 0 0 0,0 0 0 16,0 0 0-16,1 3 0 0,-2 5 0 0,-1 3 0 15,0 7 0-15,0 6 0 0,-1 7 0 16,-1 6 0-16,3 6 0 0,-2 4 0 0,0 6 0 16,3 2 0-16,-3 0 0 0,1 2 0 0,0-5 0 15,3-1 0-15,0-4 0 0,0-2 0 16,0-2 0-16,0-3 0 0,0-2-14 0,2-2-9 15,1-8-25-15,1-1-24 0,-1-4-30 0,1-4-49 16,1-2-92-16,-3-3-136 0,1-4-380 0,0-4-724 16</inkml:trace>
  <inkml:trace contextRef="#ctx0" brushRef="#br0" timeOffset="614084.2755">21103 17759 1083 0,'0'0'613'0,"0"0"-454"15,0 0 15-15,0 0 15 0,0 0 33 16,0 0-12-16,0 0-81 0,0 0-62 0,0 0-41 16,0 0-9-16,0 0-4 0,0 0 0 0,119-127 3 15,-86 112-4-15,4-1 6 0,-1 1-5 16,0 0 4-16,-3 1 2 0,-2 1-1 0,-1 3 11 16,-5 0 0-16,-1 3 2 0,-4 0 4 0,-3 3-1 15,-3-1 1-15,-4 3-2 0,-3 1-3 0,-2 1-8 16,-3 0-6-16,1 5 3 0,0 4-5 15,-1 3 4-15,-2 4 0 0,2 4-5 0,-2-1-1 16,0 3-4-16,0 1 1 0,0-3-6 0,0 1-1 16,1 0-1-16,3-1-7 0,-2-1-1 15,0 0-11-15,3-2-24 0,0 0-107 0,-1-2-111 16,0-5-239-16,-2-3-764 0</inkml:trace>
  <inkml:trace contextRef="#ctx0" brushRef="#br0" timeOffset="614239.3002">21662 17219 2077 0,'0'0'57'0,"0"0"-152"16,0 0-136-16,0 0-76 0,0 0-105 0,0 0-221 15,0 0 177-15</inkml:trace>
  <inkml:trace contextRef="#ctx0" brushRef="#br0" timeOffset="614915.9487">21848 17555 2720 0,'0'0'95'15,"0"0"-21"-15,0 0 43 0,0 0 24 16,0 0 19-16,0 0-23 0,0 0-78 0,0 0-29 15,0 0-21-15,0 0-5 0,0 0-2 0,0 0 2 16,0 0 0-16,0 0-1 0,99-114 1 0,-84 103-2 16,-4 1-2-16,-3 1 1 0,-3 0 1 0,-4 1 1 15,-1 0 0-15,0 2-5 0,-4 1-1 0,-3 1-5 16,-3-1 0-16,-1 4 2 0,-4 1-1 0,1 0 6 16,-5 4-3-16,4 7 5 0,-3 1-2 15,1 2 3-15,2 4 0 0,-1 1-4 0,4 4 3 16,0 2-3-16,1 1 0 0,1 0 2 0,2 0 0 15,0 1 1-15,5 0 0 0,1-2 0 16,2-3-4-16,0-2 1 0,1 0 1 0,3 0-1 16,3-2 2-16,1-2-2 0,-1-2-3 0,4-2 3 15,2-4 1-15,0-3 4 0,2 0 2 16,2-5-3-16,2 0 2 0,2-2-4 0,1-5 4 16,2-3-1-16,0-4 3 0,-1-2-2 0,2-1 3 15,-3-2 1-15,-1-3-5 0,-1-3 3 0,-2-2-4 16,-2-4 2-16,2-1 1 0,-4-3-2 15,0-3 0-15,-2-1 1 0,-4-1 2 0,-4 2 0 16,0-1 2-16,-4 4-5 0,0 1-1 0,-5 4-1 16,-1 3 2-16,-1 7-4 0,-2 5 2 0,0 6-3 15,3 4-5-15,1 2 0 0,-2 3-4 0,3 0 2 16,0 0-5-16,0 8-3 0,3 1-2 0,0 3-3 16,1 2 1-16,0 0-2 0,4 1-1 15,4 1-4-15,2-1-4 0,1 0-9 0,3-1-20 16,0 0-30-16,-1-3-7 0,0-3 1 0,1 3 22 15,-1-1 33-15,-3-3 18 0,2 3 18 0,-2-3 6 16,-2 3 5-16,1-3 0 0,-1 1 0 16,-4-1 1-16,2 2 3 0,-3 1 6 0,-1 1 4 15,2 3 5-15,-2 1 3 0,-2 3 3 0,0 1 4 16,0 2 4-16,-6 2 3 0,2 0-1 16,-3 2-3-16,-4-4-6 0,3 0-4 0,0 0-7 15,0-3-2-15,0-2-5 0,0-2-4 0,5-1-3 16,0-2-3-16,1-2-4 0,2-1-4 15,0-1-1-15,2 0-15 0,3-1-68 0,4-3-115 0,2-1-128 16,-3-1-284-16,-3-1-540 0</inkml:trace>
  <inkml:trace contextRef="#ctx0" brushRef="#br0" timeOffset="615449.4222">22707 17178 1479 0,'0'0'1056'16,"0"0"-962"-16,0 0-10 0,0 0 36 16,0 0 35-16,0 0 15 0,0 0-24 0,0 0-57 15,0 0-39-15,0 0-24 0,0 0-13 0,0 0-6 16,0 0 1-16,-115-37 5 0,106 52-7 0,-1 5 11 16,-1 3 0-16,-3 3 4 0,2 5 5 15,-1 1-6-15,-1 2 0 0,-1 1-3 0,-2 0 1 16,3 3 1-16,-1 0 0 0,-1 0-5 0,5-3-3 15,1-1-2-15,1-2-5 0,2-2 5 16,5-3-4-16,1-2-4 0,1-4-1 0,1-1-2 16,6-2-1-16,5-1 5 0,0-3-1 0,8-3 2 15,0-2 2-15,3-3 0 0,5-5 1 0,0-1-2 16,1 0 4-16,2-4-5 0,0-3 3 16,1-4-2-16,0-1-3 0,0-4 2 0,-1-1-3 15,-1-1 5-15,-1-4-2 0,-1-1-1 0,-4-3 2 16,3-1-2-16,-5-6 3 0,-1 1 0 0,-1-3 1 15,-7 0-2-15,0-2-1 0,-6 2 1 0,-1 4-1 16,-5 1 0-16,-1 3 5 0,-2 4-6 16,-5 3 1-16,-3 3-1 0,1 4-7 0,-1 0 7 15,-1 5-1-15,0 2 1 0,-1 3-1 0,-4 3-3 16,4 0 0-16,-1 3 0 0,0 6 3 0,-1 5 1 16,4 3-1-16,1 3 0 0,3 2-2 15,-1 4 0-15,5 1 2 0,1 1-4 0,1 2 4 16,3 0-2-16,5 1-1 0,2-4 2 0,2 1-1 15,1-2 0-15,4-3 1 0,1-2-3 0,3-1-7 16,-1-3 3-16,3-2-12 0,-1-2-13 16,3-4-23-16,-2-1-58 0,-1-4-80 0,-1-1-102 15,-1-3-188-15,-3 0-544 0,-7 0-601 0</inkml:trace>
  <inkml:trace contextRef="#ctx0" brushRef="#br0" timeOffset="615591.0324">23364 17601 3128 0,'0'0'240'0,"0"0"-106"0,0 0-21 0,0 0 13 16,0 0 4-16,0 0-24 0,0 0-30 16,0 0-34-16,0 0-42 0,0 0 0 0,0 0 0 0,0 0 0 15,0 0 0-15,-29-17-33 0,29 17-45 16,0 0-94-16,0 2-319 0,0-1-1453 0</inkml:trace>
  <inkml:trace contextRef="#ctx0" brushRef="#br0" timeOffset="619583.448">22455 14038 0 0,'0'0'0'0,"0"0"0"16,0 0 0-16,0 0 0 0,0 0 0 0,-13-179 0 0,13 144 38 15,0-3 27-15,0 0 21 0,0-4 21 16,0 2 42-16,0 0 49 0,2 7 20 0,0 2-5 15,4 6-30-15,-2 5-45 0,4 2-45 0,3 2-37 16,-2 2-10-16,2 2-16 0,1 0 2 16,0 0 2-16,1 1-9 0,-2 2 2 0,1-1 2 15,1 3 5-15,2-1-1 0,-1 3 1 0,2 1-2 16,-1 2-1-16,3 1 1 0,0 1-3 0,-1 0-1 16,1 7-2-16,2 4-3 0,-1 5 1 15,-1 2-5-15,-3 8-1 0,2 6 0 0,-6 10-5 16,1 6 3-16,-4 5-2 0,-2 10-1 0,-5 2 1 15,-1 4 1-15,0 3-1 0,-6 0 1 0,-3 0 1 16,-2-3-4-16,1 0 1 0,-1-1-1 16,-2-1 1-16,-2-3-1 0,2 2 1 0,2-5 2 15,-1-2 1-15,1-4 0 0,2-1 1 0,2-4-3 16,0-3-3-16,3-1 1 0,4 0-3 0,-1-3-1 16,1-1 1-16,0-8 0 0,2-3-2 15,5-4 1-15,-3-6 2 0,4-6 1 0,0-2 7 16,1-7 5-16,1-3 6 0,2-1 6 0,2-2 2 15,4 0-2-15,3-8-3 0,1-3-10 0,5-3-5 16,-4 1-3-16,5-3-3 0,-5 1 0 0,3 1-2 16,-7 1-3-16,-2 3-1 0,-2 1-2 15,-4 3-1-15,-6 1 2 0,1 4 3 0,-4-1 5 16,-2 2 7-16,0 0 1 0,0 0-2 0,0 0-10 16,-2 6-5-16,0 2 0 0,-2 5 3 0,1 7 10 15,-1 7 1-15,-3 5 2 0,-1 8-3 16,4 2-6-16,-3 8-2 0,5 0-2 0,1 4-1 15,1 3-1-15,0 1 0 0,3 2 0 0,4 1-1 16,1 5 1-16,3-1 0 0,1 0-2 16,1 1-1-16,-1 1-2 0,4 0 1 0,-2 2 0 15,2 0-3-15,-1 0-2 0,4 5-1 0,-1 1 1 16,1 4-2-16,0 4 3 0,-2 1-2 0,0 2-1 16,-3 2 1-16,0-2 1 0,-5 0-1 15,-5-4-1-15,-3-2 1 0,-1-3 2 0,-3-2-2 16,-8-3 2-16,-6-1 3 0,-2-5-5 0,-2-5 6 15,-3-4-3-15,-4-8-2 0,-3-7 3 0,-6-4 7 16,-4-6 6-16,-2-1 4 0,-8-4 0 16,0-4-6-16,-3-4-3 0,-2-5-1 0,4-4-4 15,1-5-14-15,0-5-90 0,2 0-172 0,15-6-549 16,12 1-868-16</inkml:trace>
  <inkml:trace contextRef="#ctx0" brushRef="#br0" timeOffset="627856.9468">23614 14229 0 0,'0'0'0'15,"0"0"0"-15,0 0 64 0,0 0 268 0,0 0 4 16,0 0-3-16,0 0-45 0,0 0-39 0,0 0-27 15,0 0-33-15,0 0-25 0,0 0-13 16,-13-80-10-16,13 79-10 0,0-1-2 0,0 2-8 16,0 0-17-16,0 0-14 0,-1 0-15 0,1 0-9 15,-1 0-13-15,0 5-17 0,1 2-12 16,0 6-14-16,0 5-1 0,0 7-2 0,0 4 3 0,0 5 0 16,2 3-3-16,1 0 2 0,4-2-4 15,-4 2-2-15,4-4 1 0,-4 1-3 0,4-2 1 16,-4-1 0-16,5 0-2 0,-6-4 0 0,4 1 0 15,-3-2 2-15,-2-3-2 0,1 0 2 0,2-4-1 16,-3-4-1-16,0-3 2 0,0-1-3 0,-1-3 2 16,0-4 0-16,1-2 1 0,-1-1 7 15,0-1 2-15,0 0 7 0,0 0 8 0,0 0 9 16,0-3 1-16,0-3 3 0,0-5 0 0,-2-4-9 16,-4-5 0-16,3-1-7 0,-4-6-8 15,3-2 0-15,-5-2-5 0,2 0-2 0,1-3 0 16,-3-3-8-16,0-3 2 0,-1-3 0 0,-1-3 0 15,-1-2 1-15,-3-2-3 0,2 0 2 0,1 3-3 16,1 1-1-16,1 5 2 0,3 2-2 16,3 5 0-16,0 3-4 0,3 4 1 0,1 3-1 15,0-1-1-15,2 2 2 0,4 0-4 0,1 4-2 16,-2 1-1-16,5 5-1 0,1-1 0 0,0 3-1 16,5 0 5-16,-4 5-4 0,4 1 3 15,-2 4 0-15,-1 1-9 0,2 1 1 0,-1 10-6 16,1 4 0-16,-1 4 4 0,-2 5 1 0,4 6 6 15,-4 1 1-15,-2 3 3 0,0 1 0 0,-2-4-6 16,-3 3-3-16,1-3-5 0,-3-2 0 0,-3 1-5 16,0-5-3-16,0 1-2 0,-3-2-4 15,-4-2 1-15,-2-2 1 0,-1-1-8 0,0-2-9 16,-1-1-20-16,0 0-21 0,0-2-31 0,1-2-73 16,1 1-181-16,4-6-416 0,1-3-578 0</inkml:trace>
  <inkml:trace contextRef="#ctx0" brushRef="#br0" timeOffset="628414.1655">23968 14045 2412 0,'0'0'107'0,"0"0"-69"15,0 0-40-15,0 0-1 0,0 0 15 0,0 0 17 16,0 0 13-16,0 0 10 0,0 0 0 0,5 171-5 15,6-136-13-15,-1 0-13 0,0 0-11 0,0-1-2 16,-3-3-3-16,1-5-2 0,-1 0 4 0,-3-5-4 16,1-1 1-16,-3-1 2 0,0-3-4 0,-2-6 3 15,0-1 3-15,1-3 1 0,-1-1 7 16,0-2 7-16,0-3 13 0,0 0 15 0,0 0 13 16,-1 0 7-16,-1-2-5 0,-4-5-9 0,3-3-14 15,-5-1-6-15,4-6-3 0,-3-4-1 0,3-3 2 16,-2-2-7-16,1-5-6 0,-1-4-9 15,0-5-7-15,1-4-3 0,-3-3-2 0,3 0 1 16,-2-2-6-16,-1-1 0 0,5 2-3 0,0-1-2 16,3 7 0-16,0 1 0 0,3 5-9 15,5 4 3-15,1 8-3 0,4 2 1 0,-1 5 7 16,5 3-3-16,-3 5 4 0,5 5-3 0,-4 2-3 16,2 2-13-16,-5 2-25 0,3 7-7 15,-5 4 0-15,-2 3 12 0,-2 4 21 0,-1 3 12 16,-4 1 6-16,-1 2 2 0,0 2 6 0,-4-1-2 15,-2 1 4-15,-1-1 0 0,-2 0 2 0,2-2 0 16,-1-1 1-16,1-1-2 0,0 0 1 0,3-3-2 16,1-2 0-16,-2 1 1 0,5-2-2 15,0 0 0-15,0-1 0 0,1 0 0 0,5-1 2 16,-1-1 1-16,3-1 1 0,0-1 2 0,2 0-1 16,0-3 1-16,1-1-2 0,3-2 0 0,1-2-2 15,-2 1-3-15,3 0-6 0,-1-1-9 0,2 0-17 16,-2-1-24-16,2-2-37 0,-2 1-41 15,1-2-54-15,-1 0-78 0,0 0-102 0,0 0-151 16,-5 0-159-16,-3-2-83 0</inkml:trace>
  <inkml:trace contextRef="#ctx0" brushRef="#br0" timeOffset="628728.0958">24525 13978 0 0,'0'0'302'0,"0"0"275"15,0 0-26-15,0 0-83 0,0 0-81 16,0 0-90-16,0 0-86 0,0 0-61 0,0 0-48 15,0 0-43-15,0 0-27 0,0 0-21 0,0 0-13 16,0 0-4-16,-92-85-1 0,83 114 2 16,0 4 6-16,0 1 1 0,4 4-1 0,-1-1 0 15,3 1 0-15,1-1-3 0,2 0-1 0,0-2 4 16,0-3-7-16,5-3 0 0,3 0-1 0,3-4-8 16,-1-5 4-16,1-3-4 0,3-5 1 0,0-3 0 15,-1-3 4-15,0-4 4 0,2-2 12 0,-2-2 9 16,-2-9 8-16,4-2 3 0,-3-4-4 15,1-5-3-15,-3-2-5 0,1-3-1 0,-1-3-1 16,-1 0-1-16,-3-4-7 0,-3 0-7 0,-2-3-6 16,-1 0-9-16,0-3-5 0,-3-3 0 0,-4-3-10 15,-2 1-15-15,-1-2-7 0,0 6-18 16,2 5-8-16,0 8-10 0,-1 7-42 0,2 8-102 16,4 6-345-16,0 4-605 0</inkml:trace>
  <inkml:trace contextRef="#ctx0" brushRef="#br0" timeOffset="629454.4805">24809 13947 2549 0,'0'0'117'0,"0"0"-50"15,0 0 24-15,0 0 29 0,0 0 21 16,0 0 1-16,0 0-36 0,-29-161-23 0,28 147-19 15,0 3-17-15,1 2-14 0,0 3-9 0,0 3-8 16,0 1-11-16,0 2-7 0,0 0-16 0,0 5-2 16,0 7 1-16,0 6 8 0,0 9 11 0,0 5 2 15,1 5 1-15,0 2-1 0,0 3 2 0,-1-2-2 16,1-2-1-16,2-3 0 0,-1-2-1 16,-1-4 1-16,0-3 1 0,1-3-2 0,-1-3 0 15,3-3 0-15,-2-4-1 0,-1-3 1 0,1-4 1 16,-2-3 2-16,0-1 0 0,0-2 4 15,1 0 4-15,-1 0 6 0,0 0 14 0,0 0 7 16,0-7 1-16,0-3-4 0,2-4-9 0,-2-6-11 16,0-3-2-16,0-3-3 0,0-3-4 0,0-2-2 15,0-2-2-15,0-3-2 0,0-2 0 16,0-5 0-16,0-2 0 0,0 0-1 0,0 1-1 16,0 1 2-16,0 5-1 0,4 4 0 0,-2 7 1 15,0 3-2-15,-1 9-2 0,1 4-3 16,1 6-4-16,-2 3-8 0,0 2-5 0,1 0 4 15,3 4 1-15,-1 5 10 0,6 7 7 0,0 2 0 16,1 6 4-16,3-2-2 0,0 4 2 0,0 1-3 16,2 0 1-16,-2-1-1 0,2-3 0 0,-2 0 0 15,-1-3 1-15,1-1-1 0,-2-4 0 0,-1-3 0 16,-1-1 0-16,-2-4 1 0,-2-2 0 16,0-2 0-16,-4-1-1 0,3-2 3 0,-4 0 3 15,2 0 3-15,-2 0 6 0,2-6-4 0,0-4 2 16,0-5-3-16,1-2 0 0,1-6 1 0,0-2 0 15,1 0-2-15,0-5-2 0,-1-1 0 16,1-2-2-16,0-3 2 0,2 0 0 0,-1-1-2 16,-3 2 2-16,4 4 1 0,-3 5 2 0,0 6 4 15,0 6 2-15,-1 5-1 0,-2 3-3 16,-1 4-4-16,-1 2-7 0,0 0-9 0,1 0-2 16,3 9-4-16,0 5 6 0,2 8 7 0,2 4 2 15,0 6 5-15,1 2-1 0,2 3 0 0,-1 1-1 16,-1-3-1-16,1 0 0 0,0 1-1 15,-1-2 1-15,-1-1-1 0,-2 1 2 0,2-3-2 16,-4-2-1-16,1 1 0 0,-3-5-8 0,0 0-9 16,-1 0-15-16,-1-4-23 0,0 0-27 0,-1 1-38 15,-1-2-79-15,-2-2-107 0,1-4-529 0,0-5-943 16</inkml:trace>
  <inkml:trace contextRef="#ctx0" brushRef="#br0" timeOffset="630045.8253">24080 15363 142 0,'0'0'78'16,"0"0"20"-16,0 0 55 0,0 0 40 0,0 0 25 15,0 0-29-15,0 0-47 0,0 0-24 0,0 0-29 16,-8-157-8-16,14 137-6 0,-4 1-1 16,3 2 15-16,-3 3 32 0,-1 4 35 0,-1 1 18 15,0 2 8-15,-3 3-26 0,-3 1-31 0,-2 1-32 16,0 2-37-16,-4 0-23 0,1 3-19 0,-4 6-7 15,-2 7 1-15,-4 5-2 0,-1 8 2 16,-2 6 6-16,1 7 5 0,2 2 10 0,0 4 3 16,7 3 2-16,-2-2-1 0,6 2-8 0,1-1-5 15,6-1-7-15,0-4-8 0,3-6-1 0,0-3-1 16,5-3-3-16,3-5-4 0,3-1 0 16,3-8-2-16,3 0 6 0,3-5 7 0,2-3 2 15,-1-4 4-15,7-5 1 0,-1-2-3 0,-1 0 3 16,4-11-1-16,0-3-3 0,0-5-2 0,1 0-12 15,-1-1-15-15,0-2-29 0,-3-1-53 0,-4 2-70 16,-1-2-143-16,-6 6-429 0,-8 6-699 0</inkml:trace>
  <inkml:trace contextRef="#ctx0" brushRef="#br0" timeOffset="630556.9332">23897 15720 745 0,'0'0'348'0,"0"0"-210"0,0 0-81 16,0 0 8-16,0 0 36 0,0 0 24 0,0 0-23 15,0 0-28-15,0 0-36 0,0 0-17 0,0 0-12 16,134-82-7-16,-105 61-1 0,1-3-3 0,0 0 1 16,1-2-2-16,-1 1-1 0,0 1 1 15,-2 1 1-15,-3 3 0 0,0 0 0 0,-5 3 0 16,0 0 3-16,-5 2 4 0,3-1 3 0,-2 3 9 15,-1-1 4-15,-2 2 6 0,4-1 12 0,-4 1 13 16,4-2 11-16,-4 2 8 0,3-2 5 16,-3 0 0-16,-1 0 5 0,-1 0 6 0,-2 0 7 15,0-2 19-15,-4 1 13 0,-1-2 7 0,-3-2-5 16,-1 3-19-16,0-4-22 0,-1 1-18 0,-3 0-10 16,-1 2-4-16,-4 1-4 0,4-1-3 0,-3 3-8 15,0 0-8-15,-1 4-7 0,4-1-3 16,-2 3 2-16,2 2-3 0,1 3-1 0,0 2-5 15,-1-1-7-15,4 2 1 0,1 0-2 0,-1 0-5 16,1 0-4-16,-1 2-9 0,1 5-4 16,0 9 0-16,0 5 8 0,0 8 7 0,0 6 6 15,0 7 2-15,3 2 1 0,5 6 2 0,0 2 3 16,1 3 2-16,1 2 3 0,1 0-4 16,-1-1-2-16,1 1-3 0,-1-1-3 0,-1-4-3 0,1-2 0 15,-4-2-1-15,2-1-6 0,-1-2 3 16,-3 0-7-16,-1-4-1 0,1-3-5 0,-3-3-13 15,-1-2-13-15,0-4-22 0,0-2-37 0,0-2-35 16,-2 0-56-16,-4-4-62 0,3-1-98 16,-1-6-290-16,1-6-564 0</inkml:trace>
  <inkml:trace contextRef="#ctx0" brushRef="#br0" timeOffset="630933.8267">24375 15809 1575 0,'0'0'340'0,"0"0"-98"0,0 0-59 16,0 0-43-16,0 0-22 0,0 0-26 0,0 0-40 16,0 0-31-16,0 0-14 0,0 0-4 15,17-161 1-15,3 137 0 0,3-2 0 0,3-1 1 16,0-4 0-16,3-1 1 0,1-4 5 0,-1 0 5 16,0-3 5-16,-1 0 3 0,-1-2 1 15,-4 2-1-15,-2 2 2 0,-4 2 5 0,-2 4 6 16,-7 3 10-16,-1 4 18 0,-5 2 20 0,-2 3 13 15,0 2 5-15,-1 3-12 0,-3 0-21 0,-3 1-19 16,2 2-13-16,-1 4-8 0,0 1-3 0,1 1-1 16,0 3-6-16,1 1-5 0,2 1-6 15,1 0-7-15,0 0-8 0,-1 1-5 0,0 9-3 16,1 5 0-16,0 7 5 0,0 7 7 0,1 6 1 16,0 6 4-16,1 6 0 0,3 2 0 0,1 4 0 15,-1 3 1-15,2 4-2 0,-3-1-1 16,4 1 0-16,0 0-3 0,1-3 2 0,3-3-4 15,2-4-3-15,0 0-4 0,1-5-17 0,2-1-23 16,-3-3-41-16,3-6-51 0,-3-4-64 0,0-3-67 16,0-5-157-16,-6-8-686 0,-1-5-272 0</inkml:trace>
  <inkml:trace contextRef="#ctx0" brushRef="#br0" timeOffset="631980.1954">24650 15707 1557 0,'0'0'199'0,"0"0"-119"0,0 0-57 16,0 0-4-16,0 0 7 0,0 0 13 0,0 0 5 15,0 0 0-15,90-175 3 0,-60 156 0 0,1-1-4 16,5-1 0-16,0 0-4 0,3 1-2 0,-2 0-5 16,-2 0-9-16,-5 1-10 0,-1 3-6 0,-6-1-2 15,-4 3 4-15,-5 0 8 0,-4 0 13 16,-2 2 20-16,-5 0 29 0,-1 1 39 0,-2 0 33 0,-2 2 6 15,-4 1-13-15,-2 1-33 0,1 0-37 16,-1 3-24-16,-2 2-15 0,0 1-13 0,1 1-9 16,-2 1-4-16,1 7-5 0,0 3-4 0,-1 4-4 15,-1 6-1-15,4 3-1 0,-2 3 4 16,2 3 1-16,0-1-3 0,5 2 4 0,1-1-4 16,2-1 2-16,0-1 0 0,0-2-7 0,4-1 3 15,4-1-2-15,0-6-3 0,1-1 3 16,3-3-1-16,-1-3-1 0,1-3-2 0,-1-4 7 15,3-2-2-15,0-2 6 0,0 0 7 0,3-3-4 16,-1-5 3-16,-1-3 0 0,1-1-3 0,-2-2 3 16,-2-2-2-16,0-3 0 0,0-1-1 15,-1-3-4-15,-2 0 4 0,-2-2-1 0,-1-1 0 16,-2-3 2-16,0 0-1 0,-3-1-1 0,-1-3-1 16,0 4 2-16,-6 3-5 0,-2 3-1 15,-2 3 2-15,-3 3-1 0,-1 5 2 0,1 3 2 0,-3 4-1 16,-1 3 0-16,1 2 0 0,-1 0 1 0,1 8-2 15,-1 3-1-15,4-1 0 0,2 3-1 16,1-1-1-16,5 0-4 0,0 2-5 0,3-3-5 16,1 0-7-16,1-2-6 0,0 0-7 0,3-3-2 15,3 0-3-15,-2-3 4 0,6 0 8 0,0-3 9 16,3 0 13-16,4 0 8 0,1-6 8 16,3-3 3-16,1-5-3 0,2-1 4 0,1-3-7 15,0-1 3-15,1 0 3 0,-3 0-1 0,3-1 4 16,-5 1 1-16,-1 1 0 0,-2 1 2 15,-2 3 1-15,-2 2 2 0,-4 3 3 0,-4 3 6 16,-2 1 3-16,-2 3 5 0,-2 2 5 0,0 0-4 16,0 0 0-16,0 0-7 0,0 0-8 15,0 0-3-15,0 0-10 0,0 0-5 0,0 2-6 16,0-1-2-16,0 4-2 0,1 1 1 0,1 1 5 16,3 2-4-16,0 0 4 0,-2 2 0 0,4 1-3 15,-1 2 4-15,0 0-5 0,1 3-1 0,-3 0 1 16,2 2 0-16,-2 1 3 0,-1 3 2 15,1 0 1-15,-1 0 2 0,-1 0 0 0,2 1 0 16,-3-5-1-16,-1 1 1 0,1-3-2 0,1-1-1 16,-1-5 0-16,2 0-2 0,0-3 2 0,-1-3 0 15,-1-2 0-15,2-3 2 0,-2 0 0 0,1 0 4 16,-1 0 3-16,0 0 2 0,1 0 5 16,2-3-2-16,1-4 2 0,0-3-3 0,2-2-1 15,1-4-4-15,1-2-1 0,0-4-2 0,-1 0-1 16,1-5 2-16,-1-1-1 0,2 1-2 0,-3-4 1 15,-1 0 1-15,0-2 1 0,-2-1 1 16,-1-1 0-16,-1 1 1 0,-2 1 0 0,0-3 3 16,-2 3 2-16,-2-2 4 0,-5 1 4 0,3 4-3 15,-2 2 3-15,2 6-5 0,0 3-2 16,0 4 1-16,2 4-2 0,0 5-4 0,3 2-5 16,0 3-2-16,1 1-4 0,0 0-4 0,0 0-2 15,0 0-8-15,0 5-3 0,0 4 4 16,0 5 1-16,0 6 13 0,0 7 1 0,4 7 2 0,0 3 1 15,-1 3-4-15,4-2 2 0,-3 1 0 16,2-3 2-16,0 1-1 0,-1-2 2 0,3 1-3 16,-3-1-4-16,2-1-1 0,-1-2-4 0,-2-1-6 15,4-2-14-15,-3-3-24 0,1-2-20 16,-1 0-23-16,1-6-38 0,2-1-52 0,-3-3-58 16,2-4-106-16,-3-2-236 0,-1-5-622 0</inkml:trace>
  <inkml:trace contextRef="#ctx0" brushRef="#br0" timeOffset="632408.1442">25616 15231 2186 0,'0'0'253'0,"0"0"-63"0,0 0 9 0,0 0 5 16,0 0-3-16,0 0-33 0,0 0-59 16,0 0-40-16,0 0-37 0,0 0-19 0,0 0-15 15,0 0-4-15,0 0 5 0,0 0-1 0,29-89 3 16,-3 76 0-16,0 1-1 0,4-4 2 15,-3 2-2-15,-1-1 1 0,-1 1-1 0,-3 2 2 16,-6 3 0-16,-4 1-3 0,-5 2 6 0,-2 1 4 16,-4 4 7-16,-1-1 8 0,0 2 8 0,0 0 4 15,-2 0-1-15,0 0-5 0,-1 0-10 0,0 0-9 16,2 0-6-16,-1 2-6 0,0-1-2 0,0 2-3 16,1 0-3-16,0 2 0 0,-1 3-1 15,2 3 1-15,0 0 0 0,0 3 0 0,2 3 3 16,5-1 2-16,1 2 2 0,-1 0 3 0,3 1 0 15,4-1 1-15,-2 1 0 0,2 0 1 0,1 0-2 16,0 1 1-16,-3-3 1 0,3-1-3 16,-3 0 1-16,-2-2-1 0,0-3-1 0,-3 0 2 15,-2-2-2-15,-3-1 0 0,0-1 0 0,-2-1-1 16,0 2 6-16,-2-1 0 0,-3 1 3 16,-5 1-2-16,-4 2-2 0,-6 0 0 0,-4 0-3 15,-4-1 2-15,0-1-7 0,-3-1-3 0,2-2-9 16,0-1-13-16,6-4-8 0,5-1-20 0,5 0-33 15,5 0-89-15,4-7-173 0,3 1-588 16,1-1-851-16</inkml:trace>
  <inkml:trace contextRef="#ctx0" brushRef="#br0" timeOffset="632824.0901">26653 14510 0 0,'0'0'0'0,"0"0"413"15,0 0 63-15,0 0 15 0,0 0-37 16,0 0-83-16,0 0-87 0,0-164-47 0,0 150-38 16,0 3-36-16,0 4-30 0,-1 3-32 0,0 3-22 15,1 1-20-15,0 0-19 0,0 0-16 0,-2 3-20 16,2 6-8-16,-1 7 2 0,1 10 4 0,0 7 13 16,0 11 7-16,0 6 3 0,1 7 2 0,3 3-1 15,3 0 0-15,0 1-1 0,0-3-4 16,1-3-5-16,-1 0-5 0,-2-6-1 0,0-7-6 15,-2-3-2-15,-1-6-4 0,2-2-9 16,-3-3-2-16,2-4-13 0,-3-4-15 0,1-3-20 0,0-4-27 16,-1-5-41-16,2-2-70 0,-2-5-55 15,0-1-142-15,0 0-522 0,0-1-698 0</inkml:trace>
  <inkml:trace contextRef="#ctx0" brushRef="#br0" timeOffset="633291.1267">26682 14370 2078 0,'0'0'212'16,"0"0"-44"-16,0 0-57 0,0 0-5 0,0 0 3 15,0 0-3-15,0 0-20 0,0 0-25 0,0 0-18 16,0 0-13-16,0 0-5 0,0 0 1 16,0 0 4-16,-92 95 7 0,83-60 7 0,-1 3 2 15,-1 2-1-15,-1 1-2 0,-1 1-8 0,-3-1-3 16,1 1-5-16,-3-3-7 0,1-2-5 0,3-5-1 15,2-4-4-15,1-5 0 0,3-6-1 0,3-3-6 16,2-7 0-16,2-2-3 0,1-3-3 16,0-2 3-16,0 0 7 0,3 0 10 0,-1-5 13 0,3-4 4 15,2-8-2-15,1-3-6 0,2-8-8 16,1-3-5-16,2-4-2 0,-3-2-1 0,1-2-2 16,0-3 0-16,-2-2 0 0,1-1 2 0,-1-1 2 15,-2 3-1-15,2 1 2 0,-2 4 1 16,3 3 4-16,0 5-2 0,0-1-1 0,2 4 0 15,0 5-3-15,-2 2 2 0,1 6-1 0,-2 3 3 16,-1 3-2-16,0 2 1 0,-3 3-1 0,-1 1-3 16,0 2-5-16,0 0 2 0,1 3 1 15,0 5 0-15,3 1 7 0,-1 5-5 0,3 5-11 16,1 1 0-16,0 4 0 0,1 1 0 0,0 0 0 16,1 0 0-16,-1-1 0 0,-1 0 0 15,1-1 0-15,0-1 0 0,-1-2 0 0,-1-3 0 16,3-3 0-16,-3 0 0 0,-2-1 0 0,2-2-62 15,0-4-42-15,-2 1-34 0,3-3-53 16,-5-4-126-16,-2 1-441 0,0-2-1080 0</inkml:trace>
  <inkml:trace contextRef="#ctx0" brushRef="#br0" timeOffset="657787.0745">16878 17889 0 0,'0'0'439'0,"0"0"-296"16,0 0-84-16,0 0-40 0,0 0 7 16,0 0 71-16,0 0 101 0,0 0 72 0,0 0 25 15,0 0-26-15,0 0-78 0,0 0-61 0,25 2-42 16,-10-4-31-16,4-1-11 0,7 0-10 0,1-1-2 15,7 0-1-15,1-4-5 0,5 0 0 0,6-3-1 16,-1-1-4-16,5-4 1 0,2 1 0 0,4-1-1 16,-1-1 3-16,-1-1 1 0,0 1 1 0,-3 1-4 15,-1 1 0-15,-5-1-3 0,2 2-5 16,-7 2 1-16,-5 1-7 0,0 2-1 0,-9 2-4 16,0-1-1-16,-8 3-2 0,-5 1-3 0,-6 1-1 15,-1 1-3-15,-5 2-3 0,-1 0-10 16,0 0-11-16,0-2-3 0,-5 2-14 0,-3-1-24 15,-2 1-48-15,-6 0-110 0,-2 0-192 0,3 0-343 16,4 0-317-16</inkml:trace>
  <inkml:trace contextRef="#ctx0" brushRef="#br0" timeOffset="658293.953">16293 17187 1836 0,'0'0'147'0,"0"0"-75"16,0 0-61-16,0 0-36 0,0 0 3 15,0 0 14-15,0 0 23 0,0 0 16 0,0 0 2 16,0 0-1-16,0 0-16 0,0 0-6 0,0 0 3 16,0 0 5-16,-52 58 6 0,61-35 5 15,-2 5 2-15,6 3-5 0,-1 0 2 0,1 5-2 16,0 0-2-16,2 3 4 0,-3 2-2 0,3-2 0 16,-1-2-4-16,-1-2-2 0,2-5-1 15,-1-2-2-15,-3-3 3 0,-1-5 3 0,1-5 7 16,-2-4 13-16,-2-5 12 0,-3-3 12 0,3-1 13 15,-4-2 8-15,-2 0 8 0,4 0 5 0,-2-7-2 16,2-5-12-16,3-5-16 0,6-5-18 16,1-9-19-16,5-6-8 0,6-6-6 0,-1-5-2 15,4-2 2-15,0-6-1 0,2 1 4 0,0-1-4 16,1-3 0-16,1-3-4 0,6 0-7 0,1-4 0 16,3-2-7-16,4-2 2 0,-1-2-2 0,1-2-1 15,0 5 2-15,-3 2-3 0,-2 9 0 16,-3 5-3-16,-5 7-7 0,-3 6-9 0,-5 6-17 15,-6 8-21-15,-5 7-30 0,-8 7-46 0,-1 6-60 16,-6 4-116-16,0 2-463 0,0 0-911 0</inkml:trace>
  <inkml:trace contextRef="#ctx0" brushRef="#br0" timeOffset="674921.2354">15846 13546 1566 0,'0'0'342'16,"0"0"-407"-16,0 0-184 0,0 0-185 0,0 0-100 15,0 0 39-15,0 0 364 0,0 0 131 0,0 0 0 16,0 0 0-16,0 0 121 0,0 0 83 0,-47-72 6 16,52 69-18-16,-2 1-28 0,-1 2-32 0,5-1-20 15,-4-1-9-15,4 1-15 0,0 1-6 16,-1-2-4-16,5 2-5 0,0-1-2 0,5 1-1 15,-2-2-1-15,5-1-1 0,1 1-1 0,6 1 0 16,-1-1 0-16,5 0-1 0,3-1 0 16,4 0 2-16,3-3-4 0,2 1-3 0,6-3-4 15,4 0-5-15,1-1-3 0,7 0 0 0,2-4-8 16,4 2-5-16,1-2-6 0,4-1-6 0,6 2-2 16,-3-2-1-16,7 0-5 0,1 2-1 15,2-1-1-15,3-1-2 0,3 0 0 0,2-2 3 16,2 2-3-16,1-1 5 0,2 1 3 0,3-1 9 15,1-1 13-15,0 3 5 0,4-2 3 16,0-1-2-16,3 1-9 0,4-1-8 0,3-1-7 0,2 1-5 16,0-3 0-16,1 1 5 0,1-1 1 15,0 1-2-15,2-2-2 0,0 0-5 0,-2 0-6 16,1 2 1-16,-3-1-6 0,4 1-1 0,-2-1 0 16,1 3-2-16,-1-1 1 0,1 0 1 0,0 1 0 15,-2 2-6-15,-1 1 0 0,1-1 1 16,2 2 0-16,-1 1 7 0,2-1-3 0,-1 1-1 15,1 2-2-15,-1 0-2 0,-2 0 2 0,4-1 3 16,-1 1 1-16,0 0 1 0,-1 1-6 0,0-3 0 16,-3 3 0-16,3-3 0 0,0 1 4 15,-4 0 2-15,5-1 0 0,1 0-1 0,4 2 2 16,1-2-2-16,3 2 2 0,2 0-1 0,1 0 2 16,1 1 0-16,3 0-2 0,0 2 1 15,-1-2-4-15,3 2-3 0,0-2 2 0,0 0-1 16,0-2 3-16,3 1 0 0,-2 0-2 0,2-2 1 15,-2 0-4-15,-1 0 1 0,0 0 2 0,1 1-3 16,-3-1 4-16,3 2 0 0,-5 0 1 0,2 1 2 16,-1 0 0-16,-2 4-1 0,2-3 1 15,0 4 7-15,1-1-5 0,0 1 2 0,1-1-2 16,-1 2-7-16,2-1 5 0,0-2 0 0,2 1 2 16,-1-2 7-16,2-1-8 0,1 1-1 0,-3 0 0 15,0 0-5-15,-2 1 8 0,2 0-2 0,-4 1 0 16,0 1-2-16,-4 0-2 0,-1 1 1 15,-1 0-1-15,-3 1 4 0,2-1-3 0,-5 1 1 16,0-1-3-16,-1 1-3 0,0 0 5 16,2-2-4-16,-7 0 3 0,0-2-2 0,-4 0-2 0,-1-1 2 15,-3 2-2-15,-6-3 6 0,1 3-5 16,-9-1 1-16,1 0-2 0,-4 1-6 0,-3-2 5 16,-4 1-1-16,-3 0 2 0,-3 1 4 0,-1 1-5 15,-6-1-1-15,0 1-2 0,-5-2-2 16,-6 0 1-16,-2 1 1 0,-6-1 2 0,1-1-3 15,-5 1 3-15,-4-1 0 0,-5 1 0 0,-4-1 4 16,-4 1-4-16,-2-1 1 0,-1 0 0 16,-3 0 2-16,-3 2 3 0,-4-1-2 0,-2 1 0 15,-5 1 19-15,-3-1-1 0,-3 3 1 0,-1-2 1 16,1 1-20-16,-1 1-2 0,-2-1 2 0,-2 1 0 16,3-1 0-16,-4 0 5 0,0 2-3 0,-1-1 2 15,0 1-1-15,0 0-4 0,0 0 2 0,0 0-3 16,0 0 3-16,0 0-2 0,0 0-1 15,0 0-2-15,0 0-3 0,0 0 3 0,0 0 2 16,0 0-1-16,0 0 2 0,0 0-1 0,0 0-1 16,0 0 3-16,0 0-2 0,0 0 4 0,0 0-2 15,-1 0 1-15,1 0-5 0,-1 0 0 16,0 0-1-16,-1 0 0 0,0 0 5 0,2 0-5 16,-1 0 1-16,1 0-4 0,-1 0 1 0,0 0 2 15,0 0 0-15,0 0 4 0,1 0-3 0,0 0-1 16,0 0 1-16,-1 0-8 0,1 0-8 15,0 0-15-15,-2 0-20 0,2 0-32 0,-3 0-57 16,2 0-83-16,0-2-101 0,-1 1-420 0,0-2-768 0</inkml:trace>
  <inkml:trace contextRef="#ctx0" brushRef="#br0" timeOffset="676185.3079">32262 12052 0 0,'0'0'0'0,"0"0"0"0,0 0 0 16,0 0 0-16,0 0 0 0,0 0 0 16,0 0 0-16,0 0 0 0,0 0 0 0,0 0 0 15,0 0 148-15,0 0-18 0,5-7-49 0,-5 7-49 16,0 0-41-16,0 0-28 0,0 2-11 0,0-1 8 16,0-1 12-16,1 2 17 0,-1-2 9 15,1 0 8-15,-1 2 7 0,0-2 8 0,1 0 10 16,-1 0 10-16,0 0 11 0,0 0 9 0,0 0 7 15,0 0 5-15,0 0 1 0,0 0 1 0,1 0-1 16,-1 0-7-16,3 0 32 0,1 0 30 0,0 0 23 16,6 0 19-16,0 0-18 0,0 0-23 15,7 0-28-15,-1 0-10 0,6 0-17 0,0 0-11 16,0 0 0-16,-1 0-12 0,-1 0-6 0,-2 0 14 16,1 0-5-16,2 0-4 0,0 0 2 15,3 0-11-15,5 0 0 0,2 1 9 0,1-1-3 16,-1 0-6-16,2 0-1 0,0 0-13 0,-2 2 0 15,-1-2-7-15,-3 0-8 0,0 0 5 0,-3 0-3 16,-1 0 1-16,-3 0 3 0,-2 0-3 0,-2 0-4 16,-2 0 1-16,0 0 2 0,-2 0-4 15,-2 0 3-15,0 0-6 0,-2 0-2 0,-1 0 3 16,-1 0 1-16,-4-2 2 0,1 2 4 0,0-1 4 16,-2 1 4-16,0 0 1 0,-1 0 0 15,0 0-7-15,0 0-6 0,0 0-7 0,0 0-8 16,-1 0-9-16,-1 0-9 0,0 0-8 0,1 0-6 15,-1 0-10-15,2 0-9 0,0 0-13 0,0 1-23 16,-2 2-10-16,0-1-34 0,-2 2-74 0,-2 1-84 16,1 0-146-16,0-1-223 0,-1-1-241 0</inkml:trace>
  <inkml:trace contextRef="#ctx0" brushRef="#br0" timeOffset="676709.426">32301 12150 914 0,'0'0'155'0,"0"0"-371"15,0 0-107-15,0 0 6 0,0 0 131 0,0 0 191 16,0 0 146-16,0 0 99 0,0 0 46 0,0 0 13 16,0 0-46-16,0 0-49 0,0 0-56 15,115-62-51-15,-100 59-39 0,1 0-22 0,1 1-2 16,0 1 5-16,-3-2 9 0,2 2 26 0,-3-1 5 16,4 2-2-16,0-1-4 0,4-1-22 0,5 1-6 15,1-1-3-15,2-1-4 0,3 1-9 0,1-2-3 16,0 1-3-16,2 0-1 0,0-2 0 15,-1 0 3-15,2 1 0 0,-2 1 0 0,2-2 2 16,-3 2 0-16,0 0-1 0,-1 0-4 0,2 1-5 16,-3 0-5-16,-8 1-5 0,-1 1-4 0,-6 0-4 15,-2 0 16-15,2 0-1 0,-3 0-1 16,3 0 1-16,-3 0-19 0,2 0-1 0,-2 0-1 16,-1 0 1-16,-6 0 0 0,8 0 0 0,-6 0 5 15,0 0 4-15,6 0 7 0,-9 0 0 16,1 0 5-16,2 0-2 0,-8 0-6 0,0 0 0 15,0 0-7-15,6 0-4 0,-1 0-4 0,0 0-3 16,1 0 1-16,-6 0-4 0,0 0 0 0,0 0-6 16,0 0-6-16,0 0-9 0,0 0-19 15,0 0-34-15,0 0-57 0,0 0-98 0,0 0-158 16,0 0-407-16,0 0-709 0</inkml:trace>
  <inkml:trace contextRef="#ctx0" brushRef="#br0" timeOffset="1.32979E6">13413 2467 1798 0,'0'0'244'16,"0"0"-116"-16,0 0-22 0,0 0-31 0,0 0-3 15,0 0 14-15,0 0 35 0,0 0 21 16,-56-155 13-16,53 144-13 0,1 5-30 0,0 2-33 16,1 2-38-16,1 2-24 0,0 0-23 0,0 0-24 15,0 9-4-15,6 5 3 0,2 10 15 16,5 12 20-16,1 11 7 0,5 11 1 0,1 11-4 15,1 6-1-15,-1 2-5 0,1-1 1 0,-1-2 1 16,-4 0-5-16,-1-7 4 0,-1-3 1 0,0-2 0 16,-4-3 3-16,-2-4-4 0,0-7 0 0,-1-3 1 15,-2-8-1-15,0-4 3 0,-3-3-2 16,1-7-1-16,-1-5 2 0,-2-6 0 0,1-3 4 16,-1-6 4-16,0-1 4 0,0-2 9 0,0 0 2 15,0-2 16-15,0-4 19 0,0-5-2 0,0-8-12 16,-6-10-20-16,1-12-26 0,-4-11-6 0,-1-9 4 15,0-9 2-15,0-6 1 0,-4-5 1 16,0-5-2-16,-2-3 0 0,0-2 0 0,-4 9 0 16,5 4 1-16,-1 11-2 0,1 13 1 0,2 12-3 15,3 11 1-15,4 9 0 0,0 9-2 16,5 5 0-16,-1 4-5 0,2 2-1 0,0 2-10 16,0 0-11-16,0 5-6 0,3 6 3 0,7 5 7 15,0 9 11-15,6 7 10 0,3 8-1 0,4 3 1 16,0 3 2-16,5 0-4 0,-4 0 1 15,5-2-2-15,-3 0-2 0,0-6 3 0,-2-4 2 16,0-4 0-16,-5-5 5 0,-1-7-5 0,-3-4-1 16,-2-4 0-16,-2-5-1 0,-2-2 4 15,1-3 2-15,-1 0 2 0,-2-4-1 0,0-7 8 16,0-4 3-16,2-7 3 0,-1-7 4 0,-2-8-6 16,1-4-1-16,-3-7-2 0,1-7-2 0,-3-5-1 15,1-3 1-15,0-3-2 0,-3 2-1 0,0 2 2 16,0 7-3-16,0 9 1 0,0 9 3 0,-2 11 6 15,1 9 3-15,-2 9 3 0,2 7-5 0,0 1-10 16,1 1-15-16,0 9-17 0,0 4 1 16,0 9 4-16,1 10 10 0,3 12 12 0,1 7 1 15,6 6 0-15,-1 3-3 0,2 6 2 0,6-1-3 16,-1 3-2-16,2-2 2 0,4-2-2 16,-1-1 1-16,-2-6-8 0,1 0-9 0,0-6-9 15,-1-4-18-15,-1-1-10 0,-1-8-19 0,-3-6-39 16,1-7-32-16,-3-8-32 0,-3-5-76 15,0-7-160-15,1-5-219 0,-3-1-389 0,-4 0 429 0</inkml:trace>
  <inkml:trace contextRef="#ctx0" brushRef="#br0" timeOffset="1.33001E6">14225 1982 2809 0,'0'0'162'0,"0"0"-25"16,0 0-72-16,0 0-60 0,0 0-27 0,0 0-23 15,0 0-17-15,0 0 22 0,0 0 24 16,0 0 27-16,0 0 28 0,2 166-9 0,10-100-6 16,2 6-8-16,-2 0-1 0,5 3-2 0,-4 0-1 15,3 1-5-15,-3-1-2 0,0-2-3 0,1-4-2 16,-3-3 2-16,1-6-3 0,-3-6-4 0,1-3-12 16,-1-5-14-16,-1-5-26 0,0-4-38 15,0-8-33-15,2-6-57 0,-2-9-95 0,0-6-228 16,-4-6-204-16,1-2-365 0</inkml:trace>
  <inkml:trace contextRef="#ctx0" brushRef="#br0" timeOffset="1.33032E6">14506 2435 237 0,'0'0'561'0,"0"0"12"0,0 0-145 16,0-155-140-16,0 135-35 0,0 7-39 0,0 9-48 16,0 2-21-16,0 2-31 0,0 0-44 0,-1 0-28 15,-1 5-18-15,-2 1-13 0,2 3 0 0,-1 5-2 16,-5 9-1-16,-2 5 4 0,-2 7-5 0,-4 3 1 15,2 4-1-15,-4-1-2 0,4 1 3 0,-3-1-3 16,-2-1-3-16,5 0 1 0,-3-3-3 16,5-5-1-16,2-4 1 0,0-3-2 0,7-6-5 15,-1 0 2-15,3-4-2 0,1 1-3 0,1-2 2 16,6-1 3-16,3 1 2 0,1 1 7 0,2-1 2 16,4 0 1-16,2-1 2 0,0 1-1 15,3 0-2-15,0-1-1 0,-1-1 2 0,5 0 3 16,-2-2 0-16,-2 0-2 0,-1-3-5 0,-1 0 0 15,-2-1-2-15,-1-1-1 0,-3-2-3 0,0 0-6 16,1-3-18-16,-4 0-35 0,2 0-46 16,2 0-54-16,-3 0-87 0,-1-8-211 0,-2 2-394 15,-5 1-462-15</inkml:trace>
  <inkml:trace contextRef="#ctx0" brushRef="#br0" timeOffset="1.33058E6">14789 2050 1156 0,'0'0'992'0,"0"0"-745"16,0 0-43-16,0 0-54 0,0 0 20 0,0 0 15 16,0 0-18-16,0 0-33 0,0 0-29 0,0 0-23 15,0 0-17-15,0 0-19 0,0 0-21 16,-44-99-17-16,44 102-13 0,0 2-12 0,0 4-3 0,0 8 4 16,2 10 4-16,2 9 8 0,2 11 8 15,0 11-1-15,8 3-2 0,-3 5 3 0,3 0-2 16,3 3 0-16,-2 0 0 0,3 0-2 0,-1-3 0 15,-3-1-1-15,3-3 1 0,-5-3-3 16,0-3-3-16,-2-3-7 0,-2-6-14 0,0-3-29 16,-3-3-30-16,1-3-68 0,-3-3-65 0,0-5-70 15,0-8-168-15,-2-5-279 0,0-7-298 0,-1-6 435 16</inkml:trace>
  <inkml:trace contextRef="#ctx0" brushRef="#br0" timeOffset="1.33076E6">14839 2889 557 0,'0'0'623'0,"0"0"-109"0,0 0-103 15,0 0-143-15,0 0-41 0,0 0-26 16,0 0-28-16,0 0-19 0,0 0-20 0,0 0-27 16,0 0-23-16,0 0-21 0,0 0-20 0,0 0-19 15,-98-133-16-15,100 128-8 0,5-3 1 16,3-3 1-16,4-6 2 0,5-4 1 0,8-2-6 16,1-3-1-16,4 0-10 0,1-3-28 0,0-1-48 15,5 2-69-15,-1-2-67 0,-2 5-109 0,-7 9-276 16,-10 5-567-16</inkml:trace>
  <inkml:trace contextRef="#ctx0" brushRef="#br0" timeOffset="1.33296E6">15673 1784 3128 0,'0'0'173'0,"0"0"-136"0,-42-159-9 0,31 104 14 16,5 14 27-16,4 7 20 0,1 7 8 16,1 7-21-16,0 6-23 0,0 5-14 0,0 4-15 15,0 4-7-15,0 1-9 0,0 0-10 0,0 0-7 16,0 4-11-16,0 6 0 0,3 7 1 16,3 7 6-16,1 13 10 0,4 10 2 0,3 14 0 15,0 6 1-15,-3 7-1 0,0 4 1 0,4 3 3 16,-5 1 0-16,2-2-1 0,-2-5 1 0,-1-3-2 15,2-8 0-15,-2-4-2 0,1-7 2 16,2-1 0-16,-1-8-2 0,-1-2 2 0,3-6-2 16,1-3 2-16,-1-8-1 0,-2-3 2 0,0-4-5 15,1-5 1-15,1-3-1 0,-6-5-5 0,4-4 7 16,-2-1 2-16,0 0 0 0,3-8 6 0,1-2-4 16,1-5 1-16,-1-4 2 0,5-7-5 15,-2-4 8-15,0-6-3 0,2-4 0 0,-4-3 1 16,2-3-3-16,-5 1 2 0,0-4-3 0,-3 4 4 15,-4 1-6-15,0 2-1 0,-4 3 1 0,0 4-4 16,-5 4 5-16,1 2 0 0,-3 5-4 16,-2 0 0-16,0 6 0 0,4 5-3 0,-2 2 3 15,5 4 1-15,0 4-4 0,-2 3-4 0,3 0-4 16,1 2-8-16,-1 4-7 0,-1 5 8 0,-1 6 4 16,-3 7 10-16,2 10 3 0,-2 4 0 15,-1 4 0-15,4 2 1 0,-1 3 3 0,3-5-1 16,1 1-1-16,0-3-5 0,3-2 4 0,5-4 1 15,2-1-1-15,2-6 5 0,2-4-5 16,4-3-1-16,3-3 1 0,5-6-4 0,-1-5 6 16,6-5-1-16,1-1 2 0,5-7 4 0,1-7-1 15,0-3 1-15,1-4-4 0,-1-1-5 0,-4-2 3 16,2-4 3-16,-4-1 4 0,-2-2 2 0,-3-1-3 16,-4-3-1-16,-4-2-4 0,-5-1 2 0,-4-6-2 15,0 3-3-15,-8 1-1 0,0 0 0 16,-2 5-4-16,-4 4-1 0,-6 5 4 0,0 6-4 15,-1 4-1-15,-4 6 0 0,0 4 1 0,-4 5 3 16,3 1 2-16,-4 4-1 0,-1 9-1 0,-4 8 0 16,4 3 0-16,1 7 3 0,-1 3 1 15,3 2-2-15,4 0 0 0,2-1-1 0,3-1 1 16,1 1 1-16,5-4-3 0,2-2-2 0,1-3-1 16,1-3-6-16,3-3 7 0,6-3 1 15,-1-1 1-15,0-5 4 0,2-1 0 0,0-4 2 16,-1-1 1-16,1-5 4 0,1 0 1 0,4 0 2 15,-4-7 2-15,5-2 0 0,-3-3-1 0,3-2 2 16,-3-3-1-16,4-1 1 0,-5-4-2 16,4 0-1-16,-5-2-2 0,-2 1-3 0,1 2 2 15,-2-1-2-15,-2 7 3 0,-4 4 0 0,-2 3 2 16,0 7 1-16,-1-1-5 0,0 2-2 0,0 0-7 16,0 2-8-16,0 4-8 0,0 2 1 0,0 4 6 15,5 4 7-15,-1 2 10 0,2 2 2 16,0 0-2-16,2 0-1 0,3-1-2 0,-1 0-1 15,1 0 0-15,4-4 0 0,-1-1 0 0,2-4 2 16,-1-1 0-16,4-1-1 0,0-5 0 0,-1-1 0 16,-1-2 2-16,1-2 4 0,2-6 3 15,-1-4-1-15,-1-1 1 0,0-7 1 0,-1-2 0 16,3-2-1-16,-3-2 0 0,0-1-3 0,-1-1-2 16,-4-7 2-16,0 1-1 0,-3-2 0 0,-1-6 3 15,-4 1-4-15,-1-2 0 0,-2 0-3 16,-1 3-3-16,0 5 2 0,-6 3-2 0,2 6 1 15,-3 5-3-15,-4 6-6 0,2 6-1 0,-1 5 0 16,-2 4 0-16,1 0 1 0,-5 7 1 16,1 8 0-16,-4 7-2 0,3 6 1 0,-1 4 2 15,0 3 2-15,2 3 2 0,1 4 0 0,3-2 1 16,6 0 0-16,-1-4 0 0,5-1 0 0,1-7-3 16,0-1-2-16,3-3 1 0,5-4 1 0,3-3-1 15,-1-2 3-15,0-4 0 0,4-3 3 16,-2-3 2-16,1-4 5 0,-2-1 1 0,-1 0 1 15,2-6 3-15,0-3 0 0,1-4-2 0,-1-2 1 16,0-4 0-16,-1-5-2 0,-1-2 4 0,-3-5-1 16,-3-4-2-16,1-8 0 0,-3-6-3 0,-2-8-4 15,0-7-2-15,0-8 2 0,0-10-2 16,-1-9 0-16,-5-7 0 0,1-4-2 0,-4-4 2 16,-5 1 5-16,0 4 0 0,-1 6 3 0,-2 7 3 15,-1 11 4-15,4 13 1 0,-3 15 3 0,6 12 0 16,-2 9-1-16,4 12-1 0,1 3-5 15,4 9-5-15,-1 1-7 0,5 3-9 0,-1 1-10 16,1 12-7-16,0 8 6 0,-1 13 4 0,1 11 10 16,0 16 7-16,0 9 1 0,2 12-2 15,5 5 2-15,2 5-2 0,4 5 1 0,3 0 0 16,1-3-5-16,5-2 2 0,3-7 0 0,1-10-3 16,1-9 7-16,3-9-2 0,-1-8 1 15,0-8 1-15,-2-7-2 0,-1-7-1 0,1-6-1 16,-2-6 5-16,1-4 2 0,-1-6 3 0,3-4-2 15,0-1 1-15,-3-3 2 0,4-8-1 0,-2-1 6 16,-3-4-7-16,-1-1 0 0,0-2-2 0,-3-1 0 16,-3-3 2-16,0-5-1 0,-3-1 0 0,-1-3-3 15,-1-3-2-15,-6-3-7 0,0-3-2 16,-3 0-8-16,-3-1 2 0,0 4 1 0,-1 1 4 16,-5 8 4-16,1 5 0 0,-4 7 1 0,3 4-3 15,2 5 0-15,0 7-6 0,-1 1-2 0,2 0-3 16,-5 11 1-16,0 6 2 0,-4 9 7 15,-2 6 2-15,0 8 4 0,1 3 0 0,3 0 1 16,1 3 1-16,5-2-2 0,2 1 0 0,-1-1 2 16,3-3-3-16,0-3 2 0,7-4 1 0,2-6 0 15,1 0 2-15,2-6 2 0,2-2-2 16,3-5 2-16,0-4 1 0,3-5 1 0,1-4 6 16,1-2 2-16,3-13 1 0,2-4-3 0,1-5-3 15,0-5 0-15,1-1-1 0,0-5 6 0,-1-4-3 16,-2-1 0-16,-2-4-1 0,0-4-5 15,-1-3 0-15,-6-5-1 0,0-2 0 0,-4-3-2 16,-1-2-1-16,-3 2-2 0,-3 4 0 0,-4 8 1 16,-2 8 0-16,0 7-1 0,-3 8-2 0,-4 7-5 15,2 6 1-15,-4 5-1 0,1 3-2 0,-1 3 4 16,-1 0-4-16,-1 7 1 0,1 6 1 16,-1 2 3-16,0 4-1 0,3-1-1 0,5 0-3 15,2 1-4-15,1 1 3 0,3 0 2 0,5-1 1 16,2 2 8-16,3-3-2 0,0-1-2 0,5-2 3 15,1-1-3-15,-1-2 4 0,3 1 1 16,-1-1 2-16,1-1 4 0,-1 1-5 0,-1 0-2 16,-1 0 0-16,-1 4 0 0,-1-1 0 0,-3 1 0 15,-1-1-1-15,-3 2 0 0,0 1 2 16,-1 1 2-16,-4 0 1 0,2 1 1 0,-2 1-2 16,2-1-1-16,-3-2 0 0,2 0 1 0,0-2-2 15,-3-1 1-15,3-2 0 0,-2-3-2 0,1-3 1 16,0 0-1-16,-1-4 1 0,1 0 0 15,1 0-1-15,0-3 2 0,2 0 0 0,2 0-2 16,4 0 4-16,1-8 0 0,3-3 1 0,1-2 3 16,5-6-1-16,2-4-1 0,0-5 1 0,-2-2-1 15,-1-7 0-15,-1-6-1 0,-1-3-3 16,-4-8-3-16,1-1 0 0,-4-3 1 0,-3-2 1 16,-1 0 4-16,-3 3 0 0,-5 2-2 0,-1 4 1 15,0 9-2-15,-7 7 7 0,1 10 2 16,-2 5 1-16,0 6 0 0,1 6-8 0,-2 2 0 0,3 3 0 15,0 3-1-15,3 0-2 0,1 0-5 16,1 0-5-16,-1 3-5 0,2 3 0 0,-1 3 4 16,-1 7 3-16,2 5 3 0,0 2 4 0,0 3-4 15,8-1 3-15,2-1-1 0,5 1 2 0,2 0 2 16,6-3 0-16,2 3-1 0,1-3-1 16,1-1 1-16,1-1 2 0,-2 0 5 0,1-1-3 15,0-1 1-15,-4-2-3 0,-2 0-2 0,-6-2 3 16,-2-2-1-16,-6 1-1 0,-2-3-2 15,-4 1-1-15,-1 1-1 0,0 0 3 0,-7 2 4 16,-4 3 3-16,-2 0-1 0,-7 0-1 0,-2 3 1 16,-4-3-5-16,-6-2-2 0,1 0-15 0,-3 1-26 15,-4-1-35-15,-2 1-67 0,-2 0-147 16,8-2-543-16,11-5-1004 0</inkml:trace>
  <inkml:trace contextRef="#ctx0" brushRef="#br0" timeOffset="1.33349E6">13784 4180 3959 0,'0'0'7'0,"0"0"-44"0,0 0-40 0,0 0-1 0,0 0 16 15,0 0 32-15,70-190 26 0,-14 143 15 16,15-3 4-16,17-7 3 0,13-6 3 0,15-6-3 16,18-6 12-16,15-7 5 0,19-5 4 0,15-2 2 15,14-5-7-15,16-2-5 0,10-4-4 0,12-1-4 16,6-2 2-16,7-1 3 0,5-1 0 16,2 4-21-16,4 0-5 0,-2 4 0 0,-2 6 0 15,-5 4 0-15,-10 7 0 0,-10 6 0 0,-15 8 0 16,-16 7 0-16,-19 4 0 0,-18 6 0 0,-17 5 0 15,-20 2 0-15,-16 8 0 0,-16 1 0 16,-14 4 0-16,-16 6 0 0,-12 1 0 0,-13 5 0 16,-11 7 0-16,-12 2 0 0,-8 4 0 0,-3 2 0 15,-4 2 0-15,0 0 0 0,0 0 0 0,0 0 0 16,-4 0 0-16,1 3 0 0,-1 0 0 16,-3 4 0-16,-6 4-107 0,-7 5-116 0,3-2-355 15,4-3-1366-15</inkml:trace>
  <inkml:trace contextRef="#ctx0" brushRef="#br0" timeOffset="1.34061E6">24568 18035 1085 0,'0'0'763'0,"0"0"-459"15,0 0-104-15,0 0-61 0,0 0-34 16,0 0-22-16,0 0-11 0,0 0 0 0,20-160 3 15,0 130-3-15,2-2-1 0,6 1-10 0,2 0-6 16,2 3-2-16,5 0-8 0,0 1-5 0,0 5-4 16,5 2-7-16,-3 4-5 0,-4 4-1 0,0 6-15 15,-5 3-8-15,-6 3-6 0,1 0-9 16,-8 7 4-16,0 4-2 0,-6 3-4 0,-1 5 0 16,-7 0 0-16,-2 4 7 0,-1 4 6 0,-8 5 4 15,-5 3 1-15,-3 6 7 0,-4 3-1 0,-3-2 3 16,-5 0-4-16,0-4 0 0,-3-2 0 0,6-4 3 15,0-1-3-15,2-4-2 0,2-2-3 16,4-2 0-16,2-3 8 0,3-5 4 0,3-1 2 16,3-4-2-16,2-2 4 0,0-3 0 0,3 0 4 15,1-4 7-15,0-1-1 0,1 2 3 16,4-2 3-16,0 1 2 0,5-1 0 0,3 2 2 16,4-2-4-16,6 0-1 0,4 0-4 0,5-5-6 15,7-3-5-15,0 1-7 0,1-1-5 0,0 0-3 16,-2 0-3-16,-1 2-4 0,0 0 4 15,-4 2-4-15,-3-1-4 0,-3 2-2 0,-4-1-17 16,-4 1-24-16,-5-1-26 0,-1 1-23 0,-2-1-34 16,-4-2-36-16,0-1-25 0,-4 0-33 0,3-1-52 15,-3-3-111-15,4-2-184 0,-3-1-126 16,3-2-63-16,1-2 654 0,0-4 111 0,0-2 0 16,3-5 0-16,1-3 0 0,0-4 0 0,-2-3 0 15,2-5 0-15,-2 0 0 0,-3-1 315 0,-1 4 103 16,1 1-17-16,-7 3-90 0,0 5 4 0,-7 1-17 15,-3 3-64-15,-3 1-63 0,-6 1-52 16,-3 0-25-16,-6 2-8 0,-3 3-6 0,-3 3-8 16,-4 2-5-16,-4 2-7 0,-6 2-6 0,-3 2-10 15,-5 4-11-15,-5 3-6 0,-3 3-5 0,-8 6 0 16,0 9 2-16,-5 8-2 0,1 8 1 16,-4 7 1-16,6 13 0 0,0 4 2 0,5 8-3 15,5 4-7-15,7 7-5 0,7 3-5 0,3 1-3 16,10 2 3-16,3-4 2 0,12 4-3 15,8-3 4-15,8 0-3 0,6-2 3 0,11-3 1 16,12-3-1-16,11-6 0 0,8-6 1 0,10-6-3 16,9-7 0-16,7-5-1 0,6-12-2 0,7-9-1 15,4-8 1-15,4-9 1 0,6-2-2 16,3-13 6-16,6-6-4 0,4-5 2 0,0-6 2 16,1 0-2-16,-2-3 4 0,-3-3-3 0,-7-2 1 15,-9-2-6-15,-10-2 1 0,-8-4 0 0,-14-5-2 16,-7-4 9-16,-12-4-3 0,-8-3 4 0,-8-1-3 15,-10-5-4-15,-8 2 0 0,-6-3-3 16,-13 2-2-16,-10 2 2 0,-9 4-1 0,-10 2 0 16,-11 8 0-16,-9 7 2 0,-7 6-3 0,-9 8-3 15,-6 4-1-15,0 9-7 0,-4 4 0 16,3 5-1-16,6 4-11 0,9 5-23 0,5 4-45 16,12 8-75-16,7 5-100 0,14-4-407 0,16-3-903 0</inkml:trace>
  <inkml:trace contextRef="#ctx0" brushRef="#br0" timeOffset="1.34184E6">21812 6886 1730 0,'0'0'770'16,"0"0"-701"-16,0 0-45 0,0 0-20 0,0 0-9 15,0 0 8-15,0 0 9 0,0 0 6 16,0 0 2-16,0 0-5 0,0 0-7 0,0 0-12 16,-6 19 12-16,6-5 15 0,5 6 14 0,0 8 12 15,4 4-12-15,0 2-13 0,0 3-13 16,1-2-3-16,-2 3-3 0,-2 1 1 0,2 5-2 0,1 3-1 15,-1 1 0-15,-3 0-2 0,2-2-3 16,0-2-5-16,-2 0-8 0,3-5-8 0,-2-1-12 16,1-5-13-16,2-5-21 0,1-6-35 0,0-3-42 15,1-8-60-15,1-8-56 0,3-3-97 0,0-11-152 16,-1-3-292-16,-5 3 510 0</inkml:trace>
  <inkml:trace contextRef="#ctx0" brushRef="#br0" timeOffset="1.34223E6">22099 6316 118 0,'0'0'538'0,"0"0"-71"16,0 0-116-16,0 0-99 0,-137-108-48 0,100 104-38 15,-4 4-29-15,-7 2-16 0,-1 8-19 16,-3 7-7-16,-2 6-12 0,0 8-12 0,-3 6-10 16,5 7-15-16,0 7-12 0,2 7-10 0,1 5-9 15,5 8-4-15,1 4-4 0,6 3-4 0,1 2-4 16,8 0-4-16,5-3-3 0,8-4 5 0,6-4-1 15,5-3 4-15,4-1 2 0,10-2 1 16,7-2 5-16,9-3-1 0,6-1 7 0,5-1 0 16,8-4-3-16,7-3 0 0,8-5-3 0,3-2-4 15,7-5 3-15,8-5 2 0,-2-6-4 0,8-6 7 16,0-5 3-16,1-9 3 0,2-6 3 0,-2-9-2 16,-3-12-6-16,-2-9-4 0,-1-6 1 15,-9-8-3-15,-6-3 5 0,-7-5 2 0,-12-4 8 16,-12-5 5-16,-6-5 5 0,-13-7 3 0,-7-7 4 15,-7-9 0-15,-11-5-3 0,-11-8-1 0,-7-6-9 16,-10 2-5-16,-4 3-8 0,-9 11-7 16,-8 14-5-16,-3 15-4 0,-5 14 0 0,-5 13-3 15,-3 12 3-15,-1 11-4 0,-2 12-7 0,-2 4-23 16,2 14-37-16,3 8-55 0,1 6-62 16,7 4-103-16,1 6-258 0,22-9-579 0,16-9 105 0</inkml:trace>
  <inkml:trace contextRef="#ctx0" brushRef="#br0" timeOffset="1.3571E6">18645 3043 2262 0,'0'0'142'15,"0"0"-37"-15,0 0-50 0,0 0 36 0,0 0 44 16,-16-165 29-16,19 129-2 0,5-3-34 0,2 1-39 16,4 1-36-16,2 2-17 0,3-1-15 0,3 2-5 15,1 2-2-15,5 0-2 0,0 3-6 16,0 3-1-16,1 3-4 0,-1 5-6 0,0 1 5 16,-2 4-4-16,0 2 2 0,-2 5 3 0,-4 3-5 15,-2 3-2-15,-4 0-1 0,2 5-3 0,-6 4-1 16,-1 5 0-16,-2 5 0 0,-2 0 2 0,-2 7 3 15,-3 4 4-15,0 3 2 0,-5 3 2 16,-5 3-2-16,-1 3 0 0,-4 1-1 0,-1 0-1 16,-2 0 2-16,1-2 0 0,-2 1 0 0,3-4 3 15,0-3-3-15,1 0 0 0,1-1 1 0,3-3-2 16,2-2 0-16,1-4-3 0,2-3 0 16,3-6-2-16,0-4 2 0,2-4-1 0,1-2-5 15,0-3-6-15,0-3-4 0,1 0-3 0,4 0 4 16,-1 0 6-16,3 0 4 0,0 0 6 0,0 0 6 15,3 0 1-15,2 0 4 0,1 0-4 16,2 0-3-16,0 0-3 0,0 0-2 0,0 2-2 16,-1 3-2-16,-2 1-1 0,-1 3-3 0,-1 2 2 15,0 4 1-15,-3 3-1 0,0 4-3 16,-1 3 2-16,-2 3 0 0,-3 3 8 0,-1 4 3 16,0 3 2-16,-1-2 2 0,-3 3-2 0,0-4 0 15,1-1-4-15,1-5 1 0,1-2-1 0,1-3-1 16,0-1 0-16,6-4-1 0,0-2-3 0,2-3-5 15,2-3 1-15,0-5 2 0,1-3 2 0,0-3 12 16,2 0 2-16,-1-1 4 0,2-8 10 16,-4-1-1-16,1-4 0 0,0 0 1 0,-2 0-4 15,-4 0-4-15,0-2 1 0,-3 1 0 0,0-1 4 16,-2 1-4-16,0-2-3 0,-4 0-4 16,-1 0-3-16,-3 2 0 0,-2 0-1 0,0 1 1 15,-1 2-2-15,-2 2 3 0,-1 1-3 0,-2 4 0 16,-2 4 1-16,-4 1-7 0,-3 0 0 0,-4 8 0 15,2 4-2-15,-1 3 5 0,0 3 2 16,2 1-1-16,1 1 2 0,4 2-2 0,3-1-2 16,4 0-3-16,4 0-5 0,6-1-5 0,2-2-7 15,2 0-5-15,5 1 1 0,5-2 0 0,5-2 7 16,3-1 10-16,5-4 5 0,3-2 8 16,4-3 2-16,3-4 1 0,-1-1-2 0,5 0-7 15,-4-4 1-15,-1-6-3 0,-2 0-4 0,-3-1 6 16,-4-3 1-16,-4 1-1 0,-3-3 9 0,-4 1 5 15,-3-3 0-15,-4 4 9 0,-3-5 3 16,-2 1-2-16,0-3 0 0,-1 0-6 0,-4-3-7 16,-5-1-3-16,-1 1-1 0,-2 1-2 0,0-1 1 15,-1 7-6-15,-1 4-6 0,3 2-12 0,-1 3-32 16,3 5-53-16,0 3-87 0,3 0-185 0,0 2-529 16,3 1-762-16</inkml:trace>
  <inkml:trace contextRef="#ctx0" brushRef="#br0" timeOffset="1.36216E6">18742 4941 2352 0,'0'0'35'0,"0"0"-18"0,0 0-13 16,0 0 19-16,0 0 35 0,0 0 34 0,0 0 27 16,0 0 10-16,0 0-14 0,0 0-33 15,0 0-30-15,0 0-32 0,-26-80-19 0,26 80-15 16,0 2-13-16,0 2-11 0,1 2-7 0,2 7 12 16,0 6 17-16,1 6 19 0,2 9 12 15,3 4-3-15,0 4-3 0,0 1-7 0,3 2 0 16,-2-4-2-16,1-1 4 0,1-2 7 0,-1-2-1 15,-1-1 3-15,1-4-5 0,-3-4-3 0,1-1 1 16,-1-6-2-16,0-3 1 0,-1-4 1 16,-4-3-1-16,1-6 1 0,-1-1 0 0,-3-1 5 15,0-2 4-15,0 0 9 0,0 0 12 0,0 0 9 16,0 0 35-16,0-8-2 0,-2-3-13 0,-3-6-12 16,-1-7-39-16,-2-5-6 0,-1-4 1 0,-1-5-1 15,-2-1-1-15,-1-5 1 0,-1-3 0 0,-1-3 0 16,-2-9-1-16,-3-2-1 0,-1-2-3 15,2 0 2-15,-1 5 2 0,5 7-1 0,-1 7 6 16,5 6-1-16,-1 10 1 0,4 4-3 0,3 6-5 16,0 4-1-16,3 4-3 0,1 4 0 0,1 2-5 15,0 3-1-15,0 1-9 0,0 0-9 16,3 0 0-16,2 8 0 0,4 2 7 0,5 7 10 16,2 6 1-16,2 5 3 0,3 4 1 0,3 3-2 15,-1 2 0-15,4 0 1 0,-3-4 0 16,4 1 3-16,-4-2 0 0,3-1 0 0,-2-1 2 15,1-3 0-15,-2-4 2 0,0-3 3 0,-3-5-1 16,0-4 0-16,-5-3 1 0,3-5-1 0,-5-3 4 16,0 0 0-16,-1-8 1 0,-1-4 1 15,-1-3 2-15,1-5-1 0,-1-5 1 0,-1-2 0 16,-3-6-3-16,1-3 1 0,-2-2-2 0,-2-3-4 16,1-4-1-16,-3-2 0 0,-1-1 0 0,1 1 0 15,-2 1 1-15,0 1-3 0,0 6 0 0,0 3 0 16,0 9-1-16,-2 5 0 0,1 7 0 0,1 7-4 15,-1 3 3-15,1 5-2 0,0 0-9 16,-1 0-4-16,1 2-14 0,0 9 2 0,0 7 8 16,3 8 10-16,1 11 12 0,2 7 0 0,2 6 0 15,-1 0-5-15,1 1 1 0,1 0-1 16,2-1-2-16,-1-3 3 0,0 0-3 0,2-3-1 16,-1-2 2-16,3-1-3 0,-3-2 4 0,2-4 0 15,-1-1-3-15,1-6-1 0,-1-4-7 0,-2-4-7 16,0-5-27-16,1-3-90 0,-2-4-52 15,0-4-67-15,-2-4-92 0,2 0-138 0,-3-4-321 16,-2-2-446-16</inkml:trace>
  <inkml:trace contextRef="#ctx0" brushRef="#br0" timeOffset="1.36243E6">19669 4304 99 0,'0'0'406'15,"0"0"-96"-15,0 0-23 0,0 0-11 0,0 0 32 16,0 0-3-16,0 0-43 0,0 0-55 15,0 0-65-15,0 0-49 0,0 0-42 0,0 0-29 16,0 0-13-16,0 0 2 0,0-30 9 0,-10 56-4 16,0 6 2-16,0 6-1 0,-1 3-2 0,1 2 7 15,1 2-5-15,-1-1 1 0,4 0-1 0,1-2 0 16,1 0 3-16,3-4-1 0,1 1-1 16,0-4-4-16,3-3-1 0,5-3 4 0,2-4 2 15,0-2 1-15,2-2-4 0,2-4-3 0,2 0-2 16,3-4-2-16,0-4 1 0,0-3-4 15,4-4-7-15,-1-2-5 0,0 0-8 0,0-8-12 16,-1-3-23-16,-1-5-52 0,0-2-105 0,-5-3-306 16,-4 4-622-16,-6 4 13 0</inkml:trace>
  <inkml:trace contextRef="#ctx0" brushRef="#br0" timeOffset="1.36263E6">19574 4964 2600 0,'0'0'101'0,"0"0"-58"15,0 0-37-15,0 0-1 0,0 0 7 0,0 0 2 16,0 0-2-16,0 0-5 0,106-156-2 0,-71 123 4 16,3-2-8-16,7 0-6 0,0 0-11 15,5 1-17-15,0 0-38 0,-16 9-654 0,-10 10-901 0</inkml:trace>
  <inkml:trace contextRef="#ctx0" brushRef="#br0" timeOffset="1.36284E6">20158 4439 1999 0,'0'0'913'0,"0"0"-843"15,0 0-35-15,0 0-22 0,0 0 0 0,0 0 1 16,0 0-12-16,0 0-2 0,0 0-3 16,0 0 2-16,113-173 5 0,-80 145-5 0,1-1-6 15,-1-3-11-15,3-2-21 0,-4-4-51 0,0 3-169 16,-7-3-190-16,-7 12-441 0,-8 8-416 0</inkml:trace>
  <inkml:trace contextRef="#ctx0" brushRef="#br0" timeOffset="1.3632E6">20508 3722 1338 0,'0'0'483'0,"0"0"-364"15,0 0-43-15,0 0 21 0,0 0 46 0,0 0 33 16,0 0 7-16,0 0-18 0,0 0-29 16,0 0-20-16,56-156-18 0,-46 140-18 0,0 2-13 15,2-4-10-15,2 1-5 0,1-1-3 0,-1 1-4 16,2 1-3-16,-3 0-6 0,5 2-2 0,-4 0 0 15,1 5-3-15,-3-1-2 0,-3 7-4 16,0-2-7-16,-4 3-3 0,0 1-2 0,-3 1-2 16,-2 0-3-16,0 0-2 0,0 1-5 0,0 4 2 15,2 4 4-15,4 6 2 0,-2 4 3 0,5 7-3 16,-1 4-2-16,-1 11 1 0,0 1-3 0,3 8 1 16,-1 3 1-16,1 7-3 0,1 3 2 0,0 4-1 15,-1 1-7-15,3-3 5 0,-2-2 0 16,1-5-2-16,-1-3 3 0,-1-4-4 0,0-5-2 15,-2-5-5-15,1-2-4 0,0-5-7 0,0-1-12 16,0-5-37-16,1-3-34 0,1-4-51 16,1-6-58-16,3-6-45 0,-3-6-106 0,2-3-232 15,-2-3-393-15,-6-3-101 0</inkml:trace>
  <inkml:trace contextRef="#ctx0" brushRef="#br0" timeOffset="1.36355E6">21365 3704 806 0,'0'0'424'0,"0"0"-33"15,21-172-112-15,-17 121-33 0,-1 15-10 16,-3 10 3-16,0 5-23 0,0 8-7 0,-3 2-17 16,-1 7-48-16,0 1-37 0,-1 1-43 0,2 2-32 15,-4 0-16-15,1 5-15 0,-4 10-4 0,-2 6 3 16,-1 12 0-16,-2 8 6 0,-1 10 1 16,1 4-2-16,1 3-2 0,3 3-2 0,2 1 1 0,5 0 1 15,2-3 1-15,2-1 1 0,2-4-5 16,6-3 0-16,4-5-1 0,2-4 1 0,4-9 3 15,3-4 1-15,0-5 6 0,2-6-6 0,-1-5 0 16,1-5 2-16,-4-5-1 0,-2-3 7 0,1-3 1 16,-3-8 0-16,1-4-6 0,-2-5 3 15,0-4 0-15,-2-7-2 0,-3-4 3 0,0-6-4 16,-6-3-2-16,-3-5 0 0,0-5-3 0,-2-2-1 16,-7-6-1-16,-2 0-1 0,-3-2-5 15,-1 3 0-15,-4 7-1 0,4 9-4 0,-5 7 0 16,2 9-13-16,-2 11-14 0,3 9-17 0,-1 9-23 15,1 1-19-15,-1 17-21 0,2 10-35 0,1 9-40 16,3 4-106-16,3-7-288 0,5-11-566 0</inkml:trace>
  <inkml:trace contextRef="#ctx0" brushRef="#br0" timeOffset="1.36393E6">21915 3370 1970 0,'0'0'170'0,"0"0"-49"16,0 0 26-16,7-168 48 0,-7 142 44 0,-6 7-15 15,-3 6-57-15,1 4-58 0,-3 4-55 0,0 4-32 16,1 1-13-16,-1 7-8 0,-1 10-4 0,-1 7 3 16,-4 9-2-16,5 7 3 0,-3 6-2 0,2 4 1 15,5 4 2-15,5 0-4 0,2 0 2 16,1-4-1-16,6 0 1 0,4-5-1 0,4-4 0 15,0-2 0-15,5-6 0 0,0-5 1 0,3-3 4 16,4-5 1-16,-2-6 2 0,5-4-1 16,-1-5 0-16,3-5-1 0,2 0 2 0,-2-9 0 15,0-7 7-15,-3-6-1 0,-4-6 2 0,1-2 0 16,-5-6-2-16,-7-2 4 0,-4-5-1 0,-6-3 1 16,-3-5 1-16,-4-4 4 0,-9 1 7 15,-4 0 2-15,-4 4-2 0,-5 5-9 0,-1 5-4 16,-2 8-5-16,-5 7-5 0,1 7 1 0,0 5-7 15,-3 7-4-15,2 6-1 0,-4 0-3 0,5 13-1 16,2 4-7-16,2 6-12 0,9 3-41 16,2 3-63-16,10 4-145 0,4-8-413 0,3-8-847 0</inkml:trace>
  <inkml:trace contextRef="#ctx0" brushRef="#br0" timeOffset="1.36484E6">22300 2797 2394 0,'0'0'191'16,"0"0"-33"-16,0 0 4 0,0 0-17 0,0 0-20 15,-7-178-29-15,18 140-48 0,5-2-17 16,3-2-11-16,4-2-7 0,5 1-3 0,4 0-1 16,2 4-2-16,5 6 0 0,2 3-7 0,-3 6 5 15,0 3 2-15,-4 4 1 0,-3 4 5 16,0 7-3-16,-4 4-4 0,-3 2-4 0,-4 8-7 15,-3 8-4-15,-4 10 2 0,-3 4 3 0,-3 9 1 16,-5 10 4-16,-2 6 1 0,-3 8 0 16,-6 6 2-16,-7 7 1 0,1 2 0 0,-4 6-1 0,-1 3-1 15,-1-1-2-15,1-3 1 0,3-6-3 16,2-5 1-16,1-8 0 0,3-3 0 0,5-5 2 16,0-4-1-16,3-4 0 0,3-2-2 0,0-6-1 15,2-5 0-15,5-3 2 0,5-2 2 0,1-4 0 16,5-4 1-16,2-4-1 0,3-6 1 15,3-4-3-15,0-5-1 0,3-3 1 0,-1-3-1 16,-4-8 4-16,3-5 0 0,-4-2 2 0,-2-3 2 16,-3 1 2-16,-4-2 0 0,-3 1 1 0,-3 1-1 15,1 0 1-15,-7 3 2 0,-1 2 1 16,-1 2-1-16,0 3-1 0,-2 0 2 0,-7 1-4 16,0 4-1-16,-1 4-1 0,-4 1-6 0,-5 4 0 15,-2 14-1-15,-3 2-1 0,-3 5 0 0,2 6 1 16,0 2 1-16,3 2 0 0,2 2 1 15,6 1-1-15,-1-1-1 0,6 0-1 0,5-3-2 16,2-4 0-16,2-1 1 0,0-4 0 0,4-4 0 16,4-1 0-16,3-4-1 0,0-2 4 15,1-4-2-15,6-2 0 0,0-4 1 0,-2-4-1 16,3 0 0-16,0-8 3 0,0-5 2 0,-2-1 2 16,-2-3 3-16,0-3 1 0,-3-1-1 0,-3-4 0 15,-3-1 0-15,2-3-3 0,-5-2-1 0,1 0-2 16,-3 1 0-16,-1 2-1 0,0 2 0 15,-5 3-1-15,1 5-2 0,-5 2-2 0,0 4-3 16,1 5-2-16,0 1 0 0,0 4-2 0,-1 2 2 16,0 0-1-16,0 3-2 0,-1 6-5 0,2 3-7 15,3 5-5-15,-3 2-14 0,6 1-30 0,-3-1-75 16,4 3-84-16,1-8-295 0,0-3-791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6-26T14:23:49.1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4347 12745 2079 0,'0'0'35'16,"0"0"-19"-16,0 0-3 0,-117-190 14 15,82 149 3-15,-2 3-3 0,-7 5-3 0,-7 2-20 16,-6 4-8-16,-4 4-3 0,-5 4-2 0,-5 4-1 16,-4 4 1-16,-4 6 2 0,-7 3 4 0,-5 2 0 15,-6 13 2-15,-7 9 0 0,-3 9 0 16,-6 11 1-16,-4 9 0 0,1 12 1 0,0 9 1 15,0 11-2-15,1 10 0 0,5 9-2 0,3 12 0 16,6 11 1-16,6 12 3 0,7 13 3 0,8 13 1 16,8 14 3-16,8 5 2 0,6 10-2 15,9 6-1-15,9 4-6 0,8 3 3 0,9 3-3 0,3-2 1 16,8-3 0-16,3-4-7 0,7-7 0 16,2-13-3-16,5-13-2 0,11-9 1 0,0-16-1 15,11-11 3-15,3-7 6 0,4-10 3 0,7-5 9 16,7-8 1-16,4-7 4 0,6-4 3 15,5-6-3-15,7-6 3 0,9-10-1 0,6-8 3 16,15-13 6-16,5-11 1 0,13-15-4 0,7-17 0 16,10-9-2-16,10-21 2 0,7-18 4 0,5-9-1 15,5-8-5-15,5-9-3 0,3-4-5 16,0-3-4-16,-3-5-2 0,1-2-3 0,-6-2-1 16,-6-1-6-16,-8 5-11 0,-12 5-25 0,-15 9-49 15,-19 8-81-15,-18 9-208 0,-15 5-264 16,-23 17-216-16,-20 11 367 0</inkml:trace>
  <inkml:trace contextRef="#ctx0" brushRef="#br0" timeOffset="810.2667">5695 16868 2638 0,'0'0'26'16,"-9"-165"-8"-16,4 75-2 0,2 7-11 0,3 14-13 15,0 12-11-15,3 9-6 0,2 9 2 0,-2 6 7 16,3 11 13-16,-3 4 4 0,4 6 5 0,-3 4-1 16,5 4-5-16,1 4-3 0,3 0-4 0,3 11 0 15,0 10 0-15,4 9 5 0,3 12 6 16,-1 13 0-16,-1 13 4 0,1 12-1 0,1 7-5 16,0 9-2-16,0 4-3 0,-1 0 2 15,2-3-3-15,-2-6 4 0,-1-5-3 0,0-6-1 0,-4-7 4 16,0-7-1-16,-1-8 1 0,-3-4 2 0,-3-12-2 15,0-9 3-15,-1-8-1 0,-5-8 4 16,2-9 3-16,-5-4 12 0,1-4 29 0,1 0 47 16,0 0 32-16,-2-7 19 0,0-6-13 0,2-10-46 15,2-13-37-15,-1-14-29 0,5-14-16 16,1-7-5-16,1-3 2 0,4-2-3 0,0 1 1 16,-1 1 0-16,1 3-2 0,-4 5-1 0,0 4-2 15,1 3 2-15,-3 11-7 0,0 7-5 0,1 7-18 16,-4 8-23-16,0 7-32 0,2 5-39 15,-5 4-26-15,4 4-22 0,-5 3-21 0,4 3-22 16,-3 0-35-16,2 2-56 0,0 4-46 0,4 3-24 16,-1 2-15-16,0 1-31 0,3 1 194 0,-5-2 229 15,1-4 0-15</inkml:trace>
  <inkml:trace contextRef="#ctx0" brushRef="#br0" timeOffset="1080.0001">6670 16588 0 0,'0'0'0'0,"0"0"209"0,0 0 150 0,57-167-33 15,-46 130-31-15,-5 5 6 0,-1 6 2 16,-3 3-29-16,-2 2-24 0,0 8-32 0,-6 1-49 16,2 3-43-16,-4 1-45 0,0 3-40 0,3 2-21 15,-3 2-8-15,-1 1-7 0,-1 7-1 0,0 10 1 16,-1 7 0-16,-5 10 5 0,1 11-3 16,-1 9 6-16,0 9 0 0,-3 6 1 0,1 6 0 15,3 2-5-15,-3 1-1 0,3 2-3 0,0-7 1 16,5-1 0-16,3-4-4 0,5-5 2 15,2-2-3-15,0-4 1 0,9-6 4 0,0-6-2 16,4-7 1-16,4-4-3 0,3-7 0 0,2-5-7 16,6-4-4-16,2-7-15 0,3-9-37 0,1-2-47 15,4-7-68-15,0-10-78 0,-4-4-109 0,0-3-151 16,-9 7-210-16,-11 4-174 0</inkml:trace>
  <inkml:trace contextRef="#ctx0" brushRef="#br0" timeOffset="1249.9827">6492 17101 2233 0,'0'0'314'16,"0"0"-173"-16,0 0-82 0,-120 6-33 0,102 2-21 15,6-3-15-15,6 0-20 0,6 0-16 0,0-2-2 16,9 0 12-16,5 0 25 0,8-3 25 0,6 0 5 16,9-3-7-16,6-9-18 0,6-3-42 15,4-7-69-15,5-3-110 0,2-2-167 0,-3-2-212 16,-11 4-266-16,-16 8 500 0</inkml:trace>
  <inkml:trace contextRef="#ctx0" brushRef="#br0" timeOffset="1613.9137">7233 16213 1898 0,'0'0'576'0,"0"0"-401"0,0 0-86 16,0 0-27-16,0 0-27 0,0 0-14 0,-137-9-9 15,116 40-4-15,-4 10 2 0,2 9 4 0,3 8 6 16,-2 8 6-16,2 4 2 0,3 6 0 0,3 3-2 15,3 3-8-15,3 1-7 0,0 0-3 16,6-5-5-16,1-3 0 0,1-6 0 0,3-4 1 16,7-7-2-16,3-4 0 0,4-8-2 0,2-6-4 15,3-8 2-15,2-7-4 0,2-4-2 0,2-11-1 16,1-3-9-16,-1-6-1 0,4-1-3 0,-3-8-2 16,3-5 5-16,-5-5 5 0,1-1 10 15,-5-1 4-15,-4 2 7 0,-2-1 1 0,-7 4 4 16,-3 2 9-16,-3 4 11 0,-3 5 35 0,-1 0 7 15,0 4-4-15,0 0-7 0,-2 0-37 0,-4 0-11 16,4 7-3-16,-5 5-8 0,2 5 1 16,-3 8 0-16,-3 2 1 0,3 4 2 0,4 2 0 15,-1 0 0-15,3-2-5 0,2-1 2 0,0 1-7 16,7-1-1-16,2 0-3 0,3 1-18 16,0-2-21-16,7-2-66 0,1 1-60 0,4-4-84 15,4-2-215-15,-6-6-294 0,-6-6-600 0</inkml:trace>
  <inkml:trace contextRef="#ctx0" brushRef="#br0" timeOffset="2016.1135">8314 16434 3119 0,'0'0'127'0,"0"0"-72"0,0 0-38 16,0 0-16-16,-58-169-15 0,45 153-10 0,-4 7-2 15,0 4 5-15,0 5 1 0,-1 2 12 0,-1 12 6 16,-1 9-1-16,2 10 4 0,-2 16 1 16,-1 16 3-16,1 13 0 0,-3 14 2 0,3 11-1 15,0 6-5-15,1 5 1 0,7-2-5 0,4-2 1 16,6-7 0-16,2-8-2 0,10-9 3 0,3-10-3 16,5-9 4-16,2-10-4 0,2-8 0 15,6-12-5-15,0-10-1 0,4-10-4 0,2-12-9 16,5-5-16-16,2-14-33 0,5-10-23 0,-2-10-23 15,0-9 6-15,0-8 27 0,-3-6 28 16,-8-6 30-16,-9-6 17 0,-4-3 4 0,-5-4-2 16,-10-4-6-16,-5-3-19 0,-1-3-16 0,-11-3-5 15,-5-5 18-15,-4 5 29 0,-1 2 21 0,-7 8 14 16,4 15-3-16,-4 13 5 0,1 16 9 0,0 13-1 16,4 13-4-16,3 9-18 0,1 2-17 0,0 13-11 15,3 5-8-15,4 6-8 0,4 5-42 16,7 1-103-16,2 2-141 0,2 0-167 0,9-1-178 15,1-10-120-15,-4-5 764 0</inkml:trace>
  <inkml:trace contextRef="#ctx0" brushRef="#br0" timeOffset="2241.8912">8822 16514 0 0,'0'0'356'0,"0"0"228"16,0 0-71-16,0 0-81 0,96-168-86 15,-86 143-82-15,-2 5-58 0,-5 6-41 0,2 6-35 16,-4 4-35-16,0 3-35 0,-1 1-32 0,0 1-25 15,2 13-5-15,-2 10 6 0,0 16 8 0,0 13 12 16,0 11 0-16,-2 11-6 0,-3 7-3 16,0 4-7-16,-2 4 0 0,4 3-4 0,-3-2-1 15,4-3 0-15,-1-7-1 0,3-7 1 0,0-7-3 16,0-7-7-16,3-7 0 0,3-8-5 16,1-4-11-16,0-8-21 0,4-5-99 0,-1-9-94 0,4-6-250 15,-3-7-542-15,-6-5-290 0</inkml:trace>
  <inkml:trace contextRef="#ctx0" brushRef="#br0" timeOffset="2404.8742">8956 15641 3041 0,'0'0'41'15,"0"0"-58"-15,0 0-72 0,0 0-78 16,0 0-90-16,0 0-73 0,0 0-1 0,0 0 33 15,0 0 55-15,148-45 71 0,-112 52-79 0,-9-3-213 16,-9-1 1-16</inkml:trace>
  <inkml:trace contextRef="#ctx0" brushRef="#br0" timeOffset="2681.9481">9612 15994 0 0,'0'0'0'0,"0"0"371"0,0 0-6 0,2 172-54 16,-10-112-59-16,-2 3-70 0,-3 6-28 0,-2 3 4 15,-2 2 20-15,0 0 10 0,-3-1-14 0,-1 0-20 16,2-3-21-16,0-1-13 0,0-5-22 0,6-5-16 16,1-6-15-16,1-2-16 0,3-5-3 0,1-3-8 15,6-3-3-15,-1-3-5 0,2-1-5 16,0 0-5-16,0-3-7 0,3 3-3 0,4-4-5 16,-3-1-2-16,3-2 0 0,2-5-2 0,-4-2 3 15,4-3 0-15,1-2 1 0,1-2 2 16,3-3-3-16,1-1 0 0,2-2-2 0,3-3-2 15,2-3-2-15,3-3-3 0,3-1-10 0,9-8-26 16,-2-5-54-16,5-5-69 0,4 0-68 0,1-5-78 16,-3 0-113-16,5-2-168 0,-14 3-210 15,-11 9 119-15</inkml:trace>
  <inkml:trace contextRef="#ctx0" brushRef="#br0" timeOffset="3222.4585">10211 16542 2305 0,'0'0'121'16,"0"0"-66"-16,-46-187-11 0,21 114-10 0,-1 3-2 15,-5-4-2-15,-7-1-9 0,-3-3 6 16,-9-2 4-16,-2-1 5 0,-8 1 0 0,-5 1 1 16,-11 6-2-16,-6 1-3 0,-10 7 0 0,-10 9-9 15,-10 7-6-15,-13 9-9 0,-12 6-4 0,-8 9 0 16,-14 7-3-16,-5 5 1 0,-9 7-1 15,-5 6-1-15,-8 6 1 0,-2 15-1 0,-3 7 4 16,1 10 1-16,4 11 8 0,1 8 8 0,5 9 11 16,7 9 9-16,10 11 3 0,8 5-2 0,6 6-7 15,15 8-8-15,9 6-6 0,12 5-9 16,12 11-4-16,13 7-2 0,9 9-1 0,16 6-1 16,10 7-4-16,11 1 1 0,15-2-2 0,13-3-1 15,14-5 1-15,8-10-3 0,20-12 0 0,12-9-3 16,11-14 3-16,12-8 3 0,16-10 4 15,12-12 5-15,14-9-2 0,15-9 0 0,13-13-3 16,11-8-3-16,13-12-4 0,5-9-17 0,10-10-8 16,5-4-10-16,7-15-4 0,8-5 10 0,2-9 1 15,7-4 0-15,2-4-2 0,4-3 3 0,2-3 5 16,-5-3 10-16,0-2 9 0,-4-1 4 16,-8-3 5-16,-9-4 0 0,-13-2-2 0,-11-2 0 15,-9 0-5-15,-18 0 0 0,-15 0 2 0,-15-1 3 16,-16-1 9-16,-12-3 8 0,-14 1 12 0,-12-2 10 15,-12 3 10-15,-9 0 10 0,-11 2 3 16,-10 1-4-16,-6 4-14 0,-7 2-25 0,-11 2-38 16,-8 1-7-16,-7 5 4 0,-7 4 8 0,-9 5 21 15,-2 3-6-15,-1 7-10 0,-1 5-10 16,2 3-30-16,1 5-34 0,5 2-69 0,2 2-93 16,8 4-201-16,8 2-431 0,11 3-488 0</inkml:trace>
  <inkml:trace contextRef="#ctx0" brushRef="#br0" timeOffset="3403.5578">11298 16777 0 0,'0'0'13'0,"0"0"1945"15,0 0-8-15,0 0-2009 0,0 0-181 0,0 0-432 16,0 0-1268-16</inkml:trace>
  <inkml:trace contextRef="#ctx0" brushRef="#br0" timeOffset="15394.9985">10217 16639 952 0,'0'0'259'0,"0"0"-82"0,0 0-43 16,0 0-8-16,0 0 30 0,0 0 33 0,0 0 8 15,0 0-18-15,0 0-30 0,0 0-40 0,0 0-24 16,0 0-10-16,8 0-9 0,5-3 1 0,6 0-6 16,3-3-1-16,8-1-6 0,3 0-4 0,5-1-4 15,3 0-9-15,4 0-5 0,1 1-11 16,1 1-8-16,-2 2-3 0,1-1-6 0,-4 2 2 15,-2 0-1-15,-3 0-1 0,-2 0 4 0,-5-1-5 16,-2 3 1-16,-2-2-2 0,-4 1-2 0,-3-1 1 16,-1 2-1-16,-4 1 3 0,-4-2 2 15,-1 2-3-15,-3-2 4 0,-3 2-3 0,-2 0 2 16,-1 0 4-16,0 0 2 0,0 0 1 0,0 0-3 16,0 0-2-16,0 0-4 0,0 0-3 15,0 0-2-15,-2 0-5 0,1 0-6 0,1 0-10 16,0 0-17-16,0 0-34 0,0 0-59 0,0 0-50 15,0 2-103-15,0 1-392 0,2 0-661 0</inkml:trace>
  <inkml:trace contextRef="#ctx0" brushRef="#br0" timeOffset="16025.9413">11786 15859 2842 0,'0'0'36'0,"0"0"-12"16,0 0-12-16,0 0-14 0,0 0-7 0,0 0-2 15,0 0 1-15,0 0-10 0,0 0-4 0,0 0 2 16,0 0-1-16,0 0 14 0,0 0 9 16,0 0 1-16,-124 129 3 0,103-60 2 0,-2 6-1 15,1 6-2-15,-1 4-1 0,0-1-3 0,0-2 0 16,1-4 3-16,-2-6 2 0,2-7 0 0,1-6-1 16,1-6 2-16,1-7 0 0,4-9 0 15,2-8 4-15,2-8 2 0,5-7 2 0,0-6 6 0,4-3 7 16,2-5 14-16,0 0 21 0,0 0 25 15,0 0 28-15,0-7-5 0,0-2-12 0,2-9-30 16,3-9-34-16,-1-9-12 0,2-10-11 0,3-5-2 16,1-7-3-16,2-5 0 0,2-8 1 15,3-4-3-15,4-3 2 0,-1-7-1 0,3 1-1 16,0-5 0-16,3 0-3 0,1-1 2 0,-2 2-4 16,2 1 3-16,-1 7-1 0,-1 8-1 0,-3 12 2 15,-3 7-2-15,0 15-1 0,-4 9-2 16,-3 7-2-16,-2 10-3 0,-2 5-5 0,-3 5-1 15,1 2-3-15,-3 2 3 0,4 8 3 0,-1 10 3 16,2 6 7-16,0 11 0 0,0 9 4 0,-2 8 0 16,0 7 0-16,1 5-1 0,-3 4-1 15,3 0 3-15,-1 1-1 0,0-5-1 0,3-1 1 16,1-3-3-16,0 0 0 0,3-3 2 0,1-4-3 16,1-1-1-16,0-2-2 0,0-4-3 0,-3-5 0 15,1-5-2-15,-2-3-5 0,-2-5-16 0,-3-2-38 16,0-4-54-16,-1-4-50 0,-3-3-50 15,0-5-113-15,-2-3-264 0,0-3-443 0,-3-3 197 0</inkml:trace>
  <inkml:trace contextRef="#ctx0" brushRef="#br0" timeOffset="16680.8322">11187 16754 1525 0,'0'0'233'0,"0"0"-46"0,0 0-88 0,0 0-44 16,0 0 5-16,0 0-12 0,0 0 4 0,0 0 3 16,0 0-8-16,0 0 0 0,0 0-14 15,152-97-12-15,-103 76-12 0,7-2-6 0,0-4-6 16,4-1-4-16,1-2-4 0,0 0-11 0,0-3-13 16,-5-1-28-16,-1 1-41 0,-5-3-58 0,-6-2-67 15,-1-2-30-15,-6-1 22 0,-5-1 68 16,-5 1 77-16,-5 5 61 0,-2 5 32 0,-8 4 13 15,-2 6 25-15,-4 3 39 0,-3 2 35 0,-3 2 30 16,0 3 13-16,-3 0-7 0,0 3-12 0,-1 0-11 16,-2 0-5-16,2 2-6 0,3 2-6 0,-2 2-15 15,1 0-17-15,0 2-21 0,2 0-26 16,-1 0-22-16,1 2-17 0,-1 7-2 0,0 7 6 16,-1 5 9-16,0 10 9 0,-1 7 1 0,-1 7 0 15,1 7 1-15,1 3-1 0,-1 2-4 0,2 0-1 16,1-1-6-16,0-2-2 0,-1 0-1 15,1-5 2-15,-2-1-3 0,1-5 2 0,1-5-1 16,0-3-1-16,0-7 2 0,0-5-1 0,0-6 4 16,0-8-3-16,0-3 5 0,0-4 9 0,0-2 13 15,1 0 27-15,1 0 29 0,-2-10 9 16,1-4-13-16,-1-9-24 0,2-6-32 0,0-9-13 16,-1-5-2-16,0-4 4 0,-1-4-4 0,0-3 2 15,0-2 1-15,-1-3-4 0,-2-1 4 16,2 0-1-16,0 2-2 0,1 2 2 0,0 7-2 15,0 8 1-15,0 7 3 0,0 8 7 0,0 10-5 16,0 3-2-16,-1 9-5 0,1 2-14 0,0 2-12 16,0 0-12-16,0 11-2 0,1 4 6 0,3 9 13 15,3 7 11-15,2 9 6 0,2 6-3 0,4 5 3 16,0 4-1-16,5-1-3 0,0 0-3 16,3-2-3-16,2-3-1 0,3-3-3 0,-2-3 4 15,2-6-4-15,0-3-1 0,-2-9-1 0,3-3-1 16,-2-6-3-16,-2-4-5 0,0-6-7 15,-3-5-22-15,-2-1-14 0,-1 0-19 0,-4-10-20 16,1-6-21-16,-3-2-40 0,-2-7-52 0,-4-4-74 16,-1-2-109-16,-1-4-200 0,-2 8-255 0,-2 8 718 0</inkml:trace>
  <inkml:trace contextRef="#ctx0" brushRef="#br0" timeOffset="16893.4998">12819 15996 0 0,'0'0'0'0,"0"0"16"0,0 0 128 0,0 0 37 16,0 0 32-16,0 0 14 0,0 0 3 15,0 0-9-15,0 0-18 0,0 0-18 0,0 0-26 16,36 179-28-16,-36-137-23 0,0-1-21 0,-2 2-22 16,-1 0-19-16,0 0-16 0,-1-3-13 0,1 0-6 15,2-4-5-15,-2-3-5 0,2-2-4 0,-1-7-5 16,2-2-10-16,0-7-18 0,0-4-44 0,0-5-150 15,0-3-553-15,0-3-340 0</inkml:trace>
  <inkml:trace contextRef="#ctx0" brushRef="#br0" timeOffset="17033.9678">12770 15626 476 0,'0'0'306'16,"0"0"-222"-16,0 0-37 0,0 0-54 15,0 0-61-15,0 0-29 0,0 0-9 0,0 0-5 16,0 0 16-16,0 0-109 0,0 0-21 0</inkml:trace>
  <inkml:trace contextRef="#ctx0" brushRef="#br0" timeOffset="17716.4033">13214 16013 1041 0,'0'0'284'0,"0"0"-158"0,0 0-26 0,0 0 7 16,0 0 69-16,0 0 56 0,0 0 24 0,0 0-16 15,-49-169-55-15,42 152-46 0,3 5-36 0,-3 1-27 16,5 7-20-16,0 0-20 0,-1 4-19 0,3 0-22 16,0 0-21-16,-2 8-2 0,2 7 1 15,0 10 13-15,-1 9 12 0,1 5 2 0,0 9 3 16,0 4-2-16,0 5-1 0,0 3 0 0,4 3-2 15,0 3-2-15,-2-5-2 0,2-3 3 16,-1-4-2-16,-1-4 2 0,-1-8 2 0,2-3-3 16,-2-7 4-16,1-6-3 0,-1-6 2 0,0-5 2 15,1-4-2-15,-1-5 2 0,0-3 2 0,-1-1-1 16,2-2 11-16,-2 0 9 0,1-5 7 16,1-4-2-16,0-6-10 0,2-8-10 0,2-8-9 15,-1-4 5-15,2-7-2 0,0-1 1 0,-1-5 2 16,-1-1-4-16,1-1 5 0,0-3-1 0,1 1-2 15,-3 0 0-15,3 4-1 0,-1 6 2 16,-1 4-2-16,4 7 2 0,-6 6-2 0,1 6-1 16,0 8-1-16,-4 3-3 0,1 6-8 0,0 2-10 15,-1 0-9-15,1 5 2 0,2 8 5 0,0 4 11 16,-1 7 8-16,4 3 4 0,-2 5 0 0,2 4-1 16,0 0-1-16,3 0-5 0,2-1 2 15,2-3-2-15,2-4-2 0,-3-4 4 0,5-3-9 16,-4-6 0-16,3-4-1 0,-2-5-2 0,1-4 8 15,0-2 3-15,1-3 4 0,-1-10 9 0,3-4-1 16,-3-8 2-16,3-3-2 0,0-6-4 16,-1-4 0-16,-1-3 3 0,3 2 0 0,-4-3-1 15,1-1 4-15,-4-2-1 0,2 1-1 0,-2-3 3 16,-1 0-2-16,-3 5 1 0,-1 4 3 16,0 8 4-16,-3 8 0 0,0 9 0 0,-3 5-4 15,0 6-14-15,-1 2-15 0,0 2-11 0,0 10-1 16,0 10 10-16,0 8 14 0,-1 14 14 15,-4 4 2-15,1 7-1 0,-1 4-2 0,1-1-3 0,1 1-1 16,-2-3 0-16,3 0-1 0,1-1-2 16,1-5-3-16,0-3 1 0,0-3-3 0,0-3 1 15,5-2 0-15,0-2-7 0,3-5-6 0,-1-3-13 16,1-6-38-16,2-3-187 0,0-6-228 0,-1-5-468 16,-2-4-190-16</inkml:trace>
  <inkml:trace contextRef="#ctx0" brushRef="#br0" timeOffset="18186.7663">14061 15723 847 0,'0'0'444'0,"0"0"-135"15,0 0-72-15,0 0-100 0,0 0-32 0,0 0-34 16,0 0-40-16,0 0-33 0,0 0-9 0,0 0 15 16,0 0 22-16,0 0 19 0,0 0 1 15,-38 86-5-15,26-33-9 0,2-1-9 0,-2 3-5 16,2-4-4-16,0 0 1 0,0-2 0 0,1-1 1 15,2-3 6-15,1-3-3 0,-2-4-1 16,4-2-2-16,-1-6-3 0,3-5 1 0,0-6 2 16,1-5 2-16,-1-5 2 0,2-7 8 0,0 0 13 15,0-2 25-15,0 0 47 0,0-2 40 0,0-5 4 16,2-7-22-16,1-7-50 0,1-7-45 0,1-9-17 16,5-5-4-16,0-5 0 0,0-3-2 15,2-1-4-15,0-1-2 0,3-2-4 0,-2 1-2 16,-2 5 3-16,3 2 4 0,-2 2 1 0,-2 10 5 15,1 1 0-15,-5 8 0 0,1 4 0 0,0 6-5 16,-3 5-4-16,0 4-4 0,-1 3-5 0,-1 2-3 16,-1 1-4-16,-1 0-4 0,2 0-3 15,2 4-1-15,-1 7 3 0,2 5 4 0,2 5 5 16,2 8 0-16,0 8 3 0,0 3 2 0,1 5-2 16,-1 0 2-16,1-2-2 0,2 2 0 15,-1-4 2-15,0 1-2 0,4-1 0 0,0-1 0 16,3 0 1-16,2-3-1 0,1-4 0 0,2 0-1 15,2-4-3-15,2-1-3 0,0-5-1 0,-5-5 2 16,0-4-5-16,-3-4-9 0,-4-2-31 16,-1-3-63-16,-6-4-64 0,-4-1-66 0,0-1-94 15,-2-4-305-15,-1 1-810 0</inkml:trace>
  <inkml:trace contextRef="#ctx0" brushRef="#br0" timeOffset="18716.9623">13808 16189 1667 0,'0'0'497'16,"0"0"-435"-16,0 0-31 0,0 0-46 0,0 0 6 16,0 0 37-16,0 0 22 0,147-109 15 0,-103 91-4 15,5 0-11-15,4-4-18 0,6 0-15 16,4-1-7-16,0-1-9 0,3-1-9 0,-3-3-15 15,-4-2-20-15,-6-1-25 0,-5-2-35 0,-5-3-33 16,-7 3-3-16,-3-1 13 0,-9 1 43 16,-3 6 49-16,-3-1 32 0,-7 3 22 0,0 4 8 15,-3 1 11-15,-6 3 7 0,0 3 17 0,-2 4 14 16,0 1 8-16,0 3 2 0,0 2-14 0,0 3-13 16,-1 1-21-16,0 0-14 0,0 0-10 0,1 0-11 15,0 0-6-15,0 3-3 0,0 0 4 0,-1 0 5 16,0 5 10-16,-1 0 9 0,-3 3 6 15,2 6 9-15,-3 4 4 0,2 5 4 0,-2-1 5 16,3 3 4-16,-2 3 0 0,0 1 3 0,-2 4-5 16,4 0 1-16,-4 5-2 0,4 0 1 15,-1 0 0-15,-2 2-3 0,3-2-2 0,-3 0-10 16,5-3-3-16,0-1-8 0,1-4-5 0,0-2 0 16,0-3-6-16,2-4 1 0,5-4 3 0,-4-3 1 15,4-3 2-15,-2-4 4 0,2-2 3 0,3 0 6 16,-1-2 4-16,2-1 4 0,3-2-1 15,5-2-2-15,8-1-8 0,3 0-6 0,4-3-6 16,10-8-13-16,2-1 1 0,5-4-3 0,3-3-1 16,3-1-1-16,-3-2-5 0,1 0-5 15,-8 0-8-15,-3 2-11 0,-10 2-27 0,-6 4-34 16,-9 3-53-16,-9 3-61 0,-10 2-192 0,0 3-710 16,-5 2-644-16</inkml:trace>
  <inkml:trace contextRef="#ctx0" brushRef="#br0" timeOffset="19172.8602">12547 17655 2213 0,'0'0'159'0,"0"0"-55"0,0 0-50 0,0 0-32 16,0 0 15-16,0 0 17 0,0 0 6 0,0 0-4 15,0 0-20-15,0 0-13 0,0 0-3 16,0 0 5-16,0 0 2 0,0 0-1 0,111 1-4 16,-105 36-7-16,-3 3-2 0,0 0 1 0,-1-2-4 15,0 1 0-15,-1-4 0 0,-1-3-1 16,0-2-1-16,0-5 2 0,0-1 5 0,0-7 0 15,0-3 1-15,0-6-1 0,0-2-4 0,0-1 2 16,2-3 1-16,-1-2 12 0,0 0 13 0,0 0 16 16,0 0 23-16,1-2 10 0,-1-3 0 15,2-2-14-15,-1-5-19 0,3-7-22 0,-1-5-14 0,5-7-5 16,-5-6-9-16,3-6 1 0,-2-6-1 16,0-3-6-16,1-6 1 0,0-3-1 0,0-5-1 15,-1 1-2-15,3-6 2 0,-1 2-3 0,2 3-1 16,1 3 2-16,0 6-5 0,3 8-1 0,-2 10-2 15,1 4-10-15,3 9-13 0,2 5-29 16,5 4-38-16,3 6-37 0,3 7-53 0,5 4-75 16,-10 1-236-16,-6 4-747 0</inkml:trace>
  <inkml:trace contextRef="#ctx0" brushRef="#br0" timeOffset="19780.3532">12693 17718 2525 0,'0'0'349'0,"0"0"-312"0,0 0-20 0,0 0-34 16,0 0-4-16,0 0 14 0,0 0 22 16,0 0 29-16,0 0 15 0,0 0-2 0,0 0-13 15,0 0-16-15,146-81-6 0,-84 57-5 0,5-2-4 16,0 0-2-16,1-3-6 0,-3 1-4 0,-7-1-5 15,-2-2 1-15,-8 3 0 0,-5-2 2 0,-7 4 4 16,-6 2-2-16,-9 4 9 0,-4 3 7 16,-8 3 11-16,-4 4 18 0,-4 4 10 0,-1 4 4 15,0 0-8-15,0 2-16 0,0 0-22 0,0 0-14 16,-2 4-8-16,-3 6-3 0,-1 5 9 16,-5 8 5-16,-4 8 2 0,0 7 4 0,-3 6-5 15,0 8 1-15,3 1-1 0,-3 2-6 0,3 3 4 16,-1-3-3-16,1-2 1 0,0-3 3 15,0-3-1-15,1-8 1 0,3-3-3 0,0-6 2 16,1-5-3-16,2-2 0 0,2-4 3 0,-1-6-1 16,5-2 2-16,0-6 3 0,1-5 0 0,1 0 6 15,0 0 1-15,0 0 6 0,0-5-2 0,1-1-5 16,2-7-8-16,1-3-8 0,3-9-5 16,0-6-2-16,2-5 5 0,2-7 3 0,1-6 0 15,-2-5 5-15,2-1-3 0,-2-5 3 0,1-2 0 16,-1-3-4-16,2-4 3 0,2-2-1 0,-1 2 2 15,-1 2 0-15,1 5 0 0,2 7 1 0,-2 9-5 16,2 9-1-16,0 9-8 0,-4 10-4 16,0 7-1-16,0 6-1 0,-1 5 8 0,0 3-1 15,1 11 4-15,1 7 1 0,2 4 1 0,-2 11 5 16,-2 5 1-16,2 7 0 0,-1 4 0 0,0 1 2 16,0 2-1-16,-3-2 0 0,2-2-1 15,-1-3-2-15,0-1-2 0,-1-3 2 0,-2-2-4 16,1-3-2-16,0 2-10 0,-4-3-27 0,2 1-55 15,-1-6-104-15,-4-1-159 0,0-7-495 16,0-12-867-16</inkml:trace>
  <inkml:trace contextRef="#ctx0" brushRef="#br0" timeOffset="20398.5545">12959 17779 2298 0,'0'0'43'0,"0"0"-22"0,0 0-39 0,0 0-3 16,0 0 42-16,135-120 16 0,-84 96 5 0,3-1 0 16,6-1-7-16,4-1-10 0,3-3 1 15,4-1-2-15,5 1 0 0,-1-1 0 0,-2 2-11 16,-1 0-17-16,-3 3-22 0,-8 2-32 0,-8 0-43 15,-5 3-57-15,-9 3-61 0,-9 1-61 0,-8 1-18 16,-9 2 32-16,-4 2 1 0,-9 1-6 16,0 3-15-16,-5-2 14 0,-6 2 140 0,-3 1 132 15,-1 2 0-15,-2-1 0 0,-3 3 0 0,2 1 0 16,2 1 0-16,-2 1 0 0,0-2 0 16,4 2 62-16,-1 0 99 0,5-1 55 0,2 1 44 15,3 0 33-15,2 0 16 0,1 0-20 0,2 0-55 16,0 0-72-16,2 0-45 0,1 0-24 0,6 0 9 15,1 0 14-15,1 0-9 0,7-2-13 0,-3 0-21 16,8 1-14-16,0-1-9 0,1-2-5 0,-2 1-2 16,5-4 1-16,-4 3-2 0,4-2-4 15,-4 0-6-15,-3 1-5 0,0 1-4 0,-3-1-3 16,-3 2-1-16,-3 0-2 0,-2 1-2 0,0-1 3 16,-6 2 10-16,0-2 11 0,0 1 7 15,-3 2 8-15,1 0-1 0,-1-1-3 0,0 1 0 16,0 0-4-16,0 0-3 0,0 0-4 0,0 0-6 15,0 0-6-15,0 0-4 0,0 0-5 0,0 0-8 16,0 0-6-16,0 3-10 0,0 1-7 16,0 6 3-16,0 5 5 0,0 9 9 0,0 9 9 15,-1 9-2-15,-2 8 0 0,0 5 1 0,1 6-1 16,-1 4 2-16,-1 4 2 0,1-1-4 0,2 1-4 16,1 0-2-16,0-2-2 0,0-2-3 15,0-7 4-15,8-6-5 0,-3-6-4 0,3-5-4 16,2 0-18-16,2-3-42 0,4-4-51 0,1-5-78 15,0-5-122-15,0-8-414 0,-7-7-1000 0</inkml:trace>
  <inkml:trace contextRef="#ctx0" brushRef="#br0" timeOffset="20551.2037">14762 18102 2171 0,'0'0'653'0,"0"0"-578"0,0 0-57 15,0 0-6-15,0 0 26 0,0 0 21 0,0 0 2 16,0 0-16-16,0 0-28 0,0 0-33 0,0 0-51 16,0 0-268-16,0 0-1395 0</inkml:trace>
  <inkml:trace contextRef="#ctx0" brushRef="#br0" timeOffset="57524.4228">9723 15930 1999 0,'0'0'566'0,"0"0"-359"0,0 0-124 0,0 0-88 15,0 0-25-15,0 0-8 0,0 0 8 0,0 0 15 16,0 0 12-16,0 0 10 0,0 0 7 16,0 0-1-16,-25-17-4 0,27 17-5 0,-2 0 11 15,3 0 0-15,0 0 4 0,-2-2-1 16,1 2-24-16,-1-1-12 0,6-4-21 0,0-3-26 15,9-7-41-15,5-12-136 0,0 2-475 0,-5 5-889 0</inkml:trace>
  <inkml:trace contextRef="#ctx0" brushRef="#br0" timeOffset="60014.7908">2392 16785 0 0,'0'0'0'16,"0"0"0"-16,0 0 0 0,0 0 0 0,0 0 396 15,0 0 93-15,0 0-54 0,0 0-85 0,0 0-86 16,0 0-69-16,0 0-26 0,0 0-49 0,-9 18-36 16,12-19-19-16,1-1-32 0,-2-1-8 0,2 0 3 15,3-3 6-15,3-2 7 0,6-4-1 0,2-2 6 16,6-5 4-16,2-3 1 0,3-6 3 15,3-2-4-15,1-6 0 0,0-1-2 0,-2 0-7 16,0 0-9-16,-2 4-9 0,-3 0-4 0,-1 4-5 16,-5 3-1-16,-4 4-3 0,-2 6 0 0,-4 2 1 15,-4 5 1-15,-2 3 2 0,-3 1 2 16,0 3 1-16,-1 2 8 0,0 0 0 0,0-1-2 16,-1 1-3-16,0-2-6 0,-3 1-2 0,2 1 1 15,0 0 2-15,1 0-9 0,0 0-3 16,-1 0-5-16,2 0-8 0,0 0 4 0,-1 3-4 15,1-2-1-15,0 1 1 0,0 0-1 0,0 1-2 16,0 3 4-16,0 2 4 0,0 6-1 0,0 3 5 16,3 8-2-16,1 6-2 0,3 4 1 15,2 5-1-15,3 5 3 0,0 2 2 0,2 4 0 16,2 3 0-16,2 1-1 0,-1 3 2 0,5 4 1 16,1-1 3-16,-2 0-1 0,1-1 1 0,2-4-3 15,-1-4 0-15,-2-5 0 0,-1-2 1 0,0-4-2 16,-3-4 1-16,0-2-2 0,-1-4 1 15,-2-4 1-15,-2 0-1 0,-2-3 1 0,-1-2-1 16,-3-4-1-16,-3-1 1 0,-2-2 0 0,-1-1 1 16,0 0-2-16,-3 1 2 0,-5 1-1 0,-3 1-2 15,-2-2 3-15,-3 1-2 0,-4-2 3 16,-1 2-4-16,-5-1-1 0,-3 2-4 0,-7-2-9 16,-1 1-3-16,-3-1-10 0,-5-1-11 0,4-3-11 15,-1-3-12-15,3-4-10 0,5-4-3 0,3-1-35 16,4-12-47-16,7-4-94 0,3-4-206 15,7 2-374-15,5 6-377 0</inkml:trace>
  <inkml:trace contextRef="#ctx0" brushRef="#br0" timeOffset="60485.9693">3409 16287 2853 0,'0'0'88'0,"0"0"-37"16,0 0-35-16,0 0-17 0,0 0-8 0,0 0 0 16,0 0-4-16,0 0-3 0,0 0 1 0,0 0 0 15,0 0 2-15,0 0 8 0,0 0-2 16,-69 186 2-16,69-128 5 0,0 4-2 0,6 1 5 16,0-2-1-16,0-1-1 0,1-3 0 0,-1-2 1 15,1-7 0-15,0-6-2 0,-4-4 2 0,3-8 0 16,-3-5 0-16,-2-5 1 0,2-6-1 0,-2-4 1 15,-1-6 1-15,0 0 3 0,3-4 7 16,-3 0 8-16,0 0 19 0,0 0 20 0,0-5 14 16,0-5-10-16,0-9-21 0,-3-7-23 0,-1-11-19 15,0-9 2-15,-2-9 3 0,0-8-3 16,1-6 3-16,-1-1-3 0,1-4-1 0,0-1 2 16,0 1 0-16,-1 0 0 0,2 3 2 0,-3 5 0 15,4 8-2-15,-2 6-3 0,3 12 1 0,0 11-1 16,2 12 4-16,0 6-1 0,0 7-8 15,0 4-5-15,0 0-18 0,2 1-5 0,4 8 3 16,5 5 6-16,1 9 16 0,7 9 5 0,1 9 4 16,4 9 2-16,4 7 3 0,3 4-4 0,1 3-2 15,3 3-2-15,-1-1-7 0,0 0-4 0,2-2-7 16,-4-6-25-16,0 0-20 0,-3-5-25 16,1-4-34-16,-4-1-37 0,0-4-103 0,-5 0-274 15,-6-11-341-15,-5-11-194 0</inkml:trace>
  <inkml:trace contextRef="#ctx0" brushRef="#br0" timeOffset="61006.7618">3503 17250 2858 0,'0'0'130'0,"0"0"-44"15,0 0-69-15,0 0-23 0,0 0-2 0,0 0 3 16,0 0-1-16,0 0 3 0,0 0 5 15,0 0 3-15,-109-158 4 0,110 128-4 0,6-5-2 16,8-6 2-16,5-7-5 0,4-8 3 0,7-8 0 16,7-2-4-16,3-4 1 0,5-2 3 0,1-2-2 15,4-1-1-15,-4 3 3 0,3 1-4 16,-5 5-1-16,-4 7 2 0,-4 7-6 0,-6 13-5 16,-7 5 4-16,-7 10 1 0,-4 5 6 0,-8 7 6 15,-4 4 6-15,-1 5-1 0,-1 0-6 0,-7 3-8 16,-3 0-10-16,-3 0-2 0,-3 4 0 0,-4 7 6 15,1 5 2-15,-4 3 1 0,1 3 6 0,0 3 2 16,3 1 2-16,-1 0 5 0,0 1-3 16,5 2-3-16,0-2 0 0,4 0-4 0,4-3-4 15,2 1-3-15,3-3-3 0,3 0-5 0,0-1 2 16,5-1 4-16,5-2 2 0,2 0 8 16,6-2 0-16,3-2 3 0,4-4 3 0,2 0-1 15,3-2 5-15,4-2-5 0,2-3 4 0,2 0-2 16,-1 0 0-16,-1 0-1 0,-1-1-2 0,-1 3 0 15,-2 1-3-15,-1 4 2 0,-1-1-1 16,-7 3-4-16,-2-1 0 0,-4 2-1 0,-6-2 0 16,-4 2 6-16,-4 2 0 0,-3 4 6 0,0 2 3 15,-7 2 2-15,-5 3 3 0,-5 2-2 16,-7 1-2-16,-5 3-7 0,-4 2-2 0,-1 1-2 16,-3-4-2-16,-1-2 3 0,2-4-2 0,0-6 0 15,2-3-8-15,6-7-24 0,5-6-54 0,5-3-67 16,8-4-200-16,1-6-535 0,7 2-686 0</inkml:trace>
  <inkml:trace contextRef="#ctx0" brushRef="#br0" timeOffset="61702.9585">4311 15951 1901 0,'0'0'894'15,"0"0"-826"-15,0 0-52 0,0 0-17 16,0 0 1-16,0 0 3 0,0 0 3 0,0 0 4 16,0 0 0-16,0 0 1 0,0 0 5 0,0 0 14 15,0 0 19-15,0 0 13 0,-45 106 8 0,59-70-11 16,1 5-15-16,4 4-15 0,2 2-13 16,-2 1-4-16,2-1-5 0,-1 0 0 0,-4 0-1 15,0-4 1-15,-2-2 1 0,-3-3 2 0,-4-2 1 16,0-6 0-16,-4-2-3 0,0-4 0 0,-1-7 0 15,0-3-1-15,-2-3 2 0,0-5 0 0,0-1 0 16,0-3 1-16,0-1 7 0,0-1 7 16,0 0 18-16,0-5 1 0,-7-4-5 0,0-8-11 15,-3-5-19-15,-3-8-4 0,0-7-3 0,0-7 1 16,0-7-1-16,-2-9-1 0,3-8-3 0,0-5-1 16,-3-7 3-16,3-3 1 0,-2 0 2 15,1 3 0-15,1 1 0 0,3 11-1 0,3 15 1 16,0 10-1-16,3 13-2 0,2 9-2 0,0 6-6 15,1 6-3-15,0 1-9 0,0 5 1 0,2 1 2 16,2 2 4-16,2 0 2 0,3 5 2 16,3 6 5-16,2 2 0 0,5 6 6 0,1 2 0 15,1 4 1-15,3 1 1 0,-1 0-2 0,0 0 0 16,-1-2 1-16,-1 1-2 0,-2-2 1 16,1-2 1-16,-2-2-4 0,-4-4 4 0,2-4-1 15,-4-3 0-15,-1-3-1 0,-1-4 0 0,-4-1 2 16,-1 0 1-16,0-1 5 0,-1-7 3 0,-2-1 5 15,3-7-1-15,-1-6-1 0,0-3-5 0,1-8-4 16,1-3 1-16,0-4-1 0,3-1-3 16,-3-3 0-16,0 3-1 0,2 1-1 0,-2 5 3 15,0 1-1-15,-1 8 1 0,-1 6-2 0,0 4 0 16,-2 7 0-16,0 5-2 0,-1 2 3 0,-1 2-9 16,0 0-4-16,0 6-4 0,3 7-1 0,5 5 8 15,1 8 8-15,1 9 5 0,2 13 2 16,3 4-1-16,1 8-2 0,3 4-1 0,0 4-1 15,-3 1 0-15,2-3 2 0,0 0-2 0,-2-4-1 16,1-4 0-16,0-3 0 0,-3-5 0 16,2-2 6-16,-2-5-7 0,-1-4-5 0,0-9-12 15,-1-4-33-15,-2-6-45 0,-1-3-98 0,0-6-130 16,-3-4-364-16,0-4-837 0</inkml:trace>
  <inkml:trace contextRef="#ctx0" brushRef="#br0" timeOffset="61916.7864">5238 15417 2536 0,'0'0'430'0,"0"0"-393"16,0 0-49-16,0 0-4 0,0 0 10 0,0 0 5 16,-4 171 1-16,1-127 6 0,1 3 10 0,0 5 17 15,-3 3 11-15,1 4 9 0,4 2-6 16,-1 2-9-16,1-5-8 0,0-2-12 0,0-1-6 15,4-4-10-15,3-2-18 0,-3-5-47 0,3-5-61 16,-2-7-82-16,0-7-192 0,0-10-518 0,-1-7-628 16</inkml:trace>
  <inkml:trace contextRef="#ctx0" brushRef="#br0" timeOffset="62078.9883">4985 14897 2025 0,'0'0'67'16,"0"0"-58"-16,0 0-68 0,0 0-43 16,0 0-52-16,0 0-13 0,0 0-8 0,0 0-13 15,0 0-11-15,0 0-19 0,0 0-35 0,0 0-67 16,71 170 54-16,-63-151 266 0</inkml:trace>
  <inkml:trace contextRef="#ctx0" brushRef="#br0" timeOffset="62670.9907">5262 15626 946 0,'0'0'650'0,"0"0"-241"0,0 0-149 16,0 0-92-16,0 0-49 0,0 0-31 0,0 0-3 15,0 0 15-15,0 0 10 0,0 0-2 16,0 0-10-16,0 0-28 0,0 0-30 0,0 0-17 16,47-121-14-16,-44 121-6 0,5 5-3 0,-1 5-2 15,5 8 0-15,1 10 6 0,4 4 2 16,-2 7 3-16,2 5 0 0,2 6-1 0,-5 0-3 15,4 2-1-15,-5-1-1 0,3-5 0 0,-5-4 2 16,1-4-2-16,-3-7 1 0,0-4 1 16,-1-2-2-16,-2-4 1 0,1-4-1 0,-2-5-1 15,0-1 1-15,-2-5-1 0,4-1-1 0,-6-4 4 16,1 1 3-16,-1-2 10 0,1 0 14 0,-2-5 15 16,0-3 4-16,0-7-6 0,0-6-12 0,0-9-18 15,-4-8-6-15,-1-8-5 0,-2-4 0 16,-1-8 1-16,-1-3-1 0,-1-3 1 0,0-4 0 15,-1-2-2-15,-2-2-1 0,4-1-1 0,-1 4-1 16,2 8 3-16,4 9 2 0,-2 10 1 0,4 13 0 16,1 10-2-16,1 9-3 0,0 6-3 0,0 4-7 15,0 0-10-15,0 4-3 0,3 8 2 16,5 8 5-16,6 8 13 0,1 7 3 0,2 7 3 16,0 3 1-16,2 4-2 0,0 1-1 0,1-3 0 15,0 0-1-15,0-6 0 0,0-4 2 0,1-4-3 16,1-2 0-16,0-5 2 0,5-3-2 15,-1-4 2-15,-1-4 2 0,2-5-4 0,-2-7 1 16,-4-3 2-16,0 0-1 0,0-5 3 0,-2-7 1 16,0-5 3-16,-2-4-1 0,-3-2 3 15,-2-4-1-15,1-2-1 0,-7-5 0 0,1-5-1 16,-5 0-2-16,-2-9-4 0,0 1 0 0,-1-2-4 16,-6-4-2-16,-2 3 0 0,0 1-5 0,-3 2-3 15,1 6-6-15,-1 6-3 0,2 6-7 16,0 6-12-16,1 6-14 0,5 4-16 0,-2 5-32 15,5 4-54-15,1 1-53 0,0 3-39 0,7 0-32 16,3 0-14-16,4 0-169 0,6 0-183 0,-3 1-207 16,-6-1 645-16</inkml:trace>
  <inkml:trace contextRef="#ctx0" brushRef="#br0" timeOffset="62932.8398">6448 14848 1161 0,'0'0'649'0,"0"0"-236"0,0 0-141 15,0 0-66-15,0 0-31 0,0 0-19 0,0 0-29 16,0 0-27-16,0 0-24 0,0 0-20 0,0 0-7 16,0 0-6-16,0 0-4 0,-125-28-5 0,111 46-5 15,2 6-5-15,2 0-4 0,3 5-3 16,1 4-2-16,-2 1 0 0,6 4 1 0,0 1-3 16,0 3-2-16,2 1-3 0,0 0-2 0,5 0-1 15,4-3-1-15,1-2-1 0,2-2-5 0,8-3 3 16,1-3-5-16,7-6 1 0,0-1 0 15,5-6-11-15,1-5-1 0,4-4-12 0,1-5-24 16,2-3 1-16,-3 0-17 0,-2-9-22 16,1-4-44-16,-5-4-82 0,-3-1-143 0,-8 3-520 0,-9 4-811 15</inkml:trace>
  <inkml:trace contextRef="#ctx0" brushRef="#br0" timeOffset="63109.6663">6393 15342 3306 0,'0'0'88'0,"0"0"-86"0,0 0-27 16,0 0 0-16,0 0 6 0,0 0 11 0,0 0 12 15,0 0 13-15,0 0 9 0,0 0 0 16,0 0 1-16,0 0-8 0,0 0-7 0,116-35-9 16,-84 12-27-16,6-2-64 0,-1-3-103 0,1 1-169 15,-8 7-479-15,-9 5-859 0</inkml:trace>
  <inkml:trace contextRef="#ctx0" brushRef="#br0" timeOffset="63638.5198">7157 14235 2758 0,'0'0'370'16,"0"0"-270"-16,-142-80-53 0,78 56-37 0,-5 6-10 15,-8 2-5-15,-7 4-6 0,-12 4 2 0,-9 3-2 16,-10 5 1-16,-15 0 1 0,-10 11 0 0,-10 6 0 15,-9 7 1-15,-11 9 2 0,-12 9-1 0,-3 10-1 16,-9 12 3-16,-5 8 0 0,-1 11 3 16,-3 11 0-16,-2 9 0 0,0 12-1 0,-1 12-1 15,-1 15 4-15,3 8-2 0,1 14 2 0,3 11-2 16,5 11-1-16,7 5 2 0,9 6 1 16,10 4 0-16,16 1-2 0,11 5-2 0,20 1-3 15,17 1 0-15,16 1-2 0,18-3 1 0,17-9-5 16,17-9-2-16,16-14 0 0,16-17-6 15,11-14 2-15,17-12-6 0,16-14 5 0,15-10 5 16,14-15 4-16,18-18 9 0,10-17 4 0,17-23 9 16,17-20 3-16,12-15 4 0,12-15 8 0,17-20 2 15,9-18-1-15,10-15 1 0,10-16-3 0,10-14-4 16,8-13 0-16,7-9 2 0,7-11-2 16,2-11 0-16,4-6 1 0,1-9-6 0,0-6 1 15,-3-3-3-15,-4-7-1 0,-3 1-1 0,-6-1-2 16,-10-2 1-16,-7-4-1 0,-10 0 2 15,-13 3-2-15,-15 1-1 0,-16 5 1 0,-18 5-3 16,-22 4 2-16,-20 1 0 0,-22 4 0 0,-19 5 1 16,-17 3 2-16,-20 5 0 0,-14 11-4 0,-19 14 3 15,-13 15-1-15,-18 19-1 0,-14 15-2 0,-16 17-6 16,-15 16-5-16,-13 12-1 0,-10 13 5 16,-5 11-2-16,-1 8 2 0,-2 11 0 0,0 8-2 15,5 2 3-15,2 3-3 0,5 4-7 0,7 0-13 16,6 3-47-16,9 0-85 0,11 2-121 0,22-13-492 15,26-8-992-15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6-26T14:06:18.7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23562 13965 0 0,'0'0'0'16,"0"0"0"-16,0 0 0 0,0 0 0 0,0 0 21 15,0 0 167-15,-29-173 9 0,28 153 14 0,0 0 20 16,0 2 31-16,-1-1 23 0,0 0-3 0,-3 2-31 16,4 0-48-16,-2-4-43 0,-2 4-33 0,3 0-21 15,0 3-7-15,0-3-7 0,-2 1-5 0,3 1-6 16,1 0-11-16,0-2-12 0,0 1-12 0,0 1-13 16,0-1-12-16,2 3-9 0,5 1-7 15,0-2-1-15,-1 1-2 0,3-1 1 0,1 0-2 16,5 3 0-16,-2-2-3 0,0 4 5 0,1 1-2 15,0 4-2-15,-3 1-1 0,-1 3-10 16,0 0-2-16,-2 0-1 0,0 4-4 0,-3 4 4 16,2 0 1-16,-3 1 4 0,1 0 1 0,-1 1-3 15,-3-2-10-15,1 1-7 0,-2-1-13 0,0-2-15 16,0 2-2-16,-1-2-8 0,-1 1-11 16,-1-3-21-16,-3 2-49 0,3-1-92 0,-4-3-170 15,5 2-254-15,0-4-316 0</inkml:trace>
  <inkml:trace contextRef="#ctx0" brushRef="#br0" timeOffset="174458.8449">2495 1901 0 0,'0'0'0'0,"0"0"0"0,0 0 79 16,0 0 342-16,0 0-34 0,-19-182-40 0,16 155 8 15,1 4-12-15,0 6-79 0,-2 6-56 16,3 3-67-16,1 6-58 0,0-1-30 0,0 3-26 0,0-2-17 15,0 2-12-15,1-1-9 0,3 1-6 16,-1 0 4-16,5 0 2 0,3 0 8 0,3 1 9 16,7 9 0-16,5 6 0 0,1 9 0 0,1 6 0 15,2 11-1-15,0 7 0 0,-1 9 2 0,-1 6 0 16,-1 6-1-16,-1 7-1 0,-4 1 1 16,-1 5 0-16,-4-1 0 0,-4-1 5 0,-3 1-2 15,-2 0-3-15,-4-2-1 0,-2-2 2 0,0-4-2 16,-2-5 2-16,0 0 4 0,-2-7-3 15,-2-3 6-15,3-5 0 0,-1-5 0 0,-1-5 3 16,2-6-3-16,-1-3 0 0,2-6 1 0,0-6-4 16,0-6-2-16,5-7 0 0,-3-3-2 0,0-4 2 15,2-3 7-15,1 0 10 0,1-8 14 16,5-9 9-16,2-7-5 0,6-15-10 0,3-10-14 16,6-10-10-16,0-8-3 0,-2-4 0 0,4-1-3 15,-5 0 0-15,0 0-1 0,-3 8 0 0,-3 6 0 16,-3 6 1-16,-3 13 1 0,-3 8-1 15,-6 8 0-15,2 8 0 0,-4 6-1 0,-2 6-2 16,0 1-3-16,0 2-11 0,1 0-7 0,-1 8 3 16,4 6 3-16,2 4 11 0,3 6 6 0,1 9 3 15,1 3-2-15,3 9 3 0,2 4 1 16,2 3-1-16,-1 1 0 0,3 0-2 0,1-2-1 16,-2-3-1-16,3-3 0 0,1 0-1 0,0-5 0 15,-2-4 1-15,3-6 0 0,-1-5 0 0,-5-8 3 16,1-4-1-16,-2-4 3 0,-4-4 1 15,3-4 4-15,-2-1 4 0,0-4 4 0,3-9 2 16,3-5 0-16,1-8-3 0,4-8-3 0,0-7-3 16,3-8 1-16,-2-5-5 0,0-4 1 0,-4-5-3 15,-2-3-1-15,-8-3-1 0,-2 0 1 0,-5-2-1 16,-4 0 2-16,-1 4-4 0,-5 1 2 16,-6 2 0-16,-1 5 1 0,-4 2-1 0,0 5-8 15,-3 6-3-15,1 4-3 0,-3 8 4 0,-1 1 4 16,2 7 2-16,-4 5 1 0,4 4-6 15,4 6-1-15,2 3-4 0,4 3-4 0,3 4-4 16,3-1-13-16,1 2-19 0,1 0-31 0,1 0-26 16,1 3-24-16,0 5-51 0,1 3-129 0,5-2-366 15,-3-1-585-15</inkml:trace>
  <inkml:trace contextRef="#ctx0" brushRef="#br0" timeOffset="175746.0809">4210 1999 1325 0,'0'0'173'0,"0"0"-39"16,0 0 10-16,0 0 7 0,0 0-28 0,0 0-7 15,-69-166 6-15,65 146-13 0,3 3 1 0,-2 4-1 16,2 0-15-16,1 4-3 0,-1 3-5 0,1 3-16 15,0 3-24-15,0 0-32 0,0 3-30 16,0 9-4-16,0 12 7 0,0 14 13 0,2 14 19 16,2 10 1-16,0 12-2 0,0 4-8 0,0 2-3 15,0 3-3-15,1-2-2 0,-1 1 1 0,1-4 0 16,-1-1-1-16,0-5-1 0,1-6 0 0,0-3 0 16,0-3-1-16,0-5-1 0,2-8-1 15,1-3-6-15,-1-8-3 0,0-6-8 0,1-4-12 16,0-8-21-16,0-4-73 0,-1-6-133 0,1-5-126 15,3-3 6-15,-2 0 39 0,1-13 25 16,1-2 25-16,-1-5-71 0,0-6-37 0,1-2 306 16,-2-2 91-16,-2-3 0 0,-3 2 0 0,-2-2 0 15,-2-1 0-15,0 4 0 0,-2 3 0 0,-3 4 362 16,-3 5 21-16,0 1-28 0,-4 3-86 16,2 0-66-16,0 3-6 0,1 1-25 0,0 1-42 15,1 1-16-15,3 1-10 0,0 0-1 0,2 3 2 16,1-1-6-16,2 0-8 0,0-1-19 0,0-2-23 15,5-1-20-15,3-4-20 0,1-6-5 16,2-1-1-16,5-5 1 0,2-5 3 0,3-1-10 16,1-2 5-16,2-1 1 0,-3-1 1 0,4-1 9 15,-2 1 1-15,0 0 1 0,-3-1-1 16,-2 3 2-16,-3 3 1 0,-1 3 3 0,-4 1 5 0,-4 2 6 16,2 5 15-16,-6 4 12 0,-1 2 9 15,-1 5 5-15,0 4-12 0,0 2-13 0,0 2-20 16,-2 0-20-16,2 0-16 0,-1 8-16 0,1 9 8 15,-2 10 6-15,1 12 13 0,1 11 11 0,-1 9-1 16,1 4-1-16,0 1-6 0,0 4 0 16,4-4 0-16,1-1-1 0,0-4-1 0,3-6 1 15,1-5-3-15,0-7-1 0,1-6 3 0,0-4 0 16,3-5 0-16,0 0 0 0,3-6-2 16,0-1-2-16,2-4-4 0,3-1-3 0,-2-2-4 15,2-3-8-15,-4-2-5 0,2-4-12 0,-3-3-23 16,-1 0-27-16,0-6-21 0,-4-7-27 0,0-4-26 15,2-5-19-15,-2-5-28 0,-1-5-6 16,2-9-18-16,-2-4-52 0,1-6-40 0,-2-4 6 16,0-4 25-16,-2-5 87 0,2-2 95 0,-1-1 48 15,-4 2 57-15,2 6 51 0,-4 5 69 0,1 3 105 16,-3 7 75-16,0 3 37 0,0 5-14 16,0 2-58-16,0 8-42 0,0 5-27 0,0 7-20 15,-2 4-30-15,2 4-25 0,-1 5-38 0,1 1-36 16,-1 0-33-16,1 0-25 0,0 3-9 0,0 5 9 15,0 5 14-15,1 9 16 0,4 5 13 0,1 11-2 16,1 3 0-16,0 7-1 0,-1 0 2 16,4 3-3-16,-1-3-2 0,1-2-4 0,1-6-5 15,-2-4 2-15,1-5-1 0,0-3 3 0,0-7 1 16,-1-2 0-16,-1-5 3 0,2-3 5 0,-3-3 9 16,3-5 6-16,3-1 3 0,0-2-2 15,1-2-6-15,4-9-5 0,-1-5-5 0,2-4-4 16,2-6-4-16,0-3-3 0,1-5-2 0,-1-4-1 15,0-6-2-15,-1-1 1 0,-2-3-3 16,1-4 2-16,-4 0-2 0,2-2 1 0,-3 0-2 16,1 5 1-16,-2 7 3 0,-5 9 2 0,-2 8 14 15,-1 10 15-15,-5 7 10 0,0 6-5 0,0 2-15 16,0 0-25-16,-1 0-19 0,0 8-5 0,-2 8 3 16,1 10 10-16,0 10 10 0,-4 14 8 15,3 8 0-15,-2 7-1 0,1 2-1 0,-1 4-3 16,-1-2 0-16,4 3-2 0,-3 0 1 0,2 4-2 15,1 0 0-15,-3 0 0 0,2-7-1 0,0-10 3 16,1-4-2-16,-2-7 0 0,3-5-1 0,0 0-2 16,1-3-1-16,0-4-3 0,0-2 1 15,0-4-2-15,2-8 0 0,2-3-1 0,-2-5-10 16,1-3-7-16,0-3-14 0,2-5-21 0,-3-1-26 16,3-2-53-16,0 0-109 0,1-4-272 0,-2 1-982 15</inkml:trace>
  <inkml:trace contextRef="#ctx0" brushRef="#br0" timeOffset="176390.5848">6447 2314 2324 0,'0'0'93'0,"0"0"-7"0,0 0-19 0,0 0-29 16,0 0 7-16,0 0 17 0,0 0 0 0,0 0-7 16,-49-163-18-16,67 141-23 0,4-1-5 15,9-2 1-15,8-3 0 0,4 0 6 0,7 1 6 16,7 0 1-16,2 4-3 0,5 1 0 0,1 1-5 15,5 3-3-15,-2 1 2 0,-4 0-6 0,-2 5-5 16,-5 0-5-16,-7 4-11 0,-6 2 1 0,-9-1 1 16,-7 4 2-16,-8 0 6 0,-4 0 2 15,-8 3 2-15,-5-1 6 0,-3 1 3 0,0 0 2 16,-1 0 5-16,-4 0 1 0,1 0-2 0,-3 0-4 16,0 0-8-16,-2 0-4 0,-4 0-1 0,1 0 0 15,0 4 1-15,2 2 1 0,-2 4-2 0,2 1-1 16,0 3-2-16,0 3 1 0,1 5-2 15,0 6 4-15,-1 5 5 0,2 8 2 0,2 4 6 16,-2 8 0-16,-2 1 3 0,2-1 0 0,4 5 0 16,-3-2 1-16,5-1-4 0,-2-1-1 15,2-2-4-15,2-1 2 0,0-4-5 0,0-1 2 16,0-4-3-16,5-2-5 0,-2-4-1 0,3 0-3 16,-2-4-5-16,4-1-3 0,1-4-11 0,2-2-31 15,0-5-60-15,3-5-120 0,3-4-212 16,-3-4-369-16,-5-4-499 0</inkml:trace>
  <inkml:trace contextRef="#ctx0" brushRef="#br0" timeOffset="176690.5675">8065 1592 2609 0,'0'0'76'0,"0"0"-27"0,0 0-31 16,0 0-12-16,0 0 1 0,0 0 7 15,-142-31 5-15,115 48 3 0,-3 8 7 0,-1 3 5 16,-3 8 8-16,2 9 6 0,-2 6 6 0,-2 7-1 16,5 5-9-16,5 1-6 0,0 2-10 0,8 1-1 15,4-5 0-15,3-2-3 0,3-2-7 16,1-5-3-16,7-3-10 0,0-1-1 0,6-4 0 16,4-2-3-16,2-5 3 0,6-3 1 0,5-4 3 15,4-4 1-15,4-3 3 0,3-4-1 16,6-6-2-16,2-6-2 0,5-5-4 0,-2-3-5 15,4 0-2-15,2-10-4 0,0-2-6 0,-1-5-9 16,-4 0-37-16,-7-3-58 0,-3-1-91 0,-7-4-197 16,-11 6-399-16,-7 5-620 0</inkml:trace>
  <inkml:trace contextRef="#ctx0" brushRef="#br0" timeOffset="177204.0296">7563 2422 1394 0,'0'0'235'16,"0"0"-134"-16,0 0-107 0,0 0-44 0,0 0-10 16,0 0 26-16,0 0 35 0,0 0 64 0,0 0 36 15,0 0 6-15,0 0-5 0,0 0-32 0,143-28-22 16,-91 9-14-16,6-4-6 0,5-2-2 16,5-4-5-16,0-2-5 0,7 0-7 0,-4-8-8 15,-4 1 0-15,2-4 7 0,-2-2 3 0,-5-3 5 16,-7 0 2-16,-4 1-8 0,-5 1 4 15,-11 4 6-15,-7 1 3 0,-7 3 5 0,-4 3 2 16,-10 3 11-16,0 3 45 0,-7 4 16 0,0 3 11 16,-8 4-3-16,-2 2-41 0,-2 1-19 15,-5 3-13-15,1 5-13 0,-4 1-5 0,-6 5-4 16,2 0-4-16,-5 8-5 0,-2 6-1 0,1 3-3 16,2 0 2-16,4 4 6 0,2 2 0 0,2 2 0 15,3 2-5-15,6 3-5 0,3-1-4 0,6-2 2 16,2 3-1-16,0-2 5 0,6 2-1 15,4-1-1-15,4-2 2 0,4 3 5 0,5-2 3 16,4-1-1-16,3 1-4 0,3-2-6 0,1-3-6 16,3-3 3-16,0-2 4 0,0 0-6 0,2-2 5 15,-1 1-1-15,-4-2 0 0,1 2 5 0,-8-2 2 16,0-1 1-16,-6 0-7 0,-4-2-5 16,-3-1-4-16,-5-1-10 0,-6-3 7 0,1-2-2 15,-4-1-6-15,0-3 2 0,-3 1 5 0,-1 3 17 16,-4-1 13-16,-6 6 8 0,-3 0-2 0,-5 3-14 15,-5-1-8-15,-3 1-4 0,-1-2-2 16,0-1-2-16,0-1-6 0,5-1-12 0,0-1-27 16,3-2-74-16,2 1-85 0,4-1-155 0,3-2-271 15,4 0-379-15,4-3 400 0</inkml:trace>
  <inkml:trace contextRef="#ctx0" brushRef="#br0" timeOffset="177862.4634">9220 1555 1991 0,'0'0'44'0,"0"0"-27"0,0 0-2 0,0 0 15 15,-125-43 19-15,106 40 10 0,0 2 3 0,2 1-7 16,4-2-12-16,3 2-4 0,2 0-13 0,5 0-9 15,2 0-14-15,1 0-15 0,0 0 6 16,4 3 12-16,2 2 21 0,0 3 20 0,4-1 10 16,7 3 3-16,2-3 6 0,4 2 11 0,8-3 2 15,5-1 9-15,3-2 3 0,3-2 3 0,-1-1-2 16,1 0-7-16,-3 0-10 0,-1-1-14 16,0-2 0-16,1-2-4 0,-4-1-7 0,-1 2-1 15,-5-2-11-15,-6 3-5 0,-5-2-3 0,-5 4-8 16,-5-1 6-16,-5 1-1 0,-3 1 3 0,0 0 5 15,0 0-9-15,0 0-2 0,-1 0-9 16,-1 0-4-16,-1 0-5 0,0 0-3 0,2 0-1 16,-1 0-4-16,-2 1 4 0,3-1-2 0,-1 0 2 15,2 0-3-15,-1 0 0 0,1 2-1 0,0-2-2 16,0 0 0-16,0 0-3 0,0 0-2 16,0 0 0-16,0 0 2 0,0 0-1 0,0 0-1 15,0 0-2-15,0 0-2 0,0 0-6 0,0 0-3 16,0 0-2-16,0 0-7 0,0 0 6 0,0 0 2 15,0 0 3-15,0 0 3 0,0 0 3 0,0 0 7 16,0 0 4-16,0 0 7 0,0 1 1 16,0-1 0-16,0 0 3 0,0 0-3 0,0 0 4 15,0 0-2-15,0 2-3 0,0-2 3 0,0 1-4 16,0 1-1-16,0 2-1 0,0 5 2 16,-2 6 9-16,-3 9 3 0,0 5 9 0,-3 8 1 15,1 4 0-15,0 7 2 0,1 1-5 0,1 2-4 16,0 1-3-16,2 1-4 0,-2 1 0 0,3 0-2 15,2-1-2-15,0-1-3 0,0 0 0 16,2-2-2-16,3-1-1 0,-2-3-2 0,0-3 1 16,2-3-4-16,-3-3 0 0,4-2-4 0,-3 0-15 15,5-2-1-15,-5-5-4 0,1-4-11 0,0-4-5 16,-2-5-28-16,2-4-33 0,0-3-72 16,-2-3-109-16,-1-5-328 0,2 0-902 0</inkml:trace>
  <inkml:trace contextRef="#ctx0" brushRef="#br0" timeOffset="178055.4766">10772 2140 2382 0,'0'0'440'16,"0"0"-578"-16,0 0-283 0,0 0-462 0,0 0-497 0</inkml:trace>
  <inkml:trace contextRef="#ctx0" brushRef="#br0" timeOffset="178720.9154">10945 1915 2513 0,'0'0'171'0,"0"0"-28"16,0 0-62-16,0 0-42 0,0 0 12 0,0 0 20 15,0 0 6-15,-61-155-2 0,57 150-10 0,2 2-21 16,1 3-17-16,1 0-12 0,0 0-18 16,0 3-10-16,-1 9 5 0,1 6 6 0,-1 12 11 15,0 5 7-15,-1 10-4 0,1 5-3 0,1 6 0 16,0 2 2-16,0 2 4 0,1-4-2 0,2 1 1 16,-1-6-4-16,-1-7-3 0,1-2 0 0,0-7 0 15,1-3-1-15,-2-2 3 0,2-6-2 16,-3-4-3-16,2-4 1 0,-2-4-1 0,0-4 1 15,1-1-2-15,-1-4 2 0,0-3 1 0,0 1 6 16,0-1 6-16,0 0 7 0,0 0 7 16,0 0 12-16,0-6 20 0,0-4-8 0,-1-12-9 15,-1-9-16-15,-2-10-26 0,0-8 0 0,1-8-2 16,2-7-2-16,0-10-1 0,1-4-2 16,0-7 2-16,0-2 0 0,0-4 2 0,1 4-4 15,0 4 2-15,1 8-2 0,0 9 4 0,-2 13 1 16,2 14 0-16,-2 11-1 0,0 11-1 0,0 8 0 15,0 5-2-15,0 4-3 0,0 0-13 0,0 0-13 16,1 5-5-16,2 12 2 0,3 8 15 16,0 11 13-16,2 11 8 0,5 8-1 0,2 6-2 15,2 2 0-15,3 1 0 0,3-3 1 0,-1-3-3 16,0-3 2-16,-1-4-3 0,3-4 2 0,-1-2 2 16,-3-5 0-16,-2-8 1 0,-2-4 2 0,-1-7-4 15,-2-2 1-15,-2-7 1 0,-3-5-2 16,-4-2 3-16,0-3 3 0,-1-2 3 0,-2 0 6 15,0 0 4-15,0-4 1 0,4-6-3 0,2-10-4 16,3-6-6-16,2-8-4 0,2-7-1 0,-1-7-1 16,1-4-1-16,0-3 2 0,1 1-2 15,-3 1 2-15,2 0-2 0,-2 6 0 0,0 5 1 16,-1 7-1-16,-5 9 2 0,-1 7-1 0,-2 12 0 16,-3 4-5-16,0 3-6 0,0 0-7 15,0 3-11-15,-2 9 3 0,0 8 8 0,-1 11 9 16,0 10 9-16,-1 8 3 0,0 6-3 0,2 4 0 15,2 2 1-15,0-1-2 0,0 2 0 0,6-6 0 16,0-4-2-16,2-2 1 0,3-6-2 16,0-5-5-16,3-1-6 0,-1-4-10 0,1-6-17 15,1 0-29-15,1-5-61 0,0-5-99 0,1-5-134 16,-3-4-378-16,-5-4-691 0</inkml:trace>
  <inkml:trace contextRef="#ctx0" brushRef="#br0" timeOffset="178941.0649">11880 1526 2187 0,'0'0'490'16,"0"0"-288"-16,0 0-125 0,0 0-66 15,0 0-32-15,0 0-13 0,0 0-13 0,0 0 46 16,0 0 33-16,0 0 35 0,0 0 34 0,0 0-35 16,-70 190-14-16,60-131-13 0,2 1-17 0,2 1-1 15,4 2-8-15,-1-3-10 0,1 0 5 16,2-3-4-16,0-5-1 0,0 0 1 0,0-6-15 15,2-5-2-15,1-2-13 0,0-7-19 0,1-4-3 16,0-5-28-16,2-5-58 0,-1-4-76 0,4-5-152 16,-3-5-336-16,-2-2-443 0</inkml:trace>
  <inkml:trace contextRef="#ctx0" brushRef="#br0" timeOffset="179291.4442">12159 1569 1623 0,'0'0'487'15,"0"0"-154"-15,0 0-71 0,0 0-64 0,0 0-40 16,0 0-65-16,0 0-69 0,0 0-31 0,0 0-17 16,0 0-6-16,0 0 2 0,0 0 26 0,0 0 21 15,0 0 15-15,-55 40 4 0,34 6-19 16,-1 5-4-16,-1 3-5 0,0 1 0 0,-3 1 1 16,3 0 0-16,-5-1-3 0,2-1 2 0,0-5 1 15,1-3-3-15,1-5 3 0,6-5 1 16,2-3 1-16,4-7-2 0,3-4-6 0,3-3 0 15,4-6-2-15,2 1 4 0,0-3 8 0,0 1-5 16,4-3 2-16,2 2 2 0,2-1-5 0,4-3 8 16,4 2 1-16,6-1 0 0,6-2 3 15,8 0-6-15,5-3-3 0,4 0-5 0,3 0 0 16,2-1-5-16,0 1 0 0,1 0 1 0,-2-1-4 16,-3 1 4-16,-5 0-3 0,-5-2-1 0,-4 2 2 15,-4-1-4-15,-4 0-2 0,-2-1-2 0,-7-1-9 16,-1 0-8-16,-5 0-30 0,-1 0-97 15,-3-5-107-15,-3-1-184 0,-1 0-429 0,-1 1-576 0</inkml:trace>
  <inkml:trace contextRef="#ctx0" brushRef="#br0" timeOffset="179663.5044">12526 1638 1889 0,'0'0'340'0,"0"0"-243"15,0 0-58-15,0 0 11 0,0 0 40 0,0 0 56 16,0 0 39-16,130-119 11 0,-103 103-24 0,1-1-40 16,2-1-30-16,0 1-23 0,-1 0-18 15,1 2-7-15,-4 1-14 0,-1 0-4 0,-3 4-7 16,-3-1-6-16,-4 3-2 0,-5 3-2 0,-3 1 0 16,-4 2-3-16,-2 2-3 0,-1 0-4 0,0 0-10 15,0 0-3-15,0 0-7 0,0 2-7 0,-1 2-4 16,-1 4 7-16,1 8 7 0,0 6 6 0,1 8 12 15,-1 8-5-15,0 5 1 0,-2 7 0 0,3 6 0 16,-1 4 6-16,0 1 1 0,-1 2 1 16,0 0 3-16,1 2-5 0,0-4 2 0,-3 0 2 15,1-4-6-15,2-5 1 0,-3-3-3 0,1-1-1 16,0-5-2-16,1 0 0 0,-2-3-2 16,0 1-3-16,2-1 2 0,-2 1-6 0,1-3-4 15,1 0-4-15,1-6-7 0,-1-3-1 0,1-4-10 16,-2-2-17-16,2-4-26 0,0 0-36 15,1-4-56-15,-1-2-89 0,0-5-193 0,1-4-986 0</inkml:trace>
  <inkml:trace contextRef="#ctx0" brushRef="#br0" timeOffset="180636.4947">1127 4736 3108 0,'0'0'78'0,"0"0"-30"0,0 0-46 0,0 0-20 16,0 0-7-16,0 0 7 0,0 0 14 0,0 0 11 15,0 0 7-15,161-119-18 0,-62 89 1 0,13-3-4 16,1 4 2-16,5 2 18 0,0 2 0 16,9 1 2-16,6-1-2 0,9 0 0 0,2 1 1 15,8-1-1-15,4 0 1 0,3 1-3 0,9 0 2 16,2 0 1-16,7 0 5 0,6-2 7 0,8 1 2 15,10-1 7-15,9-3 3 0,11 0 0 16,9 0 1-16,11 0-4 0,6 1-7 0,9 4-2 16,9-1-5-16,5 2-3 0,11 3-1 0,6 2-5 15,6 1-3-15,3 1 0 0,5 2-2 0,-4 1 1 16,0 2-3-16,0 0-3 0,-4 3 2 16,0 1-1-16,-5 0 3 0,-2 1-2 0,-6 2-1 15,-1-1 1-15,-8 2-4 0,-3 0 6 0,-6 1 3 16,-4 2 2-16,-6 0 6 0,-5 0 3 0,-8 0 0 15,-4 3 4-15,-6 4-3 0,-6 2-7 0,-8-1 0 16,-9-1-3-16,-10 0 1 0,-13-3 3 16,-17-1-1-16,-13 2-1 0,-12-2-1 0,-16-1-3 15,-10-2-3-15,-16 0-1 0,-12 0 0 0,-16 0-1 16,-13-4 1-16,-9 0 0 0,-7-1 0 0,-7 2 0 16,-6-2 1-16,-6 1 1 0,-5 1 1 15,-5 1-1-15,-4-1 1 0,-1 1-1 0,-6 1 0 16,-1 1-7-16,-1 0 0 0,0-2 0 0,0 2 0 15,0 0 0-15,-1-1 0 0,-2 1 0 16,-1 0 0-16,1-2 0 0,1 2 0 0,-3-1 0 16,2-1 0-16,0-1-5 0,-4 0-2 0,1-2-2 15,-1-1 2-15,-2 1-5 0,-3-2 3 16,0 0 1-16,-1 2-2 0,1-1 0 0,1 1-3 0,-2 1-8 16,-1-3-10-16,2 1-17 0,1-2-31 15,0 2-43-15,-4-2-71 0,1-2-136 0,3 1-592 16,5 1-903-16</inkml:trace>
  <inkml:trace contextRef="#ctx0" brushRef="#br0" timeOffset="184932.9608">2616 5757 39 0,'0'0'671'0,"0"0"-184"0,0 0-90 16,0 0-44-16,0 0-77 0,0 0-145 16,0 0-38-16,0 0-21 0,0 0-10 0,0 0-5 15,0 0 0-15,0 0 1 0,31 6 4 0,-13-6 3 16,3 0 1-16,3 0-1 0,5 0-3 0,6-1-1 16,0-4-8-16,3-3-7 0,3 3-6 0,-1-3-10 15,2 1-1-15,-1-3-3 0,0 1-5 16,-2 0-1-16,0-1-4 0,-4 3-3 0,1-1-3 15,-3 1 1-15,-1-1-1 0,-2 0-1 0,-2 2 0 16,-4 0-2-16,-5 0-1 0,-1 1 2 0,-6 2 0 16,-1 0 0-16,-6 1 1 0,-1 2 1 15,-3 0 3-15,-1 0 5 0,0 0 3 0,0 0 2 16,0 0-2-16,0 0-5 0,0 0-4 0,0 0-4 16,-1 0-5-16,1 0 1 0,0 0-3 0,0 0-2 15,0 0-2-15,0 0-5 0,0 0-5 16,0 0-5-16,0 0-8 0,0 0-12 0,0 0-15 15,0 0-14-15,2 0-11 0,1 0-24 0,2 0-37 16,-1 2-53-16,3-2-130 0,-3 1-287 0,0-1-576 16</inkml:trace>
  <inkml:trace contextRef="#ctx0" brushRef="#br0" timeOffset="189476.7913">4518 5205 1859 0,'0'0'137'0,"0"0"22"16,0 0 2-16,0 0 23 0,0 0 21 0,0 0-28 15,0 0-33-15,0 0-40 0,0 0-40 0,0 0-26 16,0 0-26-16,0 0-28 0,-36-90-18 0,36 97 2 16,0 10 7-16,0 6 12 0,2 9 21 15,-1 8-3-15,1 6 0 0,-2 5 4 0,0 2-4 16,0 8 2-16,0-3-1 0,0 2 0 0,-5-2 3 15,-1-2-2-15,1-1 1 0,0-7-3 16,0 0-2-16,1-6 0 0,-1-3-3 0,0-5-2 16,4-1-1-16,-2-5-4 0,3-1-9 0,0-4-25 15,0-4-47-15,0-5-58 0,0-4-77 0,3-6-139 16,-2-4-193-16,0 0-164 0,0 0-280 0</inkml:trace>
  <inkml:trace contextRef="#ctx0" brushRef="#br0" timeOffset="189911.7652">4413 5372 0 0,'0'0'268'0,"0"0"229"0,0 0-73 0,-25-205-10 16,23 162-107-16,1 3-81 0,1 3-53 0,0 1-58 15,0 6-33-15,2 1-13 0,4 2-11 0,1 5-12 16,0 2-16-16,3 0-7 0,2-1-11 16,4 4-5-16,1 0 1 0,0 1-5 0,3 2 1 15,1 3-2-15,-1 2-1 0,0 5-2 0,0 3-3 16,-2 1-3-16,0 1-3 0,-1 8-1 0,-1 6 0 15,0 5 0-15,-1 4 2 0,-1 4-2 0,0 3 2 16,-2 4-2-16,-2 2 1 0,-3 1 3 16,-2 4-4-16,-3 1-1 0,0-1-2 0,-2-1 4 15,-3-2 1-15,-3-2 6 0,-5 2 2 0,0 1 1 16,-4-1 3-16,-4 0 1 0,-1 4 4 16,-1-5-3-16,-3 1 0 0,1-2 3 0,-1-2 0 15,3-3 3-15,-2-1 4 0,2-4 2 0,2 0 3 16,3-4 4-16,4-5 0 0,2-4-1 0,6-5-6 15,2-1-3-15,2-2-4 0,0-1 1 16,0 1 7-16,5 0 4 0,5 0 13 0,0 3 5 16,6 1 1-16,1 0-1 0,6 2-11 0,1 1-7 15,2-1-5-15,2 0-3 0,1 2-2 0,1-2-2 16,-2 0-4-16,1 1-4 0,-2 1 0 16,1 1-2-16,-4-1 0 0,-2 1-1 0,-1-1-4 15,-4-2 1-15,-2 2-6 0,0 3-9 0,-2-3-41 16,-2 1-32-16,0-3-20 0,-2-2-32 0,0-4-102 15,0-1-267-15,-2-4-398 0,-2 1-106 0</inkml:trace>
  <inkml:trace contextRef="#ctx0" brushRef="#br0" timeOffset="190212.0856">5428 4964 2264 0,'0'0'82'15,"0"0"-41"-15,0 0 23 0,0 0 44 16,0 0 30-16,0 0 7 0,0 0-27 0,-119-61-38 16,101 69-25-16,-2 5-18 0,-1 7-9 0,1 5-2 15,-1 5-2-15,0 9 1 0,1 2-1 0,0 7-3 16,1 4-4-16,-1 3-1 0,2 3-4 0,2 1 1 16,-2 4-1-16,7-2-4 0,1 0 4 15,2-2-3-15,5-2-3 0,3-7 2 0,1-3-5 16,9-3-4-16,1-6-3 0,4-4-1 0,2-3-6 15,4-7 5-15,2-4-3 0,3-3 0 0,3-6 6 16,1-5-5-16,2-4-7 0,0-2-31 0,1-5-26 16,-2-6-34-16,-1-3-74 0,-4-3-68 15,0-1-151-15,-3-2-234 0,-10 3-344 0,-3 6 313 0</inkml:trace>
  <inkml:trace contextRef="#ctx0" brushRef="#br0" timeOffset="190848.8796">5122 5605 1392 0,'0'0'292'0,"0"0"-157"0,0 0-37 16,0 0 17-16,0 0 18 0,0 0-3 0,0 0-30 15,0 0-39-15,0 0-35 0,0 0-9 0,0 0 2 16,0 0 8-16,0 0 8 0,0 0 0 16,-19 41-8-16,53-58-5 0,6-7 3 0,4-3-9 15,3-5-5-15,1-3 1 0,-2-4-6 0,3-1 0 16,-5-5 7-16,1 4 0 0,-3-2 2 0,-5 2 3 15,-5-1 2-15,-3 6 2 0,-4 1 1 0,-6 5 7 16,-6 2 12-16,-3 5 24 0,-2 5 24 16,-5 3 12-16,-2 4 4 0,-1 3-16 0,0 2-14 15,0 4-8-15,0 1-10 0,-1 1-9 0,0 0-15 16,1 0-16-16,-1 1-15 0,0 2-15 0,-2 2-12 16,0 8 6-16,1 5 5 0,-1 12 11 0,-4 9 14 15,-1 5-5-15,0 7 3 0,-2 1-1 16,1 3-1-16,-3 2 3 0,-1 5 1 0,0-1-2 15,-4 1-1-15,1-1 3 0,-1-2-5 0,-2-3 2 16,4-2 1-16,-1-7-3 0,4-4-1 0,0-6-1 16,4-5-3-16,1-5 1 0,5-8-1 15,2-3-1-15,0-5 0 0,0-7-5 0,0-1 2 16,0-3 2-16,1 0 3 0,2 0 4 0,-1-3 3 16,1-3 2-16,-1-2 2 0,4-7 7 15,2-6-5-15,0-7-2 0,1-9-3 0,2-4-9 16,-1-5 1-16,0-7 0 0,1-3-2 0,-1-6 0 15,0-4 0-15,3-3-1 0,0-3-2 0,-1-2 1 16,1 2-6-16,4 3 1 0,-4 5 0 16,5 7-1-16,-6 10 5 0,-1 13 0 0,-1 10-1 15,-3 9 2-15,-2 6-4 0,0 6-6 0,-4 3-4 16,3 0-7-16,2 8-1 0,0 5 4 0,0 9 6 16,3 7 4-16,1 8 8 0,0 5 3 0,-1 2 0 15,2 5 7-15,-2 0-8 0,-2 0 0 0,-1 3 0 16,3 1 1-16,-2-3 0 0,-3 0 0 15,3 0-1-15,-4-1-1 0,3-3-2 0,-2-1 1 16,3-4-1-16,-4-4-3 0,2-4 3 0,-1-2-9 16,2-3-13-16,-1-2-57 0,0-2-22 15,-1-2-32-15,-2-3-32 0,-2-4 3 0,0-3-59 16,-1 0-112-16,-2-4-392 0,-2-2-751 0</inkml:trace>
  <inkml:trace contextRef="#ctx0" brushRef="#br0" timeOffset="191048.6254">5563 5794 2398 0,'0'0'136'0,"0"0"-65"0,0 0-6 15,0 0 30-15,0 0 19 0,0 0-1 16,0 0-14-16,0 0-25 0,0 0-11 0,0 0 6 16,0 0-8-16,0 0-6 0,0 0-12 0,153-93-11 15,-111 71-8-15,6 3-10 0,-3-3-3 16,5 0-4-16,-1 1-3 0,-3-1-6 0,-2 1-10 15,-5 1-12-15,-6 2-49 0,-2 1-131 0,-5 3-220 16,-9 3-694-16,-7 5-573 0</inkml:trace>
  <inkml:trace contextRef="#ctx0" brushRef="#br0" timeOffset="191534.2288">6527 5050 2448 0,'0'0'131'16,"0"0"-85"-16,0 0-21 0,0 0-3 0,0 0 21 15,0 0 53-15,0 0 24 0,0 0-3 16,0 0-25-16,0 0-56 0,0 0-32 0,0 0-20 16,0 0 4-16,0 0 14 0,-7-51 20 0,11 88 23 15,1 14 3-15,-4 7-1 0,0 8-10 0,-1 7-3 16,0 3-7-16,0 3-5 0,-2-1-1 15,0-4-4-15,-1-5-1 0,0-7 0 0,3-7-1 16,0-8 2-16,0-6 0 0,7-7 2 0,-3-4-1 16,4-5 3-16,2-3 1 0,0-4-3 15,-1-6-1-15,2-1-3 0,1-3-1 0,4-4 3 16,-1-1-3-16,5-3 3 0,7-1-1 0,2-10-3 16,5-1 0-16,1-5-7 0,3-3-5 0,2 0-4 15,4-3-3-15,-2 1-8 0,0 1-12 0,-1-1-32 16,-6 2-52-16,2-1-63 0,-6 1-121 15,0 0-171-15,-8 6-469 0,-8 5-777 0</inkml:trace>
  <inkml:trace contextRef="#ctx0" brushRef="#br0" timeOffset="191880.051">8285 4986 2300 0,'0'0'479'0,"0"0"-403"0,0 0-25 0,0 0 4 15,0 0 17-15,0 0 24 0,-98-168 4 16,79 151-12-16,3 2-25 0,-5 2-14 0,1 4-8 16,3 3-12-16,-2 5 0 0,6 1-9 0,-3 0-6 15,3 7-10-15,-5 12-5 0,3 6-3 0,-5 8 0 16,-1 12 7-16,0 7-1 0,-3 8 1 15,6 5 0-15,0 1-2 0,2-1 0 0,10 0-2 16,0-4 2-16,6-1 1 0,3-1-2 0,10-6 1 16,3-3 0-16,9-5-2 0,1-5 4 0,5-4-3 15,6-8-2-15,1-4-4 0,3-6 0 0,2-5-2 16,0-8-6-16,5-2-7 0,0-3-13 0,-1-5-28 16,2-9-73-16,-2-5-95 0,-3-4-146 15,-1-3-212-15,-13 5-257 0,-10 7-305 0</inkml:trace>
  <inkml:trace contextRef="#ctx0" brushRef="#br0" timeOffset="192116.0979">8756 4901 1719 0,'0'0'437'15,"0"0"-141"-15,0 0-82 0,0 0-38 0,0 0-3 16,0 0-19-16,0 0-35 0,0 0-34 16,0 0-26-16,0 0-25 0,0 0-16 0,0 0-13 15,0 0-19-15,0 0 5 0,-26-26 5 0,25 56 11 16,-3 6 16-16,3 9-2 0,-1 4-6 0,0 3-5 15,0-1-1-15,0-1-3 0,2-3-1 16,-1 0 0-16,1-3-5 0,-1-1 3 0,0 2-1 16,-1-6-4-16,-1-1 1 0,0-4-3 0,2-3 0 15,0-3-2-15,-1-4-14 0,0-3-28 0,-2-3-43 16,3-2-37-16,1-3-54 0,0-4-88 0,0-1-32 16,0-5-128-16,0-1-225 0,0-2-382 0</inkml:trace>
  <inkml:trace contextRef="#ctx0" brushRef="#br0" timeOffset="192428.4899">8643 5391 6 0,'0'0'688'0,"0"0"-186"0,0 0-136 16,0 0-89-16,0 0-56 0,0 0-29 0,0 0-38 15,0 0-50-15,0 0-39 0,0 0-33 0,0 0-24 16,0 0-3-16,0 0 7 0,0 0 3 16,53-169 3-16,-19 151-3 0,0-1-5 0,-1-1-3 15,2-2 1-15,-2 1 1 0,-1 0 4 0,-2-1 14 16,-3-1 25-16,-3 2 26 0,-4 1 23 0,0-1 9 15,-8 5-6-15,1 2-3 0,-7 2-4 16,0 1-2-16,-4 5-1 0,-1 0-10 0,-1 4-12 16,0 0-16-16,0 2-17 0,0 0-14 0,-1 0-16 15,0 2-12-15,-2 3-13 0,0 5-3 0,1 8 7 16,-5 9 7-16,1 10 13 0,-1 6 1 0,-2 5-3 16,1-3 0-16,3 2-5 0,-1-1 3 15,4-4-2-15,1 0-2 0,0-1 2 0,1-1-1 16,0-5-4-16,0-1-5 0,2-3-8 0,4-3-16 15,1-5-28-15,1-3-23 0,2-4-31 0,4-5-76 16,0-3-91-16,-3-3-342 0,-2-4-676 0</inkml:trace>
  <inkml:trace contextRef="#ctx0" brushRef="#br0" timeOffset="192864.6255">9381 4916 1884 0,'0'0'412'16,"0"0"-130"-16,0 0-66 0,0 0-11 0,0 0-6 15,0 0-44-15,0 0-34 0,0 0-23 16,0 0-24-16,0 0-32 0,0 0-32 0,0 0-15 16,0 0-2-16,-23-91 8 0,15 126 13 0,-5 8 4 15,0 6-2-15,1 1-6 0,0 3-3 0,-1-3 2 16,-1 1-1-16,3-3 0 0,-2-3-1 16,2 0-1-16,-1-2 1 0,1-3-2 0,-1 0-1 15,3-7 1-15,2-3-2 0,1-6 1 0,3-7-2 16,2-5-3-16,1-4 1 0,0-5-2 0,0-3 4 15,1 0 5-15,1 0 2 0,-1-3 8 0,5-6 4 16,-1-8-1-16,5-6-3 0,1-8-4 16,2-5-6-16,-1-9-3 0,-1 0 0 0,1-3 0 15,0-7-2-15,-1-3-1 0,7-6 0 0,0-5 0 16,-1-2-5-16,2 2 4 0,1 7-2 0,-1 10 1 16,-1 11 5-16,-6 12-4 0,-2 10 0 15,-2 8-4-15,-5 7-4 0,-2 3-3 0,3 1-4 16,-3 1 2-16,2 8 6 0,1 7 1 0,2 5 9 15,4 8 0-15,0 10 0 0,0 3 0 0,2 6-2 16,-2 3 1-16,3 2-2 0,2 0 0 16,-2 1 0-16,5-4 0 0,-3 1 1 0,2-5 0 15,3 0-3-15,-1-5-3 0,0-1-4 0,-2 0-10 16,0-5-17-16,1-1-31 0,-3-3-111 16,0-2-121-16,-6-9-273 0,-5-6-1198 0</inkml:trace>
  <inkml:trace contextRef="#ctx0" brushRef="#br0" timeOffset="193448.314">9241 5328 2814 0,'0'0'106'0,"0"0"-50"0,0 0-30 15,0 0 1-15,0 0 7 0,0 0 1 16,0 0-14-16,0 0-8 0,0 0-8 0,0 0 1 15,142-66-3-15,-93 53 0 0,5 1 0 0,-1-3-1 16,4 0-3-16,-6-4 2 0,-2 1-8 16,-5-4-4-16,-3 1-14 0,-7-4-14 0,-6-4-25 15,0-2 0-15,-7-3 16 0,-2 1 17 0,-7-1 36 16,-1 4 14-16,-3 5 13 0,-6 3 23 0,0 4 21 16,-2 0 14-16,0 2 6 0,0 2-1 15,-2 0-4-15,1 3-4 0,-1 2-6 0,0 3-9 16,-2 2-6-16,3 3-6 0,1-1-6 0,0 2-10 15,0 0-7-15,0 0-11 0,0 0-2 0,0 0-4 16,0 0-4-16,0 0-1 0,0 0-4 0,0 0-1 16,0 0-4-16,-1 2-5 0,1-1-3 15,0 1-6-15,-2-1-2 0,2 2-2 0,0 4 1 16,-1 4 8-16,0 8 7 0,0 2 6 0,-1 3 5 16,-1 4-3-16,3-1-1 0,-1-2-1 0,1 2-1 15,0-4 1-15,0 1-4 0,0-2-6 0,0-1 0 16,0 1 0-16,0-1 0 0,0 4 0 15,0-2 0-15,-1 3 0 0,0 0 0 0,-2 0 0 16,0 1 0-16,2 1 0 0,0 1 0 0,0 2 0 16,0-1 0-16,0 0 0 0,1 1 0 15,0-3 0-15,1-1 0 0,2-1 0 0,3-4 0 16,-1-3 0-16,4-5 0 0,0 0 0 0,1-3 0 16,0-2 0-16,2-1 0 0,3-2 0 15,0-2 0-15,4-2 0 0,2-2 0 0,0 0 0 16,1 0 0-16,2-3 0 0,0-3 0 0,-1-3 0 15,3 0 0-15,-3-4 0 0,1 1 0 0,1-2 0 16,-2-3 0-16,3-4 0 0,-4-2-9 0,1-5-94 16,1-3-63-16,-1-3-131 0,-9 9-342 15,-4 6-1259-15</inkml:trace>
  <inkml:trace contextRef="#ctx0" brushRef="#br0" timeOffset="193771.9947">10511 4580 1949 0,'0'0'672'0,"0"0"-492"16,0 0-29-16,0 0 5 0,0 0-2 0,0 0-11 15,0 0-31-15,0 0-38 0,0 0-28 16,0 0-26-16,0 0-16 0,0 0 6 0,0 0 8 16,0 0 11-16,-27 106 11 0,22-61-7 0,0 2-9 15,1 1-3-15,-1-1-3 0,1 2-1 16,1 1 2-16,-4-3-1 0,4-3-1 0,-1-2-2 15,1-5-4-15,2-2 1 0,1-2-2 0,0-3 3 16,0-2-4-16,2-1 0 0,4-4 0 0,-1-2-5 16,2-4 2-16,1-4 0 0,-1 1-2 15,2-3 6-15,2-1-5 0,0 0 2 0,3-2-3 16,-1-2-4-16,6 0 3 0,-1-1-1 0,4-2 2 16,0-2 0-16,0-1-7 0,0 0-4 0,1 0-8 15,-5 0-15-15,-1-4-21 0,-1-1-29 0,-2-4-49 16,-2-2-116-16,-3 0-219 0,-1 2-1163 0</inkml:trace>
  <inkml:trace contextRef="#ctx0" brushRef="#br0" timeOffset="194281.4581">11101 4772 1447 0,'0'0'115'0,"0"0"-82"0,0 0 24 16,0 0 77-16,0 0 79 0,0 0 54 0,0 0 6 15,0 0-52-15,0 0-63 0,0 0-48 0,0 0-50 16,0 0-23-16,0 0-13 0,0 0-17 15,14-61-6-15,-28 78 1 0,-2 8 1 0,-4 6 2 16,-1 8 6-16,-1 7 10 0,-3 4 5 0,-1 6 1 16,4 1 1-16,0 1-5 0,2-3 0 0,5-1 3 15,1-5-7-15,7-2-7 0,4-3-3 16,3-5-5-16,0 0 0 0,8-6 6 0,4-2-6 16,4-3 0-16,5-5 1 0,4-3-3 0,5-6 3 15,4-3-2-15,3-4-5 0,6-5-5 16,4-2-14-16,-1-2-81 0,3-7-46 0,-3-5-113 15,-12 3-285-15,-12 2-667 0</inkml:trace>
  <inkml:trace contextRef="#ctx0" brushRef="#br0" timeOffset="194917.5338">10968 5268 2127 0,'0'0'150'0,"0"0"-86"15,0 0-6-15,0 0 37 0,0 0 36 16,0 0 4-16,0 0-29 0,0 0-23 0,0 0-26 16,0 0-6-16,0 0 2 0,0 0-13 0,0 0-6 15,123-60-1-15,-83 43-2 0,2-1-1 16,0-2-1-16,-2-1 0 0,-1 0-4 0,-5-2 0 16,-2 2-1-16,-4-2 1 0,-2 1 2 0,-5 2 7 15,-5 4 8-15,-3 2 4 0,-6 5 5 0,-2 4 3 16,-2 2-4-16,-3 1-4 0,0 2-8 0,0 0-12 15,0 0-14-15,-3 0-8 0,1 3-10 16,-2 4-12-16,3 3 0 0,-2 7 3 0,1 11 7 16,-3 7 13-16,2 5 3 0,-2 5 2 0,3 2-1 15,-1-1 0-15,1-1-3 0,1-1-2 16,-2-1 1-16,3-3-5 0,-1-4 1 0,0-8-3 0,1-1 2 16,-2-4 1-16,1-5-1 0,1-1 2 15,0-5 1-15,0-3 0 0,0-4 1 0,0-2 4 16,0-3-3-16,0 0 5 0,0 0 5 0,0 0 2 15,0 0 11-15,0-6 2 0,1-5-7 0,-1-6-7 16,0-8-10-16,0-6-7 0,0-8 2 16,0-5 0-16,0-5 1 0,0-4-3 0,2-2-2 15,4-3-1-15,-1-3 1 0,4-4 1 0,-1-1 1 16,2 1 3-16,0 7-2 0,0 8 0 16,-1 8 2-16,-2 10-4 0,-2 12 3 0,-2 8-3 15,-1 5-2-15,-2 6-5 0,0 1-4 0,0 0-11 16,0 1-11-16,2 9 8 0,0 5 1 0,2 9 12 15,3 12 12-15,-1 3-2 0,2 6 2 16,1 6 2-16,2 0-1 0,-1 1 2 0,5-2 0 16,0-3-2-16,1-3 3 0,3-6-2 0,2-1 2 15,1-3 0-15,-1-4 0 0,2-3-4 0,0-5-1 16,-1-8 4-16,-1-1-1 0,-1-7 5 16,-4-3-1-16,3-3 0 0,-4 0 1 0,1-9-1 15,-4-4 1-15,2-3-2 0,-4-4-6 0,-3-7-14 16,1-3-26-16,-5-4-34 0,1-5-42 0,-3-3-79 15,1-7-66-15,-1-2-109 0,0 10-434 0,2 13-460 0</inkml:trace>
  <inkml:trace contextRef="#ctx0" brushRef="#br0" timeOffset="195366.287">12510 4408 2352 0,'0'0'208'0,"0"0"-113"0,0 0-17 15,0 0-2-15,0 0-3 0,0 0 0 0,0 0-2 16,0 0 3-16,-132 52 4 0,103-22 4 16,-2 5-8-16,1 7-14 0,-2 5-10 0,-1 9-14 15,1 3-5-15,1 7-4 0,0 0-4 16,3 2-4-16,5-4-1 0,4-1-3 0,5-4-3 16,6-4 1-16,1-5-5 0,6-5-1 0,1-2 1 15,6-5-2-15,4-1 2 0,3-3 2 0,3-5-2 16,1-6 6-16,2-3 0 0,5-5-3 0,2-4 4 15,1-4-4-15,1-5 2 0,0-2-2 0,0 0 1 16,2-9-4-16,-2-3 0 0,1-5 1 16,-1-2-5-16,0-1 1 0,-3-1 1 0,0-5-2 15,-5 1 2-15,1-1-3 0,-1 2 0 0,-5 0-2 16,-2 8-3-16,-4 2 2 0,-3 6 2 0,-3 5 1 16,-2 2-1-16,-1 1 0 0,0 0-2 15,0 0-5-15,0 0-4 0,-1 1-7 0,-2 6-5 16,1 2 8-16,-1 5 7 0,-2 7 9 0,2 2 6 15,-5 5-3-15,3 1-2 0,0 3-1 0,0 0 3 16,0 2-3-16,3-2 1 0,-1 0-2 16,2 2 2-16,1 1-3 0,0 1-1 0,5-1 1 15,0-1-2-15,4-5 2 0,2-1-10 0,0-4-6 16,3-3-8-16,2-2-28 0,-1-5-54 16,4-6-104-16,-2-4-176 0,-3-2-384 0,-5-2-1023 0</inkml:trace>
  <inkml:trace contextRef="#ctx0" brushRef="#br0" timeOffset="195682.9969">13257 4516 2360 0,'0'0'215'0,"0"0"-96"16,0 0-14-16,0 0 0 0,0 0-9 15,0 0-20-15,0 0-30 0,0 0-6 0,0 0 0 16,-123 33 8-16,91 5 4 0,-1 4-7 0,3 8-3 15,0 3 1-15,3 6-4 0,-1 0 2 0,2 2-1 16,2 1-8-16,3-2-2 0,4-6-5 16,2-2-4-16,6-4 1 0,4-4-3 0,3 1-5 15,2-3-1-15,1-1-2 0,5-3-4 0,5-1 3 16,5-7-1-16,-2-2 1 0,6-2 3 0,1-5-4 16,1-2-1-16,3-2-3 0,1-3-9 15,1-5 5-15,3-3-4 0,0-3-6 0,0-3-2 16,0 0-11-16,-3-5-11 0,-2-3-19 0,-3-6-42 15,-2-5-45-15,-1-3-61 0,-6-5-49 0,0-7-98 16,-5 6-291-16,-2 10-543 0</inkml:trace>
  <inkml:trace contextRef="#ctx0" brushRef="#br0" timeOffset="195834.6082">13020 5151 274 0,'0'0'717'0,"0"0"-167"0,0 0-174 0,0 0-123 15,0 0-51-15,0 0-26 0,0 0-25 0,0 0-10 16,0 0-9-16,0 0-16 0,0 0-16 15,0 0-18-15,0 0-14 0,0 0-16 0,33 83-15 16,-3-83-17-16,2 0-12 0,4 0-4 0,-1-2-5 16,0-2-4-16,0-2-7 0,-1 1-23 15,0 3-132-15,-10-2-235 0,-9 3-942 0</inkml:trace>
  <inkml:trace contextRef="#ctx0" brushRef="#br0" timeOffset="196534.0533">2921 8023 1797 0,'0'0'105'16,"0"0"-32"-16,0 0 59 0,0 0 72 0,0 0 60 15,0 0 6-15,0 0-47 0,0 0-52 0,0 0-46 16,0 0-30-16,0 0-20 0,0 0-13 0,25-144-11 15,-23 144-9-15,-2 0-9 0,2-2-6 0,0 2-3 16,5-1-4-16,5-1-1 0,7-1 3 0,6 0-2 16,9-3 0-16,6 1 0 0,6-3-2 0,8-2-1 15,3-1-6-15,3-2-4 0,-1 0-4 16,-5-1-1-16,0 0 1 0,-7-1 0 0,0 1-2 16,-8 1-2-16,-4 0-3 0,-4-1-8 0,-6 2-4 15,-2-1-10-15,-7 1-20 0,-1 1-34 16,-6 1-57-16,-4 1-103 0,-4-1-155 0,-1 4-575 15,0 2-820-15</inkml:trace>
  <inkml:trace contextRef="#ctx0" brushRef="#br0" timeOffset="198985.242">4649 7119 0 0,'0'0'0'0,"0"0"0"0,0 0 282 16,0 0 40-16,0 0 6 0,0 0-21 0,0 0-35 16,0 0-30-16,0 0-47 0,0 0-33 15,0 0-19-15,0 0-20 0,-50-43-17 0,50 41-11 16,0 2-17-16,0-1-14 0,0-1-15 0,0-1-16 15,1-2-10-15,4 1-7 0,-1-3-5 0,3 1 1 16,3 1 0-16,4-1-2 0,3-1 1 16,5 1-1-16,1 2 1 0,6 1 1 0,-1-1-2 15,0 3-1-15,1-1-2 0,-2 2-2 0,0 0-2 16,-4 0 1-16,0 0-4 0,-4 0 0 0,0 2 1 16,-7 1-2-16,0-1 0 0,-3-1 1 0,-2-1-1 15,-4 0 4-15,0 0 3 0,0 0 0 16,-2 0 6-16,-1 0 7 0,0-1 9 0,2-4 13 15,-1 0 18-15,2-3 10 0,-2-1 3 0,0 1-4 16,1-1-9-16,-2 2-4 0,1-1-3 0,-1 2-3 16,0 2-3-16,0-1-4 0,0 2-6 15,0 1 0-15,-1 2-4 0,-1 0-7 0,1 0 0 16,0 0-14-16,-1 3-8 0,1 2-7 0,-2 4-14 16,2 4-1-16,-3 6 4 0,0 12 3 15,-4 7 8-15,3 9 5 0,-2 3-2 0,-1 3-1 16,2 5 0-16,-1 0 0 0,-1 0 4 0,0 0 0 15,1 0 0-15,0-2 3 0,-1-2-5 0,2-2 3 16,0-1 2-16,1-4-4 0,1-2 0 0,2-5-5 16,2-5-13-16,0-3-21 0,2-3-34 0,5 0-42 15,0-6-56-15,3-1-58 0,0-6-112 16,5-6-238-16,-5-4-404 0,-4-3-237 0</inkml:trace>
  <inkml:trace contextRef="#ctx0" brushRef="#br0" timeOffset="199180.7746">4730 7797 2302 0,'0'0'153'0,"0"0"-39"0,0 0-3 0,0 0 19 16,0 0 14-16,0 0-27 0,0 0-67 0,0 0-40 15,0 0-26-15,0 0-2 0,0 0 11 16,0 0 1-16,0 0 3 0,0 0-7 0,130-103-2 15,-88 85-21-15,2-3-21 0,2-1-32 0,1 0-76 16,0 1-188-16,-11 6-465 0,-12 6-571 0</inkml:trace>
  <inkml:trace contextRef="#ctx0" brushRef="#br0" timeOffset="199449.7664">5556 6949 2123 0,'0'0'237'0,"0"0"-87"0,0 0-9 0,0 0 28 15,0 0 20-15,0 0-7 0,0 0-58 16,0 0-50-16,0 0-39 0,0 0-31 0,0 0-5 16,0 0-1-16,0 0 2 0,0 0 4 0,-87 100 3 15,65-56 3-15,-2 3 2 0,1 6 1 16,0 0 0-16,-2 4 1 0,3 6 3 0,0-1 1 16,3-1 1-16,1-1-5 0,7-5-4 0,3-3-4 15,5-4-5-15,3-6-1 0,6-3 0 16,7-7-5-16,2-4 0 0,7-7-1 0,3-4-1 15,4-6 0-15,3-5-6 0,4-6-7 0,2 0-19 16,8-10-21-16,-5-4-43 0,2-3-49 0,-4-5-59 16,-3-1-78-16,-2-1-164 0,-12 5-324 0,-7 7-435 15</inkml:trace>
  <inkml:trace contextRef="#ctx0" brushRef="#br0" timeOffset="200026.4535">5391 7535 63 0,'0'0'588'16,"0"0"-187"-16,0 0-65 0,0 0-30 0,0 0-35 16,-125 53-55-16,121-50-78 0,3-3-66 0,1 0-58 15,5 0 2-15,4-1 0 0,6-6 12 0,4-1 27 16,7-6-19-16,5-3-9 0,6-5-13 16,7-2 0-16,2-5-3 0,5-2-8 0,0 1 12 15,-2-1 1-15,-1 0 12 0,-2 2 27 0,2-1 18 16,-6 3 10-16,0 4 7 0,-3 0 2 15,-5 5-8-15,-2 1-10 0,-6 3-13 0,-5 5-17 16,-9 4-16-16,-3 3-10 0,-5 2 0 0,-4 0 5 16,0 10 15-16,-1 5 8 0,-4 8 1 15,-3 6-2-15,-2 8-13 0,-2 4-7 0,0 4-7 16,-5 1-4-16,4-2 3 0,-5 1-2 0,5-4 1 16,-3-2-2-16,4-4-9 0,3-2 2 0,0-5-1 15,5-1-1-15,-2-4 0 0,5-5-4 0,0-3-2 16,1-1 1-16,0-3 0 0,0-2 0 15,0-3-4-15,0-2 0 0,2-3-1 0,0-1 0 16,1 0 4-16,-1-5 1 0,-1-4 11 0,3-3-3 16,2-5 2-16,1-6-1 0,-2-5-10 0,4-4 7 15,0-5-2-15,1-5-1 0,-1-3-1 0,0-6-2 16,3-6-2-16,-2-4 1 0,2-5 4 16,2-2-2-16,2-2-1 0,-2-1-1 0,1 4-1 15,3 6 1-15,-4 6-2 0,1 14 1 0,-2 9 0 16,-2 9 0-16,-3 8 3 0,-3 4-2 0,2 5-2 15,-3 4 0-15,2 2-1 0,-3 0 0 16,4 11-3-16,-3 3 4 0,4 5 1 0,2 9 3 16,0 6 7-16,3 6-4 0,0 7 3 0,1 4-2 15,0 3-2-15,2 1 2 0,-2 1-1 16,1 0 2-16,-2 2-5 0,-2 2 2 0,0-3 0 16,-1-1-3-16,-2-6 3 0,2-2-3 0,-4-5-9 15,-1-2-15-15,2-4-31 0,-3-1-39 0,2-6-77 16,-3-2-87-16,3-4-113 0,-2-6-406 15,-3-8-947-15</inkml:trace>
  <inkml:trace contextRef="#ctx0" brushRef="#br0" timeOffset="200712.5074">5841 7656 1552 0,'0'0'472'16,"0"0"-371"-16,0 0-74 0,0 0-7 0,0 0 32 15,0 0 16-15,0 0 7 0,0 0-2 16,0 0-26-16,0 0-11 0,127-93-10 0,-83 66-8 16,8-2-11-16,2-1 1 0,0-5-4 0,-1 2-1 15,-1-1 8-15,-4 1-6 0,-5 0 28 0,-4 4 22 16,-8 3 14-16,-2 4 32 0,-7 5-2 16,-5 3 4-16,-4 4 3 0,-5 4-10 0,-6 3-6 15,0 3-11-15,-2 0-10 0,0 0-19 0,0 5-20 16,0 2-17-16,0 5-8 0,0 5 10 15,0 5 8-15,0 7 5 0,0 8-3 0,3 1-10 16,1 5-5-16,-2 3-5 0,5-1 2 0,-3-1 2 16,3-1-2-16,-1-2-1 0,1 0-3 0,2-5 0 15,1 0 1-15,-2-3 2 0,2-3-1 0,-5-6-3 16,3-4 0-16,-3-3-1 0,-1-5-2 0,-2-1 1 16,4-5 1-16,-5-3 2 0,-1-3-1 15,0 0 7-15,0 0 5 0,0-1 7 0,0-5 6 16,-4-4-8-16,0-5-6 0,-1-5-10 0,0-4-4 15,-2-6 1-15,3-4 1 0,-3-2-1 0,4-6-3 16,2-4 2-16,0-4-3 0,1-3-1 16,0-5 1-16,3-2-1 0,5-1 2 0,-3-7 3 15,3 3-4-15,1-1 1 0,3 4-1 0,3 4-5 16,-1 6 7-16,3 5-5 0,-1 8 0 16,3 3 1-16,2 6-5 0,0 3 1 0,1 7-1 15,1 5 0-15,-3 6-6 0,-2 4 2 0,-2 5-3 16,-2 0-6-16,-1 6-2 0,-7 6-9 0,1 4-2 15,-4 5-5-15,0 4-1 0,-3 4 7 16,-3 4 5-16,-2 1 13 0,-5 5 14 0,-4 1-1 16,0 3 5-16,-5 0 2 0,0 0-1 0,-2 0 2 15,0-2-2-15,1-1-1 0,0-2-1 0,5-1 3 16,-2-3 2-16,5-2 3 0,1-2 4 0,3-5 0 16,1-1 2-16,4-1 1 0,3-4 5 15,0 3 3-15,3-2 1 0,5-1 3 0,1-2-4 16,4-1-3-16,3 1-4 0,3-3-3 0,3 0-2 15,1-2-2-15,6-3-1 0,3-1-3 0,6-1-1 16,1-2-1-16,2 1 0 0,2-3 0 16,-3 2-4-16,-2-2-13 0,-4 0-36 0,-4-1-50 15,-1-2-70-15,-6 0-136 0,-6 0-525 0,-6 0-950 0</inkml:trace>
  <inkml:trace contextRef="#ctx0" brushRef="#br0" timeOffset="201655.87">8299 6866 2413 0,'0'0'199'0,"0"0"-67"0,0 0-56 15,0 0-2-15,0 0 16 0,0 0 10 16,0 0-12-16,0 0-19 0,0 0-25 0,0 0-15 15,0 0-10-15,0 0-12 0,0 0-8 0,0 0-13 16,-74-94-2-16,67 111 1 0,-3 8 4 16,-3 7 7-16,-3 9 2 0,-1 4 0 0,-1 3 0 15,1 2 0-15,4-1-2 0,2-2-1 0,2-2 1 16,5-2-1-16,0-1 0 0,4-6-1 16,0-2-1-16,5-4-3 0,1-5-4 0,3-2-7 15,6-6-2-15,-1-3 5 0,3-7 6 0,-1-3 12 16,4-4 4-16,0 0 0 0,1-10 6 0,3-1-1 15,-2-5 3-15,-3-1 1 0,-3-3 3 0,1-3 5 16,-5-1 3-16,-2-4 3 0,-1-1-3 16,0-4 0-16,-2-2-8 0,-3 0-2 0,2-4-5 15,-2 1-5-15,-1 1-1 0,4 1-4 0,-4 3-3 16,4 6-2-16,-4 4-1 0,3 6-8 0,-3 3-6 16,4 3-8-16,-4 4-14 0,4 1-9 0,-3 1-16 15,4 0-9-15,0 2 7 0,-2 0 15 16,3 0 21-16,-1-2 18 0,3 2 8 0,-2 0 2 15,0-2 5-15,1-1 9 0,-1 2 12 0,-3-3 12 16,2 1 11-16,1 1 7 0,-3 2 10 0,-2 0 7 16,-1-1 5-16,2 4 1 0,-3 0-10 15,-1 0-13-15,0 0-12 0,0 0-13 0,3 5-3 16,-1 1 4-16,0 3 6 0,4 3 4 0,0 4 3 16,-2 4-8-16,4 4-4 0,-2 5-2 15,-3 5-7-15,1 4-1 0,-2 4-2 0,-2 3-4 16,0-1 0-16,-1 2-3 0,0 0-1 0,-1-1-1 15,-1-1 2-15,-5-1-2 0,3-1-2 0,-2-4 1 16,0-3-6-16,1-4 5 0,2-4 1 0,-2-5-3 16,4-5 5-16,0-4-5 0,1-5 0 0,0-3 1 15,0-2-5-15,0-2 2 0,0-1 1 16,0 0 4-16,0-1 5 0,0-2 2 0,0-4 1 16,1-1 1-16,0-4 0 0,3-7-4 0,-1-6-3 15,-1-5-4-15,5-4-1 0,-4-6-1 16,4-5 1-16,-2-4-2 0,2-2 0 0,1-4 1 15,-2-1-1-15,1-2 0 0,1-4 4 0,-1-1-4 16,-1-2 1-16,3 1 0 0,1 3-8 0,1 6 4 16,1 4 0-16,2 6-3 0,0 10 3 15,-3 9-2-15,1 6 0 0,2 5 1 0,-3 4 0 16,1 3-2-16,-1 3-5 0,1 4-4 0,-1 1-11 16,2 0-6-16,-1 6-13 0,0 8-15 0,-1 5-21 15,0 5-33-15,-2 7-16 0,-1 4-25 16,-3 8-17-16,-1 0-22 0,-3 3-82 0,-1-2-192 15,-1-8-331-15,-4-14-443 0</inkml:trace>
  <inkml:trace contextRef="#ctx0" brushRef="#br0" timeOffset="201833.3035">8693 7321 1895 0,'0'0'431'0,"0"0"-188"0,0 0-44 16,0 0-13-16,0 0-6 0,0 0-37 0,0 0-58 15,0 0-35-15,0 0-29 0,0 0-12 0,0 0 1 16,0 0-3-16,0 0 0 0,147-89 1 0,-104 75-1 15,2 0-3-15,0 3 0 0,-3 0-3 16,-2 2-1-16,-5-1 0 0,-1 1-3 0,-2 1-9 16,-5 1-19-16,0 0-66 0,-5 1-116 0,-2 2-220 15,-8 1-648-15,-3 2-539 0</inkml:trace>
  <inkml:trace contextRef="#ctx0" brushRef="#br0" timeOffset="202391.8146">10448 6712 1389 0,'0'0'611'0,"0"0"-167"0,0 0-183 16,0 0-64-16,0 0-36 0,0 0-36 16,0 0-49-16,0 0-36 0,0 0-34 0,0 0-17 15,0 0-5-15,0 0 6 0,0 0 15 0,0 0 5 16,-98 127 2-16,98-85-4 0,0-1 0 15,5 3-2-15,-1 0 2 0,3-3 0 0,-3-1-2 16,2-3 1-16,-2-3 0 0,0-5 2 0,0-3 0 16,-2-6 3-16,0-5-3 0,1-2 1 0,-3-7 3 15,2-2 2-15,-2-1 14 0,0-3 13 16,0 0 14-16,0 0 3 0,0 0-6 0,0 0-4 16,0 0-1-16,0-3 4 0,0 1 5 0,-2-5-8 15,-1 0-16-15,1-7-16 0,-2-5-10 0,-1-3-2 16,2-2-2-16,-2-5 3 0,2-6-6 0,1-5-2 15,0-4 0-15,0-9-2 0,0-5 2 16,0-5 1-16,2-3 1 0,0-1-4 0,0-2 4 16,0 2 0-16,2 6-3 0,3 6 5 0,-1 6-7 15,4 9-6-15,0 6-6 0,3 8-5 0,1 4-3 16,5 5-11-16,1 5-13 0,6 3-18 16,0 4-4-16,5 5-7 0,0 0 2 0,1 5-16 15,2 9-40-15,-1 4-45 0,-1 7-77 0,-1 4-129 16,-8-5-305-16,-9-7-674 0</inkml:trace>
  <inkml:trace contextRef="#ctx0" brushRef="#br0" timeOffset="202984.6562">10299 7039 2704 0,'0'0'130'0,"0"0"-85"0,0 0-59 16,0 0 3-16,0 0 18 0,0 0 24 0,0 0-1 15,0 0-11-15,128-156-10 0,-86 129-4 16,4 1-1-16,6-4 1 0,4-1 1 0,-1-1 0 16,-1-2 2-16,-1-3 1 0,-2 3 1 0,-6 0 3 15,0 4-1-15,-6-1 0 0,-5 5 3 0,-5 2 2 16,-6 3 9-16,-6 4 13 0,-4 5 21 16,-5 5 26-16,-6 2 23 0,-2 5 6 0,0 0-7 15,0 0-23-15,0 2-30 0,-1 4-26 0,-2 0-18 16,-1 4-20-16,-1 6-3 0,-4 7 5 0,-1 6 1 15,-2 8 14-15,-3 6-4 0,2 2 1 16,-2 3-1-16,3 1-2 0,0-1 0 0,1 0-1 16,3 1 1-16,-1-3 0 0,-1-2 1 0,1-2 0 15,2-4-3-15,0-4 2 0,-1-3 1 0,3-7 1 16,-1-2 1-16,3-5-2 0,0-6-1 16,-2-3-1-16,5-3 1 0,-3-3 2 0,3-1 3 15,0-1 4-15,0 0 3 0,0 0 10 0,0-1 14 16,0-4 6-16,2 2 1 0,-1-4-2 15,2-4-11-15,1-5-18 0,0-8-14 0,3-7 0 16,1-7 0-16,3-7 0 0,2-4 0 0,5-5 0 16,0-4 0-16,4-3 0 0,0-1 0 0,-1-1 0 15,0 0 0-15,1 5 0 0,-1 3 0 0,-2 7 0 16,-1 9 0-16,-5 9 0 0,-2 10 0 0,-3 7 0 16,-2 7 0-16,-4 3 0 0,-1 3 0 15,-1 0 0-15,0 1-7 0,2 7-2 0,-1 0 0 16,3 9 3-16,3 5 5 0,0 8 0 0,2 3 3 15,0 7-4-15,2 1 2 0,-1 2 1 0,1 2-4 16,2 2 3-16,-2 0 1 0,3 0-1 16,-2-1-1-16,1 0-2 0,-1-2-17 0,-2 1-18 15,0 0-23-15,-1 0-13 0,-1-4-16 0,-2-2-22 16,-3-2-42-16,0-1-75 0,-2-1-86 16,0-10-280-16,-1-9-809 0</inkml:trace>
  <inkml:trace contextRef="#ctx0" brushRef="#br0" timeOffset="203312.6755">10877 7076 2397 0,'0'0'146'16,"0"0"-44"-16,0 0-58 0,0 0-15 0,0 0-3 15,0 0 1-15,0 0-2 0,0 0-3 0,0 0-4 16,106-160-6-16,-66 140-8 0,5 1-6 0,3-2 2 15,3 1 1-15,-1 2 3 0,3-2 9 0,-1 2 5 16,-5-1 7-16,2 2 3 0,-7 1 6 16,-3 2-1-16,-8 3-2 0,-3 2 0 0,-6 2-4 15,-9 3-2-15,-3 2 1 0,-5 2 5 0,-4 0 6 16,-1 2-4-16,0 5-1 0,0 6 19 0,0 6 7 16,-2 5 7-16,1 3 4 0,-2 4-29 15,2 0-16-15,1 1-6 0,0-2-5 0,0 1-3 16,1 0-2-16,4-2-2 0,0 1-8 0,3-2 4 15,0-4-6-15,0-4-9 0,-1-2-19 16,1-3-34-16,2-1-46 0,-3-3-88 0,1-2-104 16,-2-3-550-16,0-1-891 0</inkml:trace>
  <inkml:trace contextRef="#ctx0" brushRef="#br0" timeOffset="203485.6534">11668 6313 1892 0,'0'0'1010'0,"0"0"-964"0,0 0-14 16,0 0-9-16,0 0-4 0,0 0-15 0,0 0-39 15,0 0-19-15,0 0-14 0,0 0-2 0,0 0 4 16,0 0-68-16,0 0-144 0,0 0-259 0,86-43-317 16,-74 46-76-16</inkml:trace>
  <inkml:trace contextRef="#ctx0" brushRef="#br0" timeOffset="203775.2603">11954 6293 1924 0,'0'0'537'0,"0"0"-312"0,0 0-75 16,0 0-23-16,0 0-1 0,0 0-10 0,0 0-28 15,0 0-24-15,0 0-16 0,0 0 6 0,0 0-3 16,0 0 5-16,0 0-3 0,-29 164-16 0,25-127-2 16,0 1-5-16,3 3-1 0,-3 1 3 15,0 3-1-15,-2 3 3 0,0-1-1 0,0 2-1 16,-3-1-2-16,-1-1-2 0,0 1-2 0,1-5-4 15,0-1 1-15,1-4-5 0,2-4-4 0,2-6-1 16,3-1-11-16,-1-4 2 0,2-5-1 16,0-3-3-16,3-2 0 0,6-2 0 0,2-2 0 15,4 0 0-15,5-3 0 0,4 1 0 0,5-7 0 16,5 0 0-16,4-2 0 0,2-6 0 0,2-1 0 16,-2-2 0-16,-1-1 0 0,-5-2-11 0,-3-1-34 15,-5 0-25-15,-4-1-32 0,-5-1-42 16,-2-2-69-16,-4 2-136 0,-5 1-401 0,-2 7-1010 0</inkml:trace>
  <inkml:trace contextRef="#ctx0" brushRef="#br0" timeOffset="204128.6014">12423 6267 2612 0,'0'0'170'0,"0"0"-23"0,0 0 4 0,0 0 26 16,0 0-3-16,0 0-26 0,0 0-58 0,0 0-44 15,0 0-22-15,0 0-31 0,0 0-3 0,0 0 5 16,0 0 4-16,-10 69 13 0,10-25 0 0,3 6-2 16,3 5 0-16,1 5-3 0,-1-1-2 0,2 3-3 15,-1 0 2-15,-2-6 0 0,4-2-1 16,-4-3-1-16,1-5 0 0,-1-5-1 0,0-4 2 16,2-6 1-16,-3-5-3 0,2-8-2 0,-2-2 2 15,2-5 0-15,-1-5 2 0,3-2 0 16,-3-1 0-16,3-2 1 0,5-1 0 0,1 0 3 15,4-3-1-15,2-5 1 0,4-6 1 0,-1-2-2 16,2-2 0-16,-2-4-2 0,-1-4 1 0,-1-3-1 16,-2-3 0-16,0-2 1 0,-3-3-4 15,-1-1-3-15,-4-3-4 0,1-1-8 0,-2-2-8 16,-1 0-18-16,0 2-14 0,-1 3-28 0,-2 5-50 16,0 7-76-16,0 2-76 0,1 7-119 15,0 2-215-15,-2 7-392 0,-1 3 6 0</inkml:trace>
  <inkml:trace contextRef="#ctx0" brushRef="#br0" timeOffset="204733.552">13100 6333 409 0,'0'0'875'0,"0"0"-229"0,0 0-220 0,0 0-122 15,0 0-60-15,0 0-18 0,0 0-23 0,0 0-34 0,0 0-34 16,0 0-28-16,0 0-31 0,0 0-30 16,0 0-19-16,0 0-17 0,67-92-12 0,-67 101-9 15,0 4 3-15,0 7 3 0,0 5 8 0,0 8 8 16,2 5-5-16,1 7 2 0,0 5-6 15,-2 7 1-15,1 4-3 0,1 3-2 0,-3 2 4 16,0-5 1-16,0-2 0 0,-1-4 2 0,-3 0-1 16,-1-8-4-16,-1-5 0 0,2-6-3 0,-2-3 2 15,2-8 1-15,-1-3 2 0,2-5 1 16,-3-3-2-16,3-5 1 0,-1-3 0 0,3-5 3 16,-1-1 2-16,2 0 4 0,0 0 1 0,0-1-2 15,2-5 6-15,-1 0-4 0,2-6-2 16,-2-4-3-16,1-5-5 0,-1-5-2 0,0-5 1 15,1-6 1-15,-2-3-1 0,0-4 0 0,0-5-2 16,1-5-1-16,2-4 1 0,-1-4 0 0,6-6 1 16,1-2 1-16,4-2-4 0,3 1-1 0,4 1 0 15,1 5-4-15,3 7-1 0,-1 10 0 16,3 9 2-16,-4 8-3 0,0 8 4 0,-1 5-3 16,0 4-1-16,-2 4 3 0,0 6-4 0,-1 2 1 15,-5 2-1-15,-1 2 0 0,1 7 2 0,-3 2 0 16,0 4 0-16,-4 5-3 0,-1 3-2 0,-1 5-4 15,-4 4-6-15,0 2 2 0,-9 4-1 16,-2 0 4-16,-1 2 6 0,-7 2 1 0,-1 1 8 16,-5 0-1-16,-3 1-3 0,-2 1 6 0,-1-1-7 15,1 0 5-15,1-2 4 0,4-5-3 16,5-5 7-16,2-2 1 0,3-6 1 0,4-3-1 16,5 0 5-16,4-7 3 0,2 0 3 0,1-1 5 15,5-1-4-15,5 1-3 0,3-1 1 0,3 1-2 16,3 1 0-16,7 2 0 0,0-1-2 15,3 1-2-15,2-2-1 0,2 0-2 0,-2 2-4 16,0-1 1-16,1 1-1 0,0-2-1 0,-2-3 2 16,0 2-3-16,-1-1 1 0,-1-3-3 15,-4-1-7-15,2-2-15 0,-6-2-27 0,-2-1-29 16,-1-3-36-16,-3 0-56 0,1-2-98 0,-2-4-201 16,-3 1-791-16,-2 1-168 0</inkml:trace>
  <inkml:trace contextRef="#ctx0" brushRef="#br0" timeOffset="205092.1833">14282 6175 2904 0,'0'0'220'16,"0"0"-28"-16,0 0-52 0,0 0-11 16,0 0-2-16,0 0-9 0,0 0-19 0,0 0-19 15,0 0-24-15,0 0-26 0,0 0-30 0,0 0 0 16,0 0 0-16,0 0 0 0,-17-135 0 15,0 146 0-15,-7 4 0 0,-3 8 0 0,-7 5 0 16,-1 5 0-16,-4 8 0 0,0 1 0 0,1 6 0 16,5 4 0-16,0 2 0 0,3 2 0 0,3 2 0 15,6 0 0-15,5 1 0 0,2 1 0 16,7-3 0-16,3-3 0 0,4-4 0 0,1 0 0 16,8-4 0-16,5-2 0 0,1-4 0 0,3-2 0 15,-1-4 0-15,5-4 0 0,1-3 0 0,0-2 0 16,3-4 0-16,-1-4 0 0,4 0 0 0,0-5 0 15,1-3 0-15,1-1 0 0,1-3 0 16,-1-2 0-16,0-3 0 0,0 0 0 0,-1-5 0 16,-1-4 0-16,-3-2 0 0,0-1-24 0,-5-2-75 15,-1-3-47-15,-1-1-99 0,-8-2-169 0,-2 3-622 16,-6 6-801-16</inkml:trace>
  <inkml:trace contextRef="#ctx0" brushRef="#br0" timeOffset="205337.9104">13904 6883 2922 0,'0'0'169'0,"0"0"-108"0,0 0-30 16,0 0 50-16,0 0 51 0,0 0 24 0,0 0-21 16,0 0-36-16,135 3-29 0,-101-3-20 0,5-3-10 15,5-2-9-15,0-1-2 0,-1-2-6 0,2 0-1 16,-1-1-4-16,-1 1-7 0,-1-1-1 15,-3 0-5-15,0 2-5 0,-7-1 0 0,-1 2 0 16,-6 0 0-16,-4 1 0 0,-6 0 0 0,-6 2-5 16,-6 0-14-16,-3 0-24 0,0 1-30 0,0 1-51 15,-2-1-89-15,-6-1-151 0,5 2-536 0,-4-1-948 16</inkml:trace>
  <inkml:trace contextRef="#ctx0" brushRef="#br0" timeOffset="209665.489">3449 9714 526 0,'0'0'429'0,"0"0"-72"0,0 0-73 0,0 0-32 16,0 0-29-16,0 0-27 0,-123-3-23 0,103 6-26 15,3 0-18-15,0 0-17 0,3 0-20 16,2 0-16-16,4-1-11 0,2 1-15 0,0 0-14 16,4-2-8-16,1 2-10 0,1-1-13 0,0-2-8 15,0 0-6-15,1 2-5 0,1-2 3 16,6 1 8-16,2 4 12 0,6-1 9 0,7 3 6 15,4-3 1-15,9-1-4 0,2-3-1 0,5 0 2 16,4-1-2-16,2-7 0 0,5-1 1 0,0-4-3 16,1 1-2-16,-1 0-3 0,0-2-1 15,-1 0-4-15,-2 2 0 0,-5 0-1 0,-4 1-5 16,-3 3 2-16,-7 3-2 0,-6 1-1 0,-7 0 1 16,-3 2-1-16,-7 1-5 0,-4-1-4 15,-3 2-1-15,-2 0-6 0,0 0-7 0,0 0-8 16,0 0-13-16,-2 0-24 0,1 0-47 0,-4 0-57 15,0 0-79-15,-4 5-156 0,2-1-301 0,2 0-710 16</inkml:trace>
  <inkml:trace contextRef="#ctx0" brushRef="#br0" timeOffset="210343.3955">5199 9238 0 0,'0'0'0'0,"0"0"38"0,0 0 351 16,0 0 33-16,0 0 6 0,0 0-36 0,0 0-62 16,0 0-81-16,0 0-72 0,0 0-49 0,0 0-38 15,0 0-25-15,0 0-21 0,16-49-26 16,-18 55-13-16,-2 3-5 0,0 10 2 0,-3 4 10 16,-3 7 2-16,0 11 3 0,0 3 1 0,-1 6 4 15,0 5 4-15,-1 1 4 0,-1 4 4 16,0 1 5-16,1 1 0 0,1-4-5 0,-1 0-5 15,1-1 0-15,4-6 1 0,-2-2 4 0,4-7-2 16,0-6-8-16,3-5-4 0,2-8-4 0,0-5 0 16,0-5 4-16,0-4 0 0,2-4 2 15,1-2 5-15,1-2 1 0,0-1 2 0,2 0 1 16,2 0-2-16,4 0 2 0,2 0-1 0,7 0 2 16,4-4-2-16,3-4-6 0,6-1-8 0,2-2-4 15,2-3-4-15,3 0-2 0,1-2 5 0,0-1-6 16,3-2-1-16,-1 2-4 0,-2 1-2 15,-1 2 2-15,-3 0 2 0,-6 3 1 0,-3 0-4 16,-6 3-5-16,-3 4-9 0,-2 1-17 0,-7-1-24 16,-1 4-38-16,-4 0-51 0,-2 0-44 0,-4 0-40 15,0 4-53-15,0-1-60 0,0 1-132 16,0-1-298-16,-2-1-302 0</inkml:trace>
  <inkml:trace contextRef="#ctx0" brushRef="#br0" timeOffset="210672.2012">6165 9138 2194 0,'0'0'150'0,"0"0"-49"16,0 0-59-16,0 0-7 0,0 0 23 15,0 0 19-15,0 0 2 0,0 0-9 0,-131 18-22 16,111 3-13-16,0 8-8 0,-1 7-1 0,1 2 3 16,2 8 0-16,0 1 3 0,1 5-2 0,4 3 2 15,0-2-3-15,3 1-4 0,4-2-4 0,5-3-9 16,1-2-2-16,1-3-4 0,10-5 1 16,0 0 2-16,6-3-3 0,4-1 3 0,1-5-5 15,6-1-2-15,0-4 2 0,5-7-2 0,0-4-1 16,2-3-21-16,3-4-20 0,3-2-30 15,0-3-57-15,1-2-61 0,-4-5-136 0,2-7-243 16,-10 2-470-16,-12 3 169 0</inkml:trace>
  <inkml:trace contextRef="#ctx0" brushRef="#br0" timeOffset="211192.5096">5933 9707 1878 0,'0'0'169'0,"0"0"-84"0,0 0-84 0,0 0-57 16,0 0 6-16,0 0 22 0,0 0 30 0,0 0 42 15,0 0 12-15,0 0-12 0,0 0-3 0,131-31-8 16,-83 14-11-16,3-3-1 0,1-5-9 16,4-1-5-16,-2-1 5 0,2-4 4 0,-1 0 7 15,0-4 6-15,2-1-5 0,-5-2 4 0,-1 1-6 16,-2 1-1-16,-7 2 1 0,-8 2-4 0,-5 6 3 15,-8 1 3-15,-6 8 17 0,-11 5 43 16,-3 3 25-16,-1 1 7 0,-2 2-9 0,-7 0-38 16,-2 1-30-16,-2 3-15 0,-4 2-14 0,-3 0-5 15,-1 5-1-15,-1 6-1 0,-4 1-2 16,2 5-3-16,-1 1 1 0,2 4-1 0,4 1-3 16,3 1-1-16,1 1-2 0,3 1-4 0,6 0 5 15,1-1 0-15,5 0 1 0,0 0 2 0,5 0-4 16,7 0 3-16,2-3-1 0,7 1 9 15,7-1 2-15,3-2 3 0,5-2 1 0,4 1-7 16,5-2 1-16,-2-2-3 0,4 2 1 0,-2-2-1 16,1 1-1-16,-2 1-3 0,-5 3-5 0,-6-1-1 15,-2 3 1-15,-5 0 4 0,-5-4 3 0,-9 2-5 16,-2-3-10-16,-7 1-6 0,-3 1 4 0,-2-3 15 16,-8 0 13-16,-3 2 6 0,-9 1-2 15,-6-1-5-15,-5 2-2 0,-6-2 1 0,-7-1-4 16,1-3-5-16,-4-2-2 0,5-3-1 0,-2-1 1 15,6-3 2-15,8-2-2 0,2-3-3 0,9 0-12 16,10 0-22-16,2-2-86 0,9-5-144 16,1-6-294-16,7 2-398 0,-1 3-79 0</inkml:trace>
  <inkml:trace contextRef="#ctx0" brushRef="#br0" timeOffset="211547.3962">7496 9029 2473 0,'0'0'143'0,"0"0"-50"0,0 0-37 16,0 0-10-16,0 0 15 0,0 0 9 0,-134-33 10 15,104 47-4-15,-3 5-13 0,1 3-15 0,-2 4-13 16,4 3-12-16,4 0-8 0,5 2-7 0,4 1-6 16,6 2-3-16,8 0-4 0,3 0-1 15,0-2 2-15,10 0-1 0,4 1 5 0,6-5 1 16,4 2 2-16,10-5 4 0,1-3 2 0,6 0 1 15,7-4-1-15,-3 1-3 0,5-3-3 0,-2 3-2 16,1-2 0-16,-6 0 1 0,-2-1-1 16,-2 1 0-16,-6 2-3 0,-3-1 2 0,-3 0 1 15,-6 1-2-15,-8 1 2 0,-4-1-2 0,-2 0-1 16,-4 1-2-16,-3 2 1 0,-4 3 1 0,-6-3 5 16,-6 1 5-16,-4 1 0 0,-9-2 1 15,-4 3-3-15,-7-3-2 0,-2 0-1 0,-6-3-3 16,-1-1-5-16,3-2-3 0,-4-2-13 0,1-4-34 15,6-1-70-15,2-3-124 0,2-4-266 16,14-2-524-16,9 0-297 0</inkml:trace>
  <inkml:trace contextRef="#ctx0" brushRef="#br0" timeOffset="212563.4283">9002 9200 1388 0,'0'0'197'0,"0"0"-47"0,0 0-53 16,0 0-15-16,0 0 23 0,0 0 22 0,0 0-10 15,0 0-14-15,0 0-25 0,0 0-20 0,0 0-8 16,0 0-9-16,0 0-9 0,0 0-12 0,0-154-12 16,9 157-2-16,-1 11 0 0,1 5 10 0,-1 6 11 15,-3 8 5-15,2 9 3 0,-5 8 1 16,-1 4-5-16,1 4 1 0,-2 4-3 0,0-1 0 15,0 2-4-15,0 0-4 0,-4-2-1 0,-4-2-3 16,3-3-2-16,-2-5-2 0,1-3 0 0,1-9-4 16,0-4-1-16,1-8 1 0,1-6-2 15,1-5 1-15,0-7 3 0,0-4 5 0,2-5 9 16,-1 0 17-16,1 0 26 0,-1-6 5 0,-2-7-4 16,-3-4-18-16,1-6-26 0,-1-6-12 0,-3-5-3 15,4-4-3-15,-2-5 2 0,2-1-5 16,1-6-1-16,1-4-5 0,2-2-3 0,1-4 5 15,0-5-2-15,4 1 4 0,5-2-2 0,2-2-2 16,2 3-2-16,4-4-2 0,4 1 2 16,0 2-3-16,5 3 1 0,0 3-4 0,3 8-2 15,2 9 2-15,2 8-1 0,0 8 3 0,-2 6 3 16,1 6-2-16,-1 6 2 0,0 4-1 0,0 5 0 16,-1 3 0-16,-1 11-4 0,-5 5-3 0,-1 6-8 15,-7 8-5-15,-4 2-17 0,-4 5-5 16,-7 4 0-16,-1 4-3 0,-10 1 20 0,-7-2 10 15,-6 3 6-15,-2-3 13 0,-11 1-6 0,1 0 1 16,-4-6 2-16,-3 0 5 0,-5-4 6 0,5-2 3 16,-2-5 5-16,4 1 0 0,3-8 4 15,6-1 3-15,8-6-1 0,3-3-4 0,6-3-4 16,7-4-6-16,1-1-5 0,6 0-3 0,0 0-3 16,0 2 3-16,7 1 0 0,1 2 4 0,3 2 0 15,3 0 4-15,4 2-2 0,4 4 1 16,6 1-1-16,4 0 1 0,2 1 0 0,4 1-2 15,3 1 1-15,-2-1-4 0,-1 0-1 0,-4 1 1 16,2-1 2-16,-2-1-1 0,-2-2 1 0,-1-1-1 16,-2-2-1-16,-1-3-2 0,-4-2 0 15,0-3-1-15,-3-2 3 0,-2-5 1 0,-1-1 4 16,0 0 4-16,-5-7 1 0,2-3 5 0,-3-1-1 16,-2-3-1-16,1-3-1 0,-3-4-2 15,-3-2-3-15,4-4 1 0,-3-2-2 0,-1-3-2 16,2-2-1-16,-1-4-4 0,0-4 3 0,3-2-2 15,-3-4 0-15,0 0 1 0,1-2-2 0,-3 0 1 16,2 3-1-16,-2 1 4 0,1 5-3 16,-3 4 4-16,-1 9 3 0,-1 6 2 0,0 9 5 15,0 5 1-15,-2 5-3 0,-1 2-2 0,0 1-11 16,3 0-16-16,-1 1-15 0,0 10 3 0,-3 6 6 16,-2 10 14-16,0 10 16 0,1 5-6 0,-2 5 0 15,4 2 0-15,0 1 0 0,1-2 5 0,2-1-1 16,0 0-5-16,0-4 2 0,3-1-3 15,0-6 1-15,-1-2 1 0,3-4-3 0,-1-6-8 16,0-1-23-16,1-3-34 0,1-4-65 0,0-3-81 16,1-4-271-16,-4-4-809 0</inkml:trace>
  <inkml:trace contextRef="#ctx0" brushRef="#br0" timeOffset="212718.2173">9987 8592 1273 0,'0'0'-18'0,"0"0"-59"0,0 0-51 15,0 0-32-15,0 0 0 0,0 0-12 0,0 0-68 16,0 0-78-16,0 0 318 0</inkml:trace>
  <inkml:trace contextRef="#ctx0" brushRef="#br0" timeOffset="213110.5906">10427 8932 2244 0,'0'0'143'0,"0"0"-8"16,0 0-24-16,0 0-3 0,0 0 10 0,0 0-4 16,0 0-22-16,0 0-28 0,0 0-25 0,0 0-16 15,-118 6-10-15,101 12-5 0,2 5-3 0,-3 3-2 16,5 3-2-16,-2 2-4 0,3 0-2 15,5-1 0-15,1 1 3 0,3-2-5 0,3 2 4 16,0-2 1-16,1 1-3 0,6 3 6 0,0-3 3 16,3 1-1-16,4-1 2 0,0-3 1 15,2 2-4-15,1-1-1 0,2-2 3 0,0 0-3 16,2-1 3-16,2 1-1 0,4-2-1 0,-2 0-2 16,2-3 2-16,0-1 2 0,-3 0-1 0,-2-3-1 15,-4-1-4-15,-2 0-3 0,-3-2-5 16,-6-4-4-16,0 0-5 0,-4-2-1 0,-3-2-3 0,0 4 9 15,-6-1 5-15,-6 4 6 0,-4-1 14 0,-4 3-1 16,-3-1 1-16,-5-2-2 0,-3 0-5 16,0-1-2-16,-1 0-1 0,0-2 1 0,2-1-4 15,3 0-3-15,3-3-4 0,3-2-10 16,4 1-16-16,5-4-45 0,5 0-84 0,4 0-200 16,2-6-403-16,1 3-682 0</inkml:trace>
  <inkml:trace contextRef="#ctx0" brushRef="#br0" timeOffset="213371.4235">10838 8864 2562 0,'0'0'364'16,"0"0"-204"-16,0 0-53 0,0 0-42 0,0 0-16 16,0 0-8-16,0 0-16 0,0 0-17 0,0 0-10 15,0 0 4-15,0 0 8 0,0 0 11 0,0 0 10 16,-28 99-9-16,27-54-6 0,1 1 1 0,0 4-5 15,1-2 1-15,3 1-1 0,-1 4-7 16,1-1 2-16,1 0-1 0,-4 1 2 0,0-5-1 16,-1 0-5-16,0-3-1 0,0-4-3 0,-2-1-5 15,-4-2-4-15,3-2-16 0,0-6-23 0,-1-4-34 16,1-2-50-16,3-5-44 0,0 0-43 16,0-4-128-16,0 1-38 0,6-9-53 0,-2-2-189 15,-1-3-329-15</inkml:trace>
  <inkml:trace contextRef="#ctx0" brushRef="#br0" timeOffset="213729.4271">11067 8985 0 0,'0'0'194'0,"0"0"170"16,0 0-39-16,0 0-4 0,0 0-2 0,0 0-9 15,0 0-52-15,124-92-62 0,-115 92-56 0,-3 0-40 16,-1 8-23-16,-1 1-8 0,0 5-6 0,-3 3 4 15,-1 4 6-15,0 4 5 0,-4 2-1 16,-3 4-11-16,-6 1-15 0,-2 2-15 0,-5 1-10 16,-1 3 0-16,-7 3-3 0,1 0-4 0,-4 2 0 15,0 0-6-15,-2 0-2 0,2 0-3 0,1-1 1 16,5-6-3-16,2-2 1 0,8-5 3 0,3-6-7 16,7-1 5-16,2-6 3 0,3-2 5 15,1-2 5-15,6 1 3 0,5-2-3 0,0-1-2 16,8 0 2-16,1-2 0 0,6 3 1 0,3-3 1 15,3 1-3-15,3-1-4 0,2 0-3 0,-2-2-5 16,0 0 1-16,1 0-4 0,-2 2-2 16,0-1 1-16,-1 2-3 0,-3 2-2 0,-4-3 0 15,-2 0-5-15,-1-1-17 0,-4 1-28 0,-4 2-65 16,-1-1-116-16,-6-1-90 0,-4 0-293 16,-2-3-631-16</inkml:trace>
  <inkml:trace contextRef="#ctx0" brushRef="#br0" timeOffset="214402.469">12841 8832 917 0,'0'0'395'16,"0"0"-46"-16,0 0-112 0,0 0-14 15,40-173 13-15,-31 146-15 0,-5 4-20 0,3 6-24 16,-6 5-35-16,1 3-28 0,-2 4-29 0,0 4-24 16,0 1-25-16,0 0-20 0,0 1-22 0,0 6-20 15,-2 6 7-15,1 7 8 0,-4 11 14 0,0 7 10 16,-4 8-3-16,3 6-5 0,0 2-1 0,-1 2-1 15,1 2 2-15,0 0 0 0,2-3-2 16,0-3 4-16,2 1 0 0,2-6 3 0,0 3 4 16,1-6-4-16,7-3-3 0,3-1-3 0,-1-3-2 15,5-5 1-15,2-4 4 0,2-4 0 16,0-4 1-16,2-3-2 0,1-1-1 0,3-5-3 16,1-3 1-16,3-2 1 0,0-4-5 0,1-2-9 15,0 0-35-15,-3-6-48 0,0-2-59 0,1-2-67 16,-4-3-97-16,0-1-213 0,-7 2-492 15,-5 3-98-15</inkml:trace>
  <inkml:trace contextRef="#ctx0" brushRef="#br0" timeOffset="214751.6368">13582 8780 0 0,'0'0'445'15,"0"0"-195"-15,0 0 64 0,0 0 53 0,0 0 16 16,0 0-39-16,0 0-72 0,0 0-70 0,0 0-52 16,0 0-31-16,0 0-27 0,0 0-19 0,0 0-4 15,0 0-4-15,1-111-4 0,-3 108 1 0,-1 0-7 16,0 1-5-16,0 0-13 0,1 2-12 16,-4 0-14-16,3 0-13 0,-2 0-7 0,-2 8-5 15,-3 8 2-15,-6 7 2 0,0 9 7 0,-5 6 3 16,0 10 2-16,-3 4 2 0,4 4 1 15,-1 0 0-15,3-2 1 0,4-2-1 0,1-3-3 16,5-2 0-16,1 1 2 0,6-2 0 0,1-2 1 16,7-3 1-16,6-4-4 0,2-4 0 0,6-3 2 15,5-8-2-15,3-3 5 0,4-5-4 16,5-5-4-16,1-4-5 0,4-5-11 0,-2 0-26 16,1-5-52-16,1-6-70 0,-6-1-93 0,0-4-195 15,-12 3-481-15,-7 4-560 0</inkml:trace>
  <inkml:trace contextRef="#ctx0" brushRef="#br0" timeOffset="215282.9268">13409 9200 2105 0,'0'0'221'0,"0"0"-97"0,0 0-58 0,0 0-7 16,0 0 4-16,0 0 9 0,0 0-26 0,0 0-18 15,0 0-9-15,0 0-13 0,122-71 5 16,-76 56-11-16,6-2 5 0,3-1 3 0,7-2-4 16,3-5 10-16,2-2-3 0,3-4-8 0,1-1 4 15,-2-2-1-15,-1-1-2 0,-2-1 3 0,-6 2-3 16,-7 1-3-16,-4 0 4 0,-10 3 1 16,-9 4 3-16,-8 2 11 0,-11 8 14 0,-2 2 29 15,-7 3 24-15,-2 2 3 0,-3 0-11 0,-5 3-26 16,-1-1-22-16,-2 3-15 0,-1 1-5 15,-5 3-8-15,-2 1-5 0,-2 8-2 0,-1 7 1 16,-6 4-2-16,3 3 2 0,-3 4 4 0,4 3-2 16,0 2 3-16,5 2-1 0,2-2-2 0,4 2 1 15,6-2-1-15,0-1-2 0,7 0-4 16,0-3 0-16,7 0 5 0,5-2 4 0,5-2 6 0,4 0 1 16,6-3 1-16,7-2-4 0,4-1-2 15,6-3 4-15,0 1-3 0,6-4 0 0,0 1 0 16,1 0-5-16,-1 2-3 0,-1 6 2 0,-6-3 4 15,-2 0-3-15,-9-1 2 0,-3 0-9 16,-9-1-14-16,-8-1-2 0,-3 0-1 0,-5-3 1 16,-4 1 15-16,-3-3 10 0,-8 3 5 0,-2-1 13 15,-7 0 1-15,-8 0 2 0,-2-1-6 0,-3 0-2 16,-6-2-1-16,-3-1-6 0,-2-2 4 16,-2 0 1-16,3-1-3 0,3-2-1 0,2 0-2 15,7-2-6-15,6 1-5 0,1-2-4 0,11 0-16 16,3 0-43-16,8 0-136 0,2 0-322 0,2-3-682 15,3 0-257-15</inkml:trace>
  <inkml:trace contextRef="#ctx0" brushRef="#br0" timeOffset="215707.9864">15147 8583 2669 0,'0'0'97'0,"0"0"-25"0,0 0-43 16,0 0 17-16,0 0 32 0,0 0 16 0,0 0 8 15,0 0-25-15,0 0-35 0,-123-55-16 0,106 62-17 16,4 4-5-16,-5 3 0 0,4 4-5 16,-4 4 0-16,-1 3-1 0,0 2 1 0,2 4-2 15,1 0 3-15,1-3 1 0,2 2-2 0,6-2 1 16,1-3-5-16,4 0-3 0,2-3 1 0,0 0 0 15,2-2 6-15,4 2 4 0,-1-4 0 16,4 1 5-16,4-1 0 0,3-1-1 0,4 0 4 16,2 1 1-16,4-1-1 0,1 2-2 0,7-1 2 15,2 2-6-15,1 0 3 0,-1 0-1 0,3 0-7 16,-1 1 4-16,-4 4-4 0,-2-2 2 0,-2 0 0 16,-4-2-2-16,-5 1 2 0,-3-3-3 15,-7-3-1-15,-6 0 3 0,0-3-3 0,-5 0 6 16,0 1 5-16,-7-3 4 0,-3 3 1 0,-2 0 1 15,-6 0 4-15,-3-1-5 0,-1-4-2 0,-4 0-2 16,0 0-11-16,-2-1 1 0,3-2-3 16,-1 0-7-16,3 0-18 0,4-3-59 0,1 0-82 15,7-1-110-15,3-2-347 0,6 0-1102 0</inkml:trace>
  <inkml:trace contextRef="#ctx0" brushRef="#br0" timeOffset="217778.6518">16661 8483 267 0,'0'0'404'0,"0"0"30"0,0 0-58 16,0 0-44-16,0 0-29 0,0 0-43 0,0 0-35 15,0 0-34-15,0 0-30 0,0 0-40 16,0 0-43-16,0 0-48 0,-84-137-44 0,93 136 3 16,4-2 2-16,6-1 12 0,4-1 18 0,7-1-14 15,7 1 2-15,3 1 0 0,3-1-4 0,2 0 4 16,3 2-1-16,1 2 0 0,-6-1-1 15,-2 2-3-15,-4 0-2 0,-10 0-2 0,-5 3 1 16,-7 0-6-16,-7 0-3 0,-6 0-3 0,-2-1-4 16,0 0 1-16,0-1-7 0,-6 2 14 15,-1 3 5-15,-4 2 6 0,-2 1 12 0,-2 3-8 16,0-1-3-16,1 0 1 0,1 0-1 0,2 0-1 16,0-1 0-16,3 2-3 0,0 2-2 0,4 0 0 15,-1 3 4-15,2 2 0 0,1 1 3 16,-1 7-1-16,1 2-2 0,2 5 4 0,0 1 1 15,0 3-1-15,0 6 0 0,0 1-3 0,0 4-3 16,5 4 1-16,0 2-2 0,1 0 4 16,-2-1 0-16,4 1 2 0,-1-1 1 0,-2-1-4 15,2 3 5-15,-4-4-4 0,2-2 3 0,-5-3-9 16,0-3-14-16,0-4-5 0,-5-3-18 0,-2-1-2 16,-1-8-11-16,-1-1-16 0,-1-7-13 0,-2-5-9 15,0-3 8-15,-1-6 10 0,-1-1 20 16,-2-5 7-16,0 0-1 0,-3-5-6 0,1-6-5 15,-2 0 0-15,1-3 12 0,2-3 16 0,2-2 15 16,1 0 9-16,1 2 0 0,4-2 5 0,4 3 5 16,0 2 1-16,2 4 0 0,3 1-8 0,0 1-10 15,0 2-12-15,0 2-8 0,6-1-2 16,-2 0 7-16,6 2 9 0,0 0 20 0,1 1 5 16,6 1 8-16,-1-1-4 0,6 1-5 0,2-2 14 15,5 0 5-15,3-1 11 0,5-2 8 16,4-1 1-16,5-2 3 0,5-3 9 0,-1-2-1 15,1-2-5-15,-1-1-15 0,-2 1-16 0,-5-3-4 16,-3-1-5-16,-7-3 5 0,-2-4 5 0,-2-3 1 16,-3-5 3-16,-3-2 3 0,-1-6 1 15,-2-3 3-15,-3-4 3 0,-2-5 3 0,-3-4 6 16,-2-1 8-16,-2 2 9 0,-5 0 0 0,-1 2-4 16,-2 9-7-16,-5 6-7 0,0 8 2 0,-4 7 4 15,-1 5 1-15,0 4-1 0,-1 3-8 16,1 3-11-16,0 3-6 0,1 3-11 0,1 5-9 0,-1 0-9 15,4 8-5-15,-5 8-1 0,1 7-1 16,-1 7 8-16,-1 9 3 0,2 8 0 0,1 4 2 16,2 4-1-16,2 2 0 0,3 0 2 0,1 1 1 15,0-2-2-15,3-3 0 0,4-4-1 0,0-3 0 16,-2-5 2-16,4-3 1 0,0-5 1 16,-2-2 0-16,-2-5 0 0,1-3-2 0,-2-6 0 15,-2-5-2-15,2-4 2 0,-4-5 4 0,1-1 7 16,-1-2 3-16,0 0 14 0,0 0 6 15,0-5 7-15,0-3 13 0,0-3-13 0,0-9-15 16,-5-5-15-16,3-11-15 0,0-4 1 0,0-4 2 16,1-5 2-16,-1-3-3 0,2-7 0 15,0-2-1-15,3-2-2 0,1-3 1 0,3-2-2 16,-4 1 2-16,4 0 2 0,-3 6-5 0,3 8 5 16,-4 7-1-16,4 7-1 0,-4 10 6 0,0 11-5 15,1 5-2-15,-3 7-6 0,1 5-7 0,0 1-7 16,1 0-5-16,1 9 7 0,5 5 0 0,1 8 11 15,2 11 10-15,6 5 2 0,1 10 0 16,-1 4 1-16,5 5-2 0,1 0-3 0,-1 0 0 16,4-6 0-16,0 1 2 0,-2-5 0 0,4-3 2 15,-1-2 0-15,-4-6-2 0,2-1-1 0,-2-8 3 16,-3-6 1-16,0-5 1 0,-3-5 1 16,-3-4-4-16,-4-5 7 0,-3 0 5 0,-2-2 7 15,-1 0 8-15,-2-4 6 0,-1-5-1 0,0-3-6 16,1-5-3-16,1-3-9 0,-2-4-5 0,-1-4-2 15,-1-4-5-15,0-2-1 0,0-1 0 16,0-4 0-16,0 0 0 0,0-5-4 0,0-2 2 16,0-2-1-16,0 1-2 0,0-2 1 0,3 3 0 15,2 0 1-15,0 3-1 0,0 5 2 16,-2 3-2-16,3 8-1 0,-3 6 6 0,-2 5-3 16,1 5 2-16,-1 5-2 0,-1 5 0 0,0-1-3 15,0 2 0-15,0 0-3 0,0 2-9 0,0 1-4 16,3 4-2-16,-1 4 4 0,3 5 6 0,3 7 7 15,1 6 3-15,6 6 0 0,1 3 1 0,5 6 3 16,2 0 0-16,1 4-2 0,2 2 3 16,2 1-3-16,2 0-1 0,0-1 0 0,0 1-4 15,-1 0-3-15,1-2 6 0,0-1 0 16,-2-3-1-16,2-3 5 0,-1-4-3 0,-3-4 1 0,-2-5 4 16,-2-4-2-16,-2-6-1 0,-5-2-1 15,-2-6 3-15,-4-3 3 0,-4-5 6 0,-1-1 9 16,-3-2 6-16,1 0 11 0,-2 0 4 0,0-5-7 15,1-3-36-15,5-3 0 0,-2-6 0 16,3-1 0-16,1-3 0 0,1-4 0 0,-1-1 0 16,2-5 0-16,0-3 0 0,3-5 0 0,-2-5 0 15,2-3 0-15,-1-3 0 0,-1-3 0 0,3-1 0 16,-4 2 0-16,0-2 0 0,-2 5 0 16,-3 2 0-16,-2 5 0 0,-2 9 0 0,-1 5 0 15,0 6-11-15,-3 6-68 0,0 4-30 0,-3 2-39 16,1 3-30-16,-1 0-119 0,2 4-320 15,0 0-1020-15</inkml:trace>
  <inkml:trace contextRef="#ctx0" brushRef="#br0" timeOffset="219378.4887">3336 12233 1194 0,'0'0'816'0,"0"0"-682"0,0 0-101 15,0 0-51-15,0 0 4 0,0 0 16 0,0 0 26 16,0 0 36-16,0 0 12 0,0 0 13 15,0 0 13-15,0 0 2 0,91 0-7 0,-70 0-11 16,0-2-15-16,2-1-15 0,4-1-13 0,1 1-10 16,2-2-10-16,1 0-9 0,0 1-5 0,1 2-6 15,-1-1 0-15,2 3 0 0,-3-2 0 16,1 2 0-16,-1 0-4 0,-4 0-2 0,-3 0-6 16,0 0-7-16,-6 0-19 0,1 0-103 0,-3 0-179 15,-4 0-558-15,-6 0-788 0</inkml:trace>
  <inkml:trace contextRef="#ctx0" brushRef="#br0" timeOffset="220029.3989">4955 11697 1940 0,'0'0'191'0,"0"0"-115"0,0 0-36 16,0 0-13-16,0 0-3 0,0 0 2 0,0 0-2 15,0 0-2-15,0 0-3 0,0 0 3 16,0 0 6-16,0 0 6 0,0 0 8 0,0 0 1 16,-102 173 4-16,102-129-1 0,0 1-2 0,6-1 1 15,0-3 3-15,2-5 7 0,2-2 4 0,-1-3-2 16,-2-2-7-16,2-3-10 0,-2-4-9 15,-1-3-7-15,-2-3-4 0,-2-4-2 0,0-4 4 16,-2-2 2-16,0-1 4 0,0 0 3 0,0-2-6 16,-3 1-4-16,1 1-2 0,-2 0-4 0,-1-1 4 15,-2 0 1-15,1-1-2 0,-2 0 1 16,0 1-2-16,1-4 1 0,1 0 4 0,-2 0 3 16,3 0 8-16,-1-4 4 0,0-5 1 0,0-2-5 15,-1-7-4-15,3-3-8 0,-4-6-7 16,2-4 2-16,0-4-10 0,-1-2-1 0,2-4-2 15,-2-3-4-15,1-2 4 0,1-5-1 0,-2-2 0 16,4-1-1-16,-1-3-2 0,1 0 0 0,2 2 0 16,1 0 2-16,0 1-2 0,4 2-1 0,2 2-1 15,3-2-3-15,3 4 2 0,1 1 1 0,4 4-2 16,1 7-3-16,5 5-3 0,2 8-4 16,2 6 2-16,2 7 2 0,1 3 3 0,1 6 2 15,1 1 1-15,-2 0-4 0,1 9 4 0,-2 3-1 16,-2 5 2-16,-3 3 2 0,1 5-4 0,-5 2 2 15,-2 4-6-15,-5 2 0 0,-3 4 0 16,-5 1-4-16,-4 3 2 0,-1-2 0 0,-4 3 3 16,-8 1 5-16,-5 0 2 0,-1 1 3 0,-5 0 0 15,-4-2 2-15,-1 3-6 0,-3-4-1 16,-4-1 4-16,0 0 1 0,0-3 3 0,1-5 2 16,3-2-4-16,3-6 1 0,6-6-3 0,2-2 1 15,6-4-3-15,3-5-9 0,6-1-25 0,2-1-77 16,3-2-68-16,3-1-63 0,8-1-140 15,-4-1-308-15,-1 0-499 0</inkml:trace>
  <inkml:trace contextRef="#ctx0" brushRef="#br0" timeOffset="220732.0508">5349 11807 0 0,'0'0'89'15,"0"0"87"-15,0 0 48 0,0 0 64 0,0 0 39 16,0 0 13-16,54-169-50 0,-45 145-59 0,-4 0-39 15,0 2-25-15,-1 5-33 0,-2 4-25 16,0 3-16-16,-2 6-12 0,1 1-15 0,-1 3-16 16,0 0-24-16,0 0-26 0,0 1-16 0,0 10 0 15,0 7 13-15,0 8 20 0,0 13 14 0,0 5 6 16,0 6-5-16,0 6-8 0,0 2-7 0,0 2-6 16,-3 1-4-16,-2-2 0 0,2-5 0 15,-4-4 3-15,2-5 1 0,-1-5 0 0,3-5 1 16,-2-3 0-16,3-6 5 0,1-4 2 0,1-7 3 15,0-3 1-15,0-6-1 0,0-2 2 16,0-3 5-16,0-1 9 0,0 0 4 0,0 0 7 16,0 0 5-16,0-3 2 0,0-5-4 0,0-6-8 15,0-5-12-15,0-7-16 0,2-7-4 0,-1-3-3 16,1-5-2-16,-2-1 1 0,0-7-1 16,1-5-5-16,-1-6 0 0,2-4-1 0,0-2 0 15,0 0 0-15,3-3-1 0,-1 2 4 0,2 3-6 16,-1 6 3-16,2 4 0 0,-4 9-1 0,5 9 2 15,-5 6-2-15,3 9-4 0,-2 7-4 0,3 5-3 16,0 3-1-16,2 1 0 0,2 4 3 16,4 1 2-16,1 1-1 0,4 9 1 0,1 7 1 15,3 4 1-15,2 5 1 0,4 6 3 0,3 5-1 16,0 4 0-16,3 1 3 0,1 2-2 0,1 3 1 16,-4-3 3-16,-1-1-2 0,-2 0 0 15,-5 1-4-15,-4-2-2 0,-5-1-2 0,-5-1 2 16,-4 0 0-16,-7-2-2 0,-1 0 1 0,-7 1-2 15,-7-2 1-15,-5 0 3 0,-6-1 3 0,-4 0 1 16,-8-3-3-16,-4-2 0 0,0-1-1 16,-1-5 0-16,-2-3 4 0,4-5-2 0,3-3 1 15,5-5-6-15,3-2-9 0,5-4-25 0,6-1-39 16,5-2-41-16,6-3-88 0,5-7-150 0,2 0-330 16,2 3-562-16</inkml:trace>
  <inkml:trace contextRef="#ctx0" brushRef="#br0" timeOffset="221215.9223">6094 11273 2179 0,'0'0'162'0,"0"0"-52"0,0 0-51 0,0 0 0 15,0 0 30-15,0 0 48 0,0 0 21 16,0 0 0-16,0 0-24 0,0 0-35 0,0 0-24 15,0 0-25-15,0 0-20 0,-67-31-18 0,71 31-13 16,-1-2-3-16,4-1 8 0,5 1 2 0,2-1 8 16,6 0 2-16,1 2-4 0,5 1 0 15,4-2-1-15,2 0 1 0,5-1-1 0,0 0 1 16,-1 0-1-16,4 0-1 0,-1-2 2 0,-1 1 0 16,-2-2-3-16,1-1-1 0,-4 1-2 0,-2 0-1 15,-6 1 1-15,-7 1-1 0,-2 1 0 16,-9 2-2-16,-3 1 0 0,-4 0 1 0,0 0 1 15,0 0 1-15,-5 0 2 0,0 0-4 0,-4 4-4 16,-4 0 1-16,-3 4-6 0,-2 3 0 16,-1 1 6-16,1 4-2 0,0 1-1 0,0 1-1 15,4 3 1-15,0 3-2 0,0 3 5 0,4 5 4 16,0 2-2-16,1 6 11 0,4 1-4 0,-2 4 0 16,4 2 3-16,-3 3-10 0,4-3 5 15,0 2 0-15,-1-1 1 0,-1-2 6 0,3-1-4 16,1 1-1-16,-1-2-1 0,0-1-4 0,1-3 1 15,0-2-3-15,0-3 0 0,0-2-2 0,0-3-1 16,0 0 0-16,0-3-4 0,0-1-3 16,0-3-5-16,0-1-14 0,-1-3-19 0,-1-5-34 15,1 2-36-15,-1-4-55 0,1 1-78 0,0-6-215 16,1 0-945-16</inkml:trace>
  <inkml:trace contextRef="#ctx0" brushRef="#br0" timeOffset="222144.0282">7917 11508 1466 0,'0'0'71'15,"0"0"-16"-15,0 0-17 0,35-199-10 0,-17 152 13 16,-3 11 45-16,3 8 36 0,-7 10 18 16,-1 7-12-16,-2 5-46 0,-4 6-38 0,1 0-17 15,-2 6 2-15,2 11 14 0,-3 11 18 0,-1 11 17 16,-1 11 13-16,-1 8-4 0,-7 6-9 16,-1 5-14-16,-1 2-19 0,-1-2-5 0,0 1-8 15,-1 2-4-15,0-5-1 0,-3-4 1 0,2-5 4 16,-3-6 3-16,3-4 2 0,1-8-7 0,0-5-3 15,3-6-2-15,2-6-1 0,0-7 6 0,4-6-2 16,3-3-1-16,-1-4 0 0,1-3 1 16,0 0 5-16,0 0 4 0,0 0 0 0,0-3 1 15,0-5-1-15,0-4-7 0,1-9-9 0,-1-5-9 16,1-7-8-16,1-6-1 0,2-4 1 0,-2-6-2 16,-1-6 0-16,0-4-1 0,3-5-2 15,-3-5 4-15,0 0-2 0,0-3 1 0,0-2-1 16,0 4-1-16,0 2 1 0,0 11 0 0,-1 10 1 15,3 11-2-15,-3 14 0 0,0 8 0 0,0 6-2 16,0 5 0-16,0 1-5 0,0 2-7 16,1 0-4-16,3 0-2 0,-1 7 3 0,4 2 6 15,2 5 7-15,3 2 0 0,-1 3 2 0,6 4 3 16,-2 2-3-16,5-1 3 0,-1 2-2 16,3-3-3-16,3-2 4 0,-3-1-6 0,0-3 6 15,3-1 1-15,0-4-1 0,2-3 7 0,-3-1-3 16,4-5 3-16,-4-2-1 0,2-1 3 0,-4-1-1 15,-1-7 0-15,-1-3 1 0,-1 0-4 16,-5-3 3-16,3-3 1 0,-5-2-3 0,-2-3 2 0,1-2 0 16,-2-4-1-16,0 0-1 0,-1-3-1 15,-4-2-3-15,-1 3-2 0,2-1 4 0,-3 2 0 16,0 4 0-16,2 2 1 0,-3 6-5 0,0 7 3 16,-1 2-2-16,0 7-2 0,0-1-1 0,0 2-11 15,0 3-2-15,0 8-1 0,0 8 3 16,2 11 10-16,-1 8 8 0,4 10 5 0,-3 5-1 15,1 4 2-15,-1 2-3 0,4 1-2 0,-3-2 3 16,3 0-4-16,-3-3 3 0,4-1 0 16,-4 0-1-16,3 1 4 0,-3-3-4 0,-2 0 0 15,2-1-2-15,0-5-5 0,-1-3 1 0,-1-6-2 16,0-4 0-16,-1 0-2 0,0-4-2 0,0-3-3 16,0-4-5-16,0-2-3 0,1-5-15 15,0-5-27-15,4 0-51 0,-2-4-128 0,3-3-105 16,0-3-271-16,2-2-511 0,-5-1-81 0</inkml:trace>
  <inkml:trace contextRef="#ctx0" brushRef="#br0" timeOffset="222713.1039">8884 11186 1343 0,'0'0'285'0,"0"0"-26"0,0 0-80 0,0 0-28 15,0 0-14-15,0 0-16 0,0 0-38 0,0 0-18 16,0 0 13-16,0 0 20 0,0 0 21 15,0 0 2-15,0 0-16 0,-21 144-21 0,13-90-20 16,-1 4-12-16,-1 2-8 0,2 3-5 0,-1 3-7 16,2 0-7-16,-2 2-8 0,1-4-4 15,-2-6-3-15,4-3-2 0,0-5-4 0,-1-4-2 16,5-6-2-16,-1-5-8 0,3-4 0 0,0-6-9 16,0-4-4-16,4-4-14 0,2-7-39 15,-1-2-60-15,4-3-52 0,2-5-40 0,5-2-41 16,0-10-28-16,3-7-62 0,3-6-111 0,3-2-52 15,-4-4-37-15,1-3 192 0,-1-2 365 0,0-7 0 16,-3-5 0-16,0-5 0 0,-3-6 0 16,2-3 0-16,-3 0 0 0,3-1 120 0,-5 5 401 15,4 4-2-15,-6 6-64 0,-4 12-87 0,1 5-92 16,-6 9-66-16,-1 7-35 0,0 6-22 16,0 3-29-16,-2 3-15 0,-2 1-25 0,-1 2-15 15,-3 0-11-15,-3 9-19 0,0 6-7 0,-4 7-4 16,-3 7 0-16,-2 3 3 0,0 4-1 0,-2 2-2 15,-2 2-2-15,4-2-2 0,1 2 0 0,0-3 0 16,2 0 4-16,-2-1-4 0,6-1-1 0,-3-4-3 16,5-3-7-16,0 0 5 0,1-5-3 15,1-3 2-15,5-3-2 0,-1-5-4 0,4-1-3 16,1-3-3-16,0 0 1 0,2-3-3 0,5 3 4 16,3-2 1-16,3 2 2 0,5-2 3 15,5-1 1-15,9-2 1 0,4-3 2 0,5 0-7 16,2-6-4-16,5-4-2 0,3-1-5 0,0 1 4 15,-1-4-1-15,0 0-1 0,-3-1-2 0,-1-1-3 16,-5-1-3-16,1-1-6 0,-3-2-11 16,-1 2-39-16,-5-3-46 0,-3-1-63 0,-5-3-75 15,-2-1-48-15,-6-3-131 0,-4 6-363 0,-9 9-590 0</inkml:trace>
  <inkml:trace contextRef="#ctx0" brushRef="#br0" timeOffset="223036.953">9497 11262 1557 0,'0'0'379'0,"0"0"-65"0,0 0-121 16,0 0-39-16,0 0-12 0,0 0-11 16,0 0-21-16,0 0-14 0,0 0-11 0,0 0-10 0,0 0-7 15,0 0-9-15,0 0-6 0,0 0-3 16,69-167-5-16,-54 155 1 0,3 0-5 0,1 1 3 16,0 0-3-16,1 4-3 0,-1 0 0 0,2 3-4 15,0 1-3-15,0 3-7 0,1-2 4 0,1 2-4 16,-1 0 0-16,-1 2 2 0,0 5-9 15,-4 3-1-15,1 0-5 0,-3 6 0 0,0 1-1 16,-5 2 0-16,2 6 0 0,-3 3-2 0,-1 4 2 16,-3 5-1-16,0 3 5 0,-2 5 0 15,2 0-9-15,-4 3-5 0,1 1 0 0,-2 0 0 16,1 0 0-16,-1-1 0 0,0-1 0 0,0 0 0 16,0-1 0-16,-2-2 0 0,0-4 0 15,-1-4 0-15,0 0 0 0,0-3-8 0,2 0-33 16,0-5-25-16,1-3-24 0,0-1-37 0,1-3-61 15,4-1-132-15,1-6-784 0,-3-3-732 0</inkml:trace>
  <inkml:trace contextRef="#ctx0" brushRef="#br0" timeOffset="223807.9056">10796 11253 703 0,'0'0'496'0,"0"0"-155"0,0 0-154 0,0 0-30 15,0 0 6-15,0 0 22 0,0 0 2 16,0 0-30-16,24-164-28 0,-16 148-25 0,2-2-23 15,2 1-19-15,2 0-13 0,0 1-11 0,3 1-4 16,-1-1 0-16,1 1 2 0,-3 1 3 0,1 2 2 16,-3 3 0-16,-1 1-1 0,-3 3-1 0,-3 2-1 15,-1 0 2-15,-3 2 0 0,-1 1 2 16,0 0-1-16,0 0-4 0,0 0-7 0,0 0-9 16,0 1-12-16,-2 7-10 0,-1 6 0 0,0 8 3 15,1 12 10-15,-3 11 9 0,0 6 3 0,0 8 0 16,1 3-1-16,2 0-7 0,0 3 0 15,-1 0-1-15,3-2 0 0,0-1-2 0,0 1-3 16,0-3-2-16,4-1-3 0,-1-3 1 0,3-8-1 16,1-5-1-16,-1-5-1 0,-1-5-1 0,1-6 0 15,-2-4-3-15,0-7 1 0,1-6 1 16,-5-3 1-16,0-4 2 0,0-3 5 0,0 0 1 16,0 0 5-16,0 0 3 0,0 0 2 0,0-3-3 15,-3-5-4-15,-2-5-2 0,-1-4-8 0,-2-6 0 16,0-1 0-16,-2-4-2 0,1-3 0 15,1-1 1-15,-1-3-2 0,1-5 0 0,2-2 0 16,1-3-1-16,1-4-1 0,0-5 0 16,4-1-2-16,-2-5 3 0,2-3 1 0,2-1-1 0,4-1 2 15,2 3-4-15,4 1-1 0,4 3 0 16,0 2-1-16,5 4-1 0,1 3 1 0,2 6-2 16,0 5 0-16,1 7 2 0,1 7-1 0,-1 4-2 15,1 6-2-15,-4 5-4 0,-1 4-11 0,1 3-3 16,-6 2-14-16,-1 5-20 0,-3 6-17 15,-2 6-40-15,-2 6-48 0,-7 6-56 0,-1 8-76 16,0 6-160-16,-4-9-370 0,0-10-550 0</inkml:trace>
  <inkml:trace contextRef="#ctx0" brushRef="#br0" timeOffset="224122.4109">10958 11608 1322 0,'0'0'437'0,"0"0"-166"0,0 0-144 15,0 0-33-15,0 0 6 0,0 0 14 0,0 0 5 16,0 0 1-16,129-155-8 0,-96 124-6 0,5-2-15 16,3-3-12-16,1 0-11 0,1 2-8 0,4-1-7 15,-4 5 0-15,1 4 0 0,-4 3-9 16,-7 5 0-16,-4 2-8 0,-4 5-3 0,-5 2 0 0,-5 3-4 16,-4 4-6-16,-1 2-6 0,-4 0-5 15,-2 2-3-15,0 9-1 0,-1 3 4 0,0 4 1 16,-1 6 0-16,3 7 1 0,-1 4-1 0,-2 6-2 15,1 0-3-15,1 4 3 0,1-3-1 16,0 2-2-16,4-2 5 0,-1 0-6 0,2-2-3 16,1-3 2-16,-1-4-4 0,1-3-2 0,0-5-4 15,-2-3 1-15,0-5-5 0,0-3-3 16,-2-3-6-16,1-3-18 0,-5-5-32 0,1-1-56 16,-1-2-86-16,-3 0-99 0,0-10-231 0,0-1-538 15,0 2-334-15</inkml:trace>
  <inkml:trace contextRef="#ctx0" brushRef="#br0" timeOffset="224266.8953">11670 10628 890 0,'0'0'38'0,"0"0"-94"0,0 0-148 0,0 0-65 0,0 0-14 16,0 0 167-16,0 0 116 0,120-94 0 15,-93 94 0-15,4 8 0 0,3-1 0 0,-9-1 0 16,-6-2 0-16</inkml:trace>
  <inkml:trace contextRef="#ctx0" brushRef="#br0" timeOffset="224641.8743">11888 10924 1206 0,'0'0'362'0,"0"0"-78"0,0 0-71 0,0 0 16 16,0 0 44-16,0 0 4 0,0 0-55 15,0 0-60-15,0 0-56 0,0 0-27 0,0 0 4 16,0 0 0-16,0 0-11 0,0 0-10 0,121-7-16 16,-71 0-8-16,0-1-6 0,2 0 1 0,-3 2 4 15,1 1 0-15,-5 1 1 0,-3 1-3 0,-6-2-6 16,-5 3-1-16,-5-1-4 0,-6 2-19 0,-6-1-5 16,-7 2 0-16,-3-1 0 0,-3 1 0 15,-1 0 0-15,0 0 0 0,0 0 0 0,-2 3 0 16,-2 5 0-16,-1 7 0 0,-1 10 0 0,-3 7 0 15,-2 9 0-15,-2 5 0 0,0 7 0 16,1 2 0-16,1 2 0 0,0-1 0 0,4 3 0 16,-1 1 0-16,3-1 0 0,2 0 0 0,0-2 0 15,3-2 0-15,0-3 0 0,3-3 0 0,3-1 0 16,0-1 0-16,0-2 0 0,3-2 0 0,-1-3 0 16,0-4 0-16,-1-1 0 0,0-7 0 15,0 0-48-15,-3-3-53 0,-4-3-43 0,0 0-92 16,0-6-148-16,0-6-1077 0</inkml:trace>
  <inkml:trace contextRef="#ctx0" brushRef="#br0" timeOffset="229105.8486">3022 14048 2300 0,'0'0'147'0,"0"0"-25"0,0 0-17 0,0 0-2 16,0 0 18-16,0 0 11 0,0 0-6 0,0 0-13 15,0 0-16-15,0 0-16 0,0 0-16 0,0 0-18 16,-4 4-16-16,4-3-14 0,0-1-3 16,0 0-2-16,4 0-2 0,5 0 2 0,6-1 2 15,5-4 0-15,5-1 4 0,4-1-4 0,4-2-1 16,1 0-4-16,3 0-4 0,-2-1 0 0,1 1-5 15,-4 2 0-15,-1-1 0 0,-2 0 0 16,-1 1-1-16,-4-1 0 0,-2 0-2 0,-1 2-5 16,-3 0-2-16,-1 1-6 0,-4 1-7 0,-3 0-6 15,-2 1-12-15,-4 2-20 0,-2-1-23 16,0 2-50-16,-2 0-79 0,0 0-124 0,0 0-456 16,0 0-924-16</inkml:trace>
  <inkml:trace contextRef="#ctx0" brushRef="#br0" timeOffset="229926.0968">4508 14172 403 0,'0'0'214'16,"0"0"-42"-16,0 0-37 0,-12-155-50 0,14 105-9 16,7-4 49-16,2-1 41 0,1 0 34 0,3 0 15 15,-1-1-24-15,5 2-26 0,-4 7-27 0,1 4-28 16,-1 8-23-16,-3 7-22 0,-2 9-13 16,-4 7-7-16,-1 8-8 0,-3 2-11 0,-2 2-18 15,0 4-9-15,0 10 5 0,0 10 11 0,0 11 23 16,-2 12 16-16,-4 10 4 0,1 9 1 0,-1 4-13 15,-4 4-11-15,4 1-6 0,0 0-3 16,-2-2 0-16,1-2 4 0,-1-5-4 0,1-2-2 16,-2-3-2-16,0-4-3 0,2-6-4 0,1-8-1 15,-1-4-1-15,2-9-3 0,-1-5 3 0,4-7 1 16,-1-7 4-16,2-6 5 0,0-1 8 16,1-4 7-16,0 0 7 0,0 0 9 0,0-5-6 15,0-7-9-15,0-9-11 0,0-10-15 0,0-9-3 16,1-10-7-16,3-5-2 0,-2-6 0 0,3-6-4 15,-1-2 3-15,-3-3-1 0,-1-4-1 16,0 1 3-16,0-3 0 0,-1 3 1 0,-5 1-2 16,1 8 0-16,-2 9-1 0,2 13 0 0,0 13 3 15,3 11-2-15,-1 9-1 0,2 7-2 0,1 2-10 16,0 2-11-16,0 0-10 0,0 13 1 16,3 6 6-16,2 14 12 0,3 9 12 0,4 14 1 15,3 2 3-15,0 3-3 0,3-1-1 0,3-2-2 16,2-4 0-16,5-5-1 0,4-7 4 0,2-4 1 15,2-5-1-15,1-8-2 0,-1-1 0 0,0-7 4 16,-3-7 2-16,3-5-1 0,-2-5 5 16,-2-3 0-16,1-8-2 0,-2-6 6 0,-1-2-1 15,-5-1-1-15,0-5 4 0,-4-2-5 0,-4-1 1 16,-3-3-1-16,-4-3-1 0,-5-3 1 16,-2-2-4-16,-3-2 0 0,-4 0-6 0,-6-1-4 15,-3 3-2-15,-4 0-6 0,-1 6-5 0,-2 2-11 16,-1 7-13-16,1 9-21 0,-1 8-26 0,1 5-52 15,4 2-62-15,1 14-65 0,4 6-122 16,6 9-163-16,1-6-242 0,3-8-121 0</inkml:trace>
  <inkml:trace contextRef="#ctx0" brushRef="#br0" timeOffset="230295.448">5739 13579 2618 0,'0'0'158'0,"0"0"-90"0,0 0-41 16,0 0-3-16,0 0 21 0,-130-55 30 0,100 58 21 16,-1 8 8-16,-2 8-13 0,0 7-25 15,1 5-23-15,2 7-19 0,1 8-9 0,4 4-10 16,3 3-4-16,4 2 0 0,2 2-8 0,6-1 5 16,5-3-1-16,5-3-2 0,0-2 1 15,6-5-4-15,8-3-1 0,1-5 2 0,4-4 0 16,-1-5 0-16,3-6-1 0,1-8 2 0,-1-5-2 15,3-6 3-15,4-1 2 0,0-11-1 16,-3-6 4-16,2-4 1 0,-5-3 0 0,2-4 4 16,-3-3 3-16,-6-1 1 0,0-1 3 0,-5-5 1 15,-3 0-3-15,0-3-2 0,-6-4-3 0,-1-1-4 16,-1 0 2-16,-8 1-5 0,0 4-2 0,-1 2-5 16,-2 9-7-16,-2 7-1 0,-1 4-6 15,1 8-5-15,-2 6-20 0,4 5-43 0,-3 0-44 16,1 11-40-16,4 3-25 0,-1 5-12 0,3 1-35 15,6 2-130-15,2-3-180 0,0 0-143 0,5-5 97 16,-1-5 603-16</inkml:trace>
  <inkml:trace contextRef="#ctx0" brushRef="#br0" timeOffset="230622.4171">5706 13800 0 0,'0'0'106'0,"0"0"576"0,0 0-54 0,0 0-116 16,0 0-127-16,0 0-87 0,0 0-63 0,125-154-33 15,-112 140-36-15,-3 5-40 0,-1 3-35 16,-2 4-30-16,2 2-20 0,-1 2-16 0,0 10-6 15,5 7-2-15,-1 7 3 0,6 6 3 0,-1 8-2 16,3 7-2-16,1 5-5 0,1 6-4 16,0 0-2-16,0 0-2 0,-1-3 0 0,-2-1-2 15,0-3-1-15,-5-4 0 0,4-4-2 0,-5-2 1 16,3-6 0-16,-4-8-1 0,-2-4-1 0,-1-4 0 16,-2-6 0-16,-2-3 0 0,-1-4 2 15,0-4 0-15,-3 0 4 0,-1-2 5 0,0 0 9 16,1-2 9-16,-1-8 0 0,3-5-1 0,1-5-8 15,-2-8-8-15,1-4-4 0,3-7-2 0,0-2-4 16,0-3 0-16,4-4-2 0,0-1-6 0,1-2 0 16,4-3-4-16,0 1 0 0,0 1-8 15,0 7-7-15,-1 5-11 0,-2 9-15 0,-1 10-9 16,-2 6-19-16,-2 6-32 0,1 6-74 0,-2 3-65 16,-1 1-42-16,3 11-40 0,-2 3-80 0,0-2-303 15,-4-4-439-15</inkml:trace>
  <inkml:trace contextRef="#ctx0" brushRef="#br0" timeOffset="230923.5248">6857 13724 492 0,'0'0'669'16,"0"0"-128"-16,0 0-180 0,0 0-76 0,61-156-37 16,-53 128-25-16,-4 4-25 0,-2 4-29 15,-2 1-38-15,0 5-38 0,-5 3-20 0,1 1-19 16,-3 4-16-16,-3 4-13 0,0 2-11 0,-1 0-8 15,-2 13-3-15,-4 6 5 0,-3 11 0 0,-2 8 2 16,-1 8 3-16,-4 5-3 0,0 5 6 16,3 3 0-16,0 1-1 0,0-1-2 0,9 0-2 15,-1-4-3-15,8-6-1 0,4-1 0 0,2-5-3 16,2-2-1-16,2-2-2 0,7-3-3 0,3-2 2 16,5-2-2-16,4-4 2 0,2-5 2 0,6-3-5 15,1-5 0-15,2-4-3 0,1-6-7 16,4-4-7-16,1-1-12 0,-2-3-21 0,3-5-31 15,-1-2-46-15,-5-3-55 0,-3 1-59 0,-2-1-151 16,-11 2-562-16,-4 3-689 0</inkml:trace>
  <inkml:trace contextRef="#ctx0" brushRef="#br0" timeOffset="231377.5144">6732 14069 2534 0,'0'0'104'0,"0"0"-54"0,0 0-11 0,0 0 7 16,0 0 16-16,0 0 11 0,0 0-5 0,0 0-9 16,0 0-12-16,0 0-21 0,0 0-17 0,0 0-18 15,142-31-17-15,-94 17-30 0,-3-3-45 16,5-2-47-16,-5-2-58 0,1-4-73 0,-5-1-73 16,-1-4-64-16,-2-3 20 0,-5-2 95 15,-4-5 140-15,-5-1 148 0,1-4 108 0,-5-1 120 0,-6 0 68 16,0 5 72-16,-4 3 26 0,-2 3-39 15,-1 8-20-15,-5 6-52 0,-1 2-52 0,-1 3-42 16,0 4-42-16,0 4-31 0,0 2-18 0,0 5-17 16,0 1-25-16,0 0-16 0,0 0-17 0,-1 3-17 15,1 8 5-15,0 6 7 0,-2 9 10 16,-1 9 10-16,-2 7 4 0,1 8 1 0,-2 4-1 16,-1 4 3-16,3 1-3 0,-6-1-2 0,3-2-7 15,2 0-3-15,-2-4 0 0,-2-3-4 16,5-3 0-16,-2-3-2 0,4-4-5 0,2-3-3 15,0-5 0-15,0-4-3 0,2 0 0 0,5-6 0 16,1 0 0-16,2-4 0 0,1-3 0 0,4-1 0 16,3-7 0-16,3-1 0 0,5-4 0 15,-2-1-3-15,5 0-15 0,0-8-20 0,-3-1-6 16,2-3-8-16,0-2-8 0,-4-3-12 0,3 2-28 16,-4-2-48-16,2 0-80 0,-2-2-110 0,-8 6-361 15,-2 4-748-15</inkml:trace>
  <inkml:trace contextRef="#ctx0" brushRef="#br0" timeOffset="232142.9783">7944 13534 1047 0,'0'0'326'0,"0"0"-18"0,0 0-19 0,0 0 0 16,0 0 4-16,0 0-22 0,0 0-48 0,0 0-36 15,0 0-40-15,0 0-35 0,0 0-21 0,0 0-13 16,0 0-10-16,-77-95-5 0,77 90-5 15,0-1-9-15,0 0-5 0,0 0-6 0,0 3-7 16,0-2-3-16,1 4-2 0,-1-3-6 0,2 3-11 16,-2-1-9-16,0 2 0 0,0 0 0 0,1 0 0 15,-1 0 0-15,0 0 0 0,0 0 0 16,0 0 0-16,1 0 0 0,-1 0 0 0,1 0 0 16,0 0 0-16,2 0 0 0,-3 0 0 0,0-1 0 15,0 1 0-15,0 0 0 0,0 0 0 0,0 0 0 16,0 0 0-16,0 0 0 0,0 0 0 0,0 0 0 15,0 0 0-15,0 0 0 0,0 0 0 16,-3 0 0-16,3 0 0 0,0 0 0 0,-1 0 0 16,1 0 0-16,-1 0 0 0,1 0 0 0,0 0 0 15,-1 0 0-15,1 0 0 0,-1 0 0 0,-1 0 0 16,1 0 0-16,0 0 0 0,1 0 0 16,-3 1 0-16,3 1 0 0,0-2 0 0,-1 1 0 15,1-1 0-15,-1 0 0 0,0 2 0 0,1-2 0 16,0 0 0-16,0 2 0 0,0-2 0 0,0 0 0 15,0 0 0-15,0 0 0 0,0 0 0 16,0 0 0-16,0 0 0 0,0 0 0 0,0 0 0 16,0 0 0-16,0 0 0 0,0 0 0 0,0 0 0 15,0 0 0-15,0 0 0 0,0 0 0 16,1 0 0-16,0 0 0 0,4 0 0 0,0 0 0 16,4 0 0-16,1 0 0 0,8 0 0 0,2 0 0 15,3-2 0-15,7-4 0 0,1-3 0 0,2-1 0 16,3 2 0-16,-1-3 0 0,2 0 0 0,1-1 0 15,-1 1 0-15,1 0 0 0,1 2 0 16,-7 2 0-16,-2 0 0 0,-8 1 0 0,-1 3 0 16,-2 0 0-16,-4 1 0 0,-4 2 0 0,-5-1 0 15,0 1 0-15,-4 0 0 0,-2 0 0 0,0 0 0 16,0 0 0-16,0 0 0 0,0 0 0 0,0 1 0 16,0 6 0-16,-3 3 0 0,-3 7 0 15,1 6 0-15,-3 6 0 0,-1 5 0 0,0 3 0 16,-1 1 0-16,1 2 0 0,3 1 0 0,-1 3 0 15,-2-3 0-15,4 1 0 0,-2-1 0 16,-1-2 0-16,4 3 0 0,-3-1 0 0,0 1 0 16,3-2 0-16,-3-2 0 0,4-1 0 0,-5-3 0 15,4-2 0-15,-2 0 0 0,3-1 0 16,-3 0 0-16,4-4 0 0,-1 0 0 0,-3-5 0 16,5-2 0-16,0-1 0 0,1-1-17 0,0-4-61 15,0-3-33-15,6-4-35 0,-1 0-62 0,2-4-117 16,-3-3-249-16,1 0-781 0</inkml:trace>
  <inkml:trace contextRef="#ctx0" brushRef="#br0" timeOffset="232671.2964">8805 13293 0 0,'0'0'0'16,"0"0"0"-16,0 0 0 0,0 0 0 16,0 0 0-16,0 0 0 0,0 0 0 0,0 0 0 15,0 0 0-15,0 0 0 0,0 0 0 0,0 0 0 16,0 0 0-16,0 0 0 0,-19 18 347 16,25-22 275-16,-2-2-77 0,1 0-131 0,-1 0-102 15,-2 0-72-15,2 1-40 0,-3 2-23 0,-1 0-16 16,1 0-22-16,-1 3-33 0,0 0-35 0,0 0-35 15,0 0-22-15,0 3-10 0,0 6-5 16,0 6 8-16,0 8 4 0,1 8 6 0,1 5 2 16,4 6-3-16,-1 1-3 0,4 0-4 0,0 0-2 15,3-1-2-15,-2-4 0 0,5-3-3 0,0-6 1 16,-3-3 1-16,5-4 1 0,-2-2-2 0,2-5 0 16,0-3-1-16,2-2 2 0,-2-6 2 15,2-2 1-15,0-2 3 0,1-3 1 0,-2-8 2 16,1-3-1-16,-4-3 1 0,3-4-3 0,-5-4-1 15,3-3 1-15,-4-3 0 0,-1-7-2 0,1-1-1 16,-2-5-1-16,0 2 2 0,1 0 0 16,-3 4 5-16,-1 5 1 0,-4 8 6 0,2 8 2 15,-3 6-1-15,-2 5-1 0,0 6-13 0,0 0-7 16,0 3-12-16,-6 11-2 0,1 11 3 0,-5 11 7 16,-7 12 5-16,3 9 4 0,-4 4-3 15,1 2-1-15,4-1-1 0,2-1-1 0,2-1 1 16,0-4-3-16,6 2-2 0,0-2-20 0,3-4-17 15,0-2-26-15,3-3-61 0,3-4-117 16,1-12-304-16,-4-12-959 0</inkml:trace>
  <inkml:trace contextRef="#ctx0" brushRef="#br0" timeOffset="233419.2171">9688 13365 2738 0,'0'0'138'0,"0"0"-14"0,0 0-21 0,0 0-7 15,0-162-3-15,12 137-22 0,8 3-24 0,3 3-16 16,4 2-16-16,5 3-6 0,7 3-6 0,0 5-3 16,2 3 0-16,0 3-3 0,-1 0 0 15,-7 9-2-15,-2 5-3 0,-4 3 0 0,-7 5-1 16,-6 6 2-16,-4 3 0 0,-4 4 3 0,-6 4 3 15,-3 2 0-15,-8 4 0 0,-3-1 2 0,-4 0-1 16,-1 0 0-16,-1-2 2 0,-3 2 0 16,0-5 0-16,-2 2 0 0,0-3 1 0,-2-3-1 15,2-1 4-15,-3 0 1 0,1-2 1 0,2-1-1 16,-3-2-2-16,5 0 5 0,-2-3 0 16,1-3 6-16,4-2 2 0,5-1-6 0,0-3-2 15,7-3-3-15,3-1-3 0,3-2 2 0,2 0-1 16,0 2-2-16,2-1 1 0,4 0-2 0,3 1-2 15,2-1 1-15,3 0 4 0,0 2-3 0,4 0 1 16,1 1-2-16,-1 1-4 0,0-1 3 16,0 2-2-16,0 0 2 0,0 0 0 0,-4 1 0 15,3-3 0-15,-4-1-2 0,2 0 4 0,-2-2-3 16,1-2 2-16,-2-3-1 0,1-1-1 0,-1-1 2 16,-1-2-1-16,-1-2 4 0,1-1 0 0,-2 0 1 15,1 0 1-15,0-1-3 0,0-4 1 16,1-1 3-16,1-1-2 0,-2-3 2 0,4-2-3 15,-3 0 1-15,1-1 1 0,0-1 1 0,-2-2 1 16,-1 2-1-16,-5 0-1 0,2 2 1 16,-5 1 1-16,-1 3 2 0,-8 2-1 0,-2 1-4 15,-3 4-1-15,-10 1-5 0,-3 0-1 0,-7 7 3 16,-4 6 1-16,-3 4 4 0,-2 3 5 0,2 4 3 16,0 1-2-16,4 3 4 0,1 1 0 15,7 0-1-15,3-1 3 0,4-1-5 0,3 1-3 16,8-2-2-16,6-3-5 0,2 0-3 0,2-1 0 15,5-3-2-15,6-2 0 0,5-1 3 0,0-6 0 16,7 0 3-16,4-7 3 0,2-3-1 16,1 0 1-16,2-5-1 0,2-6-2 0,0-4 1 15,-2-2 2-15,-2-4 1 0,-1-2 5 0,-5-2 0 16,0-1 0-16,-5-2 2 0,-1 0 0 0,-7 0 0 16,1-2 1-16,-5 1-3 0,-3 2-3 0,-4 0-1 15,0 4-4-15,-6 1-3 0,-5 3-4 16,-3 2-11-16,-2 3-11 0,-2 3-16 0,-1 4-18 15,1 3-26-15,1 0-41 0,-1 4-114 0,7 0-309 16,3 0-1316-16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6-26T14:24:59.2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16154 1865 2242 0,'0'0'132'16,"0"0"-90"-16,0 0-4 0,0 0 29 16,0 0 54-16,0 0 31 0,0 0 10 0,0 0-33 15,0 0-56-15,0 0-40 0,0 0-28 0,0 0-25 16,-26-55-2-16,31 60 11 0,5 6 9 0,2 4 18 16,6 6 3-16,2 5-7 0,0 7 1 0,2 5-4 15,4 7 0-15,-2 4 0 0,2 3-3 16,-5 0-3-16,0-1-1 0,-6 1 0 0,3-3-4 15,-7 0 2-15,1-2 4 0,-3-2-2 0,-1-4 3 16,-1-6-2-16,-2-7-2 0,-3-6 5 0,2-7-2 16,-3-4 3-16,-1-5 1 0,1-2 2 0,-1-3 8 15,0-1 8-15,1 0 9 0,-1 0 7 16,1 0 7-16,-1 0 3 0,0-1 3 0,1-3 1 16,3-2 4-16,-2-3-1 0,1-10-17 0,6-7-12 15,0-7-16-15,2-9-13 0,1-1 5 0,3-1-4 16,-2-1 2-16,-1 1-1 0,-2-1-1 15,1-1 1-15,-2 2-2 0,-1-1-2 0,-4 1-2 16,3 0-1-16,-4 6-2 0,0 4-1 0,0 7-11 16,-2 4-18-16,1 4-27 0,0 2-44 15,3 6-53-15,-2 4-77 0,5 3-59 0,0 4-78 16,2 0-219-16,-2 3-347 0,-1 2-64 0</inkml:trace>
  <inkml:trace contextRef="#ctx0" brushRef="#br0" timeOffset="293.2333">17112 1816 2601 0,'0'0'95'0,"0"0"-50"0,0 0-11 16,0 0 40-16,0 0 40 0,0 0 29 0,0 0 8 16,0 0-33-16,0 0-28 0,0 0-23 0,0 0-23 15,0 0-19-15,0 0-20 0,0 0-15 0,-24-77-12 16,20 87 5-16,-7 4 6 0,-5 8 8 15,-6 9 10-15,-6 6-2 0,-2 5-4 0,0 2 0 16,3 4-2-16,0 1 0 0,0 0 5 0,5-2-2 16,5-1 0-16,3-2 0 0,4-2-3 0,1-3-1 15,8-4-3-15,1-3-3 0,5-3 1 16,7 1-1-16,2-4 2 0,8 0-4 0,6-5-7 16,2-4-1-16,2-4 1 0,4-7-13 0,-1-5-54 15,2-1-75-15,-2 0-147 0,0-6-165 16,-12 2-293-16,-8-1-534 0</inkml:trace>
  <inkml:trace contextRef="#ctx0" brushRef="#br0" timeOffset="878.6278">16863 2272 2578 0,'0'0'91'16,"0"0"-51"-16,0 0-11 0,0 0 5 15,0 0-2-15,0 0 16 0,0 0-4 0,0 0-5 16,0 0-2-16,0 0-17 0,124-72-2 0,-74 55-6 16,7-2 5-16,5-2-4 0,2-3-10 0,2-3 0 15,-1-1 0-15,1-4 1 0,-5-1-2 16,-4-1 4-16,-6-1 0 0,-2 0-1 0,-10 0 2 16,-8 7 0-16,-9 1 1 0,-10 6 16 0,-5 4 25 15,-6 3 17-15,-1 4 16 0,-3-3-7 0,-5 2-14 16,-1 2-17-16,-2 2-7 0,0 1-11 15,-2 3-11-15,-2 3-5 0,2 1-11 0,-5 10 0 16,-2 7 0-16,0 7 0 0,-3 4 5 0,-1 8-1 16,2 1 0-16,0 5 1 0,4 3-4 0,1 0 4 15,1 3 1-15,2-1-2 0,0-2 2 16,4-3-4-16,1 0 0 0,2-2 1 0,3-2 2 0,2-4-2 16,2-3-3-16,5-1 1 0,3-4-3 15,1-2 1-15,2-5 5 0,3-2 2 0,-1-4 0 16,4-3 2-16,-3-3 1 0,5-5 1 0,-2-3 4 15,1 0 0-15,1-6 1 0,1-7-1 0,-1-2-1 16,0-3 5-16,2-4-1 0,-3-1 1 16,-5 0 2-16,1-1 1 0,-3-1 2 0,-3 3 6 15,-1 3 4-15,-2 2 5 0,-1 4-1 0,-3 4-3 16,-1 4-11-16,0 2-2 0,0 2-4 16,0 1-5-16,0 0-3 0,0 0-13 0,-1 1-7 15,0 4-6-15,0 3-2 0,-1 3 9 0,0 6 4 16,1 7 8-16,-1 5 6 0,2 4-3 15,0 3-1-15,0 3 1 0,0-3-1 0,2 1-1 16,4-2-1-16,-3-1-4 0,3-2-1 0,-3-1-1 16,4-2-1-16,-4-1-2 0,2-3-8 0,-2-4-21 15,-1-1-40-15,-1-2-34 0,1-1-80 0,-2-1-79 16,0-3-106-16,0-2-598 0,0-5-770 0</inkml:trace>
  <inkml:trace contextRef="#ctx0" brushRef="#br0" timeOffset="1403.0216">18624 1857 1588 0,'0'0'352'0,"0"0"-93"0,0 0-68 0,0 0 6 16,0 0-9-16,0 0-24 0,-23-165-32 0,15 153-43 15,-4 1-33-15,2 5-15 0,-1 3-10 0,-5 3-9 16,-1 3-5-16,-7 12-2 0,-2 8 0 16,-4 9 3-16,-3 10 3 0,-1 4-2 0,0 4 0 15,3 6-4-15,1 1 0 0,4 1 0 0,3-2-3 16,7-3-3-16,3-3-2 0,4-2-4 0,6-5-2 16,3-3 2-16,1-2 0 0,8-1 2 15,5-3 1-15,2-4 0 0,5-2 0 0,2-5 2 16,2-6-1-16,4-5 1 0,-1-4 1 0,2-7-3 15,0-1 4-15,-2-3 0 0,2-8-1 0,-2-5 5 16,-4-4 0-16,-2-3-1 0,-4-4 2 16,-1-4-4-16,-5-3-3 0,-4-4-2 0,-3-4-3 15,-3-4-3-15,-2-3-1 0,-1 1-5 0,-5-1-6 16,-2 0-3-16,-2 4-12 0,-1 3-13 16,1 5-11-16,0 3-51 0,3 5-74 0,1 2-95 15,2 10-336-15,4 4-618 0</inkml:trace>
  <inkml:trace contextRef="#ctx0" brushRef="#br0" timeOffset="1689.9206">18994 1718 3184 0,'0'0'192'16,"0"0"-136"-16,0 0-40 0,0 0 8 0,0 0 14 0,0 0 6 15,0 0-3-15,0 0-14 0,0 0 16 16,0 0 4-16,0 0 9 0,0 0 1 0,-35 189-20 15,29-145-13-15,2 1-8 0,3 1 3 0,-2-1-6 16,2-3 0-16,1-1 0 0,-1-3-4 16,-1 0 6-16,1-4-2 0,0 0 0 0,0-4 1 15,-2 0-4-15,2-6 2 0,-2-3-3 0,2-2-2 16,-1 0-3-16,0-5-4 0,0 0 1 0,0-3-5 16,0-3 5-16,2 0 0 0,0-4-6 15,0 1 1-15,0 0-13 0,2 1-11 0,2-2-17 16,1 3-21-16,2-2-21 0,1 0-26 0,3-1-45 15,1-1-116-15,-2-1-261 0,-4-2-895 0</inkml:trace>
  <inkml:trace contextRef="#ctx0" brushRef="#br0" timeOffset="2200.0868">19232 1736 1897 0,'0'0'745'0,"0"0"-615"0,0 0 0 0,0 0 19 16,0 0-14-16,0 0 4 0,0 0-29 0,0 0-24 16,0 0-3-16,0 0-10 0,0 0-22 15,0 0-18-15,0 0-5 0,0 0-2 0,14-29 2 16,-14 29 0-16,0 0-4 0,0 0-3 0,0 0-7 15,0 0-6-15,0 0-1 0,0 0-3 0,0 1-2 16,0 1-4-16,0 1-3 0,0 0-7 16,2 7 8-16,1 3 5 0,1 9 3 0,2 5 9 15,2 7-3-15,-3 4-2 0,-1 4-1 0,-2 2-1 16,-1 5 0-16,-1-1 1 0,0 3 1 16,-1 0-3-16,-1-2-1 0,-1-2-2 0,2-4-1 0,0-3 3 15,1-3-1-15,0-3 0 0,0-5 0 0,0-3-1 16,0-5 0-16,1-4 1 0,0-3-1 15,2-3 1-15,0-3 1 0,0-3-2 0,-2-1 1 16,3-1 0-16,-2 0 0 0,2-1 2 0,2-2-1 16,-1 1-2-16,3 1 3 0,2-2-1 0,1 0 2 15,3 0 1-15,0 0-3 0,2 0 1 16,1-2-2-16,-1-1-3 0,3-1 0 0,1-2 0 16,-2 1 0-16,3 0 0 0,2 2 0 0,-2-2-4 15,2 1 1-15,-4-1-4 0,-2-1-4 16,-1 1-7-16,-4 1-15 0,-2-3-20 0,-1 3-28 15,-2 0-43-15,-2-1-73 0,1-1-89 0,-4 0-172 16,0 0-513-16,-2 3-754 0</inkml:trace>
  <inkml:trace contextRef="#ctx0" brushRef="#br0" timeOffset="3660.8318">17493 1204 0 0,'0'0'0'16,"0"0"51"-16,0 0 232 0,0 0 15 15,0 0 33-15,0 0-42 0,0 0-10 0,0 0-26 16,0 0-53-16,0 0-2 0,11-169-22 0,-11 155-45 16,0 2-20-16,0 3-23 0,0 0-17 0,0 1-3 15,-3 2-5-15,-3 0-7 0,1 1-10 0,-3 0-16 16,-2 2-11-16,-2 3-15 0,-5 0-8 16,-2 0-1-16,-2 9 2 0,-2 2 3 0,-5 3 1 15,4 3 2-15,-4 3-1 0,2 1 2 0,2 3 1 16,1-3 0-16,4 0 0 0,0-1-2 0,5-1-1 15,-1-2 0-15,5-1-1 0,3 0-2 16,2-2-1-16,3 0 0 0,2-2 1 0,0-2 1 16,2 0 4-16,3-1 6 0,2-1 1 0,2-1 2 15,3 1 1-15,4-2-3 0,3-1 3 0,1-2-5 16,4 0-2-16,7-1 0 0,0-2-1 16,6 1 3-16,2-1-4 0,-4 0-5 0,3 0-2 15,-5 0-1-15,-2 2 2 0,-1-1 3 0,-3 4 0 16,-4-1 0-16,-6 2-7 0,-4 0-8 0,-6 0-15 15,-3 2-13-15,-3 2-11 0,-1-1 4 16,-1 2 13-16,-8 3 16 0,-2 2 19 0,-1 3 7 16,-6 1-2-16,-1 1 5 0,-3-1-1 0,0 0 0 15,-1-1 8-15,-3-2-5 0,4-3-1 0,1-1-2 16,2-2-4-16,1-1-3 0,5-2-1 16,1 0-2-16,3-2-6 0,1-1-12 0,4-1-36 15,2-2-77-15,2-1-146 0,0-1-290 0,0 0-677 0</inkml:trace>
  <inkml:trace contextRef="#ctx0" brushRef="#br0" timeOffset="4492.0703">17964 1077 2120 0,'0'0'194'15,"0"0"-127"-15,0 0-43 0,0 0 3 0,0 0 11 16,0 0 4-16,0 0 2 0,0 0-4 0,0 0-2 15,-134 22-1-15,111 3-5 0,-2 0-6 16,5 2-8-16,2 2-5 0,2 1 1 0,4-1-3 16,4 0-2-16,5-1 0 0,3-1-9 0,0-2 2 15,5-2 4-15,5-2-1 0,4-2 5 0,-1-2-1 16,5-3-1-16,-1-5 2 0,3-4 2 0,1-2 2 16,-1-3-1-16,1 0 0 0,-1-6-2 15,-3-4 0-15,1-2 1 0,-6-2 1 0,2-3 0 16,-2-3 1-16,-4-1 2 0,-1-3 1 0,-1 0 5 15,-3-2 1-15,-2-2 2 0,-1-3-3 0,0 1-7 16,0-3-1-16,-1 0-4 0,-1-1-1 16,-1 4-1-16,2-1-5 0,0 4-2 0,1 5-3 15,0 3-2-15,4 4-4 0,0 2-5 16,4 1-1-16,0 4-4 0,5 1 4 0,-1 1 1 0,7 1 4 16,-1 1 3-16,2 1-1 0,-2 1 3 15,-2-1 0-15,3 0 2 0,-6 1 3 0,0-1-1 16,-2 0 1-16,-4 2 1 0,-2 1-2 0,-3 0 0 15,-1 0 2-15,-1 0-2 0,0 0-5 0,0 3-7 16,0 6 22-16,0 5 21 0,-1 5 20 16,-1 9 12-16,-2 6-15 0,0 1-10 0,-2 5-8 15,1 0 3-15,-4-1-2 0,2-3-1 0,1 0-7 16,-1-4-4-16,0-1-2 0,0-3-5 16,0 0 6-16,1-3-4 0,1-3 0 0,-1-4-1 15,1-1-4-15,1-5 2 0,0-1-4 0,3-5 1 16,-1-1 1-16,1-2-2 0,1-3 3 0,0 0 2 15,0 0 5-15,0 0 8 0,0 0 6 0,0 0 8 16,0 0 3-16,0-2 9 0,1 1 0 16,0-4-2-16,1-4-10 0,0-5-16 0,0-6-11 15,3-6-10-15,-1-3-1 0,1-2 1 0,-2 0 0 16,2-1 1-16,-2 0-4 0,-1 1 2 0,3 0-1 16,-2 5 2-16,0 0-1 0,-1 1-1 0,1 1 0 15,-1 3-1-15,0 4-3 0,-1 1 4 16,2 4-3-16,1 2 0 0,-2 0 1 0,2 2-3 15,1 1 1-15,0-1-1 0,1 2 1 0,1 0 0 16,-3 1-1-16,2 2 1 0,-2 1-3 0,0 1 1 16,-1 1-2-16,-1 0-1 0,-1 0-1 15,0 1-4-15,2 9 2 0,0-1-2 0,0 6 3 16,3 4 3-16,-2 3 3 0,1 6 1 0,1 3 4 16,0 0 0-16,0 1 0 0,1-2 2 15,1 0 2-15,-2-2-3 0,1-3 1 0,2 0-1 16,-1-2-3-16,-1-2 3 0,-1-2 0 0,0-2-1 15,-2-2 2-15,1-2-3 0,-1-2 1 0,-2-4-2 16,0 0 1-16,0-2-1 0,0-2-5 16,-1 0-5-16,0 0-17 0,1-1-22 0,0 0-29 15,2-1-44-15,-1-1-78 0,2 0-125 0,0 0-377 16,-3 0-838-16</inkml:trace>
  <inkml:trace contextRef="#ctx0" brushRef="#br0" timeOffset="5140.4829">18043 1370 1787 0,'0'0'258'0,"0"0"-220"0,0 0-33 0,0 0 19 16,0 0 8-16,0 0 8 0,118-46 5 0,-91 35-2 15,5-1-4-15,2-1-10 0,-1 1-13 16,5-4-2-16,-3 2 0 0,0-2-4 0,-3-1 3 15,-2 0 2-15,-4 0 8 0,-1 2 6 0,-4-2 6 16,-4 2 12-16,-2-1 20 0,-5 1 17 16,0 0 22-16,0 0 10 0,-4 1-4 0,0 3-3 15,-4 1-12-15,0 4-13 0,-1 2-9 0,0 0-7 16,-1 3-9-16,0 0-6 0,0 1-9 16,0 0-8-16,0 0-9 0,0 0-12 0,0 0-7 0,-1 0-13 15,1 1-8-15,-1 2-9 0,-1 2-3 0,1 7 9 16,0 5 10-16,-2 6 10 0,1 3 6 15,-1 2-3-15,2 1-1 0,1-3 1 0,0 2-5 16,0-2 4-16,0-3-1 0,0 0 1 0,0-1 2 16,1-5-2-16,3 2 1 0,-2-3-2 0,0-4-1 15,0-4-1-15,-2-2 2 0,2-5 4 16,-2 1 2-16,0-2 5 0,0 0 8 0,0 0 3 16,0 0 4-16,0 0 6 0,0 0 2 0,0-2 5 15,0 1 5-15,0-4-3 0,0-3-8 16,0-4-34-16,0-8-4 0,0-3 0 0,0-4 0 15,0-3 0-15,0 0 0 0,0-3 0 0,0-3 0 16,0-3 0-16,0-4 0 0,0 0 0 0,2 0 0 16,-1 5 0-16,2 1 0 0,-1 6 0 15,2 6 0-15,-1 1 0 0,1 6 0 0,0 2 0 16,1 4 0-16,0 3-3 0,1 2-10 0,3 0-4 16,0 1-1-16,2 3-3 0,4 0 2 15,-1 3 3-15,4 0 1 0,2 0 3 0,-1 5 2 16,3-1 0-16,0 1 0 0,-1 3 4 0,-2-2-4 15,-3 2-3-15,-2 2-1 0,-4-1-9 0,-3 2 2 16,-1 1-3-16,-4 2-3 0,-2 3 1 0,0 1 0 16,-7 2 2-16,-4 4 7 0,-7 3 8 0,-7 2 0 15,-5 1 1-15,-3 1-5 0,-6 0-9 16,1-2-15-16,-1 1-27 0,1-1-73 0,-1-2-133 16,10-7-533-16,12-6-984 0</inkml:trace>
  <inkml:trace contextRef="#ctx0" brushRef="#br0" timeOffset="5734.4366">20201 1937 0 0,'0'0'0'15,"0"0"0"-15,0 0 175 0,0 0 300 0,0 0 5 16,0 0-43-16,0 0-73 0,0 0-42 15,0 0-37-15,0 0-33 0,0 0-42 0,0 0-31 16,0 0-33-16,0 0-31 0,-48 0-23 0,49 0-17 16,3 0-17-16,-2 0-18 0,1 0-14 0,1-1-13 15,-2 0-3-15,7-2 1 0,4 0 6 0,9-4 4 16,10 1 2-16,9-2-2 0,4 1-4 16,6-3-1-16,4 3-3 0,0-1-2 0,-2 3-5 15,-1 1-4-15,-4 2-6 0,-6 1 0 0,-8-3-1 16,-6 4-1-16,-9-2-1 0,-5 1-4 0,-7-1-6 15,-3 0-15-15,-4-1-22 0,0-1-45 16,-5-3-58-16,-5 0-82 0,-5-3-55 0,-3 3-58 16,-8-1-99-16,-1 3-177 0,5 1-229 0,8 2 162 0</inkml:trace>
  <inkml:trace contextRef="#ctx0" brushRef="#br0" timeOffset="5935.9174">20458 1644 482 0,'0'0'746'0,"0"0"-388"15,0 0-133-15,0 0-44 0,0 0 16 0,0 0 12 16,0 0-14-16,0 0-33 0,0 0-32 0,0 0-30 16,0 0-32-16,0 0-31 0,0 0-12 0,31-52 4 15,-28 66 9-15,-2 5 15 0,2 6 5 0,0 8-3 16,0 5-9-16,-3 5-15 0,0 1-8 16,0 3-7-16,0-1-8 0,-1 1-1 0,-2 1-1 15,-1 1-5-15,2-2 0 0,2 1-6 0,0-4-10 16,0 0-17-16,2-6-41 0,7-1-72 0,1-4-107 15,-2-8-392-15,-1-9-1014 0</inkml:trace>
  <inkml:trace contextRef="#ctx0" brushRef="#br0" timeOffset="6735.851">21446 1600 2691 0,'0'0'53'16,"0"0"-22"-16,0 0-3 0,0 0 35 0,0 0 25 15,0 0 14-15,0 0-10 0,0 0-28 0,0 0-22 16,0 0-12-16,0 0-2 0,0 0-1 16,0 0-1-16,0 0-1 0,-62 46-8 0,60-40-3 15,2 0 1-15,0-3-5 0,0-1 0 0,0-2 0 16,0 1 0-16,0-1 1 0,0 0 3 0,0 0 4 15,0 0 3-15,0 0 7 0,0 0 0 0,0 0 2 16,0 0 1-16,0 0-5 0,0 0-3 16,0 0-2-16,0 0-3 0,2-1 2 0,-1-1-2 15,-1 2-3-15,0-1-4 0,1 1-4 0,-1 0 0 16,0 0-2-16,1 0 5 0,-1 0-5 0,0 0 1 16,0 0-1-16,0 0 0 0,0 0 7 15,0 0 1-15,0 0 6 0,0-2 5 0,0 2 3 16,0-1 2-16,0 1 0 0,0-2-1 0,0 2-7 15,0-3-1-15,0-3-12 0,0-1-8 16,0 0 1-16,1 1-5 0,1 0 4 0,0 5 5 16,-1-1-6-16,-1 2-1 0,2 0-3 0,0-2-4 15,0 2 3-15,4-1 0 0,3-2 2 0,5 0 3 16,3 0-2-16,6 0 0 0,5-1 3 16,3 3-2-16,2-1 2 0,6-1 0 0,0 2 1 15,-1-4-1-15,-1 2 1 0,2-2-1 0,-4-1 1 16,-1 0 3-16,-9 0 0 0,-2-1 0 0,-5 0 4 15,-5 1-1-15,-6 2-1 0,0 2 1 16,-6 1-4-16,-1 1-3 0,0 0 0 0,0 0 0 16,0 0 0-16,-2 0 0 0,-2 0 0 0,1 0 0 15,2 0 0-15,-1 0 0 0,1 0 0 0,-4 3-5 16,1 3-7-16,-5 2-1 0,-3 3 5 0,-1 3 1 16,-1 3 3-16,2 0 0 0,0 3-2 15,-3 1 5-15,3 3-1 0,0 0-3 0,1 2 4 16,0 2-3-16,1-2 0 0,2 1 3 0,3 0-1 15,1-1 0-15,4 0 0 0,0 0 0 0,0-1 0 16,2 0 1-16,6 0 0 0,-1 2 2 16,3-2-2-16,-2 2 0 0,-1-3 0 0,2 0-1 15,1 1 1-15,-4-3-1 0,-2-1 0 0,0-1-1 16,0 2-1-16,-3-1-2 0,-1 0 1 16,0-2 1-16,-2-1-2 0,-5-1-1 0,-1-2 2 15,-4-1 1-15,0 2 3 0,-7-1 3 0,0-2 0 16,-3 0-1-16,-1-2 0 0,-3-4-1 0,4 1-2 15,-6-3 1-15,3-2-3 0,-1-3-2 16,3 0-2-16,2 0-6 0,0-3-5 0,2-2-14 0,2-3-17 16,4 1-21-16,3-1-27 0,4-1-44 15,3-1-104-15,2 0-320 0,1 4-840 0</inkml:trace>
  <inkml:trace contextRef="#ctx0" brushRef="#br0" timeOffset="7251.073">22314 1741 2391 0,'0'0'588'0,"0"0"-502"0,0 0-15 16,0 0 10-16,0 0 20 0,0 0 12 0,0 0-17 16,0 0-31-16,0 0-28 0,0 0-25 15,0 0-14-15,0 0-6 0,0 0 3 0,0 0 7 16,-39 47 7-16,26-17 4 0,1 2-4 0,1 0-2 15,0 4 0-15,-1 0-2 0,0 3 1 0,0 0 1 16,0 2 0-16,2-3-1 0,0-1-2 16,-1-4-1-16,1-2-3 0,2-2 5 0,0-3 0 15,2-4-1-15,-1-5 6 0,4-2-4 0,-1-6-1 16,1-1 0-16,2-3-1 0,1-4 5 0,0-1 5 16,0 0 5-16,0 0 0 0,0 0 8 0,0 0 7 15,0-1 6-15,0-1 7 0,2-1-4 16,2-5-3-16,-1-4-15 0,2-6-12 0,1-8-6 15,2-5-7-15,2-6 3 0,0-3-3 0,1-3 0 16,1-3 0-16,4-2 0 0,-1 1 0 0,1 1 0 16,-2 5 0-16,1 6 0 0,-3 2 0 15,-2 5 0-15,-3 7 0 0,-1 6 0 0,-1 4 0 16,-2 6 0-16,-3 4 0 0,1 1 0 0,-1 0 0 16,0 0 0-16,0 0 0 0,1 4 0 0,0 6 0 15,4 4 0-15,0 5 0 0,4 4 0 16,1 7 0-16,-1 0 0 0,1 2 0 0,1 3 0 15,-1 1 0-15,0 0 0 0,1 0 0 0,-2-2 0 16,0-4 0-16,1 0 0 0,-4-1 0 16,1-3 0-16,2 2-10 0,-4-3-22 0,2-1-24 15,-1-3-23-15,-3 0-40 0,-2-1-52 0,-1-1-92 16,-1-5-377-16,-1-5-1182 0</inkml:trace>
  <inkml:trace contextRef="#ctx0" brushRef="#br0" timeOffset="8450.9202">22108 2226 2371 0,'0'0'198'16,"0"0"-60"-16,0 0-51 0,0 0-17 0,0 0-9 16,0 0-16-16,0 0 0 0,0 0 1 0,121-103-7 15,-82 88-9-15,3-4-13 0,6 0-10 16,-2-3-7-16,6-1-5 0,-1-1-12 0,-2-3-46 15,1-1-70-15,-7 1-96 0,3-1-113 0,-5 1-67 16,-6-2-23-16,1 1 73 0,-11 4 116 0,0 1 112 16,-10 4 109-16,-4 5 104 0,-3 5 119 15,-6 3 91-15,2 0 65 0,-2 3-16 0,-2 0-66 16,0 0-56-16,0 0-41 0,0 1-24 0,0 1-9 16,0 1-11-16,0 0-15 0,0 0-20 0,0 0-19 15,0 0-13-15,0 0-10 0,-2 0-5 0,1 0-9 16,-2 0-8-16,2 0-9 0,0 0-8 15,1 0-6-15,-2 0-5 0,-1 0-4 0,-5 4-4 16,-8 4-3-16,1 2 0 0,-5 3 0 0,0 0 2 16,1 3 2-16,2-1-3 0,5 2 1 0,2-2 0 15,1 1 0-15,4-1 2 0,-1-1 0 16,3-1 0-16,1-2-1 0,-1 0 1 0,3 2-2 16,0-3 1-16,0 3 3 0,5 1-1 0,0 0 3 15,4 2 0-15,6 3 2 0,-1 1 1 0,5 1 1 16,3 0-3-16,3 3 0 0,0-2-2 15,3 1-3-15,-2 1 2 0,2-1-1 0,-1 1 0 16,-4-1 0-16,-2 3-1 0,-2-3-3 0,-6 2-1 16,1-4-1-16,-8-3-3 0,-1-1 1 15,-4-3-3-15,-1-1 1 0,-1-2 2 0,-7 1 3 16,-4-2 2-16,-5 2 6 0,-5 1 3 0,-5-2 0 16,-4-4-3-16,-1-2-1 0,-2-2-2 0,-3-1 0 15,-1-2 0-15,5 0-1 0,1-3 0 0,4-4 0 16,6 1-1-16,3-1 0 0,8-1-4 15,3 0-7-15,6-1-17 0,2 0-36 0,0-2-80 16,10-4-86-16,7-2-43 0,4-3-43 0,5-1 4 16,7-4-75-16,1 0-173 0,-1-2-208 0,4-6 124 15,-3 2 645-15,-3 1 0 0,0-1 0 0,-3 2 0 16,-7 2 0-16,0 2 381 0,-4 2 365 16,-4 6-162-16,-3 2-135 0,-1 5-110 0,-5 3-64 15,0 2-43-15,-2 3-49 0,-2 1-51 0,0 1-52 16,0 0-40-16,0 0-20 0,0 1-15 15,0 4 7-15,0 6 4 0,1 3 9 0,1 6 9 16,3 3-5-16,-2 3-4 0,-1 2-2 0,3 0-5 16,-1 0-4-16,1 2-2 0,-2-5-3 0,-1 3-1 15,4 0-3-15,-2-4-1 0,1 1-1 16,0-2 0-16,1-3 0 0,-2-3 0 0,-1-5 0 16,1-4-1-16,-3-2 2 0,0-4 1 0,-1-2 7 15,0 0 5-15,0 0 7 0,0 0 8 0,0 0 15 16,0-2 12-16,0-6 6 0,-2-2-11 15,-2-8-22-15,2-4-18 0,0-4-12 0,0-4 0 16,1 0 3-16,1-6-1 0,0 1-4 0,0-3-2 16,4-2 4-16,2-3-2 0,-1-1 0 0,5 2 0 15,-2 2 0-15,-1 6 0 0,-2 7 0 0,1 4 0 16,-3 7 0-16,0 7 0 0,-2 3 0 16,-1 4 0-16,3 2 0 0,-3 0-6 0,0 0-11 15,0 0-5-15,1 3-3 0,1 3 8 0,1 5 6 16,5 3 3-16,3 5 12 0,1 0-3 0,4 3 0 15,2-2 3-15,-1 2-4 0,1-4-1 16,0-1 1-16,-1-3 1 0,-1-4-1 0,2-2 4 16,2-2 1-16,0-3 0 0,-1-3 2 0,1 0 0 15,-4 0-1-15,2-7 5 0,-5-1 0 0,3-4-2 16,-4-1 2-16,1-2-8 0,0-1 5 16,-2 0-2-16,-2-3-3 0,-4 2-3 0,3 2 0 15,-5 0 0-15,3 1 0 0,-4 2 0 0,-1 2 0 16,-1 3 0-16,1 3 0 0,-1 3 0 15,0 1 0-15,0 0 0 0,0 0 0 0,0 0 0 16,0 0 0-16,0 1 0 0,0 6 0 0,0 4-9 16,0 7-2-16,-2 5 9 0,0 6 3 0,-4 4 0 15,5 0-1-15,-2 3 3 0,2-2 0 0,0-1 0 16,1-1-2-16,0-1-1 0,0-2 0 16,0-2-4-16,3 1 4 0,-1 0-3 0,5-5 2 15,-4-2-6-15,0 0-8 0,4-4-15 0,-4 0-22 16,4-3-13-16,0-1-23 0,-3-4-15 0,3-1-25 15,-2-2-86-15,3-3-82 0,1-3-162 0,-5 0-317 16,1 0-483-16</inkml:trace>
  <inkml:trace contextRef="#ctx0" brushRef="#br0" timeOffset="8736.0022">23732 2020 0 0,'0'0'682'0,"0"0"-218"0,0 0-86 15,0 0-55-15,0 0-39 0,0 0-59 0,0 0-61 16,0 0-50-16,0 0-34 0,0 0-29 15,0 0-26-15,0 0-17 0,0 0-8 0,0 0-6 16,1-52-7-16,-1 52-4 0,0 0-1 0,1 0 3 16,-1 3 1-16,1 0 20 0,-1 4 17 0,0 2 14 15,0 3 13-15,1 0-2 0,-1 3 1 0,0 2 5 16,0 1 7-16,0-1 5 0,0 0-3 16,0 2-7-16,0 0-7 0,-1 2-5 0,1-1-7 15,0 1-3-15,0 3-1 0,0-3-6 0,0 0-3 16,0-1-4-16,0 1-5 0,0-4-3 0,1 2-3 15,3-2-2-15,-1-1-2 0,-1-2 0 0,0-3-2 16,3 0-3-16,-3-2-6 0,0-1-11 16,0-3-26-16,2-2-46 0,-3-2-50 0,-1-1-34 15,0 0-75-15,0-1-463 0,0-2-957 0</inkml:trace>
  <inkml:trace contextRef="#ctx0" brushRef="#br0" timeOffset="9337.0859">23664 1691 2108 0,'0'0'217'0,"0"0"-4"0,0 0 7 0,0 0 16 15,0 0-4-15,0 0-31 0,0 0-53 0,0 0-34 16,0 0-17-16,0 0-22 0,0 0-12 0,0 0-17 16,0 0-12-16,0 0-11 0,-11-71-8 0,11 71-6 15,0 0-5-15,0 0-3 0,0 0-8 16,0 0-6-16,0 0-4 0,1 0-7 0,-1 0-9 15,1 0-15-15,-1 0-28 0,3 0-41 0,-2 2-13 16,0 4-80-16,0-1-76 0,0 1-329 16,-1-1-1159-16</inkml:trace>
  <inkml:trace contextRef="#ctx0" brushRef="#br0" timeOffset="12269.4553">21800 791 1385 0,'0'0'273'0,"0"0"-58"0,0 0-31 0,0 0-21 15,0 0-31-15,0 0-45 0,0 0-36 0,0 0-28 16,0 0-25-16,0 0 19 0,0 0 19 16,0 0 13-16,-32 76 24 0,24-48-21 0,-2 5-17 15,1 2-5-15,1-1-12 0,-1 1-3 16,4 0-1-16,-2-4-3 0,0-2 1 0,4-3-3 0,-3-5 0 15,2-4-1-15,3-1 0 0,-1-5-1 16,1-2-1-16,-1-4 0 0,2-1-1 0,-2-2 5 16,2-2 4-16,0 0 12 0,0 0 25 0,0 0 25 15,0 0 24-15,0 0 10 0,0-2-4 16,0-2-16-16,0-4-34 0,0-4-22 0,-2-5-21 16,1-6-12-16,-3-3 3 0,0-4-3 0,1-3 0 15,-4-4-1-15,4-1 2 0,-3-4 1 0,3-1-5 16,2 1-1-16,-3 1-1 0,2 1 1 15,1 2 1-15,1 2-2 0,0 6 0 0,0 2 0 16,0 5-1-16,3 5-1 0,1 4-5 0,-2 3-9 16,4 4-11-16,-1-1-3 0,6 0 2 0,3 2 8 15,1 0 4-15,5 0 0 0,4 2-7 16,2 2-6-16,1 2-12 0,-2 0-1 0,2 0-3 16,-4 2 5-16,-2 2 16 0,0 2 7 0,-2 0 11 15,0 2 3-15,-6-1-2 0,2 3-7 0,-7-1-8 16,-2 2-6-16,-2 1-4 0,-2 1 1 0,-2 1-2 15,-2 2 3-15,-5-1 13 0,-4 2 11 16,-6 1 15-16,-1-1 6 0,-2 2 2 0,-3-4-2 16,1 1 1-16,-2-3-1 0,0 1-6 0,3-3-1 15,2 0 0-15,2-2-3 0,2 2-5 0,4-3-11 16,2 0-25-16,6 1-47 0,3 1-71 16,0-1-68-16,7 0-213 0,1-2-550 0,1-3-18 0</inkml:trace>
  <inkml:trace contextRef="#ctx0" brushRef="#br0" timeOffset="12440.3715">22239 676 1806 0,'0'0'171'16,"0"0"-129"-16,0 0 8 0,0 0 23 0,0 0 15 15,0 0 6-15,0 0-5 0,0 0-13 16,0 0-9-16,0 0-2 0,0 0-14 0,0 0-11 0,0 0-40 15,-118 114-215-15</inkml:trace>
  <inkml:trace contextRef="#ctx0" brushRef="#br0" timeOffset="14454.2513">22320 837 0 0,'0'0'0'16,"0"0"0"-16,0 0 211 0,0 0 16 0,0 0 17 16,0 0-15-16,0 0 3 0,0 0-7 0,0 0-41 15,0 0-19-15,0 0-40 0,0 0-27 16,0 0-3-16,0 0 1 0,13-64 4 0,-12 62 3 16,-1 2 0-16,2-1-8 0,-2 1-6 0,0 0-7 15,0 0-13-15,0 0-17 0,0 0-19 0,0 1-15 16,0-1-16-16,-2 2-9 0,2-2-11 15,-1 1-9-15,1-1-6 0,-1 3-4 0,0 2 16 16,-2 3 14-16,-3 4 14 0,-2 3 12 0,-2 4-5 16,0 1-4-16,0 1-1 0,-2 0-2 0,1 0-2 15,0 0 0-15,1 2 2 0,1-3 0 16,1 2 1-16,1-3 2 0,0 3-4 0,0-2-2 16,5-2 0-16,-1-3 1 0,2 1-3 0,-2-4 3 15,3-1-4-15,0 0-2 0,0-3 3 16,0-1-1-16,5 1 2 0,-2-1 0 0,3-1 1 15,-3 2-1-15,3-3 1 0,-1 1 0 0,3-2 1 16,-4 1 1-16,3 0-1 0,0-1 0 0,-1 1-1 16,2 0 1-16,0-2 2 0,1 0 0 0,2 0 1 15,0-1 1-15,1-2 1 0,5 0-1 0,-1 0 2 16,2 0-1-16,2 0-2 0,0-5 0 16,1 0-3-16,0-1-1 0,-3 0 0 0,-1-2-2 15,-3 0-1-15,-3-1-2 0,-1 0-4 0,-2 1-6 16,-5 1-13-16,3-1-28 0,-5 1-48 15,-1 0-65-15,0 1-100 0,-2 2-146 0,-5-3-185 16,-1 1-154-16,3 3 112 0,-1 0 638 0</inkml:trace>
  <inkml:trace contextRef="#ctx0" brushRef="#br0" timeOffset="15360.071">22196 1190 0 0,'0'0'0'0,"0"0"0"0,0 0 58 0,0 0 394 16,0 0 1-16,0 0-134 0,0 0-122 0,0 0-91 16,0 0-90-16,0 0 9 0,0 0 5 0,0 0-11 15,0 0 11-15,106-41-14 0,-84 35 10 16,1-4 8-16,1 1-4 0,0-3 15 0,4-1 11 16,2-3 23-16,-1-1 16 0,1-2 8 0,-1 1-14 15,-4 0-14-15,2-1-15 0,-6 2-8 0,-1-1-7 16,-1 1-6-16,-5 2-3 0,-3 1 2 0,0 3 7 15,-3 0 8-15,-2 3 11 0,-4 4 6 16,0 1 2-16,-2 0-1 0,0 1-8 0,0 1-11 16,0 0-4-16,0-1-3 0,0 2-8 0,0-1-3 15,0 1-9-15,-1 0-11 0,1 0-5 0,0 0-7 16,0 0-8-16,0 0-5 0,0 0-6 16,0 0-6-16,0 0-10 0,0 1-13 0,0 2-2 15,0 3 13-15,-2 3 14 0,-2 5 19 0,2 4 10 16,-1 4-3-16,-2 4-1 0,3 0 0 15,0 2-4-15,0-2-1 0,2 0 0 0,-3-1 1 16,3-3 0-16,0-2 0 0,0-1 0 0,4-3-4 16,-1-2 4-16,-1-1 2 0,3-3 2 0,-2-2 5 15,-1-2-2-15,3-1 0 0,-3-2 0 0,-1 0 2 16,0-3 4-16,-1 0 7 0,0 0 10 16,0 0 11-16,0 0 9 0,0 0 8 0,0 0 8 15,-1-4-14-15,-1-6-13 0,-4-1-13 0,3-6-17 16,-5-1 3-16,3-6-1 0,-5-3 2 0,2-1 0 15,-1-3 4-15,-1-2-2 0,1 1-2 16,4 0-2-16,-1 2-1 0,3 0-4 0,-3 4-1 16,5 2-5-16,1-1-6 0,0 2 0 0,1 3-3 15,5 0 1-15,-2 5-1 0,4 1-2 0,-1 4-9 16,-1 1-3-16,4 4-8 0,4 2 2 16,3 0 5-16,8-1-1 0,-1 4 10 0,6 0-6 15,-1 0-5-15,-1 4-9 0,-3 0-6 0,0 3 2 16,-4-1 6-16,-1 2 12 0,-4 1 4 0,-1 1 5 15,-2 1 1-15,-4 1-5 0,-5 0-4 16,1 2-9-16,-5-1-5 0,0 3 3 0,-5 1 3 16,-4 2 5-16,-3-2 16 0,-1 4 2 0,-5-1 12 15,0-1 6-15,0 4-1 0,-2-2 1 0,0-3-1 16,-1 2-4-16,2-3-2 0,1-2-1 16,5-1-4-16,3-5 0 0,3-1-2 0,4-5-2 15,-1-1-1-15,4-1 0 0,0-1 2 0,0 0 2 16,0 0 3-16,0 2-2 0,0-2-1 0,4 0-6 15,-3 0-5-15,1 1 2 0,0 0 10 0,5 4 9 16,1-1 8-16,-1 3 3 0,6 0-6 16,1 3 1-16,3-1 2 0,3 0 2 0,0 1-2 15,4 1 1-15,-1-3-3 0,4 3-2 0,-2-2 2 16,2 2 0-16,-4-2 2 0,3 2-1 0,-3-3-1 16,-1 1-1-16,1 0-3 0,-5-1 2 15,0-2-3-15,0 0-1 0,-5-1-2 0,-1-2 0 16,-2 0-2-16,-1 0 1 0,-2-2 0 0,-4 1-3 15,-1 0 0-15,2-2 0 0,-4 0-2 16,0 1 0-16,0-1-1 0,0 0-2 0,0 0-9 16,0 0-21-16,0 0-48 0,0 0-68 0,0 0-38 15,0 2-92-15,0-1-301 0,0-1-829 0</inkml:trace>
  <inkml:trace contextRef="#ctx0" brushRef="#br0" timeOffset="17360.7185">23184 776 542 0,'0'0'347'16,"0"0"-153"-16,0 0 59 0,0 0 20 0,0 0 34 16,0 0-5-16,0 0-59 0,0 0-68 15,0 0-67-15,0 0-45 0,0 0-24 0,0 0-20 16,2-53-13-16,-2 53-9 0,0 0-8 0,0 2-8 15,0 2-8-15,0 1 8 0,0 6 12 0,1 4 14 16,0 7 13-16,2 4-2 0,-3 6-6 16,0 2-9-16,0 3-2 0,0-2-3 0,0 3-1 15,0-2 2-15,0-1 0 0,1-2 0 0,1-5 0 16,0-1-1-16,-1-6 1 0,3-3 0 16,-3-1 2-16,1-4 0 0,-1-4 0 0,-1-4 1 15,0-2 6-15,0-2 5 0,0-1 12 0,0 0 11 16,0 0 9-16,-1 0 4 0,0 0-4 0,1 0-4 15,-1 0 4-15,0 0-2 0,-3-4-1 0,2-3-7 16,0-2-12-16,0 0 3 0,-2-1 0 0,4-2 5 16,0-3-6-16,0-5-10 0,0-3-6 15,6-4-6-15,-2-4 4 0,3 0-1 0,-2 1 4 16,2-3 0-16,0 0-2 0,-2 2-4 0,4 0-2 16,-1 2 0-16,-1 1-4 0,-2 3 3 0,2 3-1 15,-1 0-1-15,2 0-3 0,2 0-1 16,2 0-7-16,3 2-5 0,-2 0-3 0,5 5-8 15,0 1 1-15,-3 3-2 0,4 5-2 0,-1 1-6 16,1 2-6-16,-3 2-18 0,4 1-21 16,0 0-25-16,-3 1-29 0,-2 4-51 0,1 0-78 15,-4 1-56-15,-3-1-339 0,-6-1-507 0</inkml:trace>
  <inkml:trace contextRef="#ctx0" brushRef="#br0" timeOffset="17553.8861">23270 888 1757 0,'0'0'277'0,"0"0"-147"0,0 0-26 0,0 0 2 15,0 0 14-15,0 0 3 0,0 0-13 0,0 0 0 16,0 0-18-16,0 0-2 0,0 0-26 0,0 0-26 16,0 0-11-16,0 0-28 0,121-17-7 0,-94 15-10 15,1 0-14-15,1 0-21 0,-2-1-42 0,2 1-68 16,-1 2-172-16,-9-1-408 0,-8 1-653 0</inkml:trace>
  <inkml:trace contextRef="#ctx0" brushRef="#br0" timeOffset="18323.2218">15511 3155 3052 0,'0'0'468'0,"0"0"-431"0,0 0-31 16,0 0-29-16,0 0-17 0,0 0-2 16,0 0 1-16,0 0 7 0,0 0 8 0,0 0 10 15,0 0 6-15,144-50 2 0,-101 50 9 0,5 0 1 16,3 0 1-16,7 0 1 0,2 0 0 0,3 0 4 16,3 2 2-16,5 3 2 0,8-1 7 15,4 1 1-15,6-1 7 0,9 0 4 0,7-3 1 16,7 1 1-16,9-1 2 0,8-1 1 0,8 0-3 15,14 0-1-15,9 0-1 0,6 0-5 0,12 0-2 16,6 0-7-16,10 2-5 0,7-1 0 16,5 2-1-16,6-1 0 0,3 3-4 0,4-2-4 15,0 3-2-15,1-1 4 0,-1 5-2 0,5-1 7 16,-1 0 1-16,-3 2-3 0,1 0 2 16,-2 0 0-16,-5 0-1 0,-8 2-2 0,-7-2 1 15,-9 1-4-15,-13-1-1 0,-8-2 3 0,-14 1-1 0,-12-1 1 16,-6-2 0-16,-11-1-3 0,-11-1 1 15,-8-1-2-15,-11 1-1 0,-6 0 1 0,-8-2 1 16,-10 0-2-16,-4 2 1 0,-7-2 0 0,-9 0-2 16,-5 0 0-16,-10 1 0 0,-1 1-1 15,-8-2-2-15,-5 2 1 0,-5-2 0 0,-3 0-1 16,-6-1 1-16,-2 0-2 0,-4-1-1 0,-2-1-2 16,-1 0 1-16,0 0 1 0,0 0-2 0,0 0 1 15,-2 0-7-15,0 0-13 0,-3 0-5 16,1-1-15-16,-4-3-17 0,-5 1-12 0,-4-2-18 15,-3 1-29-15,-3-3-56 0,-3 1-82 0,10 0-337 16,1 1-966-16</inkml:trace>
  <inkml:trace contextRef="#ctx0" brushRef="#br0" timeOffset="42334.4504">15330 2164 1613 0,'0'0'-67'0,"-3"-190"-2"16,-4 87 18-16,3 9-31 0,-3 17-40 0,-3 10-38 15,-1 6-15-15,-1 8 26 0,1 4-16 16,-4-1 19-16,5 3 22 0,0 0 42 0,4 0 66 15,-1 0 29-15,4-4 19 0,-1 0 8 0,4-1 17 16,0-2 18-16,0 4 26 0,0-1 29 16,4 6 30-16,-3 7 23 0,-1 3-3 0,0 4-7 15,0 7-22-15,0 3-20 0,-1 7-6 0,-3 3-22 16,2 5-20-16,2 1-25 0,-1 2-21 0,0 1-14 16,1 2-23-16,-1 0-21 0,1 0-24 15,-1 0-21-15,-2 2 7 0,1 7 14 0,0 7 16 16,-1 5 25-16,-3 5 8 0,3 7 1 0,-4 9-1 15,-2 9 7-15,-1 8 4 0,-1 14 9 0,-1 6 3 16,-1 12 0-16,-3 9 0 0,-3 13-1 0,-1 12 9 16,2 14-3-16,-1 10-1 0,0 6 2 0,2 6-10 15,3 5-2-15,0 2-4 0,7 3-6 16,-2 6 4-16,2 6 9 0,4 4 6 0,-3 3 9 16,4 6 10-16,-1 4-3 0,-3 0 0 0,2 0-9 15,-1-4-9-15,1-3-7 0,-2-6-4 16,3-4-5-16,-4-7 1 0,4-5 0 0,-5-5-3 15,3-9 0-15,-3-3-2 0,-1-10 1 0,-1-2-2 16,0-11 2-16,3-5 2 0,2-6-2 0,-2-7 4 16,6-7-2-16,-1-6 0 0,2-10 2 15,0-5-3-15,0-8 0 0,1-7-2 0,1-6-3 16,5-5 2-16,-5-5-1 0,4-4 2 0,-3 0 0 16,0-6-2-16,2-4-1 0,-2-8 0 0,-1-5 3 15,2-9 4-15,0-3 3 0,-3-3 6 16,1-1-3-16,3-2 0 0,-3 1-3 0,-1-3-5 15,0 0 3-15,2-1-4 0,0 2-1 0,-1-3-1 16,-1 1-3-16,4 0 1 0,-1 1 2 0,-1-1 1 16,2 0 0-16,-2 0 0 0,3 0-1 0,-2 1-2 15,-2-1 2-15,5-1-1 0,-5 1 1 0,2-1-1 16,0 0-5-16,-2 1 0 0,2-1 0 16,-1-2 1-16,-1 0 4 0,-1-2-3 0,-1-1 0 15,0 2-1-15,0-2-2 0,1 0 2 0,-1 0-1 16,0 1 4-16,0-1-4 0,0 2 2 15,0-2 0-15,0 0-1 0,0 0 1 0,0 0 0 16,0 0-1-16,0 2-1 0,0-2-3 0,0 1 1 16,0-1 0-16,0 0 0 0,0 0 0 15,0 0-3-15,0 2 0 0,0-2-2 0,0 0 3 16,0 0 2-16,0 0-1 0,0 1 2 0,0-1-4 16,0 2 5-16,0-2 1 0,0 0 0 0,0 0 4 15,0 1-4-15,0-1-2 0,0 0 0 16,0 0 0-16,0 0-2 0,0 0 1 0,0 2-2 15,0 1-1-15,4 2 3 0,1-1 2 0,1 2 0 16,-1 1 1-16,3 0-2 0,-1-1-1 0,-1 2 0 16,3-2-5-16,-2 2 4 0,-2-2 1 0,4-2 1 15,-1 3 3-15,-1-1-2 0,-2-2 0 16,2 1-3-16,-3-2 1 0,2 2 1 0,-3-2 1 16,-1-1-1-16,2 1 0 0,-2-2 0 0,0 1 0 15,-1 0 1-15,3 0 2 0,-2 1-2 0,1 0-1 16,-1 0-1-16,3 0-3 0,-2 2 4 0,-1-1 2 15,4 3 0-15,-3-1 2 0,3 0-3 16,-2 0-1-16,3 0 0 0,-4 2 2 0,4 0-1 16,-4-1 0-16,3 1-1 0,-1-2-2 0,1 0 4 15,-3 0-2-15,0 0 2 0,2 1 0 16,-3-1-2-16,2 0 1 0,0 2 0 0,-2-2 1 16,5 2 0-16,-4 0 1 0,0 2-1 0,3-1-2 15,-2 2 1-15,2 0 0 0,-1-1 2 16,2 1 2-16,-1-1-4 0,-1 0-1 0,2-1 0 0,1 0-2 15,-3 0 4-15,1 1-2 0,-3-1 2 16,4 0 0-16,-4-1-4 0,4 1 3 0,-3-2 0 16,-1 1 0-16,2 0 0 0,-2 0 0 0,2-2-1 15,-2 2 0-15,-2-2 1 0,2-2 1 16,1 3 3-16,-2-3-1 0,-1 0-2 0,0 1 0 16,0-2-1-16,0 0-1 0,2 0 2 0,-2 0-1 15,0 2 0-15,0-2 1 0,0 0-2 0,-1 0 0 16,1 2 0-16,0 0 1 0,0-1-2 0,2 1-1 15,-2 1-2-15,0-1-6 0,0 1-9 16,0-1-37-16,0-2-97 0,2 1-318 0,0-3-1017 0</inkml:trace>
  <inkml:trace contextRef="#ctx0" brushRef="#br0" timeOffset="44276.8047">15061 7932 606 0,'0'0'103'0,"0"0"-174"16,0 0-72-16,0 0-25 0,0 0-6 0,0 0 32 0,0 0 131 16,0 0 11-16,0 0 0 0,0 0 0 15,0 0 0-15,0 0 0 0,-68 77 0 0,72-68 0 16,4 2 0-16,4-1 55 0,3 4 6 0,5-1-2 15,2 1-5-15,7 0-6 0,3-2 0 0,7 0 1 16,3-2 2-16,7 0-6 0,3-3 9 16,7-2 2-16,5 0 3 0,5-4 8 0,4-1 8 15,2 0 2-15,10-1-6 0,1-5-3 0,4-1-22 16,2 1-8-16,1 0-10 0,5 0-6 16,-3 1-1-16,5 0-5 0,-1 5-6 0,0 0-5 15,-1 0-2-15,-1 0-3 0,-2 0 0 0,-3 4-1 16,-1 0-4-16,-3 1-2 0,-4 1-3 15,-5 0 1-15,-4 0 0 0,-4 1 3 0,-3-3 0 16,-6 1 5-16,-4 0-1 0,-5 1 0 0,-4 0 1 16,-4 0-2-16,-5-1 1 0,-3 0-1 0,-6 2 1 15,-2-3 0-15,-4-1 2 0,-4 2 2 16,-1-4 0-16,-3 3 1 0,-3-1 1 0,-1-2 0 16,-3 1 1-16,0-1 2 0,-3-1 3 0,-3 2 1 15,0-2 1-15,-2 0 2 0,-2 0 3 0,0 0 6 16,0 0 9-16,0 0 5 0,0 0 2 0,0 1 0 15,0-1-2-15,0 0-4 0,0 2-2 0,0-2-5 16,0 0-5-16,0 0-5 0,0 0-8 16,0 0-14-16,0 0-13 0,0 0 11 0,4 0 6 15,1 0 10-15,4 0 13 0,-1 0-13 0,2-3-3 16,2 0-5-16,-1 1-2 0,0-1-7 16,1 2 5-16,-2-1 2 0,0 0 6 0,3 1 4 15,0-1-3-15,-1 1-10 0,-1 1-83 0,1-2 57 16,2 2 25-16,2 0 17 0,3 0 86 0,2 0-49 15,0 0-24-15,2 0-5 0,1 0-5 16,-1 0-8-16,0 0 1 0,-4 0-1 0,4 0 2 16,-3 2 7-16,0 1 3 0,-1-2 6 0,2 3 0 15,-2 0 2-15,3 1-2 0,-4 0-3 0,3 1 2 16,-1 0 1-16,-1 2 3 0,1-2-1 16,1 2-3-16,-2-1-3 0,2 2-2 0,-1 0-4 15,-2 2-3-15,-1 0-6 0,-1 1-1 0,-1 2-4 16,-4 1-3-16,1 2 5 0,-3 2 13 0,-1 2 12 15,-2 0 12-15,-1 4 9 0,1 0-5 16,-3 0 0-16,-2 2-4 0,0-1-2 0,1 3-1 16,-2 2-4-16,0 1-2 0,0 2-3 0,0 1-7 15,0 3-4-15,-3 3-1 0,0 3-4 0,-1 3-2 16,0 4-1-16,0 4 1 0,-1 2-7 0,3 6 4 16,-5 3-3-16,3 8-1 0,-3 4 4 15,2 5-2-15,-2 3-1 0,1 4 3 0,-2 1-2 16,-2 3 1-16,0 3 5 0,-2 2 1 0,-1 4 2 15,-1-1 1-15,-2 5-2 0,2 0 3 0,-1 0-6 16,1-1 4-16,-1-2-8 0,0-1-3 16,2 0 2-16,0-2-4 0,0 4 5 0,1 1 3 15,2 1 1-15,-4 4-1 0,1 2 1 0,-3 4-2 16,0 1 1-16,-1 1 1 0,-1-3-3 16,-2-1-1-16,-2-1 1 0,1-5-2 0,-3-5 2 15,0-6-1-15,1-10-2 0,-1-10 2 0,-1-7-2 16,-1-10 1-16,2-8 0 0,0-8-2 0,1-10-1 15,1-5-1-15,-1-10-3 0,-1-6-2 0,-4-7-2 16,-3-3-5-16,-6-4-11 0,-5 0-14 16,-4-5-19-16,-6-7-20 0,-5-4-22 0,-5-3-31 15,-5-2-27-15,-5-2-31 0,-2-3-29 0,-8-4 3 16,-6 2 27-16,-5-2 43 0,-7 3 73 0,-2-1 64 16,-9 0 51-16,-2 1 62 0,-7 1 36 0,-2-1 27 15,-1 3 26-15,-3 0-3 0,-2-1-15 16,4 1-17-16,0 1-34 0,2 1-23 0,4 2-23 15,3 3-18-15,2 2-24 0,6 1-14 0,4 2-10 16,8 2-8-16,5 1 3 0,5 2-5 16,9-1-1-16,7 0-4 0,6 2-3 0,5-1-3 15,8-1-5-15,8 0-6 0,7 0-7 0,3 1-15 16,7-4-21-16,5 4-28 0,4 0-34 0,4 3-39 16,6 1-68-16,0 1-126 0,5 1-148 15,1-1-260-15,0 2 313 0</inkml:trace>
  <inkml:trace contextRef="#ctx0" brushRef="#br0" timeOffset="44905.001">14539 12561 2465 0,'0'0'175'0,"0"0"-110"0,0 0-55 16,0 0-21-16,0 0-6 0,0 0 9 16,0 0 7-16,0 0 4 0,0 0-9 0,0 0-7 0,0 0-11 15,0 0 1-15,0 0 20 0,0 0 17 0,-9-29 16 16,21 59 9-16,2 11 6 0,-2 12 0 15,5 12-6-15,-5 13-6 0,0 11-11 0,2 11-9 16,-1 10-8-16,-1 7 1 0,-1 7-2 0,-2 5 1 16,1 8 3-16,-2 4-2 0,-3 3 2 15,2 2-1-15,-4 3 0 0,3 1 0 0,-5 1 1 16,-1 1 0-16,0-1-1 0,0 0 0 0,-4-2 4 16,0-2 4-16,0 0 4 0,-2-1 8 0,2 1 1 15,-2-4 3-15,-2-1 2 0,4-3-7 16,-3-2-1-16,3-4-7 0,-3-5-6 0,3-6-2 15,-3-4-7-15,3-1 0 0,-2-7 0 0,3-3-2 16,-2-4-1-16,3-4 0 0,1-5-2 16,-1-7-1-16,-3-4 0 0,3-9-3 0,1-5-4 15,0-8-8-15,-1-4-21 0,-3-6-39 0,3-4-30 16,1-2-15-16,-1-5-1 0,0-3 22 0,0-2 4 16,1-4-18-16,0-3-49 0,1-4-113 0,0-4-194 15,0-8-304-15,0-4 47 0</inkml:trace>
  <inkml:trace contextRef="#ctx0" brushRef="#br0" timeOffset="45833.7485">16651 4743 1446 0,'0'0'170'0,"0"0"-49"0,0 0-6 16,0 0-7-16,0 0 9 0,0 0 13 0,0 0 7 16,-34-166-7-16,33 154-9 0,-3 3-5 0,4 4-26 15,0 3-28-15,0 2-35 0,0 0-38 0,0 0-29 16,0 10 0-16,5 8 12 0,-1 11 15 16,2 13 22-16,-1 11 1 0,3 10-6 0,0 7-2 15,-3 2 0-15,3 2-6 0,-2 2 2 0,-2-2 0 16,1 0-2-16,-1-4-3 0,-2-1 0 0,-1-1-7 15,1-4-18-15,-2-4-27 0,0-6-82 16,0-5-162-16,0-8-240 0,-2-12-379 0,1-12 177 0</inkml:trace>
  <inkml:trace contextRef="#ctx0" brushRef="#br0" timeOffset="46011.0855">16415 4856 1147 0,'0'0'119'0,"0"0"-145"0,0 0-44 16,0 0-73-16,0 0-83 0,-26-162-85 16,29 142-143-16,-1 8 418 0</inkml:trace>
  <inkml:trace contextRef="#ctx0" brushRef="#br0" timeOffset="54165.3274">16214 5287 311 0,'0'0'246'0,"0"0"-14"0,0 0 22 15,0 0 2-15,0 0 19 0,0 0-4 0,0 0-50 16,0 0-45-16,0 0-39 0,-82-174-22 0,82 145-21 16,0-2-28-16,8-3-14 0,3-1-18 15,3 0-12-15,7-3-1 0,4 0-5 0,5-1-8 16,3 0 3-16,8-2-5 0,2 2-3 0,6 4 4 16,1 1-3-16,2 5 1 0,6 2-1 0,-4 2 0 15,3 3-3-15,-3 6 1 0,2 5-3 16,-3 5-2-16,-1 6-6 0,-6 0-3 0,-3 12-6 0,-7 6-9 15,-3 7-7-15,-8 6-7 0,-5 4-15 16,-7 8-2-16,-8 6-4 0,-5 5-2 0,-9 4 12 16,-9 5-8-16,-10 0-24 0,-4 3-54 0,-5-3-64 15,-7-2-12-15,1-2 32 0,-6-7 72 0,-1-3 77 16,2-3 39-16,2-5 20 0,-3 0 14 16,5-8 17-16,-2-1 21 0,4-4 17 0,2-5 12 15,8-3 3-15,2-4-3 0,9-6-5 0,2-3-9 16,7-2-5-16,2 0-8 0,5-4-8 15,2-1-6-15,3 0-9 0,0 0-6 0,0 0-10 16,1 0-19-16,4 0-23 0,-1-3 7 0,6 0 7 16,1 0 10-16,7-2 17 0,2 1-16 0,2 1-8 15,5 0-4-15,-1 2 0 0,4 1 3 16,0 0-2-16,1 4-1 0,3 5-2 0,-1 3 1 16,0 4 1-16,3 4 0 0,-1 1-1 0,4 2-3 15,-5 2-3-15,3 0 0 0,-5 0-2 0,-1 2-3 16,-3-3 1-16,-4 0 0 0,-2-2 0 0,0 0 1 15,-5-4 0-15,-1 0-2 0,-3-1-1 16,-3-3 0-16,0-1 1 0,-2-3 0 0,-4-2 2 16,2-2-2-16,-4-2 1 0,-1-1 0 0,0-1-1 15,-1-2 3-15,2 2 0 0,-2-2 2 0,0 0-1 16,0 0-1-16,0 0-3 0,0 0-7 0,0 0-12 16,0 0-21-16,2 0-42 0,-2 0-44 15,1 0-71-15,1-2-204 0,-1 0-261 0,2 1-305 16,-2-1 487-16</inkml:trace>
  <inkml:trace contextRef="#ctx0" brushRef="#br0" timeOffset="54711.0387">17467 5093 1499 0,'0'0'410'0,"0"0"-200"16,0 0-76-16,0 0-32 0,0 0 26 0,0 0 27 15,0 0 14-15,0 0-7 0,0 0-25 0,0 0-44 16,0 0-45-16,0 0-39 0,0 0-30 16,0 0-17-16,-18-127 1 0,13 142 7 0,3 11 15 15,-4 9 17-15,0 8-2 0,-2 5 0 0,-2 1 0 16,1 1-2-16,0 3 3 0,1-3-1 0,-2-1-3 16,3 1 1-16,0-7-2 0,-3-5 1 15,6-3 4-15,-2-2-2 0,2-5-1 0,-2-1-2 16,5-7-3-16,-1-4 4 0,0-3 2 0,0-7 3 15,2-3 4-15,0-3 5 0,0 0 6 0,0 0 1 16,0 0 3-16,0-3 5 0,0 1 4 16,2-2 6-16,0-4-2 0,-1-4-15 0,1-8-9 15,3-8-8-15,-2-2 1 0,0-6-1 0,2 0 2 16,-1-3-1-16,2 0-5 0,-2-5 4 16,0 3-1-16,0-1-1 0,-1 1 0 0,3 2 0 15,-3 5 2-15,3 1 0 0,-3 4 2 0,-1 4-2 16,3 2-2-16,-2 3-2 0,-1 2-7 0,4 3-1 15,-3 4-5-15,2 3-1 0,0 3-3 0,-1 5-1 16,1 0-3-16,0 0-1 0,2 5 0 16,1 8 4-16,-2 4 5 0,1 4 6 0,1 5 1 15,0 5 4-15,-3 1 3 0,2 5 2 0,-2-1 7 16,0 3-3-16,-2-1-1 0,3-1-4 0,-2 0 0 16,1 0 1-16,-1-4-4 0,0-2 0 15,1 0-3-15,0-4 2 0,2 1-5 0,-1-3-1 16,-2-2-1-16,0-2-9 0,2-2 1 0,0-4-12 15,-1-1-23-15,0-2-31 0,0-3-47 0,1 1-63 16,-2-4-104-16,4 0-153 0,-6-1-212 16,1-2-322-16</inkml:trace>
  <inkml:trace contextRef="#ctx0" brushRef="#br0" timeOffset="54917.0549">17279 5625 1565 0,'0'0'187'0,"0"0"-60"16,0 0-70-16,0 0 1 0,0 0 28 0,0 0 6 15,0 0 10-15,0 0-13 0,0 0-29 0,0 0-15 16,0 0-30-16,0 0-6 0,125-73-7 0,-90 56-1 16,0-1 0-16,4-1-21 0,0 1 7 0,0-1-21 15,-1 1-55-15,1 0-157 0,-9 4-328 16,-12 3-515-16</inkml:trace>
  <inkml:trace contextRef="#ctx0" brushRef="#br0" timeOffset="55574.4911">17877 5053 1106 0,'0'0'954'0,"0"0"-840"15,0 0-7-15,0 0 8 0,0 0 32 0,0 0 37 16,0 0 2-16,0 0-32 0,0 0-43 0,0 0-38 15,0 0-34-15,0 0-26 0,0 0-16 0,0 0-17 16,-34-69-6-16,34 79 8 0,0 9 9 16,0 7 14-16,2 5 8 0,-1 6-6 0,2-1 1 15,-2 3-5-15,-1-1 0 0,0 1-1 0,0-3 1 16,0 1 1-16,0-2 0 0,0-4-1 0,-2 0 2 16,-1-5-3-16,0-4 1 0,0-2-1 0,3-5 0 15,-1-3 1-15,1-3 1 0,0-1-2 16,0-5 0-16,0 0 1 0,0-3 1 0,0 0 3 15,0 0 0-15,0 0 4 0,0 0 3 0,0 0 3 16,1 0 5-16,-1-1 3 0,1-3 6 0,2 3-2 16,-1-4-2-16,1 2-5 0,-1-3-4 15,4-3-3-15,0-1-2 0,0-4-4 0,1 0-5 16,1 0-1-16,-2 1 0 0,1 2-2 0,-3 0 1 16,2 0 0-16,-1 2-5 0,1-2 2 0,-2 2 0 15,5-1-3-15,1 2 0 0,0 0 0 16,1 0-3-16,4 0 1 0,1-1 0 0,1 1-1 15,0 2-3-15,2 0 1 0,-2 0-1 0,2-2 0 16,-2 2 6-16,1 0-5 0,0-1 6 16,-2-1-2-16,-1 0 0 0,-2 0 0 0,0 1-1 15,-2-1 3-15,-2 0-1 0,-1-1 5 0,-2 0 2 16,0-3 3-16,-1-2 3 0,1-2 2 0,-2-1 3 16,0-1-2-16,-1 0 1 0,-3-2 0 15,0 0 0-15,0 0 1 0,0 2 0 0,-3 1 0 16,-1 0-3-16,1 3 1 0,-1 1 0 0,1 5-1 15,1-2 1-15,0 4-1 0,-1 3 1 0,2 2 0 16,1 1-4-16,0 0-6 0,-2 0-6 0,2 1-9 16,0 4-8-16,-1 4-1 0,-1 4 5 0,-1 12 6 15,-2 8 11-15,1 5 2 0,-2 3 0 16,2 4 0-16,-1 0 0 0,2-3-1 0,-1 1 1 16,0 0 0-16,4-3-3 0,0 0-2 0,0-3-1 15,0-3 0-15,6-4-2 0,-1-2-2 16,1-5-3-16,3-1-14 0,-1-4-19 0,2-3-63 15,2-4-100-15,3-3-83 0,2-5-140 0,4-3-157 16,-5 0-174-16,-5-3-347 0</inkml:trace>
  <inkml:trace contextRef="#ctx0" brushRef="#br0" timeOffset="55971.0542">18681 4949 820 0,'0'0'654'0,"0"0"-410"0,0 0-4 15,0 0 2-15,0 0-11 0,0 0-23 0,0 0-28 16,0 0-29-16,0 0-22 0,0 0-23 0,0 0-29 16,0 0-24-16,0 0-26 0,-41-55-23 0,40 59-13 15,0 4 0-15,-3 7 2 0,0 6 6 16,-2 9 11-16,-3 3-3 0,3 4 1 0,0 1-3 16,2 1-1-16,-1-2 0 0,4 1-3 0,-1-1 4 15,2 0-3-15,0-2 0 0,0-1-1 0,3-3-1 16,3-2 1-16,2-1-4 0,-1-6-1 15,4-3 0-15,1-2-2 0,1-5 6 0,1-1 13 16,3-5 0-16,2-1 5 0,3-5 3 0,1 0-6 16,4-3 3-16,-2-8 1 0,3-1-2 15,0-6-1-15,-2-2 0 0,-1-1 0 0,-2-3 2 16,-3-3 5-16,-3 0-1 0,-3-2 0 0,-2-5-1 16,-2-1-5-16,-2-3-1 0,-6 2-2 0,0-3-6 15,-2 0-1-15,-2-2-9 0,-3 3-4 16,-2 1-2-16,-2 5-2 0,-1 5-1 0,3 6-4 15,-1 5-4-15,2 7-14 0,0 4-15 0,2 4-30 16,1 1-45-16,0 3-55 0,0 9-54 0,1 5-129 16,0 4-253-16,1-4-482 0,0-4 229 0</inkml:trace>
  <inkml:trace contextRef="#ctx0" brushRef="#br0" timeOffset="56633.2424">19406 4952 2180 0,'0'0'319'16,"0"0"-163"-16,0 0-23 0,0 0 22 0,0 0 29 15,0 0 9-15,0 0-30 0,0 0-40 16,0 0-42-16,0 0-34 0,0 0-22 0,0 0-13 16,0 0-8-16,0 0-6 0,1-63-7 0,-5 69 1 15,-3 2-1-15,-4 4 3 0,-4 3 5 0,-1 4-2 16,-1 1 3-16,3-1-1 0,1 1 1 15,2 1 1-15,2-3-3 0,3-2 0 0,2-5-1 16,2-1 1-16,2-3-1 0,0-2 4 0,0-2 1 16,0-1 0-16,0-2 7 0,0 0-1 0,0 0 0 15,1 0 5-15,0 0-4 0,-1 0 7 0,1 0 2 16,1 0 1-16,-2 0 0 0,0 0 0 16,1 0-2-16,-1 0-3 0,0 0 1 0,0-2-3 15,0 2-2-15,0-1 1 0,0 1-2 0,0-2-1 16,0 2 1-16,0 0-2 0,0 0 1 0,0 0-3 15,0 0-3-15,0 0 1 0,0 0-3 16,0 0-1-16,0 0 0 0,0 0-2 0,0 0-4 16,0 2-1-16,0-1-4 0,0-1-1 0,0 2 2 15,0 2-5-15,0 4 10 0,0 6 4 0,0 2 3 16,0 6 4-16,0 1-4 0,0 2 1 16,0 2-2-16,0 3 2 0,0 0-2 0,1 2-2 15,0 1 4-15,2-3-1 0,-2 3 1 0,2-5-1 16,-3 0-1-16,2-3 1 0,-1-4-2 15,0-2 0-15,-1-2 0 0,2-3 2 0,-2-3 1 16,1-3-1-16,0-2-1 0,0 0 1 0,1-2-1 16,0-1 2-16,2 0 2 0,0 0-1 0,2-2-1 15,1 1-1-15,2 0 2 0,1-1 1 0,4-1 3 16,-1 0 0-16,0 0 0 0,4 0-1 16,-1 0-2-16,1-3 0 0,-1 0 0 0,0-2-3 15,3 2 1-15,0 0 0 0,2 0-5 0,0 1 3 16,-2 2-1-16,-1 0 2 0,-2 0 1 0,2 0-3 15,-6 0 1-15,3 0-1 0,-3 0 2 16,-1 0-3-16,-3 2-1 0,1 1-1 0,1-1-5 16,-4-1 1-16,2-1-3 0,-2 2-6 0,0-2-9 15,2 0-21-15,-5 0-24 0,2 0-32 0,-1 0-49 16,0 0-68-16,-3 0-148 0,0-2-427 16,1 1-959-16</inkml:trace>
  <inkml:trace contextRef="#ctx0" brushRef="#br0" timeOffset="87538.7176">20271 5191 0 0,'0'0'450'0,"0"0"-386"16,0 0-35-16,0 0 57 0,0 0 92 0,0 0 78 16,0 0 39-16,0 0-20 0,0 0-50 0,0 0-58 15,0 0-44-15,0 0-28 0,-23-3-20 0,25 3-7 16,-1 0-12-16,2 0-14 0,-1 0-14 16,0 0-14-16,-1 0-8 0,2 0-10 0,1 0-12 15,0 0 27-15,4 3 20 0,3 0 27 0,2 2 24 16,7-2-10-16,5 2-3 0,4-4-4 15,3 1 1-15,3-2-10 0,4 0-6 0,0 0-6 16,2-2-3-16,-3 1-2 0,-2-1-5 0,1-1-11 16,-6 2-14-16,-6 1-5 0,-2 0-4 15,-6 0 0-15,-1 0-1 0,-8 0-4 0,-1 0-6 16,-1 0-10-16,-4 0-10 0,-2 0-9 0,0 0-15 16,0 0-12-16,0 0-13 0,0 0-16 0,-2 0-22 15,-2 0-66-15,1 0-147 0,2 0-306 16,0 0-529-16</inkml:trace>
  <inkml:trace contextRef="#ctx0" brushRef="#br0" timeOffset="88294.0656">21420 4891 2748 0,'0'0'170'0,"0"0"-103"0,0 0-15 15,0 0 7-15,0 0 18 0,0 0 10 16,0 0-17-16,0 0-27 0,0 0-28 0,0 0-24 16,0 0-10-16,0 0 1 0,0 0 6 0,0 0 11 15,-27 103 3-15,24-53-2 0,0 2-2 0,2-2 2 16,0 2-2-16,0-2 3 0,-2-3 1 15,0 0 0-15,2-3 5 0,-2 1-6 0,-2-7 0 16,3-3 0-16,-1-1 0 0,-2-6 4 0,2-3-1 16,1-6 1-16,-1-5-2 0,1-3-1 15,2-5 2-15,0-5 1 0,0 1 9 0,0-2 9 0,0 0 5 16,0 0 18-16,0-5 15 0,0 1 11 16,0-7-3-16,0-6-19 0,-2-7-25 0,1-9-22 15,-2-3-4-15,-3-8 1 0,3-1 2 16,-5-7 2-16,2 1-2 0,0-6-1 0,-2-3-3 0,2-2 1 15,-1 1 1-15,-1 4 0 0,4 7 4 16,-1 8-1-16,2 12-1 0,0 8 0 0,1 10-2 16,1 4 1-16,1 5-2 0,0 3-2 0,0 0-8 15,0 0-6-15,0 0-8 0,0 5-8 0,3 5 13 16,2 8 3-16,1 6 11 0,3 5 8 16,4 5-4-16,-1 3 1 0,-1 1 2 0,4-3 1 15,-1 1 1-15,-1-3-2 0,1-2-1 0,1-1 0 16,0-2-2-16,1-1 1 0,-2-5 1 15,2-2-2-15,-1-4 0 0,1-2-1 0,-5-5-1 16,0-3 3-16,0-4 3 0,-2-2 2 0,0 0 5 16,1-2 2-16,0-7 2 0,0-3 0 0,3-5 0 15,2-2-4-15,-2-4 1 0,-1-1-3 16,3-4 1-16,-4-2 0 0,0-5 0 0,0 2-3 16,-3-3-1-16,-1 2 1 0,-1 1-1 0,3 5 1 15,-6 7 0-15,2 7-1 0,-4 6 1 0,-1 5 1 16,0 3-1-16,0 0-4 0,0 2-6 0,0 3-11 15,0 4-8-15,-1 5 5 0,1 7 6 0,0 7 8 16,0 3 9-16,0 5-4 0,1 1 2 16,1-3 0-16,5 0-3 0,-3-1 3 0,5-2-2 15,-1-2-1-15,-3-1 2 0,3 0-1 0,1-4 1 16,-3 2 0-16,-1-1-3 0,0-4-7 16,-1-3-17-16,-1-1-27 0,3-3-37 0,-4-3-46 15,0-3-52-15,1-3-53 0,0 0-66 0,0-3-135 16,-1-2-247-16,2 0-424 0</inkml:trace>
  <inkml:trace contextRef="#ctx0" brushRef="#br0" timeOffset="89010.9705">22147 4929 1815 0,'0'0'442'0,"0"0"-173"15,0 0-69-15,0 0 1 0,0 0 2 0,0 0-32 16,0 0-53-16,0 0-45 0,0 0-30 0,0 0-19 15,0 0-15-15,0 0-1 0,0 0 6 0,0 0 7 16,-28 98 7-16,18-57-4 0,0 4-7 16,-4 2-2-16,-1 1-2 0,1 1-2 0,-2-3 6 15,3-1-5-15,1-4-2 0,1-1-3 0,1-3-2 16,2-3-1-16,1-5 2 0,4-3-1 0,-1-6 0 16,2-3 0-16,0-4 0 0,2-3-1 15,0-6 0-15,0-1-1 0,0-3 2 0,0 0 5 16,0 0 5-16,2-1 4 0,0-4 9 0,1-3 4 15,-1-5 2-15,0-7 1 0,4-8-15 16,-2-7-11-16,2-8-4 0,-3-6-7 0,3-6 6 16,-2-4 0-16,0-2-3 0,0-7 2 0,-2-2-2 15,4-2-1-15,-3 1 2 0,3 5-1 0,-1 9 0 16,1 11-1-16,-3 11 0 0,-2 12 0 16,-1 9 3-16,0 8-1 0,0 4 0 0,0 2-1 15,0 0-8-15,0 0-3 0,0 3-5 0,0 1-3 16,0 2 0-16,1 6 6 0,2 6 4 0,1 7 4 15,-1 3 5-15,5 2-1 0,0 2 0 0,1 1 0 16,-1 0 0-16,5 0 1 0,-2-1 0 16,0-3-1-16,1 1-1 0,0-5 1 0,3-2-2 15,-3-2 0-15,0-5 1 0,0-2-1 0,2-2 0 16,-3-2 2-16,0-4-1 0,-1-2 2 0,0 0 1 16,0-4-3-16,-1 0 5 0,2 0 0 0,-1-5 2 15,1-6 0-15,2-3 1 0,-1-5-1 16,4-1 0-16,-3-5 0 0,5-6-1 0,-4-3 0 15,5-6-1-15,-1-1-1 0,2-2 1 0,-1 0-1 16,-3 3 0-16,2 5 0 0,-4 5 1 16,-1 6-2-16,-7 9 3 0,1 4-1 0,-5 6 1 15,-1 4 1-15,2 1-4 0,-3 0-4 0,0 3-7 16,0 5-5-16,0 2 2 0,2 7 9 16,0 9 0-16,1 7 7 0,3 3-2 0,-3 6-4 15,2 1 3-15,-2 3 1 0,-1 0-1 0,2 1 2 16,-1 3-2-16,-2 2 2 0,0 1 1 0,0 1-2 15,0 0 2-15,3-2-2 0,-3-1 1 0,0-7-2 16,0-2 0-16,0-4-2 0,0-4 0 16,0-2 1-16,0-3 0 0,3-2-3 0,-3-2-6 15,0-1-16-15,0-6-21 0,-1-3-27 0,0-3-38 16,2-4-47-16,2-2-91 0,-1-3-146 0,-2-1-451 16,1-2-928-16</inkml:trace>
  <inkml:trace contextRef="#ctx0" brushRef="#br0" timeOffset="155530.582">8441 10922 2227 0,'0'0'179'0,"0"0"-122"0,0 0-38 16,0 0-29-16,0 0-20 0,0 0-11 0,0 0-5 15,0 0 21-15,0 0 19 0,155-131 10 0,-101 109 9 16,7-5-4-16,3-2-2 0,6-1-2 0,3-1-2 16,3 0 2-16,-1-1-1 0,2 1 2 15,-2 2 1-15,4 1-2 0,-4 0 0 0,4 1-1 16,-3 2-1-16,2 1 2 0,-1 1 2 0,0 0 1 15,3 1-1-15,-2 1 0 0,0 1 0 0,0 1-1 16,2 1 4-16,-2 0-2 0,-3 1-3 16,0 0 1-16,-1 3-4 0,-6 1 2 0,0 0-2 15,-2 1 1-15,-7 1-1 0,-3 2-2 0,-4 1-2 16,-7 2-3-16,-3 0-5 0,-6 1-6 16,-3 2-7-16,-8 1-18 0,-5 0-79 0,-8 2-156 15,-3 0-298-15,-7 0-352 0,0 0 426 0</inkml:trace>
  <inkml:trace contextRef="#ctx0" brushRef="#br0" timeOffset="155901.7583">9334 10504 2727 0,'0'0'32'15,"0"0"-13"-15,0 0-19 0,0 0-21 0,0 0 2 16,0 0 1-16,0 0 5 0,0 0 13 0,0 0 5 16,131-4 6-16,-73 4 2 0,6-7 6 15,12-6 6-15,7-1 1 0,5-3 5 0,4-1 3 16,5-2 3-16,2 0 2 0,-3 0 2 0,2 1-2 16,-3 2-4-16,-1 1-4 0,-2 1-3 15,-4-2-4-15,-1 1 3 0,-5-1 0 0,-1-1 1 16,-4 0 3-16,-1-3 1 0,-3 1 2 0,-1-1 2 15,-3 0 1-15,-3-1-4 0,0-1 0 16,-6 0-6-16,-4 1-4 0,-5 2-7 0,-8 2-7 0,-4 3-3 16,-5 1-4-16,-7 2-2 0,-6 2 1 15,-5 4-2-15,-7 1-1 0,-5 3-3 0,-3 1-5 16,-1-1-9-16,0 0-9 0,0-1-29 0,-5-1-48 16,-4-2-64-16,-3 1-82 0,-4 5-172 0,3 0-532 15,3 0-567-15</inkml:trace>
  <inkml:trace contextRef="#ctx0" brushRef="#br0" timeOffset="156880.9988">16651 9925 2385 0,'0'0'138'0,"0"0"-97"0,0 0-32 16,0 0-5-16,0 0-3 0,0 0-6 0,0 0-8 16,0 0-12-16,0 0 2 0,0 0 12 0,0 0 13 15,0 0 21-15,-68-39 14 0,81 42 10 16,1-2 11-16,8 1 6 0,7-1 2 0,10-1-1 0,10-1-1 15,11-5-6-15,11-2-10 0,7-2-12 16,9 1-18-16,5 1-9 0,1-1-5 0,6 2-1 16,-4 1 0-16,-3 2-5 0,-3-1-3 0,-8 2-2 15,-8 0 0-15,-10 0 4 0,-10 1-2 16,-10 0 2-16,-12 2 0 0,-9-1 1 0,-9 1 2 16,-6-2 3-16,-6 2 6 0,-1 0-3 0,0-1 3 15,-2-2-10-15,-6-2-13 0,-2 0-5 0,-5-2-10 16,-8 3-2-16,-10-1-1 0,-6 4-5 15,-11 1 0-15,-9 0-4 0,-10 6 7 0,-9 2 3 16,-8 2 5-16,-7 2 9 0,-5 2 3 0,-4 0 10 16,0 3 6-16,1-1 2 0,3 1 3 15,5 3-1-15,4 1 0 0,8-2 0 0,9 0 0 16,10 1 2-16,8-3 1 0,7 1 0 0,14-3-2 16,5 1-4-16,9-1-2 0,6 1-3 0,4-2 1 15,5 2-1-15,0 4 3 0,4 2 6 0,4 3 0 16,6 6 4-16,4 5 4 0,6-1 5 15,3 1 10-15,7-3 16 0,7-2 5 0,6-6-2 16,5 0-5-16,4-5-10 0,4-4-8 0,5-3-5 16,3 1-3-16,1-6-8 0,5-2 1 0,5-1-1 15,2-5-3-15,3 0 2 0,2 0-4 0,3-10 0 16,3-1 1-16,0-3 4 0,-2-2-2 16,1 1 2-16,-6-1-4 0,-5-1-2 0,-5 4 1 15,-7-2-1-15,-7 2 4 0,-8 1-1 0,-7 2-1 16,-10 1 0-16,-9 1-1 0,-7 2 2 15,-7 3 8-15,-4 1 5 0,-4 0 12 0,-1 2 7 16,0-1-4-16,0-2-5 0,0-1-14 0,-4-2-6 16,2 0-6-16,-3 0-3 0,1-2-4 0,-3 0-8 15,-2-1-10-15,-3 3-25 0,-4 0-45 16,-8 1-79-16,-8 5-113 0,7 0-401 0,5 0-1010 0</inkml:trace>
  <inkml:trace contextRef="#ctx0" brushRef="#br0" timeOffset="157609.3888">10004 8109 2409 0,'0'0'61'0,"0"0"-70"0,0 0-20 0,0 0-7 15,0 0 1-15,0 0 22 0,0 0 13 0,156-48 5 16,-101 40 2-16,6-1 6 0,5-3-3 16,6 0 0-16,6-4 5 0,3 1 0 0,4-1 5 15,3 2 2-15,2-5 1 0,2 5 4 0,0 0-4 16,-1 2-1-16,0 1-4 0,-1 2-5 0,-5 0-3 16,1 1-1-16,-6 1-3 0,-2-1-2 15,-5 0-1-15,-4 0-1 0,-2 1 1 0,-4-1-1 16,-3-1 2-16,-4 2-2 0,-1-3 3 0,-5 1-3 15,-2 1-2-15,-3-1-1 0,-4 1-7 0,-6 2-3 16,-6 0-11-16,-8 1-12 0,-5 2-25 16,-7 1-81-16,-9 2-146 0,-3 0-134 0,-13 4-87 15,-12 6-34-15,1 0-60 0,6-3 588 0</inkml:trace>
  <inkml:trace contextRef="#ctx0" brushRef="#br0" timeOffset="158070.7959">10489 8258 0 0,'0'0'0'0,"0"0"0"0,-141 53 0 0,102-34 184 16,11-1 20-16,9-3-14 0,8-1-34 15,6 0-26-15,5 0-16 0,0 0 1 0,8 1 9 16,3-1-3-16,6 1 4 0,6-2 2 0,5-2 5 16,9-2 19-16,10-4-1 0,8-3-12 15,9-2-14-15,12-5-27 0,4-5-14 0,8-7-14 16,9-2-15-16,8-5-8 0,4-2-12 0,10-2-6 15,3-1-6-15,4-2-3 0,1 2-7 0,0-1-4 16,-2-1-5-16,-3 1 0 0,-4 3 0 16,-8 1-2-16,-8 3 0 0,-8 2-3 0,-12 0-1 15,-11 4 0-15,-10 2-1 0,-10 3 0 0,-14 3 0 16,-9 1-2-16,-11 4 0 0,-7 2-9 0,-6 1-17 16,-4 1-28-16,-5 0-12 0,-7 0-7 0,-7 0 2 15,-11 3 14-15,-10 6-6 0,-7 5-10 0,-12 2-19 16,-8 4-25-16,-14 5-36 0,-6 1-44 15,-10 3-20-15,-3 1 13 0,-2 0 54 0,0-2 78 16,5-2 73-16,7-3 55 0,9-5 48 0,9-4 53 16,12-3 49-16,13-3 36 0,11-4-1 0,12-3-33 15,10 1-52-15,8-1-69 0,6 1-75 16,0-1-19-16,8 4-7 0,5 0 13 0,10-2 33 16,9-2-2-16,10-1 2 0,16-6-1 0,13-10 0 15,16-7 1-15,16-5-3 0,14-3 2 16,10-3-4-16,13-1-5 0,5 1-5 0,7 2-11 15,5 3-8-15,-1 1-17 0,-1 3-101 0,-40 9-630 16,-38 5-825-16</inkml:trace>
  <inkml:trace contextRef="#ctx0" brushRef="#br0" timeOffset="159861.0603">8125 6756 2229 0,'0'0'0'15,"0"0"0"-15,0 0 12 0,0 0-13 0,0 0-19 16,0 0-13-16,0 0 0 0,134-167 10 15,-77 151 11-15,8-3 4 0,12-3-11 0,5 0 6 16,7-4 0-16,6-4 8 0,7 1 12 0,5-3-6 16,3 1 6-16,3-1-2 0,2 1 0 15,2 1 8-15,1-1-1 0,1 1 0 0,-3 3 0 0,2-1-5 16,-3 4 0-16,-4 1-1 0,-1 1-2 16,-6 1-1-16,-2 0-3 0,-2-3 0 0,-5 3 3 15,-4 1-3-15,-4 2 1 0,-6 1 1 0,-5 0-2 16,-7 1 6-16,-4 1-1 0,-6 1 1 0,-7 0-3 15,-7 4-3-15,-8-1 1 0,-9 3-4 0,-7 0 0 16,-6 4 0-16,-9 1 0 0,-3 0-30 16,-3 2-71-16,-7-2-159 0,-9-1-177 0,-9 1-102 15,-11 3-61-15,5 0 411 0,7 0 192 0</inkml:trace>
  <inkml:trace contextRef="#ctx0" brushRef="#br0" timeOffset="160190.4831">8094 6453 0 0,'0'0'0'0,"0"0"0"0,0 0 0 16,-122 73 0-16,110-60 0 0,6-6 0 0,6 1 0 15,5-3 0-15,8-2 16 0,8-3 253 0,10 0-9 16,15-5-57-16,9-10-19 0,16-9-1 0,16-4-19 15,11-9-16-15,18-6-18 0,8-7-35 0,9 0-17 16,12-4-14-16,6 1-8 0,8-3 0 16,4 0 4-16,8-4-6 0,4 0-6 0,6 0-6 15,3-2-11-15,0 4-2 0,0 0-1 0,-3 2-4 16,-4 3-4-16,-6 2-3 0,-5 3-1 0,-5 4-2 16,-7 3-3-16,-8 4-2 0,-13 2-5 15,-13 7-2-15,-13 6-2 0,-14 4-6 0,-12 6-6 16,-9 3-17-16,-11 6-32 0,-10 3-79 0,-7 3-130 15,-12 8-234-15,-10-3-391 0,-10 0 497 0</inkml:trace>
  <inkml:trace contextRef="#ctx0" brushRef="#br0" timeOffset="172006.0355">21266 6206 2683 0,'0'0'126'0,"0"0"-193"16,0 0-15-16,0 0 13 0,0 0-57 0,0 0-48 15,0 0-3-15,0 0 23 0,0 0 59 0,0 0 70 16,0 0 28-16,0 0-1 0,121 53 18 0,-99-40 16 15,2-1-14-15,1-2-2 0,3 0-15 16,2-3-5-16,3-2 6 0,6-5 7 0,4 0 4 16,8-3 8-16,4-8-11 0,8-4-8 0,2-5-9 15,6-3-11-15,5-5-6 0,1-1-15 0,4-3-4 16,-1-3-5-16,2-2-5 0,0-4-4 16,-3-7 16-16,-4-3 2 0,0-4-2 0,-2-5 20 15,-3-6 9-15,-4-5 11 0,1-5 21 0,-6-4 12 16,-5-5 2-16,-5 0 1 0,-5 0 7 0,-7 3 5 15,-6-1 7-15,-4 1-3 0,-6 1 0 0,-5 1-12 16,-6 0-11-16,-4 0-14 0,-7 5-10 16,-1 0-13-16,-4 0-11 0,-11 3 3 0,-3 0-16 15,-3 3-8-15,-3 1 15 0,-5 4 6 0,-3-3 13 16,-5 4 13-16,-4 2-11 0,-2 1-4 0,-8 5-2 16,-3 4 0-16,-7 4 0 0,-6 3-2 15,-3 8 0-15,-4 3-1 0,-8 9 3 0,-5 6 1 16,-2 9 4-16,-1 7 6 0,-3 5-2 0,0 17 3 15,1 10-1-15,3 11-3 0,3 9 1 0,0 8 2 16,6 9-4-16,2 8 4 0,0 4-1 16,7 7-2-16,7 5 6 0,1 1-5 0,5 4 0 15,5 3 6-15,4 2-7 0,6 2 6 0,3 4 4 16,2-2-4-16,5 0 2 0,2-1 2 16,2 0 1-16,2-1-2 0,5-2 8 0,4 2-6 15,3-6-1-15,5-5-6 0,3-3-8 0,7-5-3 16,9-2-3-16,9-6 5 0,8 0 1 0,8-9-5 15,7-6 14-15,7-3 21 0,9-5 0 16,8-6 14-16,8-6-5 0,8-8-24 0,5-8 10 16,11-11 0-16,5-11 3 0,3-3 8 0,6-16-9 15,3-7-7-15,3-6-19 0,-2-6-30 0,-4-6-47 16,-1-6-136-16,-7-3-139 0,-30 8-293 0,-24 15-389 16</inkml:trace>
  <inkml:trace contextRef="#ctx0" brushRef="#br0" timeOffset="173574.147">22131 4235 0 0,'0'0'98'0,"0"0"98"16,0 0 14-16,0 0 0 0,0 0 24 0,0 0 18 16,0 0-6-16,0 0-3 0,0 0-31 0,0 0-21 15,0 0-2-15,0 0-38 0,-4-99-16 0,2 92-30 16,0 4-37-16,2 0-14 0,-2 3-6 16,2-1-4-16,-1 1-5 0,1 0-7 0,0 0-7 15,0 0-9-15,-1 0-13 0,1 0-12 0,0 3-13 16,0 4-5-16,-2 3 6 0,0 6 8 0,-2 6 12 15,2 4 7-15,-1 4 1 0,0 3 1 16,0 2-1-16,2 4 0 0,0-2-1 0,-1 2 2 16,1-1 2-16,0 1 4 0,1-1-3 0,-2-1-2 15,2-2-1-15,-2 1-4 0,0-4 2 16,2 0 1-16,-2-2 0 0,0-5-1 0,-2 1 1 16,2-5 0-16,2-3-1 0,-1-5 0 0,-1 0-2 15,1-5-2-15,1-4-1 0,-3-1-1 16,3-1-3-16,0-1 1 0,0-1-2 0,0 0-1 15,-1 0 1-15,1-3-13 0,-2-3-99 0,-1-3-232 16,0-1-451-16,0 4-609 0</inkml:trace>
  <inkml:trace contextRef="#ctx0" brushRef="#br0" timeOffset="177990.2664">20919 3898 0 0,'0'0'0'0,"0"0"0"0,0 0 0 15,0 0 47-15,0 0 243 0,-14-163 33 0,13 143 37 16,-1 3-38-16,1 2-49 0,0 1-45 0,1 1-51 16,0 4-27-16,0 0-11 0,-1 3-9 0,1 1-6 15,-1 0-3-15,0 4-6 0,-2-1-10 0,2 2-22 16,-1 0-28-16,1 0-28 0,0 0-28 16,1 2-22-16,-1 2-17 0,-2 6 7 0,-1 5 14 15,1 12 19-15,-4 6 19 0,0 7-4 0,1 3-5 16,-2 2-4-16,2-1-5 0,1 0 1 15,-2 1-1-15,3-1 0 0,-1-3 4 0,0-3-1 16,3-4 1-16,-3-4 1 0,3-2-1 0,0-3 1 16,-1-4 1-16,-1-3-1 0,2-1 0 0,1-4-1 15,1-2 3-15,-1-5 2 0,0-2 2 16,1-1 5-16,-2-3 2 0,2 0 4 0,0 0 3 16,0 0 10-16,0 0 5 0,0 0 7 0,0-2 6 15,0 0-8-15,0-1 8 0,2-5-1 0,-1-4-12 16,0-10-7-16,2-8-21 0,5-8-12 15,-3-6 0-15,1-10 1 0,3-1 1 0,0-3-1 16,-2-2-1-16,0-2 0 0,0 1 1 0,2 0 0 16,-5 3 0-16,2 3 1 0,-3 6 1 0,1 10 0 15,0 5-2-15,-3 3 0 0,3 10-2 16,1 4 0-16,-3 4 3 0,-1 6-7 0,2 4-2 16,-2 1-4-16,1 2-9 0,-2 0 3 0,1 0-7 15,0 0-5-15,0 6 11 0,4 5-1 0,2 5 8 16,3 5 11-16,0 6-1 0,2 6 0 0,0 2 0 15,0-1 0-15,0 1-2 0,-2-1 0 0,1-2 3 16,-1-3-1-16,-1-1 1 0,0-2 1 16,-2-3-2-16,0-1 2 0,2-5 0 0,-2-4 0 15,-2-1 0-15,3-4-1 0,-5-3-1 0,2-2-2 16,-2-3 1-16,-2 0 0 0,0 0 0 16,1 0 3-16,-1 0 3 0,3-3 3 0,-1-4 14 15,7-2 0-15,2-7 3 0,5-4-2 0,1-7-10 16,2-1-2-16,0-3-1 0,0-2-2 15,0-2-2-15,-3 0 0 0,0-3 0 0,0 0 0 16,-3 3-1-16,-1 0-2 0,-1 6-1 0,-3 4 0 16,-3 7 3-16,0 4-2 0,-4 8-1 0,-1 2-1 15,-1 4-2-15,0 0-3 0,0 0-4 16,0 0-8-16,0 4-8 0,0 2-6 0,0 6 6 16,0 8 9-16,0 10 11 0,0 8 6 0,-1 3 1 15,-1 4 0-15,0 1-2 0,-1 0 0 0,2-2 0 16,0-2 1-16,1-2-1 0,0-2 1 0,0-1 0 15,0-3 0-15,0-2-2 0,1 2 1 16,1-4 0-16,2 3-2 0,-1-4 4 0,2-3-6 16,1-3-7-16,-2-1-18 0,2-5-33 0,2-1-57 15,0-4-104-15,3-1-167 0,-3-3-287 0,-2-3-679 16</inkml:trace>
  <inkml:trace contextRef="#ctx0" brushRef="#br0" timeOffset="178245.5598">21558 3887 2168 0,'0'0'383'0,"0"0"-313"0,0 0-37 0,0 0-16 16,0 0 22-16,0 0 36 0,0 0 33 0,0 0 12 15,0 0-12-15,0 0-31 0,0 0-35 0,0 0-28 16,0 0-22-16,0 0-21 0,-49-2 2 0,57 2 12 15,3-1 13-15,1-1 25 0,8-1-5 16,0-2-7-16,5-2-2 0,-2-1-9 0,0-2 2 16,0 2-7-16,-1-3-24 0,-1-1-28 0,-3-1-53 15,-1-1-72-15,-6-1-94 0,-1 0-154 0,-7 3-214 16,1 2-412-16</inkml:trace>
  <inkml:trace contextRef="#ctx0" brushRef="#br0" timeOffset="178819.9755">21764 3472 0 0,'0'0'0'0,"0"0"274"0,0 0 165 16,0 0-18-16,0 0 16 0,0 0-23 0,0 0-66 15,0 0-73-15,0 0-71 0,0 0-54 0,0 0-43 16,0 0-33-16,0 0-30 0,0 0-22 0,23-67-16 16,-23 70-17-16,0 0-16 0,0 3-8 15,0 5 15-15,0 7 26 0,0 8 24 0,1 8 14 16,2 3-5-16,-2 3-11 0,0 4 0 0,0 1 0 15,-1-1-4-15,1 1-1 0,-1-2-5 16,1-4-5-16,1 0 0 0,0-5 1 0,0-5 1 16,-1-1 1-16,0-6 0 0,0 0-6 0,0-3-1 15,1-6-2-15,0-2-3 0,-1-4 3 0,0-4-1 16,-1-2 2-16,1-1 4 0,-1 0 6 0,0 0 10 16,0 0 14-16,0 0 11 0,0 0-1 0,0-1 3 15,0-2 4-15,1-4 0 0,-1-4-3 16,0-7-13-16,0-7-23 0,1-5-14 0,-1-4-5 15,1-3 0-15,4-1 2 0,-2-4-4 0,-1-2 0 16,4-1 1-16,-2-1-2 0,4 0 0 16,1 0 2-16,0 1-1 0,0 0-1 0,3 1 2 15,-2 5-6-15,1 1 3 0,1 7 1 0,-1 3 1 16,0 5 2-16,2 3-6 0,-1 3-1 0,0 5-2 16,0 2 1-16,2 1 0 0,2 4 0 15,3 0 0-15,0 2-2 0,3 3 6 0,0 0 1 16,0 3-2-16,3 6 2 0,-2 5-4 0,-2 6-5 15,0 4 4-15,-1 5-2 0,-1 5 2 16,0 3 2-16,-5 3 2 0,0 1 0 0,-4 4-1 16,-3-4 1-16,0 3-2 0,-6-5 1 0,-1 1-1 15,-1-3-1-15,-9-2 1 0,0-3-2 0,-2-1-1 16,-6-4-2-16,-3-2 0 0,0-2 2 0,-8-2 1 16,-1-4 1-16,-2-1-4 0,-1-5-3 0,-2-5-5 15,4-3-1-15,4-3 0 0,2 0-7 0,4-3-11 16,8-5-17-16,-2-3-29 0,9-1-65 15,0-3-84-15,6-5-168 0,0 5-303 0,0 2-492 0</inkml:trace>
  <inkml:trace contextRef="#ctx0" brushRef="#br0" timeOffset="179606.0002">20685 4250 2418 0,'0'0'138'0,"0"0"-113"0,0 0-19 15,-122 8-15-15,104-3 2 0,9-2 9 0,7-2 14 16,2-1 5-16,5 2-10 0,6-2 28 0,8 0-2 16,11 0 12-16,11 0 20 0,14 0-19 15,12-2 0-15,14-1-6 0,9 0-4 0,11 0-6 16,9 0 0-16,5 1-3 0,4 1-5 0,3-1-3 16,3 2-8-16,-3-1-6 0,-4-1 0 0,-2 1-5 15,-8-2 5-15,-4-1-3 0,-7 0-1 0,-11 1 0 16,-4-2-4-16,-9 2-2 0,-11 1-4 15,-10-2-5-15,-9 3-17 0,-12-1-17 0,-8 2-35 16,-8-1-34-16,-12 1-37 0,-3-2-75 0,-9 1-44 16,-8-1-77-16,-11 1-110 0,-10-1-140 0,7 2-188 15,9 0 679-15</inkml:trace>
  <inkml:trace contextRef="#ctx0" brushRef="#br0" timeOffset="179874.9609">20963 4341 679 0,'0'0'487'0,"0"0"-153"16,-131 31-178-16,98-19-96 0,14-3-34 0,8-1-20 16,8-4 2-16,3-1 21 0,0 0 36 0,5 2 28 15,10 1 40-15,6 2 30 0,11 0-8 16,10-2-4-16,15 0-26 0,10-3-29 0,11-2-25 16,8-1-1-16,11 0-3 0,4-1-17 0,9-5 10 15,3-3-12-15,2 1-7 0,2-1 1 0,-4-1-5 16,-2 0-3-16,-4-3-3 0,-3 2-6 15,-8-3-3-15,-3 0-7 0,-5 0-3 0,-10-2-3 16,-5 1-2-16,-9 0-1 0,-7 1-3 0,-11 2-1 16,-6 1-2-16,-6 3-2 0,-11 0-2 0,-8 4-6 15,-7 1-19-15,-6-1-70 0,-2 3-97 0,-3 0-304 16,-5-2-603-16,3 1-372 0</inkml:trace>
  <inkml:trace contextRef="#ctx0" brushRef="#br0" timeOffset="182313.8249">21833 6545 445 0,'0'0'102'16,"0"0"13"-16,0 0 41 0,0 0 23 0,0 0 31 15,0 0 10-15,0 0-18 0,0 0-21 0,0 0-38 16,0 0-15-16,0 0-9 0,0 0-17 0,111-152-16 16,-111 152-18-16,0 0-22 0,-4 1-21 0,0 4-22 15,1 4 1-15,-5 5 5 0,-4 10 15 0,-7 10 19 16,-6 11-3-16,-9 10-1 0,-7 11-5 16,-8 11 2-16,-6 6-3 0,-6 7 3 0,-8 4 0 15,0 3-3-15,-4-2-2 0,1-2 6 0,-1-1 9 16,-1-3 10-16,5-1 8 0,0-5-6 15,2-5-4-15,5-4-8 0,4-4-12 0,3-5-6 16,5-4-4-16,7-8-7 0,3-8-3 0,8-4 3 16,3-8-6-16,4-5-3 0,4-4 0 0,5-5-7 15,1-5 3-15,5-2 1 0,4-4-3 16,-1-4 1-16,5-1 2 0,2-3 0 0,0 0 1 16,0 0 0-16,0 0-6 0,1 0-4 0,0 0 0 15,3-3-9-15,-3 2 0 0,2-4-9 0,0 0-23 16,5-2-33-16,3-7-73 0,9-6-78 15,5-4-130-15,-2 2-343 0,-10 6-627 0</inkml:trace>
  <inkml:trace contextRef="#ctx0" brushRef="#br0" timeOffset="182819.6236">22086 6532 2122 0,'0'0'42'0,"0"0"9"16,0 0-25-16,0 0-15 0,0 0 0 0,-17-158 11 15,18 139 21-15,4 0 26 0,-2 2 26 16,4 3 8-16,-4 3-5 0,4 1-23 0,-2 3-25 16,2 2-22-16,-1 0-14 0,1 4-8 0,4 1-8 15,3 0 1-15,1 9 2 0,4 6 4 16,6 8 9-16,3 11 9 0,5 9 8 0,3 10 8 0,4 14-2 16,2 11-1-16,5 12-1 0,0 9-9 15,1 8-2-15,0 5-4 0,-4 0-1 0,2 0 7 16,-3-1 7-16,0-6 8 0,0-5 0 0,4-3-4 15,-3-6-5-15,4-6-7 0,-5-5-2 0,3-3-5 16,-4-8-1-16,-2-7-2 0,-5-7-2 16,2-5 3-16,-6-2-2 0,1-1-3 0,-4-2-1 15,-1 0-3-15,-5-4-3 0,-2-6 1 0,-5-2-3 16,0-6 2-16,-4-4 1 0,-5-3-1 16,1 0-1-16,-3-6-1 0,1-2 0 0,-3-4-2 15,-1-3 8-15,0-1-8 0,-1-2-4 0,0-2-7 16,0 0-11-16,0 0-7 0,0 0-17 0,0-5-34 15,-1-1-83-15,0-7-110 0,-1 4-341 16,1 0-939-16</inkml:trace>
  <inkml:trace contextRef="#ctx0" brushRef="#br0" timeOffset="183918.3806">19351 9544 955 0,'0'0'104'0,"0"0"41"0,0 0 37 16,0 0 12-16,0 0 34 0,0 0-9 0,0 0-27 16,0 0-13-16,0 0-48 0,0 0-50 0,0 0-49 15,0 0-46-15,-31-125-14 0,31 136 3 0,-1 8 10 16,1 8 19-16,-1 10 11 0,-1 8 3 0,2 5 1 16,0 5-1-16,0 3-3 0,0 3-2 15,0-1 4-15,2 1 0 0,0-6 3 0,1-2-5 16,-2-6-4-16,2-5-2 0,0-1-3 0,1-5 0 15,-3-3-3-15,1-4 2 0,1-5-1 16,-1-4 0-16,1-4 3 0,-3-5-1 0,1-5 3 16,0-4 3-16,-1-1 12 0,0-1 14 0,2 0 28 15,-2 0 28-15,0-3 19 0,0-2-2 0,1-4-26 16,-1-6-30-16,0-9-30 0,0-6-13 0,0-6-2 16,0-3-2-16,-1-3-3 0,-3-4 0 15,0-3 1-15,-1-3-3 0,0-3 0 0,-2-2-2 16,-1 0 0-16,-1 2-1 0,1 0 5 0,-3 1-3 15,-1 0 0-15,2 2 0 0,-2 3-3 16,2 6 1-16,2 3 2 0,1 6 0 0,2 4 0 16,4 2-3-16,1 5-4 0,0-1-4 0,0 5-2 15,5 0-8-15,3 1-4 0,1 4-1 0,3 1-1 16,2 0 6-16,0 4 0 0,5 0-3 0,1 2-2 16,2 3-3-16,-1 1 4 0,2 1 3 0,-5 2 5 15,1 0 9-15,0 3 3 0,-1 3 3 16,1 5-2-16,-1 2-2 0,0 4-1 0,0 2-1 15,2 6 5-15,-3 1-4 0,-3 1 1 0,-2 3-2 16,-1 2-1-16,-3 0 1 0,-2 1 0 16,-3 0-4-16,-3 1 0 0,-2 1 0 0,-6 2-5 15,-5 0 3-15,-4 0 0 0,-3-1 0 0,-4 0 6 16,-2-3 5-16,0-2 0 0,1-1 2 16,3-6-6-16,3-1-10 0,3 0-21 0,4-5-46 15,6-1-52-15,0 0-99 0,6-1-134 0,0-4-188 16,6-4-362-16,-2-3 202 0</inkml:trace>
  <inkml:trace contextRef="#ctx0" brushRef="#br0" timeOffset="184605.9667">19896 9400 2373 0,'0'0'315'0,"0"0"-252"0,0 0-26 0,0 0-44 16,0 0-1-16,0 0 9 0,0 0 22 0,0 0 18 15,0 0 11-15,0 0 13 0,0 0-10 0,0 0-9 16,-69 202-9-16,66-150-14 0,2 2-6 0,1 0-5 16,0-2-1-16,0 2 0 0,0-4 1 15,0-2-2-15,1-3-2 0,0-7-1 0,2-6-5 16,-2-3 2-16,2-8 1 0,-3-2-3 0,1-5 2 16,0-4 2-16,-1-4-3 0,1-3 5 15,-1-3 7-15,0 0 11 0,0 0 28 0,0 0 25 16,0-3 9-16,0-5-9 0,0-8-25 0,0-5-28 15,0-10-14-15,0-6-4 0,0-8-1 0,0-7 1 16,0-4-5-16,0-6-2 0,0-3 1 0,0-2-4 16,4-1 2-16,-1 3 1 0,0 0-2 15,4 4 1-15,-5 6 1 0,3 7 2 0,-2 10-3 16,-2 7 2-16,1 8-2 0,0 6-2 0,-2 8 5 16,1 4-6-16,-1 5-4 0,0 0-11 0,2 0-13 15,1 8 3-15,-1 6 7 0,6 4 9 0,-2 7 11 16,1 6 0-16,3 4 1 0,0 2-2 15,-1 2 1-15,1 0 1 0,4-1-1 0,-2-1 1 16,3-3-1-16,0-3 1 0,0-4 0 16,-3-2-3-16,2-4 4 0,0-2-5 0,-2-4 1 15,2-3-1-15,-1-4-2 0,-1-2 2 0,-2-4 2 16,0-2 6-16,1 0 3 0,-1-4 6 0,1-6-1 16,3-6 1-16,0-3 0 0,0-6-4 0,3-5 1 15,-1-1 0-15,0-7-4 0,3 0 2 16,-1-2 2-16,-3 1 0 0,1-3-1 0,-3 2 3 15,-2 0-5-15,-2 5-2 0,1 2 3 0,-5 8-3 16,0 5 6-16,-3 4 4 0,0 7 0 16,-1 6 1-16,-1 1-8 0,0 2-8 0,0 0-9 15,0 6-14-15,0 8 3 0,1 3 3 0,1 9 6 16,0 10 10-16,-2 3 2 0,0 9 1 0,2 3 0 16,-2 2 0-16,0 5-2 0,0-2 0 0,3 1 2 15,-2 1 0-15,3-1-1 0,-2-2 1 0,2 0-3 16,1-2 2-16,0-6 1 0,0-4 0 15,4-4 0-15,-4-4-6 0,1-4-5 0,-2-5-19 16,1 0-25-16,1-2-35 0,-1 0-74 0,0-3-25 16,1-3-55-16,2-2-127 0,0-7-225 0,-3-3-456 15,0-4 108-15</inkml:trace>
  <inkml:trace contextRef="#ctx0" brushRef="#br0" timeOffset="184839.4875">20656 10152 1299 0,'0'0'771'15,"0"0"-338"-15,0 0-174 0,0 0-56 0,0 0-21 16,0 0-24-16,0 0-28 0,0 0-28 0,0 0-21 16,0 0-13-16,0 0-13 0,0 0-16 15,0 0-9-15,-4 15-2 0,3-6-6 0,0 3 4 16,1 4-3-16,0 1-2 0,0 1-1 0,0 2-4 16,0 0 0-16,0 1-5 0,0 1 1 0,0-1-5 15,1 1-3-15,0-2 0 0,1-1-4 0,-1 1 0 16,0-2 3-16,-1-1-4 0,2-2 1 15,0 0-1-15,0-1-6 0,0-3-5 0,-1 1-29 16,0-3-38-16,-1 1-60 0,1-3-116 0,-1-3-266 16,1-1-1351-16</inkml:trace>
  <inkml:trace contextRef="#ctx0" brushRef="#br0" timeOffset="185737.9499">22687 9294 1689 0,'0'0'80'16,"0"0"-7"-16,0 0-17 0,0 0 19 0,0 0 38 15,0 0 32-15,0 0 11 0,0 0-15 0,0 0-22 16,0 0-28-16,0 0-12 0,0 0-18 15,-43-97-19-15,43 97-16 0,0 0-22 0,0 0-25 16,0 7-8-16,0 7 3 0,0 6 15 0,0 9 28 16,0 10 19-16,-1 7 5 0,0 8 2 0,-3 4-2 15,3 3-11-15,0 4-4 0,0-1-8 16,1 0-5-16,0 0 0 0,0-6-2 0,0-1 2 16,0-9-2-16,0-3-1 0,0-7 1 0,2-5-3 15,-2-5-4-15,2-7 0 0,1-3-3 0,-2-5 4 16,0-4 3-16,0-3-1 0,-1-3 0 15,1-3 1-15,-1 0 5 0,0 0 8 0,0 0 25 16,0 0 19-16,0-1 11 0,0-5-4 0,0-5-22 16,-2-3-20-16,0-8-17 0,-3-3-7 15,1-8-1-15,-2-3-2 0,0-6-2 0,-1-6 1 16,-1-4 0-16,-1-5 0 0,-2-1 1 0,2-3 0 16,0-4-3-16,-1 0-1 0,3 1-1 0,-1 0 0 15,1 2 3-15,3 6-1 0,-2 3 0 16,5 7-1-16,1 5 0 0,0 6-1 0,0 5-3 15,6 5 3-15,-1 0-3 0,4 1 1 0,1 2-2 16,2 0-5-16,4 2 0 0,3 3-3 0,0 2 3 16,4 5 2-16,2 2 1 0,4 2 3 0,2 4 3 15,4 2 0-15,-2 2 2 0,-1 7-4 16,-2 6-2-16,-3 3-6 0,-5 5 2 0,-4 2-5 16,-5 1-1-16,-5 3-1 0,-5 4-3 0,-3 0 7 15,-2 6 5-15,-8 0 5 0,-7 6 6 0,-2 1-1 16,-2 1 1-16,-4 2 2 0,-3-4-1 0,-2-1 0 15,1-5 1-15,0-5-4 0,6-3 1 16,2-5-4-16,2-4-5 0,8-5-14 0,3-1-44 16,3-4-57-16,5-1-54 0,0-2-68 0,6-1-113 15,9-5-222-15,-1-1-394 0,-4-2 55 0</inkml:trace>
  <inkml:trace contextRef="#ctx0" brushRef="#br0" timeOffset="186394.2498">23176 9273 2316 0,'0'0'210'0,"0"0"-83"16,0 0-99-16,0 0-25 0,0 0 13 0,0 0 29 15,0 0 26-15,0 0 13 0,0 0 7 0,-92 177-10 16,84-134-16-16,4 3-14 0,-2 5-19 16,4 1-8-16,1 3-8 0,1-1-3 0,0 1-2 15,0-1-4-15,1-3-1 0,1-4 0 0,2-5-1 16,-1-6-2-16,-2-5 2 0,0-6-1 0,0-6-1 15,2-5 1-15,-3-4-2 0,0-4 0 16,1-3 5-16,-1-3 10 0,0 0 14 0,0 0 23 16,0 0 22-16,0-6 4 0,-1-4-11 0,-3-4-23 15,1-3-25-15,-3-8-10 0,2-5-4 0,-2-3 1 16,3-7-1-16,-2-6-1 0,0-4 1 16,3-6-3-16,0-1-2 0,-1-3 1 0,3-2-3 15,0-2 0-15,3 1 0 0,1 4 0 0,1 5 2 16,-2 8-4-16,1 11 4 0,1 7 0 15,-3 9-2-15,0 8 7 0,-1 3-10 0,3 6-6 16,-3 2-4-16,0 0-10 0,1 2 6 0,1 6 4 16,5 8 4-16,-1 4 2 0,2 8 3 0,0 4 1 15,-1 5 2-15,1 1 3 0,1 1-1 16,2-1-2-16,-2-1-2 0,3-2 1 0,-1-4 2 16,-2-5 0-16,-1-3 2 0,1-5-1 0,-4-4-1 15,2-5-1-15,-2-2 1 0,-1-6 1 0,0 1 1 16,-2-2 4-16,-1 0 4 0,4-8-4 0,-1-3 4 15,6-4 1-15,-1-7-2 0,6-2-1 16,-3-6-1-16,-1-2-2 0,4-1-1 0,-4-6 4 16,-1-1-3-16,4-5 0 0,-3 0-1 0,0-1-3 15,-1-2 0-15,0 4 2 0,1 2 0 0,-3 7 1 16,-1 5 1-16,1 9-1 0,-7 6 2 16,0 7-1-16,1 4 3 0,-3 4-2 0,0 0-5 15,0 0-8-15,0 4-10 0,0 9-1 0,0 4 3 16,0 13 9-16,0 9 6 0,0 8 2 0,0 6 0 15,0 5-4-15,0 3 1 0,0 0 1 16,1 1 2-16,1-1-2 0,-1-1 2 0,0 0-1 16,1-3-1-16,2-2 1 0,-2 0 1 0,0-6-2 15,-1-3-3-15,0-4-5 0,4-4-16 16,-4-1-32-16,-1-5-29 0,0-1-34 0,1-3-66 16,-1-4-55-16,1-3-128 0,0-5-296 0,-1-7-593 0</inkml:trace>
  <inkml:trace contextRef="#ctx0" brushRef="#br0" timeOffset="186805.9956">23557 10121 1890 0,'0'0'577'16,"0"0"-443"-16,0 0-41 0,0 0 9 15,0 0 10-15,0 0 5 0,0 0-23 0,0 0-36 16,0 0-19-16,0 0-9 0,0 0-7 0,0 0 0 15,0 0 2-15,0 0 3 0,52-99-1 16,-43 98 0-16,-4 1-3 0,2 0-5 0,-5 0-8 16,0 0-4-16,-2 1-4 0,0 5 0 0,0 2 1 15,-1 3 2-15,-2 4 7 0,-4 7 3 0,-3 2 4 16,-3 7 6-16,-5 3-3 0,-2 4 5 16,-2 1 5-16,0-1 1 0,-3 0-1 0,4-1 1 15,2-1-6-15,4-6-6 0,2 0 1 0,3-2-6 16,3-4-1-16,5-1-3 0,2-3-2 0,0-2 1 15,3-3-1-15,6 1 4 0,3-2 7 0,4-3 3 16,3-1 5-16,3-3 2 0,1 0-5 16,5-4 0-16,-2-2-6 0,2-1-14 0,1 0-7 15,-1 0 0-15,-3-4 0 0,3-3 0 0,-4 3 0 16,4-2 0-16,-5 0 0 0,2 0 0 0,-3 0 0 16,-4 1 0-16,-2 2 0 0,1 0 0 15,-5 1 0-15,-1 1 0 0,-2-1 0 0,-3 1-48 16,-3-1-55-16,-3 1-53 0,0 1-130 0,0-2-381 15,-1 2-1206-15</inkml:trace>
  <inkml:trace contextRef="#ctx0" brushRef="#br0" timeOffset="191929.9792">22684 11514 208 0,'0'0'104'16,"0"0"-66"-16,0 0-14 0,0 0 24 0,0 0 107 15,4-170 105-15,-4 143 73 0,0 0 17 16,0 4-59-16,-3 3-84 0,-4 5-64 0,4 1-37 16,-3 3-30-16,1 4-16 0,-1 2-9 0,-4 2-3 15,4 1-4-15,-5 2-13 0,-2 2-11 16,1 7-14-16,-6 7-8 0,0 4-2 0,-4 5 2 15,-1 8 2-15,-1 3 1 0,-2 6 2 0,-1 6 1 16,2 2 2-16,2 4 4 0,3 3 0 0,2 1-1 16,3-1 0-16,2 3-2 0,5-5 1 0,4 0-2 15,3-2-2-15,1-3-3 0,2-3-4 0,8-2-2 16,6-7-3-16,-2-3 1 0,6-5-1 16,0-4 0-16,6-1 0 0,-1-6-1 0,4-3 0 15,-1-2-2-15,-3-5-8 0,3-3-21 0,-5-4-61 16,3-2-119-16,-2-2-258 0,-6-4-389 0,-7 1-5 15</inkml:trace>
  <inkml:trace contextRef="#ctx0" brushRef="#br0" timeOffset="192301.3657">22868 11582 987 0,'0'0'379'16,"0"0"-112"-16,0 0-36 0,0 0-8 0,0 0 1 16,0 0-24-16,0 0-54 0,0 0-47 0,0 0-36 15,0 0-26-15,0 0-19 0,0 0-15 16,0 0-4-16,0 0 6 0,-8 14 10 0,7 7 16 16,-5 8 11-16,3 7 2 0,-5 3-8 0,3 8-8 15,-3-1-11-15,0-1-3 0,2 3-1 0,-1-2 1 16,-1-1-1-16,5-4 0 0,1-2-2 0,-2-6-4 15,3-3 1-15,1-6-2 0,0-4 0 0,1-5 1 16,4-2-1-16,-2-4-1 0,5-1 4 16,-4-4 1-16,5-1 4 0,-2 0 3 0,3 0-2 15,-1-1 2-15,-2-2 0 0,6 0-1 0,1-2 1 16,-1-4-3-16,6-3-4 0,2-2-1 16,4-2-4-16,-1-5-5 0,5 1 2 0,-1-2-2 15,-2 0-1-15,1 1-2 0,-4-1-26 0,-2 3-61 16,-2-1-83-16,-1 3-134 0,-7 3-287 0,-4 5-610 0</inkml:trace>
  <inkml:trace contextRef="#ctx0" brushRef="#br0" timeOffset="192708.3404">23323 11643 783 0,'0'0'403'0,"0"0"-86"0,0 0-53 0,0 0-18 0,0 0 7 15,0 0 2-15,0 0-50 0,0 0-48 0,0 0-41 16,0 0-50-16,0 0-33 0,0 0-21 0,0 0-11 16,-85-52-4-16,73 77-3 0,1 4 4 15,-2 2-1-15,-1 2 4 0,4 1-1 0,2 2 1 16,0-1 0-16,1 0-3 0,4-1-2 0,-2-2-1 16,3 0 1-16,2-3-3 0,0-2 0 15,0-6-2-15,0-3-3 0,3-2 1 0,3-4-2 16,-2-4 7-16,3-3 3 0,2-2 6 0,2-1 9 15,0-2 3-15,1 0 4 0,4-8 2 16,-2-3-1-16,2-5 0 0,-2-2-1 0,1-4-2 16,-1-2-1-16,-3-3-2 0,-1-2 0 0,-1-1-3 15,-2-1-2-15,-3 0-2 0,-4 0-2 0,0 0-2 16,0 1 0-16,0 2-5 0,-4 4-3 16,-3 4-5-16,0 3-4 0,3 5-5 0,-4 2-4 15,4 3-10-15,-3 2-17 0,4 3-28 0,-2 1-31 16,4 1-42-16,1 0-33 0,0 0-54 0,0 3-43 15,0 3-51-15,5 4-73 0,-1 0-59 16,4 0-35-16,-3-3 151 0,0-3 348 0</inkml:trace>
  <inkml:trace contextRef="#ctx0" brushRef="#br0" timeOffset="193179.9449">23530 11554 6 0,'0'0'689'0,"0"0"-74"15,0 0-113-15,0 0-157 0,0 0-129 16,0 0-67-16,0 0-31 0,0 0-20 0,0 0-28 15,0 0-32-15,0 0-29 0,0 0-16 0,0 0-4 16,0 0-1-16,-44 32 3 0,37-5 1 16,3 0-1-16,-1 2 4 0,2 3-3 0,1-1 4 15,-2 5 0-15,3-4-1 0,-2 0-3 0,-1 2 0 16,1-2-2-16,1-2 1 0,0-2 2 16,1-5-2-16,-2-4 0 0,3-6-1 0,0-2 0 15,0-3 0-15,4-3 4 0,-1-2 2 0,-1-3 5 16,4 0 6-16,-3 0 7 0,3 0 5 0,-2-7 1 15,4-2 1-15,0-2-6 0,-2-2-4 0,3-4-3 16,0 0-1-16,0 0-1 0,-2 1-3 0,-2 3 3 16,2 1-3-16,-4 3-1 0,-1 2 0 15,3 3-3-15,-4 2 0 0,0 1-4 0,-1 1-8 16,0 0-12-16,0 0 1 0,1 3 2 0,0 4 9 16,0 3 10-16,4 1 4 0,-2 1 2 0,0 1-1 15,3 1-1-15,-2 0 0 0,4-3-1 16,-2-2 1-16,-2-1 1 0,3-3 0 0,-3-1 1 15,5-3 1-15,-1-1 2 0,0 0 3 0,3 0 2 16,0-5 2-16,2-6 0 0,0-2-1 0,4-4 0 16,-1-1-1-16,-2-3 2 0,-1 1 0 15,-2-2-1-15,-2 0 0 0,0 0 1 0,-8 0-2 16,-1-3-5-16,0 1-5 0,-3-4-10 0,-6 0-11 16,-3 3-12-16,-4-3-12 0,1 2-16 15,-4 2-19-15,0-3-8 0,-1 2-13 0,0 0-61 16,6 2-127-16,-3-2-192 0,6 1-174 0,2 5-191 15,5 7 805-15</inkml:trace>
  <inkml:trace contextRef="#ctx0" brushRef="#br0" timeOffset="193406.9771">23610 10933 0 0,'0'0'36'16,"0"0"397"-16,0 0-37 0,0 0-39 0,0 0-26 15,0 0-58-15,0 0-91 0,0 0-102 0,0 0-58 16,0 0-20-16,0 0 5 0,0 0 22 15,0 0 14-15,32 33 1 0,-19 1 6 0,6 9 8 16,0 7 0-16,2 12 2 0,1 6-4 0,3 9-9 16,-3 6-5-16,0 3-6 0,-3-1-7 15,-2 3-9-15,-3-1-6 0,-3-1-6 0,-4-4-8 16,-5-4-5-16,-2-6-8 0,-3-3-11 0,-10-3-17 16,-1-3-46-16,-5-1-73 0,-5-4-119 0,-4-2-203 15,6-15-342-15,5-16 26 0</inkml:trace>
  <inkml:trace contextRef="#ctx0" brushRef="#br0" timeOffset="197451.7812">19376 11311 486 0,'0'0'341'0,"0"0"-118"0,0 0 14 0,0 0 10 0,0 0 50 15,0 0 7-15,0 0-43 0,0 0-51 0,-39-160-51 16,26 152-45-16,0 2-28 0,-2 3-34 15,-2 3-31-15,-2 0-13 0,-1 9-8 0,-3 8-2 16,-2 7 1-16,-3 12 3 0,1 8 7 0,-3 11 2 16,1 9 1-16,1 3 2 0,-1 7 1 15,5-1 1-15,2 1 0 0,6-2-2 0,3-1-1 16,6-2 0-16,6-4-3 0,1-2-2 0,2-2 2 16,7-5-4-16,5-4-1 0,2-4-4 15,2-5-11-15,3-4-8 0,1-8-14 0,4-6-19 16,-1-5-30-16,1-5-18 0,0-7-20 0,0-7-33 15,2-1-36-15,-2-6-67 0,1-6-121 0,-2-6-166 16,-7 4-229-16,-5 3 247 0</inkml:trace>
  <inkml:trace contextRef="#ctx0" brushRef="#br0" timeOffset="198049.498">19419 11700 0 0,'0'0'488'0,"0"0"-93"0,0 0-118 0,0 0-12 0,0 0 16 16,0 0 2-16,0 0-19 0,0 0-70 15,0 0-89-15,0 0-77 0,0 0-33 0,0 0-6 16,0 0 7-16,0 0 15 0,-11-48 2 0,9 78 0 16,-1 2 0-16,0 3-2 0,0 5 6 0,2 3-6 15,-2 3 2-15,1 2-2 0,-1 1-4 16,0-3 2-16,2-3-3 0,-2-3 2 0,1-5-1 16,-1 0-3-16,2-4 0 0,-2-1-2 0,2-2-1 15,1-5 1-15,0-1-2 0,0-6-8 16,0 0-11-16,0-7-19 0,2-1-36 0,1-5-47 15,0-1-54-15,-1-2-25 0,2 0 1 0,-3-10-24 16,4-1-86-16,-1-4-91 0,-3-4-111 0,1-2 65 16,-2-2 446-16,0-3 0 0,0 0 0 15,0 0 0-15,0-2 0 0,0 2 0 0,-2 0 0 16,1 3 0-16,-2 3 0 0,-1 2 0 0,1 4 0 16,0 1 0-16,1 3 320 0,-2 3-35 0,3-1-36 15,-2 2-15-15,2 1-23 0,0 0-6 0,1 2-24 16,0-1-32-16,0-1-30 0,0 0-39 15,2-1-29-15,1 1-15 0,1 1-7 0,1-1-8 16,1 1-3-16,0-3-4 0,3 3-1 0,1-2 3 16,1 0 1-16,4 0 3 0,2-3-1 15,3-1 1-15,5-1 0 0,0-1-1 0,4-1 0 16,-1-3-1-16,2-1 2 0,-1-1-2 0,-1-3 3 16,1 1-1-16,-2-4-2 0,-4 4 1 0,-3 2 0 15,-8 1 1-15,-1 5 17 0,-4 3 34 0,-6 1 49 16,-1 2 32-16,0 1 10 0,0 2-27 15,-3 1-44-15,0 2-33 0,-1 0-30 0,1 0-17 16,-2 3-12-16,2 8-6 0,-5 6 2 0,2 7 6 16,-3 4 4-16,1 9 2 0,-1 1 0 0,1 3-1 15,2 0 3-15,0-1-3 0,4 0 0 16,0-2-2-16,1-1-1 0,1-3-2 0,0-2-2 16,0-1-6-16,4-1-10 0,3-2 0 15,-1-2-13-15,2-4-29 0,2-4-73 0,1-3-72 16,-1-4-99-16,1-3-269 0,0-5-275 0,-3-1-361 0</inkml:trace>
  <inkml:trace contextRef="#ctx0" brushRef="#br0" timeOffset="198557.6313">20006 11748 686 0,'0'0'440'16,"0"0"-52"-16,0 0-59 0,0 0-43 0,0 0-15 15,0 0-37-15,0 0-76 0,0 0-64 0,0 0-58 16,0 0-33-16,0 0-8 0,0 0 7 15,0 0 15-15,0 0 7 0,-22 31 0 0,15 4-5 16,4 2-3-16,-4-2-4 0,4 2-2 0,0-4 0 16,2 0 0-16,0-5-3 0,1-1 1 0,0-4-2 15,0-2 0-15,4-1-1 0,-1-4-2 16,2-2 0-16,0-4-1 0,0-1 0 0,-1-4 2 16,0-1-2-16,-2-2 3 0,1-2 4 0,-2 0 6 15,0 0 7-15,-1-5 6 0,1-2-2 16,1-5-4-16,-2-5-7 0,0-3-6 0,0-2 1 15,0-4-1-15,-3-3 2 0,-1-3 1 0,-2-4-1 16,2-2 0-16,-2-2-1 0,1-1 0 0,1-1 0 16,1 1 0-16,3-2-2 0,0 2-1 0,0-1-4 15,6 5-3-15,3 2-1 0,-1 3-1 0,2 4-6 16,4 2-5-16,0 5-3 0,-1 2-3 16,4 5 3-16,-1 3 3 0,-1 5-1 0,0 5-2 15,0 1 2-15,-3 0-3 0,-2 1-2 0,-1 7-5 16,-2 1-2-16,-1 5-4 0,0 2 5 0,-4 3 6 15,-1 3 7-15,-1 6 3 0,0 0 3 16,-1 3 2-16,-5 5 1 0,-2-1 1 0,1 0 0 16,-3 0 1-16,0 1 1 0,-2-4 0 0,-1-3 3 15,-1-1 0-15,2-4-1 0,-3-1 0 16,4-2-2-16,-1-4 1 0,2-1-3 0,3-4-3 16,1-4-7-16,3-2-22 0,2-4-56 0,1-1-42 15,0-1-52-15,0 0-27 0,5-4 4 0,4-4-20 16,2-4-32-16,5-2-87 0,4-4-127 0,-6 2-140 15,-2 5 343-15</inkml:trace>
  <inkml:trace contextRef="#ctx0" brushRef="#br0" timeOffset="198876.9929">20341 11591 0 0,'0'0'361'0,"0"0"269"16,0 0-125-16,0 0-94 0,0 0-89 0,0 0-84 16,0 0-65-16,0 0-46 0,0 0-37 0,0 0-33 15,0 0-27-15,0 0-13 0,0 0-4 0,0 0 3 16,4-11 7-16,-14 33 3 0,0 0-2 0,-2 5-3 15,-1-1-5-15,1-2 1 0,-1 1-1 0,2-3-3 16,2 3 0-16,4-6-1 0,-1 1-4 16,5-1 1-16,1-2-2 0,0-3-2 0,5 2 1 15,2-1 1-15,3-2 0 0,3-1 0 0,0-2-2 16,5 0 0-16,0-1 0 0,2-1-1 16,-1 1-1-16,1-1-2 0,-4 1-2 0,3 0 1 15,-7 1-2-15,2 0-3 0,-4 2-5 0,-4 1 0 16,0 0-2-16,-3 0 1 0,-3-1 6 15,0 0-4-15,-4 0 3 0,-4 1 5 0,-2 1-2 16,-3-3 6-16,-2 1 3 0,-1-3-2 0,-3 1 2 16,-1-2-4-16,2 1-4 0,-5-2-9 0,2-3-44 15,1-1-58-15,-1-3-77 0,2 0-105 0,3-4-177 16,6-3-430-16,2 3-254 0</inkml:trace>
  <inkml:trace contextRef="#ctx0" brushRef="#br0" timeOffset="199120.9544">20399 11324 3231 0,'0'0'79'15,"0"0"-45"-15,0 0-7 0,0 0 18 0,0 0 10 16,0 0-3-16,0 0-25 0,0 0-16 0,0 0-4 16,0 0 1-16,0 0 12 0,0 0-2 15,0 0 0-15,0 0-1 0,130 156-5 0,-95-114-3 16,-2 4-9-16,-2 7 0 0,-3 0 1 0,-6 5 0 15,-3 3 4-15,-6-1 0 0,-6 4-2 16,-5-2-1-16,-2-2 0 0,-4-2-3 0,-9-3-8 16,-3-3-2-16,-4-2-10 0,-6-2-18 0,-4-2-41 15,-5-2-78-15,-4-2-114 0,-4-6-239 0,10-8-641 16,8-11-283-16</inkml:trace>
  <inkml:trace contextRef="#ctx0" brushRef="#br0" timeOffset="209691.759">19152 10797 1310 0,'0'0'210'0,"0"0"-115"0,0 0 4 0,0 0-30 15,0 0-35-15,0 0-26 0,0 0-31 0,0 0-32 16,0 0-8-16,0 0 8 0,0 0 22 0,0 0 37 16,-21 53 11-16,46-7 1 0,3 4-6 0,8 1-9 15,5-3-1-15,7-1-6 0,6-2-18 16,6-6-1-16,5 0-11 0,5-6-2 0,3-3 13 15,4-7-13-15,-1-5 13 0,3-7 16 0,-3-6 16 16,0-5 19-16,0-4 7 0,0-8-3 16,-4-7 4-16,-1-5 5 0,0-5 13 0,-2-3 9 15,-6-3-3-15,-1-3-6 0,-4-6-13 0,-5-3-10 16,-5-5-10-16,-4-7-2 0,-4-7-4 0,-4-6 1 16,-5-8 1-16,-4-7-4 0,-4-6-3 15,-8-7-7-15,-4 0-8 0,-7 0 0 0,-4 2-4 16,-14 1 5-16,-5 2 22 0,-9 2 13 0,-7-1 12 15,-8 6-4-15,-6 2-12 0,-11 6-22 16,-3 4-12-16,-8 5-5 0,-7 7-5 0,-4 4 10 16,-6 6 2-16,-4 6 7 0,-4 9 4 0,-1 3-2 15,-2 7 3-15,0 3-3 0,-1 6 0 0,6 6 5 16,-1 5-1-16,3 7 3 0,0 4-1 0,1 13-5 16,-1 10 1-16,1 8-3 0,-4 11-2 0,3 8 0 15,-2 8 4-15,1 12 0 0,0 7 0 16,3 7-1-16,1 8-2 0,8 6 1 0,0 4 1 15,7 5 0-15,1 9 0 0,6 2 1 0,4 4-1 16,3 7 5-16,6 3-1 0,5 4 3 0,3-2 1 16,10-4-3-16,7-4-2 0,9-6-3 15,9-9-7-15,10-8-7 0,4-8-5 0,16-8-19 16,11-7-7-16,11-10-6 0,11-9-5 0,10-10 20 16,9-10 1-16,10-11 12 0,5-9 3 15,8-12-16-15,4-11-5 0,7-3-33 0,4-17-51 16,6-9-45-16,1-6-35 0,3-6-14 0,-2-4 4 15,1-1 0-15,-5-4-75 0,-31 14 24 0,-27 11 264 0</inkml:trace>
  <inkml:trace contextRef="#ctx0" brushRef="#br0" timeOffset="209859.7852">19896 11101 1298 0,'0'0'315'0,"0"0"-178"0,0 0-92 0,0 0-45 16,0 0-26-16,0 0-24 0,0 0-38 0,0 0-72 15,0 0-186-15,0 0-658 0</inkml:trace>
  <inkml:trace contextRef="#ctx0" brushRef="#br0" timeOffset="212108.9524">23018 13682 0 0,'0'0'0'0,"0"0"0"16,0 0 0-16,0 0 0 0,0 0 0 0,0 0 0 16,0 0 0-16,0 0 0 0,0 0 0 0,0 0 0 15,0 0 0-15,0 0 0 0,-57-77 0 0,48 72 291 16,5-2 102-16,-2 0 13 0,3 0-56 15,-3-3-88-15,4 0-84 0,0-1-41 0,-1 0-16 16,0-1 2-16,3-2-5 0,0 0-23 0,0-3-22 16,7-1-23-16,1-2-21 0,3-3-8 0,3-2-5 15,3 3-3-15,2-2 1 0,0 3 2 0,3 1-2 16,2 2-1-16,-1 1 1 0,4 1-5 16,0 2-1-16,-2 3 1 0,4 4-4 0,-1 1 0 15,-4 3-3-15,-1 3-4 0,0 0-2 0,-7 0-3 16,0 8 1-16,-3 0-1 0,-4 2-3 15,-3 2 3-15,-3 4 2 0,-2 1 5 0,-1 2 5 16,-4 4 3-16,-6 5-1 0,-5 2-2 0,1 3 1 16,-5 1-2-16,-2-1 0 0,-1 0 1 0,-2-3-1 15,1 1 1-15,4-5 2 0,-2-1 0 16,7-4 1-16,-2-1 4 0,6-5 1 0,0-2 5 16,5-6 4-16,-1 0 6 0,5-3 2 0,-1-2 4 15,2-2 4-15,0 0 7 0,0 0 2 0,0 0 1 16,0 0-4-16,1 0-8 0,1 0-4 15,-1 0 4-15,5 0 4 0,0 1 11 0,3 1 7 16,6-1-2-16,2 2-3 0,8-1-4 0,0-2-5 16,5 0-4-16,2 0-2 0,5-3-3 0,-1-2-5 15,-1-1-5-15,3-2-3 0,-1 1-3 0,3 0-5 16,0 1-3-16,1 1-4 0,3 0-4 16,-8-1 0-16,2 0 3 0,-6 1-1 0,-3-1 3 15,-2 1-3-15,-5 1-3 0,-3 0 0 0,-4 1-2 16,-3 0-2-16,-2 3 0 0,-3 0 2 0,-5 0-4 15,-1 0 4-15,-1 0-1 0,0 0 1 16,0 0 0-16,0 0-9 0,0 0-13 0,-1 0-20 16,-1 0-30-16,-4-3-52 0,1 0-100 0,-6 0-188 15,3 0-782-15,1 0-594 0</inkml:trace>
  <inkml:trace contextRef="#ctx0" brushRef="#br0" timeOffset="216954.9698">23449 13887 1787 0,'0'0'-45'0,"0"0"20"0,0 0-10 15,0 0 3-15,10-172 27 0,-3 141 20 0,-2 2 10 16,3 3 2-16,1 3 2 0,-1 2 13 16,-1 1 25-16,0 1 17 0,1 4 7 0,-5 3 10 15,2 3 4-15,-4 2 4 0,-1 4-1 0,0 2 5 16,0-1-6-16,-4 2-18 0,-1-1-22 0,-6-1-34 16,-5 2-21-16,-5 0-6 0,-3 0-4 15,-6 2 1-15,-2 5 2 0,-4 1 1 0,2 2 1 16,-3-1 2-16,2-1 0 0,0 2 0 0,4-1-1 15,2 2-4-15,6-2-1 0,2 2-2 16,3 1-4-16,5-2 1 0,3 3-7 0,2-2-7 0,5 1-6 16,2 2-3-16,1-2 1 0,3 0 4 15,5 0 1-15,4-1 6 0,5-3 4 0,3-3 9 16,6-4 7-16,8-1 6 0,1-4 0 0,7-7 0 16,0-6 0-16,4-3-4 0,-4-6 0 0,-2 0-1 15,1-1-1-15,-6-1 3 0,0-2-1 16,-5 3-1-16,-6-1 1 0,-4 4 2 0,-2-1 4 15,-8 5 9-15,-6 2 8 0,1 1 2 0,-5 0-1 16,-5 3-8-16,-4 0-6 0,-3 2-6 0,-7 3-6 16,-4 4-5-16,-6 4-6 0,-3 1 1 15,-7 6-1-15,-1 8 3 0,-3 4 1 0,1 4-2 16,-1 2 2-16,-3 4 2 0,5 0-3 0,6 0 2 16,1 0-3-16,10 0-3 0,4-2-2 15,7-3-9-15,4-1-3 0,4-1-3 0,5-3-1 16,3 1 6-16,5 1 1 0,6-5 5 0,1-1 3 15,5 0 2-15,6-5 5 0,0 0 1 0,3-3 4 16,2-2 0-16,0-3-1 0,3-1 2 16,-3 0 0-16,-1-6 2 0,1-3 1 0,1-4-1 15,0-2 4-15,0-4 0 0,-1-2 1 0,-1-5 0 16,-2 1 0-16,-5-2 1 0,-6 1 0 16,-5-1 3-16,-6 2-1 0,-6-2-7 0,0 1-13 0,-13 0-13 15,0-2 3-15,-9 1-6 0,-6 1 8 0,-4 1 5 16,-7 4-3-16,-5 3 6 0,-5 5 1 15,-3 7 3-15,-4 4 3 0,-1 2 5 0,-2 13-3 16,0 4 0-16,6 5 0 0,1 6-6 0,5 3 3 16,7 3-2-16,7 1 1 0,4 0 0 15,8 4-4-15,9-3-2 0,4 3-6 0,7-4-2 16,1 2 3-16,11-5 2 0,5-1 2 0,6-5 5 16,7-2 2-16,5-4 4 0,5-2 3 0,5-6 3 15,5-3-1-15,2-6 0 0,1-3-1 16,3-3-1-16,-2-8 3 0,1-4-2 0,-4-4 1 15,2-1 1-15,-3-2-1 0,-6-2 4 0,-3 0 0 16,-3 1 1-16,-12-2 4 0,-5 2 4 16,-4 0 8-16,-11 2 5 0,-4-2 2 0,-1-2 0 15,-6 1-4-15,-10-1-6 0,-3 0-7 0,-3 6-6 16,-8 2-8-16,-3 3-6 0,-7 6 1 0,-3 3-2 16,-4 5 3-16,4 0 2 0,0 5-2 0,2 3 0 15,4 4-4-15,6 1-2 0,7-1-1 0,7 3-7 16,5 2-6-16,5 1-9 0,7 3-7 15,1 1-14-15,11 3-26 0,7 0-40 0,9 0-37 16,4 0-49-16,-2-5-179 0,-9-9-866 0</inkml:trace>
  <inkml:trace contextRef="#ctx0" brushRef="#br0" timeOffset="217616.0436">22785 15169 2409 0,'0'0'130'0,"0"0"-53"0,0 0-50 0,0 0-15 15,0 0 5-15,0 0 24 0,0 0 29 16,0 0 24-16,0 0 7 0,0 0-18 0,0 0-26 16,-38-168-30-16,47 153-16 0,3-3-11 0,5-1-5 15,-1 1 1-15,8-3 0 0,0 4 4 0,4 0 3 16,-2 1-2-16,4 2 1 0,0 3 0 15,-1 3-3-15,-3 3 3 0,-3 2-2 0,-1 1-2 16,-5 2-4-16,-3 0-2 0,-3 7-5 0,-1 1 2 16,-1 5 9-16,-3 2 7 0,-4 4 8 15,-1 2 6-15,-1 5 0 0,-6 3 1 0,0 2-2 16,-9 3-1-16,3 0-4 0,-7-1-1 0,0 3-1 16,-2-1 1-16,0-3-1 0,2 0 1 0,2-4 3 15,2-2 3-15,2-5 2 0,3-2 6 16,2-2-3-16,2-5-3 0,2-1 2 0,3-4-5 15,1-1 0-15,0-3 3 0,0 0 4 0,0-1 2 16,2-2 5-16,5 2 0 0,-3-1-3 0,5 1-4 16,5 1-1-16,1 0-4 0,7 0 2 0,6-1 3 15,3-2 9-15,6 0 8 0,4-8 1 16,5-5 1-16,4-1-12 0,6-3-7 0,0-4-9 16,3 1-3-16,0 1-5 0,-4-1-1 0,2 0 0 15,-6 1-4-15,-8 4-2 0,-2 0-1 0,-10 4 0 16,-2 0 0-16,-9 3 1 0,-3 1 1 0,-6 2-3 15,-6 2 0-15,1 1-3 0,-4 1-5 16,-2 1-10-16,0 0-19 0,0 0-15 0,-4 0-13 16,-2 0-19-16,-1 0-28 0,-3 4-79 0,-3 3-107 15,1-1-450-15,3 0-1042 0</inkml:trace>
  <inkml:trace contextRef="#ctx0" brushRef="#br0" timeOffset="220042.8929">18964 14102 1516 0,'0'0'165'16,"0"0"53"-16,0 0 25 0,0 0 2 16,0 0-18-16,0 0-42 0,0 0-30 0,0 0-23 15,0 0-27-15,0 0-33 0,0 0-26 0,0 0-20 16,0-86-12-16,0 86-8 0,0 1-4 0,0 3-4 16,0 2 0-16,0 3 4 0,1 3 3 0,3 5 6 15,0 3 6-15,2 5 0 0,-1 4 1 16,1 4-1-16,0 5 0 0,-1 0 4 0,0 2-1 15,-1 1 0-15,-1-2-2 0,-1-3-9 0,1 0-1 16,-1-4-3-16,-1-1-1 0,2-3 2 16,-1-3-3-16,-1-3 0 0,0-4-2 0,1-4-1 15,-2-2 2-15,0-4 0 0,1-4 0 0,-1-2-3 16,1-2-2-16,1 0-4 0,-1 0-1 0,-1 0-6 16,1-3-8-16,0 1-13 0,0-2-33 15,1-3-61-15,2-3-52 0,2-5-105 0,-1-4-252 16,0 2-534-16,-4 6-145 0</inkml:trace>
  <inkml:trace contextRef="#ctx0" brushRef="#br0" timeOffset="254836.5389">17442 11853 1525 0,'0'0'21'0,"0"0"1"0,0 0-18 0,0 0-26 16,0 0-60-16,0 0-69 0,0 0-36 15,0 0 2-15,0 0 55 0,0 0 61 0,0 0 38 16,53-160 27-16,-26 147 10 0,3-1 15 0,3 0 14 16,2-1 2-16,4 1 4 0,5 1-5 15,1 0-5-15,7 1 0 0,8-2-1 0,5 2 6 16,8 0 5-16,8-2 1 0,8 0 9 0,11 0 2 16,10 0 7-16,10-1 15 0,11 1 8 0,10-1 9 15,12 1 4-15,13 0-4 0,8-1-7 0,9 1-8 16,8 0-13-16,4 0-10 0,5 2-9 15,1 0-6-15,1-1-11 0,2 2-4 0,0 0-3 16,-1 0-5-16,-2 0 1 0,-1 3-2 0,-1 1-4 16,-6 2-2-16,-4 2 0 0,-3 0-3 0,-6 3 0 15,-2 0-2-15,-10 0-1 0,-1 0 1 0,-10 3 0 16,-7 1 0-16,-9-2 0 0,-8 1-2 16,-11-3 0-16,-12 0-1 0,-9 0 2 0,-10 0-1 15,-11 0 0-15,-9-1-3 0,-9-4 0 0,-10-1 0 16,-11-1-2-16,-9 3 1 0,-9-2-1 15,-6 0 1-15,-8 2 5 0,-7-1-8 0,-2-1-81 16,-6 0-133-16,-8-4-202 0,-9 1-231 0,-1 3-212 16,8 1 860-16</inkml:trace>
  <inkml:trace contextRef="#ctx0" brushRef="#br0" timeOffset="255328.6183">15420 11356 2927 0,'0'0'-5'0,"0"0"-80"0,0 0-60 16,0 0-82-16,0 0-22 0,0 0 62 0,0 0 47 15,0 0 62-15,171 28 10 0,-80-20-4 0,14-7 14 16,14-1 25-16,16-7 30 0,10-7 22 0,14-5 9 16,5-1 11-16,12-1 9 0,5-1 20 0,9-1 3 15,3 0 6-15,8 0 1 0,1 0-12 16,4 0-4-16,2 2-7 0,5 1-7 0,1 0-5 15,8 1-2-15,2 3-9 0,4-1 0 0,1 1 0 16,-1 2 2-16,0-1 9 0,-4 0 2 0,-1-1 2 16,-4 3-9-16,-3 0-5 0,-4 2-5 15,-4 2-5-15,-7 4 1 0,-6-2-4 0,-6 3-1 16,-11 1-7-16,-7-1-2 0,-10 4-3 0,-9 0-3 16,-8 0 1-16,-12 0-1 0,-11 0-2 15,-12 0-2-15,-14 0 0 0,-13 0-5 0,-11 0 0 16,-13-3-3-16,-16-1-5 0,-12-1-1 0,-10-1 0 15,-11-3-16-15,-8-5-93 0,-2-3-161 0,-6 2-320 16,0 4-515-16</inkml:trace>
  <inkml:trace contextRef="#ctx0" brushRef="#br0" timeOffset="259088.1507">22789 10449 2898 0,'0'0'128'0,"0"0"-86"0,0 0-38 16,0 0-93-16,0 0-131 0,0 0-431 0,0 0-653 16</inkml:trace>
  <inkml:trace contextRef="#ctx0" brushRef="#br0" timeOffset="259302.1156">22730 10708 3193 0,'0'0'-129'0,"0"0"108"0,0 0 43 16,0 0-30-16,0 0 10 0,0 0-16 0,0 0-51 15,0 0-66-15,0 0-110 0,0 0-123 16,0 0-204-16,0 0-325 0,0 0 110 0,0 0 783 0</inkml:trace>
  <inkml:trace contextRef="#ctx0" brushRef="#br0" timeOffset="260601.9716">19167 10305 2667 0,'0'0'218'0,"0"0"-282"16,0 0-15-16,0 0-185 0,0 0-526 0,0 0-685 0</inkml:trace>
  <inkml:trace contextRef="#ctx0" brushRef="#br0" timeOffset="265982.9051">20300 14676 0 0,'0'0'0'15,"0"0"0"-15,0 0 0 0,0 0 0 16,0 0 0-16,0 0 0 0,0 0 76 0,0 0 181 16,0 0 41-16,0 0 52 0,0 0 33 0,0 0-28 15,10 32-40-15,-10-32-52 0,0-1-54 0,0-7-18 16,0-5-42-16,2-1-51 0,-1-7-27 15,1-5-11-15,-1-1-5 0,0-6-5 0,1-2-4 16,-1-3-12-16,-1-3-9 0,0-4-6 0,0-4-5 16,0-5-1-16,0-8-2 0,0 1 2 0,0-5-9 15,-3-3 1-15,1-4-4 0,-3-7 2 0,-1-3 6 16,0-2-2-16,-3 2 5 0,-1 5-5 16,1 6-1-16,0 6 0 0,0 6-2 0,1 8 1 15,2 9-2-15,-1 6 0 0,3 10-2 0,0 7-1 16,0 6-1-16,4 4-4 0,-2 6-4 0,2 1-15 15,0 3-29-15,0 0-22 0,0 0-49 16,0 3-18-16,0 6 7 0,2 3 2 0,2 5 21 16,1 5-26-16,1 1-72 0,1 3-118 0,4 2-150 15,-3-7-209-15,0-6-90 0</inkml:trace>
  <inkml:trace contextRef="#ctx0" brushRef="#br0" timeOffset="266473.8518">20352 13367 37 0,'0'0'356'0,"0"0"-54"0,0 0-89 16,0 0-91-16,0 0-2 0,0 0 57 0,0 0 43 15,0 0 29-15,0 0-24 0,0 0-63 16,0 0-53-16,0 0-55 0,0 0-35 0,0 0-22 16,-109-94-9-16,99 111-1 0,-3 3 6 0,-2 6 4 15,-1 5 3-15,-3 2 3 0,-1 5 0 0,2 3 4 16,-3 1-3-16,-1 2 0 0,1-2 1 0,1 2-2 15,0-3 1-15,4-4 1 0,0-2-2 16,5-4-1-16,0-3 0 0,1-6 0 0,3-2-1 16,4-2 0-16,-1-8 0 0,3-3-3 0,1-3 8 15,0-4 24-15,0 0 39 0,0 0 39 0,2-3 32 16,1-5-5-16,2-6-31 0,2-7-34 16,3-5-32-16,1-6-16 0,2-3-2 0,2 1-1 15,-4-5-1-15,4-1 0 0,-2 0-2 0,0 0 0 16,-1-1-3-16,1 0-1 0,1 1-3 15,-3 3 0-15,2 3 1 0,-1 3 1 0,-1 5 4 16,0 5-1-16,-2 4-3 0,-2 5-2 0,2 2-6 16,-1 6-3-16,-2 1-5 0,2 3-6 0,4 0-3 15,0 6 0-15,4 5 4 0,2 3 4 0,3 1 6 16,1 3 4-16,1 2-2 0,2-1 1 16,-2-2 0-16,4-2 0 0,-4-2 5 0,4-2 2 15,-2-3 3-15,2 0 4 0,-1-2 0 0,0-3 0 16,-4 0-2-16,-1-1-3 0,-3-2-2 15,-4 1-7-15,-6-1-1 0,0 0-4 0,-7 2 3 0,0-2 3 16,-1 0-3-16,0 0-9 0,0 0-59 16,-1 0-66-16,0 0-92 0,0 0-284 0,1 0-861 0</inkml:trace>
  <inkml:trace contextRef="#ctx0" brushRef="#br0" timeOffset="267065.9434">19954 15939 644 0,'0'0'396'0,"0"0"-75"16,0 0-88-16,0 0-78 0,-25-158 12 0,21 133 38 15,3 3 19-15,-3 1-2 0,0 3-22 0,2 2-30 16,1 2-23-16,-1 6-30 0,2 2-27 0,-2 3-29 15,2 1-25-15,0 2-21 0,0 0-21 16,0 3-19-16,0 5 0 0,4 7 4 0,-2 6 9 16,4 12 19-16,1 8 5 0,-1 10 6 0,0 4 1 15,0 3-5-15,1 4-1 0,-4-3-4 16,2 2-3-16,-2-3-2 0,-2-2 1 0,1-2-3 16,0-3 0-16,-2-4 0 0,0-3-1 0,1-5-2 15,-1-5 5-15,1-3-2 0,3-7-1 16,-4-5 0-16,2-4-10 0,0-4-16 0,-1-5-55 15,0-3-89-15,0-3-123 0,1 0-391 0,-1 0-1031 0</inkml:trace>
  <inkml:trace contextRef="#ctx0" brushRef="#br0" timeOffset="279626.8877">18295 15104 536 0,'0'0'320'0,"0"0"-51"0,0 0-51 0,0 0-62 16,0 0-3-16,0 0 2 0,0 0-13 16,0 0-20-16,0 0-23 0,0 0-32 0,0 0-29 15,0 0-22-15,-127-118-13 0,109 132-6 0,-5 7 0 16,-1 6 2-16,-5 4 3 0,-2 8 2 15,-2 7 3-15,-3 6 4 0,-1 7 1 0,-1 7 2 0,-1 6-1 16,-1 6-3-16,2 5 0 0,2 0 1 0,4 1 5 16,3-1 5-16,4-4 3 0,8-2-1 15,1-5-3-15,9-4-9 0,6-2-4 0,1-3 0 16,10-2 1-16,8-3 5 0,3 0 3 0,8-3 1 16,2-3 1-16,8-4-1 0,3-5 0 0,5-4 2 15,3-5 5-15,4-6 2 0,2-7 8 16,4-4 7-16,1-5 2 0,0-4 4 0,3-6-3 15,-3-2-5-15,-3 0-11 0,0-6-8 0,-6-4-11 16,-3-2-8-16,-6-2-11 0,-4 1-10 16,-7-6-13-16,-4 1-21 0,-6-4-17 0,-6-1-22 15,-4 0-34-15,-5-3-67 0,-3-3-122 0,-4 0-226 16,-1-4-166-16,-5 9-115 0,3 7 823 0</inkml:trace>
  <inkml:trace contextRef="#ctx0" brushRef="#br0" timeOffset="279875.9339">18530 16166 0 0,'0'0'0'15,"0"0"0"-15,0 0 0 0,0 0 0 0,0 0 213 16,0 0-26-16,0 0-25 0,0 0-15 16,0 0 14-16,0 0 38 0,0 0 18 0,0 0 7 15,0 0-4-15,0 0-19 0,-21 116-17 0,45-98-18 16,4-3-16-16,4 2-14 0,0 0-9 0,4-1-14 16,3 1-16-16,0 0-12 0,4 2-22 0,-1 2-13 15,0 1-13-15,-3 1-16 0,-4-1-6 16,-4 0-4-16,-6 0-6 0,-6-2-1 0,-4 1 0 15,-5 2-1-15,-5 2-1 0,-3 2 3 0,-2 0 1 16,-6 0 2-16,-5 2 5 0,-10 2-2 0,-7 4-7 16,-5 2-7-16,-7 0-11 0,-6-3-10 15,-4-2-19-15,-4-5-20 0,0 0-34 0,4-4-47 16,1-2-107-16,15-7-336 0,12-3-979 0</inkml:trace>
  <inkml:trace contextRef="#ctx0" brushRef="#br0" timeOffset="289588.7897">16750 6759 0 0,'0'0'0'16,"0"0"0"-16,0 0 0 0,0 0 234 0,0 0 56 16,0 0-44-16,0 0-63 0,0 0-69 0,0 0-72 15,0 0-39-15,0 0-16 0,0 0-10 0,-93-59-7 16,75 40-16-16,-1 0-7 0,-1-1 6 16,-1-2 12-16,2 3 25 0,-2 2 36 0,1-1 51 15,1 5 26-15,1-1 16 0,2 1-2 0,-3 2-33 16,0 3-6-16,6 0 5 0,2 3 8 0,1 2 0 15,3 2-14-15,6-1-28 0,0 2-23 16,0 0-16-16,1 0-14 0,0 0-20 0,0 0-45 16,0 3-24-16,4 5 15 0,4 5 21 0,5 4 52 15,5 7 24-15,3 0 4 0,8 2 5 16,3 2 0-16,9-3 21 0,8 0-2 0,4-2 0 16,8-4 1-16,6-3-5 0,5-6 3 0,5-4 4 15,6-3 2-15,3-3 0 0,6-2-10 0,7-8-2 16,4-7 1-16,3-6-6 0,8-6 0 15,2-6-3-15,6-6-12 0,0-3 2 0,6-5-1 16,-2-3 0-16,3-5 2 0,-3-3-3 0,0-1-2 16,-3-4-3-16,-4-2-6 0,-3-6-22 0,-4-5 10 15,-5-3-3-15,-3-7 2 0,-6-5 12 0,-4-7-20 16,-6-6 0-16,-7-3 0 0,-9-6 8 0,-7 0 6 16,-10-2 4-16,-12 1-2 0,-8-1-3 15,-11 1 8-15,-12 2 3 0,-10 5 1 0,-5 4 4 16,-16 3-4-16,-10 2-14 0,-12-3 2 0,-11 5-14 15,-11 0-7-15,-13 4 2 0,-14 5-8 16,-12 6-2-16,-15 8 3 0,-13 6 7 0,-12 12 6 16,-11 12 8-16,-6 7 7 0,-8 10-12 0,-2 11 2 15,-4 6 6-15,-2 9 12 0,-1 4 16 0,0 15 9 16,3 7 3-16,1 11-9 0,2 10-2 16,6 7-7-16,3 13-1 0,6 8 1 0,3 9 2 15,2 11 4-15,6 10-1 0,3 12 1 0,9 11-2 16,2 10-7-16,11 7-4 0,8 7-4 15,4 5-11-15,15 7-6 0,13-1-3 0,14 2-4 0,13 1 2 16,13-1-2-16,13-5-1 0,16-8 2 0,10-7 0 16,17-8 7-16,14-14 3 0,17-9-3 15,12-10 0-15,13-12-5 0,12-11 0 0,14-8 10 16,12-11-3-16,7-11 12 0,9-9 7 0,6-9-10 16,8-9 11-16,7-12-5 0,3-8-4 15,5-4 1-15,2-16-8 0,3-12-4 0,4-9-4 16,1-12-5-16,0-11-10 0,-4-10-24 0,-1-8-27 15,-8-4-28-15,-9-5-31 0,-7-4-55 0,-17-1-71 16,-14-1-89-16,-19-2-150 0,-27 26-14 16,-24 24 72-16</inkml:trace>
  <inkml:trace contextRef="#ctx0" brushRef="#br0" timeOffset="297720.4623">18030 6347 0 0,'0'0'0'0,"0"0"0"0,0 0 1114 15,0 0 514-15,0 0-1668 0,0 0 19 16,0 0-11-16,0 0-115 0,0 0-298 0,0 0-144 16,0 0-131-16,0 0-28 0,60-84 748 0</inkml:trace>
  <inkml:trace contextRef="#ctx0" brushRef="#br0" timeOffset="297886.9183">18807 6556 1741 0,'0'0'-839'16,"0"0"-63"-16</inkml:trace>
  <inkml:trace contextRef="#ctx0" brushRef="#br0" timeOffset="298495.9251">17903 17322 482 0,'0'0'-364'0,"0"0"246"0,0 0 118 16,0 0 0-16</inkml:trace>
  <inkml:trace contextRef="#ctx0" brushRef="#br0" timeOffset="298709.8199">18011 17334 0 0,'0'0'0'0,"0"0"0"0</inkml:trace>
  <inkml:trace contextRef="#ctx0" brushRef="#br0" timeOffset="298903.7794">18130 17222 0 0,'0'0'0'0,"0"0"0"0,0 0 35 0,0 0-1 16,0 0-29-16,0 0-57 0,0 0 30 0,0 0 22 15,0 0 0-15,0 0 0 0</inkml:trace>
  <inkml:trace contextRef="#ctx0" brushRef="#br0" timeOffset="299112.4098">17718 17196 1780 0,'0'0'-9'0,"0"0"-228"15,0 0-326-15,0 0-213 0,0 0 581 0</inkml:trace>
  <inkml:trace contextRef="#ctx0" brushRef="#br0" timeOffset="299297.7491">17904 17320 0 0,'0'0'0'0,"0"0"0"0,0 0 0 0,0 0 0 16,0 0 0-16,0 0 0 0,0 0 0 0</inkml:trace>
  <inkml:trace contextRef="#ctx0" brushRef="#br0" timeOffset="299946.6264">17875 17189 0 0,'0'0'0'0,"0"0"0"0,0 0 0 16,0 0 0-16,0 0 0 0,0 0 0 0,0 0 0 15,0 0 0-15,0 0 0 0,0 0 0 16,0 0 0-16,0 0 0 0,0 0 0 0,0-19 0 15,0 19 0-15,0 0 0 0,0 0 0 0,0 0 0 16,0 0 0-16,0 0 0 0,0 0 0 0,0 0 0 16,0 0 0-16,0 0 0 0,0-2 0 15,0 2 0-15,1 0 0 0,-1-1 0 0,1 1 0 16,1 0 0-16,-2-2 0 0,1 2 0 0,-1-1 0 16,0 1 0-16,1 0 0 0,-1-2 0 15,0 2 0-15,0 0 0 0,0 0 0 0,0 0 0 16,0 0 0-16,0 0 0 0,0 0 0 0,0 0 0 15,0 0 0-15,0 0 0 0,0 0 0 0,0 0 0 16,0 0 0-16,0 0 0 0,0 0 0 0,0 0 0 16,0 0 0-16,0 0 0 0,0 0 0 15,0-1 0-15,0-1 0 0,0 1 0 0,0-1 0 16,0 1 0-16,0-1 0 0,0-1 0 0,-1 1 0 16,0-1 0-16,1 2 5 0,-2-1 26 0,2-1 2 15,0 1-6-15,-1 1-1 0,1-1-2 0,0 1-10 16,0-1 5-16,0 2-4 0,0-1-6 15,0 1 3-15,-1-2-6 0,1 2 2 0,0-1 1 16,0-1 2-16,0 2 0 0,0-1 1 0,0-1-3 16,-2 0-1-16,2 1 0 0,0-1 3 15,-1 0-4-15,1 0 0 0,0 1-1 0,-2 1-3 16,2-2 3-16,0 1 1 0,0-1 2 0,0 1-7 16,-1-1 2-16,0 1-8 0,1 1-3 0,-1-2 4 15,0 2-1-15,1 0 0 0,-2-2-5 16,2 2-4-16,-1 0-14 0,1 0-10 0,-1 0-7 15,1 0-19-15,-2 0-26 0,2 0 34 0,0 0 55 16,0 0 0-16</inkml:trace>
  <inkml:trace contextRef="#ctx0" brushRef="#br0" timeOffset="301353.7744">18615 17145 0 0,'0'0'0'16,"0"0"0"-16,0 0 0 0,0 0 0 0,0 0 0 16,0 0 0-16,0 0 0 0,0 0 0 0,0 0 0 15,0 0 0-15,0 0 0 0,0 0 0 0,-36-90 0 16,36 88 0-16,-1 0 0 0,1 1 0 0,0-1 0 15,0 2 0-15,0 0 0 0,0 0 0 16,0 0 0-16,0 0 0 0,0 0 0 0,0 0 0 16,0 0 0-16,0 0 0 0,0 0 0 0,0 0 0 15,0 0 0-15</inkml:trace>
  <inkml:trace contextRef="#ctx0" brushRef="#br0" timeOffset="301763.6282">18661 16578 0 0,'0'0'0'16,"0"0"0"-16,0 0 0 0</inkml:trace>
  <inkml:trace contextRef="#ctx0" brushRef="#br0" timeOffset="308032.8507">16628 5312 0 0,'0'0'0'16,"0"0"0"-16,0 0 0 0,0 0 0 16,0 0 0-16,0 0 0 0,0 0 67 0,0 0 13 15,-18-159-17-15,25 141-10 0,-3-1-5 0,3 2-16 16,-1-2-21-16,0 2 0 0,2 3 15 0,-3 0 15 15,1 3 31-15,-3 0 36 0,2 3 38 16,-3 1 33-16,0 2 18 0,-2 0 7 0,0 4-6 16,0 1-15-16,0 0-19 0,0 0-29 0,0 0-31 15,0 0-26-15,0 0-22 0,0 0-14 0,0 0-11 16,0 0-8-16,0 0-6 0,0 0-5 0,0 0-3 16,0 0-4-16,0 0-5 0,0 1-10 15,0 4-16-15,0 3 4 0,0 4 7 0,0 10 8 16,0 6 19-16,1 10-4 0,3 6-3 0,1 7-1 15,-1 4-2-15,2 8 2 0,0 4 2 0,-2 5-2 16,4 4 3-16,-4 0 3 0,2 1-2 16,-3-2 2-16,-1-3-4 0,2-2-4 0,-3-6 4 15,0-4 1-15,-1-2 3 0,0-6 0 0,0-4-1 16,0-5-1-16,-2-6-1 0,-2-5 1 0,2-4 1 16,0-5 0-16,0-5-2 0,-2-4-1 15,3-3-1-15,0-4 1 0,1-2 2 0,0-2 0 16,0-3 2-16,0 0 0 0,0 0 2 0,0 0 3 15,0 0 3-15,0 0 3 0,0 0 3 16,0 0 2-16,0 0 0 0,0 0 2 0,0 0 1 16,0-1 5-16,0-3-1 0,0-2-13 0,-1-1-13 15,0-7-15-15,-1-1-7 0,-3-4 4 0,3-1 1 16,2 0-1-16,-2-1-13 0,1-4-32 16,1-1-45-16,-1-3-81 0,1-2-127 0,-2-2-195 15,2 6-184-15,0 10-232 0</inkml:trace>
  <inkml:trace contextRef="#ctx0" brushRef="#br0" timeOffset="310923.8682">18994 6832 1596 0,'0'0'66'15,"0"0"-29"-15,0 0-25 0,0 0-12 0,0 0-2 16,0 0 0-16,0 0 1 0,0 0 0 0,0 0 1 16,0 0 6-16,0 0 10 0,0 0 8 15,-37-23 9-15,37 23 3 0,0 0-5 0,0 0-4 16,0 0-7-16,0 0-10 0,0 0-3 0,0 0-3 16,0 0 0-16,0 0-3 0,0 0 1 0,0 0 1 15,0 0 1-15,0 0 3 0,0 0 1 0,0 0 3 16,0 0 3-16,0 0 7 0,0 0 6 15,0 0 5-15,0 0 5 0,0 0 0 0,0 0-4 16,0 0-5-16,0 0-5 0,0 0-6 0,0 0 0 16,0 0-5-16,0 0-1 0,0 0-5 0,0 0-1 15,0 0 0-15,0 0-2 0,0 0 2 16,0 0-7-16,0 0-3 0,0 0-5 0,0 0-7 16,0 0-5-16,0 0-7 0,0 0-11 0,0 0-20 15,0 0-23-15,0 2-7 0,0 1-30 0,0 1-114 16,0 0-289-16,0-1-376 0</inkml:trace>
  <inkml:trace contextRef="#ctx0" brushRef="#br0" timeOffset="314336.7281">18848 6856 0 0,'0'0'0'0,"0"0"0"0,0 0 0 15,0 0 0-15,0 0 0 0,0 0 0 0,0 0 288 16,0 0 112-16,0 0-8 0,0 0-34 16,0 0-47-16,0 0-59 0,-76-61-61 0,74 47-63 15,2 0-42-15,0-1-31 0,2-3-19 0,4-4-10 16,3-3-16-16,5-3-6 0,2-2-3 0,4 1-7 16,1-1-3-16,5-1 2 0,0 0 4 15,3 2 3-15,1 1 9 0,0 4-1 0,1 1-2 16,0 4-3-16,-1 5-2 0,-4 3-2 0,-1 6-7 15,-5 3-5-15,-3 2-4 0,-3 2-4 0,1 6 3 16,-4 2-1-16,-2 2-2 0,-1 4 3 16,-1 1 1-16,-5 2 4 0,1 3 3 0,-2 1 4 15,-1 0-1-15,0 1 2 0,-5 1 7 0,-1 1 2 16,-3 0 7-16,-1 2 0 0,-1-2-3 0,-3 3 1 16,2-4-4-16,-3 0-1 0,1-5-2 0,-1 2-1 15,0-2 4-15,3 0 3 0,-4-2-1 16,2 1 2-16,1-2-4 0,2-2-1 0,-1 0-1 15,4-2-2-15,1-3 1 0,3 0-2 0,2-2-2 16,0-2-2-16,2-2-4 0,0 1 0 0,0 0-1 16,0-1 6-16,3 2-1 0,-1-2 2 15,1 1 1-15,1 0-2 0,0-1 4 0,0 1 1 16,4-2 0-16,-2 0 1 0,0-1-3 0,2-2-2 16,-1 0 0-16,4 0-2 0,-1 0 0 15,3 0 3-15,0-3 5 0,1-2 1 0,1 2 3 16,-1 0-2-16,-1 1-5 0,-1 2-4 0,-4 0-14 15,0 8-9-15,-3 0-7 0,-1 4 1 0,-3 2 13 16,0 5 10-16,-1 3 11 0,0 5 0 16,0-2 1-16,-5 1-1 0,1-1 2 0,-1-2 5 15,-1 0-2-15,0 0-4 0,0 1-6 0,-1-2-5 16,1 0 4-16,0-5-1 0,1-2 10 0,1-5 6 16,-1 1-2-16,3-3 0 0,-2-3-1 0,3-1-4 15,0-2-1-15,1-2-3 0,0 0-4 16,0 0-11-16,2 0-4 0,0 0 7 0,1 0 11 15,3-3 14-15,1 0 6 0,1-4-2 0,2 0-5 16,0-3-2-16,1 2 1 0,-1-1-3 0,-1-2 3 16,-1 0-3-16,0 2 4 0,-4-2 1 0,0 3 3 15,-2 2 1-15,-1 0 2 0,-1 2 3 16,0-1 8-16,0 2 4 0,0 0 7 0,-2 0-4 16,-1 0-11-16,0 1-13 0,-1 0-14 0,0 2-3 15,-2 0-3-15,1 0 3 0,-1 0-2 16,-2 4-3-16,-3 3 1 0,1 3-3 0,-1 1 3 15,0 2-5-15,1 2-5 0,1 1-9 0,0-1-36 16,2 0-103-16,3 0-229 0,2-2-345 16,0-4-446-16</inkml:trace>
  <inkml:trace contextRef="#ctx0" brushRef="#br0" timeOffset="314726.7781">19396 7252 1687 0,'0'0'38'0,"0"0"-29"0,0 0-22 0,0 0-3 16,0 0 9-16,-126 14 3 0,110-6 3 0,3 1-3 15,0 0-2-15,2 3-3 0,2 2-2 0,1-1-5 16,1 2-2-16,3 0 1 0,-1 4-1 15,3-1 4-15,0 1-1 0,1 0-4 0,1 0-3 16,0 1-3-16,0-3-6 0,4-2-2 0,1-1 3 16,-1-2-6-16,3-3-6 0,1-2-2 15,-1-1 4-15,2-3 1 0,0 0 13 0,2-3 30 16,-1 0 14-16,0 0 29 0,2-3 21 0,-1-5 6 16,3 0 18-16,-2-2 23 0,0-1 29 0,-1 0-9 15,-4 1 5-15,-3 2 24 0,-1 0-1 0,-2-1 15 16,-1 0-19-16,-1-1-57 0,-4 0-41 15,-3-1-28-15,-1 4-23 0,0-1-16 0,-3 3-11 16,1 4-12-16,-1 1-16 0,-1 0-29 0,-3 4-49 16,3 6-98-16,-1 1-191 0,5-1-380 0,3-3-374 15</inkml:trace>
  <inkml:trace contextRef="#ctx0" brushRef="#br0" timeOffset="386549.6852">2921 15996 0 0,'0'0'0'0</inkml:trace>
  <inkml:trace contextRef="#ctx0" brushRef="#br0" timeOffset="386672.398">2921 15996 0 0,'24'-66'0'0,"-24"66"0"0,0 0 0 0</inkml:trace>
  <inkml:trace contextRef="#ctx0" brushRef="#br0" timeOffset="387382.8838">2376 16373 2440 0,'0'0'-65'0,"0"0"-1"0,0 0 83 0,0 0 14 15,0 0-3-15,0 0-4 0,0 0-6 16,0 0 3-16,0 0 7 0,0 0 9 0,0 0 2 16,0 0 0-16,124-39-6 0,-87 23-3 0,3 1-3 15,2-1-5-15,-1 1-2 0,3 0 1 0,-2 1-1 16,1 2 3-16,0-2 2 0,1 1-2 15,-1 0-1-15,-2 2-5 0,1 0-6 0,-1 2-5 16,-3 3-5-16,-3 0-5 0,-1 2-3 0,-3 1-5 16,-3 2-6-16,-1 1-5 0,1 0-9 0,-5 0-6 15,-3 1-10-15,0 2-15 0,-2 1-25 0,-3 0-48 16,0 1-126-16,-4 1-276 0,-2-1-343 16,-6-2 139-16</inkml:trace>
  <inkml:trace contextRef="#ctx0" brushRef="#br0" timeOffset="388091.8263">4051 15734 2962 0,'0'0'29'0,"0"0"-81"16,0 0-40-16,0 0-60 0,0 0-10 0,0 0 27 15,0 0 42-15,0 0 66 0,0 0 36 16,0 0 20-16,0 0 12 0,0 0 14 0,0 0 8 0,0 0 8 16,50 162 4-16,-49-119-1 0,-1 7-17 15,0 8-20-15,-1 5-17 0,-3 1-17 0,-1 3 1 16,1-4 2-16,-1-2-3 0,2-3-3 0,1-3-2 15,2-6-1-15,0-3-7 0,0-6-5 0,5-6-1 16,0-6-7-16,0-3-4 0,2-6-5 16,-2-4-10-16,0-5-12 0,3-2-17 0,-3-5-19 15,1-1-33-15,-2-2-13 0,1-3 6 0,-2-11 4 16,0-4 5-16,-2-8-7 0,-1-5-17 16,0-4 12-16,-4-6 24 0,-4-1 22 0,-2-2 36 15,-3-3 19-15,-5 0 23 0,-2-3 25 0,-3 1 21 16,0 1 39-16,-3-1 30 0,1 1 25 15,-1 5 13-15,1 0-8 0,1 3-18 0,1 3-14 16,3 2-27-16,2 1-22 0,3 3-12 0,4 4-15 16,2-1-2-16,2 5-1 0,6 2 9 0,1 2 8 15,0 4-4-15,2-1 1 0,7 3-12 16,3-3-6-16,4 2-2 0,2 0-3 0,6 2-5 16,2 1-4-16,5 3 0 0,2 0-3 0,4 3-2 15,3 1-1-15,0 2-2 0,2 2-3 0,-1 0 0 16,3 3-2-16,-1 3-3 0,3 4-1 0,-2 0-1 15,3 4 2-15,-2 1 0 0,2 4 3 0,-3 0 0 16,-1 6 1-16,-1 1 2 0,-4 5-2 16,-1 1 3-16,-4 4 0 0,-3-1 1 0,-7 3 0 15,-2 0 0-15,-7 3 0 0,-5-2 0 0,-4 2 2 16,-5 0 0-16,-8 0 5 0,-5 1 4 0,-11-3 2 16,-5 0 5-16,-8-1-4 0,-4-3 2 15,-10-1 0-15,-3-3-8 0,-4-2 1 0,-3-5-7 16,0 0-2-16,0-6 1 0,3-2 0 0,5-5 2 15,4-1-4-15,9-6-2 0,8-1-9 16,7-3-16-16,7 0-33 0,7-1-111 0,11-7-335 16,0 2-387-16,0 0 71 0</inkml:trace>
  <inkml:trace contextRef="#ctx0" brushRef="#br0" timeOffset="388599.0044">5333 15600 2529 0,'0'0'118'0,"0"0"-86"0,0 0-24 0,0 0 0 16,-92 198 2-16,56-117-2 0,-4 9-7 0,-2 1 1 16,0 3-7-16,-1-2 6 0,4-4 4 15,4-5 1-15,2-7 3 0,5-5-4 0,5-8 15 16,6-10 19-16,1-8 23 0,6-7 13 0,2-5-10 15,2-6-20-15,5-4-27 0,-2-6-16 0,3-6-7 16,0-3-8-16,3-4 1 0,0-4 3 16,4 0 6-16,3-9 8 0,2-13-3 0,6-13-4 15,3-13-5-15,3-8-8 0,3-10 2 0,0-6 0 16,2-7-2-16,-2-5-4 0,2-4-3 16,-2-2 1-16,-2-3 6 0,0 1 8 0,-2 1 5 15,-1-1 12-15,-2 1 1 0,0 5 5 0,-1 4 8 16,-4 7 5-16,2 11 7 0,-5 10 2 0,1 12-14 15,-3 14-8-15,-3 9-6 0,2 7 1 0,-4 6 10 16,-1 3-3-16,-2 3-5 0,2 0-9 16,1 7 1-16,5 9 4 0,-1 5 10 0,2 10 16 15,0 11 5-15,1 6 10 0,2 9 1 0,-1 7-3 16,-2 8 0-16,1 1-8 0,0 6-10 0,2 0-12 16,0 2-8-16,2-3-5 0,0-2-2 0,2-4 2 15,-2-7-3-15,1-7 3 0,1-5-1 16,2-4-2-16,0-2 2 0,-3-6-4 0,3-2 0 15,0-5-5-15,0-4-8 0,-2-5-8 0,0-7-13 16,1-3-18-16,-6-4-30 0,2-5-55 16,-3-1-75-16,-2-4-137 0,-7-1-437 0,1 0-726 0</inkml:trace>
  <inkml:trace contextRef="#ctx0" brushRef="#br0" timeOffset="389236.4038">4868 16568 3630 0,'0'0'115'16,"0"0"-123"-16,0 0-48 0,0 0-55 0,0 0-78 16,0 0-87-16,126-145-31 0,-64 109 45 0,12-5 89 15,5-9 106-15,6-3 74 0,1-7 13 0,-4-1-2 16,1-3-4-16,-4 3-2 0,-8 0 3 15,-7 1-1-15,-5 3 5 0,-6 5-2 0,-6 5-1 16,-7 6-1-16,-6 6-4 0,-6 8-1 0,-6 2-3 16,-2 7 2-16,-8 1 2 0,-2 6 4 15,-3 3 8-15,-4 4 4 0,-2 2 11 0,1 1 6 16,-2 1 8-16,0 0 2 0,0 0-7 0,0 0-8 16,0 0-12-16,0 0-7 0,0 0-1 15,0 0 2-15,0 0 1 0,0 0 4 0,0 0-1 16,0 0-2-16,0 0-2 0,0 1-9 0,0 1-7 15,1-1-2-15,4 2 5 0,4 2 7 0,4 0 10 16,7-2 3-16,4-2-2 0,8-1-3 16,5 0-6-16,6-8-5 0,3-4-2 0,8-3-6 15,2-3-1-15,1-4-1 0,1-1-1 0,1-1 0 16,0-3-1-16,-6-1 1 0,0 1-4 0,-4-1 2 16,-3 1-2-16,-5 3 1 0,-6-1 1 0,-4 5-1 15,-5 3 0-15,-5 3-3 0,-8 3 0 0,-3 5-2 16,-3 2 2-16,-5 2-2 0,-2 2-1 15,0 0 0-15,0 0-1 0,-1 0 5 0,-5 0 3 16,2 0 2-16,-4 2 4 0,-1 4-2 0,-1 3 4 16,-2 4 1-16,-1 1-1 0,-4 6 3 0,-1 5 6 15,1 5 10-15,-2 6 8 0,-1 2 2 16,-1 7-1-16,1 2-4 0,-1 6-3 0,-2 2-1 16,1 6 0-16,0 1-2 0,0 0-5 0,2 5-1 15,0-3-4-15,1 1-1 0,6-6-3 16,2 0-4-16,1-5-4 0,4-4-3 0,5-1-3 15,1-7-1-15,2-4 0 0,5-4 1 0,4-4-1 16,-1-2-6-16,0-3-9 0,3-4-22 16,2-3-33-16,-1-4-60 0,2-3-82 0,-1-3-104 15,-2-5-351-15,-5-1-714 0</inkml:trace>
  <inkml:trace contextRef="#ctx0" brushRef="#br0" timeOffset="389769.8103">7396 15496 3590 0,'0'0'30'0,"0"0"-40"16,0 0-5-16,0 0-4 0,0 0-7 0,-74 199-2 15,50-125 0-15,-3 1 2 0,-2 0 9 0,4-5 8 16,-3-5 2-16,3-5 7 0,1-3 7 15,3-5 0-15,3-6 3 0,3-6-2 0,0-6 0 16,4-5 3-16,5-6-3 0,0-3-1 0,4-5-3 16,0-4-6-16,2-2-3 0,0-4-1 15,0-1-2-15,0-2-2 0,2-2 3 0,0 0 1 16,2-5 3-16,2-7 6 0,5-9-2 0,4-12-2 16,2-8 4-16,3-10-8 0,5-6 2 0,-1-9-1 15,2-1-6-15,-2-5 6 0,-2-3-3 0,0-2 0 16,-3-3 2-16,-1-1-1 0,-4 1 3 15,-1 3 3-15,-6 0 1 0,1 7 2 0,1 4 3 16,-2 7 2-16,-2 10 6 0,3 8 4 0,0 10 3 16,-4 9 2-16,3 9-3 0,-3 6-5 0,2 3-7 15,1 4-5-15,-1 0-2 0,4 12 0 0,1 7 6 16,4 5 4-16,-2 8 3 0,1 9 6 16,2 4 2-16,-2 6 2 0,2 5 1 0,-2 2-9 15,1 3-3-15,-1 3-7 0,0 3-3 0,1-3 1 16,-3 2-1-16,5-3-1 0,-4 0-2 15,2-5 1-15,0-2-2 0,-3-4 1 0,4-4 1 16,-3-1-5-16,-1-3-5 0,2-5-5 0,-2-4-12 16,-2-3-9-16,0-5-9 0,-1-5-17 0,1-5-15 15,-5-4-24-15,1-4-35 0,-3-4-30 16,-3-2-11-16,0-3-22 0,0-2-24 0,-4-9-51 16,-6-3-140-16,-6-4-165 0,5 4-145 0,1 4 252 0</inkml:trace>
  <inkml:trace contextRef="#ctx0" brushRef="#br0" timeOffset="389961.8607">7196 16199 0 0,'0'0'559'0,"0"0"58"16,0 0-129-16,0 0-151 0,0 0-111 0,0 0-74 15,0 0-45-15,0 0-29 0,0 0-19 0,0 0-11 16,0 0-3-16,0 0 1 0,0 0 2 16,0 0 6-16,46-24 0 0,-9 20 0 0,2-4-6 15,1 2-11-15,1-3-10 0,1 1-11 0,-2 0-9 16,-3 0-8-16,0 1-6 0,-4 3-5 0,-3-3-6 15,-4 3-10-15,-6 1-18 0,-7 0-28 16,-4 3-36-16,-7 0-126 0,-2 0-121 0,-5 0-319 16,-1 0-483-16</inkml:trace>
  <inkml:trace contextRef="#ctx0" brushRef="#br0" timeOffset="390385.8197">3700 17104 2939 0,'0'0'613'15,"0"0"-610"-15,0 0-68 0,0 0-89 0,0 0-13 16,0 0 4-16,0 0 48 0,0 0 101 0,0 0 43 15,0 0 22-15,169 3 14 0,-103-11 9 16,5 1-6-16,9-1 3 0,5 0-11 0,10 2-10 16,7 0-7-16,7 0-8 0,8-1-5 0,8 1-6 15,5 2-7-15,6-2 0 0,8 0-2 0,5 1 1 16,4 1-1-16,7 1 0 0,-2-1-2 16,2 3 0-16,1 1 9 0,-4 0-6 0,1 0 2 15,-6 0-1-15,-7 5-9 0,-3 1 2 0,-9 0-5 16,-5 2-1-16,-7-1-4 0,-12 0 1 15,-8 1 0-15,-6 0-4 0,-12 0 5 0,-10-2-5 16,-10 0 2-16,-7-1 0 0,-12-1-4 0,-12-2 1 16,-6 1-7-16,-12-1-4 0,-5-2-2 0,-9 0-26 15,-1 0-6-15,-13-4-13 0,-10-3-25 0,-8-1-13 16,-13 0-52-16,-12 2-62 0,-12 1-115 16,14 4-357-16,15 1-609 0</inkml:trace>
  <inkml:trace contextRef="#ctx0" brushRef="#br0" timeOffset="390775.3957">3808 17499 3626 0,'0'0'94'0,"0"0"-86"0,0 0-43 16,0 0-26-16,0 0-6 0,0 0 8 0,0 0 27 15,0 0 31-15,153 7 14 0,-74-15 8 16,12-7 6-16,10-7 0 0,9 1-1 0,9-2 2 16,8 0-2-16,5 1 0 0,8-1-6 0,4 2-1 15,5-1-3-15,7 2-6 0,3 2 2 0,7 3-4 16,-1 3-2-16,6 1 3 0,0 1-1 16,-1 4 1-16,0 3 2 0,-1 0 2 0,-6 3-2 15,-3 0 2-15,-6 0 0 0,-7 5-2 0,-2 1 2 16,-11 0-5-16,-8 0 3 0,-6 2-6 0,-8-2-3 15,-9 0 2-15,-7-1-2 0,-12 0 1 16,-11-4 5-16,-10 1-4 0,-7-1-1 0,-12-1-1 16,-12 0 2-16,-6 0-1 0,-13 0-2 0,-5 0 6 15,-7-1-5-15,-1-5 2 0,-4-5-6 0,-9-3-4 16,-3-5-11-16,-9 1-23 0,-2 0-20 0,-11 2-40 16,-4 5-46-16,-8 4-110 0,10 4-317 15,11 1-1267-15</inkml:trace>
  <inkml:trace contextRef="#ctx0" brushRef="#br0" timeOffset="455975.6696">1841 15896 2686 0,'0'0'-4'0,"0"0"-22"0,0 0-5 0,0 0-10 16,0 0-11-16,0 0-6 0,0 0 11 0,0 0 14 16,0 0 15-16,0 0 18 0,0 0 2 15,0 0 2-15,33 92-2 0,-21-50 5 0,4 2 1 16,-2 6 2-16,5 5 7 0,1 3-4 0,2 1 0 16,5 1-1-16,-1 2-3 0,2-2-2 0,2-2 1 15,2-1 0-15,3-2 0 0,-1-3 1 0,3-3 0 16,-3-4 1-16,4 1 5 0,-4-6-2 15,2-2 2-15,-2-2 0 0,1-6-4 0,0-4 4 16,-3-4 0-16,2-6 4 0,-3 0 2 0,-1-5 1 16,-3-4 1-16,1-2 3 0,-2-5 6 0,0 0 4 15,0-6 7-15,1-10 5 0,3-7 1 16,1-7 5-16,5-10-5 0,-1-8-6 0,5-8-6 16,2-9-10-16,3-4-2 0,-2-3-6 0,3-5-1 15,1 0 2-15,4-1-1 0,2 0 0 16,2 0-4-16,0-2 0 0,4 5-2 0,1 0-3 15,2 2 3-15,0 2-10 0,-1 7-1 0,-3 6-4 16,-6 7-7-16,-6 10 1 0,-8 9-10 0,-9 7-27 16,-8 9-79-16,-4 7-155 0,-10 6-562 15,-2 3-900-15</inkml:trace>
  <inkml:trace contextRef="#ctx0" brushRef="#br0" timeOffset="529376.9544">16719 7504 2728 0,'0'0'98'15,"0"0"-63"-15,0 0-52 0,0 0-32 16,0 0-14-16,0 0 13 0,0 0 17 0,0 0 17 16,0 0 21-16,0 0-1 0,0 0-1 0,15 166 0 15,-6-115 0-15,0 4 0 0,-1 0 1 16,-2 0-1-16,1-1 0 0,-1 0 1 0,-4-6-1 16,0-3 2-16,-2-5 1 0,0-6 2 0,0-5 0 15,0-5 3-15,0-6 2 0,0-6 2 0,0-4 7 16,0-5 14-16,0-3 20 0,0 0 28 15,0 0 24-15,0 0 12 0,0-3-10 0,-1-7-30 16,-1-5-30-16,-4-7-26 0,3-3-13 0,-6-6 4 16,3-6 3-16,-1-3 1 0,-1-6 1 0,-3-3-1 15,1-7-4-15,1 0-4 0,-2-2-2 16,2-1-3-16,0-1 0 0,0 4 0 0,5-1-3 16,-2 3 0-16,4 2 0 0,0 4-2 0,1 5 2 15,1 4-2-15,0 1-5 0,3 7-3 16,3 1-2-16,3 2-5 0,2 4 1 0,1 1-1 15,3 1 2-15,3 2 3 0,3 4 2 0,0 2 2 16,1 1 2-16,2 6-2 0,-1 0 0 0,-1 4 0 16,1 3-1-16,0 0-2 0,-2 3 0 0,-2 8-1 15,-3 2-4-15,0 2 4 0,-3 2-2 0,-3 3 1 16,-3 1 5-16,-3 3 1 0,-4 3 2 16,0 2 0-16,-10 5 1 0,-1 4 1 0,-4 5-2 15,-3 2 2-15,-4 4 0 0,-3-1 0 0,2-1 0 16,-4-1 2-16,3 0-1 0,-1-3-1 0,2-1 2 15,4-4 0-15,4-4-2 0,1-5 4 16,5-5-2-16,3-3-2 0,3-6 2 0,2-5-7 16,1-1-2-16,2-1 2 0,3-2 1 0,7 1 4 15,3-4 11-15,4-2 7 0,4-1-3 16,3 0 5-16,5-3-8 0,4-3-4 0,1 0-1 16,-1 1-6-16,1 0 2 0,-1 1-3 0,-1 1 0 15,0-2 0-15,-3 2 1 0,-1 0-2 0,-1-1 2 16,-4-1-1-16,2 1-6 0,-4-1-4 15,-2 0-11-15,-1-1-17 0,-2 1-3 0,-5-1-2 0,-3-1 5 16,1-3 22-16,-2-1 4 0,-1-2 7 16,1-4 9-16,-4-1-5 0,2-7 4 0,0-1 2 15,-3-5-6-15,1-4 3 0,0-4-1 0,-3-3-1 16,1-2 4-16,0 2 0 0,-2-2 5 16,-1 6 5-16,0 4 2 0,0 6-1 0,0 3-2 15,-1 5 2-15,-3 7-2 0,0 4 6 0,1 5-2 16,-3 1-3-16,3 3-7 0,-3 0-9 0,2 5-6 15,-5 8-2-15,-2 12 3 0,-3 7 2 0,-3 8 6 16,0 5-1-16,3 5 0 0,0 0 5 16,2 2-1-16,7-2 1 0,0-4-4 0,5-1-5 15,0-6-1-15,7-2 0 0,3-5 2 0,1-2 5 16,0-4-1-16,5-3 1 0,-2-2 2 16,3-2 3-16,-3-5-1 0,3-4 2 0,-3-4 3 15,0-3-4-15,-1-3 6 0,-1 0 4 0,-2-6 2 16,-2-3 8-16,-2-5 1 0,1-3-2 15,-3-3-5-15,-1-3-6 0,-2-4-3 0,0-6-4 16,-1-2-1-16,0-5-4 0,-4-1-2 0,-1-4-4 16,-4 2-2-16,4 0 0 0,-3 4-1 0,0 1 4 15,-2 7-1-15,3 4-5 0,0 5-1 0,0 6-2 16,0 4-4-16,2 4-2 0,1 3-3 0,1 4-8 16,3-1-18-16,0 2-27 0,0 0-51 15,0 0-28-15,1 2 10 0,6 4 28 0,1 2 56 16,2-2 36-16,1 2 11 0,3-4 6 15,1-2 1-15,1-1 5 0,2-1 5 0,1 0 6 0,-3-4 11 16,2-4 13-16,1-3 15 0,-2-3 15 16,0-1 15-16,-1-3 8 0,1-2 4 0,-2-2 0 15,-1-1-8-15,-1 3-5 0,-1-1-10 0,-1-1-8 16,-1 2-6-16,1-3-5 0,0 2-4 16,1-3-6-16,2 4-1 0,-3-4-4 0,2 1-4 15,-3 1 3-15,3 1-8 0,0 3-2 0,-2 1-3 16,1 1-2-16,-3 5 1 0,0 0-1 0,-3 1-2 15,2 3-18-15,-4 2 0 0,0 2 0 16,-2 1 0-16,-1 2 0 0,-1 0 0 0,0 0 0 16,0 0 0-16,0 0 0 0,0 2 0 0,0 1 0 15,0 3 0-15,2 4 0 0,2 0 0 0,-1 7 0 16,3 1 0-16,-2 6 0 0,-2 3 0 0,1 4 0 16,1 3 0-16,-2 2 0 0,2 5 0 15,1 0 0-15,-1 0 0 0,3 4 0 0,-1-1 0 16,1-1 0-16,0-2 0 0,1 1 0 0,1-2 0 15,-2-3 0-15,2-2 0 0,0-4 0 16,0-2 0-16,0-2 0 0,-1-2 0 0,0-3-29 16,-2-4-40-16,2-3-30 0,-4-1-19 0,1-3-10 15,-3-2-30-15,0-2-24 0,-2-4-32 0,0 1-53 16,-2-1-129-16,-1 0-363 0,-1-2-656 0</inkml:trace>
  <inkml:trace contextRef="#ctx0" brushRef="#br0" timeOffset="529584.8169">17745 7876 2615 0,'0'0'215'0,"0"0"-98"16,0 0-31-16,0 0 2 0,0 0 17 0,0 0 3 15,0 0-4-15,0 0-5 0,0 0-4 0,0 0-8 16,0 0-20-16,0 0-15 0,125-72-15 16,-80 45-12-16,4-2-4 0,5-1-4 0,2-5-5 15,4 1 0-15,-1-1-6 0,-2 1 1 0,-3 4-8 16,-4 4-5-16,-9 3-13 0,-6 3-20 0,-8 5-13 15,-6 2-19-15,-8 4-13 0,-2 1-21 0,-5 4-46 16,-4 0-90-16,0 1-203 0,-2 1-646 0,0 0-582 16</inkml:trace>
  <inkml:trace contextRef="#ctx0" brushRef="#br0" timeOffset="530035.8865">18433 6922 2562 0,'0'0'217'0,"0"0"-96"0,-70-200-30 15,34 123-26-15,-4 5 12 0,-5 3 5 0,-12 1-9 16,-6 0-14-16,-12 2-27 0,-10 5-6 16,-9 4-6-16,-12 9-1 0,-10 9-6 0,-10 11-3 15,-12 13-2-15,-4 14 0 0,-3 3 3 0,-1 20 5 16,6 10-2-16,1 11 1 0,5 13-5 0,1 19-3 16,4 13-8-16,5 18 2 0,3 17-2 15,3 18 0-15,5 14 4 0,9 14-5 0,4 11-1 16,17 8 1-16,10 6 0 0,15-1 1 0,17-1 1 15,14-13-1-15,21-11 1 0,9-16 5 0,25-13 4 16,15-14 4-16,20-17 3 0,19-11 4 16,17-15 0-16,19-13-1 0,11-14 1 0,16-12 1 15,11-13 1-15,11-14 9 0,13-11 5 0,12-5 1 16,5-16 2-16,12-6-7 0,6-11-4 0,7-3-12 16,1-6-3-16,-1-6-6 0,-1-4-10 0,-4-10 8 15,-4-8-6-15,-9-11 3 0,-8-9 1 0,-12-9-4 16,-17-10 1-16,-19-6 0 0,-18-7 1 15,-25-8 5-15,-17-9-2 0,-21-13 5 0,-20-9-2 16,-18-10-8-16,-19-7 4 0,-17 0-5 0,-21 5 2 16,-22 8 9-16,-20 13-10 0,-19 14-5 15,-16 19-4-15,-18 16-1 0,-17 17 1 0,-10 17 5 16,-7 15-1-16,-3 14-3 0,4 14 1 0,4 11-6 16,7 13-9-16,8 9-25 0,3 17-38 15,2 16-56-15,2 13-128 0,32-5-378 0,34-13-1189 0</inkml:trace>
  <inkml:trace contextRef="#ctx0" brushRef="#br0" timeOffset="607704.6579">15935 9060 171 0,'0'0'244'0,"0"0"-168"16,0 0-61-16,0 0 22 0,0 0 44 0,0 0 46 15,0 0 51-15,0 0 17 0,0 0-12 0,0 0-31 16,0 0-40-16,0 0-36 0,-31-80-19 16,31 80-14-16,-3 0-13 0,3 0-3 0,0 0-6 15,-1 0-6-15,1 0-1 0,0 0-2 0,-1 0 7 16,1 0 2-16,-1 3-2 0,-1 1-8 15,-4 0-12-15,3 2-3 0,-4 2 0 0,-2 1 7 16,3 2 3-16,-3 2 1 0,-1 1 4 0,-2 0 0 16,-2 0-1-16,1 2 0 0,-1-1-4 0,-3 2-1 15,0 1-2-15,2 2 1 0,-3 1 1 0,-1 3 3 16,-1 0 7-16,1 2 7 0,-2 0 9 0,0 4 5 16,1 0 1-16,-1 4-2 0,-1 1-6 15,1 5-5-15,-2 1-6 0,-2 6-3 0,1 2-6 16,-3 1-4-16,3 6 0 0,-5 1 1 0,-1 4 0 15,-1 5 6-15,-1 3 4 0,-3 6 2 0,1 3 6 16,-1 4 5-16,-1 7 2 0,-2 3 4 16,3 6 4-16,-3 8 0 0,-2 2 0 0,4 3 2 15,-1 5-3-15,-1 3 2 0,2 4-5 0,-1 3-6 16,2 3 4-16,-1 3 0 0,4 3 8 0,1 3 7 16,0 0 1-16,2 1-5 0,0 5-1 15,5 2-6-15,3 6-11 0,1-1-5 0,3 4-10 16,4 4-3-16,2 0-3 0,2 0-2 0,2 2 1 15,5 1-4-15,1-3 0 0,1-2 0 16,0-5 1-16,7-2-1 0,5-1 0 0,1-3 1 16,6-2-1-16,1-1 1 0,4 0 0 0,5-3-3 15,3-4 2-15,5 0-3 0,0-1 3 0,2 3-1 16,2-8 0-16,6-5 1 0,-5-1-1 0,5-7 1 16,3-1 0-16,2-8-3 0,2-4-1 15,-1-7 0-15,6-3-3 0,2-6 3 0,2-4 0 16,5-4 1-16,2-6 1 0,1-4 1 0,2-2 0 15,4-6 1-15,-2 0 2 0,5-5 0 0,0-2 3 16,3-5 2-16,0 0-1 0,1-6 4 16,2-2-5-16,0-6 1 0,3-1-3 0,2-5-3 15,1-5 0-15,0-2-1 0,1-7-1 0,3 0-4 16,-4-6-1-16,0 0-4 0,-3-2-3 0,-3-2 1 16,-4-3-1-16,0 0 1 0,-3-1 7 15,-7-1 0-15,-1 1 1 0,-5-2-2 0,-4 1-5 16,-5 1-4-16,-4-1-13 0,-3 1-24 0,-5-1-31 15,-4 1-36-15,-5-1-47 0,-5 1-103 0,-6-2-177 16,-7 0-361-16,-7 0-270 0</inkml:trace>
  <inkml:trace contextRef="#ctx0" brushRef="#br0" timeOffset="609230.0049">18906 17477 173 0,'0'0'303'0,"0"0"4"0,0 0-15 16,0 0-26-16,0 0 1 0,0 0-41 15,-7-172-25-15,3 152-12 0,-3 2-23 0,2 2-22 16,-3 2-21-16,-1 2-18 0,-2 1-17 0,1 2-18 15,-2 1-7-15,-3 2-9 0,2 4-15 16,-4 2-12-16,1 0-13 0,-5 2-10 0,-1 9 0 16,-3 6-3-16,-3 8 0 0,1 6 0 0,-4 8-1 15,-4 8 2-15,1 8-2 0,-1 6 5 16,2 0 2-16,3 0 1 0,4 1 3 0,4-2-4 16,5 0 0-16,3-5-2 0,6 0-1 0,4-5 1 15,4-5-4-15,1-3 0 0,9-4-4 0,3-2-4 16,1-4 2-16,7-5-2 0,6-4 0 15,4-6 4-15,4-6 0 0,5-5-2 0,7-6-4 16,3 0-9-16,1-12-20 0,3-7-35 0,3-3-59 16,-2-5-70-16,-2-2-114 0,-1-5-180 15,-14 10-250-15,-13 7-325 0</inkml:trace>
  <inkml:trace contextRef="#ctx0" brushRef="#br0" timeOffset="610344.7316">19352 17498 1201 0,'0'0'531'0,"0"0"-246"0,0 0-146 0,0 0-66 16,0 0 6-16,0 0 23 0,0 0 22 16,0 0 18-16,0 0 4 0,0 0-7 0,0 0-12 15,0 0-25-15,0 0-30 0,0 0-23 0,-48-150-26 16,34 150-9-16,0 0-4 0,-1 6-6 16,-2 6 0-16,-3 7-1 0,0 4-1 0,-1 6-1 15,0 6 4-15,1 3-2 0,-1 6 3 0,3-2 2 16,3 2-4-16,2-3 1 0,3 1-4 15,3-1 2-15,4-2-3 0,3 0 0 0,0-1-2 16,5-4-3-16,5-3 1 0,3-7-2 0,2-2 6 16,4-5-1-16,2-3 1 0,3-6 2 0,2-3-3 15,1-3 3-15,1-2 2 0,2-7 1 0,-2-6 1 16,0-2-1-16,-3-5 0 0,0-5-2 0,-2-1 1 16,-2-5 4-16,-3-4-2 0,-2-2 5 15,-6-1-2-15,-1-4-3 0,-5 1 1 0,-4-4-4 16,0 1 1-16,-3-1-1 0,-5 2-4 0,1 4-2 15,-3 3-2-15,-2 5 0 0,0 7-7 16,0 4-7-16,2 5-10 0,-1 2-8 0,0 7-4 16,0 4-6-16,3 2-7 0,0 0-12 0,1 10-18 15,2 2-8-15,0 4-11 0,2 4-17 0,2-1-20 16,1 1-35-16,1 2-44 0,7 0-38 0,1-4-47 16,4-1-20-16,1-2-11 0,3-2 22 15,0-4 62-15,4-3 72 0,-1-1 103 0,-2-4 104 16,2-1 103-16,-2 0 76 0,-2-4 70 0,-1-4 38 15,-1-3 7-15,-3-3-7 0,0 0-26 16,-1-1-38-16,-1 0-31 0,-2 1-20 0,-3-2-24 16,1 4-22-16,-3 1-16 0,1 2-22 0,-3 2-20 15,0 2-11-15,0 4-19 0,0-1-11 0,0 2-12 16,0 0-11-16,0 0-15 0,0 0-15 0,0 6-4 16,0 6-3-16,0 7 4 0,0 8 6 15,0 5 3-15,-1 5 1 0,1 1-5 0,-2 3 1 16,2-3-3-16,0 0-2 0,-1-1 3 0,1-1-1 15,-1-2 1-15,0-1 0 0,-1-4 1 16,2-3-4-16,-1-4 0 0,1-7 3 0,0-1-6 16,0-6 5-16,0-3 1 0,0-3 0 0,0-1 6 15,0-1 2-15,0 0 8 0,0 0 9 0,3-4 2 16,-1-5 0-16,2-6-9 0,-2-7-6 0,5-6-8 16,0-5-3-16,-1-4 0 0,2-4-4 15,1-4 6-15,-1-1-5 0,-2-1 0 0,2-3 2 16,-4 1-8-16,-1 0 6 0,0 1-1 0,-2 7 0 15,0 5 2-15,-1 9-2 0,0 6 2 0,0 8 1 16,0 5 0-16,-1 5-4 0,0 3-2 16,1 0-6-16,-1 0-6 0,-1 10 0 0,1 2 0 15,1 10 6-15,0 3 9 0,0 8 2 0,0 2 0 16,3 2 1-16,2 1-8 0,3-2 5 0,1-2-2 16,1-2 3-16,4-5 0 0,-2-1 0 15,3-3 1-15,-3-4-4 0,2-4 9 0,0-1-8 16,-4-5 0-16,1-1 4 0,-1-4-6 0,-1-2 4 15,-3-2 0-15,3 0 0 0,-2-6 3 0,3-4 3 16,1-3 0-16,4-4-2 0,-1-6-2 16,3-3 2-16,1-6-3 0,0-4 3 0,5-3-4 15,1-3 1-15,-2-3-2 0,2 3 2 0,-1-2 3 16,0 5-4-16,-4 3 4 0,-2 5-6 0,-3 6 2 16,-2 6 0-16,-3 7-4 0,-6 5 5 0,0 4-6 15,-3 3 6-15,0 0-2 0,0 0-7 16,0 2 1-16,0 4-6 0,-1 7 6 0,-1 4 5 15,1 9 1-15,0 4 5 0,0 6-1 0,-3 3-2 16,1 3 5-16,1 1-3 0,2 3-2 16,-1-1 3-16,0-3-2 0,1 2 2 0,0-5 4 15,0 1 3-15,1-3-5 0,1-1 4 0,2-3-3 16,0-1-2-16,-2-3 5 0,2-3-6 0,0-1 3 16,-1-2-1-16,0-5-5 0,1 1 0 15,-3-4-3-15,0-1 1 0,1 0 0 0,1-2 1 16,-2-3 1-16,1-1-2 0,-1-2-1 0,0-1-5 15,1-2-2-15,0-1-5 0,0-2-26 0,2 0-16 16,-2 0-35-16,4 0-36 0,0-4-41 16,1-5-101-16,1 1-295 0,-2 2-887 0</inkml:trace>
  <inkml:trace contextRef="#ctx0" brushRef="#br0" timeOffset="611059.5684">21102 17778 2565 0,'0'0'106'0,"0"0"-54"0,0 0-41 16,-4-203-13-16,7 149 12 0,1 5 14 0,4 3 24 16,0 8 32-16,-2 7 22 0,0 5 10 0,1 8-5 15,-3 2-27-15,0 7-27 0,0 3-23 0,-2 4-22 16,-1 2-11-16,2 2-5 0,1 8 4 15,-1 8 6-15,3 8 8 0,1 10 4 0,-1 8-4 16,-2 6-1-16,1 7-3 0,-3 1 0 0,1 1-1 16,0-3-3-16,-3-1-1 0,0-5 1 0,0-6 0 15,0-4 2-15,0-6 0 0,0-3 0 16,0-7-3-16,0-6 0 0,0-2 1 0,0-5 1 16,0-5 4-16,0-3 1 0,0-3 3 0,0 0 5 15,0 0 12-15,0 0 14 0,0-1 11 16,0-6 8-16,0-3-5 0,-3-8-18 0,0-5-9 15,1-5-15-15,-3-10-5 0,1-4 4 0,1-5-6 16,-4-3 1-16,2-4-3 0,0-1 1 0,0-4 2 16,0 0 0-16,2-1-1 0,-3 0 0 15,4 6 1-15,-1 4-4 0,0 5 4 0,1 5-3 16,2 4-1-16,0 8-1 0,0 3-4 0,0 3-3 16,3 6-2-16,3 1-4 0,2 1-2 15,2 3-1-15,2 0-3 0,5 3 3 0,2 4 0 16,3 1 4-16,2 3-1 0,4 0-3 0,1 3-6 0,-3 4-6 15,3 4 2-15,0 0-5 0,-6 3 0 16,-3 0-4-16,-2 3-2 0,-6 2 2 0,-4 1 6 16,-3 2 9-16,-5 2 7 0,0 3 6 0,-8 2 4 15,-6 1 1-15,-2 1 1 0,-6-1-1 16,-3-2 2-16,-1 0 2 0,-2-1 2 0,0 0-1 16,-2-2-3-16,4-3-8 0,2 0 2 0,3-4-2 15,4-1-5-15,5 0-6 0,7-3-27 0,2-4-89 16,3 1-99-16,8-1-161 0,8-4-284 15,-3-3-422-15,-3-2 147 0</inkml:trace>
  <inkml:trace contextRef="#ctx0" brushRef="#br0" timeOffset="611366.7082">22039 17089 2263 0,'0'0'1192'0,"0"0"-1131"0,0 0-43 15,0 0-25-15,0 0 1 0,0 0 9 0,0 0 8 16,0 0 11-16,0 0 5 0,0 0 3 0,0 0 2 16,0 0 0-16,-128-36-8 0,105 61 0 0,0 6-2 15,1 8-2-15,-3 5 6 0,2 6 0 0,1 2-1 16,-1 5-10-16,1 0 1 0,-1 1-6 16,6 0-4-16,1-4 6 0,2-3-6 0,4-4 1 15,3-3-5-15,4-5-4 0,3-2 2 0,0-3-2 16,5-3 1-16,6-6-1 0,7 0-4 15,2-3-3-15,5-5 1 0,3-2-1 0,7-5 0 16,0-2 2-16,6-5-12 0,3-3-13 0,2 0-16 16,-3-7-24-16,2-3-32 0,-4-2-39 0,-5-1-58 15,-1-3-74-15,-5-1-137 0,-9 3-281 16,-8 3-476-16</inkml:trace>
  <inkml:trace contextRef="#ctx0" brushRef="#br0" timeOffset="611789.2755">21593 17725 2206 0,'0'0'246'0,"0"0"-205"0,0 0-54 15,0 0-31-15,0 0-19 0,0 0 15 0,0 0 27 16,0 0 37-16,0 0 35 0,0 0 2 0,0 0-14 16,0 0-15-16,0 0-12 0,114-63-8 15,-76 42-6-15,5-2-4 0,1-5-4 0,-1-4 3 16,0-2 6-16,2-4 3 0,-1-5 7 0,-3-1 2 15,-1-3 3-15,1 0 1 0,-1 1 4 16,-3 1 5-16,-3 4 2 0,-4 4 6 0,-3 7 5 16,-6 5 8-16,-7 5 16 0,-2 4 23 0,-4 6 26 15,-6 2 19-15,-1 2 3 0,-1 2-15 16,0 2-25-16,0 0-27 0,-2 2-26 0,-2 0-20 16,-3 0-10-16,-2 5-5 0,0 6 0 0,-4 5 2 15,0 7 4-15,-5 8-1 0,-1 7 2 0,-2 4 6 16,-1 6-7-16,1 0 3 0,-2 7-2 15,4-3-2-15,1 1 5 0,0 1-2 0,7-3 2 16,2-5-5-16,5-3 0 0,3-5-3 0,1-2-2 16,4-5 1-16,5-1-5 0,3-2-1 0,6-4-4 15,2-4 0-15,4-2 1 0,5-4 0 0,1-4-8 16,1-6-9-16,5-3-13 0,-2-1-18 16,4-3-19-16,-3-5-42 0,3-6-57 0,-4 0-73 15,-1-3-130-15,-9 3-415 0,-11 4-830 0</inkml:trace>
  <inkml:trace contextRef="#ctx0" brushRef="#br0" timeOffset="612522.3859">22099 17655 2784 0,'0'0'82'0,"0"0"-124"0,0 0-35 15,0 0 16-15,0 0 35 0,0 0 71 0,0 0 33 16,0 0 6-16,0 0-3 0,128-114-10 0,-98 93-16 16,1-3-13-16,2 2-11 0,0-1-13 0,3 1-2 15,-3 3-1-15,0 1-3 0,-3 1 7 0,-2 3 4 16,-5 1 0-16,-3 1 9 0,-1 3-2 16,-1 1 1-16,-6 2-3 0,-1 1 0 0,-1 3 0 15,-1 2-5-15,-3 0-4 0,-3 4-6 0,-1 5 0 16,0 2-4-16,2 3 5 0,-4 5 4 0,0 4-4 15,0 4 3-15,0 3-1 0,-6 4-6 0,3-1 0 16,-4 1-1-16,1 0-3 0,1-3-1 16,-4-3 5-16,5-3-1 0,-3 0-4 0,3-3 5 15,-2-4-5-15,2-1-4 0,-2-3 5 0,4-4-5 16,0-2 3-16,-2-3 1 0,3-2 1 0,0-3 6 16,1 0 1-16,0 0 6 0,0 0 5 15,0 0 8-15,0-3 7 0,0-5 6 0,0-4-5 16,0-4-12-16,0-5-4 0,0-7-13 0,2-6-2 15,3-4 3-15,-1-4-12 0,5-5-1 16,-1-2-1-16,2-7-2 0,2 1 4 0,-1-1-2 16,1-2 4-16,5-3-3 0,-4 2-1 0,6 0 4 15,-1 3-5-15,0 2-1 0,-1 6-4 0,1 9-3 16,0 6-2-16,-1 5-5 0,-2 10 5 0,-3 5-6 16,3 5 2-16,-4 5 6 0,0 3-2 15,-2 1 0-15,0 9 1 0,-3 3-3 0,4 7 0 16,-3 6 2-16,-4 4 4 0,3 0 1 0,-5 4-1 15,-1 1 1-15,0 2-5 0,-8 1 2 16,-1 2 2-16,-5 1 1 0,-4 0 3 0,-3-2-1 16,-3 2 6-16,-3-3-5 0,-2-1 3 0,-2-1 2 15,-1 1-4-15,-1-3 3 0,-1 1-1 0,4-6 3 16,3-1 1-16,1-3 6 0,6-6 3 0,1-2-2 16,7-3 4-16,2-3-4 0,6-3-2 15,0 0 3-15,4-4 0 0,0 4-1 0,4-3 2 16,1 5 4-16,8 2 4 0,3 4 1 0,4 1 5 15,8 1-8-15,2 0-1 0,4 2 0 0,5-1-9 16,3-1 3-16,4 2-7 0,1 0 3 16,2 0-4-16,2-3-6 0,1-1 2 0,-2-3-7 15,-1-4-6-15,-5 0-7 0,1-2-21 0,-8-1-30 16,-1-3-27-16,-6-1-25 0,-6-2-39 16,1 0-48-16,-9 0-57 0,1-8-120 0,-8 0-292 0,-5 3-500 15</inkml:trace>
  <inkml:trace contextRef="#ctx0" brushRef="#br0" timeOffset="612922.8802">23278 17268 931 0,'0'0'786'0,"0"0"-376"0,0 0-176 0,0 0-120 15,0 0-16-15,0 0 20 0,0 0 17 0,0 0 0 16,0 0-18-16,0 0-38 0,0 0-37 0,0 0-9 16,0 0-5-16,0 0 11 0,-64-51 10 0,62 85-1 15,-2 4 3-15,3 4-7 0,-1 4-4 16,2 3-8-16,-1 5-10 0,-1 0-1 0,1-1-7 15,1 0 7-15,-3-4-3 0,3-2 1 0,0-2-1 16,0-4-5-16,0-2-1 0,0-8-6 16,0-4 1-16,0-4 3 0,0-5-1 0,0-4 2 15,0-3 1-15,0-4-3 0,0-2 3 0,0-3 5 16,0-2 7-16,0 0 7 0,0 0 4 0,0 0 6 16,0-5-5-16,0-6-2 0,-2-1-11 15,0-6-7-15,-4-7-8 0,2-4-2 0,-3-6-1 16,3-7-5-16,1-4 2 0,-2-5 0 0,5-2-2 15,0-4 0-15,0-3-2 0,2-4-3 16,5-4 1-16,2 2 1 0,0 1 1 0,1 4 0 16,1 3-2-16,-1 4 0 0,1 8-4 0,1 7 4 0,-1 4-2 15,2 8-3-15,2 4-8 0,-1 3 1 16,1 4-2-16,-2 4-8 0,0 3 2 0,2 6-17 16,-1 3-18-16,3 0-20 0,-2 6-21 0,1 6-20 15,-2 5-33-15,1 3-31 0,-4 3-46 0,-3 6-95 16,-3-7-238-16,-3-6-567 0</inkml:trace>
  <inkml:trace contextRef="#ctx0" brushRef="#br0" timeOffset="613346.7401">23171 17610 2601 0,'0'0'430'0,"0"0"-325"15,0 0-101-15,0 0-25 0,0 0 8 0,0 0 31 16,0 0 29-16,0 0 8 0,0 0-1 0,137-153 0 15,-107 125-4-15,1 1-12 0,5-3-7 0,-1 4-15 16,2 2-4-16,-3 4-7 0,3 3-1 0,-6 4 6 16,-6 5 0-16,1 2 2 0,-6 4-3 15,-7 2-1-15,-2 0-4 0,-3 8-2 0,-5 3 3 16,-2 10 6-16,-1 3 4 0,0 8 2 0,0 5-7 16,-4 3 1-16,-3 5-1 0,2-1-2 0,-2 3 6 15,2-3-10-15,0 0 5 0,5-1 1 16,0-5 0-16,0 1 7 0,8-4-1 0,2-1 0 15,2-3-3-15,1-5 0 0,5-5-2 0,2-4 4 16,-2-4 2-16,2-6 2 0,-2-3-3 0,0-4-2 16,1 0-4-16,0-3 0 0,-1-7 4 0,0-2-1 15,-3-7 4-15,1-2-6 0,-2-5-3 16,-4-8 0-16,1-3-3 0,-4-4 5 0,-4-5-3 16,-2-5-1-16,-1-1-7 0,0-5-1 0,-6 1-2 15,-6-2 5-15,-2 5 2 0,0 4-3 16,-2 5 0-16,-3 10-7 0,4 4 1 0,-3 8-3 15,1 6 1-15,2 5-7 0,-2 4-6 0,3 3-10 16,-2 4-13-16,3 0-16 0,1 10-29 16,2 2-61-16,1 3-112 0,2-3-345 0,6-2-1211 0</inkml:trace>
  <inkml:trace contextRef="#ctx0" brushRef="#br0" timeOffset="615355.181">17586 18548 0 0,'0'0'0'0,"0"0"0"0,0 0 0 0,0 0 0 16,0 0 0-16,0 0 0 0,129-129 16 0,-106 114 31 16,0 3-14-16,-3-1-32 0,-2 6-47 0,-2-1-5 15,-4 3 51-15,-3 2 0 0,-3 1 0 16,-2 1 0-16,-1 1 0 0,-3 0 0 0,0 0 0 15,0 0 0-15,-6 0 0 0,1 0 0 0,-3 0 0 16,1 0 0-16,-4 1 0 0,-2 1 0 0,1 1 0 16,-6 0 96-16,0 0 128 0,-1-1-1 0,-3 1-11 15,-3 0-27-15,-3 0-32 0,-3 0-31 16,-1 0-31-16,-7 0-13 0,-1 2-5 0,-4 0 3 16,-4-1 9-16,-4 3-7 0,-7-1-9 0,0-1-8 15,-6 3-18-15,-6 0-13 0,-4 0-10 16,-5 1-11-16,-7-1-4 0,-3-1-5 0,-3 1-5 15,-7 1-11-15,-4 0-20 0,-5 2-24 0,1 0-15 16,-3-1 10-16,0 0 2 0,2-1-15 0,4-1-46 16,4-2-63-16,3 0-93 0,11-2-160 15,21-1-64-15,24-3 504 0</inkml:trace>
  <inkml:trace contextRef="#ctx0" brushRef="#br0" timeOffset="616190.0654">13489 17449 1676 0,'0'0'380'0,"0"0"-330"0,0 0-18 16,0 0-25-16,0 0-4 0,0 0 4 0,-8 168 21 15,12-155 29-15,1-3 23 0,1-2 21 0,1-5 10 16,3 1 9-16,4-3 10 0,3-1-3 0,7-1-14 16,2-10-22-16,5-4-20 0,7-7-10 15,1-6-9-15,1-3-5 0,2-5-13 0,0-1-7 16,-2-1-15-16,1 1-3 0,-7 3-4 0,-1 2-5 16,-7 3 7-16,-6 4-1 0,0 4 3 0,-8 3 0 15,-1 2 2-15,-4 4 1 0,-2 2 1 16,-3 4 8-16,-1 1 3 0,-1 4 8 0,0 1-2 15,0 0-1-15,0 0-5 0,-1 0-6 0,-3 0-6 16,3 1-4-16,1 3-11 0,-1-3-5 0,1 2-1 16,0 3 0-16,0 4 5 0,0 7 3 15,0 5 3-15,0 5-3 0,6 5 3 0,-1 8 0 16,5 5 1-16,0 2 1 0,3 6-1 0,3 0 0 16,-2 1-5-16,2-4 4 0,1 1-4 15,-2-2 4-15,4-3-1 0,1 0-1 0,0-2 0 16,1 0-1-16,0-5 1 0,3-1 0 0,0-5 2 15,-3-2-3-15,-1-3 1 0,-3-1-4 0,-2-5 4 16,-5-2 1-16,-1-2-1 0,-6-1 5 0,-2-2-5 16,-1 4-2-16,-1-1-1 0,-9 2 2 15,-1 2-1-15,-5 1 3 0,-5-2-1 0,-5 2-2 16,-5 0 0-16,-5-3-5 0,1 0 5 0,-4-3-4 16,1-3-5-16,3-5-3 0,1-1-16 0,4-7-28 15,4-1-35-15,7-4-54 0,5-10-90 0,5-5-145 16,3-9-208-16,6-5-93 0,0 3-301 15,0 10 556-15</inkml:trace>
  <inkml:trace contextRef="#ctx0" brushRef="#br0" timeOffset="616622.7452">14486 17405 1606 0,'0'0'621'0,"0"0"-343"0,0 0-134 15,0 0-51-15,0 0-10 0,0 0 7 16,0 0-6-16,0 0-14 0,0 0-21 0,0 0-17 15,0 0-14-15,0 0-7 0,0 0 5 0,0 0-1 16,-12 119 2-16,12-64-3 0,0 4 0 16,0 1-2-16,1-2 1 0,0-1 2 0,-1-3-4 15,0-4 1-15,0-4-4 0,0-4 2 0,1-6-1 16,-1-5 0-16,1-6 1 0,0-4-3 0,3-5-3 16,-3-7 4-16,0-3-5 0,0-3-1 0,-1-1 6 15,1-2 3-15,0 0 18 0,-1-3 18 16,0-5 7-16,1-6-4 0,-1-6-14 0,0-10-14 15,0-8-13-15,-1-4 1 0,-1-6-3 0,-1-6 0 16,-4-4 1-16,0-3-1 0,1-4 3 0,-3-4-2 16,0-2 3-16,0 1 6 0,-1-1 3 0,2 8-1 15,3 10 2-15,-1 8-7 0,4 15-2 16,1 8 1-16,0 8-1 0,0 6-4 0,1 5-2 16,-2 3-6-16,2 0-17 0,0 2 2 0,3 8-1 15,4 8 8-15,6 5 10 0,4 9 2 16,1 6 1-16,7 6-3 0,-1 3 0 0,5 0 0 15,0 2 1-15,1-2-3 0,1 0-1 0,1-1-1 16,0 0-8-16,-2-2 1 0,1 1-2 0,-1-2-10 16,-2-3-12-16,-3-2-25 0,-1-1-29 15,-5-5-43-15,-3-1-74 0,-4-4-113 0,-3-5-246 16,-3-5-510-16,-4-8-236 0</inkml:trace>
  <inkml:trace contextRef="#ctx0" brushRef="#br0" timeOffset="617876.7381">14539 18071 1714 0,'0'0'864'0,"0"0"-745"16,0 0-50-16,0 0-62 0,0 0-21 15,0 0 4-15,0 0 15 0,0 0 22 0,-5-182 17 0,18 146 14 16,6-4 1-16,1-3 2 0,1-2-7 16,2-4-5-16,5-3-2 0,1-3-7 0,0-2-2 15,2-1-7-15,-1 4-7 0,-4 5-7 0,1 6-6 16,-6 3-4-16,-5 8 1 0,-2 2 0 15,-4 8 2-15,-5 3 7 0,1 4 7 0,-4 4 8 16,-1 3 9-16,-1 4 2 0,0 1-5 0,0 1-4 16,-1 2-14-16,0 0-10 0,-2 0-7 15,-1 0-5-15,1 3-1 0,-2 5-1 0,-1 1 5 16,-3 7 0-16,1 2 2 0,2 3 2 0,-1 2-2 16,0 4 2-16,4-2-3 0,3 3 2 0,0-1 0 15,1-3-4-15,8 0 3 0,3 0-4 16,6-2-1-16,2-2 7 0,3 0-3 0,6 1 1 15,2-5 0-15,2 1-3 0,5-3 0 0,-2-2 2 16,-1 1 1-16,1-2-5 0,-3-1 5 0,-3-1-2 16,-1 2-4-16,-5 0 6 0,-3 0-5 0,-5 1 2 15,-3 0-2-15,-6 0-4 0,-4 0-1 0,-3 2-1 16,0 2 0-16,-9 1 6 0,-4 2 4 16,-5 3 0-16,-6 0 3 0,-4-2 0 0,-3-1-4 15,-1 0 4-15,-2-2-1 0,3-3-6 0,1-2 8 16,4-5-4-16,0-4 1 0,7-1 7 0,6-2-5 15,3-3 1-15,6-6-5 0,2-5-5 16,2-4-10-16,0-9-3 0,5-3 5 0,4-7 1 16,3-7 10-16,0-6 4 0,6-3-2 0,-1-6 5 15,-3-2-3-15,2-3 5 0,-4 0 0 16,0 3-5-16,-2 3 4 0,-2 8 0 0,-3 6 1 16,1 9 6-16,-4 9 2 0,-2 4 2 0,1 8 5 15,-1 6 10-15,0 1-3 0,0 4-2 0,0 3-4 16,0 0-17-16,0 0-6 0,0 0-11 15,0 8-5-15,0 2 5 0,0 9 3 0,5 7 15 16,-1 4-2-16,3 8 4 0,-1 3-3 0,2 1-2 16,0-1 1-16,0 1-4 0,2-3 3 0,-3 0-6 15,2-4 1-15,1 2 4 0,-1-5-4 0,0-3 4 16,-1-1 0-16,-2-7-7 0,1-4 4 16,-4-5 0-16,3-5 1 0,-5-3 0 0,1-2 2 15,1-2 0-15,-2 0-1 0,-1 0 7 0,1-2 2 16,-1-4 6-16,0-5 4 0,0-6-7 0,0-7 0 15,0-10-12-15,0-4 0 0,-1-7 5 16,-4-2-4-16,3-4 2 0,-5-3-3 0,3-2-4 16,-4 1-1-16,3-1 2 0,-1 5 1 0,3 7-5 15,-2 7 4-15,4 6 1 0,1 10-4 0,0 4 10 16,0 8-11-16,0 6-2 0,0 1-3 16,0 2-8-16,0 0 2 0,2 6 1 0,5 5 3 15,3 3 5-15,1 1 5 0,4 5 0 0,0 0 1 16,1 0 2-16,-1-2-2 0,1 1 3 0,-2-4-2 15,-2-1-4-15,3-3 4 0,-4-5 0 16,-2-1 0-16,1-2 4 0,-4-3-1 0,3 0-3 16,1-6 0-16,1-5 1 0,0-5 1 0,4-5 2 15,-4-3 5-15,0-6-8 0,0-2 5 0,-3-5 0 16,-4 0-2-16,2-3 5 0,-5 0-3 0,-1 4 4 16,0-2-2-16,0 5-1 0,-3 4 2 15,-2 5-4-15,2 7 3 0,-1 6 1 0,2 6-1 16,1 4-4-16,0 1-10 0,1 0-3 0,0 7-10 15,0 10 2-15,0 9 10 0,2 10-2 0,4 8 13 16,2 5-1-16,-2 6-2 0,5 2 4 16,3 0-3-16,0 0 0 0,-2 0-2 0,5-2 1 15,-5-4-1-15,0 2-2 0,3-2 5 0,-4-3-4 16,3-3 2-16,-4-5-2 0,1-3 0 16,1-2 1-16,1-6-3 0,0-1 3 0,-2-5-4 15,1-1 0-15,0-5 3 0,0-7-2 0,-6-2 2 16,4-5 2-16,-4-1-4 0,-2-2-1 0,3 0-5 15,-3-5-7-15,4-6 3 0,-2-3-1 16,-1-4-1-16,3-5-4 0,-4-5-4 0,5-4-1 16,-4-3 2-16,-2-4 7 0,-2 0 3 0,0-2 3 15,-1 2 1-15,0-1 4 0,0 2 0 0,-2 0 3 16,0 7 2-16,-3 4 2 0,3 6 0 0,0 6-3 16,-1 5 2-16,0 6 0 0,2 2-3 0,1 2-3 15,0 0-7-15,0 8-6 0,0 4 1 16,0 8 5-16,0 5 8 0,4 6 6 0,0 4 0 15,0 2 1-15,3-1-5 0,0 0 2 16,-1 0-1-16,3-2 0 0,1 0 1 0,-1-3-4 16,2-1 2-16,-2-5-5 0,0-2-1 0,0-4-4 15,0-3-11-15,-3-4-28 0,2-1-70 0,1-6-124 16,-5-2-234-16,2-3-649 0,-4 0-639 0</inkml:trace>
  <inkml:trace contextRef="#ctx0" brushRef="#br0" timeOffset="618569.1445">15857 16450 3021 0,'0'0'57'15,"0"0"-36"-15,0 0-31 0,0 0-19 0,0 0-7 16,0 0-11-16,0 0-3 0,0 0-1 0,0 0 8 16,0 0 12-16,0 0 10 0,0 0 12 15,0 0 5-15,0 0-2 0,-6 17 5 0,22 14-3 16,3-1-5-16,-1 0-9 0,0-5-13 0,5 0-7 15,-3-3-2-15,-2-4 11 0,1-4 12 0,-1-2 9 16,-4-3 8-16,0-3 2 0,-4-2 1 0,0-3 5 16,-5-1 9-16,2 0 14 0,-4 0 25 15,1 0 32-15,-2-3 30 0,0-3 15 0,-2 0 4 16,0-2-16-16,0 0-18 0,0 1-15 0,0 2-19 16,0 2-8-16,0 2-17 0,0 1-13 15,-2 0-15-15,1 3-12 0,0 9-3 0,1 8 1 16,0 12 5-16,0 14 2 0,0 9 1 0,0 9-4 15,0-2 1-15,0 1 2 0,0-2 1 0,2 1 1 16,0-2 4-16,1-3-6 0,3-2-3 16,-2-6-1-16,3-5-4 0,0-6 4 0,-1-5 2 15,2-5 0-15,-1-6-5 0,-3-5 4 0,2-4-3 16,-3-5 0-16,0-4 4 0,1-2-3 0,-2-2 7 16,-1 0 4-16,0-3 11 0,0-5 3 15,0-4 1-15,0-9-3 0,2-4-10 0,-2-11-5 16,-1-2-8-16,0-7 1 0,0 0-2 0,0-7 2 15,-5-1 0-15,2-4-3 0,-3-1-2 16,2-4 3-16,0 2-2 0,-1 4 2 0,3 2 9 0,0 6-9 16,1 12 0-16,-2 10-3 0,3 8-5 15,0 11 5-15,0 3-3 0,0 4-1 0,0 0-5 16,0 0-6-16,4 8-1 0,0 6 6 0,5 6 4 16,2 7 10-16,0 3 3 0,5 7-1 0,-2-2-4 15,2-1 2-15,-2-4-1 0,4 1-3 16,-3-4 8-16,3-3-8 0,0-1 0 0,1-3 2 15,-4-3 0-15,4-3-1 0,-2-5 2 0,-3-1 1 16,-3-5-9-16,2-3 9 0,-3 0-2 16,-2 0 4-16,1-5 6 0,-2-3-4 0,-3-1 1 15,2-3-4-15,-3-3 1 0,1-2-1 0,-2-5-5 16,-2-2 0-16,0-4 0 0,-5-3-7 0,2-2-13 16,-5-4-6-16,4-1-10 0,-2-3-17 15,2 3-13-15,-1 6-15 0,5 3-24 0,0 3-22 16,7 4-52-16,2 2-45 0,2 0-27 0,2 3-125 15,4 0-130-15,2 3-157 0,-5 4-187 0,-3 4 325 0</inkml:trace>
  <inkml:trace contextRef="#ctx0" brushRef="#br0" timeOffset="618813.5922">16793 16290 1018 0,'0'0'909'0,"0"0"-428"0,0 0-185 0,0 0-96 15,0 0-32-15,0 0-14 0,0 0-23 16,0 0-42-16,0 0-21 0,0 0-16 0,0 0-13 15,0 0-6-15,0 0-7 0,-102 20-2 0,93 16 4 16,0 5 3-16,5 6-2 0,-3 8 3 0,5 3-2 16,1 6-3-16,0 4-1 0,1 2-3 15,0 1-3-15,3-2-1 0,2-4-3 0,0-9-3 16,6-4-4-16,0-5-3 0,5-6-2 0,-2-5-2 16,6-5 1-16,-1-1-6 0,2-8 4 15,5-2-6-15,-1-6-4 0,0-4-11 0,0-7-28 16,2-3-30-16,-2-5-45 0,1-9-54 0,-2-3-86 15,-4-2-182-15,-5 2-658 0,-8 6-630 0</inkml:trace>
  <inkml:trace contextRef="#ctx0" brushRef="#br0" timeOffset="618962.7383">16662 17044 3875 0,'0'0'152'0,"0"0"-108"0,0 0-45 0,0 0-16 15,0 0 3-15,0 0 12 0,0 0 9 0,0 0 2 16,0 0 0-16,141-121-18 0,-79 69-89 0,-11 7-329 16,-11 15-1547-16</inkml:trace>
  <inkml:trace contextRef="#ctx0" brushRef="#br0" timeOffset="754210.8347">1261 17099 1632 0,'0'0'-274'0,"0"0"261"15,0 0 39-15,0 0-12 0,0 0 12 0,0 0 6 16,0 0-57-16,0 0-386 0,0 0-348 0,0 0 511 0</inkml:trace>
  <inkml:trace contextRef="#ctx0" brushRef="#br0" timeOffset="769833.1926">1132 17416 2970 0,'0'0'-72'0,"0"0"-84"0,0 0-167 16,0 0-273-16,0 0-294 0,0 0-43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6-26T14:35:21.0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798 17689 3239 0,'0'0'73'0,"0"0"-45"0,0 0-15 0,0 0-13 15,0 0-29-15,0 0-42 0,0 0-106 16,0 0-91-16,0 0-19 0,0 0 14 0,0 0 91 16,0 0 83-16,-14-102 20 0,19 107-16 0,3 1-79 15,-1 0-175-15,-3-1-415 0,1-2 258 0</inkml:trace>
  <inkml:trace contextRef="#ctx0" brushRef="#br0" timeOffset="153008.1598">1800 3078 2055 0,'0'0'228'0,"0"0"-98"0,0 0-43 0,0 0-33 16,0 0-5-16,0 0 10 0,0 0 8 0,0 0-6 15,0 0-12-15,0 0-24 0,0 0-29 16,0 0-14-16,-10-11-12 0,13 11 3 0,4 0 17 16,5 0 16-16,5 0 21 0,6 0 9 0,5 0 2 15,4-4-5-15,2-4-7 0,7 0 0 16,-1-3 0-16,0-1-2 0,1 0 2 0,0-2-3 15,-2 0-3-15,-4 0-2 0,-1 2-3 0,-3 0-5 16,-5-1-2-16,-1 3-2 0,-4 1-2 0,-3 0 1 16,-3 1-1-16,-2 0 0 0,-3 3-2 0,-3 1 0 15,-1 2-2-15,-4 1 0 0,-2 1-4 16,0 0 2-16,0 0-3 0,0 0-5 0,0 0-4 16,0 0-14-16,0 0-23 0,0 1-31 15,0 1-37-15,-1-1-45 0,0 4-69 0,1 1-166 0,-2-1-359 16,2-1-537-16</inkml:trace>
  <inkml:trace contextRef="#ctx0" brushRef="#br0" timeOffset="153723.5417">3135 2900 942 0,'0'0'301'0,"0"0"-197"0,0 0 25 0,0 0-3 16,0 0-13-16,0 0-2 0,0 0-12 0,13-172-10 15,-5 155-6-15,1 0-16 0,1 4-20 0,0 2-16 16,4 1-16-16,2 6-9 0,2 4-1 16,3 0 1-16,0 11 0 0,3 9 1 0,1 5-3 15,-1 11 1-15,2 8 5 0,-2 7-3 0,1 9 1 16,0 1-3-16,-1 2-3 0,0 0 3 15,-4-3-2-15,-2-3 2 0,0-5-3 0,-3-3 1 16,-2-4 0-16,-1-4 0 0,-1-4 2 0,-1-7 0 16,-1-4-2-16,-2-4 1 0,-1-6-1 0,-1-5 3 15,-3-6 3-15,1-2 8 0,0-1 11 16,-1-2 26-16,0 0 50 0,0 0 30 0,-2-5 12 16,2-4-7-16,2-8-44 0,1-7-34 0,1-6-21 15,2-3-15-15,0-6-8 0,1 0 0 0,1-3-3 16,1-1-4-16,-1 2-3 0,2-2-3 0,-1 1-2 15,-1 2-2-15,-2 2-2 0,2 1-3 16,-2 7-1-16,-3 5-3 0,0 6-2 0,-3 8-8 16,1 4-18-16,-2 4-49 0,-1 3-68 0,0 0-66 15,2 4-31-15,1 7-24 0,2 6-124 0,-2-1-289 16,-1-5-395-16</inkml:trace>
  <inkml:trace contextRef="#ctx0" brushRef="#br0" timeOffset="154226.9723">4310 2834 2313 0,'0'0'137'16,"0"0"-12"-16,0 0-8 0,0 0 6 0,0 0 8 15,0 0-10-15,0 0-36 0,0 0-35 0,0 0-37 16,0 0-33-16,0 0-4 0,0 0 2 0,0 0 11 15,0 0 14-15,-67 109-1 0,56-58 0 0,1 1 0 16,-1 0-2-16,0-3 2 0,3-2-1 16,-2-2-1-16,0-3 1 0,4-3 0 0,-1-3-3 15,1-5 4-15,2-3-2 0,0-4 0 0,2-4 3 16,0-7-3-16,2-2 1 0,0-7 1 16,0 0 3-16,0-4 9 0,0 0 12 0,0 0 14 15,0 0 18-15,2-5 6 0,2-4-9 0,-1-7-15 16,1-6-15-16,3-9-13 0,1-4 1 0,2-6-1 15,-1-4-5-15,0-3 1 0,0-3-2 16,2-2-1-16,-3-2 1 0,3-4-2 0,-1 1 0 16,-1 3-1-16,0 0 2 0,1 10-3 0,-1 7 0 15,-2 7 1-15,-2 7-4 0,1 9 3 0,-3 5-2 16,-1 5-2-16,-2 2 1 0,1 3-9 16,1 0-8-16,0 5 4 0,3 4 0 0,3 7 6 15,3 8 8-15,-1 5 0 0,1 6 1 0,3 5 0 16,-2 6 2-16,2 1-3 0,-3 1 4 0,0 0-4 15,3 0 0-15,0-3 2 0,-1 0-8 0,2-4 6 16,-1-1 0-16,1-3-1 0,0-2 3 0,-1 1-3 16,-1-3-4-16,0-2-6 0,-2 0-3 15,0-4-9-15,-2-2-15 0,0-5-25 0,-2-4-51 16,-3-2-54-16,-1-1-70 0,0-2-165 0,-2-4-598 16,-1 0-437-16</inkml:trace>
  <inkml:trace contextRef="#ctx0" brushRef="#br0" timeOffset="154425.4957">4169 3461 2214 0,'0'0'127'16,"0"0"-40"-16,0 0-31 0,0 0 5 0,0 0 2 15,0 0-7-15,0 0-21 0,0 0-28 0,0 0-11 16,0 0 1-16,0 0-1 0,0 0 3 0,0 0-4 15,145-156-18-15,-103 133-32 0,3 1-70 0,-1-1-156 16,0 2-321-16,-10 4-388 0,-11 5 377 0</inkml:trace>
  <inkml:trace contextRef="#ctx0" brushRef="#br0" timeOffset="154818.157">5003 2648 2441 0,'0'0'204'0,"0"0"-61"0,0 0-37 0,0 0-2 15,0 0 9-15,0 0-3 0,0 0-18 0,0 0-24 16,0 0-22-16,0 0-22 0,0 0-14 16,0 0-12-16,0 0-11 0,0 0 3 0,-22 12 9 15,19 19 8-15,0 7 10 0,-3 8 1 0,1 5-3 16,-2 4-2-16,3 0 0 0,-3 3 0 16,3-2 3-16,-2 1 3 0,4-5 2 0,-2-3-2 15,3-4-3-15,1-4-2 0,0-3-2 0,0 0 1 16,5-3-4-16,0-3 0 0,3-3-1 0,1-3 3 15,1-3 2-15,1-2 0 0,0-7 0 0,2 2 0 16,1-4 0-16,-1 1-1 0,4-4-3 16,-2-1 5-16,1-4 2 0,1-2 5 0,-1-2 2 15,1 0-8-15,-3 0-2 0,2-2-5 0,-2-2 4 16,0-1-4-16,1 0-1 0,-3 2-3 0,4-1-8 16,-4-1 6-16,-1 0 1 0,1 1 0 15,0-1 4-15,2 0-5 0,-4-1-1 0,0 1 0 16,-1 1-2-16,0-1 1 0,-3 4-2 0,1-1-3 15,-4 1-6-15,2 1-11 0,-2 0-17 0,-2 0-22 16,0 0-25-16,0 0-23 0,-1 0-24 0,2 0-47 16,-2 1-55-16,1 4-111 0,-1-2-410 15,1-2-710-15</inkml:trace>
  <inkml:trace contextRef="#ctx0" brushRef="#br0" timeOffset="155307.5032">5585 2762 2194 0,'0'0'204'0,"0"0"-61"0,0 0-19 0,0 0 9 16,0 0 8-16,0 0 2 0,0 0-16 15,0 0-19-15,0 0-14 0,0 0-17 0,0 0-20 16,0 0-24-16,0 0-15 0,0 0-9 0,-21-51-8 16,21 51-4-16,0 1-11 0,0 7-5 15,0 6 6-15,0 9 7 0,1 9 9 0,0 10 8 16,2 7-2-16,-3 3-2 0,1 4 1 0,-1 0-2 16,0-1 0-16,2-1 1 0,0-3-3 0,-1-2-1 15,3-4 0-15,1-6-4 0,-2-2 2 16,5-5 1-16,-2-6-2 0,0-2 8 0,3-5-6 15,1 0 2-15,-1-2 1 0,2-5-3 0,1-3 6 16,1-3 5-16,2-5 5 0,1-1 1 0,1-2 4 16,2-9-4-16,3-4 1 0,2-5 0 15,0-2-2-15,-3-2 0 0,3-1-1 0,-3-3-1 16,-3-1-1-16,0-3-2 0,-1-1-3 0,-4-5 0 16,-1 3-4-16,-1-2-2 0,-3 1-2 0,-1 0-2 15,-5 2-6-15,0 4-4 0,-2 2-2 0,0 7-10 16,-2 4 2-16,-3 5-5 0,-1 1-10 15,-2 3-4-15,-1 3-11 0,2 4-17 0,-2 1-23 16,0 0-36-16,0 0-54 0,0 9-46 0,0 2-108 16,0-2-346-16,6-1-702 0</inkml:trace>
  <inkml:trace contextRef="#ctx0" brushRef="#br0" timeOffset="155733.6408">6654 2731 885 0,'0'0'766'0,"0"0"-659"0,0 0-20 0,0 0 6 15,0 0 31-15,0 0 28 0,0 0 14 0,0 0-21 16,0 0-30-16,-118-110-17 0,103 105-4 15,3 4-1-15,1-1-2 0,0 2-9 0,-3 0-15 16,2 8-15-16,-1 3-12 0,-2 7-7 0,-2 5-2 16,-2 7 1-16,-1 7 4 0,-2 7 3 0,-2 8 0 15,0 1-5-15,2 4-6 0,1 0-5 16,1 1-3-16,1 0 2 0,6-4-1 0,0-3-4 16,7-5-4-16,0-4-4 0,5-1-3 0,1-3 3 15,5-3 0-15,2-2 0 0,5-5 1 0,2 0 0 16,2-4-2-16,0-3 1 0,4-4 2 15,-1-3-1-15,2-4 1 0,1-2-3 0,4-3-3 16,-3-3-2-16,2-2-2 0,1 0 0 0,1-5 1 16,-2-6-4-16,3-3-8 0,-4-2-15 0,3-1-18 15,-5-2-14-15,-1-3-18 0,-3-4-19 0,-2 1-34 16,-3 1-55-16,-2-4-76 0,-4 1-124 16,-2-1-235-16,-4 8-307 0,0 8-49 0</inkml:trace>
  <inkml:trace contextRef="#ctx0" brushRef="#br0" timeOffset="156024.5372">6396 3194 511 0,'0'0'745'16,"0"0"-184"-16,0 0-186 0,0 0-89 0,0 0-45 15,0 0-37-15,0 0-29 0,0 0-33 0,0 0-36 16,0 0-27-16,0 0-18 0,0 0-16 16,0 0-9-16,-72 7-4 0,74-7-1 0,3 0-5 15,1 0 9-15,4-2 9 0,9 1 6 0,1-4 7 16,6-3-8-16,4-1-10 0,4-2-11 0,-1 1-7 15,5-2-6-15,-5 1 3 0,-2-2-3 16,-1 2-1-16,-1-1 0 0,-5 1-8 0,2 1-1 16,-4 1-1-16,-2-1-3 0,-4 4 0 0,-2 0 0 15,-4 1 0-15,-6 4-1 0,2-1-1 16,-5 1 0-16,-1 1-3 0,0 0 0 0,0 0-7 16,0 0-6-16,0 0-8 0,0 0-9 0,0 0-6 15,0 0-7-15,-1 0-9 0,1 0-11 0,-1 0-26 16,0 0-44-16,-4 0-79 0,0 1-100 15,-1 2-337-15,2 1-838 0</inkml:trace>
  <inkml:trace contextRef="#ctx0" brushRef="#br0" timeOffset="156940.8447">8197 3060 0 0,'0'0'322'15,"0"0"-78"-15,0 0 35 0,0 0 11 0,0 0-2 16,0 0 11-16,0 0-46 0,0 0-43 15,-52-159-26-15,51 155-22 0,-1-1-22 0,0 5-27 16,-1-1-27-16,3 1-34 0,0 0-32 0,0 0-28 16,0 4-24-16,-1 7 7 0,1 8 11 0,-1 6 15 15,1 11 18-15,0 3-4 0,0 3-3 16,0 1-4-16,0-1-1 0,0-3-6 0,0-1 1 16,0-5-1-16,2-1-2 0,2-4 2 0,-1-2 3 15,0-4-2-15,3-5 2 0,-4-1-1 16,1-4-2-16,2-1 3 0,-3-5 1 0,-1-1 1 15,0-3 3-15,0-2 7 0,-1 0 10 0,0 0 19 16,0 0 23-16,0 0 17 0,0-3 16 0,0-4-13 16,0-5-23-16,-1-5-26 0,-2-4-23 15,-3-7-5-15,3-4 1 0,-4-2-1 0,2-5-3 16,-2 0 0-16,3-6-2 0,-2-1-2 0,3-3-1 16,-3-3-2-16,2 0 0 0,1 1-1 15,-1 3 0-15,3 1 0 0,1 4-2 0,0 3 1 0,0 2-3 16,2 4 0-16,5 4-1 0,1 6-4 15,1 1 3-15,1 1-5 0,3 3 0 0,1-3-1 16,4 2-5-16,1 3 3 0,2 2-2 0,0 5 0 16,-2 0 9-16,2 4-2 0,0 1 2 0,-1 4 0 15,0 1-5-15,0 0 1 0,-3 8-3 16,-2 1-7-16,0 3-4 0,-2 3-3 0,-3 2 0 16,-2 2 4-16,-4 1 7 0,-2 1 4 0,-2 2 1 15,0 2 4-15,-4 0 0 0,-6 5 1 0,-7 1 1 16,1-1-5-16,-5 1 2 0,-3-1-2 15,2 0 1-15,-1-2 0 0,1-3-4 0,3-1-14 16,1-4-32-16,8-1-45 0,0-2-62 0,10-1-95 16,0-2-158-16,1-3-260 0,6-5-381 0</inkml:trace>
  <inkml:trace contextRef="#ctx0" brushRef="#br0" timeOffset="157528.8752">8817 2852 2299 0,'0'0'320'16,"0"0"-255"-16,0 0-81 0,0 0-22 0,0 0 10 16,0 0 30-16,0 0 32 0,0 0 25 0,0 0 3 15,0 0-13-15,-16 167-15 0,11-128-12 16,0 1 2-16,-1 0 4 0,3-2 6 0,-2-1 3 16,2-2-3-16,-2-1-3 0,1-2-6 0,3-3-5 15,-3-1-2-15,0-5 1 0,2-3 1 0,1-5 2 16,-1-2 1-16,1-5-1 0,-2-2-2 15,2-3 2-15,1-2 3 0,0-1 5 0,0 0 6 16,-1 0 7-16,1 0 11 0,-1 0 3 0,1-4-10 16,-2-6-8-16,-4 0-9 0,2-7-11 0,-4-5 1 15,0-2-4-15,3-7-5 0,-3-4-1 16,-2-5-2-16,3-3-1 0,2-5 0 0,-2-3 0 16,5-4-1-16,0-3-4 0,0-1-2 0,2 0-3 15,0-1 2-15,6 3-1 0,1 5-1 16,-2 4-1-16,4 8-3 0,1 5-2 0,-1 6 0 0,1 2 0 15,1 5-2-15,0 3 1 0,3 2-2 0,0 5 1 16,-1 3-3-16,4 2 0 0,-2 4 1 16,1 1-1-16,0 2 1 0,-1 0-1 0,1 6-4 15,-1 3-4-15,0 2-2 0,-2 4-4 16,-4 2 0-16,-4 2 3 0,1 3 1 0,-5 5 6 16,-1 2 4-16,0 1 6 0,-9 4 2 0,-1 1 3 15,-2 1-1-15,-4 0 0 0,-1 0 3 0,-1-2-1 16,0-1 2-16,-1-2 1 0,0 0 0 0,2-3 0 15,0-2 0-15,0-2-1 0,5-2 0 16,3-2 3-16,2-5-1 0,2-2 1 0,2 0-1 16,2-2-1-16,1-2-2 0,0 0 1 0,2 1 0 15,5-1 1-15,4-1 2 0,2 0 2 16,5 2 6-16,3-3-1 0,2 1-3 0,4-2-1 16,-1 0-7-16,4 1 0 0,0-3 1 0,0 2-3 15,0-1-3-15,-1-3-9 0,-5 2-22 0,1-1-49 16,-4 0-62-16,-2 0-60 0,-5 0-82 0,1 0-127 15,-4 0-297-15,-6-1-395 0</inkml:trace>
  <inkml:trace contextRef="#ctx0" brushRef="#br0" timeOffset="157925.1763">9360 2883 1894 0,'0'0'320'0,"0"0"-81"0,0 0-64 16,0 0-18-16,0 0-6 0,-19-163-18 0,11 149-29 15,-1 4-23-15,-3 1-18 0,0 4-18 0,-5 4-17 16,3 1-10-16,-6 3-6 0,-1 11-3 16,-5 8-2-16,-3 9 1 0,2 9 5 0,-2 6 2 15,1 6-3-15,4 0-2 0,4 2-6 0,3 0-6 16,5-2-1-16,3-1-1 0,4-4 0 16,5-4-5-16,0-4 4 0,9-6-2 0,3-2 0 15,3-5 8-15,4-3-2 0,2-3 3 0,1-6 4 16,7-3-4-16,1-8 3 0,2-3 4 0,-1-5 3 15,4-9 8-15,-2-8-3 0,-3 0-1 16,-2-6-3-16,-2-3-1 0,-4-2 2 0,-3-3 5 16,-3-3-1-16,-5-3 0 0,-6-4 1 0,-1-3-3 15,-4-4-6-15,-2 0 1 0,-5-1-6 0,-6 3-2 16,-1 1 2-16,-1 7-4 0,-2 4 0 0,-2 5-1 16,0 9-3-16,4 2 0 0,-2 5-4 15,4 7-3-15,-3 3-4 0,6 3-12 0,4 4-22 16,-1 1-29-16,-1 3-37 0,6 6-49 0,1 4-29 15,1 5-38-15,1 2-65 0,7 1-184 0,-2-6-414 16,1-6-264-16</inkml:trace>
  <inkml:trace contextRef="#ctx0" brushRef="#br0" timeOffset="158442.4372">9685 2696 1194 0,'0'0'694'15,"0"0"-262"-15,0 0-153 0,0 0-47 0,0 0-23 16,0 0-34-16,0 0-50 0,0 0-47 0,0 0-33 15,0 0-19-15,0 0-12 0,0 0-12 16,0 0-4-16,0 0 0 0,15-8 3 0,-15 37 4 16,-1 8 7-16,0 7-3 0,-1 4-1 0,-1 4 0 15,0-1-4-15,2 1-1 0,-3-3-1 0,-1-3 2 16,3-3 1-16,-3-5 1 0,1-3-1 0,2-5 0 16,-2-5 0-16,1-4 1 0,2-2-1 15,-1-6 3-15,1-2-1 0,-1-3 2 0,0-4 2 16,2-2-1-16,0-1 5 0,0-1-2 0,0 0 3 15,0 0 5-15,0 0-3 0,0 0 5 0,0-1 5 16,2-4 11-16,-2-4 3 0,0-5-5 16,0-5-13-16,-2-6-17 0,-2-6-4 0,1-4-3 15,-3-4 0-15,1-5 2 0,-1-2-4 0,-1-5 3 16,2 1-2-16,-2-2 0 0,5 1 2 0,-1-1-2 16,1 4 1-16,2 2-2 0,0 2-4 15,3 3-2-15,3 5-2 0,1 2-2 0,4 5 2 16,4 1 0-16,-1 5 1 0,3 0-3 0,4 2-3 15,1 1-1-15,3 1-1 0,1 4-3 0,0 4-6 16,0 2-3-16,-1 4-1 0,-2 2 4 16,0 2 8-16,-2 1 5 0,0 1 0 0,-3 7 1 15,0 3 0-15,-3 1 0 0,2 5 0 0,-5 0 1 16,-1 3 0-16,-2 2-1 0,-4 3 2 16,-1 0 0-16,-4 1 1 0,0 1 0 0,-8 0-2 15,-5 0 1-15,-4-1 0 0,-4 2 0 0,-3-2 4 16,-5 2 0-16,0-2 3 0,-4 1 3 0,2 0-6 15,3-3-3-15,2 0-19 0,3-2-36 0,8-2-50 16,2-2-58-16,7-2-58 0,5-1-86 16,1-1-157-16,4-3-264 0,2-5-370 0</inkml:trace>
  <inkml:trace contextRef="#ctx0" brushRef="#br0" timeOffset="159231.1104">10350 2559 1536 0,'0'0'564'0,"0"0"-221"15,0 0-92-15,0 0-41 0,0 0-23 0,0 0-29 16,0 0-54-16,0 0-46 0,0 0-25 16,0 0-22-16,0 0-10 0,0 0-4 0,0 0-2 15,0 0 6-15,-112 64 4 0,82-16 3 0,5 3 2 16,-2 4 0-16,4 0-5 0,2 4 0 0,5-3 1 16,4-2-4-16,3-5 0 0,5-3-3 15,2-4-2-15,2-6 2 0,4-2 0 0,4-5-1 16,1-4 0-16,4-5 2 0,0-3 4 0,3-5 10 15,-1-3 3-15,5-4 4 0,3-4 5 0,1-1-4 16,0-4 2-16,5-9-2 0,0-3-10 16,0-4-2-16,-2-3-1 0,-1-3-2 0,-3-4 4 0,-4-2 1 15,-4-3-2-15,-5-5-2 0,-4-3 1 16,-3-1-5-16,-3-3-6 0,-1 2 1 0,-4-2-9 16,-3 3-2-16,-1 2-1 0,-2 4-5 15,1 6-2-15,0 4-6 0,-1 7-6 0,2 4-7 16,2 3-9-16,3 5-18 0,-1 3-36 0,3 1-48 15,0 4-60-15,2 1-94 0,2 0-46 0,5 0-10 16,3 1 24-16,4 6 70 0,6-3-42 0,4 2-56 16,1-2 2-16,5-1 27 0,1-1 335 15,0-2 0-15,4 0 0 0,-6 0 0 0,1-3 0 16,-3-2 0-16,1 0 0 0,-4-1 238 0,-1-2 81 16,-3 0 40-16,-2-1-8 0,-1 1-13 15,-5 0-19-15,1 0-44 0,-5 1-31 0,0-1-24 16,-4 3-13-16,0 0-18 0,-1 2-27 0,-3 0-32 15,0 0-30-15,0 1-20 0,0 2-20 0,0 0-16 16,-2 0-13-16,0 0-14 0,-1 0 1 0,0 0-10 16,-3 2-4-16,0 1-2 0,-6 3-8 15,-2 2 2-15,-5 5-3 0,-1 2 2 0,-2 5 0 16,1 2 2-16,-2 4 0 0,3 0 1 0,1 0 0 16,5 0-2-16,1-1 0 0,5 1-3 0,1-2 0 15,4 1 0-15,1-2 1 0,2 1 0 0,3-3 0 16,4-4-1-16,6 1-3 0,0-3 4 15,5-1 2-15,1 0 7 0,3-2 3 0,1-1 1 16,3 0-1-16,0-3-1 0,-1 2-3 0,-1-1-1 16,-1 0 0-16,-3 2-1 0,0 2 0 15,-3-1-2-15,-1 0-1 0,0 2 2 0,-4 0 0 16,-4-2 0-16,0 2-2 0,-5-2-1 0,0 0-1 16,-3 0 3-16,-1-1 5 0,-8 2-1 0,-1 1 0 15,-3 1 1-15,-5-2-2 0,-2 3 4 16,-3-4 2-16,-2 1-2 0,-4-4-2 0,-1 0-1 15,0-1-1-15,0-4 1 0,1 0 1 0,1-2 0 16,5-2-2-16,3 0-3 0,5 0-7 0,6-3-8 16,2-2-9-16,5 1-16 0,2-3-24 15,1-1-45-15,7-5-59 0,4-1-28 0,6-4-3 16,6-3 19-16,5-2 25 0,3-4-57 0,4-1-195 16,-11 4-322-16,-6 7-354 0</inkml:trace>
  <inkml:trace contextRef="#ctx0" brushRef="#br0" timeOffset="160219.6792">11060 2815 409 0,'0'0'323'0,"0"0"-51"0,0 0-35 0,0 0 3 15,0 0 27-15,0 0 14 0,0 0-37 16,0 0-37-16,0 0-30 0,0 0-29 0,0 0-18 16,0 0-17-16,0 0-17 0,0 0-17 0,-3-104-18 15,3 104-20-15,0 0-20 0,0 0-18 0,0 0-19 16,0 6-9-16,0 8 1 0,0 9 7 0,3 7 12 15,1 11 12-15,1 6 0 0,-1 3-3 16,0-2-2-16,-2 1-2 0,-1-1-1 0,0-7 1 16,-1-3-2-16,0-5-1 0,0-5-6 0,-2-3 1 15,0-3-4-15,-2-3-14 0,1-1-43 0,0-2-77 16,0-1-100-16,2-6-274 0,-1-1-668 0</inkml:trace>
  <inkml:trace contextRef="#ctx0" brushRef="#br0" timeOffset="160380.6845">11201 2443 3242 0,'0'0'249'0,"0"0"-258"0,0 0-18 16,0 0-16-16,0 0-35 0,0 0-39 0,0 0-70 15,0 0-125-15,0 0-350 0,0 0-493 0,0 0 254 0</inkml:trace>
  <inkml:trace contextRef="#ctx0" brushRef="#br0" timeOffset="160910.133">11400 2610 3054 0,'0'0'159'0,"0"0"-82"0,0 0-57 15,0 0-3-15,0 0 18 0,0 0 16 16,0 0 5-16,0 0-1 0,0 0-12 0,0 0-8 16,0 0-3-16,0 0 3 0,0 0-1 0,0 0 3 15,-8-2 3-15,8 2-8 0,0 0-3 0,-2 0-4 16,2 0-10-16,0 0-1 0,0 0-5 16,0 0-5-16,0 0-2 0,0 0-5 0,0 0 0 15,0 2-3-15,0 0 0 0,0-2-2 0,0 1-2 16,0-1-1-16,0 0 0 0,0 2-3 0,6 1 10 15,2 1 3-15,6 3 4 0,2 1 4 0,4 0-5 16,2 0 2-16,1-2-1 0,3-2 5 16,1-2-3-16,1 0 2 0,0-2 1 0,0 0-4 15,-2 0 3-15,-1-5-1 0,-2 2-2 0,-3-2 0 16,-5 2-1-16,-2 0-2 0,-5 1 1 0,-1 1 6 16,-6 1-6-16,-1 0 0 0,0 0 0 15,0 0-6-15,0 0 3 0,0 0 2 0,-1 0-4 16,-1 0-3-16,0 0 2 0,1 1 0 0,-2 1 1 15,2 0 6-15,0-1-5 0,1 2-1 16,-3 3 4-16,-1 4-4 0,1 1 5 0,-5 4 0 16,3 0-1-16,-1 3 2 0,1 3-3 0,0 4 0 15,0 6-1-15,-1 3 0 0,1 7 1 0,-1 4 0 16,2 1 0-16,-1 3-5 0,1-1 4 0,1-1 1 16,0-3-1-16,2 0 6 0,1-6-7 15,0-1-3-15,2-2-3 0,4-4-9 0,-1-2-9 16,2-5-13-16,1-3-22 0,1-6-30 0,0-3-51 15,1-2-70-15,2-6-111 0,-3-1-256 0,-3-2-656 16</inkml:trace>
  <inkml:trace contextRef="#ctx0" brushRef="#br0" timeOffset="161140.1512">12223 2768 2365 0,'0'0'958'0,"0"0"-871"15,0 0-91-15,0 0-31 0,0 0-7 0,0 0 11 16,0 0 18-16,0 0 12 0,0 0 16 16,0 0 0-16,0 0-4 0,0 0-4 0,-44 168-1 15,37-141-2-15,4 1-2 0,-2-1 1 0,1 1-4 16,0 0 0-16,-1-3-6 0,0-2-17 16,1-1-32-16,1-3-52 0,3-3-43 0,-1-4-26 15,1-4-17-15,0-2-25 0,0-3-86 0,0-1-176 16,3-2-155-16,1 0-248 0,1 0 781 0</inkml:trace>
  <inkml:trace contextRef="#ctx0" brushRef="#br0" timeOffset="161261.5246">12363 2297 448 0,'0'0'402'15,"0"0"-523"-15,0 0-157 0,0 0-42 0,0 0 189 16,0 0 131-16,0 0 0 0</inkml:trace>
  <inkml:trace contextRef="#ctx0" brushRef="#br0" timeOffset="162109.5557">12644 2544 0 0,'0'0'501'0,"0"0"-73"0,0 0-90 16,0 0-29-16,0 0-15 0,0 0-37 15,0 0-54-15,0 0-54 0,0 0-37 0,0 0-24 16,0 0-23-16,0 0-6 0,0 0-5 0,0 0-9 15,-8 64-8-15,-12-29-6 0,-4 6-4 0,-2 3-1 16,4 1-2-16,-1 1-2 0,2 1-4 16,4-2-2-16,1-1-5 0,4-2-4 0,7-3-5 15,2-1 4-15,3-7-2 0,6 0 0 0,5-5-2 16,1-1 0-16,7-4 5 0,1-2 3 0,6-4 7 16,2-4 2-16,2-4 2 0,3-5 0 0,-1-2 1 15,1-3-3-15,-2-6 2 0,1-5-3 0,-2-3-2 16,-1-3 1-16,-5-3 1 0,0-1 2 15,-6-6 2-15,-2-2 1 0,-6-5-4 0,-1-3 1 16,-8-3-12-16,-1-4-4 0,-10-2-12 0,-3-2-6 16,-4 2 4-16,-2 6-5 0,-3 5 5 15,2 8-3-15,-1 9 1 0,0 4 1 0,1 7-2 16,2 3-17-16,1 6-29 0,3 1-32 0,-1 1-32 16,4 7-22-16,5 1-7 0,-1 2-6 0,7-1-31 15,2 0-29-15,7-3 34 0,7-2 52 16,4-2 79-16,2-3 81 0,5 0 16 0,2-1 6 15,5-9 10-15,-2 1 11 0,3-3 26 0,1-1 38 16,-4 0 19-16,1 1 11 0,-2-1-7 16,-4 1-27-16,-1 1-9 0,-2 2-12 0,-6-1-14 15,-3 3-16-15,-3 4-19 0,-6 0-14 0,-2 3-10 16,-3 0-13-16,-1 0-12 0,0 8-5 0,0 5-1 16,0 7 1-16,2 7 7 0,0 6 0 0,-2 7-2 15,3 1 1-15,-3 4-4 0,1 1-1 16,-1-1-3-16,0-1-3 0,0-3-2 0,0 0 0 0,0-3 0 15,0-4 0-15,-1-6 2 0,-2-6-2 16,3-5 3-16,-1-4 6 0,0-6-4 0,1 0 4 16,0-6 2-16,0-1-4 0,0 0 14 0,0 0 3 15,0-3 2-15,0-2 8 0,0-2 3 16,2-6-6-16,-2-7-7 0,3-7-6 0,-2-6-15 16,1-5-2-16,-1 0 3 0,1-3-5 0,0-1 1 15,-1-6 0-15,3 2-2 0,0-1 2 16,1 1-2-16,1 2-2 0,0 6 4 0,0 9-2 15,0 7 2-15,-3 9-3 0,-1 7-3 0,0 4-3 16,-1 2-6-16,-1 0-4 0,2 7-1 0,-1 4 7 16,0 9 0-16,2 7 7 0,0 4 5 15,0 7-3-15,-1 1 4 0,-1 3-1 0,3-2 0 0,1 0-1 16,0-2 0-16,5-2 0 0,1-3-3 16,3-1 2-16,5-2-1 0,1-6 1 0,1-2 3 15,1-5 0-15,-1-6 6 0,-1-5 2 0,1-5 6 16,-2-1 5-16,1-4 0 0,-1-9 2 15,-1-4 0-15,-1-6-8 0,2-1 6 0,-1-6 1 16,-4-2 3-16,1-1 2 0,-3-6-1 0,-3-5-5 16,-3-3-6-16,-1-2-2 0,-3 0-6 0,-1 0-3 15,-1 5-1-15,0 4-5 0,-3 6-3 0,-2 6-15 16,-4 6-21-16,-3 3-32 0,-3 5-90 16,-5 3-236-16,2 7-954 0,5 2-542 0</inkml:trace>
  <inkml:trace contextRef="#ctx0" brushRef="#br0" timeOffset="162927.9096">1813 5553 437 0,'0'0'533'15,"0"0"-333"-15,0 0 23 0,0 0 73 16,0 0 36-16,0 0-24 0,0 0-72 0,0 0-50 16,0 0-26-16,0 0-19 0,0 0-17 0,0 0-14 15,-9 0-18-15,9 0-13 0,0 2-18 0,0 1-15 16,0-1-9-16,0 1 3 0,9-2 6 0,5 2 4 15,7 0 4-15,5-1-8 0,6-1-10 16,7-1-8-16,4 0-1 0,5 0-4 0,3 0 1 16,0-3 1-16,4-1-4 0,0-1-6 0,-2 0 0 15,-4 1-2-15,0-1-1 0,-6 0 3 16,-1 2-11-16,-5 0-4 0,-5 0 0 0,-6 0 0 16,-7 2 0-16,-2-1 0 0,-7 0 0 0,0 2 0 15,-5-1 0-15,-1 1 0 0,-2 0 0 0,-2-2 0 16,1 1 0-16,-1 1 0 0,0-1-19 0,0-1-15 15,0 2-15-15,0-1-17 0,2 1-25 0,-2 0-29 16,0-2-59-16,1 2-114 0,-1 0-304 16,0 0-812-16</inkml:trace>
  <inkml:trace contextRef="#ctx0" brushRef="#br0" timeOffset="165178.3107">4084 5325 2801 0,'0'0'127'16,"0"0"-51"-16,0 0-13 0,0 0 0 0,0 0 18 15,0 0 9-15,0 0-7 0,0 0-18 16,0 0-16-16,0 0-12 0,0 0-11 0,0 0-9 16,-31-83-9-16,31 83-7 0,-1 1-10 0,0 5-2 15,-1 5-3-15,2 8 2 0,-2 8 7 0,0 9 5 16,1 8 2-16,-1 4-1 0,1 1-2 0,1-2 2 16,0 1 0-16,0-4 0 0,0 0 0 15,0 0-4-15,0-1-4 0,0-2-5 0,0-1-12 16,0-3-11-16,0-5-24 0,0-3-35 0,0-2-41 15,3-6-55-15,-1-3-64 0,1-1-112 0,1-4-282 16,-1-6-384-16,-1 0 349 0</inkml:trace>
  <inkml:trace contextRef="#ctx0" brushRef="#br0" timeOffset="165560.4148">3996 5770 2163 0,'0'0'194'0,"0"0"-66"0,0 0-31 0,0 0 13 16,0 0 22-16,0 0 5 0,0 0-22 16,0 0-33-16,0 0-35 0,0 0-24 0,0 0-12 15,0 0-7-15,0 0 2 0,0 0-1 0,56-106-2 16,-28 83 3-16,5-2 0 0,4 0-1 0,1-2-1 16,3-1 2-16,0 1 1 0,-1-1 0 15,-1 0 3-15,-3 3-2 0,-5 0-3 0,-1 2 5 16,-7 3 4-16,-2 3 8 0,-4 2 10 0,-5 4 7 15,-4 2 7-15,-2 2 5 0,-4 3 4 0,-2 2 3 16,0 1-4-16,0 1-4 0,0 0-10 16,0 0-10-16,0 0-9 0,0 0-12 0,0 3-7 15,-1 1-11-15,0 4-4 0,0 3 2 0,1 8 3 16,0 7 7-16,0 7 4 0,0 8-2 0,0 0 0 16,0 3 0-16,0 1 2 0,1-1-1 0,1 3 1 15,0-3-1-15,1-2-4 0,3-3 4 16,-1 0-4-16,2-4-1 0,-1 0-9 0,0-3-8 15,3-4-13-15,-2-4-25 0,1-2-22 0,-1-4-40 16,3-4-54-16,-1-1-70 0,2-5-107 16,3-6-284-16,-4-2-515 0,-3 0 204 0</inkml:trace>
  <inkml:trace contextRef="#ctx0" brushRef="#br0" timeOffset="166066.5929">4834 5348 1515 0,'0'0'1045'0,"0"0"-911"0,0 0-66 0,0 0-38 16,0 0 4-16,0 0 9 0,0 0 1 0,0 0-12 16,0 0-11-16,0 0-3 0,0 0 15 15,0 0 21-15,0 0 9 0,0 0 2 0,-27 174-4 16,23-135-13-16,2-1-8 0,0-1-9 0,1 0-9 16,1-3-3-16,0-2-5 0,0-3-3 0,0-3-3 15,1-4-2-15,1-3-1 0,-1-3 0 16,0-2 1-16,0-5-3 0,-1-3 1 0,1-2-1 15,-1-3 3-15,0-1 5 0,0 0 5 0,2 0 10 16,-2 0 7-16,1 0-3 0,-1 0 10 0,0-5 11 16,0 1-1-16,0-7 2 0,0-5-16 15,-3-5-20-15,0-5-8 0,0-6-3 0,-1-3 0 16,1-7-2-16,2-2-1 0,1-4-4 0,0-4-4 16,0-2 0-16,2-1-1 0,4-2 5 0,0 5-1 15,1 5 2-15,0 3 0 0,2 6-3 16,-3 6 2-16,2 4 0 0,-1 5-1 0,2 3-5 15,-2 3-3-15,1 3-4 0,3 1 0 0,0 2 5 16,3 2 0-16,2 1 1 0,3 3-2 0,0 5-7 16,2 0 2-16,-1 3 1 0,2 8-1 0,1 5 1 15,3 2-2-15,-5 3 4 0,1 4-2 16,-2 2 2-16,-2 3-1 0,-5 1-6 0,-2-1 0 16,-1 1 3-16,-5-1 3 0,-3 1 4 0,-2 2 6 15,-9-3 1-15,-1 4-1 0,-4-1 0 0,-4 0-1 16,-5-1-2-16,0-1 1 0,-1-3 3 0,0-3-1 15,2-1 0-15,3-6-5 0,3-1-23 16,5-5-41-16,3-4-78 0,5-2-97 0,3-5-121 16,2-1-140-16,8 0-195 0,0-4-280 0,-2-1 593 15</inkml:trace>
  <inkml:trace contextRef="#ctx0" brushRef="#br0" timeOffset="166465.6243">5599 5132 1984 0,'0'0'933'16,"0"0"-725"-16,0 0-134 0,0 0-43 0,0 0 5 16,0 0 9-16,0 0 4 0,0 0-5 15,0 0-18-15,0 0-16 0,0 0-9 0,0 0-4 16,0 0 4-16,-137 102 4 0,109-76 4 0,4 2 2 16,-2 1 4-16,5 0-2 0,4 0-2 0,1 0-3 15,2 1-8-15,2-4 1 0,4 0-2 0,2-1-4 16,4-4 0-16,2 0-2 0,0-2-2 15,2 0 1-15,8-2 1 0,1-1 2 0,8-1 4 16,2 1 3-16,6-2 2 0,7-4 4 0,5-1-2 16,3-1-2-16,8 0 0 0,-2-2-6 0,1 0 2 15,-1 2-2-15,0 1-3 0,-4 0 3 16,-3 2 2-16,-3 1 0 0,-6 0 2 0,-4 1 1 16,-7 1-5-16,-6-2 1 0,-5 0 1 0,-5 0 0 15,-5 1 5-15,0 0 5 0,-7 5-1 0,-5 0 5 16,-4 2 2-16,-8 0 0 0,-5 1-5 15,-4 0-1-15,-5 1-5 0,-5 1-3 0,1 1 5 16,-6-5-2-16,5 0-2 0,1-4-1 0,-1-1-2 16,6-2 0-16,2-2-3 0,8-2-7 15,4-3-17-15,7-2-37 0,6-3-51 0,7 0-110 16,3-6-230-16,0-2-624 0,1 2-541 0</inkml:trace>
  <inkml:trace contextRef="#ctx0" brushRef="#br0" timeOffset="166748.6096">6308 5642 3622 0,'0'0'121'0,"0"0"-88"16,0 0-31-16,0 0 8 0,0 0 14 16,0 0 22-16,0 0 4 0,0 0-4 0,0 0-2 15,0 0-8-15,0 0-7 0,0 0-5 0,0 0-16 16,0 0-8-16,137-78 0 0,-104 64 0 0,5 0 0 15,-1 2 0-15,2 2 0 0,0-1 0 16,1 3 0-16,-6 2 0 0,-3 1 0 0,-2 2 0 16,-6 2 0-16,-3-1 0 0,-5 2 0 0,-5 0 0 15,-6 0 0-15,1 0 0 0,-4 0 0 0,0 0-10 16,-1 0-28-16,0 0-19 0,0 0-20 16,1 0-27-16,1 0-25 0,4 0-35 0,-4 2-79 15,6 1-132-15,-5-2-622 0,3 1-774 0</inkml:trace>
  <inkml:trace contextRef="#ctx0" brushRef="#br0" timeOffset="167496.5545">8051 5268 2419 0,'0'0'129'0,"0"0"-43"0,0 0-23 15,0 0 23-15,0 0 27 0,0 0 14 0,0 0-18 16,0 0-26-16,0 0-25 0,0 0-15 16,0 0-13-16,0 0-9 0,0 0 2 0,-43-72-3 15,54 60 4-15,5-5-3 0,10-4-4 0,0 0 2 16,5-2-6-16,5 0-1 0,-3 0-4 16,3 3-7-16,-4 3 0 0,-4 3-2 0,-4 3 1 15,-7 3-1-15,-3 3-1 0,-6 2-4 0,-4 2 0 16,-3 1-4-16,-1 0-3 0,0 0-1 0,0 0-5 15,0 0-2-15,-1 1-3 0,-1 2-8 16,-1 2 7-16,-3 0 6 0,1 5 5 0,-4-1 16 16,1 0-2-16,0 1 1 0,3-4 4 0,-2-2-2 15,5-1 3-15,1 1 1 0,0-4 2 0,1 0 1 16,0 0 1-16,0 0 5 0,0 0 0 16,0 0 4-16,0 0-1 0,0 0 0 0,0 0-1 15,0 0-3-15,0 0-6 0,0 1-3 0,0 1-6 16,0 2-3-16,0 3 0 0,0 3 3 0,0 5 5 15,0 8 2-15,0 4 0 0,0 1-2 0,0 7-1 16,0 1-1-16,0 7-2 0,0 2 2 0,0 2-3 16,0 4 2-16,0-2-1 0,-4 0 2 15,2 0 4-15,1-1-4 0,0-2-2 0,0-2-5 16,1-2-7-16,0-4-7 0,0-1-25 0,0-3-39 16,1-3-70-16,1-3-80 0,-1-3-153 15,1-8-490-15,2-6-812 0</inkml:trace>
  <inkml:trace contextRef="#ctx0" brushRef="#br0" timeOffset="168271.0804">8029 5983 3312 0,'0'0'85'0,"0"0"-73"15,0 0-25-15,0 0-2 0,0 0 3 0,0 0-1 16,0 0 2-16,0 0 8 0,0 0-4 0,0 0 7 15,0 0 7-15,0 0-1 0,0 0 3 0,128-121 0 16,-89 98-5-16,2-1-4 0,5-3-2 16,-2 1-6-16,4-1-14 0,-3 0-30 0,3-1-61 15,-6 0-38-15,0-2-12 0,-4 0-4 0,-4-2 20 16,-3-1 2-16,-2-2-7 0,-3-1 3 0,-4 0 39 16,-7-3 45-16,1 1 41 0,-7-1 40 0,-4 2 31 15,-1-2 19-15,-4 2 12 0,0 2 16 16,-6 1 9-16,0 3 16 0,-2 3 14 0,0 4-5 15,-1 4-7-15,1 3-11 0,2 6-2 0,0 3-3 16,0 3-12-16,2 4-19 0,3 1-25 16,-1 0-20-16,1 0-16 0,-1 1-11 0,-1 9-9 15,1 9-4-15,-6 9 5 0,3 7 8 0,-3 8 8 16,0 4 5-16,-3 3 1 0,3 2 0 0,2 1-2 16,-1 1 0-16,-2 0-2 0,4-4-7 15,-2-2 4-15,0-3-1 0,3-7-1 0,-3-3 4 16,5-2-7-16,1-7-1 0,0-3-1 0,1-6 0 15,0-4 0-15,0-4-3 0,0-3 0 0,0-4 1 16,1-2 2-16,0 0 8 0,0 0 6 0,-1-2 4 16,2-4 3-16,4-1 4 0,-3-7-3 15,3-6-6-15,-2-5-1 0,3-5-6 0,-2-4-3 16,3-2-2-16,-2-6-4 0,-2-1 0 0,0-5-2 16,0 1 6-16,-2-5-4 0,3 4 0 0,-1 2-1 15,-2 6-4-15,4 6 6 0,-3 7-2 16,-1 6 1-16,3 10-4 0,-3 3-5 0,-1 5-7 15,1 3-8-15,4 0 5 0,-3 9 2 0,4 6 7 16,3 7 10-16,2 6-3 0,0 6 5 0,4 5-1 16,-1 1 0-16,3 2 4 0,-4-3-8 15,4 3 3-15,-2-6-4 0,-1-2-1 0,1-5 6 16,-2-2-1-16,0-6 1 0,-1-1-4 0,-1-5 2 16,-3-2-1-16,-1-4 2 0,-2-3 2 15,1-3 0-15,-4-1 3 0,2-2 4 0,-4 0 8 16,0 0 10-16,1-2 13 0,-2-3 2 0,5-2-4 15,-2-4-7-15,1-3-9 0,3-2-5 16,-2-5-5-16,0 0-2 0,0-4-5 0,-1-2-7 0,0-4-6 16,1 1 4-16,-2-1-5 0,-1 0-1 15,1 7 7-15,0 3-8 0,-1 6-1 0,-1 2-6 16,0 7-9-16,0 2-12 0,-1 2-18 0,3 2-17 16,-2 0-15-16,1 3 2 0,1 6 4 15,3 4-5-15,-2 2-20 0,4 6-53 0,0-2-59 0,2 3-107 16,-1 2-206-16,-4-7-366 0,1-6-242 15</inkml:trace>
  <inkml:trace contextRef="#ctx0" brushRef="#br0" timeOffset="169570.8068">8155 5486 0 0,'0'0'0'0,"0"0"0"0,0 0 36 0,0 0-3 16,0 0-26-16,0 0-21 0,0 0-32 0,0 0 30 16,0 0 16-16,0 0 0 0,0 0 0 0,0 0 0 15</inkml:trace>
  <inkml:trace contextRef="#ctx0" brushRef="#br0" timeOffset="169886.1246">8335 5418 2987 0,'0'0'62'16,"0"0"-54"-16,0 0-24 0,0 0-3 0,0 0 4 15,0 0 12-15,0 0 1 0,0 0 2 16,0 0 0-16,-130-90-1 0,116 90-1 0,-5 0 3 16,2 0 0-16,-3 4 2 0,3 4-1 0,1 1-2 15,0 1-2-15,4-1-4 0,2 1-1 16,0 1-10-16,2 0-9 0,4 1-15 0,2-2-13 16,2 0-11-16,0 0-13 0,1-2-14 0,3 0-20 15,5-2-40-15,0-1-98 0,0-4-205 0,-2-1-338 16,-3 0-63-16</inkml:trace>
  <inkml:trace contextRef="#ctx0" brushRef="#br0" timeOffset="172134.058">9324 5143 2803 0,'0'0'158'0,"0"0"-128"16,0 0-47-16,0 0 10 0,0 0 27 0,0 0 19 16,0 0 14-16,0 0 2 0,0 0-8 15,0 0-14-15,0 0-18 0,0 0-10 0,0 0-8 16,0 0-2-16,0-52-2 0,0 54 1 0,-1 1 5 16,0 2 4-16,-1 2 7 0,0 1 5 0,-2 1 1 15,3-2 1-15,0-1-2 0,0-4 0 0,1 0-2 16,0-1 0-16,0-1-2 0,0 0 0 15,0 0 0-15,0 0 0 0,0 0 2 0,0 0 1 16,0 0 2-16,0 0 4 0,0 0 1 0,0 0 3 16,0 0-2-16,0 0-1 0,0 0 0 0,0 0-2 15,0-3-2-15,0-1-7 0,0-2-6 16,-2-2-4-16,-3 1-4 0,3-3 2 0,-1 1 0 16,-2 1 1-16,3 0 1 0,-1 2-1 0,-3 0 2 15,4 1 0-15,0 0-1 0,-1 0 2 16,0-1-2-16,1 0 0 0,0 0 0 0,-2 1 0 15,2 0-2-15,0 2 1 0,0 0 1 0,0 2-2 16,-2-1 2-16,3 1-1 0,-1-1 1 0,1 2 0 16,-2-2 0-16,1 1 1 0,2 1 0 15,0-2 1-15,0 2 2 0,0 0-1 0,0 0 1 16,0 0 0-16,0 0 1 0,0 0 1 0,0-1 1 16,0 1 1-16,0-2-2 0,0 2 1 0,0-1 2 15,0-2-5-15,0 1 1 0,0 1-3 0,0-3-4 16,0 3 4-16,0-1 0 0,0 2 0 0,0 0 0 15,0 0-3-15,0 0 0 0,-1 0 1 16,1 0 0-16,0 0 1 0,0 0 0 0,0 0-1 16,0 0-1-16,0 0 3 0,-1 0 0 0,1 0 0 15,0 0 2-15,0 0-2 0,0 0 0 0,0 0 0 16,0 0-2-16,0 0 1 0,0 0-2 16,-1 0 1-16,1 3-6 0,-1 4-2 0,-1 2 1 15,-3 6 1-15,1 7 7 0,-4 7 2 0,0 6 2 16,-2 5-1-16,-1 2-2 0,0 2 3 15,1 1 1-15,-3 1 2 0,1-1 3 0,-4 2 0 16,5-3 1-16,-2 0 0 0,-2-5 0 0,4 1-3 16,0-2-1-16,1-3-4 0,2-5-3 15,4-4 0-15,0-4-1 0,1-3 0 0,0-3 3 16,2-2-9-16,1-4-7 0,0 0-9 0,0-2-12 16,1-2-12-16,2-1-16 0,-2 0-21 0,4-2-39 15,-2 0-69-15,4-1-66 0,0-2-146 0,-1 0-442 16,1-2-594-16</inkml:trace>
  <inkml:trace contextRef="#ctx0" brushRef="#br0" timeOffset="172511.0864">9506 5170 2993 0,'0'0'121'0,"0"0"-63"0,0 0-48 0,0 0-6 16,0 0 6-16,0 0 9 0,0 0 4 0,0 0 4 15,0 0-4-15,0 0 1 0,0 0 4 16,0 0 5-16,0 0 6 0,39-32 3 0,-16 26-7 16,5-2-4-16,3 0-7 0,2-1-4 0,4 1-1 15,-4-3-2-15,4 2 3 0,-5 0-3 16,-3 2 3-16,-4-3 3 0,1 3-1 0,-6-1 3 16,-3 2-2-16,-2 1-1 0,-3 0 1 0,-3 2-5 15,-4 2 3-15,-2 1 0 0,-3 0 2 0,0 0 2 16,0 0-5-16,0 3-6 0,-3 0-6 0,0 3-4 15,2 6-2-15,-1 9 2 0,-2 6 2 16,0 10 1-16,-2 4 4 0,-2 6 0 0,0 1-4 16,0 4 2-16,2 1-4 0,-1 1-2 15,0-3 4-15,4-2-4 0,-1-2 0 0,1-5 2 0,3 0-6 16,0-2 1-16,0-3-1 0,0-2-2 0,0-6-3 16,3-2-11-16,1-5-33 0,-1-2-31 15,4-3-39-15,-1-1-43 0,2-4-89 0,2-3-111 16,0-4-344-16,-3-4-762 0</inkml:trace>
  <inkml:trace contextRef="#ctx0" brushRef="#br0" timeOffset="173133.3201">10408 5060 3332 0,'0'0'204'15,"0"0"-126"-15,0 0-74 0,0 0-24 0,0 0-9 16,0 0 0-16,0 0 3 0,0 0 13 0,0 0 9 15,0 0 14-15,0 0 7 0,0 0-3 16,-35 193 0-16,29-151-3 0,-3 3 0 0,1 1 4 16,0 2-2-16,0-4 0 0,1 0-2 0,-1-3-7 15,4-5 2-15,-2-3-2 0,3-5-1 0,0-8 2 16,-1-1-2-16,3-7-2 0,0-4 2 0,1-5-2 16,0-3 3-16,0 0 5 0,0 0 2 15,0 0 5-15,0-1 6 0,1-2 5 0,0-2 1 16,-1-3 1-16,4-3-3 0,0-9-9 0,1-4-5 15,1-8-6-15,2-5-5 0,2-3 0 0,0-4 1 16,1-6-2-16,2-2 0 0,0-3 0 16,3 0-3-16,-1-2 1 0,2-1-1 0,3-1 1 15,1-2-2-15,2 1 0 0,1 3-3 0,-1 5-5 16,2 6 1-16,2 6-3 0,3 3 0 16,0 8 1-16,0 3-7 0,0 7-6 0,0 6-4 15,-4 7 0-15,-1 6 4 0,-5 0 6 0,-2 8 4 16,-4 6 0-16,-3 5 1 0,-2 6 2 0,-4 4 0 15,-1 5 2-15,-4 0 4 0,0 2 2 16,-6 1 0-16,-4 1-4 0,-4 3-2 0,-4-2 0 16,-3 2 2-16,-3-3 2 0,-6 2 2 0,-4-2-1 15,-2 1 1-15,-2-3 4 0,-1 1-1 0,2-3 4 16,3-2 1-16,4-5 3 0,4 0 5 16,5-6 8-16,2-3 7 0,4-2 3 0,7-2 2 15,2-5-4-15,3-1-4 0,3-2-3 0,0 2 2 16,2-1 4-16,6 2 6 0,4 3 10 0,1 1-3 15,7 2-1-15,0-1-6 0,6 0-12 0,1-1-1 16,3 3-5-16,2-1-6 0,3 2 2 16,0 2-6-16,4 0 0 0,-1 3 2 0,0 1-2 15,-1 1 0-15,2 0-2 0,-2-1 1 0,-3-1-5 16,-2 0 1-16,-3-2-7 0,-5-3-13 0,-2-1-10 16,-7-2-27-16,-1-3-24 0,-4-3-25 15,-2 0-52-15,-4-4-94 0,-2 0-139 0,-1-3-408 16,-1-1-652-16</inkml:trace>
  <inkml:trace contextRef="#ctx0" brushRef="#br0" timeOffset="173297.5687">11299 5707 3269 0,'0'0'185'0,"0"0"-123"0,0 0-33 0,0 0-4 15,0 0 7-15,0 0 0 0,0 0-9 0,0 0-6 16,0 0-8-16,0 0-8 0,0 0-5 0,0 0-14 15,0 0-29-15,-23-35-41 0,19 35-82 0,-2 0-110 16,-2 0-222-16,1 0-648 0,1 0-275 0</inkml:trace>
  <inkml:trace contextRef="#ctx0" brushRef="#br0" timeOffset="174117.1334">11479 4866 3035 0,'0'0'60'16,"0"0"-41"-16,0 0-38 0,0 0-6 0,0 0 12 16,0 0 10-16,0 0 1 0,0 0-5 0,0 0-6 15,0 0-1-15,0 0 2 0,-122-105 4 0,107 122 5 16,-2 5 3-16,-1 7-2 0,2 6 1 15,-4 7 2-15,1 7 0 0,0 4 8 0,-2 6 1 16,3-1-1-16,-1 2-1 0,4-2-1 0,3-3-1 16,2 0 1-16,3-8 0 0,5 0-4 15,2-7 0-15,5-3 3 0,2-5-2 0,4-4 12 16,4-5 6-16,3-5 7 0,4-2 11 0,3-7 3 16,4-4 11-16,2-5 5 0,4 0 2 15,1-11-5-15,3-4-9 0,3-6-14 0,-2-1-3 16,0-4-6-16,-4-2-2 0,0-3 3 0,-5 0 0 15,-6-2 3-15,-4-4 3 0,-4 0 3 0,-8-4-2 16,-5-2-6-16,-4-5-6 0,-1-1-5 0,-8-1-6 16,-7-3-3-16,-3 3-2 0,-5 1-1 15,-1 5-3-15,-4 5-1 0,-1 6-3 0,-3 5-2 16,0 7-4-16,-2 6-14 0,-1 6-10 0,0 5-19 16,1 4-34-16,0 11-45 0,2 8-109 0,7-1-239 15,11-6-1137-15</inkml:trace>
  <inkml:trace contextRef="#ctx0" brushRef="#br0" timeOffset="174563.893">7537 6120 4023 0,'0'0'2'0,"0"0"-52"0,0 0-62 16,0 0-23-16,0 0 20 0,0 0 34 15,0 0 51-15,0 0 25 0,140-74 5 0,-57 63 1 16,13 2 4-16,10 0 4 0,7 1 2 0,8 0 5 15,7 2 1-15,6 0 4 0,2 0 6 0,6 1 3 16,6 3 9-16,4-1-1 0,3 1-1 16,5 2-1-16,2 0-8 0,3 0-1 0,2 0-3 15,0 0-1-15,-2-1-5 0,2 1 0 0,-2-2-4 16,0 0-3-16,-3 1-2 0,-4-1-1 0,-2 2-4 16,-5 0-1-16,-7 0-5 0,-9-1 2 15,-10-1-5-15,-10 1-3 0,-14-2 1 0,-15 1-7 16,-14-1-1-16,-15 0-7 0,-14 1-10 0,-17-1-6 15,-11 0-28-15,-15-2-9 0,-10-2-8 16,-13-4-14-16,-14-3-8 0,-14 2-45 0,-13 0-74 16,-15 1-136-16,-12 5-278 0,17 1-310 0,21 2-134 0</inkml:trace>
  <inkml:trace contextRef="#ctx0" brushRef="#br0" timeOffset="174900.5792">7880 6319 2018 0,'0'0'1081'0,"0"0"-867"0,-144 0-140 15,111 0-38-15,16 0-3 0,10 0-1 0,11 0-2 16,11 0-4-16,14-1-9 0,12-2-2 0,12-4 3 16,16 0 3-16,12-4 3 0,12 1 4 0,11-1 5 15,14-2 3-15,6 1-3 0,14 3 4 16,4-1-4-16,8 1-3 0,8 3 0 0,4 0-11 15,7 2-3-15,-2 1-4 0,3 0-4 0,-4 1 2 16,2 2-1-16,-7-1 0 0,-3 1 1 0,-5-2-5 16,-2 0-1-16,-8 1 0 0,-8-1 3 15,-7 1-4-15,-7-2-1 0,-9 1-1 0,-10-1-7 16,-7-2 8-16,-9 2 0 0,-12 0-1 0,-10 0 0 16,-12 0-6-16,-12 0-3 0,-11 1-6 0,-9 1-5 15,-13 1-18-15,-7-2-16 0,-1-1-3 0,-13 2-20 16,-8-3-15-16,-8 3-47 0,-9 1-122 15,6 0-215-15,8 0-895 0</inkml:trace>
  <inkml:trace contextRef="#ctx0" brushRef="#br0" timeOffset="175732.0126">1531 8423 2517 0,'0'0'50'16,"0"0"-40"-16,0 0-12 0,0 0 5 0,0 0 28 15,0 0 37-15,0 0 30 0,0 0 17 0,0 0 0 16,0 0-20-16,0 0-20 0,0 0-14 0,0-58-13 16,0 58-6-16,2 0-7 0,-2 0-6 15,3 0-2-15,0 0 3 0,3 1 3 0,2 1 9 16,5 3 1-16,0-2-1 0,7 1-1 0,2-1-7 16,3 1-3-16,2-1-3 0,7-3 0 0,1 1-3 15,0-1-1-15,1 0 0 0,2 0-1 16,-3-1 2-16,5-2-5 0,-1-2 1 0,1-1-3 15,1 0-7-15,0-2 5 0,0-2-3 0,0 3-1 16,-2-2-2-16,-3 0-5 0,-2 0-4 0,-4 1 0 16,-6 2 0-16,-5 1-2 0,-5 2-5 15,-7 0-9-15,-3 3-18 0,-2 0-12 0,-2 0-11 16,0 0-14-16,-3 0-30 0,-2 0-71 0,-3 0-139 16,-2 3-297-16,6-2-852 0</inkml:trace>
  <inkml:trace contextRef="#ctx0" brushRef="#br0" timeOffset="178118.7033">12867 5265 753 0,'0'0'434'0,"0"0"-140"0,0 0-70 16,0 0-3-16,0 0 16 0,0 0 4 16,0 0-33-16,0 0-39 0,0 0-34 0,0 0-29 15,0 0-25-15,0 0-22 0,-26-14-15 0,28 14-9 16,1 0-9-16,1 0 1 0,2 0-1 15,4-3-1-15,5 1 0 0,5-2-7 0,4 1-6 16,5-1-3-16,5 0 0 0,2 1 0 0,5-2-1 16,4 0 0-16,1 2-2 0,2-4-1 0,-5 3-4 15,0-1 1-15,-3 0-2 0,-2 2-1 16,-7-1 0-16,-3 2-3 0,-7-1-4 0,-8 1-8 16,-4 2-10-16,0-1-31 0,-7 1-69 0,0 0-113 15,0 0-322-15,-2 0-661 0</inkml:trace>
  <inkml:trace contextRef="#ctx0" brushRef="#br0" timeOffset="178781.9879">14123 4670 2422 0,'0'0'100'0,"0"0"-50"15,0 0-36-15,0 0-3 0,0 0 11 16,0 0 14-16,0 0 7 0,0 0-7 0,0 0-19 16,0 0 3-16,0 0 5 0,0 0 8 0,0 0 25 15,-32 168-17-15,20-103-8 0,-4 4-9 16,2 3-13-16,-1 0-1 0,0-3-5 0,4-1 1 16,2-3-3-16,0-5 2 0,8-1-4 0,1-7-2 15,4-8 0-15,7-4-1 0,2-6 0 0,2-6 0 16,3-5-1-16,4-7-3 0,2-5 2 0,2-6-3 15,4-5-1-15,-1-2-9 0,5-10-8 16,1-4-3-16,-1-6-7 0,1-6 3 0,0-1 2 16,-4-3 3-16,-1 0 5 0,-7-4 14 15,-4 1 4-15,-1 0 6 0,-6-4 8 0,-1 1-3 16,-3-1 1-16,-5 1 7 0,-1 1 3 0,-2 1 4 0,0 0 1 16,-4 3-1-16,0 3 7 0,-4 3 5 15,-1 2 13-15,0 5 5 0,1 1-5 0,0 6-13 16,0 1-13-16,-1 3-11 0,1 2-12 0,-3 4 6 15,1 2 2-15,-1 1 1 0,-2 0 6 0,-2 4-5 16,1 7-1-16,-3 5-3 0,4 2-4 16,-1 3-4-16,0 4 0 0,3 1 0 0,2 3-1 15,3 1 1-15,1 1-1 0,2 2 1 0,3-1 4 16,0 0 0-16,3-1-2 0,6-2 2 16,1-3-1-16,2-2 2 0,5-5 5 0,-1-1-1 15,2-5 3-15,3-2-1 0,-1-5 0 0,1-3 1 16,0-3 5-16,-2 0 4 0,2-6 0 15,-1-5 3-15,-1-3-5 0,1-5 2 0,-2 0-1 16,-5-1 1-16,2-3 0 0,-5-2 3 0,-2 1-1 16,-1-1 0-16,0-3-3 0,-5 1-3 0,-2-2-2 15,0 0-6-15,-1-1-1 0,-7-1-5 16,-1 4-5-16,-1-1-1 0,-2 5-5 0,-5 4-2 0,1 2-7 16,-3 4-10-16,-3 4-13 0,-3 6-9 15,2 3-4-15,-1 0-4 0,0 8-8 0,2 4-24 16,3 5-30-16,7 2-48 0,3 3-111 0,7-5-393 15,1-6-637-15</inkml:trace>
  <inkml:trace contextRef="#ctx0" brushRef="#br0" timeOffset="179032.8447">15336 4628 2822 0,'0'0'119'0,"0"0"-45"0,0 0-33 16,0 0-8-16,0 0 5 0,0 0 3 0,0 0-4 16,0 0-14-16,0 0-10 0,0 0-5 0,0 0-2 15,0 0 5-15,-135-13 5 0,107 46 1 0,-6 3 3 16,2 8-1-16,-2 6 0 0,-2 3-5 16,4 3-6-16,0 3-4 0,0 0-6 0,2-1-2 0,2 0-3 15,3-6-8-15,2-5-16 0,4-2-18 16,5-6-20-16,1-1-24 0,4-8-46 0,1-4-93 15,5-2-235-15,-1-11-392 0,4-5-536 0</inkml:trace>
  <inkml:trace contextRef="#ctx0" brushRef="#br0" timeOffset="179377.2353">14899 4567 1819 0,'0'0'192'15,"0"0"-35"-15,0 0-99 0,0 0-30 0,0 0 2 16,0 0 1-16,0 0-3 0,0 0-6 16,-125-73-7-16,110 77-4 0,-2 3 4 0,2 3 4 15,-2 0 3-15,4 1 3 0,0 1-3 0,1 2-4 16,6-2-3-16,-1 2-8 0,4 0 2 16,-2-1-3-16,4 0-1 0,1-1 4 0,0-1-3 15,2-2 5-15,5-1 7 0,1-2 9 0,1-1 14 16,1-2 13-16,1-3 10 0,2 0 5 0,-1 0 0 15,4-2-6-15,-3-4-8 0,-2-3-3 0,4-2-8 16,-4 2-4-16,-2 0-1 0,-4 2-5 0,1 1 4 16,-5 1-1-16,-1 2-4 0,0 0-6 15,0 3-10-15,0-1-6 0,-1 1-7 0,-3 0-5 16,2 0-15-16,0 1-8 0,-6 7-7 0,0 4-5 16,1 4 1-16,-2 3-20 0,1 3-48 0,3 4-51 15,5 2-107-15,0-4-488 0,0-8-918 0</inkml:trace>
  <inkml:trace contextRef="#ctx0" brushRef="#br0" timeOffset="179739.5501">15224 5331 2486 0,'0'0'70'0,"0"0"-74"0,0 0-1 15,0 0 1-15,0 0 4 0,0 0-1 0,0 0-5 16,0 0-3-16,0 0 3 0,0 0 6 0,-126 8 0 16,113 7 0-16,0 1-2 0,3 1-3 15,3 2-1-15,4-2 0 0,1-1-1 0,2-3 5 16,2-1 4-16,2-1 7 0,4-3 13 0,0-2 6 16,2-1 8-16,1-4 8 0,0-1 12 0,3 0 6 15,2-1 9-15,-1-7-5 0,2-1-11 0,1-2-6 16,-1-2-16-16,1 2-7 0,2-3-7 15,-3 0-5-15,-1 0-2 0,0 1 2 0,-4 1-2 16,-3 4 6-16,-3 0 10 0,-5 5 7 0,-1 0 12 16,0 1-2-16,-5 0-12 0,-1 2-20 15,-7 0-19-15,0 0-16 0,-5 4-7 0,-2 3-4 16,3 3-11-16,0 3-25 0,4 1-41 0,4 3-38 16,3 0-49-16,6-1-100 0,0-3-299 15,5-6-494-15</inkml:trace>
  <inkml:trace contextRef="#ctx0" brushRef="#br0" timeOffset="180196.3097">15864 5030 1609 0,'0'0'714'0,"0"0"-592"16,7-188-54-16,-7 110-7 0,-1 3 4 0,-5-2 1 15,-7-3-4-15,-3 1-30 0,-4 0-6 0,-7-1 15 16,-5 0 19-16,-8 2 21 0,-4-1 22 15,-12 1 4-15,-6 4-1 0,-4 7-19 0,-12 3-25 16,-6 8-17-16,-7 8-18 0,-8 8-3 0,-4 11-4 16,-5 12-6-16,-3 11-6 0,4 8 1 0,-3 18-4 15,-1 15 1-15,4 14-5 0,0 13-2 16,1 11-3-16,1 15-3 0,2 13 1 0,2 16-2 16,2 14 1-16,5 14-4 0,3 13 0 0,9 6 0 15,11 4-5-15,10-9 1 0,15-8 1 16,18-12 0-16,13-7 10 0,15-10 7 0,16-8-1 15,15-3 6-15,13-7-3 0,16-5-3 0,10-6 9 16,12-10-9-16,10-9-1 0,9-8 0 0,10-10-10 16,11-10 5-16,7-10-10 0,6-11-16 15,7-11-4-15,3-9-16 0,6-5-4 0,3-9 0 16,1-11 2-16,-4-8 5 0,-2-7-1 0,-1-8 7 16,-10-9 2-16,0-8 18 0,-12-9 20 0,-7-7 9 15,-10-12 14-15,-12-9 1 0,-11-6 0 0,-14-4 1 16,-19-5-1-16,-12-5-3 0,-20-6 0 15,-12-1 6-15,-14-3 4 0,-20-4 4 0,-17-2 3 16,-17-1-4-16,-15 6-10 0,-18 3-13 0,-16 12-21 16,-15 10-34-16,-16 12-82 0,-9 14-102 0,35 27-408 15,33 19-1115-15</inkml:trace>
  <inkml:trace contextRef="#ctx0" brushRef="#br0" timeOffset="207286.6048">4710 7008 1410 0,'0'0'296'16,"0"0"-38"-16,0 0-19 0,0 0-43 0,0 0-2 16,0 0-11-16,0 0-16 0,0 0-9 15,0 0-27-15,0 0-33 0,0 0-27 0,0 0-26 16,-60-107-19-16,60 107-16 0,0 0-5 0,0 1-9 15,0 4-2-15,0 1 1 0,4 5 7 16,2 7 12-16,1 7 10 0,1 7 5 0,-1 4-2 16,2 0 0-16,1 4-4 0,-3 0 0 0,1 0-1 15,-1-2 0-15,2-1-3 0,-1-2-2 0,-1 3-4 16,1-7-3-16,0 2-3 0,0-4-1 16,-1-3-3-16,-1-3 0 0,2-1-1 0,-5-4 0 15,3-1 4-15,-3-3-7 0,1-3-6 0,0-1-23 16,-2-1-39-16,2-1-77 0,1-2-86 0,0-3-150 15,-1-3-401-15,-2 0-758 0</inkml:trace>
  <inkml:trace contextRef="#ctx0" brushRef="#br0" timeOffset="207759.0519">5144 6660 2376 0,'0'0'293'0,"0"0"-233"0,0 0-55 0,0 0 11 16,0 0 32-16,0 0 25 0,0 0 5 16,0 0-16-16,0 0 7 0,0 0 3 0,0 0 1 15,0 0 8-15,0 0-33 0,0 0-19 0,-4 173-5 16,4-148-7-16,-1 0 1 0,1-1-2 0,0 1-2 16,0-2-3-16,0-1-2 0,0 0-2 15,4-3-3-15,0-2 0 0,2-3-1 0,1 0-2 16,1-1 2-16,2-1-1 0,-1 1 0 0,4-4 0 15,0-1 0-15,2-4 2 0,-3-1 3 0,4-3-2 16,-2 0 3-16,5 0-2 0,-3-2-1 0,2-5-1 16,-1-2 2-16,0-2-1 0,-2-5 4 15,1-2 1-15,-2-3-3 0,0-2 2 0,-2-4-1 16,1 0 3-16,-4-1 0 0,-2 2 1 0,-1 3 2 16,0 2 4-16,-2 2 6 0,-3 4 5 0,-1 4 5 15,0 2 1-15,0 5 1 0,0 2 0 16,0 2-10-16,0 0-8 0,0 0-11 0,0 2-14 15,0 1-6-15,0 3-2 0,0 4 2 0,0 4 6 16,0 8 7-16,0 1 0 0,0 4 4 0,1 2 1 16,1 2-5-16,-1 0 4 0,0 0-1 15,2-4-2-15,-2 1 1 0,1-2 1 0,4-2-3 16,-3 1 1-16,5-2 0 0,-2-2-3 0,0-1 2 16,3-1-3-16,-2-2-6 0,1-2-17 15,-1-1-42-15,2 0-43 0,1-5-94 0,0-1-129 16,0-4-380-16,-5-1-703 0</inkml:trace>
  <inkml:trace contextRef="#ctx0" brushRef="#br0" timeOffset="208062.9292">6097 6448 2829 0,'0'0'194'0,"0"0"-57"16,0 0-33-16,0 0-2 0,0 0 2 0,0 0-4 15,0 0-20-15,0 0-19 0,0 0-20 0,0 0-19 16,0 0-14-16,0 0-10 0,0 0-1 0,0 0 1 16,-65 81 1-16,55-45 2 0,-3 0 0 15,1 5 0-15,0 0-1 0,3-2 2 0,1-2-1 16,1 1-3-16,-1-3 2 0,5-3-2 0,3 0-1 16,0-1 5-16,0-2-4 0,2-3 0 0,6-3 2 15,-3-4-2-15,1-4-1 0,-1-5-1 16,0-3-6-16,-1-3-7 0,-1-2 1 0,0-2-5 15,-3 0 1-15,0 0-8 0,0 0-9 0,0 0 5 16,0-2 3-16,0-2-29 0,0-3-62 0,0-1-97 16,0-5-166-16,0 4-337 0,0 1-711 0</inkml:trace>
  <inkml:trace contextRef="#ctx0" brushRef="#br0" timeOffset="208457.1442">5980 6374 1128 0,'0'0'718'16,"0"0"-470"-16,0 0-68 0,0 0-15 0,0 0 10 15,0 0 23-15,0 0-3 0,0 0-31 16,0 0-40-16,0 0-44 0,0 0-30 0,0 0-16 15,0 0-8-15,-4-39-6 0,4 39-3 0,0 1-6 16,0 2-7-16,0 2-10 0,2 4 6 0,-1 6 8 16,0 8 8-16,-1 5 8 0,0 7-1 15,0 2-7-15,0 4-1 0,-4 4 4 0,-2 3 7 16,-2 5 6-16,-3 3 0 0,0 2-3 0,0 0-3 16,-3 2-3-16,0-1-3 0,2-1-6 0,-2-3-3 15,0-5-3-15,2-5-3 0,2-7 4 0,0-2-5 16,2-6-1-16,4 0 0 0,-2-4-3 15,3-2 0-15,2-2 0 0,0-5 0 0,-2-5-2 16,3-3-4-16,0-4-8 0,0-3-20 0,0-2-22 16,0 0-25-16,0 0-20 0,4-2-24 0,-2-7-89 15,6-8-202-15,-4 3-618 0,2 1-740 0</inkml:trace>
  <inkml:trace contextRef="#ctx0" brushRef="#br0" timeOffset="208812.0948">5806 6291 1514 0,'0'0'682'0,"0"0"-478"16,0 0-52-16,0 0-29 0,0 0 9 0,-118-30 4 16,101 38-16-16,2 4-29 0,-3 4-30 0,5 6-28 15,1 5-16-15,0 1-8 0,4 5-5 16,-1 2 0-16,4 0-2 0,2 0-4 0,2 1 3 15,1-2-2-15,0-1 1 0,7 1 0 0,-2-2-2 16,3-4 1-16,2-2 1 0,-1-3 2 0,1-4-1 16,0-2-2-16,-1-5 2 0,-2-3 5 0,3-3 6 15,-4-5 11-15,3-1 7 0,-3 0 9 0,1-1 7 16,1-6 1-16,0-6 8 0,-3-2 1 16,3-5-3-16,-2-4-4 0,-3-1-14 0,0-5-12 15,-1-1-8-15,-1-2-4 0,-1 4-2 0,0 1-3 16,0 5-2-16,-4 3-3 0,2 4-2 0,-1 3-7 15,1 7-11-15,-1 3-22 0,2 3-38 16,0 0-74-16,1 8-44 0,0 7-29 0,0 8-59 16,0 6-156-16,2-4-607 0,1-7-256 0</inkml:trace>
  <inkml:trace contextRef="#ctx0" brushRef="#br0" timeOffset="209157.1078">6307 6944 2932 0,'0'0'181'15,"0"0"-34"-15,0 0-28 0,0 0-10 0,0 0-20 16,0 0-23-16,0 0-24 0,0 0-12 0,0 0-9 16,0 0-5-16,0 0-8 0,-121-72-7 15,112 90 1-15,-2 5-5 0,4 5 1 0,1 2-1 16,-1 3-4-16,4-1 6 0,3-2-1 0,2 0 0 15,6-4 6-15,1-2-6 0,2 0 0 16,3-4 0-16,4-2 0 0,2-5 2 0,1-2-1 16,1-6 4-16,2-3-4 0,-2-2 5 0,0-5 1 15,-2-6 2-15,0-3 2 0,-3-2 0 0,-3-3 5 16,-4-4 5-16,-1-2 4 0,-5-2 2 16,-3-4-1-16,-1-1-2 0,-3 1-4 0,-7 0-3 15,-1 6-6-15,-7 1-5 0,1 6-4 0,-4 5-7 16,-2 3-7-16,3 6-11 0,2 2-29 15,3 2-49-15,2 5-117 0,5 1-266 0,2-1-1020 0</inkml:trace>
  <inkml:trace contextRef="#ctx0" brushRef="#br0" timeOffset="230151.4684">13683 6250 0 0,'0'0'0'0,"0"0"0"0,0 0 0 0,0 0 0 16,0 0 166-16,0 0 257 0,0 0-39 15,0 0-105-15,0 0-137 0,0 0-119 0,0 0 17 16,0 0 20-16,-25 14 27 0,43-14 28 0,8 0-30 16,2 0-9-16,8 0 5 0,6 0 3 0,8 0 15 15,9 0 1-15,5 0-1 0,6-3-14 16,9 0-16-16,1 0-10 0,3 0-15 0,1-2-8 15,2 2-8-15,-5 0-7 0,-4 0-1 0,-1 0-4 16,-4-2-2-16,-6 2-3 0,-2-2-1 0,-8 1-4 16,-4-1 2-16,-2 0 1 0,-4 1-6 15,-6 0 2-15,-7-1-1 0,-8 2 0 0,-3 0 0 16,-9 0 1-16,-4 1 2 0,-6 2 6 0,-3 0 5 16,0-1-9-16,-4 1-27 0,-4-2-31 15,-5 1-35-15,-5 1-8 0,-9 0-9 0,-4 0-24 16,-9 0-44-16,-4 3-108 0,-6 3-141 0,-2 0-244 15,10 0-194-15,14-3 856 0</inkml:trace>
  <inkml:trace contextRef="#ctx0" brushRef="#br0" timeOffset="230462.5145">13886 6430 76 0,'0'0'313'16,"0"0"-73"-16,0 0-122 0,0 0-21 0,0 0-10 15,0 0-4-15,0 0 17 0,0 0 57 0,0 0 40 16,0 0 41-16,0 0-3 0,0 0-49 15,0 0-30-15,0 0-29 0,21 136-8 0,17-129 4 16,6-3 3-16,7-2 4 0,9-2-9 0,3 0-11 16,8-2-15-16,8-4-14 0,2 0-12 0,3-2-14 15,5-1-13-15,0 1-5 0,-2-3-7 16,2 2-7-16,-2 0-3 0,-5-1-4 0,-7-1 1 16,-4 0-4-16,-7 2 0 0,-6-2-1 0,-7 1-1 15,-2 1-1-15,-7 1 0 0,-2 0-1 16,-8 2-5-16,-2-1 2 0,-8 3-1 0,-2 1-2 15,-3 0 2-15,-8-1-1 0,-5 3-1 0,0 1 2 16,-4 0 5-16,0 0 0 0,0 0-3 16,-3-2-7-16,1 2-14 0,-2-1-16 0,-4-2-34 15,-3 0-41-15,-4 0-67 0,-2 1-97 0,-7-1-152 16,8 3-422-16,1 0-841 0</inkml:trace>
  <inkml:trace contextRef="#ctx0" brushRef="#br0" timeOffset="233518.3767">17455 4952 2243 0,'0'0'53'16,"0"0"2"-16,0 0 15 0,0 0 24 0,0 0 18 15,0 0 13-15,0 0 32 0,0 0-17 0,0 0-22 16,0 0-36-16,0 0-84 0,0 0-38 0,-5-47-23 16,1 58 10-16,0 11 19 0,-5 12 23 15,0 9 25-15,-2 7-3 0,0 6 0 0,-1 0-3 16,-2 4-1-16,1 0 0 0,0 2 2 0,1-1-3 16,1-1 2-16,1-4-1 0,1 0-2 15,1-4 3-15,0-3-6 0,4-6 6 0,0-5-5 16,1-5-1-16,2-6 0 0,0-7-5 0,1-3 7 15,0-6 2-15,0-5 2 0,0-3 12 16,0-3 11-16,0 0 22 0,0 0 24 0,1-1 22 16,0-7 22-16,-1-4-9 0,3-10-29 0,0-13-30 15,-1-12-36-15,0-9-15 0,-1-7 2 0,2-6 5 16,-1-5-7-16,-1-5-1 0,-1-6-2 0,0-1-4 16,0-1 6-16,0-3 0 0,-1 0 0 0,-5-2-2 15,4 2 0-15,-1 0 3 0,-2 14-2 16,3 10 4-16,0 15-2 0,-1 14-3 0,3 12 2 15,0 11-4-15,0 6-2 0,0 5-4 0,0 3-7 16,0 0-8-16,0 0-5 0,0 6 0 0,2 7 8 16,3 9 8-16,3 9 7 0,4 8 4 15,1 8-1-15,5 5-3 0,-1 1 4 0,2 3 0 16,1 1 2-16,-2-5 2 0,5 1-4 0,-1-2 2 16,0-3-1-16,2-3 1 0,2-6-3 0,-3-3-2 15,4-4 1-15,-4-5-6 0,1-3 5 16,-1-3 2-16,-2-4-2 0,-2-5 3 0,-4-4-1 15,1-4 2-15,-2-4 3 0,-1 0 1 0,3-4 7 16,-2-9 1-16,4-5 1 0,0-9 2 16,3-3-5-16,0-9 0 0,0-5-2 0,0-5 0 15,0-6-2-15,-2-4 0 0,1 0-1 0,-4 1-5 16,-1 0 5-16,-3 5 1 0,-1 9 0 0,-3 6 4 16,-3 10-3-16,-2 8 2 0,-2 7 1 15,-1 5 1-15,0 7-3 0,0 1-8 0,0 0-13 16,0 1-14-16,0 10-4 0,-1 6 5 0,-1 12 8 15,-2 13 13-15,-1 10 4 0,-2 11 0 0,2 2 1 16,-2 6-3-16,0 2 4 0,1-3 1 16,0 1 1-16,-1-4-1 0,3-1 1 0,3-3 0 15,0-3-2-15,1-1 5 0,0-4-5 0,3-6-1 16,4-4-2-16,2-6-6 0,-2-6-8 0,2-8-26 16,2-6-27-16,-3-5-43 0,2-3-49 0,3-7 4 15,1-4 20-15,3-1 11 0,2-15-21 16,6-10-144-16,2-7-242 0,-6 2-312 0,-6 9-184 0</inkml:trace>
  <inkml:trace contextRef="#ctx0" brushRef="#br0" timeOffset="233731.2611">18449 4424 47 0,'0'0'625'0,"0"0"-98"0,0 0-114 0,0 0-99 16,0 0-104-16,0 0-57 0,0 0-97 15,0 0-87-15,0 0-11 0,0 0 14 0,0 0 26 16,0 0 43-16,0 0 16 0,0 0-9 0,-24 107-1 15,18-58-9-15,3 5-11 0,-2 1-6 0,3 2-6 16,0 5 1-16,1-3-4 0,0 4-1 0,1-2 1 16,-2 0-8-16,2-5 2 0,0-2 3 15,-1-5-1-15,-1-3 1 0,2-3-4 0,-2-4-11 16,2-5-16-16,0-3-35 0,0-6-142 0,0-5-304 16,0-9-419-16,0-5 3 0</inkml:trace>
  <inkml:trace contextRef="#ctx0" brushRef="#br0" timeOffset="234312.067">18702 4639 734 0,'0'0'387'16,"0"0"-56"-16,0 0-149 0,0 0-70 0,0 0-45 16,0 0-21-16,0 0-21 0,0 0-30 0,0 0 38 15,0 0 23-15,0 0 30 0,0 0 38 16,0 0-34-16,-23 112-27 0,10-77-18 0,-1-1-13 15,-4 2-8-15,-3 2 7 0,-1-2-5 0,-5 1 2 16,0 0 1-16,-1-3-6 0,1-5 5 0,3-3-4 16,4-6 1-16,1-3 4 0,8-4-3 0,0-3-4 15,5-3-9-15,3-4-9 0,2-1-4 16,1 0 0-16,0-2-2 0,0 0 0 0,3 0 4 16,2 1 13-16,2 2 9 0,0 2 6 15,3-1 0-15,4 3-7 0,1-1-9 0,3 0-3 0,1 0-2 16,3 2-3-16,2-3-1 0,-1 3 3 15,4-3-3-15,0 1 3 0,0-1 3 0,2-4-1 16,0 1 0-16,3-2 0 0,0 0-1 0,3 0 1 16,0-5-2-16,-1-1-2 0,-2-2 1 0,-2-3-1 15,-3 0 3-15,-1-5 4 0,-2-2 3 16,0-7 2-16,-3-2 1 0,-1-7-1 0,-3-6-3 16,-3-5-3-16,-3-5-1 0,-2-7-3 0,-4-1 5 15,-4-4 1-15,-1-4 7 0,0 2 2 16,-4-1 3-16,-3 1-1 0,-2 3-6 0,-1 2 4 15,-1 9 6-15,0 7 12 0,1 10 14 0,-4 9 2 16,5 5-10-16,0 7-14 0,1 5-16 0,1 3-12 16,3 3-14-16,0 1-7 0,0 1-9 15,0 12 3-15,-4 6 8 0,-2 11 5 0,-2 9 4 16,0 9 2-16,3 7 0 0,1 5-2 0,3 7 3 16,2 5 2-16,2 3 1 0,1 2 2 0,0 2 0 15,6-3-1-15,-1 0 0 0,3-2-3 16,1-3-1-16,1-5-2 0,2-4-3 0,3-5-3 0,-2-4-12 15,2-3-28-15,-1-9-33 0,0-4-43 16,-2-6-29-16,-2-7-27 0,-1-4-79 0,-2-7-136 16,-3-5-185-16,0-5-218 0,-3-3-16 0</inkml:trace>
  <inkml:trace contextRef="#ctx0" brushRef="#br0" timeOffset="234499.4843">18812 5130 1492 0,'0'0'426'0,"0"0"-92"0,0 0-123 0,0 0-70 16,0 0-35-16,0 0-31 0,0 0-26 0,0 0-11 16,0 0-7-16,0 0 3 0,0 0 5 15,0 0 2-15,152-101-8 0,-110 88-11 0,3 4-4 16,4 0-10-16,-1 2-8 0,-3 4 0 0,2 3-11 16,-4 0-18-16,-3 0-46 0,-6 8-88 0,-5 1-126 15,-5 2-241-15,-8-3-268 0,-9-2-405 0</inkml:trace>
  <inkml:trace contextRef="#ctx0" brushRef="#br0" timeOffset="234804.0729">16893 6737 3147 0,'0'0'152'16,"0"0"-92"-16,0 0-36 0,0 0-45 0,0 0 10 16,0 0 11-16,0 0 14 0,0 0 9 0,124-98-2 15,-53 63 4-15,12-3 6 0,15 0 2 16,12-3-2-16,12 0-4 0,10 2-10 0,6 0-5 16,9 4-5-16,1-1-2 0,0 5 0 0,-4 0-4 15,-5 4 1-15,-8 0 0 0,-9 4-5 0,-8 0-5 16,-13 3-12-16,-10 2-19 0,-16 4-29 15,-14 1-34-15,-13 6-41 0,-17 0-46 0,-13 5-53 16,-14 2-102-16,-7 0-80 0,-14 0-194 0,-3 4-318 16,6-1 465-16</inkml:trace>
  <inkml:trace contextRef="#ctx0" brushRef="#br0" timeOffset="235066.3299">17362 6625 1273 0,'0'0'687'0,"0"0"-364"0,-154 64-142 15,117-42-118-15,21-5-36 0,10-4-23 16,6-2 5-16,8-4 28 0,12-2 41 0,9-3 41 16,12-2 9-16,13-2-2 0,16-10-23 0,12-6-15 15,10-7-2-15,15-6-10 0,9-4-8 0,7-2-17 16,9-3-13-16,8 0-11 0,0-2-11 16,2-2-6-16,-3 0-2 0,0 0-3 0,-5 2 0 15,-8 1 0-15,-6 4-7 0,-10 3 0 0,-13 5 2 16,-11 4-3-16,-11 4 4 0,-12 4 0 0,-12 5-4 15,-13 2-4-15,-11 4-10 0,-10 1-19 16,-9 4-41-16,-8 1-59 0,0 0-41 0,-13 0-67 16,-3 3-139-16,0 2-368 0,5-2-905 0</inkml:trace>
  <inkml:trace contextRef="#ctx0" brushRef="#br0" timeOffset="575207.811">14658 2819 123 0,'0'0'528'16,"0"0"-194"-16,0 0-62 0,0 0-41 0,0 0 4 16,0 0 11-16,0 0-15 0,0 0-25 15,0 0-15-15,0 0-19 0,0 0-16 0,0 0-22 16,-25-46-29-16,25 44-28 0,0 2-21 0,0 0-17 15,2 0-8-15,0 0-8 0,-1-1-4 16,1 1 4-16,6-2 4 0,0 1 4 0,5-4 6 16,6 0 2-16,4-1-1 0,6-2-1 0,1 1-7 15,1-1-3-15,1 0-3 0,0-1 4 0,5-2-1 16,-1 1 1-16,2-4-3 0,3 0-6 16,-2 2-3-16,1-1-4 0,-7 2-5 0,-3 3-3 15,-4 0-1-15,-6 3-4 0,-7 1 2 0,-3 1-1 16,-1 1 1-16,-7 0 4 0,-1 2-3 0,-1 0-2 15,0 0 0-15,0 0-5 0,0 0-1 16,0 0-5-16,0 0-6 0,-1 0-15 0,1 0-13 16,-1 0-23-16,0 0-27 0,0 4-34 0,-4-1-36 15,1 4-54-15,-4 3-121 0,4-2-399 0,-2-2-701 16</inkml:trace>
  <inkml:trace contextRef="#ctx0" brushRef="#br0" timeOffset="575618.8896">16183 1422 1628 0,'0'0'517'0,"0"0"-475"0,0 0-2 0,0 0 1 16,0 0 24-16,0 0 28 0,0 0 17 0,0 0 1 15,0 0-14-15,0 0-23 0,0 0-16 0,0 0-14 16,0 0-17-16,-2-96-13 0,0 96-18 0,-4 0-6 16,-2 11-5-16,-5 6 1 0,-6 10 5 0,-6 7 3 15,-6 10 5-15,-5 8 3 0,-4 4 1 16,-1 8-1-16,0 0 2 0,0 2-2 0,0-1-1 15,4 0 2-15,6-2 0 0,7-3 4 0,5-1 1 16,6-7-6-16,5-7-2 0,6-3 0 16,2-2-6-16,4-4 2 0,7-3 1 0,7-4 3 15,5-1 5-15,6-2 6 0,3-3 1 0,5-4-4 16,2-4 2-16,2-5-5 0,2-2-8 0,3-5-21 16,0-1-46-16,0-2-76 0,-2-2-214 15,-12-3-617-15,-13 1-420 0</inkml:trace>
  <inkml:trace contextRef="#ctx0" brushRef="#br0" timeOffset="576020.4774">16708 1569 2241 0,'0'0'183'0,"0"0"-101"0,0 0-41 0,0 0 17 15,0 0 36-15,0 0 19 0,0 0 3 0,0 0-37 16,0 0-36-16,0 0-30 0,0 0-22 0,0 0-4 16,0 0-5-16,-121 26 5 0,92 12 5 15,-3 9 4-15,-4 3 6 0,4 4 0 0,2 0 0 16,6-2-3-16,-1 0-1 0,9 1-4 0,1-5 2 16,6-2-4-16,5-4-5 0,4-6 0 0,0-5 0 15,9 0 8-15,3-5 2 0,4-1-2 16,0-4 6-16,5-4 7 0,4-5 2 0,-2-3 8 15,6-4-6-15,2-5 2 0,0 0 7 0,1-8-1 16,4-7 7-16,-5-3 1 0,-2-5 1 16,-4-2 9-16,1-4 3 0,-4-6-2 0,-5-3 3 15,-1-7 0-15,-5-6-7 0,-2-1-8 0,-6-3-3 16,-3-2-12-16,0 0-6 0,-7 2-4 0,-6 1-4 16,1 7-4-16,-3 3 1 0,0 8 0 15,0 5-4-15,0 5-8 0,3 8-22 0,3 4-52 0,4 6-51 16,1 3-67-16,4 4-265 0,0 1-323 15,0 0-469-15</inkml:trace>
  <inkml:trace contextRef="#ctx0" brushRef="#br0" timeOffset="576609.4868">17164 1531 2945 0,'0'0'45'16,"0"0"-20"-16,0 0-7 0,0 0 6 0,0 0 10 15,0 0 12-15,0 0-1 0,0 0-2 0,0 0-1 16,0 0-11-16,0 0-10 0,-49 195-6 0,49-146-7 16,0 2-5-16,5-1 1 0,3 1-1 15,0-1 0-15,2-1 0 0,-2-1-1 0,0-7 0 16,0-2 0-16,-2-7-2 0,-3-3-1 0,-2-4-1 16,0-5 1-16,-1-6 3 0,0-7 0 15,0-2 1-15,0-2 5 0,0-3 9 0,0 0 11 16,0 0 11-16,-2-1 1 0,-1-9-6 0,-3-1-10 15,-5-6-8-15,2-2 2 0,1-6 2 0,-2-4 4 16,3-3 0-16,0-4-4 0,4-3 0 0,2-6-7 16,1-3-4-16,0-2-6 0,4-4-5 0,4-1 1 15,2 0-3-15,3-1 4 0,3 2 0 16,0 3-6-16,4-1 1 0,4 5-3 0,0 6-1 16,4 4 3-16,0 5-1 0,2 4-2 0,3 6-2 15,-3 7-3-15,-1 3 1 0,1 4-3 16,-3 5 1-16,1 2-2 0,-5 1-2 0,-2 1-3 15,-1 7-1-15,-2 5 2 0,-5 0-3 0,-4 5-4 16,-1 2-11-16,-7 5-4 0,-1 2 4 0,-6 6 11 16,-7-1 13-16,-7 3 5 0,-3 2 6 15,-6 2 0-15,-4-3 2 0,-4 1-4 0,0 0-4 16,-1-2 4-16,-3-1-3 0,3-2 5 0,2-2 2 16,2-3 0-16,4-1 1 0,6 1 3 0,3-5-1 15,5-2 1-15,3-1 0 0,5-2-4 16,5-4-1-16,2 1-7 0,1 0-1 0,0 0 1 15,4-2 3-15,3 1 8 0,4 0 5 0,1-1 5 16,3 1-2-16,2-1 2 0,6 0-1 0,2-1-2 16,1 1 2-16,1-1-4 0,3 0-2 0,-1-2-3 15,2 0 0-15,-2 1-5 0,-2-1-13 16,0-1-27-16,1-3-56 0,-4 0-68 0,4-2-96 16,-4-2-253-16,-6-1-382 0,-5 0-350 0</inkml:trace>
  <inkml:trace contextRef="#ctx0" brushRef="#br0" timeOffset="576930.5591">18246 1287 1950 0,'0'0'290'0,"0"0"-61"16,0 0-68-16,0 0-31 0,0 0 10 0,0 0 9 15,0 0-14-15,0 0-22 0,0 0-31 16,0 0-35-16,0 0-24 0,0 0-19 0,0 0-8 15,-62-72-1-15,36 95 5 0,-5 6 3 0,-4 3 4 16,-1 6 3-16,1 6-1 0,-1 1 2 0,3 6 2 16,2 0 4-16,1-1 0 0,6 0 2 0,5-3-3 15,1-3 1-15,8-2-4 0,4-1-2 16,3-2-1-16,3-4-6 0,3-1 0 0,6-2-3 16,4-1-2-16,2 0-4 0,4-4 3 0,2-1 2 15,5-4-1-15,-1-6 4 0,4 0-3 0,0-2 1 16,4-5-2-16,-2-3-8 0,1-1-23 0,-3-5-27 15,-4 0-74-15,-3 0-14 0,-2 0 0 16,-5-5-7-16,-3-4-2 0,-5-2-205 0,-2 0-522 16,-3 5-568-16</inkml:trace>
  <inkml:trace contextRef="#ctx0" brushRef="#br0" timeOffset="577095.9171">17896 1936 1639 0,'0'0'468'0,"0"0"-205"0,0 0-101 16,0 0-25-16,0 0 5 0,0 0-9 15,0 0-20-15,0 0-26 0,0 0-30 0,0 0-22 16,0 0 3-16,0 0 0 0,0 0 3 0,0 0 6 16,54-21-18-16,-22 16-12 0,5-1-6 0,2-3-7 15,4-1-6-15,-1-1-13 0,-1-1-43 0,1 0-96 16,-4-3-208-16,-10 4-724 0,-13 3-657 0</inkml:trace>
  <inkml:trace contextRef="#ctx0" brushRef="#br0" timeOffset="577852.9178">19289 1345 2811 0,'0'0'57'0,"0"0"-15"0,0 0-15 15,0 0 27-15,0 0 35 0,0 0 22 16,0 0 11-16,0 0-14 0,0 0-24 0,0 0-21 16,0 0-22-16,0 0-22 0,0 0-17 0,-30-116-14 15,29 123-6-15,-2 7 3 0,1 7 5 0,-5 9 11 16,4 8 6-16,-4 5 2 0,1 4-1 0,3 2-1 16,-1 2-5-16,4 0 2 0,-1 1-2 15,1 0-1-15,0-1 1 0,1-1-2 0,3-2-3 16,1-4 3-16,3-2 0 0,-2-2 0 0,2-1 5 15,-1-6-4-15,1-4 0 0,-3-5 0 16,0-7-1-16,-1-4 1 0,-3-5 1 0,0-4 1 16,-1-2 3-16,1-2 7 0,-1 0 8 0,0 0 19 15,0-5 10-15,-2-7-7 0,-3-7-7 0,-4-8-17 16,-2-7-16-16,-2-7 4 0,1-7 1 16,0-3 2-16,0-2 2 0,5-4-1 0,-2-2-2 15,5 0-1-15,2-2-4 0,2 1-2 0,0 2-3 16,0 8 2-16,0 4-2 0,2 8 3 15,1 6 0-15,1 5 0 0,2 7 2 0,-2 5-2 16,2 2-3-16,3 2-3 0,-1 0-2 0,5 2-2 16,3 1-1-16,3 2 1 0,4 3 1 0,5 3 1 15,3 0 1-15,4 3 2 0,2 7-1 0,4 6 0 16,3 3 0-16,-2 5 0 0,-2 7-2 16,0 2 1-16,-9 6 0 0,-1 3-2 0,-7 3 0 0,-3 1-3 15,-4 1 0-15,-7 0 1 0,-4-1 1 16,-5 0-1-16,-1-2 0 0,-9 0 0 0,-4-3-3 15,-3-1 3-15,-6-5-1 0,-3-1 2 0,-2-2 6 16,-5-3-3-16,1-3 2 0,0-4 1 16,0-5-5-16,4-5 7 0,4-3-2 0,4-4-9 15,3 0-17-15,5-4-24 0,3-1-24 0,5 0-21 16,3 0-37-16,1 0-94 0,3-9-199 16,3 1-489-16,1 0-625 0</inkml:trace>
  <inkml:trace contextRef="#ctx0" brushRef="#br0" timeOffset="578073.3523">20028 1249 2859 0,'0'0'150'0,"0"0"-62"15,0 0-39-15,0 0-12 0,0 0 3 0,0 0-5 16,0 0-10-16,0 0 4 0,0 0 4 0,0 0 7 16,0 0 7-16,0 0-5 0,0 0-9 0,58 157-8 15,-47-113-11-15,-1-2-6 0,-1 3-1 16,-2-1-4-16,2 1 0 0,-4-4 0 0,1-3-1 15,-2-7-1-15,1-1-1 0,-1-5-4 0,-1-1-5 16,1-4-12-16,-1-3-25 0,-1-4-44 0,-1-2-55 16,0-3-56-16,1-4-103 0,-1-2-119 15,-1-2-380-15,0 0-724 0</inkml:trace>
  <inkml:trace contextRef="#ctx0" brushRef="#br0" timeOffset="578226.3669">20182 1015 1227 0,'0'0'144'0,"0"0"-138"16,0 0-51-16,0 0-18 0,0 0 7 0,0 0 7 15,0 0 15-15,0 0-3 0,0 0-13 0,118-86-26 16,-83 85-66-16,3 1-163 0,-10 0-130 16,-7 0 350-16</inkml:trace>
  <inkml:trace contextRef="#ctx0" brushRef="#br0" timeOffset="578609.5199">20776 1015 0 0,'0'0'107'0,"0"0"455"0,0 0-14 16,0 0-32-16,0 0-96 0,0 0-102 0,0 0-68 16,0 0-51-16,-13 164-43 0,6-128-29 15,-2 2-27-15,-2 7-18 0,1 5-15 0,1 4-19 16,-2 1-8-16,3 0-10 0,2-1-6 0,1-3-2 16,3-4-7-16,1-4-2 0,1-1 3 0,0-7 0 15,0-4 1-15,2-5-1 0,1-3-3 16,0-6 0-16,1-3-2 0,-4-5-3 0,1-5 1 15,0 0 1-15,-1-4 4 0,2 0 12 0,-2 0 12 16,0 0 10-16,0 0 6 0,0 0 0 16,0-2-4-16,0-1-12 0,0-5-38 0,0-4 0 15,0-10 0-15,0-5 0 0,-3-9 0 0,2-5 0 16,0-7 0-16,1-2 0 0,0-4 0 0,0-4 0 16,1-2 0-16,5-2 0 0,-1 4 0 0,5 2 0 15,-2 3 0-15,1 6 0 0,0 3 0 16,3 5 0-16,-2 5 0 0,1 5 0 0,0 4 0 15,0 3 0-15,4 6 0 0,0 1 0 0,3 4 0 16,0 2 0-16,3 1 0 0,3 3 0 16,-1 4 0-16,5 1 0 0,-2 0 0 0,3 3-10 15,-3 8-15-15,-1 1-12 0,-4 5-16 0,-4 4-16 16,1 4-16-16,-7 3-16 0,0 0-36 0,-6 5-61 16,-5-1-97-16,0-6-388 0,0-9-1021 0</inkml:trace>
  <inkml:trace contextRef="#ctx0" brushRef="#br0" timeOffset="578776.4917">20739 1706 2712 0,'0'0'106'0,"0"0"-49"0,0 0 16 0,0 0 37 16,0 0 15-16,0 0-3 0,0 0-58 15,0 0-54-15,0 0-23 0,0 0-14 0,0 0-1 0,0 0 0 16,162-115-31-16,-102 90-83 0,5 1-193 15,-17 4-649-15,-12 6-721 0</inkml:trace>
  <inkml:trace contextRef="#ctx0" brushRef="#br0" timeOffset="579207.5177">21605 1091 2491 0,'0'0'173'0,"0"0"-38"0,0 0 16 15,0 0 10-15,0 0-3 0,0 0-34 0,0 0-47 16,0 0-32-16,0 0-18 0,0 0-20 15,0 0-14-15,0 0-10 0,0 0 6 0,0 0 5 16,-16 35 11-16,14-6 10 0,-2 6-3 0,3 4 3 16,1 2-4-16,0 2-3 0,1 1 0 15,4 1-3-15,-1 1 0 0,1-2-2 0,-2 0-2 16,2-3 0-16,-2-3 0 0,0-4-2 0,-3-5 3 16,2-2 0-16,-2-6 0 0,2-4 0 0,-2-3 0 15,0-4-6-15,0-2-5 0,0-3-8 16,0-2-8-16,0-3 2 0,0 0 7 0,0 0 10 15,1 0 13-15,-1-2 8 0,0-4 0 0,0-3-4 16,0-7-2-16,0-4-8 0,0-3 0 16,0-6 3-16,-3-3-1 0,0-3 2 0,-1-7 0 0,-2-1 1 15,4-3 1-15,-3-1 1 0,2-1 0 16,3 0 2-16,0 2-2 0,0 2 6 0,0 1 2 16,3 3 3-16,4 2 1 0,-1 3-2 0,-1 2-3 15,4 2-1-15,-1 4 1 0,2 2-7 16,1 0-3-16,0 6-5 0,2 2-5 0,0 3 1 0,3 0-1 15,-3 5 2-15,6 0-2 0,0 1 2 16,3 2-2-16,1 3-4 0,-3 0-9 0,0 3-21 16,-2 0-41-16,0 6-65 0,-2 5-75 0,-2 4-84 15,-3-1-243-15,-4-3-729 0</inkml:trace>
  <inkml:trace contextRef="#ctx0" brushRef="#br0" timeOffset="579400.647">21689 1448 3076 0,'0'0'89'0,"0"0"10"0,0 0 12 15,0 0 8-15,0 0 4 0,0 0-31 16,0 0-30-16,0 0-21 0,0 0-21 0,0 0-5 16,0 0-10-16,0 0 1 0,0 0-1 0,0 0-6 15,136-47-2-15,-96 42-9 0,-1 4-18 16,2-1-30-16,-1 0-58 0,0 2-88 0,-1 0-157 0,-11 0-672 15,-10 0-747-15</inkml:trace>
  <inkml:trace contextRef="#ctx0" brushRef="#br0" timeOffset="580010.9022">21062 2408 1771 0,'0'0'341'0,"0"0"-63"0,0 0-75 16,0 0-41-16,51-167 3 0,-49 154 8 0,0 0-6 15,-1 6-20-15,-1 4-34 0,0 3-30 0,0 0-34 16,0 0-28-16,-1 0-18 0,-2 4-12 0,2 4-4 15,-2 7 5-15,-2 8 13 0,2 10 7 16,-4 8 8-16,3 8 0 0,-3 5-4 0,3 4 1 16,0 0-2-16,2 6-3 0,2 0-1 0,0 3-3 15,0 4-1-15,8 1 0 0,0-3 0 16,0-3 0-16,2-6-1 0,3-6-3 0,-2-5-1 0,1-6 0 16,-2-2-2-16,-1-4-16 0,2-2-21 15,-3-2-21-15,-4-5-38 0,1-3-74 0,-4-3-117 16,-1-7-344-16,0-6-884 0</inkml:trace>
  <inkml:trace contextRef="#ctx0" brushRef="#br0" timeOffset="580257.5944">20697 3130 3084 0,'0'0'163'0,"0"0"-92"16,0 0-36-16,0 0 2 0,0 0 19 0,0 0 10 15,0 0-4-15,0 0-27 0,0 0-29 16,0 0-19-16,0 0 1 0,0 0 6 0,0 0 11 16,0 0 10-16,21 29-2 0,14-1-3 0,4 1-3 15,6 0-2-15,1 2-2 0,2-2-3 0,1-2-2 16,-3-2-5-16,-2-1-11 0,-4-5-14 0,-5-2-25 16,-2-3-53-16,-4-3-56 0,0-3-74 15,-3-4-146-15,-7-1-414 0,-7-1-665 0</inkml:trace>
  <inkml:trace contextRef="#ctx0" brushRef="#br0" timeOffset="580478.9247">21524 3049 1929 0,'0'0'310'16,"0"0"-137"-16,0 0-46 0,0 0 4 16,0 0 26-16,0 0 29 0,0 0 4 0,0 0-10 15,0 0-20-15,0 0-37 0,0 0-35 0,-124 107-20 16,100-87-9-16,-1 0-4 0,0 0-8 0,4-2-9 15,-3 2-8-15,0 0-9 0,1-1-8 0,3 0-3 16,-1 1-10-16,2 1 0 0,-1 0 0 16,3 0 0-16,3 1 0 0,3 1-7 0,1-2-13 15,5 2-23-15,2 2-27 0,3-2-23 0,0-2-25 16,8 1-27-16,0-3-52 0,0-1-80 0,-2-6-218 16,1-4-827-16</inkml:trace>
  <inkml:trace contextRef="#ctx0" brushRef="#br0" timeOffset="608166.88">11316 7088 2330 0,'0'0'263'0,"0"0"-220"0,0 0-49 16,0 0-20-16,0 0 2 0,0 0 9 0,0 0 12 16,0 0 6-16,0 0 1 0,0 0 2 0,0 0-4 15,0 0-4-15,0-31-4 0,0 31-4 0,0 0 0 16,0 0 2-16,0 3 10 0,0 5 12 15,0 1 6-15,0 5 8 0,0 3 3 0,3 3 1 16,1 1 4-16,0 4 4 0,2 1 1 0,-1 2-2 16,3 3 1-16,1 0-2 0,0 7-3 0,0 0-2 15,1 5-3-15,-1 6-2 0,-2 4 0 16,1 8-3-16,0 5-2 0,-4 6-1 0,0 6-3 16,-3 7-1-16,-1 5 0 0,0 6-3 0,0 4-1 15,-4 7-1-15,0 6-2 0,1 5-2 16,-2 8 0-16,2 6-3 0,2 4 1 0,1 8 1 15,0 5-2-15,0 9 2 0,0 4-2 0,0 3-3 16,3 8 2-16,-2 3-2 0,0 5 2 0,-1 7 2 16,0 6 2-16,0 5-1 0,0 6 4 15,-2 7 0-15,-2 1 1 0,-1 5 2 0,3 2-3 16,0-2 0-16,2-2-5 0,0-3 1 0,0-3 3 16,1-2-2-16,0 0-1 0,3-4-1 0,3-2-5 15,0 0 0-15,0-4-1 0,4 0 1 0,0 0 3 16,1-3-2-16,1-2 2 0,1-2-3 15,3-1 0-15,0-4 3 0,2-6-1 0,-2 0 0 16,2-3-4-16,0-4 3 0,0-1-1 0,1-1 1 16,-2-6 3-16,2-4-6 0,-3-6 0 0,3-2 0 15,-1-5 0-15,-3-3 3 0,-1-4-2 16,-1 0 1-16,-3-3 0 0,0-3 0 0,-1 0 1 16,0-3 3-16,0-2 4 0,0-5-4 0,2-7 6 15,0-7-5-15,-1-9-6 0,4-7-1 0,0-5-12 16,-1-9-4-16,4-9-11 0,1-9-25 15,2-8-27-15,-2-10-49 0,0-12-95 0,-1-8-119 16,-3-11-414-16,-6-8-630 0</inkml:trace>
  <inkml:trace contextRef="#ctx0" brushRef="#br0" timeOffset="608961.7064">23 9344 2110 0,'0'0'39'16,"0"0"-74"-16,0 0-13 0,0 0 13 0,0 0 59 15,0 0-13-15,0 0 11 0,0 0 13 16,0 0 10-16,0 0 0 0,132 25-2 0,-98-18 1 15,21 6-11-15,16 1-59 0,17 5-6 0,22 3-5 16,4 0 5-16,11-1 65 0,24 2 1 0,22 0 4 16,12 0-21-16,2-3 1 0,-16-5 2 15,-10-1-6-15,-4-3 21 0,10 1-6 0,8-1 0 16,10-1 2-16,10 1-2 0,9-2-1 0,12-1-3 16,9-3-5-16,13-2-8 0,13-3-1 15,16 0 0-15,11 0-1 0,13-5 2 0,15-2 1 16,10-4-4-16,13 0-2 0,9 0-2 0,11-1-4 15,8 0 3-15,7 1-3 0,6-1 1 16,5-1 2-16,5 2-1 0,5 3 0 0,5-3 2 16,6 2-4-16,3-1 2 0,6 0-1 0,1 2 5 15,6-1 7-15,1 1 0 0,3 3-1 0,1 1 2 16,5 1 0-16,-3 2-2 0,0 1 9 16,-5 0-1-16,0 0 0 0,-7 1 2 0,-5 2 0 15,-4 0 1-15,-5 1 7 0,-7 4 3 0,-8 0 1 16,-6 1 9-16,-7 0 1 0,-8 2 3 0,-13-1-7 15,-10 0-12-15,-10-1-6 0,-17-1-10 0,-10-2-1 16,-16-3-3-16,-15 0-7 0,-15-1 0 0,-18-2-6 16,-14 0-3-16,-17-2-10 0,-17-4-15 15,-19-5-47-15,-18-4-93 0,-22-2-230 0,-37 2-755 16,-34 4-291-16</inkml:trace>
  <inkml:trace contextRef="#ctx0" brushRef="#br0" timeOffset="610150.5161">6865 8573 616 0,'0'0'275'0,"0"0"-13"0,0 0-26 16,0 0-27-16,0-169 21 0,0 139-2 0,0 5-10 16,-2 3-25-16,-2 3-41 0,0 4-27 0,0 2-28 15,-3 3-19-15,2 1-18 0,0 1-19 16,-4 2-11-16,-2 3-9 0,1 1-10 0,-4 2-5 15,-3 2-6-15,-3 10-3 0,0 8 0 0,-4 8 1 16,-4 7 1-16,-2 8 2 0,0 4 1 16,-1 7-4-16,1 3 4 0,0 3-2 0,4-2 1 15,3 1 1-15,5-4-1 0,3-3-2 0,4-1-4 16,2-2-2-16,7-5-3 0,2-1-1 0,0-3 0 16,9-4 0-16,3-3-4 0,6-4 1 0,3-2-6 15,4-3-4-15,6-3-21 0,8-4-22 16,2-3-29-16,6-3-38 0,-1-7-42 0,4-2-110 15,-11-2-279-15,-14 0-632 0</inkml:trace>
  <inkml:trace contextRef="#ctx0" brushRef="#br0" timeOffset="610504.2731">7557 8501 2222 0,'0'0'153'0,"0"0"-59"0,0 0-26 15,0 0 14-15,0 0 24 0,0 0 10 0,0 0-16 16,0 0-24-16,0 0-30 0,-134-105-15 0,112 111-7 16,0 8-10-16,-4 5-4 0,1 8-2 15,-2 7-4-15,-3 4 2 0,1 8 3 0,0 3-2 16,3 2 5-16,1 1-3 0,5-1-4 0,5-1-3 16,4-3-2-16,4 0-3 0,6-6 0 0,1-2 0 15,2-4-2-15,7-4 1 0,7-4 0 16,-2-4 0-16,7-3 2 0,-1-3-1 0,8-4-3 15,-3-6-1-15,3-4 2 0,2-3 6 0,-1 0 4 16,-1-10 10-16,-2-4 4 0,2-5 0 0,-4-4 2 16,3-1-4-16,-5-6-2 0,0-1-1 15,-4-2-6-15,-2-3-1 0,-6-2-6 0,-4 1-1 16,1-1-2-16,-6 4-3 0,-1 2-10 0,0 4-12 16,-9 5-8-16,0 4-28 0,-1 3-29 0,-2 4-31 15,0 2-90-15,-4 4-231 0,6 5-423 0,5-1-544 16</inkml:trace>
  <inkml:trace contextRef="#ctx0" brushRef="#br0" timeOffset="610950.1118">6696 9403 1337 0,'0'0'124'0,"0"0"-75"15,0 0-21-15,0 0 30 0,70-175 76 0,-53 144 63 16,0 5 35-16,-5 1 10 0,0 5-37 0,-3 1-36 15,-3 5-15-15,-1 1-17 0,0 6-10 16,-1 0-20-16,-2 4-15 0,-2 2-10 0,0 1-10 16,0 0-10-16,0 0-12 0,0 0-12 0,0 1-17 15,0 5-4-15,0 4-4 0,0 4 2 16,2 5 5-16,3 4-1 0,-2 7-1 0,1 0 0 16,1 4-3-16,-2-2-2 0,2 2 2 0,-1-1-3 15,2-2-3-15,-3 2-2 0,-1-6-4 0,1 1-2 16,0-5 3-16,-2-2-3 0,0-1-2 15,-1-1-1-15,0-4-7 0,0-2-3 0,0-5-12 16,0-1-17-16,0-4-24 0,1-2-30 0,-1-1-29 16,1 0-45-16,3 0-42 0,0-3-39 15,1-6-122-15,0 0-462 0,-3 2-810 0</inkml:trace>
  <inkml:trace contextRef="#ctx0" brushRef="#br0" timeOffset="612035.8216">13612 8690 1822 0,'0'0'110'0,"0"0"-24"0,0 0-3 0,0 0 42 16,0 0 53-16,0 0 41 0,0 0-4 15,0 0-28-15,0 0-37 0,0 0-46 0,0 0-39 16,0 0-25-16,15-139-19 0,-15 139-17 16,0 1-16-16,0 9-5 0,0 3 1 0,0 12 7 0,0 7 11 15,0 8 3-15,0 8-2 0,-2 2-1 16,-1 4-1-16,1-1-5 0,-4 0 4 0,3-4 0 15,-1-4 2-15,0-4 3 0,-1-4-3 0,0-4-1 16,3-3-2-16,-1-6 3 0,0 1-2 0,2-7 2 16,0-4 2-16,1-3-6 0,0-7 4 15,0-1 3-15,0-3 5 0,0 0 9 0,0 0 3 16,0 0 7-16,0 0 8 0,0-5 7 0,0-3 0 16,1-8-9-16,2-5-13 0,1-10-7 0,-2-3-8 15,1-8 1-15,1-3-2 0,-3-9 2 16,-1-5-2-16,0-7 0 0,0-3 1 0,-3-6-6 15,-3-1 7-15,2-4-3 0,-2 1 1 0,-1 9 1 16,2 7 0-16,-3 10 3 0,3 8 0 16,0 10 3-16,-1 7-4 0,2 8-1 0,1 6-2 15,-2 5-3-15,4 5-1 0,1 2-3 0,0 2-9 16,0 0-14-16,0 2-13 0,0 8 5 0,7 8 9 16,0 10 12-16,2 9 13 0,6 8-1 15,-1 5 0-15,6 4-4 0,4 1 1 0,0 0-1 16,1 0-1-16,1 0 4 0,4-5-4 0,0 0 0 15,1 0 0-15,0-6-3 0,2-4 3 0,0-3 0 16,0-6 2-16,-3-4 1 0,-2-4-3 0,-4-6 0 16,-5-6-2-16,-4-5-5 0,-4-4 6 0,-1-2 5 15,-3-2 9-15,-4-7 5 0,0-5 4 16,0-3-3-16,-2-5-8 0,-1-5 2 0,0-2-9 16,-2-3-5-16,-5-2-10 0,-1-3-9 0,-2-1-8 15,4 0-16-15,-2 0-15 0,1 4-24 16,3 1-23-16,3 5-46 0,1 3-58 0,3 4-96 15,5 4-176-15,3 5-203 0,-1 3-182 0,-3 5 309 0</inkml:trace>
  <inkml:trace contextRef="#ctx0" brushRef="#br0" timeOffset="612421.3797">14727 8454 2205 0,'0'0'196'0,"0"0"-66"0,0 0-58 0,0 0 9 16,0 0 19-16,0 0 10 0,0 0-8 0,0 0-14 16,0 0-18-16,0 0-22 0,-120-63-19 0,104 82-11 15,2 3-9-15,1 6 0 0,-2 3-5 16,4 3-4-16,1 3-2 0,4 1-2 0,1 2 1 16,3-2 0-16,2 2 2 0,0-2-3 0,2 1-1 15,5-2 0-15,-1 0-1 0,3-4 0 0,2 0 1 16,3-6 0-16,-2-2-1 0,1-7 0 15,-1-2 0-15,3-8-3 0,-3-3 5 0,-1-4 11 16,2-1 9-16,1-1 15 0,0-11 6 0,0-3-1 16,2-7-2-16,1-4-7 0,-2-6-1 15,1-2-6-15,-3-4-1 0,-2-4-2 0,-1-2-4 16,-1-4 1-16,-6-1-2 0,-1 2-1 0,-2 0 1 16,-6 6-2-16,-5 4 1 0,-5 7 0 0,-2 2-7 15,-4 6-4-15,-1 7-7 0,-7 6-6 16,0 6-5-16,-1 3-4 0,2 4-7 0,4 9-16 15,2 2-33-15,8 3-47 0,4 5-36 0,8 2-80 16,3 2-215-16,2-5-304 0,2-6-514 0</inkml:trace>
  <inkml:trace contextRef="#ctx0" brushRef="#br0" timeOffset="612891.9148">15983 8224 1930 0,'0'0'985'0,"0"0"-870"16,0 0-6-16,0 0-10 0,0 0 12 0,0 0 2 15,0 0-23-15,0 0-28 0,0 0-20 16,-115-134-15-16,96 141-10 0,-2 10-9 0,0 5-4 16,-3 9-3-16,-2 9 0 0,1 6-2 0,-2 5 1 15,0 5-1-15,4 3 0 0,3 2 1 16,2-3 0-16,6 2-2 0,3-6-3 0,6-3 1 15,2-4-4-15,1-2 5 0,2-7-2 0,7-1-1 16,1-6 2-16,1-2-4 0,7-6 1 0,-3-5 1 16,6-4 0-16,3-5 2 0,-1-6 5 0,-2-3 3 15,5 0 5-15,-2-10 3 0,-1-4 1 0,2-5 2 16,-2-2 0-16,-3-4 1 0,-2 0 0 16,-3 0 1-16,0-1 1 0,-3-1 2 0,-2 6 2 15,-2 1 0-15,-2 3 4 0,0 5 2 0,-4 4 3 16,-1 4 0-16,-1 2 0 0,0 2-11 0,0 0-10 15,0 0-14-15,-1 6-9 0,-1 6 4 16,-3 5 0-16,3 7 9 0,-2 3 2 0,-2 2-1 16,4 4 0-16,-1-1 0 0,-2 0 2 0,4 1-1 15,-1 0 2-15,0-1-5 0,2 0-1 0,-3-2 2 16,3-2-3-16,0-3-2 0,0 0-11 16,0-4-25-16,3 1-12 0,-2-4-12 0,-1-1-14 15,1-3-17-15,1-2-49 0,-1-1-79 0,4-2-99 16,-2-3-190-16,0-3-404 0,1-1-599 0</inkml:trace>
  <inkml:trace contextRef="#ctx0" brushRef="#br0" timeOffset="613248.3294">16374 8532 1557 0,'0'0'472'0,"0"0"-67"0,0 0-108 0,0 0-52 15,0 0-22-15,23-161-30 0,-23 147-50 0,-2 3-47 16,-4 4-29-16,3 3-28 0,-5 2-18 0,3 2-12 15,-5 3-5-15,-3 9-5 0,-3 8-1 16,-2 6 1-16,-3 8 2 0,0 4 0 0,1 3 2 16,1 3-4-16,6 0-2 0,0 1-2 0,4-1-3 15,2 0 4-15,4 1 1 0,2-4 2 0,1 1-1 16,2-4-1-16,6 0-2 0,2-5 1 16,3-2 2-16,0-5-3 0,5-5 5 0,1-2-1 15,1-5-2-15,1-3 4 0,-2-7-3 0,1-2 3 16,-4-2 6-16,3-5 3 0,0-9 2 0,-1-3 2 15,-2-8-4-15,2-2-2 0,0-7 0 16,-5-4 1-16,2-5-4 0,-5-2 0 0,-4-2-2 16,1-1-2-16,-6-1 4 0,-1 1-3 0,-2 4 0 15,-8 3-4-15,-5 7-2 0,0 4 4 16,-4 9-7-16,-3 4-4 0,-5 8-8 0,1 6-13 16,-2 3-16-16,-1 8-23 0,5 7-53 0,-1 6-95 15,6 4-136-15,8-5-929 0,6-4-363 0</inkml:trace>
  <inkml:trace contextRef="#ctx0" brushRef="#br0" timeOffset="614142.2782">2811 10852 2447 0,'0'0'169'15,"0"0"-85"-15,0 0-33 0,0 0 11 16,0 0 32-16,0 0 16 0,0 0 1 0,0 0-22 15,0 0-27-15,0 0-18 0,0 0-12 0,0 0-3 16,31-13-5-16,-13 12 3 0,6-2 0 16,1-1-5-16,4 3 4 0,2-2-9 0,1 0-2 15,-1 0-2-15,3-1-5 0,-3 1-6 0,-1 2-1 16,-3-1-2-16,-2 2-3 0,-1-1-1 0,-4 1-3 16,-3 0-7-16,1 0-8 0,-3 0-15 15,-1 3-18-15,-2 0-29 0,-1 2-50 0,-1-2-54 16,-3 1-71-16,1 1-176 0,-6 0-433 0,3-2-573 0</inkml:trace>
  <inkml:trace contextRef="#ctx0" brushRef="#br0" timeOffset="615311.5893">4802 10542 1359 0,'0'0'203'15,"0"0"-132"-15,0 0-27 0,0 0 0 0,0 0 24 16,0 0 51-16,0 0 32 0,0 0 8 15,0 0-14-15,-30-160-38 0,20 152-34 0,-2 0-21 16,-2 4-7-16,-2-1-2 0,1 5-2 0,-3 0-10 16,0 2-8-16,-6 8-9 0,0 6-8 0,1 6 2 15,-3 8 4-15,-1 6 4 0,0 9 10 16,1 4 5-16,0 5 6 0,3 3-2 0,3 0-11 16,2-1-3-16,5 0-9 0,2-3-4 0,5-2-1 15,6-6-9-15,0-4-2 0,6-2-3 0,6-4 0 16,3-1-2-16,5-4 1 0,5-1 0 15,1-4-2-15,8-4 2 0,1-2-4 0,2-7-4 0,2-3-17 16,6-6-26-16,-3-3-46 0,3 0-69 16,1-10-152-16,-10 2-380 0,-12 0-703 0</inkml:trace>
  <inkml:trace contextRef="#ctx0" brushRef="#br0" timeOffset="615718.9116">5411 10690 2435 0,'0'0'178'15,"0"0"-116"-15,0 0-29 0,0 0 12 16,0 0 35-16,0 0 35 0,0 0 13 0,0 0-10 16,0 0-35-16,0 0-36 0,0 0-24 0,0 0-15 15,0 0-6-15,-121-89-4 0,103 111 2 0,2 5-4 16,-1 7 2-16,2 3 2 0,0 3-2 15,4 1 0-15,1 2 0 0,5-2-3 0,2 3-3 16,3-3 2-16,0-1 0 0,7-3 1 0,1-3 2 16,2-5 1-16,3-2-3 0,0-5 1 0,3-2 0 15,-1-7 1-15,2-2 4 0,0-3 1 0,2-5 2 16,-3-3 0-16,2 0 3 0,-4-8 4 0,4-4 5 16,-5-5 4-16,3-1-2 0,-4-5-3 15,-3-3-4-15,2 0-1 0,-1-5-2 0,-4-2 0 16,-2-3-2-16,-1-3-3 0,0 1-2 0,-3-1 0 15,0 5-1-15,0 3-1 0,-5 3-1 0,2 7-5 16,-2 2-7-16,2 7-10 0,2 2-18 16,-2 6-39-16,2 1-67 0,1 3-73 0,0 0-82 15,0 7-74-15,1 4-169 0,3-1-236 0,-3-3-108 0</inkml:trace>
  <inkml:trace contextRef="#ctx0" brushRef="#br0" timeOffset="616298.5543">5715 10749 1674 0,'0'0'399'0,"0"0"-154"0,0 0-51 16,0 0-9-16,0 0 5 0,0 0-23 0,0 0-33 15,0 0-51-15,0 0-44 0,0 0-23 0,0 0-8 16,0 0 7-16,0 0 8 0,0 0 5 0,22 45-1 16,-20-12-6-16,1 0-3 0,1 4-3 0,-3-1-2 15,1-1-3-15,2-3-1 0,-2-1-3 16,0-5-1-16,-1-1 0 0,0-3-2 0,0-2 0 15,1-2-1-15,-1-5-2 0,-1-2 2 0,2-2-2 16,-2-4 1-16,0-2 1 0,0-2 0 16,0-1 2-16,1 0 4 0,-1 0 9 0,0-4 0 15,1-7-2-15,-1-6 0 0,0-6-12 0,1-8 2 16,1-2-3-16,4-6-1 0,-2-4 1 0,3-4-3 16,2-6 0-16,1 0 0 0,2-2-1 15,-1-2 2-15,6 1 0 0,-3 5-2 0,5-1 0 16,-3 7 1-16,1 4-3 0,1 5-2 0,1 5-3 15,-2 7-6-15,-1 5 0 0,2 5-4 16,-5 7-3-16,4 3 3 0,-5 4 1 0,1 0 0 16,-1 7 3-16,-2 3-4 0,-2 4-5 0,-1 4-7 15,-5-1-5-15,-1 7-7 0,-1-1-6 0,-2 3-6 16,-6 1-1-16,-4 3 6 0,0 0 8 0,-8 3 14 16,1-1 13-16,-2-2 7 0,0 1 10 0,-2 0 3 15,1-2 0-15,1-1 6 0,2-1 2 16,3-2 5-16,0-2 2 0,3-2 2 0,3-2-1 15,3-1-3-15,2-2 0 0,4-1-7 0,0-3 2 16,1-1 0-16,0-3 4 0,2-1 8 0,3 1 5 16,3 1 9-16,4 1 0 0,3-2 0 15,2 3 2-15,5 1-4 0,1 1 0 0,4-1-6 16,2 1-8-16,3 0 0 0,0 1-7 0,1 0 1 16,-2 1-5-16,3-2-5 0,-1-1 0 15,-2-2-6-15,-1-1 2 0,-7-1-1 0,-1 0-4 16,-3-2-4-16,-7 0-5 0,1-1-9 0,-6 0-15 15,0-2-16-15,-5 0-34 0,2 0-55 0,-4 2-96 16,0-2-165-16,-3 0-536 0,1 0-765 0</inkml:trace>
  <inkml:trace contextRef="#ctx0" brushRef="#br0" timeOffset="616830.9343">6793 10628 0 0,'0'0'88'0,"0"0"198"0,0 0 28 16,0 0 46-16,0 0 16 0,61-160 0 0,-61 149-49 16,0 2-87-16,-7-1-82 0,1 4-66 0,-3 3-32 15,-7 0-14-15,3 3-10 0,-7 2-5 16,0 5-8-16,-1 9 1 0,-2 2 1 0,-2 8 3 16,3 3 5-16,0 5-1 0,1 5 2 0,1 2-2 15,1 4-1-15,0-3-2 0,7 2-7 16,2-3-8-16,1 2-5 0,8-2-5 0,1 0-4 15,3-3-3-15,10-3-1 0,1-3 0 0,7-4 1 16,1-4 6-16,7-2-3 0,2-4 1 0,7-4-7 16,2-3-19-16,3-5-38 0,-1-4-58 15,2-2-92-15,0 0-229 0,-12-5-686 0,-12 2 6 0</inkml:trace>
  <inkml:trace contextRef="#ctx0" brushRef="#br0" timeOffset="617507.888">6650 11002 955 0,'0'0'173'16,"0"0"-179"-16,0 0-52 0,0 0 16 0,121-48 15 15,-79 32 8-15,10 0-4 0,3-2-16 0,8-3-18 16,2 1-17-16,5-1-7 0,1 0-13 15,4-1-9-15,-1-1 8 0,-2 0-22 0,-2-2-62 16,-5 0 65-16,-4-2 114 0,-3 0 0 0,-12 2 0 16,-4 1 0-16,-7 4 0 0,-11 2 0 15,-7 5 0-15,-6 1 0 0,-8 3 508 0,-3 1 188 16,0 0-115-16,-5 2-174 0,-3 1-139 0,-2 4-56 16,-1-1-53-16,-1 2-37 0,1 2-27 0,-3 7-19 15,3 3-18-15,1 5-12 0,-1 4-5 16,2 6-6-16,3 2-1 0,-2 3-6 0,1 4-4 15,4 0-2-15,2 3-9 0,1 0-4 0,0 2-1 16,1-2-3-16,2 0 1 0,5-3-3 0,-4-3-1 16,3-5 2-16,-4-6-3 0,3-2 6 15,-3-4-3-15,1-5-3 0,-1-3 1 0,-1-3-5 16,-2-2 8-16,0-3 3 0,0 0 8 0,0 0 7 16,0 0 2-16,0-5-2 0,0-3-7 0,0-6-2 15,-2-6-9-15,-4-5 3 0,3-2-3 0,-4-6 1 16,3-3 0-16,-4-3 2 0,3 0 2 0,-1-6 3 15,2 0-4-15,-2-1 0 0,4 0-1 16,-3 2-3-16,3 2 7 0,1 4 1 0,1 6 0 16,0 4 0-16,0 4-8 0,1 5-3 0,4 4-3 15,-2 2-3-15,0 4-2 0,4 5-9 16,2 1-1-16,2 3 0 0,2 0 3 0,7 1 5 16,7 6 4-16,4 4-1 0,4 3 7 0,8 3 0 15,3 3 0-15,2 4 2 0,4 4-4 16,0 2-3-16,-1 3 1 0,-1 3-5 0,-6 0 0 15,-3 0 0-15,-5-1-5 0,-8-3-2 0,-7-1-10 16,-9-4-4-16,-8 0-5 0,-4-3 4 0,-5-1 6 16,-14-1 7-16,-8 0 11 0,-5-5 3 0,-4-1 7 15,-9-5 1-15,-1-2 1 0,-3-1 1 0,0-2-4 16,0 0 0-16,7-1-3 0,3-3-3 16,8 0 1-16,8-2-3 0,5 0-6 0,7 0-24 15,8 0-86-15,3-4-136 0,3-4-299 0,7 0-622 16,-3 4-163-16</inkml:trace>
  <inkml:trace contextRef="#ctx0" brushRef="#br0" timeOffset="617701.2448">8442 10423 3001 0,'0'0'222'0,"0"0"-100"16,0 0-71-16,0 0-12 0,0 0 2 0,0 0 8 15,0 0 4-15,0 0-1 0,0 0 1 0,0 0-4 16,0 0-14-16,0 0-9 0,-3 184-11 15,10-141-9-15,-2 2-5 0,4-4 0 0,0 1 0 16,-1-4-3-16,-3-2-1 0,3-5-13 0,-6-1-22 16,2-6-32-16,-2-1-50 0,-2-6-90 15,0-3-93-15,0-5-265 0,0-4-707 0</inkml:trace>
  <inkml:trace contextRef="#ctx0" brushRef="#br0" timeOffset="617821.1646">8377 10429 1841 0,'0'0'242'0,"0"0"-95"0,-29-161-86 0,22 111-32 16,4 11-4-16,3 12-3 0,0 6-15 0,0 9-35 16,1 4-44-16,8 8-53 0,3 0-120 0,2 5-405 15,-8 1-604-15</inkml:trace>
  <inkml:trace contextRef="#ctx0" brushRef="#br0" timeOffset="618216.8686">8795 10481 3109 0,'0'0'158'16,"0"0"-48"-16,0 0-12 0,0 0 2 0,0 0 4 15,0 0-19-15,0 0-31 0,0 0-13 16,0 0-27-16,0 0-11 0,0 0-6 0,0 0-3 16,0 0 3-16,0 0 3 0,-14 105 1 0,15-71-3 15,2 1 1-15,3 0 2 0,-1 0-1 0,-3-1 1 16,4 0 1-16,-5-2-3 0,0-2-1 0,0-3 1 15,-1-2-1-15,0-4 2 0,0-4 0 16,-2-5 4-16,2-3-3 0,-1-2 1 0,0-3-1 16,0-1-1-16,1-3 4 0,0 0 6 0,0 0 9 15,0 0 4-15,0-3 10 0,0-5 0 0,0-6-3 16,0-5-2-16,0-6-5 0,0-4-4 0,-1-3-14 16,1-4-5-16,-3 0 0 0,3-4 0 15,0-1 0-15,0-3 0 0,0 0 0 0,4 1 0 16,0 1 0-16,4 4 0 0,0 0 0 0,3 4 0 15,-1 2 0-15,2 4 0 0,-1 3 0 16,1 6 0-16,4 2 0 0,-4 1 0 0,0 5 0 16,-1 4-29-16,-1 4-17 0,1 3-18 0,-3 0-19 15,2 3-11-15,-2 7-30 0,-3 8-69 0,2 2-108 16,-5-2-423-16,0-5-1080 0</inkml:trace>
  <inkml:trace contextRef="#ctx0" brushRef="#br0" timeOffset="618390.293">8847 10904 2867 0,'0'0'304'16,"0"0"-188"-16,0 0-58 0,0 0-4 0,0 0-6 16,0 0-6-16,0 0-13 0,0 0-17 0,0 0-7 0,121-140-9 15,-82 128-17-15,3 1-37 0,-2 1-95 16,1 3-135-16,-11 1-505 0,-11 2-980 0</inkml:trace>
  <inkml:trace contextRef="#ctx0" brushRef="#br0" timeOffset="618922.5139">9404 10402 3160 0,'0'0'201'0,"0"0"-52"0,0 0-30 0,0 0-7 15,0 0-3-15,0 0-21 0,0 0-31 16,0 0-17-16,0 0-22 0,0 0-18 0,0 0-9 16,0 0-3-16,0 0 3 0,0 0 8 0,-34 36 2 15,34-5 1-15,0 6-2 0,2 0 0 0,0 0-2 16,3 1 0-16,-1-1-5 0,-1-3 5 0,3-2 0 16,-3-1-1-16,2-5 4 0,-2-4-3 0,-1-1-1 15,-1-6 5-15,1-2-5 0,1-6 2 16,-3-3-3-16,0-1 4 0,0-3 1 0,0 0 0 15,0 0 6-15,0 0-3 0,0 0 9 0,0-1-2 16,0-8-1-16,-3-3-2 0,-1-5-10 0,0-5 5 16,-2-2-1-16,-2-4 0 0,4-1 6 15,-4-5-3-15,4-4 0 0,-2 0 3 0,2-6-1 16,-1 1-2-16,3-2-5 0,1 1 0 0,0 2 0 16,1 3 0-16,0 6 0 0,0 3 0 15,0 7 0-15,0 6 0 0,0 4 0 0,2 0 0 16,0 4 0-16,4 1 0 0,-1 2 0 0,4 0 0 15,7 0 0-15,1-1 0 0,7 3 0 16,5 1 0-16,2 1 0 0,3 1 0 0,0 1 0 16,2 0 0-16,-3 0 0 0,0 0 0 0,-2 1-18 15,-4 4-17-15,-4-1-8 0,-5 1-7 0,-3 3-9 16,-4 0-4-16,-6-1-4 0,-2 4-12 0,-3 2-13 16,-5 2-10-16,-6 1-18 0,-7 5 8 0,-4 0 15 15,-6 0 21-15,0 2 34 0,-1 1 15 16,1-1 16-16,-1-1 8 0,1-1 0 0,5-1 1 15,1-2-1-15,4-1-7 0,0-2-21 0,6-3-60 16,3 1-128-16,5-5-411 0,2-2-849 0</inkml:trace>
  <inkml:trace contextRef="#ctx0" brushRef="#br0" timeOffset="619191.68">9202 10725 2348 0,'0'0'188'15,"0"0"-120"-15,0 0 27 0,0 0 62 0,0 0 16 16,0 0-11-16,131-11-53 0,-98 4-48 0,5 1-25 15,3-2-14-15,0 1-8 0,1-1-10 0,3 0-3 16,-6 0-8-16,-2 1-8 0,1-1-24 0,-7 2-61 16,-1 1-79-16,-7 0-147 0,-4 3-568 0,-9 1-812 15</inkml:trace>
  <inkml:trace contextRef="#ctx0" brushRef="#br0" timeOffset="619471.9229">10326 10351 2980 0,'0'0'201'0,"0"0"-46"0,0 0-21 0,0 0-4 16,0 0-11-16,0 0-14 0,0 0-25 15,0 0-23-15,0 0-15 0,0 0-22 0,0 0-9 16,0 0-3-16,0 0-4 0,0 0 1 0,24-20 0 15,-28 40 1-15,-3 3-2 0,-3 5 0 0,0 1 1 16,0 2-3-16,-3 0 2 0,-2 0 0 0,-1 1-3 16,-2-1 1-16,-1 0-6 0,-1-2-7 15,3 0-24-15,-1 1-27 0,0-5-24 0,-1 2-36 16,3-5-39-16,-1-5-99 0,3-3-234 0,6-6-1033 0</inkml:trace>
  <inkml:trace contextRef="#ctx0" brushRef="#br0" timeOffset="620043.0834">10017 10379 1658 0,'0'0'893'0,"0"0"-750"0,0 0 4 0,0 0 16 16,0 0 8-16,0 0-6 0,0 0-33 0,0 0-35 15,0 0-19-15,0 0-13 0,0 0-20 16,0 0-13-16,0 0-13 0,0 0-10 0,0-92-3 15,0 92-2-15,0 0-2 0,0 0 1 0,0 0-4 16,0 0-4-16,0 0 3 0,0 0 3 0,0 0 2 16,0 0 6-16,1 0 6 0,-1 0 0 15,0 0 11-15,0 0 4 0,0 0 2 0,0 0 5 16,0 0-6-16,0 0-3 0,0 0-2 0,0 0-8 16,0 0-18-16,-1 0 0 0,1 0 0 0,0 0 0 15,-2 0 0-15,2 0 0 0,0 0 0 0,0 0 0 16,0 0 0-16,0 0 0 0,0 0 0 0,0 0 0 15,0 0 0-15,0 0 0 0,0 0 0 16,2 0 0-16,1-2 0 0,-2 0 0 0,1 2 0 16,0-1 0-16,1 1 0 0,0 0 0 0,0 0 0 15,-1 0 0-15,3 0 0 0,-1 0 0 16,-1 0 0-16,1 0 0 0,0 0 0 0,-1 0 0 16,0 0 0-16,-1 0 0 0,-2 0 0 0,1 0 0 15,-1 0 0-15,0 1 0 0,0-1 0 16,0 0 0-16,0 0 0 0,0 0 0 0,0 2 0 15,0-2 0-15,0 0 0 0,0 0 0 0,0 0 0 16,0 0 0-16,1 2 0 0,2-1 0 0,0 1 0 16,0 2 0-16,1 1 0 0,2 3 0 15,3 3 0-15,0 2 0 0,2 5 0 0,2 6 0 16,4 3 0-16,0 5 0 0,2 1 0 0,-1 3 0 16,5 1 0-16,1 1 0 0,-1 3 0 0,3-2 0 15,-1 2 0-15,4-5 0 0,-3 0 0 0,1-5 0 16,0-1 0-16,-4-4 0 0,0-2 0 0,-4-2 0 15,0-5 0-15,-4-3-100 0,-4-2-113 16,-6-5-228-16,2-4-1505 0</inkml:trace>
  <inkml:trace contextRef="#ctx0" brushRef="#br0" timeOffset="621047.8906">2655 12553 2068 0,'0'0'349'0,"0"0"-155"0,0 0-48 0,0 0 4 16,0 0 12-16,0 0-15 0,0 0-31 15,0 0-33-15,0 0-30 0,0 0-14 0,0 0-7 16,0 0-2-16,80-53-3 0,-53 45 1 0,3-1 2 16,4-1-1-16,-1 3-2 0,-1 1-5 0,2-2-3 15,-1 2-3-15,-1 0-3 0,-3-2 0 0,-2 4-9 16,0-1 3-16,-3 0-3 0,-4 1-2 16,-2 2 5-16,-2-1-5 0,-4 3 1 0,-3 0-4 15,-6 0-4-15,1 0-3 0,-1 0-7 0,-3 0-2 16,0 0-6-16,0 0-3 0,0 0-5 0,0 0-8 15,-1 0-13-15,-2 0-28 0,-1 0-48 16,-2 0-85-16,-1 0-144 0,-1 1-519 0,3-1-854 0</inkml:trace>
  <inkml:trace contextRef="#ctx0" brushRef="#br0" timeOffset="623369.9799">4189 11046 589 0,'0'0'352'0,"0"0"-171"0,0 0-31 0,0 0-40 16,0 0-43-16,0 0 1 0,0 0 43 0,-123-42 61 15,117 37 46-15,3 2 25 0,1 1-16 16,0 1-47-16,2 1-47 0,0 0-47 0,2 0-44 16,1 0-34-16,2 0-1 0,2-2 5 0,0 1 4 15,4-3 12-15,2 0-6 0,8-2-2 16,9-2 1-16,3-3 5 0,10 0 6 0,7 0 5 16,7-3 2-16,6 1-3 0,10 2-4 0,6-1-3 15,10 3-2-15,8-1 1 0,9 3 0 0,8 1 0 16,11 2-1-16,9 0-6 0,10 4 0 15,8 0-6-15,5 0-5 0,12 4 1 0,3 0-5 16,4 2 0-16,7 0-2 0,2 0 1 0,3 3-1 16,-3-1 4-16,4 1 2 0,-3-1-2 0,0 1 4 15,2-1-1-15,-3 0 3 0,0-1 3 16,2 1-1-16,-3-1 6 0,-1 0 1 0,-5-3 1 16,2-1 5-16,-9-1-3 0,-6-2-1 0,-6 0-5 15,-11 0 1-15,-7 0-5 0,-9-2-2 0,-9-2 1 16,-10-1-5-16,-8-1 0 0,-12 0-1 0,-10-1-5 15,-9 4 0-15,-11-2-1 0,-8 0-2 0,-10 1 0 16,-10 0-1-16,-9 1-2 0,-8 0-1 16,-8 2 4-16,-3 1-1 0,-5-2 1 0,-2 2-2 15,0 0-6-15,0 0-1 0,0 0-14 0,-1 0-22 16,-2 0-37-16,-2 0-44 0,1 0-56 16,-4 0-68-16,-3 0-71 0,-1 0-178 0,1 0-435 15,3 0-503-15</inkml:trace>
  <inkml:trace contextRef="#ctx0" brushRef="#br0" timeOffset="624271.4991">4386 11049 2068 0,'0'0'202'0,"0"0"-200"0,0 0-36 0,0 0-44 16,0 0-16-16,0 0 16 0,0 0 20 0,0 0 42 15,0 0 17-15,0 0 9 0,0 0 13 16,0 0 11-16,107-98 13 0,-83 95 5 0,1 3-1 15,3 0-4-15,5 0-6 0,4 0-5 0,3 0-2 16,5 0-3-16,7 1 2 0,6-1 1 16,9 0 2-16,6-1 3 0,5-7 5 0,11 1 7 15,8-4 4-15,5-1 7 0,10-2 1 0,10-3 2 16,5 1 4-16,9-2-2 0,6 0 1 0,8-1-1 16,7 1-4-16,12 0-6 0,3 2-4 0,5 1-8 15,9 1-7-15,2 3-6 0,5 3-8 16,2 3-8-16,-1 2-6 0,-1 3-6 0,0 0 0 15,-4 0-1-15,-4 0 3 0,-2 1 0 16,-5 1-1-16,-2 1 7 0,-5-1 5 0,-5 1 12 0,-5 0 4 16,-7-1 0-16,-2 1-2 0,-6 0-9 0,-8-1-5 15,-5 1-3-15,-11-2-5 0,-7 1-3 16,-7-1-4-16,-8-1-1 0,-10 0-2 0,-9 0 3 16,-10 0-2-16,-11 0-1 0,-8 0-2 0,-11 0-4 15,-8-3-1-15,-6 2-3 0,-9-2-11 16,-4-2-79-16,-6 2-109 0,-4-3-152 0,-2 3-515 15,0 0-878-15</inkml:trace>
  <inkml:trace contextRef="#ctx0" brushRef="#br0" timeOffset="624877.4547">12505 10957 2456 0,'0'0'93'16,"0"0"-40"-16,0 0 6 0,0 0 27 0,0 0 32 15,0 0 20-15,0 0-14 0,0 0-36 0,0 0-30 16,0 0-25-16,0 0-19 0,0 0-2 15,-39-63-4-15,57 60-8 0,6 2 9 0,8-4 2 0,4 2 6 16,5-3 7-16,1-1-3 0,8 1-3 16,-1-1-2-16,3-2 3 0,-1 0-5 0,-1 1 0 15,-3 0-6-15,-4 2-8 0,-6 0 0 0,-6 3-4 16,-4 1 0-16,-6 1-4 0,-2 1-6 0,-8 0-6 16,-3 0-16-16,-2 0-26 0,-3 0-112 15,-3 0-190-15,0-2-315 0,0 2-307 0,0 0-174 0</inkml:trace>
  <inkml:trace contextRef="#ctx0" brushRef="#br0" timeOffset="625526.9029">14079 10554 2569 0,'0'0'67'16,"0"0"-34"-16,0 0-3 0,0 0 46 0,0 0 52 16,0 0 30-16,0 0-8 0,0 0-40 0,-58-163-43 15,49 154-30-15,1 3-10 0,-3 3-10 0,1 1-9 16,-3 2-8-16,1 3-3 0,-3 10 1 0,-2 4-3 16,-2 7 7-16,-2 5 2 0,-1 6-4 0,2 5 3 15,1 3-4-15,0 3 0 0,6 5 0 16,-1-1 0-16,5 1-1 0,4 0-6 0,5-2 2 15,0-1-2-15,8-4-3 0,5-2 2 0,4-6-6 16,5-3-5-16,4-5-12 0,3-1-7 16,6-9-10-16,0-4-5 0,5-7-4 0,2-5-8 15,-1-2-21-15,4-5-35 0,-2-5-48 0,-2-5-68 16,0-4-66-16,1-4-53 0,-3-1 2 0,0-3 36 16,-5-2 51-16,0-3 64 0,-4-4 49 15,-5 0 58-15,-3-3 59 0,-2 1 58 0,-2 1 31 16,-5 2 38-16,-2 4 79 0,-3 2 102 0,0 3 86 15,-6 4 31-15,-2 5-28 0,0 3-80 16,-8 3-74-16,2 1-65 0,-4 4-48 0,-4 2-38 16,2 4-21-16,-2 0-5 0,-5 1-5 0,-1 10-2 15,-1 3-1-15,-3 4-1 0,0 5-1 0,2 3 0 16,1 5-1-16,2 0 0 0,2 2-3 0,4 1 0 16,7 0-1-16,2 1-2 0,4-2 1 0,0-2 0 15,9-3 1-15,2-1 0 0,4-5-2 16,2-2-1-16,6-1-1 0,0-5-16 0,1-3 1 15,1-1 3-15,0-4 0 0,2-4 20 0,-3-2-1 16,3 0 1-16,-3-8 0 0,-2-5 1 16,1 0-1-16,-5-4-1 0,0-1 0 0,-6-3-1 15,-1-1 1-15,-3-4-2 0,-1-2-2 0,-5-4-2 16,-2-2-3-16,0-1-4 0,-9-2-4 0,0 2 1 16,-2-2-7-16,-2 3-1 0,0 2-3 0,-2 5-10 15,5 5-14-15,-1 5-24 0,1 4-38 16,3 6-50-16,4 2-102 0,1 3-300 0,2 2-139 15,0 2-171-15,0 1 201 0</inkml:trace>
  <inkml:trace contextRef="#ctx0" brushRef="#br0" timeOffset="626121.5521">14967 10650 1467 0,'0'0'595'0,"0"0"-240"0,0 0-130 15,0 0-28-15,0 0-14 0,0 0-28 16,0 0-43-16,0 0-43 0,0 0-31 0,0 0-13 15,0 0-7-15,0 0 0 0,0 0-1 0,0 0-2 16,0 80-4-16,0-48-4 0,0 2-4 0,0 0 0 16,0 1 1-16,6-1-1 0,-2-2 1 0,4 0 0 15,-1-4-3-15,1-2-1 0,-3-3 3 16,3-4-3-16,0-4 1 0,-4-4 1 0,2-3-2 16,-3-3 2-16,-2-2 3 0,0-3 5 0,-1 0 3 15,1 0 5-15,-1 0 5 0,0-3-5 16,0-6-1-16,0-1-5 0,0-7-4 0,0-3 1 15,0-5-1-15,0-6-1 0,-2-1 0 0,-1-6-3 16,-2-4 2-16,3-1-4 0,-1-3 0 0,-1 0-2 16,3-3-1-16,1-2 2 0,0 1 1 15,1-2 1-15,6 1-4 0,1 5 1 0,0 8-2 16,3 7-4-16,-1 6 4 0,4 4-4 0,-1 4-1 16,5 3-3-16,1 2-4 0,1 4 0 15,-2 5 0-15,2 1 1 0,-3 2 0 0,2 2 1 16,0 4-3-16,-1 5-1 0,0 3 1 0,-4 2 0 15,3 0 1-15,-4 4 3 0,-1 2-2 0,-2-1 3 16,-1 3 0-16,-1 0-2 0,-5 0 3 0,-3 0-3 16,0 1-1-16,-2 0-1 0,-7-2-2 0,-1 1 0 15,-2-2 0-15,-6-1 2 0,3-2 2 16,-4 1 6-16,0-3 3 0,0 0 4 0,0-2 3 16,4 0 1-16,-1-1 3 0,4-2 2 0,1 1 3 15,3-2 5-15,0 0 0 0,6 0 2 0,0 0 0 16,1 0 0-16,1 1-2 0,0-1 2 15,2 2 1-15,2 0 1 0,4 2 5 0,3 2 2 16,0 2-5-16,5-1 2 0,-1 0-1 0,4 1-2 16,0-2-2-16,3-1-4 0,2 1-7 15,-2-1-5-15,1 1 0 0,0-3-3 0,2-1-1 16,-5-2-4-16,0 0-3 0,-6-2-1 0,3-3-9 16,-6 0-6-16,0-1-43 0,-2-3-120 0,-4-1-200 15,1-1-769-15,-4 0-663 0</inkml:trace>
  <inkml:trace contextRef="#ctx0" brushRef="#br0" timeOffset="626850.7197">16135 10469 1347 0,'0'0'209'0,"0"0"2"16,0 0-44-16,0 0 11 0,0 0 31 15,0 0-20-15,0 0-50 0,0 0-39 0,0 0-37 0,0 0-22 16,-115-96-15-16,101 99-3 0,-3 9-3 16,-1 6 1-16,-2 4 2 0,-1 5 4 0,1 5 4 15,-1 4 8-15,-1 2 6 0,1 2 3 0,1 3-2 16,0 2-6-16,4-3-5 0,3 3-7 0,4-4-6 15,6 0-5-15,2-2-5 0,1-1-4 16,2-5-1-16,7-1 3 0,4-3 0 0,4-3 2 16,5 1-2-16,5-5-2 0,0 0-2 0,8-5-3 15,-1-3-4-15,3-6-5 0,-1-3-10 16,4-3-31-16,-1-2-80 0,-2 0-129 0,-11-5-319 16,-8 1-688-16</inkml:trace>
  <inkml:trace contextRef="#ctx0" brushRef="#br0" timeOffset="627025.5248">15798 10904 1873 0,'0'0'236'16,"0"0"-196"-16,0 0-51 0,0 0-33 16,0 0 20-16,0 0 27 0,0 0 22 0,0 0 28 15,0 0-14-15,0 0-9 0,0 0-10 0,162 17-10 16,-110-17-7-16,8-4-122 0,6 0-328 0,-15 1-365 15,-16 0-63-15</inkml:trace>
  <inkml:trace contextRef="#ctx0" brushRef="#br0" timeOffset="627732.8767">17337 10420 2587 0,'0'0'444'0,"0"0"-377"0,0 0-14 0,0 0-11 15,0 0 20-15,0 0 8 0,0 0-5 16,0 0-22-16,0 0-17 0,0 0-4 0,0 0-6 16,-118 32-2-16,116 3 1 0,2 4-7 0,0 4 3 15,2 5-5-15,5 1-4 0,1 1 4 0,2 0-8 16,0-3 6-16,1-2-3 0,1-4 2 16,-2-5-2-16,0-6 1 0,-3-5 0 0,0-7-2 15,-3-3 4-15,0-6-2 0,-2-4 1 0,-1-2 1 16,-1-1 4-16,3-2 6 0,-3 0 8 0,0 0 5 15,0-2 5-15,0-4-6 0,0-4-3 16,-4-4-2-16,2-5-4 0,-3-4 3 0,1-5-1 16,-4-2-5-16,3-4-2 0,-3-1-3 0,0-2 0 15,-2-1 0-15,3-1 1 0,-3-2-3 0,2 0-3 16,0 3 3-16,-1 4 3 0,1 4 6 16,5 4 3-16,-2 4-3 0,1 4-1 0,2 6-5 15,-1 2-2-15,2 4-1 0,-1 3-1 0,2 2-2 16,0-1-1-16,0 2-2 0,0 0-6 0,0 0 5 15,0 0-1-15,0 0 2 0,0 0 2 0,0 0-2 16,0 0-2-16,0 0-3 0,0 0 6 16,0 0-3-16,0 0 1 0,0 0 1 0,0 0-3 15,0 0 3-15,0 0 0 0,0 0 3 0,0 0-1 16,0 0-2-16,0 0 0 0,0 0 0 16,0 0-4-16,0 0 4 0,0 0-3 0,0 0 1 15,3 0 1-15,0-1-1 0,0-1 0 0,4 0-1 16,3-2 4-16,3 1-3 0,1 0 1 0,6-1-1 15,3 3-5-15,-1-1 6 0,2 1 2 16,3 1 2-16,-4 0-4 0,3 0 2 0,-4 3-4 16,1 6 0-16,0 4 4 0,2 2-3 0,-2 5-3 15,4 6 1-15,-1 5 2 0,2 2 0 0,-2 6 3 16,-1 2 0-16,-2 2 0 0,1 0-2 0,-3 1 0 16,-2-3-2-16,-4-2-2 0,0 0 3 15,-4-3-1-15,-6-6 4 0,0-4-8 0,-5-2 4 16,0-4 0-16,-5-1-1 0,-3-4 6 0,-6-2-4 15,-2-3 0-15,-5-1-3 0,-3-1 2 0,-6-3-1 16,-1-2-1-16,-3-3 3 0,-3 0-3 16,0 0-1-16,1-5-1 0,2-3-2 0,5-1-5 15,1 0-11-15,5-1-16 0,4-1-21 0,5 0-19 16,2 0-16-16,10-1-80 0,2-4-101 0,7 0-206 16,3 0-370-16,-5 6-568 0</inkml:trace>
  <inkml:trace contextRef="#ctx0" brushRef="#br0" timeOffset="627970.3392">18022 10451 2669 0,'0'0'285'0,"0"0"-170"16,0 0-48-16,0 0-1 0,0 0 22 0,0 0 8 16,0 0-15-16,0 0-30 0,0 0-19 0,0 0-6 15,0 0 0-15,0 0 8 0,0 0-3 16,0 0-5-16,1 167-6 0,5-126-5 0,1 0-3 15,0-3-1-15,0-3 1 0,-1-1-4 0,0-3-3 16,-1-3-2-16,0-1-4 0,-1-4-1 0,-1-4-1 16,-1-5-3-16,-1-3-1 0,0-2-5 15,-1-2-6-15,2-3-34 0,-1-1-88 0,-1-3-102 16,0 0-182-16,0 0-634 0,0-3-674 0</inkml:trace>
  <inkml:trace contextRef="#ctx0" brushRef="#br0" timeOffset="628106.2678">17990 10078 1935 0,'0'0'162'0,"0"0"-32"0,0 0-101 15,0 0-9-15,0 0-7 0,0 0-26 0,0 0-6 16,0 0-11-16,0 0-25 0,0 0-117 0,0 0-279 16,0 0-453-16,0 0 259 0</inkml:trace>
  <inkml:trace contextRef="#ctx0" brushRef="#br0" timeOffset="628519.731">18516 10387 2062 0,'0'0'366'15,"0"0"-250"-15,0 0-46 0,0 0 24 0,0 0 29 16,0 0 14-16,0 0-12 0,0 0-16 0,0 0-21 16,0 0-20-16,0 0-4 0,0 0-12 0,0 0-6 15,0 0 0-15,-29 188-8 0,27-152-5 16,-1-2-3-16,2 2-5 0,1-3-5 0,0 2-3 15,0-4-3-15,0-3-6 0,4-1 3 0,-2-6 0 16,0-1-5-16,0-3 4 0,0-3-4 0,1-2 1 16,-1-6 1-16,-1-1-3 0,-1-2 3 15,1-3-4-15,-1 2 5 0,0-2 1 0,0 0 4 16,0 0 4-16,0 0 1 0,0-4 7 0,0-3-2 16,0-6-1-16,0-4-3 0,0-4-11 0,0-5-2 15,0-7-3-15,0-1-2 0,-3-7 0 16,-2-1 0-16,2-5 0 0,-1-2 0 0,-2-3 3 15,2 0-5-15,-1-2-2 0,2 5 6 0,-2 1-6 16,2 6 2-16,1 3 4 0,1 7-6 0,0 4 2 16,1 6 3-16,0 6-2 0,0 4-1 15,0 4 0-15,1 2-4 0,2 1-3 0,2 4-1 16,1-1-3-16,5 2-2 0,0 0 0 0,7 0 0 16,3 8 2-16,2 3-2 0,4 3-6 0,0 2-6 15,0 2-27-15,-1 6-36 0,-1-1-64 0,-4 3-108 16,1 0-175-16,-7-4-497 0,-6-8-816 0</inkml:trace>
  <inkml:trace contextRef="#ctx0" brushRef="#br0" timeOffset="629197.7701">18507 10681 2504 0,'0'0'138'16,"0"0"-51"-16,0 0 6 0,0 0 24 0,0 0 13 15,0 0-17-15,0 0-50 0,0 0-39 0,0 0-16 16,0 0-7-16,0 0-4 0,0 0-3 0,0 0-9 16,117-66-25-16,-77 65-74 0,0-2-76 0,3-2-71 15,0-1-64-15,0-2-18 0,-4-3-22 0,-2-3-7 16,-3-2 51-16,-3-6 89 0,-3-4 126 16,-3-3 101-16,-2-2 87 0,-7 0 147 0,-4 4 122 15,-3 1 83-15,-5 1 15 0,-4 5-93 0,0 2-94 16,0 1-61-16,-3 3-33 0,-2 3-26 15,3 2-26-15,-2 2-24 0,2 2-16 0,1 3-13 16,-1 1-17-16,2 1-11 0,0 0-16 0,0 0-7 16,0 0-6-16,0 0-6 0,0 0-2 0,0 1-4 15,0 3 1-15,0 3 4 0,0 2 2 16,0 5 3-16,-1 4 3 0,0 6 1 0,1 1 1 16,-2 3 0-16,1 3 3 0,-1 1-2 0,0 2 3 15,1 2 0-15,1 0 0 0,0 1 0 16,0-2 0-16,0-3 1 0,0 1-1 0,0-4-1 15,3-2-3-15,0-2 0 0,-1-3 0 0,2-3 3 16,-2-3 0-16,0-4 0 0,1-3-3 0,-1-3-4 16,0-1 2-16,-1-2-2 0,0-1 3 15,-1-2-1-15,1 1 1 0,-1-1 3 0,0 0 3 0,0 0 4 16,0 0 1-16,0 0 2 0,0-3 0 16,0-1-11-16,0-3-10 0,0-2 0 0,0-5 0 15,0-1 0-15,0-5 0 0,-1-1 0 0,0-4 0 16,-2-1 0-16,1-5 0 0,2-1 0 0,-4-3 0 15,2-3 0-15,-1-1 0 0,2-3 0 16,0 1 0-16,-1 1 0 0,2 0 0 0,0 2 0 16,0 1 0-16,0 2 0 0,0 4 0 0,0 3 0 15,2 3 0-15,3 3 0 0,1 2 0 16,-2 3 0-16,2 0 0 0,1 3 0 0,2 0 0 16,2 2 0-16,-1 1 0 0,1 2 0 0,2 1 0 15,-3 1 0-15,2 3 0 0,-1 2 0 0,2 0 0 16,2 2 0-16,-1 0 0 0,2 0 0 15,0 5 0-15,4 3 0 0,2 0-7 0,1 5-5 16,2 1-7-16,1 3-17 0,0 1-29 0,-1 2-47 16,-2 1-81-16,-1 3-110 0,-3 1-153 15,-5-6-662-15,-5-5-630 0</inkml:trace>
  <inkml:trace contextRef="#ctx0" brushRef="#br0" timeOffset="629371.8244">19009 10727 1935 0,'0'0'554'0,"0"0"-493"0,0 0-14 15,0 0-8-15,0 0 2 0,0 0 2 0,0 0-13 16,0 0-12-16,0 0-7 0,126-66-9 16,-88 63-8-16,4 1-8 0,2 1-27 0,2-1-252 15,-11 2-323-15,-10 0-500 0</inkml:trace>
  <inkml:trace contextRef="#ctx0" brushRef="#br0" timeOffset="629491.8923">19914 10658 1798 0,'0'0'121'16,"0"0"-93"-16,0 0-19 0,0 0 4 0,0 0-2 16,0 0-5-16,0 0-19 0,0 0-92 0,0 0-589 15,0 0-480-15</inkml:trace>
  <inkml:trace contextRef="#ctx0" brushRef="#br0" timeOffset="630170.524">12274 12767 1691 0,'0'0'544'0,"0"0"-381"0,0 0-27 0,0 0 28 15,0 0 11-15,0 0-10 0,0 0-41 0,0 0-38 16,0 0-13-16,0 0 0 0,0 0-2 0,0 0-4 15,61-57 1-15,-38 50-9 0,3 3-1 16,4-2-2-16,0 3-4 0,3-1-4 0,5 1-4 16,0 1-6-16,1-1-5 0,1 0-5 0,2 1-4 15,-1-1-2-15,-2-1-4 0,1 0-3 0,-3 0-15 16,-1-1 0-16,-3 0 0 0,-5 1 0 16,-3 1 0-16,-6-2 0 0,-3 2 0 0,-6 1 0 15,-4-1 0-15,-1 2 0 0,-3-1 0 0,-2 2 0 16,0 0 0-16,0 0 0 0,-3 0-21 0,-1-1-44 15,-1 1-34-15,-1 0-48 0,-3 0-55 16,-3 0-103-16,2 0-217 0,3 0-815 0</inkml:trace>
  <inkml:trace contextRef="#ctx0" brushRef="#br0" timeOffset="640106.8789">13786 12483 0 0,'0'0'0'0,"0"0"0"0,0 0 0 15,0 0 0-15,0 0 0 0,0 0 0 0,0 0 0 16,0 0 0-16,0 0 0 0,0 0 0 0,0 0 0 16,0 0 0-16,12-52 0 0</inkml:trace>
  <inkml:trace contextRef="#ctx0" brushRef="#br0" timeOffset="640983.8984">13786 12348 757 0,'0'0'624'0,"0"0"-191"0,0 0-128 0,0 0-82 16,0 0-22-16,0 0-20 0,0 0-31 0,0 0-24 16,0 0-28-16,0 0-31 0,0 0-26 15,0 0-26-15,0 0-17 0,1-97-11 0,0 103-2 16,4 6 5-16,-2 7 7 0,2 7 9 0,1 6 3 15,3 7 1-15,-2 4 0 0,-2 2-1 0,3 3-3 16,-4 1 0-16,2 0 0 0,-3-2-5 16,0-3 4-16,0-4-3 0,-1-2-1 0,-1-1 4 15,0-2-3-15,2-2 1 0,-1-3 0 0,-1-5-5 16,0-4 2-16,0-2-2 0,0-7 0 16,0-2-1-16,-1-2-4 0,0-2-5 0,2-4-10 15,-2-2-34-15,0 0-27 0,0 0-33 0,0-9-47 16,0-4-36-16,-3-3-51 0,0-4-27 0,-3-5 4 15,2-1 13-15,-4-5 6 0,1-1 8 0,-2-1-19 16,1-2 1-16,-5-1 49 0,1-1 62 0,0 0 75 16,-2-1 61-16,-3 3 39 0,2 1 24 0,-1 3 54 15,-3 2 70-15,2 4 57 0,0 3 76 16,-1 1 21-16,0 3-13 0,3 4-31 0,0 0-65 16,3 4-47-16,2 1-30 0,4 2-6 0,1 3-1 15,3-1-3-15,-1 2-6 0,3 1-20 16,0 1-23-16,0-1-20 0,0 2-22 0,0-1-13 15,3-1-10-15,-1 1-9 0,3-2-2 0,1 1 0 16,4 0 2-16,4-1-1 0,1 2 4 16,6 1-2-16,1 0 0 0,6 0 2 0,1 1-5 15,3 6 4-15,1 0 0 0,6 4 1 0,1 3 4 16,3 4-1-16,-2 2-2 0,2 5-2 0,-5 4-4 16,-1 3-3-16,-7 5-3 0,-5 3 1 15,-3-1-1-15,-5 3 0 0,-5-1 0 0,-2 0-2 16,-2 0 1-16,-7-1 0 0,-1 0 1 0,0-3 1 15,-6-2-1-15,-5-4 2 0,-1-3 1 0,0-4 2 16,-4-1 3-16,-2-4 1 0,-1-5 5 0,-3 0 0 16,-5-1-1-16,0-4-3 0,-1 0-5 15,-5-1-2-15,-1-3-9 0,3-2-12 0,-2-2-22 16,3-1-37-16,1 0-40 0,7-1-52 0,2-4-98 16,2-3-270-16,9 4-442 0,5-1-89 0</inkml:trace>
  <inkml:trace contextRef="#ctx0" brushRef="#br0" timeOffset="641222.6495">14382 12406 2362 0,'0'0'493'0,"0"0"-372"16,0 0-67-16,0 0-36 0,0 0 4 15,0 0 14-15,0 0 9 0,0 0 7 0,0 0 3 16,0 0-6-16,0 0-2 0,0 0-9 0,0 0-12 15,0 0-5-15,31 156-7 0,-24-114-4 0,2-2-3 16,-1 2-4-16,1-4-1 0,-2 0-1 0,-3-3 0 16,2-2-1-16,-3-1-5 0,-2-3-3 0,0-3-5 15,-1-3-11-15,0-3-35 0,0-3-88 0,0-4-84 16,0-2-166-16,-2-5-363 0,2-1-729 0</inkml:trace>
  <inkml:trace contextRef="#ctx0" brushRef="#br0" timeOffset="641359.8923">14484 12174 1170 0,'0'0'591'0,"0"0"-498"0,0 0-29 16,0 0-58-16,0 0-28 0,0 0-73 0,0 0-5 16,0 0-95-16,0 0-246 0,0 0-362 0</inkml:trace>
  <inkml:trace contextRef="#ctx0" brushRef="#br0" timeOffset="641781.8609">14981 12401 2846 0,'0'0'191'0,"0"0"-73"0,0 0-29 0,0 0-2 16,0 0 15-16,0 0-1 0,0 0-21 0,0 0-17 15,0 0-14-15,0 0-8 0,0 0-13 0,0 0-10 16,0 0-11-16,0 0-6 0,-30-138-2 15,23 138-4-15,-2 2 1 0,-2 7-1 0,-4 2 1 16,-2 4 0-16,-5 5 3 0,0 1 1 0,-4 3-4 16,5-2 4-16,-1 5-5 0,3-4 0 0,2 0 4 15,4-2-2-15,4 1 1 0,4-1 3 16,0-3-7-16,4 1 1 0,1-1-1 0,2 0-1 16,6-1 5-16,2-3 1 0,3 0 0 0,3-1 1 15,3-2 1-15,3-2 2 0,0-1-1 0,6-2 0 16,-3 1-3-16,3-1 1 0,1 0-1 15,-4 2 1-15,2 0 1 0,-6 1-2 0,1 2 1 16,-3 0-1-16,-1 1-2 0,-4 1-4 0,-3 1-2 16,-2 0-2-16,-2 0-2 0,-3 0 1 15,-4-1-1-15,0 1-3 0,-2 2 1 0,-7-2-2 16,-3 1 4-16,-3-3 5 0,-6 0 3 0,-4-3 3 16,0 1 1-16,-5-2 2 0,-4-2 1 0,2-3 2 15,1-2-1-15,0-1-1 0,3 0-2 0,5 0-7 16,5 0-11-16,6-3-31 0,4 0-62 15,6-3-111-15,2 0-322 0,4 0-568 0,0-1-447 0</inkml:trace>
  <inkml:trace contextRef="#ctx0" brushRef="#br0" timeOffset="642028.7907">15638 12224 3136 0,'0'0'120'0,"0"0"-71"0,0 0-26 15,0 0 27-15,0 0 17 0,0 0 8 0,0 0-9 16,0 0-31-16,0 0-12 0,-119-11-10 0,92 35 0 16,2 5-3-16,-3 5-2 0,-1 6-1 0,-1 2-3 15,3 2 4-15,4 0-2 0,2 3-3 0,2-3-1 16,8 1-3-16,4-3 0 0,4 0-1 16,3-2 3-16,6-2-3 0,4-3-3 0,5 0 2 15,5-5 0-15,8-2 1 0,3-7-1 0,3-3-9 16,7-4-26-16,3-4-47 0,1-6-97 0,1-2-136 15,-11-2-472-15,-13 0-989 0</inkml:trace>
  <inkml:trace contextRef="#ctx0" brushRef="#br0" timeOffset="642395.5798">16217 12349 2726 0,'0'0'88'0,"0"0"13"16,0 0 17-16,0 0 22 0,0 0 12 0,0 0-28 16,0 0-44-16,0 0-37 0,-134-20-17 0,119 34-11 15,-4 3-8-15,-1 6-1 0,2 3 0 16,-2 3 1-16,5 3 0 0,-2 1-2 0,4 1-1 16,2 1-5-16,4-3-3 0,4 0 0 0,0-1 0 15,3-4 1-15,6 1 3 0,3-2-3 0,3-2-3 16,0 0 0-16,6-4 2 0,-4-2 0 0,5-6 3 15,1-1 0-15,-1-5-2 0,1-3 3 16,-1-1 0-16,1-2 2 0,-1-2-2 0,-4-7 5 16,3 0 1-16,-6-3 3 0,0-3 3 0,-3-3-1 15,-1-2-2-15,-6-2-2 0,2-3-5 16,-4-1-1-16,0-1-2 0,-7-3-1 0,-1-2 0 16,-4 1-2-16,0-1-1 0,-3 2-2 0,1 2-5 15,1 3-6-15,-3 4-12 0,6 2-14 0,-2 4-53 16,3 1-74-16,1 5-129 0,4 2-552 0,2 3-901 0</inkml:trace>
  <inkml:trace contextRef="#ctx0" brushRef="#br0" timeOffset="642984.5619">16517 12583 789 0,'0'0'257'16,"0"0"59"-16,0 0-37 0,0 0 25 0,0 0-21 16,0 0-33-16,22-169-23 0,-15 141-46 15,-3 2-37-15,4 1-31 0,-1 0-24 0,-2 3-16 16,3 3-16-16,0 2-5 0,-4 2-9 0,2 5-4 16,-3 2-7-16,-1 2-9 0,3 1-6 0,-4 4-11 15,1 1-10-15,-1 0-5 0,1 1-4 16,4 10 2-16,-2 5 4 0,4 9 0 0,-1 8 6 15,3 5 1-15,-2 5 0 0,0 6 2 0,0 0-2 16,2 3 0-16,-3-1-2 0,-3-1-2 16,2 0 0-16,-3-4 1 0,4-1 0 0,-3-4 0 15,2-3 1-15,-1-6 0 0,2-6 1 0,2-5 1 16,-4-5 0-16,3-4-1 0,0-4 0 0,-2-2-2 16,1-4 4-16,1-2 1 0,1 0 3 0,0-2 2 15,2-5-1-15,1-6 4 0,1-2 1 16,2-6 4-16,0-4-1 0,0-3 1 0,-1-4 2 15,-3-3-2-15,-1-2 0 0,0-2-4 0,-3-3-3 16,-2-2-1-16,2-1-4 0,-2-1-1 0,-1-1-4 16,-1 6 0-16,1 1 0 0,-1 7-1 15,-2 5-3-15,0 6-4 0,-1 6-11 0,0 5-28 16,0 5-40-16,0 3-83 0,0 3-96 0,0 0-107 16,1 10-132-16,2 0-191 0,-1-2-362 0</inkml:trace>
  <inkml:trace contextRef="#ctx0" brushRef="#br0" timeOffset="643411.8496">17258 12459 2556 0,'0'0'204'16,"0"0"-29"-16,0 0-21 0,0 0 8 0,0 0-1 15,0 0-36-15,0 0-33 0,0 0-23 16,0 0-23-16,0 0-16 0,107-166-8 0,-86 152-6 15,1 1 4-15,-1 2 2 0,0 1 2 0,-2 2 3 16,-1-1-3-16,-1 3-2 0,0 0-3 0,-3 0 0 16,0 1-2-16,-1 0-3 0,-1 2-1 15,-1-1-2-15,-2-1 1 0,1 0 2 0,-4 2 2 0,0-1-7 16,0 0-9-16,-3 3 0 0,-1-4 0 16,3 2 0-16,-4 0 0 0,0 0 0 0,0 3 0 15,-1-1 0-15,0 1 0 0,0 0 0 0,0 0 0 16,0 0 0-16,0 0 0 0,0 0 0 15,0 1 0-15,0 1 0 0,0-1 0 0,0 4 0 16,-1 4 0-16,0 3 0 0,0 7 0 0,-2 7 0 16,0 5 0-16,3 4 0 0,-3 5 0 15,0 0 0-15,-1 3 0 0,3-1 0 0,-1 2 0 16,-1 0 0-16,2 1 0 0,1-2 0 0,0 0 0 16,0-2 0-16,0-2 0 0,1-4 0 0,3 0 0 15,-2-3 0-15,2 1 0 0,0-3 0 16,-2-4-29-16,5-2-34 0,-3-7-25 0,1-3-28 15,-1-3-39-15,2 0-114 0,-1-5-153 0,3-3-476 16,-6-1-630-16</inkml:trace>
  <inkml:trace contextRef="#ctx0" brushRef="#br0" timeOffset="643862.7996">18243 12262 1900 0,'0'0'573'0,"0"0"-316"0,0 0-102 15,0 0-8-15,0 0 12 0,0 0-5 16,0 0-16-16,0 0-27 0,0 0-36 0,0 0-19 16,0 0-17-16,0 0-12 0,0 0-10 0,0 0-5 15,-120-120-4-15,108 128-3 0,-1 1 5 16,-2 1-6-16,2 4 0 0,-4 2-2 0,4 1 0 16,-4 2 2-16,6 0 0 0,1 1 0 0,0 0-2 15,2 1 0-15,2 1 0 0,0-2 0 16,2 2 1-16,3-1-3 0,-1-3 1 0,2 2-1 15,0-1 1-15,7 0 1 0,0 2 2 0,2-1 0 16,3 1 2-16,6 0 0 0,3 1 0 0,2 1 0 16,6 0 0-16,3 0-3 0,-1 0 1 0,4-2-2 15,0 1-2-15,-3 0 3 0,-1-1-3 16,-2-1 1-16,-3 0 0 0,-4-2-1 0,-5-1 1 16,-3-3-3-16,-4-3 0 0,-4-2-2 0,-2-3 2 15,-4-3-1-15,0 0 2 0,0-3 3 16,0 2-2-16,-1 1 2 0,-4 0 3 0,-1 0-1 0,-2 2 3 15,-5-1 1-15,-3 1-4 0,-3 1 2 16,-4-1-2-16,-4-2 1 0,-1-1-2 0,-3 0 1 16,-3-1 1-16,-2-1-4 0,-1 0 2 0,-4 0-4 15,0 0-2-15,0 0-4 0,2 0-6 16,6 0-11-16,7 0-28 0,5 0-31 0,7 0-59 16,5 0-129-16,6 2-286 0,3 1-674 0,0 0-369 0</inkml:trace>
  <inkml:trace contextRef="#ctx0" brushRef="#br0" timeOffset="644037.7911">18523 12846 3323 0,'0'0'164'0,"0"0"-105"16,0 0-9-16,0 0 17 0,0 0 12 0,0 0 3 15,0 0-21-15,0 0-30 0,0 0-20 0,0 0-13 16,0 0-15-16,0 0-12 0,0 0-9 0,14-25-35 15,-9 31-65-15,0 1-193 0,-2 0-709 16,0-3-805-16</inkml:trace>
  <inkml:trace contextRef="#ctx0" brushRef="#br0" timeOffset="648208.2642">17045 12616 0 0,'0'0'0'0,"0"0"0"15,0 0 106-15,0 0 376 0,0 0 25 0,0 0-51 16,0 0-75-16,0 0-92 0,98-165-63 0,-89 151-52 16,-2 5-29-16,-4 1-19 0,0 5-10 15,-3 1-16-15,0 2-22 0,0 0-21 0,0 0-22 0,-1 0-18 16,-1 0-15-16,-1 3-6 0,-4 5 1 16,-2 7 5-16,-5 6 10 0,1 4 2 0,-4 6 0 15,3-1 0-15,-2 5-3 0,4-1 0 0,0 4 0 16,2-2 2-16,0 3 1 0,1-1-3 0,-1 1 0 15,4-1-1-15,0 0-2 0,-1-1 1 16,3-2 0-16,-2-4-1 0,4-2 1 0,-1-1 1 16,0-3-1-16,1-1-4 0,1-2 3 0,1-4-5 15,0-2 4-15,0-2 3 0,0-4-3 16,0-3 5-16,0-2-2 0,0-2 1 0,0-1 4 16,0-2 4-16,0 0 7 0,0 0 10 0,0 0 12 15,0 0 6-15,0-6 1 0,0-4-9 0,0-5-14 16,0-3-10-16,3-7-12 0,0-1-1 15,-1-4-1-15,0-3-4 0,3-3 0 0,-2-5-2 16,0-1-1-16,2-5-2 0,-2 1 4 0,-2 1-2 16,1 4 0-16,-2 6 2 0,0 3-1 15,0 5-2-15,0 7 2 0,0 4-4 0,-1 5 2 0,0 3 0 16,1 5-2-16,-1 2 3 0,1 1-7 16,0 0-5-16,0 0-8 0,0 1-8 0,0 6 6 15,0 7 3-15,0 5 10 0,0 6 5 0,0 6 1 16,2 0 3-16,5 5-2 0,-3-1 3 15,5 2-2-15,1 0-3 0,0 0 2 0,2-2-3 16,3-3 0-16,-1-1 0 0,5-2-1 0,0 0 1 16,1-2 2-16,2-5 2 0,-1 0-1 0,3-3 4 15,-4-4-3-15,3-3 1 0,-4-3 2 0,-2-4-2 16,2-2 6-16,-1-3 1 0,0 0 2 16,-3-6 4-16,1-5-2 0,-4-1 2 0,0-5 0 15,-3-5-2-15,-1-1 0 0,-4-4-4 0,3-4-1 16,-6-5-3-16,-1-3-1 0,-1-4-1 15,-8-2-4-15,0-1 2 0,-3 1-4 0,-3 4 0 16,0 3 0-16,-5 4-6 0,1 6-2 0,5 6-6 16,-1 3-13-16,5 7-20 0,5 4-22 0,0 4-53 15,4 2-129-15,1 2-149 0,1 0-375 16,4 3-765-16</inkml:trace>
  <inkml:trace contextRef="#ctx0" brushRef="#br0" timeOffset="649180.2156">12386 14490 1349 0,'0'0'434'0,"0"0"-179"0,0 0-92 0,0 0 1 15,0 0 38-15,0 0 29 0,0 0-6 16,0 0-25-16,0 0-37 0,0 0-36 0,0 0-35 16,0 0-25-16,-7-1-22 0,10 1-12 0,-2-2-6 15,2 2-1-15,4 0 1 0,4-1 3 0,5 1 6 16,8-3 2-16,5 1 1 0,4-1-2 0,7 1-4 15,3-1-6-15,4 0-4 0,-2 2-21 16,2-3-2-16,-3 1 0 0,-1 2 0 0,-3-1 0 16,-3 1 0-16,-2-1 0 0,-5-1 0 0,-4 1 0 15,-4-1 0-15,-1 0 0 0,-3-1 0 16,-3 1 0-16,-4 0 0 0,-1 2 0 0,-6-1 0 16,-1 1 0-16,-3 1 0 0,0 0 0 0,0 0 0 15,0 0 0-15,-1 0 0 0,0 0 0 16,0 0 0-16,0-2 0 0,-1 2 0 0,2-2 0 15,-1 1 0-15,1-1 0 0,0 2-4 0,0-1-73 16,0 1-33-16,0-2-57 0,3 1-161 0,-2-1-296 16,0 2-818-16</inkml:trace>
  <inkml:trace contextRef="#ctx0" brushRef="#br0" timeOffset="654471.4309">13611 14257 0 0,'0'0'0'0,"0"0"415"15,0 0 55-15,0 0 26 0,32-158-33 0,-22 130-135 16,0 1-42-16,-1 4-63 0,-2 2-44 16,2 4-34-16,-1 3-29 0,0 3-26 0,-3 3-24 0,0 5-24 15,-3 3-23-15,1 0-17 0,1 3-12 16,-2 11-4-16,2 6 4 0,2 7 11 0,1 7 2 15,-2 6 9-15,4 6-1 0,0 2-1 0,1 2 6 16,2 1-7-16,1 0 0 0,3-3-3 0,-3 0-3 16,5-3 2-16,-4 0 1 0,2-6 0 0,-1-3 1 15,1-4 0-15,-2-3-2 0,1-6 3 16,-3-5 4-16,1-2 1 0,1-7 6 0,-4-3 3 16,-1-3 0-16,-2-3 8 0,1 0 10 0,0 0 7 15,0-8 6-15,0 1-4 0,-2-4-9 16,2-3-10-16,-2-1-5 0,0-3-6 0,1-4-5 15,-3-3-2-15,2-4-7 0,-3 0-1 0,1-3-3 16,-1 0 0-16,-1-1-1 0,0 1-4 16,-2 3-2-16,0 5-3 0,1 1-9 0,-1 5-10 15,0 5-22-15,0 2-28 0,1 3-32 0,1 1-92 16,2 4-91-16,-2 3-97 0,4-2-312 0,-4 2-468 0</inkml:trace>
  <inkml:trace contextRef="#ctx0" brushRef="#br0" timeOffset="654797.276">14737 14061 2599 0,'0'0'121'0,"0"0"-29"16,0 0-22-16,0 0 23 0,0 0 38 0,0 0 17 15,0 0-12-15,0 0-41 0,0 0-42 0,0 0-25 16,0 0-15-16,0 0-15 0,0 0-7 15,0 0-2-15,-80-100 4 0,69 120 6 0,-2 6 6 16,-1 5 0-16,2 2 1 0,0 3 0 0,-3 2-1 16,4 0 1-16,2 0 2 0,-1-1-3 15,5 1-1-15,-1-3-1 0,4-4-1 0,1-1 0 16,0-4 1-16,1 1 0 0,0-3-2 0,2-3 1 16,3 3-1-16,1-5 1 0,4-1 0 15,0-2-1-15,2-2 0 0,4-2-1 0,-1-3-1 16,5-3 0-16,5-1-1 0,-1-1-4 0,5-2-10 15,-1-1-47-15,-3-1-44 0,2 0-50 0,-4 0-86 16,-1 0-217-16,-6-3-717 0,-7 0-212 0</inkml:trace>
  <inkml:trace contextRef="#ctx0" brushRef="#br0" timeOffset="654979.8572">14514 14392 1667 0,'0'0'221'0,"0"0"-147"16,0 0-71-16,0 0 1 0,0 0 30 0,0 0 25 16,0 0 10-16,0 0-12 0,0 0-18 0,0 0-12 15,0 0-9-15,143-9-8 0,-102 4-7 16,2-1-8-16,4-1-18 0,-1-3-45 0,3 0-225 16,-13 0-339-16,-13 6-385 0</inkml:trace>
  <inkml:trace contextRef="#ctx0" brushRef="#br0" timeOffset="655371.5446">15490 14044 0 0,'0'0'250'16,"0"0"396"-16,0 0-84 0,0 0-157 0,0 0-74 16,0 0-47-16,0 0-48 0,0 0-41 15,0 0-35-15,0 0-38 0,0 0-42 0,0 0-29 16,0 0-26-16,0 0-10 0,30-133-2 0,-50 149 2 16,-2 5 3-16,-5 6 1 0,-1 1 2 0,-1 5 2 15,3 3-2-15,-2 2-1 0,3 3-2 0,-1-1-4 16,6 1 0-16,-1 1-4 0,3-2-1 0,4-3-3 15,2-4 0-15,3 0-4 0,3-5 0 16,5-1 3-16,1-3-4 0,0 0 5 0,5-5-2 16,1-2 2-16,3-3 2 0,2-1 0 0,5-4 6 15,-1-2 0-15,5-3 5 0,2-2-1 16,2-2-1-16,0 0 0 0,3-6 0 0,-2-3 3 16,3-3-5-16,-5-1-1 0,3-1-1 0,-4 2-8 15,-3 1 10-15,-6 1 1 0,-2 1 1 0,-1 3 7 16,-5 1 1-16,-4 3 4 0,0 1-2 15,-1 1-6-15,0 0-14 0,0 0-16 0,-2 8-7 16,-3 3-3-16,3 5 7 0,-5 7 10 0,2 7 3 16,-2 3 6-16,3 2-4 0,-2 0-1 15,4 1 1-15,1-1-3 0,1-3 2 0,0 3-5 0,3-2-8 16,5-1-11-16,0-3-5 0,3-1-14 16,2-6-23-16,0-3-34 0,5-3-81 0,3-4-104 15,-5-3-256-15,-4-4-967 0</inkml:trace>
  <inkml:trace contextRef="#ctx0" brushRef="#br0" timeOffset="655734.7395">16458 14130 2632 0,'0'0'205'0,"0"0"-54"0,0 0-7 0,0 0-12 16,0 0 8-16,0 0-12 0,0 0-37 15,0 0-34-15,0 0-25 0,0 0-13 0,0 0-12 16,0 0-4-16,0 0-2 0,0 0 0 0,-123 15 1 16,111 20-5-16,0 2 4 0,0 0 0 0,6 2 0 15,-1-1 2-15,6-1-3 0,1-1 0 16,2 0 0-16,6-1 0 0,3-1 0 0,5-2 0 16,-2-3 0-16,5-3-1 0,1-2 1 0,0-5 0 15,2-3 0-15,-1-6 0 0,0-3 0 0,0-5-2 16,0-2 2-16,3 0-2 0,-8-7 5 0,3-5 1 15,-1-4 0-15,-2-3 3 0,-1-2-3 16,-3-3 2-16,-2-6-4 0,-3-1-2 0,-5-7-4 16,-2 0-4-16,0-4-2 0,-6 1-4 0,-5 1-2 15,-3-1-2-15,-4 4-6 0,-2 3 0 0,-1 5-5 16,1 4-12-16,-1 6-26 0,2 2-39 0,4 3-107 16,4 6-235-16,3 3-868 0</inkml:trace>
  <inkml:trace contextRef="#ctx0" brushRef="#br0" timeOffset="656146.1995">17078 14127 1155 0,'0'0'478'0,"0"0"-136"0,0 0-87 16,0 0-14-16,0 0 13 0,0 0-9 0,0 0-29 15,0 0-41-15,0 0-43 0,0 0-31 0,0 0-17 16,0 0-13-16,0 0-13 0,0 0-14 16,-13-113-18-16,13 113-20 0,0 3-11 0,0 10-5 15,0 5 2-15,0 8 9 0,1 8 6 0,0 4 2 16,3 5-2-16,0 0-1 0,-1 2-3 16,1-2-1-16,0-3 1 0,-2-4-2 0,-1 0-5 15,3-4-5-15,-2-1-19 0,0-2-26 0,0-3-41 16,4-3-74-16,-2-3-127 0,1-6-461 15,-3-7-1060-15</inkml:trace>
  <inkml:trace contextRef="#ctx0" brushRef="#br0" timeOffset="656299.8474">17078 13848 2454 0,'0'0'74'0,"0"0"-29"16,0 0-29-16,0 0 1 0,0 0 4 0,0 0-14 15,0 0-16-15,0 0-11 0,0 0-10 0,0 0-9 16,0 0-90-16,0 0-437 0,0 0-616 0</inkml:trace>
  <inkml:trace contextRef="#ctx0" brushRef="#br0" timeOffset="656597.897">17518 13986 1759 0,'0'0'366'0,"0"0"-132"16,0 0-33-16,0 0 17 0,0 0 7 0,0 0-31 15,0 0-51-15,0 0-52 0,0 0-40 16,0 0-22-16,0 0-9 0,0 0-3 0,0 0 7 16,0 0 8-16,-8 91 3 0,0-58 0 0,0 3 0 15,-2 3-1-15,0-1-2 0,0 2-3 0,0-2-3 16,2-2-5-16,1-4-5 0,0-1-2 0,1-2-2 16,3-2-1-16,0-2-1 0,2-3 1 0,1-5-2 15,0-6 1-15,1 0 2 0,2-2 3 16,4 1 4-16,2-4 5 0,3 2 1 0,1-2-5 15,7-1 0-15,1-1-4 0,9-2-16 0,0-2 0 16,7 0 0-16,-2-2 0 0,1-2 0 0,-2-3 0 16,0 1 0-16,-1-2 0 0,-2 2 0 15,-3 0 0-15,-1 0-29 0,0 1-52 0,-3-1-32 16,1 1-44-16,0 2-102 0,-5 0-234 0,-9 0-986 0</inkml:trace>
  <inkml:trace contextRef="#ctx0" brushRef="#br0" timeOffset="656859.3278">18786 13749 3208 0,'0'0'139'16,"0"0"-42"-16,0 0-18 0,0 0 13 15,0 0 18-15,0 0-3 0,0 0-25 0,0 0-27 16,0 0-23-16,0 0-25 0,0 0-14 0,0 0-6 15,0 0 0-15,1-26 9 0,-18 58 6 0,-7 6 6 16,-6 8 3-16,-3 2-4 0,-1-1-1 0,-2 0-3 16,-2-1 0-16,2-1-4 0,1 0 2 0,4 1-3 15,3-2 0-15,2-2-2 0,5 0-20 16,3-1-21-16,2-4-22 0,3-3-24 0,3-5-37 16,3-6-93-16,2-6-180 0,3-6-1018 0</inkml:trace>
  <inkml:trace contextRef="#ctx0" brushRef="#br0" timeOffset="657071.743">18255 13934 2863 0,'0'0'189'16,"0"0"-12"-16,0 0-39 0,0 0-2 0,0 0-4 16,0 0-28-16,0 0-31 0,0 0-27 0,0 0-13 15,0 0-5-15,0 0-2 0,0 0 4 16,0 0-1-16,131 77-2 0,-98-38-6 0,5 4-5 15,1 2-2-15,-1 2-6 0,1 0-3 0,1 1-5 16,-3-1 0-16,-2-1 0 0,-1-2-10 0,-3-3-24 16,-4-4-31-16,-1-2-50 0,-6-3-108 0,-5-10-206 15,-6-8-1200-15</inkml:trace>
  <inkml:trace contextRef="#ctx0" brushRef="#br0" timeOffset="657636.8388">12327 16010 1044 0,'0'0'697'16,"0"0"-599"-16,0 0-36 0,0 0-1 0,0 0 43 16,0 0 51-16,0 0 26 0,0 0-6 0,0 0-29 15,0 0-32-15,0 0-25 0,0 0-19 16,22-38-11-16,-9 38-6 0,5 0-8 0,5 0-9 16,3 0-10-16,6 0-7 0,3 2-10 0,5-1-7 15,4 1-13-15,2 1-30 0,0 0-56 0,1 0-106 16,-11-1-500-16,-12-1-992 0</inkml:trace>
  <inkml:trace contextRef="#ctx0" brushRef="#br0" timeOffset="658044.8715">13242 15713 2878 0,'0'0'116'0,"0"0"-49"0,0 0-50 0,0 0 8 16,0 0 29-16,0 0 26 0,0 0 6 0,117-145-12 15,-84 128-20-15,4 4-17 0,-1 1-11 0,5 3-5 16,-1 0 3-16,1 1 2 0,-1 1 6 16,-1 0 1-16,-3 1-3 0,-4 0-1 0,-4 0-2 15,-5 1 2-15,-4 0 1 0,-4 1 3 0,-3 1 4 16,-6 0 4-16,1 1 6 0,-5 0 1 0,-1 1 0 15,-1-1-5-15,0 2-40 0,0 0-3 16,0 0 0-16,0 0 0 0,-1 0 0 0,0 0 0 16,0 0 0-16,-2 5 0 0,2 1 0 0,-2 7 0 15,2 7 0-15,-4 10 0 0,0 9 0 16,2 7 0-16,-3 3 0 0,3 5 0 0,-3-1 0 16,4 4 0-16,1 0 0 0,-1-2 0 0,0-3 0 15,-1-4 0-15,2-4 0 0,1 0 0 0,0-3 0 16,0-1 0-16,0-3 0 0,0-6-17 0,1-4-66 15,2-3-37-15,0 0-46 0,-2-6-82 0,2-3-148 16,0-6-752-16,1-4-660 0</inkml:trace>
  <inkml:trace contextRef="#ctx0" brushRef="#br0" timeOffset="658525.2771">13495 16019 0 0,'0'0'0'0,"0"0"0"0,0 0 0 0,0 0 0 15,0 0 0-15,0 0 0 0,0 0 0 0,0 0 0 16,0 0 0-16,0 0 0 0,0 0 0 0,126-22 0 16,-102 14 0-16,4 1 0 0,-2-3 144 0,2 0 97 15,1-1 23-15,1 1-25 0,0-1-73 16,1 1-77-16,-1 3-52 0,0 0-49 0,-10 3-145 15,-7 2-742-15</inkml:trace>
  <inkml:trace contextRef="#ctx0" brushRef="#br0" timeOffset="659206.1315">14133 15687 2746 0,'0'0'176'0,"0"0"-62"0,0 0-65 16,0 0 12-16,0 0 29 0,0 0 32 0,0 0 8 15,0 0-26-15,0 0-25 0,0 0-29 0,0 0-21 16,0 0-9-16,0 0-16 0,0 0-9 0,35-84-6 15,-35 94-8-15,1 8 10 0,1 5 8 0,-2 9 8 16,2 8 5-16,-1 4 0 0,1 4-2 0,0 3 0 16,-1-1-1-16,1 1-4 0,-2-2 0 0,3-2 0 15,0-2-3-15,0-2 1 0,-1-4 0 16,-2-3-1-16,2-2 1 0,-1-7-1 0,-1-2-2 16,2-6-2-16,-2-4 0 0,0-6 3 0,0-3 1 15,0-2 5-15,0-2 0 0,0-2 2 16,0 0 5-16,0 0 2 0,0 0 6 0,0-3 2 15,-2-3 0-15,-1-4-5 0,-2-6-6 0,-2-4-7 16,-1-8-3-16,0-1 1 0,0-3-2 16,0-5 1-16,1 0 0 0,0 1-3 0,4-5 2 15,1 0-3-15,2-2 1 0,0-1 0 0,2-3-3 16,5 0 3-16,1-2-4 0,4 1-2 0,-1 5 5 16,1 2-7-16,0 6 2 0,2 4-1 15,1 4-4-15,-3 3 0 0,5 4-1 0,-1 3 0 16,2 6-3-16,3-2 6 0,3 5-1 0,0 4-4 15,3 2 4-15,-3 2-8 0,-2 3-3 0,-1 7-3 16,-3 0-9-16,-3 5-4 0,-1 2-6 16,-6 3 1-16,-4 5 1 0,-3 1 4 0,-1 2 6 0,-1 0 5 15,-5 2 8-15,-7 1 7 0,0-1 4 16,-5 1 5-16,-1 0-1 0,-2-1 2 0,-1-2 2 16,2-4-1-16,-2-1 4 0,3-1-2 0,1-2 0 15,5-2 0-15,2-1-2 0,3-1 2 16,2-2-4-16,1-2 4 0,5 0-2 0,0 0 1 15,0 0 3-15,5 1-1 0,2-1 2 0,3 1-2 16,6 0 2-16,-1 1 0 0,8 0-2 0,3-2-1 16,4-1-6-16,1 0-11 0,-1-2-32 15,1 0-100-15,-1-3-106 0,-10-1-341 0,-5-2-868 0</inkml:trace>
  <inkml:trace contextRef="#ctx0" brushRef="#br0" timeOffset="659666.1374">15055 15588 2307 0,'0'0'250'0,"0"0"-74"0,0 0-37 15,0 0-13-15,0 0 10 0,0 0-6 0,0 0-29 16,0 0-35-16,0 0-25 0,0 0-13 0,0 0-6 16,0 0 0-16,0 0-3 0,-131 79 1 0,112-39 1 15,3 4-3-15,0 3 3 0,2-1-3 0,-1 0-1 16,3-2-3-16,1-3-4 0,0-2 0 15,2-4-1-15,0-1-1 0,4-3-2 0,-2-4-1 16,1-5 0-16,3-5 0 0,2-4 2 0,0-5-1 16,0-3 2-16,1-2 1 0,0-3 1 0,0 0 12 15,0 0 6-15,0 0 10 0,0-3 11 16,2-4-8-16,0-3-8 0,3-5-12 0,-1-4-10 16,3-5-3-16,-2-5 0 0,5-2 2 0,-1-4-7 15,1-4 2-15,2 0-2 0,2-6 0 16,-1-1 3-16,-1-3-3 0,3 0 0 0,-1 1-3 15,-1 2-2-15,3 5 2 0,-4 2 2 0,-1 7-1 16,-1 7 3-16,-2 8-4 0,-4 6-4 0,4 4-1 16,-6 3-1-16,3 4-1 0,-2 0 0 15,-1 0 1-15,5 8-7 0,-3 3 8 0,6 6-1 16,-1 8 3-16,2 5 6 0,4 7-3 0,-2 3 3 16,1 3-3-16,3 3 0 0,1 1 3 0,1-2-1 15,2 0 0-15,0-2 1 0,-1-5-2 0,1 1-2 16,0-4-4-16,-2-3-5 0,0 1-18 0,-5-5-28 15,-2 0-31-15,-2-1-56 0,-2-3-90 16,-4-7-195-16,0-6-1004 0</inkml:trace>
  <inkml:trace contextRef="#ctx0" brushRef="#br0" timeOffset="660248.8598">14721 16157 1790 0,'0'0'582'0,"0"0"-517"0,0 0-42 0,0 0-20 16,0 0 1-16,0 0 3 0,0 0 4 0,0 0 1 15,0 0-1-15,149-135-9 0,-97 119-4 16,3 1-11-16,9-4-8 0,2 0-5 0,4-4-1 16,1-4 6-16,0-3 8 0,2-2 6 0,2-3 1 15,-7-1-3-15,2 3 3 0,-4 3 9 0,-10 4 10 16,-6 5 20-16,-8 2 19 0,-6 2 20 0,-12 3 35 15,-6 2 49-15,-7 2 35 0,-7 1 4 16,-1-1-23-16,-3-1-48 0,0 2-43 0,-5 1-21 16,-4 1-15-16,2 2-11 0,-7 3-10 0,0 2-8 15,-5 5-3-15,-4 9-2 0,-4 8-1 16,2 3-1-16,-4 6 2 0,1 5-2 0,-2 2-3 16,2 1 1-16,5 2 0 0,1 0-1 0,3-1 2 15,2-2-4-15,5-1-3 0,3-2-2 0,6-4 0 16,2-1 1-16,1-3 2 0,1-2 0 15,7-1 0-15,2-4 1 0,1 0 0 0,2-3 3 16,4-1 4-16,-1-4-2 0,7 0 0 0,0-5-1 16,0-2-3-16,2-3 5 0,-1-2 2 0,-1-2 1 15,2-6 3-15,-3-3-1 0,-2-2 1 16,1-1 1-16,-2-3 5 0,0 0 3 0,-3-1 6 16,-4-2 1-16,2 3-26 0,-3 0-5 0,-3 5 0 15,-3 2 0-15,-3 2 0 0,1 3 0 0,-2 2 0 16,-1 3 0-16,0 0 0 0,0 0 0 15,-1 0 0-15,-2 2 0 0,1 2 0 0,2 4 0 16,-2 4 0-16,-1 6 0 0,-2 6 0 0,4 3 0 16,-2 2 0-16,2 2 0 0,-2 1 0 0,3 0 0 15,0-1 0-15,0-2 0 0,4-1 0 16,-1-2 0-16,0-2 0 0,3 0 0 0,-3-3 0 0,2-1 0 16,0-2 0-16,-4-2-91 0,3-2-84 15,-3-5-188-15,0-3-735 0,-1-2-802 0</inkml:trace>
  <inkml:trace contextRef="#ctx0" brushRef="#br0" timeOffset="661082.5244">16895 15391 1937 0,'0'0'211'0,"0"0"-25"15,0 0-35-15,0 0 16 0,0 0 28 16,0 0-1-16,0 0-36 0,0 0-53 0,0 0-47 0,0 0-32 16,0 0-25-16,0 0-6 0,0 0 9 0,0 0 4 15,38 8 14-15,-35 24 8 0,3 5-1 16,-3 5 4-16,1 0-10 0,2 4 0 0,-3-1-5 15,4-1-7-15,-1 3 2 0,-1-3-6 0,3 0 1 16,-2-1-3-16,0-3-1 0,1-4-2 0,-4-5-4 16,1 0-2-16,-1-4-20 0,-2-2-33 15,-1-3-74-15,0 0-126 0,0-8-356 0,-2-5-958 0</inkml:trace>
  <inkml:trace contextRef="#ctx0" brushRef="#br0" timeOffset="661289.7237">16679 15979 2974 0,'0'0'165'0,"0"0"-85"16,0 0-45-16,0 0 8 0,0 0 18 16,0 0 12-16,0 0-8 0,0 0-24 0,0 0-17 15,0 0-9-15,0 0-4 0,0 0-2 0,117 27-1 16,-79-8-5-16,3 3-2 0,-1 0-3 0,2 2-11 15,-2-3-26-15,-1 0-92 0,-4-2-128 0,-8-4-291 16,-9-5-798-16</inkml:trace>
  <inkml:trace contextRef="#ctx0" brushRef="#br0" timeOffset="661494.3232">17234 15962 2234 0,'0'0'369'0,"0"0"-221"16,0 0-24-16,0 0 19 0,0 0 22 0,0 0 2 15,0 0-42-15,0 0-48 0,0 0-31 0,0 0-20 16,0 0-7-16,0 0-4 0,0 0 1 16,-48 2 4-16,40 14 0 0,-2 1 0 0,0 2 0 15,-1 1-4-15,-2-1-4 0,-3 1-5 0,1 1-3 16,-1-1-7-16,-3-1-9 0,5 1-20 0,-3 0-34 16,4 1-46-16,-1-2-99 0,4 0-167 15,4-4-712-15,0-6-693 0</inkml:trace>
  <inkml:trace contextRef="#ctx0" brushRef="#br0" timeOffset="678664.359">12565 17285 0 0,'0'0'0'0,"0"0"0"0,0 0 0 0,0 0 72 16,0 0 392-16,0 0-7 0,0 0-32 0,0 0-60 15,0 0-72-15,0 0-57 0,0 0-29 16,0 0-14-16,-67 12-12 0,65-10-11 0,1-2-28 16,0 1-30-16,-2-1-10 0,2 0-17 0,-2 2-14 15,2-2-5-15,1 0-14 0,0 0-7 16,0 0-6-16,0 1-12 0,0-1-2 0,6 0-3 16,0 0 4-16,6 0 1 0,5 0 6 0,8 0 4 15,5 0-1-15,7-4 5 0,4-1-8 0,7-1-22 16,-1 1-11-16,3 1 0 0,-2-1 0 15,0 2 0-15,-3-1 0 0,-3-1 0 0,-6 2 0 16,-2 0 0-16,-7 0 0 0,-4 1 0 0,-2 1 0 16,-6 1 0-16,-6-2 0 0,-4 2 0 15,0 0 0-15,-5 0 0 0,0 0 0 0,0-1 0 0,0 1 0 16,0 0 0-16,-3 0 0 0,0 0 0 16,1 0 0-16,-2 0 0 0,-2 0 0 0,-2-2 0 15,-2 2 0-15,-1 0-25 0,1 0-25 0,-2 0-6 16,1 2-15-16,-2 1-11 0,3 2-21 15,0-1-37-15,-1 1-68 0,3 0-102 0,0 0-305 16,4-2-783-16</inkml:trace>
  <inkml:trace contextRef="#ctx0" brushRef="#br0" timeOffset="684058.6586">14091 16990 1444 0,'0'0'323'0,"0"0"-110"0,0 0-12 0,0 0 7 16,0 0 16-16,71-156-13 0,-67 139-38 0,-1 5-35 16,-2 4-33-16,-1 2-17 0,0 3-20 15,0 0-10-15,-2 3-8 0,-3 0-11 0,2 0-12 16,-3 0-15-16,2 0-7 0,-5 0-9 0,0 6-1 15,-2 5-1-15,-2 2 1 0,-4 4 1 16,-1 3 2-16,-1-1 3 0,-3 0 1 0,0 3-2 16,-1 1 0-16,-4 0 1 0,2 0-5 0,-1 0 8 15,3-1 1-15,-1-3-3 0,6 1 2 0,0-1-2 16,3-2 0-16,5-2-2 0,3-3-1 16,3 1-4-16,2-4-1 0,2 2 0 0,2-2 5 15,5 0 1-15,4 2 5 0,6-1 5 0,2 1-1 16,3 0 0-16,4 0-3 0,4 1-1 15,1 1-1-15,3-2-1 0,-2 2 2 0,1 1-5 16,2-4 0-16,-3 3 0 0,-1 1 0 0,-2-3-2 16,-5 5 3-16,0-2-6 0,-5 1-3 0,-2 2-1 15,-5-2-3-15,-3-1-1 0,-5 0-6 0,-1-3-7 16,-3-2-2-16,-3 2 7 0,-4-2 11 0,-5 1 13 16,-4 1 6-16,-4-1-3 0,-3-1-1 15,-7 0-4-15,-2-3 0 0,-5-1 1 0,-1 0-2 16,2-4 2-16,-2-1-2 0,1 0-1 0,4 0-4 15,3 0-3-15,8-4-14 0,1 1-32 0,5-2-34 16,5 0-42-16,8-1-62 0,3-2-125 16,0 2-322-16,0 0-556 0</inkml:trace>
  <inkml:trace contextRef="#ctx0" brushRef="#br0" timeOffset="684522.3815">14596 16883 1930 0,'0'0'363'0,"0"0"-193"0,0 0-8 0,0 0 18 16,0 0 21-16,0 0-6 0,0 0-53 16,0 0-58-16,0 0-27 0,0 0-10 0,0 0-4 15,0 0 1-15,0 0 0 0,0 0-7 0,-6 109-8 16,-5-69-4-16,0 1-6 0,1 2 0 0,-1 0-2 16,1-2-4-16,0 1-2 0,-1-2-2 0,2-3-2 15,0-2-2-15,4-4-2 0,-3-3-1 16,2-4-2-16,3-1 2 0,1-3-4 0,-1-6 4 15,1-4-2-15,1-2-1 0,0-5 4 0,1-1-1 16,0-1 3-16,0-1 8 0,0 0-4 16,0 0 8-16,0 0 5 0,0-6 1 0,4-3 1 15,1-8-8-15,0-6-9 0,2-5-6 0,3-4 1 16,0-5 0-16,1-1 0 0,5-5 2 0,-4-3-5 16,3-2 3-16,0-1 2 0,-1 0-6 15,1 3 4-15,-2 5-1 0,-1 3 3 0,-2 10-1 16,0 5 2-16,-2 5-1 0,-2 6-2 0,-3 7 5 15,-2 2-2-15,-1 1 1 0,1 2-6 0,-1 0-9 16,1 0-4-16,5 6-4 0,-3 4 4 16,3 6 8-16,0 5 2 0,3 6 5 0,3 2 0 15,2 3 0-15,0 3 4 0,2 2-3 0,0 1 3 16,3 1-5-16,2-1 0 0,1-1-2 0,-2 1-2 16,2-2-4-16,-3-1-10 0,-1-1-3 0,1-3-14 15,-6-3-20-15,2 0-25 0,-4-4-51 16,-6-2-81-16,3 0-108 0,-7-8-266 0,0-3-774 0</inkml:trace>
  <inkml:trace contextRef="#ctx0" brushRef="#br0" timeOffset="684720.4326">14296 17372 2462 0,'0'0'389'0,"0"0"-294"0,0 0-22 15,0 0 1-15,0 0 8 0,0 0-6 0,0 0-37 16,0 0-34-16,0 0-8 0,0 0-4 16,131-98-1-16,-82 92-1 0,2 0-11 0,0-1-18 15,2 0-48-15,0 0-75 0,-4-4-86 0,0-2-162 16,0-2-159-16,-17 3-206 0,-12 3-191 0</inkml:trace>
  <inkml:trace contextRef="#ctx0" brushRef="#br0" timeOffset="685025.3532">15109 16923 1165 0,'0'0'793'0,"0"0"-254"15,0 0-188-15,0 0-86 0,0 0-50 0,0 0-53 16,0 0-43-16,0 0-26 0,0 0-30 0,0 0-11 16,0 0-15-16,0 0-17 0,0 0-4 0,0 0-17 15,-7-69-5-15,7 78 0 0,0 3 2 16,0 6 10-16,0 6 5 0,0 3 9 0,1 4 0 16,0 0 3-16,2 1 4 0,-2 2-4 0,3-2 3 15,-1 0-6-15,-1 2 1 0,-1-2-3 16,4-1-11-16,-3-2-7 0,0-2 0 0,3-2 0 15,-2-3 0-15,0-3 0 0,3 1 0 0,-3-3 0 16,3 1 0-16,-1-4 0 0,2 0 0 16,2-1 0-16,-4-4 0 0,4-1 0 0,0 1 0 15,1-4 0-15,0-2 0 0,0 0 0 0,2 0 0 16,-3-2 0-16,1-1 0 0,2 0 0 0,-1 0 0 16,4 0 0-16,-3-1 0 0,1-2 0 0,5-3 0 15,0-2 0-15,-2-3-48 0,4 0-52 0,-1-1-41 16,2-1-66-16,1 2-116 0,1-5-170 15,-9 5-458-15,-3 4-578 0</inkml:trace>
  <inkml:trace contextRef="#ctx0" brushRef="#br0" timeOffset="685355.777">15881 17010 428 0,'0'0'937'0,"0"0"-461"0,0 0-69 0,0 0-85 15,0 0-39-15,0 0-29 0,0 0-43 0,0 0-54 16,76-159-40-16,-74 146-20 0,-1 2-15 15,-1 4-13-15,0 0-3 0,0 2-8 0,0 0-8 16,0 2-8-16,-1 2-12 0,-1-1-21 0,-3 2-9 16,2 0 0-16,-4 0 0 0,0 5 0 15,-6 3 0-15,-1 9 0 0,-6 5 0 0,-3 3 0 16,-4 4 0-16,2 3 0 0,0 0 0 0,1 5 0 16,2-2 0-16,3 2 0 0,1-1 0 15,5-1 0-15,2-3 0 0,3 0 0 0,1 1 0 16,5-2 0-16,2 0 0 0,0-1 0 0,2-5 0 15,6 2 0-15,1-2 0 0,3-1 0 0,1-1 0 16,6 0 0-16,1-5 0 0,6-1 0 0,-1-3 0 16,5-2 0-16,0-1 0 0,1-5 0 0,-2-1-7 15,0-3-29-15,-5-2-16 0,1 0-19 16,-4-7-24-16,-1-2-35 0,-6-3-82 0,2-5-139 16,-9 4-535-16,0 2-924 0</inkml:trace>
  <inkml:trace contextRef="#ctx0" brushRef="#br0" timeOffset="685537.6722">15686 17206 2067 0,'0'0'362'0,"0"0"-225"0,0 0-31 0,0 0 12 16,0 0 20-16,0 0-7 0,0 0-25 0,0 0-28 15,0 0-26-15,0 0-17 0,149-1-11 16,-110-1-10-16,4 1-3 0,-2-1-4 0,1-1-9 15,-2 0-15-15,0-1-45 0,-1-4-113 0,-9 2-249 16,-10 2-895-16</inkml:trace>
  <inkml:trace contextRef="#ctx0" brushRef="#br0" timeOffset="686039.5086">16620 16830 2500 0,'0'0'182'16,"0"0"-37"-16,0 0 21 0,0 0 21 0,0 0 4 16,114-45-42-16,-99 42-41 0,-6 0-33 0,-3 1-13 15,2 0-9-15,-6 2-7 0,3 0-6 0,-4 0-5 16,-1 0-3-16,0 0-9 0,0 0 5 15,-1 0-3-15,-3 0-5 0,2 0-1 0,-5 4-15 16,-1 5-2-16,-6 5-4 0,-2 2 2 0,-4 7 5 16,-5-1-5-16,2 1 0 0,0 1 0 15,-2 0 0-15,4 0 0 0,1 0 0 0,5 0 0 16,-1-3 0-16,5 0 0 0,2 1 0 0,4-2-6 16,-1-1 3-16,5 0 0 0,1 0-1 0,0 1 4 15,1 0-3-15,7-1 0 0,1 3 0 0,3 0 5 16,1-3-2-16,6 3-2 0,1 0 0 0,1-1-4 15,4 0 1-15,-1 1 1 0,-2 0 2 0,-2 0-4 16,0-2-1-16,-1 0-2 0,-6-1-2 16,-1-3 0-16,-4-3-1 0,0-1 0 0,-6-1-2 15,2-2 0-15,-4-1 2 0,0 0 1 0,-4 0 7 16,-1-2 5-16,-4 1-2 0,-3-1 4 16,-3-1-1-16,-4-1-3 0,-2-1 1 0,0-1 0 15,-4-2-2-15,-3 0-6 0,-2 0-6 0,-2-3-17 16,-2-3-25-16,0-4-21 0,1 2-33 15,2-5-42-15,2 1-79 0,1-2-152 0,10 3-594 16,8 5-773-16</inkml:trace>
  <inkml:trace contextRef="#ctx0" brushRef="#br0" timeOffset="686406.8248">17738 16663 2348 0,'0'0'180'15,"0"0"-141"-15,0 0 32 0,0 0 69 0,0 0 44 16,0 0 25-16,0 0-23 0,0 0-54 0,0 0-36 15,0 0-29-15,0 0-25 0,0 0-18 16,0 0-7-16,1-70-1 0,2 74-1 0,1 2 6 16,0 7 3-16,2 4 4 0,-1 7 10 0,2 8-1 15,-1 10 0-15,-1 6 1 0,5 5-3 16,-2 5-10-16,1 3-4 0,0-2-7 0,1-1-8 16,0 2-1-16,1-1-5 0,0-2 0 0,0-5 0 15,0-2 0-15,-2-4 0 0,1-3-21 0,-2-3-15 16,0-5-25-16,-1-2-30 0,-1-5-34 0,-3-6-52 15,-2-3-114-15,-1-7-357 0,0-4-1175 0</inkml:trace>
  <inkml:trace contextRef="#ctx0" brushRef="#br0" timeOffset="686634.9534">17656 17288 2957 0,'0'0'277'0,"0"0"-187"16,0 0-5-16,0 0 17 0,0 0 20 0,0 0-7 16,0 0-32-16,0 0-38 0,0 0-23 0,0 0-9 15,0 0-3-15,0 0 5 0,0 0-4 0,0 0 4 16,49 84-9-16,-26-53-3 0,3 0-3 16,1-2-11-16,3 0-17 0,-2-3-33 0,0-3-39 15,-2-3-49-15,-1-3-87 0,-2-3-95 0,-3-5-259 16,-2-1-659-16,-9-5 33 0</inkml:trace>
  <inkml:trace contextRef="#ctx0" brushRef="#br0" timeOffset="686856.2809">18148 17361 2000 0,'0'0'652'16,"0"0"-415"-16,0 0-19 0,0 0-9 0,0 0-9 16,0 0-34-16,0 0-47 0,0 0-36 15,0 0-31-15,0 0-15 0,0 0-11 0,0 0-4 16,0 0 4-16,-61-3-1 0,45 24-2 0,-3 2-23 15,0 2 0-15,-1 2 0 0,1 2 0 0,1-2 0 16,1 0 0-16,0 1 0 0,2-3 0 16,-1 0 0-16,3 1 0 0,1-3 0 0,-2 0-15 15,2-1-42-15,0-4-27 0,0-1-27 0,2-2-25 16,1-4-45-16,1-2-57 0,2-2-53 0,2-4-120 16,3-2-399-16,0-1-539 0</inkml:trace>
  <inkml:trace contextRef="#ctx0" brushRef="#br0" timeOffset="716145.8245">4472 11914 1511 0,'0'0'180'0,"0"0"-26"0,0 0-2 0,0 0-1 16,0 0 10-16,0 0-10 0,0 0-44 16,0 0-21-16,0 0-25 0,0 0-28 0,0 0-10 15,0 0-5-15,-118-135 1 0,98 135-1 0,0 4-2 16,-1 5-4-16,2 3-4 0,-1 7 0 0,0 6-2 15,1 5 2-15,-2 6 0 0,-1 0 1 16,2 6 2-16,-1-1-2 0,2 1 2 0,0-1-1 16,3-1 0-16,2 0 0 0,3-1-3 0,1 0-2 15,6-1-1-15,4-2-2 0,0-2 0 0,4-1 2 16,6-2 0-16,3-2 0 0,2-1-1 16,1-3 1-16,2-5 2 0,1-2 4 0,4-5 2 0,0-2 2 15,0-4 3-15,0-4-2 0,3-3 2 16,-1 0-2-16,1-7 5 0,-2-2 8 0,1-5 7 15,-1-1 13-15,-3-3 4 0,-4-2 4 0,-1-2 2 16,-2 0 0-16,-1 0 2 0,-6 0-3 16,-1 2-2-16,-1-2 1 0,-3 6-4 0,-1 0 5 15,-1 2-3-15,0 4-5 0,0 0-10 0,0 4-10 16,0 3-4-16,0 3-8 0,-1 0-1 16,1 0-9-16,-2 0-7 0,1 0-5 0,1 5-12 15,-1 1 4-15,1 3 2 0,-1 8 8 0,1 5 10 16,-2 7-1-16,2 3 1 0,-1 3-1 0,1 5 0 15,0 1 0-15,0 3 4 0,-1-3-2 16,1-1 0-16,0-3 4 0,0-3-4 0,0-1 0 16,0 0 0-16,0-4-7 0,0-3 1 0,0-1 0 15,0-5-3-15,0-2 4 0,0-5-2 0,0 0 1 16,0-5-2-16,0-2 0 0,1-2 0 0,-1 0-3 16,0-3-3-16,1-1-9 0,-1 0-10 0,0 0-24 15,0 0-28-15,0-3-30 0,0-5-61 16,0-4-104-16,0-7-224 0,0 4-628 0,0 2-629 0</inkml:trace>
  <inkml:trace contextRef="#ctx0" brushRef="#br0" timeOffset="718526.6195">4537 12762 634 0,'0'0'573'15,"0"0"-321"-15,0 0-60 0,0 0 33 0,0 0 28 16,0 0 3-16,0 0-51 0,0 0-67 0,0 0-49 16,0 0-38-16,0 0-22 0,0 0-6 15,-14-48 3-15,19 31 4 0,2-1 1 0,2-3 0 16,1-4 2-16,0-2 3 0,4-3 3 0,-3-2 3 16,3-2 4-16,2-3 1 0,-1-2-1 0,2-3-4 15,2-2-9-15,0 0-8 0,0-1-4 16,3 0-7-16,-4 3-4 0,1 6-1 0,-4 5-5 15,-3 5 3-15,-3 5 0 0,-3 5 1 0,-3 5 3 16,-3 4 0-16,0 2 1 0,0 3-2 16,0 2-5-16,-3 0-6 0,-1 0-2 0,1 0-2 15,-4 0 0-15,0 4 2 0,0 3-1 0,-3 3 0 16,2-1 4-16,-2 3 0 0,4 1-1 0,0-2-1 16,2 0-1-16,0 0 0 0,3 0 1 15,0-2 2-15,1 2-2 0,0-2 0 0,0 1 0 16,0 0-1-16,1-3 2 0,1 3-1 0,2-2 1 15,-1 1 1-15,0-1 0 0,4-1 0 0,-3 1 3 16,4 0-2-16,0-1 2 0,2 1 2 0,1-1-2 16,1 1-2-16,1 0 0 0,2 0-1 0,-3-1 0 15,3 1 1-15,-1 1-2 0,1 1 3 16,-1 0-2-16,-1 1 0 0,-2 3 1 0,-1 0-3 16,-1 3-2-16,-1 2-3 0,-5 1 0 0,0 3 0 15,-3 1 1-15,0 1 2 0,-2 3 2 16,-2-1 3-16,-3 0-1 0,-1 1 0 0,1-3 2 15,0-2-5-15,2-1 4 0,0-3 0 0,0-5-1 16,2-1 4-16,2-2-3 0,1-2 1 0,0-3 1 16,0-1 0-16,3-2-2 0,3-2 0 15,-3 1 2-15,4-2-5 0,2 0 6 0,2 0 1 16,1-2-2-16,7-4 6 0,0-3-5 0,2-2 0 16,1-1-2-16,-1-1-3 0,3-1 2 0,0-3 0 15,-1-5 1-15,1-1 3 0,1-3 0 16,0-3-1-16,1-2-1 0,-3 0 2 0,0 2-4 15,-3 2 2-15,-5 2 1 0,-3 2-4 0,-3 2 6 16,-2 1 1-16,-5 2 1 0,-2 5 5 0,0 0-4 16,0 3 0-16,0 2-2 0,-4 1-2 15,-1 2-2-15,3 0-5 0,-5 2 0 0,4 0-7 16,-6 3 4-16,1 0 0 0,0 0-2 0,-5 2 7 16,0 5-2-16,-5 6 2 0,0 1 1 0,-1 5-3 15,0 1 0-15,-1 3-4 0,0 3 1 0,3-1 1 16,1 0 2-16,2-1 2 0,3 1-1 15,3-1 1-15,5-1-2 0,-1-1-1 0,4-2 2 16,0-2-5-16,0-1 3 0,5-2-1 0,0-1-1 16,2-3 1-16,2-2 0 0,1 0 0 15,-1-2 1-15,3-3 2 0,-1-3 4 0,3-1 1 16,0 0 2-16,0 0-4 0,2-7 1 0,-2-2-1 16,2-2-1-16,-3-3 3 0,3-2-1 0,-3-1 1 15,2 0-1-15,-1-4-1 0,-2 1 0 16,-2-1 0-16,-1-3 2 0,-2 0 0 0,-2 0 0 15,-1-1-1-15,-3 2-1 0,-1 0 1 0,0 2-1 16,0 4-2-16,-4 3 1 0,2 5-7 0,-4 3 2 16,2 1-3-16,-1 2-1 0,0 1-1 0,1 2-1 15,-1 0 0-15,1 3 2 0,-1 4 1 16,2 2 1-16,0 0 1 0,2 0-1 0,1 2-3 16,0-1-1-16,1-1 0 0,3-1 0 0,3-1 4 15,1-1 2-15,-1-3 2 0,3 0 1 0,3-1 0 16,-2-2 2-16,3 0-1 0,-3 0 4 15,2-2-1-15,3-4 2 0,-3 0 1 0,2-1 0 16,-1-1 0-16,-1 2 1 0,1-2 0 0,0 3 2 16,-3-1-5-16,-1 3 2 0,0 0-2 0,-2 3-2 15,-4 0 2-15,0 0-2 0,-1 1-1 16,-2 7 3-16,1 1-2 0,2 5 4 0,-2 4 1 16,-2 1-2-16,0 1 3 0,0 3-5 0,0 0 1 15,0 2-4-15,-4-1 2 0,0 0 0 16,3 1-1-16,-3-3 0 0,1-1-1 0,1-3 0 15,2-2 0-15,0-4 1 0,0-1 0 0,0-4-2 16,0-2 1-16,0-1-1 0,2-2 1 0,1-2 3 16,1 0 3-16,-2 0 4 0,6 0 0 15,-1-6 1-15,2-3-3 0,1-3-1 0,4-4 2 16,-3-1-5-16,3-1 0 0,1 0-1 0,-2-1-5 16,-1-1 4-16,1 0-1 0,0 1 2 0,-2 0 1 15,0 0-3-15,-2 4 0 0,-2 3-2 0,-2 3 2 16,-1 3 0-16,0 3 2 0,-4 3-5 0,0 0 0 15,0 0-2-15,0 0-5 0,0 0-2 16,0 4 4-16,0 4-1 0,1 1 5 0,0 5 4 16,0 1-2-16,3 1 4 0,0-1-1 0,-1 0 0 15,4-1-3-15,-3 0 0 0,4-3 1 0,0-1 0 16,-1 0 5-16,0-1-5 0,2-4 2 16,0 2-2-16,0-1-1 0,1-3 3 0,-1 0 1 15,-1-1 2-15,1-2 1 0,2 0 0 0,-1 0-1 16,1-4 1-16,2 0-1 0,-2-2 2 15,2-1-4-15,0 2-1 0,0-3-2 0,-1 1 3 16,-1-3-1-16,1 1 3 0,-1 0 4 0,-1-4-6 16,3 1 0-16,-1 0-2 0,-1-2-1 0,1 0 3 15,-2 0-1-15,2 0 1 0,-1 2-1 16,-1 2-1-16,0-1 1 0,-2 2 1 0,1 1 2 16,-4 0-2-16,1 2 1 0,-1 1-3 0,-1-1-1 15,-3 2 1-15,2-3 0 0,2 0 2 0,-3 1-4 16,-1-2 1-16,3-1 0 0,-1 0-3 0,-1-1 4 15,-1 0-4-15,4-4 1 0,-2 1-2 0,-1-3-3 16,3-3 3-16,0-1-4 0,2-1 4 16,-1-3 2-16,1-3-4 0,1 0 3 0,-1-4-3 15,1 0 2-15,1-1 0 0,0-2 4 16,-2-1 0-16,-3 1-1 0,3 1 2 0,-5 2-3 16,-2 3 4-16,0 5-1 0,-4 3 0 0,-2 2 0 15,-3-1-1-15,0 4-2 0,0-2 4 0,0 5 1 16,0 1 3-16,2 3 2 0,-2 0-1 0,3 4 3 15,2-1-1-15,-1 3 4 0,0 2 0 16,4 0-4-16,-1 0-2 0,-2 0-10 0,0 5 1 16,0 8 2-16,-2 7 2 0,1 9 7 0,-1 3 1 15,-3 7-1-15,6 3-2 0,-3 2 0 16,5 0 2-16,0 0 3 0,1 1-3 0,0-1 1 16,0 1-4-16,1 1-2 0,4-2 1 0,0 1 3 15,0-4-8-15,-1 0-3 0,-1-2-8 0,1-5-17 16,-1 0-14-16,-2-5-61 0,-1-1-147 0,0-9-473 15,0-6-1156-15</inkml:trace>
  <inkml:trace contextRef="#ctx0" brushRef="#br0" timeOffset="719023.7515">6024 12366 2216 0,'0'0'300'0,"0"0"-161"15,0 0-41-15,0 0 8 0,0 0 2 16,0 0 4-16,0 0-5 0,0 0-20 0,125-169-18 16,-95 144-13-16,1 1-12 0,3 0-7 0,-2-1 0 15,-1 2-1-15,-1 2 3 0,-2 1 3 0,-7 1-1 16,-3 4 2-16,-5 1-1 0,-2 3 2 16,-2 2 1-16,-3 3-3 0,-2 0-4 0,-3 4-9 15,-1 1-6-15,0 1-9 0,0 0-9 0,0 1-6 16,0 7-3-16,0 6 4 0,0 4 4 0,0 6 3 15,0 6 4-15,0 2-3 0,0 3 1 16,-1 3 3-16,-3-2-4 0,1 3-1 0,1-1-1 16,1-3 0-16,-1 0 0 0,0-4-1 0,0 0-3 15,1-5-2-15,1-1 1 0,0-6 1 0,0 0 2 16,0-5-1-16,0-2-3 0,0-3 0 16,0-1 0-16,3-3 0 0,-1-4 0 0,0-1 0 15,-1 0 0-15,1 0 0 0,4 0 0 0,-2-3 0 16,6-3 0-16,1-3 0 0,6-4 0 0,1-2 0 15,3-4 0-15,2 0 0 0,-2-3 0 0,5 2 0 16,-3-2 0-16,-2 4 0 0,-2 4 0 16,-4 2 0-16,1 4 0 0,-4 2 0 0,-2 1 0 15,-1 4 0-15,1 1 0 0,-2 0 0 0,-3 1 0 16,2 6 0-16,3 3 0 0,-2 1 0 16,0 3 0-16,0 2 0 0,2 0 0 0,-1 1 0 15,1 0 0-15,1 0 0 0,-1 0-10 0,0-2-56 16,0 2-39-16,-1 0-58 0,0-3-142 0,-4-5-505 15,0-3-1071-15</inkml:trace>
  <inkml:trace contextRef="#ctx0" brushRef="#br0" timeOffset="720784.3655">7719 12053 1011 0,'0'0'249'0,"0"0"-177"16,0 0-21-16,0 0 86 0,38-180 104 0,-35 150 64 15,-2 5 25-15,2 7-64 0,-3 5-73 0,0 5-52 16,0 5-35-16,0 3-37 0,0 0-32 0,-3 0-20 16,1 10-12-16,1 5 3 0,-5 10 12 0,2 7 15 15,-4 8 4-15,4 4 2 0,-3 6-3 0,5 0-5 16,0 4-2-16,2 2-7 0,0-1-6 15,0-2-6-15,0-1-3 0,0-4-2 0,1-2-1 16,-1-6-2-16,0-5-1 0,0-2-2 0,0-8 0 16,-1-2 1-16,0-7 1 0,-3-4-3 15,2-4 5-15,2-5 4 0,-2-1 3 0,-1-2 10 16,-1-2-2-16,1-6 0 0,-5-4-1 0,0-5-4 16,-2-8-2-16,0-2 0 0,0-7 2 0,2-1 1 15,-1-5 4-15,1-3 0 0,0-3-4 16,0-2-1-16,5-1-3 0,0-5 0 0,3 1 1 15,0-2-4-15,0-3 1 0,4-3-3 0,6 0-2 16,1 1 2-16,3 2-4 0,1 2-2 16,3 10-2-16,-3 10-2 0,4 7-1 0,0 7-2 15,1 5 3-15,-1 5-7 0,1 4 4 0,0 5 2 16,2 3-2-16,-2 2 4 0,1 10-1 0,0 3 0 16,-1 5 1-16,0 5-2 0,-2 2 1 0,-2 6-1 15,-1-1 0-15,-2 2 2 0,-3 1-1 16,-3-1-1-16,-3 1 1 0,-2-3 2 0,-2 2-1 15,0-4-1-15,-5 1 2 0,-4-1-2 0,-3-2 2 16,-5-1 2-16,-1 1-2 0,-3-1-1 0,-2-1 3 16,0-1 1-16,-2-1 0 0,0-1 4 15,-2 1-5-15,3-5-2 0,-2 3 4 0,4-2-5 16,1-2 3-16,1-1 1 0,6 0-3 0,-1 0 5 16,6-3-4-16,5 0 0 0,1-3 0 0,0-1-6 15,3-1 6-15,0 0-3 0,5-1 0 16,0 1 4-16,5 2-2 0,6 0 1 0,-2-1 0 15,6 1 3-15,2-2-3 0,4 1 3 0,-3-4 1 16,6-2-4-16,1-1 1 0,1-3-1 0,0 0 1 16,4 0 2-16,-2-4 0 0,-1-2 0 15,6-4 1-15,-4-1 1 0,2-2 0 0,-2-4-1 16,-1-1-1-16,2-3-1 0,-4-4-2 0,-5-1 1 16,1-2 0-16,-5-3 3 0,-4-1-2 15,-4 1-1-15,-3 1 3 0,-3 0-5 0,-2 3 2 0,-6 4-1 16,0 3-2-16,-7 3-5 0,-2 3 3 15,-1 4-1-15,-4 0-3 0,-3 6 5 0,-3 2-3 16,-2 2 2-16,-4 5 4 0,1 6-4 0,-4 5 3 16,-1 4-2-16,5 3 3 0,-1 5 2 0,3 1-4 15,4 2 0-15,1 1-1 0,7-3-1 16,1 1 4-16,2-5-3 0,4 0 2 0,3-2-3 16,1-2 0-16,0-4-1 0,4-1 0 0,3-4 1 15,2-1 2-15,-1-3 0 0,2-3 3 0,1-2 1 16,1-3 2-16,0 0 0 0,4 0 2 15,-2-6-1-15,6-3 0 0,-2-1 0 0,1-3-3 16,-1 1 0-16,2-4 2 0,-1-1 2 0,1-1-2 16,-1 1 0-16,-2 0-3 0,-4 2-1 15,0 3 3-15,-3 3 2 0,-2 3 0 0,-2 3 1 16,-4 1 0-16,-1 2 0 0,-1 0-3 0,0 0-3 16,0 0-2-16,0 5-3 0,0 2 3 0,0 3 4 15,1 3-1-15,0 2 5 0,4 1 0 0,-1 1-2 16,3-1 0-16,-1 1-3 0,5-1 3 15,2-4-2-15,1 1 3 0,2-4 1 0,1-1-2 16,2-1 0-16,3-3 0 0,3-1-1 16,-2-3 2-16,-1 0 0 0,5-1 0 0,-3-7 1 15,3-2 1-15,-3-2-2 0,3-5 1 0,-4-4 5 16,3-3-2-16,-2-4 4 0,-3-1-2 0,0-6-5 16,-1-4 2-16,0-3-2 0,-3-5 3 0,2-2-2 15,-6-3-1-15,-1-3 1 0,-1-4-2 0,-3-2 3 16,-1 0-1-16,-3-2 3 0,-4-1-1 15,0 0 1-15,0 3-10 0,0 4 0 0,-4 9 0 16,-2 7 0-16,3 10 0 0,-3 12 0 0,3 5 0 16,1 5 0-16,-2 6 0 0,2 3 0 0,2 0 0 15,0 3 0-15,-3 8 0 0,0 6 0 16,-3 10 0-16,-3 8 0 0,-1 8 0 0,-1 7 0 16,2 2 0-16,-1 3 0 0,0 0 0 0,0 4 0 15,0-3 0-15,0-1 0 0,0 1 0 16,1-4 0-16,2-3 0 0,1-3 0 0,2-3 0 15,2-3 0-15,2-2 0 0,0-4 0 0,5-3 0 16,3-2 0-16,4-5 0 0,-1 1 0 0,7-5 0 16,-3-3 0-16,5-1 0 0,6-6 0 15,-2-3 0-15,2-2 0 0,0-5 0 0,2 0 0 16,3 0 0-16,-1 0 0 0,1-6 0 0,-1-2 0 16,1-3 0-16,-1 0 0 0,1-3 0 0,-1-3 0 15,0-4 0-15,-1-1 0 0,-1-3 0 0,-3-3 0 16,2 1 0-16,-5-4 0 0,0-1 0 15,-3 1 0-15,-6-1 0 0,2 5 0 0,-5 0 0 16,-6 6 0-16,2 3 0 0,-5 1 0 0,-1 1 0 16,0 1 0-16,0 1 0 0,-3 1 0 0,-1-1 0 15,1 1 0-15,-3-1 0 0,2 3 0 16,-4 1 0-16,2 0 0 0,0 3 0 0,-1 1 0 16,-1 0 0-16,1 1 0 0,-2 4 0 0,-1 1 0 15,-4 0 0-15,0 3 0 0,-4 6 0 0,0 3 0 16,-1 5 0-16,-3 1 0 0,2 6 0 15,1-2 0-15,0 1 0 0,2 4 0 0,5-3 0 16,2 2 0-16,2 0 0 0,4 2 0 0,2-1 0 16,2 1 0-16,5-1 0 0,4 1 0 15,2 2 0-15,6-3 0 0,-1 1 0 0,6-1 0 16,2-2 0-16,0 0 0 0,4-5 0 0,-1-1 0 16,0-3 0-16,2-4 0 0,-2-1 0 0,-3-2 0 15,2-4 0-15,-5-2 0 0,-3-3 0 0,-2 0 0 16,-4 0 0-16,-2-6-49 0,-1-2-61 0,-3-3-78 15,-4 2-216-15,-1 1-995 0</inkml:trace>
  <inkml:trace contextRef="#ctx0" brushRef="#br0" timeOffset="721061.8083">8593 11909 3059 0,'0'0'415'0,"0"0"-272"0,0 0-54 16,0 0-4-16,0 0 6 0,0 0 2 0,0 0-14 16,0 0-38-16,0 0-41 0,0 0 0 0,151-66 0 15,-94 61 0-15,1 2 0 0,8 0 0 16,-2 2 0-16,3-2 0 0,-3-1 0 0,-3 1 0 16,-4-1 0-16,-6-3 0 0,-8 3 0 0,-7-2 0 15,-8-1 0-15,-5 3 0 0,-8-1 0 0,-6 2 0 16,-6 1 0-16,-3 2 0 0,0 0 0 0,0 0 0 15,-3 0 0-15,-2-1 0 0,0 1 0 16,-3 0 0-16,-1 0 0 0,-2 0 0 0,1 1-114 16,0 3-110-16,4-1-346 0,1-2-1361 0</inkml:trace>
  <inkml:trace contextRef="#ctx0" brushRef="#br0" timeOffset="727085.593">10106 11311 1156 0,'0'0'321'0,"0"0"-191"0,0 0-7 16,0 0-19-16,0 0-17 0,0 0 1 0,0 0-12 16,0 0-13-16,0 0-10 0,0 0-10 0,0 0-9 15,-122-64-11-15,108 79-5 0,-3 7 0 16,-1 5 2-16,0 3 4 0,-1 7 5 0,0 6 8 16,-2 3 4-16,1 6 5 0,0 5 0 0,0 4-2 15,3 2 1-15,0 3-2 0,4-1-3 0,2-3-10 16,5 0-8-16,3-4-8 0,3-2-4 0,0-3-1 15,10-1-6-15,3-2 1 0,3-5-2 16,4 0 1-16,2-4-1 0,4-3-7 0,3-5-14 16,0-4-25-16,3-5-40 0,0-3-31 0,-1-4-41 15,0-5-67-15,0-6-103 0,-9-2-234 0,-8-2-512 0</inkml:trace>
  <inkml:trace contextRef="#ctx0" brushRef="#br0" timeOffset="727349.7897">10228 11832 1013 0,'0'0'252'16,"0"0"-46"-16,0 0-46 0,0 0-11 0,0 0 3 15,0 0-12-15,0 0-28 0,0 0-11 0,0 0 1 16,0 0-1-16,0 0-8 0,0 0-19 0,-85 175-21 15,81-135-16-15,2 4-13 0,1 1-7 16,1-1-5-16,0 1-5 0,1-2 0 0,2-1 1 16,0-4-3-16,-1-1 1 0,-1-2-6 0,0-3-11 15,-1-5-19-15,0 0-35 0,0-2-56 16,0-6-98-16,-1 0-132 0,-1-5-187 0,1-4-309 0,1-5 198 16</inkml:trace>
  <inkml:trace contextRef="#ctx0" brushRef="#br0" timeOffset="727771.5051">10405 11972 712 0,'0'0'605'0,"0"0"-172"0,0 0-98 16,0 0-83-16,0 0-57 0,0 0-41 15,0 0-41-15,0 0-28 0,0 0-22 0,0 0-20 16,0 0-16-16,0 0-13 0,0 0-12 0,0 0-8 15,-22-28-6-15,22 29-5 0,0 1 4 16,-2 3 5-16,1 1 3 0,-1 0 6 0,-2 3-1 16,1 1 0-16,1 0-3 0,-1 1 3 0,-3 1-2 15,5-1 2-15,-1 1 2 0,1-1-4 0,0 1 1 16,1 1-1-16,0-2 0 0,0 2 3 0,0 1 2 16,3 0-1-16,3-2 1 0,0 2-1 0,3-2 0 15,2 0 2-15,2 2 3 0,1-1 2 16,3 0-1-16,2 1-1 0,2 0-3 0,3 0 3 15,-1-1-1-15,-2 1-1 0,0-1 0 0,0 0-4 16,-2 1 1-16,-4 0-4 0,-2-2 1 16,-3-1-2-16,-4 0-2 0,-2-3-3 0,-3-3-1 15,-1 3 0-15,0-2 5 0,-4-1 5 0,-3 1 5 16,-4 0 1-16,-5 0-1 0,-2 1-4 0,-5-1-5 16,1-2-3-16,-6 0-5 0,1-3-8 15,0 1-12-15,-1-2-18 0,3 0-27 0,1 0-34 16,6-2-47-16,3-1-101 0,5-3-184 0,4 1-468 15,3 2-40-15</inkml:trace>
  <inkml:trace contextRef="#ctx0" brushRef="#br0" timeOffset="728291.3711">10472 11944 2327 0,'0'0'194'0,"0"0"-31"0,0 0-22 16,0 0-10-16,0 0-26 0,0 0-30 0,0 0-32 16,0 0-7-16,0 0-5 0,0 0-6 15,0 0-4-15,0 0-5 0,132-91-3 0,-100 86 0 16,4-3 3-16,-3 2-1 0,0 0 5 0,-1-2 5 16,-1-2 0-16,-2 3 2 0,-1-4-1 0,-4 2 0 15,-1 0-1-15,-3 0-2 0,-7 1 0 16,-2-1 1-16,-4 3 4 0,-4-1 6 0,0 1 4 15,-2 0-1-15,-1 0-6 0,0 1-6 0,0-3-8 16,-1 1-6-16,-2 0 0 0,-1-3-2 16,-1 3-2-16,1-1-1 0,-1 0-3 0,2 3-1 15,0 1 0-15,0 1 3 0,2 0-3 0,-1 1 1 16,2 0-2-16,0 1-2 0,0 1 3 0,0 0 0 16,0 0 2-16,0 0 1 0,0 0-3 0,0 0 0 15,0 0-2-15,0 0 0 0,0 0 4 16,0 0 1-16,0 0-1 0,0 0 1 0,0 0-2 15,0 0 0-15,0 0-2 0,0 0 2 16,0 0-5-16,0 1-2 0,0 3-1 0,0-1-6 0,0 3 3 16,0 5 1-16,-1 6 3 0,-2 8 1 0,-3 8 2 15,-1 8 1-15,0 5 0 0,-3 3 2 16,-3 2-1-16,1-2 0 0,-1 0-1 0,-1-1-2 16,-1-2 1-16,0-2 1 0,-1 0 1 0,-1-3-1 15,2-1-2-15,-1-2-10 0,3-2-15 16,-1-5-24-16,1-1-28 0,-1-5-30 0,6-3-38 15,0-2-43-15,2 0-49 0,1-4-107 0,4-2-209 16,1-6-312-16,0-3-391 0</inkml:trace>
  <inkml:trace contextRef="#ctx0" brushRef="#br0" timeOffset="728796.2094">10830 11200 0 0,'0'0'0'16,"0"0"60"-16,0 0 516 0,0 0-53 15,0 0-75-15,0 0-55 0,0 0-83 0,0 0-58 16,0 0-54-16,0 0-30 0,0 0-26 0,0 0-23 16,0 0-21-16,0 0-27 0,-35-129-24 0,35 129-25 15,0 0-22-15,0 6-15 0,0 2 0 16,2 7 6-16,5 9 17 0,2 9 15 0,4 8 7 15,4 11 5-15,4 10-3 0,4 7 0 0,3 8-5 16,4 7-1-16,1 3-3 0,2 4-3 0,-1-1-1 16,-1-2-5-16,-2-7-3 0,-2-4-4 15,-6-3-2-15,-4-7-3 0,-4-2 0 0,-6-6 0 16,-6 0-2-16,-3-4 0 0,0-4 0 0,-8-3-2 16,-7-4-3-16,-4-1-7 0,-4-3-4 0,-5-2-3 15,-4-3-3-15,-3-2 3 0,-4-4 0 0,0-3 0 16,-1-3-3-16,1-3-12 0,3-3-15 15,3-3-27-15,5-3-44 0,5-5-55 0,3-2-69 16,8-4-155-16,4 0-299 0,4 0-665 0</inkml:trace>
  <inkml:trace contextRef="#ctx0" brushRef="#br0" timeOffset="729071.587">10622 11969 1377 0,'0'0'368'0,"0"0"-38"15,0 0-73-15,0 0-33 0,0 0-20 0,0 0-35 16,0 0-43-16,0 0-36 0,0 0-33 0,0 0-29 15,0 0-30-15,0 0-16 0,0 0-16 16,-16-31-9-16,19 31 12 0,2 0-5 0,-1 1-20 16,2 5-60-16,3 1-102 0,1 0-182 0,-2 0-297 15,-4-4-525-15</inkml:trace>
  <inkml:trace contextRef="#ctx0" brushRef="#br0" timeOffset="729294.8214">10807 12462 2676 0,'0'0'486'16,"0"0"-332"-16,0 0-62 0,0 0-14 0,0 0-15 15,0 0 1-15,0 0-16 0,0 0-20 0,0 0-15 16,0 0-15-16,0 0-10 0,0 0-6 0,0 0-6 15,0 0-26-15,21 7-56 0,-11 0-100 16,-1 1-160-16,-2 0-436 0,-3-3-944 0</inkml:trace>
  <inkml:trace contextRef="#ctx0" brushRef="#br0" timeOffset="782340.8248">2673 14346 1093 0,'0'0'750'15,"0"0"-605"-15,0 0-68 0,0 0 0 0,0 0 34 16,0 0 39-16,0 0 28 0,0 0-8 0,0 0-25 16,0 0-30-16,0 0-33 0,0 0-24 0,5-36-7 15,3 33-3-15,0 0-1 0,5-1 0 0,1-3-3 16,7 0 4-16,4 1-4 0,5-2-2 16,3 1-1-16,5-1-6 0,3-1-5 0,2 1-6 15,3 0 0-15,-1-1-4 0,-2 3-1 0,1 0-3 16,-7 0-6-16,-2 3-7 0,-5 0-3 15,-6 3-2-15,-4 0-1 0,-5 0-2 0,-6 0-3 16,-3 0-3-16,-5 0-5 0,-1 0 0 0,0 0-4 16,0 1-8-16,0 1-12 0,-3-1-15 0,-2 3-30 15,-1-1-47-15,-3 1-58 0,-1 0-72 16,0 1-112-16,2-2-316 0,4-2-587 0</inkml:trace>
  <inkml:trace contextRef="#ctx0" brushRef="#br0" timeOffset="782852.7274">4317 13838 2437 0,'0'0'104'16,"0"0"-11"-16,0 0-19 0,0 0 0 16,0 0 23-16,0 0-2 0,0 0-12 0,0 0-11 15,0 0-25-15,0 0-17 0,0 0-21 0,0 0-16 16,-27-124-15-16,30 131-3 0,1 7 5 15,1 8 9-15,0 10 7 0,2 8 10 0,1 7 0 16,1 7 2-16,0 3-2 0,-2 1-1 0,2-1-2 16,0-1-1-16,-2 0 5 0,1-4-3 0,-3 0-6 15,3-4-9-15,-3-4-41 0,0-3-73 16,-1-5-83-16,-1-5-176 0,-3-5-262 0,0-8-393 16,0-7 333-16</inkml:trace>
  <inkml:trace contextRef="#ctx0" brushRef="#br0" timeOffset="783303.6465">4161 13706 2184 0,'0'0'201'16,"0"0"-2"-16,0 0-32 0,0 0-23 16,0 0 4-16,-84-174-28 0,82 156-32 0,2 1-27 15,3 3-32-15,7 2-18 0,2 0-10 0,5 1-1 16,2-1-6-16,6 1 8 0,3 0 0 0,6 4 2 15,4 2 8-15,3 0-9 0,1 5-1 16,0 0-1-16,3 0 0 0,-4 8 1 0,-3 3-2 16,0 4-3-16,-7 4-6 0,-2 3-1 0,-9 3-6 15,-4 5-2-15,-6 3-2 0,-5 6-5 0,-5 3 1 16,0 4-2-16,-12 2 0 0,-4 0 6 16,-1-4 8-16,-7 1 6 0,-1-4 10 0,-2-2-2 15,2-4 2-15,-1-3-1 0,-2-1 0 0,5-5-1 16,0-2 1-16,5-2 2 0,-2-3-3 0,5-3 8 15,0-2-1-15,5-3 3 0,1-4 1 16,4-2-2-16,1-2 0 0,3-1-2 0,1-1 1 16,0-1 2-16,0 0 1 0,1 0-2 0,4 0 4 15,3 0-4-15,1 2-1 0,2 1 1 0,4-1 1 16,4-1 0-16,2 1 2 0,2-1-2 0,5 4-6 16,0-1 3-16,3 3-2 0,2 3-1 15,-1 1 1-15,-1 3-4 0,-1 1-2 0,-1 1-2 16,-7 1-2-16,1 0-1 0,-6 1-1 0,-1-3-5 15,-2 0-5-15,-5-1-10 0,0 1-70 16,-5 1-74-16,3-1-104 0,-6-2-198 0,-1-3-324 16,0-4-526-16</inkml:trace>
  <inkml:trace contextRef="#ctx0" brushRef="#br0" timeOffset="783675.6503">5281 13634 2760 0,'0'0'81'0,"0"0"-32"0,0 0 2 0,0 0 32 0,0 0 30 16,0 0 16-16,0 0-21 0,0 0-29 0,0 0-22 15,-121-91-21-15,111 91-9 0,2 0-9 16,-2 8-7-16,-3 6 0 0,1 9-2 0,-7 7 2 15,2 14 5-15,-6 4 4 0,1 7 2 0,0 4 0 16,3 3-3-16,-2-1-2 0,3-3 1 16,3-2-1-16,4-4-1 0,4-5-1 0,0-2-5 15,7-4-3-15,0-4 0 0,8 0-2 0,2-6 0 16,2-4 1-16,6-4-2 0,3-3 4 16,3-3-1-16,3-5-1 0,3-4 2 0,1-5-8 15,3-3 6-15,-1 0-4 0,0-6-3 0,1-4 0 16,-3 0-7-16,-3-2-5 0,0-1-12 0,-6-1-14 15,-3 2-33-15,-6-2-35 0,-3 1-56 0,-1-1-91 16,-6 0-129-16,0 3-404 0,-3 3-693 0</inkml:trace>
  <inkml:trace contextRef="#ctx0" brushRef="#br0" timeOffset="783932.5928">4954 14345 2225 0,'0'0'474'0,"0"0"-358"16,0 0-39-16,0 0 16 0,0 0 9 0,0 0 2 16,0 0-30-16,0 0-35 0,0 0-12 15,0 0-9-15,0 0-5 0,0 0-3 0,0 0-5 16,0 0-3-16,128-149 0 0,-100 135-2 0,1 1-3 15,0 1-3-15,0 0-9 0,-2 0-17 16,-1 1-26-16,3 0-61 0,-2 2-121 0,-2-2-207 16,-5 3-409-16,-10 2-608 0</inkml:trace>
  <inkml:trace contextRef="#ctx0" brushRef="#br0" timeOffset="784463.3284">5523 13804 2484 0,'0'0'200'0,"0"0"-32"0,0 0-28 0,0 0-4 16,0 0 2-16,0 0-12 0,0 0-33 0,0 0-32 16,0 0-24-16,0 0-20 0,0 0-19 0,0 0-2 15,0 0-1-15,0 0 1 0,0 3 8 16,12 29 2-16,-1 4 1 0,-1 3-2 0,1 2-2 15,-3-5-2-15,0-2 0 0,-5-1 0 0,2-5 0 16,-2 0 1-16,-2-2-1 0,-1-1 1 16,1-4-1-16,-1-2 1 0,1-4 0 0,-1-3-1 15,0-3 1-15,0-2-1 0,0-4 1 0,0-2 1 16,0-1 3-16,0 0 5 0,0 0 3 0,-2 0 0 16,1-6 3-16,-4-3-5 0,0-4-4 0,-3-1-1 15,1-5-3-15,-2-3 1 0,-2-1-1 16,1-1-2-16,-3-4 6 0,2-1-4 0,0-2 2 15,0-3 0-15,3-1-3 0,4-3 2 0,0-3-3 16,2-3 1-16,2 0-5 0,0-2 3 0,8 1 0 16,1 1-2-16,5 2 2 0,2 7-4 0,0 6-3 15,0 7-1-15,2 6-2 0,-3 5-2 16,3 3 1-16,1 5 1 0,-3 3 1 0,1 0 2 16,1 5 1-16,-1 6-2 0,-1 3 3 0,2 0-1 15,-5 5 0-15,1 3 0 0,-4-1-5 16,-1 2 2-16,-3 2 0 0,-2 3-2 0,-4-3 5 15,0 3-6-15,-6-1 0 0,-5 3-6 0,-4-1-5 16,-1 0-6-16,-6 0-6 0,2-1-6 0,-2-2-6 16,-1-1-12-16,6-5-20 0,1-2-33 15,2-1-55-15,5-3-60 0,3-2-124 0,5-3-290 16,1-2-406-16,0-4 297 0</inkml:trace>
  <inkml:trace contextRef="#ctx0" brushRef="#br0" timeOffset="784737.4354">6266 13463 2939 0,'0'0'84'0,"0"0"-50"0,0 0 21 0,0 0 34 16,0 0 16-16,0 0-2 0,0 0-31 0,0 0-26 15,-132 2-14-15,116 18-6 0,-2 5-4 0,1 3-2 16,-2 3-1-16,4 5-2 0,0 0-4 15,3 5-2-15,2-2-3 0,4 1-4 0,1 0 1 16,5-2-3-16,0 1 1 0,2-4-3 0,6-1-1 16,4-3 2-16,4-4-2 0,2-1 2 15,2-2-1-15,4-5 1 0,0 0-3 0,4-2-4 16,2-5-2-16,0 0-11 0,0-5-21 0,-2 0-51 16,-3-4-95-16,-1-3-146 0,-8 0-422 0,-7 0-774 0</inkml:trace>
  <inkml:trace contextRef="#ctx0" brushRef="#br0" timeOffset="785292.1184">5946 13959 2571 0,'0'0'118'0,"0"0"-61"0,0 0-22 15,0 0 21-15,0 0 18 0,0 0 7 0,0 0-22 16,0 0-19-16,0 0-18 0,0 0-9 0,0 0-9 15,126-86 3-15,-83 65 3 0,3 0 3 16,-2-3 9-16,3 1-1 0,-4 0 3 0,-2 0 4 16,-2 3 4-16,-7 2 2 0,-6 2 2 0,-2 4-5 15,-8 3 4-15,-2 0 3 0,-5 3 2 16,-6 3 5-16,-2 1-5 0,-1 2-3 0,0 0-7 16,0 0-11-16,0 6-5 0,-1 7-3 0,-1 5 0 15,-4 6 2-15,3 9 4 0,-4 2-3 16,3 3 3-16,-3 0-1 0,3 0-3 0,-2-5 1 15,3-2-4-15,-1-2-4 0,-1-3 2 0,3-1-3 16,-2-3 1-16,1-5 0 0,2 0-3 0,-1-1-2 16,1-5-1-16,-1-2 3 0,2-3-2 0,0-1 1 15,0-2 0-15,0-1-7 0,0-2 10 16,0 0 3-16,0 0 7 0,-2-2 5 0,2-4-2 16,0-5-4-16,-1-5-5 0,0-4-4 0,1-5-3 15,0-3 1-15,0-6-1 0,0-4-1 0,1-4-1 16,4-5 0-16,-2-2 0 0,4-2 4 0,-3-1-3 15,5 1-1-15,-4-1 0 0,1 1-6 16,2 5 6-16,-4 6 0 0,4 8 1 0,-3 6 2 16,0 9-4-16,-1 5 1 0,-1 5-3 0,-1 3 2 15,-1 2-6-15,1 2-2 0,4 2-3 16,-3 7-1-16,5 5 5 0,1 8 3 0,3 4 3 16,-1 7 6-16,3 5-4 0,2 0 0 0,-1 3 0 15,1-1-4-15,2 2 4 0,-3-6 0 0,4 1-1 16,-1-3 0-16,1 0-4 0,-4-2-6 15,3-3-11-15,-6-2-37 0,-1-4-112 0,-4-1-188 16,-6-6-680-16,-1-7-833 0</inkml:trace>
  <inkml:trace contextRef="#ctx0" brushRef="#br0" timeOffset="785472.3417">6276 13934 2887 0,'0'0'85'0,"0"0"-38"0,0 0-19 0,0 0 7 16,0 0-2-16,0 0-6 0,0 0-15 0,0 0-10 15,0 0-4-15,136-134-8 0,-82 115-21 0,4-1-128 16,3-3-242-16,-16 6-454 0,-14 6-843 0</inkml:trace>
  <inkml:trace contextRef="#ctx0" brushRef="#br0" timeOffset="785868.9489">6811 13463 2414 0,'0'0'306'0,"0"0"-143"0,0 0-40 16,0 0-1-16,0 0-10 0,0 0-18 0,0 0-32 16,0 0-26-16,0 0-5 0,0 0-2 0,0 0 5 15,0 0 1-15,0 0 4 0,133-77-1 0,-110 71-1 16,3 3 3-16,-7 1 3 0,-3 0 5 0,0 1-4 15,-6 1-3-15,-4 0-5 0,1 0-8 16,-4 0 4-16,0 0-1 0,0 0 0 0,-2 1 1 16,0-1-18-16,0 2-14 0,0-1 0 0,3 2 0 15,-3 0 0-15,1 0 0 0,-1 0 0 0,2 2 0 16,1-2 0-16,-2 1 0 0,1 3 0 0,0-1 0 16,1 0 0-16,-2 0 0 0,2 2 0 15,0 1 0-15,-3 1 0 0,2 1 0 0,1 5 0 16,-2 2 0-16,-1 4 0 0,0 4 0 0,-1 3 0 15,0 3 0-15,0 2 0 0,0 3 0 16,0 0 0-16,-1 0 0 0,0-1 0 0,-1 1 0 16,-2-2 0-16,3 1 0 0,0-6 0 0,1 1 0 15,0-1 0-15,0-5 0 0,0 2 0 0,4-6 0 16,1 0 0-16,2-2 0 0,-3 1 0 16,4-1 0-16,0-3 0 0,-2 1-25 0,1-3-170 15,-4-5-267-15,0-4-1262 0</inkml:trace>
  <inkml:trace contextRef="#ctx0" brushRef="#br0" timeOffset="786788.2942">8653 13433 2365 0,'0'0'70'0,"0"0"9"16,0 0 0-16,0 0 5 0,0 0 17 0,0 0 24 15,0 0-7-15,0 0-16 0,0 0-27 0,0 0-36 16,0 0-23-16,0 0-13 0,-31-135-8 0,29 137-1 16,-4 6 4-16,1 9 1 0,-8 8 9 15,-1 5 1-15,0 7 0 0,-3 6 3 0,-2 4 0 16,4 0 1-16,-2 2 0 0,-1 0-3 0,6 0 2 16,2-2-1-16,0-3-2 0,7 0 1 15,2-1-5-15,1-3 2 0,1-4-2 0,8-4 4 16,-2-5-3-16,7 0-4 0,0-4 3 0,3-4-5 15,3-2 5-15,3-3 2 0,-1-4-3 0,6-4 2 16,1-3 1-16,1-3-1 0,2-2 0 16,-1-7 2-16,0-3-4 0,1-5-1 0,1-4 1 15,-4-1-2-15,1-6 1 0,0-5-1 0,-1-4 1 16,-1-5 4-16,-4-6-3 0,2 0 0 16,-6-4-2-16,-4 2 0 0,0 1 0 0,-4 0 1 0,-4 6 1 15,-5 6-3-15,-3 6 3 0,0 8 0 16,0 8-1-16,-3 3 7 0,-3 4-2 0,2 5-1 15,-2 2 0-15,1 1-8 0,-2 1-3 0,1 10-2 16,-1 5 0-16,-2 9 3 0,1 5 1 16,2 5 2-16,2 3-2 0,3 2 0 0,1 3 1 15,0-3 1-15,0 1 0 0,2-2-3 0,5 0 2 16,0-2-1-16,-1-3 0 0,3-3 2 0,0-3-1 16,0-3 0-16,1-3 1 0,1-2 0 0,1-1 0 15,2-8-1-15,0 0-1 0,0-3 1 16,4-5-2-16,2-3 6 0,1 0-2 0,-1-6 4 15,2-5-2-15,3-1 2 0,-3-5-2 0,-1-3 0 16,1-3 2-16,-1-4-1 0,-2-6 1 16,-2-2 1-16,-3-7-1 0,-3-2 1 0,-2-2-1 15,-4-2 1-15,-1 1-3 0,-3-4 0 0,-1 2 0 16,-2 4-3-16,-5 3 0 0,-3 6-2 0,-1 4-1 16,2 7-2-16,-2 4 0 0,-1 4 0 0,2 5-6 15,2 4-5-15,-1 3-26 0,7 4-55 16,0 1-74-16,2 1-77 0,0 10-133 0,2 5-201 15,6-4-235-15,-5-3-336 0</inkml:trace>
  <inkml:trace contextRef="#ctx0" brushRef="#br0" timeOffset="787178.7666">9804 13442 1818 0,'0'0'420'16,"0"0"-162"-16,0 0-63 0,0 0-5 0,0 0-13 15,0 0-21-15,0 0-45 0,0 0-36 0,0 0-19 16,-108-161-18-16,89 155-8 0,0 1-8 0,0 4-9 16,-2 1-3-16,2 0-3 0,3 1-4 15,-1 5 0-15,1 2-2 0,3 3 1 0,2-1-4 16,2 4 1-16,5 1-2 0,-1 3 0 0,4-1 2 16,1-1-2-16,1 2 3 0,7 1 2 0,2 0 0 15,3 0 3-15,5 1-1 0,3 0 1 16,5 2-1-16,4-3 0 0,2 2-1 0,1-3-1 15,2 2 0-15,1 0 1 0,0 1-2 0,-4 3-2 16,-2-3 0-16,-2 2-1 0,-2 2 4 0,-4-1 1 16,-2-1 0-16,-3 0-3 0,-6 0-2 0,-2-3-2 15,-6-2-1-15,-2 1 5 0,-1-2-4 16,-3-2 4-16,-7-1 0 0,-4 0 0 0,-2-3 3 16,-3-1 0-16,-4-2 1 0,-5-2 0 0,3 1-2 15,-4-4 1-15,-1-1-3 0,1 0 1 0,-1-1 1 16,-1-1-2-16,3 0 0 0,1 0-7 15,3 0 1-15,3-5-8 0,5 0-29 0,1-3-41 16,7-3-99-16,5-1-121 0,2-3-276 0,1 2-648 16,0 2 57-16</inkml:trace>
  <inkml:trace contextRef="#ctx0" brushRef="#br0" timeOffset="788394.5883">9873 13365 1979 0,'0'0'912'0,"0"0"-738"0,0 0-35 16,0 0-13-16,0 0-5 0,0 0-12 0,0 0-24 16,0 0-25-16,0 0-17 0,0 0-12 0,62-158-8 15,-32 146-6-15,5 1-4 0,-1 2 1 16,0 1 0-16,1 0 4 0,-2 2 3 0,-2 1 0 16,-2 2 0-16,-6-2-2 0,-1 3 0 0,-6-1 3 15,-5 2 3-15,-1-1 2 0,-5 1 1 0,-1 1-14 16,-3 0-14-16,-1 0 0 0,0 0 0 0,0 0 0 15,0 0 0-15,0 0 0 0,0 0 0 16,0 0 0-16,-1 0 0 0,0 4 0 0,0 4 0 16,-1 4 0-16,0 6 0 0,0 9 0 0,-1 4 0 15,-4 10 0-15,3 3 0 0,-3 5 0 16,-2 3 0-16,1 2 0 0,0 2 0 0,-1-3 0 16,1 2 0-16,-1-1 0 0,3-5 0 0,0 0 0 15,1-2 0-15,2-5 0 0,1-4 0 0,2-4 0 16,0-3 0-16,2-5 0 0,6 0 0 15,2-2 0-15,3-3 0 0,4-3 0 0,4-2-70 16,2-6-46-16,5-2-63 0,1-6-92 0,1-2-91 16,1-3-124-16,-1-8-156 0,-2-5-28 0,1-4 68 15,-2-1 171-15,-2-7 246 0,0-3 158 16,-2-5 100-16,0-6 77 0,-2-4 105 0,2-7 144 16,-4-5 8-16,2-1-23 0,-3-6-61 0,-2 4-116 15,-2 2-7-15,-3 1-6 0,-5 9-14 0,-3 7-11 16,-3 4-15-16,0 6-21 0,-7 8-22 0,-2 2-24 15,-5 7-22-15,0 2-16 0,-3 8-9 16,-3 3-10-16,-3 2-5 0,-1 7-9 0,-3 10-6 16,-2 7 3-16,3 3-2 0,-1 5 1 0,3 4 2 15,3 2-8-15,4 4-1 0,2 0-3 0,5 2 2 16,3-2-2-16,2 0 0 0,3-4-1 16,2 0-3-16,6-1 3 0,-1-2-2 0,5-2 2 15,2-4 2-15,3-3-1 0,-2-3 0 0,3-6 0 16,-2-3-1-16,1-7 2 0,0-1 3 15,0-6 3-15,0 0-1 0,2 0 1 0,-4-8-3 16,1-3-1-16,0-4 4 0,-1-4-4 0,-2-1 1 16,0-3-1-16,-1-3-1 0,0-2 0 0,-1-4-1 15,1-3 0-15,-3-3 0 0,-2-7-3 0,1 0 0 16,-1 1 2-16,-1-1-2 0,1 4 0 16,-2 4 0-16,0 7-1 0,-2 5 0 0,-1 6 2 15,1 5-1-15,-1 7 1 0,0 2 1 0,1 3-6 16,-1 2-5-16,0 0-4 0,0 0-6 0,0 5 4 15,0 3 3-15,0 4 6 0,1 5 4 16,-1 3 0-16,0 3 2 0,3 3-1 0,-2 1 1 16,2 0-1-16,-1 1 2 0,-1-2-1 0,1 1-1 15,0 1 2-15,1-2 0 0,-1-2 0 0,-1 1 0 16,0 2 0-16,-1-5-1 0,0 0 0 16,0-2 1-16,2-2-1 0,-2-3 2 0,0-2-1 15,1-2-1-15,-1-4 3 0,2-2-1 0,-1-2 3 16,-1-1 2-16,1-2 3 0,0 0 4 0,0 0 2 15,0 0 3-15,-1-2 0 0,2-4 2 16,1-2-6-16,0-4-5 0,1-4-3 0,2 0-4 16,-2-4 1-16,0-2 1 0,0-1-3 0,-1-1 2 15,2-3-3-15,-1 0-1 0,3-1 1 16,0-3-1-16,0 3 0 0,2-3 0 0,0 1 1 16,0 6-1-16,0 3-1 0,-1 5-1 0,-1 5-2 15,-1 3-3-15,-3 7-4 0,1 1-4 0,-2 0-1 16,0 5 2-16,4 5 4 0,-1 4 3 0,3 5 3 15,-2 3 2-15,0 3-1 0,2 0 3 0,0 0 0 16,-2-3 0-16,1-2 0 0,-2-2-1 16,2-5 2-16,-3-2 2 0,1-2-1 0,-2-3 2 15,1-3-2-15,-2-3 2 0,0 0 5 0,1 0 2 16,1-1 0-16,1-7 0 0,2-5-2 0,0 0-3 16,1-4 0-16,1-1-1 0,-1-1-1 15,1-2 0-15,-1 1-2 0,1-2 1 0,-2 1 0 16,0 3-1-16,0 1 5 0,0 1-4 0,-2 4 6 15,-3 2 0-15,2 6-1 0,-2 1 3 16,-2 1-4-16,0 2-5 0,0 0-8 0,0 2-5 16,0 5 1-16,0 6 1 0,0 4 10 0,0 9 5 15,0 3-3-15,0 5 2 0,0 2-3 0,1 0-1 16,-1-1 1-16,1-2-2 0,2 1-2 16,-3-4 2-16,2-2 2 0,2-3-1 0,-2-1 0 15,1-3-3-15,-1-1-4 0,1-2-3 0,0 1-16 16,-1-2-52-16,0-3-135 0,1-3-587 0,-3-4-1139 15</inkml:trace>
  <inkml:trace contextRef="#ctx0" brushRef="#br0" timeOffset="789472.0789">2774 15520 352 0,'0'0'299'0,"0"0"-1"0,0 0 40 0,0 0 8 15,0 0-17-15,0 0-54 0,0 0-17 0,0 0-32 16,0 0-34-16,0 0-29 0,0 0-64 0,0 0-29 16,-43-27-15-16,43 27-19 0,0 0-1 15,0 0-3-15,0 0-2 0,0 0-1 0,0 0-4 16,0 0-2-16,3 0 0 0,0 0-1 0,1 0 5 15,3 1 6-15,3-1 3 0,3 2 0 0,6-2-4 16,7 1-1-16,6-1-5 0,8 0 3 0,3 0-2 16,8 0-4-16,3 0-1 0,1-1-5 0,1-2-1 15,-1-2-4-15,-3-1 1 0,-5 1-5 16,-1-1 0-16,-6 0-4 0,-6-1-3 0,-2 1 2 16,-5 2-2-16,-4-1 3 0,-6 2-3 0,-2 0-1 15,-6 2-3-15,-3 1 1 0,-4 0 2 16,-1 0 1-16,-1 0 4 0,0 0-2 0,0 0-1 15,0 0 0-15,-1 0-2 0,1 0 0 0,-3 0 0 16,1 0-7-16,-2-3-1 0,-1 0-7 16,-2 0-8-16,3 0-7 0,-4-2-17 0,1 0-18 15,1 1-26-15,0-1-25 0,2 2-48 0,-1 0-72 16,1 0-89-16,-1 1-212 0,3 1-342 0,0 1-438 0</inkml:trace>
  <inkml:trace contextRef="#ctx0" brushRef="#br0" timeOffset="820274.4669">2717 13603 931 0,'0'0'128'0,"0"0"-104"15,0 0-39-15,0 0-22 0,0 0 8 0,0 0 20 16,0 0 8-16,0 0 5 0,0 0 0 0,123-117 1 16,-93 100-1-16,0 1 2 0,4-1-1 15,3 0 1-15,4 3 1 0,0 2 2 0,3 1 2 16,1 2 8-16,5 1 9 0,1 4 7 0,3 2 10 16,7 2 9-16,2 0 8 0,5 0 9 0,7 2 4 15,3 2-3-15,8 0-3 0,8 0-2 0,4-2 6 16,10 0 1-16,8-2-2 0,10 0-5 15,7 0-4-15,9-4 9 0,7-4 10 0,5-2 2 16,5 0-14-16,4 1-21 0,2 1-21 0,3 2-13 16,2 1-3-16,-2 4-4 0,2 1-1 0,1 0-1 15,-2 0-4-15,-1 3-1 0,-1 0-1 16,-2 0-1-16,-4 0 0 0,-4 0 2 0,-4 0-1 16,-6-1-1-16,-7-2 3 0,-1 0-1 0,-7 0 4 15,-7 0 8-15,-3 0 7 0,-4-3 16 0,-8 0 16 16,-4 0 10-16,-3 1 9 0,-3-1 6 15,-1 0-5-15,-7 0-7 0,-4 1-6 0,-6 1-11 16,-7 1-6-16,-3 0-3 0,-2 0-11 0,-2 0-3 16,-4 0-5-16,-3 0-6 0,-3 0-1 0,-6 0-2 15,-6 0 0-15,-3 0 0 0,-8 0-1 0,-4-2-3 16,-4-1-5-16,-4-2 3 0,-6 3-1 16,-4-1 2-16,-4-2-1 0,-3 1-8 0,-1-2-19 15,-4 1-41-15,-1-1-43 0,0-1-49 0,0 0-57 16,-7-3-59-16,-5 1-98 0,-8 0-161 15,4 2-173-15,0 4-132 0</inkml:trace>
  <inkml:trace contextRef="#ctx0" brushRef="#br0" timeOffset="820686.1651">5229 12890 2724 0,'0'0'36'0,"0"0"-45"0,0 0-24 0,0 0 2 16,0 0 23-16,0 0 19 0,142 58 4 16,-72-51 0-16,12-2-6 0,9-5-3 0,13 0-1 15,7-5 2-15,10-2 5 0,8-1 2 0,5 0 6 16,6 2 2-16,5 1 0 0,3 3 0 15,7 2-4-15,1 0-2 0,5 0-6 0,4 4-2 16,3 5-2-16,-2 0 2 0,4 2-3 0,-5 2 2 16,-3-1 0-16,-1 1-2 0,-7-3 1 0,-9-3 2 15,-5 0-4-15,-8-3 2 0,-10-1-1 0,-12-3-2 16,-11 0 4-16,-13 0-2 0,-9 0 0 16,-11-6 1-16,-7 0-3 0,-9-3 3 0,-8-3 1 15,-5 1 8-15,-6-1 9 0,-7-1 7 0,0 1 2 16,-4 0-6-16,-4 0-6 0,-2-1-8 0,-1 1-5 15,-1 1-1-15,-6 0-4 0,0 2-1 16,-4 1-8-16,2 1-25 0,-4 0-38 0,0-3-49 16,0 3-83-16,-2 0-238 0,-1 3-853 0</inkml:trace>
  <inkml:trace contextRef="#ctx0" brushRef="#br0" timeOffset="825133.8654">1162 13178 2891 0,'0'0'27'16,"0"0"-10"-16,0 0-11 0,0 0-15 0,0 0-26 15,0 0-42-15,0 0-7 0,0 0 5 16,0 0 23-16,0 0 47 0,0 0 10 0,0 0 10 15,52-109 8-15,-10 109-2 0,7 6 1 0,3 11-18 16,-3 9-5-16,-7 9-1 0,-2 8-2 0,-1 8 15 16,-5 5 1-16,2 5 0 0,-5 3 1 15,0 1-1-15,-2-3 1 0,-1 0-1 0,-1-2-2 16,-2-10 1-16,-2-4 2 0,-2-9 5 0,-3-6 12 16,-3-7 11-16,1-5 12 0,-3-5 7 0,-1-6-2 15,1-3 10-15,0-3 15 0,-2-2 5 0,1 0 9 16,4-4-9-16,2-10-20 0,6-5-14 0,4-7-6 15,7-10-9-15,7-13-2 0,9-9-7 16,8-9-9-16,4-8-3 0,6-7-4 0,3-2-1 16,6-2-2-16,0-2-3 0,1 3-1 0,-2 2-2 15,-4 2 2-15,-10 7-2 0,-4 6-2 16,-8 8-7-16,-9 7-11 0,-9 7-12 0,-5 4-23 16,-8 9-15-16,-5 5-23 0,-5 4-53 0,-4 7-41 15,1 3-46-15,-6 1-60 0,-1 4-82 0,0 1-349 16,-1 5-545-16</inkml:trace>
  <inkml:trace contextRef="#ctx0" brushRef="#br0" timeOffset="899149.5801">4407 15830 302 0,'0'0'687'0,"0"0"-410"0,0 0-6 16,0 0-20-16,0 0-33 0,0 0-13 0,0 0-35 15,0 0-37-15,-5-167-20 0,9 147-26 0,1 0-13 16,1 0-13-16,3 0-9 0,-2 0-5 16,2 3-4-16,1 2-5 0,0 2-8 0,-1 3-5 15,-1 2-14-15,2 4-10 0,-2 2-12 0,2 2-13 16,0 5 0-16,0 9 2 0,0 5 6 0,4 9 11 16,2 8 5-16,-2 5 5 0,1 1 0 0,0 6 1 15,-2 1-3-15,0 0-3 0,-3-1 2 16,0-1-4-16,-2-2 2 0,-1-4-1 0,-2-3-1 15,-1-3 3-15,0-3-1 0,0-3 0 0,-3-3 0 16,1-3-2-16,0-3 3 0,-1-6 1 0,0-2 1 16,1-4-1-16,-2-3 4 0,2-4 4 15,-2-1 3-15,1 0 11 0,-1 0 1 0,0 0 4 16,1 0-4-16,0 0-3 0,1-5 3 0,1-2-2 16,0-6 3-16,5-4-4 0,-2-5-3 15,5-5 0-15,-1-2-2 0,3-4 1 0,-1-3-3 16,1 0-2-16,1-3-2 0,-3-1-5 0,-1 0 1 15,-1 2-3-15,-3-1-1 0,1 3 3 16,-4 2-2-16,0 5-1 0,-2 3 4 0,0 2-3 16,-1 7 3-16,0 3 0 0,0 3 0 0,0 5-4 15,0 1 1-15,0 2-3 0,0 3-5 0,0 0 1 16,0 0-9-16,0 0-5 0,0 0-6 16,0 0-10-16,0 1 0 0,0 4-1 0,0 3 5 0,4 1 7 15,2 3-5-15,-1 2-19 0,4 1-39 16,-2 4-76-16,5-1-107 0,-2 2-281 0,-3-6-461 15,-1-5-86-15</inkml:trace>
  <inkml:trace contextRef="#ctx0" brushRef="#br0" timeOffset="899452.9911">5320 15511 1699 0,'0'0'132'0,"0"0"-44"0,0 0 11 16,0 0 25-16,0 0 33 0,0 0 16 0,0 0-28 15,0 0-35-15,0 0-34 0,0 0-24 0,0 0-13 16,0 0-8-16,0 0-5 0,0 0 0 0,-45-57-1 16,45 57-1-16,0 0-2 0,0 0-2 0,0 0-7 15,0 0 1-15,0 0 1 0,0 0-4 16,0 0 3-16,0 0-6 0,0 0-1 0,0 0-3 15,0 0 0-15,0 0-1 0,0 0-4 0,0 0 1 16,0 0-7-16,0 0-3 0,0 0-12 0,0 0-15 16,0 0-14-16,-1 0-14 0,-2 6-12 15,1 2-83-15,1-1-442 0,-1 0-617 0</inkml:trace>
  <inkml:trace contextRef="#ctx0" brushRef="#br0" timeOffset="899911.8289">4797 16072 1835 0,'0'0'209'0,"0"0"-13"0,0 0 0 15,0 0 18-15,0 0-4 0,0 0-31 0,0 0-37 16,0 0-39-16,0 0-29 0,0 0-22 0,0 0-14 15,32-161-3-15,-28 152-4 0,0 3-5 0,0 2-7 16,-2 2-9-16,0 1-9 0,2 1-6 0,0 0-4 16,1 0-4-16,0 8 1 0,4 5 3 0,2 4 4 15,-1 4 4-15,0 3 5 0,2 4 1 0,-1 2-2 16,2-2-1-16,-1 3 0 0,-2 0-1 16,2-2 1-16,-1 1 1 0,-3 0-3 0,1-4 1 15,2-1-2-15,-2-3 1 0,0-3 1 0,-1-2 0 16,1-4 0-16,-1-4 0 0,-2-3 1 15,0-1 0-15,-1-4 4 0,-1-1 2 0,1 0 5 16,0 0 4-16,-2-4 2 0,4-6 2 0,-1-5 2 16,1-5 0-16,2-7-1 0,-1 0-1 15,3-4-4-15,-4-4-5 0,-1-2-3 0,1 1-3 16,3-5-3-16,-6 3-2 0,3 0-2 0,-2 0-5 16,-1 0 2-16,-1 5-4 0,1 2-1 0,-3 3 0 15,2 9-7-15,-3 3-7 0,1 5-17 16,0 5-28-16,-1 5-59 0,3 1-73 0,1 0-42 15,0 3-41-15,6 4-53 0,3 6-169 0,-3-2-362 16,-4-4-156-16</inkml:trace>
  <inkml:trace contextRef="#ctx0" brushRef="#br0" timeOffset="900222.8504">5769 15740 2117 0,'0'0'213'0,"0"0"-37"15,0 0-14-15,0 0 9 0,0 0 1 16,0 0-17-16,0 0-37 0,0 0-28 0,0 0-29 16,-61-158-21-16,50 153-13 0,0 0-12 0,0 5-3 15,-2 0-6-15,1 2-2 0,-2 7-1 16,1 8-3-16,-5 4-2 0,0 7 2 0,1 5-1 16,0 8 3-16,-2 3 1 0,0 4 1 0,2-1 1 15,1 2-1-15,2-2 0 0,3-5-1 16,2 0 4-16,3-4-6 0,3-2-2 0,3-1 0 15,0-1-6-15,2-2 5 0,4-3 1 0,5-4 2 16,4-1-1-16,4-2 4 0,5-4-2 0,4-1 1 16,1-5 1-16,2-1-7 0,0-5 2 0,4-5-3 15,1-1-4-15,0 0-10 0,0-7-23 16,0-3-59-16,-2 0-80 0,-4-2-108 0,-9 1-273 16,-9 5-705-16</inkml:trace>
  <inkml:trace contextRef="#ctx0" brushRef="#br0" timeOffset="900793.7053">5327 16117 864 0,'0'0'667'16,"0"0"-510"-16,0 0-71 0,0 0 15 16,0 0 43-16,0 0 49 0,0 0 3 0,0 0-27 15,0 0-34-15,127-40-42 0,-82 21-24 0,5 0-14 16,1-4-3-16,1-4 2 0,1 2 11 15,-1-5 10-15,-1-1-5 0,-1 0-3 0,-1-3-11 16,-6 3-10-16,-5 2 2 0,-4 1 0 0,-7 5-3 16,-4 3 4-16,-5 3 0 0,-6 3-2 0,-3 5-2 15,-5 4-5-15,-1 0-8 0,-2 3-7 16,-1 2-9-16,0 0-16 0,0 0-4 0,-1 7-9 16,-2 4 2-16,-1 8 6 0,-2 10 7 0,1 6 8 15,-4 9 1-15,-2 1 2 0,1 0-5 0,-2-2-2 16,1-2-4-16,1-4-2 0,2-1 1 0,-1-1-1 15,0-3 2-15,2-2 1 0,3 0-3 16,0-5-2-16,0-1 1 0,3-6-4 0,-1-1 3 16,2-4 2-16,0-5 0 0,0-1-1 0,0-4 1 15,0-2 2-15,0-1 3 0,0 0 11 0,2-1 1 16,-2-7 1-16,2-2-4 0,1-9-5 16,0-4-4-16,-1-7-3 0,1-6 4 0,3-1-4 15,-2-4-1-15,4-5 0 0,1-4-1 0,0-3 0 16,1-7-1-16,2-3 3 0,-2-2-4 0,2 3 1 15,-1 2 3-15,-1 5-1 0,0 2-1 16,-1 10 2-16,0 8-2 0,-4 11-3 0,0 7-1 16,0 6 0-16,-2 6-6 0,-1 5-4 0,-1 0-4 15,1 6-5-15,4 10 6 0,1 9 8 16,5 8 6-16,-1 9 6 0,2 5 0 0,5 5 1 16,-3 1-4-16,3-4 2 0,1 0 0 0,-1-1-2 15,0-1-1-15,-2-1 0 0,3-3-1 0,0-3-3 16,-5-2 1-16,3-3-5 0,-5-1-9 0,-2 0-20 15,-1-3-42-15,-6 1-63 0,-3 0-118 0,-2-1-287 16,-6-8-627-16,4-6-422 0</inkml:trace>
  <inkml:trace contextRef="#ctx0" brushRef="#br0" timeOffset="901768.2026">5787 16237 2215 0,'0'0'132'0,"0"0"-16"16,0 0 7-16,0 0 14 0,0 0 1 0,0 0-2 16,0 0-20-16,0 0-21 0,148-160-24 0,-102 132-18 15,6-1-6-15,5-2-6 0,-1-2 1 0,3-1 1 16,1-1-2-16,-2-2 0 0,-3 4-6 16,-5 0 0-16,-7 7-2 0,-5 3-7 0,-8 3 1 15,-8 6 1-15,-4 5 1 0,-8 3 3 0,-6 2 0 16,0 3-5-16,-4 1-12 0,0 0-5 0,0 0-14 15,-2 5-5-15,0 7 3 0,-1 8 3 16,1 9 9-16,-3 6 2 0,1 8 1 0,-3 4 1 16,3-2-1-16,-2 0-1 0,3-2-2 0,-3-3-3 15,4-2-5-15,1 1 1 0,1-4 0 0,0 1-2 16,0-2 4-16,0-1-1 0,0-4-1 0,0-5 4 16,1 0-3-16,3-6-2 0,-1-5 2 0,-1 0-3 15,0-7 2-15,0-1-1 0,-1-2 4 16,-1-3 2-16,0 0 5 0,0 0 9 0,0-5-4 15,0-6 3-15,-4-6-8 0,1-4-5 0,-4-7-1 16,1-4-7-16,0-5 7 0,-1-3-4 16,4-4-2-16,0-2 7 0,-1-3-6 0,4-2 0 15,0-2 0-15,4-5 0 0,1-1-1 0,4-3 1 16,2 1 0-16,0 0-6 0,5 2 5 16,-3 4-1-16,4 8-3 0,-4 6 5 0,5 10-6 15,-5 6 1-15,4 6-4 0,-3 7-4 0,3 4 0 16,-4 4-4-16,5 4 2 0,-5 2 3 0,4 9-2 15,-5 6-2-15,0 8-4 0,-1 7 1 0,-3 5-1 16,-2 7 3-16,-5 4 2 0,-1 1-6 16,-6-1 5-16,-3-2 1 0,-3 0 0 0,1-3 6 15,-5-2 2-15,1 0 5 0,-4-5 0 16,5-2 5-16,-4-4-2 0,2 0-2 0,2-4 5 0,-1-3-5 16,1-3 2-16,3-3 0 0,1-2 0 15,0-3 2-15,6-1 1 0,-1-5 2 0,3-1-2 16,2-4-4-16,0 1 6 0,0-2-1 0,0 0-1 15,3 0 4-15,3 0-1 0,0 0 2 0,5 0 6 16,3 0 6-16,2-2-5 0,2 1-1 0,4 1-2 16,1 0-8-16,0 0 7 0,-2 0-2 15,2 0 0-15,1 3 2 0,-1 3-2 0,-2 2 2 16,1 0-2-16,2 1 1 0,-2 2-2 0,-1 0 1 16,0 0 0-16,-3 0-5 0,-2 0 4 15,-1-2-5-15,-3 1-1 0,-3-4 6 0,-3 0-8 16,2-1 2-16,-4 0 1 0,1-2-7 0,-2 0 4 15,3-3-1-15,-3 0 2 0,4 0-2 16,0-6 2-16,0-2-2 0,2-3-4 0,0-5 1 0,3-2-5 16,-2-3-1-16,2-4-1 0,-3 0-1 15,0-4 2-15,-1-3-4 0,1-4-2 0,-5-2 0 16,3-2-3-16,-4-3 0 0,2 0 3 0,-3-3 2 16,-1 3 3-16,-1 2 5 0,0 4 4 15,0 8-1-15,0 5 6 0,0 7 0 0,-1 3-1 16,-1 3 7-16,0 5-3 0,0 2 1 0,1 3 2 15,0 1-5-15,1 0 1 0,-1 0-3 0,1 0-4 16,0 0-1-16,0 1-5 0,-1 6 3 0,0 2 2 16,-2 5 5-16,1 4 5 0,0 5 3 15,1 3 1-15,0 3-2 0,0 4 0 0,1 1 0 16,0 2 0-16,0-2 1 0,3-2-2 0,3-1-3 16,-2-4-1-16,4-2-2 0,1-2-1 0,0-2-2 15,-3-4-2-15,2-1-12 0,-1-4-15 16,-3-3-66-16,-2-4-183 0,2-2-635 0,-3-1-932 0</inkml:trace>
  <inkml:trace contextRef="#ctx0" brushRef="#br0" timeOffset="901903.4594">7139 15259 2012 0,'0'0'173'15,"0"0"-54"-15,0 0-32 0,-53-158-35 16,45 130-22-16,5 10-10 0,1 3-20 0,2 4-84 15,0 5-591-15,0 3-898 0</inkml:trace>
  <inkml:trace contextRef="#ctx0" brushRef="#br0" timeOffset="902619.7206">7324 15936 1644 0,'0'0'1095'0,"0"0"-1047"0,0 0-7 16,0 0 25-16,37-185 42 0,-24 149 38 0,5 0 14 15,-2 3-21-15,-1 0-34 0,-2 5-33 16,3 0-18-16,-4 3-5 0,1 6-5 0,-3 3-5 15,-2 4-3-15,1 4-7 0,-7 3-9 0,0 4-11 16,2 1-9-16,-4 0-10 0,1 12 0 0,1 8 6 16,-1 11 2-16,0 9 8 0,-1 6 1 0,0 7 2 15,0 5 3-15,-3 1-5 0,-3 1-1 16,2-2-1-16,-3-4-2 0,4-3 2 0,0-4 1 16,-2-1-1-16,4-4-3 0,0-4 1 0,1-1-2 15,0-5-1-15,0-6 1 0,1-3-1 0,4-4-1 16,-1-5-2-16,-2-5-1 0,4-4 5 15,-3-3 3-15,-1 0 4 0,3-2 4 0,-2 0 3 16,3-7 4-16,-1-6 1 0,6-5 4 0,-1-6-7 16,1-6-2-16,3-6-6 0,-3-3-6 15,-1-5-3-15,-4-1 0 0,1-5 0 0,0-2 0 16,-4 0 0-16,-1 1 0 0,3 2 0 0,-5 7 0 16,1 4 0-16,-1 10 0 0,0 6 0 0,1 5 0 15,-1 8 0-15,0 2 0 0,1 4 0 16,-1 3 0-16,0 0-7 0,1 0-8 0,0 7-2 15,4 5-1-15,-1 7 9 0,5 5 3 0,1 7 6 16,0 3 1-16,1-1-2 0,2 3 1 0,3-3 0 16,2-2 0-16,-3-1 0 0,5-6 0 15,-1-1-1-15,0-5-1 0,1-1 2 0,0-5 1 16,2-4 2-16,0-4 4 0,0-4-3 0,-1 0 1 16,2-10 0-16,-5-3-3 0,0-5 8 0,2-2 1 15,-4-6 2-15,-2-3 1 0,-1-6-14 0,-2-2 0 16,-2-6 0-16,-2-1 0 0,-4-5 0 15,1-1 0-15,-4 0 0 0,0-1 0 0,0 0 0 16,-6 4 0-16,3 3 0 0,-4 6 0 0,3 7 0 16,-2 7 0-16,1 7 0 0,0 7 0 0,2 2 0 15,1 5 0-15,-1 3 0 0,3 0-7 16,0 4-47-16,0 10-10 0,0 6-8 0,3 6-7 16,2 5-28-16,5 5-39 0,0 3-88 0,5-1-154 15,-3-5-498-15,-3-15-879 0</inkml:trace>
  <inkml:trace contextRef="#ctx0" brushRef="#br0" timeOffset="903174.555">8723 15624 2434 0,'0'0'122'0,"0"0"-37"15,0 0-6-15,0 0 38 0,-49-162 35 0,34 134 20 16,-2 2-14-16,-3 4-48 0,0 5-45 15,0 4-29-15,-3 4-13 0,-3 4-4 0,1 5-2 16,-3 2-2-16,-3 12-2 0,0 8-4 0,-1 9-2 16,0 7-1-16,-2 9 1 0,4 1 1 0,2 8-1 15,1-1-3-15,5 0 3 0,2 0-5 16,3-1 0-16,7-1 1 0,7-8-5 0,3-1 2 16,1-6 0-16,9-3 0 0,3-4 1 0,5-3-1 15,3-5 4-15,2-5-1 0,4-4 0 0,0-5 2 16,-1-6-1-16,4-3 1 0,1 0 2 0,0-8 1 15,4-4-1-15,-4-4 2 0,-1 0 0 0,-6-3 1 16,-1-1 5-16,-3 2 9 0,-2 1 5 16,-6 2 8-16,-2 1 4 0,-2 5 0 0,-5 1-1 15,0 5-9-15,-1 1-5 0,-2 2-14 0,0 0-9 16,0 0-7-16,-2 6-5 0,-2 7 7 16,2 5 0-16,-1 6 5 0,-2 3 0 0,3 2-1 15,0 3 1-15,0-1-4 0,2 2 3 0,-3 0 0 16,3 0-4-16,0 0-4 0,3-1-2 15,1-1-4-15,5-3-11 0,2-2-24 0,2-4-41 16,7 0-81-16,4-5-158 0,-5-4-557 0,-4-6-992 0</inkml:trace>
  <inkml:trace contextRef="#ctx0" brushRef="#br0" timeOffset="904324.4471">9504 15582 675 0,'0'0'567'15,"0"0"-274"-15,0 0-20 0,0 0 2 16,0 0-1-16,0 0-17 0,0 0-49 0,93-171-37 16,-88 156-32-16,-1 2-27 0,-3 4-22 0,-1 1-14 15,0 4-11-15,0 1-17 0,-3 2-13 0,-3 1-17 16,-3 5-13-16,-1 11-3 0,-2 8 1 16,-7 9 3-16,-1 8 0 0,0 3 6 0,2 6-5 15,2-3 0-15,1 2 2 0,5-1-8 0,4-1 5 16,1-2-4-16,3-2-1 0,2-4 4 0,2-6-5 15,6-2 2-15,1-7-1 0,2-1-2 16,5-3 3-16,-1-4 1 0,5-4 3 0,0-3-4 16,0-4 3-16,2-4-3 0,1-1 0 0,2-3 6 15,-4-8-5-15,1-2-1 0,-2-4 3 0,-1-2-5 16,-5-4 2-16,-1-1 1 0,-5-4-1 0,-2-1 1 16,-5-5 0-16,-1-1 0 0,-5-2-4 15,-8-2 2-15,0 3-4 0,-4-1-1 0,1 2 0 16,-4 2-4-16,0 6 3 0,2 1-5 0,1 6 1 15,3 6 2-15,3 4-6 0,3 4-1 0,4 1-8 16,2 3-15-16,0 1-26 0,2 1-38 16,0 0-34-16,5 0-17 0,2 0 6 0,4 3 23 15,2 0 15-15,5 0 6 0,3-3-2 0,2 0 5 16,4 0 20-16,-2 0 28 0,4-8 28 16,-6-3 18-16,2-3 16 0,-3-1 12 0,-1-4 16 15,-2 2 22-15,0-4 22 0,-3 1 22 0,1-1 21 16,-3 1 21-16,1 2 9 0,-3 1-7 0,-1 3-14 15,-3 2-26-15,-2 3-26 0,-1 2-14 0,-4 4-21 16,0 3-13-16,1 0-13 0,-2 0-13 16,0 2-12-16,0 7-3 0,0 6 3 0,0 8 3 15,0 8 10-15,-3 6 1 0,1 4-1 0,-5 2 1 16,3 4-3-16,-3-2-1 0,0 3-2 16,3-3-1-16,0-3-2 0,1 0-2 0,3-2 2 0,0-2-1 15,3-3 3-15,1-2-5 0,5-5 2 16,0-3-1-16,0-5 0 0,1-1 3 0,1-6 0 15,0 0 0-15,2-4 3 0,1-4 0 0,1-2 1 16,2-3 3-16,-1 0 0 0,3-5-2 16,-1-3-1-16,0-3 1 0,-2-4-1 0,1-1 2 15,-2-6 3-15,-1-3-2 0,-2-2 0 0,-2-6 0 16,-1-1-2-16,0-5 0 0,-5 1-2 0,2-2-1 16,-4 0-1-16,-1 1-3 0,-1 4 0 15,0 1 0-15,-2 6-1 0,-5 6 3 0,1 2-2 16,-1 4 1-16,0 5-2 0,0 2 0 0,3 3 1 15,-1 2-2-15,0 2 3 0,4 1-4 0,0 1 1 16,1 0-1-16,0 0-3 0,0 0 3 16,0-2-1-16,0 2 1 0,2 0 2 0,-1 0 1 15,5-1 4-15,-2-2 2 0,5-2 5 0,1-1 2 16,4-3 2-16,3-1 1 0,2-1 1 16,2-1 2-16,0 0 0 0,3 1 1 0,2-1 0 15,-1-2-4-15,2 0-17 0,0-1 0 0,-3 1 0 16,2 2 0-16,-3 1 0 0,-1 0 0 0,-4 4 0 15,-2-1 0-15,-3 3 0 0,-6 4 0 0,0-1 0 16,-5 2 0-16,-2 0 0 0,0 0 0 0,0 0 0 16,0 0 0-16,0 3 0 0,-2 5 0 15,2 3 0-15,-2 7 0 0,1 5 0 0,-3 5 0 16,1 4 0-16,2 3 0 0,0 2 0 0,0 3 0 16,1 0 0-16,0 1 0 0,0 3 0 15,0-3 0-15,3 0 0 0,2 1 0 0,-1-1 0 16,0-1 0-16,0-2 0 0,-2-1 0 0,1-3 0 15,-2-3 0-15,2-3 0 0,-3-3 0 0,0 0 0 16,0-3 0-16,-2-3 0 0,-2 0 0 16,1-4 0-16,-4 1 0 0,2-4-120 0,0-1-167 15,1-6-441-15,1 0-1207 0</inkml:trace>
  <inkml:trace contextRef="#ctx0" brushRef="#br0" timeOffset="904487.6923">10759 16013 3165 0,'0'0'178'0,"0"0"-60"0,0 0-27 15,0 0-14-15,0 0-8 0,0 0-24 16,0 0-21-16,0 0-20 0,0 0-17 0,0 0-23 16,0 0-64-16,0 0-156 0,0 0-640 0,0 0-966 0</inkml:trace>
  <inkml:trace contextRef="#ctx0" brushRef="#br0" timeOffset="905157.7359">4416 17156 2837 0,'0'0'85'0,"0"0"-52"16,-142-105-21-16,98 69-12 0,11 2-33 0,7 2-24 16,0 0-2-16,4 0 9 0,1-1 32 15,2 1 40-15,3 3 33 0,1 3 36 0,1 2 26 16,6 3 2-16,-1 4-15 0,3 3-33 0,1 4-20 15,4 2-13-15,1 3-11 0,0 4-10 16,0-1-9-16,5 2-8 0,2 0-5 0,6 0 5 16,5 0 10-16,10 0 5 0,9 3 9 0,10 0 5 15,14 0-1-15,14 0 4 0,12 1-2 16,18-1-4-16,14-2-4 0,20-1-3 0,14 0-4 16,16-1 0-16,17-4 2 0,14-1-2 0,17 0 0 15,13-1-3-15,10 2 4 0,13-1 2 0,7 1 2 16,7 2 6-16,7 1-6 0,1 2-1 0,3 0-2 15,3 0-2-15,0 0 1 0,-5 0 5 16,-4 0-4-16,-8 0 2 0,-8 4-5 0,-12-3-3 16,-10 1-1-16,-13-1-1 0,-13-1 3 0,-8 0-6 15,-14 0 2-15,-12-1-3 0,-14-4 0 0,-13-1-3 16,-11 0-2-16,-15-2 0 0,-14-1 0 0,-14-1 0 16,-12-1 0-16,-12 1 0 0,-15-2 0 15,-9 0 0-15,-11-1 0 0,-7 1 0 0,-7-1 0 16,-7 1-14-16,-3 2-20 0,-7-1-33 0,-2-1-63 15,-1-4-131-15,-1 2-296 0,-1 5-1169 0</inkml:trace>
  <inkml:trace contextRef="#ctx0" brushRef="#br0" timeOffset="906508.2815">9009 17408 1700 0,'0'0'211'0,"0"0"-87"0,0 0 6 16,0 0 25-16,0 0 29 0,0 0 5 0,14-164-17 16,-9 137-22-16,-2 1-31 0,3 2-26 15,-2 2-30-15,1 2-21 0,-2 5-14 0,1 3-11 16,-1 3-2-16,-1 4-3 0,-1 2 3 0,-1 3 2 15,0 0-2-15,0 0-2 0,0 3-6 16,0 3-10-16,-2 3-2 0,-4 4 1 0,3 5 7 16,-5 8 8-16,-3 5 3 0,1 6 2 0,0 1-5 15,-1 0 2-15,0-1-4 0,0 0-4 16,2-5 3-16,1-1-2 0,3-5 1 0,-1 0 4 16,3-5 3-16,-1-2-2 0,1-5 2 0,2-5-1 15,1-3 0-15,0-4 2 0,0-1 13 0,0-1-1 16,0 0 9-16,0 0 6 0,1 0 1 15,2-6 7-15,0-3-5 0,-1-8-9 0,1-5-15 16,3-6-10-16,-3-8-4 0,3-2-2 0,-2-6 4 16,2 0 0-16,0-5-3 0,2-2-6 0,-1-2-1 15,2-4-2-15,2-2 1 0,-1 0 3 0,2-3-1 16,0 0-1-16,2-1-3 0,2 2 0 16,0 9-3-16,-1 5 6 0,2 8-3 0,-1 8-3 15,1 6-4-15,3 6-1 0,-1 7 0 0,-3 6-2 16,2 4 6-16,1 2-6 0,0 3 1 0,-1 8-5 15,-3 4-3-15,3 7-5 0,-5 2-8 0,3 7-3 16,-5 3-3-16,-2 3 0 0,-5 3 4 16,0 1 5-16,-4 1 5 0,-3 2 4 0,-5 0 7 15,-6 0 6-15,-5-2 0 0,-3 2 9 0,-2-3 2 16,-5 2 0-16,-3-2 7 0,-4-1-6 16,4 0 1-16,-1-2 0 0,3-1 3 0,2-2-3 15,6-7 1-15,2-1 0 0,4-4-7 0,4-5 7 16,7-3-3-16,0-4 0 0,4 0 2 0,1-5-2 15,2-1 4-15,6-2 1 0,5-3 2 16,5 0 4-16,3-6 2 0,9-7-4 0,2-2-2 16,7-2-3-16,1-3-5 0,2-1 0 0,-1-3 8 15,0-2-4-15,0 0 4 0,-2-3-1 0,1 0-3 16,-2 0 2-16,-4-1 1 0,-4 2-3 16,-1 1-3-16,-8 3 3 0,-1 3 0 0,-6 2 2 0,-1 5 4 15,-8 3 2-15,0 5 8 0,-4 3 9 16,-1 1 2-16,0 2 1 0,0 0-7 0,0 0-10 15,-3 0-8-15,0 3-12 0,1 7-3 0,-3 2 3 16,-1 5-3-16,-3 5 14 0,0 0 1 16,1 3-3-16,2 0 3 0,-2-1-6 0,1 1 1 15,5 1 0-15,-1-2 4 0,0-1-1 0,1-1-1 16,1-4-4-16,0 1-2 0,0-5-1 0,1-1 0 16,0-3 4-16,0-2-2 0,0-4 2 15,0-2-1-15,0-1 2 0,0-1 3 0,0 0 5 16,0 0 5-16,0-1 4 0,1-5 1 0,0-2 0 15,2-5-6-15,1-7-15 0,0-5 0 0,4-3 0 16,0-5 0-16,-1-2 0 0,2-2 0 16,-1-1 0-16,3-2 0 0,-1-1 0 0,2-4 0 15,3-3 0-15,-3 1 0 0,4-2 0 16,-3 1 0-16,2 3 0 0,1 6 0 0,-4 6 0 16,-1 11 0-16,-2 6 0 0,0 7 0 0,-5 4 0 0,-1 5 0 15,-1 0-9-15,0 3-3 0,1 10 2 16,1 7-1-16,-1 9 8 0,4 8 2 0,-3 7 3 15,1 7-4-15,-3-2 6 0,0-2-2 0,-1 1 0 16,0-2 1-16,3-3-4 0,-1 0 3 0,-1-2-4 16,4 0 1-16,-2-2-3 0,2-2-6 15,-2-2-10-15,2-4-16 0,-2-1-18 0,1-5-20 16,0 0-17-16,-3-2-20 0,2-3-36 0,-2-5-52 16,-1-1-61-16,-1-3-69 0,0-3-113 15,0-5-114-15,-3-2-366 0,-1-1 119 0</inkml:trace>
  <inkml:trace contextRef="#ctx0" brushRef="#br0" timeOffset="906979.5564">9516 17267 236 0,'0'0'654'0,"0"0"-167"0,0 0-67 16,0 0-88-16,0 0-61 0,0 0-38 0,-122-34-37 16,118 32-24-16,2-1-24 0,2 2-26 0,0-1-34 15,6 1-27-15,2-4-22 0,5-3-17 16,6-3-5-16,8 0-1 0,4-3-3 0,4 0-1 15,6-2-5-15,2 1-1 0,4-2 1 0,0-1-1 16,2-1 7-16,-1-2 7 0,2 1 6 0,1-2 11 16,-3 1 4-16,-1-1-2 0,-2 3-1 0,-5 0 0 15,-3 2-1-15,-4 0 3 0,-5 2-1 16,-5 1-2-16,-5 0-4 0,-4 3 2 0,-3 1-2 16,-3 2-9-16,-2 2-24 0,-1-1 0 0,-3 4 0 15,3-2 0-15,-1 2 0 0,-2 0 0 16,1-2 0-16,0 2 0 0,0 0 0 0,0-2 0 15,1 1 0-15,0 0 0 0,0 1 0 0,0 0 0 16,-2 0 0-16,1 2 0 0,1-2 0 16,-2 1 0-16,-1 2 0 0,0-2 0 0,1 2 0 15,-2 0 0-15,1 0 0 0,-1 0 0 0,0 0 0 16,0 4 0-16,0 3 0 0,2 6 0 0,0 5 0 16,0 8 0-16,-2 10 0 0,1 0 0 0,-1 4 0 15,0 3 0-15,0 0 0 0,-1 0 0 16,-1 2 0-16,-2-4 0 0,0 0 0 0,1-1 0 15,-1-2 0-15,1-2 0 0,2-2 0 0,-1-4 0 16,2 0 0-16,0-5 0 0,0-1 0 0,0-1 0 16,2-5 0-16,-1-1-3 0,5-3-81 15,-2-3-18-15,2-2-19 0,2-1-36 0,1-5-51 16,2-3-65-16,4 0-86 0,1-6-159 0,3-8-208 16,-5 1-256-16,-3 2 420 0</inkml:trace>
  <inkml:trace contextRef="#ctx0" brushRef="#br0" timeOffset="907274.5815">10727 17032 40 0,'0'0'644'16,"0"0"-74"-16,0 0-87 0,0 0-62 0,83-186-85 16,-76 161-58-16,0 7-44 0,-3 6-37 15,-4 4-30-15,0 5-30 0,0 2-20 0,0 1-27 16,0 0-20-16,-1 0-18 0,0 0-20 0,-2 0-12 16,-1 4-12-16,-1 7-1 0,-4 5 1 0,-6 8 5 15,0 7 10-15,-5-1 1 0,-1 4 2 16,-2-1 2-16,-3 4-9 0,4-1 2 0,-3 2-2 15,4-1-8-15,0 0-11 0,2-2 0 0,5-3 0 16,4-1 0-16,3-4 0 0,4 0 0 0,3-2 0 16,0-5 0-16,8 2 0 0,1-3 0 0,4-2 0 15,6-2 0-15,3-3 0 0,5 0 0 0,2-2 0 16,5-3 0-16,0 0 0 0,0-4 0 16,-2-2 0-16,-5-1-18 0,-1 0-24 0,-5 0-11 15,-3-8-21-15,-6-2-22 0,-1-1-19 16,-3-2-49-16,-6 0-95 0,-2-4-251 0,0 5-526 15,-2 2-541-15</inkml:trace>
  <inkml:trace contextRef="#ctx0" brushRef="#br0" timeOffset="907420.0563">10529 17250 1911 0,'0'0'501'16,"0"0"-132"-16,0 0-68 0,0 0-52 0,0 0-66 16,0 0-79-16,0 0-49 0,0 0-7 0,0 0 4 15,0 0-2-15,0 0-4 0,126-88-9 16,-90 79-16-16,1 0-4 0,2 1-12 0,1 0-1 15,-2 0-2-15,-3 1-12 0,0 1-16 0,-4-2-64 16,-1-1-160-16,-8 1-631 0,-8 4-1040 0</inkml:trace>
  <inkml:trace contextRef="#ctx0" brushRef="#br0" timeOffset="1.02161E6">1169 16725 2806 0,'0'0'-232'0,"0"0"258"0,0 0-30 16,0 0-23-16,0 0 20 0,0 0-34 16,0 0-232-16,0 0-749 0,0 0-204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6-26T14:52:25.9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2776 2108 1019 0,'0'0'126'0,"0"0"16"0,0 0 21 16,0 0 0-16,0 0-7 0,0 0-28 0,0 0-32 16,0 0-27-16,0 0-26 0,0 0-27 15,0 0 35-15,0 0 7 0,-7 1 10 0,7 21 14 16,0 10-49-16,3 14-11 0,1 9-5 0,-2 7-2 15,-1 4 5-15,-1 2 10 0,0 1 12 16,0-2 8-16,0-1 3 0,-1-3-5 0,-2-4-12 16,0-3-12-16,0-5-7 0,3-7-5 0,0-5-3 15,0-6 1-15,0-7-1 0,0-4 2 16,2-7 1-16,1-4 0 0,-1-5 15 0,-1-5 32 16,-1-1 36-16,1 0 25 0,-1-1-5 0,0-5-9 15,0-1-16-15,1-6-24 0,1-9-10 0,-1-7-26 16,-1-9-20-16,0-9-7 0,0-8 3 0,0-4 0 15,-1-4-1-15,-3-4 2 0,-1-2-3 16,0-4-1-16,-1 1 1 0,0 0-1 0,-1-1-2 16,1 3 1-16,2 1-2 0,0 6-2 0,-1 5 1 15,4 8 0-15,1 9 0 0,0 9-2 0,0 8-1 16,1 8-7-16,2 5-2 0,0 7-5 0,-1 2-2 16,-1 2-3-16,2 0 3 0,3 9 9 15,5 5 1-15,3 7 8 0,4 4 2 0,3 8 0 16,3 3 0-16,-1 4-1 0,0 3 3 0,-3-1-6 15,0-1 3-15,1-1-2 0,-3-3 1 0,2-2 4 16,-4-1-2-16,1-2 2 0,2-2-2 16,-1-3 0-16,1-2 2 0,-4-5 0 0,2-4-2 15,-4-5 4-15,-3-5-5 0,0-1 2 0,-2-5 1 16,-3 0 3-16,1-2 3 0,2-6 3 16,0-2 2-16,2-7-2 0,5-4 3 0,-1-9-4 15,4-3-1-15,0-4-1 0,2-4-3 0,0-3 0 16,-3-3 0-16,1-3-1 0,-2 0-1 0,-1 0 1 15,0 0-2-15,-2 4 1 0,0 7-2 0,1 6-1 16,-6 10-1-16,0 10-1 0,-3 6-2 16,-3 6-4-16,0 1-3 0,-2 5-8 0,5 8 9 15,-1 8 4-15,6 10 5 0,0 12 5 0,1 9-1 16,-1 7-1-16,1 5 1 0,-2 2 4 0,-2 3-4 16,-4 0-1-16,0 0 0 0,0 0-6 0,-2-1 4 15,0-3 2-15,0-1 0 0,0-3 3 16,2-4-4-16,1-3-1 0,-1-7 1 0,0-7-3 15,2-6-1-15,-1-6-9 0,2-6-23 0,0-3-35 16,1-4-55-16,1-2-100 0,1-5-113 16,-3-4-317-16,1-3-729 0</inkml:trace>
  <inkml:trace contextRef="#ctx0" brushRef="#br0" timeOffset="256.8953">4047 1763 3347 0,'0'0'32'0,"0"0"-19"0,0 0-11 16,0 0-5-16,0 0 4 0,0 0 4 0,0 0-5 15,0 0-2-15,0 0 1 0,0 0 2 0,0 0 10 16,0 0 5-16,-37 176 0 0,27-111 5 0,-1 4-6 16,-3 6-2-16,-1 3-2 0,0 2-4 0,-1-2 1 15,-3 1 0-15,1-3-3 0,0-3 0 16,-2-4-3-16,3-7-1 0,-2-4-5 0,1-6-10 15,4-5-13-15,2-11-20 0,3-5-24 0,2-7-46 16,5-10-55-16,2-6-31 0,4-5-51 0,6-3-82 16,7-8-201-16,-3 0-332 0,-1-1-14 0</inkml:trace>
  <inkml:trace contextRef="#ctx0" brushRef="#br0" timeOffset="608.8904">4405 1910 1945 0,'0'0'322'15,"0"0"-50"-15,0 0-76 0,0 0-38 0,0 0-19 16,0 0-26-16,0 0-36 0,0 0-24 16,0 0-23-16,0 0-17 0,0 0-8 0,0 0-2 15,0 0-1-15,0 0 2 0,-149 129 3 0,115-89 5 16,-1 1 7-16,0-1 3 0,1 1 3 0,0 1-2 16,2-4-3-16,3-1-3 0,5-2-5 0,2 0-3 15,9-5-3-15,3-2-3 0,4-3-3 16,4-2 3-16,2 1 0 0,0-3 4 0,5 0 6 15,5 3-2-15,3-3 4 0,4 0 9 0,1 1 4 16,7-2 7-16,2 2-1 0,4 0-12 0,5 2-9 16,0-3-4-16,2 0-1 0,0-2 2 0,-4-2 5 15,-1-2-4-15,-1 1-3 0,-4-3-3 16,0 3-8-16,-7-4 3 0,-1 0 0 0,-2-2 0 16,-4-1 1-16,-3-3-7 0,-1-2-9 0,-2-1-13 15,-3-1-14-15,0-2-22 0,1 0-15 16,-1 0-12-16,2-5-18 0,1-2-27 0,3-5-46 15,2-5-46-15,-1-4-75 0,3-6-119 0,-1-1-206 16,-2 5-307-16,-3 6 424 0</inkml:trace>
  <inkml:trace contextRef="#ctx0" brushRef="#br0" timeOffset="1028.1628">4731 2071 1022 0,'0'0'353'0,"0"0"-75"0,0 0-64 16,0 0-19-16,0 0 9 0,0 0 11 0,0 0-6 15,0 0-13-15,0 0-17 0,0 0-26 0,0 0-29 16,0 0-27-16,0 0-18 0,0 0-14 0,64-117-13 16,-55 105-7-16,3 0-10 0,1-2-8 0,2-1-8 15,5-2-3-15,2-2-4 0,5 1 1 16,0-3-3-16,6-1-1 0,1 1-2 0,2-1-1 16,-1 2-4-16,0 0 3 0,-5 4 1 0,-5 2-3 15,-5 1 5-15,-4 5-3 0,-9 2 3 0,-1 5 11 16,-6-1 5-16,0 2 5 0,0 0-2 15,-3 0-3-15,-1 0-10 0,2 2-4 0,-2-1-1 16,-1 2-4-16,1 0 2 0,-4 2-6 0,-1 3-1 16,-1 1-1-16,-2 4-2 0,2 0 1 15,1 2-1-15,-1 4-1 0,4 1-1 0,0 4 3 16,-2 6 1-16,1 4 2 0,0 4 4 0,1 4 0 16,1 8-1-16,-1 3 4 0,-1 5-5 0,0 4 7 15,1 3 3-15,2-2-2 0,-2 3 5 16,2-2-16-16,-1 0 0 0,0-1 0 0,0-1 0 15,3-7 0-15,-1-3 0 0,1-2 0 0,0-5 0 16,1 0 0-16,0-4 0 0,1-6-5 0,0-5-4 16,0-7-15-16,0-6-23 0,0-7-27 0,0-2-31 15,0-4-29-15,0-4-30 0,0 0-98 16,0-4-245-16,1-1-1044 0</inkml:trace>
  <inkml:trace contextRef="#ctx0" brushRef="#br0" timeOffset="1596.9952">6123 2062 1013 0,'0'0'849'0,"0"0"-825"16,0 0-10-16,0 0 20 0,0 0 42 0,0 0 49 16,0 0 24-16,0 0 30 0,0 0-15 0,-43-161-29 15,39 136-12-15,0 1-32 0,1 2-1 0,-2 4 4 16,2 2-5-16,-1 7-2 0,1 3-7 16,0 3-19-16,2 3-16 0,-2 0-21 0,-1 5-16 15,-3 8-9-15,-6 7-3 0,-4 11 0 0,-3 12 1 16,-4 9 3-16,0 10 5 0,-4 7 5 0,-1 6 6 15,-1 3 5-15,2 2 2 0,0 0-3 16,0-2 0-16,3-3-7 0,5-6-2 0,4-7-7 16,5-7-4-16,3-6-3 0,6-6-1 0,2-7 1 15,0-3-1-15,6-7 3 0,1-6 1 16,4-5 2-16,2-2 4 0,1-6 0 0,5-2 6 16,2-5 9-16,0 0 3 0,8-12 4 0,1-5-3 15,2-4-5-15,0-6-3 0,0-1-5 0,-1 0-1 16,-3 1-2-16,-7 4 0 0,-3 7 5 15,-6 2 3-15,-4 5 8 0,-5 4 0 0,-2 5-1 16,-1 0-4-16,0 0-8 0,0 3-6 0,-2 3-5 16,1 3-6-16,-1 5 3 0,-2 10 3 15,2 7-1-15,0 6 5 0,-4 5 0 0,2 0-1 0,-1 3 1 16,0 4 0-16,1 2-3 0,-1-2-2 16,3-2 2-16,-1-2-6 0,2-5 3 0,1-4-11 15,0-1-15-15,0-3-28 0,5-3-17 0,0-1-13 16,1-6-27-16,5-2-30 0,3-3-98 0,4-7-140 15,-1-4-554-15,-7-3-839 0</inkml:trace>
  <inkml:trace contextRef="#ctx0" brushRef="#br0" timeOffset="2321.9696">8097 1835 3648 0,'0'0'73'16,"0"0"-47"-16,0 0-38 0,0 0 2 16,0 0 11-16,0 0 7 0,0 0-3 0,0 0-4 15,0 0-9-15,0 0-9 0,0 0 1 0,0 0 0 16,0 0 7-16,0 0 5 0,-77 107 5 0,60-45 3 15,2 7 7-15,-1 3 3 0,2 2-3 16,0-1-2-16,3-1-3 0,1-3-4 0,4-3 3 16,-2-6 1-16,0-4-2 0,0-6 2 0,3-7-3 15,-2-5-1-15,0-7-1 0,3-7-4 0,-3-3 5 16,4-9 2-16,2-4-1 0,0-4 8 16,1-4-3-16,0 0 3 0,0 0 4 0,0-4 0 15,0-7-4-15,-1-6-5 0,1-8-4 0,0-8-3 16,0-8 4-16,0-6 2 0,0-6 0 0,0-11 3 15,3-5-6-15,0-8 2 0,5-4-3 16,0-3 0-16,2-3-1 0,1-1-1 0,0 2 1 16,0 3 0-16,5 2 0 0,-2 7-1 0,3 7-3 15,-3 10 1-15,4 7-5 0,-1 11 4 0,-2 5-3 16,6 5 3-16,-2 4-1 0,2 5-3 16,3 3 0-16,2 4-3 0,5 2 4 0,-1 3 1 15,4 4 0-15,1 1 4 0,-1 3-7 0,-2 1 0 16,3 10-2-16,-4 4-6 0,-2 6 1 0,-4 6-5 15,-5 4-7-15,-3 2-3 0,-7 4-2 16,-6 3 1-16,-3 5 6 0,-1-1 0 0,-10 3 9 16,-4 4 4-16,-8 3-1 0,-7-1-1 0,-3 2-4 15,-5-2-1-15,-4-3 3 0,1-1 9 0,0-5 1 16,1-6 5-16,3-3 7 0,1-2 2 0,5-7 9 16,5-2 4-16,5-2 0 0,0-4 2 15,4 0 6-15,3 0 4 0,4-1 5 0,4-2 6 16,0 0-6-16,4-1-1 0,1 1-8 0,0 2-4 15,6 2 4-15,3 3-4 0,3 3 1 0,3 2 5 16,4 0-4-16,1 1-2 0,6-3-2 16,-1 5-13-16,5-1-4 0,1 0-5 0,-1 0-4 15,2-1 6-15,0-1-4 0,3 1 2 0,-3-1-2 16,-1-2-11-16,0-3-13 0,-3-2-17 16,-4-4-17-16,-3 0-25 0,-1-4-26 0,-1-4-41 15,-2-3-81-15,-1-4-86 0,2-1-221 0,-1 0-476 16,-7-5-320-16</inkml:trace>
  <inkml:trace contextRef="#ctx0" brushRef="#br0" timeOffset="2614.6236">9262 1492 2985 0,'0'0'306'15,"0"0"-203"-15,0 0-45 0,0 0-16 16,0 0-3-16,0 0-6 0,0 0-8 0,0 0-11 15,0 0-14-15,0 0-4 0,-141-24 1 0,112 54-1 16,-2 9 10-16,0 8 5 0,-1 8 6 16,-2 9 9-16,-3 8 9 0,1 11 10 0,-2 9-2 15,0 8-10-15,2 1-9 0,3 0-9 0,5-4-4 16,6-8 1-16,9-6-3 0,9-8-5 16,4-8-7-16,7-7-6 0,11-8-2 0,8-7 0 15,5-7-2-15,4-4 1 0,4-7-6 0,2-11 1 16,3-7 0-16,1-6 1 0,-1-3-9 0,2-9-21 15,-3-6-31-15,-1-5-48 0,-3-2-63 16,-6-6-81-16,-2 0-139 0,-9 4-399 0,-8 7-645 0</inkml:trace>
  <inkml:trace contextRef="#ctx0" brushRef="#br0" timeOffset="2786.0043">8783 2452 2562 0,'0'0'91'15,"0"0"-63"-15,0 0-18 0,0 0 19 0,0 0 29 16,0 0 6-16,-118 44-16 0,118-42-35 0,5-1-20 16,1-1-8-16,10 0 8 0,5 0 1 15,7-3-16-15,7-9-37 0,11-8-65 0,7-8-164 16,9-6-379-16,-11 7-400 0,-16 7 426 0</inkml:trace>
  <inkml:trace contextRef="#ctx0" brushRef="#br0" timeOffset="3115.9919">9876 1628 0 0,'0'0'389'0,"0"0"310"0,0 0-83 0,0 0-174 16,0 0-160-16,63-164-105 0,-68 146-60 16,-6 1-26-16,-1 3-7 0,-6 5-13 0,-1 2-21 15,-3 6-20-15,-3 1-16 0,-4 3 6 0,-2 10 11 16,-3 7 13-16,0 8 9 0,-3 5 6 0,1 9 0 16,-3 2-3-16,5 4-8 0,3-2-10 0,3-3-9 15,8-3-8-15,2-2-7 0,8-2-11 16,8-4-3-16,2-1 0 0,3-4 0 0,12 1 3 15,1-1 6-15,9-2-1 0,-1 1 6 0,6-3 3 16,4 2-4-16,4-4-1 0,-1 1-5 0,0-1-5 16,0 1 3-16,-4 0-1 0,-2 3-1 15,-3 2 7-15,-1 0-6 0,-4 1-1 0,-2 0 1 16,-7 2-3-16,-1-2-1 0,-6-1 0 0,-4 1 2 16,-3 0-1-16,-5-1 5 0,-6 2 1 0,-1-1 1 15,-8-2 3-15,0-3-2 0,-6-1 1 16,-5-3-1-16,-5 0-9 0,-7-2-1 0,-3-3-7 15,-5-4-9-15,-2-3-20 0,0-2-31 0,-3-5-56 16,4 0-129-16,15-6-413 0,13 2-1153 0</inkml:trace>
  <inkml:trace contextRef="#ctx0" brushRef="#br0" timeOffset="4614.699">12115 1726 2406 0,'0'0'98'0,"0"0"-62"16,0 0-25-16,0 0 24 0,0 0 43 16,0 0 30-16,51-166 20 0,-47 148-1 0,-3 1-25 15,0 0-19-15,-1 4-21 0,0 1-13 0,0 5-4 16,0-1-4-16,-2 4-6 0,-1 0-5 15,-2 3-8-15,-2 1-11 0,-3 0-5 0,-1 0-9 16,-3 0-3-16,-3 5 3 0,-5 4-5 0,0 2 7 16,-6 7 1-16,-3 2 0 0,-1 1 3 0,0 3-1 15,0 4 0-15,3-1-1 0,5-2 1 0,2 3-3 16,5-2 1-16,3 0 2 0,5-1-5 16,2 0 3-16,3-4 0 0,4-1-3 0,0-2 4 15,4-2-4-15,4-1 0 0,3-1 0 0,3-2-2 16,3 0 4-16,3-1 2 0,4-1 2 0,2 0 4 15,3-1-5-15,2 2-2 0,4 1 2 16,-2 2 0-16,3 3 3 0,3 4 0 0,-2 5-1 16,2 2-4-16,-4 3 2 0,-4-2-2 0,-7 0-3 15,-2-1 3-15,-3 1-3 0,-9 1 0 16,-3-2-1-16,-4 0-2 0,-3-2 3 0,0-1 3 16,-10-1 2-16,-1-1 2 0,-7-1-2 0,-3-1-1 15,-1-1-4-15,-7-3 1 0,-3-2-4 0,-5-1 1 16,-2-1-1-16,-1-3-7 0,-3 0-12 15,1-5-16-15,2 0-19 0,3-2-25 0,4-3-46 16,5 0-62-16,7 0-105 0,7 0-286 0,7-2-627 0</inkml:trace>
  <inkml:trace contextRef="#ctx0" brushRef="#br0" timeOffset="4999.0241">12659 1953 3248 0,'0'0'265'0,"0"0"-200"16,0 0-65-16,0 0-16 0,0 0 9 0,0 0 16 15,0 0 11-15,0 0 5 0,0 0-5 0,0 0-4 16,0 0-5-16,0 0 1 0,119-140 2 16,-92 120 3-16,5 1 1 0,1 0 0 0,0 0 0 15,-2 1 0-15,-1 3-2 0,-3 1-1 0,-5 0 2 16,-6 3 2-16,-3 2 1 0,-3 3 2 0,-7 3-1 15,0 3-4-15,-3 0-3 0,0 0-3 0,0 0-3 16,-2 3-3-16,0 0-3 0,1 2-3 16,-2 1-5-16,-1 6 4 0,2 5 4 0,-3 7 6 15,1 7 6-15,1 3-3 0,-3 3-1 0,3 2-4 16,-4 2-1-16,4 3 1 0,-5 4 1 16,4 1 2-16,-4 3 1 0,3 0 0 0,-3 0-4 0,0 2-2 15,1-2 1-15,0-1-2 0,0-2 2 16,-2-1-3-16,3-6-1 0,0-1-5 0,0-6-4 15,3-3-11-15,-2-5-24 0,2-3-31 0,3-6-45 16,0-2-50-16,3-6-106 0,5-3-184 16,0-2-530-16,-2-3-654 0</inkml:trace>
  <inkml:trace contextRef="#ctx0" brushRef="#br0" timeOffset="5330.873">13473 1855 3208 0,'0'0'131'0,"0"0"-71"16,0 0-30-16,0 0 5 0,0 0 11 0,0 0-3 16,0 0-18-16,0 0-20 0,0 0-4 0,0 0-2 15,0 0 5-15,0 0 9 0,0 0-4 0,-66 170 3 16,48-116 1-16,0-1-1 0,2-1 4 0,-1 1-5 16,5-6-2-16,1-4-2 0,3-6 0 0,3-6 0 15,5-5-2-15,0-4-4 0,1-7-2 16,4-3 8-16,5-3 10 0,2-4 8 0,5-2 7 15,4-3-3-15,3-2-4 0,8-12-1 0,4-4-6 16,4-6-6-16,3-6-3 0,1-3-6 0,1-3 1 16,-5-2-2-16,-6-1 0 0,-3-3 0 15,-3-3 2-15,-5-2 0 0,-4-5-4 0,-1-1-2 16,-7 3-11-16,-1-1-4 0,-8 6-11 0,-1 6-11 16,-1 6-16-16,-4 7-23 0,-6 5-21 15,0 7-26-15,-4 5-41 0,1 5-122 0,1 4-301 16,1 0-577-16,4 2-96 0</inkml:trace>
  <inkml:trace contextRef="#ctx0" brushRef="#br0" timeOffset="5903.9856">14017 1770 2493 0,'0'0'292'16,"0"0"-157"-16,0 0-40 0,0 0 24 15,0 0 30-15,0 0 11 0,0 0-33 0,0 0-34 16,0 0-26-16,0 0-19 0,0 0-11 0,0 0-13 15,0 0-9-15,0 0-8 0,17-32-4 0,-21 46 9 16,-2 4 2-16,1 5 7 0,-4 3 8 0,0 2-4 16,-2-2 6-16,0 0 0 0,0-1-3 15,-2 1-6-15,-2-2-4 0,1 3-18 0,-2-2 0 16,2 3 0-16,-2 0 0 0,2-1 0 0,2 1 0 16,-2-2 0-16,2-1 0 0,2-2 0 0,3-3 0 15,2-7 0-15,3 1 0 0,1-3 0 16,-1-2 0-16,1 1 0 0,1-4 0 0,0 0 0 15,0-3 0-15,0 0 0 0,0 0 0 0,0-3 0 16,0 2 0-16,0-2 0 0,0 0 0 16,0 0 0-16,0 0 0 0,0 0 0 0,0 0 0 15,0 0 0-15,0 0 0 0,0 0 0 0,0 0 0 16,0 0 0-16,-2 0 0 0,1 0 0 0,0 0 0 16,1 0 0-16,-1 0 0 0,0 0 0 0,0 1 0 15,1-1 0-15,-2 0 0 0,2 2 0 16,-1-2 0-16,1 1 0 0,-2 2 0 0,2 3 0 15,-1 5 0-15,0 4 0 0,0 2 0 0,-1 2 0 16,-2 0 0-16,1 3 0 0,2 0 0 0,-1 0 0 16,-1 3 0-16,0 0 0 0,1-2 0 0,1-2 0 15,0-4 0-15,-2-1 0 0,1-4 0 16,2-1 0-16,-1-3 0 0,1 0 0 0,0-2 0 16,0-3 0-16,0 1 0 0,0-4 0 0,0 1 0 15,0-1 0-15,0 0 0 0,0 0 0 16,0 0 0-16,0 0 0 0,0 0 0 0,0-1 0 15,0-3 0-15,1 1 0 0,-1-3 0 0,0-3 0 16,0-4 0-16,4-9 0 0,-2-8 0 0,0-7-72 16,4-8-39-16,-2-6-25 0,6-2-33 15,0-6-79-15,4-1-80 0,3-3-95 0,4 2-179 16,-3 16-416-16,-7 15 30 0</inkml:trace>
  <inkml:trace contextRef="#ctx0" brushRef="#br0" timeOffset="6563.875">13939 1791 2248 0,'0'0'843'0,"0"0"-771"0,0 0-77 16,0 0 1-16,0 0 33 0,0 0 33 0,0 0 11 15,0 0-5-15,0 0-14 0,0 0-14 0,0 0-2 16,0 0 2-16,0 0-2 0,0 0-3 15,-17-27-12-15,18 32-10 0,1 0-8 0,-1 2-3 16,0 7 4-16,-1 6 9 0,0 6 9 0,0 4 5 16,0 7 3-16,0 5-3 0,0 4 0 15,-5 4-3-15,0 2-1 0,-4 3 2 0,-2 0 2 16,1 3-6-16,-4-3 0 0,-1 1-4 0,2-4-7 16,-3-7 3-16,5-4-3 0,0-8-4 0,2-4 1 15,5-4-5-15,-3-5-4 0,5-2 2 16,-3-4-8-16,4-3 7 0,-1-3 0 0,2-5 0 15,0-3 2-15,0 0-1 0,0 0 2 0,0 0 2 16,0-3 5-16,0-2-11 0,0 2 0 0,2 0 0 16,-2-2 0-16,0-2 0 0,0-7 0 0,1-4 0 15,2-9 0-15,-2-5 0 0,1-3 0 16,-2-4 0-16,1-2 0 0,2-5 0 0,0-2 0 16,-1-2 0-16,0-3 0 0,2 0 0 0,0 1 0 15,1 2 0-15,1 1 0 0,-1 5 0 0,1 2 0 16,3 6 0-16,0 6 0 0,-2 4 0 0,2 5 0 15,-1 4 0-15,3 0 0 0,3 0 0 16,0 2 0-16,3 1 0 0,1-1 0 0,1 2 0 16,5 3 0-16,-1 0 0 0,0 4 0 0,1 2 0 15,-1 4 0-15,-2 0 0 0,0 4 0 16,-1 8 0-16,1 7 0 0,-2 4 0 0,2 4 0 16,0 6 0-16,-4 3 0 0,-3 5 0 0,-1 3 0 15,-2 2 0-15,-5 3 0 0,-2 0 0 16,-4 1 0-16,0-1 0 0,0 2 0 0,-6-4 0 15,-4 2 0-15,-1-1 0 0,-2-4 0 0,-3-1 0 16,-2-3 0-16,-2-4-2 0,-2-5-3 0,2-3-2 16,-4-5 3-16,-3-3 1 0,-1-3 1 0,1-1 0 15,-5-4-5-15,-1-5-6 0,0-2-8 16,2-4-13-16,1-1-15 0,2-5-23 0,6-3-30 16,6-6-39-16,5-5-129 0,7-2-220 0,3 1-715 15,1 6-461-15</inkml:trace>
  <inkml:trace contextRef="#ctx0" brushRef="#br0" timeOffset="7008.2642">14566 1785 3103 0,'0'0'289'0,"0"0"-187"16,0 0-82-16,0 0-16 0,0 0 5 0,0 0 6 15,0 0 1-15,0 0-2 0,0 0-11 0,0 0 0 16,0 0 2-16,0 0 5 0,0 0 6 15,0 0-2-15,0 141-1 0,0-105-3 0,0 3 0 16,2 0-3-16,4 2 0 0,-1-7-3 0,4 1-2 16,-2-7 3-16,2-1-2 0,-2-3-2 0,3-6 1 15,-1-2 2-15,0-4-4 0,1-3 7 16,0-2 0-16,0-4 0 0,1-2 9 0,3-1 3 16,3-6 4-16,2-6 0 0,4-4-5 0,2-2-6 15,-1-5 3-15,-2-2-4 0,3-4 5 0,-4-5 3 16,0-4 2-16,-1-6 6 0,0-4 0 0,-2-1 0 15,-1 0 0-15,1 3-1 0,-5 4-4 0,2 9 2 16,-5 7-14-16,-5 7-10 0,1 10 0 16,-5 6 0-16,-1 3 0 0,0 0 0 0,-1 3 0 15,-4 6 0-15,2 6 0 0,-1 12 0 0,-5 9 0 16,0 13 0-16,-2 10 0 0,-1 2 0 16,-1 4 0-16,1-1 0 0,1 2 0 0,-1 1 0 15,-4 1 0-15,4 5 0 0,1-1 0 0,-2-2 0 16,2-1 0-16,0-6 0 0,2-8 0 0,1-4 0 15,0-8 0-15,-1-6 0 0,4-2 0 16,-4-7 0-16,1-6-11 0,-2 0-94 0,0-3-42 16,-1-4-65-16,-1-1-160 0,2-5-530 0,2-5-949 0</inkml:trace>
  <inkml:trace contextRef="#ctx0" brushRef="#br0" timeOffset="7690.4378">1649 3587 3169 0,'0'0'263'0,"0"0"-237"16,-118-38-41-16,88 26-15 0,13 1 9 15,8 2 10-15,6 1 0 0,3-1-8 0,6-4-5 0,5 1-10 16,8-3 3-16,8 0 8 0,4-1 7 16,4 1 11-16,10 1 10 0,4 0 7 0,7 2 1 15,4 0 4-15,5 0 6 0,8 1 5 0,6 0 2 16,11 2 4-16,5-1-2 0,9 3-1 0,10-1 2 16,9-1 1-16,10 1-2 0,10-1-3 15,11 0-4-15,10 0-4 0,11-1-2 0,11 2 1 16,11-2-5-16,13 0-3 0,11-1-3 0,9-2-5 15,11 1 0-15,6-1 0 0,7 2 0 16,8-3 3-16,11 1-3 0,3 1 1 0,9 0 1 16,10 2 1-16,6 1 6 0,4 2 2 0,5 1 7 15,4 0-2-15,7 3 7 0,4-1 2 0,4 3-4 16,7 1 4-16,6 0-4 0,2 0 1 16,4 0 1-16,5 0-1 0,-1 0-3 0,3 1-4 15,-1 3-3-15,-3-1-4 0,0 0-8 0,-4 1-4 16,-4 3 0-16,-6 0 0 0,-8 3 0 0,-11 1 0 15,-11 2 0-15,-13 1 0 0,-11 1 0 16,-16-2 0-16,-14 0 0 0,-20 1 0 0,-12-3 0 16,-24 1 0-16,-17 0 0 0,-23 0 0 0,-18-1 0 15,-18 0 0-15,-20 0 0 0,-18-2 0 0,-16 2 0 16,-14-4 0-16,-15 1 0 0,-13-2 0 0,-7-2 0 16,-10-1 0-16,-7 1-11 0,-1-3-125 15,-9 2-87-15,1 0-238 0,-2 0-1464 0</inkml:trace>
  <inkml:trace contextRef="#ctx0" brushRef="#br0" timeOffset="32209.6813">2054 4986 1927 0,'0'0'81'0,"0"0"-53"0,0 0-37 0,0 0 21 15,0 0 33-15,0 0 17 0,0 0-1 0,0 0-19 16,0 0-4-16,0 0 5 0,0 0 12 0,0 0 4 16,51 24-3-16,-29-19 2 0,1 1-7 0,6-2-3 15,0 0-8-15,3-1-8 0,0-2-6 16,4-1-6-16,-2 0 1 0,4 0-4 0,-2-3-3 16,2-2-2-16,-1-1-7 0,-4 2-5 0,-2-3-7 15,-4 3-14-15,-6-2-15 0,-7 1-36 16,-1-1-119-16,-5 0-233 0,-2 3-398 0,-4 0-449 0</inkml:trace>
  <inkml:trace contextRef="#ctx0" brushRef="#br0" timeOffset="32437.8162">2301 4659 2160 0,'0'0'154'0,"0"0"-118"0,0 0-32 16,0 0 1-16,0 0 16 0,0 0 9 15,0 0-13-15,0 0 30 0,0 0 55 0,0 0 39 16,0 0 33-16,18 159-22 0,-11-111-56 0,0 2-36 16,1 3-19-16,-1-1-9 0,-2 0-5 0,2 0-5 15,-4-3-8-15,3-3-3 0,-3-1-4 16,1-2-2-16,1-3-1 0,0-2-6 0,2-1-5 16,1-5-10-16,0-1-20 0,2-3-109 0,0-3-103 15,-3-6-267-15,-2-8-820 0</inkml:trace>
  <inkml:trace contextRef="#ctx0" brushRef="#br0" timeOffset="33056.968">3346 4560 1684 0,'0'0'222'16,"0"0"-122"-16,0 0 19 0,0 0 20 15,0 0 29-15,0 0 15 0,0 0-31 0,0 0-47 16,0 0-44-16,0 0-44 0,0 0-32 0,0 0-22 16,0 0-23-16,0 0 31 0,-37-14 24 0,42 42 27 15,-2 6 30-15,4 6-17 0,-2 3-8 0,1 2-8 16,-1 2-7-16,1-2-1 0,-2 0 2 16,-2-2 3-16,2 1-1 0,-2-5 0 0,0-2-5 15,3-3-4-15,-2-3 2 0,4-5-1 0,-2-2-1 16,2-1 1-16,1-3 0 0,2-4 2 0,-2-3 2 15,1-4 1-15,1-1-2 0,1-2 3 16,2 1-3-16,1-3-3 0,0-1 2 0,2 0-6 16,3-3 1-16,0 0 0 0,2 0-2 0,0-1-3 15,2-4-4-15,2 1-10 0,-1-4-18 0,-1 2-28 16,3-2-44-16,-1 0-34 0,1 2-1 16,-2-1 2-16,-3 1-43 0,1-2-160 0,-6 3-429 15,-6 2-487-15</inkml:trace>
  <inkml:trace contextRef="#ctx0" brushRef="#br0" timeOffset="33328.0071">3866 4553 1993 0,'0'0'363'0,"0"0"-256"0,0 0-12 15,0 0-13-15,0 0 2 0,0 0-4 0,0 0 5 0,0 0 1 16,0 0-3-16,0 0 0 0,0 0-16 16,0 0-21-16,-12 173-12 0,19-127-12 0,0-3-9 15,0-2-5-15,0 1-2 0,-2-2 0 0,1 0 0 16,0 0 1-16,-1-3-3 0,0-5-2 16,2-4 0-16,-1-4-5 0,1-3-6 0,0-2-13 15,-2-4-34-15,2-1-86 0,-2-5-98 0,1-1-244 16,-3-5-674-16,0-2-92 0</inkml:trace>
  <inkml:trace contextRef="#ctx0" brushRef="#br0" timeOffset="33493.9124">3895 4250 1732 0,'0'0'147'0,"0"0"-31"16,0 0-33-16,0 0-18 0,0 0-5 0,0 0-10 15,0 0-33-15,0 0-56 0,0 0-27 0,0 0-3 16,0 0 11-16,0 0-4 0,0 0-325 16,0 0-715-16</inkml:trace>
  <inkml:trace contextRef="#ctx0" brushRef="#br0" timeOffset="33746.771">4350 4391 2213 0,'0'0'202'15,"0"0"-135"-15,0 0-38 0,0 0 11 16,0 0 23-16,0 0 20 0,0 0-1 0,0 0 39 16,0 0 9-16,0 0-17 0,0 0-7 0,-26 180-51 15,16-131-23-15,2 1 0 0,-1-2-1 0,-2 4-3 16,3-4-3-16,-3 1-1 0,-1-3-4 16,2-1 0-16,-2-4-5 0,2-1-3 0,0-5 0 15,-3 1-1-15,3-6-3 0,-1 0 3 0,1-4-6 16,2-7-1-16,-1-2-1 0,5-4-11 15,-1-4-4-15,3-3-14 0,2-3-17 0,0-3-27 0,0 0-65 16,3 0-45-16,5-7-56 0,1-3-222 0,-1 3-572 16,0-1-369-16</inkml:trace>
  <inkml:trace contextRef="#ctx0" brushRef="#br0" timeOffset="34198.0764">4408 4573 1124 0,'0'0'91'16,"0"0"2"-16,0 0 71 0,0 0 59 16,0 0 31-16,0 0-24 0,0 0-64 0,0 0-40 15,0 0-20-15,0 0-10 0,0 0-10 0,0 0-13 16,0 0-18-16,0 0-14 0,106-25-4 0,-106 31-2 15,0 3 5-15,-6 5 3 0,0 5-3 16,-3 2-3-16,-2 4-2 0,-5 0-3 0,-1 0 3 16,-1 3 1-16,-3-2 3 0,-3 3-3 0,3-3-1 15,-2-2-6-15,1-2-6 0,2 0-5 0,0 0-7 16,3-4 0-16,2-3-4 0,3-1-4 0,3-5 0 16,4-1-5-16,2 0-2 0,2-4 1 0,1 2 0 15,0 1 0-15,0-1 3 0,0-1 0 16,4 3 2-16,1 0 2 0,2 1 2 0,5 0 0 15,1 2 1-15,2-1-2 0,0 0-2 0,2-3 0 16,1 3-4-16,-1-1 5 0,-1-1 0 0,3 0 0 16,0-1 0-16,-4-1-4 0,2-1-3 15,-1 1 1-15,0-1 3 0,1 1 0 0,0-1 1 16,-2 2-6-16,1-1-4 0,-2 2-3 0,-1-2-7 16,-1 0-11-16,-1 0-27 0,-1-1-43 15,0 0-57-15,1-1-63 0,-1 1-161 0,-4-2-536 16,1-1-736-16</inkml:trace>
  <inkml:trace contextRef="#ctx0" brushRef="#br0" timeOffset="34525.9182">4955 4485 2519 0,'0'0'95'0,"0"0"1"0,0 0 27 15,0 0 31-15,0 0 22 0,0 0-8 0,0 0-40 16,0 0-32-16,0 0-24 0,0 0-20 0,0 0-14 16,0 0-14-16,0 0-11 0,0 0-6 15,-41-115-7-15,40 122-10 0,-3 3 2 0,-2 8 0 16,-2 10 5-16,-3 7 7 0,-3 7-2 0,-1 4 0 16,-1 2 1-16,-1 2-1 0,-1 2 1 0,0-1-1 15,1 0-1-15,0-4 0 0,6-4-1 16,2 0-2-16,5-4 0 0,2-3-5 0,2-2 1 15,5-4 1-15,5-2-1 0,4-6 6 0,4-3-3 16,4-1-1-16,5-5-2 0,-1-2-9 16,5-3-3-16,4-5-8 0,-2-1-19 0,5-2-34 15,-3-3-42-15,0-7-73 0,-4-2-94 0,-9 1-324 16,-7 3-829-16</inkml:trace>
  <inkml:trace contextRef="#ctx0" brushRef="#br0" timeOffset="35190.8731">4747 4988 2584 0,'0'0'173'0,"0"0"-146"0,0 0-38 16,0 0 25-16,0 0 36 0,0 0 16 0,0 0-10 16,0 0-7-16,0 0-19 0,0 0-1 0,0 0 6 15,0 0-13-15,0 0-3 0,149-55-7 16,-110 35-5-16,2-2-2 0,-1-2 7 0,0-4 1 15,0 1 5-15,-4-4 4 0,-4-1-3 0,-3 0 6 16,-4-1 2-16,-4 2 4 0,-6 1 15 0,-4 3 10 16,-4 4 8-16,-3 1 2 0,-1 3-6 15,-3 5-4-15,0 1-3 0,0 4-1 0,-4 4-6 16,0 2-6-16,2 3-11 0,1 0-12 0,-1 0-7 16,1 3-19-16,-2 8-8 0,0 6 4 15,-2 10 0-15,-4 11 10 0,1 3 6 0,-1 7-3 16,0-1 0-16,4 3-2 0,1-3 0 0,3-1 2 15,1 0-1-15,0-3 1 0,0-2-1 0,2-2-1 16,4-6-1-16,-1-2 2 0,2-5 1 0,-2-3 0 16,0-6 6-16,1-3-4 0,-2-3 0 0,1-5 1 15,-1-3-2-15,-3-1 6 0,-1-2 4 16,1 0 3-16,-1 0 8 0,1-4-3 0,0 0 1 16,2-6-2-16,0-5-8 0,-1-5 0 0,2-6-5 15,-2-5 0-15,1-1-4 0,-3-3 3 16,1-3-1-16,-1-4 0 0,0-1-1 0,0-3-2 15,0 2 0-15,0-4-2 0,0 3 1 0,0 6 0 16,0 2 0-16,3 4 1 0,0 6-1 0,1 4 0 16,0 4-4-16,2 3-2 0,-1 2 1 15,2 1-8-15,3 3 1 0,1 2-4 0,5 0 0 16,-2 5 5-16,6 0 0 0,4 3 4 0,1 0-1 16,6 0 3-16,5 6 0 0,1 3 0 0,1 2 3 15,-1 3-4-15,-1 3 4 0,2 0 0 16,-6 3-6-16,-2 1 1 0,-1 4-3 0,-8 1-5 15,-2 2 2-15,-7-1-7 0,-2 2 1 0,-8-1 3 16,-2 2 4-16,-1 0 8 0,-11-2 6 0,-5 0 4 16,-5 2-1-16,-3-1 4 0,-4 0-3 0,-6-1 1 15,1-1 1-15,-3-1-4 0,2-2 0 0,-5-3-2 16,2-4-4-16,2-2-4 0,1-2-12 16,4-4-25-16,4-3-40 0,2-1-53 0,4-4-91 15,4-1-152-15,5 0-873 0,6 0-373 0</inkml:trace>
  <inkml:trace contextRef="#ctx0" brushRef="#br0" timeOffset="35802.8523">6804 4772 2301 0,'0'0'162'15,"0"0"-82"-15,0 0 17 0,0 0 22 16,0 0 16-16,0 0-6 0,0 0-31 0,0 0-29 16,0 0-25-16,0 0-18 0,0 0-11 0,0 0-7 15,29-157-7-15,-25 157-1 0,2 0-3 0,0 11-1 16,1 6 4-16,2 7 7 0,-1 7 5 15,-2 7 4-15,1 6-1 0,0 1 0 0,-5-1-4 16,1-2-2-16,2 3 0 0,-3-3-1 0,1-1 1 16,4-3 0-16,-4-4 1 0,4-5-1 0,0-6-1 15,-2-1-1-15,5-3-2 0,-1-5 0 0,1 0 2 16,-1-4 0-16,1-4 3 0,0-3 3 16,-2-3 2-16,1 0 6 0,-1-2 2 0,2-5-1 15,2-4 0-15,0-5-3 0,-1 0-4 0,2-7 0 16,-3-4-1-16,2-3-2 0,-2-4-2 15,-1-2-1-15,-1-3-1 0,0-2 2 0,-4-1-3 0,-3 1 1 16,1-3-1-16,1 0-5 0,-3-1-2 16,0 1-1-16,0 5-4 0,0 5 0 0,-4 7 3 15,2 9-8-15,1 7-7 0,-1 4-17 0,1 4-43 16,1 3-58-16,0 0-99 0,0 3-27 16,4 9-30-16,6 4-158 0,-1-3-461 0,-3-4-376 0</inkml:trace>
  <inkml:trace contextRef="#ctx0" brushRef="#br0" timeOffset="36223.4973">7628 4605 2270 0,'0'0'243'0,"0"0"-90"0,0 0 0 0,0 0 9 16,0 0 12-16,0 0-11 0,0 0-49 0,-31-158-20 15,22 143-18-15,1 2-22 0,1 2-12 0,-2 4-6 16,-1 0-9-16,1 4-6 0,1 2-7 0,2 1-6 15,-4 0-6-15,1 1-8 0,0 7-2 0,-3 6-4 16,1 3 0-16,-3 6 5 0,3 3 1 16,0 2 3-16,1-1-3 0,6 1-1 0,-2 1 0 15,5-2 3-15,1 0-1 0,0 1 0 0,3-4 2 16,4 1-3-16,3-2 3 0,-1-1 2 0,2 0-6 16,0-3 2-16,1-2 0 0,3-3-1 15,-2 0 7-15,0 0-4 0,4-1-1 0,1 1 2 16,-3-2-6-16,4 0 1 0,-1 0-2 0,2 0-2 15,1 1-2-15,-1-1 4 0,2 1 3 16,-1-2-1-16,0 3-5 0,0 2-3 0,-2-2-2 16,-2 0-1-16,-4-3 0 0,-5-3 1 0,-5-2-1 15,-1-3 0-15,-2 0 1 0,0-1-1 0,-3 1 13 16,-7 2 5-16,-7 1 7 0,-5 2 6 16,-2-2-8-16,-8 2 0 0,-5-2-2 0,2-1 3 15,-2 1-2-15,1-3-4 0,4-1 1 0,6 1-4 16,5-1-8-16,5-2-17 0,7 0-50 0,8 0-112 15,1-3-204-15,0-1-666 0,5-1-651 0</inkml:trace>
  <inkml:trace contextRef="#ctx0" brushRef="#br0" timeOffset="36478.0275">8147 4239 2696 0,'0'0'337'0,"0"0"-240"0,0 0-32 15,0 0 16-15,0 0 13 0,0 0 2 0,0 0-20 16,0 0-30-16,0 0-19 0,0 0-14 16,0 0-5-16,0 0 1 0,-132 159-4 0,119-113 1 15,-4 4 0-15,4 2-8 0,1 3 4 0,1-5-1 16,3-1-1-16,2-4 0 0,6 1-3 16,0-5 0-16,7-3-3 0,3-2 0 0,3-6 2 15,4-2-2-15,4-6-3 0,1-4-4 0,7-4-15 16,0-5-13-16,4-4-5 0,4-5-19 15,-2-2-49-15,3-7-76 0,-1-5-121 0,-11 3-447 0,-7 3-682 16</inkml:trace>
  <inkml:trace contextRef="#ctx0" brushRef="#br0" timeOffset="37198.0363">7928 4829 1247 0,'0'0'856'0,"0"0"-684"0,0 0-60 0,0 0 15 16,0 0 36-16,0 0-1 0,0 0-43 16,0 0-45-16,0 0-32 0,0 0-17 0,0 0 9 15,0 0 2-15,0 0-3 0,117-134 3 0,-86 115 1 16,0-1 2-16,-1 0 2 0,0 1 3 0,-1 4 0 16,-3 1 0-16,-3 3-3 0,-5 2-5 15,-4 4-4-15,-2 2-6 0,-2 2-6 0,-1 1-6 16,0 0-5-16,-3 1-5 0,-1 9-4 0,3 0 1 15,-3 4-1-15,2 4 1 0,1 6 3 16,-4 2 0-16,5 3 0 0,-3 3 2 0,-2 1-4 16,2 0 5-16,-3-2-1 0,-2 1-1 0,1-3 2 15,2 1-6-15,-3-5 1 0,0-1-1 0,-1-4-2 16,1-2 3-16,-1-1 0 0,0-3 1 0,0-2 0 16,0-3 0-16,0-3-2 0,0-1 1 15,0-3 3-15,0-2 0 0,-1 0 6 0,1 0 5 16,0 0 3-16,-1-2 9 0,0-4-2 0,-4-7-8 15,3-4-4-15,0-4-9 0,0-5 1 0,-1-3 0 16,3-5 2-16,0-4-4 0,5-4-2 0,0-6 0 16,4-5-4-16,1-2 4 0,5-4-2 15,-1-2-4-15,3-2 2 0,-2-1-3 0,5-1-2 16,-1 2 2-16,2 3-2 0,1 3-2 0,3 6 1 16,-3 1-1-16,0 9-10 0,1 10 1 15,-3 7-4-15,0 8-2 0,-1 10 7 0,-5 3-7 16,-2 3-10-16,-1 5-9 0,-6 7-14 0,1 6 0 15,-5 7 5-15,-1 6 13 0,-7 5 13 0,-2 6 5 16,-4-1-7-16,-3 2-8 0,-3-1-3 16,0 0-6-16,-5 2 6 0,1-2 11 0,0 3 9 15,-4-2 10-15,5-3 8 0,-2-3 2 0,-2-3 7 16,4-6 4-16,1 0 5 0,0-3 5 0,1-2 2 16,2-3 10-16,4-2 1 0,0-1 2 0,3-3 2 15,6-1-6-15,0-3-4 0,3-2-7 16,2-2-4-16,0 2 1 0,2-1 9 0,6 3 14 15,5-3 9-15,4 2 7 0,4 0-4 0,5-1-7 16,1 0-2-16,3-1-6 0,2 1-5 0,4 0-5 16,-3 0-5-16,3-1-2 0,-2 1-2 0,-2-1-2 15,2 1-7-15,-6 0-6 0,0-2-2 16,-5 2-4-16,-3-1 2 0,-3 0-5 0,-5-1-5 16,-2 0-5-16,-1 2-19 0,2-2-23 0,-3 1-33 15,-4 1-58-15,2 1-148 0,-4-1-336 16,-2-4-1239-16</inkml:trace>
  <inkml:trace contextRef="#ctx0" brushRef="#br0" timeOffset="37897.3849">2115 6969 1265 0,'0'0'955'0,"0"0"-814"0,0 0-27 15,0 0 35-15,0 0 31 0,0 0 3 0,0 0-29 16,0 0-48-16,0 0-37 0,0 0-23 0,0 0-20 16,0 0-12-16,-28 1-11 0,35-1 6 0,5 0 10 15,8 0 8-15,6 0 9 0,5-1-3 16,6-4-7-16,3-1-5 0,2 0-8 0,3-2-6 15,-2 0 2-15,-2 0-3 0,-1-1 0 0,-3 1-1 16,-1 2-4-16,-5 0-3 0,-7 1-4 16,-3-2-8-16,-4 3-17 0,-7-1-33 0,-2 2-44 15,-4-2-80-15,-4 2-130 0,0-1-490 0,0 2-897 0</inkml:trace>
  <inkml:trace contextRef="#ctx0" brushRef="#br0" timeOffset="38119.2964">2349 6684 2428 0,'0'0'199'15,"0"0"-12"-15,0 0 1 0,0 0-1 0,0 0-34 16,0 0-44-16,0 0-35 0,0 0-29 0,0 0-17 16,0 0-4-16,0 0 3 0,0 0 6 15,0 0-1-15,0 0-5 0,-6 177-9 0,13-139-8 16,-4 2-2-16,5 1-3 0,-1 3-4 0,-3-3-2 15,5 1-6-15,0-4-16 0,0-1-31 0,0-2-52 16,3 0-168-16,-1 0-189 0,-3-5-737 0,-4-10-455 16</inkml:trace>
  <inkml:trace contextRef="#ctx0" brushRef="#br0" timeOffset="43200.603">12587 4739 874 0,'0'0'90'0,"0"0"-69"15,0 0-15-15,0 0 3 0,0 0 9 0,0 0 22 16,-126-36 73-16,116 33 69 0,3 0 48 15,4 1 33-15,1 1-37 0,0-1-44 0,2 2-32 16,0 0-35-16,0 0-33 0,3 0-25 0,0 0-16 16,-2 0-10-16,0 0 1 0,0 0 6 0,0 0 2 15,-1 0 5-15,2 0 9 0,-2 0 3 16,1 0 0-16,0 0-3 0,1 0-7 0,-2 0-6 16,1 0-5-16,0 0-3 0,4 0 4 0,2 0 6 15,5 0 9-15,5-3 6 0,4-2-2 16,7-2-7-16,2 0-6 0,3-3-10 0,7 1-3 15,-1-2-4-15,2 0-3 0,0 0-3 0,-1 2-2 16,-2 1-4-16,0-2-4 0,-2 4-3 0,-5-2-4 16,-5 4-3-16,-3-1 2 0,-6 2-3 0,-3 1 1 15,-7 2 0-15,-1 0-3 0,-4 0 0 0,0-1-1 16,-2 1-3-16,0 0 1 0,0 0-2 16,0 0-1-16,0 0-10 0,-3 0-26 0,1 0-38 15,0 0-62-15,-2 0-76 0,-1 0-57 0,1 0-280 16,1 0-727-16</inkml:trace>
  <inkml:trace contextRef="#ctx0" brushRef="#br0" timeOffset="44074.9974">13445 4385 1337 0,'0'0'386'0,"0"0"-364"16,0 0 0-16,0 0 35 0,-10-182 31 0,10 139 16 15,3 1 18-15,-1 4 8 0,4 3-13 0,-2 7 5 16,-1 5-10-16,3 5-20 0,-4 4 7 16,2 5 2-16,-1-1-7 0,-1 6-14 0,-1-1-19 0,1 3-21 15,1 1-16-15,-2 1-13 0,2 0-15 16,-1 0-1-16,6 6-1 0,1 3 4 0,3 7 12 16,3 6-3-16,1 5-1 0,2 7-1 0,-3 2-4 15,1 5-6-15,-3 3 7 0,-2 1-1 0,-1 0-2 16,-1 3-1-16,-1-2 4 0,-4 2 0 15,1-3 0-15,-3-3 7 0,-1-2-8 0,0-5 0 16,-1-4 3-16,0-7-2 0,2 0 1 0,-2-7 1 16,1-3 0-16,-1-5-1 0,3-4 0 15,-2-2 2-15,0-1 5 0,0-2 4 0,-1 0 8 16,1 0-2-16,0 0 0 0,2-5 0 0,-1 3 1 16,0-4 11-16,0-3 3 0,4-4-2 0,-1-7-7 15,5-3-10-15,-1-4-6 0,1-3-4 16,0 0 0-16,0-1-2 0,-2 1 0 0,-2 2-2 15,0 4-2-15,1 4 2 0,-4 6-3 0,-2 7-1 16,0 1-1-16,-1 6-7 0,0 0-6 0,0 0-8 16,1 2-9-16,1 6 2 0,2 5 6 15,1 7 10-15,2 3 9 0,0 3 5 0,0 2 1 16,0 1 0-16,2-3 1 0,1 0-1 0,-1-3 0 16,2-2 0-16,0-2 1 0,-1-2-1 0,3-3 2 15,1-2-3-15,-1-4-1 0,-2-4-1 0,0-1 2 16,0-3 1-16,0 0 7 0,0-6 3 0,3-4 3 15,-4-3 4-15,0-2 0 0,0-4 1 16,-2 0 4-16,-2-3-5 0,3-3-1 0,-4-3-6 16,-1 0 0-16,-2-3-3 0,-1 0 1 0,-1-1-2 15,0 2-4-15,0-1-5 0,-1-2-1 16,0 3-1-16,-1 2-8 0,-1 5-9 0,0 3-15 16,3 6-20-16,0 3-44 0,0 4-77 0,0 1-57 15,1 1-186-15,6 3-265 0,-4 2-225 16,2 0-2-16</inkml:trace>
  <inkml:trace contextRef="#ctx0" brushRef="#br0" timeOffset="44376.7153">14383 4134 2510 0,'0'0'241'0,"0"0"-52"15,0 0-34-15,0 0-5 0,0 0-26 16,0 0-26-16,0 0-3 0,0 0-9 0,0 0-24 0,0 0-22 15,0 0-20-15,0 0-15 0,0 0-8 16,0 0-10-16,-24-95-7 0,20 102 2 0,-2 7 6 16,-6 9 7-16,-2 6 9 0,-6 5-1 0,1 1-1 15,-2 1 1-15,1-1-2 0,2 0 2 0,3 2 0 16,0-1-2-16,4 0-1 0,3-2 0 16,3-2-2-16,4-1 2 0,1-3-1 0,0-1 0 15,6-2 1-15,5 0-3 0,1-5 3 0,3 2-2 16,3-2-1-16,5-3 1 0,5-2-3 15,2-4 0-15,1-3-4 0,4-2-3 0,0-5-13 16,-3-1-24-16,-1 0-31 0,-1-3-70 0,-5-6-98 16,-2-2-211-16,-10 2-522 0,-4 2-706 0</inkml:trace>
  <inkml:trace contextRef="#ctx0" brushRef="#br0" timeOffset="44957.0096">14190 4570 2507 0,'0'0'167'0,"0"0"-120"16,0 0-11-16,0 0 11 0,0 0 8 0,0 0-6 15,0 0-16-15,0 0-15 0,0 0-9 0,0 0-1 16,123-96-3-16,-85 78-5 0,2 0-7 16,3-2 11-16,-2-2-1 0,-1 3 7 0,0-3 8 15,-5 0-6-15,0 2 8 0,-6-1 0 0,-3 3 7 16,-5 0 9-16,-2 1 14 0,-8 2 20 0,-1 2 22 15,-3 0 15-15,-5 2 3 0,-1 1-8 16,-1 0-13-16,0 3-13 0,-1 2-10 0,-2 2-10 16,1 1-14-16,-1 2-13 0,3 0-17 0,-1 0-12 15,1 0-7-15,0 0-10 0,0 6-5 0,-1 4 2 16,-1 5 6-16,-4 9 3 0,2 3 15 16,-3 4-1-16,3 0-2 0,-3-1 5 0,1 1-7 15,0-2 0-15,-2-2 1 0,4 1-2 0,-3 0 5 16,0-4-1-16,4 0-2 0,-1-7 2 15,0-1-4-15,2-4 1 0,2-2 0 0,-1-6 1 16,1-1-1-16,0-1 1 0,0-2 1 0,0 0 2 16,0 0 5-16,0 0 4 0,0 0 4 0,0-3-1 15,0 0 0-15,1-3 0 0,0-5-6 0,1-6 1 16,3-6-6-16,-3-5-2 0,1-4-1 0,3-2-3 16,-3-3 3-16,4-2-2 0,-1-3-1 15,0-2 2-15,4-1-3 0,0-1 2 0,-1 2-1 16,1 2-3-16,-1 5 2 0,-2 8 0 0,0 6 0 15,2 6 5-15,-3 7-4 0,-3 3-2 16,-1 4 0-16,0 3-3 0,2 0-4 0,-1 0-1 16,0 10-2-16,5 5-5 0,0 6 4 0,1 4 2 15,0 6 4-15,2 1 5 0,-1 2 2 0,2 1 2 16,0-1-1-16,0-3 1 0,5 2-1 16,-5-2-1-16,4-1-1 0,-3 0-5 0,-2-4-8 15,-1-2-30-15,-2-1-44 0,-4-1-60 0,1-3-80 16,-4 2-102-16,-1-7-245 0,0-5-669 0</inkml:trace>
  <inkml:trace contextRef="#ctx0" brushRef="#br0" timeOffset="45143.956">14537 4549 3054 0,'0'0'124'16,"0"0"-71"-16,0 0-33 0,0 0 18 0,0 0 5 15,0 0-4-15,0 0-21 0,0 0-17 0,0 0-7 16,0 0-3-16,0 0 6 0,135-110-20 16,-91 90-6-16,0 2-5 0,2-3-48 0,0 1-152 15,-3-4-262-15,-10 7-545 0,-15 5-392 0</inkml:trace>
  <inkml:trace contextRef="#ctx0" brushRef="#br0" timeOffset="45352.7777">15078 3976 2519 0,'0'0'213'15,"0"0"-58"-15,0 0-16 0,0 0 10 0,0 0 9 16,0 0-30-16,0 0-43 0,0 0-36 16,0 0-31-16,0 0-23 0,0 0-13 0,0 0-14 15,0 0 16-15,0 0 6 0,-28 29 11 0,30 3 11 16,0 5-5-16,0 1-4 0,0 2 1 0,1 0 1 16,-1-2-5-16,-1-1 3 0,-1 0 0 15,1-2 1-15,-1 1-2 0,0-1 0 0,1-1-3 16,-1-2-3-16,0-4-3 0,0-3-20 0,1-6-73 15,0-4-113-15,2-1-149 0,-2-6-447 0,0-3-701 0</inkml:trace>
  <inkml:trace contextRef="#ctx0" brushRef="#br0" timeOffset="45660.0132">15370 3949 1465 0,'0'0'924'0,"0"0"-670"0,0 0-56 15,0 0-31-15,0 0-19 0,0 0-42 0,0 0-63 16,0 0-26-16,0 0-10 0,0 0-2 0,0 0 4 16,0 0-7-16,0 0 0 0,0 0-4 15,-104 121 4-15,87-94 2 0,3 1-1 0,-4 0 2 16,1 0-4-16,2-1 1 0,-1-3 0 0,3-3 0 16,2 0 0-16,0-3 1 0,3-3-4 0,1-3 1 15,5-4-1-15,0-2 2 0,2 0 2 16,0-2 3-16,0-1-1 0,3 1 3 0,3-1-1 15,-1 4 2-15,4-1 5 0,2 0-1 0,1 2 1 16,4 2-3-16,0 1-3 0,-1-1-3 0,3 1-1 16,1 0 0-16,-3-3-8 0,2 1 1 15,1-2-8-15,-2-1-12 0,-1 1-22 0,2-1-95 16,-1-2-167-16,-5 1-633 0,-6-2-567 0</inkml:trace>
  <inkml:trace contextRef="#ctx0" brushRef="#br0" timeOffset="45932.9928">15692 3954 2025 0,'0'0'689'0,"0"0"-520"0,0 0-29 16,0 0 0-16,0 0 6 0,0 0-14 0,0 0-45 16,0 0-51-16,0 0-22 0,0 0-11 15,0 0-2-15,0 0 1 0,-119-25 0 0,102 49 3 16,4 5-1-16,-5 3 6 0,5 3-6 0,-4 0 1 15,5 1-1-15,-1-1-5 0,3 1 4 0,2-4 1 16,0 1 2-16,5 0 0 0,2-3 0 0,1 1 0 16,0-4-4-16,8 0-4 0,-1-2 3 15,7-4-1-15,1-3 8 0,3 1-2 0,5-5-6 16,5-2-2-16,2-4-13 0,1-4-10 0,0-4-35 16,1 0-66-16,-1-6-117 0,-3-3-213 0,-8 0-573 15,-9 2-678-15</inkml:trace>
  <inkml:trace contextRef="#ctx0" brushRef="#br0" timeOffset="46644.7271">15442 4343 1921 0,'0'0'670'0,"0"0"-471"0,0 0-61 0,0 0-20 15,0 0-18-15,0 0-35 0,0 0-25 16,0 0-22-16,0 0-5 0,0 0-3 0,0 0-5 15,141-77-2-15,-104 66-4 0,-2-1 5 0,5-2 0 16,-6 0-4-16,0 0 0 0,-3-3-1 0,-2 0 7 16,-4-1 5-16,-3-3 3 0,-2 2 3 0,-2 2-2 15,-7 3 4-15,-4 3 5 0,-4 0 28 16,-2 3 24-16,-1 2 14 0,0 1 5 0,0 4-20 16,0-1-25-16,-1 2-21 0,0 0-15 0,0 0-12 15,1 0-9-15,-1 5-10 0,-3 4 1 0,2 5 5 16,-1 4 5-16,-3 5 8 0,1 3 1 15,-1 3-4-15,4 0 0 0,-1 2 1 0,-1 1 0 16,3 1 1-16,0-1 0 0,1 0 1 0,-1-2-2 16,0-3 2-16,0-2-2 0,0-2-2 15,-3-2 3-15,3-3-1 0,0-1 0 0,0-4 2 16,0-5-3-16,-1-3 4 0,2-3 1 0,0-2 0 16,0 0 9-16,0 0-4 0,0 0 6 0,0-5 0 15,0-4-2-15,3-5-3 0,-2-4-4 16,1-4-3-16,2-3-3 0,-1-5 1 0,-1-3 0 15,3-1-2-15,-2-2 2 0,0-4-2 0,5 2 1 16,-2-3-2-16,-1-4-2 0,4-3 1 0,1-2-1 16,0-3 0-16,1 1-2 0,0 0 0 0,4 4 0 15,-3 4-5-15,2 5-3 0,2 6-3 16,-1 8-5-16,4 6-1 0,1 5-3 0,1 3-1 16,4 5 0-16,-1 3-1 0,1 3 6 0,1 1-2 15,-2 10 1-15,1 3-2 0,-5 4-4 0,-3 2-2 16,-3 3-2-16,-3 2 1 0,-7-1-3 15,-1 3 6-15,-3-4 11 0,-5 1 4 0,-7-1 15 16,-3 2-2-16,-2 0-4 0,-4 3 6 0,-5 0-4 16,1 2 0-16,-5 1 6 0,0 1-2 0,-2-1 4 15,-2 2 2-15,7-4-3 0,-1-3 0 16,6-3 2-16,4-2 3 0,4-1 4 0,4-3 0 16,4-1-2-16,3-3-1 0,2-1-3 0,1-1 4 15,0 2 4-15,4-3 4 0,3 3 1 0,3-2 2 16,3 3-4-16,0 2 0 0,6-1-6 15,1-1 2-15,0 0-5 0,1 0 1 0,5-2 1 16,-1 2-8-16,1 1 4 0,-2-1-7 0,3-2-3 16,-4 0-5-16,-2-1-10 0,-2-3-16 0,-1 0-131 15,-5-4-189-15,-3-1-490 0,-3-1-984 0</inkml:trace>
  <inkml:trace contextRef="#ctx0" brushRef="#br0" timeOffset="47290.516">17291 4105 0 0,'0'0'225'0,"0"0"324"16,0 0 69-16,0 0 9 0,0 0-133 16,0 0-157-16,0 0-112 0,0 0-59 0,0 0-43 15,0 0-42-15,0 0-34 0,0 0-34 0,0 0-25 16,0 0-16-16,6-104 10 0,-6 125 6 16,-2 8 10-16,-1 4 17 0,2 6-11 0,1 4 1 15,0 0-1-15,0 1-3 0,0 1 3 0,0 1 1 16,0-2-2-16,0-2-2 0,-1-4 3 15,0-5-1-15,1-5 0 0,0-8-1 0,0-1-1 16,0-7 0-16,0-4 1 0,0-5 3 0,0-1 2 16,0-2 6-16,0 0 5 0,0 0 11 0,0 0 10 15,0-2 15-15,0-5 17 0,0-6-7 16,0-5-14-16,0-8-18 0,-1-5-26 0,0-2-2 16,0-1 0-16,1-5-3 0,0 1 3 0,0-4-3 15,0-2 1-15,3-2 0 0,3-2-3 0,0-4 2 16,1 2-1-16,0-2 2 0,3 7-3 0,-3 1 2 15,3 9-1-15,-2 3-1 0,3 5 0 0,-1 0-4 16,1 4-3-16,5 5-5 0,-3 3-7 16,3 4-5-16,0 3-2 0,2 7-1 0,1 1-8 15,-2 0-12-15,2 11-22 0,-1 1-40 0,0 6-79 16,-5 3-121-16,1 4-279 0,-7-5-595 0,0-5-51 0</inkml:trace>
  <inkml:trace contextRef="#ctx0" brushRef="#br0" timeOffset="48060.516">17307 4300 3023 0,'0'0'103'0,"0"0"-62"0,0 0-13 16,0 0 6-16,0 0-1 0,0 0-3 16,0 0-19-16,0 0-4 0,0 0 0 0,0 0 2 15,122-91 3-15,-87 74-5 0,4 2-1 0,3-4 1 16,-1 1-7-16,-1-2 7 0,1 0 3 0,-5-2-5 15,-4 0 8-15,-3-3-2 0,-4 0-1 16,-5 4 7-16,-1 1 1 0,-8 4 5 0,-1 4 13 16,-5 4 11-16,-2 4 16 0,-3 1 10 0,0 3-8 15,0 0-16-15,0 0-20 0,-1 0-21 0,-2 1-12 16,1 2-5-16,1 0-6 0,1 5-5 0,-1 4 10 16,-2 7 2-16,-3 7 8 0,4 8 10 15,-3 1-8-15,2 2 1 0,0 0-3 0,1-4-2 16,-1 0 0-16,1-1 4 0,0 0-1 0,-1 1 2 15,0-3-1-15,0 0-1 0,1-5 0 0,0-2 1 16,-3-2-1-16,4-6-1 0,-1-3 0 16,1-5 3-16,1-2 0 0,-1-3 3 0,1-2 0 15,0 0 4-15,0 0 3 0,0 0 2 0,0 0 4 16,0 0 1-16,0-2 4 0,0-1 8 16,1-5 0-16,1-3-5 0,-1-8-10 0,3-4-9 15,1-6-9-15,1-2 1 0,0-3 0 0,3-1 0 16,1-2-1-16,1-4 0 0,1-4-2 0,1-4 3 15,0-1-2-15,-1-2 0 0,-1 2 2 16,2 1-3-16,-1 3 0 0,-1 6-2 0,-1 5-2 16,0 9 0-16,-2 6-2 0,-1 4-5 0,-1 5-5 15,-2 5-3-15,3 2-7 0,0 0-5 0,0 4-4 16,0 0-7-16,-1 7 4 0,1 5 0 0,1 4-3 16,-4 5-2-16,0 5-4 0,-3 3 7 15,-1 4 6-15,0 0 2 0,-4 1 11 0,-1-2 2 16,-3-1-1-16,-3-1 12 0,2-2 2 0,-4 0 3 15,1-4 8-15,-2-1 0 0,-2-2-2 0,0 0 4 16,1-3-5-16,-1 1-2 0,2-4 2 16,0 1 1-16,0-3 5 0,3-1 0 0,1-1 3 15,1-2-2-15,2-1 2 0,4-3 2 0,1-2-3 16,1-1-2-16,1-2 0 0,0 0-5 0,0 1 3 16,0-1 1-16,0 0-2 0,0 0 3 15,0 0-5-15,0 0-1 0,1 0-1 0,0 2-2 16,0 1 7-16,2 1 2 0,2 3 4 0,-2 0-1 15,6 2-1-15,-2 0-3 0,0 0 0 0,2 1 7 16,3-1-1-16,2 2 2 0,0 0 1 0,5-2-3 16,1 0 0-16,3-2-2 0,3 0-3 15,2-1-2-15,0-3-4 0,2 0-4 0,-2-2-7 16,1-1-12-16,-5 0-13 0,-2-1-28 0,-2-5-86 16,-3-5-101-16,0-2-161 0,-2 0-326 15,-7 1-382-15,-2 3 392 0</inkml:trace>
  <inkml:trace contextRef="#ctx0" brushRef="#br0" timeOffset="48471.6033">18354 3877 1304 0,'0'0'664'0,"0"0"-262"15,0 0-162-15,0 0-28 0,0 0 4 0,0 0-17 16,0 0-40-16,0 0-57 0,0 0-45 0,0 0-29 16,0 0-25-16,0 0-9 0,0 0 0 15,0 0 8-15,-24 0 9 0,18 30-1 0,-1 3 4 16,0 4-5-16,1 3-1 0,1-1 3 0,1 0-1 15,-1 2-2-15,2-5 1 0,-1 1-1 0,0-2-1 16,0-2-1-16,2-3-1 0,-1-2 0 16,2-2 2-16,0-3-1 0,1-3 0 0,-2-5-1 15,2-5-5-15,0-4 5 0,0-5 1 0,0-1 1 16,0 0 9-16,0 0 0 0,0-1 4 0,0-4 4 16,3-4-3-16,0-5-3 0,-1-8-7 15,3-3-7-15,0-3-2 0,0-4-1 0,2-1 1 0,0-2-1 16,1-2 1-16,1-2-1 0,1-5 1 15,2-1 1-15,2-7-2 0,-1 2 1 0,2 0 0 16,-2 5 1-16,-1 7-1 0,-2 7 1 0,1 7-5 16,-3 8-1-16,-3 5-2 0,-1 5 0 15,-2 5-1-15,-2 1-2 0,2 0-9 0,0 6 1 16,2 5 4-16,3 3 0 0,-1 8 10 0,5 3 0 16,-1 7-2-16,1 2 3 0,-1 4 0 0,1 4-2 15,2 0 3-15,-3 0-2 0,2-2-6 16,-2-2-3-16,-1-1-18 0,-3-3-62 0,1-1-79 15,-6 1-183-15,1-9-820 0,-2-9-636 0</inkml:trace>
  <inkml:trace contextRef="#ctx0" brushRef="#br0" timeOffset="49037.7968">18202 4398 2828 0,'0'0'79'0,"0"0"-44"0,0 0-6 16,0 0 5-16,0 0 1 0,0 0-4 0,0 0-9 16,0 0-2-16,0 0 3 0,128-132-1 15,-87 112-7-15,5-1-10 0,3 1-1 0,2-4-2 16,1-2-4-16,0-4 9 0,-2-3-1 0,-1-2 0 16,-4-4 7-16,-3 1-4 0,-6 1 1 0,-5 2 0 15,-7 3-2-15,-6 2 3 0,-4 6 0 0,-6 4 6 16,-3 3 30-16,-4 6 16 0,-1 4 11 15,0 3-5-15,0 2-29 0,-3 2-20 0,1 0-14 16,-1 0-7-16,-3 3-2 0,-2 6 0 0,-4 6-1 16,-2 4 7-16,-3 4-3 0,2 3 1 15,-2 3 3-15,1 4-4 0,1 2 1 0,-1 3 0 16,2 0 0-16,0 1 2 0,0-2 0 0,3-3 1 16,0-3 0-16,5-1-3 0,1-5 1 15,1 2-2-15,3-4 0 0,1-1 2 0,0-3 0 0,3-2 3 16,3-1-3-16,1-2 6 0,3-3 1 15,1-1 0-15,4-3 10 0,-1-2-5 0,3-2 0 16,1-1 1-16,2-2 0 0,0 0-2 0,1-3-1 16,0-4-3-16,-1-2-2 0,0 1 4 15,-2-5 3-15,1 1 3 0,0-4 6 0,-2 1 1 0,-2 1 5 16,-2 1 5-16,-2 2-1 0,-6 5 9 16,-3 1 1-16,-2 5-2 0,0 0-38 0,0 0-3 15,0 0 0-15,-1 0 0 0,0 1 0 0,-1 3 0 16,0 2 0-16,-1 5 0 0,0 6 0 15,-2 8 0-15,0 6 0 0,0 6 0 0,0 5 0 16,-1 0 0-16,2 2 0 0,-2 1 0 0,2-1 0 16,1 1 0-16,1-3 0 0,1-2 0 0,-1-2 0 15,2-4 0-15,0-2 0 0,0-4-70 16,-1-4-56-16,0-4-125 0,0-5-654 0,1-5-1013 0</inkml:trace>
  <inkml:trace contextRef="#ctx0" brushRef="#br0" timeOffset="60535.8288">3575 6510 1188 0,'0'0'402'0,"0"0"-273"0,0 0-77 15,0 0-56-15,0 0-22 0,0 0-5 0,0 0-15 16,0 0-29-16,0 0 34 0,0 0 20 16,0 0 38-16,0 0 48 0,-4 102-17 0,4-61 2 15,2 1-12-15,0 2-4 0,1-3 4 0,-1-2-8 16,-1 0 6-16,-1-3-2 0,2-5-10 0,-2 0 1 15,1-3-5-15,-1-4-1 0,0-2-1 16,1-4-2-16,-1-3-2 0,0-2-5 0,0-4 6 16,0-3 5-16,0-3 25 0,0-1 52 0,0-2 47 15,0 0 51-15,0 0 35 0,0-6-25 0,0-4-46 16,-1-4-57-16,-2-6-51 0,-1-5-23 16,-2-6 0-16,0-4-2 0,1-4-4 0,-3 1-1 15,0-4-9-15,2 0 2 0,-1-3-5 0,-1-3-3 16,3-2 2-16,1-3-5 0,0-2 0 0,4 0-3 15,0-1 0-15,0-2-2 0,3 5 0 16,4 4 1-16,2 2-6 0,1 8 2 0,3 3-6 16,2 6-2-16,2 7 0 0,3 4-5 0,0 7 1 15,1 2 0-15,1 7-2 0,2-1 7 0,0 4-1 16,-4 0-1-16,2 2 2 0,-1 5-8 0,-2 4-5 16,-1 3-4-16,-5 1-5 0,-1 4-4 15,-4 2-4-15,-3 4 0 0,-4 1 1 0,-1 1 2 16,-1 3 8-16,-5 2 7 0,-6 1 1 0,-4 2 7 15,-1-1-2-15,-2 1-4 0,-3-2 0 0,-2 1-1 16,2-5 7-16,-2 0 10 0,0-1 5 16,2-4 5-16,2-1 0 0,-1-1-2 0,2-3 3 15,3-2-1-15,0 0 0 0,5-3 2 0,-1 0-3 16,2 0 1-16,3-5-5 0,4 0-7 16,1-1-3-16,2-2-4 0,0 2 5 0,6 0 9 15,3-1 9-15,3 1 4 0,5 0 7 0,1 0 6 16,4-2-3-16,3-1 1 0,0 1-10 15,2-1-9-15,0 1 1 0,0 1-1 0,1-1 4 0,-2 1 0 16,2 3-3-16,-1-1 0 0,-2 0-1 16,0 1-1-16,-3 0-3 0,-3 1-12 0,-2-1-16 15,-4 0-18-15,-1 1-24 0,-4-1-39 16,-2 1-62-16,-1-2-116 0,0-1-245 0,-3-4-578 0</inkml:trace>
  <inkml:trace contextRef="#ctx0" brushRef="#br0" timeOffset="60899.9872">4349 6109 2177 0,'0'0'301'0,"0"0"-205"15,0 0-28-15,0 0 0 0,0 0 21 16,0 0 16-16,0 0-2 0,0 0-23 0,0 0-36 16,0 0-39-16,0 0-14 0,0 0-5 0,0 0 7 15,0 0 11-15,-75 94 2 0,59-50 0 0,1 3-2 16,1 3-1-16,2-1-1 0,-2 1 1 16,4 3 0-16,2-4 0 0,2-2-2 0,1-2 0 15,2-2 0-15,3-6-1 0,0-2-1 0,0-3-2 16,6-2 2-16,1-3-1 0,4-2-4 0,3-5 8 15,0-4 3-15,4-2 3 0,1-3 3 0,2-5-5 16,2-1-4-16,3-5-16 0,-1 0-2 16,2 0-10-16,-1-8-26 0,0-3-44 0,-2-1-66 15,-4-1-89-15,0-1-178 0,-5 1-385 0,-6 5-490 16</inkml:trace>
  <inkml:trace contextRef="#ctx0" brushRef="#br0" timeOffset="61565.4943">4192 6740 1950 0,'0'0'190'0,"0"0"-85"0,0 0-46 0,0 0 13 15,0 0 21-15,0 0 10 0,0 0-20 0,0 0-38 16,0 0-11-16,0 0-13 0,0 0-9 0,0 0 10 16,0 0-10-16,97-48-4 0,-56 31 3 15,2-2-4-15,1 0-7 0,3-3-2 0,-4 2 1 16,0 2 1-16,-4-2 5 0,-2 3 1 0,-4-1-1 15,-5 0 0-15,-3 1 1 0,-3-2 4 16,-5 0 6-16,-4 2 7 0,-4-2 12 0,-2 3 15 16,-6 1 16-16,-1-1 15 0,0 5 5 0,-5-2-5 15,-2 3-10-15,0 0-14 0,-2 3-8 0,3 0-8 16,0 4-5-16,2 0-5 0,0 2-7 0,2 1-4 16,2 0-13-16,-1 0-12 0,1 0-12 0,-2 6-12 15,0 5 9-15,-1 7 4 0,0 6 10 16,-2 7 7-16,0 6-2 0,2 3 2 0,-1 2 0 15,2-1 4-15,2 0-4 0,-1 1 1 0,1 1-2 16,0-2-2-16,0-3 4 0,1-2-4 16,4-3 1-16,0-5 2 0,1-3-2 0,-1-4 2 15,3-4-1-15,-4-1-2 0,3-4-1 0,-4-4 0 16,1-2 0-16,-2-5 4 0,-1-1 7 0,-1 0 3 16,0 0 4-16,0-3 5 0,0-3 1 15,0-3-3-15,0-7-7 0,0-5-4 0,-1-5-2 16,-3-5 0-16,0-2 6 0,2-4-6 0,-4-6 0 15,3-2-3-15,0-7-3 0,0 0 1 16,1-5-1-16,2-1-4 0,0-2 0 0,7-1-2 16,-1 0 3-16,2 5 2 0,4 2 0 0,1 7 4 15,0 2-4-15,2 5-1 0,-3 6-4 0,2 8-1 16,0 6-1-16,1 7-3 0,-3 2 1 0,3 4-4 16,0 6 1-16,1 1-1 0,0 0-1 15,2 6-1-15,-1 5-2 0,0 6-3 0,0 1-2 0,-2 5-2 16,-1 3 1-16,-2 3-1 0,-2 1 0 15,-1-2 0-15,-3 0 0 0,-2 0 0 0,-4 2 5 16,0-3 10-16,-1 1 0 0,-7 0 6 0,-2 0-1 16,-4 0-5-16,-3 1 6 0,-3 0-7 15,-6 2-6-15,1-1-12 0,-5 0-13 0,0-3-8 16,1-2-15-16,3-3-8 0,0-3-24 0,4-4-39 16,3 1-85-16,4-5-195 0,5-5-337 15,4-1-538-15</inkml:trace>
  <inkml:trace contextRef="#ctx0" brushRef="#br0" timeOffset="61864.3234">5331 6144 1840 0,'0'0'904'0,"0"0"-804"0,0 0 0 16,0 0 16-16,0 0 6 0,0 0-5 0,0 0-28 15,0 0-37-15,0 0-27 0,0 0-20 0,0 0-16 16,0 0-13-16,0 0 7 0,0 0 7 0,-33 47 10 16,20-13 15-16,-3 7-5 0,2 3-3 0,-2 2-1 15,1 2-2-15,1 1 0 0,2 0 1 16,1-2-3-16,4 2 1 0,4-2 1 0,0-2-2 16,3-3-2-16,0-4-2 0,5-2-4 0,4-4-1 15,3-4 1-15,1-5-10 0,3-2-7 16,-2-4-45-16,4-3-15 0,0-2-5 0,3-6-45 15,0-1-29-15,0-5-114 0,2 0-281 0,-7-1-466 16,-5-3 3-16</inkml:trace>
  <inkml:trace contextRef="#ctx0" brushRef="#br0" timeOffset="62464.5461">5132 6720 2461 0,'0'0'134'15,"0"0"-22"-15,0 0-7 0,0 0 8 0,0 0 6 16,0 0-17-16,0 0-44 0,0 0-34 0,0 0-15 16,0 0-11-16,0 0 5 0,0 0-3 15,0 0-5-15,0 0 5 0,127-116 1 0,-88 97-1 16,-4-1 5-16,2 0-3 0,-6 0 0 0,-1-1 4 16,-3 1 1-16,-3-1-1 0,-3 4 2 0,-5 1 2 15,-1 1 3-15,-5-1 6 0,-1 1 1 0,0 2 4 16,-6 2 5-16,1 4 10 0,-3 3 10 15,-1 2 5-15,0 2-4 0,0 0-12 0,0 0-19 16,0 0-17-16,0 3-15 0,0 2-6 0,-1 3-2 16,-2 6 7-16,1 6 9 0,-2 8 5 15,-2 4 4-15,1 7-2 0,0 0 2 0,0 2 0 16,0-2-1-16,1 0 1 0,-1-1-1 0,3-2-1 16,2-6-5-16,0-2 4 0,0-3 0 0,0-4 0 15,0-3 5-15,0-4-4 0,1-3 1 16,0-5 0-16,-1-1-5 0,1-4 5 0,-1-1 3 15,0 0 3-15,3 0 8 0,-3 0 3 0,0-3 7 16,0-1 8-16,0-6-4 0,0-2-7 0,0-7-11 16,0-3-7-16,-3-5-6 0,3-5 3 0,0-3-2 15,0-2-5-15,7-6 4 0,-1-3-4 0,3-2 3 16,3-4 2-16,1 0-1 0,0-2 2 16,4 4-2-16,-4 2 1 0,1 8-1 0,-3 6 1 15,0 9-1-15,-3 4-2 0,-2 9 0 0,-1 4-1 16,-1 5-3-16,-3 3-3 0,0 0-5 15,0 2-4-15,1 6 5 0,4 2 4 0,-1 4 3 16,1 3 8-16,3 4-1 0,2 4-2 0,-2 1 5 16,1 3-4-16,-1 2 1 0,-1-1 1 0,1 4-5 15,-1-1 5-15,2 0 0 0,-1-2-1 16,0 0 3-16,1-3-4 0,0-1 0 0,0-1 0 16,1 0-3-16,-1-1-1 0,-1-1-9 0,1-2-28 15,-3-2-45-15,-2-2-76 0,-1-1-84 0,0-2-126 16,-3-4-384-16,0-3-933 0</inkml:trace>
  <inkml:trace contextRef="#ctx0" brushRef="#br0" timeOffset="62936.7294">5369 6755 1722 0,'0'0'544'15,"0"0"-462"-15,0 0-3 0,0 0-2 0,0 0 4 16,0 0-16-16,0 0-31 0,0 0-11 0,0 0-3 15,61-173 0-15,-28 148-1 0,9-1-5 16,3-1-6-16,4-3-2 0,-1-1-5 0,3-1-3 16,-1 1-3-16,-1 0-4 0,0 1 1 0,-7 2-13 15,-3 3-18-15,-5 3-36 0,-9 3-64 16,-4 5-51-16,-6 3 6 0,-6 3 25 0,-6 3 47 16,-3 2-10-16,-1 2-44 0,-8 1-3 0,-4 0 24 15,-4 0 79-15,-2 0 75 0,-3 3 41 0,2 2 49 16,1-1 51-16,4-1 43 0,3-1 27 15,4-2-9-15,1 1-27 0,4-1-36 0,3 0-36 16,0 2-29-16,0-2-23 0,0 0-12 0,3 0-5 16,3 0-10-16,-2 0 17 0,4 0 5 0,6-2 6 15,1-1 15-15,5 0-11 0,1-1-11 16,0-1-10-16,2 0-12 0,0 2-9 0,-3 0-2 16,-2 0-2-16,0 1 1 0,-3 1 3 0,-2 1-1 15,-1 0-2-15,-2 1-6 0,0 4-5 0,0 3-4 16,-2 1-1-16,-1 3 1 0,-1 3 3 0,4 5 3 15,-2 5 3-15,1 2 3 0,-1 6 4 16,-2 3-2-16,2 6 1 0,-4 2 0 0,2 6 1 16,-5-1 3-16,3 0-2 0,-2 0-7 0,1 0-4 15,-3-2-6-15,0-6-1 0,0 0-1 0,0-4-2 16,-1-1-1-16,-1-3-3 0,2 1-7 16,0-4-22-16,0-2-62 0,2-1-99 0,1-7-142 15,2-4-589-15,-1-8-861 0</inkml:trace>
  <inkml:trace contextRef="#ctx0" brushRef="#br0" timeOffset="63676.7732">7291 6269 2715 0,'0'0'64'0,"0"0"-13"15,0 0-35-15,0 0-12 0,0 0 7 16,0 0 6-16,0 0 1 0,0 0-1 0,0 0-8 16,0 0-16-16,0 0-19 0,0 0 1 0,-23 4 11 15,23 24 15-15,0 9 21 0,0 7 2 0,0 9-7 16,0 3-6-16,1 4-8 0,0 1 0 0,0 0-1 15,-1-3-2-15,1-6 3 0,-1-7-6 0,1-3 4 16,3-7-1-16,-2-5 1 0,0-9 8 0,-1-3-5 16,0-5 4-16,4-6-1 0,-5-2 2 15,1-5 12-15,-1 0 16 0,0 0 30 0,0 0 29 16,1-5 18-16,-1-1 10 0,0-5-26 16,0-5-36-16,0-10-31 0,-4-5-25 0,-1-6-4 15,-3-5 2-15,2-2 2 0,-2-3-1 0,-2-6 1 16,1-3-4-16,0-3-1 0,-1-3-5 0,6-5-1 15,-2-2 2-15,5 0-2 0,1-3 4 16,0-2-4-16,7-1-6 0,4 0 4 0,1 7-4 16,5 10 1-16,-2 9-1 0,5 9-5 0,-1 8 1 15,3 6-1-15,5 3 0 0,-1 4-2 0,3 5-5 16,1 9 2-16,0 3-1 0,0 2-1 16,-1 12 4-16,-5 5-3 0,3 6 1 0,-5 7 3 15,-1 3-3-15,-3 6-1 0,-5 2-3 0,-4 3 8 16,-3 3 5-16,-5-2 10 0,-1 5 5 15,-8-4 0-15,-4-2 1 0,-6-2-1 0,-2-3 3 16,-1-2-3-16,-1 0-1 0,-4-2-2 0,2-1-3 16,-3-3 1-16,5-3-3 0,1-6 0 0,3-3-5 15,5-5-15-15,4-5-31 0,3-3-42 0,1-3-39 16,5-3-31-16,0 0-56 0,0 0-146 0,7-7-119 16,2-6-194-16,-2 1-171 0,0 1 727 0</inkml:trace>
  <inkml:trace contextRef="#ctx0" brushRef="#br0" timeOffset="64567.77">7760 5994 0 0,'0'0'532'16,"0"0"149"-16,0 0-120 0,0 0-166 0,0 0-132 15,0 0-94-15,0 0-72 0,0 0-43 0,0 0-37 16,0 0-23-16,0 0 13 0,0 0 23 16,0 0 21-16,4 89 13 0,-4-50-17 0,0 0-15 15,1 4-7-15,2 2-3 0,-1 2 2 0,5 1-2 16,-3 2 0-16,4 1-3 0,1-2-4 0,2 0-2 15,0-4-6-15,-1-4 0 0,3-5-1 16,1-3 0-16,-1-5 0 0,-2-4-3 0,0-4-1 16,0-6 0-16,-1-4 1 0,-2-6 1 0,0-2 3 15,-3-2 5-15,2 0 6 0,0-6 4 0,-1-7 0 16,5-2-5-16,3-4-7 0,-2-5-4 0,1-2-1 16,3-5-2-16,-2-3-6 0,2-1-10 15,-2-3-18-15,-2-4-30 0,2-4-38 0,-2-1-20 16,-1-4-9-16,0 2 9 0,0 0 32 0,-2 4 16 15,0 4 16-15,-4 2 11 0,2 6 7 0,-1 5 6 16,-2 3 7-16,-1 7 3 0,2 1-1 0,-2 6 3 16,-1 4-1-16,2 2 4 0,-1 2 4 15,-2 1 5-15,4 2 4 0,-3 0 7 0,0 0 5 16,1 0 7-16,2 0 8 0,-2 0 10 0,0 0 12 16,3 0 8-16,-4 0 9 0,3 0 11 15,-2 0 9-15,1 0 9 0,1 0 7 0,-2-1-4 16,3 1-14-16,-3 0-19 0,3 0-17 0,-2 0-15 15,0 0-6-15,3 6-5 0,-4 5-4 16,4 6 0-16,0 4 5 0,-3 7 3 0,4 3 4 16,-5 4 1-16,3 5-7 0,-3 4-3 0,-1 3-3 15,2 1-4-15,-3 4-2 0,0 1-1 0,-1-2-4 16,0-3-1-16,0 0-2 0,0-3-2 0,0-3 4 16,0 2 0-16,-1-8 0 0,-1-5-2 0,-1-5 2 15,2-8-4-15,0-4 4 0,1-4 0 16,-1-4-1-16,1-5 4 0,0-1 3 0,0 0 4 15,0 0 8-15,-1 0 7 0,1-3 11 0,-1-3 9 16,-1-3-9-16,-2-8-7 0,1-4-16 0,0-6-14 16,-3-4 2-16,3-5-1 0,-2-4-2 15,5-3-3-15,0-6 4 0,0-5-4 0,7-4 2 16,2-5 0-16,1-1-5 0,2-2 3 0,0-2 0 16,4 2 0-16,-1 1-2 0,3 2 0 0,3 7-3 15,0 9-1-15,0 5 1 0,4 8-3 16,-2 5 0-16,0 6-2 0,5 4-3 0,-4 7 0 15,4 5-3-15,1 4-2 0,-5 3-4 0,2 4-5 16,-4 9-4-16,-4 4-5 0,-3 7-2 16,-4 4-2-16,-3 3-5 0,-3 5-14 0,-5 2-4 15,-5 4 0-15,-6 2 10 0,-4 2 13 0,-6-3 10 16,-4 0 13-16,-5-1 7 0,-1-1 14 0,-1 1 3 16,-5-1-3-16,3 1 2 0,-4-4 1 0,4 0 3 15,2-3 5-15,2-2 0 0,3-3 0 0,4-2 2 16,3-3-2-16,3-4 0 0,6-3 4 15,3-1-2-15,5-1 2 0,2-2-4 0,1 1-1 16,1 0 2-16,6 1-2 0,0-1 6 0,7 3 1 16,-1 0-1-16,7 0-4 0,1 0 1 0,6-2-4 15,3-3-3-15,3-1 5 0,5-1-5 16,-2-3-2-16,3-2-18 0,0-1-13 0,-4-2-4 16,3-2-33-16,-7-1-40 0,0 0-66 0,-3-6-114 15,-5-2-178-15,-4 2-322 0,-8 2-589 0</inkml:trace>
  <inkml:trace contextRef="#ctx0" brushRef="#br0" timeOffset="64882.8547">9130 5912 1567 0,'0'0'274'0,"0"0"-65"0,0 0-54 16,0 0-14-16,0 0-7 0,0 0-8 0,0 0-6 15,0 0-6-15,0 0-10 0,0 0-9 0,0 0-15 16,0 0-11-16,0 0-6 0,0 0-17 0,-70-64-14 16,69 64-16-16,1 0-18 0,-3 8-12 0,-4 7 8 15,-4 10 7-15,-7 13 9 0,-4 9 12 16,-2 7-9-16,-2 6-3 0,3 0 0 0,3-2-4 16,3 1-2-16,6-4 0 0,8-2-2 0,3-1 7 15,2-7 2-15,13-4 5 0,2-3 4 0,8-6-1 16,0-2-2-16,6-3-3 0,6-5-3 15,0-2-3-15,8-7-1 0,-1-7 1 0,5-6-6 16,0 0-12-16,0-8-30 0,-3-6-93 0,4-3-67 16,-2-2-174-16,-15 2-870 0,-9 4-302 0</inkml:trace>
  <inkml:trace contextRef="#ctx0" brushRef="#br0" timeOffset="215734.8236">12411 6656 1747 0,'0'0'170'0,"0"0"-49"0,0 0-70 0,0 0-6 15,0 0 9-15,0 0 2 0,0 0 3 0,0 0 15 16,0 0 35-16,0 0 30 0,0 0 19 16,0 0-6-16,54 6-27 0,-24-6-27 0,1 0-23 15,8 0-13-15,1 0-12 0,3-3-8 0,0 0-7 16,4-2-7-16,-6 2-5 0,1-2-1 0,-1 1-3 15,-2-1-4-15,-4 0 4 0,0-1 0 16,-3 1-1-16,-2 1 2 0,0-1-3 0,-6 0-8 16,0 1 2-16,-5 1-5 0,-4 0-2 0,-5 1 3 15,-1 2-1-15,-6 0 3 0,-1 0-1 0,-2 0 3 16,0 0 2-16,0 0 3 0,0 0-2 16,-1 0-2-16,0 0-4 0,-1 0-4 0,1 0-3 15,0 0 1-15,-1 0-4 0,1 0-2 0,-1 0-1 16,1 0-8-16,0 0-5 0,1 0-7 0,0 0-17 15,0 0-36-15,0 0-57 0,0 0-104 0,0 0-226 16,0 0-532-16,0 0-730 0</inkml:trace>
  <inkml:trace contextRef="#ctx0" brushRef="#br0" timeOffset="217211.1809">14037 5771 326 0,'0'0'248'0,"0"0"-69"15,0 0-47-15,0 0-34 0,0 0-31 16,0 0-8-16,0 0-11 0,0 0-14 0,0 0-20 15,0 0-5-15,0 0 10 0,0 0 23 0,0 0 30 16,0 0 11-16,4 86-1 0,1-53-13 0,-2 5-16 16,2 4-11-16,1 2-9 0,-4 2-5 0,4 0-4 15,-4-3-7-15,0-1-4 0,1-1-6 16,-1-1-1-16,-1 1-1 0,1-2-3 0,-1-1-3 16,3 0-2-16,0-3-3 0,0-2-1 0,4-1 0 15,-1-3-8-15,2-1-12 0,0-4-25 0,-1-2-49 16,1-4-110-16,0-5-425 0,-3-6-109 0</inkml:trace>
  <inkml:trace contextRef="#ctx0" brushRef="#br0" timeOffset="217649.4182">14016 6411 0 0,'0'0'292'0,"0"0"-104"0,0 0-8 0,0 0-10 16,0 0 33-16,0 0 46 0,0 0 9 0,0 0-32 16,0 0-50-16,0 0-62 0,0 0-60 0,0 0-4 15,0 0-9-15,0 0 13 0,87-112 12 0,-54 97-25 16,1 1-8-16,-1 0-9 0,1 0-8 16,-1 2 1-16,-1-2 0 0,-2 2 2 0,-1-3 5 15,-4 1 0-15,2-1 2 0,-5-1 5 0,-3 0 6 16,-2 0 4-16,-3-1 6 0,-3 2 8 15,-4-2 16-15,-3 2 11 0,-4-2 1 0,0 1-12 16,0 1-16-16,0 1-14 0,-3 1-5 0,-3 2 2 16,2 2-4-16,-4-1 2 0,1 4-5 0,4 1-5 15,-2 2-2-15,1 2-5 0,3 1-3 16,-1 0-8-16,2 0-6 0,-1 0-14 0,-1 1-12 16,-1 9 11-16,1 4 5 0,-1 9 12 0,-3 4 10 15,3 5-8-15,-1 3-3 0,1-1-2 0,2 0 0 16,1 1 1-16,0 0-2 0,2-2 0 15,5 1-2-15,-2-2 0 0,2-1-2 0,2-1-1 16,0 1-2-16,0-2-4 0,1 0-3 0,-3-1-11 16,1-3-24-16,0-4-46 0,1-3-61 0,-3-1-67 15,-1-3-118-15,-2 0-246 0,1-7-448 16,-3 0 171-16</inkml:trace>
  <inkml:trace contextRef="#ctx0" brushRef="#br0" timeOffset="218186.9454">14690 6040 0 0,'0'0'0'16,"0"0"211"-16,0 0 210 0,0 0-3 0,0 0-31 15,0 0-48-15,0 0-55 0,0 0-70 16,0 0-73-16,0 0-64 0,0 0-54 0,0 0-30 16,0 0-13-16,0 0 11 0,18-94 10 0,-18 118 18 15,0 4 12-15,0 6-7 0,1 3-1 0,1 0-1 16,3 1 0-16,-1 1-1 0,-1 0-1 15,4 3-1-15,1-1-6 0,-3 1 1 0,3-1-2 16,1-1-4-16,2-2 0 0,-2-3-1 0,0-5-3 16,-1-5 2-16,-1-5 0 0,1-4-1 0,-1-5 2 15,-4-3-2-15,2-4 1 0,-2-1 4 0,-3-3 9 16,1 0 12-16,-1 0 24 0,0 0 31 16,0 0 21-16,0-6-5 0,0-5-23 0,-4-3-34 15,-3-10-30-15,-1-4-8 0,-2-3 4 0,-1-5-2 16,1-2 1-16,-1-2 1 0,-1-1-4 0,1-1-2 15,1-1 0-15,-1 0-2 0,2 2 3 0,0-1 4 16,1 1-1-16,2 2-1 0,2 1 1 16,2 2-3-16,2 6-1 0,0 1-2 0,1 3-3 15,4 6 0-15,2 1-4 0,3 5-1 0,1 3-3 16,5 1-1-16,1 1 0 0,6 1-1 16,1 1 2-16,6 2-4 0,1 3 1 0,-1 2-1 15,1 0 0-15,-1 0 1 0,0 2 0 0,-4 3-1 16,-2 1 1-16,-2 2-1 0,-4-1-4 15,-3 0 0-15,-2 1-5 0,-7 1-5 0,-2 1-7 16,-4 0 5-16,-5 4 5 0,-8 3 9 0,-5 3 10 16,-5 3 6-16,-5 2 0 0,-4 2 1 0,-1 3 1 15,-2-1-3-15,2-2 0 0,2-2-1 0,2 0-2 16,1-3-5-16,8 1-9 0,7 1-15 16,3-3-21-16,6-1-36 0,4 1-72 0,0 0-123 15,4-8-302-15,0-2-612 0</inkml:trace>
  <inkml:trace contextRef="#ctx0" brushRef="#br0" timeOffset="218796.8984">15637 6023 71 0,'0'0'408'0,"0"0"-82"0,0 0-20 0,0 0-53 15,0 0 20-15,0 0 11 0,0 0-61 16,38-167-21-16,-38 153-39 0,0 1-34 0,0 3-33 16,0 1-25-16,-4 1-16 0,-3 2-15 0,-2 1-9 15,-1 2-8-15,-2 3-12 0,-6 0-5 0,-2 8-3 16,-1 6-4-16,-4 4 4 0,-3 7-1 0,-1 2 1 16,-1 4 1-16,5 1-4 0,-1 2 0 15,5 1 1-15,1 1-1 0,1-4-1 0,6-3 1 16,2-2-2-16,2-2-1 0,2-3-1 0,5-2 0 15,2-2 2-15,0-1 0 0,2-2 2 0,6 1 6 16,5-4 2-16,4 0 4 0,5-1 4 16,6-4-2-16,4 0-1 0,4-3-2 0,0-2-6 15,4-1-4-15,-1 1 0 0,-4-1-1 0,2 1-1 16,-3 1 0-16,-1 0-2 0,-5 3 0 0,2 2 3 16,-2 2-4-16,-1 4-2 0,-4 5-8 15,-3 3-4-15,-7 2 0 0,-2 2 1 0,-2 2 9 16,-7 1 1-16,-2 0 1 0,-1 2 1 0,-9-1-4 15,-2 1 4-15,-6-1 1 0,-2 0 3 0,-3-2 5 16,-2-4-2-16,-1-2 4 0,-2-5-1 16,6-3-1-16,-1-5 2 0,1-2-1 0,3-3-2 15,1 0-2-15,5-4-7 0,1 0-4 0,4 0-50 16,2-8-107-16,6-4-254 0,0 1-451 0,0 4-553 16</inkml:trace>
  <inkml:trace contextRef="#ctx0" brushRef="#br0" timeOffset="219080.6527">16638 5828 2009 0,'0'0'475'0,"0"0"-361"0,0 0-41 0,0 0 7 16,0 0 48-16,0 0 36 0,0 0 2 15,0 0-39-15,0 0-57 0,0 0-41 0,0 0-28 16,0 0-18-16,0 0 1 0,0 0 11 0,2 6 14 15,-13 25 11-15,-7 6 4 0,1 6-8 16,-4 1-4-16,-2 2 1 0,2 3-4 0,-4 0-3 16,-1-1 0-16,2-1-2 0,-2 0-1 0,4-4 0 15,-1-3 0-15,0-2 0 0,2-1-2 0,3 0-5 16,-1-3-1-16,2-4-6 0,2-4 3 0,1-4 0 16,4-7-8-16,4-4-17 0,0-5-40 15,4-5-61-15,1-1-110 0,-3-4-148 0,2-4-398 0,1 2-557 16</inkml:trace>
  <inkml:trace contextRef="#ctx0" brushRef="#br0" timeOffset="219320.5468">16250 5928 556 0,'0'0'928'0,"0"0"-355"16,0 0-181-16,0 0-188 0,0 0-77 0,0 0-51 16,0 0 27-16,0 0 22 0,0 0 15 15,0 0 0-15,0 0-44 0,0 0-27 0,0 0-15 16,122 61-7-16,-106-36-6 0,4 4-4 0,-1 1-3 15,0 5-2-15,1 3-2 0,-1 2-3 0,2 2-4 16,1 5-3-16,-1 2-3 0,5 3-4 0,-1 0-2 16,2 0-4-16,-2-3-2 0,1-2 1 15,-4-5 1-15,0 0-5 0,0-2 3 0,0-3-1 16,-3-5 0-16,0-3 1 0,-2-6-7 0,-4-5-7 16,-3-2-13-16,-1-4-35 0,-2-1-26 15,-2-3-42-15,-4-2-91 0,-1-4-130 0,-1-2-892 0,0 0-568 16</inkml:trace>
  <inkml:trace contextRef="#ctx0" brushRef="#br0" timeOffset="295005.6003">3468 9091 1542 0,'0'0'186'0,"0"0"-111"15,0 0-48-15,0 0-1 0,0 0 27 0,0 0 31 16,-26-163 26-16,27 132 3 0,5 1-18 0,4 1-24 16,5-1-27-16,2 5-17 0,2 0 0 0,2 3 3 15,1 6-6-15,2 3-8 0,-2 7-9 16,-1 6-8-16,-2 3-2 0,1 14-3 0,-3 9 0 15,0 10-1-15,2 9 0 0,-4 10 3 0,1 9 0 16,-3 7-5-16,1 4 2 0,-2 3-2 16,-1 3 2-16,0-2 6 0,-1-3 1 0,-1-2 3 15,-1-5-1-15,0-3 4 0,0-5 0 0,-1-3 0 16,-2-2 2-16,2-5 0 0,-1-3 2 0,-3-4 3 16,1-9 1-16,0-6-1 0,0-7 2 0,-3-9-2 15,1-5-2-15,1-5 0 0,-1-3-4 16,1 0 0-16,0-2 7 0,1-7 10 0,3-3 6 15,-1-6 1-15,2-9-6 0,4-4-7 0,-1-5-9 16,2-5-1-16,1-4-3 0,-1 1-3 0,-1-1 2 16,1 1-1-16,0 2 2 0,-2 4-4 0,0 7 1 15,-2 7 0-15,-2 8-2 0,-2 5 0 16,-4 7-8-16,1 4-7 0,1 0-3 0,1 6 5 16,2 8 5-16,0 4 10 0,3 5 3 0,0 3-1 15,2 2-2-15,0 1 2 0,0-1 0 16,0-4-2-16,1-1 1 0,-1-3-1 0,-1-4 1 15,0-3-2-15,-1-4 5 0,2-1 1 0,-3-5 5 16,1-3 8-16,2 0 4 0,2-3 7 0,2-6 5 16,0-6 6-16,4-5-2 0,4-7 0 15,1-6-3-15,0-6-5 0,3-5-5 0,0-7-4 16,-2-2-3-16,-3-6-7 0,-1-2-3 0,-2-2-4 16,-6-2-1-16,-6-1 0 0,-1 0 3 15,-6 1-3-15,0-1-1 0,-6 0 5 0,-4 2-2 0,-1 9-2 16,-5 8-5-16,-1 8-9 0,0 10-25 15,2 11-20-15,0 5-20 0,4 9-27 0,2 2-1 16,3 2-29-16,1 11-61 0,3 6-98 0,2 8-168 16,0 4-175-16,2-6-283 0,2-6 644 0</inkml:trace>
  <inkml:trace contextRef="#ctx0" brushRef="#br0" timeOffset="295396.8588">5062 9238 1977 0,'0'0'260'0,"0"0"-166"15,0 0-57-15,0 0 2 0,-23-159 24 0,12 129 19 16,0 5 4-16,-2 2-13 0,-3 2-22 0,-1 6-15 16,0 4-10-16,-3 7-2 0,0 4-4 0,-2 6-6 15,-1 11-2-15,-1 9-5 0,1 9-4 16,-5 7 0-16,1 5-1 0,0 7-2 0,-2 3 1 15,5 3 1-15,1-1 1 0,3 1-4 0,5 2-3 16,4-4-4-16,2-3-2 0,8-3 3 0,1-7 0 16,1-9 1-16,6-5 2 0,5-7 0 0,1-8 4 15,5-5 7-15,0-7 9 0,5-4 12 16,-1-4 3-16,6-11 2 0,0-7-5 0,1-4-10 16,2-6-1-16,-1-5-3 0,1-4-3 0,-3-4-2 15,1 1-3-15,-3-3-3 0,-4 2-4 0,-4-3 1 16,-3 2-4-16,-5-2 0 0,-1 0-1 0,-5 3-5 15,-2 0-1-15,-2 7-13 0,0 4-11 16,0 8-9-16,-5 7-15 0,1 7-20 0,-1 6-37 16,0 4-45-16,0 2-36 0,1 11-56 0,-2 8-99 15,3 4-157-15,-1-4-224 0,1-6 245 0</inkml:trace>
  <inkml:trace contextRef="#ctx0" brushRef="#br0" timeOffset="296040.0176">5290 9259 430 0,'0'0'566'16,"0"0"-187"-16,0 0-65 0,0 0-43 0,0 0-29 16,63-162-46-16,-55 138-50 0,-4 0-35 0,1 3-23 15,-4 4-9-15,1 5 0 0,1 3 0 0,-3 4 0 16,0 3-11-16,0 2-21 0,0 0-24 16,0 10-18-16,0 5-6 0,-3 8-1 0,1 9 9 15,1 10 2-15,-3 4-1 0,0 3 2 0,1 5-2 16,-1-2-2-16,0 0 0 0,2-1-4 0,-1-2 0 15,-1-7-1-15,2-3 6 0,2-5 3 16,-1-5 3-16,0-6 5 0,-1-5 4 0,1-4-1 16,1-5 3-16,0-4-5 0,0-3-1 0,0-2 1 15,0 0 1-15,0-2 4 0,0-4 8 0,0-2 5 16,1-6-8-16,1-5-1 0,0-6-15 16,0-5-7-16,3-1 2 0,-1-5-6 0,-2-2 1 15,4-4-2-15,-4-2 0 0,3-3-1 0,-1-1 3 16,2-3 1-16,-1-1-1 0,-3 1-2 15,3 1 0-15,-1 0-2 0,0 4 1 0,0 4 0 16,-3 6 0-16,1 10 1 0,2 8-4 0,-1 7 0 16,-3 8-5-16,1 3-3 0,0 0-6 0,0 6-3 15,3 7 5-15,2 6 2 0,2 6 11 0,3 6 2 16,-1 2 1-16,2 1 0 0,2 0-4 16,-1-5 2-16,0-1-2 0,-2-4-1 0,0-4 4 15,1-3 0-15,-2-1 0 0,0-8 2 0,1 0-2 16,0-5 0-16,2-1 5 0,-1-2-1 0,0-3 4 15,6-7-1-15,1-3-3 0,0-4-1 0,3-3 1 16,0-5-3-16,2-1 2 0,1-3 1 16,-3-3-3-16,0 0 3 0,-2-4-1 0,0 1 2 15,-1 1-1-15,-4 2-3 0,0 4 1 0,-4 7-2 16,-2 4 0-16,1 8 2 0,-7 4 0 16,0 4-2-16,-2 1-5 0,1 3 1 0,-1 8-1 15,1 8 2-15,2 8 9 0,1 10-1 0,0 5 0 16,1 7 1-16,-2 2-7 0,1 0 2 0,-2-4 0 15,2 1 1-15,-3-2 1 0,0 0-1 16,1-1-2-16,0-1-4 0,-2-2 4 0,1-3-4 16,0 0 3-16,2-6-3 0,0-3-5 0,-1-6-3 15,3-4-21-15,-3-3-37 0,6-5-64 0,-1-2-85 16,-1-4-70-16,3-5-143 0,-3-1-286 16,0 0-519-16</inkml:trace>
  <inkml:trace contextRef="#ctx0" brushRef="#br0" timeOffset="296387.6731">6611 8572 2551 0,'0'0'70'16,"0"0"-67"-16,0 0-21 0,0 0 2 0,0 0 14 15,0 0 20-15,0 0 3 0,0 0 5 16,-125-2-3-16,109 13-1 0,3 3 9 0,-4 5 15 16,3 5 21-16,-4 8 17 0,-1 12 8 0,2 8-2 15,-1 9-10-15,-1 9-14 0,0 4-14 0,2 3-13 16,3-2-18-16,5-3-8 0,6-4-7 16,3-6-5-16,0-7 7 0,8-5-5 0,4-7 1 15,3-3 0-15,3-6-3 0,2-5 2 0,4-3-2 16,2-6-1-16,-2-3 2 0,4-7-2 0,2-3-3 15,-1-6-4-15,0-1-19 0,-3-1-32 0,2-7-45 16,-4-2-59-16,1-4-49 0,-4 0-54 0,0-3-102 16,-2-3-181-16,-7 5-269 0,-4 4-28 0</inkml:trace>
  <inkml:trace contextRef="#ctx0" brushRef="#br0" timeOffset="297079.8673">6229 9404 3043 0,'0'0'82'0,"0"0"-157"16,0 0-24-16,0 0 9 0,0 0 47 0,0 0 63 16,0 0 1-16,0 0-2 0,0 0-1 15,145-114-6-15,-113 85-1 0,2-3 5 0,5-5 8 16,1 2 17-16,1-2 16 0,-1 2 7 0,1-1 0 15,-7 1-15-15,0 4-13 0,-8 4-9 16,-4 6 1-16,-6 2 4 0,-4 7 10 0,-2 1 5 16,-3 5 2-16,-5 2-2 0,-2 3-9 0,0 1-10 15,0 0-8-15,0 0-9 0,0 1-8 0,0 4-4 16,0 6 4-16,-2 4 6 0,0 10 2 0,-3 5 5 16,3 8-3-16,-1 1-4 0,-1 2 1 0,3 0 1 15,1-1-2-15,0-1-5 0,1 3 0 16,5-5-3-16,-3-2 1 0,4-4 5 0,-4-3-1 15,4-4-4-15,-4-3-4 0,3-4 0 0,-1-1 2 16,0-7 2-16,-2-1 3 0,-1-3 1 0,3-4-5 16,-4-1 2-16,1 0 0 0,-2 0-2 15,0 0 8-15,0-5 3 0,1-4 3 0,0-5-5 16,0-6-3-16,3-6-3 0,-2-1-4 0,0-8 8 16,-1 1-5-16,2-8-3 0,1-2 0 15,-1-7-4-15,3-3 4 0,-2-1 1 0,4-2 2 16,-2-2-3-16,-1 1 0 0,2 5 2 0,-4 7 0 15,3 6 4-15,-1 9-4 0,-3 10-2 0,2 7-1 16,-2 8-8-16,-1 4 3 0,0 2-5 16,-1 5-2-16,4 9 6 0,1 7-3 0,2 10 3 15,0 7 4-15,2 7 2 0,2 2 1 0,3 4 0 16,-2-1 1-16,1-1-5 0,4-1 2 0,2-5 1 16,-1-4 2-16,6-3 3 0,-1 0-2 0,5-8-1 15,1-1-3-15,-2-6 6 0,5-5 2 16,-5-5 3-16,3-6 3 0,-1-5 1 0,-1 0 0 15,-4-8 0-15,2-6 0 0,-5-5-3 0,-2-3 1 16,-3-3-3-16,-1-5-3 0,-2-4-4 0,-3-1 2 16,-2-3 4-16,-3-3 1 0,2-3 5 15,-5-5-10-15,-2-1-3 0,0-3-5 0,-1-2 1 16,-8 2 2-16,1-1-4 0,1 3-1 0,-2 8-11 16,-1 6-2-16,1 7-3 0,1 8-16 15,0 7-26-15,5 4-57 0,0 8-84 0,3 3-102 16,0 4-212-16,0 4-531 0,3 0-492 0</inkml:trace>
  <inkml:trace contextRef="#ctx0" brushRef="#br0" timeOffset="297887.6906">8095 9005 3176 0,'0'0'36'0,"0"0"-68"0,0 0-30 16,0 0-5-16,0 0 26 0,0 0 27 0,-77-181 20 16,77 152 7-16,4-2-8 0,5 0-3 0,0-1-4 15,3 1 6-15,1 1 13 0,3 1 5 16,3 1 8-16,2 1-6 0,1 3-8 0,0 4-3 15,5 5-3-15,-3 5 5 0,-1 3 2 0,1 4 0 16,-2 2-7-16,-1 1-4 0,-2 4-4 16,0 7-6-16,-5 5 4 0,3 9-3 0,-5 5 1 15,-1 8 2-15,-4 5 1 0,-5 6 1 0,-2 3 5 16,-1 6 1-16,-7 3 0 0,-5 3-3 0,-2 3-1 16,-1 1-1-16,-1-1 2 0,-3 1 4 0,1 1-2 15,1-4 2-15,2-2-5 0,-1-4 2 0,3-4-1 16,0-5-1-16,7-6 4 0,0-6-2 15,5-4-2-15,2-6-1 0,0-4 0 0,5-4-2 16,4-3 2-16,2-4 1 0,5-6-3 0,-1-2 7 16,4-5-1-16,1 0 1 0,2-5 3 0,4-4-5 15,-3-5-3-15,4-3-1 0,-4-3-2 16,-1-1 2-16,0-2 2 0,-4-2 2 0,-1-2 1 16,-5 0 2-16,-2 1-3 0,-6 2-1 0,1 1 4 15,-4 4-3-15,-1 4 4 0,-2 5 0 0,-5 2-6 16,-3 3 2-16,-1 4-6 0,-2 1 0 15,-5 0-1-15,-2 9 5 0,-1 6 2 0,-2 6 0 16,-3 6 6-16,4 5-3 0,1 3 5 0,0 2-1 16,1 3-3-16,3-2 2 0,3 2-7 15,3-2-5-15,3-1 1 0,0 1-2 0,7-3 1 16,1-3 2-16,0-5-2 0,3-4-1 0,5-2 0 16,1-7 3-16,2 0-1 0,5-4 2 0,-2-3-2 15,5-4-1-15,1-3 6 0,2 0-4 16,1-4 5-16,4-7-2 0,0-3-7 0,-2-1 0 15,-3-3-4-15,-1-2-3 0,-3-4-12 0,-7-1-18 16,-1-3-26-16,-1-3-34 0,-6-1-30 0,2 1-23 16,-4 2-9-16,-1 0 10 0,0 3 10 15,-7 1 16-15,2 4 5 0,-5 1 6 0,1 4 24 0,0 4 32 16,-1 2 45-16,1 2 39 0,1 3 24 16,4 1 24-16,-3 0 28 0,5 1 32 0,0 0 37 15,1 2 31-15,1-1 2 0,0 2-16 0,0 0-30 16,0 0-37-16,0 0-21 0,0-1-20 15,0 1-15-15,0 0-11 0,0 0-14 0,0-2-13 16,0 2-10-16,1-1-11 0,-1-1-5 0,0 0-8 16,0-1-25-16,0-1-48 0,0-3-117 0,1 1-292 15,-1 2-1410-15</inkml:trace>
  <inkml:trace contextRef="#ctx0" brushRef="#br0" timeOffset="343336.712">11577 8715 1248 0,'0'0'94'16,"0"0"-22"-16,0 0-38 0,0 0-21 0,0 0 7 15,0 0 21-15,0 0 28 0,-37-161 31 0,32 152 23 16,-1 2 10-16,2 3-5 0,0 2-26 16,2 2-32-16,0 0-38 0,2 2-45 0,-1 9 3 15,-1 9 3-15,-1 12 9 0,0 11 23 0,-1 12-10 16,-1 8-4-16,1 9-5 0,0 3-1 0,2 3-5 16,-1-1 2-16,-2-2 4 0,1-4-2 15,1-4 4-15,-3-4-1 0,3-5-3 0,1-8 3 16,-1-7-3-16,2-6 1 0,0-11 2 0,1-7-1 15,0-6 4-15,0-5 3 0,0-5 12 0,0-3 20 16,0 0 35-16,0 0 49 0,0-3 24 0,-2-8-20 16,-1-5-37-16,-1-6-53 0,-2-11-36 0,-2-5-1 15,-1-4 3-15,1-3-2 0,-3-4-1 16,-1-4-2-16,1 0-1 0,-2-7 2 0,1-2 3 16,-1-1 2-16,2-3-4 0,3-1-2 0,-2 1-4 15,3 3 1-15,1 7 2 0,1 4 2 0,3 11 2 16,2 9-1-16,0 5-6 0,0 10-3 15,4 3-3-15,1 3-2 0,0 3-1 0,0 0 1 16,4 4-1-16,-1 2-1 0,3 2 4 0,2 0-2 16,1 5-1-16,1 6 7 0,2 2-2 15,1 5 6-15,1 1 3 0,0 4-2 0,1 0 4 16,-2 2-5-16,2 1 1 0,0-3 1 0,-2 0-2 16,2-3 1-16,-2-2 1 0,1-1-2 0,1-3 2 15,-5-3-1-15,1-2 1 0,-1-3 0 16,0-1 4-16,-3-2 0 0,0-3 2 0,0 0 5 15,-2 0-1-15,-1-2 7 0,1-6 5 0,-2-2 6 16,1-4 1-16,3-3-1 0,0-1-6 0,-1-6-5 16,3 0-2-16,-1-4-3 0,4 0-3 0,-2-5 1 15,1 1-6-15,0-3 1 0,1-1-1 16,1 1-3-16,-1 3 6 0,0 3-6 0,0 6 0 16,-4 4 0-16,0 5-5 0,-4 5 4 0,-1 4-3 15,-3 2 0-15,-1 3-5 0,0 0-2 0,1 8 1 16,-1 4-1-16,2 7 8 0,1 7 3 15,1 6 5-15,-2 10 1 0,2 5-4 0,-1 7-1 16,-2 1-2-16,1 4 1 0,-1-3 0 0,0 4 1 16,0 0-2-16,-1 2 0 0,-1-3-4 0,0 1 2 15,1-5 0-15,0-1 0 0,-2-3-1 16,3-6-1-16,0-1 0 0,0-6-4 0,1-4 5 16,2-5-7-16,-1-5-7 0,3-3-9 0,0-6-28 15,3-6-47-15,0-6-74 0,3-3-68 16,3-6-71-16,3-9-101 0,0-9-127 0,-2 4-265 15,-8 7-126-15</inkml:trace>
  <inkml:trace contextRef="#ctx0" brushRef="#br0" timeOffset="343619.0156">12723 8563 0 0,'0'0'270'0,"0"0"225"0,0 0-137 16,62-169-71-16,-47 135-17 0,-5 7-33 0,0 4-29 15,0 7-3-15,-7 4-16 0,-1 6-1 0,-2 3-13 16,0 1-16-16,-3 2-32 0,0 0-46 0,-4 0-38 15,1 2-27-15,-2 7-10 0,-6 6-7 16,-1 9 0-16,-5 7 5 0,0 11-2 0,-8 9 5 16,0 8 4-16,-5 8-1 0,1 7 6 0,0 1-3 15,-1 3-3-15,5 0-1 0,-1-2-6 16,8-4 5-16,1-6-4 0,9-7-1 0,4-5-3 16,7-6-2-16,0-9-3 0,10-3-2 0,8-6 2 15,1-3-1-15,4-4 0 0,6-5-2 0,1-4 0 16,2-5 0-16,4-6-3 0,2-3-17 15,0 0-13-15,0-8-23 0,-2-4-28 0,-2-5-31 16,-2-1-68-16,-5-5-97 0,-3-2-148 0,-8 7-277 16,-6 4-399-16</inkml:trace>
  <inkml:trace contextRef="#ctx0" brushRef="#br0" timeOffset="344308.4444">12439 9142 1238 0,'0'0'335'15,"0"0"-124"-15,0 0-126 0,0 0-42 16,0 0 27-16,0 0 23 0,0 0 6 0,0 0 21 16,0 0-22-16,0 0-10 0,0 0-6 0,0 0-31 15,0 0-10-15,0 0-16 0,126-123-12 0,-83 83-3 16,6-4-4-16,1-3-2 0,-2 1 9 16,0 1 4-16,-1 1 0 0,-4 3 5 0,-4 2 7 15,-8 4-3-15,-2 6 8 0,-7 3 7 0,-5 3 3 16,-4 8 14-16,-4 4 10 0,-4 3 6 15,-1 5-4-15,-3 1-13 0,-1 2-22 0,0 0-21 16,0 7-9-16,0 5-1 0,0 7 1 0,0 8 10 16,0 8 2-16,0 8 0 0,0 8 4 0,0 7-5 15,-1 2-2-15,-1 4-4 0,1-1-3 0,1 1-2 16,0-5 0-16,0-4-2 0,0-3-2 16,1-4 1-16,3-5-4 0,0-4 3 0,2-4 0 15,-3-6 2-15,4-4 1 0,-4-6-2 0,4-3-2 16,-5-5-2-16,2-5 4 0,-1-3 1 0,-1-3 5 15,-2 0 7-15,0-3 3 0,0-5 5 0,0-6-3 16,0-7-5-16,-6-7-7 0,1-6-4 16,-2-5-1-16,0-5-2 0,-3-4-1 0,0-4 3 15,0-4 0-15,1-4 2 0,0-1 1 0,0-3-3 16,5-1-5-16,-1 0 5 0,5 4 4 16,0 4 1-16,0 7 6 0,0 5-12 0,4 8-8 15,1 11-1-15,-2 7-4 0,3 9 1 0,-4 6 2 16,2 4-3-16,2 3-2 0,0 8 5 0,2 10 5 15,2 7 2-15,3 8 5 0,1 9-4 16,2 7 2-16,2 4 0 0,0 3 2 0,3 1 1 16,2-2-1-16,2-3-1 0,1-3-4 0,0-5 2 15,4-5-2-15,0-4 4 0,1-7-1 0,-1 0 0 16,1-4-2-16,-1-8 0 0,-4-3 2 0,-3-6 2 16,-3-2 2-16,-5-5-1 0,1-3 2 15,-6 0 3-15,0-4 6 0,-5-6 8 0,1-4 10 16,-3-2 5-16,0-7-5 0,-2-5-10 0,-1-2-6 15,0-6-5-15,-4-4-5 0,-3-4 4 0,-3-7-5 16,-3-2-2-16,1-5-2 0,0 0 0 16,-1 0 0-16,-1 1-2 0,3 3 3 0,0 5-4 15,0 4-3-15,1 9-6 0,1 6-4 0,0 8-5 16,4 7-9-16,-2 7-13 0,5 5-38 0,1 3-59 16,-1 1-102-16,1 12-184 0,1 1-708 15,0-4-638-15</inkml:trace>
  <inkml:trace contextRef="#ctx0" brushRef="#br0" timeOffset="350206.459">2643 10954 1586 0,'0'0'891'0,"0"0"-848"15,0 0-32-15,0 0-14 0,0 0-12 16,0 0-26-16,0 0-22 0,0 0-2 0,0 0 10 15,0 0 29-15,0 0 20 0,160 184 7 0,-105-124 1 16,6 6-2-16,8 5-5 0,5 4 1 16,6 5 5-16,4 3 5 0,7 1 6 0,5-1 1 15,4 1 0-15,7-4-4 0,3-3 2 0,7-5 2 16,5-6 0-16,4-6 7 0,6-8 4 0,7-9 3 16,4-7 5-16,8-12 10 0,3-9 1 15,7-12 4-15,6-4-1 0,6-19-8 0,4-11-3 16,7-10-2-16,4-11-7 0,2-8-2 0,2-8-6 15,1-7-4-15,-2-8 3 0,2-4-1 16,-6-9 0-16,-1-4-7 0,-9-5-5 0,-4-7-4 0,-6-5-6 16,-8-7-4-16,-2-7-8 0,-8-7-3 15,-2-4-6-15,-4-10-33 0,-2-8 4 0,-6-1 1 16,-3-5 11-16,-9-2 37 0,-6-1 5 0,-13 3 4 16,-9-3 0-16,-7 0 4 0,-9-2-1 15,-14 3 6-15,-8 1 20 0,-15 4 14 0,-13 8 8 16,-13 9-2-16,-11 5-20 0,-11 1-16 0,-15-3-14 15,-13-1-5-15,-16-3-6 0,-13-1-3 0,-16 1-3 16,-14 0 0-16,-15 3 1 0,-13-1 2 0,-10 6 5 16,-13 0-3-16,-10 10 6 0,-11 7 4 15,-13 6-2-15,-6 10-1 0,-11 6-2 0,-10 9-2 16,-9 11 2-16,-8 11 3 0,-9 12 0 0,-3 12 1 16,-7 14-3-16,-1 12 2 0,-2 14 0 15,2 7-1-15,5 18 4 0,5 12 4 0,6 10-3 16,10 10 5-16,5 10-1 0,8 12-2 0,13 8 2 15,10 10-1-15,14 5-1 0,10 10-2 0,9 13 2 16,10 12 1-16,10 15-1 0,6 9 1 16,8 13-4-16,11 11-3 0,10 10 3 0,10 9 0 15,14 8-2-15,11 6-4 0,14 1-15 0,12 6-15 16,11 4-6-16,10-3-1 0,7 0 5 0,3-4 12 16,9-9-1-16,4-5-4 0,6-10 5 0,4-10-7 15,1-10 3-15,5-10 3 0,-1-8 0 0,2-11 8 16,1-7 8-16,0-9 5 0,-1-6 0 15,0-8-1-15,1-7-7 0,-2-6 4 0,-1-4 6 16,0-5 6-16,2-8 3 0,1-4-1 16,4-9 3-16,1-7 4 0,4-7 3 0,4-9-3 15,2-7 2-15,3-7-2 0,5-8 6 0,2-6 8 16,2-6-4-16,1-7-1 0,2-5-1 0,2-2-1 16,1-11-6-16,2-8-3 0,3-9-3 0,2-8-4 15,2-10-4-15,6-9-21 0,1-9-72 16,3-7-124-16,-19 16-327 0,-20 17-706 0</inkml:trace>
  <inkml:trace contextRef="#ctx0" brushRef="#br0" timeOffset="355116.0497">11514 11207 1592 0,'0'0'121'0,"0"0"0"0,0 0 7 16,0 0-21-16,0 0-28 0,0 0-33 0,0 0-34 15,0 0-16-15,0 0-8 0,0 0-8 0,0 0-8 16,0 0 6-16,2-79 14 0,1 94 14 0,3 8 20 15,1 9 5-15,4 8-5 0,1 11-3 0,1 7-5 16,1 9-2-16,1 5-2 0,-1 5-3 16,0-3-5-16,0-4-6 0,-2-3 0 0,-1-10 0 15,-1-5 1-15,-2-7 1 0,1-6 0 0,-3-5 0 16,1-10-1-16,-4-5 0 0,1-8 4 0,-1-5 3 16,-3-5 9-16,1 1 19 0,-1-2 22 0,0 0 44 15,0-3 17-15,-1-8-3 0,-3-6-18 16,-2-8-45-16,-2-8-26 0,-2-6-12 0,0-5-5 15,0-3 4-15,-1-6 3 0,0-2 1 0,1-3 2 16,-4-2-1-16,3-2-2 0,-3 2 1 0,3-1-1 16,1 1-3-16,0 3 2 0,3 2-3 15,0 3-2-15,2 3-4 0,2 0-3 0,1 6-2 16,2 1-4-16,0 1-3 0,0 2-7 0,4 4-5 16,4 1-3-16,-1 4-2 0,5 4-4 15,-1 2-6-15,5 4 3 0,0 1-2 0,5 0-3 16,2 2-4-16,5 0-7 0,3 2-21 0,7 2-25 15,0 2-33-15,2 3-45 0,4 5-60 16,-3 3-98-16,-1 3-128 0,-10 5-176 0,-11-2-133 0</inkml:trace>
  <inkml:trace contextRef="#ctx0" brushRef="#br0" timeOffset="355712.7646">11566 11505 2437 0,'0'0'101'0,"0"0"-49"0,0 0-30 0,0 0-26 16,0 0-24-16,0 0-7 0,0 0-4 15,0 0-4-15,139-103-3 0,-94 71 9 0,1-7 7 16,3-2 13-16,1-4 24 0,1 0 1 0,0-3 3 16,-1 0 2-16,-2 3-3 0,-4 0 3 0,-1 5-1 15,-4 3 0-15,-9 5-1 0,-2 7-2 16,-7 5-2-16,-6 9-5 0,-5 3-6 0,-3 5-11 15,-2 3 1-15,-4 1 6 0,-1 10 10 0,0 7 13 16,-5 10 6-16,-3 9 1 0,-4 12 3 16,-4 9-2-16,-4 11-1 0,-3 8-3 0,0 4-5 15,-5 2-2-15,4 2-4 0,0-3-1 0,0-2-3 16,4-4-2-16,4-4 0 0,0-5-1 0,3-6 1 16,2-4 0-16,1-6 2 0,3-10 1 0,0-5-1 15,4-11 2-15,-1-6-1 0,3-8-2 0,1-5 4 16,0-3 2-16,0-3 9 0,0 0 21 15,0 0 30-15,0-5 11 0,0-8-5 0,5-9-17 16,4-13-36-16,1-11-16 0,3-11-3 0,5-11-4 16,2-8 5-16,3-9 0 0,2-4-1 0,1-2-3 15,2-3 0-15,-2 1 2 0,-1 4 0 16,0 5 4-16,-1 6-3 0,-2 7-2 0,-2 11 3 16,-4 11 0-16,-1 12 1 0,-3 10 0 0,-3 10-6 15,1 8-10-15,-3 6-12 0,0 3-1 16,1 6 3-16,2 11 8 0,0 5 14 0,3 9 1 15,-3 7 5-15,1 7-1 0,0 6 0 0,-2 4 2 16,-2 5-1-16,1 2 1 0,-1 2-3 0,-1 0-2 16,2 2-2-16,-2-4 1 0,4-2-1 15,-1-7-2-15,1-4 1 0,2-5-2 0,0-8 0 16,-1-5 0-16,1-3 2 0,-1-9 0 0,1-2-2 16,-3-3-3-16,0-4-5 0,0-3-4 0,1-2 0 15,-3-2-4-15,2-3-6 0,-1 0-17 16,1 0-23-16,0-5-34 0,2-4-84 0,-2 1-362 15,-3 1-854-15</inkml:trace>
  <inkml:trace contextRef="#ctx0" brushRef="#br0" timeOffset="356502.1971">11895 11828 3705 0,'0'0'24'0,"0"0"-36"15,0 0-5-15,0 0-28 0,0 0-58 0,0 0-54 16,0 0-38-16,62-193 4 0,-12 148 42 0,8-9 57 16,6-3 45-16,2-3 31 0,1-3 25 0,2 2 6 15,-5 3 0-15,0 1-4 0,-8 5 0 16,-3 4 2-16,-5 6-1 0,-10 6 2 0,-4 5-3 15,-8 5-3-15,-9 8-1 0,-3 4-3 0,-7 6-1 16,-2 5-2-16,-4 1 0 0,-1 2-3 0,0 0-3 16,0 2 5-16,0 10 5 0,-4 7 13 0,-2 7 17 15,-3 6 5-15,-3 8 5 0,-1 6-2 0,-2 5-6 16,1 2-9-16,-1 4-7 0,3 0-7 16,2-2-9-16,1-1-1 0,3-8-1 0,1-5 0 15,4-8 2-15,1-8-2 0,0-3 0 0,0-5 1 16,0-5-1-16,1-4 1 0,1-2 2 0,0-3 0 15,-2-3 3-15,1 0 7 0,-1 0 5 16,0 0 12-16,1-3 6 0,1-6-9 0,-1-8-6 16,3-9-16-16,2-9-14 0,-1-10 1 0,1-4-2 15,3-8 3-15,1-2 1 0,-2-2-1 16,3-2 3-16,0 4-3 0,0-2 8 0,-1 5-2 16,1 4 2-16,0 8 1 0,-1 5-3 0,0 10-2 15,-1 7-2-15,1 8-4 0,-2 7-9 16,1 5-3-16,1 2-3 0,0 9 5 0,4 9 4 15,-3 7 5-15,2 8 5 0,0 5 2 0,2 5 3 16,-4 1-2-16,2 3-1 0,-1-1 0 0,0 0 2 16,0-5-3-16,-2-1 1 0,2-3 1 0,3-5-5 15,-1-3 4-15,-1-6 2 0,2-4 0 0,-1-4 0 16,1-6 1-16,0-4 1 0,3-5 0 0,0 0 3 16,2-11 0-16,4-6-3 0,-1-4 0 15,4-7-2-15,0-4 0 0,0-4 0 0,1-3-3 16,1-3 4-16,1-2-3 0,-2-4 0 0,2 1 1 15,-3-1-4-15,1-1 0 0,-5 1 5 16,-3 7 2-16,-2 9 0 0,-7 8 6 0,-3 10-1 16,-5 8-3-16,-3 4-4 0,0 2-14 0,0 0-8 15,0 8-1-15,0 8 4 0,0 9 12 0,0 8 10 16,0 7 3-16,-2 6-1 0,-5 2-1 16,4 0-3-16,-4 0-2 0,4 4-1 0,-4-4-1 15,4 2 3-15,-4-1 0 0,4-2-2 0,-1 0 4 16,1-2-4-16,1-2-2 0,2 0 2 15,0-2-7-15,0 0-3 0,0-3-8 0,2-3-10 16,5-3-23-16,4-2-47 0,0-4-88 0,7-7-127 16,1-3-254-16,-4-7-557 0,-2-3 253 0</inkml:trace>
  <inkml:trace contextRef="#ctx0" brushRef="#br0" timeOffset="356683.8174">14176 10948 2573 0,'0'0'217'0,"0"0"-187"0,0 0-36 16,0 0 1-16,0 0 11 0,-69 156 6 16,46-91 0-16,2 3-6 0,4 1-6 0,1 0-8 15,4-5-5-15,3-3 0 0,1-7-6 0,3-4 3 16,-1-11-6-16,3-5-20 0,-3-7-14 16,3-7-35-16,-2-4-101 0,0-7-228 0,0-1-370 15,2-6-373-15</inkml:trace>
  <inkml:trace contextRef="#ctx0" brushRef="#br0" timeOffset="357215.5103">14084 10269 2741 0,'0'0'74'0,"0"0"-106"0,0 0-22 0,0 0-22 16,0 0-39-16,0 0-64 0,0 0-38 0,0 0-4 15,0 0 33-15,135-28 77 0,-113 36 51 0,0-1 31 16,0 2 21-16,0 0 7 0,-1 0 2 16,0 2 3-16,-4-1 8 0,2-1 12 0,-2 0 14 15,-4-3 13-15,-3 0 10 0,1-2 13 0,-1 0 13 16,-2-3 15-16,1-1 13 0,-4 0 0 0,3 0-1 16,-5 0-4-16,2-1-7 0,-3-3 2 15,-1 1-4-15,-1 2 2 0,1-2-3 0,-1 0-6 16,0 1-14-16,0 1-18 0,0 1-14 0,0-1-18 15,0 1-5-15,0 0-7 0,0 0-9 16,0 0 0-16,0 0-11 0,0 0-5 0,0 2-2 16,0 7 0-16,0 8 7 0,-1 11 10 0,0 13 12 15,-4 15 4-15,0 15 5 0,-5 12 3 0,0 8-7 16,-2 6-1-16,-1 5-6 0,-3-2-9 16,3 0-1-16,-4-1-5 0,4-4 1 0,-2-3-1 15,5-6-1-15,2-10 2 0,0-13 1 0,1-12 3 16,2-11 4-16,1-4 1 0,2-9 7 0,1-3 2 15,-2-3 0-15,3-4-1 0,0-4-11 16,0-2-5-16,0-2-3 0,4-3-1 0,-2 2 0 16,5-2 0-16,-1-1 3 0,1-2-2 0,4-3 3 15,2 0 3-15,3-6 4 0,4-7 2 0,2-4-6 16,6-5-1-16,3-3-6 0,0-4-5 0,6-2 3 16,-2-1-4-16,5 1-5 0,-3 1-6 15,-3-1-17-15,3 2-16 0,-4-1-22 0,-2 2-37 16,1 3-48-16,-2-1-60 0,0-1-95 0,-9 8-305 15,-6 5-603-15</inkml:trace>
  <inkml:trace contextRef="#ctx0" brushRef="#br0" timeOffset="357589.6772">15095 10383 3237 0,'0'0'36'0,"0"0"-44"16,0 0-14-16,0 0 11 0,0 0 12 0,-39 214 0 0,29-147-2 16,0 0-7-16,8-2-3 0,2-9-2 15,2-9 1-15,12-10 5 0,2-8 5 0,6-6 2 16,5-9 0-16,2-5 1 0,3-7 4 16,0-2 1-16,5-11 4 0,-1-8-3 0,3-4-7 0,2-4 1 15,-4-7-3-15,-4-3 2 0,-2-1 6 16,-2-2-2-16,-6-3-1 0,-3-1-5 0,-1-4-3 15,-2-1-2-15,-6-2 2 0,-2 3 3 0,-5 2 8 16,3 8 7-16,-6 9 13 0,-1 7 13 16,0 8 8-16,0 8 3 0,-2 5-13 0,-2 1-24 15,2 14-11-15,-3 17 3 0,-4 17 19 0,-7 26 27 16,-3 21 1-16,-3 20-8 0,-6 16-18 0,1 12-18 16,-4 9 1-16,0 3-9 0,-2 3-6 15,2 0-7-15,-1-1-15 0,0-5-16 0,-2-7-36 16,-3-5-70-16,-6-4-138 0,7-33-549 0,13-37-947 0</inkml:trace>
  <inkml:trace contextRef="#ctx0" brushRef="#br0" timeOffset="370916.4851">3599 12774 1514 0,'0'0'277'0,"0"0"-112"16,0 0-85-16,0 0-30 0,0 0 7 15,0 0 26-15,0 0 23 0,0 0 21 0,0 0 11 16,0 0-3-16,-20-168-4 0,20 155-18 0,0 6-20 15,0 0-23-15,0 6-32 0,0 1-33 16,0 3-30-16,2 9-9 0,2 11 8 0,3 13 16 16,1 15 20-16,1 15 3 0,2 14-4 0,-1 11-4 15,0 6 0-15,0 1-2 0,-1 0 1 0,-3 2-2 16,1-2-1-16,-3-1-1 0,2-4 4 16,-3-2 1-16,1-3 0 0,-2-7 0 0,0-6-3 15,1-6 0-15,0-8-2 0,0-4 0 0,0-4-1 16,1-9 0-16,0-4-1 0,-2-6-2 0,1-8 0 15,-1-6-1-15,0-10-2 0,-1-2-3 16,-1-7-1-16,2-1 0 0,-2 0-3 0,0-4-3 16,0-6 1-16,0-9-2 0,0-7 3 0,0-8 4 15,0-6 2-15,-5-3 4 0,0-6 4 0,-5-2 5 16,1 0-3-16,-2-7 3 0,-2 2-1 0,0-6 1 16,-4 0 6-16,3-4-1 0,-1-2 2 0,0-5-3 15,0 1 1-15,2-1 0 0,2 1 2 16,0-4 1-16,2 3-4 0,1-1 0 0,1 2-1 15,3 3-2-15,2 0-1 0,1 5-2 0,1 4-1 16,0 3 1-16,3 6-6 0,6 4-2 16,0 5-4-16,2 6-6 0,4 3 0 0,2 5 1 15,5 6-1-15,0 5 2 0,4 4 5 0,1 5 1 16,2 5 3-16,3 3 2 0,0 2-3 16,1 10-3-16,0 5-3 0,-4 5-3 0,-2 5 0 15,-4 4 0-15,0 6 5 0,-6 3 2 0,-3 6 4 16,-4 3 1-16,-4 6 1 0,-3 2 0 0,-3 1 4 15,-4 3-2-15,-6-2-5 0,-3 1-3 0,-4-2-1 16,-3 0 2-16,-4 1 4 0,-2-2 2 16,-2-4-2-16,-4-2-5 0,1-5-3 0,3-5 2 15,5-5-7-15,5-8-6 0,4-9-24 0,6-5-80 16,6-5-213-16,2-4-279 0,1-3-343 0,2-2 242 0</inkml:trace>
  <inkml:trace contextRef="#ctx0" brushRef="#br0" timeOffset="371225.6006">4082 13018 1334 0,'0'0'1101'0,"0"0"-835"15,0 0-127-15,0 0-53 0,0 0-30 0,0 0-11 16,0 0-16-16,0 0-17 0,0 0-13 0,0 0-5 16,0 0 7-16,0 0 9 0,0 0 3 15,-30 165 1-15,27-98-1 0,3 7-4 0,0 2-2 16,0 1 1-16,0 0-1 0,6-5-2 0,0 0-1 15,3-8-1-15,-1-3-2 0,3-8 1 16,0-7 0-16,-1-6-2 0,2-6-2 0,0-8 2 0,2-7 0 16,-1-5 4-16,0-5 3 0,2-8 3 15,-1-1 4-15,5-7 2 0,-1-10 3 0,1-7-1 16,2-7-2-16,0-8 0 0,0-7-2 0,1-7-5 16,-3-3 1-16,-2-4-3 0,-1-4-6 0,-5-5-2 15,-2 0-7-15,-1-2-12 0,-3 3-11 0,-2 4-16 16,-2 6-29-16,-1 7-38 0,0 8-22 15,-5 9-63-15,0 8-168 0,-1 9-349 0,4 8-563 0</inkml:trace>
  <inkml:trace contextRef="#ctx0" brushRef="#br0" timeOffset="371897.784">4804 13416 3146 0,'0'0'53'15,"0"0"-27"-15,0 0-13 0,0 0-7 0,0 0 3 16,0 0 8-16,0 0 6 0,0 0 5 0,0 0-2 16,0 0-10-16,0 0-13 0,0 0-5 0,0 0-1 15,0 0 8-15,-67-13 8 0,64 65 0 0,3 9-2 16,0 2-9-16,0 1-1 0,0 2-2 0,0-5 2 15,0 1 2-15,0-5-4 0,-1-5 0 16,-1-6 1-16,1-6 3 0,-3-5-1 0,0-8 0 16,2-5 1-16,-1-6-4 0,2-7 3 15,0-5 0-15,1-3 1 0,0-1 6 0,0 0 7 16,0-1 13-16,0-8 6 0,0-6-3 0,-2-10-5 16,-1-8-15-16,1-14-4 0,0-6-4 0,-1-10 1 15,2-5 1-15,0-5-1 0,1-5 2 16,0-7-2-16,0-3-3 0,0-4-1 0,1-2-5 15,3-2 2-15,0 1 2 0,-1 3 1 0,3 3-4 16,-2 10 3-16,4 9 1 0,-1 12-3 0,2 10 5 16,1 11-7-16,2 9-5 0,0 9-4 15,2 6-4-15,2 6 0 0,1 5 0 0,2 2 4 16,2 5 3-16,1 6 0 0,2 3-2 0,0 2-1 16,1 6-4-16,-3 4-3 0,-1 1-8 0,-3 6-4 15,-4 1-6-15,-4 5 6 0,-2 1 5 0,-7 5 5 16,-1-1 8-16,-5 2-1 0,-6 3 2 15,-5-3 5-15,-5 2-2 0,-3 1 3 0,-5 1 2 16,-2 1 1-16,-1-2 4 0,-3 0 3 0,-1-4 3 16,2-5 3-16,2-5 6 0,2-4 1 0,5-5 5 15,5-4 2-15,3-5-4 0,4-4-2 0,4-2-4 16,2-4-4-16,6 1-2 0,0 0-3 16,1 3-3-16,1 3 1 0,6 4 0 0,2 3 3 15,5 6 1-15,0 0 2 0,4 4-1 0,3 3 1 16,4-2-1-16,0 2-3 0,4-1-2 15,-4-2-3-15,2-3-1 0,0-2-1 0,-1-2-2 16,2-2-10-16,-3-3-16 0,1-2-4 0,-2-3-7 16,-1-4-18-16,0-4-36 0,-6-1-80 15,2-5-154-15,-4 0-265 0,-4-5-484 0,-3 0 142 0</inkml:trace>
  <inkml:trace contextRef="#ctx0" brushRef="#br0" timeOffset="372382.5823">5291 12914 1553 0,'0'0'296'0,"0"0"-102"0,0 0-95 0,0 0-46 15,36-178-8-15,-33 161 48 0,-3 8 54 16,0 4 32-16,0 5 3 0,-4 0-47 0,-2 8-54 16,-4 9-39-16,0 8-16 0,-5 13 3 0,-4 11 8 15,0 12 5-15,-1 8 2 0,-2 7-2 0,4 4-6 16,0 1-8-16,3 3-8 0,5 2-7 15,3-2-7-15,4-4-5 0,3-5-2 0,0-6-5 16,8-8 2-16,4-8-3 0,5-6-2 0,5-5-3 16,2-7-1-16,2-8-1 0,3-9 0 0,4-9 5 15,2-7-2-15,3-2 0 0,1-14-4 16,1-8-5-16,1-6-3 0,-1-5-3 0,-4-6 0 16,-1-2 3-16,-3-5-1 0,-2-3 5 0,-3-6 1 15,-2-2 4-15,-3-3 2 0,-5-5 0 16,-2-2 1-16,-5-4 1 0,-2 1 6 0,-4-2 3 15,0 1 7-15,-1 5 5 0,-3 5 4 0,0 7 9 16,-6 11 9-16,3 11 13 0,-4 12 7 0,3 8 2 16,-4 9-8-16,2 3-19 0,1 1-16 0,-2 11-11 15,3 10-2-15,-5 7 3 0,0 11 3 0,2 9 5 16,-1 6 0-16,1 3 1 0,-1 4 0 0,6 1-2 16,0 3-2-16,2 0 1 0,0 2-3 15,0-3-1-15,0-2 0 0,2-2-3 0,-1-2-1 16,1-5 0-16,4-7-3 0,-4 0-3 0,3-6-3 15,0-4-13-15,3-4-16 0,-2-5-15 16,3-6-33-16,0-7-40 0,1-6-54 0,3-6-87 16,0-3-135-16,0-5-215 0,-3-4-433 0,-2 1 438 0</inkml:trace>
  <inkml:trace contextRef="#ctx0" brushRef="#br0" timeOffset="372566.7071">5971 12813 0 0,'0'0'0'16,"0"0"0"-16,0 0 0 0,0 0 0 15,0 0 0-15,0 0 0 0,0 0 0 0</inkml:trace>
  <inkml:trace contextRef="#ctx0" brushRef="#br0" timeOffset="373032.7972">5624 13689 3110 0,'0'0'133'16,"0"0"-85"-16,0 0-57 0,0 0-13 0,0 0 3 15,0 0 23-15,0 0 6 0,51-165 5 0,-31 135-1 16,1 2 3-16,0 3-4 0,2-2 3 0,4-1-2 16,3 0-3-16,1-3 7 0,2 0-9 15,4-3-2-15,-3 2-3 0,2 2-9 0,-4-1 6 16,-3-1-1-16,-5 1 4 0,-3-3 1 15,-3 0-1-15,-6-3 2 0,-3-1 2 0,-5-2 1 0,-4-1 9 16,0 0 8-16,-5 2 5 0,-4 5 10 16,-2 2 1-16,0 6 1 0,0 2-1 0,0 4-6 15,1 2-5-15,2 6-3 0,0 3-4 0,4 4 1 16,-1 4-8-16,4 1-5 0,0 0-10 0,0 9-11 16,1 11 4-16,-4 14 5 0,0 16 12 15,1 16 11-15,-5 11-1 0,2 9 0 0,0 5-5 16,-1 0-5-16,3-3 0 0,-2 0-4 0,4-2-3 15,-3-3 1-15,4-5-5 0,1-8-1 16,0-4-1-16,3-9-1 0,2-8-2 0,3-6-5 16,1-4-7-16,0-7-22 0,1-9-22 0,-2-6-27 15,-1-8-33-15,3-7-34 0,-1-2-73 0,0-6-124 16,0-5-324-16,-5 1-620 0</inkml:trace>
  <inkml:trace contextRef="#ctx0" brushRef="#br0" timeOffset="373452.9632">6619 12683 2290 0,'0'0'774'15,"0"0"-697"-15,0 0-67 0,0 0-16 0,0 0 0 16,0 0 10-16,-59 171 4 0,44-114 6 0,-2 3 10 16,-2 3 17-16,0-1 5 0,-1 1 9 0,-1 2 3 15,3 0-6-15,1-4-1 0,0-1-7 16,-1-5-8-16,6-3-10 0,-1-4-8 0,3-6-7 15,2-8-5-15,0-6-3 0,6-11 2 0,0-7 1 16,2-5 3-16,0-5 9 0,0 0 8 16,1-5 4-16,1-7 1 0,5-7-5 0,-2-12-11 15,7-7-5-15,2-12-6 0,0-6-1 0,4-7 1 16,2-5-2-16,1-2 0 0,0-5-2 16,0-2 0-16,0-1 1 0,0-5-3 0,-1 1 3 15,-1 2 1-15,0 2 1 0,-4 6-1 0,1 8 0 16,-2 9 0-16,0 14-1 0,-4 13 4 0,-3 12-4 15,-1 8-3-15,1 8-5 0,-4 2-3 0,2 11 5 16,0 12 9-16,3 9 7 0,-2 13 2 16,1 10-2-16,0 7-3 0,-4 6-3 0,1 4-3 15,0-1-3-15,-2 1 2 0,5 0-2 0,-3-4 1 16,3-3 1-16,1-1-1 0,0-1-3 0,3-4-5 16,1-1-12-16,0-3-18 0,-2-3-25 0,0-6-33 15,-4 0-59-15,0-5-99 0,-5-4-231 16,-1-14-689-16,0-9-405 0</inkml:trace>
  <inkml:trace contextRef="#ctx0" brushRef="#br0" timeOffset="373942.6925">6288 13684 3141 0,'0'0'44'0,"0"0"-62"16,0 0-26-16,0 0 0 0,0 0 30 0,69-177 18 15,-38 130 5-15,8-2 5 0,1-4 4 16,3-4 1-16,7-2 1 0,3-2 0 0,4 0-4 0,0-2 2 16,2-3 1-16,2-1 0 0,0 2 0 15,-1-1-2-15,-2 3-5 0,-5 3-3 0,-4 4-3 16,-6 4-2-16,-4 5 1 0,-9 4 3 0,-8 8 1 16,-5 4 14-16,-7 7 20 0,-8 5 12 0,-2 5 5 15,-9 2-9-15,-2 4-22 0,-8 5-17 0,-1 3-4 16,-5 5-4-16,-5 12 1 0,-5 6 0 15,2 7 0-15,-3 6 0 0,1 3-1 0,1 5 1 16,3 0 0-16,4 1 0 0,6-1-2 0,4-3-2 16,7-1-1-16,7-3-4 0,3-1 3 15,1-2 0-15,10-3 0 0,6 2 4 0,5-4-2 16,1-3 0-16,7-3 4 0,5-2-5 0,1-1 3 16,2-3 0-16,0 1-3 0,0-2 3 0,1 1-4 15,-1 0 2-15,-3-2-1 0,-2 2 0 16,-7 1-1-16,-1-1-4 0,-9 2 0 0,-1-4-5 15,-10 2 1-15,-1-2 2 0,-4 2 2 0,-7 2 12 16,-6 1 1-16,-6 1 4 0,-9 2 0 0,-3 0-6 16,-10 2 0-16,-1-4-3 0,-7 1-2 15,4-3 0-15,-3-2 0 0,3 0-3 0,3-1-1 16,7-5-4-16,6-2-5 0,7-3-10 0,5-6-26 16,10 0-64-16,5-1-81 0,2-12-158 0,13-4-189 15,4-8-202-15,1 6-275 0,-7 2 381 0</inkml:trace>
  <inkml:trace contextRef="#ctx0" brushRef="#br0" timeOffset="374173.7729">7598 12448 469 0,'0'0'719'15,"0"0"-220"-15,80-157-125 0,-55 118-102 0,-10 17-45 16,-6 8-41-16,-6 6-25 0,-2 7 2 0,-1 1-19 16,0 4-35-16,-4 9-38 0,-5 8-36 0,-4 11-9 15,-4 12 3-15,-5 12 7 0,-2 10 7 16,-2 5-5-16,3 2-2 0,-1 1-4 0,3-1-3 15,5 0-3-15,1-6-9 0,6-4-4 0,6-4-10 16,3-4-3-16,6-6-1 0,5-3-3 0,4-2 1 16,3-3-2-16,5-2-7 0,4-7-3 15,2-4-9-15,3-5-10 0,1-6-12 0,4-5-23 16,1-3-50-16,0-6-38 0,1-3-73 0,1 0-189 16,-10-4-444-16,-9-1-821 0</inkml:trace>
  <inkml:trace contextRef="#ctx0" brushRef="#br0" timeOffset="374912.4446">7443 13052 1939 0,'0'0'427'0,"0"0"-355"0,0 0-71 0,0 0-23 16,0 0 32-16,0 0 25 0,0 0 36 0,0 0 51 15,0 0 10-15,0 0 13 0,0 0-3 0,156-136-28 16,-108 99-32-16,3-1-25 0,1-4-21 15,0 2-12-15,4-2-6 0,-5 3-5 0,-1 0-1 16,-4 4 0-16,0 3 5 0,-4 2 3 0,-4 8 1 16,-5 5 2-16,-4 4-7 0,-5 9-5 15,-5 4-1-15,-1 4-4 0,-6 15 2 0,-1 10 3 16,-5 9 4-16,-3 10 3 0,-2 9 1 0,-1 7-6 16,-3 5-5-16,-4 2-4 0,-4-1-3 0,1-1-1 15,-1-6-1-15,-2-4 2 0,0-5 0 0,2-4 2 16,0-4-1-16,5-4-1 0,-2-5-2 15,0-5-1-15,6-6-2 0,-3-5-1 0,3-3 0 16,2-5-4-16,-1-4 1 0,1-4-1 0,0-5 1 16,0 0 7-16,0-2 12 0,2-9-1 0,2-6 1 15,-2-5-3-15,0-9-7 0,-2-8 4 16,0-5-1-16,0-5 2 0,0-7-6 0,0-3 2 16,-3-7 0-16,-2-6 0 0,3-7 1 0,2-4-1 15,0-4 1-15,0-4-2 0,3 0-3 0,5-3 2 16,3 2-3-16,0 2 1 0,5 11-2 15,-4 10 0-15,2 9-3 0,2 14 0 0,-5 11 2 16,5 7-4-16,-5 11-2 0,2 6 0 0,-2 5-4 16,1 6 2-16,5 0 2 0,-4 10 2 0,5 4-1 15,0 5-2-15,-4 7-3 0,3 5-6 16,-5 6-4-16,-2 5-6 0,-2 3-4 0,-6 6 5 16,-2 1 3-16,-2 5 10 0,-7 1 8 0,-2-1 5 15,-1 2 4-15,-4-3 3 0,2 1 1 0,-4-2 1 16,-1 1-2-16,-1-4 0 0,-1-4 3 15,-2 0 0-15,-4-5 6 0,3-4-1 0,-4-4 4 16,-1-3 3-16,1-3 7 0,5-3 5 0,1-1 5 16,3-4 4-16,6-2-3 0,4-2 3 0,1-3-4 15,8-2 0-15,0-2 4 0,0-1-7 16,9 2 2-16,1 0-2 0,7 2 2 0,1 1 6 16,7-1 3-16,6 1-3 0,3 0-6 0,5 1-7 15,1-1-4-15,2 0-6 0,4-1-17 0,-3 0 0 16,1 1 0-16,2-2 0 0,-2 2 0 0,-3 0 0 15,-1 1 0-15,0 2 0 0,-8 0 0 16,-3 1 0-16,-9-1 0 0,-1 1 0 0,-8 1 0 16,-5 1 0-16,-2-3 0 0,-4 1 0 0,-2-1 0 15,-7 3-11-15,-3-1-31 0,-6-2-38 16,-3 1-63-16,-6-3-196 0,5-4-782 0,9-6-786 0</inkml:trace>
  <inkml:trace contextRef="#ctx0" brushRef="#br0" timeOffset="391701.4994">3468 16401 3598 0,'0'0'-11'0,"0"0"-22"0,0 0 20 16,0 0-8-16,0 0-4 0,0 0 11 15,0 0-19-15,0 0-8 0,0 0 4 0,0 0 5 16,0 0 9-16,0 0 5 0,65-37-4 0,-29 41-14 16,5 6-6-16,6-1-3 0,6 3-7 0,4-1 2 15,8 3-4-15,2-2 3 0,4 2 6 16,4-2 8-16,2 1 15 0,3-2 5 0,3-2 10 16,7-5 7-16,3-2 1 0,7-2 5 0,7 0 1 15,1-8-3-15,5-6 1 0,5-3-2 0,4-4 4 16,4-5-2-16,8-5 4 0,4-5 2 0,3-6 0 15,7-2 5-15,2-6-2 0,5-2 0 16,3-3 0-16,4-3-5 0,0-4 6 0,0-4-2 16,1-2-2-16,-1-2 3 0,0-4-7 0,-6-1-3 15,-2-6 0-15,-3-2-3 0,-5-2-1 0,-8-2-1 16,-2-2-1-16,-10-1-4 0,-8-6 2 16,-9-2-2-16,-9-3-3 0,-8-4-2 0,-6-2-3 15,-11-3-1-15,-3-4-5 0,-11-6-6 0,-4 0-5 16,-7-4 0-16,-9-3 9 0,-8-6 9 15,-4-3 14-15,-11-2 5 0,-8-2-4 0,-9 1-2 16,-6-1-10-16,-10-3 1 0,-12 2 2 0,-7 0 4 16,-12 1 10-16,-4 1-1 0,-10 5 2 0,-7 3 8 15,-9 6-2-15,-2 2 6 0,-8 3 4 0,-7 7-12 16,-8 4-1-16,-5 4-8 0,-9 9-6 16,-3 5 1-16,-8 8-2 0,0 5 4 0,-6 7-2 15,-8 9 3-15,-2 4-1 0,-5 11-3 0,-9 6-2 16,-1 7-6-16,-7 6-4 0,-6 10-13 0,-8 7-8 15,-5 10-11-15,-4 2-9 0,-5 16-3 16,-2 9-2-16,-4 10 5 0,0 8 9 0,0 9 21 16,1 12 17-16,3 7 14 0,2 7 9 0,8 5 6 15,7 3 6-15,4 7 9 0,7 6 8 0,8 8 0 16,7 9 2-16,9 7-5 0,8 6 0 16,7 5-6-16,9 6-3 0,8 5-6 0,10 9-8 15,15 3-2-15,7 8-8 0,9 3-2 0,11 7-3 16,9 2-2-16,10 2 0 0,10-1-4 0,14-4-4 15,9-8 1-15,7-7-2 0,16-6 0 16,10-12 1-16,13-10-2 0,11-10 1 0,12-9-3 16,9-8 1-16,6-12 7 0,11-9 8 0,10-7 7 15,9-7 8-15,7-7-6 0,2-6 1 16,6-5 5-16,5-7 0 0,4-5-1 0,2-5-4 16,6-10 0-16,-3-5-6 0,3-8 3 0,-4-7 4 15,2-5-6-15,-5 0 4 0,0-5-6 0,-3-6-3 16,-9-3 2-16,0-1 0 0,-6-4 3 0,-2 0-2 15,-5-8-3-15,-5-2-2 0,-6-3 0 16,-5-5 5-16,-5-4 4 0,-5-3-4 0,-3-3 1 16,-8 2 1-16,-6 0 8 0,-8 0 9 0,-8 4 3 15,-12 3 1-15,-10 3-7 0,-8 7 1 0,-9 3 6 16,-9 2 18-16,-2 0 7 0,-14 2-3 0,-7-3-18 16,-6 3-33-16,-8 4-39 0,-3 2-52 15,-2 4-66-15,0 5-80 0,-1 3-133 0,11 1-433 16,12 2-713-16</inkml:trace>
  <inkml:trace contextRef="#ctx0" brushRef="#br0" timeOffset="392684.8656">13446 9541 3111 0,'0'0'-45'0,"0"0"-150"16,0 0-48-16,0 0 14 0,0 0 110 0,-48-165 132 16,45 156 85-16,2 3 20 0,1 0-18 0,0 3-41 15,0 0-45-15,0 1-23 0,0-1-13 0,3 1-1 16,2-1 1-16,6-1 13 0,6-2 11 15,5-2 4-15,8 1 8 0,8-4-6 0,4 0-1 16,9-1-3-16,7-4-2 0,4 0 1 0,3-3-1 16,5-3 3-16,5-1-3 0,-1 1 0 15,-2-3-3-15,-5-1-4 0,-4 2-5 0,-11 2-3 16,-9 2-6-16,-10 6-3 0,-8 4-4 0,-13 5-13 16,-10 3-35-16,-2 2-38 0,-11 0-10 0,-10 7-14 15,-7 3 4-15,-4 8-4 0,-6 6-34 16,-3 2-58-16,-3 4-63 0,1 3-24 0,-5 0-12 15,6 3 21-15,-1-4 136 0,3 0 170 0,3-2 0 16,6-3 0-16,3-4 0 0,6-1 0 0,6-8 0 16,2 0 0-16,7-4 0 0,3-4 0 15,1-3 199-15,3-2 27 0,-2-1-2 0,2 2-1 16,0-2-7-16,0 0-14 0,0 0-1 0,0 0 5 16,0 0-14-16,3 2-2 0,1-1-23 0,5 2-30 15,8 0-7-15,4 0-24 0,7-3-13 0,9 0-11 16,11-3-6-16,13-9-11 0,11-7-13 15,8-3-8-15,9-8-19 0,3-1-7 0,0 1-11 16,-2-1-8-16,-8 4-6 0,-12 2-5 0,-15 3-3 16,-15 9 1-16,-19 2-7 0,-17 4-12 15,-11 0 5-15,-23 1 1 0,-19 3 6 0,-13 3 16 16,-17 2-1-16,-7 12 0 0,-13 5 7 0,-5 6 2 16,-5 4-2-16,3 2 3 0,1 4-1 0,11-1 3 15,6 0 6-15,15-4 4 0,16-4 5 16,13-6-2-16,14-4-1 0,14-5-11 0,9-4-14 15,7 0 9-15,12 1 9 0,7 3 16 0,10-2 20 16,3-1 0-16,7-3-8 0,1-4-5 0,3-1-7 16,1-1-10-16,3-7-5 0,-3-1-8 15,2-4 0-15,-1 1-3 0,0-1-1 0,-3-3-5 16,-1-1-15-16,-4-1-15 0,-1-3-36 0,-6 1-66 16,-4-5-81-16,-4 0-264 0,-10 7-515 0,-6 6-299 15</inkml:trace>
  <inkml:trace contextRef="#ctx0" brushRef="#br0" timeOffset="393430.0565">7717 10342 3274 0,'0'0'49'0,"0"0"-152"0,0 0-26 16,0 0 12-16,0 0 53 0,0 0 79 0,0 0 17 15,0 0 1-15,0 0-17 0,0 0-28 16,0 0-30-16,0 0-27 0,-50-51 1 0,53 57 12 15,3 2 18-15,1 0 26 0,1-2 3 0,5-1 0 16,1-3 4-16,5-2 3 0,4 0 10 16,8-12 7-16,8-5 12 0,9-6 11 0,7-9 6 15,11-5 10-15,6-6 1 0,2-5-3 0,7 0-7 16,0-3-13-16,-7 5-8 0,-3 5-9 0,-6 5-5 16,-13 9-4-16,-9 5-4 0,-12 10-6 0,-12 4-5 15,-7 5-2-15,-7 3 8 0,-5 0 14 0,-7 0 7 16,-11 8-5-16,-5 4-7 0,-8 7-17 15,-8 2-8-15,-5 6 2 0,-10 4-3 0,-2 4 5 16,-10 6 1-16,1-2 6 0,-7 5 4 0,1-3 4 16,-1 0 3-16,-1-1-4 0,5-2 6 0,4-1 1 15,4-2 3-15,4-4 4 0,10-1-5 16,0-5 3-16,11-3 0 0,6-5 1 0,9-3 8 16,7-6-4-16,6-3-2 0,6 0-12 0,1-4-10 15,4 1-3-15,7 1 3 0,7-2 16 0,4-1 8 16,7 0 9-16,4-3 3 0,7-11-8 15,8-7 3-15,3-5-4 0,8-6-4 0,4-3 0 16,4-5-5-16,1-2-5 0,1 1-3 0,-2 2 0 16,-6 5-4-16,-7 3-4 0,-10 6-5 15,-7 8-10-15,-14 7-12 0,-6 5-19 0,-9 2-31 16,-7 3-21-16,-1 0-9 0,-6 6-9 0,-6 6-2 16,-5 6-50-16,-1 7-142 0,1-3-325 0,5-7-574 15</inkml:trace>
  <inkml:trace contextRef="#ctx0" brushRef="#br0" timeOffset="394004.8201">14384 10090 709 0,'0'0'187'16,"0"0"-321"-16,0 0-36 0,0 0 21 16,0 0 100-16,0 0 113 0,0 0 50 0,0 0 13 15,0 0-11-15,0 0-18 0,0 0-9 0,0 0 13 16,0 0 25-16,0 0 15 0,-115-76-6 0,108 71-25 15,0 0-35-15,3 1-37 0,-5-1-19 16,0 2-16-16,-1 1-5 0,-4 1-4 0,-3 1-8 16,-5 1 1-16,-6 7 0 0,-3 5 4 0,-2 1 9 15,-5 3 3-15,0 2 2 0,-1-2 0 16,3 2 1-16,1-3-1 0,2-2 6 0,8-2 11 16,7-2 27-16,5-6 42 0,7-1 36 0,6-3 8 15,11 0 10-15,14-1-10 0,11-12 1 0,17-5 14 16,16-13-12-16,15-7-22 0,12-10-36 15,9-4-33-15,10-2-27 0,1 2-18 0,0 0-5 16,-7 4-13-16,-8 7-13 0,-15 6-24 0,-20 7-54 16,-18 7-126-16,-20 7-498 0,-15 6-959 0</inkml:trace>
  <inkml:trace contextRef="#ctx0" brushRef="#br0" timeOffset="695785.3048">17968 7815 1225 0,'0'0'152'0,"0"0"-37"16,0 0-4-16,0 0 33 0,0 0 43 0,0 0 33 16,0 0-8-16,0 0-29 0,0 0-27 15,0 0-32-15,0 0-37 0,0 0-33 0,-26-70-29 16,26 70-26-16,0 0-23 0,0 6-14 0,0 2 6 15,0 6 16-15,0 9 19 0,0 9 25 0,0 11-2 16,2 9-6-16,2 6-9 0,-1 3-7 0,1 0-1 16,1 0 1-16,0-3 2 0,2 0-1 15,-3 0 1-15,1-3-2 0,-1-2 3 0,0-3 0 16,-1-4-2-16,-1-4 0 0,1-3-5 0,-2-9 0 16,0-3 2-16,-1-6 2 0,0-7 1 15,0-4 5-15,0-5 1 0,0-3 5 0,0-2 10 16,0 0 11-16,0 0 10 0,0-2 5 0,0-7-4 15,-1-3-11-15,-5-7-7 0,3-5-12 0,-4-5-1 16,0-4-2-16,-3-3-4 0,2-4-1 0,-2-1-3 16,-3-4 0-16,3-3-1 0,-3-1 0 15,2 0 2-15,-1-2-2 0,-1-1 2 0,0 1-1 16,0-1 1-16,0-1 3 0,0-3-2 0,2 1 0 16,2 5 1-16,3 5-7 0,1 5 8 15,2 6 1-15,2 4-2 0,1 2 1 0,0 2-7 0,4 3-4 16,3 1-4-16,3 2 0 0,4 2-4 15,3 0 1-15,6 1-1 0,4 0-3 0,4 1 7 16,3 2 0-16,6 3 0 0,4 1 2 0,0 3-1 16,0 2-1-16,0 5 2 0,-1 0 0 15,-3 5 0-15,-2 7 1 0,-5 3-1 0,-3 3-2 16,-4 3-5-16,-4 3-5 0,-6 0-1 0,0 6 4 16,-8 2-3-16,-3 2 5 0,-5 4 1 0,0 4-4 15,-10 0 6-15,-4 6 5 0,-5 1 2 16,-6 4 1-16,-1-4-2 0,-4-2-13 0,0-2 4 15,1-6 2-15,0-1 4 0,2-7 7 0,3-1-3 16,4-5-4-16,3-3-3 0,4-5-6 0,6-3-14 16,4-5-28-16,1-2-39 0,2-4-56 15,5-2-31-15,5-1-22 0,6-6-60 0,5-8-140 16,7-8-191-16,-5 5-124 0,-6 3 38 0</inkml:trace>
  <inkml:trace contextRef="#ctx0" brushRef="#br0" timeOffset="696420.6885">18761 7656 187 0,'0'0'699'0,"0"0"-143"0,0 0-122 16,0 0-87-16,0 0-96 0,0 0-102 0,0 0-78 16,0 0-49-16,0 0 2 0,0 0 19 0,0 0 22 15,0 0 24-15,0 0-12 0,0 0-18 16,-17 161-13-16,10-116-13 0,1 2 3 0,0 6-5 16,2-1-1-16,-1 0-6 0,2-2-5 0,0 3-5 15,3-4-4-15,0-1-5 0,0-6-1 16,0-2 0-16,3-5 1 0,-1-5-1 0,0-6 2 15,1-7 1-15,-2-6-1 0,0-3 1 0,-1-7 7 16,1-1 12-16,-1 0 14 0,0 0 16 0,0-6 10 16,0-5-12-16,-2-9-10 0,-3-4-15 15,0-9-15-15,-4-5-1 0,0-3 0 0,2-4-3 16,0-3-3-16,-2-1 1 0,3-2-3 0,3-4-1 16,0-1 0-16,1-2-2 0,1 2 0 0,1 4-1 15,0 6-1-15,1 9 2 0,1 7-1 16,0 8 0-16,0 8 1 0,0 6-6 0,-2 5-2 15,0 3-7-15,0 0-8 0,0 2-8 0,2 7 5 16,2 5 5-16,1 6 8 0,3 6 9 0,2 3 1 16,1 7-1-16,2-1 2 0,2 3 0 0,1-1-1 15,1 0 2-15,4-7-2 0,-2-3 3 16,0-6-2-16,1-6 1 0,0-3 2 0,-2-4-1 16,2-5 4-16,-4-3 1 0,4-1 2 0,-3-12 0 15,2-4 2-15,1-5-1 0,-1-8 1 0,0-5 1 16,0-5-2-16,0-1-2 0,0-4 0 15,-2-2-3-15,1-4-1 0,1-4 2 0,1-2-1 16,1-4-1-16,4-2-4 0,-2-1 2 0,2 3-3 16,-1 5 3-16,-3 5 3 0,-2 11 0 15,-3 8 2-15,-3 9 1 0,-3 7 3 0,-5 7 2 16,-2 4 1-16,-1 4-2 0,-2 1-8 0,0 0-11 16,0 0-8-16,0 6-2 0,0 6 8 0,2 7 10 15,1 9 8-15,-2 7 4 0,3 8-2 16,-3 6-1-16,2 5-5 0,-2 2 3 0,0 3-3 15,3 1-1-15,-2-1 0 0,1 0-3 0,-1 0 2 16,3 0-3-16,-1-2 5 0,1 1-1 0,-1 0 0 16,0-4-1-16,1-2-3 0,-2-3 1 0,-1-2-4 15,2-2 2-15,-2 0-5 0,-1 0-13 0,-1-1-17 16,1-2-19-16,-1-4-41 0,0-3-104 16,1-10-245-16,-1-9-1267 0</inkml:trace>
  <inkml:trace contextRef="#ctx0" brushRef="#br0" timeOffset="696940.465">18072 9514 2585 0,'0'0'111'0,"0"0"12"0,0 0-16 0,0 0-20 16,0 0-15-16,0 0-23 0,-22-155-20 0,22 155-14 15,0 0-13-15,0 0-7 0,2 7-3 16,1 7 12-16,4 7 14 0,3 11 18 0,1 15 12 16,3 12 2-16,1 16 0 0,0 18-8 0,-1 12-6 15,-1 17-6-15,-2 6-8 0,1 7-1 16,-4 6 1-16,2 2-3 0,-4 0 4 0,-2-5 0 0,-1-4-3 15,-2-10-1-15,-1-6-4 0,0-8-2 16,0-6-3-16,0-6-3 0,-1-4-2 0,0-6-1 16,-1-3-2-16,1-5 0 0,0-10-1 15,0-7 1-15,0-9-3 0,1-10-1 0,0-6-3 16,0-10-8-16,0-3-3 0,0-5-17 0,0-3-31 16,0-7-56-16,1-2-71 0,0-5-74 0,-1-3-68 15,0 0-200-15,0-3-524 0,-2 0-21 0</inkml:trace>
  <inkml:trace contextRef="#ctx0" brushRef="#br0" timeOffset="697322.5865">17545 11453 2448 0,'0'0'84'0,"0"0"-17"0,0 0-54 16,0 0-41-16,0 0-15 0,0 0 2 0,0 0 14 16,0 0 21-16,0 0 16 0,0 0 8 0,0 0 2 15,0 0 8-15,0 0 2 0,126-31-3 0,-110 50 0 16,5 1-5-16,-1 4-5 0,0 4-5 0,4 1-2 16,0 2-4-16,0 0-1 0,-2-3-1 15,2 0 1-15,-1-2-1 0,-1-2 0 0,0-3 1 16,3-3 3-16,1-2 1 0,3-5 6 0,3-3 4 15,4-3 1-15,4-2 4 0,4-3-3 16,5 0-5-16,3-6-1 0,1-2-4 0,2-2-2 16,-4-1-4-16,-3-1 1 0,-3-1-3 0,-9 2 0 15,-6-1 1-15,-6 0 0 0,-8-2 3 0,-6 0 4 16,-4-1 1-16,-5-5-4 0,-1-1-15 16,-1-2-19-16,-7-4-25 0,-3 2-35 0,-5 1-24 15,-1 1-36-15,-4 5-114 0,-3 3-214 0,6 5-459 16,5 4 75-16</inkml:trace>
  <inkml:trace contextRef="#ctx0" brushRef="#br0" timeOffset="698399.9914">17431 13234 2021 0,'0'0'205'0,"0"0"-70"0,0 0-46 0,0 0-60 15,0 0-11-15,0 0-2 0,0 0 3 0,0 0 9 16,0 0 9-16,0 0 12 0,0 0 9 0,0 0 4 15,-21-151-4-15,21 146-10 0,0 3-17 16,0 2-19-16,0 0-17 0,0 0-16 0,0 2-8 16,0 7 7-16,0 7 11 0,1 10 15 0,0 12 13 15,0 12 0-15,-1 9-1 0,2 10-2 16,-2 8-6-16,0 4-4 0,2 2 0 0,0 0-1 16,-1-4 3-16,-1-6 6 0,1-5 2 0,-1-5 0 15,0-8 2-15,0-4-4 0,0-9 1 0,-1-6-1 16,-4-6 0-16,3-5 3 0,0-5-2 0,-1-7 3 15,-1-2 2-15,3-6 3 0,-1-2 12 0,1-3 18 16,0 0 29-16,0 0 10 0,-3-8-5 16,2-4-18-16,-4-8-34 0,0-4-13 0,-2-9-8 15,4-5-1-15,-2-8 1 0,2-6-5 0,-1-8 1 16,4-4-1-16,1-7-2 0,0-1 1 16,0-2-3-16,6-2 0 0,-2 4-1 0,-3-1 0 15,2 7 2-15,-1 3-1 0,-1 8 1 0,-1 8-4 16,1 9 0-16,-1 14 2 0,0 9 0 15,0 9 1-15,0 6-5 0,0 0-6 0,0 0-6 16,0 1-2-16,0 7 1 0,0 8 4 0,0 8 7 16,0 5 2-16,1 6 5 0,1 4-1 0,4-1-3 15,-2 0 3-15,6-3-3 0,-2-1 2 0,1-5 2 16,2-3-5-16,0-4 4 0,0-5 0 0,3-4-1 16,1-3 8-16,0-4-2 0,1-3 2 15,2-3 6-15,-1 0-2 0,0-3 0 0,2-5-1 16,-2-3-1-16,-1 0-1 0,1-5 0 0,-1-1 1 15,-1-2-2-15,-2 0 2 0,0-1-2 0,0 0-1 16,-2-2-1-16,0 1-3 0,0 1 0 16,-2 1-2-16,-1 4 2 0,-4 4-3 0,2 4 3 15,-2 2 0-15,-3 2-4 0,-1 3 3 0,0 0-11 16,0 2-6-16,0 6 0 0,3 6-1 0,0 11 10 16,1 8 7-16,3 6 0 0,-2 9 4 15,3 4-3-15,-1 5 1 0,0 1-1 0,-1 3-2 16,3 1 0-16,-2 1-1 0,0 1 1 0,0 4-3 15,0-4 1-15,0-1-2 0,0-6-1 16,0-5 1-16,-1-1-7 0,2-5-6 0,1-2-18 16,1-5-30-16,1-6-46 0,1-6-71 0,3-7-79 15,1-7-173-15,2-8-277 0,-2-4-332 0,-6-1 155 16</inkml:trace>
  <inkml:trace contextRef="#ctx0" brushRef="#br0" timeOffset="698646.6174">18377 13454 75 0,'0'0'500'0,"0"0"-157"16,15-190-26-16,-11 132-51 0,-2 14-18 16,0 14 4-16,-2 8-9 0,0 8-18 0,0 8-23 15,0 3-43-15,0 3-61 0,-2 0-59 0,1 9-28 16,-2 10-9-16,-3 11 7 0,2 8 17 0,-3 12 1 16,-1 9 3-16,0 5-2 0,2 4-7 15,1 2-1-15,1 1-6 0,0-1-1 0,3 2 0 16,-1-3-3-16,2 0 0 0,0-1-3 0,0-3-1 15,3-5-1-15,1-5 0 0,-3-8-2 0,0-1-1 16,1-6-5-16,-2-3-5 0,1-5-6 16,-1-6-9-16,2-4-9 0,-2-7-24 0,0-4-122 15,0-7-199-15,0-2-175 0,0-2-284 0,0 0-314 0</inkml:trace>
  <inkml:trace contextRef="#ctx0" brushRef="#br0" timeOffset="699253.6626">18388 13434 715 0,'0'0'365'0,"0"0"-113"16,0 0-94-16,0 0-85 0,0 0-16 0,0 0 12 15,0 0 28-15,0 0 31 0,-47-156 26 16,43 137 16-16,3 1-4 0,0-3-18 0,1-1-18 15,0 0-22-15,0 1-20 0,2 0-10 0,3 2-7 16,0 2-5-16,-1 2-2 0,2 1-3 16,-2 4-4-16,1 2-7 0,0 2-7 0,-1 1-10 15,-1 3-9-15,0 2-10 0,1 0-7 0,2 10-2 16,3 5 1-16,3 11 5 0,3 9 4 0,3 11 2 16,3 9 0-16,0 6-3 0,1 1-4 0,0 1-1 15,-1-2-5-15,-2-2 3 0,0-4-3 16,-4-4 2-16,2-5 5 0,-4-6-1 0,2-6 3 15,-1-7 0-15,-3-4 2 0,4-4 0 0,-3-6 0 16,1-4 0-16,-2-4-3 0,2-3 5 0,1-2 0 16,0-5 1-16,3-9 5 0,0-8-8 15,1-8 0-15,2-6-6 0,-1-8-7 0,2-6 4 16,2-5-2-16,-5-6 1 0,3-1-1 0,-1-4 0 16,-1-3-1-16,1-3-2 0,0-2 4 15,0 0-4-15,1 1 1 0,0 1-1 0,0 6-4 0,0 8 7 16,-2 11-4-16,-1 11 4 0,-6 12 0 15,-2 9-3-15,-3 7 0 0,-3 3-4 0,0 5 1 16,1 0-5-16,-4 5 0 0,3 9 1 0,0 11 3 16,1 11 7-16,0 12 4 0,-2 14 4 15,1 8 1-15,-1 8-4 0,0 5-1 0,0 2-3 16,-1 0-1-16,1 3 1 0,2 1 3 0,0 2 0 16,0 4-2-16,2-4-1 0,1-1-2 15,-1-9-1-15,-1-7 3 0,3-9-4 0,0-4 0 16,-3-5-3-16,2-2-1 0,-2-2-1 0,1-6-3 15,-3-6-1-15,1-4-9 0,-1-8-5 0,-3-6-13 16,-1-5-28-16,0-5-51 0,0-4-61 0,-5-5-88 16,-3-3-151-16,0 0-423 0,4-3-865 0</inkml:trace>
  <inkml:trace contextRef="#ctx0" brushRef="#br0" timeOffset="700229.6183">17281 13488 1199 0,'0'0'232'0,"0"0"-34"0,0 0-38 15,-32-193-91-15,21 154-52 0,0 8 6 0,1 6 24 16,0 3 40-16,-1 6 47 0,3 6 30 15,0 4-3-15,4 1-27 0,-1 4-50 0,4 1-53 16,1 0-32-16,-2 8-13 0,2 8 0 0,-2 12 10 16,1 10 11-16,-2 11 5 0,1 11 4 0,2 11 5 15,-1 7 4-15,1 10 1 0,0 5-1 16,0 3-3-16,-1 6-4 0,-1-4-5 0,0-2 4 16,-3-9 4-16,-1-8 5 0,-2-3 13 0,-1-11 12 15,0-7 6-15,-1-8 1 0,1-5 2 0,2-10-4 16,3-7-5-16,-1-7 0 0,2-7-12 15,2-5-6-15,1-6-1 0,0-1-1 0,0-2 10 16,0 0 2-16,0-2 5 0,0-4 4 0,3-5-9 16,0-5-10-16,1-10-12 0,2-8-12 15,1-8-6-15,4-4 0 0,-1-6 0 0,2-6-1 16,1-6 1-16,-1-4-1 0,2-4-2 0,1-5 3 16,0-3-3-16,0-4 1 0,1-1 0 0,-1 1-1 15,-3-1 1-15,4 7-1 0,-3 6 2 0,-2 9-2 16,0 10 4-16,-2 6-2 0,1 14-2 15,-4 5 3-15,-2 9-2 0,-2 7 0 0,2 6 1 16,-3 3-3-16,0 1-1 0,-1 2-7 0,1 0-3 16,1 2 1-16,2 5 1 0,2 7 4 0,2 5 5 15,1 7 4-15,3 6-2 0,0 7 3 0,2 4-2 16,0 2-2-16,-1 0 2 0,5 3-1 16,-2-3-1-16,0-3 2 0,4 2-1 0,-1-6 3 15,2-4 0-15,1-3 2 0,-2-1-1 0,6-5-3 16,-3-4 2-16,-1-4 0 0,-1-5 1 15,1-3 1-15,-3-6 0 0,0-3 3 0,0 0-2 16,0-4 3-16,-3-7 1 0,2-3-4 0,0-6 2 16,1-3 2-16,-1-6-2 0,0-5 1 0,0-4-1 15,-2-6-1-15,-1-8-1 0,-2 1 2 16,0-4-5-16,-2-4 0 0,-2 2 1 0,-2 2-4 16,1 3 3-16,-1 6 0 0,-2 6-1 0,-1 7 3 15,-1 9-1-15,-2 7 4 0,1 5-2 16,-2 6-1-16,1 3-1 0,-1 3-5 0,0 0-1 15,0 0-7-15,0 4-3 0,-1 9-2 0,-2 9 4 16,1 12 9-16,-5 14 6 0,3 10 3 0,-3 8 0 16,-1 8-3-16,2 3 1 0,-1 1-3 0,0 3 1 15,-2-2-1-15,3 1 4 0,-2-4-3 0,-1 0 0 16,1-1 2-16,1-2-6 0,0-1 0 0,-1-4 2 16,4-1-5-16,0-7 4 0,0-5-3 15,3-2-4-15,-1-6 0 0,1-4-5 0,-1-8-10 16,2-4-13-16,0-10-30 0,0-4-29 15,0-6-49-15,3-5-104 0,-2-4-139 0,0-2-408 16,-1 0-1001-16</inkml:trace>
  <inkml:trace contextRef="#ctx0" brushRef="#br0" timeOffset="705912.5915">17568 10274 344 0,'0'0'416'16,"0"0"-54"-16,0 0-75 0,0 0-41 0,0 0-46 15,0 0-21-15,0 0-13 0,0 0-13 16,0 0-13-16,0 0-21 0,0 0-17 0,0 0-20 15,-97-53-25-15,97 53-29 0,1-2-28 0,3 1-3 16,5 1-3-16,6 0 8 0,7 0 13 0,8 0-7 16,6 0 1-16,10-2-10 0,3-1 4 0,5-2 3 15,6-1 1-15,3-2 14 0,5-3-6 16,2-2 4-16,3-2 7 0,0-2 5 0,2-2 8 16,1-1 6-16,1 1-2 0,0-5-8 15,1 1-4-15,-4-1-5 0,0 1-2 0,-3-1-2 0,-3 5-3 16,-5-1-6-16,-5 3-5 0,-6 3-2 15,-9 2-3-15,-3 1 1 0,-8 2-1 0,-5 3 1 16,-4 1-4-16,-7 1-2 0,-2 1-2 0,-4 1-3 16,-3 2-3-16,-2 0-7 0,-2 0-9 0,-3 0-25 15,0 0-33-15,0 0-27 0,0 0-43 16,-2 0-69-16,0 0-133 0,2 0-400 0,0 0-731 0</inkml:trace>
  <inkml:trace contextRef="#ctx0" brushRef="#br0" timeOffset="706475.6489">19832 9083 1336 0,'0'0'269'0,"0"0"-72"0,0 0-95 15,0 0-50-15,0 0-28 0,0 0-21 0,0 0-22 16,0 0-13-16,0 0 18 0,0 0 25 15,0 0 29-15,0 0 30 0,0 0 5 0,-20 107-13 16,20-65-3-16,0 1-11 0,0 5-7 0,5 2-2 16,1 1-9-16,0-2-2 0,0-3-8 0,1-2 2 15,1-3 0-15,0-5-4 0,-1-2-3 16,1-3-4-16,-2-4 0 0,0-3 0 0,-1-3 0 16,-1-3-2-16,-2-4-2 0,2-3-1 0,-4-5 0 15,2-3 7-15,-2-3 12 0,0 0 20 0,0 0 26 16,0 0 26-16,-2-3-5 0,-5-3-14 15,0-7-22-15,-4-1-30 0,0-5-6 0,-1-4-3 16,-3-5 1-16,1-2-3 0,-3-7 0 0,3-3 0 16,-4-2-1-16,5-1-2 0,-3-2 0 0,2-2-3 15,-1 0-3-15,1-1 1 0,2 2-2 16,2 2 3-16,0-1-5 0,1 5 0 0,4 0-1 16,0 4 0-16,3 0 1 0,2 3 1 0,0-1-3 15,3 1-4-15,5 3 2 0,4 2-2 16,5 1 0-16,4 0 0 0,2 4-2 0,6 1-3 15,1 5-2-15,2 3 0 0,1 4 0 0,-1 6 5 16,-1 4-1-16,-1 0-1 0,-3 6-1 0,0 5-3 16,-6 4 1-16,0 5 1 0,-6 3-1 0,0 2-1 15,-5 3-1-15,-3 2-3 0,-1 2 2 0,-3 0 5 16,-3 1 5-16,0-1 3 0,-6-1 2 16,-5-2-4-16,-5-2 2 0,-1 1 2 0,-3-2 0 15,-2-2 4-15,-3 3-3 0,-4-4-1 0,2 1-3 16,-2 1-3-16,1-2-8 0,0 0-20 15,6 0-107-15,2-1-231 0,6-6-604 0,6-5-609 0</inkml:trace>
  <inkml:trace contextRef="#ctx0" brushRef="#br0" timeOffset="707424.2181">20219 9121 276 0,'0'0'261'0,"0"0"-79"0,0 0-72 15,0 0-50-15,0 0-12 0,0 0 1 0,0 0-5 16,0 0-15-16,0 0-34 0,0 0-38 16,0 0 4-16,0 0 20 0,0 0 38 0,0 0 40 15,-19 58 9-15,19-23 4 0,0 2 2 0,0 1-4 16,0 2-7-16,1 0-5 0,2 0-17 0,0-4-9 15,-2-1-4-15,0-7-6 0,0-1 4 0,0-6 5 16,1-3-3-16,-1-4 0 0,-1-3 2 16,0-3 3-16,1-5 11 0,-1-2 26 0,0-1 27 15,0 0 40-15,0 0 53 0,0-3 24 0,0-5-24 16,0-5-47-16,0-8-66 0,-1-3-52 16,-2-8-7-16,1-3-3 0,1-7-2 0,0-2 0 15,-1-4-1-15,0-1-3 0,0-3-1 0,1-2-5 16,1 2 0-16,0-3-2 0,1 0-6 15,6-4 2-15,0 4-2 0,5 0 1 0,-1 4-1 16,2 8-1-16,2 5-3 0,1 5-4 0,0 6 1 16,-1 6-4-16,3 4 2 0,3 3 0 0,3 3 5 15,1 3 4-15,4 5 4 0,1 3 1 0,-2 1-3 16,-1 9-4-16,1 5-1 0,-7 5-5 0,-2 3-6 16,-5 2-5-16,-2 4-3 0,-6 1-2 15,-4 3 3-15,-2 0 5 0,-2 3-1 0,-8 0-1 16,-4 2 5-16,-5-2-1 0,-5 1 5 0,-3-1 4 15,-3-4 0-15,-1-1 2 0,-2-7 6 16,2-1 2-16,1-3 4 0,3-4 3 0,0-3 3 16,4-1 3-16,-1 1 1 0,4-1 0 0,4-1-3 15,2 0 0-15,4 0-3 0,3-1 1 0,2 0-6 16,2 0-1-16,3-1 2 0,0 2-1 0,1 1 5 16,6-1 5-16,3 1-4 0,2 0 3 15,5-1 0-15,2 0-4 0,2 0-3 0,2 0 2 16,0-1 1-16,4-1 3 0,-1 2 4 0,2-3-6 15,1 1-3-15,1-1 0 0,-1-2-3 16,2 2 1-16,-4-4-4 0,-1 2-2 0,1-2-3 16,-4-1-7-16,-2 0-14 0,-1-2-40 0,-1-1-88 15,0 0-65-15,-2 0-95 0,-2 0-52 0,4 0-8 16,-6-3-35-16,3-3-2 0,-4-3-25 0,-1-2 388 16,-1 3 48-16,-5 2 0 0</inkml:trace>
  <inkml:trace contextRef="#ctx0" brushRef="#br0" timeOffset="707767.4844">20980 8944 0 0,'0'0'0'16,"0"0"117"-16,0 0 251 0,0 0 10 15,0 0-14-15,14-155-56 0,-17 142-58 0,-2 4-71 16,-1 3-59-16,2 1-38 0,-1 4-33 0,0 1-31 16,0 0-19-16,-5 4-13 0,1 7 0 15,-2 6 11-15,-2 7 9 0,-4 7 5 0,3 4 6 16,-3 6 0-16,1 1 0 0,2 2 0 0,1-3-1 15,3 1-3-15,1-3 0 0,3-2 2 0,1-2 2 16,5 1 1-16,0-6 0 0,0-2 1 16,0-2-3-16,3-3 0 0,5-3 1 0,0-3 2 15,0-3 0-15,1-3 5 0,4-3 4 0,-2-3 1 16,1-3 0-16,2-2 1 0,2 0-3 16,-1-5-1-16,2-4 2 0,0-5-5 0,0-3-1 0,-2-3-2 15,1-1-3-15,-2-2 0 0,-3-3-2 16,-3-1 0-16,-4-3 0 0,0-4-5 0,-1 2-6 15,-3 0-6-15,0 0-5 0,-3 4-3 0,-3 2-1 16,-2 3-1-16,0 5-6 0,1 4-8 0,-1 1-22 16,0 5-37-16,1 5-76 0,2 3-161 15,0 0-298-15,2 0-481 0</inkml:trace>
  <inkml:trace contextRef="#ctx0" brushRef="#br0" timeOffset="708339.7576">21301 8759 2143 0,'0'0'174'16,"0"0"-83"-16,0 0-49 0,0 0-9 0,0 0 0 16,0 0-1-16,0 0-16 0,0 0-8 15,0 0-1-15,0 0 4 0,0 0 12 0,0 0 2 16,0 0 1-16,-70 121-9 0,70-80-5 0,0-2-4 15,2 3-3-15,2-4 3 0,2-1-3 0,-2-2 1 16,2-2-1-16,-2-4-6 0,2-2 3 0,-3 1 1 16,2-5-1-16,-1-3 4 0,-2-3-3 15,1-5-2-15,-2-4 2 0,-1-3 8 0,0-4 14 16,0-1 16-16,0 0 12 0,0 0 4 0,-3-1-8 16,-1-9-12-16,-4 0-9 0,-3-6-7 0,1-3-3 15,-2-2 0-15,-2-2 3 0,0-3 4 0,1-1 11 16,-1-1 3-16,-1-1 4 0,3-3-8 15,-2-1-6-15,1 0-4 0,2-1-5 0,0 2 0 16,2 1-2-16,-1 3-1 0,1 4-1 0,5 4-1 16,-2 3-3-16,4 4 2 0,1 3-3 15,0 4 3-15,1 1-7 0,0 4-9 0,0-1-9 16,3 1-2-16,6-1 0 0,4-1 5 0,5 1 11 16,4 2-9-16,5 0 5 0,-1 0-2 15,1 0 1-15,2 4 6 0,0 3-7 0,-2 4-1 16,-1 1-3-16,-1 3-2 0,-2 4 2 0,-3 1 2 15,-2 4-2-15,-2 1 1 0,1 3-2 0,-4 0 0 16,-2 0 1-16,-2 0-1 0,-2-4 3 16,-4 1-2-16,-3-3 3 0,0-1-4 0,0-3 6 15,-5 1 3-15,-3 0 3 0,-8-3 6 0,2 1-3 16,-7 0 0-16,-5-2-4 0,2-2 3 0,-5-1-4 16,-1-2 0-16,0 0-1 0,0-3-8 0,5 0 0 15,4-3-12-15,5-1-21 0,2-1-48 0,7-2-68 16,1 0-89-16,5-2-300 0,1-2-594 15,0 1-25-15</inkml:trace>
  <inkml:trace contextRef="#ctx0" brushRef="#br0" timeOffset="708658.5749">21600 8656 1729 0,'0'0'23'0,"0"0"-45"0,0 0-22 15,0 0-3-15,0 0 19 0,0 0 34 0,0 0 36 16,0 0 37-16,0 0 33 0,0 0 15 0,-35 174-5 16,35-140-14-16,2 3-18 0,2-2-15 15,5 0-10-15,1-1-9 0,5-5-7 0,-1-1-1 16,-1-3-2-16,6-3 2 0,-1-2-7 0,-3-3-5 16,3-3-8-16,-1-3-2 0,-3-3 0 0,2-4 3 15,-2-3 3-15,-4-1 1 0,1 0 4 0,0-2 0 16,-1-6 4-16,0-4-2 0,1-5 3 15,-1-2-6-15,-1-3-2 0,1-5-3 0,0-2-3 16,-2-3-5-16,-4-2-4 0,4-1-4 0,-5-2-7 16,1 2-4-16,-2 2-2 0,-1 5-6 0,-1 4-6 15,0 6-11-15,0 4-28 0,0 5-92 16,-2 4-151-16,1 3-473 0,-3 1-828 0</inkml:trace>
  <inkml:trace contextRef="#ctx0" brushRef="#br0" timeOffset="709065.9726">22307 8578 1524 0,'0'0'320'16,"0"0"-50"-16,0 0-40 0,0 0-41 0,0 0-19 15,0 0-18-15,0 0-22 0,0 0-10 16,0 0-15-16,0 0-18 0,0 0-16 0,0 0-22 15,0 0-13-15,0 0-12 0,43-152-10 0,-43 152-4 16,0 0-6-16,0 0-3 0,0 0-6 0,0 2-2 16,-5 4 1-16,1 3 3 0,-5 5 7 0,-2 5 1 15,-7 6 3-15,1 5 1 0,-6 5-3 16,0 5 5-16,0 0-4 0,2 0-4 0,-1-1 0 16,6-5-2-16,3 2-1 0,4-3 4 0,0-2 2 15,2 1-2-15,6-2 2 0,0-1 0 0,1-3-4 16,0-1 4-16,1-4-1 0,5 0 2 15,-1-2-1-15,4-2 0 0,1-2 1 0,3-3 0 16,3-1 3-16,2-2 2 0,0-1 0 0,5-4-3 16,0-2-3-16,-2-2 0 0,6 0-2 0,-3 0 0 15,-1-8-1-15,1-1-5 0,-6-2-1 16,0-2-5-16,-1-3-9 0,-1-1-33 0,-2-4-51 16,-1-2-79-16,-3-5-101 0,3-3-219 0,-5 7-491 15,-1 6-556-15</inkml:trace>
  <inkml:trace contextRef="#ctx0" brushRef="#br0" timeOffset="709436.8099">22633 8501 1115 0,'0'0'363'0,"0"0"-158"16,0 0-21-16,0 0 13 0,0 0 13 16,0 0 9-16,0 0-18 0,0 0-31 0,0 0-23 15,0 0-28-15,0 0-34 0,0 0-27 0,0 0-25 16,0 0-15-16,27-85-3 0,-10 76-1 0,3-2-1 15,1 2 2-15,-1-1-1 0,1-1-2 16,0 2 4-16,-2 1-2 0,-2 0 2 0,-3 2 1 16,-3-1-1-16,-2 1 3 0,-2 2 0 0,-4-1 1 15,-1 2 1-15,2 0 5 0,-2 1 0 16,-2 1 5-16,0 1 4 0,0 0-1 0,0 0 0 16,0 0-4-16,0 0-6 0,0 0-6 0,0 0-5 15,0 0-6-15,-2 0-3 0,1 0-5 0,-2 0 0 16,2 3-4-16,1 1-5 0,-1 4 6 0,0 3 4 15,-1 7 5-15,-2 5 7 0,1 7 2 16,0 1-1-16,-3 8 1 0,3 1 0 0,-4 3-2 16,5 3 4-16,0 0 0 0,0 2-1 0,-2 0-1 15,3 2-6-15,0-1 0 0,1 0-3 0,-1 0 0 16,0-3 0-16,-1-2-2 0,-3 0-3 16,2-5-9-16,-5 3-15 0,-2-2-43 0,0 3-81 15,0-11-171-15,2-11-1547 0</inkml:trace>
  <inkml:trace contextRef="#ctx0" brushRef="#br0" timeOffset="711906.1928">20933 10421 792 0,'0'0'340'0,"0"0"-39"16,0 0-77-16,0 0-52 0,0 0-8 16,0 0 0-16,0 0-1 0,0 0-6 0,0 0-15 15,0 0-21-15,0 0-22 0,0 0-25 0,37-108-24 16,-37 108-20-16,1 0-20 0,-1 1-5 16,1 9 7-16,2 4 9 0,2 10 15 0,0 10 1 15,2 8-6-15,2 13-7 0,-2 7-7 0,-2 9-4 16,4 6-3-16,-4 3-4 0,0 2-2 0,2-4 3 15,-3-3-3-15,4-4 0 0,-2-5-2 16,0-4-2-16,2-6-4 0,0-4-5 0,0-2-13 16,-2-8-27-16,2-4-38 0,-2-7-32 0,0-4-29 15,-1-5-36-15,0-8-39 0,-1-4-126 16,1-7-188-16,-3-3-80 0,1 0-271 0</inkml:trace>
  <inkml:trace contextRef="#ctx0" brushRef="#br0" timeOffset="712134.5601">21361 10374 0 0,'0'0'32'0,"0"0"535"0,0 0-105 15,0 0-60-15,0 0-36 0,0 0-79 0,0 0-87 16,0 0-75-16,0 0-52 0,0 0-30 0,0 0-7 16,0 0 13-16,0 0 4 0,0 0 5 15,15 133-1-15,-15-79-5 0,0 3-5 0,1 3-8 16,3 1-4-16,2 2-8 0,3 0-7 0,-1 0-6 15,2-1-4-15,2-3-4 0,-1-2-3 0,0-1-3 16,4-6-9-16,-2-3-11 0,0-2-28 16,-2-4-45-16,-1-3-49 0,0-7-116 0,-3-7-262 15,-5-10-650-15</inkml:trace>
  <inkml:trace contextRef="#ctx0" brushRef="#br0" timeOffset="712550.1261">20597 11338 2203 0,'0'0'474'16,"0"0"-438"-16,0 0-11 0,0 0-15 0,0 0 19 15,0 0 21-15,0 0 2 0,0 0-6 16,0 0-21-16,0 0-20 0,0 0 1 0,0 0 0 15,0 0 3-15,84-60-1 0,-47 74-3 0,6 5 2 16,0 1-1-16,2 5-1 0,-1 2-1 16,3 0 0-16,-5 1-1 0,3 0-1 0,-6 0 0 15,-3 2-3-15,-3-2 3 0,-2 0-3 0,-3-1 2 16,-5-5-1-16,0-2 0 0,-6-3 1 0,0-4 2 16,-4-4 3-16,1-3 3 0,-1-4 6 0,-1-2 6 15,0-5 4-15,4-7 6 0,1-7-1 16,4-7-3-16,4-4-1 0,3-9-7 0,3-2 3 15,1-4-1-15,0-3-1 0,-1 0 2 0,3-4-3 16,-6 1-1-16,2 0-3 0,-1-2-2 16,0 1-5-16,-5 1-3 0,1 1 0 0,-8 4-6 15,-2 5 2-15,-6 9-4 0,-5 7-11 0,-1 8-22 16,-3 10-39-16,0 7-69 0,-7 0-95 0,-3 13-139 16,0 1-327-16,2-2-766 0</inkml:trace>
  <inkml:trace contextRef="#ctx0" brushRef="#br0" timeOffset="713485.9344">20625 13385 1655 0,'0'0'42'16,"0"0"-39"-16,0 0-17 0,0 0 19 0,0 0 50 15,0 0 49-15,-29-161 41 0,23 141 13 0,-1 3-15 16,-1 3-35-16,2 2-41 0,1 3-27 16,-3 2-13-16,4 2-4 0,-2 2-4 0,2 1-6 15,-4 2-8-15,-1 0-8 0,1 6-6 0,-3 8-3 16,-3 6-3-16,-1 6 3 0,-2 7 2 0,-1 9 1 16,-2 4 6-16,-1 5-1 0,4 3 1 15,2-1 2-15,-1 1-2 0,6-2-1 0,2-1 0 16,3-2-5-16,5-4-2 0,0-6-5 0,1-3-5 15,8-4-1-15,2-3-4 0,1-3 5 0,6-3 0 16,1-5 6-16,2-5 8 0,0-7 7 16,0-6 11-16,3 0 4 0,0-8 5 0,-1-7 0 15,3-6 1-15,-2-5 1 0,-1-4-3 0,1-3 0 16,-3-3 0-16,-3 0-3 0,-1-5 3 16,-3-1-3-16,-3-5 0 0,-5 3 0 0,-2-2-4 15,-4-2-2-15,0 1-4 0,-4 0-3 0,-6 3-3 16,2 3-3-16,-4 2 0 0,-1 7-5 0,2 3-7 15,-1 6-11-15,1 4-32 0,3 8-56 0,0 4-189 16,6 4-451-16,-4 2-579 0</inkml:trace>
  <inkml:trace contextRef="#ctx0" brushRef="#br0" timeOffset="713913.8802">21005 13145 2525 0,'0'0'57'0,"0"0"-29"0,0 0-40 15,0 0-5-15,0 0 4 0,0 0 10 0,0 0 9 16,0 0 5-16,0 0 6 0,-96 160-4 0,95-120-4 16,1 1-5-16,1 0-4 0,4 0 1 15,2-1 0-15,2 0 3 0,0-3 2 0,-2-5-3 16,-1-3-2-16,2-4 0 0,-3-7-1 0,-1-4 3 15,-2-3 0-15,-1-5 0 0,0-2 3 16,-1-2 3-16,2-2 10 0,-2 0 19 0,0 0 33 0,0 0 33 16,0 0 23-16,0-3-9 0,0-6-25 15,0-2-34-15,-3-5-29 0,2-3-8 0,-4-8-5 16,1 0-2-16,0-4-1 0,-3-4-1 0,4-3 3 16,-3-4-3-16,4-1 1 0,-2-3-2 15,1-3-3-15,2 2 0 0,1-2-1 0,0 5 1 16,0 2 2-16,1 8-4 0,4 3-1 0,-2 5-3 15,4 4-3-15,-1 2-3 0,2 5-1 0,1 1-2 16,1 0-9-16,3 4 3 0,2 0-2 0,-2 3 0 16,2 0 3-16,0 4-8 0,2 2-7 15,-1 1-16-15,1 1-32 0,2 7-46 0,-3 4-60 16,1 4-83-16,-2 4-119 0,-2-5-216 0,-6-3-497 0</inkml:trace>
  <inkml:trace contextRef="#ctx0" brushRef="#br0" timeOffset="714102.4911">21012 13649 1133 0,'0'0'980'0,"0"0"-775"0,0 0-102 0,0 0-35 16,0 0 34-16,0 0 13 0,0 0-11 0,0 0-40 16,0 0-49-16,0 0-23 0,0 0-7 0,0 0 0 15,0 0 2-15,0 0 2 0,89-144-2 0,-62 132-3 16,4-1-10-16,1 2-12 0,0 1-28 15,0-1-92-15,1 2-199 0,-7 1-332 0,-11 2-507 0</inkml:trace>
  <inkml:trace contextRef="#ctx0" brushRef="#br0" timeOffset="714512.5255">21501 13150 1615 0,'0'0'390'0,"0"0"-181"15,0 0-79-15,0 0-3 0,0 0 14 16,0 0 4-16,0 0-31 0,0 0-44 0,0 0-38 15,0 0-36-15,0 0-17 0,0 0-1 0,0 0 7 16,0 0 13-16,-43 45 8 0,42-15 1 0,0 4 1 16,1 2 0-16,0 0 0 0,0 2-2 15,0-2 0-15,0 0-2 0,0-5 1 0,0 0-2 16,0-2 1-16,0-4-1 0,0-2 0 0,0-4-2 16,0-3 1-16,0-4 1 0,1-2 0 15,-1-6 0-15,0 0 3 0,0-3 6 0,0-1 10 0,1 0 20 16,-1 0 28-16,0 0 26 0,1-6 0 0,-1-3-17 15,0-7-29-15,0-3-30 0,0-6-8 16,0-6-4-16,0-4 0 0,-1-2 1 0,0-4-2 16,-5-3 1-16,2-3-1 0,-1-2-1 0,0-4-3 15,0 0 1-15,1 3-1 0,1 0 1 16,-2 4 2-16,2 4 4 0,2 4-1 0,1 7 0 16,-1 6-2-16,1 3-3 0,0 5-3 0,0 3-4 15,2 2-3-15,6 2-6 0,-3 0-3 16,4 3-1-16,3 0 1 0,2 3 3 0,-1 1-1 15,6 0 3-15,0 3-2 0,-1 0-2 0,3 0-6 16,-1 0-12-16,0 0-17 0,-2 6-24 0,0 1-33 16,0 4-53-16,-6 3-62 0,1 6-125 15,-4-5-294-15,-2-4-673 0</inkml:trace>
  <inkml:trace contextRef="#ctx0" brushRef="#br0" timeOffset="714687.4717">21453 13386 859 0,'0'0'16'15,"0"0"-69"-15,0 0 13 0,0 0 40 0,0 0 19 16,0 0-2-16,118-117-13 0,-84 95-23 16,2 0-33-16,5 0-49 0,1-2-73 0,5 0-95 15,-14 7 62-15,-11 5 207 0</inkml:trace>
  <inkml:trace contextRef="#ctx0" brushRef="#br0" timeOffset="714925.306">22182 12758 313 0,'0'0'619'0,"0"0"-109"15,0 0-89-15,0 0-102 0,0 0-96 0,0 0-73 16,0 0-64-16,0 0-39 0,0 0-25 0,0 0-9 16,0 0-2-16,0 0 1 0,0 0 0 0,0 0 3 15,-105 67-1-15,87-32 2 0,4 5 1 0,-4 1 0 16,0 3-3-16,2-1-1 0,-1-2 1 0,1-1-3 15,2 1 0-15,2-1-3 0,2 0-1 16,2-1-3-16,3-5-3 0,1 1-1 0,4-4-5 16,0-4-3-16,7-2 2 0,2-4-2 0,2-3 5 15,3-1 2-15,4-4-3 0,4-3 1 16,4-3-6-16,-1-4-17 0,4-3-40 0,-1 0-100 16,-1-8-285-16,-5 0-597 0,-10 2-68 0</inkml:trace>
  <inkml:trace contextRef="#ctx0" brushRef="#br0" timeOffset="715617.608">21924 13348 1158 0,'0'0'342'0,"0"0"-241"0,0 0-100 15,0 0 14-15,0 0 33 0,0 0 54 0,0 0 3 16,0 0-15-16,0 0-12 0,0 0-13 0,125-75-8 15,-97 60-3-15,-2-2-3 0,0-1 5 16,-5 1 8-16,3 0 7 0,-2 1 3 0,-7 2-3 16,2 5-10-16,-6 0-13 0,-2 5-7 0,-4-1-8 15,1 4-3-15,-4 1-6 0,-2 0-10 0,0 0-15 16,0 0-6-16,0 4 7 0,0 7 9 0,1 4 12 16,0 3 5-16,3 6-8 0,-3 1-5 15,1 2-4-15,-1-1-2 0,1 0 0 0,3 0-2 16,-3-1 0-16,1-3-1 0,0 1 0 15,1-4 0-15,-2 0 0 0,3-6 1 0,-2-1-1 16,-2-1-2-16,0-5 0 0,-1-1 1 0,1-2 5 16,-1-3 4-16,0 2 9 0,0-2 12 0,0 0 12 15,0 0 14-15,0-5 0 0,0-4-5 0,-1-5-9 16,-1-3-13-16,0-4-10 0,1-6-5 16,-2 0-3-16,3-5-8 0,0-4-2 0,5 0-2 15,0-3-7-15,3-1 4 0,2-2-2 0,1-2-1 16,1 0 4-16,3-4-4 0,-3 2-1 15,5 3-1-15,-3 5-2 0,-2 5-1 0,2 8 1 16,-1 6 1-16,-4 5-4 0,0 3-2 0,-3 4-5 16,3 2-3-16,0 3 1 0,0 2 1 0,0 0 1 15,0 2 3-15,-1 6-1 0,-1-1 2 0,3 4-1 16,-1 2-3-16,-2-1-7 0,-3 4-15 16,2-2-11-16,-3 3-9 0,-2 0 4 0,-1 2 9 15,0-1 12-15,0 2 5 0,-1-1 4 0,-6-1 4 16,2 0 0-16,-4 2 3 0,0 0 6 0,-3 1 0 15,0-2 4-15,-4 3 5 0,4-4 0 0,-6 2 3 16,5-3 2-16,-5 0 1 0,6-2 1 16,0-2 1-16,2-3 1 0,3-2 0 0,3-1-1 15,-1-1-1-15,4 1-3 0,1-1-1 0,0 0 0 16,0 2 1-16,0-1 2 0,1 3 0 16,5 1 2-16,-3-1 2 0,5 2 1 0,-1 2 0 15,0 0 1-15,2 0-3 0,1-2 1 0,6 1 0 16,-4-2 1-16,1 0 1 0,2-3 1 0,0 0 0 15,2-2 0-15,-1-3-3 0,2 0-8 16,2-3-23-16,1 0-56 0,-5 0-306 0,-4 0-795 0</inkml:trace>
  <inkml:trace contextRef="#ctx0" brushRef="#br0" timeOffset="715807.5992">22764 12962 1485 0,'0'0'334'0,"0"0"-117"0,0 0-65 0,0 0-16 16,0 0-26-16,0 0-41 0,0 0-44 0,0 0-10 16,0 0 2-16,0 0 3 0,0 0 3 15,0 0-7-15,0 0-2 0,-45 179-5 0,45-147-4 16,6-1-4-16,-2-1-7 0,3-2-14 0,-4-1-29 16,5-5-68-16,-4-3-182 0,2-5-422 15,-4-6-715-15</inkml:trace>
  <inkml:trace contextRef="#ctx0" brushRef="#br0" timeOffset="715966.574">22687 12481 396 0,'0'0'146'0,"0"0"-85"15,0 0-111-15,0 0-68 0,0 0-11 0,0 0-8 16,0 0 32-16,0 0 41 0,0 0 64 0,0 0 0 15,0 0 0-15</inkml:trace>
  <inkml:trace contextRef="#ctx0" brushRef="#br0" timeOffset="716446.48">22810 12779 147 0,'0'0'409'0,"0"0"-104"0,0 0-54 0,0 0-27 15,0 0-10-15,0 0-20 0,0 0-25 16,0 0-25-16,0 0-31 0,0 0-26 0,0 0-18 15,0 0-13-15,-6 155-8 0,6-123-12 0,0 2-7 16,0 3-7-16,2-1-9 0,0 3-4 16,0-3-3-16,0 2-2 0,3-4-1 0,-2-2 1 15,-2-5-2-15,3-1-4 0,-3-6 2 0,0-1-2 16,0-7 1-16,0-1 4 0,-1-5-4 0,1-3 4 16,-1-2 3-16,0-1 10 0,0 0 21 15,0 0 25-15,0-5 3 0,1-8-6 0,3-4-15 16,-1-4-22-16,0-5-6 0,-1-4 0 0,3-1-1 15,-3-2-2-15,0-3-2 0,4 2-5 16,-4-5 0-16,3 1 1 0,-2-4-1 0,-1 2 4 16,-1 2-4-16,-1 3 3 0,0 5 3 0,0 6 4 15,0 6 3-15,0 5 0 0,0 6-6 0,-1 3-11 16,1 3-15-16,0 1-24 0,0 0-5 0,0 9 4 16,0 5 8-16,1 6 21 0,1 6 4 0,3 3 0 15,-2 3 3-15,4 2 1 0,-3 0-1 16,6 0 0-16,-2-3-2 0,1-1-1 0,2-1 0 15,-1-3 0-15,1-1 0 0,1-4-1 0,-2 0 0 16,4-7-3-16,-2-1 6 0,-1-4 1 0,1-3 5 16,-2-3 3-16,0-3 3 0,-1 0 2 15,0-1-1-15,-3-8-2 0,2-2-3 0,2-5-7 16,-1 0-8-16,-1-6-12 0,-3-1-13 0,4 0-15 16,-3-3-20-16,-2 1-31 0,3 0-77 15,-4-3-112-15,3-2-162 0,-2 2-163 0,-1 4-172 16,1 9 512-16</inkml:trace>
  <inkml:trace contextRef="#ctx0" brushRef="#br0" timeOffset="716856.2504">23247 12714 0 0,'0'0'0'0,"0"0"0"16,0 0 314-16,0 0 175 0,0 0-2 0,0 0-51 16,0 0-94-16,0 0-97 0,0 0-65 0,0 0-62 15,0 0-47-15,0 0-32 0,0 0-27 0,0 0-15 16,-3-12-2-16,-2 24 3 0,0 7 6 15,-3 4 2-15,-2 3 1 0,-1 6 0 0,1 2-1 16,-1 4 0-16,-1 2-1 0,-2 2-1 0,1-1 0 16,0 1-2-16,1-3 1 0,-2 2-1 15,3-5-2-15,3 0 0 0,4-6-3 0,0-1-1 16,1-4-3-16,3-2-3 0,0-3 1 0,8-2 1 16,0-2 3-16,2-1 0 0,3-1 2 0,4-4 3 15,2-3 4-15,0-7 5 0,4 0 2 16,0-3 0-16,3-8-1 0,-3-3-2 0,-1-1 1 15,-1-4 2-15,-2 1 3 0,-3-2 5 0,-4 0 9 16,-2 0 15-16,-6 3 23 0,2 2 28 0,-5 2 22 16,-1 3 9-16,0 4-5 0,0 1-17 15,-1 2-25-15,-3 3-25 0,2 0-28 0,-1 6-19 16,-5 11-11-16,3 7 0 0,-5 12 3 0,-2 10 4 16,-1 7 2-16,3 9-3 0,-1 6 1 0,3 2-2 15,3 1 0-15,0 1 2 0,4-3-2 0,1-2 0 16,0-1-6-16,1-5-6 0,4-2-18 0,-2-5-47 15,2-4-104-15,-3-2-152 0,-1-13-962 16,-1-13-458-16</inkml:trace>
  <inkml:trace contextRef="#ctx0" brushRef="#br0" timeOffset="853378.0182">19989 11126 3442 0,'0'0'85'0,"0"0"-105"0,117-50-6 15,-55 22-19-15,9-3-18 0,12-6 6 0,11-7 10 16,8-7 18-16,13-6 20 0,5-5 16 16,6-4-2-16,6-5 8 0,1-3 9 0,6-2-1 15,1-3 3-15,2 0-7 0,5-1-7 0,-3-3-1 16,1-2-4-16,-3 2 1 0,-2-3 1 16,-1-3-7-16,-4-1 0 0,1-5-7 0,-8-5-8 15,-1-5 1-15,-6-2 0 0,-6-4 1 0,-6 3 11 16,-10 0 6-16,-5 0-2 0,-11 3 5 0,-8-1-5 15,-8 0 0-15,-12 3 3 0,-10 3 4 0,-12 5 8 16,-11 5 2-16,-12 6 1 0,-8 2-1 16,-4 2-7-16,-16 4-7 0,-8-1-7 0,-12 2-4 15,-13-2 2-15,-11 0-2 0,-16 2 2 0,-12 3-3 16,-12 3 0-16,-12 3 3 0,-13 9 1 0,-10 6 1 16,-9 9 2-16,-7 6 0 0,-7 8 0 0,-6 10 2 15,-4 9 0-15,-6 9 1 0,-1 14 2 16,-3 13-2-16,-1 15 2 0,1 13 3 0,-2 14-4 15,0 17 4-15,2 12 2 0,4 17 0 0,0 11 2 16,7 14-6-16,6 10 1 0,7 10-1 16,7 5 0-16,8 10 3 0,8 7-6 0,11 0-2 15,8 2 0-15,12-7-3 0,15-6-1 0,15-16-1 16,13-16 0-16,18-18-6 0,15-18 4 0,11-17-4 16,14-17-11-16,7-11 2 0,19-10 1 15,15-6 8-15,19-11 14 0,21-6 7 0,22-8 2 16,23-11 0-16,20-6-2 0,20-4-2 0,13-9-8 15,14-1-9-15,1 0-9 0,3 2-24 0,-3 0-33 16,-3 2-58-16,-12-1-105 0,-10-2-206 16,-46 4-523-16,-42 1-572 0</inkml:trace>
  <inkml:trace contextRef="#ctx0" brushRef="#br0" timeOffset="854782.9005">20067 14286 1793 0,'0'0'159'16,"0"0"-57"-16,0 0-25 0,0 0-24 16,122-118-10-16,-107 105 2 0,-4 3 15 0,-2 1 27 15,-5 3 19-15,-3 1 3 0,-1 2-18 0,0 1-26 16,0 2-27-16,-4 0-22 0,-6 0-20 0,-2 2-10 15,-9 7 3-15,-11 5 5 0,-7 7 9 16,-15 9 6-16,-11 8-1 0,-13 10 0 0,-12 8-3 16,-12 9 2-16,-7 10-4 0,-15 8 2 0,-7 7 1 15,-9 6 1-15,-8 3 0 0,-8 7 2 0,-4-2 2 16,-3 5 1-16,-2 1 7 0,-2 0 1 16,0 1 2-16,4 2 6 0,1-4-4 0,1 0 0 15,5 0-1-15,-2-3-7 0,9 1 3 0,6-1-4 16,8-3 2-16,13-2 1 0,11-5-2 0,15-7 0 15,9-6-5-15,15-7-2 0,11-4-4 16,11-7-5-16,11-7-5 0,13-5-8 0,7-3-6 16,10-6-8-16,9-2-15 0,6-7-35 0,11-6-35 15,12-6-26-15,11-11-42 0,11-10-57 0,11-8-136 16,-11-9-309-16,-12 1-567 0</inkml:trace>
  <inkml:trace contextRef="#ctx0" brushRef="#br0" timeOffset="855034.0776">19652 14165 1309 0,'0'0'248'0,"0"0"-371"0,0 0-82 16,0 0-116-16,0 0-427 0,0 0 588 0</inkml:trace>
  <inkml:trace contextRef="#ctx0" brushRef="#br0" timeOffset="855382.0081">20020 14484 1873 0,'0'0'64'0,"0"0"-61"0,0 0-9 15,0 0-5-15,0 0-4 0,0 0 11 16,0 0 15-16,0 0 23 0,0 0 22 0,0 0-1 16,0 0-10-16,0 0-16 0,0 0 1 0,-84 11 24 15,59 49 24-15,-12 18 15 0,-4 17-4 0,-6 15-13 16,-7 14-18-16,-4 6-15 0,-5 5-10 0,-1 4-11 16,-3 0-6-16,2-4-1 0,1-10-5 15,6-12 3-15,6-17 2 0,7-13 4 0,7-13 3 16,6-9-2-16,4-8 0 0,4-8-10 0,3-7-3 15,2-6-6-15,5-6-4 0,1-2-6 0,5-6-13 16,4-5-20-16,1-2-32 0,3-6-127 16,2-3-128-16,5-2-136 0,1-5-382 0,-2-1-39 0</inkml:trace>
  <inkml:trace contextRef="#ctx0" brushRef="#br0" timeOffset="855721.0955">20076 14559 1676 0,'0'0'120'0,"0"0"-49"16,0 0-17-16,0 0-14 0,0 0-13 0,0 0 8 15,0 0 18-15,0 0 28 0,0 0 23 0,0 0 5 16,0 0-18-16,0 0-36 0,0 0-30 0,0 0-18 15,-15-125-6-15,21 141 10 0,-1 9 5 0,0 7 8 16,-1 11 5-16,-4 12 4 0,0 10 1 16,-4 12-1-16,-5 8-3 0,-4 9-5 0,-4 9-7 15,-1 1-4-15,-2 5-4 0,2 2-2 0,-1-2-3 16,2-2-2-16,2-4 1 0,3-8-3 0,1-7 2 16,3-10 0-16,1-8-4 0,4-8-1 0,-1-10-3 15,3-7-4-15,1-8-3 0,0-7-8 16,0-8-15-16,0-7-24 0,3-7-76 0,-1-7-237 15,1-1-140-15,-1-6-424 0,-1 0 181 0</inkml:trace>
  <inkml:trace contextRef="#ctx0" brushRef="#br0" timeOffset="856195.8697">20102 14479 1074 0,'0'0'54'0,"0"0"-34"15,0 0-8-15,0 0-8 0,0 0-5 0,0 0 9 16,0 0 21-16,0 0 39 0,0 0 64 0,0 0 58 16,0 0 28-16,0 0-9 0,0 0-45 0,11-95-52 15,-9 94-38-15,0-1-21 0,-1 2-10 0,3-2-6 16,2 2-2-16,0 0 1 0,3 0 3 15,4 0 2-15,4 2 2 0,8 4 8 0,6 2 3 16,10 4 5-16,12 2 9 0,14 3-4 0,12 4-2 16,16 6-8-16,16 4-12 0,18 3-3 15,11 7-5-15,14 3-2 0,10 6-1 0,9 8-2 16,8 5-2-16,4 2-2 0,1 6-6 0,-2 1-4 16,0 2-4-16,-3-1-3 0,-8 3-4 0,-2-1-2 15,-8 0 1-15,-3-3 5 0,-4 0 8 16,-6-3-7-16,-9-3-1 0,-11-2-6 0,-13-5-1 15,-7-2 5-15,-10-5 0 0,-7-1 1 0,-10-5-1 16,-8-5 3-16,-9-3-1 0,-10-3 3 16,-9-7-5-16,-6-1-2 0,-8-4-1 0,-7-5-5 15,-8-4 2-15,-4-5 0 0,-4-3 0 0,-4-3 2 16,-4-1 0-16,-2-2-1 0,0 0-3 0,0 0-13 16,-5-6-16-16,-1-8-45 0,-8-5-104 0,-6-8-207 15,3 4-550-15,3 7-811 0</inkml:trace>
  <inkml:trace contextRef="#ctx0" brushRef="#br0" timeOffset="857861.9179">15755 17344 1446 0,'0'0'220'0,"0"0"-147"0,0 0-14 16,0 0-13-16,0 0 31 0,0 0 59 0,28-165 47 15,-25 153 29-15,-3 4-2 0,0 2-41 0,0 3-41 16,0 1-39-16,0 2-40 0,0 0-32 16,0 5-32-16,0 4-10 0,0 5 4 0,0 4 11 15,1 7 22-15,0 7 11 0,0 6-3 0,3 9 0 16,-2 0-10-16,0 4-4 0,-1 1-3 0,1-3-4 16,2-3 0-16,-3-1-3 0,0-6-2 15,-1 0-4-15,0-4-10 0,0-2-14 0,0-4-20 16,-2-2-30-16,-4-2-29 0,3-2-31 0,-4-3-54 15,1-5-72-15,-1-3-92 0,-1-4-115 0,-1-5-114 16,3-1-111-16,0-2 636 0</inkml:trace>
  <inkml:trace contextRef="#ctx0" brushRef="#br0" timeOffset="858175.4926">15636 17607 0 0,'0'0'0'0,"0"0"74"16,0 0 391-16,-16-204-21 0,12 153-37 0,4 7-60 15,0 3-65-15,0 4-58 0,0 3-46 16,5 2-35-16,-2 4-30 0,5-1-29 0,-3 3-18 15,3 0-13-15,2 0-4 0,2 0-6 0,3-1-6 16,1 2-8-16,4-2-11 0,6-1-6 0,4 1-6 16,3-1-3-16,6 0-1 0,1 6-1 15,1 2-3-15,1 4 0 0,-1 5-2 0,-1 5-1 16,-3 5-3-16,-3 1-2 0,-4 4-9 0,-4 7-2 16,-4 3-9-16,-7 5-12 0,1 2-7 15,-10 3-11-15,1 4 2 0,-7 0 13 0,0-1 16 16,-8 0 17-16,-3-2 16 0,-8 3 3 0,-1-1 3 15,-4 0 0-15,-6 1-2 0,-2-2 3 0,-5 1 1 16,2 0-1-16,-2-1 4 0,-1-2 0 16,4-1-1-16,0-1 0 0,0-1-5 0,7-1-2 15,1-3-6-15,6 0-6 0,6-3-6 0,5-2-15 16,4-3-28-16,5 0-83 0,8-1-56 0,4-2-77 16,12-4-146-16,-7-1-208 0,-1-1-341 0</inkml:trace>
  <inkml:trace contextRef="#ctx0" brushRef="#br0" timeOffset="858701.5087">16448 16949 2257 0,'0'0'256'0,"0"0"-130"0,0 0-66 0,0 0-26 16,0 0-6-16,0 0-4 0,0 0-5 0,0 0-2 16,0 0 9-16,0 0 7 0,0 0 3 0,0 0 4 15,-75 181-8-15,62-130-6 0,3 1 0 16,3 1-7-16,-2 3-1 0,2-2-1 0,3 1-3 15,-2-2-1-15,4-3-3 0,0-5-2 0,0-4-4 16,-1-5 0-16,1-5-2 0,1-7 0 0,1-5 1 16,0-5-3-16,0-6 6 0,0-4-1 15,0-2 5-15,0-2 14 0,0 0 15 0,0-3 21 16,0-5 8-16,0-5-9 0,0-5-12 0,0-6-23 16,0-7-7-16,0-4-3 0,1-4-1 0,6-5-1 15,-4-4-6-15,3-4 3 0,-2-1-4 0,3-3 2 16,-3-1 1-16,4 1-4 0,-5 1 3 0,3-1-3 15,-4 4 1-15,4 3 5 0,-3 4-1 16,0 4 0-16,4 4-1 0,-4 5-1 0,3 2-3 16,-2 4-2-16,2 10 2 0,-4 2-7 0,3 6 5 15,-1 3-5-15,-2 2-8 0,-1 3 1 16,5 0-5-16,-2 2 3 0,5 6 2 0,2 3 4 16,1 6 2-16,6 2-1 0,2 9 4 0,4 2-4 15,1 4 5-15,0 3-1 0,3 3-1 16,2 1 5-16,-2 6-4 0,0 1 3 0,-2 4-1 15,2-1-6-15,-4 0-1 0,-1 0-5 0,-6-4-4 16,-1-3 1-16,-7 1-3 0,-6-5-4 0,-3 0-8 16,-7-3-2-16,-5-2 2 0,-8-3 1 15,-7-2 11-15,-7-4 1 0,-3-5 3 0,-8-1 5 16,1-4 3-16,-5-2 4 0,1-5 2 0,3-3 1 16,4-2 1-16,4-4-4 0,5 0-3 0,5-2-17 15,6-5-55-15,9-3-111 0,3-6-184 0,7 4-352 16,2 1-527-16</inkml:trace>
  <inkml:trace contextRef="#ctx0" brushRef="#br0" timeOffset="859081.5438">16845 16855 2935 0,'0'0'104'0,"0"0"-56"15,0 0-14-15,0 0 3 0,0 0 40 0,0 0 30 16,0 0 7-16,0 0-19 0,0 0-39 0,0 0-28 16,0 0-15-16,0 0-5 0,0 0 1 0,0 0-2 15,113-127 4-15,-75 119 2 0,-2 1 0 16,-3 0 2-16,-4 3-5 0,-5 1 2 0,-4 0-2 16,-4 0 5-16,-8 1 10 0,0 0 7 0,-7 2 9 15,1 0 4-15,-2 0-7 0,0 0-2 0,0 0-4 16,0 0-4-16,0 0-1 0,0 2-7 15,0 0-20-15,-2-1 0 0,2 4 0 0,-1 4 0 16,1 10 0-16,0 6 0 0,0 12 0 0,0 6 0 16,0 7 0-16,0 2 0 0,0 4 0 0,1 2 0 15,4 3 0-15,-3 0 0 0,-1 2 0 0,1 0 0 16,2-2 0-16,-3 1 0 0,0-1 0 16,-1-4 0-16,0-1 0 0,0-3 0 0,-2-3 0 15,-4-4 0-15,0-1 0 0,0-5-82 0,3-5-72 16,1-5-84-16,2-8-288 0,0-9-1112 0</inkml:trace>
  <inkml:trace contextRef="#ctx0" brushRef="#br0" timeOffset="860621.3377">17795 16958 1997 0,'0'0'212'0,"0"0"-102"16,0 0-67-16,0 0-16 0,0 0 29 0,0 0 25 15,0 0 14-15,0 0-2 0,0 0-14 16,0 0-19-16,0 0-3 0,0 0 1 0,78 18 0 16,-64 29-2-16,-3 8-11 0,1 8-12 0,-2 4-8 15,-2 2-12-15,-2 2-3 0,0-2-5 0,-2-1-4 16,-1-5 0-16,-1-4-1 0,-1-2-1 15,0-4-1-15,-1-3-11 0,0-4-18 0,0-3-34 16,0-5-55-16,-2-5-68 0,0-7-140 0,0-8-255 16,1-7-520-16</inkml:trace>
  <inkml:trace contextRef="#ctx0" brushRef="#br0" timeOffset="860947.3345">17891 17213 1460 0,'0'0'371'0,"0"0"-235"16,0 0-19-16,0 0-19 0,-38-163 36 0,35 139 49 16,3 2 15-16,0 2-8 0,0 1-35 0,0 5-49 15,1-2-50-15,6 1-31 0,2-1-16 0,3-2-13 16,3-2-1-16,5 0 1 0,3-2 1 16,4 4 4-16,1 5 0 0,2 2-2 0,1 3-4 15,-3 5 1-15,-3 3-6 0,-3 0-3 0,-2 6-5 16,-3 5-14-16,-1 4-12 0,-3 5-9 15,-4 6-1-15,-1 0 9 0,-4 2 11 0,-4 3 11 16,0-1 10-16,-1 2 4 0,-9 1 6 0,-2-1 4 16,-5 0 2-16,-1 2 4 0,-4 0 0 0,-2-3 4 15,-2 4-1-15,0-4 3 0,0-3 1 16,3-1-2-16,2-3-1 0,4-4-6 0,4-2-5 16,5-4-7-16,5-3-11 0,3-1-31 0,2-3-70 15,9-1-119-15,8-5-230 0,-5 1-481 0,0-2-160 16</inkml:trace>
  <inkml:trace contextRef="#ctx0" brushRef="#br0" timeOffset="861527.7869">18571 17164 1810 0,'0'0'1048'0,"0"0"-1004"15,0 0-21-15,0 0-23 0,0 0 13 0,0 0 36 16,-118 156 23-16,110-122 20 0,-1 3-4 0,0 2-22 15,3 5-24-15,2-5-21 0,1 2-11 16,0-2-5-16,1-3 2 0,2-3-2 0,0-3 1 16,-1-2-4-16,1-6 0 0,0-2-1 0,0-4-1 15,0-5 4-15,0-4-2 0,0-4 2 16,0-3 4-16,0 0 7 0,0 0 18 0,1-6 6 16,-1-5 5-16,0-4-5 0,0-7-14 0,-1-5-7 15,-1-4-3-15,-4-6-3 0,3-6 1 0,-2-3-1 16,1-3-1-16,1-6-2 0,-1-2 3 15,3-1-1-15,-1-2-2 0,2-2 2 0,0 1-9 16,4 1-4-16,2 3-3 0,3 4-3 0,2 4-1 16,0 5-1-16,1 8 2 0,2 2-3 0,0 8 3 15,2 6-2-15,0 5-1 0,1 5-1 0,0 4 1 16,1 5 5-16,2 1-4 0,-4 4 0 16,2 7-3-16,-2 8-6 0,-1 4-2 0,-3 2-1 15,0 8-7-15,-3-1 3 0,-2 0 1 0,-3 2 1 16,-2 0 5-16,-2-2 4 0,-2 0 4 0,-5 1 2 15,-3-3 5-15,-4 1 4 0,-1 0 1 0,-2-2 6 16,-1 2-1-16,-2-4 4 0,-1 1 2 16,2-3 2-16,0-5 4 0,4 1 3 0,-1-6 3 15,5-3 2-15,2-1 1 0,4-3-3 0,1-2 4 16,3-2-4-16,1 1-4 0,0-2 1 16,4 3 2-16,0 0 0 0,7 4 5 0,0-1-2 15,4 3-5-15,-1 1-4 0,5-2-3 0,0 2-2 16,1-1-4-16,1 2 4 0,0 0-6 15,1 3-1-15,0-1-3 0,-4 3-3 0,0-2 0 16,-3 0-3-16,0-2-1 0,-3 0-9 0,-1 2-15 16,-3-1-18-16,-1-1-23 0,1 0-33 0,-1 1-40 15,0-2-76-15,-1 0-141 0,-2-4-281 0,-2-2-529 16,0-3 111-16</inkml:trace>
  <inkml:trace contextRef="#ctx0" brushRef="#br0" timeOffset="861783.7085">18918 17155 1406 0,'0'0'410'0,"0"0"-69"0,0 0-105 0,0 0-6 16,0 0 6-16,0 0-22 0,0 0-49 0,0 0-66 16,0 0-50-16,0 0-32 0,0 0-8 15,0 0-1-15,0 0 6 0,0 0 5 0,-14 79-2 16,13-42-1-16,0 0-3 0,1-1-5 0,0-1-3 15,0-1-1-15,0-1-2 0,1 0-2 16,0-5 0-16,1-1-5 0,0-3-10 0,0-4-9 16,2-2-31-16,0-2-35 0,1-4-37 0,0-2-60 15,0-6-64-15,0-2-102 0,1-2-131 0,-2-3-181 16,0-7-284-16,-2 4 636 0</inkml:trace>
  <inkml:trace contextRef="#ctx0" brushRef="#br0" timeOffset="862181.3468">19376 16976 1650 0,'0'0'297'0,"0"0"-130"16,0 0-20-16,0 0 41 0,0 0 48 0,0 0 19 15,0 0-53-15,0 0-57 0,0 0-56 0,0 0-43 16,0 0-23-16,0 0-9 0,0 0-2 0,-62-24 6 16,44 39 0-16,-2 4 5 0,-1 5 3 15,1 4 1-15,-2 4-4 0,1 7-1 0,2 2 2 16,0 3-6-16,3 4 4 0,2 1 0 0,3-1-10 15,0-1 1-15,6-1-5 0,1 1-3 0,3-6 1 16,1-4-3-16,5-2 2 0,3-4-2 16,4-3 5-16,2-1 0 0,2-2-2 0,4-3 0 0,5 0-4 15,3-5 3-15,5-3-1 0,2-3-1 16,1-5-3-16,5-3-14 0,-4-3-15 0,1 0-39 16,-2-6-57-16,2-4-86 0,-13 1-226 0,-6 3-876 15</inkml:trace>
  <inkml:trace contextRef="#ctx0" brushRef="#br0" timeOffset="864077.7893">19890 15031 0 0,'0'0'0'0,"0"0"0"0,0 0 160 15,0 0-7-15,0 0 37 0,0 0 26 0,0 0 37 16,0 0 31-16,4-176-11 0,4 158-24 0,-5 1-52 15,5 4-65-15,-6-1-47 0,3 4-25 16,-1 1-14-16,-3 4-7 0,2 1-4 0,-2 1 2 16,-1 1-1-16,1 2 1 0,-1 0 4 0,0 0-1 15,0 0-1-15,0 0-2 0,0 0-4 16,0 0-6-16,-1 0-8 0,0 0-3 0,-1 0-3 16,2 0-2-16,0 0 0 0,0 0-4 0,0 0-2 15,0 0-1-15,0 2-2 0,0-2-1 0,0 0-1 16,0 0 0-16,0 0-6 0,0 1 2 0,0 1-1 15,0-1 4-15,0 2 5 0,2 2-1 16,0 0 3-16,-1 2-2 0,2 4-3 0,-2 2 6 16,3 4 3-16,1 1 1 0,-3 5 4 0,3 0 0 15,-2 3 0-15,2 5 1 0,-1 0 1 0,-1 3 1 16,1 4-2-16,1 3 1 0,-3 3-3 0,2 6 4 16,0 3-2-16,-3 4-1 0,3 3-2 15,0 3 1-15,-2 1 0 0,3 2 0 0,0 3 3 16,0-1-4-16,0-1 0 0,1-1-5 0,-1 1-1 15,4-6 0-15,-3-3-4 0,0-3 3 0,3-5-3 16,1-5 0-16,-1-3 1 0,1-4-1 16,1-5 0-16,-1-6 2 0,0-5 2 0,2-5 5 15,-1-5 4-15,2-5 6 0,2-2 6 0,0-4 2 16,5-1 7-16,4 0-2 0,1-7 1 16,7-4-5-16,3-4-6 0,2-2-3 0,3-2-6 15,3 0-5-15,1 0-2 0,-2 1-4 0,5 1-1 16,-4 1 0-16,0 1-4 0,-1 4 0 0,-3 2-2 15,0 1 4-15,-4 4-5 0,-2 1 4 16,-5 1-2-16,-2 2-2 0,-6 0 3 0,0 0-5 16,-6 2-1-16,0 1-2 0,-7 1-3 0,-1 0-2 15,-2-1-2-15,-3-2-4 0,-1 1-4 0,0-1 0 16,0-1-1-16,-1 0 1 0,-3 2 5 16,1-1-2-16,-4 1-5 0,-2-2-25 0,1 0-48 15,0 0-53-15,2 0-90 0,-2-5-178 0,1-2-204 16,3-1-388-16,2 3 333 0</inkml:trace>
  <inkml:trace contextRef="#ctx0" brushRef="#br0" timeOffset="864628.8266">21093 16234 1919 0,'0'0'144'0,"0"0"-66"0,0 0-47 0,0 0-18 16,0 0 5-16,0 0 9 0,0 0 11 0,0 0 9 15,0 0 5-15,0 0 0 0,0 0-1 0,0 0-8 16,0 0-7-16,0 0-1 0,-54 167 0 16,48-131 8-16,3 5 4 0,-4 3 9 0,4 2 8 15,-4 2-1-15,4 1 1 0,-2 0-3 0,1 0-13 16,-1-4-2-16,1-2 0 0,3-8-4 0,0-6 2 16,1-6-6-16,0-4-6 0,0-4-10 15,0-5-3-15,0 0-7 0,0-6-3 0,0-1 1 16,0-1-4-16,0-2 2 0,0 0-4 0,0 0 0 15,0-3-4-15,0-2-15 0,1-2-22 0,0-6-47 16,1 0-68-16,3-6-60 0,-4-1-68 16,0-2-107-16,-1 0-160 0,0 3-272 0,0 7-55 0</inkml:trace>
  <inkml:trace contextRef="#ctx0" brushRef="#br0" timeOffset="865484.2349">20835 17125 1641 0,'0'0'267'0,"0"0"-102"0,0 0-87 0,0 0-25 16,-7-161 31-16,7 143 45 0,0 4 31 0,0 5 7 16,0 4-22-16,0 4-40 0,0 1-38 15,0 0-37-15,0 0-31 0,0 6-18 0,0 5-3 16,0 7 14-16,0 6 8 0,0 10 11 0,-1 6 0 15,-3 3-6-15,-1 5 2 0,-3 1-2 0,2 2 4 16,-3-1-4-16,0 1 1 0,-1-4-3 0,-3 1 1 16,2 0 1-16,-3-4 4 0,3-1-2 0,1-2-1 15,0-3-1-15,3-2-5 0,-1-3 2 16,2-6-1-16,2-4 4 0,-1-6-1 0,3-5-1 16,2-3-1-16,-1-4-3 0,1-4 7 0,0-1 7 15,0 0 10-15,0 0 14 0,-1-8 10 16,1-2-1-16,-3-5-3 0,0-5-10 0,2-7-8 15,-1-3 0-15,-1-4-3 0,0-2 7 0,1-6-8 16,2-2 0-16,0-5-4 0,0-1-6 0,0-2-2 16,0-1-3-16,5-5 0 0,0 3-3 0,4-3 3 15,1 2-5-15,0 3-1 0,1 1-6 16,2 5 5-16,2 6-1 0,-1 4 1 0,0 5 6 16,1 3-9-16,-2 6-3 0,5 5-3 0,-2 2-1 15,4 4 4-15,-1 4 2 0,3 3-1 16,2 2-2-16,-2 3 1 0,2 0-1 0,1 5 3 15,1 3 1-15,0 4-4 0,-3 5-2 0,-2 5-2 16,-2 2-6-16,-2 7 3 0,-6-2-2 0,-3 3-2 16,-6 1 3-16,-2 2-3 0,0 2 2 0,-10-1 4 15,-5 3 4-15,-3-3 4 0,-8 2 5 16,-2-3 0-16,-3-1 0 0,-3-4 2 0,-2-2-3 16,1-2 4-16,2-3-1 0,1-3-2 0,5-2 4 15,4-4-6-15,4-1 0 0,6-3-6 16,7-4-13-16,2-1-53 0,4-2-61 0,6-3-48 0,8 0-77 15,5-2-74-15,7-9-118 0,4-5-170 16,-7 2-221-16,-5 3 429 0</inkml:trace>
  <inkml:trace contextRef="#ctx0" brushRef="#br0" timeOffset="866016.3386">21287 17001 286 0,'0'0'484'0,"0"0"-225"15,0 0-121-15,0 0-1 0,0 0 45 0,0 0 45 16,0 0-4-16,0 0-33 0,0 0-38 15,-11 180-36-15,3-139-26 0,0 2-15 0,0 2-11 16,0-4-5-16,-2 2-1 0,2-2-6 0,-1 1-8 16,2-2-8-16,-4-3-11 0,3-4-3 15,-2-2 2-15,0-3 1 0,0-4 6 0,2-4 2 16,-1-3-2-16,2-3 1 0,3-7-1 0,-1-1 4 16,4-4 3-16,-1-2 6 0,2 0 11 0,0-2 6 15,0-4 1-15,0-5-10 0,0-5-17 0,0-4-14 16,0-5-8-16,0-5-2 0,3-4-1 0,2-4-1 15,0-6-2-15,5-3-3 0,0-2-2 16,3-2 1-16,1-2 0 0,4-2 1 0,-1-3-3 16,2 3-1-16,-2 2-4 0,3-1-1 0,-1 5 1 15,1 3-3-15,-1 4 0 0,-2 6-3 0,1 1-7 16,0 10-5-16,0 5-2 0,0 6-2 16,-1 4 1-16,2 6 1 0,0 4 2 0,2 0-2 15,-2 4 8-15,0 9-1 0,-2 2-6 0,-2 5-2 16,-3 3-13-16,-3 5-6 0,0 0-7 15,-8-1-2-15,-1 2 4 0,-1 0 3 0,-9 0 10 16,-2 2 9-16,-6 0 9 0,-3 0 8 0,-3 1 7 16,-3 0 5-16,-2 1 0 0,-2-3 3 0,0-1 5 15,1-2-2-15,0 1 5 0,1-1 0 16,3-3-1-16,0-1 2 0,4 0 0 0,3-2 0 16,3 1-3-16,3-2 2 0,6-1-4 0,3-3 2 15,2 1-1-15,2 0-1 0,2 0 2 0,8 2-1 16,0-1 0-16,8 0 2 0,1 1-2 0,4-1-1 15,3-1-2-15,2 0-2 0,3 0-8 16,1-2-9-16,2-1-9 0,-2-1-10 0,-1-2-9 16,0-3-33-16,-1-2-85 0,-2-1-144 0,-4-4-159 15,-5-1-258-15,-7 0-410 0</inkml:trace>
  <inkml:trace contextRef="#ctx0" brushRef="#br0" timeOffset="866351.8154">22008 17192 620 0,'0'0'395'16,"0"0"-139"-16,0 0-39 0,0 0 19 0,0 0 34 16,0 0 2-16,0 0-45 0,0 0-77 0,0 0-62 15,0 0-36-15,0 0-22 0,0 0 3 16,-136-39 4-16,105 72 6 0,0 5 3 0,-1 3 1 16,4 2-5-16,0 1-8 0,5 3-6 0,0-5-12 15,6 2-8-15,2-5-3 0,9-3-6 0,-1-4 4 16,6-4-3-16,1-4-1 0,1-3 4 15,6-4-6-15,-1-1 4 0,4-4 0 0,6-1-2 16,0-4 7-16,3-4-3 0,6-1 1 0,-3-2 1 16,2-6 4-16,2-6 4 0,-3-4-1 0,0-4 5 15,0-3-9-15,-2-3 1 0,-4-5 2 0,0 0-4 16,-6-7 3-16,-1-3-4 0,-2-4-5 16,-5-2-4-16,2-2-8 0,-5-3-6 0,0 1-10 15,0 2-2-15,-1 4-4 0,-4 6-1 0,4 6-3 16,-1 9-23-16,1 4-35 0,1 8-55 0,0 4-112 15,0 5-172-15,2 3-157 0,0 0-274 0,1 0 238 16</inkml:trace>
  <inkml:trace contextRef="#ctx0" brushRef="#br0" timeOffset="866965.2389">22239 17098 1400 0,'0'0'926'0,"0"0"-618"0,0 0-142 16,0 0-22-16,0 0 9 0,0 0 5 15,0 0-9-15,0 0-29 0,0 0-38 0,0 0-24 16,0 0-27-16,0 0-18 0,0 0-12 0,0 0-5 16,22-64 1-16,-25 85 3 0,-3 10 6 0,1 2-2 15,-1 6 3-15,4 2-5 0,0 1-1 0,-2-1 3 16,4 2-8-16,0-3 5 0,0 0-2 16,0-4-6-16,-1 2 5 0,1-8-2 0,-1-4 0 15,1-4 3-15,-1-6 1 0,0-5 1 0,0-3-1 16,1-5 1-16,-1-2 2 0,1-1 3 0,-2 0 9 15,0-4 0-15,1-6 1 0,0-3-3 16,-2-8-5-16,1-6-2 0,-2-3-3 0,2-6 2 16,2 0-4-16,0-4 0 0,0-2 2 0,0-3-2 15,2 0 0-15,5-3-2 0,1-1 0 0,-2 2 0 16,3-3-2-16,-1 3 8 0,3 2-7 0,-2 4 1 16,-1 4 1-16,0 5-8 0,-2 5 7 15,-1 9-2-15,-2 8-2 0,-2 5 0 0,-1 3-5 16,1 2-4-16,1 0-4 0,2 8 3 0,-1 5 2 15,5 1 6-15,-1 6 5 0,1 2-1 16,3 1 1-16,3-2 0 0,-2-1-4 0,1 1 5 16,2-4-4-16,-1 1 0 0,-1-3 2 0,5-3-2 15,-2-2 2-15,-1-4-1 0,0-1 4 0,0-4 2 16,-1-1 1-16,2 0 1 0,-4-1-2 16,3-6 2-16,-4 0-1 0,-1-3 2 0,0 1 2 15,-1-2-1-15,-3 0 2 0,2-3 0 0,-1 3 1 16,-3 0 2-16,2 0 0 0,-3 3 3 0,-2 2-1 15,0 1 0-15,-1 4 0 0,0 1-4 0,0 0-3 16,0 0-10-16,0 3-4 0,0 6-3 0,-1 8 2 16,1 6 9-16,-1 9 5 0,0 7 1 15,-1 4 0-15,0 1-6 0,0 4 2 0,1-2-1 16,0 0 2-16,1-2 1 0,0-2-4 0,0-1-1 16,0-3-5-16,0 1-2 0,0-2-2 15,0-2-12-15,0-2-12 0,0-5-23 0,0-3-68 16,0-3-112-16,0-9-289 0,0-5-885 0</inkml:trace>
  <inkml:trace contextRef="#ctx0" brushRef="#br0" timeOffset="868476.1377">24305 16578 0 0,'0'0'0'0,"0"0"0"0,0 0 0 0</inkml:trace>
  <inkml:trace contextRef="#ctx0" brushRef="#br0" timeOffset="869321.382">23928 16857 0 0,'0'0'0'0,"0"0"401"0,0 0 38 0,0 0-14 15,0 0-57-15,36-185-48 0,-31 155-66 0,1-1-65 16,-1 1-33-16,0 2-24 0,-2 3-21 0,-2 5-13 16,0 4-11-16,1 3-6 0,-2 6-11 15,0 2-8-15,0 3-14 0,0 2-22 0,0 0-19 16,-2 8-19-16,0 9-3 0,-1 9 7 0,-4 9 10 16,-3 13 10-16,-1 6 0 0,-2 6-6 15,2 1-1-15,-2 3-2 0,2-3 2 0,4-2-1 16,-2-2 0-16,1-4-1 0,-2-1-3 0,2 0 2 15,-1-5-2-15,4-4 4 0,-3-3-1 16,1-5-3-16,4-6 1 0,-1-3-5 0,-1-5 1 16,3-4 1-16,-1-3 3 0,1-4-1 0,0-3 5 15,2-2-2-15,0-3-3 0,0-2 3 0,0 0 8 16,0 0 4-16,0-5 8 0,4-3 3 16,0-4-8-16,-1-5 1 0,4-6-6 0,1-5 0 15,0-3-2-15,-1-7 0 0,2 0 0 0,0-3-2 16,0-2 2-16,-2-4-4 0,-2 0 2 0,2-2-5 15,-3-2-1-15,4 1 1 0,-5-4-1 16,4-3-1-16,-4 2 2 0,4 1-4 0,-2 0-1 0,2 2 0 16,1 2 0-16,1 0 0 0,0 4 1 15,2 5 0-15,0 4-4 0,1 8-1 0,-1 5-4 16,4 5-1-16,-1 5 2 0,1 5-1 0,2 4 0 16,-1 4-1-16,0 1 1 0,3 3 2 0,0 8 2 15,0 3 3-15,-5 6 0 0,3 2-6 16,-5 8-4-16,0 4 0 0,-3 7-1 0,-2 3 4 15,-5 6 3-15,-2-2-3 0,0 3 1 0,-6-2 0 16,-4-1 1-16,-5-3 2 0,-3-1 4 16,-4-4-5-16,0-3 2 0,-6-3-2 0,3-4-2 15,-1-2 5-15,2-3 1 0,-1-4 1 0,6-4-2 16,3-2-2-16,3-4-6 0,4-3-11 0,4-4-25 16,4-2-73-16,1-2-36 0,9 0-30 15,3-8-60-15,4-4-85 0,5-7-182 0,-7 4-284 16,-1 4-80-16</inkml:trace>
  <inkml:trace contextRef="#ctx0" brushRef="#br0" timeOffset="869587.8264">24415 16613 309 0,'0'0'709'0,"0"0"-244"0,0 0-195 16,0 0-113-16,0 0-49 0,0 0-14 0,0 0 4 16,0 0 10-16,0 0-1 0,0 0 1 0,0 0-7 15,0 0-16-15,6 167-12 0,-12-123-8 16,3 3 0-16,-4-3 2 0,2-1 3 0,-1 0-8 15,0-2-7-15,1 1-12 0,-4 1-8 0,5-2-3 16,-2-1-10-16,0-3 0 0,2-3-3 0,3-5 0 16,0-6 0-16,1-5-1 0,0-2-5 15,1-4-6-15,1-1-1 0,5-3-3 0,-3-2 1 16,4-3 2-16,3 0-2 0,-1-3 2 0,6 0-3 16,0 0 0-16,6-3-4 0,3-5-6 15,1-1-10-15,1-4-21 0,4-1-30 0,0-1-57 16,5-1-72-16,-2-6-88 0,2-1-159 0,-10 3-358 15,-8 6-579-15</inkml:trace>
  <inkml:trace contextRef="#ctx0" brushRef="#br0" timeOffset="870030.4032">24964 16479 1500 0,'0'0'557'0,"0"0"-410"15,0 0-76-15,0 0-30 0,0 0-11 0,0 0 11 16,0 0 13-16,0 0 7 0,0 0 10 15,0 0 0-15,0 0-2 0,0 0-9 0,-88 169-10 16,75-118-5-16,2 1-1 0,1 0-1 0,0 2-2 16,1-5-4-16,3-1-9 0,-2-4-7 15,-1-4-4-15,0-2-4 0,3-5-1 0,0-5 0 16,-2-1-7-16,5-5-1 0,-3-3-4 0,4-5 1 16,0-5 2-16,1-4 4 0,1-5 5 0,0 0 6 15,0 0 10-15,0-3 11 0,0-7 1 16,1-4-4-16,2-3-11 0,0-10-15 0,3-5-3 15,2-5-2-15,-1-3 2 0,2-4 0 0,3-5 1 16,0-4 0-16,1-2-2 0,1-6 2 16,0 1-3-16,0-2 1 0,1 4-1 0,-1 0 3 15,-3 6-2-15,0 4 0 0,2 8 1 0,-4 11 2 16,-2 7 2-16,0 11 2 0,-3 3-10 0,-3 6-4 16,1 2-5-16,1 0-6 0,-1 8 7 15,0 5-2-15,6 9 4 0,-3 9 1 0,2 10 5 0,0 7 0 16,-3 7 0-16,3 3 0 0,-2 2-3 15,2 0 2-15,-1-1-4 0,-1 0 1 0,2-5 1 16,-3-3-2-16,5-5 1 0,-2-4-1 0,0-1-5 16,2-3-3-16,0-3-4 0,0-3-11 0,1-2-15 15,1-3-43-15,-1-4-105 0,0-5-168 16,0-4-415-16,-4-6-873 0</inkml:trace>
  <inkml:trace contextRef="#ctx0" brushRef="#br0" timeOffset="870213.5277">24713 16987 1921 0,'0'0'59'0,"0"0"-115"16,0 0-40-16,0 0-2 0,0 0 20 0,0 0 52 15,0 0 10-15,0 0-7 0,152-108-42 0,-106 92-126 16,3-3-254-16,4-1-206 0,-12 6 416 0,-14 4 235 15</inkml:trace>
  <inkml:trace contextRef="#ctx0" brushRef="#br0" timeOffset="870419.1352">25545 16593 0 0,'0'0'0'0,"0"0"0"0,0 0 25 15,0 0 444-15,127-126-21 0,-118 109-26 0,-5 4-47 16,-4 4-52-16,0 4-70 0,-1 0-60 16,-6 2-53-16,-3 0-53 0,0 3-34 0,-3 0-22 15,-4 8-14-15,0 6 0 0,-4 10 0 0,-3 4 0 16,0 8 3-16,1 4 4 0,-3 6 2 15,1 2-2-15,-2 4 6 0,1 0-5 0,2 1 0 16,5 3-2-16,0-5-8 0,4-4 1 0,3-2-10 16,3-4-5-16,3-4-3 0,5-2-10 0,1-4-3 15,6-1-6-15,5-6-8 0,5-1-8 16,6-5-27-16,4-4-85 0,5-4-75 0,5-3-151 16,-11-6-364-16,-5-1-640 0</inkml:trace>
  <inkml:trace contextRef="#ctx0" brushRef="#br0" timeOffset="870699.5352">26196 16428 1756 0,'0'0'236'16,"0"0"-121"-16,0 0-78 0,0 0 2 16,0 0 23-16,0 0 24 0,-118 17 7 0,91 5-9 15,-1 6-14-15,-2 4-19 0,0 8-11 0,1 3-1 16,1 3-1-16,0 3 4 0,5 1 2 0,1 3 1 15,1 1 0-15,4-6-7 0,2-1-7 16,4-3-9-16,1-4-7 0,6-3-5 0,2-5 2 16,2-5 3-16,2 0-5 0,7-4 1 0,1-4-6 15,2 0-3-15,3-2 2 0,3-3 1 16,4-2 1-16,3-1-2 0,0-2-11 0,3-1-7 16,1-4-2-16,1-2-3 0,-2-2-17 0,0 0-48 15,1-3-97-15,-2-5-141 0,0-3-213 0,-9 2-408 16,-5 2-12-16</inkml:trace>
  <inkml:trace contextRef="#ctx0" brushRef="#br0" timeOffset="870963.3842">25817 16984 1804 0,'0'0'276'0,"0"0"-166"0,0 0-71 15,0 0 17-15,0 0 38 0,0 0 31 0,0 0 14 16,0 0-17-16,0 0-29 0,0 0-21 16,0 0-11-16,0 0-15 0,0 0-16 0,115-27-12 15,-72 21-10-15,1 1-6 0,1-1-10 0,1 0-16 16,-4-1-36-16,-2 0-98 0,-11 2-391 0,-11 2-784 15</inkml:trace>
  <inkml:trace contextRef="#ctx0" brushRef="#br0" timeOffset="872201.5085">25784 16331 2203 0,'0'0'184'15,"0"0"-164"-15,0 0-23 0,0 0-14 16,-94-159-14-16,61 127-5 0,-6-2 5 0,-7-3 3 16,-5-1 17-16,-9-2 13 0,-5-3 15 0,-8-2 18 15,-2-2 13-15,-7-2 9 0,-5 0 1 0,-8 0-6 16,-6-2-11-16,-8-1-13 0,-6-2-10 0,-8 2-7 16,-8 0-5-16,-5 1 24 0,-11 1 5 15,-1 0 2-15,-11-2 4 0,-7 2-26 0,-12-1-9 16,-9 2 1-16,-11 3-3 0,-7 1-1 0,-6 4 1 15,-4-2-1-15,-5 2 5 0,-3 2 6 16,-5 6 6-16,-4 5 5 0,-2 4 1 0,-1 8-1 0,-5 4-5 16,-4 5-5-16,-4 7-6 0,-2 2-4 15,-6 10-3-15,0 8-3 0,-2 6 0 0,-3 7 1 16,0 3 1-16,1 8 1 0,3 3 2 0,0 3 5 16,1 6 1-16,8 5 9 0,1 4 8 15,8 2 4-15,7 2 6 0,9 2 2 0,5 1-7 16,8 0-1-16,8 5-8 0,7-1-6 0,5 1-8 15,9 3-2-15,10-2-3 0,5 2-4 0,11 0 6 16,6 1-1-16,15 4-2 0,10 1 4 16,11 3-3-16,9 0 1 0,11 1 2 0,15 2 0 15,10 2-1-15,14 1-2 0,9-3-1 0,15 0-2 16,14 0 1-16,9 1 1 0,9-1 4 0,18-2 4 16,16 2 3-16,10-6 2 0,20-5-4 15,17-4 0-15,17-5 1 0,17-7-2 0,23-7 2 16,14-7-7-16,22-5 0 0,13-6-2 0,18-4 0 15,12-6 4-15,20-7-2 0,8-4 3 0,14 0-3 16,8-2-3-16,16 0 0 0,5 3-3 0,7 1 8 16,7 2-4-16,2 2-2 0,4-1 0 15,3 3-5-15,1-3-1 0,2 1 1 0,0-2 3 16,6 0-4-16,0-2 5 0,3-1-1 0,5 0-3 16,2-2 0-16,-1-2 0 0,3-2-10 0,-1-2 2 15,-7-4-2-15,-1-4-10 0,-10-4 3 16,-4 0-6-16,-12-6-2 0,-6-8 0 0,-10-4 6 15,-13-5 5-15,-8-5 4 0,-9-7 11 0,-13-5 4 16,-14-6 3-16,-12-6 3 0,-12-5 0 16,-17-7 3-16,-13-4 0 0,-12-4 0 0,-17-2-4 15,-10-2 1-15,-16-6-2 0,-10-2 5 0,-13-5 1 16,-12-4 2-16,-10-2 2 0,-8-3 1 0,-7 2 4 16,-8-4 0-16,-6 3-3 0,-4-1-2 15,-8 1-4-15,-6 0-3 0,-9 1-1 0,-6 1-4 16,-10-2-5-16,-5-2-2 0,-19 3-2 0,-13-2 1 15,-14-2-1-15,-15 2-2 0,-16 0 2 0,-19 1 1 16,-18-2 4-16,-15 2 3 0,-22 0 0 16,-19 1-2-16,-18 6-2 0,-18 1 1 0,-16 3-2 15,-16 8 2-15,-17 3 2 0,-8 6-2 0,-14 4 1 16,-11 5 2-16,-7 7-6 0,-14 5 3 0,-9 3 0 16,-5 9-4-16,-10 3-4 0,0 7-25 0,-8 8-58 15,1 9-65-15,-3 7-95 0,-3 4-228 0,90 7-318 16,87 0-658-16</inkml:trace>
  <inkml:trace contextRef="#ctx0" brushRef="#br0" timeOffset="890923.0386">15315 14664 1536 0,'0'0'-5'0,"0"0"-64"0,0 0 15 0,0 0 63 0,0 0 5 16,0 0 1-16,0 0-6 0,140 27 6 0,-90-18 18 15,9 1 10-15,11 0 17 0,4 1 5 16,12 3-1-16,4 1-6 0,6 4-8 0,6 2-18 16,10 4-10-16,5 4-9 0,7 3-9 0,7 2-6 15,5 3-4-15,12-4-7 0,6 0-4 16,8-2-10-16,10-3-8 0,6 0 6 0,10-7 0 15,7-4 14-15,10-6 10 0,12-8 2 0,9-3 5 16,10-3 2-16,9-11 2 0,10-2 4 0,5-6-2 16,4-3 4-16,5-3 3 0,1-5 1 15,0-6-1-15,3-5 0 0,-1-6-1 0,-5-7 2 16,-4-3 2-16,-8-6-3 0,-5-3 2 0,-14-6-2 16,-9-5-1-16,-10-8 1 0,-17-4-2 15,-10-9-4-15,-14-3-3 0,-16-5-3 0,-17-8-1 16,-15-5 0-16,-17-8 0 0,-18-2 11 0,-16-1 9 15,-14-2 2-15,-17-2-3 0,-12 1-4 0,-15 1 5 16,-11 0 14-16,-9 2 16 0,-19 3 4 0,-12 1-9 16,-16 5-12-16,-16 1-16 0,-18 5-8 15,-18 1-8-15,-20 4-7 0,-18 4-4 0,-21 7-10 16,-22 8-7-16,-17 6-8 0,-21 10-12 0,-19 9-5 16,-22 9-8-16,-14 10-4 0,-21 14 3 15,-18 11 2-15,-14 14 9 0,-19 11 12 0,-18 8 13 0,-13 18 11 16,-18 12 10-16,-10 14 1 0,-14 13-1 15,-7 14 0-15,-6 15-7 0,-3 17-5 0,-1 16-6 16,6 16 1-16,7 15 1 0,16 16 6 0,11 12-8 16,19 16-10-16,14 13-23 0,22 10-31 15,20 12-29-15,25-1-26 0,30-2-17 0,26-6-20 16,31-15-10-16,30-14-85 0,57-57-127 0,50-53 286 16</inkml:trace>
  <inkml:trace contextRef="#ctx0" brushRef="#br0" timeOffset="892058.4106">8935 14011 2318 0,'0'0'98'0,"0"0"-79"16,0 0-35-16,0 0-14 0,0 0 4 15,0 0 10-15,13-172 4 0,6 140 15 0,3-2 11 16,7-2 14-16,2-3 16 0,7-4 13 0,2-2 8 16,4-3 6-16,4-3-2 0,2-1-5 15,3 0-10-15,-1 0-14 0,-1 2-15 0,0 6-14 16,-4 4-8-16,-3 3-9 0,-4 5 0 0,-5 1-3 15,-1 5-2-15,-7 2-2 0,-2-1-1 0,-3 3-3 16,-5 1-2-16,-4 4 1 0,-4 3 0 16,-4 5 4-16,-1 5 1 0,-4 0-7 0,0 4-19 15,-6 0-19-15,1 0-29 0,-5 0 4 0,-1 5 19 16,-3 3 21-16,0 3 29 0,-3 3 6 0,1 2 6 16,-2 4 2-16,0 0 4 0,-1 2 5 15,6-1 4-15,-2 1 4 0,2 2 4 0,3 3 6 16,0 3 1-16,4 6 4 0,1 8 3 0,1 6 1 15,1 8 2-15,3 7 0 0,0 6-5 0,0 3-3 16,3 5-4-16,1 0-3 0,2 1-2 16,-2-2-4-16,3 0-4 0,-4-6-1 0,3-3-4 15,-3-4-2-15,-1-7-1 0,1-3-5 0,1-7-1 16,-2-7-1-16,-1-5-9 0,5-9-8 0,-2-2-20 16,1-7-61-16,0-5-95 0,4-5-177 0,-3-3-372 15,-1-4-432-15</inkml:trace>
  <inkml:trace contextRef="#ctx0" brushRef="#br0" timeOffset="892344.2566">10217 12842 2780 0,'0'0'148'15,"0"0"-93"-15,0 0-49 0,0 0-15 0,0 0-8 16,0 0-2-16,0 0 0 0,0 0 0 0,-128 51 7 15,105-16 7-15,0 6 6 0,-2 4 3 0,2 6 2 16,0 1 0-16,-2 3-1 0,2 4 1 0,2 3 3 16,1 1 1-16,4 0 2 0,1-3 2 0,5-2 2 15,5-2-1-15,5-6 1 0,0 0-3 16,11-3-4-16,3-6 1 0,10-2 0 0,3-6 0 16,7-2 1-16,8-6-4 0,4-6-1 0,6-6-2 15,7-9-7-15,2-4-2 0,1-4-15 16,3-12-17-16,-2-3-41 0,-7-4-101 0,-3-4-218 15,-16 6-401-15,-14 7-476 0</inkml:trace>
  <inkml:trace contextRef="#ctx0" brushRef="#br0" timeOffset="892858.5308">10072 13301 3220 0,'0'0'76'15,"0"0"-77"-15,0 0-50 0,0 0-22 0,0 0-9 16,0 0 8-16,0 0 28 0,0 0 20 0,0 0 18 16,126-143 16-16,-96 117 0 0,1 0-1 15,2-2-2-15,-2 1-5 0,2-4 2 0,-3 2 0 16,-3 0-1-16,-1-1 3 0,-3 3-1 0,-4 2 2 16,-1 2 2-16,-5 4 6 0,2 0 1 0,-2 2 0 15,-1 1 3-15,-3 1-3 0,0 0 3 0,-2 0 2 16,2 2 0-16,-3 1 2 0,-4 1 2 0,1 2 5 15,-3 2 0-15,0 2 6 0,0 0 9 16,0 4-3-16,-4-1-1 0,0 2-15 0,-2 0-17 16,-2 0-7-16,-1 2-5 0,-3 6 5 0,-3 3-1 15,-2 6 2-15,-5 5 0 0,0 4-2 16,-3 3 2-16,3 4 0 0,-1 2 1 0,2 2-3 16,3 2 2-16,2 3 0 0,3-2-1 0,3 0 3 15,7-5-2-15,3-3 1 0,0 0 1 16,3-2-3-16,9-2 0 0,3-3 2 0,5-2-3 15,3-1 3-15,4-4-2 0,5-3-1 0,1 2 0 16,6-1 0-16,0-1 2 0,3 0-1 0,-2 4 1 16,-3-1-3-16,-2 3-3 0,-5 0-1 15,-5 2-3-15,-3-2 1 0,-4 1 0 0,-3 1 0 16,-5-3 1-16,-4-2-4 0,-2-1 0 0,-3-2 0 16,-1 1 1-16,-4-2 4 0,-4 1 5 15,-5 1 2-15,-3-3 0 0,-3 2 0 0,-4-2-10 0,-4-1-23 16,-2-3-33-16,-2-1-35 0,-2-3-35 0,-3-2-26 15,0-3-34-15,-1-2-79 0,3-8-252 16,7 0-275-16,13 2-213 0</inkml:trace>
  <inkml:trace contextRef="#ctx0" brushRef="#br0" timeOffset="893174.7332">10780 12969 2438 0,'0'0'252'0,"0"0"-165"0,0 0-53 0,0 0-4 16,0 0 1-16,0 0 6 0,117-130 11 0,-102 112 22 16,0-3 15-16,-3 3 5 0,2 2-6 0,-2-2-19 15,-2 4-15-15,-1 1-8 0,-1 2-8 16,-1 0-5-16,-3 5 0 0,-1 0-3 0,-1 5-3 16,-2-1-3-16,1 2-7 0,-1 0-6 0,0 0-5 15,0 5 1-15,3 3 1 0,-3 9 4 0,2 7 0 16,2 9 0-16,-2 9-2 0,0 5 2 15,-1 6 0-15,-1-1 0 0,0 0-2 0,0 0-4 16,0-4-1-16,-3-3 0 0,0 0 1 0,-1-4-1 16,0 0-2-16,-1-5-4 0,0 0-7 0,-1-4-13 15,-1-3-36-15,-2-1-39 0,1-4-52 16,1-1-69-16,3-1-68 0,2-3-157 0,2-2-218 16,0-6-409-16,0-5 422 0</inkml:trace>
  <inkml:trace contextRef="#ctx0" brushRef="#br0" timeOffset="893322.1228">11435 13161 3502 0,'0'0'115'0,"0"0"-111"0,0 0-36 16,0 0-30-16,0 0-49 0,0 0-51 0,0 0-60 15,0 0-53-15,0 0-99 0,0 0-198 0,-122-8-512 16</inkml:trace>
  <inkml:trace contextRef="#ctx0" brushRef="#br0" timeOffset="893676.8339">8786 14727 3878 0,'0'0'-24'0,"0"0"-46"0,0 0-17 15,0 0-36-15,0 0-24 0,149-38 8 0,-79 8 13 16,14-12 39-16,10-5 48 0,13-6 40 16,5-5 13-16,8-1-3 0,6-3-4 0,7-4-2 15,7 1-3-15,3-3 4 0,5 0-3 0,2 0 1 16,2 3 1-16,2 0-2 0,-3 4 3 15,-4 4-1-15,-8 6 0 0,-9 7 1 0,-10 2-3 16,-14 9 0-16,-12 3-3 0,-13 5 1 0,-14 3-1 16,-11 5 3-16,-12 3 0 0,-13 5-1 0,-10 3-2 15,-11 3-3-15,-6 1-13 0,-4 2-10 0,-12 0-17 16,-8 2-26-16,-8 5-34 0,-10 7-45 16,-12 5-70-16,-11 7-175 0,12-5-267 0,11-5-376 0</inkml:trace>
  <inkml:trace contextRef="#ctx0" brushRef="#br0" timeOffset="893990.276">8950 14940 3006 0,'0'0'128'0,"0"0"-101"16,0 0-60-16,0 0-11 0,0 0 4 0,0 0 16 15,0 0 41-15,140-66 24 0,-72 29 14 0,14-7 14 16,9-4 6-16,10-1-2 0,10-3-12 0,5-2-6 15,10-3-10-15,6-1-6 0,7-2 3 16,3 0-3-16,10-4-4 0,3 4-1 0,5 0-10 16,1 2-2-16,1 1-7 0,0 1-2 0,0 1 0 15,-3 3-2-15,-3 0-2 0,-10 4-5 16,-10 4 1-16,-12 4 0 0,-18 3 6 0,-14 0 2 16,-11 5-2-16,-18 3 0 0,-12 3-4 0,-10 3-4 15,-12 5 1-15,-10 5-1 0,-8 2 1 0,-6 4 0 16,-5-1-5-16,0-1-19 0,-5-2-23 0,-6-1-40 15,-3-3-55-15,-7-1-73 0,-6 2-164 16,4 2-738-16,6 6-685 0</inkml:trace>
  <inkml:trace contextRef="#ctx0" brushRef="#br0" timeOffset="895764.5836">12523 16137 643 0,'0'0'136'16,"0"0"-16"-16,0 0-13 0,0 0-18 0,-119-132-18 15,107 118-19-15,3 3-12 0,1 2 20 16,6 5 36-16,1 1 13 0,1 1-47 0,0 2-55 15,4 0-34-15,5 5-13 0,6 5 39 0,4 4 36 16,6 6 6-16,6 3-1 0,4 3 13 0,3 5-3 16,9 2 5-16,2 1 7 0,4 5-9 15,4 1-3-15,4-2-10 0,4 0-12 0,-1 0-8 16,1-5-4-16,1 0-4 0,-5-3-1 0,-2-1-3 16,-6-1-2-16,-2-2-2 0,-6 2-1 15,-4 0-1-15,-6 3-3 0,-4 2-1 0,-3 2-1 16,-8 4-1-16,-3-1-2 0,-3 3-1 0,-3 0-2 15,-5 0-3-15,-1-3-2 0,-3-1-1 0,0-1 0 16,-2 0-2-16,0-3-3 0,0 0-6 0,0-6-5 16,0-2-20-16,0-7-167 0,0-4-147 15,3-5-266-15,-1-4-35 0</inkml:trace>
  <inkml:trace contextRef="#ctx0" brushRef="#br0" timeOffset="896375.2661">11814 15922 1318 0,'0'0'77'0,"0"0"-23"0,0 0-11 15,0 0-18-15,0 0-18 0,-36-161-19 0,37 150-19 16,4 3-7-16,1 4 5 0,0 3-2 0,2 1-6 16,0 5 2-16,2 8 0 0,2 5 11 15,0 7 19-15,2 5 22 0,1 9 18 0,-3 2 12 16,2 7 9-16,1 4 0 0,-4 5-4 0,1 5-5 16,-2 5-6-16,0 4-8 0,-1-1-2 0,0-1-6 15,0-1-5-15,-3-4-1 0,2-4-3 0,1-5 2 16,0-6 1-16,1-6 2 0,-1-4-1 0,-1-8-1 15,-1-3-3-15,0-6-3 0,-2-6 0 16,-1-5-3-16,-3-5 1 0,0-1 2 0,-1-2 11 16,0-3 21-16,0 2 34 0,0-2 23 0,-1 0 1 15,-3-2-18-15,-1-7-31 0,-2-1-24 16,-1-7-7-16,1-5-2 0,-3-6-2 0,-1-4 0 16,1-5-6-16,0-4 0 0,0-5 0 0,0-5 2 15,0-2 0-15,-3-4-1 0,3-3 1 0,-2 0-3 16,2-1 3-16,1 1-2 0,2 3-1 15,-2 0 1-15,4 8 2 0,3 4 4 0,0 7 5 16,2 4 4-16,2 9 3 0,3 3-5 0,2 6-10 16,3 4-11-16,3 1-9 0,4 4 1 0,3 1 0 15,5 1 4-15,3 4 2 0,2 1 0 16,3 0 3-16,0 3 0 0,6 6 4 0,0 1-1 16,2 6 1-16,0-1-1 0,3 4-2 15,3 1 0-15,1 1-1 0,3 2 0 0,3 3 0 16,3 0 1-16,4 0 1 0,4 2-1 0,5-2 2 0,2-1-1 15,8-2-1-15,3-1 1 0,7-1-3 16,7-4-1-16,6-3-7 0,6-3-97 0,9 2-299 16,-30-4-467-16,-27-3-374 0</inkml:trace>
  <inkml:trace contextRef="#ctx0" brushRef="#br0" timeOffset="896874.3235">22487 18737 2813 0,'0'0'98'0,"0"0"-29"0,0 0-23 0,0 0-24 15,0 0-14-15,0 0-5 0,0 0-10 16,0 0-1-16,0 0-18 0,0 0-72 0,0 0-153 16,0 0-401-16,-72-123-770 0</inkml:trace>
  <inkml:trace contextRef="#ctx0" brushRef="#br0" timeOffset="897038.3376">22201 18320 3501 0,'0'0'-84'0,"0"0"-352"0,0 0-672 0,0 0-713 0</inkml:trace>
  <inkml:trace contextRef="#ctx0" brushRef="#br0" timeOffset="897198.302">22368 18281 3514 0,'0'0'0'0,"0"0"-44"0,0 0-169 0,0 0-652 16,0 0-952-16</inkml:trace>
  <inkml:trace contextRef="#ctx0" brushRef="#br0" timeOffset="899641.9402">9821 15603 2088 0,'0'0'95'16,"0"0"-40"-16,0 0-25 0,0 0-14 15,-37-189 10-15,32 158 20 0,-3 3 26 0,3 1 26 16,-2 6 17-16,0 3-1 0,4 7-22 0,-2 3-5 16,2 5-12-16,2 1-17 0,1 2-12 0,-1 0-34 15,1 4-24-15,0 9-4 0,0 8 0 0,0 14 12 16,0 6 8-16,1 11 2 0,0 6 0 16,4 4-4-16,-1 2-2 0,0-1 0 0,0-3 0 15,-1-2 3-15,2-3-1 0,-2-3 1 0,-2-2 0 16,2-6-3-16,0-7 4 0,-2-6 1 0,1-7 4 15,-2-3 3-15,1-9-2 0,-1-3 0 0,0-6 4 16,0-2 7-16,0-1 18 0,0 0 28 16,0-4 15-16,-3-8-2 0,-1-5-17 0,-1-10-30 15,-2-6-21-15,2-9-3 0,-2-3-4 0,-1-8 1 16,5-2-2-16,-5-2-3 0,5-1 3 16,-4-2 0-16,2-2 1 0,-1 0-1 0,3 2-3 15,-2 2 0-15,4 3-1 0,0 8 4 0,1 7-2 16,0 7 0-16,0 8-2 0,1 5-3 0,2 6 1 15,2 5-4-15,0 6-2 0,2 1-1 16,2 2-2-16,2 7 1 0,1 5 5 0,3 6 1 16,2 5 4-16,0 5 2 0,3 1 0 0,0 2-3 15,0 1 2-15,1-1-1 0,0-2 0 16,-2-2 5-16,2-1-5 0,-2-1 2 0,0-5-4 16,-2-2-2-16,-2-2 4 0,0-4 1 0,-1-3 2 15,-2-4-1-15,-1-2 1 0,-1-3-2 0,0 0 2 16,-1-6 3-16,-1-3 1 0,-3-7 3 0,3-1-1 15,1-5-2-15,-4-3 2 0,2-6-3 0,-1-2 2 16,-2-5 0-16,1 0-2 0,-1-2-1 16,-2-1 0-16,2 1 0 0,0 2 0 0,-2 4 2 15,3 6 0-15,-2 5-3 0,-1 5 5 0,2 5-2 16,-2 5-1-16,-1 5 2 0,0 3-10 0,-1 0-6 16,1 5-3-16,1 7 2 0,5 7 5 15,-1 6 7-15,5 7 2 0,-1 5 0 0,2 2-1 16,0 3-2-16,-1 2-1 0,0 1 1 0,0 0-1 15,-1-3-1-15,0 0-1 0,0-4-6 16,0 1 3-16,-1-7-1 0,1-3-5 0,0-3-6 16,1-5-33-16,0-2-71 0,0-7-103 0,3-4-156 15,-5-3-318-15,-3-4-539 0</inkml:trace>
  <inkml:trace contextRef="#ctx0" brushRef="#br0" timeOffset="900205.4982">10637 14636 2701 0,'0'0'331'16,"0"0"-246"-16,0 0-59 0,0 0-41 15,0 0-11-15,0 0 8 0,0 0 13 0,0 0 14 16,0 0 8-16,0 0 7 0,-33 158 0 0,29-109-3 16,0 4 0-16,1 2-1 0,2-2-1 15,0 2-1-15,0 1-4 0,1-2-11 0,-1 1 3 16,1 0-4-16,-2-1 0 0,1-2-1 0,-1-3-5 15,1-4-6-15,0-6-6 0,0-3-3 0,1-7-8 16,0-8-6-16,0-7-8 0,0-5-15 16,0-5-30-16,1-4-45 0,6-5-19 0,-2-9-16 15,4-8-3-15,2-6 15 0,-1-5 4 0,2-3 12 16,3-6 28-16,-2-1 30 0,1-4 21 0,-1-1 20 16,1-3 15-16,-3 0 17 0,1-1 20 15,-1 3 22-15,-1 1 18 0,-1 4 20 0,2 5 15 16,-3 3 8-16,0 6 6 0,0 8-5 0,-2 5-5 15,-2 8-12-15,-2 2-14 0,-1 7-12 0,-1 0-17 16,0 4-1-16,-2 10-5 0,-5 6 2 0,-2 5 3 16,-2 8-4-16,-4 2 0 0,-1 3-1 15,-3-1 2-15,1 2 7 0,-3 0 5 0,1 0 5 16,2 0 7-16,-1-1 1 0,2-3 2 0,4-3-7 16,2-1-8-16,2-5-10 0,3-1-9 0,2-4-5 15,3-3-3-15,1-2-3 0,0-3-3 16,0-2 1-16,2 0-3 0,2-3 2 0,2-2 1 15,1 0 0-15,-2-3 1 0,3 0 2 0,3 0 2 16,-1-3 1-16,1 0 3 0,3 0 0 0,1 0-7 16,0-2-2-16,1-4-4 0,2 1-7 15,-1-1 2-15,2-2-3 0,2-2-1 0,-1 1-2 16,1 0-6-16,3-2-4 0,-1 0-11 0,-2 0-15 16,2 0-31-16,1 0-34 0,-3-2-37 15,0 1-39-15,-2 0-45 0,-3-2-75 0,0 2-121 16,-4-5-202-16,-2 5-331 0,-3 2 533 0</inkml:trace>
  <inkml:trace contextRef="#ctx0" brushRef="#br0" timeOffset="900441.9622">11152 14510 2113 0,'0'0'609'0,"0"0"-405"0,0 0-78 15,0 0-41-15,0 0-11 0,0 0 5 0,0 0-3 16,0 0-6-16,0 0-10 0,0 0-17 15,0 0-17-15,0 0-15 0,0 0-11 0,-42-89 3 16,42 129 7-16,0 11 6 0,1 9 3 0,3 7-3 16,4 5-6-16,0 0-4 0,5-3-1 15,-2-3-4-15,3-2 0 0,-1-6-2 0,1-3-4 16,-1-6-2-16,-2-1-8 0,0-6-9 0,-2-4-17 16,-2-5-45-16,-1-5-94 0,-1-5-167 0,-2-8-479 15,-2-6-935-15</inkml:trace>
  <inkml:trace contextRef="#ctx0" brushRef="#br0" timeOffset="900621.5161">10978 15078 2087 0,'0'0'742'0,"0"0"-582"0,0 0-82 0,0 0-33 16,0 0-2-16,0 0 14 0,0 0 14 0,0 0 2 15,0 0 3-15,0 0-5 0,0 0-9 0,0 0-10 16,132-137-15-16,-97 113-15 0,4 0-8 15,2-4-11-15,6 0-5 0,0-1-10 0,1 0-26 16,1 2-44-16,-4 3-76 0,-2 1-136 0,-16 6-300 16,-8 8-713-16</inkml:trace>
  <inkml:trace contextRef="#ctx0" brushRef="#br0" timeOffset="902424.4819">12114 14610 0 0,'0'0'0'0,"0"0"264"16,0 0 50-16,0 0-38 0,0 0-4 0,0 0-12 15,34-165-30-15,-30 152-28 0,1 2-31 0,-2 4-37 16,-2 2-24-16,0 2-31 0,-1 3-32 0,2 0-28 16,-1 4-19-16,3 7-6 0,-1 6 12 0,4 9 14 15,3 8 12-15,-2 6 3 0,2 5-4 16,1 2-6-16,1 2-5 0,-2 2-5 0,2-2-2 15,-2-3-2-15,0 0-1 0,2-5-1 0,-3-2 0 16,-1-6-5-16,3-4 0 0,-5-2 0 0,0-8-2 16,1-2 1-16,-1-3 0 0,-3-6 1 15,-1-2 3-15,-1-4 7 0,-1-2 11 0,0 0 14 16,0 0 27-16,0-3 20 0,0-4 8 0,-3-3-5 16,-2-6-20-16,-1-2-21 0,-1-7-15 15,0-2-6-15,-1-5-5 0,-2-4-4 0,1-5-2 16,-2-2-3-16,-2-2-4 0,1-1-2 0,-2-3-2 15,1 0-1-15,-3-3 0 0,-1-4 3 0,1 3 1 16,1 0-6-16,2-2 2 0,1 6-1 0,2 3-1 16,2 3 4-16,3 8-3 0,1 4-1 15,4 7-4-15,0 3-3 0,0 5-3 0,7 2-2 16,2 3-2-16,1 0 1 0,5 4 1 0,0-1 2 16,2 3 4-16,1 1-1 0,3 3-1 0,-2 1-2 15,1 0-2-15,1 8-3 0,-4 3 0 0,0 5-1 16,0 1 1-16,-2 1 0 0,0 3 1 15,-4 3 0-15,0 2-1 0,-2 1 2 0,-1 1 0 16,-3 0 3-16,-1 1 0 0,-3 0 1 0,-1-2 1 16,0 1 0-16,-2 2 3 0,-4-5 0 15,-4 3-3-15,1-2 0 0,0-2-6 0,0 0-5 16,1-3-8-16,2-4-25 0,1-3-46 0,1-4-86 16,4 0-154-16,0-6-300 0,0 0-571 0</inkml:trace>
  <inkml:trace contextRef="#ctx0" brushRef="#br0" timeOffset="904301.4955">12932 14564 1391 0,'0'0'164'16,"0"0"-38"-16,0 0-5 0,0 0 36 0,0 0 25 16,0 0 3-16,0 0-25 0,-59-169-26 0,53 157-31 15,0 2-27-15,0 3-18 0,1 4-23 16,0 2-15-16,0 1-15 0,0 0-10 0,-4 8-5 16,1 5 0-16,-2 5 5 0,-6 5 5 15,3 4 2-15,-5 8 1 0,1 0-1 0,-2 5 2 0,3-1-1 16,-3 2-2-16,7-2 2 0,-2 1-5 0,4-2 2 15,4-2-1-15,1-3-1 0,5-3 2 16,0-2-4-16,1-4-3 0,5-2-2 0,2-5-3 16,2-3-1-16,3-5 0 0,0-4 4 0,2-4 3 15,-1-1 4-15,2-6 3 0,0-8 2 0,1-5 3 16,0-6 0-16,2-3 2 0,-2-5-1 16,0-2 0-16,2-5 0 0,-1-4 0 0,-3-3 3 15,1-5 2-15,-3-3 3 0,-2-3 2 0,-2-5 0 16,1-3-6-16,-5-2-3 0,-1-1 1 15,-4 2-2-15,0-1 3 0,-5 0 3 0,-5-3-4 16,0 0 0-16,-2 0 2 0,-1 5-1 0,1 5 1 16,-3 6 2-16,1 8 3 0,4 11-1 15,-1 7-1-15,2 8 0 0,4 8-6 0,1 5 1 16,3 5-11-16,0 3-12 0,1 0-13 0,0 2-10 16,0 10 3-16,2 8 8 0,3 11 12 0,3 9 10 15,0 7 6-15,5 11 2 0,0 4-3 0,0 4 2 16,1 2 0-16,2 2-1 0,-2 2 2 0,3 0-4 15,-2-1 0-15,1-4-1 0,2-2-3 16,-1-7 1-16,0-7-1 0,3-5-3 16,0-6 1-16,0-7-2 0,3-5 0 0,2-7 0 0,-4-4 1 15,0-6 0-15,1-6 3 0,-1-4 0 0,-1-1 1 16,0-6 0-16,1-8 0 0,-2-4 2 16,2-3-3-16,-1-4 3 0,1-1 0 0,-1-2 1 15,-2-1-1-15,-2-1-1 0,-3-1-1 0,-3 0-3 16,-5 1-2-16,0-1-2 0,-5 0-3 0,0 3-4 15,-8 2 0-15,-2 4-4 0,0 1-2 16,-4 6-8-16,-1 6-5 0,1 4-1 0,-4 5 0 16,-1 1 8-16,2 10 7 0,-3 8 8 0,0 4 8 15,0 4 2-15,0 6 2 0,3 5 0 16,-2 2 1-16,6 1 2 0,0 1-1 0,4-1 0 16,4-2 1-16,4-3-2 0,1 0-1 0,2-6-2 15,6-3-2-15,4-4-2 0,4-5-1 0,-1-3 1 16,3-5 0-16,2-6 0 0,0-4 2 15,2 0-3-15,0-9 1 0,2-4 1 0,-2-3 1 16,-1-4 1-16,-1-2-2 0,-4-2 0 0,0-2 0 16,-6-2-4-16,0-1 1 0,-4-2 1 0,-3 2-2 15,-3-1 6-15,0 0 1 0,-6 1 2 0,1 0 0 16,-5 3-2-16,-2 4 1 0,-3 1-2 16,4 9-1-16,-4 2-3 0,1 6-5 0,1 4-8 15,-1 1 1-15,2 10 4 0,0 3 5 0,1 5 10 16,3 5 3-16,0 1 3 0,3-1 0 0,3 2 1 15,0-1 1-15,2-2 1 0,4-2 2 16,3-2-2-16,4-1-2 0,0-4 1 0,0-4-2 16,4-2 1-16,0-3 4 0,1-5-1 0,0 0 0 15,3-5-1-15,-2-6 0 0,-1-2 3 16,2-3 2-16,-3-2 2 0,1-2 0 0,-5-1 3 16,0-4 2-16,-1-1 6 0,-1-2 7 0,-1 0 4 15,-1 1 3-15,-2-4 5 0,0 3 7 0,-1 3 10 16,-3 0 6-16,-1 2 4 0,0 4 1 15,0 3-4-15,0 3-1 0,0 3 0 0,-1 3 0 16,-2 3-6-16,2 4-13 0,-1 0-21 0,2 0-28 16,0 3-12-16,0 6-3 0,0 7 6 15,0 5 9-15,2 7 4 0,2 3 3 0,-1 3-3 0,4 5 3 16,-2 2-1-16,3 1-1 0,1 1 0 16,0-1-3-16,1 2 1 0,0-2-1 0,1 2-1 15,0-2 4-15,-1-1-4 0,-1-3 0 0,2-3 0 16,-2-3-4-16,0-2 3 0,-2-4 1 0,0-5-1 15,0-1 1-15,-4-6 1 0,1-3-1 0,-2-5 3 16,-1-3 8-16,-1-1 2 0,0-2 8 16,0 0-1-16,0-3-4 0,-6-8 1 0,2-3-8 15,-5-6 2-15,-2-4-2 0,-3-4-4 0,-2-6-2 16,1-1-1-16,-2-7 2 0,-1-2 2 16,0-4 5-16,5-4 0 0,-2-6 0 0,5-5 1 15,3-5-4-15,0-5 0 0,5 2 0 0,2 1-9 16,0 8 1-16,9 5-3 0,-2 8-3 0,1 6 6 15,1 9-4-15,1 5 1 0,1 6-6 16,1 5-1-16,3 4-1 0,-2 3 0 0,6 3 3 16,0 7-3-16,0 1 1 0,2 1 0 0,0 12 1 15,0 2 2-15,0 6 0 0,-1 7-3 16,-5 3-3-16,1 2-3 0,-6 3-2 0,-3 1 3 16,-4 0 2-16,-2-1 2 0,-1 0 1 0,0 0 1 0,-3-2-2 15,-4-2 5-15,1-1 1 0,-1-1 4 16,-2-5 6-16,0-3-4 0,3-3 0 0,1-4 0 15,-3-5 0-15,5-2 3 0,3-5 2 0,-1-1 4 16,1-2 1-16,0 0 4 0,0 0-1 0,0-2 2 16,0-3-5-16,1-3-7 0,4-5-5 15,1-4-4-15,1-3-3 0,1-2 5 0,1-3 1 16,3-3 1-16,0 1 3 0,1-3-5 0,-2 2 0 16,2 1-1-16,2 1 2 0,-4 4 1 15,2 3 1-15,-3 3 1 0,0 4-3 0,-1 3 4 16,0 3-2-16,-4 2 1 0,0 3-2 0,-3 1-4 15,4 0-1-15,-2 8-2 0,3 2 2 16,-2 4 1-16,2 3 5 0,3 0 0 0,-2 0 2 16,-1 1 0-16,1-1-2 0,2 0 1 0,-1-2 1 15,0-1-2-15,0-1 0 0,0-3 0 0,-4-2-4 16,1-2 3-16,-3-3 1 0,3 0 3 16,-3-3 3-16,-2 0 0 0,1 0 5 0,2-3 1 15,-2-4 2-15,0-3-2 0,4-4-2 0,-3 1-4 16,1-5-1-16,1 0-1 0,-1 0-2 0,2-2 1 15,-3-2-3-15,3 4 2 0,-4 0-2 0,3 1 1 16,-1 3 0-16,-3 0-1 0,2 3 3 16,0 1-2-16,-1 2 1 0,-1 2-2 0,0 1-3 15,-1 4-1-15,0 1-1 0,1 0-7 0,-1 0-6 16,0 0-7-16,1 0-10 0,1 0-21 0,2 4-72 16,-2 1-160-16,-1 0-568 0,-1-2-889 0</inkml:trace>
  <inkml:trace contextRef="#ctx0" brushRef="#br0" timeOffset="905936.374">13770 14183 227 0,'0'0'427'0,"0"0"30"16,0 0-103-16,0 0-60 0,0 0-19 0,0 0-81 15,0 0-44-15,0 0-37 0,-117-141-27 0,105 135-23 16,-2 3-16-16,2 1-7 0,0 2-8 0,1 0-8 15,0 5-6-15,-2 7-7 0,1 6-4 16,-2 10-1-16,1 8 2 0,-2 5 4 0,1 8 1 16,0 7 3-16,0 3-1 0,3 2 1 0,2-1 4 15,3 2 0-15,0-2 1 0,5-2-3 16,1-3-1-16,0-4-4 0,3-7-1 0,6-3 2 16,1-6 0-16,2-6 1 0,6-3 3 0,1-5-3 15,2-5-1-15,4-7 3 0,3-6-3 0,3-3 4 16,2-8 1-16,1-10-1 0,-2-9-5 15,1-1 1-15,3-8-3 0,-5-2 0 0,0-7 1 16,-5-2-3-16,0-7 1 0,-4-1 1 0,-2-5 0 16,-3-4 1-16,-4-2-2 0,-4-6-3 0,-6-7 2 15,-3-2-6-15,-1-8 0 0,-9-5-1 16,-3-5-5-16,-6-3 1 0,-1-1 0 0,-6 2 2 16,-1 4 2-16,-2 7 0 0,-2 5 1 0,1 9-1 15,-1 8 1-15,3 13 2 0,5 10-2 0,1 12 2 16,3 10 1-16,2 5-2 0,5 11-3 0,3 4-7 15,3 3-10-15,2 4-2 0,2 9 0 16,0 10 5-16,0 6 8 0,2 11 5 0,0 7 3 16,4 9-1-16,4 5 2 0,2 7 0 0,3 4 0 15,2 5 1-15,1 2-1 0,3 4-2 0,0 2-1 16,1-1 0-16,-2-2 0 0,0-6 1 16,1-3-1-16,0-8 0 0,1-5-7 0,-1-5 5 15,-2-7-1-15,0-4 2 0,2-8 2 0,1-6-4 16,-1-6 1-16,-1-6-1 0,-3-5 3 15,4-5-1-15,-3-5 5 0,-2-3 1 0,-2 0 2 16,4-5 5-16,-4-5-1 0,0-4 1 0,0-4 0 16,0-4-5-16,1-2-2 0,-2-1-3 0,-2-1-5 15,1-3 4-15,-4 3-2 0,2 0 1 16,-1 2 2-16,-3 2-5 0,2 5 1 0,-3 4-1 16,-2 4 4-16,2 4-7 0,0 2-2 0,-1 3-7 15,-2 0-10-15,3 0 3 0,1 0-2 0,-1 0 7 16,5 5 3-16,-3 3 0 0,3 1 0 0,0 0 1 15,2 2 1-15,-1 0 3 0,1-2 3 0,1 1 0 16,0-3 1-16,0 0 0 0,0-2-1 16,-1-2 1-16,0-1 2 0,1-2 0 0,-1 0 0 15,-2 0 1-15,2 0 1 0,-3-3 3 0,0-2 5 16,1-1 2-16,2-3 0 0,-2 0 2 16,-1-2 0-16,-1 0 0 0,3-1 1 0,-3-2-2 15,0 0-2-15,2 1-1 0,-3 0-1 0,2 1 0 16,-3 1-1-16,1 2 2 0,-2 1 3 0,1 2-3 15,-2 0-2-15,0 3-2 0,-1 2-4 16,0-1-2-16,4 1-2 0,-3 1-1 0,-1 0-5 16,2 0 4-16,3 0 0 0,-3 0 2 0,3 3 4 15,-3 0-2-15,5 0 1 0,-4-1 0 16,3 3 0-16,0-2 2 0,-1-1 0 0,3 1 2 0,0-2 0 16,0-1 1-16,1 0-1 0,-1 0 2 15,1 0 0-15,1 0 3 0,-1-3 1 0,1-2-2 16,1 1 1-16,-2-2 0 0,0 0-1 0,2 0 2 15,-3-2-2-15,0 2-1 0,0 0-1 0,-3 0 0 16,0-1 0-16,-2 1 0 0,1 0 0 0,-3 1 0 16,4 2-4-16,-4 0 3 0,-1 0-2 15,0 1-3-15,0 2-1 0,0-1-4 0,3 1-3 16,-3 0 1-16,1 0-1 0,0 0-1 0,2 0 5 16,-1 0 2-16,-1 3 2 0,4 0-1 15,-3 0 1-15,0 0-1 0,2 0 0 0,-2 1 2 16,4-3 0-16,-4 1 0 0,4-1-2 0,-4 1 2 15,4-1 1-15,-4-1 0 0,4 0 3 16,-2 0-1-16,3 0-1 0,-1 0 2 0,-2-3-1 16,4 0 1-16,-1-3 2 0,-3 0-1 0,2-2-3 15,1-2 2-15,0-1-1 0,1-3-1 0,-1-1 0 16,2-1 0-16,4 0-2 0,-3-3-2 0,2 1 2 16,-2-1 0-16,-1 0 0 0,1-2 0 15,-1 1-1-15,-1 0 0 0,-3 2 0 0,-1 0-2 16,-1-1 1-16,-1-1-3 0,-2 1-2 0,0-3-2 15,-1 0-6-15,0-1-6 0,0-1-9 0,-2-6-20 16,-3-1-33-16,3-7-6 0,-6-6-35 0,5-5-22 16,-5-5 11-16,3-4 7 0,-2-3 46 15,-3-6 46-15,2-2 30 0,2-8 13 0,-2-1 6 16,-1-3 6-16,0-3 10 0,1-1 9 0,0 4 15 16,0 3 21-16,-2 6 19 0,1 7 20 15,-3 8 10-15,1 10-7 0,-4 5-14 0,4 9-18 16,0 6-16-16,1 7-12 0,2 8-5 0,4 5-13 15,2 4-14-15,-1 3-20 0,3 1-23 0,0 13 0 16,0 10 0-16,0 15 10 0,3 13 16 16,1 14-3-16,5 13-2 0,2 8-1 0,1 9-4 15,7 7 2-15,-2 4 2 0,4 3-1 0,0-2-2 16,1-1 0-16,3-7-6 0,1-4-3 16,2-7-4-16,-4-5-21 0,2-9-73 0,-2-4-142 15,-6-21-395-15,-7-19-747 0</inkml:trace>
  <inkml:trace contextRef="#ctx0" brushRef="#br0" timeOffset="906198.2625">14858 13583 2186 0,'0'0'189'0,"0"0"-45"0,0 0-70 15,0 0-29-15,0 0 3 0,0 0 0 16,0 0-7-16,0 0-4 0,0 0-9 0,0 0-10 15,0 0-10-15,0 0-2 0,153-169-4 0,-112 155-2 16,-1 2 3-16,0 1-1 0,-3 7 2 0,0 3 0 16,-4 1-1-16,-3 8 1 0,-2 6 3 15,-6 5 2-15,-2 1-3 0,-3 2 1 0,-6 3-3 16,-2 2-3-16,-4-2 0 0,2 3-2 0,-4-3-5 16,-2 0-3-16,0-1-5 0,-1-3-13 15,0 1-26-15,0-7-98 0,0-1-262 0,-1-6-396 16,0-4-544-16</inkml:trace>
  <inkml:trace contextRef="#ctx0" brushRef="#br0" timeOffset="906360.5882">15337 12982 1018 0,'0'0'27'0,"0"0"-66"0,0 0-27 15,0 0 0-15,0 0 12 0,0 0 13 0,0 0-19 16,14 164-254-16,-4-148-91 0</inkml:trace>
  <inkml:trace contextRef="#ctx0" brushRef="#br0" timeOffset="906921.6084">15696 13296 1063 0,'0'0'552'16,"0"0"-155"-16,0 0-82 0,0 0-54 0,0 0-40 15,0 0-43-15,0 0-38 0,0 0-32 0,0 0-26 16,0 0-26-16,0 0-22 0,0 0-22 0,0 0-18 16,8-126-13-16,-8 134-6 0,2 3 5 15,0 4 5-15,5 5 10 0,1 3 2 0,-2 3-1 16,2 1 0-16,1-2-2 0,2 2 1 0,-3-4-5 16,1-1-2-16,-1-3-2 0,0-2-4 0,0-3 2 15,1-4 1-15,2-1-3 0,-2-1 3 0,0-3 0 16,2-4 3-16,-1-1 6 0,0 0 4 15,2-6 4-15,-2-3 4 0,1-3 1 16,0-2 4-16,0 0-1 0,-1-3 4 0,0 0-1 0,-1 1 4 16,0-1 0-16,-2 1 1 0,-1 1 2 0,0 1-3 15,-2 2 1-15,1 1-1 0,-2 2-3 16,2 1 0-16,-3 4-5 0,1-1-4 0,-1 3-4 16,4 2-4-16,-3 0-5 0,4 0-2 0,1 0 2 15,2 5-2-15,-3 1 3 0,3 0 2 16,4 2-1-16,-3 0 3 0,0-1-3 0,1 1-1 15,-1-2 1-15,1 0-3 0,1 0 3 0,-2-1 1 16,1-2 2-16,-1-1 1 0,-1-2 2 0,2 0 1 16,-2 0 1-16,0-5 5 0,3-3-2 0,2-3 2 15,0-3 3-15,2-5-2 0,2-4 5 16,-1-2 1-16,-3-4 0 0,1 0 4 0,-3-3 2 16,-2 1 1-16,0 0-1 0,-1 2 6 0,-4 3 2 15,-3 1 11-15,-2 9 10 0,-1 3 0 0,0 7-4 16,-1 3-12-16,-1 3-24 0,0 3-12 15,-3 11-8-15,-3 12 2 0,-3 13 7 0,0 9 4 16,-1 11 5-16,-2 7-2 0,0 6 0 0,1 7 1 16,2 2-3-16,0 3-1 0,0 3-1 0,3-1-3 15,0-3-1-15,3-3-1 0,-2-3-3 16,2-5-8-16,1-5-19 0,2-2-79 0,-4-5-168 16,4-16-554-16,-1-14-1004 0</inkml:trace>
  <inkml:trace contextRef="#ctx0" brushRef="#br0" timeOffset="907678.0003">16945 12277 3284 0,'0'0'20'0,"37"-156"-3"16,-17 66-11-16,-1 3-5 0,-4 4 0 16,-4 3-4-16,-9 0 5 0,-2 3 1 0,-13 4 2 15,-11 1 8-15,-12 3-7 0,-9 3-3 0,-14 6-3 16,-11 5-9-16,-13 6-6 0,-15 7 0 15,-14 5 1-15,-12 10-3 0,-17 4 6 0,-13 7-2 16,-16 9-5-16,-14 5 1 0,-17 2-6 0,-13 11 1 16,-14 7 1-16,-15 6-4 0,-14 4 11 0,-12 11 6 15,-7 8 1-15,-14 10 13 0,-8 12-4 16,-7 14 0-16,-14 14 1 0,-6 14 0 0,-10 13 4 16,-4 14-2-16,-1 9 5 0,-3 11-1 0,4 11 6 15,3 14 9-15,10 7 11 0,8 12 17 16,11 11 6-16,21 6 5 0,19 5-6 0,22 8-9 15,25 0-5-15,28-1-15 0,29 0-5 0,28-9-11 0,27-6-10 16,32-9-1-16,26-10-3 0,23-10-4 16,26-9 1-16,18-12 2 0,28-14-1 0,24-11 4 15,23-10 3-15,27-14-4 0,18-12 2 16,26-14 2-16,20-16-2 0,20-15 5 0,21-19 1 16,17-15 0-16,15-18-5 0,16-8 1 0,12-21-1 15,11-13-3-15,11-12 7 0,10-13-6 0,5-10-1 16,10-9-1-16,3-8 2 0,5-6 4 0,4-6 0 15,0-5 1-15,-3-4-1 0,-2-7-2 16,-6-10 2-16,-7-8-1 0,-4-13-5 0,-11-5 6 16,-9-7-2-16,-10-10 0 0,-15-9 1 0,-14-10-2 15,-17-7 2-15,-17-7-1 0,-22-1 0 16,-21 2-1-16,-26 0 0 0,-25 3 6 0,-27 3-5 16,-25 5 2-16,-25 2-3 0,-25 9-4 0,-26 5 7 15,-18 9-1-15,-28 6 1 0,-24 15 2 0,-26 7-4 16,-21 10-2-16,-25 12 0 0,-24 13-3 0,-24 12 1 15,-22 16 5-15,-23 13-1 0,-16 13 2 16,-13 13-1-16,-16 15-9 0,-9 13 7 0,-9 10-8 16,-4 16 2-16,-3 17 5 0,4 12-5 0,5 13 6 15,8 14-4-15,14 10-3 0,15 10 0 0,19 4-8 16,23 5-11-16,27 2-28 0,22 3-82 16,23 6-211-16,45-27-838 0,37-28-635 0</inkml:trace>
  <inkml:trace contextRef="#ctx0" brushRef="#br0" timeOffset="909262.6162">14286 13652 3505 0,'0'0'-13'15,"0"0"-49"-15,0 0-103 0,0 0-117 0,0 0-69 16,0 0 11-16,0 0 81 0,0 0 114 0,132-11 91 15,-115 16 39-15,-7-2 22 0,-3 0 5 0,-3 0-5 16,1 4-5-16,0-1-9 0,0-2-25 0,0 1-37 16,-3 0-274-16,1-4-303 0,-1-1-104 15,-1 1 750-15</inkml:trace>
  <inkml:trace contextRef="#ctx0" brushRef="#br0" timeOffset="922982.6678">24473 10706 2218 0,'0'0'271'0,"0"0"-209"0,0 0-3 15,0 0-22-15,0 0-32 0,0 0-17 0,0 0-12 16,0 0 3-16,0 0 2 0,0 0 0 0,0 0 1 16,0 0-3-16,-32-67 2 0,34 89 7 0,0 7 7 15,0 11 1-15,4 11 2 0,-3 9 0 0,5 9-1 16,0 4 2-16,0 7-2 0,3 5 2 15,0-1 0-15,-1 1-3 0,1-2 5 0,0 0 0 16,-2-6 0-16,0-5 0 0,-1-4 1 16,0-5-4-16,-2-6 0 0,-3-7 4 0,-2-3-2 15,-1-11 4-15,0-6 1 0,0-8 2 0,0-6 1 16,0-6 2-16,0-3 6 0,-1-4 6 0,0-3 10 16,-1 0 20-16,-1-2 15 0,-1-6 3 0,-6-6-9 15,0-3-21-15,-3-10-22 0,-5-7-9 0,-2-4-2 16,-1-7-4-16,-3-5 1 0,-2-5 1 15,1-5-1-15,-3-7 2 0,0-3 4 0,0-8-2 16,1-6 2-16,0-5 2 0,-1-5-2 0,5-3-1 16,0-1-2-16,4 0 1 0,1-2-1 0,5 2 5 15,1 3 5-15,5 3 1 0,5 3 3 16,2 7-3-16,0 7-2 0,5 6-2 0,9 8-3 16,-1 3-2-16,3 8-2 0,5 3-3 0,2 2-4 15,4 2 2-15,3 4-4 0,4 3 1 16,1 6 0-16,4 8-3 0,2 2 1 0,-1 7-1 15,-1 6-3-15,-5 4-1 0,1 3-5 0,-10 3-8 16,0 9-2-16,-6 4-5 0,-3 4 2 0,-4 4 4 16,-2 5 3-16,-2 6 6 0,-1 2 4 0,-5 3 3 15,-1 3 2-15,-1 1 4 0,0 3-1 16,0 2 1-16,0 0-1 0,-2 3 0 0,-2 2 1 16,1 1 0-16,3 1-1 0,-1 2 0 0,-1 5 1 15,0-1-4-15,-3 3 4 0,1 2-1 16,-4 1 0-16,-3 1 2 0,-1 0 0 0,-4-1-1 15,0-2 3-15,-2 0-2 0,-1-5 0 0,-1 0 1 16,-1-4-2-16,3-3 0 0,-1-4 0 0,6-5 0 16,0-2 1-16,4-6 0 0,2-2 0 0,4-2 0 15,2-5 1-15,1 0-2 0,0-2 2 16,5-5 0-16,3-2-4 0,2-3 2 0,2-1 2 16,5-3 3-16,4 0 12 0,2-1 2 0,7-2 2 15,1-1-2-15,6-2-7 0,0-3-3 0,3 0-5 16,4-1-10-16,-3-1-22 0,1-1-56 15,-3 2-103-15,-1 0-156 0,-10-1-327 0,-8-1-472 0</inkml:trace>
  <inkml:trace contextRef="#ctx0" brushRef="#br0" timeOffset="923515.207">25220 10690 2634 0,'0'0'152'0,"0"0"-110"15,0 0-9-15,0 0-17 0,0 0-17 0,0 0-7 16,0 0-10-16,0 0-12 0,0 0-7 16,0 0 4-16,0 0 5 0,0 0 9 0,0 0 8 15,-103-64-1-15,94 77 1 0,2 4 1 0,0 3 2 16,-1 4 0-16,0 0-3 0,2 2 4 15,0 2-1-15,1-2 3 0,0 0 1 0,5 0 2 16,-1-2-1-16,1 0 1 0,0-4 0 0,3-2 2 16,3-3 1-16,-1-3 9 0,2-1 8 0,3-1 7 15,0-3 12-15,5 0 3 0,1-3 5 16,4-2 4-16,3-2-3 0,5 0-7 0,4 0-7 16,4-8-9-16,3-3-6 0,2-3-4 0,0-1-4 15,0-2-3-15,-5 0-3 0,-4-3 0 16,-6 2 2-16,-6-3 1 0,-3 1 4 0,-6-2 4 0,-2-1 2 15,-4 0 0-15,-2-2-2 0,0 0-4 16,-3 0-4-16,0 0 1 0,-4 2 0 0,-1 3-3 16,-4 3 0-16,0 2-8 0,-2 4 0 0,-2 3-3 15,-3 4-7-15,-1 4-4 0,-3 0-8 0,-4 12 1 16,-4 10 6-16,-2 8 6 0,-1 10 7 0,0 9-1 16,-1 9 4-16,4 7 1 0,1 4 1 15,2 5 0-15,4 1-2 0,5 2-2 0,1-2-4 16,6-1-3-16,5-4-5 0,4-4-3 0,0-5-1 15,2-4-2-15,7-6-3 0,2-5-5 16,2-6-3-16,4-5-4 0,1-4 2 0,4-7-5 16,5-5 1-16,2-5-36 0,6-8-93 0,4-5-172 15,-8-1-380-15,-9 0-588 0</inkml:trace>
  <inkml:trace contextRef="#ctx0" brushRef="#br0" timeOffset="924464.3901">25734 10623 2654 0,'0'0'99'15,"0"0"-95"-15,0 0-14 0,-137 139 5 0,105-77 1 16,6 7-4-16,5 3-19 0,5 1-23 0,6 0-32 15,7-4-26-15,3-4-15 0,6-4-27 0,8-6-8 16,5-6 15-16,4-6 32 0,-1-10 52 16,7-5 44-16,0-9 25 0,1-7 23 0,0-8 13 15,0-4 21-15,-2-2 13 0,2-10 2 0,0-6 5 16,1-2-8-16,-1-3-4 0,1-3-9 16,-1-1-11-16,0-4-10 0,-3-1-12 0,-2-4-4 15,-2 0-7-15,-2-5-1 0,-3 2-3 0,-2-4-3 16,-5 0-2-16,-1-1 0 0,-2 0-1 0,-4 2 2 15,-1 0 2-15,-3 2 2 0,0 3 4 16,-4 7 2-16,-2 3-2 0,-2 7-6 0,-1 4-6 16,-1 4-5-16,-1 2-2 0,-1 4-5 0,-1 3-9 15,0 3-3-15,-4 0-9 0,0 9 4 0,-1 7 4 16,-2 5 0-16,2 3 6 0,-2 8 2 16,3 1 1-16,1 4 1 0,1 3-3 0,3 1 1 0,2 1 0 15,2-1 3-15,2 4 0 0,4-4 0 16,1-3-3-16,1 0 3 0,1-2-7 0,5-2-6 15,4-4 0-15,3-3-1 0,1-5 3 0,2-2 9 16,3-3 2-16,2-4 3 0,3-4 6 16,3-4 5-16,1-5 4 0,3 0 0 0,3-10-1 15,-1-2-1-15,0-5-4 0,1-5 1 0,-3 0-3 16,-4-5-6-16,-2-2-7 0,-3-3-8 0,-5-3-6 16,-2-3-6-16,-3-3-10 0,-6 0-20 15,-1-3-11-15,-4-2-10 0,-1-2 19 0,-3-1 20 16,-2 1 14-16,-3 3 16 0,-1 4 4 0,-1 8 8 15,2 7 3-15,-2 7 8 0,1 7-5 16,0 4-18-16,3 6-32 0,0 2-30 0,-3 5-13 16,2 7-2-16,0 9 25 0,1 3 10 0,2 3 3 15,2 6 1-15,2 2-11 0,0 1-27 0,4-2-53 16,7-3-35-16,4-1 9 0,2-6 25 0,5-4 68 16,2-3 55-16,4-4 10 0,3-6 26 15,1-2 1-15,3-4-4 0,1-1 6 0,2-1-12 16,-1-7-2-16,3-1-4 0,0-4-5 0,0 1-9 15,-2-3-13-15,-2 0-25 0,-1-1-38 16,-3-1-69-16,0-1-84 0,-5-2-88 0,-1 0 278 0,-5-2 48 16,-1 2 0-16,-2 2 0 0,-7 3 0 15,-4 4 0-15,-4 3 0 0,-1 5 0 0,-2 2 0 16,0 1 0-16,0 0 0 0,-3 6 0 0,-4 5 0 16,1 1 0-16,-1 3 0 0,-3 2 0 15,3 0 0-15,1 0 0 0,0-1 0 0,3-2 0 16,-1-1 0-16,4-4 0 0,0 0 0 0,0-3 0 15,0-1 0-15,1 0 0 0,4-4 0 0,-3 1 38 16,4-2 286-16,-1 0 18 0,3 0-25 16,2 0-63-16,0-8-65 0,2 0-43 0,3-1-23 15,-2-2-3-15,4 0-3 0,-3 1-1 0,3-1-2 16,-3 2-10-16,1 1-21 0,-1 4-22 0,-1 2-25 16,0 2-18-16,-1 0-10 0,2 9-4 15,-2 2-3-15,2 3-3 0,0 3 2 0,2 1 0 16,-1 2-4-16,5 3-18 0,1 0-80 0,-2-4-381 15,-7-7-1084-15</inkml:trace>
  <inkml:trace contextRef="#ctx0" brushRef="#br0" timeOffset="926747.0209">25059 12027 2071 0,'0'0'21'0,"0"0"0"0,0 0-9 0,0 0-4 15,0 0-17-15,0 0-24 0,0 0-34 0,0 0-56 16,0 0-58-16,0 0-45 0,0 0-141 16,0 0-412-16,45-27 431 0</inkml:trace>
  <inkml:trace contextRef="#ctx0" brushRef="#br0" timeOffset="926915.3257">25573 12280 2199 0,'0'0'-27'15,"0"0"-34"-15,0 0 18 0,0 0 12 0,0 0 17 16,0 0-5-16,0 0-39 0,21 174-272 0,-19-153-610 0</inkml:trace>
  <inkml:trace contextRef="#ctx0" brushRef="#br0" timeOffset="929303.1852">25398 11132 0 0,'0'0'0'0,"140"-144"0"0,-62 69 0 0,-4 9 0 15,-9 15 0-15,-5 13 0 0,0 10 0 0,-4 11 0 16,-1 8 0-16,-4 8 0 0,0 2 0 16,-3 14 0-16,-3 10 0 0,-5 9 0 0,-4 10 0 0,-6 8 0 15,-6 9 0-15,-6 8 0 0,-5 7 0 16,-4 13 47-16,-7 9 39 0,-2 13-8 0,-7 10-14 16,-5 11 12-16,-4 13 6 0,-2 2 21 0,-5 5 4 15,2 3-12-15,-4 2-4 0,0 3-16 16,3 0-4-16,-2-7-5 0,3-4-8 0,2-8-12 15,1-5-9-15,4-8-2 0,1-5 0 0,2-5 4 16,3-6-3-16,0-12-5 0,1-9-7 16,0-11-9-16,2-11-5 0,2-8-7 0,-1-9-6 15,2-9-14-15,0-6-15 0,0-11-26 0,0-7-23 16,1-10-3-16,0-6 32 0,-1-3 6 0,-1-9-80 16,-1-2-343-16,3 1 27 0</inkml:trace>
  <inkml:trace contextRef="#ctx0" brushRef="#br0" timeOffset="937188.3022">20509 1805 1737 0,'0'0'229'0,"0"0"-49"0,0 0-22 0,0 0-6 16,0 0 5-16,0 0-8 0,0 0-22 0,0 0-27 15,0 0-25-15,0 0-22 0,0 0-19 0,0 0-16 16,24-121-7-16,-22 121-6 0,2 8 0 0,1 5 5 15,4 8 4-15,2 8 2 0,0 11 0 16,3 6-8-16,-2 6-4 0,1 3-2 0,-2 1-3 16,-2 0 3-16,-3-1-3 0,-1-1 1 0,1-3-2 15,-3-2-2-15,-1-4-2 0,-1-4-6 0,2-1-3 16,-1-5-6-16,1-1-5 0,-2-4-18 0,1-2-36 16,3-4-63-16,-3-3-97 0,1-6-201 15,3-6-395-15,-5-2-470 0</inkml:trace>
  <inkml:trace contextRef="#ctx0" brushRef="#br0" timeOffset="937721.6076">20931 1818 1399 0,'0'0'368'16,"0"0"-183"-16,0 0-126 0,0 0-47 0,0 0 4 15,0 0 16-15,0 0 6 0,0 0 13 0,0 0-4 16,0 0-14-16,0 0-1 0,0 0-13 0,0 0 2 15,0 0 7-15,-121 112 7 0,94-88 9 16,-1 1 8-16,-2 1 4 0,1 1 4 0,3 0-3 16,2 1-5-16,4-4-5 0,3-1-13 0,3-3-9 15,2-2-9-15,3-2-3 0,2-3-1 0,4 0-1 16,3 1 1-16,0-3-4 0,0-1 0 16,8 2 4-16,-1-1 1 0,4 0 2 0,2-2-2 0,0 0 1 15,6-1 3-15,4-3-4 0,5-2 1 16,2-2-3-16,2-1-2 0,3 0 0 0,0-6 0 15,-2-1-3-15,1-3-4 0,-2 1 3 16,-3 1-2-16,-3-1 1 0,-4 1 3 0,-5 0-5 16,-1 1 0-16,-6 1 2 0,0-2-1 0,-2 2 1 15,0-1-1-15,0-1-1 0,0-2-3 16,0 1 1-16,-1 0-1 0,1-2 0 0,0 1 0 0,-1-1 0 16,-1-1 1-16,-1-1-1 0,0-2-2 15,0-1 3-15,1-2 1 0,-2 0 1 0,0-1 2 16,-1 1-2-16,1 0 1 0,0 1-1 0,-4 3 2 15,1 0 2-15,-1 3 1 0,0 0 1 16,0 4-1-16,0-1 6 0,-1 5 2 0,0 0 2 16,0 3-1-16,-1 0-6 0,1 0-12 0,1 2-11 15,-2 2-16-15,1 6 8 0,0 4 8 16,-1 8 13-16,-1 8 13 0,0 3-4 0,2 4-2 0,0-2-7 16,1 1 2-16,0-5-4 0,5 0-9 15,0 0-9-15,3-3-7 0,-2-4-7 0,4-2-9 16,-2-6-47-16,1 0-140 0,1-7-223 0,-3-1-522 15,-4-5-279-15</inkml:trace>
  <inkml:trace contextRef="#ctx0" brushRef="#br0" timeOffset="937901.0141">21247 1686 2352 0,'0'0'213'0,"0"0"-64"0,0 0-65 16,0 0-12-16,0 0 12 0,-38-158-3 0,31 142-2 15,-1 1-17-15,-1-1-21 0,2 3-13 0,-2-1-16 16,2 3-15-16,1 4-4 0,3 0-7 16,2 4-14-16,1 2-24 0,0-1-68 0,0 2-132 15,0-1-178-15,2-1-219 0,-1 1-335 0,2 1 266 16</inkml:trace>
  <inkml:trace contextRef="#ctx0" brushRef="#br0" timeOffset="938226.1773">21357 1522 2272 0,'0'0'418'0,"0"0"-227"0,0 0-80 16,0 0-18-16,0 0 0 0,0 0 0 0,0 0-17 15,0 0-22-15,0 0-17 0,0 0-15 16,0 0-16-16,0 0-13 0,0 0 1 0,0 0 11 0,14 64 7 16,-8-31 13-16,-2 5 2 0,1 2-5 0,-4 2 0 15,-1 2 1-15,0-1-3 0,-2-1-2 16,-4 2 1-16,2-5 2 0,-3 1 0 0,4-2-1 15,-3 0-2-15,2-4-3 0,0-3-1 0,1-4-2 16,1-3-1-16,2-4-2 0,0-1-1 16,0-2-2-16,0-6-3 0,2 0 0 0,4-2-2 15,-1-2 4-15,3-1-2 0,2-1 2 0,3-2-1 16,4-2-1-16,4-1 1 0,6 0 2 0,-2-4-1 16,6-7-3-16,5-3 4 0,-3-3-8 15,2-3-6-15,0-1-3 0,-3-1-19 0,0 1-26 16,-2-1-33-16,-3-1-50 0,-5-2-55 0,-4 0-109 15,-5-2-186-15,-4 6-382 0,-6 6-533 0</inkml:trace>
  <inkml:trace contextRef="#ctx0" brushRef="#br0" timeOffset="938537.3705">21873 1319 1904 0,'0'0'444'0,"0"0"-256"0,0 0-108 16,0 0-41-16,0 0 0 0,0 0 14 0,0 0 9 15,0 0-3-15,0 0-12 0,0 0-17 0,0 0-11 16,0 0 20-16,0 0 21 0,0 0 20 0,-4 76 19 16,0-43-14-16,3 6-13 0,-1 3-14 15,1 4-12-15,-3 2-3 0,3-1-2 0,1-2-3 16,0-4-1-16,0-2-6 0,3-4-6 0,2-4-1 16,0-4-8-16,2-4 5 0,3-2 0 15,0-4 0-15,5-3 7 0,0 0-8 0,5-1-1 16,1-2 3-16,7-5 0 0,1-3 2 0,3-3-2 15,1 0-7-15,7-5-12 0,-2-6 2 0,1-1-2 16,-4-4-6-16,-1 0-2 0,-5-1-10 16,-4 2-10-16,-7 2-7 0,-5 2-10 0,-8 2-11 15,-1 4-24-15,-4 0-53 0,-7 0-122 0,-4 1-276 16,-2 2-671-16,4 1-444 0</inkml:trace>
  <inkml:trace contextRef="#ctx0" brushRef="#br0" timeOffset="938882.9092">19969 2536 2792 0,'0'0'174'15,"0"0"-133"-15,0 0-26 0,0 0-22 0,0 0-7 16,0 0-10-16,0 0-12 0,0 0-2 0,0 0 7 16,0 0 14-16,0 0 12 0,0 0 7 15,0 0 1-15,-53 176-3 0,51-126 0 0,-1-3-4 16,1-1-2-16,2 0-4 0,0-6-8 0,6-1-10 15,2-4-12-15,0-1-19 0,4-6-31 0,-4-6-58 16,1-8-118-16,0-6-117 0,-1-8-100 0,0-3-79 16,-1-13-69-16,-2 2 504 0,2 4 127 0</inkml:trace>
  <inkml:trace contextRef="#ctx0" brushRef="#br0" timeOffset="939220.7879">19980 2477 0 0,'0'0'0'0,"0"0"0"0,-56-191 465 0,34 131-149 16,-2 14 9-16,4 14 28 0,-4 9-61 15,1 7-27-15,-5 7-100 0,3 6-79 0,-3 3-13 16,-2 6-22-16,0 10-13 0,0 5-7 0,-2 8-12 16,-1 8-3-16,-2 9-3 0,2 8 0 15,-1 7 4-15,3 8 4 0,2 8 6 0,4 4 2 16,4 7-1-16,3 1-7 0,4-2-8 0,5 1-7 16,6-5 1-16,3-5-2 0,4-8 1 15,9-5-3-15,7-9-3 0,5-9 10 0,5-6-4 16,8-7 11-16,5-6 4 0,5-10-6 0,6-6 8 15,3-9-3-15,4-3-4 0,3-12 3 0,-1-9 1 16,2-5 5-16,-4-9 13 0,-5-1 7 16,-4-7 11-16,-6-2 2 0,-5-3-4 0,-7-5-12 0,-5-2-14 15,-11-2-8-15,-4-4-7 0,-11-5-3 16,-3-5 1-16,-7-1 2 0,-10-7 1 0,-7 0 2 16,-7-4-4-16,-4 2-2 0,-5 3-10 0,-1 7-10 15,-6 12-6-15,-3 12-12 0,-1 16-6 0,-5 18-4 16,0 13-12-16,1 11-31 0,3 19-107 15,11-2-444-15,17-9-1080 0</inkml:trace>
  <inkml:trace contextRef="#ctx0" brushRef="#br0" timeOffset="940910.7783">20021 4187 0 0,'0'0'0'0,"0"0"0"15,0 0 119-15,0 0 227 0,0 0-41 0,0 0-74 16,-117-32-32-16,112 23-8 0,-1 0 2 16,3-3 2-16,2 1-38 0,1-2-25 0,0 1-21 15,0-2-23-15,1-1-4 0,2 1-1 0,3-1 8 16,-1-2 1-16,2 1-1 0,1 2-8 16,1-3-19-16,2-1-16 0,1 1-8 0,1 3-9 15,2-2-3-15,0 2-2 0,-1 2-2 0,2-1 3 16,0 3-1-16,-1 2-3 0,1 2-5 0,-1 3-7 15,1 3-6-15,-1 0-3 0,0 7-3 16,-1 3-3-16,-2 5-1 0,-2 4 1 0,-1 2 3 16,-4 5 3-16,-1 2 3 0,-3 3 2 0,-1 2-1 15,-3 0-1-15,-4 0 1 0,-2-2 1 0,-1 1 1 16,-1-4-3-16,1 0 1 0,0-3 0 0,-1-1-1 16,2-6 3-16,4-1-5 0,0-5 0 0,4-1-2 15,-2-5 0-15,2-1 0 0,1-4-4 16,0-1-3-16,0 2 2 0,1-2 2 0,4 1 4 15,0 1 0-15,3-1 5 0,3 1 1 0,4-2 5 16,2 0 5-16,5 0-3 0,1-5-4 16,3-3-8-16,0-2-8 0,1-3-14 0,-1 0-28 15,0-4-39-15,-4-5-64 0,2-1-68 0,-3-6-169 16,2-3-272-16,-6 6-343 0,-7 6 277 0</inkml:trace>
  <inkml:trace contextRef="#ctx0" brushRef="#br0" timeOffset="941255.3727">20538 3454 226 0,'0'0'509'16,"0"0"-74"-16,0 0-119 0,0 0-68 0,0 0-16 16,-142-91-52-16,109 90-52 0,-3 1-50 0,-2 5-42 15,-7 10-12-15,-1 4-8 0,-5 9 0 0,1 6 1 16,-5 6 3-16,-1 4 2 0,1 6 12 16,-2 3 7-16,5 5 4 0,-2 5 5 0,5 7-3 15,1 2 0-15,5 6 6 0,3 2-5 0,6 2-11 16,3-2-9-16,5 0-17 0,6-3-7 0,9-4-3 15,3-2-1-15,8-6-4 0,5-5 0 16,9-8 4-16,8-5-4 0,7-5 7 0,6-8 9 16,6-8 0-16,4-8 6 0,4-5 0 0,4-10 5 15,5-3 1-15,3-7-11 0,3-10 11 0,-1-7-8 16,2-7-7-16,0-6 12 0,-3-7-18 0,-1-1 6 16,-5-2 5-16,-1-4-6 0,-5-1 8 15,-7-2-3-15,-3-1-1 0,-5 0 0 0,-9-2 1 16,-6 2-4-16,-6-3 1 0,-8-1 2 0,-6-4 0 15,-9 0-4-15,-3 0-13 0,-9-1-11 0,-2 0-29 16,-4 2-38-16,-2 5-38 0,-1 8-52 16,-1 9-50-16,-1 10-157 0,10 11-385 0,4 8-705 0</inkml:trace>
  <inkml:trace contextRef="#ctx0" brushRef="#br0" timeOffset="942051.1851">20929 3236 620 0,'0'0'280'16,"0"0"-30"-16,0 0-32 0,0 0-26 0,0 0-20 15,0 0-46-15,0 0-18 0,0 0 0 16,0 0 1-16,0 0 5 0,0 0-29 0,0 0-33 16,0 0-20-16,81 169-7 0,-69-118-4 0,-2 2-2 15,0 1-3-15,1-2-3 0,-2 2 1 0,0-4-1 16,-1 1-2-16,-3-3-3 0,2-6-2 0,-4-3-4 16,0-7 2-16,0-3 1 0,-1-2 0 0,-2-6 3 15,0-4 0-15,0-5 3 0,0-3 0 16,0-4 2-16,0-3 5 0,0-2 6 0,0 0 12 15,0 0 21-15,0-7 37 0,0-2-9 0,0-6-15 16,-2-7-18-16,-4-4-38 0,0-5 10 0,0-5 9 16,-3-6-1-16,0-5-5 0,-1-5-8 15,-2-7-9-15,2-4-2 0,-2-4 0 0,-5-4-5 16,5-3 2-16,-4 2-2 0,2 3-4 0,3 2 0 16,1 5-4-16,6 5-3 0,3 8-6 0,1 8-6 15,5 4 0-15,5 6-2 0,3 6 1 16,5 0 1-16,4 3-2 0,4 2-2 0,0 7 1 15,3 0 3-15,2 4 1 0,2 4 1 0,0 5-3 16,-2 0-13-16,-1 11-10 0,-2 9-6 0,-4 9-17 16,-4 4-11-16,-6 5-15 0,-5 4-10 0,-5 2-5 15,-4 4 15-15,-4-1 20 0,-7-1 23 16,-5 0 27-16,-4-2 15 0,-3 1 4 0,0 0 4 16,-4 0 7-16,3 2 6 0,-1-3 14 0,2 3 13 15,3-6 14-15,3-3 11 0,2-1 11 16,5-5-3-16,-1-1-11 0,6-5-14 0,1-3-17 15,4-3-11-15,0-2-6 0,4-4-4 0,3 0 0 16,4-3 1-16,4-3 2 0,2-1 4 0,3-3 0 16,6-1-1-16,4-3 4 0,2 0-6 0,7 0-5 15,2 0-8-15,0-6-13 0,-1 0-11 16,1-2-35-16,-3 0-39 0,-4-2-56 0,-3 0-95 16,-1-1-145-16,-10 3-251 0,-8 2-375 0</inkml:trace>
  <inkml:trace contextRef="#ctx0" brushRef="#br0" timeOffset="942322.3176">21772 2852 1945 0,'0'0'291'0,"0"0"-75"0,0 0-48 16,0 0-16-16,0 0-17 0,0 0-33 0,0 0-27 15,0 0-27-15,0 0-20 0,-121-38-13 16,103 60-12-16,3 5 0 0,-3 7 3 0,-1 7 2 15,3 9 5-15,2 5-6 0,2 4-4 0,1 2-2 16,2 5-1-16,1-4-2 0,5 1 0 0,2-5-3 16,1-1-5-16,4-4-1 0,9-8 3 0,2-3-6 15,5-7 3-15,2-4-6 0,7-5-3 16,0-5 1-16,3-7-7 0,1-6-5 0,5-5-12 16,0-3-28-16,-4-4-31 0,4-9-57 0,-6-2-107 15,-2-6-154-15,-9 7-319 0,-9 1-399 0</inkml:trace>
  <inkml:trace contextRef="#ctx0" brushRef="#br0" timeOffset="942790.5644">21639 3464 0 0,'0'0'15'0,"0"0"98"16,0 0 58-16,0 0 47 0,0 0 29 0,0 0-13 15,0 0-58-15,0 0-49 0,0 0-33 0,0 0-9 16,0 0 33-16,0 0 53 0,0 0 27 15,0 0-9-15,-1 89-34 0,28-111-39 0,7-6-17 16,-1-8 5-16,0 1 12 0,2-2-1 0,-4-1 0 16,-3 0-12-16,-2 0-14 0,-4-1-10 0,-2 2-10 15,-2 2-6-15,-7 3-5 0,-1-1 1 0,-3 6 0 16,-3 2 2-16,0 5 0 0,-2 3-5 16,-2 6 1-16,0 4-4 0,0 3-6 0,0 2-5 15,0 2-14-15,0 0-13 0,0 0-13 0,-2 2-9 16,0 2-7-16,2 2-2 0,0 2-2 0,0 5 4 15,0 9 9-15,6 5 6 0,0 4 4 16,0 3 0-16,4 0-2 0,0 0-2 0,0-1 1 16,1 1-3-16,0-1 3 0,2-1-1 0,1-1 0 15,-2-4 3-15,-1-2-1 0,0-5 0 16,-1-3 1-16,0-4 0 0,-2-5-3 0,-3-2-1 16,1-5 0-16,-4-1-8 0,3 0 8 0,-1 0 2 15,2-6 0-15,-2-3 3 0,4-4 0 16,1-4 0-16,1-6-1 0,0-5-1 0,0-4-5 15,0-4-3-15,-2-2-6 0,-1-2-8 0,0-3-10 16,-2-3-13-16,0-2-11 0,-3 0-10 0,2-2-7 16,-1 4-22-16,0 5-26 0,-2 6-28 0,4 4-43 15,-1 10-27-15,1 4-49 0,0 7-133 0,1 4-132 16,-1 4-103-16,4 2-116 0,-1 0 419 0,-5 0 330 16</inkml:trace>
  <inkml:trace contextRef="#ctx0" brushRef="#br0" timeOffset="943001.4806">22412 2803 73 0,'0'0'849'15,"0"0"-117"-15,0 0-189 0,0 0-150 16,0 0-98-16,0 0-51 0,0 0-46 0,0 0-46 16,0 0-46-16,0 0-35 0,0 0-23 0,0 0-15 15,0 0-14-15,0 0-12 0,11-30-9 16,-11 37-9-16,0 4 5 0,6 6 2 0,-2 7 8 16,7 7 9-16,-1 1-4 0,0 3-2 0,1 2-3 15,-2-1-2-15,1 0-1 0,-1-1 1 0,-1-4 0 16,-3 0-2-16,3-5-2 0,0-3-4 0,-4-3-14 15,2-3-31-15,-3-5-36 0,-1-1-46 16,-1-5-46-16,-1-3-36 0,3-1-15 0,-3-2-21 16,0 0-187-16,0-3-609 0,0-2-78 0</inkml:trace>
  <inkml:trace contextRef="#ctx0" brushRef="#br0" timeOffset="943100.5047">22556 2526 0 0,'0'0'0'0,"0"0"0"0</inkml:trace>
  <inkml:trace contextRef="#ctx0" brushRef="#br0" timeOffset="943480.8785">22853 2513 633 0,'0'0'682'0,"0"0"-119"0,0 0-141 0,0 0-90 16,0 0-66-16,0 0-69 0,0 0-51 0,0 0-39 15,0 0-28-15,0 0-18 0,0 0-22 16,0 0-17-16,0 0-11 0,-66-43-6 0,47 54-3 16,0-1 2-16,-2 6 1 0,2-2 1 0,5 3 3 15,-2-2-4-15,5 0-1 0,2 1-1 0,4-2-4 16,-2-2-1-16,4 1-2 0,2 3 0 0,1-1-2 16,0 1 1-16,0 1 2 0,4 1-1 0,5 0 2 15,1 2-2-15,0 0 1 0,2 0 1 16,-1 0-2-16,6-1 2 0,-2-1 0 0,4-1 2 15,2 3-3-15,3-3 3 0,0-2 0 0,-1 1-1 16,4-3 2-16,-5 1-3 0,5 0 1 16,-5 0 0-16,-1-2-4 0,-7 0 0 0,0-1-2 15,-4-2-2-15,-6-1-2 0,-3-2-1 0,-1 2 1 16,0-1 2-16,-2 3 5 0,-7 2 5 0,-3 1 0 16,-5 4-4-16,-4-1-5 0,-1 1 1 15,-6 0-4-15,4-2 5 0,-4 0 3 0,3-1-3 16,-1 0-2-16,5-2-14 0,1-3-30 0,6-1-48 15,5-5-64-15,2-2-62 0,7-1-131 16,0-1-576-16,0-4-638 0</inkml:trace>
  <inkml:trace contextRef="#ctx0" brushRef="#br0" timeOffset="943741.2503">23377 2278 3095 0,'0'0'132'0,"0"0"-36"0,0 0-7 0,0 0 2 16,0 0-5-16,0 0-23 0,0 0-32 0,0 0-19 16,0 0-10-16,0 0-5 0,0 0 5 15,0 0 0-15,0 0-2 0,-130 171 5 0,108-129-1 16,0 3 0-16,2 1 0 0,2-2 0 0,4 1-2 16,-1-4-2-16,9 0 1 0,0-5-3 15,4-2-1-15,2-4 1 0,1 0-5 0,6-5 3 16,0-4-4-16,9-3-5 0,-2-1-2 0,6-4-16 15,5-4-12-15,-2-4-31 0,4-2-47 0,-1-3-57 16,3 0-84-16,-8-3-277 0,-9 0-671 0</inkml:trace>
  <inkml:trace contextRef="#ctx0" brushRef="#br0" timeOffset="943927.1261">23215 2801 2411 0,'0'0'392'16,"0"0"-248"-16,0 0-20 0,0 0 5 16,0 0-6-16,0 0-25 0,0 0-57 0,0 0-24 0,0 0-10 15,0 0-2-15,0 0 7 0,0 0-10 16,0 0-8-16,129-89-19 0,-89 68-57 0,1 0-121 16,-4-1-268-16,-8 5-715 0,-10 7-346 0</inkml:trace>
  <inkml:trace contextRef="#ctx0" brushRef="#br0" timeOffset="944661.3066">20308 5198 0 0,'0'0'0'16,"0"0"133"-16,0 0 309 0,0 0 24 15,0 0-51-15,0 0-71 0,0 0-97 0,0 0-70 16,63-168-46-16,-51 148-46 0,1-2-26 0,2 4-11 15,-3 0-9-15,3 2-7 0,-1 2-6 0,-2 3-4 16,2 1-2-16,-3 4-5 0,-1 0-7 0,-5 4-5 16,0 2-9-16,-2 0-4 0,-2 0-2 0,-1 5 3 15,0 1 3-15,0 5 5 0,0 4 3 16,0 3 0-16,-7 6-7 0,2 1-13 0,-5 5-17 16,-2 1-4-16,0-1-11 0,-3-1 12 0,2 0 22 15,0-2-1-15,0-3 18 0,2-2 1 16,4-3-3-16,1-2 3 0,0-3-4 0,4-3-1 15,1-1-3-15,1-4-2 0,0-1 2 0,1-2-5 16,2 0 1-16,4 0 8 0,1-3 5 0,3 0 14 16,1 0 5-16,3 0 3 0,2 0 0 15,3-1-2-15,4-1-1 0,-1 1-6 0,0 1-4 16,2 0-3-16,-1 3 1 0,-3 5-1 0,0 1 5 16,-1 2 0-16,-2 1-3 0,-2 1 0 0,-3 1-11 15,0 2 0-15,-7 2 1 0,-1 0 6 16,-4 0 8-16,-1 2 3 0,0 1 0 0,-6 1-4 15,-5-1 0-15,-2 1 0 0,-2-1 0 0,-3 1 1 16,-3-1-1-16,-5 1-3 0,3 1-3 0,-5-4-1 16,1 1-1-16,1-3-6 0,1-3-1 0,1-3-7 15,4-3-23-15,3-3-53 0,2-5-87 16,3 0-191-16,3-2-448 0,4-3-552 0</inkml:trace>
  <inkml:trace contextRef="#ctx0" brushRef="#br0" timeOffset="945019.2727">20461 4748 1486 0,'0'0'819'0,"0"0"-796"15,0 0 5-15,-134 10 20 0,96 12 18 16,-4 4 11-16,-1 6-2 0,1 7-14 0,-3 3-8 16,4 9-3-16,0 4-1 0,0 8-5 0,1 5 5 15,4 5-6-15,2 7-4 0,3 6-1 16,3 6 2-16,5 2 9 0,3 1 2 0,8 0-8 15,4-3-14-15,8-4-14 0,1-10-10 0,14-4-8 16,8-11-2-16,7-10-5 0,4-8 1 0,10-7 3 16,4-8 6-16,6-9 2 0,4-8 0 0,5-8 1 15,2-5-12-15,-1-12 6 0,2-9 0 16,0-10 5-16,2-7 8 0,-1-7-15 0,-2-4 13 16,-2-8-8-16,-3-5 9 0,-2-5 12 0,-5-4-6 15,-8-1 5-15,-6-3-7 0,-8-2-3 16,-7-2 1-16,-11-1-2 0,-10 0 5 0,-3-3 4 0,-12 5-3 15,-8-1 0-15,-6 6-8 0,-1 1-9 16,-9 6-2-16,2 6-12 0,-5 8-7 0,1 10-14 16,1 9-16-16,0 7-2 0,5 7-24 0,-2 7-63 15,4 5-95-15,9 5-322 0,6 0-779 0</inkml:trace>
  <inkml:trace contextRef="#ctx0" brushRef="#br0" timeOffset="945943.3971">21536 4507 0 0,'0'0'524'0,"0"0"-13"0,0 0-73 0,0 0-64 16,0 0-50-16,0 0-75 0,0 0-78 15,0 0-63-15,0 0-54 0,0 0-32 0,0 0-20 16,0 0-7-16,0 0 8 0,-88 63 8 0,76-22 2 16,-2 4 4-16,1 2-6 0,2 6 0 0,3 0 1 15,2 4-1-15,-1-1 4 0,5 2-4 16,-1-2-3-16,3-2-5 0,0-6-7 0,5-6-7 16,5-4 3-16,3-3 1 0,4-4 3 0,4-6-3 15,6-2 1-15,-1-2-10 0,7-7-7 16,1-8-12-16,0-2-21 0,3-4-19 0,-1-7 5 0,1-6 10 15,1-7 0-15,-4-3 38 0,0-3-12 16,-1-5-2-16,-2-3 32 0,-4-2-2 0,-1-3 13 16,-5-2 12-16,-2-1-16 0,-6 1-4 0,-4 1-8 15,-2 3 6-15,-5 3 7 0,-2 7 5 16,-2 5 14-16,-5 5 1 0,1 6 9 0,-3 6-3 0,-1 2-9 16,-3 3-5-16,0 0-13 0,-1 7-6 15,-3 5 2-15,-1 5 3 0,0 3 4 0,1 2 5 16,-1 4-1-16,0 0-7 0,6 2-3 0,2 1-1 15,-1 2 1-15,4-3 2 0,3 2 0 16,0-4-2-16,1-3-10 0,2-6-1 0,1-3-2 16,0-4-1-16,1-2 6 0,4-3-1 0,-2-1 7 15,0-2 4-15,2-2 7 0,-3 0 19 16,-1 0 18-16,3-5 12 0,1-1 5 0,-2-2-6 16,3-1-14-16,-3-2-8 0,4-1-5 0,-3-2-3 15,4-1-2-15,-1-2-1 0,-3 0-1 0,4 0 3 16,-3-2 3-16,1 3 7 0,-4 1 4 15,1-1 2-15,0 1 2 0,-1 0 2 0,-2-1 3 16,0 4 2-16,0 3 2 0,0 1-1 0,0 2-6 16,0 1-7-16,-1 4-6 0,0-3-5 0,0 4-2 15,-1-1-4-15,2 1-3 0,0 0-4 0,-2 0-5 16,2 0-2-16,0 0-3 0,-1 1-3 0,1 1-1 16,0 1-5-16,0 0-5 0,-1 2-7 15,1 4 2-15,0 4 7 0,0 8 9 0,0 6 10 16,0 7 3-16,0 4 3 0,0 4 2 0,0 3 3 15,0 1 0-15,0 3-2 0,-1 6-6 0,0 3 1 16,0 4 1-16,-1-1 1 0,2-3 0 16,-2-3-6-16,2-5-4 0,0-4-5 0,0-4-1 15,0-6-2-15,0-2 0 0,0-4 2 0,0-3-5 16,0-4-5-16,2-7-14 0,0-2-17 16,0-3-29-16,-1-5-54 0,1-1-56 0,2-3-62 15,-1-2-44-15,-1 0-193 0,1 0-537 0,0-4-415 0</inkml:trace>
  <inkml:trace contextRef="#ctx0" brushRef="#br0" timeOffset="946381.3318">22248 4795 2714 0,'0'0'51'0,"0"0"-26"0,0 0 13 0,0 0 28 16,14-167 27-16,-11 143 15 0,0 4-4 0,-3 1-13 15,0 5-12-15,0 2-13 0,0 2-11 0,-3 5-9 16,-1 0-10-16,1 4-6 0,-3-1-13 0,1 2-9 16,-2 2-11-16,-2 7-7 0,-3 7-2 15,-1 8 3-15,-5 7 2 0,0 5 2 0,-1 9 2 16,3 4 2-16,-3 3 2 0,2 2-2 0,0-2 3 15,3 0-2-15,2-3-2 0,3-4-1 16,4-3-2-16,3-5-2 0,2-5 1 0,4-2 2 16,1-7-4-16,5-4-1 0,1-5 0 0,3-4-5 15,0-6 6-15,-2-1 4 0,5-3 3 0,1-1 6 16,-1-10 1-16,3-3 1 0,2-4 0 0,-3-5 0 16,1-2 2-16,0-4 1 0,-2-3-1 15,0-1-2-15,-6-5 1 0,-1 2 0 0,-4-3-1 16,-3 0 4-16,1-5-7 0,-4 2-4 0,-1-2-3 15,0 0-7-15,0 5-2 0,-3 7-2 0,-1 5-15 16,1 5-22-16,-3 7-37 0,4 3-45 0,-1 5-76 16,-1 4-152-16,1 3-336 0,3 0-530 0</inkml:trace>
  <inkml:trace contextRef="#ctx0" brushRef="#br0" timeOffset="947191.9838">22731 4350 3025 0,'0'0'108'0,"0"0"-39"0,0 0 1 16,0 0 15-16,0 0 14 0,0 0-1 0,0 0-9 16,0 0-10-16,-17-155-10 0,17 152-11 15,0 3-16-15,0 0-21 0,0 0-9 0,0 0-9 16,0 0-8-16,0 2 2 0,0-1-2 0,-4 2 1 15,3 0 0-15,1-1-5 0,-1 0 2 16,1-1-1-16,0 1 1 0,-1-1 5 0,1 1 0 16,0-2 4-16,0 0 0 0,0 1 0 0,0-1-2 15,0 0 0-15,0 0 1 0,0 0 1 0,0 0 0 16,0 0 2-16,0 0-5 0,0 0 7 0,0 0 3 16,0 0 0-16,0-1 5 0,1-1-4 0,-1 1 1 15,0-1 1-15,0 2 1 0,1-1 0 16,-1-1 1-16,0 0 0 0,0 1 1 0,1-1 1 15,-1 1-2-15,0 1 0 0,4-2 0 0,-4 2-4 16,0 0-8-16,0 0-2 0,0 0 0 16,0 0 0-16,0 0 0 0,0 0 0 0,0 0 0 15,0 0 0-15,0 0 0 0,0 0 0 0,0 0 0 16,0 0 0-16,0 0 0 0,0 3 0 0,0 0 0 16,0 1 0-16,0 3-5 0,0 4-2 15,0 7 5-15,0 7 1 0,1 7 4 0,2 5-3 16,-2 5-2-16,4-1 2 0,-4 1 2 0,1 3-2 15,-1-2 1-15,0 0-2 0,0-2 1 0,3 0 0 16,-2-3 3-16,-1-1-3 0,0-2 0 0,-1-3-2 16,1-5-1-16,-1-2 1 0,0-3-2 15,1-5-3-15,-1-2-6 0,0-4-7 0,2-2-7 16,-2-4-5-16,0-2-1 0,0-3 2 0,0 0 7 16,0 0 10-16,0 0 5 0,0 0 11 0,0 0 3 15,0-2 1-15,0-1 4 0,0-2-4 0,0-2-3 16,0-3-2-16,0-1-4 0,-3-2 3 15,2-4-1-15,0-3 0 0,0-2-1 0,0-3 1 16,1-5-1-16,0-3 3 0,0-3 1 0,0 0-1 16,0-6 0-16,1-2-2 0,1-3 0 15,2 0 0-15,2-2 2 0,0 0 0 0,-1 0 1 16,2 4 0-16,-2 7 0 0,3 4-1 0,-1 7 2 16,-4 3 1-16,3 6 0 0,-2 2-1 0,-2 5-3 15,5-2 1-15,-5 4-1 0,0 3 0 16,3 1 2-16,-4 4-1 0,0-1-1 0,0 2-1 15,-1 0-2-15,0 2-4 0,1 4-2 0,5 3 2 16,2 5 0-16,3 4 5 0,2 5 2 16,0 3-1-16,4 6 1 0,1 4 0 0,-2 0 0 0,3 5 2 15,1-2-1-15,-2 1 0 0,0 2-1 0,-2-2-1 16,3-1-1-16,-3-1-2 0,-1-4-13 16,-4-1-32-16,1-1-39 0,-2 0-62 0,-2-1-107 15,-1 1-159-15,-4-9-578 0,-2-7-768 0</inkml:trace>
  <inkml:trace contextRef="#ctx0" brushRef="#br0" timeOffset="947597.3045">22742 4739 2578 0,'0'0'120'0,"0"0"-46"16,0 0-35-16,0 0-10 0,0 0-10 0,0 0-16 15,0 0-12-15,0 0-4 0,0 0-1 0,86-174-7 16,-48 140-20-16,7-3-47 0,2-5-36 0,4-6-136 16,2-1-211-16,-3-2-131 0,1-3-144 15,-5 2 273-15,-2-3 473 0,-5-1 0 0,-8 3 0 16,-6 3 0-16,-6 5 0 0,-7 8 0 0,-4 8 0 16,-6 7 221-16,-2 7 531 0,0 4-72 0,-4 2-175 15,-3 3-222-15,-2 1-81 0,4 2-42 0,-4 3-29 16,1 0-36-16,-1 3-46 0,-2 7-22 15,0 5-5-15,0 3 1 0,-2 5 0 0,-1 5-3 16,2 2-3-16,3 6-3 0,-1 2-2 0,2 4-3 16,1-1-2-16,0 2-1 0,1 2 1 0,3-4-1 15,2 0-1-15,0 0 0 0,1-3 2 16,0-1 0-16,2-2 1 0,5-3 0 0,1-1-3 16,0-2-1-16,2-3 0 0,3-3-3 0,0-3 0 15,1-1 3-15,4-2-3 0,-1-4 2 16,-1-2-8-16,2-3-27 0,1-4-55 0,0-2-70 15,-4-2-127-15,0 0-357 0,-9 0-1049 0</inkml:trace>
  <inkml:trace contextRef="#ctx0" brushRef="#br0" timeOffset="948103.2556">23234 4527 1590 0,'0'0'460'16,"0"0"-167"-16,0 0-75 0,0 0-31 15,0 0-15-15,0 0-24 0,0 0-28 0,0 0-33 16,0 0-30-16,29-155-22 0,-22 138-17 0,3-2-11 16,4 1-3-16,0 0-1 0,1-4-2 0,1 2-1 15,3-3 1-15,2 0 0 0,-1 0-1 16,0 0 2-16,-1-1-1 0,-4-3 4 0,1 3-1 16,-5-2 0-16,0 1 1 0,-2 3-4 0,-3 4 2 15,-2 2 3-15,-3 3 1 0,1 1 0 0,-2 1 8 16,4-1 4-16,-4 2 11 0,0 2 12 0,0 0 3 15,0 2 3-15,0 1 0 0,0 2-5 16,0 1 0-16,0 2-2 0,-4 0-9 0,3 0-7 16,1 0-17-16,-1 4-15 0,1 0-10 0,-1 6-12 15,1 3 11-15,-1 10 6 0,0 8 9 0,0 7 5 16,0 4 0-16,1 0 0 0,0 2-1 16,0-5 4-16,0 1-4 0,0-1-1 0,3-2 2 15,0-1-2-15,4-2-3 0,-3 0-4 0,4-3-14 16,-1-3-26-16,-2 0-36 0,5-4-46 0,-1-3-56 15,0-4-69-15,2-3-133 0,-4-5-304 16,-4-5-625-16</inkml:trace>
  <inkml:trace contextRef="#ctx0" brushRef="#br0" timeOffset="948402.3465">23765 3998 986 0,'0'0'346'0,"0"0"-19"0,0 0-22 16,10-160-17-16,-9 135-12 0,0 8-14 15,-1 5-43-15,0 4-35 0,0 5-35 0,-1 3-34 16,0 0-38-16,0 0-33 0,-1 4-28 0,0 4-18 16,-3 3-2-16,-5 6 2 0,0 8 4 0,-3 4 8 15,-5 6-2-15,0 3 1 0,4 4-1 0,-3-2 2 16,5 1 0-16,1 1 1 0,0 1 3 0,3-4-4 16,0 1 0-16,4-3-2 0,2 0-4 15,1-2 2-15,1-2-2 0,0-4-1 0,4-3-1 16,4-1-2-16,1-3 0 0,2-2 0 0,1-1 1 15,0-5 2-15,5-2-2 0,-3-3-2 16,4-3-2-16,-1-1-4 0,-2-4 0 0,3-1-9 16,-4 0-12-16,2 0-20 0,-3-6-38 0,-3-2-47 15,2 1-78-15,-3-4-107 0,0 1-263 0,-2 0-595 16,-4 6 71-16</inkml:trace>
  <inkml:trace contextRef="#ctx0" brushRef="#br0" timeOffset="948995.3593">23590 4294 2064 0,'0'0'310'0,"0"0"-114"16,0 0-28-16,0 0 3 0,0 0-22 0,0 0-50 16,0 0-46-16,0 0-41 0,0 0-10 15,0 0 5-15,0 0 1 0,0 0 2 0,0 0-1 16,69-107-3-16,-49 90 4 0,-3 0-1 0,3 1 1 15,-1-4 1-15,-1 1-1 0,-5 1 3 16,-2-2 2-16,-2 0 5 0,1-2 2 0,-3 1-1 16,-4-3 0-16,3 0-3 0,-4 0 2 0,-1 1 1 15,1 0 1-15,-2 3 4 0,0 4 5 0,0 2 2 16,0 3 1-16,0 5-4 0,0 2-8 16,0 4-5-16,0 0-7 0,0 0-9 0,-1 0-6 15,1 4-4-15,0-1-7 0,-1 0-2 0,1 4-8 16,0 4 12-16,-2 7 6 0,0 7 8 0,-3 6 13 15,2 2-7-15,-3 6 1 0,3-1-4 16,-4 2 1-16,5-3-1 0,0 2 2 0,1-5 4 16,0-1-4-16,1-3-1 0,0-2 0 0,0-2-4 15,0-2 4-15,3 0-2 0,-1-6-1 0,4-4 6 16,-4-4-5-16,0-2 0 0,-1-3 0 0,0-4-4 16,3-1 5-16,-3 0 0 0,0 0 3 15,0-1 1-15,0-2 6 0,-1-2 6 0,0-2 1 16,2-5 3-16,2-7-10 0,-2-4-6 0,0-1-4 15,1-4 0-15,2 0-1 0,-3-1 1 0,-1-3-2 16,4-2-2-16,-1-1 2 0,-2 2 0 0,3 6 0 16,-2 4-2-16,-2 6 3 0,3 7-2 15,-2 7-3-15,-2 3-4 0,0 0-6 0,1 3-9 16,0 7 3-16,1 5 6 0,0 4 2 0,5 4 8 16,-1 4 3-16,0 4 1 0,3 1-1 15,1-1 1-15,-1 0-2 0,2-4-5 0,-1 1 2 16,1-3-5-16,0-3-11 0,0-1-11 0,-1-3-19 15,0-2-22-15,-1 0-17 0,0-2-32 16,0-2-40-16,-2-2-72 0,-2-1-219 0,0-4-430 16,-3-1-657-16</inkml:trace>
  <inkml:trace contextRef="#ctx0" brushRef="#br0" timeOffset="949141.0695">23662 4350 3066 0,'0'0'27'16,"0"0"-15"-16,0 0-7 0,0 0 2 0,0 0 2 0,0 0-10 16,0 0-9-16,0 0-27 0,90-173-147 15,-70 154-817-15,-7 7-723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6-26T15:06:37.0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20102 10242 3618 0,'0'0'21'0,"0"0"-48"0,0 0-13 16,0 0-25-16,0 0-41 0,0 0 14 0,0 0 15 15,0 0 35-15,0 0 63 0,117 83 7 0,-72-65 2 16,4-2-4-16,4-2-7 0,3-4 1 0,5-2-6 15,2-3-2-15,5-4-4 0,4-1-3 16,1 0-1-16,3-3-2 0,-1-6-2 0,0-2-4 16,2-1 0-16,-5-2-3 0,0-2-3 15,-2-2-6-15,-1 0-12 0,-6-1-13 0,-1-1-18 0,-4-1-25 16,-6 1-35-16,-4 0-47 0,-9 1-42 16,-5 4-51-16,-11 3-77 0,-4 3-64 0,-8 1-62 15,-3 3-135-15,-7 4 18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6-26T15:42:18.2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2514 1981 1896 0,'0'0'377'0,"0"0"-236"0,0 0-64 16,0 0-3-16,0 0 30 0,0 0 21 16,0 0 10-16,0 0-14 0,0 0-29 0,0 0-19 15,0 0-21-15,0 0-13 0,1 0-10 0,-1 0-9 16,3 0-6-16,2-2-4 0,4-1 2 16,4-3-1-16,7-5-1 0,4-2 2 0,4 0-3 15,8-4 4-15,2-1 2 0,6-3 1 0,3 1 3 16,4-2-5-16,1-1 0 0,0 1-1 0,0 2-2 15,-5 2 0-15,-3 1-2 0,-4 3-1 16,-6 3-5-16,-4 2 2 0,-5 2-4 0,-5 2-1 16,-5 2 0-16,-5 0-6 0,-5 3-3 0,-2 0-6 15,-2 0-5-15,-1 0-10 0,0 0-14 0,0 0-18 16,0 0-13-16,-3 0-3 0,-1 1-8 0,-4 4-20 16,-2 3-25-16,-3 1-29 0,-5 3-39 15,-2 0-68-15,1 2-139 0,-3 2-195 0,7-4-235 16,4-4 382-16</inkml:trace>
  <inkml:trace contextRef="#ctx0" brushRef="#br0" timeOffset="236.1335">2945 1902 906 0,'0'0'762'0,"0"0"-409"16,0 0-194-16,0 0-50 0,0 0 11 15,0 0 24-15,0 0 5 0,0 0-18 0,0 0-39 16,0 0-43-16,0 0-33 0,0 0 0 0,0 0 6 15,0 0 17-15,0 130 28 0,-3-74-5 16,-1 6 0-16,-1 0-8 0,1 4-13 0,-2 0-10 16,1-2-5-16,-2 2-9 0,0-1-6 0,2-3-3 15,-3-4-3-15,4-3-4 0,-2-2 0 0,-1-6-2 16,3-4-3-16,0-3-5 0,-1-7-18 0,4-3-34 16,1-6-63-16,0-3-88 0,0-2-94 15,4-5-213-15,1-5-508 0,-2-3-136 0</inkml:trace>
  <inkml:trace contextRef="#ctx0" brushRef="#br0" timeOffset="750.2876">3620 1672 2041 0,'0'0'804'16,"0"0"-724"-16,0 0-84 0,0 0-15 0,0 0 8 15,0 0 25-15,0 0 17 0,0 0 1 0,-100 157 4 16,80-107-1-16,0 7 4 0,-1 8 2 0,1 4 0 16,0 1-2-16,2 2-4 0,1 2-3 15,-2 0-4-15,2-4-1 0,-1 1-6 0,4-5 1 16,1-5-7-16,3-4-1 0,1-8-4 0,1-5-2 16,4-7-3-16,1-7-3 0,0-8-1 15,3-5-1-15,0-6 3 0,0-5-6 0,0-4-2 16,0-2-2-16,0 0-4 0,3-2 7 0,1-5 13 15,-1-7 7-15,7-11 2 0,0-7 2 16,1-11-11-16,6-6-1 0,-4-8 1 0,4-2-3 16,-3-6-1-16,0-3-2 0,-2-6-1 0,0-2 1 15,-2-4 0-15,0-5 1 0,1 3 2 0,-1 4-5 16,0 7-1-16,0 11 2 0,-1 10-4 0,-2 12 5 16,1 11 2-16,-2 10 0 0,-3 6 0 0,0 5 0 15,-2 5-2-15,1 1-3 0,-1 0-1 16,0 0-9-16,0 9 1 0,2 3 4 0,2 8 4 15,0 9 6-15,3 8 3 0,-1 7-2 0,-1 11 1 16,3 4-1-16,-1 6-1 0,0 5 1 0,2 2 0 16,3 2-1-16,-1-2 1 0,3 0-3 15,2-1-3-15,2-1 1 0,-1-4-1 0,3-2-1 16,1-5 3-16,-2-4-3 0,1-1-6 0,-1-3-6 16,-2-4-20-16,0-5-36 0,-4-5-43 15,-2-3-62-15,-3-7-70 0,-4-2-122 0,-3-8-403 16,-1-6-691-16</inkml:trace>
  <inkml:trace contextRef="#ctx0" brushRef="#br0" timeOffset="1600.8625">3071 2949 3241 0,'0'0'54'15,"0"0"-199"-15,0 0-85 0,0 0-35 0,0 0 40 16,0 0 152-16,0 0 56 0,148-112 32 0,-101 75-27 16,7-6-85-16,2-3-90 0,3-5-22 15,-1 1 31-15,5-4 79 0,1 0 102 0,-2 2 45 16,-3 0-4-16,-3 1-3 0,-2 4-18 0,-7-1-36 16,-4 2-14-16,-5 3-8 0,-6 2 17 0,-6 1 38 15,-6 1 34-15,-7 3 28 0,-6 2 8 16,-4 0-12-16,-3 5-16 0,0 3-15 0,-7 2-15 15,-1 2 0-15,-2 3 11 0,-4 2 7 0,1 2 13 16,-1 0 5-16,0 3-2 0,3 1 5 16,-2 3 7-16,4 2 8 0,2 3 8 0,1 0 8 0,3 3-5 15,1 0-8-15,2 0-14 0,0 0-20 16,0 0-20-16,-1 1-15 0,1 8-7 0,0 7 2 16,-2 9 9-16,0 10 14 0,-2 10 3 0,2 11-6 15,0 5-13-15,1 5-9 0,1 5-7 0,0 1-1 16,0 2 3-16,0-2-1 0,0-2-5 0,0-1 2 15,0-1-4-15,1-6 2 0,1-6 1 16,0-5 1-16,3-8-3 0,-2-6-1 0,3-8 0 16,-1-6-1-16,0-5 2 0,0-4-1 0,-1-6-2 15,-2-4-3-15,0-2 1 0,-2-2 1 16,2 0 5-16,-1-5 10 0,2-6 3 0,-2-7 2 16,1-6-4-16,1-9-7 0,-1-5-4 0,-1-7 1 15,-1-5 1-15,0-7 4 0,0-4 0 16,-2-7-1-16,-3-4 0 0,0-3-3 0,1-5-4 15,1-5-2-15,0 3 0 0,3-1-1 0,0 5 2 16,4 6-4-16,5 7-1 0,2 8-4 0,2 10-4 16,3 8-1-16,1 7-5 0,4 3-8 0,1 6 1 15,1 6-2-15,3 3 1 0,3 3 8 16,2 7 1-16,-1 2 8 0,2 2 2 0,0 0 0 16,-1 10-6-16,-3 4-8 0,-3 4-9 0,-4 6-6 15,-7 7 2-15,-3 1 2 0,-4 5 9 0,-7 4 14 16,0 4 9-16,-8 2 7 0,-4 2 5 0,-4-1-2 15,0 1-3-15,-5-1-3 0,-3-2-6 16,2-3 0-16,-4-2 5 0,1-4 5 0,-1-1 6 16,1-1 0-16,1-3 1 0,0-1 0 0,3-2 3 15,4-1-2-15,-1 0-1 0,2-4 0 0,1 3-3 16,0 1 2-16,0-1-4 0,1 1-2 16,2 1 1-16,2-3-1 0,4 1-2 0,1-3 1 15,4-1 1-15,1 0-2 0,5 1 7 0,3-3 1 16,4 0-1-16,4-1 2 0,-1-2-4 15,5 1-2-15,1-4-2 0,1-1-5 0,3-1 1 16,3-4-1-16,0-4 2 0,3 0-1 0,2 0-5 16,-2-5-1-16,1 0-10 0,1-8-13 15,-4-1-28-15,-1-1-40 0,-1-4-46 0,-2-5-38 16,1-1-22-16,-3-3-39 0,2-3-61 0,-2-5-108 16,1-1-119-16,-7 4-158 0,-4 10 218 0</inkml:trace>
  <inkml:trace contextRef="#ctx0" brushRef="#br0" timeOffset="2016.8174">4807 1857 0 0,'0'0'0'0,"0"0"432"16,15-171-9-16,-12 123-89 0,-1 15-29 16,-2 6-18-16,0 9-32 0,-2 4-37 15,-1 2-40-15,-3 4-39 0,2 2-24 0,-3 1-17 0,4 4-10 16,-5 1-18-16,0 5-19 0,-2 7-14 16,-4 10-9-16,-6 8 1 0,-2 13 5 0,-4 8 8 15,-3 11 3-15,-2 9 0 0,0 9-2 0,-2 6-8 16,1 5-9-16,2 1-8 0,5 1-9 0,1-6-3 15,6-4-2-15,6-9 2 0,6-5-6 16,6-8 1-16,0-3 0 0,8-6-4 0,4-8 3 16,6-4-1-16,3-7-1 0,1-3 2 0,4-7 3 15,4-6 6-15,1-5 1 0,3-6 2 16,2-6 2-16,3 0-5 0,-2-12-1 0,-1-3-2 16,-1-5 1-16,-2-4 2 0,-4-4 2 0,-3-5 5 15,-1-1-2-15,-4-2-1 0,-4-3 1 0,-3 1-4 16,-3 1 0-16,-4 0 1 0,-3 5 0 15,0 6 0-15,-3 8 11 0,-1 7 10 0,0 6 8 16,0 5 3-16,-1 0-11 0,-2 0-17 0,2 6-13 16,-6 8-6-16,0 8 0 0,-7 8 4 0,1 12 4 15,-7 4-1-15,2 3-3 0,2 0-1 0,0-2-1 16,4 0 1-16,0-3-1 0,4-3 0 16,-2 0-1-16,6-5-3 0,-1 0-3 0,4-5-6 15,0-3-12-15,1-3-21 0,0-2-25 0,3-3-35 16,5-2-50-16,5-4-97 0,4-1-106 0,-5-7-336 15,-2-1-659-15</inkml:trace>
  <inkml:trace contextRef="#ctx0" brushRef="#br0" timeOffset="2304.9063">5792 1542 3158 0,'0'0'93'0,"0"0"-96"0,0 0-19 0,0 0-3 16,0 0 12-16,-137 110 11 0,107-64 6 0,-4 9 1 15,-3 8-4-15,-2 9-3 0,-2 8-1 16,-1 9 1-16,1 4-1 0,2 3 3 0,3-1-1 16,0-3 0-16,6-1-3 0,8-5-2 0,2-6-3 0,9-7-5 15,5-8 0-15,6-7-2 0,3-9-5 16,8-7 4-16,3-7-2 0,6-4 2 0,2-7 0 15,2-6 6-15,0-5-3 0,5-7-9 0,-2-6-8 16,1-6-52-16,2-11-47 0,-1-4-66 16,1-7-120-16,-3-3-217 0,-7 7-328 0,-7 7 29 0</inkml:trace>
  <inkml:trace contextRef="#ctx0" brushRef="#br0" timeOffset="2961.6178">5117 2433 2578 0,'0'0'200'0,"0"0"-138"0,0 0-69 15,0 0-25-15,0 0 22 0,0 0 24 0,0 0 23 16,0 0 22-16,0 0-10 0,0 0-5 16,0 0-10-16,0 0-7 0,148-1-9 0,-112-12-14 15,5-1-9-15,5-3-13 0,3-5-14 0,2-1-20 16,4-2-33-16,-2-1-42 0,3-2-38 0,-3 3-31 15,-1-6-72-15,-2 3-64 0,-7-2-100 16,-4-1-39-16,-4-1 35 0,-6-1 77 0,-4-1 260 0,-7 4 99 16,-5-1 0-16,-4 4 103 0,-4-1 170 15,-2 3 36-15,-2 1-66 0,-1-1-11 0,0 0 7 16,-3 1-15-16,-1 1-26 0,-3 0-26 0,1 0-20 16,0 3-14-16,-3 0-17 0,2 3-10 15,2 3 9-15,-2 5 13 0,4 3 8 0,1 2-7 16,-1 2-24-16,1 1-28 0,2-1-20 0,0 2-11 15,0 0-12-15,0-2-6 0,0 2-5 16,0 0-3-16,0 0 0 0,0 0 0 0,0 0 0 16,2 0-4-16,1 0 0 0,-2 0-2 0,0 0 0 15,-1 0-2-15,1 0-4 0,0 0-3 0,0 0-2 16,1 0-3-16,-2 0 4 0,1 0 2 0,2 0 3 16,-1 0 10-16,5 0 0 0,1-3 0 0,2-1 2 15,0-1-7-15,3 0 1 0,-3 1-1 16,0 1 0-16,1-4-3 0,-2 3 1 0,-1-1-1 15,2 0 1-15,-4 2 0 0,1 0-4 0,-5 2 1 16,1 1-2-16,-1 0 3 0,-2 0-3 16,0 0 4-16,0 0-4 0,0 0-4 0,0 3-4 15,0-2-6-15,0 2 0 0,0 2-4 0,0 1 5 16,0 11-2-16,0 7 5 0,3 7 0 0,-1 16 2 16,4 8 2-16,-2 9-2 0,-2 8 4 0,2 2-4 15,-1 3-4-15,-2 1 0 0,-1 0 0 16,0 1 0-16,0-6 0 0,0-1 0 0,0-4 0 15,-1-4 0-15,0-5 0 0,-1-5 0 0,-1-7 0 16,1-1 0-16,1-6 0 0,-2-3 0 16,-1-4 0-16,1-6-14 0,1-5-27 0,-3-8-21 15,3-1-30-15,1-4-29 0,-1-3-29 0,0-3-51 16,2-3-79-16,0 0-175 0,0-1-645 16,0-4-479-16</inkml:trace>
  <inkml:trace contextRef="#ctx0" brushRef="#br0" timeOffset="4007.5495">7959 2012 718 0,'0'0'367'0,"0"0"-34"0,0 0-23 16,0 0-71-16,6-166-52 0,-1 133-26 0,-2 3-48 16,3 0-2-16,-3 4 6 0,0 4 2 0,1 5 0 15,-2 6-1-15,0 3-5 0,-2 3-13 0,0 4-11 16,0 1-19-16,0 0-19 0,0 4-20 15,-3 7-26-15,-2 5-9 0,2 5-1 0,-4 13 0 16,1 8 11-16,-4 13 1 0,0 6 0 0,0 5-3 16,-2 1-1-16,-2 4 1 0,2-1 2 0,-1 1 3 15,-3-1 2-15,2-3 2 0,-2-4-3 16,4-8 2-16,0-5-2 0,2-5-4 0,1-7 0 16,2-4-3-16,3-7-4 0,1-3 2 0,-2-7 0 15,4-5 0-15,1-4 2 0,0-3-1 16,0-4 2-16,0-1 1 0,0 0 5 0,0-1 3 15,0-7 5-15,0-5 3 0,2-7 0 0,2-6-5 16,-1-11-5-16,-1-8-4 0,4-13-4 0,-2-6-3 16,2-6 1-16,-2-9 1 0,-1-7 1 15,3-9 3-15,-3-3 0 0,4-2-3 0,1 2 1 16,2 6 2-16,1 9 2 0,1 13 3 0,-1 6-2 16,0 12-3-16,4 8-1 0,-4 5-1 0,0 11-3 15,0 4-1-15,-2 9-1 0,-1 4-3 0,-2 6 2 16,1 4-2-16,-4 1 1 0,3 3 3 15,-2 9 3-15,6 8 3 0,-2 8 5 0,2 9-3 16,0 5 3-16,1 11-1 0,-2 7-5 0,1 4-4 16,0 7 1-16,-2 7-4 0,-2 3 3 0,2 5 2 15,1 1-5-15,-5-3 5 0,2-1-2 16,-3-5-3-16,-1-3 2 0,2-4-2 0,-4-4-5 16,0-4-8-16,0-5-15 0,0-3-24 0,0-5-28 15,-1-7-37-15,-3-3-56 0,2-4-81 0,-1-6-93 16,-3-7-246-16,5-10-514 0,-1-3 72 0</inkml:trace>
  <inkml:trace contextRef="#ctx0" brushRef="#br0" timeOffset="4485.0888">7423 2663 3243 0,'0'0'300'0,"0"0"-260"0,0 0-73 16,0 0-30-16,0 0 6 0,0 0 24 0,0 0 26 16,85-165 0-16,-49 127 6 0,2-4-3 0,5-1-4 15,1-5 6-15,6-1-5 0,2-6-2 0,6-1 12 16,0-3-1-16,-1-1 1 0,2 2 6 16,1 4-5-16,-5 6 4 0,-1 7 0 0,-8 7 4 15,-2 5 3-15,-9 6 5 0,-4 5-1 0,-5 5-3 16,-9 4-2-16,-2 4-11 0,-6 4 1 15,-5 1-4-15,-2 0-1 0,2 9 4 0,-2 6 1 16,0 10 5-16,-1 7 1 0,1 8 4 0,1 9 1 16,-3 6-2-16,0 6-2 0,-4 0-3 0,2 3 0 15,0-2-1-15,0 0 0 0,2-1 0 16,0-5-1-16,0-2 2 0,3-4 1 0,1-3-2 16,4-3 6-16,2-5-3 0,-1-6 0 0,1-4 0 15,1-4-6-15,1-2 1 0,4-3-1 0,-4-5-2 16,6-4 1-16,-4-3 3 0,5-6 2 15,-1-2 3-15,2-7 2 0,2-8-4 0,-1-5-2 16,1-5-1-16,3-5-1 0,-3-4-1 0,-2-8-1 16,0-4-2-16,-6-6-3 0,3-6 2 0,-5-8 0 15,-2-5-4-15,-3-4-3 0,-4-3-9 0,-2 3-15 16,-1 4-15-16,0 8-24 0,-7 9-22 16,3 10-47-16,-5 5-62 0,5 9-89 0,-2 7-316 15,5 10-754-15</inkml:trace>
  <inkml:trace contextRef="#ctx0" brushRef="#br0" timeOffset="5106.8623">9301 1964 3172 0,'0'0'361'16,"0"0"-287"-16,0 0-77 0,0 0-9 0,0 0 5 15,0 0 11-15,0 0 0 0,0 0-2 16,0 0-6-16,0 0-4 0,0 0 1 0,0 0 1 16,0 0 8-16,0 0 0 0,-73-104-2 0,66 118-2 15,1 8-2-15,-2 9 6 0,-1 10 4 0,-1 8 5 16,2 10 2-16,-1 5-1 0,5 2 0 0,-2 5-1 16,5-4-2-16,1-1 0 0,0-3-2 15,0-4-2-15,0-4-1 0,5-5-1 0,-2-5-1 16,-1-5 3-16,-1-8-4 0,0-8 2 0,0-4-3 15,3-6 0-15,-3-4-3 0,1-6-1 0,-1-2 2 16,-1-2-1-16,0 0 11 0,1-2-4 16,-1-4 4-16,0-5 3 0,0-6-4 0,0-7-2 15,0-8-5-15,-1-6-1 0,-5-6-4 0,0-2 6 16,-5-3 3-16,-1-6-2 0,-4-5 4 16,2-4-5-16,-3-4 0 0,0-3 2 0,2-3 1 15,-1 2 2-15,3 2 1 0,1 4 0 0,1 5 1 16,2 7 1-16,2 9 1 0,4 9 2 0,2 6-1 15,1 5-6-15,0 6-4 0,1 2-5 16,3 2-7-16,5 4 4 0,-1 1 2 0,2 3 0 16,3 1 5-16,4 3-1 0,2 0 0 0,4 1 3 15,5 2 1-15,3 2 2 0,2 6-3 0,4 2 0 16,-2 5-2-16,4 4 1 0,1 3 0 16,2 2 2-16,-1 4 2 0,0 3-4 0,1 2 1 15,0 6-4-15,-3 3-5 0,1 5 4 0,-6 5 0 16,-2 4 1-16,-7 4 1 0,-5 1-1 0,-6 6-1 15,-7-4-2-15,-7 0 5 0,-3-2-4 0,-12 0-1 16,-5 3 4-16,-4-5-4 0,-6 1 6 16,-4-3 1-16,-3-5-1 0,-3-3 2 0,0-5-3 15,-1-3-1-15,-1-7-4 0,2-4-11 0,0-4-14 16,3-5-16-16,2-5-23 0,4-9-16 0,8-3-43 16,2-4-78-16,4-10-90 0,6-7-244 15,4 4-439-15,5 1-383 0</inkml:trace>
  <inkml:trace contextRef="#ctx0" brushRef="#br0" timeOffset="5344.2485">9781 1780 1854 0,'0'0'384'0,"0"0"-138"16,0 0-101-16,0 0-38 0,0 0 6 0,0 0 3 0,0 0-3 15,0 0-13-15,0 0-25 0,0 0-9 0,0 0-12 16,0 0-11-16,41 156 0 0,-46-93-7 15,-4 8 0-15,-1 2 2 0,-1 3-3 0,-2 0-6 16,1-5-9-16,1-4-8 0,0-2-4 16,4-9-4-16,1-2-3 0,2-6-5 0,1-6-7 15,3-8-2-15,0-1-11 0,0-9-13 0,3-4-17 16,1-7-32-16,-1-7-75 0,5-6-107 0,0-2-213 16,-3-5-574-16,1 0-429 0</inkml:trace>
  <inkml:trace contextRef="#ctx0" brushRef="#br0" timeOffset="5785.0121">10013 1387 2785 0,'0'0'211'0,"0"0"-122"0,0 0-77 0,0 0-42 16,0 0-10-16,0 0-2 0,0 0-1 15,0 0-3-15,0 0-8 0,0 0-3 0,0 0-12 16,0 0-11-16,0 0 18 0,0 0 3 0,30 1-4 15,-17-1-9-15,0 2-37 0,3-2-27 0,4 0-32 16,-1 0-6-16,0 0 20 0,1 0 32 0,-2 0 71 16,-1 0 45-16,3 0 36 0,-2 0 31 0,0-2 16 15,0-1 26-15,-1 2 16 0,0-1 16 16,-3 1 2-16,3-1-2 0,-5 0-9 0,-2 1-12 16,-1 1-16-16,-6 0-6 0,0 0 7 0,-3 0-2 15,0 0 2-15,0 1-12 0,0 6-22 16,-4 0-13-16,2 5 1 0,-6 7 1 0,0 9 4 15,-4 10-1-15,0 11-15 0,-3 9 0 0,-1 7-7 16,-2 4 4-16,0 6 1 0,1 2-7 16,-2 1-6-16,1 0-4 0,5-3-5 0,3-4-5 15,1-5-3-15,4-7-4 0,5-6-2 0,0-2-3 16,6-3 1-16,5-6-2 0,3-1 0 0,4-7 2 16,5-4 0-16,2-5 0 0,4-3 0 0,3-5-1 15,2-3 2-15,5-6-10 0,-1-3-5 16,1-5-18-16,-3 0-22 0,1-10-19 0,-5-2-27 15,-1-4-39-15,-7-2-48 0,0-2-51 0,-7-1-100 16,-4-3-223-16,-6 6-315 0,-2 5-284 0</inkml:trace>
  <inkml:trace contextRef="#ctx0" brushRef="#br0" timeOffset="6476.8288">10062 2241 1525 0,'0'0'756'0,"0"0"-537"15,0 0-130-15,0 0-64 0,0 0-15 0,0 0 10 16,0 0 4-16,0 0 12 0,0 0 11 0,0 0 5 16,0 0 13-16,0 0 5 0,0 0-8 15,51-15-14-15,-8-2-12 0,5 0-15 0,5-3-5 16,2-1-5-16,1-2-2 0,-4 0 11 0,-1 0 10 16,-3-2 10-16,-7 2 5 0,-5 1 2 15,-8 1-2-15,-2 3 3 0,-8 1 5 0,-1 1 0 16,-7 2-1-16,1 0 2 0,-3 0-7 0,-4 1-1 15,-1 2-5-15,-3 4-6 0,0 0 0 0,0 5-2 16,-2 2 1-16,-1 0-1 0,1 0-8 0,0 2-13 16,-1 3-14-16,0 1-13 0,1 7-5 0,-4 5 9 15,-1 13 8-15,-3 12 8 0,-3 7 5 16,2 8-6-16,2-2-2 0,4-1 1 0,-1-3 1 16,3-2-5-16,3-6 1 0,0-4 0 0,0-5-4 15,3-2 5-15,2-8 0 0,-2-3-2 0,2-5 4 16,-2-4-1-16,-1-4 0 0,1-5 1 15,0 0-5-15,-2-4 6 0,0 0-2 0,0 0 5 16,-1-2 4-16,1-1 1 0,-1-2 3 0,0-1 3 16,0-3 7-16,0-8-10 0,0-7-3 0,0-7-8 15,0-10-13-15,0-4 11 0,0-4-3 16,5-5 1-16,0-6 3 0,4-5-3 0,0-5 0 16,3-5 0-16,-1 0-2 0,0 1 0 0,1 8-1 15,-1 9 0-15,-1 12 2 0,0 13 1 16,-3 11-2-16,-1 7 0 0,-3 9 1 0,-1 5-9 15,0 2-5-15,1 10-2 0,1 8-2 0,3 8 8 16,2 9 8-16,1 7 1 0,2 6 2 0,0 6 0 16,2 1 0-16,1 1 2 0,1-1 3 15,2-2-4-15,1-4 0 0,1-4-2 0,0-4-4 16,3-1 5-16,1-7 0 0,-1-3-1 0,-1-4 4 16,2-3-1-16,-1-6 0 0,-5-3 1 0,0-7-8 15,-7-3 4-15,0-4 3 0,-4-2 1 16,2 0 5-16,-1-10 1 0,1-1 0 0,-1-5-1 0,2-6 5 15,1-4-6-15,-1-4-3 0,-2-6 2 16,-2-2-9-16,-3-7 7 0,-1-4-5 0,-2-6-2 16,0-4 1-16,-2-3-3 0,-3 0-1 0,-3 1 0 15,-1 2-5-15,-3 4-16 0,2 3-16 16,-1 6-24-16,1 8-33 0,1 5-37 0,1 9-64 16,5 6-83-16,0 7-162 0,2 3-641 0,1 5-540 0</inkml:trace>
  <inkml:trace contextRef="#ctx0" brushRef="#br0" timeOffset="6799.172">12174 1422 3284 0,'0'0'206'0,"0"0"-215"0,0 0-13 0,0 0 2 16,0 0 23-16,0 0 19 0,0 0 4 0,-134-83-6 15,107 83-2-15,-2 11 0 0,-2 4 1 0,-1 8 8 16,-1 8 5-16,0 7 7 0,-1 8 2 16,0 8 0-16,2 4 1 0,3 2-8 0,3 3-4 15,3-2-7-15,6 0-8 0,3-3-5 0,5-5-7 16,4-2-2-16,5-3-2 0,0-4 0 16,6-2 1-16,4-6-1 0,4 1 2 0,2-5-3 15,5-2 0-15,3-4 2 0,3-4 1 0,2 0 2 16,6-5-1-16,-1-4-6 0,4-6-7 15,1-6-19-15,-1-1-16 0,-1-3-16 0,-2-5-17 16,-2-3-7-16,-3-3-20 0,-6-2-46 0,-2 1-64 16,-6-2-119-16,-6 5-366 0,-4 3-760 0</inkml:trace>
  <inkml:trace contextRef="#ctx0" brushRef="#br0" timeOffset="6962.6889">11585 2094 2027 0,'0'0'1149'0,"0"0"-1153"15,0 0-123-15,0 0-17 0,0 0 15 0,0 0 46 16,0 0-32-16,0 0-191 0,0 0-547 16,0 0-562-16</inkml:trace>
  <inkml:trace contextRef="#ctx0" brushRef="#br0" timeOffset="7563.2131">12840 1460 2664 0,'0'0'397'0,"0"0"-302"16,0 0-75-16,0 0 6 0,0 0 43 16,0 0 26-16,0 0 8 0,0 0-7 0,0 0-24 15,0 0-20-15,0 0-15 0,0 0-12 0,0 0-14 16,0 0-3-16,-60-57-4 0,50 68-1 0,-6 8 4 15,-2 8-4-15,-4 11 5 0,-2 7-3 16,0 9 5-16,-3 2 2 0,5 4 0 0,-2-1 0 16,4-1-4-16,3-1 0 0,1-4-3 0,4-2-1 15,4-2 0-15,2-5-1 0,3-5-1 0,3-5-1 16,0-3-2-16,5-2 1 0,5 1 4 16,2-3 0-16,6-1 4 0,-1-4-2 0,5-1 0 15,0-4 0-15,0-3-1 0,6-5-1 0,-2-1 0 16,1-5-2-16,2-2-2 0,0-1 1 0,-4 0-4 15,3-7-6-15,-3-3-10 0,0-2-18 0,-5-1-12 16,-4 1-10-16,-1-2-10 0,-6-1-9 16,-3 0-27-16,0-1-65 0,-5 1-116 0,0-2-256 15,-1 4-473-15,0 5-474 0</inkml:trace>
  <inkml:trace contextRef="#ctx0" brushRef="#br0" timeOffset="7902.1788">12627 2050 1741 0,'0'0'287'0,"0"0"-194"16,0 0-68-16,0 0-6 0,0 0 32 16,0 0 42-16,0 0 37 0,0 0 25 0,0 0 8 0,0 0-1 15,0 0-4-15,0 0-6 0,0 0-15 16,0 0-18-16,-60-19-23 0,62 17-21 0,2 2-20 15,-1-1-12-15,1-1-4 0,2 2-6 0,-4-1 0 16,3-1-6-16,0-1-2 0,3 0 1 0,3-2 1 16,2 1 2-16,6-2-5 0,2-1-5 15,5-1-6-15,1 0-3 0,1 0-3 0,3-1-1 16,3 1-1-16,0-3 0 0,3 3-2 0,-2-3-1 16,-2 0-1-16,0 0-1 0,-6 0 0 15,-3 1-2-15,-4 0-3 0,-5 1-12 0,-9 2-17 16,-2-1-23-16,-4 0-30 0,0-1-34 0,-5-2-50 15,-4 2-91-15,-3-2-79 0,0 5-248 0,4 1-669 0</inkml:trace>
  <inkml:trace contextRef="#ctx0" brushRef="#br0" timeOffset="25174.144">2183 5470 1633 0,'0'0'982'0,"0"0"-877"16,0 0-70-16,0 0-56 0,0 0 6 16,0 0 10-16,0 0 23 0,0 0 41 0,0 0 9 15,0 0 2-15,0 0-10 0,0 0-20 0,-5 3-18 16,5-3-11-16,1 0-10 0,3 0 1 0,2 0 8 15,4 2 13-15,7 1 14 0,4-1 8 0,5 1 3 16,8-2-1-16,2-1-4 0,7 0-7 16,3 0-9-16,1-1-5 0,0-2-1 0,1-2-1 15,-3-1 0-15,-2 1-3 0,-5-1-4 0,0 0-2 16,-5 1-4-16,-2 3-1 0,-4-3-1 16,-4 2-2-16,-2 0 2 0,-3 0-3 0,-3 0 2 15,-4 1-3-15,-1 2-1 0,-4-1 0 0,-2 1 1 16,-2 0 2-16,-1 0 1 0,-1 0 1 0,0 0-1 15,0 0-2-15,0 0-9 0,-1 0-16 16,-1 0-35-16,-4 0-18 0,-3 0-48 0,-2 0-67 16,-1 0-84-16,1 0-334 0,3 1-733 0</inkml:trace>
  <inkml:trace contextRef="#ctx0" brushRef="#br0" timeOffset="26471.6926">4376 5074 0 0,'0'0'133'16,"0"0"145"-16,0 0 100 0,0 0 13 0,0 0 1 15,0 0-88-15,25-163-114 0,-25 146-25 16,-1 4-14-16,-3 2-6 0,-4 4-17 0,2 0-22 0,-1 1-25 16,-2 3-27-16,-2 0-19 0,0 0-13 15,-1 3-9-15,-3 0-5 0,0 0-2 0,-2 8-2 16,2 3-3-16,-4 4-1 0,0 7-4 0,0 3 1 16,-2 6 3-16,1 4-4 0,1 7 2 15,0-1-1-15,3 4 0 0,-2 1 2 0,5-1 1 16,-1 2 1-16,4-1-4 0,4 0-3 0,0-1-1 15,4-2-3-15,2-5-1 0,0-1-2 0,8-4-1 16,2 0 1-16,3-4 1 0,4-1-2 16,3-5 6-16,1-4 4 0,4-2 4 0,4-4 9 15,1-6-3-15,1-2 3 0,0-5 0 0,1-1 3 16,1-10-3-16,0-5 0 0,-2-2 0 0,2-5 1 16,-2-3 8-16,0-4 4 0,0-5 3 15,-1-1-3-15,-1-3-1 0,-1-2-3 0,-2-2 3 16,1-1-1-16,-5 0-1 0,-3 3-2 0,-1 2-1 15,-5 4 3-15,0 6 5 0,-4 3 9 0,-2 5 11 16,-5 4 6-16,0 6 4 0,-2 5 1 0,0 2-7 16,0 4-5-16,0 0-6 0,0 0-11 0,0 0-2 15,0 0-3-15,0 0-4 0,0 0 3 16,-1 0-4-16,1 0-2 0,-1 0 0 0,1 0-4 16,0 0-3-16,0 2 1 0,0-2 0 0,0 0-2 15,0 0 1-15,0 0-1 0,0 0 0 16,0 0 1-16,0 0-1 0,0 0 0 0,0 0 1 15,0 0 0-15,0 0 3 0,0 0 1 0,0 0 0 16,0 0 0-16,0 0 2 0,0 0-1 16,0 0 0-16,-1-3-4 0,1-3-7 0,-3-2 0 15,-1 1-3-15,2-2 2 0,1 1 1 0,1 2-1 16,-2 0-1-16,2 2 1 0,-1 0 0 0,1 2-1 16,0-1 1-16,0 2 1 0,-1 1 0 15,1 0 0-15,0 0 0 0,-1 0-1 0,1 0 0 0,0 1-4 16,-2 4-3-16,1-1-4 0,0 1-4 15,1 3-6-15,-1 1 4 0,-3 7 3 0,2 6 7 16,-2 6 9-16,0 5-1 0,-2 1 3 16,1 3-1-16,-1 0-1 0,-3 1 1 0,3 1-1 15,-1 2-1-15,0 2 0 0,-3 2 0 0,4-2 2 16,0-2 0-16,-1-1 0 0,4-2 0 0,-2-2-3 16,3-3 1-16,2-3-2 0,0-4 0 0,0-2 0 15,3-5 0-15,3-2 1 0,2-3-3 0,-1-4-1 16,2-1 1-16,2-1 0 0,2-3 0 15,1-1 1-15,4-2 2 0,2-2-2 0,3 0 2 16,1-2 2-16,0-4-3 0,-1 0 2 0,1-2-1 16,0 0 0-16,-4 1-1 0,0-4-6 15,-3 2-9-15,0 0-14 0,-1-2-16 0,-3 2-15 16,-2 1-17-16,1-1-32 0,0 2-55 0,-3-1-83 16,0 0-166-16,-2 2-421 0,-5 3-658 0</inkml:trace>
  <inkml:trace contextRef="#ctx0" brushRef="#br0" timeOffset="27050.9805">5367 4855 2676 0,'0'0'135'0,"0"0"-5"0,0 0-23 16,0 0 5-16,0 0 9 0,0 0-14 0,0 0-32 16,0 0-27-16,0 0-28 0,0 0-17 0,0 0-15 15,0 0-6-15,0 0 4 0,-27 22 5 16,23 6 9-16,-1 6 5 0,0 5-2 0,-1 4-2 16,1-1 3-16,-1 2-2 0,-1-2 0 0,1 0 3 15,0-4-3-15,-3 0 3 0,3-5-1 16,0-1-2-16,-2-1 1 0,2-2-1 0,-1-1 0 15,3-5 0-15,-1-3 0 0,3-3 0 0,-1-6-1 16,1-2 1-16,1-5 0 0,0 0 1 0,1-4 2 16,0 0 0-16,0 0 5 0,0 0 5 0,0 0 3 15,0-2 5-15,0-1 0 0,1 0-3 16,0-3 2-16,2-5 0 0,0-6-7 0,0-6-1 16,4-8-5-16,0-4-8 0,-1-3 3 0,2-4 0 15,1-1-3-15,1-4 5 0,-2-4-4 0,1 0 0 16,1 1 0-16,-2 2-3 0,1 5 2 15,-1 9 0-15,-2 9 1 0,-1 6-1 0,-3 8 0 16,1 5 0-16,-2 3 1 0,-1 3 2 0,0 0-3 16,0 0-5-16,2 1-5 0,-1 5-4 0,1 5 5 15,6 3 4-15,-1 4 4 0,2 4 5 16,-1 4-3-16,1 1-1 0,1 4 1 0,0 3 0 16,1 0-2-16,2 3 1 0,0-2 1 0,0 1-4 15,-1-2 3-15,5 1 0 0,-5-1-1 0,0 2 2 16,2-3-4-16,-1 3-7 0,-2-2-2 15,0-2-15-15,-1 0-9 0,0-4-22 0,-2 0-24 16,-4-4-25-16,0-3-43 0,-1-1-47 0,-3-1-66 16,0-2-130-16,-4-5-303 0,0-5-534 0</inkml:trace>
  <inkml:trace contextRef="#ctx0" brushRef="#br0" timeOffset="27729.2076">4995 5520 1955 0,'0'0'237'0,"0"0"-116"0,0 0-64 0,0 0 1 15,0 0 19-15,0 0 24 0,0 0 5 16,0 0-21-16,0 0-23 0,0 0-25 0,144-97-16 16,-101 72-9-16,4-1-5 0,2-1-2 0,3-3-5 15,-1 2 3-15,1 0-1 0,2 0-2 0,-1 1-1 16,-4 0-3-16,-2 3-4 0,1-2 0 15,-6 3-4-15,-1-2-3 0,-2 2-2 0,-6 0 0 16,-6 3 2-16,-5 0 3 0,-5 4 6 0,-5-1 6 16,-5 3 7-16,-1 0 8 0,-5 0 8 0,-1 2 7 15,0 0 9-15,-4 1 7 0,-2 1 7 16,3 3 8-16,-4 2 5 0,4 0 1 0,-3 2-2 16,3 0-6-16,-2 2-3 0,1 1-8 0,3 0-9 15,-4 0-11-15,1 4-17 0,-1 6-8 16,-2 5-6-16,-3 8 0 0,0 6 2 0,-1 8 2 15,-3 7 3-15,-1 5 3 0,2 2 1 0,-3 0-1 16,3 2 4-16,-1-1 0 0,1-2-3 0,2 1 2 16,1-1 0-16,0-2-5 0,4-6 1 0,0-4-1 15,1-6-3-15,1-5 0 0,3-2-1 16,0-3 0-16,1-7 0 0,0-2 0 0,0-5 2 0,0-3-3 16,0-4 0-16,0-1 0 0,0 0 6 15,0 0 3-15,0-3 5 0,1-1 6 0,-1-4 0 16,2-5 2-16,2-6-2 0,0-7-5 0,-1-4-2 15,3-6-6-15,-2-5 0 0,3-4-3 16,-2-4-3-16,1-4 1 0,2-3-2 0,-1-1 1 16,3-3-1-16,1 2 0 0,2-2-1 0,-1 2-1 15,2 6 2-15,1 7-2 0,-4 8 1 0,1 11-1 16,-4 6 1-16,0 8 2 0,-5 6 1 16,-1 3-3-16,1 3-6 0,1 0-1 0,-3 1-2 15,1 7 1-15,4 5 5 0,-2 6 3 0,3 4 2 16,-3 7 0-16,4 6 1 0,-1 3 0 0,-3 2 1 15,4 2 0-15,2 2 1 0,-3-3-2 16,2 0 1-16,-1 1-2 0,1-1 0 0,0-3 1 16,0 1-1-16,2 1 1 0,-2-2-3 0,1-1 1 15,0-4-2-15,0-3-2 0,-1-4 2 0,-4-2-15 16,2-4-22-16,2 1-28 0,-5-3-38 0,1-3-51 16,-3-1-117-16,-2 1-296 0,0-7-350 15,0-1-670-15</inkml:trace>
  <inkml:trace contextRef="#ctx0" brushRef="#br0" timeOffset="27943.3179">5656 5546 3251 0,'0'0'72'15,"0"0"-49"-15,0 0-18 0,0 0-1 0,0 0 9 16,0 0 9-16,0 0 2 0,0 0-7 0,0 0-2 15,0 0-6-15,0 0-2 0,0 0 1 16,0 0-3-16,0 0-2 0,113-74-1 0,-74 58-2 16,-1 3-5-16,1-2-19 0,1-1-59 0,-2 1-94 15,0 2-126-15,-12 4-320 0,-10 3-735 0</inkml:trace>
  <inkml:trace contextRef="#ctx0" brushRef="#br0" timeOffset="28625.0455">5817 5111 0 0,'0'0'25'0,"0"0"273"16,0 0 106-16,0 0-6 0,0 0 12 0,73-179-39 16,-59 156-111-16,-4 3-23 0,-2 3-26 0,1 3-26 15,-1 2-19-15,-4 2-21 0,2 2-30 16,-4-2-20-16,0 4-16 0,2 0-10 0,-4 3-2 15,1 0-8-15,-1 3-3 0,0 0-6 0,0 0-9 16,0 0-9-16,-1 0-9 0,-1 3-6 16,-1 0-9-16,1 2-1 0,-3 2-3 0,-2 4-1 15,-7 6 3-15,-1 7-3 0,-5 6-1 0,-5 6-3 16,0 5-3-16,-3 3 3 0,1 2 1 0,0-2 4 16,2-1 0-16,2-1 0 0,6-4 3 15,0-1-2-15,7-5 0 0,1-3 1 0,3-2-3 16,2-5-1-16,4 0 1 0,0-3 0 0,4-2-1 15,4-4 1-15,2 1 3 0,6-2 1 0,-1-1 2 16,8-3 0-16,2-1-2 0,6-3-1 16,0-4-1-16,6 0 1 0,-3-7-1 0,5 0 1 15,-3-3 0-15,0 1-2 0,-1 1 0 0,-3 2 0 16,-3 1-2-16,-5 4 0 0,-3 1 1 0,-7 0-2 16,-2 0 0-16,-5 0-1 0,-1 3-1 0,-5 3 2 15,0 0-3-15,-1 2 2 0,0 1 2 16,-2 4 0-16,-4-1 6 0,-3 5 0 0,-2 1 1 15,-6 4 1-15,-6 0-2 0,-3-2-3 0,-6 4 2 16,-3-1-1-16,-1-1-2 0,-1 2-2 0,-3-1-2 16,-1-1-3-16,3-1 1 0,1 0 0 15,2-2 1-15,3-1 1 0,2-3-1 0,4 1 1 16,3-5-3-16,7-2-6 0,4-3-14 0,4-3-18 16,6-3-24-16,2 0-30 0,0 0-48 0,7-8-18 15,6-4-57-15,5-7-67 0,10-5-169 16,-7 3-599-16,-5 5-441 0</inkml:trace>
  <inkml:trace contextRef="#ctx0" brushRef="#br0" timeOffset="28994.1594">6412 4867 1686 0,'0'0'898'0,"0"0"-704"16,0 0-45-16,0 0 9 0,0 0 16 0,0 0-4 15,0 0-36-15,0 0-45 0,0 0-32 16,0 0-23-16,0 0-16 0,0 0-6 0,0 0-2 15,-45 33 0-15,25-14 2 0,4 3 4 0,-4 1 0 16,2 3 0-16,0 2-2 0,-1-2-4 16,5 1-3-16,-3 0-3 0,6-3-3 0,1-1 1 0,2 0-1 15,5-1-3-15,1 1 3 0,2-4-2 16,0 3 0-16,3-2 0 0,6 0 1 0,2 0 0 16,4 0 0-16,2-1 2 0,5-2-2 0,3 2 0 15,0-2 1-15,5-1-1 0,3-3 2 16,0 1 0-16,0-2-2 0,-1 2 4 0,0-2-2 15,-2 1 0-15,-2-1 2 0,-5 0-2 0,-4-1 1 16,-5-2-1-16,-6 2-2 0,-1-2-4 0,-6 0 1 16,-1 1-1-16,0 2 0 0,-2 0 6 15,-7 2-3-15,-3 3 3 0,-6 1-3 0,-2 0-7 16,-7 1-1-16,1-1-6 0,-4 0-6 0,0 0 0 16,1-2-7-16,-1 0-11 0,3-1-23 15,1-1-40-15,-2-3-116 0,6-1-181 0,2-4-729 16,10-2-680-16</inkml:trace>
  <inkml:trace contextRef="#ctx0" brushRef="#br0" timeOffset="29721.5659">7334 5005 1391 0,'0'0'231'0,"0"0"13"0,0 0-3 16,0 0 15-16,0 0 2 0,0 0-26 0,0 0-32 16,0 0-46-16,0 0-55 0,0 0-44 0,0 0-32 15,0 0-21-15,0 0 1 0,24-52 4 0,-31 87 11 16,-4 10 16-16,-5 10-4 0,1 3-5 15,-2 4-8-15,-3 0-3 0,2-1 0 0,1 0 2 16,-1 0 3-16,0-2 1 0,1-4-1 0,3-4-4 16,2-5 0-16,3-6-4 0,0-8-3 0,6-6 1 15,-2-6-2-15,4-6 1 0,-1-6-1 16,2-5-1-16,0-2-2 0,0-1 3 0,0 0 1 16,0-1 6-16,3-4 8 0,3-6 6 0,1-4 2 15,3-8-4-15,3-9-4 0,1-9-9 16,6-1 0-16,-2-5-4 0,2-5-3 0,0-1 0 15,-2-2-1-15,-2-6 3 0,1 2 1 0,-3-3 1 16,1 3-3-16,-3 1-2 0,-2 5 1 0,-1 7-2 16,0 9 5-16,-6 11 2 0,0 9-1 15,0 8 0-15,-2 4-2 0,-1 4 0 0,0 1-1 16,0 0-2-16,0 0-5 0,0 3-4 0,0 3-6 16,0 0 0-16,0 7 3 0,3 5 3 0,5 8 5 15,2 5 1-15,1 4-1 0,0 2 0 0,1-4 0 16,3 3 0-16,-1-3 1 0,-1 1-2 15,4-1 1-15,-4 0-1 0,4-2 0 0,-3 0 1 16,3-2 1-16,-4-1 0 0,3-4-2 0,-4-1 0 16,-1-3 1-16,0 0 1 0,-2-3-8 0,-1-3-8 15,-4 0-12-15,3-5-21 0,-6 0-18 0,-1-1-22 16,0-2-25-16,0 0-37 0,-5 1-87 16,-1 3-101-16,-1-2-353 0,4-4-730 0</inkml:trace>
  <inkml:trace contextRef="#ctx0" brushRef="#br0" timeOffset="29941.8577">7228 5711 2905 0,'0'0'221'0,"0"0"-89"0,0 0-63 0,0 0-13 15,0 0-2-15,0 0-2 0,0 0-5 0,0 0-10 16,0 0-8-16,0 0-7 0,0 0-5 0,0 0-4 15,131-159-8-15,-97 142-1 0,2 3-6 16,-1 1-1-16,3 0 0 0,-4 2-7 0,2 2-9 16,-3 1-24-16,-1 1-41 0,-2 2-73 0,1 0-94 15,-1 4-172-15,-9 1-531 0,-5 0-750 0</inkml:trace>
  <inkml:trace contextRef="#ctx0" brushRef="#br0" timeOffset="30977.8948">9006 4884 2629 0,'0'0'136'0,"0"0"-74"0,0 0 3 0,0 0 22 15,0 0 16-15,0 0 0 0,0 0-34 0,0 0-38 16,0 0-32-16,0 0-1 0,0 0 3 15,0 0 13-15,0 0 16 0,-11 124-8 0,11-80-1 16,0-2-8-16,0 0-4 0,0-4-3 0,0-2 0 16,0-4-1-16,0-1-1 0,0-4 1 0,0-4-3 15,1-1 2-15,0-5 0 0,-1-4-1 0,1-1 2 16,-1-2-1-16,0-3 1 0,0-2 3 0,1-3-1 16,-1-2 5-16,0 0 6 0,0 0 8 0,0 0 15 15,0 0 7-15,0-2 6 0,1 1-11 16,-1-1-2-16,0-1 4 0,2-3 0 0,-2-2 3 15,0-3-12-15,0-7-17 0,0-5-13 0,0-6-4 16,0-3 1-16,-3-5-1 0,2-1-2 16,0-6-2-16,0-2 2 0,-1-2-1 0,0-2 1 15,0 1 1-15,2 0 1 0,-1 4-3 0,1 4 2 16,0 6-3-16,0 4 2 0,0 7 0 16,0 3-1-16,3 4 0 0,1 2-4 0,-1 5 0 15,5-1-1-15,0 2-2 0,0 1-1 0,3 2 0 16,1 1-1-16,1 2 1 0,2 1 3 0,1 2 1 15,2 0 0-15,-2 7 1 0,1 3-2 16,1 4-2-16,-4 5-1 0,2 2 1 0,-3 2 0 16,-4 5 2-16,-1 2 0 0,-5 0-1 0,1 0 1 15,-4 3 1-15,0-1 0 0,-6 0 2 16,-2 2 1-16,-3-1-1 0,-2 1 1 0,-3-2 0 16,2 2 0-16,-3-3 2 0,2-3 2 0,-1-2-1 15,3-4 0-15,1-5 0 0,3-3-1 0,0-1 1 16,3-5-2-16,4-2 0 0,1-5 1 0,1 1 0 15,0-2 0-15,0 0 0 0,0 0-3 0,0 0-4 16,1-2-1-16,1 1 1 0,4-2 5 16,3 0 4-16,2-4 1 0,2 1 0 0,5-2-1 15,-1 2-2-15,-1 1 2 0,4 2-2 0,-2 2-1 16,1-1 3-16,-1 2-3 0,-1 0-1 0,3 2 2 16,-1 6-2-16,3 2 0 0,3 6 1 15,-2 1-1-15,-1 2 1 0,0 3 0 0,-1 0 0 16,-2 1-2-16,-1 1 0 0,-5 1 1 0,0 0 0 15,-6-4 0-15,0 0 1 0,-6-2-1 16,-1-1 3-16,-3-3 2 0,-11-1 1 0,-2 0 2 16,-10-1-5-16,-4-1-3 0,-5-3-4 0,-5 0-9 15,-8-3 1-15,-1-3-7 0,-4-1-12 0,0-2-7 16,-3 0-23-16,3-2-23 0,0-4-45 0,2-2-57 16,3 0-48-16,8-2-96 0,11 3-288 0,13 0-510 15</inkml:trace>
  <inkml:trace contextRef="#ctx0" brushRef="#br0" timeOffset="31241.8187">7941 5920 3070 0,'0'0'390'0,"0"0"-328"0,0 0-38 16,0 0-13-16,0 0 5 0,0 0 4 0,0 0-2 15,0 0-8-15,0 0-14 0,0 0-9 0,0 0-2 16,0 0 2-16,0 0 2 0,0 0-3 0,-102 75-4 16,102-42-30-16,4 3-60 0,3-2-80 15,2 0-105-15,2 0-232 0,-3-11-659 0,-4-6-3 0</inkml:trace>
  <inkml:trace contextRef="#ctx0" brushRef="#br0" timeOffset="31514.6899">10089 5619 3490 0,'0'0'84'0,"0"0"-58"15,0 0-24-15,0 0 15 0,0 0 29 0,0 0 17 16,0 0 1-16,0 0-7 0,0 0-18 0,0 0-14 16,-76 172-9-16,65-144-11 0,0 1-3 15,2-3-2-15,0 2-3 0,0-1-6 0,2 1-18 0,0-1-33 16,0 3-48-16,-1 1-71 0,3-3-137 15,-1-6-361-15,5-8-1142 0</inkml:trace>
  <inkml:trace contextRef="#ctx0" brushRef="#br0" timeOffset="32079.9869">11926 4822 861 0,'0'0'371'0,"0"0"-3"0,0 0-66 15,0 0-30-15,0 0-1 0,0 0-41 0,0 0-27 16,0 0-37-16,0 0-50 0,0 0-42 15,0 0-29-15,0 0-20 0,0 0-13 0,0 0-6 16,-132-116 1-16,102 144 3 0,-1 10 5 0,0 4 3 16,1 4 2-16,-1 5 5 0,3-1 5 0,3 2 3 15,4-2 1-15,0 0-4 0,4-3-3 16,2-2 0-16,2-2-4 0,5-1-6 0,4-3-3 16,4-1-7-16,0-5-4 0,8 2 0 0,5-6-1 15,4 1 2-15,6-4 0 0,4-5 4 16,7-1 7-16,3-6 0 0,8-5 2 0,-1-2-2 15,4-7-6-15,-1 0-1 0,1-5-3 0,-5-6 3 16,0-3-2-16,-7-1 1 0,-5-2 1 0,-5 0-6 16,-7 0-3-16,-3 3-12 0,-7 2-14 0,-4 3-21 15,-4 1-30-15,-1 3-61 0,-5 3-187 16,-6 2-216-16,-1 0-488 0,4 0-491 0</inkml:trace>
  <inkml:trace contextRef="#ctx0" brushRef="#br0" timeOffset="33120.1679">12268 4360 0 0,'0'0'0'0,"0"0"77"0,0 0 168 0,0 0 0 15,0 0 95-15,-35-177 54 0,25 144 114 0,-3-3-119 16,-2 2-116-16,-1 3-66 0,-3 5-167 0,-2 6-12 15,-2 7-1-15,0 2 3 0,-4 5 2 16,-2 1-7-16,-5 5-9 0,-2 0-9 0,-5 6-1 16,0 10-4-16,-7 6-2 0,0 8 1 0,-6 8 1 15,-1 7-4-15,-3 10 4 0,-3 8 1 0,-1 7 2 16,-4 13 1-16,-4 11 1 0,0 9 0 16,-2 9-2-16,3 6 1 0,4 0-2 0,6 2 1 15,7-4 3-15,9-1 1 0,11-1 1 0,9-5-4 16,13-6-4-16,10-5-3 0,8-7-3 0,14-7 3 15,7-5 6-15,9-7 4 0,6-10 7 16,8-5 3-16,10-8-1 0,4-7-2 0,7-6-3 16,0-5-6-16,6-8 1 0,-2-7-3 0,3-8 3 15,-2-4-1-15,1-4-3 0,-1-8-3 0,1-7-1 16,2-5-2-16,-5-5 6 0,0-4 1 0,1-2 4 16,-2-5 4-16,-2-3-1 0,-3-5 1 15,-3-7-2-15,-3-6 1 0,-3-2-1 0,-7-7 1 16,-4-3 0-16,-7-5 3 0,-6-6 4 0,-7-1 3 15,-9-7 6-15,-6-2 7 0,-7-7 8 0,-7-3 1 16,-1-1-3-16,-11-5-9 0,-3-1-12 16,-9-1-1-16,-4 2-7 0,-5 3 0 0,-6 8-2 15,-1 9-3-15,-4 12 2 0,1 13-1 0,-6 14-4 16,5 8-5-16,-2 11-10 0,0 10-12 16,5 8-10-16,4 10-21 0,2 3-26 0,2 17-60 15,7 7-58-15,1 12-71 0,4 8-199 0,8-8-509 16,6-12-368-16</inkml:trace>
  <inkml:trace contextRef="#ctx0" brushRef="#br0" timeOffset="33422.9901">13519 4889 2879 0,'0'0'149'0,"0"0"-44"0,0 0-13 16,0 0-4-16,0 0-3 0,0 0-11 0,0 0-34 15,0 0-24-15,0 0-11 0,0 0-3 0,0 0 5 16,0 0 3-16,-139 107 3 0,107-57-1 0,1 0-3 16,0 2-2-16,0 1-3 0,0-3-1 15,1 2 1-15,0-1-1 0,0-1-1 0,-1-2-1 16,3-3 2-16,-1-3-1 0,5-3-6 0,-1-2-7 15,3-6-17-15,5-4-23 0,1-4-28 16,5-4-57-16,2-4-74 0,0-6-77 0,6-2-137 16,1-7-122-16,2 0-391 0,0 0 35 0</inkml:trace>
  <inkml:trace contextRef="#ctx0" brushRef="#br0" timeOffset="33677.0068">12993 5091 1891 0,'0'0'487'0,"0"0"-157"16,0 0-109-16,0 0-20 0,0 0-25 0,0 0-42 15,0 0-42-15,0 0-35 0,0 0-24 0,0 0-14 16,0 0-13-16,0 0 14 0,0 0 8 0,0 0 14 16,46-42 20-16,-29 78-9 0,3 8-4 15,1 0-8-15,5 5-12 0,1 2 1 0,1 2-4 16,2 4-5-16,3 5 6 0,1-3-10 0,0 1-14 16,3-2-3-16,-1-1 0 0,1-3 0 15,-4-3 0-15,1-7 0 0,-4-2 0 0,-3-6 0 16,0-3 0-16,-7-6 0 0,-3-4 0 0,-3-6 0 15,-3-5 0-15,-5-4 0 0,-2-3 0 0,-2-5 0 16,-1 0 0-16,-1 0-36 0,1-2-65 16,-1-2-61-16,0-3-136 0,0 3-551 0,-1-1-1045 0</inkml:trace>
  <inkml:trace contextRef="#ctx0" brushRef="#br0" timeOffset="38495.3057">14636 4955 0 0,'0'0'0'15,"0"0"270"-15,0 0 179 0,0 0-5 0,0 0-11 16,0 0-88-16,0 0-99 0,0 0-58 0,0 0-58 15,0 0-35-15,0 0-29 0,0 0-26 0,0-91-8 16,5 83-2-16,5-1 0 0,4 0 6 16,1-1 4-16,2-3 2 0,3 1 3 0,2-2-3 15,0 0-4-15,4-1-3 0,0 3-7 0,4-2-2 16,0 0 2-16,1 2-1 0,0-1-2 0,-2 4-8 16,0 0-13-16,-6 2-9 0,-4 2-7 15,-1 2-2-15,-6 0-6 0,-4 3-13 0,-4 0-30 16,-3 0-58-16,-1 0-82 0,-1 4 1 0,-4 3 26 15,-4 2 41-15,-4 1 49 0,-2 2-39 16,2-1-38-16,-4 2-14 0,4-4 38 0,-2-1 53 16,5-2 53-16,4-1 38 0,0-2 8 0,2-1 2 15,2 0 6-15,-1-2 9 0,3 1 16 0,0-1 18 16,0 0 17-16,0 0 8 0,0 2 6 0,0-2-4 16,0 1-15-16,0 4-22 0,0-1 11 0,0 4 13 15,0 5 13-15,0 4 14 0,0 1-23 16,0 3-17-16,0 2-8 0,0 4-1 0,0 2 2 15,3 2 2-15,-2 0 0 0,0 5-5 0,2 0-13 16,-2 2-10-16,1-1-10 0,2 1-6 16,-1 1 0-16,0 0-3 0,4 2-4 0,-4 1-2 15,5 1-6-15,-4 2-3 0,2-3 0 0,-1 2-8 16,0-2-10-16,0 0-18 0,0-1-30 0,-2 2-26 16,2-3-20-16,-4 0-34 0,-1-2-46 15,0-3-78-15,0-1-193 0,-3-9-245 0,-1-10-261 0</inkml:trace>
  <inkml:trace contextRef="#ctx0" brushRef="#br0" timeOffset="38727.7458">14750 6018 673 0,'0'0'797'0,"0"0"-329"16,0 0-157-16,0 0-93 0,0 0-47 0,0 0-32 16,0 0-34-16,0 0-40 0,0 0-21 0,0 0-15 15,0 0-7-15,0 0-4 0,0 0-2 16,0 0 2-16,89-124-1 0,-59 114 2 0,2 0 0 15,2-1 0-15,4 2-3 0,0 0 2 0,1 1 0 16,-1 0 1-16,2 1 0 0,-1 1 1 0,2 1-4 16,-4 2-4-16,-4 0-5 0,-2 3-6 15,-3 0-2-15,-5 0-4 0,-4 0-2 0,-5 0-8 16,-1 0-11-16,-7 2-28 0,2-1-55 0,-6 1-70 16,-1 1-117-16,-1 0-279 0,0 0-403 15,0-1-91-15</inkml:trace>
  <inkml:trace contextRef="#ctx0" brushRef="#br0" timeOffset="39367.1557">15605 5046 1801 0,'0'0'356'0,"0"0"-239"0,0 0-21 16,0 0-27-16,0 0 30 0,0 0 44 15,0 0 25-15,0 0-5 0,0 0-36 0,0 0-47 16,0 0-37-16,0 0-25 0,0 0-10 0,0 0-4 16,-22-99-4-16,22 99-2 0,0 0-4 15,0 3-7-15,0 2 0 0,1 4 8 0,0 5 9 16,3 7 18-16,-2 7 11 0,0 3-1 0,-1 4 1 16,0 2-3-16,0 3-5 0,-1 3 0 0,4 1-1 15,-2 2-6-15,0 2-3 0,1-1-3 16,3 1-6-16,-2-3 3 0,3-6-3 0,0-3-1 15,-3-4-2-15,-1-6 1 0,1-3 2 0,-2-6 0 16,-1-4 1-16,0-2-4 0,-1-6 3 0,1-2 0 16,-1-1 5-16,0-2 8 0,0 0 5 0,0 0 7 15,0 0 6-15,0 0 5 0,0-2 2 16,0 0-2-16,0-4-6 0,0-5-11 0,0-5-10 16,-2-6-6-16,-1-6-7 0,-2-3 1 0,2-3-2 15,-4-3-1-15,4-3 0 0,-1-1-2 0,-2-4 2 16,3 2-1-16,-2 4-1 0,3 3 3 15,-1 5-2-15,-3 7 1 0,5 4 0 0,0 6 0 16,0 6-2-16,1 3-2 0,0 4-3 0,0 1-9 16,0 0-5-16,0 0-7 0,0 0-9 0,3 5 12 15,6 4 7-15,0 5 8 0,2 1 13 16,3 3-4-16,3 2-2 0,1 4 0 0,-3-1-1 16,4-1 1-16,1 1 0 0,-1-1 3 0,3-1 0 15,3 1 1-15,-1-2-1 0,-1-3 0 16,4-2 2-16,-5-3-4 0,0-3 5 0,-3-2 2 15,-1-4-1-15,-5-3 2 0,-1 0 2 0,-2 0 0 16,-2-5 2-16,1-3 4 0,-3-4-1 0,-2-1 0 16,-2-6-4-16,2-4-3 0,-4-7-8 0,0 0-4 15,-4-4-3-15,-1-2-6 0,-4-3 0 16,-1-1-3-16,0-1-4 0,-1-1-3 0,2 1 1 16,0 1-9-16,2 3-18 0,5 5-28 15,-1 7-62-15,3 5-89 0,0 7-161 0,3 4-497 0,-1 4-747 16</inkml:trace>
  <inkml:trace contextRef="#ctx0" brushRef="#br0" timeOffset="39765.1819">16444 4970 2506 0,'0'0'153'0,"0"0"-43"0,0 0 10 0,0 0 26 16,0 0 21-16,0 0-1 0,0 0-44 15,0 0-33-15,0 0-16 0,0 0-10 0,0 0-11 16,0 0-13-16,0 0-15 0,0 0-15 0,-6-73-10 16,1 81-11-16,-5 2 0 0,-2 8-2 15,-4 5 3-15,-2 8 3 0,1 1-4 0,0 5 7 16,0 1-1-16,2 3 0 0,-1-2 2 0,6 2-3 16,-1 1-5-16,7-1-1 0,0 0 1 0,4-3-2 15,1 0 6-15,6-3 0 0,4-2 5 0,0-4 3 16,4-3-1-16,-1-4 1 0,0-5-4 15,3-2 1-15,2-5 1 0,-1-2-1 0,0-3-1 16,-1-5 5-16,2 0 2 0,0-5 3 0,-3-7 4 16,2-2-3-16,0-3-4 0,-1-4 3 0,-5-3-3 15,-1-3-7-15,-3-4 0 0,-5-2-9 0,-2-7-9 16,-1 0-2-16,0-2-5 0,-8 1-5 16,2 1 0-16,-5 2-1 0,1 2 0 0,-3 7-1 15,0 3-4-15,3 3-22 0,-1 7-32 0,2 2-42 16,4 3-48-16,-1 3-78 0,4 5-235 15,1 1-521-15,1 2-112 0</inkml:trace>
  <inkml:trace contextRef="#ctx0" brushRef="#br0" timeOffset="41007.512">17036 5116 451 0,'0'0'371'0,"0"0"-7"0,0 0-38 15,0 0-32-15,0 0-29 0,0 0-46 16,0 0-42-16,0 0-36 0,0 0-17 0,0 0-12 16,0 0-4-16,0 0-1 0,0 0-12 0,0 0-12 15,-2-91-14-15,0 88-13 0,-3 0-9 0,3-1-7 16,-3 2-7-16,-1 0-8 0,-2 2-10 15,-2 0-10-15,-3 7-5 0,-4 4-3 0,-4 6 1 16,0 2-2-16,-4 6 1 0,0 3 1 0,1 2 0 16,-1 1 1-16,5 3-4 0,3-1 3 0,2 1-2 15,3-2-1-15,4-1-4 0,5-4 1 0,2 0 2 16,1 1 2-16,3-3 4 0,4-2 5 16,4-1-3-16,0-3-1 0,1-4 3 0,4-2-5 15,-2-3 4-15,5-2 0 0,-1-5 1 0,2-3-1 16,-1 0 1-16,0-2 0 0,-1-6 0 0,-1-3 4 15,-3-2-4-15,1-4 3 0,-1-3-2 16,-4-2-1-16,2-3 3 0,-3-3-3 0,1-5 1 16,-2 2-4-16,0-4 2 0,-3-1-2 0,2 0 1 15,-3 0-1-15,1 0-2 0,-3 1 2 0,0 1 0 16,1 3 1-16,-3 3 1 0,1 3-1 16,-1 3 0-16,0 7 1 0,0 4-1 0,0 4 2 15,0 2-1-15,0 2 0 0,2 3 0 0,-1 0-7 16,-1 0-1-16,1 0-4 0,0 0-2 15,0 0-4-15,4 0 4 0,-1 0 4 0,2 0 2 16,0 0 8-16,1 0-2 0,-1 0-2 0,0 2-3 16,1 2 0-16,-4 4-2 0,5 3 1 0,-4 2 3 15,3 6 2-15,-4 2 4 0,4 6 4 0,-3 1 1 16,3 6 3-16,-4 1-1 0,3 3 1 0,-3-1 0 16,2 1-2-16,-1 0-1 0,1-1 2 15,-1-1-3-15,-2 2 3 0,3-7 2 0,-3-3-4 16,0-3-1-16,-1-4-1 0,2-4-3 0,-1-5 2 15,-1-1-1-15,0-3-2 0,0-3 3 0,-1-4 0 16,0 1 4-16,1-2 6 0,-1 0 5 16,0 0 9-16,1 0 10 0,-1-2 4 0,0 1 6 15,0-4 2-15,0-4-13 0,2-5-11 0,2-6-11 16,-2-3-15-16,0-6-1 0,1-2 0 0,2-3-1 16,-2-3 1-16,4-1 1 0,0-4-3 15,0 1 1-15,2-1-2 0,1 1-2 0,0 2 4 16,0 0-1-16,0 6 2 0,0 3 1 0,-2 5-2 15,-4 8-1-15,1 7 0 0,-4 4-4 16,0 4-2-16,-1 2-6 0,0 0-5 0,0 0-6 16,0 2-5-16,0 4-1 0,0 4 9 0,1 7 10 15,0 5 8-15,3 4 6 0,0 2-3 0,-2-1-2 16,4 1 2-16,-2-4 0 0,0 1 0 16,2-3-2-16,1-4 4 0,-3 0-1 0,4-2 2 15,-3-2 2-15,2-2-1 0,0-3-2 0,-3-3 2 16,3-3-1-16,-4-1 6 0,3-2 3 0,-3 0 2 15,5 0 7-15,0-4-5 0,0-5-1 0,3-1-2 16,2-4-6-16,0-3 2 0,3-2-1 0,-1-1-2 16,3-4-2-16,1-4 2 0,0-2-1 15,2-4-1-15,0-2 4 0,0-5-6 0,0 0 1 16,0-1-3-16,-2 1 1 0,1 1 0 0,-1 2-1 16,-1 2 2-16,-1 6-3 0,-3 7 1 15,-2 6 0-15,-5 6-2 0,-2 5 3 0,-3 4-5 16,-2 2 0-16,0 0-4 0,0 0-9 0,0 0 0 15,0 0-7-15,0 6 1 0,0 5 9 0,1 8 5 16,1 6 8-16,1 6 2 0,-1 5-4 16,-1 1 3-16,0 3 0 0,-1 1-2 0,3 1 2 15,-2-4-4-15,2 1-3 0,0-5-4 0,-2 2-7 16,2-4-14-16,1 0-10 0,-1 0-7 0,3-2-7 16,0-1-5-16,1-2-7 0,1-2-16 0,-1-3-27 15,2-4-49-15,0-4-41 0,2-2-27 16,-1-4-66-16,4-5-229 0,-6-2-444 0,-2-1-47 15</inkml:trace>
  <inkml:trace contextRef="#ctx0" brushRef="#br0" timeOffset="41329.2585">18430 4606 1878 0,'0'0'232'16,"0"0"-27"-16,0 0-29 0,0 0 9 0,0 0 10 15,0 0-1-15,0 0-38 0,0 0-46 0,0 0-34 16,0 0-32-16,0 0-17 0,0 0-12 16,0 0-3-16,-99-16-2 0,82 35 1 0,-3 8 2 15,-1 2-1-15,0 4 2 0,-2 6 0 0,-1 4-1 16,0 2 3-16,2 0-2 0,1 3-5 0,3-2-1 16,2 0-5-16,6-3 1 0,-1 0 0 0,7-3 1 15,-1 0-3-15,5-3 0 0,0-4 0 16,2 1 0-16,5-3 3 0,4 0-1 0,1-1 1 15,2-2 0-15,1 0-1 0,2-6-3 0,3-2-2 16,0-4-4-16,2-2-4 0,0-3-6 16,1-4-13-16,1-3-16 0,-3-2-15 0,-1-2-29 15,-2 0-47-15,-2-3-71 0,1-6-171 0,-7 1-528 16,-4 2-792-16</inkml:trace>
  <inkml:trace contextRef="#ctx0" brushRef="#br0" timeOffset="41540.7162">18073 5356 3110 0,'0'0'185'16,"0"0"-77"-16,0 0-38 0,0 0 5 15,0 0 19-15,0 0 9 0,0 0-14 0,0 0-21 16,0 0-23-16,0 0-13 0,0 0-12 0,0 0-8 16,0 0-2-16,0 0-2 0,92-25-4 0,-56 23 0 15,5 2-1-15,2 0-3 0,2 0 2 16,5 0-1-16,-4 0-4 0,1 0-1 0,-1 0-5 15,-2 0-7-15,-4 0-12 0,-2-3-28 0,-5-1-36 16,-3-3-52-16,-5 1-109 0,-10 1-190 0,-5 2-1088 16</inkml:trace>
  <inkml:trace contextRef="#ctx0" brushRef="#br0" timeOffset="43455.9728">6311 6990 1148 0,'0'0'261'16,"0"0"-67"-16,0 0-13 0,0 0 21 0,0 0-1 16,0 0-15-16,0 0-47 0,0 0-59 15,0 0-41-15,0 0-14 0,0 0-7 0,0 0 7 16,28 0 18-16,-9 17 14 0,5 3 10 0,3 2-2 16,6 0-8-16,3-2-15 0,5-1-14 0,2-4-6 15,5-1-2-15,-2-4-2 0,0-2-2 0,1-3-1 16,-3-2-6-16,-3-3 2 0,-2 0-3 0,-5 0-1 15,-3 0 2-15,-3-5-1 0,-7 1 1 16,-5-1 1-16,-4 0 2 0,-7 2 4 0,0 0 8 16,-4 3 11-16,-1-1 13 0,0 1 15 0,0 0 6 15,-1 0-1-15,-1 0-12 0,-3 1-20 16,1 2-17-16,-5 3-15 0,-2 4-6 0,-6 4-1 16,-2 6 0-16,-2 2 2 0,0 9 1 0,0 7-1 15,-3 7-1-15,-3 4 1 0,1 3 3 0,-2 4-2 16,0 0 2-16,-2 3-2 0,0 0-1 15,1-1 3-15,5-5-1 0,3-4 0 0,4-3-2 16,3-3-1-16,4-1-2 0,2-6-3 0,1 0-2 16,5-7-7-16,1-6-11 0,1-3-24 0,0-6-35 15,3-2-52-15,5-5-54 0,0 0-56 16,1-3-82-16,-4-2-479 0,2-1-629 0</inkml:trace>
  <inkml:trace contextRef="#ctx0" brushRef="#br0" timeOffset="43734.662">7203 6836 2859 0,'0'0'156'0,"0"0"-19"15,0 0-25-15,0 0-10 0,0 0-3 0,0 0-23 16,0 0-33-16,0 0-25 0,0 0-16 0,0 0-4 15,0 0 5-15,0 0 8 0,0 0 1 16,-11 144 0-16,11-92-6 0,0 0-4 0,0 3 2 16,-2 0-3-16,1-1 0 0,-1-2 0 0,-1 3-1 15,0-2-5-15,2-3-1 0,0 0-11 16,1-2-18-16,0-3-20 0,5-2-36 0,0-4-46 16,6-3-49-16,0-6-43 0,5-3-64 0,-2-7-129 15,-1-7-311-15,-4-5-594 0</inkml:trace>
  <inkml:trace contextRef="#ctx0" brushRef="#br0" timeOffset="44081.9077">7573 7309 1212 0,'0'0'551'0,"0"0"-115"0,0 0-152 16,0 0-59-16,0 0-13 0,0 0-10 16,0 0-31-16,0 0-35 0,0 0-40 0,0 0-37 15,0 0-26-15,0 0-19 0,0 0-15 0,0 0-5 16,-99-94 0-16,85 121 1 0,-2 4 2 0,2 4 2 15,-2 2-1-15,5-1-3 0,1 4 1 0,2-3-4 16,6-1 2-16,1-5-3 0,1-1-3 16,1-3-1-16,7-4-1 0,1-1 2 0,2-3 1 15,-1-5 3-15,1-3 2 0,1-3 4 0,-2-5 6 16,1 0 2-16,1-3 1 0,2 0 3 16,0-6 1-16,-1-5-1 0,4-2 2 0,-1-4-4 15,0-2-3-15,0-3-1 0,-3 2 0 0,0-5 2 16,-3 0-1-16,0-2 0 0,-2-4-1 0,-3 0-2 15,-3-3 1-15,-1 2-3 0,-1-1-7 0,-2 3-8 16,-5 1-13-16,-2 8-12 0,-2 5-9 16,0 4-16-16,-1 4-22 0,-5 5-33 0,3 3-33 15,-4 3-18-15,0 9-23 0,3 5-50 16,-1 5-124-16,6-6-271 0,6-3-378 0</inkml:trace>
  <inkml:trace contextRef="#ctx0" brushRef="#br0" timeOffset="44447.0735">7950 7214 2256 0,'0'0'260'0,"0"0"-75"0,0 0-21 0,0 0-3 16,0 0-8-16,0 0-25 0,0 0-47 15,0 0-33-15,-122-65-22 0,110 70-15 0,-2 9-10 16,3 5-4-16,0 3-2 0,1 8 1 0,1 2 3 15,4 5-1-15,-2-3 0 0,6 1-2 16,1 0-2-16,0-1-1 0,2-2 1 0,6-3-1 16,2-3 2-16,2-3 1 0,3-4 3 0,0-3 1 15,1-5 4-15,-1-3 2 0,3-5 6 0,0-3 1 16,-3 0 3-16,4-5-1 0,1-4-5 16,-2-5 4-16,-2 1-1 0,0-4 2 0,-3-3 4 0,1-1-5 15,-7-3-1-15,0 0 0 0,0-4-2 16,-5 1 2-16,-1-4-3 0,-1 2-3 0,0-2-3 15,-2-2-1-15,-6 6-4 0,1 1-7 16,1 6 0-16,-3 3-8 0,-1 5-8 0,1 4-9 0,-1 2-22 16,-2 5-28-16,1 1-44 0,-3 1-58 15,1 10-85-15,1 3-214 0,3-4-505 0,0-1-370 16</inkml:trace>
  <inkml:trace contextRef="#ctx0" brushRef="#br0" timeOffset="45065.9719">8096 7504 0 0,'0'0'0'0,"0"0"0"15,0 0 0-15,0 0 0 0,0 0 0 0,0 0 190 16,0 0 174-16,0 0-6 0,59-165-8 16,-53 149-38-16,-3 2-35 0,-2 3-36 0,-1 3-33 15,0 5-28-15,0 0-25 0,0 3-21 0,0 0-14 16,-3 0-24-16,-2 0-29 0,1 5-26 0,-5 4-28 16,0 5-11-16,-1 5-2 0,-1 2 1 0,2 4 1 15,0 4 0-15,3 0 2 0,-1 0-3 16,3 1 4-16,0-5-2 0,4 2 1 0,0-3 0 15,4-3 2-15,0 1 1 0,4-3 0 0,-2-4 0 16,3 0-1-16,2-4 0 0,-1-2-1 16,4-1 5-16,-1-4-2 0,-2-2 4 0,2-2 3 0,2 0 0 15,-2 0 1-15,4-8-2 0,-3-3-1 16,5-1-5-16,-2-1 0 0,-3-3 0 0,2-2 2 16,-4-1 0-16,-2 0 1 0,-1-3 0 0,-4 0 1 15,1-1 2-15,-5-1-1 0,-1-4-3 16,0 0-4-16,-6 1 1 0,1 1-3 0,-5 1 3 15,0 4-1-15,-6 2-5 0,1 2-6 0,-5 3-12 16,-1 5-11-16,-5 7-13 0,1 2-13 0,-2 0-31 16,-1 8-37-16,4 5-44 0,2 4-91 15,0 1-207-15,7-4-385 0,4-5-490 0</inkml:trace>
  <inkml:trace contextRef="#ctx0" brushRef="#br0" timeOffset="50515.7001">9202 6571 310 0,'0'0'288'15,"0"0"54"-15,0 0 39 0,0 0 1 16,0 0-30-16,37-161-61 0,-34 144-49 0,1 6-36 16,-1 5-34-16,-3 1-32 0,0 5-42 0,0 0-39 15,0 0-38-15,0 0-30 0,0 8-15 0,-1 6 15 16,-1 11 24-16,0 11 22 0,0 15 15 16,1 12-14-16,-1 11-10 0,-1 16-8 0,0 10-4 15,2 12 1-15,1 9 1 0,0 7 2 0,0 4 4 16,0 1 0-16,0-3-3 0,1 1 0 0,2-5 4 15,0-5 3-15,-2-9 7 0,1-6 1 0,-2-8-5 16,1-9-4-16,-1-4-3 0,0-9-5 0,1-2-4 16,-1-7-1-16,0-7-8 0,0-4-1 15,0-9 2-15,0-6-7 0,0-7 3 0,0-6-3 16,0-10-4-16,0-4 0 0,0-8-7 0,0-3-8 16,0-3-6-16,0 0-6 0,2 0-2 0,-2-3-4 15,2-5-8-15,-1-5-16 0,0-7-32 16,0-8-50-16,0-5-65 0,-1-4-52 0,0-1-122 15,0 8-365-15,-1 12-451 0</inkml:trace>
  <inkml:trace contextRef="#ctx0" brushRef="#br0" timeOffset="51192.7094">8542 9192 0 0,'0'0'0'0,"0"0"0"0,0 0 0 0,0 0 17 16,0 0 360-16,0 0 54 0,25-155-48 15,-21 136-64-15,3 2-87 0,-3 3-51 0,-2 3-15 16,-1 3-21-16,2 3-25 0,-2 2-24 0,-1 3-13 15,0-1-10-15,0 1-10 0,0 0-9 0,0 0-17 16,-4 3-11-16,1 6-9 0,-6 7-7 16,-1 4-3-16,-2 7-4 0,-5 2 0 0,2 5-2 0,-4 0-1 15,-1 1 4-15,2 0-2 0,1 1-1 16,0-3 2-16,-1-2-4 0,6-1 2 0,0-3 1 16,3-2 0-16,1-5-3 0,5-5-1 0,2-5-4 15,1-2-2-15,0-2 2 0,0 1 2 16,3-3 2-16,3-1 2 0,-2 2 4 0,6 0 2 15,1-1 5-15,0 1 1 0,5 0 3 0,-1 1-2 16,4 1-1-16,-1 0-1 0,2 3-5 0,0 1 3 16,1 3 2-16,1 1-1 0,0 4-2 15,4 5 2-15,-3 2 1 0,2 1 0 0,0 1 5 16,-3 2-4-16,-2-2-3 0,-3 2-3 0,-5-2 0 16,-1-1 2-16,-6-1 3 0,-1 1 2 0,-4-4 3 15,0 1 1-15,-4-3 3 0,-4 0-1 16,-2 0-1-16,-4-3 0 0,0 1 0 0,-4-5-2 15,-1 0-4-15,3-3-2 0,-4-3-3 0,-1-2-1 16,2-3 2-16,0-3-5 0,0 0-8 0,5 0-4 16,-3-6-14-16,5-5-41 0,1-1-58 15,1-4-69-15,2-5-150 0,4 6-361 0,0 3-553 0</inkml:trace>
  <inkml:trace contextRef="#ctx0" brushRef="#br0" timeOffset="51724.1741">8496 9397 1965 0,'0'0'241'0,"0"0"-82"16,0 0-78-16,0 0-17 0,0 0 12 0,0 0 13 16,0 0 1-16,0 0-12 0,0 0-14 0,0 0-16 15,0 0-5-15,0 0-6 0,0 0-4 16,102-88 1-16,-80 76-7 0,1-1-4 0,-1 1-4 15,4 1-2-15,-3 1-5 0,0 2-4 0,0 0-2 16,-4 4-6-16,-2-1-1 0,-2 4 0 0,-2 1-1 16,-3 0 1-16,-2 1-3 0,-4 4-1 0,3 2 4 15,-3 4 1-15,-2 4 8 0,2 4 5 16,-3 5 2-16,-1 5 4 0,0 5-4 0,-5 5 0 16,1-1-5-16,-4 2 0 0,3-2 0 0,-2 0-1 15,-1-1 0-15,5-1-2 0,-4-1 0 0,5-2 0 16,2-5 0-16,0-1-1 0,0-4-2 0,0-2-3 15,1-1-2-15,7-1 1 0,-2-2 1 16,2-3-1-16,2-1 2 0,1-4-2 0,3-1 5 16,-3-5 3-16,2-3 2 0,2 0 3 0,-1-2-1 15,-1-5-1-15,3-6 1 0,-3-1-1 0,0-2-2 16,2-3 3-16,-4-1 1 0,-1-3-1 16,-2 0 2-16,-4-3-1 0,1-1-2 0,-4-4 0 15,-1 0-2-15,0-1-3 0,-1 1-1 0,-5 1-3 16,-3 0 1-16,0 1-2 0,-2 3 1 15,0 0-2-15,-1 4-2 0,-2 3-2 0,1 2-2 16,0 3-1-16,0 3 1 0,-3 3-1 0,4 4-4 16,-5 2-4-16,4 2-7 0,-1 3-4 15,-1 8-8-15,4 5-7 0,-1 2-22 0,3 3-29 16,1 2-32-16,6 2-27 0,0-1-23 0,2 1-52 16,4-2-125-16,5-2-245 0,0-5-331 0,-4-5 234 0</inkml:trace>
  <inkml:trace contextRef="#ctx0" brushRef="#br0" timeOffset="52074.159">9215 9472 258 0,'0'0'660'0,"0"0"-116"15,0 0-166-15,0 0-83 0,0 0-34 0,0 0-25 16,0 0-50-16,0 0-44 0,0 0-39 16,0 0-43-16,0 0-24 0,0 0-9 0,0 0-9 15,0 0-1-15,-24-2 1 0,14 26-2 0,1 3 2 16,2-1-4-16,0 0-2 0,1 1-4 0,5 0-4 15,1-2-1-15,0 0-1 0,2-2 1 16,5-2-3-16,3-2 2 0,0 0-3 0,1-5-1 16,2-2 3-16,2-4-1 0,-1-1 5 0,4-4 3 15,1-3-3-15,0 0 2 0,-1-3 0 16,0-6-1-16,0-3 3 0,1-4 1 0,-5 1-1 16,2-4 0-16,-5 1 2 0,-2 0 0 0,-5-2 3 15,-1-4 0-15,-3 2-2 0,0-1 2 0,-2-2-5 16,-2 2 0-16,-5 0-1 0,0 1-3 0,-1 1-3 15,-1 3-2-15,1 1-2 0,0 4-3 16,1 4 1-16,5 1-2 0,-2 4-5 0,4 2-7 16,1 1-12-16,1 1-40 0,0 0-71 0,0 0-51 15,2 1-51-15,5 7-73 0,3 0-152 0,-3-2-263 16,-1-2-389-16</inkml:trace>
  <inkml:trace contextRef="#ctx0" brushRef="#br0" timeOffset="52968.8968">9539 9445 690 0,'0'0'844'15,"0"0"-234"-15,0 0-198 0,0 0-107 16,0 0-65-16,0 0-55 0,0 0-50 0,0 0-38 16,0 0-26-16,0 0-12 0,0 0-14 0,0 0-11 15,0 0-3-15,0 0-11 0,90-87-1 0,-60 70-3 16,6 1-2-16,0-3 2 0,9-1-1 16,0 1-4-16,-3 1 0 0,4 3-3 0,-8-1-5 15,-2 4-2-15,-6 1 2 0,-4 2-4 0,-6 2 4 16,-4 2 0-16,-6 0-4 0,-2 2 5 0,-6 2 1 15,-1 1 4-15,-1 0 4 0,0-2-1 16,0 2-3-16,-2-3-5 0,-3 2-4 0,0-2 0 16,0 1-1-16,0 0 0 0,2 2-1 0,-2 0 1 15,4 0-3-15,0 0 1 0,1 0 2 0,0 0-3 16,0 0 2-16,0 0 2 0,0 0-2 0,0 0 2 16,0 0 2-16,0 0 0 0,0-1 3 15,0 1 1-15,0-2-2 0,0 2 0 0,0-1 5 16,0-2-4-16,0-2 2 0,1-1-2 0,-1-2-5 15,0-1 5-15,1-2-4 0,1 1 3 16,-1-3-2-16,2-1-2 0,-1-3-1 0,0-1 0 16,3-2-2-16,-1 0 1 0,1 0 3 0,0 2-2 15,-3 3 3-15,4 2 3 0,-3 4-3 0,-2 1-1 16,3 4 3-16,-3 1-3 0,-1 3 3 16,0-2 1-16,0 2-2 0,0 0 2 0,0 0-1 15,0 0-1-15,0 0-1 0,0 3-4 0,-1 0-4 16,1 5-2-16,0 3 6 0,0 7-1 0,0 5 7 15,0 6 0-15,0 3-2 0,0 2 6 16,0 0-3-16,0 3 1 0,2 0 3 0,1 3-5 16,1 0 1-16,1-1-2 0,2 0-1 0,-2-4-3 15,4 1 4-15,1-5 0 0,0-1-4 0,1-3 3 16,2-4-3-16,0-3-2 0,0-1 3 16,-1-4-3-16,4-3-9 0,-3-2-14 0,-1-4-18 15,2-3-14-15,-1-3-14 0,0 0-8 0,1-6-20 16,2-5-26-16,-3-3-41 0,2-4-29 0,-2-4-1 15,-3-1 15-15,3-4 49 0,-3-1 44 0,-2-5 34 16,1 2 32-16,-4-5 15 0,-1 0 10 16,-2-3 9-16,-1 1 2 0,-1-4 7 0,0 6 10 15,0 1 16-15,-1 5 38 0,-3 5 44 0,-2 5 24 16,-2 5 1-16,3 3-25 0,-2 3-36 0,0 3-22 16,2 3-13-16,-1 1-14 0,2 2-10 15,-1 3-14-15,1 8-11 0,0 4-4 0,-2 3-2 16,0 7-1-16,-1 1 3 0,0 5 0 0,3 1-1 15,-2-2-2-15,2 5 2 0,-2-4-3 16,5-3 2-16,1-1 1 0,0-3-4 0,0-1 4 16,1-3-1-16,7-3-2 0,0-3 4 0,-1-2-6 15,4-3 4-15,-1-4 4 0,0-4 1 0,3-1 2 16,-2 0 0-16,2-6 0 0,1-3 0 0,0-1 1 16,2-6-4-16,-2-1 2 0,-1 0-1 0,-1-3-2 15,-4 2 3-15,1-4 1 0,-5 1-4 16,0-3 4-16,-3 0-3 0,-1-2-2 0,0 0 0 15,-5 2-5-15,0-3 0 0,-4 3-3 0,0 2 1 16,-1 4-3-16,-1 2-2 0,1 4-3 0,-1 4-2 16,0 4-3-16,1 4-10 0,1 0-14 15,-1 6-21-15,1 5-21 0,2 4-20 0,1 4-18 16,0 1-36-16,4 2-36 0,2 3-80 0,0 0-217 16,5-7-272-16,-1-4-395 0</inkml:trace>
  <inkml:trace contextRef="#ctx0" brushRef="#br0" timeOffset="53332.7801">10800 9152 699 0,'0'0'615'0,"0"0"-194"0,0 0-116 15,0 0-47-15,0 0-17 0,0 0-31 0,0 0-34 16,0 0-23-16,34-164-22 0,-41 152-31 0,-3 2-21 16,2 3-25-16,-4 2-15 0,1 5-9 0,-2 0-9 15,-4 0-1-15,3 9-4 0,-1 4-1 0,-1 4-5 16,0 1-2-16,3 3-4 0,-2 3 0 15,3-1 0-15,4 2-3 0,2-1-1 0,1 0-3 16,3 1-1-16,2-4 1 0,3 2 1 0,5-4 2 16,2-2 0-16,5-4 0 0,0-2 0 15,3-2 1-15,-2-4 2 0,4-3 3 0,0-2-1 16,1 0 0-16,0-5-5 0,-1-3 2 0,-1-3 2 16,-1-1-1-16,-2 0 5 0,-2-2-4 0,-2-1 2 15,-4-2-1-15,1 1-1 0,-3 0 2 16,-1-3 0-16,-2 2 0 0,-1-1-2 0,0 1-5 15,-2 0-2-15,0 3-2 0,0 2-3 0,0 3-5 16,-3 3-11-16,0 2-17 0,1 4-33 16,0 0-34-16,-2 2-24 0,-1 6-22 0,-1 3-8 15,1 1 1-15,0 4-15 0,1-1-47 0,2 0-121 16,2 2-216-16,0-6-320 0,0-4 269 0</inkml:trace>
  <inkml:trace contextRef="#ctx0" brushRef="#br0" timeOffset="53680.1562">11268 9008 1670 0,'0'0'320'0,"0"0"-82"0,0 0 2 16,0 0 2-16,0 0-19 0,0 0-47 0,0 0-58 16,0 0-31-16,0 0-17 0,0 0-10 0,0 0-10 15,0 0-9-15,0 0-8 0,0 0-10 0,-122 34-8 16,110-14-3-16,-1-2-3 0,4 2 1 15,2-2-3-15,2 2-1 0,3 1-5 0,2-3-4 16,0-1 0-16,3-2 0 0,5 1 5 0,1-4-2 16,1-1 0-16,4-3-1 0,-1-3-1 15,5-2 3-15,-1-3 3 0,2 0 4 0,0-3-1 16,0-4-1-16,1-2-3 0,-1-2-1 0,1-2-2 16,-2-4 6-16,-3 2 1 0,1-3 1 15,-4-1 3-15,-2 1-2 0,-2-2 4 0,-4-1-2 16,-3-1 3-16,-1-1-5 0,-1 0-3 0,-5-1-2 15,-3 0-6-15,-1 3 1 0,-1 1-5 0,-3 3-3 16,2 2-10-16,-2 4-10 0,0 1-20 0,-1 4-37 16,5 2-67-16,0 1-144 0,1 0-524 0,5 3-970 15</inkml:trace>
  <inkml:trace contextRef="#ctx0" brushRef="#br0" timeOffset="54771.2546">12124 7082 1487 0,'0'0'191'16,"0"0"-19"-16,0 0-1 0,-15-157 21 15,15 121 21-15,0 2-1 0,-1 4-55 0,1 6-17 16,0 6-15-16,0 5-16 0,0 6-11 0,0 5-25 16,0 0-27-16,-2 2-28 0,2 0-26 0,0 4-23 15,0 6 10-15,2 7 8 0,1 8 14 16,6 4 20-16,0 5-9 0,1 1-1 0,1 4-3 16,0-1 1-16,0-1-2 0,3-4 0 0,-3 0-1 15,2-5-1-15,-1-3 0 0,2-3-1 16,0-2 2-16,-3-2 1 0,-1-4 1 0,3-3-2 15,-3-3 1-15,0-4-1 0,-2-1 5 0,-1-1 1 0,-2-2 3 16,0 0 3-16,1 0 1 0,-2-2 6 16,0-1 2-16,1-1 2 0,-1-3 1 0,-3 3-3 15,1 1 3-15,-2 1-1 0,2 0-1 0,-2 2 2 16,0 0-6-16,0 0-4 0,0 0-6 0,0 0-7 16,0 0-7-16,0 0-6 0,-2 2-7 15,1 3-3-15,0 2 5 0,-3 6 5 0,-2 4 6 16,0 4 5-16,-3 5-1 0,0 1 2 0,-2 0 2 15,-1 2-1-15,-2 2 0 0,-2 1 0 16,1 2 3-16,-3-2-2 0,2-1 1 0,-2-1-3 16,-2 1-3-16,2 0-2 0,1-2 4 0,2-4 0 15,0-2 1-15,4-4-1 0,3-2-6 16,2-3-3-16,1-3 0 0,4-2-3 0,1-1 0 16,0-3-1-16,0-3-6 0,0-2 1 0,1 2-7 15,4-2-8-15,-1 0-5 0,2-2-12 0,1-3-13 16,3-8-30-16,3-2-53 0,2-5-75 0,1-3-80 15,-1-5-195-15,-3 6-358 0,-6 9-510 0</inkml:trace>
  <inkml:trace contextRef="#ctx0" brushRef="#br0" timeOffset="55199.9083">12738 6814 2116 0,'0'0'286'0,"0"0"-61"0,0 0-47 0,0 0 16 16,0 0 2-16,0 0-36 0,0 0-52 16,0 0-37-16,0 0-23 0,0 0-6 0,0 0-1 15,0 0-7-15,0 0-7 0,0 0-10 0,-38-75-13 16,31 78-3-16,-3 7-3 0,-3 4-4 16,1 3 1-16,-2 4 0 0,-1 2-1 0,3 2 3 15,-2 0-1-15,4-3-1 0,3 3 2 0,-1-2-2 16,5-3-2-16,1 0 3 0,2-2-1 15,0 1 1-15,0-2 3 0,4-2 0 0,4 0 0 16,-2-1 2-16,1-2 2 0,3 1 1 0,1-2 2 16,0 0-4-16,2 0-2 0,0 2 0 0,-1-1-2 15,3 2 2-15,0 0 2 0,1 2-1 0,-1 1 1 16,2 3-1-16,0 1-2 0,-1-1 1 0,0 5 0 16,1-3 0-16,0 0 0 0,-3 0 1 0,0-2-2 15,0-3 1-15,-4-2 0 0,-1-2-4 16,-6-3 4-16,0 0-6 0,-3-4-4 0,0 2-2 15,-4-2-9-15,-7 0-5 0,-1 0-12 0,-7 0-21 16,-1-2-21-16,-7-1-19 0,2-1-7 16,-4-2-2-16,0 0-15 0,5-2-34 0,-2-4-83 15,6-1-271-15,6-1-572 0,5 4 66 0</inkml:trace>
  <inkml:trace contextRef="#ctx0" brushRef="#br0" timeOffset="57351.7567">12066 7367 2361 0,'0'0'31'0,"0"0"-17"0,0 0-18 16,0 0 14-16,0 0 26 0,0 0 14 0,99-180 4 16,-78 152-1-16,-2 0-6 0,2 2-4 0,-1 0 1 15,-2 1 3-15,1 3 7 0,-1 3 15 16,-4 2 13-16,0 5 14 0,-3 1 4 0,-3 5-3 15,-3 0-6-15,-3 3-15 0,0 3-11 0,-1-2-8 16,-1 2-12-16,0 0-2 0,0 0-4 0,0 0-8 16,0 0-6-16,0 0-7 0,-1 2-7 0,-1-1-5 15,1 1-4-15,0 0-1 0,0 1-3 16,-2 1-3-16,-1 6 6 0,-2 6 4 0,-4 7 5 16,-1 4 4-16,-5 6-1 0,0 1-2 0,-7-1-4 15,0 1 0-15,-2 1-1 0,-4-1 1 0,-1 0 0 16,-4 3 0-16,1-1-3 0,-4-2 0 15,3 1 1-15,3-4 0 0,0-3 5 0,2-2-4 16,6-3 1-16,2-4-1 0,3-4-1 0,5-4 3 16,4-2 3-16,1-5 0 0,4-1-4 0,3-3 3 15,0 2-3-15,1-2 0 0,0 0 4 16,0 0-3-16,0 0-1 0,0 0 1 0,1 0-2 16,0 0 1-16,0 0 2 0,1 0-1 0,-2-2 1 15,1 2-5-15,1 0-1 0,3-1-1 16,-1 1 2-16,5 0 3 0,0 0 0 0,3 0-7 15,2 0 0-15,2 3 0 0,3 5 0 0,0 2 0 16,4 1 0-16,-3 2 0 0,3 1 0 0,2 0 0 16,-1 3 0-16,1 1 0 0,1 0 0 15,3-2 0-15,-2 3 0 0,-1-2 0 0,0-1 0 16,-1-1 0-16,-1-2 0 0,0 0 0 0,-3-4 0 16,-4-1 0-16,-1-2 0 0,-2-1 0 15,-1-1 0-15,-6-1 0 0,-1-1 0 0,1 1 0 0,-5-1 0 16,2-2 0-16,-4 0 0 0,0 1 0 15,0-1 0-15,0 0 0 0,0 2 0 0,0-2 0 16,0 0 0-16,0 0 0 0,0 1 0 0,-3-1 0 16,3 0 0-16,0 0 0 0,-1 0 0 0,1 0 0 15,0 0 0-15,0 0 0 0,0 0 0 0,0 0-44 16,0 0-28-16,0-3-35 0,0-5-66 16,0-1-109-16,0-6-208 0,1 2-727 0,2 4-493 0</inkml:trace>
  <inkml:trace contextRef="#ctx0" brushRef="#br0" timeOffset="58591.4706">12240 7378 708 0,'0'0'615'0,"0"0"-372"0,0 0-32 0,0 0-9 16,0 0 17-16,0 0 18 0,73-174-33 0,-63 158-51 15,-1 1-31-15,2 2-27 0,-4 2-17 16,0 4-12-16,-2 0-3 0,-1 3-8 0,-1 2-2 16,-3 1-2-16,0 1-5 0,0 0 3 0,0 0-1 15,0 0-6-15,0 0-10 0,-1 3-11 0,-1 0-14 16,-1 5-3-16,2 4-2 0,-4 7 3 16,-2 4 6-16,0 4-1 0,-4 6-3 0,-2-2 1 15,-1 5-1-15,0-3-3 0,-6 3 7 0,2 0-4 16,-2-1-1-16,0 2 1 0,-3-2-4 15,0-1 0-15,-3-1-1 0,3-2 0 0,-1-2 1 16,1-3-1-16,5-1-2 0,3-6-1 0,1-3 2 16,5-4-3-16,3-2 1 0,2-4-7 0,3-3-10 15,1-2-12-15,0-1-22 0,0 0-26 0,1 0-17 16,3-3 0-16,4-3 4 0,2-5 19 0,1-3 13 16,4-4 5-16,1-3 9 0,0-4 8 15,2-4 7-15,-1-2 8 0,1-3 3 0,0-1-2 16,0-5 7-16,0-3 1 0,0 1 6 0,3-3 6 15,-1 2 0-15,0 4 3 0,1 6 7 0,-2 5 6 16,-3 5 9-16,0 5 7 0,-4 1 3 16,1 5 7-16,-6 2 11 0,1 4 9 0,-7 4 12 15,0 1 6-15,-1 1-2 0,0 0-7 0,0 0-15 16,0 1-23-16,-2 3-14 0,-3 3-6 16,-1 4 0-16,-5 6 7 0,-3 3 4 0,-5 4-6 15,-1 3 0-15,-4 1-3 0,0 3-3 0,-5 0 1 16,1 3-1-16,-1 0 1 0,-4-1 3 0,2 4-5 15,0 0 1-15,0 0 0 0,2-2-3 16,2-1 4-16,2-4 2 0,1-2-2 0,4-3 5 16,4-4-2-16,2-1-2 0,4-4 0 0,2-2-5 15,0-4 0-15,6-2 0 0,-1-4-1 0,2-1-6 16,1-3-1-16,0 0-2 0,0 0 0 16,1 0 5-16,2 0 7 0,2 2 9 0,2 2 5 0,3 1 3 15,3 0 0-15,3 2-2 0,1 1-1 16,6 1-5-16,-1 1-2 0,5 2-3 0,1 1-2 15,0 1-9-15,2 3-3 0,0 0 0 16,3 5 0-16,-2-1 0 0,0 1 0 0,-1-1 0 16,-2-1 0-16,-1 0 0 0,-1-1 0 0,-1-1 0 15,-3-2 0-15,-2-3 0 0,0 1 0 0,0-2 0 16,-5-2 0-16,1 0 0 0,0-2 0 0,-2-2 0 16,-1 0 0-16,0-2 0 0,-2 1 0 15,-1-2 0-15,0 0 0 0,-3 0 0 0,1-1 0 16,-2-1 0-16,-2-1 0 0,1 0 0 0,-1 2 0 15,-3-2 0-15,-1 0 0 0,0 0 0 16,0 0 0-16,0 0 0 0,0 0 0 0,0 0 0 16,0 0 0-16,0 0 0 0,0 0 0 0,0 0 0 15,0 0 0-15,0 0-3 0,0-2-66 0,0-2-42 16,0-4-37-16,4-4-67 0,0-2-121 0,-2 2-471 16,0 4-1006-16</inkml:trace>
  <inkml:trace contextRef="#ctx0" brushRef="#br0" timeOffset="59370.0211">13389 7194 1539 0,'0'0'325'0,"0"0"-101"0,0 0-47 16,0 0 6-16,0 0 9 0,0 0-12 0,0 0-30 16,0 0-30-16,0 0-28 0,0 0-22 0,0 0-17 15,0 0-9-15,0 0-10 0,-51-100-4 16,50 99-4-16,-2-1-4 0,2 2 0 0,1 0-9 15,0 0-4-15,0 0-4 0,0 0-9 0,0 0 3 16,0 0-2-16,0 0-1 0,0 0 2 16,0 0-4-16,0 0 1 0,-2 0 2 0,2 0-2 15,0 0 5-15,0 0 0 0,0 0 2 0,0 0 0 16,0 0 1-16,-1 0 1 0,1 0 2 0,-2 0 1 16,1 2-3-16,-3 2-1 0,-1 1-1 15,-1 1-1-15,0 2 1 0,-2 1 0 0,0 3 0 16,0 0-2-16,1 4 1 0,-2 3 2 0,0-2 0 15,0 3 2-15,2 2 1 0,-1-2-5 0,1 1 0 16,5 3-5-16,-1-4 4 0,1 0 0 0,2-1 0 16,0 0 4-16,7-1-4 0,-1-1 0 15,1-2 1-15,2-1 2 0,0-1-3 0,2-4 2 16,-1-1 2-16,3-2-3 0,2-2 8 0,-2-2-1 16,5-2 0-16,-1 0 4 0,-1-2-6 0,3-5 4 15,1-3-3-15,1 0 0 0,-1-4 5 16,-1-2 0-16,0-2 1 0,-4 0 4 0,2-2-3 15,-6-4 5-15,0 2 2 0,-6-8 2 0,-1 2-2 16,-4-3-2-16,0-3-1 0,-5 0-5 0,-7 2 1 16,0 3-2-16,-3 1-5 0,-6 5-3 15,-3 2-6-15,-1 4-1 0,-5 4-5 0,0 7 0 16,-1 5-5-16,2 1-9 0,0 4-11 0,7 7-21 16,1 5-18-16,2 1-24 0,7 4-36 0,3 2-48 15,3 3-49-15,6 0-132 0,0-6-443 16,0-8-736-16</inkml:trace>
  <inkml:trace contextRef="#ctx0" brushRef="#br0" timeOffset="59760.6428">13878 7002 2268 0,'0'0'260'0,"0"0"-58"0,0 0-17 16,0 0 15-16,0 0 7 0,0 0-32 15,0 0-58-15,0 0-41 0,0 0-35 0,0 0-18 16,0 0-12-16,0 0-11 0,0 0-4 0,0 0-4 16,-53-95-5-16,42 118 1 0,-3 6 3 0,2 5 2 15,0 3 3-15,3-2-2 0,4 1 0 16,0-3 0-16,4-1-1 0,1-1 2 0,0-2-1 16,7-3 0-16,2-1-4 0,2-2 4 0,2-3-1 15,1-3 3-15,4-2-1 0,1-6 3 16,1-1 4-16,3-5 1 0,2-3 7 0,-1 0 0 15,0-3 3-15,1-8 2 0,-2-1 4 0,0-3 1 16,-3-4 1-16,-1-3 3 0,-1 0 2 0,-2-4 2 16,-5-2 3-16,-3-2-4 0,-3-5-2 15,-4-3-2-15,-1-2-3 0,-1 1-3 0,-6-3-5 16,-5 2-3-16,1 5-5 0,-6 4-3 0,1 3-3 16,-4 5-7-16,-2 7-2 0,-2 2-15 0,0 5-19 15,-5 7-18-15,3 2-30 0,-2 6-25 0,-1 10-50 16,-1 5-72-16,1 5-137 0,8-6-442 15,5-5-872-15</inkml:trace>
  <inkml:trace contextRef="#ctx0" brushRef="#br0" timeOffset="60454.1876">11367 7492 1732 0,'0'0'128'0,"0"0"-18"16,0 0-7-16,0 0 36 0,0 0 53 16,0 0 42-16,0 0-9 0,0 0-34 0,0 0-43 15,0 0-45-15,0 0-42 0,0 0-25 0,26-103-17 16,-33 123-16-16,-5 12-2 0,-4 11 2 0,-3 9 0 15,-3 6-1-15,1 3-1 0,-3 2 0 0,0-1 0 16,-1 0 1-16,3-4-2 0,-3-1-2 0,1-6-2 16,0-4-7-16,1-4-17 0,1-5-41 0,2-5-64 15,2-9-67-15,1-4-92 0,2-8-206 16,2-5-405-16,6-4-395 0</inkml:trace>
  <inkml:trace contextRef="#ctx0" brushRef="#br0" timeOffset="60660.4409">10901 7657 1007 0,'0'0'593'0,"0"0"-103"0,0 0-217 16,0 0-63-16,0 0-28 0,0 0-30 0,0 0-46 16,0 0-50-16,0 0-7 0,0 0 13 15,0 0 15-15,0 0 17 0,0 0-22 0,0 0-25 16,119 67-19-16,-88-29-8 0,2 1-3 0,3-3 0 16,3 3 0-16,3-1-3 0,2 4-5 15,2-3-3-15,-2 0-2 0,3-1 0 0,-5-2-1 16,-3-3-4-16,-6-2-4 0,-5-2-13 0,-6-2-21 15,-6 0-28-15,-2-3-57 0,-7-1-69 0,-2-1-73 16,-3-1-180-16,-2-6-468 0,0-5-622 0</inkml:trace>
  <inkml:trace contextRef="#ctx0" brushRef="#br0" timeOffset="63508.6666">10122 4860 2666 0,'0'0'6'0,"-68"-264"-9"0,25 118 11 0,-6 9 0 16,-1 21-2-16,-6 11-3 0,-5 13-1 0,-5 10-4 16,-6 9-4-16,-8 12 0 0,-5 10-8 0,-6 9 4 15,-6 11 5-15,-3 9-5 0,-5 8 3 16,-6 9-6-16,-4 5-4 0,-7 14 3 0,-7 9-5 16,-2 10 1-16,-5 7 2 0,-4 7-2 0,-3 9 5 15,-6 6-3-15,1 11 6 0,-3 6 8 0,-2 9-4 16,-5 5 8-16,1 10 0 0,-1 10 0 15,4 9 8-15,1 13 2 0,4 12 0 0,9 8 1 16,4 13-2-16,11 10 3 0,7 12-2 0,12 13-3 16,10 9-2-16,14 10-3 0,13 7 2 0,12 7 2 15,9 13 4-15,9 8 2 0,7 15 2 16,11 7-3-16,8 10-7 0,8-1-1 0,7 3-5 16,16-6-6-16,12-9-4 0,10-10-5 0,11-18-4 15,10-15 6-15,10-20 7 0,10-17 1 16,9-13 3-16,7-15 0 0,8-11 4 0,7-12 1 15,1-12 2-15,9-6-1 0,2-10-3 0,6-8 8 16,2-8 4-16,2-7 5 0,6-11 2 0,2-9-3 16,3-16-5-16,3-16-3 0,-2-14-8 0,2-17-5 15,-1-14 6-15,4-27-2 0,2-15 2 0,1-20 1 16,6-16-7-16,3-14 0 0,0-16 0 16,4-13-1-16,-2-13 1 0,-2-13 1 0,-5-13 3 15,0-7 0-15,-7-9-2 0,-8-3 2 0,-11 1-4 16,-12 3 2-16,-18 0 2 0,-17 3 5 15,-15-3 9-15,-13-2 7 0,-15-4 10 0,-13-4 6 16,-8-6 3-16,-7-5 0 0,-6-2-16 0,-6-4-11 16,-2-5-11-16,-10-2-6 0,-10-4 8 0,-10-7 11 15,-4 0-2-15,-12-2 5 0,-6-4 3 16,-7 2-8-16,-13 0 7 0,-8 1-8 0,-10 10-12 16,-8 12-8-16,-9 12-11 0,-7 21-6 0,-5 17-8 15,-9 22-20-15,-5 20-19 0,-5 24-33 0,-3 21-65 16,6 19-63-16,1 18-231 0,35 13-475 15,35 9 50-15</inkml:trace>
  <inkml:trace contextRef="#ctx0" brushRef="#br0" timeOffset="70718.1448">15186 6656 196 0,'0'0'369'0,"0"0"-201"0,0 0-89 0,0 0-61 16,-123-91 3-16,106 77 32 0,5 0 67 0,1-1 64 15,3 1 38-15,0 0-17 0,6 2-24 0,1 0-56 16,1-1-30-16,0 2 0 0,0 2-30 15,7-1-21-15,4 1-16 0,3 1-11 0,11-1-2 16,2-1 14-16,11 1 3 0,3 1 9 0,10 2 0 16,8 0 6-16,6 2 4 0,12 1-2 0,5-2-1 15,10 2-3-15,9 0-1 0,2 0 1 16,10 0-1-16,6 0-2 0,4 0-4 0,7-1-4 16,-1 1-4-16,6 0-1 0,0 0-7 0,-2 2-4 15,-2-1-4-15,0 2-3 0,-4-1-1 16,-5 1 0-16,-4 0 0 0,-5 0-3 0,-4 0-4 15,-9-2 0-15,-6 2-2 0,-9-2 0 0,-7 1 3 16,-9-1-1-16,-9 1 2 0,-9-1-6 0,-10 1-3 16,-11 1-7-16,-8-2-11 0,-10 2-16 0,-4 0-43 15,-8-1-34-15,-4-1-38 0,-11 0-75 16,-9-2-102-16,-10 1-121 0,-11 0-65 0,-11 0-74 16,11 2 19-16,13 1 571 0</inkml:trace>
  <inkml:trace contextRef="#ctx0" brushRef="#br0" timeOffset="71042.6582">15777 6480 0 0,'0'0'0'0,"-121"25"0"0,58-10 0 0,4 0 0 16,17 1 0-16,10-4 70 0,10 1 13 0,8-4-25 15,10-4 36-15,3 0 57 0,1-2-17 0,3 2 62 16,8 1-17-16,8 5-16 0,3 0 25 15,15 0-53-15,6-2-9 0,14-3-22 0,9-6 35 16,13 0 8-16,8-9-7 0,10-7-12 0,7-4-39 16,8 0-26-16,6-2-15 0,3-2-4 15,6 0-6-15,3-2-1 0,3-2-8 0,3 2-2 16,-3-1-6-16,-4 0 0 0,-1 2 0 0,-5 1-1 16,-2 0-3-16,-2-1-6 0,-4 2-1 0,-5 0-5 15,-3 3-2-15,-6 0 0 0,-7 5-4 0,-11 4 0 16,-11 2-3-16,-12 4-6 0,-10 4-9 15,-12 1-19-15,-8 0-32 0,-11 0-83 0,-5 0-197 16,-11 1-242-16,-3 1-113 0,-9-1-28 0,-2 1 667 16,3-2 66-16</inkml:trace>
  <inkml:trace contextRef="#ctx0" brushRef="#br0" timeOffset="73295.8287">16644 4889 0 0,'0'0'0'0,"0"0"0"0,0 0 0 0,0 0 0 15,0 0 0-15,0 0 0 0,0 0 0 0,0 0 0 16,0 0 0-16,0 0 0 0,0 0 0 16,0 0 0-16,-25 5 0 0,16 2 0 0,4 3 0 15,-2-2 0-15,-2 2 0 0,-1 0 0 0,1 3 0 16,-1-1 0-16,-2 2 0 0,0-1 0 0,-2 3 0 15,1-2 0-15,0 0 0 0,-3 0 34 0,2 0 42 16,-4 0-3-16,4 0-8 0,-3 2-13 16,1-1-8-16,0 2-5 0,-2 0-3 0,5 1-6 15,-4 1-7-15,5 1-2 0,-1-1-2 0,-3 2 5 16,5-1 5-16,-2 1-3 0,3-1-6 0,2 0-6 16,0-1-7-16,3 0 2 0,-2 1 0 15,5 0 4-15,-3-1 3 0,2-1 4 0,2 0 8 16,-1 1 3-16,1-1 16 0,1 0 5 0,0 1 0 15,0 1-2-15,0 0-11 0,0 0-7 16,0 0-5-16,2 1 3 0,0 0 0 0,-1 0-1 16,1 0-2-16,2-1 5 0,-2 2-7 0,-1-3 5 15,3 0-3-15,1 0-9 0,2 1 6 0,-2-2-1 16,3 0 8-16,1-1 0 0,1 2 2 16,0-4-1-16,0 0 1 0,2-1 1 0,0 0-3 15,1-2-3-15,3 0 0 0,1-1 1 0,-2-2 0 16,5-3 4-16,1-1 1 0,1-3-3 0,5-2-3 15,0 0-7-15,2 0-10 0,3-3-5 16,0-4-8-16,0 0-12 0,-1-1-25 0,0 2-70 16,-9 2-308-16,-7 1-703 0</inkml:trace>
  <inkml:trace contextRef="#ctx0" brushRef="#br0" timeOffset="100148.8956">2512 13402 1408 0,'0'0'213'15,"0"0"-165"-15,0 0-28 0,0 0-11 0,0 0-14 16,0 0-7-16,0 0 1 0,0 0 6 0,0 0 10 16,0 0 10-16,0 0 24 0,0 0 26 0,-25 14 22 15,32-13 15-15,3 3-8 0,4-1-16 0,2 0-12 16,4 0-11-16,2-2-6 0,5-1-5 0,0 0-2 16,6 0 0-16,2 0-8 0,4 0 2 15,2-3-6-15,1 0-10 0,1 0-1 0,0 2-7 16,0 1-5-16,-1-2 1 0,-1 2-6 0,-1 0 2 15,-1 0-2-15,-2 0 1 0,0 0 1 16,2 0-2-16,-5 0 1 0,-2 3 1 0,-2 2 4 16,-2-2-3-16,-5 0 2 0,1 0 0 0,-4 0-3 15,-3-1 5-15,-2 1 1 0,-3-2-1 16,-2 1 1-16,-3-1-1 0,-4 1 1 0,-2 0 2 16,1-2 2-16,-2 1 7 0,0-1 2 0,0 0 1 15,-2 0-4-15,2 1-7 0,-2-1-9 0,0 1-17 16,-2-1-25-16,1 0-34 0,-4 2-58 0,2-2-91 15,0 0-128-15,1 0-258 0,2 0-298 0,-1 0 383 16</inkml:trace>
  <inkml:trace contextRef="#ctx0" brushRef="#br0" timeOffset="104411.4261">4721 12711 623 0,'0'0'533'0,"0"0"-407"15,0 0-88-15,0 0-31 0,0 0 8 0,0 0 12 16,0 0 18-16,0 0 9 0,0 0-8 16,0 0-17-16,0 0-24 0,0 0-13 0,-14-128-1 15,29 123 0-15,5 2 4 0,2 0 8 0,1 0 2 16,2 1 1-16,4-1 0 0,-1 0 1 16,5 0 4-16,-1-3 8 0,3-2 9 0,2-1 9 15,2 0 11-15,-1-2 4 0,1-1 6 0,0-1 1 16,1-1 0-16,-1 0-1 0,0 0-13 0,2 0-6 15,-6 0-10-15,0 0-6 0,-4 0-7 16,-5 2-7-16,-2 3-5 0,-6 3-5 0,-4 1 0 16,-4 2 0-16,-7 1 2 0,0 2 11 0,-3 0 19 15,-1-1 14-15,-4 1 2 0,-4-2-5 0,-2 1-17 16,1-1-12-16,-1 1-3 0,-4 1-2 16,1 0-3-16,1 0-1 0,-3 1-4 0,2 2 2 15,-2 2-2-15,2 0 1 0,1 1 0 0,0 0 0 16,-1 0 1-16,3 4-4 0,-2-2 2 0,2 3-2 15,1 0-1-15,-1 0-3 0,3 1 1 0,2 2-2 16,1 1 1-16,0 5 2 0,3 5 5 16,2 6-1-16,0 10 1 0,0 6 1 0,1 10-2 15,5 8 4-15,-1 8 1 0,3 7-3 0,-2 6 3 16,0 3-5-16,3 0 1 0,-4 0-1 0,0-1 3 16,0-2 0-16,-1-3 0 0,-2-5-2 15,3-1-4-15,-4-8 0 0,-1-2 0 0,0-6 1 16,0-3-1-16,0-6-3 0,-5-8-5 0,3-7-8 15,-2-7-33-15,0-5-79 0,-1-6-103 16,0-6-142-16,-1-4-153 0,0-4-204 0,3-2 457 0</inkml:trace>
  <inkml:trace contextRef="#ctx0" brushRef="#br0" timeOffset="104663.1666">4856 13883 0 0,'0'0'103'0,"0"0"117"16,0 0-106-16,0 0-56 0,0 0 11 0,0 0 47 16,0 0 35-16,0 0 34 0,0 0 7 15,0 0-17-15,0 0-10 0,0 0-19 0,0 0-19 16,129-14-22-16,-98 4-27 0,5 1-20 0,3-2-10 16,4 1-10-16,1-2-8 0,3-1-5 15,0 1-6-15,3-2-6 0,-1-2 0 0,2 3-4 16,0 1-4-16,-2-2 0 0,-2 3-8 0,-3 0-6 15,-2 0-13-15,-3 4-19 0,-4 0-29 0,-1 0-49 16,-2 1-116-16,-9 0-437 0,-11 3-330 0</inkml:trace>
  <inkml:trace contextRef="#ctx0" brushRef="#br0" timeOffset="105322.7191">5971 12634 1464 0,'0'0'187'0,"0"0"-106"0,0 0-54 16,0 0-3-16,0 0 26 0,0 0 22 0,0 0 2 16,0 0-15-16,0 0-37 0,0 0-15 0,0 0 3 15,0 0 12-15,0 0 21 0,0 0 0 16,15 163-2-16,-8-89-8 0,1 6-13 0,1 6-5 15,-1 1-4-15,-3-1 1 0,2-1-1 0,-5-4-2 16,0-4-3-16,0-6-3 0,-2-7 1 16,0-6 0-16,0-8 1 0,0-8 2 0,-3-8 3 15,2-10 3-15,0-5 2 0,1-7 10 0,0-4 2 16,0-5 11-16,0-3 17 0,0 0 24 0,0 0 29 16,0-4 10-16,0-6-10 0,0-4-31 15,1-7-33-15,0-7-25 0,0-6-11 0,1-4-3 16,-2-8-5-16,0 0-2 0,0-6-1 0,-2-2-6 15,-1-6 1-15,-4-1 2 0,2-6 3 0,-3 0 3 16,0-4-1-16,1 2-3 0,0 1-1 0,0 2 0 16,4 7 3-16,-1 10 1 0,1 12 2 15,1 13-1-15,2 10 0 0,0 7-4 0,0 7-15 16,0 0-14-16,0 8-2 0,6 8 5 0,0 9 16 16,4 8 19-16,1 9 3 0,5 3 2 0,-1 8 3 15,4 1-3-15,1-1 1 0,2 1-6 0,4-2-1 16,-1-1-2-16,3-4-1 0,2-2 2 15,0-5-1-15,1-5-1 0,0-1 5 0,1-5-2 16,4-4 1-16,-4-3 3 0,-2-5-2 0,0-3 3 16,-6-6-1-16,3-3 6 0,-4-5-3 15,0 0 0-15,1-7 1 0,-6-6 0 0,0-6 2 16,-1-4 3-16,1-6 0 0,-5-4 0 0,-1-3-4 16,-3-4-4-16,-1-6-5 0,-6-4-4 15,0-5-2-15,-2-3-2 0,0-3-2 0,-4-5 1 16,-4-6 0-16,0-3 2 0,-2 0-3 0,5 1 1 15,-3 6-7-15,1 8-3 0,3 11-2 0,-4 13-10 16,5 9-3-16,-1 13-11 0,0 7-33 16,4 7-58-16,-1 0-28 0,1 14-16 0,0 6-12 15,0 7-53-15,1 7-153 0,4 2-176 0,-1-5-253 16,-3-10 555-16</inkml:trace>
  <inkml:trace contextRef="#ctx0" brushRef="#br0" timeOffset="105967.5696">7062 13046 0 0,'0'0'452'16,"0"0"-162"-16,0 0-140 0,0 0-29 0,0 0 25 15,119-150 46-15,-100 122 25 0,-6 2 2 16,1 1-39-16,-6 4-36 0,-3 2-21 0,1 8-9 16,-5 0 2-16,0 4 4 0,-1 4 3 0,0 3-14 15,0 0-23-15,0 0-33 0,0 2-36 16,0 6-13-16,-2 3-8 0,-3 6 1 0,1 8 6 15,-2 8 1-15,0 5 1 0,0 4-2 0,0 5 1 16,3-1 0-16,0 0 1 0,-1-3 3 0,2-1-1 16,2-3 0-16,0 0 0 0,0-4-2 15,0-1-1-15,1-4-3 0,4 0-1 0,-2-6-2 16,-1-1-2-16,3-5 0 0,-2-2-2 0,0-4 1 16,1-4 1-16,-2-2-2 0,-1-5 2 0,-1 1 1 15,0-2 9-15,0 0 7 0,0 0 5 0,0-7-1 16,0-1-7-16,0-6-6 0,0-5-9 0,-3-4 3 15,-4-4-1-15,-1-4 0 0,2-4 0 16,-8-2-4-16,1-3 2 0,-2-2-1 0,-2-2 0 16,-2-2 4-16,2 0-2 0,1-4 6 0,-2-3 0 15,-1-1 1-15,5 1 3 0,-2-1-2 16,4 5 0-16,1 5-1 0,2 3 1 0,2 6 0 16,5 4-1-16,1 5-1 0,1 4-7 0,1 1-2 15,8 4-2-15,2 2-3 0,0 4 0 0,5 3 0 16,2 1-1-16,3 3 0 0,3 4 4 15,5 0 1-15,2 0 3 0,2 9 2 0,8 3 0 16,1 6 1-16,5 5-1 0,-3 4-1 0,5 5 2 16,2 2 0-16,0 2 1 0,0 4 1 15,1 2-1-15,0 4 0 0,-1 1-1 0,-2 5-1 16,-3 1-2-16,-6-1-3 0,-8-2-2 0,-6 1-2 16,-5-5-4-16,-6 0-3 0,-7-3-4 0,-7-2-4 15,-1 0-3-15,-10-5 2 0,-7 0 11 16,-7-3 8-16,-6 0 9 0,-8-3 6 0,-5-2 0 15,-5 0 0-15,-5-4 4 0,-5-2 3 0,3-4 4 16,-3-2 4-16,4-3 6 0,-2-2-8 0,5-4-5 16,6-2-6-16,-2-2-10 0,6-3 0 0,6 0-6 15,3 0-11-15,7-6-49 0,4-3-69 0,9-3-92 16,2-2-193-16,4-3-191 0,6 5-87 16,0 2 32-16</inkml:trace>
  <inkml:trace contextRef="#ctx0" brushRef="#br0" timeOffset="106404.7119">9422 11851 1043 0,'0'0'408'16,"0"0"-266"-16,0 0-91 0,0 0-14 0,0 0 32 15,0 0 45-15,0 0 25 0,0 0-5 0,0 0-37 16,0 0-48-16,0 0-29 0,0 0-19 0,0 0-9 15,0 0 2-15,-69-13 7 0,67 37 13 16,-4 12 18-16,1 13 13 0,-2 11 11 0,-3 15-3 16,-2 12-3-16,-2 13-6 0,-2 10-2 0,-3 6 2 15,-2 3 1-15,-3 0-1 0,-3-3-6 16,-2-3-5-16,0-4 1 0,-1-8-3 0,-1-4 0 16,1-8-1-16,0-5-2 0,3-5-3 0,0-9-4 15,3-6-5-15,0-4-8 0,6-6-4 0,1-3-7 16,2-7-8-16,4-2-4 0,5-6-11 15,0-6-8-15,4-6-21 0,2-6-49 0,0-4-190 16,2-4-351-16,-1-6-587 0</inkml:trace>
  <inkml:trace contextRef="#ctx0" brushRef="#br0" timeOffset="106832.1434">9719 12526 766 0,'0'0'69'0,"0"0"-38"15,0 0-27-15,0 0 7 0,0 0 34 0,0 0 37 16,0 0 23-16,0 0 14 0,0 0-2 0,0 0-4 15,0 0-3-15,0 0-5 0,123 107-17 16,-110-33-25-16,-1 4-21 0,0 5-23 0,-1 0-15 16,-1 0-8-16,1-5-2 0,-3-3-7 0,-3-3-11 15,1-3-16-15,-5-3-21 0,-1-5-29 0,0-3-46 16,-7-6-79-16,3-17-367 0,0-12-140 0</inkml:trace>
  <inkml:trace contextRef="#ctx0" brushRef="#br0" timeOffset="107244.4178">9782 13218 391 0,'0'0'326'16,"0"0"-142"-16,0 0-125 0,0 0-22 15,0 0 31-15,0 0 60 0,0 0 43 0,0 0 13 16,80-169-21-16,-56 144-42 0,3-3-34 0,1-2-20 15,2-2-21-15,1-2-14 0,1-3-10 0,-1-1-6 16,1-2 4-16,1-1 1 0,0-6-3 0,-2 0 0 16,-1-3-9-16,-3-2-1 0,-2 4-3 15,-4-1 4-15,-2 4 4 0,-5 4 8 0,2 5 13 16,-6 7 16-16,-2 6 23 0,-3 5 18 0,-4 5 9 16,-1 4 1-16,0 3-5 0,0 3-4 15,0 2-13-15,0 1-16 0,0 0-24 0,0 1-29 16,-1 6-10-16,-2 6-6 0,-3 5 3 0,2 12 9 15,-3 9 1-15,1 9 5 0,1 12 2 16,-3 4-1-16,6 7 0 0,1 3-1 0,1 2-4 16,0 3-3-16,3-4-1 0,6-3-2 0,0-6 1 15,1-3-1-15,2-8-3 0,-2-1 0 0,2-7-5 16,1 0-3-16,-1-6-6 0,0-4-11 0,0-5-7 16,-2-4-7-16,4-5-12 0,0-5-22 15,-1-4-68-15,1-5-118 0,2-4-267 0,-6-4-425 16,-2-1-74-16</inkml:trace>
  <inkml:trace contextRef="#ctx0" brushRef="#br0" timeOffset="107681.738">10742 12431 1411 0,'0'0'433'16,"0"0"-263"-16,0 0-116 0,0 0-52 0,0 0-17 15,0 0 5-15,0 0 6 0,0 0 15 0,0 0 12 16,0 0-1-16,0 0 0 0,0 0-5 16,0 0-4-16,0 0-1 0,85 167 0 0,-66-138 3 15,3-1 4-15,1-4-2 0,2-1-1 0,0-4 1 16,2-4 0-16,-2-3 0 0,1-4-1 0,-1-3-5 16,-1-4-2-16,-1-1-1 0,2-1-5 0,0-10 0 15,-4-5 1-15,4-2-3 0,1-7-1 16,-2-4-3-16,0-3-5 0,-3-3-4 0,-1-2 0 15,-1-3 0-15,-5 0 4 0,-1-3 5 0,1-2 1 16,-3-2 3-16,-1 0 1 0,-3 2 1 16,-1 2 5-16,1 6 1 0,-3 8 7 0,-3 9 9 0,-1 9 11 15,0 7 4-15,-1 4-8 0,-6 6-13 16,0 12-11-16,-7 13 1 0,-1 12 16 0,-3 14 12 16,-4 12 6-16,-1 10-1 0,-1 6-7 0,0 4-6 15,1 3-10-15,-2 1-5 0,2 0-5 16,1-6-3-16,3-5 4 0,1-9-4 0,4-5-1 15,0-9-2-15,6-3-1 0,1-5-2 0,4-7-4 16,0-4-5-16,3-7-10 0,0-2-8 0,1-4-12 16,4-8-34-16,0-3-185 0,0-7-319 15,-2-4-499-15</inkml:trace>
  <inkml:trace contextRef="#ctx0" brushRef="#br0" timeOffset="108267.8547">11812 12393 1943 0,'0'0'140'16,"0"0"-124"-16,0 0-14 0,0 0 7 0,0 0 5 16,2 155 9-16,0-111-1 0,1 2 3 0,-1 3-1 15,-2 2 0-15,0 4 0 0,0-2-7 0,0 3-2 16,-1-4-8-16,-3-5 1 0,2-2-1 15,-3-5-2-15,2-5 0 0,1-1-2 0,-1-3-1 16,1-5-2-16,-1-5-2 0,1-4-1 0,2-3-2 16,-2-6 0-16,2-2 1 0,-1-5 1 15,0-1 5-15,0 0 7 0,-1-1 7 0,0-8-2 16,-1-5-2-16,-3-5-5 0,1-5-4 0,-2-4-1 16,-1-6 1-16,-1-2-1 0,-3-7 2 0,1-7 0 15,-1-3 1-15,2-4 3 0,-2-5 4 16,2-2 6-16,2 0 3 0,3-2 6 0,1 1 0 15,3 3 1-15,1 0 2 0,0 3 7 0,1 3 8 16,5 4 0-16,1 4-3 0,0 7-10 16,3 5-6-16,-1 6-5 0,1 5 1 0,1 5 0 15,-1 3-7-15,0 5-3 0,3 4-6 0,1 4-3 16,0 2 2-16,2 2-4 0,3 3 1 0,-1 10 0 16,6 1-1-16,1 7 1 0,2 3-1 0,3 7 1 15,0 3 0-15,4 4 0 0,-1 5 1 0,5 1-4 16,0 3 2-16,5 0-1 0,-1 0 1 15,3 1 1-15,0 0-1 0,-3 0 0 0,0-2 1 16,-2-1-4-16,-4 0 1 0,-4-1-3 0,-9-2-1 16,-3-1-3-16,-10-3-5 0,-4-5 2 0,-6-1 3 15,-2-3 3-15,-10 2 7 0,-5-1 2 16,-8-2 0-16,-2 2 0 0,-9 0 2 0,-2 1-2 16,-4 0 1-16,-4-2-1 0,-3 0-5 0,-4-1 1 15,-2-5-3-15,0-2 0 0,0-2-2 16,2-5-7-16,1-4-12 0,3-4-41 0,4-3-141 15,4-3-235-15,12 0-422 0,11 0-415 0</inkml:trace>
  <inkml:trace contextRef="#ctx0" brushRef="#br0" timeOffset="109284.9937">10020 13761 2407 0,'0'0'104'0,"0"0"-92"0,0 0-48 0,0 0-4 15,0 0 18-15,167-71 24 0,-103 60 5 16,5-2 4-16,10-1-4 0,3 3-1 0,7 2-2 16,6-2-3-16,3 4-1 0,4-1 1 0,1 4-2 15,-1-1-1-15,1 2-2 0,-3 3-4 0,-1 0-6 16,-3 0-6-16,-6 0-6 0,-4 3-13 0,-6 2-12 16,-9 0-24-16,-6 2-31 0,-9 0-33 15,-6-1-42-15,-13 1-41 0,-7-1-31 0,-10-1-20 16,-8-2-1-16,-9 1-32 0,-5-1 54 0,-16 2 40 15,-7 0 206-15,-11-2 6 0,-9 0 0 16,-10-2 0-16,-6 3 0 0,-6-1 0 0,-9-2 0 16,-3 2 0-16,-4-2 0 0,-4 4 0 0,-5-1 0 15,0 3 0-15,-2-1 0 0,1 2 0 0,3 1 18 16,2 0 262-16,4 2-15 0,4 0-33 16,4 0-45-16,4 2-47 0,9-1-28 0,6 1-21 15,11-1-8-15,7-1 0 0,11-2-4 0,7-2-6 16,11-1-5-16,10-2 25 0,1 0 2 0,16 1 7 15,8-1 7-15,13 1-32 0,11-3-9 16,11-2-16-16,8 0-18 0,10 0-10 0,5 0-11 16,6-3-2-16,5-2-2 0,4 2 0 0,4 0 2 15,0 0 1-15,2 1 6 0,2 1 1 0,-2-1 1 16,-2 0-4-16,-5 1-7 0,-2 1-4 16,-7 0-5-16,-5 0-6 0,-7 0-7 0,-9 1-15 15,-7 1-12-15,-9 1-14 0,-9 0-7 0,-9 0-6 16,-11-1-2-16,-8 1-7 0,-8-2-28 0,-6 1-37 15,-6 1-33-15,-12-1-90 0,-9 1-157 0,4-2-377 16,5 1 597-16</inkml:trace>
  <inkml:trace contextRef="#ctx0" brushRef="#br0" timeOffset="109967.8202">5473 14318 1973 0,'0'0'119'0,"0"0"-96"0,0 0-62 0,0 0-21 16,0 0 8-16,0 0 24 0,0 0 38 0,0 0 28 16,0 0 5-16,0 0-4 0,0 0-8 0,131-135-6 15,-85 121-6-15,8-3-1 0,4 3 0 16,7-4 1-16,3 0 3 0,7-1 3 0,2 0 0 15,4-1 1-15,3 1-5 0,-1 1-1 0,1-1-6 16,-2 3-6-16,-3-1-4 0,0 3-7 16,-7 3-7-16,-6 2-7 0,-5 2-9 0,-7 3-10 15,-8 3-16-15,-7-1-22 0,-8 2-55 0,-9 0-112 16,-7 2-157-16,-12 3-189 0,-3 3-89 0,-5-3 564 16,-1-1 112-16</inkml:trace>
  <inkml:trace contextRef="#ctx0" brushRef="#br0" timeOffset="110224.4586">6275 14143 0 0,'0'0'0'0,"-143"37"0"16,61-15 215-16,2-3 100 0,10 1-29 0,3 1-37 16,6-4-34-16,7 0-26 0,7-1-37 15,9-4-21-15,6 1-22 0,8-5-27 0,11-2-24 16,4-2-20-16,9-2 1 0,3-2 6 0,11 0 6 16,7 0 5-16,7-3-12 0,7-5-8 0,8-4-5 15,10-4-2-15,6-4 0 0,8-2 0 16,4-2-3-16,6 1-2 0,4-3-10 0,4 2-4 15,1-1-5-15,3 1-2 0,0-1-1 0,-5 2-1 16,2 2 1-16,-5 1-3 0,-5 3-3 0,-3 1-6 16,-5 2-4-16,-7 3-6 0,-7 0-5 15,-6 3-5-15,-8 2-7 0,-8 0-13 0,-7 2-24 16,-7 3-40-16,-7-1-62 0,-4 2-104 0,-7 0-129 16,-3 0-107-16,-4 0-151 0,0 0 579 0</inkml:trace>
  <inkml:trace contextRef="#ctx0" brushRef="#br0" timeOffset="116913.9496">7423 14576 742 0,'0'0'311'0,"0"0"-38"0,0 0-73 16,0 0-100-16,0 0-26 0,0 0 12 15,38-166 24-15,-34 152 24 0,3 4 13 0,-5 0-6 16,0 3-23-16,3 1-32 0,-4 3-26 0,0 1-21 16,0 1-16-16,-1 1-8 0,0 0-13 0,0 0-6 15,0 0-6-15,0 3-11 0,0 2-2 16,0 2 6-16,0 5 12 0,0 7 16 0,1 2 11 0,0 6-3 15,0 6-1-15,2 3-5 0,-3 2-1 16,1 2-3-16,-1 0-1 0,0-2-4 0,0-1 2 16,0-3-2-16,0-2-1 0,0-4 1 0,0-1-2 15,0-3 1-15,1 0-1 0,0-3-2 16,0-1 2-16,1-2-1 0,3-2 1 0,-2-2 1 16,0-4 1-16,2-1 1 0,-2-3 1 0,0-1 3 15,3-2 6-15,-3-1 5 0,5-1 3 0,2 1 3 16,0-1-3-16,8 1 0 0,2-2 3 15,3 0 0-15,6-3 4 0,5-5-4 0,8-1-5 16,5-2-5-16,5-1-5 0,5 0-3 0,4-2-1 16,4-2 0-16,6 2-1 0,3 3 0 15,6 0-1-15,5 2 1 0,1 3-1 0,5 2 2 16,-1 3-1-16,1 1 0 0,-1 0-2 0,0 0-1 16,-2 0 1-16,1 1 3 0,-3 3 1 0,0 0 0 15,-4 2-1-15,1 2 0 0,-2 2-5 0,-2 1 0 16,-5 1 0-16,-4 1-2 0,-1-1 2 0,-8-2-1 15,-7-3-1-15,-1 3 2 0,-7-3-2 16,-3 2 0-16,-4 0 2 0,-5-1-4 0,-3-2 4 16,-3 0-2-16,-1-1 1 0,-4 0 2 0,-2-2-1 15,-1-2-1-15,-2 1 0 0,-3-1 0 16,-1-1 3-16,-3 0-1 0,-4 0 3 0,-1 0 0 16,-1 0 5-16,-2-4 2 0,-1-2 2 0,0-2 1 15,2 0-2-15,-3 0-2 0,0-1-3 0,0 0-1 16,0-1 0-16,2-3-3 0,1 1-1 15,-1-2-2-15,4-5-4 0,0 2-2 0,0-1 0 16,3-2 2-16,2 0 0 0,0-1 1 0,2-2 2 16,-1 0-3-16,2-4 5 0,-2 0 1 0,-1-2 0 15,0-5 5-15,0-3-6 0,-2-2 0 16,0-3-1-16,-2 1-1 0,-1-4-1 0,-5 2 3 16,0-2-1-16,-2 1 2 0,-2-3 3 0,-4 0-1 15,-2 1 0-15,-5 3 1 0,0 2-8 0,0 3 0 16,-1 2 1-16,0 5-2 0,1 4 3 0,2 4-3 15,1 4-11-15,3 5-21 0,3 4-59 0,1 2-68 16,3 4-122-16,0 2-491 0,0 1-912 0</inkml:trace>
  <inkml:trace contextRef="#ctx0" brushRef="#br0" timeOffset="172219.7758">15728 11815 205 0,'0'0'246'0,"0"0"-108"0,0 0 36 15,0 0 34-15,0 0 51 0,0 0 53 0,0 0-5 16,0 0-49-16,1-164-52 0,-1 156-50 16,0 3-35-16,0 2-25 0,0 3-22 0,0 0-29 15,0 0-26-15,0 3-27 0,0 7-20 0,3 1 12 16,-2 6 17-16,1 4 16 0,-1 8 19 16,1 7-12-16,-1 3-8 0,3 6-5 0,-4 4 2 15,0 3-1-15,0 4 1 0,-1-1 0 0,-4 0-4 16,2-2-2-16,-2 0-1 0,2-4 1 15,0 0 1-15,-3-3 0 0,5-2 1 0,0-2-2 16,1-5 0-16,0-3 2 0,0-4 0 0,0-5 1 16,1-2 3-16,6-4 0 0,-3-2 4 0,3-1 2 15,-2-2 3-15,4-3-1 0,1 0 0 0,-1-4 0 16,1-1-5-16,2-2 5 0,3 0 0 0,-1-4 4 16,3 0 1-16,-1 0-3 0,3-7-2 0,2 0-6 15,3-2-1-15,-2-2-5 0,0 0-2 16,0 1-3-16,0 0-1 0,-2 2-2 0,1 2-1 15,-2 2-1-15,-1-1-2 0,-1 3-7 0,-4 1-9 16,0 1-11-16,-2 0-22 0,-1 0-21 16,0 5-31-16,0 1-29 0,-2 0-19 0,2 2-16 15,0-1-23-15,-2 1-43 0,1 0-52 0,1-2-63 16,0 0-105-16,0-3-110 0,0 1 10 0,-5-4 554 0</inkml:trace>
  <inkml:trace contextRef="#ctx0" brushRef="#br0" timeOffset="172620.1242">16788 11993 474 0,'0'0'443'0,"0"0"-43"0,0 0-84 16,23-162-76-16,-23 131-17 0,0 7-12 0,-4 5-22 16,-2 2-22-16,-3 3-18 0,0 3-21 0,-1 5-23 15,-1 4-26-15,0 2-32 0,-1 0-21 16,-4 10-21-16,1 4-9 0,-5 7 2 0,-2 8 1 15,-4 7 3-15,4 3 1 0,-5 8 0 0,4 0-2 16,0 4 1-16,3-2 1 0,0 0-3 0,3-1 1 16,7-1-5-16,0-4-1 0,6 0 3 15,-1-3-4-15,5-3 4 0,3-1-3 0,3-3-3 16,4-2 2-16,2-5 1 0,5-2 1 0,2-2 3 16,1-4 1-16,3-3 2 0,2-4 1 15,2-3 3-15,0-3 1 0,-4-5 1 0,4 0 4 16,-3-10-2-16,0-4 1 0,-2-3 0 0,-2-4 1 15,-3-3 0-15,0-4 1 0,-4-4-2 0,-2-5-4 16,0-4-1-16,-3-1 0 0,-1-2 0 16,-4-2 3-16,-2-1-4 0,1 2-1 0,-2-2-3 15,0 3-6-15,-3 2 2 0,0 3-4 0,-4 1-2 16,2 8-3-16,-1 2-14 0,1 9-14 0,0 2-26 16,2 6-38-16,2 3-52 0,-1 5-126 15,2 1-201-15,0 2-178 0,4 0-228 0,-2 2 308 0</inkml:trace>
  <inkml:trace contextRef="#ctx0" brushRef="#br0" timeOffset="172919.8072">17427 11688 1565 0,'0'0'661'0,"0"0"-494"15,0 0-40-15,0 0-22 0,0 0 33 16,0 0 32-16,0 0 0 0,0 0-37 0,0 0-44 15,0 0-43-15,0 0-29 0,0 0-11 0,0 0-6 16,-126-62 2-16,106 93-1 0,-1 3 0 16,1 6 0-16,0 5 1 0,-1 2 1 0,3 3 0 15,2 3 0-15,0-1-1 0,2 0-3 0,4 0 0 16,2-3-1-16,1-1 1 0,6-2 1 0,1-2-1 16,1-3-1-16,8-2 0 0,4-3-2 0,3-1 0 15,2-7 1-15,4-4 0 0,1-4 3 16,6-3 0-16,2-6-1 0,6-5 0 0,-2-6-5 15,4 0-10-15,2-11-21 0,-3-4-39 0,-2-6-59 16,0-3-80-16,-4-3-154 0,-6 3-369 0,-11 6-532 16</inkml:trace>
  <inkml:trace contextRef="#ctx0" brushRef="#br0" timeOffset="173420.4993">17918 11531 2131 0,'0'0'221'0,"0"0"-82"16,0 0-8-16,0 0 11 0,0 0 20 15,0 0-8-15,0 0-43 0,0 0-50 0,0 0-43 16,0 0-17-16,0 0-6 0,0 0 5 0,0 0 10 16,0 0 1-16,-31 160 1 0,25-106 0 0,-5 5 0 15,3 1-3-15,-4 0 2 0,0 0-1 16,0-5-2-16,-3-1 2 0,3-6-2 0,0-4-2 15,-1-1 1-15,0-5-4 0,2-4 2 0,0-3-1 16,4-7 1-16,1-3 0 0,-2-5-1 16,6-4 0-16,0-2-1 0,-1-6 2 0,3-1 0 15,0-3 8-15,0 0 13 0,0 0 10 0,4-3 12 16,-1-6-4-16,2-3-11 0,3-11-11 0,3-5-12 16,3-6-3-16,1-7-2 0,3-3 1 0,-1-7 0 15,2-3 0-15,-2-4 1 0,1-6-2 0,1-5 1 16,-2 0-1-16,-2 0-2 0,1 5 1 15,-1 11-2-15,-3 6-1 0,-2 15 0 0,-2 9 1 16,-1 9 2-16,-4 6 5 0,-3 5-1 0,0 3-4 16,2 0-7-16,-2 0-7 0,1 6-3 15,2 7 4-15,0 4 3 0,3 6 8 0,2 6 0 16,0 7-1-16,1 1 3 0,4 8-2 0,-1 0 2 16,1 3-2-16,1-1-1 0,2 0-1 0,-2 0-1 15,2-3 0-15,-1-1-3 0,0-5 2 16,-2 0-1-16,-1-4-6 0,-2 1-2 0,1-5-11 15,-2-1-15-15,1-1-17 0,-2-4-34 0,-2-1-38 16,0-1-50-16,-3-2-60 0,1-5-134 0,-3-3-329 16,0-5-732-16</inkml:trace>
  <inkml:trace contextRef="#ctx0" brushRef="#br0" timeOffset="173610.9526">17668 12324 1148 0,'0'0'849'15,"0"0"-769"-15,0 0-87 0,0 0-36 16,0 0 2-16,0 0 35 0,0 0 37 0,0 0-13 16,0 0-13-16,130-69-20 0,-86 55-53 0,5-2-197 15,-11 4-424-15,-13 3-308 0</inkml:trace>
  <inkml:trace contextRef="#ctx0" brushRef="#br0" timeOffset="174079.8671">18580 11482 1471 0,'0'0'416'0,"0"0"-216"0,0 0-45 0,0 0-16 15,0 0 10-15,0 0 9 0,0 0-19 0,0 0-41 16,0 0-36-16,0 0-32 0,0 0-27 0,0 0-11 15,0 0-12-15,0 0-4 0,-20-30-1 16,20 31 5-16,0 1 4 0,0-1 5 0,1 2 7 16,1-1-1-16,2 1 8 0,-1-1 7 0,2 1 6 15,3-2 10-15,3 0 4 0,2 1 5 0,4-2 1 16,1 0 1-16,4 0-1 0,5-3-2 16,3-1 0-16,2-3-6 0,2 1 1 0,2-3-4 15,-2 0-4-15,1-2 1 0,-3 1-9 0,-2 0-3 16,-4 0-1-16,-2 2-6 0,-4 0 1 15,-4 0 0-15,-5 2-1 0,-2 1-3 0,-4 1 7 16,-3 2 1-16,-2 1-3 0,0 1 6 0,0 0-14 16,-4 0-12-16,1 0-8 0,-1 0-7 0,-2 0 5 15,-3 0 4-15,3 0 12 0,-2 6 5 16,-1 0 0-16,0 2 4 0,0 1-2 0,1 3 1 16,0 2 3-16,-1 3 1 0,1 1 2 0,0 4 2 15,-2 4 2-15,1 5 2 0,0 3-2 0,1 7 2 16,-1 3-3-16,1 6 1 0,1 2 2 0,0 1-1 15,0 1 1-15,2-2-5 0,2 2-1 0,-1-4-2 16,1 0-2-16,1-5 0 0,0 0-3 16,2-2-3-16,0-3-3 0,0-2-11 0,2 0-21 15,2-7-47-15,1 0-61 0,0-4-84 0,2-5-197 16,0-6-471-16,-3-9-601 0</inkml:trace>
  <inkml:trace contextRef="#ctx0" brushRef="#br0" timeOffset="174305.3168">19497 11621 2059 0,'0'0'347'0,"0"0"-247"0,0 0-57 16,0 0 1-16,0 0 32 0,0 0 27 0,0 0 3 15,0 0-8-15,0 0-20 0,-75 180-15 0,68-141-11 16,4 0-18-16,2 2-11 0,1-5-11 15,0 1-5-15,0-5-3 0,1-1-4 0,2-2-1 16,3-3-9-16,-3-1-18 0,1-2-38 0,0-3-54 16,-1-2-66-16,-2-2-115 0,0-7-244 0,-1-3-579 15</inkml:trace>
  <inkml:trace contextRef="#ctx0" brushRef="#br0" timeOffset="174417.7073">19466 11284 0 0,'0'0'0'16,"0"0"0"-16</inkml:trace>
  <inkml:trace contextRef="#ctx0" brushRef="#br0" timeOffset="174831.5371">20054 11751 1697 0,'0'0'366'0,"0"0"-146"0,0 0-33 0,0 0-10 16,0 0 2-16,0 0-5 0,0 0-29 16,0 0-24-16,0 0-19 0,0 0-26 0,-22-155-18 15,17 149-14-15,-1 1-17 0,0 5-11 0,-3 0-14 16,-3 0-13-16,-2 11-3 0,-3 4 2 0,-1 6 3 15,-3 7 8-15,-1 6 4 0,-3 3-5 0,5 6 0 16,0 1-3-16,5 0-3 0,1 3 2 16,5-4-1-16,3-3 0 0,5-4-4 0,1-2 0 15,0-3-1-15,1-2 2 0,7-3 1 0,0-3-2 16,6-3 2-16,-2-3 2 0,6-3 0 16,-1-3 9-16,3-6 4 0,3-2 3 0,-2-3 6 15,0 0-4-15,3-8 0 0,-2-3-1 0,2-4-2 16,-3-4 0-16,0-1 0 0,-5-3 0 0,0-1-3 15,-3-4 0-15,-2-1 0 0,-2-4-2 16,-4-3 0-16,0-3-6 0,-3-2-2 0,-2-2-7 16,0 3-12-16,0 5-13 0,-4 4-25 0,1 3-33 15,-1 10-48-15,-1 4-62 0,2 4-67 0,-1 5-112 16,2 2-184-16,1 1-297 0,1 2 0 0</inkml:trace>
  <inkml:trace contextRef="#ctx0" brushRef="#br0" timeOffset="175377.6692">20453 11623 1645 0,'0'0'387'0,"0"0"-62"0,0 0-59 15,0 0-20-15,0 0-17 0,0 0-44 0,0 0-55 16,0 0-41-16,0 0-35 0,0 0-23 0,0 0-18 16,0 0-4-16,0 0-2 0,0 0 1 15,39 11 11-15,-38 15 1 0,4 7 0 0,-2 5-1 16,-1 7-8-16,-1 2-3 0,0 2-3 0,2 0 1 15,0-3-2-15,-2-2-1 0,0 0-2 16,0-5-1-16,0 0 0 0,2-4 3 0,0-1 0 16,-1-5-1-16,0-3 0 0,2-4-3 0,-1-5 0 15,-2-3 1-15,0-7 0 0,-1-3 2 0,0-2 6 16,0-2 3-16,0 0 10 0,0-2 0 16,0-5-4-16,-1-5 0 0,-2-4-10 0,-2-5 0 0,3-3-2 15,1-1 0-15,0-5 0 0,1 0 0 16,0-4 2-16,0 0-5 0,4-4 0 0,4-5-1 15,1-5-1-15,-1-4 4 0,6-2-3 0,-3-2 2 16,3 2-2-16,-2 7 0 0,-1 6 1 0,-2 10 0 16,-4 7 1-16,0 9 1 0,-1 6-2 15,-3 4-3-15,0 5-8 0,-1 0-8 0,2 5-2 16,-1 5 2-16,2 9 6 0,-1 5 7 0,0 9 1 16,2 2 0-16,1 3 1 0,0 3 3 0,1 1 0 15,4-1-1-15,2 1-2 0,4-4 2 16,1-1 0-16,4-2 0 0,2-2 2 0,0-2-1 15,4-4 0-15,-2-1 1 0,2-2-1 0,-4-5 0 16,1-4-1-16,-3-5 2 0,-5-4 2 16,2-4-1-16,-7-2 6 0,2-5 0 0,-1-6 1 15,-2-5-1-15,3-3-3 0,-3-3-3 0,-2-1-2 16,0-3 2-16,0-3-3 0,1-3 0 0,-2-3-2 16,1-4-5-16,-2-2-2 0,2-3-6 0,-5 3-16 15,0 3-22-15,-3 3-49 0,-5 4-108 16,-6 5-180-16,-3 8-728 0,4 5-688 0</inkml:trace>
  <inkml:trace contextRef="#ctx0" brushRef="#br0" timeOffset="177500.5695">15979 14276 944 0,'0'0'250'0,"0"0"-134"0,0 0-60 0,0 0 39 16,0 0 80-16,0 0 64 0,0 0 30 0,0 0-26 15,0 0-61-15,0 0-52 0,0 0-39 16,0 0-29-16,-13-110-28 0,12 110-30 0,-2 3-21 15,2 7-8-15,-1 7 2 0,0 8 10 0,-4 9 10 16,5 9 3-16,-1 4 2 0,1 3 3 0,0 2-2 16,1 1 0-16,0 0 1 0,0-1-2 15,0-1 2-15,0-2 0 0,0-3-1 0,-4-1-1 16,2-6-1-16,-2 0-5 0,-2-4-2 0,3-3-8 16,-3-4-16-16,2-5-19 0,-3-5-32 0,3-4-37 15,-2-4-43-15,4-4-68 0,0-3-55 0,-3-3-69 16,4 0-248-16,0 0-311 0</inkml:trace>
  <inkml:trace contextRef="#ctx0" brushRef="#br0" timeOffset="177971.1273">15705 14492 0 0,'0'0'0'0,"0"0"0"0,0 0 121 16,-58-183 152-16,48 140 15 0,4 4 6 16,-2 6-2-16,5-1-32 0,-1 5-31 0,4 1-39 15,0 1-45-15,1 1-42 0,6 1-30 0,2-1-22 16,1 2-14-16,0-1-7 0,3 0-7 15,3 1-9-15,-1 2-2 0,4 1-5 0,1 2-4 16,4 1 0-16,3 3 1 0,2 1 1 0,2 0-1 16,1 3 1-16,-1 3-1 0,4 3 0 15,-3 2-1-15,1 3 0 0,-2 1-5 0,0 9-3 16,-3 6-3-16,-4 6-3 0,-3 2-8 0,-2 7-7 16,-4 1-9-16,-5 5-12 0,-6 1-8 0,-4 0-10 15,-4 3-7-15,-11-2-11 0,0 3 1 0,-10-1 14 16,0 3 21-16,-4-5 29 0,-3 1 25 0,-3 0 14 15,2-4 14-15,-2-2 7 0,-1 1 7 16,-2-5 5-16,5 1 2 0,2-3-1 0,3-4-1 16,6-4-5-16,4-1-1 0,6-6-6 0,1-2-3 15,8-4-2-15,1-1-8 0,2-1-9 0,0 0-9 16,2-1-5-16,6 3 1 0,4-1 6 16,1 2 7-16,8-1 1 0,5 1 4 0,0 1-3 15,5 0-4-15,4 0-3 0,-3 4-9 0,1-1 0 16,-1 4-3-16,3 0-1 0,-3 2 4 0,0 4-5 15,-1 3 3-15,0-1-1 0,-1 4-3 16,-2 0 0-16,-4-3-2 0,-2 5-1 0,-3-5-6 16,0-1 0-16,-5-1-4 0,0 0-5 0,-4-3 0 15,-2 0-9-15,-3-2-11 0,2-1-11 16,-4-2-25-16,-2-3-37 0,2-2-50 0,-1-2-94 16,-1-2-161-16,0-3-302 0,0-2-24 0</inkml:trace>
  <inkml:trace contextRef="#ctx0" brushRef="#br0" timeOffset="178279.0829">16794 14119 586 0,'0'0'260'0,"0"0"-53"0,0 0-41 0,0 0-4 15,0 0 85-15,0 0 46 0,0 0 4 0,0 0-54 16,0 0-89-16,0 0-55 0,0 0-40 0,0 0-29 15,0 0-18-15,0 0-18 0,-52-100 0 16,38 119 4-16,-2 8 6 0,-3 7 11 0,-1 6 0 16,2 6-2-16,-1 6-1 0,1 4-4 0,0 5-4 15,4-1-2-15,-1-1-2 0,6-1-1 0,5-2 2 16,1-2-2-16,3-4-2 0,0-2 1 16,6-5-4-16,6-1-1 0,4-8-2 0,2-1 0 15,3-6 1-15,3-4 3 0,5-6 0 0,2-4-7 16,3-5-7-16,2-3-14 0,2-3-20 0,-1-2-41 15,1 0-72-15,-2-7-117 0,-3-3-233 16,-10 3-387-16,-8 0 163 0</inkml:trace>
  <inkml:trace contextRef="#ctx0" brushRef="#br0" timeOffset="178489.0582">16498 14820 1257 0,'0'0'163'0,"0"0"-128"0,0 0-137 16,0 0-53-16,0 0 11 0,0 0 80 0,0 0 97 15,0 0 42-15,0 0 4 0,0 0-42 0,159-92-29 16,-113 74-37-16,9-1-43 0,1-2-25 16,5-2-13-16,0 0-3 0,3-2-6 0,0-1-77 15,-18 8-265-15,-14 5 436 0</inkml:trace>
  <inkml:trace contextRef="#ctx0" brushRef="#br0" timeOffset="178741.897">17446 14082 1140 0,'0'0'171'0,"0"0"-42"0,0 0-69 0,0 0-1 16,0 0 41-16,0 0 34 0,0 0 15 0,0 0-19 15,0 0-38-15,0 0-37 0,0 0-19 0,0 0-16 16,0 0-5-16,0 0 8 0,-6-91-6 16,8 91 2-16,-2 0-1 0,1 0-7 0,-1 0 0 15,0 0-5-15,0 0 0 0,0 0-2 0,0 0-4 16,0 0-1-16,0 0-4 0,0 0-9 0,0 0-14 16,-1 0-12-16,0 2-20 0,0 2-56 15,0 2-108-15,-1 1-215 0,1-1-288 0,-1-3-24 0</inkml:trace>
  <inkml:trace contextRef="#ctx0" brushRef="#br0" timeOffset="179939.2283">17138 14235 1451 0,'0'0'200'0,"0"0"-101"0,0 0-52 16,0 0-18-16,0 0 28 0,0 0 32 0,0 0 14 15,0 0-15-15,0 0-31 0,0 0-35 0,0 0-27 16,0 0-12-16,0 0-2 0,0 0 1 15,54-70 9-15,-50 85 11 0,-1 7 9 0,1 3 3 16,-1 6 0-16,-2 6-3 0,-1 5-1 0,0 2-2 16,0 6-2-16,0 0-2 0,-3 0-1 0,-2 2 1 15,3-4 0-15,-2 1-1 0,1-2-1 16,1-3 0-16,1-2 0 0,-1-3-2 0,2-3 2 16,0-6-2-16,0-2-2 0,4-6 2 0,2-6 0 15,2-2 2-15,2-5 6 0,2-3 7 16,2-2 6-16,3-3 3 0,3-1 3 0,2 0-5 15,1-8-5-15,5-1-5 0,-1 0-6 0,0-4-2 16,1 3-6-16,-4-2-6 0,3 1-10 0,-5 0-23 16,-1 0-41-16,-1 5-87 0,-1-2-152 15,-7 4-281-15,-3 2-451 0</inkml:trace>
  <inkml:trace contextRef="#ctx0" brushRef="#br0" timeOffset="180192.3509">17759 14317 1124 0,'0'0'580'15,"0"0"-406"-15,0 0-27 0,0 0-43 16,0 0 41-16,0 0 41 0,0 0 11 0,0 0-37 16,0 0-52-16,0 0-58 0,0 0-49 0,0 0-33 15,0 0-9-15,0 0 8 0,-9-51 22 0,13 78 18 16,1 7 10-16,1 5 1 0,-2 2-2 15,3 2-4-15,-1 3-6 0,2-1 1 0,1 0-6 16,-1-4 4-16,2-3-1 0,-2-3-2 0,-1-2-4 16,0-6-13-16,0-4-17 0,-2-3-42 15,2-4-74-15,-3-4-155 0,1-6-327 0,-3-2-532 0</inkml:trace>
  <inkml:trace contextRef="#ctx0" brushRef="#br0" timeOffset="180318.3706">17680 13890 0 0,'0'0'0'15,"0"0"0"-15,0 0 0 0,0 0 0 0</inkml:trace>
  <inkml:trace contextRef="#ctx0" brushRef="#br0" timeOffset="181282.1642">18302 14166 869 0,'0'0'273'0,"0"0"-27"16,0 0 20-16,0 0 24 0,0 0 6 0,0 0-40 15,0 0-70-15,0 0-44 0,0 0-25 0,0 0-21 16,0 0-17-16,0 0-13 0,0 0-7 15,0 0-7-15,-9-144-4 0,8 141-3 0,1 0-5 16,0 1-7-16,0 2-3 0,0 0-12 0,0 0-9 16,0 0-5-16,0 0-11 0,0 2-3 0,-2 1-3 15,2 0-1-15,-3 3 2 0,2 2 5 0,-1 3 4 16,-3 3 3-16,0 2 3 0,-3 4 1 0,2 0-1 16,-2 3 3-16,-2 2-3 0,0 1 0 15,0 0 0-15,-3 3 1 0,2 2 4 0,2 1-4 16,0 2-1-16,0-2 0 0,1 0-6 0,-1-1 3 15,5-2-1-15,0 0 1 0,2 0 1 16,1-1 0-16,1-2-1 0,0-3-1 0,0-1 1 16,1-2-2-16,1-3 2 0,2-4 1 0,-1-2-3 15,1-3 2-15,0-4-1 0,-1 1 2 16,0-4 3-16,1 1 0 0,-1-2 3 0,1 0-1 16,1 2 1-16,0-2-1 0,1 0 2 0,-1 0-3 15,3 0 1-15,-2 0-1 0,0-2 1 0,-1 0 1 16,-3 1-1-16,3-2 0 0,-3 3-1 0,0-2 3 15,-1 2 1-15,-1 0 2 0,0-1 1 16,0 1 0-16,0-2 3 0,0 1-4 0,0-1 1 16,0 2-3-16,0-2-2 0,0 1 0 0,0 1 0 15,0-2-1-15,0 2 0 0,0-1 0 0,0 1-3 16,0-2 0-16,-1 1-1 0,1-1-3 0,-1 1-1 16,0-1-7-16,0 1-13 0,-2-2-19 15,2-1-26-15,-2-1-35 0,1 0-40 0,-1-1-34 16,2 1-23-16,0 1-16 0,1-1-19 0,0 0-64 15,0 1-66-15,0-1-63 0,1 2-34 0,3 0 52 16,-1 0 87-16,3 0 111 0,-2 0 184 16,-1 0 27-16,1 1 0 0,-2-1 4 0,-1 0 146 15,-1 2 66-15,3-4 41 0,-2 2 14 0,-1 0-4 16,2 2-11-16,-2-2-12 0,0 1-25 16,1-1-34-16,-1 1-45 0,1 2-42 0,0-1-28 15,0 1-23-15,1 0-5 0,0 0-1 0,1 0 4 16,-1 0 8-16,-1 0 0 0,2 0-1 0,0 0-3 15,-1 0-2-15,0 0-2 0,2 0 0 0,-1 0-2 16,-1 0 0-16,0 0-3 0,-2-2-4 16,2 2-3-16,-1-1-3 0,1-1-5 0,-1 2 0 15,-1 0 0-15,1 0-2 0,-1 0 9 16,1 0 0-16,0-1 5 0,-1-1 2 0,1 0-1 0,-1 1 0 16,2-2-5-16,1 0-1 0,-2-2-6 0,0 2-4 15,0-2-5-15,0 2-4 0,0 0 1 16,-1 2-2-16,0-3 2 0,0 3 2 0,0 1-2 15,0 0-1-15,0 0-2 0,0 0-3 16,0 0-2-16,0 0-1 0,0 0-7 0,0 5-5 16,0-1-7-16,0 1-2 0,0 4 4 0,0 5 11 15,0 3 1-15,0 6 3 0,0 5 2 0,0 3-5 16,0 2 5-16,0 3-1 0,4 0 0 0,-1 0 1 16,-1-3-3-16,1 0-2 0,1-5 2 15,-1 2-4-15,1-6 2 0,1-3 2 0,-1 0-4 16,2-6 0-16,-1-3-4 0,1 1-10 0,1-5-25 15,-1-2-24-15,5-2-52 0,-3-1-69 16,4-3-83-16,-3 0-233 0,-1 0-713 0</inkml:trace>
  <inkml:trace contextRef="#ctx0" brushRef="#br0" timeOffset="181510.9419">18746 14199 2573 0,'0'0'189'0,"0"0"-6"0,0 0-19 0,0 0 2 16,0 0-3-16,0 0-46 0,0 0-54 0,0 0-35 16,0 0-22-16,0 0-8 0,0 0-3 15,0 0 6-15,0 0 1 0,0 0 2 0,-88 141 3 16,86-103-4-16,2 2-1 0,0 1-1 0,2 3-4 16,1-5 4-16,1 2 1 0,1-7-2 15,-1-3-5-15,1-5-18 0,-3-3-27 0,-1-4-36 16,-1-5-55-16,0-3-67 0,0-4-83 0,0-4-333 15,0-2-697-15</inkml:trace>
  <inkml:trace contextRef="#ctx0" brushRef="#br0" timeOffset="181665.531">18680 13884 2160 0,'0'0'132'15,"0"0"-119"-15,0 0-54 0,0 0-68 0,0 0-10 16,0 0 4-16,0 0-36 0,0 0-218 0,0 0-536 16</inkml:trace>
  <inkml:trace contextRef="#ctx0" brushRef="#br0" timeOffset="182076.892">19451 14232 2770 0,'0'0'230'0,"0"0"-150"0,0 0 0 0,0 0 26 15,0 0 25-15,0 0 9 0,-121-158-16 0,106 143-40 16,4 1-29-16,0 3-20 0,2 4-30 0,-1 2-6 16,2 2-1-16,0 3-3 0,-1 0-5 0,0 6-1 15,-2 7-3-15,-1 4 3 0,-2 5 3 16,-2 6 3-16,-2 6 2 0,2 3 2 0,0 1-3 15,2 3 0-15,2 2-2 0,2-1-3 0,5-3-5 16,2 2-1-16,3-3-1 0,4-3-2 16,4-3 6-16,5-2 0 0,0-4 0 0,3-5 0 0,-1-3-3 15,3-4 1-15,-1-3 1 0,1-5 5 16,1-4 4-16,0-2 6 0,-1 0 3 0,-1-8 2 16,-1-3 3-16,-1-1 1 0,-2-5 3 0,0-1 0 15,-4-2-1-15,-1-3 1 0,-3-1-2 0,-1-4-3 16,-3-2 0-16,-1 0-4 0,0-2-2 15,0-2-2-15,-2-1-3 0,-3-1-2 0,1-1-4 16,-2 5-3-16,2 0-9 0,-1 3-9 0,1 3-7 16,-1 4-17-16,2 5-15 0,-1 5-18 15,1 6-49-15,2 3-49 0,-1 3-106 0,2 0-311 16,0 0-265-16,0 3-317 0</inkml:trace>
  <inkml:trace contextRef="#ctx0" brushRef="#br0" timeOffset="182646.7295">19806 13934 2890 0,'0'0'227'0,"0"0"-95"16,0 0-39-16,0 0 12 0,0 0 10 0,0 0-2 16,0 0-30-16,0 0-33 0,0 0-26 0,0 0-22 15,0 0-11-15,0 0-6 0,0 0 3 0,0 0 7 16,-55 25 2-16,51 10 2 0,-1 5 1 15,1 3 0-15,1 2 2 0,0 1-1 0,2 2 2 16,1-4-3-16,0 0 1 0,0-3-2 0,0-5 1 16,0-3-1-16,0-4 0 0,0-5-1 0,0-5-2 15,0-5-1-15,0-5 1 0,0-3-2 16,1-4 2-16,-1-2 1 0,0 0 6 0,0-5 3 16,0-4-1-16,0-5-6 0,0-8-14 0,0-5-2 15,0-7 3-15,0-3 4 0,-1-5 11 16,0-3-1-16,-2-3-1 0,-1-1 3 0,2-3 0 15,1 1 0-15,-2-3-1 0,2 2 2 0,-2 0 0 16,2 4 1-16,0 6 4 0,0 9-3 0,-1 10 3 16,1 7-1-16,0 11-2 0,0 2-3 0,1 3-8 15,0 0-6-15,0 1-10 0,0 9 0 16,0 6 6-16,3 7 5 0,1 7 10 0,3 6 1 16,2 5 1-16,3 4-3 0,0-1 1 0,7 1-2 15,2-1-2-15,1 1 3 0,6-2 0 16,3-2-3-16,1-1 5 0,6-2-2 0,-2-2 0 15,2-3 0-15,2-5-4 0,1-1 1 0,-2-7 1 16,1-7 2-16,-4-4 4 0,1-6 0 0,-6-3 3 16,-2 0 0-16,-5-9 7 0,-5-2-2 0,-1-3 3 15,-3-5 4-15,-4-4-5 0,0-1 6 16,-3-7-1-16,-3-2-3 0,-3-5 3 0,-2-2-8 16,0-3 1-16,-5-3-3 0,-2 0-3 0,-4 0-3 15,-2 1-3-15,-1 3 1 0,-2 1-7 0,0 6 1 16,1 4-10-16,-1 9-18 0,4 6-25 15,0 6-55-15,3 6-153 0,2 3-384 0,5 1-1167 0</inkml:trace>
  <inkml:trace contextRef="#ctx0" brushRef="#br0" timeOffset="183806.6382">21304 11881 1389 0,'0'0'747'0,"0"0"-566"0,0 0-50 0,0 0-62 15,0 0 2-15,0 0 20 0,0 0 11 0,0 0-2 16,0 0-16-16,0 0-29 0,0 0-23 16,0 0-17-16,39-77-15 0,-34 82 0 0,4 3-2 15,2 1 4-15,2 3 1 0,1 2 0 0,-1 3 3 16,4 3-2-16,-2 1 1 0,3 0 2 0,1 3-1 16,0-3 1-16,-1 1 0 0,-2-3 0 0,4 0 0 15,-5-2 4-15,1-3 5 0,0-3 4 16,-3-1 6-16,-2-2 2 0,1-4 0 0,1 1 9 15,0-2 4-15,0-1 8 0,-1-2 4 16,4 0 2-16,-2-3-4 0,5-5-6 0,-1-1-3 0,1-2-4 16,-1-2 2-16,0-5-1 0,2-3 1 15,-1-3-1-15,3-7-5 0,4-6-3 0,-2-3-3 16,4-3-7-16,0-2-2 0,0 0-5 0,0-5-6 16,2 3 3-16,-1-1-3 0,1 5-1 0,-3 2-3 15,-4 7-1-15,-4 5-1 0,-5 7-1 16,-3 7 2-16,-2 4-3 0,-7 6 1 0,2 2-7 15,-4 3-5-15,0 0-12 0,0 0-20 0,0 5-19 16,0 4-16-16,-4 8-25 0,2 8-23 16,-5 5-47-16,-1 11-76 0,-6 3-100 0,4-7-309 15,4-11-647-15</inkml:trace>
  <inkml:trace contextRef="#ctx0" brushRef="#br0" timeOffset="184266.9555">21171 13741 2260 0,'0'0'151'0,"0"0"-69"0,0 0-37 16,0 0 3-16,0 0 19 0,0 0 9 0,0 0-2 16,0 0-27-16,0 0-23 0,0 0-19 15,0 0-17-15,0 0-2 0,0 0-2 0,0 0 4 16,13-43 9-16,-4 59 5 0,-1-1 2 0,1 4 3 16,0 2 1-16,-1 0 0 0,2 3-2 0,-1-2 0 15,0 0-3-15,2-1-2 0,-3-2 2 0,1-1 0 16,0-4 1-16,0 0-1 0,1-2 2 15,0-3 0-15,3-2-1 0,-1-4 9 0,3-3 5 16,1 0 14-16,3-6 22 0,2-7 17 16,5-7 11-16,4-5 3 0,3-3-10 0,1-7-16 15,5 1-15-15,1-5-14 0,0 1-10 0,2-1-9 16,-2 1-4-16,-1-2-3 0,-4 5-3 0,-2 2 0 16,-5 6 1-16,-2 2-3 0,-3 4 0 0,-3 2-4 15,-3 4-8-15,-2 1-8 0,-1 4-18 0,1 2-27 16,-4 2-61-16,1 1-70 0,3 2-126 15,-5 1-356-15,-5 2-778 0</inkml:trace>
  <inkml:trace contextRef="#ctx0" brushRef="#br0" timeOffset="185042.5329">19182 5001 870 0,'0'0'728'0,"0"0"-615"0,0 0-18 16,0 0-29-16,0 0-12 0,0 0 5 0,0 0 1 15,0 0 4-15,0 0-2 0,0 0-12 16,0 0-16-16,0 0-15 0,50-92-5 0,-39 92 2 16,0 7-5-16,3 6-2 0,-2 5-2 0,1 5 2 15,0 5 1-15,0 6 10 0,-1 4-1 16,-1 3-2-16,-1 2-3 0,1-1-5 0,-3-1-3 15,-2-5-1-15,2-3 0 0,-1-5-2 0,-2-5 3 16,1-5 0-16,-1-4 1 0,0-3 3 0,-1-2 8 16,1-4 17-16,-3-5 30 0,0 0 53 15,-1 0 44-15,1 0 22 0,4-5-3 0,2-9-36 16,7-6-43-16,9-9-32 0,3-9-20 0,8-7-12 16,0-3-3-16,-1-2-2 0,0-2-4 0,-1-5-5 15,-2-1-5-15,3-1-4 0,-2 3-6 16,-1 2-4-16,-1 5 0 0,-3 5-7 0,-2 6 0 0,-1 11-4 15,-5 7-9-15,-3 8-14 0,-2 7-40 16,-2 5-61-16,-3 8-94 0,-4 13-107 0,-2-2-404 16,-1-4-1015-16</inkml:trace>
  <inkml:trace contextRef="#ctx0" brushRef="#br0" timeOffset="193913.623">3303 16746 1300 0,'0'0'353'0,"0"0"-235"0,0 0-63 15,0 0-19-15,0 0 8 0,0 0 25 0,0 0 16 16,0 0 10-16,0 0-4 0,0 0-11 0,0 0-17 16,0 0-16-16,0-3-18 0,2 1-15 0,0 2 2 15,1-1-7-15,4 1 8 0,3 0 13 0,7-2-3 16,3 1 12-16,4-3-5 0,5-1-6 16,3-1-6-16,1-2-5 0,4-1-4 0,0 0-6 15,1-1-1-15,-1 1 1 0,-3 0 1 0,0 1 1 16,-3 1-7-16,-4 1-10 0,-1 0-13 15,-5 1-23-15,-2 2-26 0,-4 0-55 0,-4 1-93 16,-2 1-119-16,-1 1-214 0,-2 0-246 0,-4 0 198 0</inkml:trace>
  <inkml:trace contextRef="#ctx0" brushRef="#br0" timeOffset="194684.5688">5829 16630 0 0,'0'0'0'0,"0"0"0"0,0 0 0 16,40-166 0-16,-31 126 17 0,0 5 260 0,-2 2 84 15,1 3 41-15,-1 5-7 0,-4 3-69 16,2 8-77-16,-3 1-65 0,-2 5-47 0,0 4-34 16,0 4-28-16,0 0-28 0,0 0-34 0,0 1-30 15,0 10-9-15,-1 5 3 0,-3 9 20 0,-1 13 14 16,-4 7 8-16,-1 10-1 0,0 7-4 16,-1 3 0-16,-4 1-5 0,1-2 0 0,1 0-3 15,-1-3-2-15,-2 1 1 0,5-7-1 0,-3-7 2 16,2-8 0-16,2-10 0 0,5-5-1 15,-4-9-1-15,7-6 4 0,-1-2 1 0,1-6 8 16,2-1 13-16,0-1 11 0,0 0 26 0,0 0 17 16,0-4 7-16,0-6-12 0,3-5-24 0,1-7-25 15,-1-8-20-15,5-10-2 0,-2-6-4 0,3-7 2 16,1-3 0-16,2-4-3 0,1-3 0 16,1-3-5-16,3-4 2 0,1-2 2 0,-1-4-3 15,2 2 0-15,1 3 1 0,0 4-2 0,0 3 1 16,0 9 2-16,-1 6-1 0,0 8-2 15,-6 12 2-15,1 8-4 0,-5 9-3 0,-3 4-2 0,1 6-4 16,-3 2-2-16,1 2-1 0,0 7 1 16,4 4 4-16,0 6 5 0,2 7 8 0,-1 10 8 15,2 5 2-15,2 8 3 0,0 7-3 0,0 3-4 16,2 4-2-16,-2 2-1 0,2-3-1 16,-1 2-4-16,2-4 2 0,1-2-1 0,-4-3-2 15,4-1 3-15,-5-2-2 0,4-2 0 0,-4 2-4 16,4-8-1-16,-3-5-4 0,0-3-1 0,-2-7 1 15,-3-6-6-15,-2-1-5 0,0-5-12 16,-2-3-18-16,0-4-17 0,-3-1-28 0,2-1-29 16,-1-4-45-16,-3 1-84 0,0-3-102 0,0-2-133 15,0 0-387-15,0 0 271 0</inkml:trace>
  <inkml:trace contextRef="#ctx0" brushRef="#br0" timeOffset="195275.7547">5701 17073 734 0,'0'0'286'0,"0"0"-132"0,0 0-161 15,0 0-95-15,0 0-23 0,0 0 9 0,0 0 84 16,0 0 56-16,0 0 20 0,139-119 20 0,-95 92-7 16,3-2-16-16,5-3-16 0,5-4-8 15,3 0-7-15,1-1 1 0,2-3 0 0,1-2 2 16,3 0 8-16,-5-3 2 0,0 1 6 0,-2-2 2 15,-2 3 1-15,-6 1 3 0,-8 4 4 16,-2 4 7-16,-5 5 5 0,-8 3 10 0,-6 5 9 16,-6 2 20-16,-4 4 28 0,-4 4 28 0,-5 1 28 15,1 4 10-15,-5 1-8 0,0 2-20 0,0 1-33 16,0 2-30-16,-6 0-28 0,3 0-28 0,-4 0-21 16,0 9-21-16,-5 6-2 0,-1 10 1 15,-6 8 4-15,-2 11 5 0,0 8-2 0,-2 4 1 16,0 5 2-16,5-2 1 0,1-1 1 0,5-1-2 15,3-4-1-15,4-4-2 0,2-4 0 0,3-3-1 16,1-4 2-16,6-5 0 0,2-4-4 0,0-5 4 16,1-2-2-16,3-5 0 0,-2-3 2 15,3-4-1-15,2-2 3 0,0-4 3 0,-1 0 1 16,4-4 5-16,-1 0 0 0,0-5 2 0,0-6 0 16,2-1-2-16,0-5 2 0,0-1-4 0,0-2 4 15,0 0-5-15,-1-3 1 0,0 1 1 16,-6 1-5-16,1 1 5 0,-3 3 0 0,-6 5 2 15,1 2 4-15,-4 6 1 0,-2 2-2 0,0 2-5 16,0 0-10-16,0 3-15 0,0 5-2 16,0 6 5-16,0 5 8 0,-1 6 17 0,0 6 4 15,-3 5-2-15,3 2 0 0,0 2-8 0,0 1-2 16,1-1-4-16,0 2-2 0,0-1 0 0,3-1-3 16,2-2 3-16,-2-4-1 0,3-3 0 0,-3-4-3 15,0-4-10-15,3-2-7 0,-3-4-15 0,3 1-18 16,-2-5-37-16,2 0-43 0,-3-5-50 15,3-2-102-15,-2-5-118 0,2-1-168 0,-2 0-388 16,-1-1 442-16</inkml:trace>
  <inkml:trace contextRef="#ctx0" brushRef="#br0" timeOffset="195609.1681">7594 16306 186 0,'0'0'491'0,"0"0"-172"0,0 0-44 0,0 0-69 16,50-169-32-16,-47 152 24 0,2 5 18 0,-3 4 3 16,-1 5-16-16,-1 2-41 0,0 1-41 15,0 0-38-15,0 0-33 0,-6 4-22 0,1 7-18 16,-4 5-7-16,-7 11 5 0,1 8 2 0,-6 11 6 16,-4 6 4-16,2 5-1 0,-5 3 6 0,4 1 5 15,-2 2 5-15,5-2 7 0,5 0-3 16,-1-5-6-16,7 0-7 0,2-8-7 0,6 0-6 15,2-7-5-15,0-3-3 0,8-7-4 0,1-3-1 16,3-3-2-16,0-4 1 0,5-4 1 0,-2-1 0 16,5-4 2-16,0-1 1 0,5-5-1 0,-1-3 2 15,0-3 1-15,3 0 1 0,2-4 1 16,0-7-8-16,0-2-14 0,1-2-32 0,-3-2-51 16,2-1-54-16,-6-2-62 0,1 0-113 0,-9-1-198 15,-3 7-319-15,-5 4-252 0</inkml:trace>
  <inkml:trace contextRef="#ctx0" brushRef="#br0" timeOffset="195812.7597">7523 16808 1200 0,'0'0'496'0,"0"0"-190"0,0 0-147 0,0 0-57 16,0 0-10-16,0 0 17 0,-121 10 7 0,120-10 9 16,1 0-15-16,0 0-29 0,2 0-27 0,5 0-18 15,2 2-8-15,3-1 3 0,4-1 11 16,9 0-1-16,-1 0 0 0,11 0-1 0,-1-4-9 15,3-3-9-15,0-1-5 0,4-1-8 0,0-1 0 16,-3-1-3-16,-2 2 1 0,-5 0-3 0,-6 1-9 16,-2 0-16-16,-4 3-31 0,-2 0-69 15,-6 1-117-15,-1 0-283 0,-7 1-731 0</inkml:trace>
  <inkml:trace contextRef="#ctx0" brushRef="#br0" timeOffset="196878.0741">8554 16855 0 0,'0'0'262'0,"0"0"-85"0,0 0-21 15,0 0 11-15,0 0 42 0,0 0 24 0,0 0 6 16,0 0-20-16,0 0-34 0,0 0-29 16,0 0-23-16,0 0-18 0,66-47-15 0,-48 41-6 15,4 0-15-15,1-2-10 0,4-1-12 0,-1 1-17 16,3-1-13-16,-2 1-11 0,-2 0-7 16,3 0-5-16,-1 1-3 0,-2 1-4 0,-2 0-9 15,1 1-12-15,-1 1-19 0,-2 0-35 0,0 1-63 16,-2 2-133-16,-6-1-293 0,-3 1-520 0</inkml:trace>
  <inkml:trace contextRef="#ctx0" brushRef="#br0" timeOffset="197129.0517">9424 16238 1590 0,'0'0'232'15,"0"0"-173"-15,0 0-62 0,0 0-9 0,0 0 6 16,0 0 25-16,0 0 31 0,0 0 25 0,0 0 18 16,0 0-2-16,0 0-20 0,0 0-21 15,0 185-18-15,0-140-9 0,-1 3-7 0,1 3 0 16,0-2-6-16,-1 0-2 0,0 0-2 0,1-3-5 16,-2 0 0-16,2-1-8 0,0-4-10 15,0-3-20-15,5-4-40 0,0-3-68 0,4-6-175 16,2-6-260-16,-3-5-344 0,0-6 609 0</inkml:trace>
  <inkml:trace contextRef="#ctx0" brushRef="#br0" timeOffset="197694.3022">9970 16260 1412 0,'0'0'303'15,"0"0"-117"-15,0 0-103 0,0 0-43 16,0 0 48-16,0 0 66 0,0 0 46 0,0 0 20 15,0 0-35-15,11-157-53 0,-17 156-50 0,3 1-35 16,-4 0-31-16,1 0-17 0,-2 8-9 16,-3 6-3-16,-5 3 4 0,2 10 3 0,-5 2 0 15,0 5 5-15,-1 0-2 0,2 1 2 0,3-1-1 16,-2-3-3-16,6 2-5 0,2-4-4 0,4 0-1 16,1-3-4-16,4-2-1 0,0 1 0 0,6-1-4 15,3-4 0-15,2-1 1 0,5-2 4 16,3 0 6-16,6-1 5 0,2-2 2 0,4 0-1 15,2-1-1-15,0 1 0 0,-1-2 1 0,3 1-1 16,-3-2 0-16,0 3-2 0,-1 0 0 16,-1 2 1-16,-4 1 0 0,-1 0-2 0,-4 4 0 15,-6 3-4-15,-1 0-2 0,-5-3 1 0,-5-1 1 16,-2-2 4-16,-2-1 3 0,0 0 2 0,-8-3 6 16,-3 1 2-16,-4-1 6 0,-6-2 3 0,-1 2-1 15,-5-3-1-15,-3-1-4 0,-1 0 2 16,-1-3 0-16,-1-2 2 0,0 0 6 0,1-4 1 15,3-1 4-15,1 0-1 0,2 0-2 0,5 0 4 16,3-6 4-16,5 0 4 0,4-3 2 0,3-2-5 16,3-5-8-16,3 0-10 0,0-6-5 0,6-6-3 15,4-2 2-15,4-7 2 0,3-3-1 16,3-6 3-16,1-1 1 0,1-2-2 0,2-2 2 16,0-1-3-16,-2 0-2 0,0 1 1 0,-2 3-1 15,-1 6 5-15,-4 7 2 0,-2 4-1 16,-3 7 1-16,-5 4 4 0,0 5 0 0,-3 2 6 15,-2 4 1-15,0 3-3 0,-1 1-4 0,-6 1-10 16,1 1-10-16,-2 2-12 0,-1 1-14 0,-2 0-13 16,-2 8-17-16,2 5-28 0,1 5-38 15,0 4-91-15,5 4-226 0,1-6-444 0,3-5-340 0</inkml:trace>
  <inkml:trace contextRef="#ctx0" brushRef="#br0" timeOffset="197936.8565">10642 16617 3114 0,'0'0'98'0,"0"0"-66"0,0 0-34 16,0 0 14-16,0 0 26 0,0 0 30 0,0 0 23 15,0 0-3-15,0 0-18 0,0 0-25 16,0 0-23-16,0 0-7 0,0 0-5 0,0 0-2 15,56-28-2-15,-35 22-3 0,2 1-3 0,-2-1-8 16,1-1-7-16,-2 3-26 0,-2 1-27 0,-3-2-47 16,1 2-74-16,-4 0-69 0,-1 0-160 15,-4 1-639-15,-2 1-492 0</inkml:trace>
  <inkml:trace contextRef="#ctx0" brushRef="#br0" timeOffset="198428.533">10989 16197 2755 0,'0'0'72'0,"0"0"-38"15,0 0-19-15,0 0 26 0,0 0 44 16,0 0 30-16,0 0 2 0,0 0-17 0,0 0-33 16,0 0-23-16,66-160-19 0,-44 150-12 0,-1 0-6 15,4 3-3-15,-2 2-3 0,0 3-2 0,-5 2 3 16,0 2-7-16,-4 6-1 0,-3 3-1 0,-3 2-3 15,-1 5 4-15,-5 2 2 0,-1 5 0 16,-1 2-1-16,-1 3 1 0,-4 2-5 0,-2 3 2 16,-5-2-2-16,2 0-4 0,-1-2 3 0,-1-1 1 15,2-3 3-15,0-4 5 0,0-1-2 16,2-4 3-16,4 0 0 0,0-1-4 0,1-1 0 16,3-2-3-16,0-1 1 0,0-1 1 0,1-2 0 15,5 0 0-15,0 0-1 0,2 1 1 16,5-2 0-16,-1-1 2 0,3 0 1 0,-1 0 1 15,2-2 2-15,-1 2-2 0,2-3 2 0,0 1 0 16,0-2 0-16,1 1 0 0,1-2-1 0,0 2-2 16,-1 1-2-16,0-2 2 0,-1 2 0 0,-1 2 0 15,-3-2 2-15,-3 0-4 0,-2 2-3 0,-4 0-1 16,-2 3-5-16,-1 1 1 0,-1 1 2 16,-2 4 3-16,-8 2 2 0,-4 3 1 0,-7 2-1 15,-5 2-2-15,-5 0 3 0,-4-2-1 16,-6 1 3-16,0-3 4 0,-3-1-1 0,-1 0 2 15,3 0 0-15,0-3-4 0,4-1-4 0,5-4-18 16,6 0-53-16,5-4-64 0,8-3-110 0,8-3-517 16,2-3-784-16</inkml:trace>
  <inkml:trace contextRef="#ctx0" brushRef="#br0" timeOffset="198795.0871">11743 16266 2522 0,'0'0'396'0,"0"0"-331"16,0 0-52-16,0 0 1 0,0 0 26 15,0 0 20-15,0 0 5 0,0 0-11 0,0 0-17 16,0 0-18-16,0 0-5 0,0 0-6 0,-116 54-2 16,97-30-1-16,1 0 0 0,3 1 4 0,1-1-4 15,4-2 1-15,2-2-4 0,5 0-4 0,1-1-1 16,2-1-2-16,0-1 2 0,5 0 0 0,6-2 3 15,2 2 2-15,5 0 1 0,3 0 4 16,4-2 1-16,2 2 1 0,2-2-1 0,1 1-1 16,3 1-1-16,-1 0-4 0,0 0 3 0,-1 1-1 15,0 0-2-15,-3 1 6 0,-2 1-3 0,-3-2 0 16,-4 3-1-16,-4-2-2 0,-4-2 2 16,-2-2-2-16,-6-1 3 0,-1 0 1 0,-2-2 1 15,-2 4 1-15,-6-2-1 0,-7 2-1 0,-3 1-5 16,-7 0-2-16,-4-2-5 0,-5-1-12 0,-4 0-2 15,-1-4-8-15,-2-2-12 0,1-2-18 16,-3-2-48-16,2-4-58 0,3 0-65 0,4-7-141 16,9 1-385-16,10 1-649 0</inkml:trace>
  <inkml:trace contextRef="#ctx0" brushRef="#br0" timeOffset="199003.0769">11808 16248 2963 0,'0'0'143'0,"0"0"-71"16,0 0-21-16,0 0 23 0,0 0 28 0,0 0 11 15,0 0-11-15,0 0-27 0,0 0-25 0,0 0-25 16,0 0-14-16,0 0-3 0,0 0-5 0,0 0 0 16,122-38 1-16,-79 32-10 0,1-1-5 15,7 1-26-15,-1-2-37 0,2 2-56 0,1-2-84 16,5 2-102-16,-17 1-456 0,-13 2-996 0</inkml:trace>
  <inkml:trace contextRef="#ctx0" brushRef="#br0" timeOffset="203193.1553">16971 16231 2376 0,'0'0'155'16,"0"0"-122"-16,0 0-13 0,0 0-16 15,25-180-11-15,-14 157 3 0,0 5 4 0,-3 4 3 16,-2 6 10-16,-5 6 10 0,-1 2 4 0,0 0-5 16,0 8-8-16,-1 9-9 0,-4 16-5 0,-5 16 11 15,-1 18 7-15,-5 17 3 0,-3 12 0 16,-6 6-4-16,1 3-4 0,-3-1-4 0,-2-3 0 15,1-4 0-15,1-8 1 0,-1-6 2 0,5-11 2 16,0-7 1-16,4-9 5 0,1-9 3 0,5-9 5 16,2-10 6-16,4-11 5 0,1-4 3 15,4-9 2-15,2-4 0 0,0 0 1 0,0 0 6 16,0-7 0-16,6-5 1 0,-2-8-7 0,7-10-12 16,2-9-5-16,4-11-13 0,2-6-5 15,3-9-2-15,0-4-2 0,4-4 2 0,-4-7 0 16,5-3 0-16,-3-3-2 0,-2-2-1 0,2-2 3 15,-3 0-5-15,-2-1 4 0,0 2 1 0,-1 3-2 16,2 8 2-16,-2 9-5 0,1 10-5 0,-5 13 2 16,2 13 1-16,-6 11 5 0,-5 10 0 15,2 5-5-15,-3 6-7 0,3 1-6 0,1 4-1 16,2 10 2-16,4 10 4 0,2 9 4 0,2 10 3 16,0 9 2-16,1 10 1 0,1 5 1 0,-2 8-1 15,1 5 1-15,-1 1-1 0,-1 4-1 0,3-1 0 16,-1-2-2-16,1-4 1 0,-2-3-2 15,-1-3-1-15,0-7 1 0,0-4-7 0,-3-5-6 16,1-7-22-16,-1-4-28 0,-3-4-31 0,-2-3-32 16,0-4-30-16,-6-6-26 0,0-4-44 15,-3-3-110-15,0-5-185 0,-3-4-283 0,0-6-159 0</inkml:trace>
  <inkml:trace contextRef="#ctx0" brushRef="#br0" timeOffset="203789.681">16724 17056 1537 0,'0'0'681'0,"0"0"-478"0,0 0-77 16,0 0-107-16,0 0-48 0,0 0-10 0,0 0 10 15,0 0 15-15,0 0 18 0,125-147 10 0,-70 118 0 16,7-3 2-16,6-4 0 0,4-1-3 0,7-3 1 16,3-1-4-16,2-5 2 0,5-5-2 0,1-1 2 15,0-3 4-15,0-2-1 0,-3 2 3 16,-3 3-1-16,-7 1-1 0,-9 5-2 0,-7 5-4 15,-10 5 1-15,-9 8 1 0,-10 3 6 0,-10 6 12 16,-7 4 22-16,-6 4 34 0,-4 2 25 0,-3 3 8 16,-2-2-16-16,0 2-29 0,-3 1-28 0,-1 1-17 15,-2 1-6-15,-2 1-9 0,0 2-5 16,0 0-9-16,-5 9-2 0,-1 7-3 0,-4 6 2 16,-3 13 4-16,-4 9 1 0,-3 10 0 0,-4 12 2 15,0 6 1-15,0 6-1 0,1 4 0 16,3-1-1-16,4-3-3 0,5-2 0 0,4-4 3 15,2-6-2-15,5-7 0 0,3-7 1 0,4-5-5 16,1-9 4-16,1-6-2 0,8-5-2 0,-1-3 4 16,2-6-5-16,1-4 4 0,4-1 1 0,2-8-2 15,1 0 6-15,4-5 5 0,3 0 3 16,3-7 0-16,0-6 0 0,3-4-3 0,-1-3-2 16,1-3 5-16,0-3-6 0,0-3 0 0,-2-3 1 15,-3-2-7-15,1-3 5 0,-1-1 0 0,-3-3-2 16,-3-4 2-16,-1 4-4 0,-6 0 2 0,1 6-1 15,-5 6 4-15,-2 6 2 0,-2 8 5 16,-2 4 6-16,-2 6 1 0,-1 2 1 0,0 3-7 16,0 0-13-16,0 2-6 0,0 6-10 0,-4 6 3 15,1 5 6-15,-1 7 6 0,-1 8 6 16,-1 7 1-16,-1 4 2 0,-3 6-2 0,2-2-2 16,0 1-3-16,1 0-5 0,1-3 3 0,0-2-2 15,1-1 3-15,2-3 0 0,-1-2-4 0,1-3 1 16,3-3-7-16,-1-5-5 0,1-4-20 15,0-6-38-15,0-1-44 0,3-6-54 0,4-3-66 16,1-3-47-16,3-5-188 0,-2 0-614 0,-3-5-139 0</inkml:trace>
  <inkml:trace contextRef="#ctx0" brushRef="#br0" timeOffset="204080.5226">18864 16138 2119 0,'0'0'173'0,"0"0"-50"0,0 0-73 0,0 0-24 16,0 0 6-16,0 0 14 0,0 0 25 16,0 0 18-16,0 0 4 0,0 0-4 0,0 0-20 15,0 0-14-15,0 0-3 0,0 0 3 0,-20 31 5 16,0 21 0-16,-4 3-8 0,0 7-16 16,-4 1-11-16,2 1-3 0,0 1-5 0,4-4 1 15,6-2 0-15,0-7-3 0,8-3 5 0,4-4-1 16,3-1-4-16,1-5-3 0,3-5-6 15,9-3-4-15,4-3-3 0,4-5-2 0,4-3 1 16,2-5 1-16,5-4 2 0,1-4 1 0,1-5-2 16,3-2-5-16,0-2-14 0,1-8-31 0,-2-2-62 15,0-2-29-15,-4-2-46 0,-1-2-55 16,-7-2-130-16,-7 5-471 0,-7 4-674 0</inkml:trace>
  <inkml:trace contextRef="#ctx0" brushRef="#br0" timeOffset="204235.527">18530 16694 2695 0,'0'0'238'0,"0"0"-123"0,0 0-87 0,0 0-42 15,0 0 8-15,0 0 16 0,0 0 32 0,0 0 22 16,0 0-2-16,139-49-8 0,-81 34-20 0,8-1-16 16,6-4-24-16,3 1-72 0,5-1-182 15,-22 2-795-15,-17 8-719 0</inkml:trace>
  <inkml:trace contextRef="#ctx0" brushRef="#br0" timeOffset="204392.9275">19991 16376 3343 0,'0'0'120'0,"0"0"-82"0,0 0-29 15,0 0-12-15,0 0 12 0,0 0 3 0,0 0 0 16,0 0-2-16,0 0-21 0,0 0-65 0,0 0-136 15,0 0-362-15,0 0-1250 0</inkml:trace>
  <inkml:trace contextRef="#ctx0" brushRef="#br0" timeOffset="218568.0279">15973 10628 1047 0,'0'0'190'16,"0"0"-58"-16,0 0-23 0,0 0-58 15,0 0 21-15,0 0 27 0,0 0 20 0,0 0 13 16,0 0-13-16,0 0-25 0,0 0-28 0,0 0-25 16,-122-135-21-16,118 135-17 0,-4 2-11 15,5 7-2-15,-4 7-4 0,3 4 4 0,-2 4 3 16,4 5 4-16,0 6 0 0,0 1 1 0,2 1 2 15,0 0-4-15,0-3 5 0,3-2-1 0,-1-5-2 16,4-3 1-16,-3-5 0 0,-1-3-2 16,3-4 2-16,-3-3 2 0,0-3 6 0,-2-2 5 15,0-3 8-15,0-1 14 0,0 0 9 0,0 0 10 16,0 0 5-16,0 0-1 0,-1-8-7 16,-2-2 0-16,-3-6-5 0,2-4-4 0,-2-3 2 15,-2-5-5-15,4-4-5 0,-3-4-6 0,4-5-5 0,0-1-8 16,-2-6-4-16,2-1 0 0,0-3-2 15,-1-5-2-15,3 1 0 0,1 1-3 0,0 0-1 16,0 0-1-16,0 1-1 0,2-1 0 0,7 0-6 16,0-2-2-16,2 3-2 0,7 2-3 15,0 6 3-15,3 1-2 0,2 9 3 0,0 5 0 16,3 5-1-16,-1 6 0 0,4 5 0 0,0 2 6 16,0 6 2-16,-1 2 1 0,-3 3 0 0,1 2-5 15,-4 7-3-15,-3 5-2 0,-5 7-4 16,-3 3-3-16,-3 8-1 0,-5 2-1 0,-3 6-1 15,-1 6 4-15,-7 6 2 0,-5 3 4 0,-5 4 3 16,-3 2 3-16,-2 1 2 0,-4-2 1 16,1-2 1-16,-4 0 2 0,0-2-1 0,0-4 0 15,0-4 0-15,0 0 1 0,1-7 0 0,0-3 4 16,5-2 1-16,1-3-2 0,4 0 1 16,2-3-3-16,6 0 0 0,2 0 3 0,1-4-1 15,6-1-1-15,2 1-2 0,0-3-2 0,9 0 0 16,1 1 2-16,3-2-1 0,6 1 1 0,6-1-4 15,1-1 0-15,4 0 0 0,1-5 1 0,5-1 2 16,-2-2 2-16,4-5 1 0,-3-3 3 0,3-2 3 16,-1-1-5-16,-4 0-23 0,-2-1-164 15,-6-5-261-15,-6 1-344 0,-5 2-455 0</inkml:trace>
  <inkml:trace contextRef="#ctx0" brushRef="#br0" timeOffset="218895.0961">16525 9962 1311 0,'0'0'148'16,"0"0"-26"-16,0 0-74 0,0 0-16 0,0 0 19 15,0 0 32-15,0 0 26 0,0 0 10 16,-121-6-15-16,109 22-24 0,-1 5-30 0,2 4-13 15,1 6-3-15,2 4-3 0,1 3 2 0,-1 4-6 16,5 1-5-16,-2 4-3 0,5 1-4 16,0-1-2-16,4 1-1 0,1-2-3 0,5-2-5 0,1-3 2 15,5-3-5-15,-2-3 0 0,5-5-1 16,0 0-5-16,2-5 4 0,1-5 1 0,-2-4 1 16,6-2 5-16,-2-6 1 0,0-3 2 0,2-4 0 15,-4-1 1-15,2-1 0 0,-1-7 0 0,-1-2-1 16,-3-2-46-16,-3 0-91 0,1-2-117 15,-2-1-192-15,-7 4-260 0,-1 2-345 0</inkml:trace>
  <inkml:trace contextRef="#ctx0" brushRef="#br0" timeOffset="219590.6565">16355 10607 0 0,'0'0'53'0,"0"0"45"0,0 0-55 15,0 0-35-15,0 0 28 0,0 0 31 0,0 0 56 16,0 0 44-16,0 0 43 0,0 0 44 0,0 0-22 16,0 0-20-16,0 0-61 0,0 0-62 0,132-20-28 15,-94 2-15-15,-1 0-10 0,2-2-6 16,1-2-3-16,1-1-6 0,-1-1-7 0,-1 0-1 16,-1 0-3-16,-2 1-3 0,-1 0-1 0,-4 0-9 15,-6 2-5-15,-2 1-11 0,-5-1-6 0,-1 1-4 16,-5 1 7-16,-1 0 7 0,-1-1 11 0,-3 2 14 15,-3-2-2-15,2 0 6 0,-3 0 1 16,-2 1 3-16,1 3 16 0,0 2 25 0,-2 2 23 16,0 2 14-16,0 3 3 0,0 0-10 0,-4 3-11 15,3-1-8-15,-1 0-12 0,0 2-4 16,-1 0-7-16,0 2-2 0,2 0 0 0,0 1-4 16,0 0-5-16,1 0-5 0,-1 0-12 0,1 0-4 15,0 0-6-15,0 0-1 0,-2 0 2 16,2 0-1-16,0 0 2 0,-1 1-3 0,-2 2 0 15,2 3-1-15,-5 2 2 0,1 3 2 0,-4 4 0 16,0 5 4-16,-4 3-1 0,1 5 1 0,-5 3 1 16,4 2-1-16,-4 4-1 0,3 1 1 0,-3 2-1 15,6 1-4-15,-2 3-3 0,4-5-2 16,2 2-3-16,3-3-2 0,2-4 0 0,2-2-2 16,0-3 0-16,6-3 0 0,2 0 2 0,4-4 0 15,-1-2 0-15,4-4 0 0,0-2 1 0,4-5 2 16,-1-2 3-16,2-4 1 0,-1-3 1 0,3-2 4 15,1-7-2-15,0-5 3 0,3-2-1 16,-3-1 0-16,3-5 3 0,-3 0-4 0,-2-2 1 16,0-1-2-16,-1-1 1 0,-3 0 0 0,-2 2 1 15,0 0 1-15,-3 0 0 0,-3 6 5 0,-5 1 6 16,2 4 9-16,-5 4 2 0,0 4 1 16,-1 2-4-16,0 3-11 0,0 0-5 0,0 0-9 15,-2 0-9-15,1 2-5 0,-3 4-2 0,3 6-2 16,-1 5 5-16,-3 10 6 0,1 5 4 15,-1 3 0-15,0 5 1 0,3 3-3 0,1 4-6 16,0 2 4-16,1-1-2 0,0-2 2 0,0-2 1 16,3-3-3-16,2-2 0 0,0-2-6 15,0-3-1-15,2-3-4 0,0-3-5 0,2-8-14 16,-2-1-35-16,1-2-74 0,2-4-78 0,1-4-136 16,-2-5-315-16,-4 0-588 0</inkml:trace>
  <inkml:trace contextRef="#ctx0" brushRef="#br0" timeOffset="219826.5217">17665 9984 1499 0,'0'0'300'0,"0"0"-73"0,0 0-96 15,0 0-37-15,0 0 3 0,0 0 5 0,0 0-4 16,0 0-10-16,0 0-6 0,0 0-15 0,0 0-10 15,0 0-12-15,-88 177-13 0,87-130-6 16,1 2-8-16,0 4-7 0,1 0-4 0,7 1-3 16,1 0 0-16,1-1-4 0,1-2-5 0,0-3-7 15,0-5-24-15,2-3-128 0,0-5-238 16,-5-10-459-16,-2-10-648 0</inkml:trace>
  <inkml:trace contextRef="#ctx0" brushRef="#br0" timeOffset="220023.9489">17920 9917 1431 0,'0'0'455'0,"0"0"-301"16,0 0-43-16,0 0-75 0,0 0 0 15,0 0 10-15,0 0 13 0,0 0 0 0,0 0-14 16,0 0-30-16,0 0-47 0,0 0-48 0,0 0-139 15,0 0-235-15,-69-96-318 0,75 100-118 0</inkml:trace>
  <inkml:trace contextRef="#ctx0" brushRef="#br0" timeOffset="221235.2858">18304 10191 2236 0,'0'0'168'0,"0"0"-64"16,0 0-24-16,0 0 13 0,0 0 30 0,0 0 21 0,0 0-16 16,-20-166-25-16,15 147-26 0,-1 2-24 15,-1 1-17-15,-1 4-10 0,-1 1-11 0,-2 4-7 16,-1 1-4-16,0 1-3 0,-4 5-1 0,-1 0 1 16,-1 10-2-16,-3 6 0 0,-2 9-1 15,-2 7 0-15,2 5-2 0,-2 3 4 0,1 6-2 16,5 3-1-16,4 2-1 0,3 1-3 0,4 0 0 15,5-1 0-15,3-2 2 0,3-4-1 0,5-3 1 16,4-4-3-16,2-4-2 0,2-4-2 0,-1-6-2 16,2-4 1-16,-1-6 4 0,-2-3 2 15,0-7 3-15,-2-2 1 0,-1-2 2 0,2-2 3 16,-3-5 4-16,0-6 5 0,1-1 1 0,-2-3 0 16,-1-3 1-16,-1-2 0 0,2-5-1 15,-4-1-2-15,1 0 0 0,0-5-1 0,-3-2-5 16,1-1 3-16,-2 2-4 0,1-4 0 0,0 2-1 15,-1 0-2-15,2 1 0 0,0 1-6 0,1 2-4 16,0 5-11-16,2 0-7 0,-2 6-21 16,2 4-29-16,-2 3-34 0,4 3-24 0,-1 4-10 15,2 1 0-15,0 1 12 0,4 2-8 0,-1 1-4 16,1 2-16-16,2 0-10 0,0 0-36 0,1 0-28 16,0 2 33-16,-1-2 48 0,1 0 71 15,-2 0 76-15,2-3 41 0,1-4 37 0,-3 1 62 16,1-2 56-16,-1-2 33 0,1 0 16 0,-4-1-16 15,0 1-23-15,-2 1-21 0,-2 1-20 0,-2 4-3 16,-3-1-4-16,-2 4-10 0,-1 1-23 0,0 0-32 16,0 0-33-16,0 0-24 0,0 0-15 15,0 1-10-15,0 5-3 0,0 7 3 0,0 4 2 16,-1 6 9-16,1 6 0 0,0 5-1 0,-1 5 0 16,0 5-4-16,0 3-2 0,-3 2-1 0,2 4-2 15,0-3 0-15,0-1-1 0,0-1 2 16,2-2-3-16,0-6 3 0,0-2-4 0,2-6 0 15,1-6 1-15,0-4-5 0,-2-7 4 0,2-5 2 16,-2-4-2-16,0-3 5 0,0-3 3 16,-1 0 3-16,1 0 4 0,-1 0 8 0,2-5-2 15,-1-6-4-15,3-6-1 0,-1-4-10 0,0-7 0 16,-1-4-1-16,0-3-4 0,-1-5 4 16,0-5-5-16,-1-1 0 0,0-1 0 0,0-2-2 15,0-2 1-15,1 0 1 0,0 1-1 0,2-1 1 16,1 3 2-16,-2 4 0 0,1 4-1 0,-1 7-1 15,2 9-1-15,-2 9-1 0,0 6-3 0,-2 5-3 16,0 4-6-16,1 0-6 0,2 10 1 0,1 7 3 16,4 8 7-16,3 6 5 0,1 8 4 0,7 5 0 15,1 2 0-15,6 4-2 0,3-3 4 16,5 2-2-16,0-3 0 0,4-1 1 0,2-4-4 16,1-4 0-16,0-3 2 0,4-7-2 0,-4-4 3 15,0-6-3-15,-3-6 0 0,-1-6 1 16,-3-4-2-16,-4-1 6 0,-4-4-2 0,-4-7 4 15,-6-5 1-15,-1-4 3 0,-7-5 0 0,-1-5-3 16,-6-3 2-16,-1-6-9 0,-3 0-1 0,-8-6-3 16,-6-1-8-16,-4-2-1 0,-3-4-9 15,-5-3-2-15,-4-3-8 0,-2-4-24 0,-2-3-21 16,-1 1-20-16,1 3-21 0,-4 3-17 0,2 2-26 16,2 9-82-16,-2 5-220 0,9 15-431 15,10 10-355-15</inkml:trace>
  <inkml:trace contextRef="#ctx0" brushRef="#br0" timeOffset="221667.624">17729 9640 1518 0,'0'0'598'0,"0"0"-483"0,0 0-23 0,0 0-66 16,-83-164 1-16,62 141 12 0,-1 5 23 0,0 4 22 16,-1 4 4-16,2 6-6 0,2 4-23 0,2 2-24 15,0 7-18-15,3 6-17 0,1 2-5 16,2 2-6-16,4 2-1 0,1 2 5 0,4 2 1 15,2 0 5-15,0 2 0 0,2-4 1 0,7 0 0 16,1-3 4-16,0-2 2 0,2-2-1 0,2-1 0 16,1-3 1-16,2-3 0 0,-2-1 3 15,3-4 3-15,-3 0 0 0,2-4 4 0,-3 0 0 16,1-2 7-16,-3-4 7 0,-1 0 5 0,-3-2 10 16,-1-1 3-16,-4 0 3 0,-1-2 1 0,-2 0 0 15,0-1-7-15,-1 1-11 0,-3 0-9 0,-3 3-12 16,-1-2-4-16,3 3-5 0,-4-1-3 15,0 3-6-15,1 1-9 0,-2 2-17 0,2 2-28 16,2 0-59-16,-1 2-69 0,-2 5-155 0,6 1-475 16,-1-2-738-16</inkml:trace>
  <inkml:trace contextRef="#ctx0" brushRef="#br0" timeOffset="246743.7168">14150 10863 2469 0,'0'0'239'15,"0"0"-221"-15,0 0-33 0,0 0-25 0,0 0-3 16,0 0 14-16,0 0 14 0,0 0 15 0,0 0 13 15,130-64 7-15,-94 50 6 0,5 1 5 0,4 0-3 16,-1 1-5-16,4 0-4 0,2 1-8 16,3-2-2-16,1 3-2 0,3-1-5 0,-2 1 1 15,4-1-7-15,-4 1-2 0,0 1-4 0,-5 3-5 16,-1 0-5-16,-4 1-8 0,-4 1-10 16,-5-1-14-16,-5 4-28 0,-5-2-51 0,-1 3-92 15,-6-2-178-15,-5 1-307 0,-6 1-352 0</inkml:trace>
  <inkml:trace contextRef="#ctx0" brushRef="#br0" timeOffset="256565.6901">16924 17592 696 0,'0'0'116'0,"0"0"-19"0,0 0 30 0,0 0 36 16,0 0 51-16,0 0 33 0,0 0-25 0,27-169-27 15,-27 152-26-15,-5 2-30 0,1 1-26 16,-2 0-28-16,-4 2-23 0,-1 2-13 0,0 0-10 16,-3 4-4-16,-3 0-5 0,-2 4-10 0,-1 2-13 15,-2 3-7-15,-2 10-5 0,-3 5-5 0,-1 5 2 16,0 6 0-16,1 5 5 0,-2 8 5 0,0-1-3 15,-1 2 1-15,6 1 0 0,-1 0-4 16,6 0 3-16,3 0-2 0,4-1-1 0,2-3-1 16,3-1-4-16,5-4-2 0,2-4 2 0,1-3-1 15,5-1 3-15,6-4 3 0,0-1 0 0,1-6 1 16,5-1-1-16,0-1-2 0,-2-4 0 0,4-3 7 16,0-4-1-16,1-1 6 0,2-2 2 15,1-2 0-15,-1-5 7 0,4-6 2 0,0-2 7 16,0-5 0-16,2-1 4 0,-1-3 3 0,-2 1-1 15,1 1 6-15,-6 0-4 0,-1 2 1 16,-7 4 0-16,0 3 0 0,-6 2 10 0,-1 4 5 16,-3 3 7-16,-3 3 0 0,0 1-20 0,0 0-17 15,0 5-19-15,0 4-10 0,0 4 7 0,0 6 8 16,-2 4 5-16,-1 6-2 0,-2 3-2 16,3 2 0-16,-4-2-2 0,4 2 3 0,-3 0-5 15,0-3 0-15,4 0-1 0,-1-3 0 0,1 2 3 16,0-5-2-16,1 2-1 0,0-4 0 0,0 0-1 15,1-4-4-15,2 0 0 0,-1-3-20 16,3-2-34-16,-1-4-54 0,2 0-58 0,-2-2-71 16,5-2-112-16,0-4-170 0,-1 0-358 0,-4-2-81 0</inkml:trace>
  <inkml:trace contextRef="#ctx0" brushRef="#br0" timeOffset="256845.9526">17464 17480 2069 0,'0'0'210'0,"0"0"-62"16,0 0-23-16,0 0 11 0,0 0 46 0,0 0 16 15,0 0-33-15,0 0-58 0,0 0-57 0,0 0-36 16,0 0-16-16,0 0 0 0,0 0 1 16,0 0 5-16,-40 58 0 0,27-18 0 0,0 5 1 15,-4 2-1-15,1 3 1 0,-1 2 0 0,1-1-3 16,1 1 0-16,-1-5-1 0,5-3-1 0,2-4 1 15,2-3-1-15,4-1-1 0,3-5-1 16,0-1-1-16,5-5-2 0,1-5 0 0,3 1 1 16,5-4-5-16,0-3-2 0,2-3-12 0,1-4-13 15,7-3-15-15,1-4-38 0,1 0-37 0,2-4-60 16,2-7-82-16,0-3-189 0,-8 4-373 0,-7 2-484 16</inkml:trace>
  <inkml:trace contextRef="#ctx0" brushRef="#br0" timeOffset="257546.9843">17210 18030 1759 0,'0'0'132'0,"0"0"-65"0,0 0-43 16,0 0 41-16,0 0 59 0,0 0 27 0,0 0-10 16,0 0-47-16,0 0-58 0,0 0-23 15,0 0 2-15,0 0 2 0,0 0 2 0,0 0-3 16,98-64-5-16,-58 46 0 0,5-2-1 0,-1-2-1 15,3-2 3-15,-1-4 2 0,-1-1 10 16,-1 2 9-16,0 1 10 0,-4-1 9 0,-4 6 4 16,-1 0 0-16,-7 4-1 0,-4 1 4 0,-8 4 6 15,-2 3 7-15,-7 1 7 0,-2 4 3 0,-3 1-6 16,-2 3-9-16,0 0-13 0,0 0-17 0,0 0-17 16,0 1-13-16,-2 5-10 0,-2 3-2 0,0 6 4 15,0 4 2-15,-3 6 3 0,-2 3 1 16,4 7-2-16,-2-1 1 0,-1 2-4 0,2 0 4 15,-1-3-4-15,0 0 1 0,3-5 0 0,-2 0-1 16,4-1 0-16,-2-5 1 0,-1 0 2 0,4-4-3 16,-1-2-1-16,1-3 2 0,0-2-1 15,-1-5 0-15,2-1 3 0,0-4-3 0,0-1 4 16,0 0 3-16,0 0 4 0,0-1 3 0,0-5 0 16,3-4 1-16,0-4-6 0,0-7 1 0,3-3-3 15,-3-7 0-15,3-4-1 0,-3-3-4 16,3-4 1-16,-3-2-3 0,0-6 0 0,-2-2 3 15,1 0-1-15,-2-2 1 0,0 0 1 0,0 4-5 16,0 4 0-16,0 4 1 0,0 8 0 16,0 10-2-16,1 10 2 0,1 7-4 0,0 3-5 15,-1 4-1-15,1 0-6 0,2 5 0 0,0 8 4 16,3 4 2-16,2 10 6 0,2 10 0 0,0 6 4 16,2 4 0-16,-1 6-2 0,3 0 4 0,0 1-4 15,3 3 0-15,1-2 1 0,3 0-2 16,2-5 2-16,1-3-6 0,2-8 4 0,-2-3-2 15,-1-6-3-15,1-5 6 0,-4-3-3 0,1-7 1 16,-1-5 2-16,-2-3-1 0,1-6 3 0,-2-1 1 16,-3-6 5-16,1-6-1 0,-3-5 4 0,0-1-1 15,-2-6-3-15,-1-4 3 0,-2-2-4 16,-1-2 2-16,-5-3-1 0,-2-2-3 0,0-4 1 16,-2-4-2-16,-7-3 0 0,-1-1 1 0,2 1-5 15,-5-2-4-15,2 6-6 0,1 2-4 16,0 9-6-16,1 6-3 0,5 7-9 0,0 8-26 15,0 6-54-15,2 3-75 0,0 3-78 0,2 0-64 16,0 11-36-16,0 4-67 0,3 3-104 0,2-1-234 16,-4-6 230-16</inkml:trace>
  <inkml:trace contextRef="#ctx0" brushRef="#br0" timeOffset="258122.2182">18669 17530 1401 0,'0'0'176'0,"0"0"-45"0,0 0 42 0,0 0 55 16,0 0 48-16,0 0 2 0,3-158-63 0,-6 141-43 16,-2 6-40-16,1 0-29 0,0 3-18 0,2 3-18 15,0 4-10-15,1 1-18 0,0 0-17 16,1 0-14-16,0 3-16 0,0 6-1 0,-1 4-2 16,-2 8 7-16,2 6 6 0,0 5-2 0,1 5 3 15,0 8-1-15,0 1 0 0,0 1 2 0,0 4 1 16,0 0-1-16,0-2-1 0,0-1 3 15,-2-4-5-15,0-3 2 0,0-4 1 0,-1-2-5 16,0-5 3-16,3-4-2 0,-1-3-1 0,1-5 5 16,0-2-4-16,0-4 1 0,0-1 1 15,0-5-4-15,1-3 4 0,-1-1 1 0,0-2 4 16,0 0 6-16,2 0 10 0,-2-2 6 0,0-2 4 16,1-6 8-16,-1-2-7 0,0-5-4 0,0-6-6 15,0-3-12-15,0-5 0 0,-3-4-2 16,-1-5 0-16,-4-4-1 0,-3-6 1 0,0 0 0 15,-3-2-2-15,1-3 5 0,2 3-2 0,-1 2 0 16,2 5 2-16,3 6-6 0,1 6 2 0,1 11-4 16,5 4-3-16,0 6 1 0,0 3-5 0,5 3-1 15,3-2-5-15,3 2 0 0,8-1 0 16,-1 4 1-16,9-1 4 0,3 4-6 0,4 0 7 16,4 0-1-16,2 4-3 0,1 1 6 0,1 3-5 15,-2 3 1-15,-3 1 1 0,-1 3-2 0,-3 6 0 16,-3 0-1-16,-4 3 2 0,-3 6-1 15,-6 0-3-15,-5 1 0 0,-6 1-4 0,-4 0 4 16,-2 3-1-16,-6-1 3 0,-7 4 1 0,-3 0-1 16,-7 2 4-16,-1-4-2 0,-5 2-1 0,-1-5 4 15,-2-2-3-15,-2-4-1 0,3-1 1 16,-3-4-2-16,2-3 0 0,1-3-5 0,1-4-9 16,4 1-17-16,3-5-14 0,4-2-20 0,6-2-25 15,4-2-47-15,7-2-104 0,2 0-134 16,2-2-320-16,0-1-629 0</inkml:trace>
  <inkml:trace contextRef="#ctx0" brushRef="#br0" timeOffset="258420.8948">19658 17189 1671 0,'0'0'811'0,"0"0"-668"15,0 0-25-15,0 0 20 0,0 0 37 0,0 0 16 16,0 0-24-16,0 0-64 0,0 0-53 0,0 0-26 15,0 0-17-15,0 0-3 0,0 0 1 16,-72 102 4-16,49-60-1 0,-2 4-1 0,1 4 0 16,-2 4-2-16,1 0 2 0,2-1 2 0,0 0-1 15,6-1 0-15,1-2-3 0,2 0-3 0,5-3 5 16,2-3-4-16,4-3 0 0,3-7-2 16,3 1-3-16,8-6 1 0,0-2-1 0,6-2 4 15,3-3 1-15,3-1-1 0,5-4-1 0,4-3 0 16,0-5-1-16,3-4-2 0,0-4 0 15,2-1-11-15,-2-1-18 0,-3-9-28 0,-1-2-34 16,-2-2-51-16,-3-3-60 0,-5-3-74 0,-3 0-216 16,-7 5-491-16,-5 2-410 0</inkml:trace>
  <inkml:trace contextRef="#ctx0" brushRef="#br0" timeOffset="259162.5617">19222 17833 1096 0,'0'0'595'0,"0"0"-486"0,0 0-49 16,0 0 57-16,0 0 36 0,0 0 32 16,0 0 11-16,0 0-63 0,0 0-17 0,0 0-13 15,0 0-20-15,115-16-17 0,-67 7-15 0,5-3-8 16,5-2-15-16,0-1-1 0,1-4 5 16,-2-1 6-16,0-2 15 0,-3-2 5 0,-2 1-3 15,-4 2-1-15,-4 0-2 0,-5 0-2 0,-7 1 1 16,-3 4 1-16,-8-1-5 0,-5 1 4 0,-5 4 3 15,-6 0 7-15,-1 1-5 0,-3 4-4 16,-1-1-8-16,0 3-13 0,-2-1-3 0,-3 5-13 16,1-1-15-16,-1 2 0 0,-1 0 0 0,0 9 0 15,-3 2-7-15,0 4-4 0,-3 5 7 16,2 5 6-16,0 4 0 0,-3 3 4 0,3 4-6 16,3-1-3-16,-2 2 1 0,4-1 3 0,0 2 1 15,3-2 0-15,2 0-2 0,0-5-4 0,0 0 2 16,0-3 0-16,0-2 4 0,0-3 0 0,0-4 2 15,0-3-4-15,0-2-1 0,0-5-3 0,0-1 3 16,0-3 5-16,0-4-2 0,0-1 3 16,0 0 0-16,0 0-3 0,-1-1-2 0,-3-6 0 15,0-2 0-15,-2-5 0 0,0-4 0 16,-2-6 0-16,1-4 0 0,-2-3 0 0,4-3 0 16,3-2 0-16,2-4 0 0,0-5 0 0,4-3 0 15,9-4 0-15,2-1 0 0,5-4 0 0,6-3 0 16,4 0 0-16,5 2 0 0,-1 3 0 0,4 4 0 15,1 7 0-15,0 3 0 0,-1 10 0 16,-1 4 0-16,-1 6 0 0,-2 4 0 0,-3 5 0 16,-1 4-2-16,-1 2-2 0,-5 4 1 0,0 2-1 15,-4 0-1-15,-4 2 7 0,-5 4-10 0,-2 0-3 16,-5 2-11-16,-4 0-7 0,0 3 2 16,-4 5 0-16,-7 4 8 0,-4 5 4 0,-6 5 2 15,-4 6 2-15,-4 0 4 0,-3 5-7 0,-2-2 3 16,-3 1 2-16,1 1-3 0,1 1 6 15,3-2 4-15,3-3 1 0,7-2 0 0,4-1 3 16,6-4-5-16,3 1 0 0,4 0-1 0,5-1 3 0,0 2-1 16,6-2 4-16,6 1 3 0,7 0-3 15,5-4 5-15,4 2 1 0,3-3 1 16,6 2 0-16,-1 0-1 0,2-1 2 0,3 1-2 16,-1 0 1-16,1 0 3 0,3 2-2 0,-3-3-3 15,-1 1 0-15,-3 0-6 0,2-3-2 0,-6 2 1 16,1-4 2-16,-4-1-8 0,-4-1 4 0,-5-4-7 15,-2-3-18-15,-8-4-24 0,-2 0-60 0,-7-3-137 16,-2-1-151-16,-2-3-744 0,-3 0-681 0</inkml:trace>
  <inkml:trace contextRef="#ctx0" brushRef="#br0" timeOffset="260249.9168">8290 18130 146 0,'0'0'667'0,"0"0"-536"15,0 0 23-15,0 0 39 0,0 0 40 0,0 0 46 16,0 0-20-16,0 0-36 0,0 0-39 0,-53-156-46 16,53 139-31-16,0 1-20 0,3 0-18 0,3 2-8 15,-3 2 1-15,2 2-4 0,-2 4-7 0,2 2-13 16,-2 1-16-16,0 2-11 0,5 1-8 16,-4 0 0-16,4 0-4 0,2 3 2 0,1 4 0 15,4 5-1-15,-1 4 3 0,2 4-2 0,0 2 3 16,2 5-2-16,1 2 1 0,-1 1 0 0,-4 4 0 15,-1 3-3-15,2-1 0 0,-5-2 1 16,0 2-3-16,-4-2 1 0,1-4 1 0,-4 1-4 16,2-3 2-16,-3-4 5 0,-1 0-2 0,1-4 3 15,3-6-2-15,-4 0-1 0,0-3 1 16,-1-3 2-16,1-3 2 0,-1-4-3 0,0-1 4 16,1 0 3-16,-1 0 3 0,1 0 6 0,3-1-6 15,-3-2 3-15,2-5-1 0,-1-3 0 0,4-5 7 16,2-3-10-16,-2-4-2 0,4-4-3 15,0 0-7-15,2-1 3 0,2 2-2 0,-2 2-2 16,-1 4 2-16,-1 3 0 0,0 4-1 0,-2 4-5 16,-3 4 0-16,2 5-6 0,1 0-4 0,-3 2 4 15,3 9-3-15,2 3 10 0,1 3 0 0,-1 3 4 16,2 1 2-16,3 2-2 0,-2 0-2 16,2-2-2-16,0 1-3 0,-1 0-1 0,2-4 4 15,0-3-2-15,-1-1 2 0,2-5 1 0,-3-2-2 16,5-3 0-16,-2-4 5 0,-1 0 1 0,2-4 4 15,0-6 2-15,-2-4 0 0,1-3 2 16,-3-4-1-16,1-2 6 0,-4-2-4 0,1-3 3 16,-4-3 2-16,-2 0-4 0,0-3 2 0,-3 3-2 15,-1-4 0-15,-2 1-2 0,0 1-3 0,0 2 0 16,-5 4-5-16,2 4-2 0,-3 4-3 16,3 7-9-16,-3 2-16 0,4 6-38 0,-1 1-59 15,-2 3-64-15,4 2-68 0,-1 6-64 0,1 6-181 16,0-1-223-16,1-2-367 0</inkml:trace>
  <inkml:trace contextRef="#ctx0" brushRef="#br0" timeOffset="261506.879">9555 18035 1436 0,'0'0'129'16,"0"0"-59"-16,0 0 24 0,0 0 77 0,0 0 51 15,-7-167 22-15,-5 143-37 0,-7 3-66 0,-2 4-39 16,0 7-28-16,-5 4-20 0,0 6-16 16,-2 0-11-16,3 6-10 0,-2 9-8 0,2 5-2 15,0 5-6-15,4 4-2 0,0 3-1 0,2 4-1 16,0 0-1-16,6 2 3 0,0-2-4 16,3 0 1-16,2 0-2 0,4-3-3 0,2-5 0 15,2 2-2-15,5-4 2 0,2-3 0 0,3-2 5 16,4-2 1-16,-1-5 5 0,6-2 2 0,0-5 1 15,3-4 1-15,1-3-1 0,5-4 4 16,-1-8 6-16,-3-3 3 0,4-6 2 0,-3-2 1 16,1-1 1-16,-4-4 1 0,-4 0 0 0,-4 1 2 15,-4-2-8-15,-2-1 3 0,-7-1-3 0,-1 1-5 16,0 1 4-16,-2 3-8 0,-5 4 0 0,-3 4-5 16,0 5-9-16,0 2-7 0,0 6-21 15,-1 3-15-15,1 2-27 0,0 2-22 0,-1 7-18 16,2 4-18-16,2-2-12 0,1 5-21 0,-2-1-42 15,7 1-41-15,0-1-33 0,1-1 0 0,0-2 41 16,2-1 57-16,7-3 63 0,-1-2 53 0,2-3 36 16,2-2 24-16,0-1 23 0,1 0 33 15,3-4 45-15,-1-4 56 0,1-3 45 0,-2-1 41 16,2-3 19-16,-2 0-3 0,3-1-8 0,-3-1-26 16,3 1-20-16,-4 2-18 0,2 0-20 15,-4 3-21-15,0 3-27 0,-3 2-25 0,-4 3-24 16,1 1-17-16,-2 2-13 0,-2 0-12 0,0 5 1 15,1 4-5-15,1 5 4 0,0 5 3 16,-2 5-4-16,0 5 4 0,0 5-4 0,-1 1-6 16,2 3-2-16,-2 3-1 0,0-3-2 0,0 0-2 15,0-1 5-15,-3-3-8 0,3-2 1 0,0-3 1 16,0-3-6-16,0-4 4 0,0-6-3 0,0-2 1 16,0-4 1-16,0-4-1 0,1-1 4 0,1-4 0 15,0 1 0-15,-2-2 6 0,1 0 8 16,-1-2 8-16,1-3 12 0,0-2 2 0,1-4-3 15,-1-5-12-15,3-1-6 0,-1-7-8 0,0-2-2 16,4-3 2-16,-5-2-8 0,4-1 4 16,-2-2-4-16,-1 0-1 0,3 1 2 0,-2 0-4 15,1 2 2-15,-2 4-2 0,3 4 0 0,-3 5 1 16,-1 3-1-16,2 4 1 0,-2 1-4 0,0 3 3 16,-1 2-2-16,1 2-2 0,-1 0 6 0,1 1-5 15,-2 1 2-15,1 1 1 0,-1 0-6 16,0 0 4-16,0 0-2 0,0 0 3 0,0 0-1 15,0 0 2-15,0 0 0 0,0 0-1 0,0 0 5 16,0 0-4-16,0 0 1 0,0 0 2 16,0 0-6-16,0 0 5 0,0 0-2 0,0 0 2 15,0 0 2-15,0 0-3 0,0 0 1 0,0 0-1 16,0 0-2-16,0 0 2 0,0 0 0 0,0 0 3 16,0 0-5-16,0 0 3 0,0 0-2 15,0 0-1-15,0 0 4 0,0 0-3 0,0 0 0 16,0 0 1-16,0 0-2 0,0 0 2 0,0 0-2 15,0 0 1-15,0 0 0 0,0 0-2 0,0 0 0 16,0 0-3-16,0 0 3 0,0 0-2 0,0 0 1 16,0 0-1-16,0 1-4 0,2 1 0 15,-1 1 0-15,0 2 0 0,2 1 5 0,1 3 1 16,-1 5 0-16,4 3 2 0,-1 4-2 0,2 2 1 16,0 4 0-16,1 0 3 0,0 1-3 0,1-2 2 15,0 0-1-15,0-3-1 0,1 0 4 16,-1-5-3-16,0 1 2 0,0-4-2 0,-3-1-2 15,0-3 3-15,0-4-3 0,-2-1 4 0,1-1 1 16,-3-4-2-16,3-1 1 0,-3 0-2 0,1 0 4 16,1-1-1-16,1-7 4 0,1-4-1 15,2-2-3-15,0-4 1 0,2-4-4 0,-1-2 3 16,1-5 1-16,-1-1-1 0,0-2 1 0,1-2-2 16,-1-2-1-16,0 2-2 0,1 0 2 0,-1 3 1 15,-1 5-1-15,0 5 0 0,-1 4-3 16,-5 6 0-16,1 5 1 0,-1 3-3 0,-2 3 2 15,0 0-8-15,-1 5-3 0,1 5 3 0,0 6 0 16,2 3 7-16,0 8 7 0,-2 4-2 16,0 4 0-16,0 0-1 0,-1 5-2 0,1-3 1 0,2 1 0 15,0 1 3-15,-1-1-3 0,0 0 1 16,1-3-3-16,1 1-2 0,1-3 2 0,1 0-7 16,0-2-5-16,0-6-23 0,-2 0-28 0,2-5-29 15,-2-3-40-15,2-2-37 0,2-4-61 16,-1-3-68-16,1-5-170 0,0 0-360 0,-2-3-562 0</inkml:trace>
  <inkml:trace contextRef="#ctx0" brushRef="#br0" timeOffset="261799.0281">10613 17905 1110 0,'0'0'486'0,"0"0"-208"0,0 0-60 0,42-155-33 15,-34 133 10-15,-6 9 53 0,0 5 7 16,-2 2-35-16,0 4-57 0,-3 2-70 0,-3 0-43 15,-1 0-24-15,-2 10-20 0,-3 2-5 0,-1 6 2 16,-1 5 2-16,0 7-4 0,-3 3 5 0,1 6-2 16,1 0 1-16,0 5 7 0,1-2-5 0,2 1 1 15,0 2-1-15,1-1-1 0,2 1 4 16,1-2-1-16,3-1-4 0,4-1 1 0,1-3-4 16,4-1-4-16,3-3 1 0,5-2-2 0,3-4-2 15,3-2 3-15,4-3 2 0,5-5-6 0,3-2 9 16,2-4-3-16,1-4-2 0,-2-4 1 15,2-4-18-15,-5 0-17 0,0-3-35 0,-5-6-38 16,-4-2-56-16,-2-3-72 0,-6 0-99 0,-4 2-278 16,-3 4-579-16</inkml:trace>
  <inkml:trace contextRef="#ctx0" brushRef="#br0" timeOffset="262471.5976">10277 18414 2161 0,'0'0'122'16,"0"0"-92"-16,0 0-8 0,0 0 33 0,0 0 35 15,0 0 13-15,124-69-15 0,-83 47-22 16,7-3-25-16,1-1-18 0,5-3-10 0,1-2 6 16,1 1 3-16,-4-3 8 0,-2-1 7 0,-3-1 6 15,-3 3 4-15,-5 0 8 0,-6-1 12 16,-3 4 7-16,-7 2 10 0,-5 2-3 0,-4 3 4 15,-5 3-4-15,-3 3 1 0,-2 2 1 0,-4 2-7 16,0 4-8-16,0 0-15 0,-4 4-12 0,-1 3-14 16,-1-1-8-16,-1 2-9 0,1 0-6 0,-2 7-7 15,0 4-1-15,-1 6 1 0,1 5-3 16,-4 4 8-16,2 3-3 0,2 2 1 0,1 1-1 16,1 2-1-16,3-1 0 0,2 3 1 0,1-1 2 15,0-3-3-15,1 1 1 0,2-4 1 0,3-2 1 16,-1 0 2-16,2-5-2 0,-2 0 1 15,0-5-5-15,-2-5 0 0,3-5 7 0,-4-2-2 16,2-3 2-16,-4-2 3 0,1 0-7 0,-1-2 4 16,1-5 2-16,2-4 1 0,0-6-1 15,3-6-1-15,0-6-1 0,2-6-6 0,2-3 4 0,0 0-4 16,0-3 5-16,1 1-2 0,-1-1-1 16,-1-2 4-16,1 0-5 0,-2-1 3 0,-1 5 0 15,2 2-1-15,-2 8-2 0,0 7 1 0,-3 8-4 16,2 7-2-16,-3 5 3 0,-2 2-5 0,3 2-2 15,-1 7 2-15,0 6-1 0,2 6 2 16,2 6 8-16,-1 5-2 0,3 3 3 0,-2 1-2 16,2 0-2-16,1 0 2 0,2-2-3 0,2-2 6 15,1 0-2-15,1-1 0 0,1-3-1 0,5-4-2 16,-2-1 1-16,3-3-1 0,1-3 3 16,-1-5 0-16,1-2-2 0,-3-6 2 0,0-3 1 15,-3-1-2-15,-1-1 8 0,0-8 0 0,-1-3 2 16,-1-4 0-16,1-4 1 0,-2 1-4 15,0-5 2-15,-1 0 3 0,-2-5-3 0,-3-2 1 16,-2-2-3-16,-2-2-3 0,-2-2 0 0,-2-2-2 16,0-3-2-16,-2-2 0 0,-3-1 0 0,-4 2-4 15,0 4-4-15,-1 1-3 0,1 7-16 16,1 3-15-16,-1 3-34 0,3 6-46 0,2 6-78 16,2 2-158-16,0 5-636 0,2 3-853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6-26T15:47:57.8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1283 2720 149 0,'0'0'284'0,"0"0"-130"15,0 0 26-15,0 0 48 0,0 0 67 0,0 0-24 16,0 0-33-16,0 0-68 0,0 0-45 16,0 0-35-16,0 0-56 0,0 0-14 0,-9-20-9 15,9 20-12-15,0 0-11 0,0 0-11 0,0 0-8 16,0 5 13-16,0 5 14 0,1 4 13 15,5 7 14-15,-2 4 0 0,2 8 3 0,-2 7 5 16,4 7 1-16,-4 4-1 0,5 4-2 0,-5 2-4 16,1 1-1-16,-2 0-3 0,3 13-3 15,-2 6-5-15,3-1-4 0,-4 0-2 0,2-16-12 0,-2-14-1 16,-3-8-1-16,2-6-1 0,0-1 11 16,0-5 0-16,-2-4 1 0,1-2 0 0,-1-5 0 15,0-5-1-15,0-2-1 0,0-3 2 0,0-2 0 16,0-3 0-16,0 0 0 0,0 0 1 0,0 0-9 15,0 0-8-15,0 0-19 0,0-6-71 0,0-8-146 16,0-7-275-16,1 2-364 0,-1 4 195 0</inkml:trace>
  <inkml:trace contextRef="#ctx0" brushRef="#br0" timeOffset="419.1835">1142 2926 1118 0,'0'0'242'16,"0"0"-32"-16,0 0-47 0,0 0-8 0,0 0-5 15,0 0-10-15,0 0-26 0,0 0-40 0,0 0-28 16,0 0-35-16,0 0-15 0,0 0-2 15,0 0 6-15,0 0 12 0,3-166 2 0,13 145-1 16,-3-4-9-16,7 1 0 0,7-6 1 0,5-5 1 16,7 0-12-16,2-1 2 0,-6 9-3 0,1 8-4 15,-9 5 13-15,0 8-6 0,-1 5-5 0,-4 1-4 16,-3 9-7-16,-5 7 0 0,-2 5 7 0,-1 5 4 16,-4 5 8-16,-1 4 7 0,-6 2-3 15,0 1 5-15,-5 1-3 0,-3 0-3 0,-4-2 1 16,0 0 0-16,-6 0-2 0,3-6-1 0,-5-1 3 15,1-2-2-15,-2-1 3 0,-1 0 1 16,2-1-2-16,2-6 1 0,0-4-2 0,7 0 13 16,1-4-2-16,-2-1-3 0,0 2-1 0,2-3-15 15,-3 1-5-15,2-2-19 0,5-1-66 0,-2-2-162 16,5-2-370-16,-2-2-331 0,4 0 491 0</inkml:trace>
  <inkml:trace contextRef="#ctx0" brushRef="#br0" timeOffset="1337.694">1880 3053 0 0,'0'0'0'16,"0"0"0"-16,0 0 81 0,0 0 124 0,0 0 9 15,0 0 20-15,-15-156 15 0,15 140 39 0,0 5 9 16,0 5-50-16,0 3-81 0,0 3-81 0,0 0-77 16,0 3-24-16,1 10 0 0,6 7 14 0,-2 8 28 15,1 7 4-15,2 8 5 0,-3 6-9 16,0 6-4-16,-2 1-4 0,-3 3-6 0,0 0 6 15,0-1-1-15,0-2-2 0,-3 3-1 0,-4-2-2 16,2-4-3-16,-2-3-2 0,-1-8-3 0,3-4 0 16,0-5 0-16,-2-7 0 0,3-5 0 15,2-5-1-15,0-5-1 0,-2-5 2 0,4-5 2 16,-1 1 6-16,1-2 9 0,0 0 10 0,0 0 12 16,0-3 12-16,0-6-14 0,0-7-13 15,0-5-20-15,0-7-13 0,-1-4 5 0,0-5 3 16,-2-2 3-16,-3-2-3 0,-1-2-3 0,1-1-2 15,-2-3-4-15,-2 0-1 0,-2-2-1 0,1 2 2 16,-5-3-1-16,4 1 0 0,-2 1 4 0,-1 1-1 16,4 3 4-16,0 2 2 0,3 4-1 15,4 4 0-15,2 4-7 0,-1 0-4 0,3 4-6 16,0 0-5-16,7 3-8 0,3 3-3 16,2 1 2-16,4 3 0 0,3 1 12 0,-1 1 5 0,5 1 1 15,0 1 1-15,0 1-5 0,3 2-4 16,-1 3-2-16,3 0-1 0,-1 3 1 0,-2 3-2 15,3 0 3-15,-6 6-1 0,3 5 0 0,-3 5 1 16,-7 6-10-16,-1 4-17 0,-5 3-35 16,-4 5-34-16,-4 4-6 0,-1 2 11 0,-6 1 44 15,-6 3 40-15,-2 0 13 0,-4 1 9 0,-2-1-1 16,-2 0 2-16,1-2 8 0,-3-2 6 0,0-3 6 16,4-4 4-16,-2 1 5 0,2-3 2 0,1-2 6 15,4-4 3-15,1-2-2 0,3-5 0 16,5-3-7-16,0-1-7 0,5-6-12 0,1-2-16 15,0-3-9-15,0-1-2 0,1 1 11 0,5 2 19 16,0-2 9-16,7 2 7 0,2-2 1 0,4 2 0 16,2 3-3-16,2-2-6 0,5 3-5 15,1-1-7-15,0 3 3 0,-1-2-2 0,1 2-2 16,0 1-2-16,1 0 1 0,-2 1-2 0,-5-1-3 16,3 0-6-16,-4 2-15 0,-3-2-13 15,-5-1-22-15,1 1-39 0,-3-3-71 0,-5 1-151 16,-1-2-122-16,-1-4-117 0,-3-1 380 0</inkml:trace>
  <inkml:trace contextRef="#ctx0" brushRef="#br0" timeOffset="1618.2894">2380 2808 2278 0,'0'0'130'0,"0"0"-36"0,0 0-27 16,0 0-8-16,0 0-5 0,0 0-7 0,0 0-18 16,0 0-15-16,0 0-19 0,0 0-5 15,0 0 10-15,0 0 9 0,0 0 14 0,0 0 1 16,11 139-9-16,-1-94-4 0,1 1-2 0,0-2-2 16,2-1 1-16,1-3-3 0,-3-3-3 0,0-2 1 15,0-2-2-15,-2-4-1 0,0-5-3 16,-3-1-7-16,2-4-14 0,-2-3-23 0,-2-5-33 15,-3-2-46-15,3-1-83 0,-4-3-127 0,0-4-166 16,0 1-251-16,0 0-31 0</inkml:trace>
  <inkml:trace contextRef="#ctx0" brushRef="#br0" timeOffset="1774.7133">2317 2628 1043 0,'0'0'206'0,"0"0"-76"0,0 0-43 15,0 0-24-15,0 0 6 0,0 0 28 0,0 0 3 16,0 0-24-16,0 0-59 0,0 0-100 0,0 0-18 16,0 0-13-16,0 0-1 0,0 0-15 15,14-54-158-15,-4 56-325 0,-3 1 169 0</inkml:trace>
  <inkml:trace contextRef="#ctx0" brushRef="#br0" timeOffset="2143.959">2811 2587 1886 0,'0'0'307'15,"0"0"-235"-15,0 0-16 0,0 0 28 0,0 0 40 16,0 0 29-16,0 0-6 0,0 0-20 0,0 0-29 16,0 0-22-16,0 0-10 0,0 0-16 0,0 0-15 15,-42-83-20-15,42 84-17 0,-2 7-6 0,-4 8 0 16,-1 6 4-16,-1 11 3 0,-2 5 1 0,-1 7 0 15,0 3 0-15,1 4 0 0,0-2 2 16,1 3 0-16,1 0 0 0,-1-1 1 0,3 2-1 16,0-2 0-16,3 0 1 0,0-6 0 0,3-4-2 15,0-7 0-15,2-6-2 0,2-2-1 16,6-2 2-16,1-2-1 0,0-2 0 0,6-4 3 16,-2-1-2-16,3-4 4 0,2-2 0 0,-1-6 0 15,2-1 1-15,1-3-1 0,0 0 3 0,2-3-3 16,-2-5 6-16,-2-2-3 0,0-3 0 15,-4 1 3-15,0-3-5 0,-1 1-1 0,-2-1-6 16,-3-1-10-16,-1 1-21 0,-3 1-38 0,0 4-54 16,-4-1-56-16,-2 1-84 0,0 1-188 0,0 1-429 15,0 4-460-15</inkml:trace>
  <inkml:trace contextRef="#ctx0" brushRef="#br0" timeOffset="2518.7987">3330 2464 2049 0,'0'0'266'16,"0"0"-180"-16,0 0-20 0,0 0 37 16,0 0 48-16,0 0 22 0,0 0-14 0,0 0-45 15,0 0-45-15,0 0-32 0,0 0-13 0,0 0-12 16,0 0-9-16,0 0-8 0,-55-38-3 15,43 61 1-15,-5 5 3 0,3 10 6 0,-4 3-1 16,0 2 1-16,3 1-2 0,1 0 3 0,1-3 1 16,5-1 1-16,3-3 0 0,2-3-4 0,2-3-2 15,1-3-1-15,1-1-2 0,5-6 3 0,3-1 1 16,2-3 0-16,0 0 0 0,6-2-1 16,-2-3-2-16,4-1 5 0,1-3 2 0,3-4 1 15,1-1 3-15,0-3-1 0,-1 0-3 0,3 0 3 16,-2-6 0-16,1-2 1 0,-2-2 1 15,-2-1-5-15,0-2-6 0,-1 2-3 0,-2-3-10 0,-2 0-9 16,-1-2-28-16,-1 1-41 0,-3 0-54 16,-4 1-57-16,2 2-58 0,-7-1-136 0,-2 4-350 15,0 4-437-15</inkml:trace>
  <inkml:trace contextRef="#ctx0" brushRef="#br0" timeOffset="2732.6456">3178 2944 1228 0,'0'0'593'0,"0"0"-401"16,0 0-79-16,0 0-38 0,0 0 19 0,0 0 39 15,0 0 28-15,0 0 8 0,0 0-13 16,0 0-33-16,0 0-28 0,0 0-23 0,0 0-18 16,101-70-17-16,-80 57-14 0,-2 0-9 0,-1 1-7 15,0 2-6-15,-5 1-6 0,1 1-7 0,-2 2-13 16,-1 0-16-16,-3 1-32 0,-2 2-59 15,2 0-83-15,0 0-216 0,-4 0-580 0,-2 1-384 0</inkml:trace>
  <inkml:trace contextRef="#ctx0" brushRef="#br0" timeOffset="3204.7029">1009 4498 2970 0,'0'0'95'0,"0"0"-56"0,0 0-39 0,0 0-36 15,0 0-10-15,0 0 9 0,0 0 20 0,0 0 29 16,0 0 23-16,0 0 5 0,0 0 6 16,0 0 9-16,0 0-3 0,167-129 6 0,-76 79-21 15,19-6-9-15,-5 2-1 0,2 1-5 16,-3 0 12-16,7 3-1 0,4-3-2 0,6 1-4 16,5 2-3-16,3 0 2 0,-1 0 2 0,3 1 4 15,-4 1-1-15,-3 2-6 0,-4 0-6 0,-4 1-5 16,-7 3-3-16,-5-2 6 0,-7 5-5 0,-5 1 0 15,-4 4 0-15,-6-1-4 0,-6 4 0 0,-8 3-3 16,-3 1-3-16,-10 6-1 0,-9 1 1 16,-7 5-1-16,-9 2-1 0,-7 4 2 0,-8 3 0 15,-8 3 0-15,-4 1 3 0,-2 2 1 0,-1 0-1 16,0-1-5-16,0 1-15 0,-4-1-29 16,-3-2-32-16,-3 0-33 0,-3 1-27 0,-2 2-28 15,-1 0-43-15,-1 3-49 0,-1 4-164 0,6-1-572 16,3-2-406-16</inkml:trace>
  <inkml:trace contextRef="#ctx0" brushRef="#br0" timeOffset="9454.0984">2443 3055 925 0,'0'0'287'16,"0"0"-215"-16,0 0 10 0,0 0 34 15,0 0 19-15,0 0 1 0,0 0-28 0,0 0-35 16,0 0-26-16,0 0-10 0,0 0-8 0,0 0-6 15,-7-51-1-15,7 50-3 0,0-2-1 0,0 1 1 16,0-1-2-16,0 0 3 0,0 2 3 16,0-2 7-16,0-1 10 0,0 3 13 0,0-1 11 15,0-1 10-15,0 0 4 0,0 0-1 0,0 0-2 16,0 0-5-16,-2 0-6 0,1 0-10 16,0 1-10-16,0 0-8 0,1 1-6 0,-1-2-5 15,1 1-5-15,0 1-4 0,-1-1-4 0,1 1-2 16,-2-1-2-16,1 1-1 0,1 1-2 0,0 0 0 15,0 0-1-15,0 0 0 0,0 0-2 0,0 0 2 16,0 0-2-16,0-2 2 0,0 2 1 16,0 0 1-16,0 0 5 0,0 0 2 0,0 0 3 15,0 0 3-15,0 0 0 0,0 2-3 0,-2-1-5 16,2 2-3-16,-1 0-7 0,1 2-5 0,0 4 3 16,0 4 5-16,0 7 5 0,1 4 8 0,4 5 0 15,-2 2 0-15,-2 1-3 0,2 2 0 16,1-2-1-16,-2-1-3 0,-1-1 1 0,2 0-3 15,1-2-1-15,-1-3-5 0,-2 0 2 0,3-2-1 16,-1-2-1-16,0-2 4 0,0-1-4 0,1-2-2 16,-2-1 2-16,2-3-4 0,1-1 3 15,-3-2 0-15,1 0-1 0,0-1-1 0,0-2 0 16,-2 1 0-16,2-1-3 0,1-2-3 0,-2 2-7 16,-1-1-14-16,2-1-20 0,-2-1-40 15,2 0-73-15,-2 0-71 0,0-1-130 0,-1-2-407 16,0 2-659-16</inkml:trace>
  <inkml:trace contextRef="#ctx0" brushRef="#br0" timeOffset="9920.2403">2286 2366 1655 0,'0'0'164'0,"0"0"-105"15,0 0-12-15,0 0 31 0,0 0 27 0,0 0 14 16,0 0-10-16,0 0-41 0,0 0-30 0,0 0-20 16,0 0-13-16,0 0-9 0,0 0-5 0,0 0-6 15,-42-19 0-15,40 30 1 0,0 1 1 16,0 4 5-16,1 0 3 0,0 1-2 0,1 0 2 15,0-1 0-15,0-1-2 0,0-1 1 0,0-2-3 16,2 0-1-16,0-2-1 0,4-1 0 16,-2-1 2-16,0-2 0 0,1 2 0 0,1-4 2 15,0 0 5-15,1-1 1 0,-1 0 10 0,0-1 2 16,4-1 4-16,-3-1 11 0,0 0 4 0,-1 0 9 16,2 0 11-16,-4-3 11 0,0 0 18 0,0-1 15 15,-2-3 10-15,-1 0 0 0,3-3-7 16,-3-1-8-16,-1-3-17 0,0 0-9 0,0-3-11 15,0 1-10-15,-1-2-6 0,-4 3-11 0,-1-1-7 16,1 3-4-16,-2 2-6 0,3 2-2 0,-2 3-1 16,3 1-3-16,-1 4-5 0,-1 1-8 15,2 0-11-15,-1 0-22 0,-1 4-36 0,2 4-64 16,-2 3-66-16,4 2-88 0,1 0-257 0,0-6-594 0</inkml:trace>
  <inkml:trace contextRef="#ctx0" brushRef="#br0" timeOffset="16872.1461">2096 5525 0 0,'0'0'199'0,"0"0"240"0,0 0-133 0,0 0-96 15,0 0-41-15,0 0 7 0,0 0-1 0,0 0-9 16,0 0-24-16,0 0-36 0,0 0-19 0,0 0-10 16,-7 5-6-16,7-3-11 0,0-2-6 0,0 0 7 15,0 0 7-15,0 0 7 0,0 0 0 0,0 0-12 16,0 0-12-16,0 0-10 0,0 0-7 16,5 0-6-16,0 0 23 0,5 0 11 0,9-2 9 15,2-1 6-15,7-2-24 0,3 1-14 0,2-2-10 16,3 2-6-16,-2-1-3 0,3 0-2 15,-3 1-2-15,-1-1-1 0,-1 2-3 0,1-2 0 16,-6 2-3-16,0-2 2 0,0 2-1 0,-5 0-3 16,-2 0 2-16,-4 0-3 0,0 2-1 0,-4-1 0 15,-2 0 0-15,1 1-3 0,-2-1 1 16,-3 1-1-16,-3 1-2 0,-1-2 0 0,0 2 5 16,-2 0-3-16,0 0 6 0,0 0-1 0,0 0-1 15,0 0 0-15,0 0-2 0,0 0-1 16,0 0-2-16,-2 0-3 0,1 0-14 0,1 0-13 15,-2 0-7-15,-3-1-16 0,-1-1-26 0,-2 0-59 16,-3 0-93-16,0 1-140 0,1 1-458 0,2 0-831 0</inkml:trace>
  <inkml:trace contextRef="#ctx0" brushRef="#br0" timeOffset="18321.2315">4088 4963 88 0,'0'0'199'0,"0"0"57"0,0 0 36 16,0 0 5-16,0 0 1 0,0 0-36 0,0 0-54 15,0 0-30-15,0 0-39 0,-39-165-36 0,30 156-20 16,3 0-12-16,-1 1-9 0,0 0-1 0,-1 4 1 16,3 0-8-16,-2 2-9 0,2 1-11 15,-1 1-13-15,-2 0-7 0,2 0-6 0,0 0-5 16,-4 4-2-16,0 3-3 0,0 4-3 0,0 0 2 15,-1 1 0-15,2-1 0 0,0 2 1 0,2-3-5 16,1 2-5-16,3-1-4 0,1-2-1 16,0 4 1-16,2-4 3 0,0 2 1 0,0 0-3 15,0-1-1-15,5 2 1 0,0 0 4 0,3 2 7 16,2 0 5-16,-2 2 4 0,5-1 3 16,1 0-3-16,2 1 0 0,0-1-1 0,3 1-2 15,-2-2 0-15,3 2-1 0,-2-1 0 0,1 2-1 16,0 0 0-16,-3-2 3 0,2 1-2 0,-2-1 0 15,-1 1 1-15,-1-3-1 0,-1 2 0 16,-4-1-1-16,-2 0 0 0,0 0 0 0,-3-1 3 16,-1-3 3-16,-2 1 2 0,-1-2 3 0,0 0-1 15,-2 2-1-15,-4 0-2 0,-2 0-3 16,-1-1-10-16,-2 2-22 0,-4-1-36 0,-3 1-47 0,-2-2-76 16,-3-2-135-16,-2-2-272 0,8-2-299 0,3-2 330 15</inkml:trace>
  <inkml:trace contextRef="#ctx0" brushRef="#br0" timeOffset="18883.0002">3986 4894 1517 0,'0'0'316'0,"0"0"-250"16,0 0-52-16,0 0 33 0,0 0 47 0,0 0 28 15,0 0 4-15,0 0-24 0,0 0-26 16,116-72-18-16,-95 64-11 0,1-3-5 0,4 2-6 16,0-1-6-16,1 3-7 0,0-1-4 0,0-1-7 15,-1 5-4-15,-6-1-3 0,0 2-5 0,-2 0 1 16,-5 1-1-16,-2 1 3 0,0-1-3 0,-3 2-1 16,-3 0 0-16,0 0-2 0,-4 0 3 15,1 0 3-15,-2 0 1 0,3 0 3 0,-3-1 5 16,0 1 2-16,0 0 5 0,0 0 10 0,0-2 6 15,0 2 11-15,0 0 4 0,0 0 4 0,0 0-1 16,0 0-6-16,0 0-8 0,0 0-8 0,0 0-13 16,0 0-8-16,0 0-8 0,0 0-10 15,0 0-4-15,0 3-9 0,-3 5 5 0,1 7 3 16,1 9 7-16,-3 7 9 0,-1 6-2 0,0 5 3 16,0 2-3-16,-3 3-1 0,4 3 0 15,-2-1-2-15,3-4 1 0,3-1-4 0,0-5-2 16,1-1 0-16,8-3-3 0,1-3-2 0,0-3 1 15,2-1-4-15,4-5 2 0,0-3 0 0,4-3 3 16,0-5-2-16,1-5 4 0,3-2 1 16,0-3 3-16,-2-2 8 0,1-3-1 0,-2-7 4 15,0-1 2-15,-1-5 2 0,-3-1 3 0,1-3 5 16,-7-1 4-16,-1-1 2 0,-1-1 1 0,-6-2 2 16,-2-2-3-16,-1-2-4 0,-1-3-2 0,-6 1-3 15,-2-2-2-15,-3 1-9 0,-3 0 1 16,-4 0-3-16,-2 1-5 0,0 2 3 0,1 5-7 15,-3 3-5-15,2 6-2 0,4 4-8 0,-2 4-27 16,5 4-43-16,1 3-57 0,3 0-75 0,2 5-147 16,2 3-350-16,4-2-573 0</inkml:trace>
  <inkml:trace contextRef="#ctx0" brushRef="#br0" timeOffset="19571.9677">5065 5381 2838 0,'0'0'261'0,"0"0"-211"0,0 0 2 16,0 0 29-16,0 0 21 0,0 0 10 0,0 0-19 16,0 0-34-16,0 0-26 0,0 0-25 15,0 0-12-15,0 0-12 0,0 0 1 0,0 0 4 16,-35-30 5-16,41 59 6 0,-3 8 1 0,4 2-1 16,-1 3 3-16,0-1 0 0,1 1-1 0,-1-1 1 15,-1 0-4-15,0-2 1 0,-1 0 1 0,-2-3 0 16,0-2 0-16,1-2 1 0,-2-2-2 15,-1-2 0-15,2-4 2 0,-2-4-2 0,0-3 0 16,0-5 2-16,0-5 0 0,0-2-2 0,0-4 4 16,0-1 1-16,0 0 1 0,0 0 8 15,0 0 4-15,0-1 0 0,0-2 10 0,0-3 9 16,0-3-3-16,0-8-5 0,-3-6-10 0,-2-4-16 16,3-6-1-16,-5-6 1 0,4 0-1 15,-4-7 0-15,1-2-1 0,0-2 1 0,-1-2 2 16,3-3-2-16,-5 0 0 0,1 2 1 0,2-1-5 15,-1 3 4-15,2 5 0 0,-1 8-3 0,2 4 2 16,1 8 1-16,1 4-4 0,2 5 2 0,-1 6-2 16,1 1-4-16,0 4 0 0,0 0-8 15,0 3-2-15,1 0-3 0,5 0 0 0,3 0 4 16,2 1 4-16,2 2 0 0,2 0 2 0,4 3-1 16,0 5-2-16,1 1 2 0,-1 2 0 0,1 1 0 15,-3 2-1-15,-2 1-1 0,0-1-1 0,-3 0 0 16,0 0 1-16,-2-1 0 0,-3-1 0 15,-2 2 2-15,-3-1-3 0,-2 2-1 0,0 0 2 16,-1 2-3-16,-5 0 6 0,-4 3 0 0,-4-1 3 16,-1 0 0-16,-3 3 1 0,-3-3-3 0,1-1 1 15,-3 0-2-15,2-2-8 0,2-1-6 16,2-3-19-16,3-1-25 0,4-4-45 0,3 0-70 16,6-4-89-16,1-2-121 0,2-1-179 0,4 0-323 15,-1 0-46-15</inkml:trace>
  <inkml:trace contextRef="#ctx0" brushRef="#br0" timeOffset="19977.8337">5555 5035 2695 0,'0'0'185'16,"0"0"-32"-16,0 0-10 0,0 0-1 0,0 0-16 15,0 0-33-15,0 0-37 0,0 0-29 0,0 0-15 16,0 0-12-16,0 0-2 0,0 0-1 0,0 0-1 15,0 0 5-15,-52 56-3 0,38-36 1 16,2 2 2-16,-3 1-3 0,4 0 0 0,-2 0 2 16,1 0-1-16,3-3-3 0,0 0 3 0,2-3-3 15,2-1-3-15,1-2-1 0,4 0-3 16,0-1-1-16,0-1-1 0,5-1-5 0,1-3 1 16,4 2 5-16,3-4-2 0,3 2 6 0,3-2 3 15,3 2 0-15,4-2 1 0,0 2 6 0,2-1-1 16,-2 3 1-16,1-2 2 0,1 1 0 15,-4 2-2-15,0-1-1 0,-5 0-1 0,-3 0-3 16,-4-3 2-16,-2 3-1 0,-3-4 0 0,-4 1-1 16,-2-2 1-16,-1 1 2 0,0 0 3 0,0-1 4 15,-3 1 2-15,-4 0-1 0,-2 2-1 16,-5 1-1-16,-2-1-1 0,-3 1-1 0,-3-2 0 16,-3-1-3-16,-4 1 1 0,-2-3-1 0,-1 1-2 15,-2-2 0-15,-2 0-8 0,0-1-13 0,2-1-20 16,4-1-31-16,4 0-59 0,4-1-78 0,4-6-114 15,6 1-618-15,5 0-765 0</inkml:trace>
  <inkml:trace contextRef="#ctx0" brushRef="#br0" timeOffset="21325.7128">7176 4970 1959 0,'0'0'145'0,"0"0"-43"0,0 0 12 16,0 0 20-16,0 0 22 0,0 0 11 0,0 0-16 15,0 0-16-15,-39-156-30 0,37 156-40 0,-1 0-38 16,3 0-44-16,-1 8-11 0,-2 6 1 0,2 10 7 15,-1 7 15-15,-3 8 4 0,3 6 1 16,1 2-2-16,0 2 0 0,0-1 1 0,-1-4 2 16,2-2-1-16,-2-5 0 0,2-2 1 0,0-3-1 15,0 1 2-15,0-6 2 0,0-1-2 0,0-3 0 16,0-4 0-16,0-4-4 0,0-4 5 16,0-5 1-16,0-3 4 0,0-2 5 0,0-1 10 0,0 0 19 15,0 0 14-15,0 0 5 0,0 0 4 16,0-1 1-16,0-4-4 0,0-4-12 0,0-6-15 15,0-5-21-15,0-6-13 0,0-3 2 0,-1-4 0 16,1-2-3-16,-1-2 0 0,1-4 0 16,0-2 2-16,0-3-1 0,0-3 0 0,0 0-2 15,0 0 1-15,0 4 2 0,0 5-1 0,0 8 6 16,0 9-5-16,0 6-2 0,0 6 0 0,0 5-4 16,0 5-2-16,0-1-4 0,0 2-2 15,0 0-5-15,0 0-3 0,0 3-4 0,0 5 6 16,2 3 8-16,4 2 4 0,0 6 8 0,0-1-3 15,4 2-3-15,-2 1 4 0,0-1 0 0,-1 2 0 16,1-2 4-16,1 0-4 0,-1 0 0 16,-2 0-1-16,3-1 0 0,-2-3 1 0,0-1 0 15,-3-2 0-15,4-2 0 0,-5-4-2 16,3 0 1-16,-3-4 0 0,0-2 0 0,2 1-2 16,-3-2 1-16,5 0 2 0,-3 0 0 0,2-2 6 15,-1-4 8-15,4-3 3 0,2-2 5 0,-1-5-3 16,3-2-3-16,2-3-4 0,-3-4-3 0,5-1 1 15,-5 0-3-15,1-2 2 0,-2 2 0 0,-1 2 1 16,0-1 2-16,-2 3 0 0,0 1 2 0,-5 4-2 16,4 3-1-16,-5 4 2 0,-1 3-3 15,0 4-1-15,-1 2 0 0,0 1-4 0,0 0-4 16,0 0-1-16,0 3-5 0,-1 0-3 0,1 3-1 16,0 3 2-16,0 5 2 0,0 3 7 15,0 4 0-15,0 3-1 0,0 0 2 0,0 2-1 16,0-1 0-16,1 1-1 0,1 0-1 0,2-1 1 15,-2 1 0-15,0-2-1 0,3 1 1 0,-2 0 0 16,-1 0-1-16,4 0 3 0,-3-2-1 16,-1-2-1-16,3-2-1 0,-3-2 0 0,-1 0-1 15,1 1-2-15,-1-1-3 0,-1-2-3 0,3 1-13 16,-3-4-19-16,0 1-19 0,0-2-18 0,0 2-8 16,0 0-26-16,0 0-46 0,0-2-92 15,0 0-115-15,0-4-106 0,2-1-257 0,0-2-502 0</inkml:trace>
  <inkml:trace contextRef="#ctx0" brushRef="#br0" timeOffset="22296.5983">7848 4921 1668 0,'0'0'629'0,"0"0"-407"0,0 0-57 15,0 0 7-15,0 0 8 0,0 0-10 16,0 0-42-16,0 0-52 0,0 0-36 0,0 0-25 15,0 0-13-15,0 0-3 0,0 0-1 0,-48 14 1 16,37 7 2-16,1 4-2 0,-1-1 0 16,2 1 0-16,0-2-1 0,5 0-1 0,-2 0 0 15,4-3-1-15,2 0 1 0,0-2-3 0,0-1-1 16,3-3-3-16,5 0 1 0,-1-3 0 0,1-2 0 16,-2-3-1-16,4 0 3 0,0 0 1 0,0-3 2 15,2-1 0-15,1-2 3 0,-2 0 4 16,1 0 3-16,-2-6 5 0,2-2 2 0,-3-3 1 15,-1-1 0-15,-3-3 1 0,3-4 0 0,-6-2 1 16,0-5-3-16,-2-5-3 0,0-2-2 0,-1-5-3 16,-5 3-1-16,-2 1-2 0,-1 5-3 0,-3 3 0 15,2 6-5-15,-1 3-3 0,-1 5-2 16,-1 4-8-16,3 2-8 0,3 3-8 0,0 3-17 16,0 0-47-16,4 0-54 0,1 1-38 0,-2 7-24 15,4 0 14-15,0 1 8 0,0 2-14 0,5 0-19 16,3-2-22-16,-1 0-7 0,7-2-9 15,-3-4 44-15,2-1 35 0,-1-2 59 0,2 0 66 16,-2 0 43-16,-1-4 65 0,0 0 55 0,-2-3 81 16,-1 1 57-16,-3 0 38 0,2 0 33 15,-3 1-16-15,1 0-34 0,-3 2-40 0,0 2-53 16,-2 1-34-16,0 0-31 0,1 0-26 0,-1 0-28 16,1 0-14-16,3 4 3 0,0 4 7 0,3 3 9 15,3 1 1-15,0 5-11 0,0 0-10 16,1 3-8-16,-1 3-7 0,0 1-2 0,0 1-5 15,-4 0-4-15,1-1-2 0,0-2-3 0,-3-2-3 16,-2-2 4-16,2-3 0 0,-3 1-2 0,-1-3 5 16,0 1-3-16,0-3-1 0,-1-3 3 0,-3-1-3 15,2-2 2-15,0-1-1 0,0-1 3 16,-2-1 1-16,2-1 2 0,1-1 4 0,0 0 3 16,0 0 1-16,0 0 4 0,0-3 0 0,-3-1-1 15,2-6-3-15,1 0-2 0,-2-4-4 0,-1-3-3 16,3-3 2-16,-1-2-7 0,2-6 0 15,0-3-2-15,0-4-2 0,0-4-1 0,4 0-1 16,2-5 1-16,-2 0-6 0,4-2 3 0,2-2 0 16,0-4-3-16,2 0 4 0,5 0-5 0,0 4-5 15,-1 7 1-15,2 7-3 0,2 6 0 16,0 7 1-16,-2 6-1 0,-1 2-1 0,0 6-5 16,1 2-2-16,-4 5-1 0,2 0-1 0,-6 6-2 15,0 5-4-15,-5 5-7 0,1 3-7 16,-4 6 4-16,-2 1 3 0,0 4 3 0,-7 3 7 15,0 0 1-15,-7 1 0 0,2 0 7 0,-3 0 4 16,-2 0 3-16,-2-1 2 0,1 0-3 0,2-1 2 16,-1-5 2-16,3 1 4 0,0-4 5 15,2 0 3-15,2-3-3 0,2-3 0 0,3 1-2 16,-1-4-6-16,4 1 3 0,0-2-1 0,1-3-1 16,1-1 5-16,0-1 0 0,0 2 3 0,3-2 4 15,0 2 8-15,4-2 3 0,2 1 4 0,-1-3 1 16,2 2-4-16,2-1 4 0,1-1 2 15,5 0 1-15,1 0-1 0,3 0-4 0,1 0-2 16,4 0-2-16,-4-1-5 0,5 0 1 0,-3-1-4 16,2-2-2-16,0 2-2 0,-3-2-1 0,-2 2-4 15,3-2-10-15,-3 2-26 0,-2-2-67 16,-4 0-82-16,2 0-140 0,-7-2-417 0,-3-1-797 0</inkml:trace>
  <inkml:trace contextRef="#ctx0" brushRef="#br0" timeOffset="22631.94">9006 4490 2369 0,'0'0'356'0,"0"0"-219"16,0 0-10-16,0 0 8 0,0 0 7 0,0 0-9 15,0 0-44-15,0 0-34 0,0 0-22 0,0 0-18 16,0 0-6-16,0 0-8 0,0 0-1 0,0 0 0 15,-132 29-4-15,114 1 5 0,-2 6-1 16,-1 4 0-16,2 2 2 0,-2 2-4 0,0 3 2 16,2 1 1-16,2-1 0 0,3 0 4 0,1-5-1 15,3 0-2-15,3-4 1 0,3 0-2 16,4-5 0-16,0-1-1 0,2-3 0 0,6-1-1 16,2-3-1-16,3-3 0 0,0 0 0 0,6-3 1 15,0-2 2-15,4-4 0 0,4-1 2 0,2-2-1 16,0-4-5-16,3-2-7 0,0-4-13 15,-1 0-19-15,0 0-25 0,-2-6-32 0,-5-2-40 16,0-1-45-16,-4-2-46 0,-6-2-109 0,-2-2-277 16,-3 2-463-16,-7 4 295 0</inkml:trace>
  <inkml:trace contextRef="#ctx0" brushRef="#br0" timeOffset="22927.6896">8781 5042 975 0,'0'0'426'0,"0"0"-140"0,0 0-32 15,0 0 39-15,0 0 23 0,0 0-44 0,0 0-70 0,0 0-51 16,0 0-42-16,0 0-33 0,0 0-17 16,0 0-16-16,0 0-7 0,0 0 3 0,-73-1 9 15,83-4 10-15,5-2 4 0,2-3-4 0,4 2-10 16,0-1-7-16,2 0-4 0,4 0-2 16,-2 2-1-16,4-3-4 0,-2 3-4 0,-2-1-4 15,1 0-4-15,-2 0-2 0,1 1-2 0,-1 0-3 16,-3 0-11-16,0 0 0 0,-2 0 0 0,-5 1 0 15,3 2 0-15,-5 0 0 0,-3 1 0 16,1 2 0-16,-3-1 0 0,-4 1 0 0,-2-1 0 16,0 2 0-16,-1 0 0 0,0 0 0 0,0 0-22 15,0 0-17-15,0 0-20 0,0 0-17 16,-1 0-19-16,-1 0-27 0,-6 0-50 0,-2 0-109 16,2 2-227-16,4-1-818 0</inkml:trace>
  <inkml:trace contextRef="#ctx0" brushRef="#br0" timeOffset="24510.2135">10045 4700 1784 0,'0'0'710'0,"0"0"-555"0,0 0-29 15,0 0 5-15,0 0 19 0,0 0-2 0,0 0-37 16,0 0-33-16,0 0-18 0,0 0-14 0,0 0-9 16,0 0-10-16,-11-88-9 0,11 88-5 0,0 0-7 15,0 0-3-15,0 0-7 0,0 5-6 0,0 4 1 16,0 7 3-16,0 5 3 0,2 7 7 16,1 6 2-16,1 2-1 0,-3 4 1 0,0-2-2 15,0 0 0-15,-1-2-1 0,2-2-1 16,-2 0-2-16,2-4-1 0,-2 1-1 0,1 0-2 0,-1-3-2 15,0 0-1-15,0-4-11 0,0 0-25 16,0 0-43-16,0-5-60 0,0 0-82 0,0-4-103 16,0-2-243-16,0-4-443 0,0-5-125 0</inkml:trace>
  <inkml:trace contextRef="#ctx0" brushRef="#br0" timeOffset="25190.2349">9850 5033 1977 0,'0'0'189'0,"0"0"-90"0,0 0-59 0,0 0 9 15,0 0 19-15,0 0 11 0,0 0-1 0,0 0-9 16,0 0-23-16,0 0-12 0,0 0-15 0,0 0-7 15,0 0 2-15,131-77-4 0,-98 62 1 16,3-2 0-16,-1-1-2 0,6-2 3 0,-2-2 0 16,2 0 1-16,0-2 1 0,-1 0 2 0,-4-3 1 15,0 0 4-15,-5 1 2 0,-2-1 3 0,-6 2 10 16,-1 0 14-16,-7 2 15 0,-3 3 18 16,-5 5 8-16,-4 1-2 0,-2 2-9 0,-1 2-16 15,0-1-15-15,-1 4-15 0,-4 1-8 0,1 2-5 16,2 2-3-16,-3 0-3 0,2 2-4 0,3 0-7 15,-1 0-10-15,0 7-10 0,-2 4 3 16,-2 6 5-16,1 8 8 0,-3 6 9 0,-1 6-3 16,2 3-4-16,0 1-1 0,2 0 2 0,-1 1-2 15,3-4 1-15,0-2-1 0,-2-2-1 0,1-1 1 16,2-2 0-16,-1-1 0 0,0-2-1 16,0-3-4-16,1-4 5 0,1-4 0 0,0-3 1 15,0-5 3-15,0-3-3 0,0-2 2 16,1-3 2-16,2-1 1 0,-2 0 2 0,0 0 0 0,0 0 1 15,0-1-2-15,1-3 3 0,2 1 2 0,0-3-3 16,3-2 7-16,4-6-2 0,4-3-3 16,3-4 0-16,2-2-11 0,1 0 2 0,-1 0-1 15,0 3-1-15,-1 2 0 0,-1 2-2 0,-4 4 1 16,0 2-2-16,-1 4 7 0,-4 1-8 16,-1 0 0-16,-1 4-2 0,1 1-4 0,-3 0 3 15,0 0-2-15,-1 1 1 0,1 7 0 0,0 0 1 16,1 6 2-16,-1 2 2 0,2 1 4 0,0 2 0 15,-1 0 1-15,2 1 0 0,-1-1-2 16,-1-1-1-16,1 0 1 0,3-1-1 0,-2-1 5 16,0-1-7-16,0-1 2 0,1-2-2 0,-2-1-3 15,0-4 1-15,-3 0-4 0,3-3-9 0,-1-2-19 16,0-1-32-16,-2 1-52 0,1-2-87 16,-1 0-73-16,0-2-189 0,0-1-458 0,-3 0-568 0</inkml:trace>
  <inkml:trace contextRef="#ctx0" brushRef="#br0" timeOffset="26008.0831">11124 4674 188 0,'0'0'392'0,"0"0"38"16,0 0-30-16,0 0-32 0,0 0-76 16,0 0-49-16,0 0-18 0,0 0-6 0,0 0-31 15,0 0-40-15,0 0-50 0,0 0-46 16,0 0-23-16,28-117-14 0,-28 117-13 0,-2 3-8 16,0 2 7-16,-2 3 1 0,0 4 4 0,-2 5 5 15,-3 1-4-15,2 5-1 0,-2 1 2 0,0 0-1 16,0 2 0-16,1 2 1 0,-1 2 1 0,-1 0-2 15,3 0 4-15,-3 1 2 0,0 0 2 0,0-3 4 16,1 2 2-16,-2-2-1 0,3-4 0 16,-1-2-4-16,5-2-1 0,-2-6-1 0,3 0-3 15,1-4 2-15,0-3-6 0,1-2-1 0,1-3-1 16,0-2 1-16,0 0-2 0,0 0 3 0,0 0 2 16,1 0-1-16,1 0 7 0,-1 0 0 15,0-3 0-15,2-1 3 0,-3 1-1 0,3-1 3 16,0-6 2-16,-1-4-7 0,2-3-2 0,1-5-7 15,-2-1-4-15,4 0 3 0,-2-2-3 0,-1 1 2 16,0 0-2-16,-1-3 1 0,2-1-3 16,-3 3 1-16,2-2 0 0,0 2-3 0,-2 1 2 15,3 6-2-15,0 1 1 0,-2 3-1 0,1 3 0 16,-1 4-1-16,0-1 1 0,-1 2 0 16,2 1-1-16,0 1 1 0,-3 1 0 0,2 0 0 0,-2-1 1 15,1 1-1-15,1 0 1 0,-2 0 4 16,2 0-3-16,-1 2 2 0,0-3-1 0,0 1-2 15,0 0 1-15,0 2 2 0,0-2 0 0,0 1-1 16,-2 0 2-16,3 1-2 0,-2 1 1 0,0-2 2 16,2 2-3-16,-1 0 0 0,-1 0 1 15,3 0-3-15,1 3 3 0,0 4-1 0,3 4 0 16,-3 2 3-16,1 6 0 0,1 0 1 0,0 5-1 16,0 2 0-16,-1 4-1 0,2 3 3 15,-2-1 0-15,2 2-3 0,3-2 1 0,-4 0-2 16,1 1 0-16,0-3-2 0,0-1 0 0,-1-1-1 15,0-4-2-15,0 0-1 0,-1-3-7 0,1-1-7 16,-3-2-21-16,2-1-42 0,-2 0-58 16,0-3-150-16,-3-2-327 0,1-6-898 0</inkml:trace>
  <inkml:trace contextRef="#ctx0" brushRef="#br0" timeOffset="26692.135">10882 5050 1851 0,'0'0'586'16,"0"0"-530"-16,0 0-43 0,0 0-7 0,0 0 20 16,0 0 15-16,0 0 1 0,0 0-3 0,138-142-4 15,-110 121 1-15,3 0 8 0,1 1 9 16,2-1 9-16,0 1 5 0,-2 1-1 0,-2 0-1 15,-3 1-6-15,-2 3 0 0,-5 3-4 0,-2 1-3 16,-5 3-1-16,-2 2-8 0,-4 3-2 16,-4 0-2-16,-1 3-4 0,-2 0 0 0,0 0-5 15,0 0-8-15,0 3-11 0,0 4-1 0,0 6 1 16,1 4 4-16,3 5 5 0,-1 5-9 0,1 2-2 16,3 0-3-16,-1 0-2 0,0 2 3 0,1 0-1 15,1 1-1-15,-2-2-1 0,1 0 0 16,1-2-2-16,-2-6 2 0,1 0-1 0,-1-5-1 15,-1-2 0-15,-2-1 0 0,2-4-2 0,-2 0 2 16,2-4-1-16,-3-1-2 0,1-1 1 0,-2-2-2 16,0-2 3-16,0 0 2 0,-1 0 2 0,0 0 4 15,0 0 4-15,0 0 2 0,0-3 7 16,0-3 11-16,0-4-8 0,-1-4-6 0,-1-7-7 16,-3-5-16-16,-1-5 4 0,1-7 1 0,0-2-2 15,2-5 1-15,-2 1 0 0,2-1-1 0,1 1-1 16,1-2 0-16,0 3 1 0,1 3-2 15,0 3 1-15,0 6-1 0,0 9-2 0,1 5 2 16,0 7-3-16,0 6-1 0,0 2-2 0,-1 2-6 16,2 0-3-16,2 0-1 0,1 2 4 15,5 2 5-15,2 6 5 0,2 1 0 0,2 4 0 16,1 3 0-16,1 4 1 0,-1 1 0 0,3 2 3 16,1 3 0-16,1 2 2 0,1 2-1 15,1-1 0-15,1-3 0 0,-2 0 0 0,0-3 2 16,-3-3-4-16,-1 0-1 0,-2-3 1 0,-2-4-2 15,-4-1 4-15,-1-5 0 0,-2-3 1 0,-5-3 0 16,-1-1 1-16,1-2 0 0,-3 0 1 0,1 0 1 16,1 0 4-16,-1 0 0 0,0-2-2 15,0-1 1-15,3-5-1 0,0-2 0 0,2-5-2 16,3-2 1-16,-2-4-13 0,1-1-24 0,1-4-30 16,0-4-51-16,0-5-121 0,-3 7-218 0,2 7-941 0</inkml:trace>
  <inkml:trace contextRef="#ctx0" brushRef="#br0" timeOffset="27098.6151">12947 4536 2441 0,'0'0'53'0,"0"0"-43"16,0 0 32-16,0 0 46 0,0 0 43 0,0 0 25 15,0 0-18-15,0 0-30 0,0 0-32 0,0 0-24 16,0 0-8-16,0 0-2 0,0 0 0 15,0 0-3-15,1-137-5 0,-2 136-10 0,0-1-4 16,-2 2-3-16,1 0-8 0,-3 5-5 0,-6 4-6 16,-3 6 0-16,-3 7 1 0,-4 4 1 0,-1 5 1 15,2 4 2-15,-1 3-4 0,2 3 3 16,2 4-3-16,2 0-2 0,2 0 5 0,3 0-5 16,2-4-3-16,5 0-2 0,3-2-3 0,3 2-4 15,8-5-2-15,4 1-13 0,7-5-19 0,5-4-23 16,9-5-97-16,4-4-125 0,4-6-150 15,-8-5-427-15,-12-4-521 0</inkml:trace>
  <inkml:trace contextRef="#ctx0" brushRef="#br0" timeOffset="27443.2624">13593 4562 2322 0,'0'0'193'0,"0"0"-20"0,0 0-33 0,0 0-18 16,0 0-10-16,0 0-22 0,0 0-23 0,0 0-7 15,0 0-7-15,-133-94-14 0,108 105-14 0,-1 4-7 16,1 7-5-16,-1 2-1 0,-1 7-2 16,4 2-3-16,2 2 1 0,4 2-2 0,4-1-2 15,3 3 0-15,4-3 0 0,2-1-3 0,4-4-3 16,0 0 0-16,8-2-2 0,2-3 3 16,2-1-1-16,3-2 0 0,3-5 2 0,5-1-3 15,1-4-5-15,2-4 6 0,1-4-2 0,3-4 1 16,1-1 8-16,-1-1-3 0,0-9 3 15,-4-2 3-15,-1-5 1 0,-4-2 2 0,-1 0 2 16,-2-4 1-16,-6-4 2 0,-3 0 3 0,-6-4 2 16,0-4 4-16,-3-2 3 0,-4-2-6 0,-4 0-5 15,-3 2-8-15,-2 5-9 0,-4 2 0 16,2 8-5-16,-3 3-5 0,0 5-1 0,3 3-10 16,-3 7-21-16,3 2-42 0,1 2-75 0,4 5-146 15,4 3-588-15,2-4-892 0</inkml:trace>
  <inkml:trace contextRef="#ctx0" brushRef="#br0" timeOffset="27646.2263">14016 4891 3565 0,'0'0'209'0,"0"0"-121"0,0 0-29 0,0 0 6 16,0 0 11-16,0 0-43 0,0 0-33 0,0 0 0 15,0 0 0-15,0 0 0 0,0 0 0 16,0 0 0-16,0 0 0 0,0 0 0 0,-8 0 0 16,9 0-58-16,2 4-58 0,2 2-69 0,-2 4-160 15,1-3-488-15,-1-3-1046 0</inkml:trace>
  <inkml:trace contextRef="#ctx0" brushRef="#br0" timeOffset="28187.7336">12484 5549 2958 0,'0'0'241'0,"0"0"-148"0,0 0-41 0,0 0 33 15,0 0 27-15,0 0 14 0,0 0-28 0,0 0-49 16,0 0-25-16,0 0-12 0,0 0 0 16,0 0 11-16,0 0 4 0,0 0 3 0,164-82 1 15,-85 75-1-15,10-3-3 0,8 2-7 0,5-3-3 16,0 0-8-16,0 0-3 0,-3 0-1 0,-6 0-4 15,-4 2 0-15,-5 0 0 0,-4 0-1 0,-9 0 2 16,-3 1 1-16,-10 0-3 0,-4 1 0 16,-11 1-4-16,-3-1 2 0,-12 1 1 0,-7 1-4 15,-7 1 2-15,-5 1-6 0,-2 3-7 0,-6-2-16 16,-1 2-21-16,0 0-34 0,-7 0-32 0,-2 0-27 16,-4 0-78-16,-6 5-147 0,1-2-629 15,7 0-799-15</inkml:trace>
  <inkml:trace contextRef="#ctx0" brushRef="#br0" timeOffset="28536.5339">12536 5690 3130 0,'0'0'168'0,"0"0"-84"0,0 0-48 15,0 0 18-15,0 0 19 0,0 0 21 0,0 0 8 16,0 0-4-16,0 0-6 0,0 0-15 0,142-8-17 16,-82 5-33-16,5 0-27 0,9 1 0 15,7-2 0-15,2 0 0 0,5-2 0 0,0-1 0 16,3-2 0-16,0 0 0 0,1-2 0 0,-2-2 0 16,0 0 0-16,-4-2 0 0,1-4 0 15,-6 1 0-15,-5-3 0 0,-7 4 0 0,-8-4 0 16,-8 3 0-16,-8 2 0 0,-11 2 0 0,-5 3 0 15,-7 1 0-15,-8 4 0 0,-3 0 0 0,-5 3 0 16,-4-2 0-16,-2 4 0 0,0 1 0 16,0-2 0-16,-2 2 0 0,-1-1 0 0,-5-2 0 15,-2-1 0-15,-2 1-51 0,-7 2-92 0,-1 1-71 16,3 0-181-16,7 0-1333 0</inkml:trace>
  <inkml:trace contextRef="#ctx0" brushRef="#br0" timeOffset="34152.776">2508 7389 898 0,'0'0'516'0,"0"0"-172"0,0 0-81 16,0 0-28-16,0 0-20 0,0 0-29 15,0 0-17-15,0 0-28 0,0 0-36 0,0 0-35 16,0 0-28-16,0 0-18 0,-13-2-7 0,15 2-2 16,2-1-2-16,0-1 11 0,7 1 5 0,4-4-1 15,5 0 2-15,0-1-10 0,3 0-4 16,2-2 2-16,2 1-4 0,1 0-4 0,-2 0-2 15,1 3-4-15,-2-1-4 0,0 2-3 0,-3 1-2 16,-1 1-8-16,-3 1-5 0,-2 0-11 0,-2 0-22 16,-3 3-24-16,1 2-46 0,-4 1-60 0,0 0-74 15,-3 2-189-15,1-2-363 0,-4-2-543 0</inkml:trace>
  <inkml:trace contextRef="#ctx0" brushRef="#br0" timeOffset="35698.2205">4297 3744 263 0,'0'0'410'0,"0"0"12"0,0 0-23 0,0 0-43 16,0 0-53-16,0 0-47 0,0 0-27 15,0 0-16-15,0 0-26 0,0 0-33 0,0 0-35 16,0 0-26-16,-19-51-18 0,19 51-15 0,0 0-14 15,0 0-13-15,0 0-10 0,0 0-8 16,0 0-9-16,1 0-6 0,3 0-3 0,3-3 2 16,5-1 1-16,3-2 5 0,8-2 1 0,3 0-1 15,4 0-3-15,2-1 0 0,2 1-2 0,1 1 0 16,0-1 1-16,-2 2-2 0,0 0-3 16,-2 0-7-16,-3 0-17 0,-3 1-32 0,0 2-62 15,-4 0-101-15,-7 1-193 0,-5 2-924 0</inkml:trace>
  <inkml:trace contextRef="#ctx0" brushRef="#br0" timeOffset="36160.9142">5085 2932 2787 0,'0'0'189'0,"0"0"-106"0,0 0-29 16,0 0-15-16,0 0-2 0,0 0 0 0,0 0-9 15,0 0-10-15,0 0-10 0,0 0-3 0,0 0-1 16,0 0 1-16,0 0 2 0,146-62-1 16,-111 58 0-16,-1-4 1 0,-3 2 3 0,-1 0 4 15,-1 0 3-15,-6 0 4 0,-2-2 0 0,-1 2 2 16,-1 0 1-16,-7 1-2 0,1 1 0 0,-5 2-2 15,-3 0-2-15,-3 2 3 0,-2 0 1 16,0 0 1-16,0 0-1 0,0 0-3 0,0 0-5 16,-2 0-4-16,0 2-6 0,-1 3-6 0,2 4-2 15,-1 3 2-15,1 7 2 0,-2 7 4 0,2 1 0 16,-4 8-2-16,4 4 0 0,-3 5-2 0,0 4 1 16,2 1 1-16,-1-2-2 0,1 0 2 0,0-4-2 15,2 0 0-15,-1-2 1 0,1 1 0 16,-1-4 0-16,1 1 0 0,0-3-1 0,0 0-1 15,-1-6 0-15,0-1-1 0,-1-2-2 0,2-3 1 16,-1 1-9-16,1-4-16 0,0-1-21 0,0-2-28 16,0-2-28-16,0-2-44 0,0-2-68 15,3-2-102-15,-1-2-288 0,-1-5-584 0</inkml:trace>
  <inkml:trace contextRef="#ctx0" brushRef="#br0" timeOffset="36379.8003">5294 3605 1217 0,'0'0'504'16,"0"0"-232"-16,0 0-6 0,0 0 7 0,0 0-23 15,0 0-46-15,0 0-56 0,0 0-55 0,0 0-41 16,0 0-19-16,0 0-6 0,0 0-4 16,0 0-2-16,57-91-3 0,-35 77-3 0,6 0-4 0,2 2 0 15,0-1-1-15,1 2-3 0,0 0 2 16,-1 1-5-16,-1 1-2 0,-6 0-2 0,0 3-4 15,-4-1-3-15,-1 3-7 0,-5-1-12 0,-2 2-32 16,-3 2-64-16,-3 1-106 0,-2 0-192 0,-2 0-359 16,-1 0-646-16</inkml:trace>
  <inkml:trace contextRef="#ctx0" brushRef="#br0" timeOffset="37065.8409">6016 3653 2444 0,'0'0'279'16,"0"0"-64"-16,0 0-25 0,0 0-18 0,0 0-30 16,0 0-29-16,0 0-35 0,0 0-29 0,0 0-25 15,0 0-14-15,0 0-5 0,0 0-7 0,0 0-2 16,0 0-3-16,-5-3-2 0,5 6 1 15,0 4 5-15,0 0 2 0,0 1 3 0,0 1 2 16,0-2-2-16,0 0-1 0,0-1 0 0,0-3-1 16,0 2 0-16,0-4 1 0,0 2-2 15,0-1-1-15,0-2-3 0,0 1-7 0,0-1-5 16,0 0-13-16,0 0-19 0,0 0-23 0,0 0-37 16,1 0-45-16,1-1-54 0,4-2-81 0,-3 0-315 15,1 1-614-15</inkml:trace>
  <inkml:trace contextRef="#ctx0" brushRef="#br0" timeOffset="37478.1089">6436 3038 1513 0,'0'0'511'0,"0"0"-158"0,0 0-96 0,0 0-45 15,0 0-15-15,0 0-15 0,0 0-38 0,0 0-36 16,0 0-34-16,0 0-27 0,0 0-17 15,0 0-14-15,0 0-6 0,-32-100-7 0,25 100-3 16,-3 0-1-16,0 0-2 0,0 5-2 0,-1 2 1 16,-1 6-2-16,-4 1-1 0,4 1 3 0,1 3-3 15,-1 2 2-15,2 0-3 0,2 0 0 16,1 0-2-16,3-3-1 0,2 0-1 0,0-2-1 16,2-1 1-16,0 0 1 0,5 0 1 0,1-1 3 15,3 1 1-15,1 2 4 0,4-1 2 16,0-1 0-16,5 1 2 0,6 2-1 0,-1 0 1 15,4 3 1-15,0 0-3 0,1 3 0 0,1-1 0 16,-1 2-3-16,-1 1-1 0,-5-2 1 0,-3 1 1 16,-2 1 2-16,-6-4-1 0,-1-1-4 0,-2 0-2 15,-6-3 2-15,1 0-1 0,-4-4 1 16,0 1 0-16,-2-1-1 0,-3-1 4 0,-4 2 2 16,-2-3 3-16,1-1 0 0,-8 1-2 0,3-4-3 15,-6 0-7-15,-4-3-10 0,2-1-14 16,-2-1-19-16,-1-2-48 0,-2 0-64 0,4-2-88 0,-3-5-233 15,12-1-627-15,3 3-126 0</inkml:trace>
  <inkml:trace contextRef="#ctx0" brushRef="#br0" timeOffset="37686.8237">6468 3060 1845 0,'0'0'758'15,"0"0"-533"-15,0 0-34 0,0 0-17 0,0 0-31 16,0 0-38-16,0 0-41 0,0 0-28 0,0 0-20 16,0 0-12-16,0 0-1 0,0 0-3 0,0 0-1 15,142-104 2-15,-110 95-2 0,5 0-2 16,-3 0-8-16,0 2-18 0,-1 2-38 0,-3 0-59 16,-4 4-77-16,1 1-131 0,-11 0-455 0,-3 0-914 0</inkml:trace>
  <inkml:trace contextRef="#ctx0" brushRef="#br0" timeOffset="38044.173">7048 3052 2473 0,'0'0'214'0,"0"0"-40"0,0 0-3 16,0 0-9-16,0 0-31 0,0 0-43 0,0 0-37 15,0 0-28-15,0 0-21 0,0 0-7 16,0 0-3-16,0 0 6 0,0 0 5 0,0 0 1 16,-71 105 1-16,60-74-4 0,3 0-2 0,5 0-3 15,1 1-1-15,2 0-2 0,0 0 2 16,4 1 1-16,5-4-3 0,3 0-1 0,3-3 2 0,1-3 1 16,2-1 7-16,3-5 7 0,1-4 0 15,3-2 6-15,-2-5-3 0,1-5 2 0,0-1 3 16,-3-3 0-16,0-7 4 0,-4-5 6 0,-3-2 5 15,-3-5 3-15,0 0 2 0,-3-2-1 0,-4-2-4 16,0-4-6-16,-4 0-7 0,0-4-9 16,-4 2-7-16,-1-2-9 0,-5 1-5 0,-1 0-12 15,-3 4-15-15,1 5-16 0,-1 2-35 0,-4 5-65 16,0 5-110-16,5 6-587 0,4 2-956 0</inkml:trace>
  <inkml:trace contextRef="#ctx0" brushRef="#br0" timeOffset="40184.5888">4314 3334 0 0,'0'0'0'0,"0"0"0"0,0 0 329 0,0 0 96 16,0 0-16-16,0 0-42 0,0 0-64 15,0 0-79-15,0 0-74 0,0 0-68 0,0 0-60 16,0 0-23-16,11-58 3 0,-10 76 14 0,1 10 19 15,0 7 11-15,-1 8-6 0,-1 7-5 16,0 3-7-16,0 4 0 0,0 1 1 0,-3 2-1 16,-1 0 0-16,0 0-5 0,-1-4 0 0,0-2 3 15,-1-5-4-15,1-1 3 0,-1-5-2 0,2-7 3 16,0-3 5-16,2-4 3 0,-1-8 3 16,1-2-2-16,0-7 3 0,1-2-5 0,0-6-2 15,1-1 6-15,0-1 2 0,0-2 14 0,0 0 9 16,0 0 4-16,0 0-2 0,0 0-4 15,0 0-7-15,0-2-6 0,0-1 5 0,1-4-1 16,2-6-6-16,0-7-12 0,0-6-18 0,2-11-13 16,0-2 2-16,3-6 0 0,-1-3 3 0,-1-4-3 15,1-3-4-15,1-3 2 0,-2-4-4 0,2 1 4 16,-2-4-2-16,1 2-2 0,3 3-2 0,-1 2 0 16,0 9 1-16,2 6-3 0,-2 7 2 0,2 8-3 15,2 1-2-15,3 4-1 0,0 4-7 16,1 2 5-16,2 3 1 0,2 3 1 0,-1 2 6 15,2 4-1-15,1 2 1 0,-1 1 2 0,-2 2-2 16,0 2-3-16,-3 7 0 0,1 4-2 16,-7 2-3-16,1 5 3 0,-4 1 4 0,-2 4 0 15,-3 1 6-15,-3 3-5 0,0 2-1 0,-5 2 1 16,-5 1-3-16,-4 2 4 0,-1 2-1 16,-4 4 0-16,-1-1 1 0,-2 2 2 0,0 0-3 15,-2 0 0-15,3-1-2 0,-2-1-3 0,2-1 3 16,4-4 2-16,-3-3 0 0,6-3 4 0,0-4 0 15,3-4-1-15,4-2 3 0,1-3-3 0,1-5 0 16,1-3 0-16,3-2-1 0,1-3 0 16,0-2-2-16,0-2 1 0,0 0-2 0,0 0 1 15,0 0-2-15,0 0-4 0,0 0-7 0,0 0-6 16,2 0 8-16,2 0 5 0,0 0 8 0,3 0 6 16,-1 1-4-16,2 1-1 0,2 1 0 0,1 0 0 15,1 2 0-15,2-1 1 0,0-1 2 16,2 1 0-16,-2-1-1 0,4-2 2 0,-3-1-2 15,4 0 2-15,-4 0 0 0,2 0 1 0,0-3 2 16,-1-3 0-16,0 0 3 0,1-2-2 0,0 0 1 16,0-1-3-16,2-2 1 0,-3 0-1 15,0 0-3-15,-1 1 4 0,-1-1-1 0,-3-1 2 16,-2 0 5-16,-2 1-2 0,-1 0 3 0,-2 0 0 16,-1 1-1-16,-2 2 0 0,-1 0-1 15,0 1-1-15,0 1-3 0,-1-1 0 0,-3 3-1 16,0-1-2-16,-1 0 0 0,0 2-4 0,0 2-1 15,-1-1-1-15,-2 2-3 0,0 0 1 0,-1 0-1 16,0 5 0-16,0 1 1 0,0 2 0 16,0 0 0-16,2 1 0 0,3 2-2 0,-3 0-2 15,4-1-1-15,3 0 0 0,0 3-3 0,0-1 1 16,3 1 1-16,6-1 0 0,0 1 4 0,3 1 1 16,3 0 0-16,-1 0 0 0,5 0 1 15,-3 2-1-15,4-3 2 0,1 2 2 0,0-1 1 16,2 2 2-16,-2-2-1 0,-2-3-1 0,-2 0 2 15,-1-2-1-15,-6-1-1 0,-3-2 0 0,-3-1-2 16,-1-2 0-16,-3 2 0 0,0-2 0 0,-2 3 0 16,-4 0-1-16,-5 4-8 0,-6-2-14 15,-6 3-23-15,-3-2-23 0,-9 1-24 0,-5-4-18 16,-5 0-22-16,-6 0-19 0,-3-1-35 0,-5-2-69 16,-1 0-203-16,17-1-338 0,13-1-284 0</inkml:trace>
  <inkml:trace contextRef="#ctx0" brushRef="#br0" timeOffset="40562.7748">2909 4304 3105 0,'0'0'30'15,"0"0"-20"-15,0 0 7 0,0 0 33 0,0 0 31 16,0 0 20-16,0 0-6 0,0 0-24 0,0 0-24 16,0 0-16-16,0 0-8 0,0 0-4 0,0 0-1 15,0 0 3-15,9-27 1 0,18 13 1 16,9-3-1-16,4-4-4 0,5 1-4 0,3-2-2 15,3-1-1-15,1 0 2 0,1-3 2 0,2-1-4 16,-3 3-2-16,-3 0-2 0,-2 0-3 0,-4 5-1 16,-5 0-3-16,-1 5 0 0,-6 2-6 15,-3 1 0-15,-7 2-4 0,-1 1-12 0,-6 3-11 16,-2 0-22-16,-3 3-25 0,-3-1-29 0,-2 2-44 16,-1 1-71-16,-2 0-94 0,0 0-360 0,-1 0-731 15</inkml:trace>
  <inkml:trace contextRef="#ctx0" brushRef="#br0" timeOffset="42508.1727">9250 2994 0 0,'0'0'0'0,"0"0"0"16,0 0 0-16,0 0 0 0,0 0 0 16,0 0 56-16,0 0 153 0,-29-169-16 0,31 132-34 15,7-5-65-15,1-3-5 0,0-2 22 0,7 0 20 16,-3-3-3-16,4 3-3 0,-1 4-13 0,-1 5-8 16,1 7 12-16,-5 7 15 0,-2 3 12 0,-1 6 4 15,-5 3 3-15,1 3-13 0,-4 3-5 16,-1 3 2-16,0 3-15 0,0 0-29 0,0 0-34 15,0 0-43-15,0 1-31 0,-2 2-16 0,-2 4-5 16,2 9 35-16,-6 7 16 0,3 13 21 0,-4 9 10 16,-1 10-24-16,-2 8-8 0,2 5-2 0,0 5-1 15,-3 4-1-15,0 3 3 0,0 3 0 16,-3-2 1-16,2-1 4 0,-1-3-1 0,-1-2 2 16,0-6 2-16,1-2 0 0,-2-3 5 0,1-1 2 15,-1-7-1-15,-1-2 0 0,5-3-7 16,-3-4-1-16,5-3-6 0,-1-3-5 0,2-5 0 15,1-5-4-15,4-1-2 0,-2-8-5 0,3-3-15 16,0-5-34-16,3-5-54 0,1-1-111 16,1-4-238-16,4 0-463 0,-2-3-476 0</inkml:trace>
  <inkml:trace contextRef="#ctx0" brushRef="#br0" timeOffset="42960.7145">9972 3104 2829 0,'0'0'172'16,"0"0"-132"-16,0 0-3 0,0 0 14 0,0 0 20 15,0 0 26-15,0 0-2 0,0 0-23 0,0 0-34 16,0 0-37-16,0 0-12 0,0 0 4 15,0 0 9-15,-8-55 7 0,35 49 3 0,7-2-3 16,6-2-5-16,6-2 2 0,0 0-2 0,4-3-1 16,0 1 1-16,-4 0 2 0,-2 0 0 15,-5 2 0-15,-5 2 5 0,-4 0-1 0,-8 1 1 16,-2 1 2-16,-10 4 3 0,-1 1 4 0,-6 1 7 16,-3 2 5-16,0 0 3 0,0 0-5 0,0 0-2 15,-2 0-12-15,2 3-9 0,-2 0-5 16,1 3-14-16,-2 4 8 0,1 5 3 0,-1 9 4 15,-2 10 8-15,1 7-4 0,-3 9 1 0,1 2-2 16,-1 3 0-16,-3-2-1 0,2 3-2 0,-1-4 0 16,1 0-3-16,0 1 0 0,-1-1 2 15,0-5-2-15,5 0 2 0,-2-5-1 0,2-1-3 16,-1-5 1-16,2 0-9 0,2-5-3 0,0 0-5 16,1-4-11-16,0-5-12 0,2-3-25 0,1-2-36 15,2-2-56-15,-1-1-107 0,2-2-81 0,-2-3-316 16,-1-3-471-16,1-2 125 0</inkml:trace>
  <inkml:trace contextRef="#ctx0" brushRef="#br0" timeOffset="43168.748">10185 3675 1967 0,'0'0'193'0,"0"0"-45"15,0 0-20-15,0 0 16 0,0 0 30 16,0 0 4-16,0 0-31 0,0 0-57 0,0 0-56 15,0 0-39-15,0 0 1 0,0 0 4 0,0 0 9 16,0 0 18-16,59-53-18 0,-24 45-4 0,5 0 2 16,8-3-4-16,-1 2 0 0,4-2 2 15,0 0-7-15,-1 2-8 0,1 1-21 0,-6 4-93 16,-2 0-132-16,-6 4-229 0,-12 0-440 0,-9 0-462 0</inkml:trace>
  <inkml:trace contextRef="#ctx0" brushRef="#br0" timeOffset="43353.0297">10803 3918 2175 0,'0'0'374'0,"0"0"-273"0,0 0-56 0,0 0 7 16,0 0 32-16,0 0 24 0,0 0-9 0,0 0-24 15,0 0-35-15,0 0-43 0,0 0-24 0,0 0 2 16,0 0-4-16,11 28-63 0,-2-20-167 15,-1-2-469-15,-2-3-576 0</inkml:trace>
  <inkml:trace contextRef="#ctx0" brushRef="#br0" timeOffset="43746.943">11408 3063 2185 0,'0'0'613'0,"0"0"-556"0,0 0 4 16,0 0 10-16,0 0 11 0,0 0 11 0,0 0-11 16,-117-83-20-16,100 83-15 0,1 6-15 0,-1 8-9 15,-1 5-6-15,0 9-5 0,-3 5-4 16,3 5 1-16,1 1-4 0,2 5-1 0,4-3 3 16,0-1-7-16,5-2 0 0,1-1-2 0,5-2-4 15,0-2 8-15,0-2-2 0,8-3 1 0,-1 0 6 16,3-3-4-16,2-6-1 0,0 0 3 15,0-2-2-15,5-4-3 0,-2-4 5 0,2-4-1 16,-1 0-2-16,0-4 3 0,-1-1-1 0,-1 0 2 16,0-7 2-16,-1-3 0 0,1-6 3 0,0-1 0 15,-2-6 1-15,1-3-3 0,-3-3-1 16,-4-5 3-16,0 0-1 0,-3-3 2 0,-3-1-5 16,0-2-2-16,-5 2-4 0,0-1-8 0,-4 4-1 15,-1 6-3-15,1 3-5 0,-1 4-3 0,0 7-9 16,1 3-12-16,1 2-22 0,0 7-31 15,0 3-45-15,3 0-60 0,1 8-71 0,1 6-130 16,3 3-223-16,0-3-352 0,0-3 234 0</inkml:trace>
  <inkml:trace contextRef="#ctx0" brushRef="#br0" timeOffset="44096.2042">11857 3108 2707 0,'0'0'224'0,"0"0"-45"15,0 0-44-15,0 0-24 0,0 0-19 16,0 0-22-16,0 0-24 0,0 0-12 0,0 0-6 16,0 0-13-16,0 0-4 0,0 0-4 0,0 0-2 15,-129 0 2-15,113 28-4 0,1 3 1 16,1 0-1-16,5 3-3 0,4-3-1 0,4 0 1 16,1 0-2-16,4 0-1 0,6 0 4 0,2 1 0 15,6-3-2-15,0-3 1 0,5 0-6 0,-2-6-2 16,4-3 2-16,0-5-2 0,-1-5 5 15,1-2-1-15,-3-5-1 0,-1 0-2 0,-1-3 2 16,-4-6 2-16,0-3 4 0,-2-3 4 0,-3-4-1 16,-1-6 5-16,-4 1-1 0,-1-2 1 0,-2-5 0 15,-3-1-1-15,0-4-3 0,-3 3-1 16,-4-3 0-16,-3 5-4 0,-6 1-2 0,-2 2-1 16,-1 7-4-16,-4 1-1 0,-2 8-5 0,-1 2-8 15,-1 9-14-15,-2 1-19 0,-1 8-74 0,-1 7-138 16,7-2-522-16,7-4-1025 0</inkml:trace>
  <inkml:trace contextRef="#ctx0" brushRef="#br0" timeOffset="90728.4672">3936 4545 478 0,'0'0'85'0,"0"0"-162"0,0 0 49 15,0 0 10-15,0 0-8 0,0 0 0 0,0 0 25 16,125-3 32-16,-95-3 15 0,3 1 5 16,4 1-4-16,4 1-9 0,0 1-8 0,1 2-2 0,4 0-8 15,-2 5 3-15,3 4 4 0,-1 1 0 0,4 3-1 16,0 1-2-16,3 0-4 0,5-2 1 15,0 0-1-15,2-1 2 0,3-4-4 0,1-2-2 16,3-2 10-16,2-1 8 0,4-2 15 0,2 0 9 16,2-5 3-16,3-4-7 0,5-2-7 15,1-1-8-15,4-3-5 0,2-2-5 0,1-2-7 16,1-1-8-16,1-3-6 0,-2 0 3 0,0-2-1 16,2 0 15-16,0-5 3 0,-3 2-1 0,0-3 8 15,-2-2-13-15,0 1 1 0,-4-2 2 16,3-1 8-16,-5-3 8 0,2 1 1 0,-3-5-2 15,-2 4 1-15,-1 1 2 0,-4 2 5 0,2-1 3 16,-6 3-3-16,0-1-5 0,-3 1-3 16,-4 3-3-16,1-2-5 0,-3-2-8 0,-3 0-9 15,-2 1-6-15,-2-3-3 0,-4 1-1 0,-2 0 0 16,-2-4 0-16,-6 1 1 0,-3-2 0 0,-6 2 2 16,-3-1 3-16,-3 1 6 0,-6-1 9 0,-8 3 6 15,-2-3 18-15,-5-1 15 0,-6-2-7 16,-1-3-12-16,-13-2-24 0,-1-3-24 0,-10-4-3 15,0 1-10-15,-7-5 5 0,-5-1 0 0,-4-1 3 16,-8 1 12-16,-1-3-2 0,-6 3-2 0,-6-2-17 16,-5 2-4-16,-4 2 1 0,0 2 2 15,-3-2 19-15,-5-2 0 0,-1 3 2 0,1-1-1 16,-3 1 1-16,-2 4 7 0,0 4-3 0,-8 1 0 16,-4 4-2-16,0 2-3 0,-4 4-2 0,-1 5 1 15,0 6-8-15,-4 4-1 0,-2 7 0 0,0 7-4 16,-3 7 8-16,-2 1-7 0,0 10-3 15,-2 7 4-15,-1 5-2 0,1 7 5 0,1 6 0 16,-6 5 0-16,2 5 3 0,-2 4-3 0,-1 4 2 16,1 7 1-16,-2 5 2 0,1 4 9 15,-3 6 2-15,1 5 5 0,0 6-3 0,0 10-6 16,2 14-2-16,0 9-6 0,3 15 0 0,0 9 1 16,8 2 2-16,6 3 3 0,9-1 0 15,9-1 11-15,7-8 6 0,10-5 9 0,9-8 8 16,10-10 1-16,11-11 0 0,9-15-8 0,8-12-10 15,10-8-10-15,6-8-13 0,5-4-8 0,6-1-6 16,9-6-3-16,4 1-3 0,5-3 3 0,4-1 4 16,6-6 10-16,6-2 14 0,4-6 3 15,6 0 2-15,7-4-6 0,2-3-2 0,5-3-3 16,0-3 5-16,8-3 3 0,2-4-2 0,4-2 3 16,4-3-4-16,0-7 4 0,5-1-2 15,1-3-2-15,1-9 6 0,5-4-7 0,1-1 2 0,1-5-6 16,0-1-6-16,-2-1 3 0,0-4 5 15,-3 0 9-15,1-1-3 0,-2-3 4 0,-2-2-4 16,0-3-6-16,0-6 6 0,-3 0-15 0,0-1 3 16,0-4-3-16,-7-1-5 0,-2 0 14 0,-3-1-8 15,-4 5 3-15,-6 4-2 0,-5 3 2 16,-8 7-1-16,-11 7 1 0,-8 6 4 0,-9 4 0 16,-7 6 2-16,-7 2 3 0,-2 3 7 0,-5 3-1 15,-1 0-12-15,0-2-10 0,-3 1-20 16,-4-1-26-16,0-3-30 0,-1 2-50 0,-2-2-92 15,-4-3-230-15,5 4-482 0,5 0 3 0</inkml:trace>
  <inkml:trace contextRef="#ctx0" brushRef="#br0" timeOffset="91579.8577">7853 2832 370 0,'0'0'140'16,"0"0"-113"-16,0 0-53 0,0 0-1 15,0 0 26-15,0 0 47 0,0 0 56 0,0 0 60 16,0 0 40-16,0 0 16 0,0 0-8 0,-115-57-32 16,115 56-23-16,0 1-24 0,0-1-25 15,0 1-26-15,0 0-26 0,1-2-23 0,6 1-4 16,-3-2 12-16,7-2 6 0,7 0 26 0,2-2 20 15,10-6 11-15,3-1 20 0,7-4 1 0,7-3-12 16,3-4-9-16,3-3-17 0,0-1-14 16,5-2-14-16,-4 1-16 0,3 1-9 0,-4-1-8 15,-1 3-7-15,0 2-3 0,-3 0 0 0,-6 1 1 16,-2 3 2-16,-3 0 2 0,-2 3 1 0,-3 0 0 16,-5 1 1-16,-2 0-3 0,2 1-2 15,-4 4-6-15,3 0-7 0,-3-2 2 0,0 4-4 16,-2 0 3-16,-2 3 4 0,-6-1-5 0,1 2 2 15,-4-1 1-15,-1 2-1 0,-2 0 2 0,-2 2 0 16,0 0-2-16,-2 0-3 0,-3 0 2 0,3 0 2 16,-4 1 2-16,0 2 6 0,0 0-2 0,0 0-2 15,0 0-2-15,0 0-3 0,0 0-2 16,-3 0-1-16,2 0-4 0,1 0-3 0,-1 0-6 16,0 0-15-16,-2-4-20 0,-3-4-38 0,0-1-67 15,-3-1-75-15,-1 1-101 0,1 1-277 16,2 4-653-16</inkml:trace>
  <inkml:trace contextRef="#ctx0" brushRef="#br0" timeOffset="92673.9242">9843 1371 1232 0,'0'0'116'0,"0"0"-15"16,0 0-20-16,0 0 9 0,0 0 28 0,0-161 30 15,8 127 7-15,2-1-6 0,1 1-24 16,2 2-40-16,2 1-25 0,2 2-18 0,3 3-16 15,-1 3-8-15,0 0-10 0,1 5-4 0,-2 4-4 16,0 3-2-16,-5 2-1 0,-1 2-1 16,-2 3-1-16,0 2-1 0,-1 1 0 0,-1 1-2 15,-4 0-1-15,4 0-1 0,-2 4-1 0,-1 1 1 16,1 3 0-16,-2 0 0 0,-1 4 0 0,0 2 1 16,-2 2 2-16,-1 6 1 0,0 3 3 15,-7 3 1-15,0 3 5 0,-6 5 5 0,2 4-2 16,-5-2-3-16,1 3-2 0,-4 0-1 0,3-3 6 15,-1-1 1-15,0-1-3 0,3-2-2 0,3 0-3 16,-2-3 2-16,6-1-1 0,0-2-1 0,3-2-2 16,0-3-2-16,4-2-5 0,0 0 1 0,2-3 0 15,4-3 0-15,2-1-1 0,0-2 4 16,3-1 1-16,1-2 3 0,1-2 8 0,3-3 4 16,1-2-3-16,0-2 3 0,3 0-4 0,-1-3-2 15,2-5 7-15,0-1-3 0,-1-1-3 0,0 1 0 16,-2-2-1-16,-5 2 2 0,1-1 7 15,-4-1 1-15,-1 0 3 0,-3 2 3 0,-4 0 4 16,1 1 2-16,-3 2 1 0,0-1-3 0,0 3-1 16,-5-1-5-16,-1 2-6 0,-2 1-9 15,0 2-12-15,-3 0-8 0,-2 0 0 0,0 1 2 16,-1 6 6-16,-3 4 4 0,1 1-1 0,1 4 0 16,0-1-1-16,0 1 1 0,4 0 3 15,0 1 0-15,1 0-4 0,1 0 1 0,0 1-1 16,5-2-2-16,-1-1-3 0,4-1-6 0,1-1-6 15,0-3-8-15,1-1-1 0,6 0 4 0,1-3 6 16,1 1 10-16,3-3 6 0,-1 1 2 0,1-3 4 16,5-2-1-16,-3 0 0 0,5 0-7 0,-1-2-10 15,-2-1-19-15,2-2-55 0,-1 1-133 16,0-3-171-16,-1 3-198 0,-4-1-239 0,-3 2 677 16</inkml:trace>
  <inkml:trace contextRef="#ctx0" brushRef="#br0" timeOffset="92845.7271">10400 1600 2543 0,'0'0'91'0,"0"0"-49"16,0 0 45-16,0 0 38 0,0 0 17 0,0 0-8 16,0 0-47-16,0 0-39 0,0 0-22 0,0 0-16 15,0 0-11-15,0 0-16 0,0 0-33 16,-20-52-81-16,20 50-153 0,0 2-660 0,0 0-797 0</inkml:trace>
  <inkml:trace contextRef="#ctx0" brushRef="#br0" timeOffset="117320.1755">4535 6971 1590 0,'0'0'175'0,"0"0"-36"0,0 0-20 0,0 0 8 16,0 0 30-16,0 0 18 0,0 0 0 0,0 0-8 15,0 0-17-15,0 0-22 0,0 0-29 0,0 0-28 16,9-124-26-16,-11 124-19 0,2 0-14 16,-2 0-18-16,1 5-10 0,1 6 1 0,0 6 2 15,0 10 11-15,0 8 9 0,0 7 0 0,0 6 0 16,0-1 1-16,1 2-4 0,4 0 0 0,-2 0 0 15,0-2-5-15,1-3 1 0,0-2-1 16,0-1 1-16,1-2 2 0,-1 2 1 0,3-2 0 16,-2 0-2-16,1-4-4 0,0-1-5 0,-1-5-4 15,3-3-8-15,-5-3-11 0,3-3-14 0,-4-2-16 16,0-4-21-16,1-3-24 0,0-3-30 0,-2-2-28 16,-1-3-36-16,0-1-43 0,0-2-54 0,0 0-214 15,0 0-328-15,0-2 246 0</inkml:trace>
  <inkml:trace contextRef="#ctx0" brushRef="#br0" timeOffset="117746.8435">4514 7510 1217 0,'0'0'385'16,"0"0"-129"-16,0 0-82 0,0 0-26 15,0 0-15-15,0 0-16 0,0 0-28 0,0 0-20 16,0 0-23-16,0 0-18 0,0 0-11 0,0 0-5 15,0 0-3-15,0 0-1 0,95-104 0 0,-70 92 0 16,3-2-3-16,2-2 1 0,3 1 0 16,1-2-3-16,-1 0 3 0,0-3-3 0,-2 3 1 15,-1-1 1-15,-3 0 1 0,-5-3 2 0,-2 3 6 16,-2 0 4-16,-6-2 12 0,-1 0 21 16,-3 1 17-16,-2 1 17 0,-2 0 9 0,-3 2-6 0,-1 1-15 15,0 2-9-15,0 3-7 0,-3-2 0 16,-2-1 5-16,2 3-3 0,-2 0-6 0,1 3-15 15,1 3-1-15,1 4-5 0,0 0-4 0,2 0-5 16,-1 0-12-16,1 0-8 0,0 4-14 0,-1 0-4 16,1 7-2-16,-1 6 3 0,1 9 8 15,-1 5 6-15,1 6-2 0,0 1 2 0,0 1-3 16,0-1 0-16,3 0 1 0,2-1 2 0,0 2-2 16,2-3-1-16,3 0-1 0,0-3-1 0,0 0 3 15,2-5 0-15,-2-1 0 0,1-4-2 16,0-1-8-16,-1-3-7 0,0-2-17 0,-1 0-19 15,-3-3-25-15,0-2-58 0,0-2-69 0,-2 0-72 16,1-1-177-16,-2-3-485 0,-2-3-560 0</inkml:trace>
  <inkml:trace contextRef="#ctx0" brushRef="#br0" timeOffset="118336.1769">5453 6952 2560 0,'0'0'169'0,"0"0"-35"16,0 0-24-16,0 0-7 0,0 0 0 15,0 0-18-15,0 0-31 0,0 0-23 0,0 0-8 16,0 0-3-16,0 0 2 0,0 0-4 0,0 0-6 16,31 177-3-16,-21-133 2 0,2 0 0 0,-3 2 3 15,-1 2-3-15,-2-4-4 0,-1 1-2 16,-1-3-1-16,0-1 2 0,-2-3-1 0,0-4 1 15,2-2-4-15,-2-5 0 0,-1-2-2 0,0-5 0 16,0-2 4-16,2-5-5 0,-1-2 1 0,-2-5-2 16,2-3-2-16,-2-2 5 0,0-1 5 15,0 0 7-15,0 0 9 0,0 0 0 0,0-1 3 16,0-5-6-16,-4-8-5 0,-2-5-3 0,-2-5-8 16,-2-4 1-16,-2-4-5 0,2-2 2 15,-2-5-1-15,1-2 0 0,3-4 0 0,0-2-1 16,-1-2 0-16,3-5-1 0,0 2 2 0,2-1 0 15,0 1 0-15,2 1 0 0,2 3 0 0,-1 3 0 16,1 6 2-16,0 2-1 0,0 5 2 0,1 2-1 16,0 5-4-16,4 1-2 0,-1 4-6 15,4 3 1-15,-3 4-2 0,7 1-1 0,0 1 2 16,4 3-4-16,1 0 2 0,1 4 1 0,2 1 2 16,0 3 0-16,0 0 2 0,-1 0-1 0,0 6-3 15,0 3 1-15,-1 4 3 0,1 2-1 0,-5 3 5 16,3 0-4-16,-5 4-3 0,0 1 1 15,-2 0-5-15,-2 3 4 0,-2 3 0 0,-1 0-3 16,-3 2-3-16,-2 0-7 0,0-2-5 0,-3 1 0 16,-7-5 6-16,0 1 7 0,-6-2 8 15,-2-3 5-15,-4 0-2 0,-3 0 4 0,-1-2 0 16,-1-1 1-16,-2 1 2 0,-1 0-3 0,1-4 1 16,6-2-3-16,0 0-4 0,8-2-20 0,5-5-73 15,7-2-116-15,3 0-106 0,3-1-181 16,6-3-441-16,-4 1-241 0</inkml:trace>
  <inkml:trace contextRef="#ctx0" brushRef="#br0" timeOffset="118807.1753">6223 6835 2105 0,'0'0'361'0,"0"0"-103"16,0 0-54-16,0 0-19 0,0 0-13 0,0 0-31 15,0 0-38-15,0 0-27 0,0 0-18 16,0 0-17-16,0 0-6 0,0 0-5 0,0 0-2 16,0 0-4-16,-1-45-6 0,-6 45-8 0,1 4-6 15,-5 0-3-15,-1 4-3 0,-1 3 0 16,-2 0-3-16,-2 3 2 0,-1 3 0 0,0 1 3 16,4-1-1-16,-4 2 2 0,5 0-4 0,-1-2-1 15,2 1 0-15,4-3-5 0,1 0 2 16,2 1-3-16,4-2-1 0,1 0-2 0,0-1 2 15,7-1 1-15,2 2 3 0,-1-1 4 0,5 1-1 16,0-2 0-16,4 1 0 0,1 1 2 0,3 0 0 16,3 0 1-16,2 2-1 0,4-3-1 0,3 1 0 15,0-2 0-15,-1-1 2 0,3 0-2 16,-1 0 0-16,-3 0-3 0,-2-3 1 0,-2 3-1 16,-2 0 3-16,-3 1 0 0,-1-1 2 0,-3 2 2 15,-4-3-3-15,-2 0-2 0,-5 1 0 0,0-1 3 16,-6-1-2-16,-1 0 6 0,0 1 1 0,-2 0-1 15,-7 2 1-15,-3 0 0 0,-6 2 1 16,-5 0-3-16,-5-1 0 0,-7-1-1 0,-3-2-3 16,-5 1 1-16,-3-2 0 0,-2-1-2 0,2 0 0 15,0-2-6-15,3 0-3 0,4-1-14 0,7-4-20 16,2 1-28-16,7-2-60 0,5 0-93 16,3-2-134-16,7-2-381 0,2-1-991 0</inkml:trace>
  <inkml:trace contextRef="#ctx0" brushRef="#br0" timeOffset="119338.8323">7416 7204 1501 0,'0'0'289'16,"0"0"-98"-16,0 0 0 0,0 0 36 0,0 0 21 16,0 0-25-16,0 0-54 0,0 0-41 0,0 0-31 15,0 0-18-15,0 0-17 0,0 0-22 0,0 0-4 16,-13-1 3-16,31 1 9 0,5 0 11 0,7 0-3 15,9-2-6-15,3-3-11 0,9-3-4 0,2-1-4 16,6-4-5-16,2 1 3 0,1 0-5 0,4-2-2 16,-2 1-1-16,-1 0-7 0,-2 1-3 15,-2 1-5-15,-9 2-3 0,-7 1-2 0,-6 0-3 16,-8 2-1-16,-8 2-6 0,-7 1-4 0,-4 0-8 16,-2 1-10-16,-5 1-10 0,-3-1-14 15,1 1-15-15,-1 1-22 0,0 0-46 0,0 0-76 16,0 0-101-16,0 0-281 0,0 0-738 0</inkml:trace>
  <inkml:trace contextRef="#ctx0" brushRef="#br0" timeOffset="120610.2267">9181 6299 1921 0,'0'0'130'0,"0"0"12"16,0 0 10-16,0 0 27 0,0 0 24 0,0 0-25 15,0 0-38-15,0 0-42 0,0 0-40 0,0 0-32 16,0 0-21-16,0 0-17 0,-21-41-2 16,21 55 3-16,0 5 9 0,0 8 15 0,5 7 4 15,-1 4-4-15,-2 5-1 0,0 0-1 0,3 1-1 16,-4 1 3-16,0-2 0 0,0 0 0 0,-1 1 1 15,0-4 4-15,0 0 0 0,0-3 5 0,0-2 1 16,-1-1 0-16,0-4 2 0,-1-2-4 0,0-1-1 16,0-5-3-16,1-2-5 0,0-3-2 15,1-1 0-15,0-6-3 0,0-1 2 0,-1-3 0 16,1-1-2-16,0-2 2 0,0-3 2 0,0 0 2 16,0 0 5-16,0 0 9 0,0 0 7 15,0 0 3-15,0-3 8 0,0-2 6 0,0-5-7 16,1-8-6-16,-1-9-16 0,0-7-16 0,0-7-6 15,1-6 1-15,2-4 0 0,0-6-3 16,-1-2 1-16,0-6-1 0,1-2 2 0,0 0 2 16,-2 3-1-16,0 6 0 0,-1 4-1 0,1 11 0 15,-1 6 1-15,0 9-1 0,0 8 1 0,0 7-1 16,0 4-2-16,0 4 0 0,0 4-6 16,0 1-7-16,0 0-3 0,0 0-8 0,1 7 0 0,6 5 8 15,1 6 5-15,2 9 10 0,2 3 3 16,1 6-1-16,-1 2 0 0,4 0-1 0,-4 1 0 15,3-4 0-15,-1-1 1 0,-1-2 0 0,0-4 0 16,0-4 0-16,-2-2-2 0,0-2-2 0,0-3 2 16,-2-3 0-16,-1-1 0 0,-4-5-1 15,4-4-3-15,-5-2 1 0,1-2-1 0,-1 0 7 16,0-2 4-16,3-2 1 0,-2-4 2 0,6-5-4 16,-1-1 5-16,1-5 3 0,1-2 1 0,-1-2 0 15,-1-3-4-15,1-4-2 0,-4 0-1 16,1-1 1-16,-2 0 0 0,-2 2 0 0,-1 6-1 15,-1 4 0-15,-1 6 3 0,2 7 1 0,-2 3 1 16,0 1-4-16,0 2-5 0,0 0-8 16,0 5-6-16,0 4 0 0,0 9 3 0,0 9 4 15,0 5 6-15,0 6-2 0,5 3 1 0,-2 1 0 16,3 1-1-16,-3-1 6 0,3 0-6 0,-2 0 1 16,0-2-1-16,3-3-4 0,0-1 3 0,-1-2-1 15,0-2-11-15,4 1-9 0,-2-2-17 16,-2-4-22-16,1-2-20 0,0-5-40 0,-3-4-78 15,2-4-96-15,-3-2-148 0,-1-4-535 0,2-3-691 0</inkml:trace>
  <inkml:trace contextRef="#ctx0" brushRef="#br0" timeOffset="120870.7178">9829 6328 1764 0,'0'0'966'0,"0"0"-718"0,0 0-96 0,0 0-52 15,0 0-31-15,0 0-15 0,0 0-18 0,0 0-11 16,0 0 3-16,0 0 9 0,0 0 13 0,0 0 0 16,0 0-11-16,2 197-14 0,5-151-7 15,-2 1-5-15,1 1 2 0,-3 0-1 0,3-4-2 16,-2 1-3-16,-3-4-1 0,3-1-3 0,-3-2 0 16,-1-1-1-16,0-2-2 0,0-1 0 0,0-5 0 15,-1-2 0-15,-4-4-6 0,2-4 2 16,-3-3-5-16,4-2-5 0,-1-5-9 0,-2-3-21 15,4-1-21-15,-2-4-20 0,2-1-21 0,-2 0-65 16,0-6-101-16,2 0-299 0,0 0-854 0</inkml:trace>
  <inkml:trace contextRef="#ctx0" brushRef="#br0" timeOffset="121237.7221">10085 6352 3073 0,'0'0'125'16,"0"0"-72"-16,0 0-13 0,0 0-1 15,0 0 4-15,0 0-1 0,0 0-17 0,0 0-8 16,0 0-8-16,0 0-6 0,0 0 5 0,0 0-3 16,0 0-1-16,0 0-2 0,-90 180 1 0,75-149-2 15,-1 0-2-15,-2-2 4 0,1 1-3 16,1-3 2-16,1-4-1 0,2-1-1 0,1-3 1 15,2 0-1-15,3-2 0 0,1-3 0 0,1-4-1 16,2 0-2-16,0-5 1 0,2 0-2 0,1-1-3 16,0 0 1-16,0 0-2 0,1 2 2 0,3 2 4 15,4 1 2-15,2 2 4 0,2 0 5 16,1 0 2-16,4-2 0 0,2 1 1 0,2 0-4 16,0-1-2-16,0-1-3 0,4 1 0 0,-2-1-1 15,0-2 2-15,3 2-1 0,-2-4-3 0,2 2-4 16,-3-1-9-16,-2-1-14 0,0 1-34 15,-2-2-61-15,-1 0-82 0,0 0-103 0,-5-1-260 16,-5-2-739-16</inkml:trace>
  <inkml:trace contextRef="#ctx0" brushRef="#br0" timeOffset="121664.0468">10315 6440 2835 0,'0'0'168'16,"0"0"-47"-16,0 0-44 0,0 0 2 0,0 0 4 16,0 0-13-16,0 0-23 0,0 0-19 0,0 0-13 15,0 0-6-15,0 0-4 0,0 0 0 16,133-163-1-16,-111 150-1 0,-2 2-2 0,-5 2 1 16,-1 0 1-16,-4 2-1 0,-4 3 2 0,-1 1 2 15,-3 0 2-15,-1 3 2 0,-1 0 4 0,0 0 5 16,0 0 5-16,0 0 2 0,0 0 1 0,0 0-4 15,0 0-6-15,0 0-5 0,0 0-5 16,0 0-4-16,0 0 0 0,-1 0-1 0,1 0 0 16,0 0 2-16,-1 0 1 0,1 1-1 0,-1 1 2 15,0-1-1-15,0 1-2 0,-2 1 0 0,1 3-6 16,2 5 5-16,-2 6 8 0,0 9 10 16,-2 6 8-16,1 4 1 0,0 2-2 0,-2 1-2 15,3 2-1-15,0 3-1 0,1 2-3 0,1 2 1 16,0-2-1-16,0 1-1 0,2-2-1 15,1-4-9-15,3-4-3 0,-3-1-3 0,1-5-3 16,1-3 0-16,-2-1 0 0,1-3 0 0,-1-1 0 16,-2-3-5-16,5-4-8 0,-4-2-22 0,0-6-30 15,1 0-58-15,0 0-35 0,-2-4-62 0,0-1-111 16,0-1-272-16,-1-1-1204 0</inkml:trace>
  <inkml:trace contextRef="#ctx0" brushRef="#br0" timeOffset="122264.1329">11597 6175 1566 0,'0'0'400'15,"0"0"-129"-15,0 0-96 0,0 0-10 0,0 0 25 16,0 0 8-16,0 0-20 0,0 0-37 0,0 0-43 16,0 0-34-16,0 0-29 0,0 0-13 15,0 0-13-15,0 0-7 0,-14-69-4 0,14 77-4 16,0 4 3-16,0 9 6 0,0 7 1 0,0 5 9 15,0 6-1-15,0 4-2 0,-1 3 3 16,-1 2-6-16,0 1 0 0,0 2 2 0,-2-3 6 16,3 2 2-16,-2-4 1 0,2-5 0 0,1 1-5 15,0-7-2-15,0-3-1 0,2-4-2 0,2-2 3 16,3-5-1-16,-1-1 0 0,1-3 0 16,3-2-3-16,0-2 3 0,0-4 1 0,4-3 0 15,0 0 4-15,3-3-2 0,1-1 0 0,4-2-4 16,3 0 2-16,1-6-5 0,0-4-2 0,3 1 0 15,-4 0-4-15,1-2-5 0,0 1-8 16,-2-1-21-16,-6 0-28 0,1 2-37 0,-4 0-60 16,-3 1-100-16,0 0-166 0,-5 2-610 0,-3 3-706 0</inkml:trace>
  <inkml:trace contextRef="#ctx0" brushRef="#br0" timeOffset="122596.7754">12390 6022 2893 0,'0'0'150'0,"0"0"-24"0,0 0-37 16,0 0 17-16,0 0 15 0,0 0-3 0,0 0-27 15,0 0-31-15,0 0-22 0,0 0-20 0,0 0-18 16,0 0-7-16,0 0-3 0,0 0 3 0,-69-22 1 15,57 57 7-15,-1 5 0 0,1 0-1 0,-1 1 2 16,2 3-2-16,1 2 1 0,-2-1 0 16,4 3-1-16,-1-2 0 0,4-1 1 0,-1-1 1 15,6-4-1-15,0-1-3 0,0-4-1 0,8-1-3 16,2-3 0-16,2-3 1 0,5 0 0 16,3-5 0-16,3-2-1 0,1-4 2 0,5-3-2 15,1-3-1-15,2-3-6 0,2-3-24 0,-2-5-31 16,-1 0-46-16,-3 0-78 0,-3-7-95 0,-8 1-288 15,-7 0-932-15</inkml:trace>
  <inkml:trace contextRef="#ctx0" brushRef="#br0" timeOffset="123212.1776">12170 6574 2696 0,'0'0'148'0,"0"0"-61"0,0 0-29 0,0 0 12 16,0 0 14-16,0 0 2 0,0 0-28 16,0 0-22-16,0 0-15 0,0 0-18 0,126-56-1 15,-90 43-7-15,5-2 0 0,0-2 0 0,5-3-2 16,0-1-2-16,3-3-12 0,-3 0-16 0,1-2-15 16,-5-2 2-16,-2 0 9 0,0 1 22 15,-8 1 21-15,-3-1 9 0,-4 3 11 0,-4 1 10 16,-5 1 9-16,-3 4 9 0,-6 1 10 0,-3 2 8 15,0 3 10-15,-4 1 3 0,0 3 0 0,-1 0-10 16,-5 4-10-16,3 0-9 0,0 3-13 0,1 1-6 16,-1 0-10-16,1 0-10 0,-2 1-11 15,-1 9-7-15,-5 5-2 0,-1 7 3 0,-4 6 7 16,-1 4 2-16,0 3-1 0,2 2-2 0,-2 3-1 16,2 0 3-16,3 0 3 0,-3 1 1 0,3-1 4 15,-2 0-2-15,3-4-2 0,0 0 1 16,2-4-6-16,2-4 2 0,-1-2 0 0,5-6-4 15,1-2 2-15,-1-4-3 0,2-3 1 0,0-4-2 16,0-2 4-16,0-3-2 0,0-2 0 16,0 0 4-16,0 0 1 0,0 0 4 0,3-2 4 15,-3-4 7-15,1-2 1 0,1-6-2 0,0-7-20 16,-1-5 0-16,2-4 0 0,-2-3 0 16,1-3 0-16,1 0 0 0,1-4 0 0,-2-1 0 0,3-4 0 15,-1 2 0-15,2 0 0 0,0 2 0 16,2 3 0-16,-5 8 0 0,2 5 0 0,-2 8 0 15,0 7 0-15,-1 4 0 0,-1 3 0 0,-1 3 0 16,2 0 0-16,-2 0-6 0,0 3-4 0,2 6 4 16,2 4 1-16,3 6 4 0,1 4 4 0,2 6-1 15,1 2-2-15,-1 3 1 0,1-1 1 16,1 3-3-16,2 1 2 0,1-2-3 0,0 2-3 16,1-3-6-16,-1-1-8 0,-1-2-18 0,-4 0-29 15,-3-4-24-15,-3 1-44 0,0-1-84 16,-4 4-83-16,0-9-333 0,0-8-1176 0</inkml:trace>
  <inkml:trace contextRef="#ctx0" brushRef="#br0" timeOffset="123931.9871">12553 6595 2751 0,'0'0'87'0,"0"0"-11"16,0 0 26-16,0 0 13 0,0 0 0 0,0 0-24 15,0 0-61-15,0 0-15 0,0 0-2 0,0 0 1 16,146-129 0-16,-95 106-2 0,2 1-2 0,1-2-2 16,0 3-2-16,-3 0 1 0,-4 2 5 0,-4 2 5 15,-6 2 8-15,-5 4 8 0,-3 2 5 16,-5 3 1-16,-7 3-3 0,-2 1-7 0,-5 2-7 16,0 2-5-16,-3 6-1 0,-1 3-1 0,1 6 2 15,-2 5-2-15,1 3-2 0,-1 4 2 0,0 2-4 16,-2-1-3-16,2 2-3 0,-3-2-1 15,0-5-2-15,-1 2 2 0,1-2-1 0,-1-3-1 16,-1-2 0-16,2-1-1 0,-2-4 1 0,0-1 1 16,1-4-2-16,-1-2 1 0,0-3 1 15,0-2-2-15,0-2 3 0,0-1-1 0,1 0 1 16,-1 0 2-16,0 0 1 0,0 0 5 0,1 0 2 16,-1-3 2-16,0-3-6 0,0-3-1 0,0-4-6 15,0-1-6-15,-1-2 5 0,0-1-2 16,0-1-1-16,-2-2 2 0,1 0-5 0,1 0 0 15,0 0 6-15,0-1 0 0,0-1 3 0,-2-3 1 16,2 1-5-16,-3-2-1 0,3-2-1 0,-1 1 0 16,-3-1 1-16,2-2 1 0,2 5-1 0,-2 0 5 15,1 2-3-15,-1 3 2 0,2 3 2 16,0 0-4-16,-2 3 0 0,2 4-1 0,-2-1 1 16,2 2 0-16,0 3 1 0,0-2-3 0,0 4 0 15,-1-1 2-15,2 2-3 0,0 1 2 0,0 1-2 16,0 1-5-16,0 0-1 0,0 0-5 15,0 0-2-15,0 0-1 0,2 0-2 0,-1 0 0 16,0 0-3-16,1 0 0 0,2 0 9 0,2 0 5 16,2 0 8-16,3 3 0 0,1 1-4 0,4 3 1 15,-3 0-4-15,6 1 5 0,0 2 0 16,1 3 0-16,1-1 1 0,-1 4-2 0,1 1-1 16,0 2 2-16,-2 4-1 0,2 2 1 0,-1 2 2 15,-3 3-3-15,0 2 1 0,0 2 3 16,-4 0-3-16,-3-1 1 0,-1 3 1 0,0-3-4 15,-6 0 4-15,-1 1 2 0,-2-6-3 0,0 2 3 16,-4-6 0-16,-5 2-2 0,-1-3 0 0,-1-1 3 16,-3-1-4-16,-3-1 1 0,-4-3 0 0,0-1-10 15,0-5-5-15,-5 0-12 0,2-3-20 0,-4-2-19 16,3-1-31-16,-3-4-33 0,7-1-63 16,0 0-90-16,6-1-324 0,7-2-983 0</inkml:trace>
  <inkml:trace contextRef="#ctx0" brushRef="#br0" timeOffset="124245.2033">13867 6042 2620 0,'0'0'421'0,"0"0"-189"16,0 0-65-16,0 0-28 0,0 0-11 0,0 0-16 15,0 0-33-15,0 0-30 0,0 0-21 0,0 0-12 16,0 0-10-16,0 0-8 0,0 0 4 15,0 0-3-15,-43 28 4 0,29-1 3 0,0 2-3 16,1 5 1-16,-3 1-1 0,4 3-2 0,-3 4 2 16,2 1-1-16,2-2-2 0,2 2 1 0,4-3-3 15,-1 0 0-15,4 0-2 0,2-3 1 16,0-2 0-16,6-1 0 0,3-3 1 0,4-3 2 16,0-1 2-16,2-4-3 0,2-2 0 0,4-2 3 15,1-4-5-15,3-3 2 0,-1-4-2 0,5-2-4 16,1-3-8-16,-1-2-12 0,1-1-18 0,-5 0-17 15,2-4-22-15,-7-3-35 0,0-4-67 0,-5-2-115 16,-4 4-440-16,-5 1-1064 0</inkml:trace>
  <inkml:trace contextRef="#ctx0" brushRef="#br0" timeOffset="124407.1487">13664 6512 3021 0,'0'0'201'15,"0"0"-95"-15,0 0-49 0,0 0 10 0,0 0 16 16,0 0 2-16,0 0-16 0,0 0-31 0,0 0-26 16,0 0-8-16,0 0-13 0,161-59-17 0,-107 48-37 15,7-1-101-15,8-2-174 0,-17 5-631 16,-15 3-858-16</inkml:trace>
  <inkml:trace contextRef="#ctx0" brushRef="#br0" timeOffset="124582.1702">15073 6117 3286 0,'0'0'139'0,"0"0"-49"15,0 0 0-15,0 0 14 0,0 0 6 16,0 0-21-16,0 0-35 0,0 0-31 0,0 0-16 0,0 0-13 16,0 0-12-16,0 0-20 0,0 0-36 15,-2-16-50-15,4 16-84 0,1 0-87 0,-3 0-248 16,1 0-1045-16</inkml:trace>
  <inkml:trace contextRef="#ctx0" brushRef="#br0" timeOffset="124951.8944">12797 5673 2042 0,'0'0'971'0,"0"0"-851"0,0 0-21 0,0 0-13 16,0 0 12-16,0 0 4 0,0 0-9 15,0 0-25-15,0 0-23 0,0 0-19 0,0 0-15 16,0 0-3-16,0 0 1 0,144-101 6 0,-84 87 0 15,11 3 5-15,12-1 1 0,14-1-5 0,10 2 0 16,13-3-3-16,6 1-4 0,8 1 2 16,4 1-4-16,3 3 0 0,-6 4-5 0,-4 1-2 15,-10 3-4-15,-12 0-6 0,-13 0-2 0,-7-1-12 16,-15-1-7-16,-8-2-12 0,-16-3-14 16,-13 1-5-16,-10-2-7 0,-13 2-7 0,-7-2-43 15,-7-1-76-15,-8 0-130 0,-2 1-416 0,0 2-752 0</inkml:trace>
  <inkml:trace contextRef="#ctx0" brushRef="#br0" timeOffset="127089.1074">14418 6101 2084 0,'0'0'59'16,"0"0"-14"-16,0 0 6 0,0 0 22 0,0 0 29 15,0 0 22-15,0 0-6 0,0 0-20 0,0 0-28 16,0 0-35-16,0 0-29 0,0 0-23 0,-11-35 6 15,9 50 4-15,-3 7 12 0,-2 7 16 0,0 5-4 16,2 6 2-16,-2 4-2 0,-1 2-1 0,6 4-1 16,0-2 1-16,1 0 2 0,1 0-1 15,0-4-2-15,0-1-4 0,0-3-2 0,0-3-3 16,0-1-1-16,2-4-3 0,0-5 1 0,3-3 0 16,-1-3-2-16,-3-6 1 0,3-6 0 15,-2-5 0-15,-1-2 9 0,0-2 10 0,0 0 12 16,0 0 13-16,-1 0 2 0,0-5 5 0,0-2 10 15,0-7-11-15,0-6-6 0,0-8-14 0,0-4-22 16,0-2-3-16,0-4 0 0,-1-2-3 16,0-1-3-16,1-6-1 0,0 0-1 0,0-2-1 15,0-3 2-15,0 1-2 0,1 2 2 0,1 3-2 16,4 3 1-16,-2 6 2 0,4 5-4 0,-4 3 1 16,3 4-7-16,0 6-4 0,2-2-1 0,2 6 1 15,2 3 4-15,3 2 0 0,1 5 1 16,2 2 1-16,1 3-1 0,0 0 1 0,1 1 1 15,-1 5-3-15,0 1 0 0,1 6-4 0,-2-1-6 16,-5 5-9-16,3 3-12 0,-6 0-9 0,-1 2-6 16,-2-1 5-16,-5 2 9 0,-1 2 12 15,-2-1 10-15,0 3 6 0,-3 1 1 0,-5 2 3 16,0-2 3-16,-4 0 3 0,-2 0 4 0,-3-1 1 16,-1-2 3-16,-4 0-2 0,4-1 4 0,-3-2 2 15,-1-1 3-15,6-3 7 0,-1-2 5 16,4-4 7-16,2-1 8 0,2-3 7 0,1-2 2 15,6-1-1-15,-1-2-10 0,3-2-6 0,0-1-8 16,0 2-10-16,2 1 11 0,1 3-4 16,4 0 3-16,3 3 6 0,0 3-6 0,3 1 0 15,3 1-2-15,0 1 0 0,4 1-4 0,0-2 0 16,-1 0 3-16,2-1-6 0,0-1-2 0,0 1 1 16,5-3-8-16,-2 0 1 0,3-2-4 15,0 0-11-15,2-2-18 0,3-1-93 0,2-1-168 16,-10-2-494-16,-8 0-1055 0</inkml:trace>
  <inkml:trace contextRef="#ctx0" brushRef="#br0" timeOffset="127337.0069">15413 6338 3299 0,'0'0'240'16,"0"0"-129"-16,0 0-34 0,0 0-9 15,0 0 12-15,0 0 1 0,0 0-20 0,0 0-30 16,0 0-14-16,0 0-7 0,0 0 0 0,0 0 0 16,0 0-10-16,119-55 0 0,-77 47 0 15,-1-1 0-15,1-1 0 0,0 3 0 0,-5-3 0 16,-6 3 0-16,-2-1 0 0,-7 2 0 0,-5-1 0 16,-5 4 0-16,-4 1-23 0,-5 0-33 0,-3 2-30 15,0 0-30-15,-3 0-37 0,-5 0-70 16,-5 4-122-16,2-1-363 0,3 1-792 0</inkml:trace>
  <inkml:trace contextRef="#ctx0" brushRef="#br0" timeOffset="127548.3324">15302 6597 1559 0,'0'0'667'0,"0"0"-469"0,0 0 12 15,0 0 16-15,0 0 12 0,0 0-2 0,0 0-60 16,0 0-61-16,0 0-32 0,0 0-13 15,0 0 1-15,0 0-6 0,0 0-8 0,141-44-13 16,-96 31-15-16,-2 1-10 0,0-1-10 0,-3 3-5 16,-4 1-5-16,-5 1-4 0,-7 0-3 0,-6 2-7 15,-5 3-13-15,-4-2-27 0,-2 4-35 16,-2-1-61-16,-2 1-143 0,1-1-258 0,-3 2-1025 0</inkml:trace>
  <inkml:trace contextRef="#ctx0" brushRef="#br0" timeOffset="128133.4004">16813 5834 0 0,'0'0'0'0,"0"0"0"0,0 0 136 0,0 0 44 16,0 0 73-16,0 0 15 0,0 0-17 0,0 0-40 15,0 0-89-15,0 0-58 0,0 0-31 0,0 0-21 16,17-85-18-16,-22 85-33 0,3 0-71 16,-1 0-426-16,2 0-303 0</inkml:trace>
  <inkml:trace contextRef="#ctx0" brushRef="#br0" timeOffset="129195.5879">14640 5995 2099 0,'0'0'-22'0,"0"0"-11"15,0 0 30-15,0 0-25 0,87 157-10 0,-49-125-6 16,8-3 8-16,6-3 12 0,4-1 18 16,5-4 17-16,5-2 19 0,4-2 22 0,3-2 29 15,8-2 34-15,6-3 31 0,5-1 11 0,5-3-6 16,9-4-23-16,5-2-28 0,3 0-18 15,-1-11-11-15,-1-1-6 0,-1-6 1 0,-6-4-4 16,-2-4-5-16,-6-5-6 0,-4-4-6 0,-4-6-1 16,-6-6 0-16,-6-3 1 0,-6-10-2 0,-8-3 0 15,-8-4-8-15,-6-5-5 0,-10-7 3 0,-8-8-2 16,-10-8-4-16,-3-12-5 0,-12-11-13 16,-4-7-7-16,-7-9-2 0,-13-6-2 0,-9-4-4 15,-11-3-7-15,-11 3 0 0,-12 3-3 0,-10 3 1 16,-7 3 3-16,-13 8 5 0,-7 5 4 0,-11 5 1 15,-8 5 2-15,-5 8-4 0,-8 4 2 16,-4 9 2-16,-7 9 0 0,-2 9 3 0,-5 5 0 16,2 7-2-16,-4 9-1 0,-3 7 0 0,-6 12-3 15,-1 7-2-15,-6 5-4 0,3 10 3 0,4 3 2 16,3 5 2-16,6 3 4 0,5 0-3 16,11 0 0-16,5 3 1 0,11 2 3 0,10 1-1 15,9 0-3-15,12 0 0 0,11 3 0 0,9-1-2 16,11-1 2-16,9-2 0 0,12 0 2 0,7-2-2 15,12 0 2-15,5-3-1 0,6 0-2 16,5 0-4-16,0 0-3 0,0 0-2 0,0 0-1 16,2 0 6-16,1 0-2 0,0-2 1 0,-1 1-1 15,-2 1-6-15,2-2-3 0,-1 2-6 16,2 0-12-16,0 0-10 0,-1 0-6 0,3 0-13 16,3 3-32-16,0 5-58 0,2 3-66 0,1 0-82 15,2 2-220-15,-4-4-544 0,-3-1 120 0</inkml:trace>
  <inkml:trace contextRef="#ctx0" brushRef="#br0" timeOffset="129664.2216">13668 2612 2553 0,'0'0'216'16,"0"0"-169"-16,0 0-13 0,0 0-18 0,0 0-9 15,0 0-8-15,0 0-1 0,0 0-2 16,0 0 2-16,0 0 1 0,-149-64 1 0,100 70 0 16,-2 3 1-16,-7 4 3 0,-1-1 2 0,-2 1 7 15,1 2 5-15,-1 0 10 0,3 2 7 0,-2 2 3 16,0 1-1-16,3 2-6 0,2 1-8 16,0 2-5-16,5-1-1 0,4 1-6 0,4 1-2 15,3 0 1-15,4 2-6 0,3 0-1 0,3-1-1 16,4-1-4-16,7-2-2 0,3-3-3 15,5-3-2-15,2 1-1 0,5-2 3 0,2 1 3 16,-1-1-1-16,2 0 3 0,0 0 0 0,4 0 2 16,6 1 3-16,0 0-1 0,1 2 2 0,5 2 2 15,3-1 8-15,2 2 2 0,4 1 2 16,2 1-3-16,3 2-1 0,4-1-4 0,-1 1-1 0,5-1 0 16,0 2-1-16,1-2 5 0,0 2 1 15,-2-5 5-15,2-4-3 0,-7 0-3 0,-1-5 1 16,-4 0-6-16,-4-3 4 0,-3-3-1 0,-1 0-1 15,-3-2-1-15,-2-3-2 0,-3 0 0 0,-5 1-2 16,-1-3-1-16,-5 1 1 0,0-1 3 16,0 1 1-16,0-2 0 0,0 1-9 0,0-1-13 15,-4 2-20-15,0-2-43 0,1 1-56 0,-6 2-115 16,0 1-405-16,4-1-1080 0</inkml:trace>
  <inkml:trace contextRef="#ctx0" brushRef="#br0" timeOffset="131017.704">7100 4081 2138 0,'0'0'140'0,"0"0"-73"0,0 0-21 16,0 0-20-16,0 0-20 0,0 0-55 0,0 0-101 16,0 0-74-16,0 0-50 0,0 0-214 0,0 0-569 15</inkml:trace>
  <inkml:trace contextRef="#ctx0" brushRef="#br0" timeOffset="132140.4666">5024 8905 547 0,'0'0'452'0,"0"0"-258"16,0 0 74-16,0 0 21 0,0 0 0 15,0 0-29-15,0 0-79 0,-47-160-55 0,47 154-22 16,0 3-30-16,0 2-23 0,0 1-15 0,4 0-10 16,1 0-7-16,5 4-8 0,4 6 1 0,3 4-5 15,5 6-1-15,5 7 1 0,0 7-2 16,3 7 2-16,0 6-5 0,0 1 3 0,-1 3-1 15,-2 1-1-15,0-3-1 0,-3-1-3 0,-2-2 0 16,-3-5 0-16,0-4 4 0,-3-2-1 16,-2-5 0-16,-3-5 0 0,0-8-3 0,-3-3 3 15,-5-4 3-15,1-4 3 0,-1-5 9 0,-2-1 13 16,-1 0 33-16,0 0 37 0,1-4 8 16,1-6 0-16,3-4-31 0,-2-5-39 0,2-6-16 0,0-4-9 15,3-3-5-15,0-2-3 0,1-4 4 16,1-2-7-16,2-1 0 0,1-3-4 0,-2 0 0 15,2-5 1-15,0-1 1 0,0 0 2 0,-2 3-8 16,0 2-22-16,0 5-38 0,-2 8-44 0,-2 7-71 16,1 9-85-16,-1 6-192 0,-2 6-345 0,-1 2-409 0</inkml:trace>
  <inkml:trace contextRef="#ctx0" brushRef="#br0" timeOffset="132474.1508">6026 8659 2581 0,'0'0'183'0,"0"0"-39"0,0 0-23 16,0 0-6-16,0 0 4 0,0 0-3 0,0 0-23 16,0 0-21-16,0 0-24 0,0 0-12 0,0 0-20 15,0 0-12-15,0 0-11 0,0 0-3 16,-46-97 3-16,36 122 7 0,-5 11 6 0,-1 4-3 15,-4 8 1-15,1 2-3 0,-2 3 0 0,1 5-3 16,1-3 3-16,3 1 0 0,2-4 2 0,3-2-2 16,7-4-1-16,1-6-2 0,3-5-4 0,4-3 4 15,6-3-1-15,1-4-1 0,1-2-2 16,6-4-4-16,-2-4-1 0,5-5-1 0,2-2-2 16,1-3-4-16,5-5-4 0,-3 0-11 0,4-6-25 15,-2-5-44-15,0-3-53 0,-3 1-63 0,-1-4-61 16,-7 0-105-16,-2-1-234 0,-5 5-393 15,-5 4 336-15</inkml:trace>
  <inkml:trace contextRef="#ctx0" brushRef="#br0" timeOffset="133102.1004">5828 9138 368 0,'0'0'310'0,"0"0"-72"16,0 0 9-16,0 0 26 0,0 0 4 0,0 0-60 15,0 0-92-15,0 0-55 0,0 0-32 0,0 0 2 16,0 0-3-16,0 0-6 0,120-95-3 0,-95 77-1 16,3-2 6-16,-2-2 12 0,0 1 14 15,0 0 8-15,-2-1 12 0,-1 0 4 0,2 1 0 0,-5 0-1 16,0 2-8-16,-4 1-6 0,0 1-4 16,-4 3-1-16,-2 0 6 0,-1 4 4 0,-6 0 3 15,2 2-2-15,-3 2-7 0,-1 0-10 0,-1 1-10 16,0 2-10-16,0 1-8 0,0-1-6 15,0 1-6-15,0 1-7 0,0 1-3 0,0-2-4 16,0 2 1-16,0-1-4 0,0 1-2 0,0 0 0 16,1-2-4-16,-1 2 2 0,2 0-3 0,0 0 1 15,-1 0 1-15,3-1 1 0,-3-3 2 16,4 3-1-16,-1-1 0 0,-1 1 2 0,3-2-1 16,-4 1 0-16,3 1 4 0,-2-1-3 0,-1 1 0 15,-2 1 5-15,0 0 0 0,0 0 2 0,0 0-3 16,0 0-7-16,0 0-3 0,0 0-3 15,-2 4 1-15,-3 4 7 0,1 3 3 0,-4 7 2 16,1 5 4-16,-5 6-3 0,0 3 2 0,0 5-1 16,-2 3-3-16,0 5 2 0,2 1-2 0,2 1 0 15,0-1 2-15,0-1 1 0,2-4-1 16,5-3 0-16,-1-2-3 0,3-6 1 0,1-2-4 16,1-3 6-16,4-6-3 0,4 0-1 0,0-5 3 15,1-2-6-15,0-4 3 0,2-2 1 0,-1-3 1 16,4-3 3-16,-2 0 1 0,-1 0 1 0,3-7-1 15,-2-3 3-15,0-1-2 0,-2-2 1 16,3-1-2-16,-3-1-3 0,1-1 3 0,-2 2-2 16,-4 4 1-16,1-1 0 0,-2 3-2 0,-1 3-2 15,-3 2 0-15,-1 2-1 0,0 1-4 16,0 0 0-16,0 1-1 0,0 7-3 0,0 3 4 16,0 4 1-16,0 5 1 0,1 4 6 0,-1 3-8 15,1-1 2-15,-1 1-1 0,3-2-5 0,-2-2-2 16,2-2-20-16,-2-2-45 0,2-1-118 15,4 0-157-15,-4-8-407 0,2-3-919 0</inkml:trace>
  <inkml:trace contextRef="#ctx0" brushRef="#br0" timeOffset="133555.7492">6766 8778 2244 0,'0'0'273'16,"0"0"-85"-16,0 0-12 0,0 0-9 0,0 0-10 16,0 0-29-16,0 0-36 0,0 0-12 0,0 0-15 15,0 0-14-15,0 0-3 0,0 0-13 0,0 0-5 16,-3-155-3-16,3 153-7 0,-1 2-5 16,0 0-6-16,-1 0-4 0,0 0-9 0,0 0 0 15,1 5-3-15,-1 1-1 0,-1 5 7 0,-3 2-2 16,-1 7 4-16,2 5 0 0,-4 2 0 15,-1 6 2-15,2 1-1 0,-2 1-2 0,2 5 4 16,-1 1-3-16,2 2 0 0,-2 0 2 0,6-2-3 16,-2-2-2-16,5-4 1 0,0-4-5 0,1-3 0 15,6-2 5-15,3-3-4 0,1-3-1 0,3-4 1 16,2-3-2-16,3-4-1 0,-1-3 4 16,1-4 0-16,-1-2-1 0,2-2 6 0,0-6 1 15,-2-2 1-15,2-4 5 0,-5-3-6 0,1-1 0 16,-4-4 2-16,-1 1-7 0,-3-2 9 0,0-3-2 15,-6-3-4-15,-1-2 11 0,-1-5-8 0,0 0 1 16,-2-4-1-16,-3 0-4 0,-2-1 2 16,-3 1 0-16,0 2 1 0,0 3-4 0,-1 8-5 15,2 4-13-15,-1 6-14 0,2 3-18 0,-3 5-26 16,6 3-43-16,0 1-75 0,2 5-111 0,3 0-250 16,0 0-517-16,0 3-271 0</inkml:trace>
  <inkml:trace contextRef="#ctx0" brushRef="#br0" timeOffset="133766.6411">7147 8680 2714 0,'0'0'272'0,"0"0"-118"0,0 0-69 16,0 0-34-16,0 0 0 0,0 0 6 0,0 0 1 15,0 0-2-15,0 0 0 0,0 0-7 0,0 0-12 16,-9 179-12-16,10-147-9 0,0-1-6 15,4 1-4-15,-3-1-1 0,0-2-3 0,-1-1-4 0,0-2-7 16,-1-4-12-16,0-3-33 0,0 0-81 16,0-4-112-16,0 1-172 0,0-7-464 0,0-3-746 0</inkml:trace>
  <inkml:trace contextRef="#ctx0" brushRef="#br0" timeOffset="134171.1128">7197 8429 2419 0,'0'0'250'0,"0"0"-55"0,0 0-59 0,0 0-32 15,0 0-29-15,0 0-18 0,0 0-28 0,0 0-23 16,0 0-21-16,0 0-2 0,0 0-4 16,0 0 4-16,0 0 10 0,0 0-4 0,16-49-7 15,2 57-19-15,-1 1-30 0,-1 1-22 0,1 1-11 16,2-3 9-16,-4 1 22 0,1 2 26 0,-5-1 18 15,2-1 13-15,0 0 7 0,-2-1 1 0,-4 0 2 16,0-1 2-16,0 0 5 0,-4 3 1 16,2-1 4-16,-2 3 3 0,-2 4 6 0,-1 3 7 15,0 5 3-15,-2 3 2 0,-5 4-3 0,0 3 2 16,3 1 1-16,-4 2 6 0,4 0 10 0,-3-2 10 16,5 2 9-16,-1-2 2 0,0-1-3 0,3-1-8 15,0 0-7-15,0-3-7 0,4-3-2 16,-1-3-11-16,-1-1-4 0,5-3-5 0,-4-1-6 15,3-2-4-15,-3-3-5 0,4-3-1 0,-4 0-10 16,5-2 3-16,-3 1-2 0,2-4-2 16,2-3 1-16,0 0-7 0,0-1-7 0,-2-2-22 15,7 0-30-15,-3-2-55 0,0-6-60 0,2-2-50 16,2-1-100-16,-1-2-213 0,-3 3-302 0,-3 2-194 0</inkml:trace>
  <inkml:trace contextRef="#ctx0" brushRef="#br0" timeOffset="134567.1426">7750 8792 0 0,'0'0'590'16,"0"0"-13"-16,0 0-104 0,0 0-103 0,0 0-99 16,0 0-59-16,0 0-24 0,51-158-12 0,-51 149-14 15,0 1-23-15,0 2-19 0,0 1-16 0,0 0-9 16,-2 2-5-16,1 0-11 0,-1 0-8 0,-3 0-12 16,3 0-7-16,1 1-7 0,-2-1 0 0,-1 2-10 15,2-1-6-15,0-1-6 0,-1 3-7 16,-1-2 3-16,3 2-2 0,-1 0 0 0,0 0-6 15,1-1-3-15,-3 1-6 0,3 0-2 0,1 0 0 16,0 0 0-16,0 0 0 0,0 0 0 0,0 0 0 16,0 0 0-16,0 0 0 0,0 0 0 15,0-1 0-15,0 1 0 0,0 0 0 0,0 0 0 16,0 0 0-16,0 0 0 0,-1 0 0 0,0 0 0 16,0 0 0-16,0 0 0 0,-2 0 0 15,2 0 0-15,-1 0 0 0,2 0 0 0,-1 0 0 16,0 1 0-16,0-1 0 0,-1 0 0 0,-1 1 0 15,2-1 0-15,1 0 0 0,-1 0 0 0,1 0 0 16,0 0 0-16,0 0 0 0,0 0 0 16,0 0 0-16,0 0 0 0,0 0 0 0,0 0 0 15,0 0 0-15,1 0 0 0,0 0 0 0,4 0 0 16,-4 0 0-16,1 0 0 0,-1 0 0 0,1 0 0 16,2 0-87-16,-2 2-69 0,-1 3-154 0,1-2-257 15,2-2-998-15</inkml:trace>
  <inkml:trace contextRef="#ctx0" brushRef="#br0" timeOffset="144924.6342">2469 11045 885 0,'0'0'718'15,"0"0"-468"-15,0 0-43 0,0 0 12 0,0 0 4 16,0 0-10-16,0 0-23 0,0 0-30 0,0 0-34 16,0 0-28-16,0 0-14 0,0 0-15 0,-58-37-9 15,58 37-9-15,0 0-10 0,0 0-9 0,0 0-8 16,0 0-4-16,0 0-7 0,0 0-1 15,0 0-6-15,0 0-5 0,1 0 3 0,7 0 1 16,3 0 5-16,5 0 6 0,7 0 0 0,5 0 7 16,4 0-3-16,3-4 0 0,4-1 4 15,0-3-8-15,1-1 1 0,2 0-1 0,0-2-2 16,-2 0 0-16,-1 0 0 0,-2-1 2 0,-1 1-8 16,-3-1 2-16,-1 1-1 0,-4 0-2 0,-1 2 4 15,-5 1-4-15,-2 1-1 0,-4 1-3 16,-5 2-1-16,-2-1 4 0,-2 3-4 0,-3 2 1 15,-2 0-1-15,-2 0 0 0,0 0 2 0,0 0 0 16,0 0 0-16,0 0-4 0,0 0 3 0,0 0-1 16,-2 0-3-16,1 0-2 0,-2 0-10 15,0 2-13-15,-2-1-18 0,0 1-25 0,-2 1-29 16,0-1-34-16,-1-1-63 0,-1 2-116 0,2-1-398 16,4-2-1102-16</inkml:trace>
  <inkml:trace contextRef="#ctx0" brushRef="#br0" timeOffset="147980.5703">4494 8263 0 0,'0'0'185'0,"0"0"229"0,0 0-66 15,0 0-80-15,-119-55-68 0,104 49-39 0,2 0-33 16,6 1-28-16,2 3-24 0,1 0-24 0,1 2-28 15,3 0-33-15,0 0-46 0,0 0-44 0,0 0 25 16,6 4 30-16,-1 7 41 0,3 3 44 16,7 5-19-16,3 1-2 0,7 2 3 0,6 3 15 15,9 0 11-15,9-3 7 0,9-1 2 0,6-4-10 16,9-2-2-16,4-6-3 0,3-2 1 0,7-6-1 16,2-1-7-16,4-3-8 0,0-8-8 15,1-1-9-15,3-5 8 0,-3-5 1 0,1 0 1 16,-3-6 4-16,0-3-3 0,-4-3 0 0,1 0 3 15,-6-2 9-15,-3-3 2 0,-3-1 11 0,-4-5 9 16,-2-3 6-16,-7-6 10 0,-2-6 6 16,-2-5-1-16,-1-4 2 0,-8-1-4 0,-4-2-5 15,-5 0-3-15,-9 1-10 0,-9 1-5 16,-5-1-9-16,-8-1 0 0,-6-2-1 0,-5-4-9 16,-7-3-10-16,-11-5-14 0,-5-2-5 0,-11-1-2 15,-10-1 4-15,-8 2 4 0,-6 4-3 0,-7 4-2 16,-5 6-4-16,-3 8-6 0,-8 6 0 0,-3 7-1 15,-6 5-2-15,-8 8-2 0,-3 7-3 0,-3 5-1 16,-9 12 1-16,-2 10 0 0,-5 6 2 0,-4 11 3 16,-3 9-1-16,0 11 1 0,-1 2-2 15,1 8-2-15,0 6 4 0,-1 6-1 0,3 9 3 16,2 9 4-16,6 6 0 0,2 8 3 0,6 7-2 16,5 10 1-16,8 3-1 0,5 11 0 15,9 3 1-15,10 7-5 0,7 6-3 0,12 2-3 16,11 0-4-16,11-6-1 0,11-4-2 0,10-7-2 15,10-11-2-15,12-8-4 0,10-10-1 0,8-7 2 16,7-6 7-16,11-6 8 0,5-6 6 16,8-3-1-16,7-9-3 0,7-7 6 0,11-5 2 15,4-10 8-15,6-9 1 0,4-8 0 0,4-10-5 16,6-5 2-16,4-14 5 0,1-11-2 0,6-9 2 16,0-8 0-16,-2-8-3 0,-1-7 1 15,-1-3-4-15,-3-1-3 0,-5-4-1 0,-5 2-5 16,-3-2-1-16,-9 1-11 0,-9 0-58 0,-4 2-107 15,-8 2-247-15,-20 15-662 0,-20 20-343 0</inkml:trace>
  <inkml:trace contextRef="#ctx0" brushRef="#br0" timeOffset="153180.6264">5056 10612 729 0,'0'0'319'0,"0"0"-166"16,0 0-5-16,0 0 31 0,0 0 18 0,0 0 7 15,0 0-32-15,0 0-42 0,0 0-23 16,0 0-17-16,0 0-14 0,0 0-20 0,-10-122-20 15,10 122-20-15,0 0-20 0,0 2-10 0,0 7 1 16,0 7 3-16,2 7 13 0,2 9 2 16,-1 7 0-16,-2 3-3 0,-1 8 1 0,0-1-1 15,0-2 3-15,0-1-1 0,-3-1-3 0,-1-2 0 16,1-3-2-16,2-3 2 0,-2-4-1 0,0-2-1 16,2-7-3-16,0-1-4 0,0-4-1 15,1-7 0-15,0-2-1 0,0-5 5 0,0-3 3 16,0-2 4-16,0 0 4 0,0 0 3 0,0-3 4 15,-2-4-2-15,0-7 1 0,0-5 0 0,-2-6-3 16,2 0 6-16,-4-6 4 0,2-3 2 0,-4-3 1 16,2-4 2-16,-2-4 2 0,1-1 2 0,-1-3 10 15,0-3 3-15,2-3 6 0,-2-3 6 16,3-4-2-16,1 0-4 0,2 0-9 0,2 0-12 16,0 3-7-16,1 4-13 0,7 10-7 0,-1 6-3 15,3 9-7-15,2 5 4 0,1 3-3 0,0 6 0 16,4 2-3-16,0 1-1 0,2 6 2 15,3 1 0-15,1 2 7 0,-2 4 0 0,5 0-1 16,-1 5-2-16,1 6 1 0,0 4-4 0,2 2 4 16,-6 4-3-16,0 3-3 0,-2 0-4 15,-2 4-7-15,-2 1-9 0,-5 3-10 0,-1 4-2 16,-4-1-1-16,-2 2 8 0,-4 1 4 0,0 0 8 16,-5 1 4-16,-4-1 4 0,-3-1 9 0,0 0 0 15,-7-3 3-15,0 1 4 0,0-3 1 16,-2 0 3-16,0-2 2 0,1-4 1 0,0-2-2 15,3-1 2-15,1-1 2 0,2-4 4 0,3-3 2 16,3-2-2-16,2-3-1 0,5-2-7 0,0 0-3 16,1 1-1-16,0 1-1 0,1 0 1 0,2 0 3 15,4 3-1-15,2-1-1 0,2 2-2 0,0-3-1 16,2 1 2-16,1 0 0 0,0-1 2 16,2 1-2-16,-1-1-2 0,3-1 1 0,-3-1 1 15,2-3 1-15,0-1 3 0,1 2-1 0,0-4 0 16,0-2 2-16,2-1-1 0,1 0 3 15,-1-3 1-15,2-6 1 0,3-1-1 0,0-3 2 16,1-2 0-16,-1-4 1 0,2-3-2 0,-4-3 2 16,3-3 0-16,-2-1-3 0,-3 2 3 0,-1-3-1 15,-4 5 0-15,-2-2 2 0,-4 4 2 16,-1 2 1-16,-7 4 7 0,0 1 10 0,-2 6 9 16,0 0 2-16,-2 3-3 0,-3 0-7 0,-1 3-8 15,-1 1-7-15,0 2-5 0,1 1-6 16,-4 0-7-16,3 0-2 0,2 3-3 0,-2 2-4 15,1 2 0-15,2 2-3 0,2-1-1 0,1 2-2 16,0 0-1-16,1 1-2 0,0 1-2 0,3-2 2 16,6 2 0-16,0 1 0 0,3-2 2 0,1 0-2 15,4-1 4-15,2-2 5 0,2-1 3 16,1-1 2-16,3 2-2 0,1-2-4 0,0 4-9 16,-1-3 0-16,-5 4 0 0,0-2 2 0,-2 2 7 15,-4-1-9-15,-3 1-5 0,-2 2-5 0,-2-1 0 16,-5 2 7-16,-2-2 5 0,0 2 7 15,-1 1 5-15,-8-1 4 0,-3 2 4 0,-5-1 3 16,-3 0 3-16,-2 0-1 0,-1 1 3 0,-3-4 0 16,1 1 2-16,-3-4 3 0,-1-1-4 15,3-4 1-15,0-1-5 0,4-2-6 0,1-1-4 16,2 0-15-16,5-5-54 0,3-5-130 0,5-2-328 16,2 1-532-16,2 3 276 0</inkml:trace>
  <inkml:trace contextRef="#ctx0" brushRef="#br0" timeOffset="153809.2677">7101 10155 706 0,'0'0'181'0,"0"0"-27"0,0 0-2 16,0 0 21-16,0 0 58 0,0 0 34 0,0 0-21 15,-1-158-43-15,-4 148-69 0,-3 3-43 16,-1 2-18-16,-2 2-17 0,-1 1-10 0,-5 2-9 16,-1 3-12-16,-4 10-5 0,-2 2-4 0,-4 6 4 15,-2 6 2-15,-1 4 4 0,0 3-2 0,0 8-4 16,1 6-2-16,0 7-6 0,1 5-3 0,4 4-1 15,-1 4-6-15,4 1 0 0,5-5-3 0,3-4-3 16,6-4-2-16,7-6-7 0,1-6 2 16,7-5-1-16,6-4-1 0,4-6 3 0,2-1-1 15,5-7 2-15,0-2 1 0,4-4 1 0,2-5-2 16,0-6-1-16,1-4 3 0,0 0-1 0,1-8 5 16,1-5 2-16,-1-3 1 0,-5-3 4 15,1 0 2-15,-6-1 3 0,-4-2 2 0,0 3 2 16,-8-1 5-16,-4 1 6 0,-1 2 13 0,-5 0 5 15,-1 2 4-15,-7 0-3 0,-2-1-4 16,-4 4-9-16,-2-1-5 0,-3 5-7 0,-3 2-5 16,-5 1-6-16,2 5-3 0,-4 0-2 0,0 2-2 15,5 7 2-15,1 1-4 0,3 2-7 0,5 2-20 16,3-1-33-16,4 1-49 0,6-2-61 16,2 1-96-16,1 0-188 0,6-4-445 0,-3-3-167 0</inkml:trace>
  <inkml:trace contextRef="#ctx0" brushRef="#br0" timeOffset="154154.9081">7782 10512 3438 0,'0'0'57'0,"0"0"-33"16,0 0-3-16,0 0 28 0,0 0 22 0,0 0 12 15,0 0-2-15,0 0-20 0,0 0-15 0,0 0-12 16,0 0-12-16,0 0-6 0,0 0-9 16,0 0-1-16,26-47 1 0,-3 41 1 0,7-4-2 15,7 3-1-15,3-3-2 0,3-1-2 0,1 2 6 16,4-1 1-16,-4-1-1 0,2 2-1 0,-4 0-4 16,-2 1 2-16,-2 2 1 0,-5-2-2 15,-2 3 4-15,-4 1-7 0,-3 0 0 0,-5 1 0 16,-5 2 0-16,-4-1 0 0,-2 2 0 0,-6 0 0 15,-2 0 0-15,0 0 0 0,0 0 0 0,0 0-7 16,-2 0-3-16,-6 0-17 0,-1 0-19 16,-3 2-23-16,0 1-22 0,0-2-22 0,0 1-43 15,3 0-99-15,2-1-182 0,3 1-792 0,-1-2-426 0</inkml:trace>
  <inkml:trace contextRef="#ctx0" brushRef="#br0" timeOffset="155257.9043">9141 10067 907 0,'0'0'472'0,"0"0"-84"0,0 0-140 16,0 0-50-16,0 0-16 0,0 0-21 0,-60-169-13 16,56 155-10-16,-2 5-18 0,3 3-19 15,2 5-36-15,0 1-33 0,1 0-27 0,0 1-20 16,0 11-3-16,0 10 4 0,-1 10 13 0,1 9 8 15,0 7 3-15,0 6-1 0,0 3-5 0,0 2-1 16,1 3 1-16,1 1 0 0,-1-3 0 0,2-2-5 16,1-2 3-16,-2-4 0 0,0-7 0 15,-1-4 6-15,4-6-7 0,-3-4-2 0,-1-7-1 16,0-6-3-16,-1-4 4 0,1-6 2 0,-1-3 9 16,0-5 5-16,0 0 7 0,0 0 1 15,0-4-4-15,0-5-5 0,0-5-4 0,-1-4 1 16,0-3 2-16,-1-6 0 0,1-2 3 0,0-1 1 15,1-4 0-15,0-3 1 0,0-3-7 0,0-4-1 16,0-4-3-16,0-3-1 0,0-2 1 16,0-5-1-16,2-1-2 0,1-1-4 0,3 2 1 15,0 0 0-15,2 3-1 0,1 8 1 0,0 5-5 16,2 6-2-16,0 8-3 0,2 2-2 16,3 5 2-16,1 0 0 0,-1 4-5 0,4 3-2 15,-1 0-1-15,2 3 1 0,0 5 5 0,0 1 5 16,5 2-3-16,-2 3 3 0,3 0 1 0,1 1-3 15,0 7 4-15,2 2 0 0,0 2-1 0,-1 3 0 16,-4 2-9-16,-2 1-8 0,-5 1-4 0,-3 1-4 16,-4 1 1-16,-5-1 3 0,-5 5 4 15,-1-1-2-15,-7 4 7 0,-6 3-1 0,-4 1-2 16,-3 0 6-16,-4 2 1 0,-5 0 5 0,-3-1 8 16,-4 1 1-16,2 0 3 0,-3 0 1 0,5 0 4 15,0-3 0-15,3 2 0 0,1-3 1 16,6 1-1-16,2-3-2 0,7-2-1 0,2-1-4 15,1-4-3-15,4 2-4 0,4-3 0 0,2-2 1 16,1 1 1-16,7-3 0 0,2 1 3 16,1-1 0-16,0-1 0 0,6-2 5 0,-3-2 0 15,6 0 1-15,0-3 1 0,2-2-2 0,4-1 1 16,-1-4 1-16,4-1 1 0,1 0 0 0,1-1-1 16,-1-7 0-16,0-1-1 0,1-2 0 15,-2-1 2-15,1 0 0 0,0-2 0 0,-1 0-1 16,-1-1-1-16,-1 0 0 0,2-1-1 0,-8 1 3 15,1-1 0-15,-2-1-1 0,-4-1 1 0,-3 1-1 16,-3 0 1-16,-2 0 5 0,-4 2 2 0,0 0 2 16,-3 3-1-16,-1 1-4 0,0 1-3 15,-1 3-6-15,-5 1 5 0,0 2-5 0,0 3-3 16,-4 1-1-16,0 0-5 0,0 0 0 0,-2 5 2 16,0 2 3-16,1 1-1 0,-2 1-2 0,3 2 0 15,3 0-2-15,-1 0-2 0,2-1-3 16,4 1 1-16,0 0-8 0,2 0 5 0,2-1 1 15,1 3 1-15,7-1 9 0,-1 0-3 0,1 0 1 16,4 1 1-16,2-1 1 0,3 2 2 0,4 0-1 16,2-1-4-16,0 1-21 0,5 2-31 15,-1 1-30-15,-3 0-33 0,-2-3-21 0,-5 3-20 16,-4-1-16-16,-6-4 23 0,-5 1 43 0,-4-5 66 16,0 2 60-16,-9-3 30 0,-5 1 14 0,-3-2-2 15,-7 1-4-15,0-3-5 0,-6 2 0 16,-1-1 8-16,-1 0 9 0,-1-2 4 0,0 0-6 15,3 0-16-15,5-1-17 0,-1-2-17 0,7 0-15 16,7 0-16-16,2 0-21 0,6 0-80 0,4-2-136 16,0-1-385-16,1 0-647 0</inkml:trace>
  <inkml:trace contextRef="#ctx0" brushRef="#br0" timeOffset="155400.1438">10492 10750 2287 0,'0'0'914'0,"0"0"-1014"0,0 0-144 15,0 0-129-15,0 0-525 0,0 0-688 0</inkml:trace>
  <inkml:trace contextRef="#ctx0" brushRef="#br0" timeOffset="156285.103">10586 9956 3099 0,'0'0'186'0,"0"0"-179"15,0 0-26-15,0 0-9 0,0 0-7 16,0 0 16-16,-5-171 10 0,21 145 5 0,5-1 4 15,3 2 0-15,2 1-1 0,4 3-2 0,1 1 2 16,5 3 1-16,-1 3 0 0,2 2 2 0,1 4-5 16,-1 4 1-16,1 4-3 0,-2 3-4 15,-5 12 1-15,-3 8-6 0,-5 6 1 0,-3 8-2 16,-7 4 0-16,-2 7-5 0,-7 4 3 0,-4 6 3 16,0 2 3-16,-10 2 13 0,-5-1-1 0,-1-1-1 15,-5-3 0-15,-3-1-2 0,1-3 2 16,-2-6 2-16,0-2-1 0,1-5 4 0,1-5-2 0,4-3 4 15,0-5 0-15,2-3-1 0,2-3 3 16,3-4-2-16,1-1 2 0,3-5-2 0,3-5 0 16,2-3-2-16,3-1-2 0,0-2 1 0,0 0 4 15,6 0 6-15,4-2 1 0,7-4 0 0,3-2-5 16,4-6-3-16,6-1-2 0,3-6-2 16,3-1 1-16,4-1 0 0,0-5 0 0,2-2-2 15,3-1-1-15,-3-4 2 0,3-4 3 0,-2-2-3 16,-1-3 3-16,-1 0 0 0,-2-1-4 15,0 3 6-15,-6 1-3 0,-4 6 0 0,-6 6 2 16,-3 5 0-16,-9 4 2 0,-2 4 4 0,-2 5 5 16,-3 2 2-16,-4 5 5 0,0 0-2 0,0 2-5 15,-2 1-4-15,-2-1-8 0,-3 2-3 0,-1 0-2 16,-1 0-4-16,-3 5 1 0,0 5-1 16,-1 1 0-16,-2 3 3 0,1 3 0 0,0 0-1 15,3 0-2-15,0 2 0 0,5 0-4 0,-1-1-1 16,5 0 1-16,2 2-1 0,0-3 4 0,4 2 1 15,4-4 2-15,2 2 5 0,2-2 1 0,-1 1 1 16,5-2 2-16,-1-1-4 0,4 1 0 16,-1-2 1-16,1 1-1 0,2-1 2 0,0 2-1 15,0-1-2-15,1 1-2 0,-1 2 1 0,-1-2-1 16,0 1 0-16,-3-1 2 0,-3-1-4 16,-2 1 2-16,-1-1-3 0,-3-3 2 0,-1 0 0 15,-3 1 1-15,0-3 2 0,-2 3-1 0,-2-2 1 16,0 2 1-16,-2-3 3 0,-4 1 1 0,-4-1 3 15,-5 1-5-15,-2-1-3 0,-5 0-5 16,-4 0-7-16,-1-2-5 0,-2-1-5 0,-5-2-4 16,3 0-14-16,0-3-10 0,1 0-29 0,4-1-42 15,0-5-48-15,1-2-71 0,5-3-160 16,5 4-452-16,8 1-621 0</inkml:trace>
  <inkml:trace contextRef="#ctx0" brushRef="#br0" timeOffset="156494.9717">11625 9866 3496 0,'0'0'98'0,"0"0"-51"15,0 0-27-15,0 0 14 0,0 0 18 0,0 0 16 16,0 0 1-16,0 0-15 0,0 0-6 0,128-95-6 16,-100 83-7-16,0-1-3 0,3 1-32 15,0 1 0-15,0-1 0 0,0 0 0 0,-3 1 0 16,-2 2 0-16,-6-1 0 0,-5 4 0 0,-4 0 0 15,-6 1 0-15,-3 1 0 0,-2-1-94 16,-6 2-125-16,-4 1-491 0,3-1-1253 0</inkml:trace>
  <inkml:trace contextRef="#ctx0" brushRef="#br0" timeOffset="159933.1433">2287 13220 2150 0,'0'0'360'0,"0"0"-165"15,0 0-50-15,0 0-21 0,0 0-3 0,0 0 0 16,0 0-15-16,0 0-10 0,0 0-16 0,0 0-19 16,0 0-17-16,0 0-1 0,24-2-2 15,-6-1-2-15,3 0 1 0,4 0-9 0,4 0-2 16,8 1-2-16,5-1-2 0,3 0-2 0,4 0-5 16,0 0 3-16,2-2-1 0,-1 1 4 15,-5-1 1-15,0-1-2 0,-3-1-2 0,-4 0-4 16,-4 1-4-16,-5 0-3 0,-4 0-8 0,-5 3-2 15,-6 0 0-15,-7 1 0 0,-2 1 0 16,-4 1 0-16,-1 0 0 0,0 0 0 0,0 0 0 16,0 0 0-16,0 0 0 0,-1 0 0 0,-2 0 0 15,-2-2-27-15,1 1-15 0,-3-1-16 0,2 0-13 16,0 1-18-16,2-1-24 0,2 2-40 0,-1-1-86 16,2 1-150-16,0 0-506 0,0 0-877 0</inkml:trace>
  <inkml:trace contextRef="#ctx0" brushRef="#br0" timeOffset="166694.8634">5096 12501 145 0,'0'0'268'16,"0"0"-4"-16,0 0-5 0,0 0-24 15,0 0 1-15,0 0-14 0,0 0-44 0,0 0-46 16,0 0-46-16,0 0-48 0,0 0-49 0,0 0-13 15,-5-111 1-15,9 125 14 0,-1 8 27 0,2 6 8 16,-1 7 4-16,-1 7-6 0,0 6-2 16,0 4-6-16,-3 4-2 0,0-1-4 0,0 2-1 15,0-4 2-15,-3 2-2 0,-2-7 1 0,3 1-1 16,-4-4-2-16,2-5 0 0,-1-5-1 0,0-4 1 16,1-3 1-16,0-7 0 0,2-4 3 0,-2-5 4 15,1-4 8-15,2-4 12 0,1-1 19 16,0-3 29-16,0 0 11 0,0 0 16 0,0 0 36 15,0-4-10-15,0-6-7 0,-1-6-23 0,-1-6-55 16,1-7-21-16,-2-7-14 0,-1-6-6 0,3-6 0 16,-2-7 0-16,1 0-1 0,-1-7-1 15,1 0 1-15,-1-4-1 0,1-3 0 0,-1-3-1 16,2 0-1-16,1-2 1 0,0 2-4 0,0 2-2 16,5 4-4-16,2 3-2 0,4 2-2 0,2 3 3 15,2 1-1-15,4 5-4 0,0 4 4 16,2 10-8-16,1 6 0 0,2 5 2 0,0 7-3 15,0 6-2-15,1 6 1 0,-1 5-2 0,-2 3 2 16,1 0 5-16,-2 9-2 0,-1 6-1 16,-4 5-5-16,2 6-5 0,-6 5-5 0,-2 7-1 15,-1 5-1-15,-6 3 2 0,-3 3 2 0,0 2-1 16,-6 0 4-16,-6 1 2 0,-2 0-2 0,-7 0 1 16,0 0 0-16,-2 0 0 0,-4-2 6 15,-1-3 6-15,1-3 5 0,-1 0 3 0,-1-5 3 16,3-1 0-16,1-4-3 0,5-4 2 0,1-5 0 15,5-6 2-15,2-5 0 0,5-2 2 0,0-4-3 16,5-2-1-16,1-3-5 0,1 1-6 0,0-1-2 16,2 1 0-16,7 1 5 0,1 3 4 0,2-1 4 15,5 2 6-15,1 2 0 0,3 1 2 16,-1 2 1-16,4 3-4 0,0 0-2 0,2 4-1 16,-3 1-2-16,2 1-2 0,-1 3 0 0,-3 0 1 15,-1 0-1-15,1-2 2 0,0 1 0 16,-3-3 2-16,2-1-1 0,-3-4-1 0,-2-2 2 15,1-4 0-15,-2-1-2 0,-2-6 1 0,-1-1-2 16,-2-3 3-16,0 0 4 0,1 0 5 0,-1-6 3 16,1-3 2-16,0-4 0 0,0 0-1 15,0-6 0-15,1 1-2 0,0-4-1 0,-1-1 1 16,1-3-3-16,-2-1-2 0,1-6 0 0,1-2-1 16,-1 0-1-16,-1-2-1 0,1-2 0 0,-3 1-3 15,-1 1-2-15,2 4 2 0,-5 2 0 16,3 6 0-16,-4 6 0 0,-2 3 3 0,0 7 3 15,0 3-3-15,-1 3 3 0,-6 1-9 0,4 2-8 16,-5 0-2-16,-1 6-7 0,-2 5 3 0,-1 3 4 16,1 2 4-16,-1 3 3 0,1 3 0 0,3-2-1 15,-1 1-2-15,7-1-1 0,-1-3 1 0,3 1-5 16,0-3 1-16,5 1-1 0,4-2 0 16,2-2 3-16,2-1 2 0,7 0 7 0,5-3 1 15,1 2 2-15,4-1 1 0,1 0-2 0,3 1 2 16,0 0-2-16,-1 1 1 0,1 2-8 15,-1 0-2-15,-5-1-2 0,-2 2-5 0,-4-1 3 16,-5-3-8-16,-7 0-9 0,-3-2-5 0,-4 0 1 16,-3 0 9-16,0 1 13 0,-8 0 10 15,-2 2 4-15,-1 2-1 0,-4-1-3 0,-1 0 0 16,-4 2 0-16,-2-2-7 0,-1 0-12 0,-1-1-25 16,1-1-42-16,3-3-49 0,-1-1-103 0,1-2-197 15,8-2-335-15,3-1-193 0</inkml:trace>
  <inkml:trace contextRef="#ctx0" brushRef="#br0" timeOffset="166863.1396">6164 12917 2354 0,'0'0'98'16,"0"0"-64"-16,0 0-28 0,0 0-4 0,0 0-3 0,0 0-18 15,0 0-58-15,0 0-145 0,0 0-383 16,0 0-650-16</inkml:trace>
  <inkml:trace contextRef="#ctx0" brushRef="#br0" timeOffset="167571.6409">7343 12024 1722 0,'0'0'817'0,"0"0"-788"0,0 0-6 16,-28-181 8-16,20 141 22 0,-3 6 42 15,-3 2 19-15,1 7 4 0,-6 4-15 0,0 6-41 16,-2 2-25-16,-3 5-18 0,0 7-8 0,1 1-3 16,-1 0-2-16,-2 11 0 0,4 3-5 0,0 4 0 15,-3 6-4-15,2 6-1 0,3 5 1 0,-1 3-3 16,2 2 3-16,6 3-2 0,1 0 0 16,3-3 2-16,2-2-4 0,6-2 0 0,1-4-1 15,0-1-1-15,7-2 0 0,2-3-2 0,3 0-2 16,1-1-2-16,5-4 2 0,2-1 2 15,2-3 2-15,2 0 4 0,4-4-2 0,1 3 0 16,0-1-2-16,1 1-8 0,1-1-1 0,-1 3-3 16,1-1-3-16,-2 2 1 0,-5-1-3 15,3 0-3-15,-3 2-7 0,-3 1-4 0,-2 0-8 16,-1 0-11-16,-5-1-12 0,0 2-11 0,-4-3-5 16,-2 2 5-16,-4-3 13 0,-2-1 21 0,-1 0 18 15,0-2 18-15,-3-3 12 0,-5-1 7 0,3-1 7 16,-3-3 6-16,-2 1 5 0,-1-2 2 0,-5 2-3 15,2-1-5-15,-6 1-7 0,-3 0-3 0,-5 1-2 16,-4 0-1-16,-6 0 1 0,0-1 1 16,2-2 6-16,-1-1 11 0,1-2 27 0,3-3 31 15,5 0 24-15,3 0 13 0,6-5-5 0,7-4-20 16,5-2-23-16,4-6-22 0,3-4-22 16,2-5-14-16,8-7-7 0,6-5-2 0,4-3-1 15,3-4 1-15,0-1-3 0,3 0-2 0,-2-1 0 16,3-1-1-16,-3-3 1 0,3 4 2 0,-5-1 1 15,5 2-1-15,-5 3 0 0,-1 2 1 16,-4 2 0-16,-2 6 2 0,-4 0 4 0,-3 5-1 16,0 1 4-16,-5 2 0 0,-3 3 0 0,0 2 0 15,-1 1 0-15,-7 4-1 0,2 1 0 16,-2 4-3-16,-2-1-6 0,-2 3-3 0,-1 3-5 16,1 2-10-16,1 2-24 0,1 1-58 0,-1 0-71 15,2 4-112-15,5 1-341 0,0 0-682 0</inkml:trace>
  <inkml:trace contextRef="#ctx0" brushRef="#br0" timeOffset="167725.1964">7657 12097 2110 0,'0'0'423'0,"0"0"-417"0,0 0-79 0,0 0-200 15,0 0-842-15</inkml:trace>
  <inkml:trace contextRef="#ctx0" brushRef="#br0" timeOffset="171667.6407">7110 13380 1689 0,'0'0'229'0,"0"0"-101"15,0 0-32-15,0 0-38 0,0 0-25 16,0 0-1-16,0 0 10 0,0 0 11 0,0 0 4 16,0 0-3-16,0 0-16 0,0 0-17 0,1-15-16 15,-1 15-16-15,2 0-20 0,1 0-12 0,0 0-22 16,4 0-59-16,-2 0-231 0,0 0-655 0</inkml:trace>
  <inkml:trace contextRef="#ctx0" brushRef="#br0" timeOffset="172463.822">13908 6827 0 0,'0'0'0'15,"0"0"0"-15,0 0 0 0,0 0 0 0,0 0 0 16,0 0 227-16,0 0 90 0,0 0 13 0,0 0-15 0,0 0-33 16,0 0-55-16,0 0-47 0,0 0-44 15,0 0-34-15,0 0-23 0,0 0-21 0,0 0-16 16,0 0-9-16,0 0-13 0,0 0-9 0,0 0-9 16,0 0-11-16,0 0-13 0,0 0-16 0,0 0-25 15,0 0-39-15,0 3-54 0,0 0-8 16,0 3-150-16,0 1-240 0,0-3-372 0</inkml:trace>
  <inkml:trace contextRef="#ctx0" brushRef="#br0" timeOffset="173405.7046">6273 13510 1183 0,'0'0'299'0,"0"0"-72"0,0 0-136 15,0 0-47-15,0 0-15 0,0 0-5 0,0 0 41 16,0 0-1-16,0 0-2 0,0 0-5 0,0 0-2 16,0 0-15-16,63-42-10 0,-32 34-20 0,1 1-41 15,7-2-82-15,-9 3-420 0,-9 2-962 0</inkml:trace>
  <inkml:trace contextRef="#ctx0" brushRef="#br0" timeOffset="176926.0665">8931 12155 0 0,'0'0'0'16,"0"0"0"-16,0 0 0 0,0 0 0 16,0 0 61-16,118-91 222 0,-102 80 37 0,-2 2 25 15,-3 0-14-15,-1 2-44 0,-1 3-48 0,-6 1-47 16,2 1-38-16,-4 2-33 0,-1 0-26 0,0 0-13 15,0 0-12-15,0 0-14 0,-2 0-13 16,-4 3-13-16,0 3-3 0,-7 4 1 0,-2 4-1 16,-10 4 1-16,-5 3-6 0,-4 2-5 0,-5 2-1 15,-2-1-2-15,-1-1 2 0,1 1 5 0,1-1 5 16,3-4 9-16,6 0 1 0,4 0 2 16,2-4-2-16,6 0-8 0,4-3 2 0,3-3-8 0,3 1-5 15,1-2-5-15,1-1-5 0,5-1-2 16,-1 1-5-16,2-3 0 0,-2 3-3 0,3 0-2 15,0-1 0-15,0 1-2 0,0 3 0 0,4 1 3 16,0 1 4-16,5 5 3 0,3 2 4 16,5 5 3-16,3 2-1 0,3-2 6 0,2 1 2 15,2-2 1-15,3-2 1 0,4 1 2 0,0-2-5 16,0 0 1-16,4-2-1 0,-3 1-1 0,0-2 1 16,-3-2 2-16,-1-1 2 0,-3-4-2 15,-5-1 4-15,-1-1 0 0,-4-2 3 0,1-3 0 16,-7 1-5-16,4-1-1 0,-6-2-2 0,0 1-3 15,-3-1 3-15,0 1-2 0,-4-2 0 16,2 1 0-16,-4-1-2 0,0 0-2 0,-1 0 1 16,1 0-2-16,-1 0-1 0,0 2-1 0,0-2-1 15,0 0-3-15,0 2 2 0,0-2 0 0,0 0 1 16,0 0 5-16,0 1-7 0,0-1-2 0,0 0-1 16,0 0 1-16,0 0 0 0,0 0 2 0,0 0-3 15,0 0-4-15,0 0 4 0,0 0-3 16,0 0 4-16,0 0 3 0,0 0-2 0,0 0 1 15,0 0 0-15,0 0-1 0,0 0 5 16,0 0 2-16,0 0 1 0,0 0 3 0,0 0-3 16,0 0-5-16,0 0-1 0,0 0 0 0,0 0-1 15,0 0 5-15,0 0-1 0,0 0-5 0,0 0 5 16,0 0-4-16,0 0 0 0,0 0 2 0,0 0-5 16,0 0 1-16,0 0-1 0,0 0 0 0,0 0-2 15,0 0 2-15,0 0 0 0,0 0-1 16,0 0 1-16,0 0-3 0,0 0 2 0,0 0-1 15,0 0 1-15,0 0 0 0,0 0-3 0,0 0-2 16,0 0 3-16,0 0 3 0,0 0-1 16,0 0 3-16,0 0-5 0,0 0 0 0,0 0-2 15,0 0 1-15,0 0-9 0,0 0-17 0,0 0-29 16,0 0-40-16,-1-3-52 0,-1-2-144 16,0 1-636-16,-1-1-918 0</inkml:trace>
  <inkml:trace contextRef="#ctx0" brushRef="#br0" timeOffset="182449.0701">8603 13933 0 0,'0'0'0'16,"0"0"0"-16,0 0 0 0,0 0 0 0,0 0 0 16,0 0 234-16,0 0 43 0,0 0-4 15,0 0-22-15,0 0-39 0,0 0-36 0,0 0-22 16,-21-77-11-16,18 71 0 0,-4-2-13 0,4 2-8 15,-3 1-14-15,3-2-15 0,-3 3-10 0,3-2-6 16,0 1-2-16,-3 2-5 0,5-2 3 0,0 2-7 16,1 1-2-16,0 1-4 0,0-1-11 0,0 2-17 15,0-1-16-15,0 1-13 0,2-2-9 16,7 1-1-16,0-2 7 0,2 1 3 0,6-1 4 16,-1 1 1-16,4 2-5 0,0-1-1 0,0 1-3 15,2 0 2-15,0 0 1 0,0 0 1 16,0 0 5-16,0 0-3 0,-1 3 0 0,-1 0 2 15,0 0-3-15,-2 2 0 0,1-2 0 0,-4 2 0 16,4-2 0-16,-6 0 1 0,2 1 1 0,-4-2-1 16,-1 1 2-16,-3-1 0 0,-1-1 4 15,1 1 5-15,-3-2 8 0,-2 1 13 0,2-1 7 16,-2 0 6-16,-1 0 1 0,-1 0-7 0,2 0-5 16,0 0-6-16,0 0-6 0,-1 0-4 0,0 0-4 15,-1 0 0-15,0 0-4 0,0 0 1 16,0 0-1-16,0 0-2 0,0 0-1 0,0 2-3 15,0-1-4-15,-1 2-2 0,-2 1-4 0,0 3 0 16,1 2 1-16,-4 8 4 0,-1 6 3 16,-3 6 2-16,-6 5-2 0,1 3-1 0,-5 1 1 15,0 2 0-15,-6 0 1 0,3 0 1 0,-5 0-4 16,2 1 2-16,-1 1 0 0,-1-1 1 0,1-2 3 16,2-4 0-16,2-3 3 0,4-2-1 0,0-6-1 15,6-1 2-15,-2-5-4 0,5-1 1 0,4-3-2 16,-2-4-5-16,2-3 1 0,4-3-3 15,1-1 3-15,1-3-1 0,0 0 1 0,0 0-2 16,0 0-1-16,0 0 3 0,0 0-1 0,0 0 2 16,0-3-2-16,1 0-3 0,0 2 0 15,-1-1-2-15,1-3-1 0,3 1-3 0,-2-2-10 16,0-1-15-16,4-2-20 0,-3 2-18 0,0-2-18 16,4 1-25-16,0 0-29 0,-1 1-54 0,3 0-65 15,0 3-122-15,-1-1-325 0,-5 4-569 0</inkml:trace>
  <inkml:trace contextRef="#ctx0" brushRef="#br0" timeOffset="183579.5364">8507 14954 768 0,'0'0'275'0,"0"0"-54"0,0 0-23 15,0 0 1-15,0 0 2 0,0 0-3 0,0 0-36 16,0 0-39-16,0 0-33 0,0 0-25 0,0 0-16 15,0 0-12-15,0 0-7 0,-18-57-6 16,18 56-3-16,0-1-3 0,1 2-4 0,0-1-2 16,5 1-1-16,-3 0-1 0,4 0 2 0,-1 0 1 15,4 0 1-15,0 0 1 0,5 1 1 16,-2 4 0-16,5-1 0 0,-3 0 0 0,4 2-4 16,1-1 0-16,1 0-4 0,1-1 1 0,1 1-1 15,-2-2-1-15,0 2 2 0,-2-2-2 0,0 0 2 16,-1 0 2-16,-1-1 2 0,-3-1 3 15,0 1 0-15,-3-2 6 0,-1 1 4 0,-1-1 7 0,-4 2 7 16,2-2 4-16,-4 1 1 0,1-1-4 16,-4 0 1-16,2 0 6 0,-2 0 5 0,0 2 3 15,0-2-6-15,0 0-13 0,0 2-11 0,0-1-11 16,0 4-3-16,-5 1-6 0,4 4 1 0,-4 4 0 16,-1 5-2-16,2 5 2 0,-3 4-5 15,-1 3 2-15,-2 0 0 0,1 3-2 0,1 1 1 16,-3-1 0-16,-2 2-1 0,3-1 2 0,-3-2 0 15,1-3 0-15,-2-2-1 0,3-4 5 16,1-1-5-16,0-1-1 0,2-1 3 0,1 0-5 16,-1-5 3-16,0-2-2 0,4-2-2 0,-2-1 2 15,3 1-2-15,0-2 3 0,-2 0-2 0,2-2 0 16,0-1-1-16,-1 1-2 0,3-3-3 16,1-1-11-16,0-1-13 0,0-1-33 0,0-2-43 15,0 0-40-15,5 0-65 0,2 0-87 0,1-2-271 16,-5 1-662-16</inkml:trace>
  <inkml:trace contextRef="#ctx0" brushRef="#br0" timeOffset="184845.7328">9526 13434 0 0,'0'0'103'0,"0"0"160"16,0 0 23-16,0 0 23 0,0 0 10 0,0 0-10 16,0 0-59-16,0 0-71 0,0 0-62 0,0 0-47 15,0 0-29-15,0 0-15 0,0 0-6 16,0 0 5-16,20-55 1 0,-9 53 5 0,5 2 6 15,-1 0 2-15,5 0 2 0,1 0-2 0,2 0 4 16,3 0-3-16,1 0 2 0,1 0 3 0,1-2-3 16,0-1 2-16,1-2-1 0,-2-1-2 15,-3 0-2-15,0-2-4 0,-3 2-1 0,-2-2-3 16,-7 2 1-16,-2 0 4 0,-3 1 8 0,-6 3 13 16,0 1 16-16,-2 1 10 0,0 0-3 0,0 0-11 15,0 0-19-15,0 0-17 0,-2 0-10 0,1 0-9 16,0 0-8-16,-1 0-3 0,-1 0-6 15,0 4-2-15,-1 6-3 0,-4 4 0 0,1 4 3 16,-2 6 1-16,-2 6 4 0,1 4 1 0,0 4-2 16,-1 2 1-16,1 1 0 0,1 0-1 15,0 1 2-15,0 1 0 0,0-3 0 0,1-2-3 16,-1 2 1-16,5-3-1 0,-2 0-2 0,3-2 4 16,-1-2-4-16,2-2-2 0,1-3-5 0,1-1-9 15,0-3-13-15,0-3-35 0,0 1-45 0,0-3-67 16,0-3-61-16,0 1-95 0,0-6-293 15,0-5-669-15</inkml:trace>
  <inkml:trace contextRef="#ctx0" brushRef="#br0" timeOffset="185069.4113">9579 13947 1319 0,'0'0'282'0,"0"0"-114"0,0 0-54 0,0 0 13 16,0 0 11-16,0 0-5 0,0 0-51 0,0 0-39 16,0 0-23-16,0 0-3 0,0 0 9 0,0 0-12 15,0 0 0-15,0 0-5 0,121-44-7 16,-85 34 2-16,2 1-3 0,0 0-1 0,1-1-4 16,0 1-10-16,0 0-23 0,-3 1-64 0,1 1-194 15,-13 2-355-15,-7 2-499 0</inkml:trace>
  <inkml:trace contextRef="#ctx0" brushRef="#br0" timeOffset="185236.7076">10184 13965 966 0,'0'0'528'0,"0"0"-207"0,0 0-98 15,0 0-13-15,0 0-17 0,0 0-36 0,0 0-54 16,0 0-42-16,0 0-35 0,0 0-28 15,0 0-35-15,0 0-62 0,0 0-135 0,0 0-341 16,-12-13-701-16</inkml:trace>
  <inkml:trace contextRef="#ctx0" brushRef="#br0" timeOffset="185658.6194">10711 13471 2230 0,'0'0'127'0,"0"0"-19"16,0 0 7-16,0 0 28 0,0 0 16 0,0 0-3 16,0 0-43-16,0 0-41 0,0 0-23 0,0 0-20 15,0 0-15-15,0 0-8 0,0 0-5 0,-118-35 0 16,101 61-1-16,2 5 1 0,-1 3-1 15,3 1-1-15,2 0-1 0,1 2-1 0,3 0-2 16,3-4 2-16,2 0-1 0,2-5 1 0,0 2 1 16,1-4-1-16,4 0 1 0,1-3-1 0,0-3 1 15,3-1 0-15,-1-6-1 0,2-1 0 16,0-5 0-16,2-3 2 0,3-2 1 0,-1-2 5 16,4-3 0-16,-2-7-1 0,4-2 0 0,0-3 1 15,0-3 1-15,0-4 2 0,-3-1 0 0,0-1-1 16,-4-1 0-16,-2-3 0 0,-3 1 0 0,-2-4-1 15,-2 1-2-15,-3-4 0 0,-1 3-3 0,0 0-5 16,-6 2-3-16,-1 3-7 0,-3 1-7 16,0 7-10-16,0 2-19 0,-1 7-30 0,1 2-33 15,1 4-48-15,0 3-109 0,0 0-225 0,4 0-387 16,1 2-357-16</inkml:trace>
  <inkml:trace contextRef="#ctx0" brushRef="#br0" timeOffset="186031.1229">11172 13430 2414 0,'0'0'153'0,"0"0"-45"0,0 0-5 0,0 0 17 15,0 0 7-15,0 0-8 0,0 0-38 0,0 0-35 16,0 0-20-16,0 0-13 0,-118 3-6 0,108 19-4 15,0 3 0-15,2 5-3 0,1-2 0 16,1 3-2-16,2-1-5 0,4-3 1 0,0 2 1 16,3 0-3-16,5-3 3 0,1 1-3 0,2-5 3 15,2-2 0-15,2-3 0 0,0-3 4 0,2-3-1 16,2-3 3-16,1-3 1 0,0-4 2 0,0-1 0 16,1 0 2-16,-2-8 4 0,0-1 0 15,-2-2 4-15,-1-3 2 0,-3-1 0 0,-1-4 7 16,-4 3 1-16,-2-4 2 0,-3 0 1 0,-3-1 0 15,0-4-3-15,-5-1-6 0,-1 0-3 16,-4 1-5-16,-1 2-6 0,-2 1-2 0,2 4-7 16,-1 1-3-16,2 5-10 0,2 1-13 0,2 3-33 15,2 4-77-15,4 1-139 0,0 1-272 0,0 1-915 16</inkml:trace>
  <inkml:trace contextRef="#ctx0" brushRef="#br0" timeOffset="186233.9162">11798 13528 3039 0,'0'0'139'0,"0"0"-48"0,0 0-7 16,0 0 10-16,0 0 11 0,0 0-16 0,0 0-34 16,0 0-21-16,0 0-19 0,138-60-4 15,-104 54-5-15,5-1-5 0,0 2 2 0,3 0-6 16,-3 2-7-16,1 0-9 0,-6 0-28 0,-1 0-38 15,-3 0-88-15,-4 1-132 0,-6 1-365 0,-9 1-964 16</inkml:trace>
  <inkml:trace contextRef="#ctx0" brushRef="#br0" timeOffset="186775.2028">12553 13060 1127 0,'0'0'855'15,"0"0"-665"-15,0 0-25 0,0 0-2 0,0 0 8 16,0 0-9-16,0 0-39 0,0 0-50 16,0 0-27-16,0 0-10 0,0 0-8 0,0 0 2 15,0 0-6-15,0 0-3 0,71-89-2 0,-48 86-3 16,-3-2 3-16,1 2 5 0,0 0 1 0,-2 1 3 16,-2 1 2-16,-3 1-2 0,-1 0-2 15,-3 0-4-15,-1 0-5 0,0 1-4 0,-1 4-4 16,-2 1-2-16,0 2 0 0,3 3 2 0,-3 1-1 15,1 3 5-15,1 5-4 0,3 2-1 0,0 2 0 16,2 2-6-16,3 4 3 0,3 1 1 16,-2 4-2-16,5 1-1 0,1 1 3 0,-2 1-1 15,-1-1-3-15,1-2 1 0,-6-2-3 0,1-1-1 16,-6-3 1-16,-1-3-2 0,-3-1-1 0,-3-2-3 16,-1-2 2-16,-2-2 2 0,-3-1 1 0,-5 0 3 15,-3 0 0-15,-7-1 1 0,0-3 0 16,-5-4 0-16,-2-1-2 0,-5-1 1 0,-2-4-2 15,-2 1 1-15,0-3-3 0,-3-1 1 0,4-1-4 16,-2 0-4-16,4 0-4 0,3-1-14 0,2-4-17 16,6-1-21-16,5-1-28 0,4 1-53 15,5-1-71-15,3 3-370 0,3-1-740 0</inkml:trace>
  <inkml:trace contextRef="#ctx0" brushRef="#br0" timeOffset="187452.9386">13276 13059 2550 0,'0'0'344'0,"0"0"-228"15,0 0-35-15,0 0-10 0,0 0 7 0,0 0 3 16,0 0-10-16,0 0-19 0,0 0-16 0,0 0-6 16,0 0-4-16,0 0-7 0,0 0-1 15,0 0-5-15,-19 168-5 0,19-128 2 0,6-2-1 16,-2 4-3-16,1-4-1 0,0-1-3 0,0-4 0 15,0 0-2-15,-1-5 3 0,2-3 1 0,-5-3-2 16,1-3 0-16,1-4-1 0,-2-5 0 16,-1 0 1-16,2-6 0 0,-2-1 0 0,0-1 2 0,0-2 1 15,1 0 1-15,-1 0 9 0,0-2 13 16,1-5 4-16,-1-4 2 0,0-4-7 0,0-7-17 16,1-2-1-16,0-4-2 0,2-4-1 0,-1-1 2 15,0-3-5-15,-1 0 0 0,2 0-2 16,-1 0 5-16,-2 0-4 0,0 0 2 0,1 4-1 15,-1 0 0-15,0 5-1 0,0 2 1 0,0 5 2 16,0 4-2-16,0 5-1 0,0 4-2 16,0 3-3-16,0 2-3 0,0 2-2 0,2 0-6 15,0 0-1-15,0 0 0 0,5 5 3 0,-1-1 6 16,5 2 2-16,-1 2 4 0,2-1-2 0,0 3 0 16,-1-3 0-16,0 1-3 0,1 0 3 0,0 0-1 15,0-4 3-15,0 2-1 0,0-2 0 16,-1-1 0-16,3-3-1 0,1 0 1 0,-1 0 1 15,5 0 3-15,0-7-1 0,2 0 1 0,3-3 2 16,-2 0-3-16,-1-3 3 0,-2-1 3 16,-2-1-2-16,1 0 1 0,-4-2 1 0,1-2-1 0,-4 4 3 15,0 0 1-15,-2 1 3 0,-5 3 1 16,2 4 7-16,-4-1 4 0,-1 3 1 0,-1 4 1 16,2-1-10-16,-2 2-9 0,0 0-7 0,0 0-6 15,0 3 0-15,0 2-1 0,0 1 2 0,0 3 1 16,5 5 0-16,-3 3 1 0,2 4 1 15,1 7 2-15,-3-1 0 0,2 4 1 0,0 5-2 16,-1 0-3-16,4 5 4 0,-4-2 0 0,4 3 1 16,-1-2 4-16,0-1-7 0,3 0 2 15,-3-2-3-15,0-2-3 0,2-1 4 0,-1-2-2 16,-1-3-1-16,2-2-7 0,0 0-14 0,-1-2-23 16,0-4-32-16,1-3-14 0,-2-2-39 0,-1-4-63 15,4-3-82-15,-5-2-201 0,3-3-627 16,-5-2-457-16</inkml:trace>
  <inkml:trace contextRef="#ctx0" brushRef="#br0" timeOffset="187596.9914">14131 13521 2502 0,'0'0'138'0,"0"0"-51"0,0 0 15 16,0 0 24-16,0 0 14 0,0 0-8 0,0 0-53 15,0 0-43-15,0 0-28 0,0 0-31 0,0 0-27 16,0 0-43-16,0 0-103 0,0 0-282 15,-36-10-1261-15</inkml:trace>
  <inkml:trace contextRef="#ctx0" brushRef="#br0" timeOffset="190217.1288">9634 12094 0 0,'0'0'0'0,"0"0"0"0,0 0 225 16,0 0 130-16,0 0-35 0,0 0-17 0,0 0-23 16,0 0-37-16,0 0-35 0,0 0-30 0,8-155-25 15,-6 144-16-15,-1 1-5 0,0 1 3 0,-1 3 5 16,1 1-7-16,-1 2-17 0,0 1-30 15,0 2-29-15,0 0-30 0,0 0-19 0,0 5-17 16,0 4-8-16,0 4 6 0,0 6 8 0,0 8 11 16,0 4 5-16,0 5-2 0,0 6-3 0,0 0-3 15,0 6 0-15,0 0 0 0,0 1-3 16,0-1 1-16,0 1-2 0,1-2-1 0,-1-1-3 16,1-5-6-16,-1 0-15 0,0-3-32 0,1-4-40 15,1-2-39-15,2-4-40 0,-1-4-48 0,4-3-76 16,0-5-162-16,-1-5-233 0,0-5-318 0</inkml:trace>
  <inkml:trace contextRef="#ctx0" brushRef="#br0" timeOffset="190570.6888">10107 12168 261 0,'0'0'514'0,"0"0"14"0,0 0-78 15,0 0-94-15,0 0-54 0,0 0-58 16,0 0-51-16,0 0-34 0,0 0-44 0,0 0-36 15,0 0-40-15,0 0-27 0,0 0-10 0,0 0-2 16,-34-49 4-16,20 78 0 0,1 2 1 0,2 3-1 16,2 1-2-16,3-1 2 0,0-1-3 0,6 0-1 15,0-2-3-15,0-1-1 0,8-2-1 0,2-3-1 16,1-4 0-16,2-3-1 0,3-2-1 16,2-2 0-16,1-6-1 0,2-2 1 0,0-4-3 15,0-2-1-15,0 0 5 0,-3-9 3 16,-1-3 9-16,1-2 5 0,-6-3 4 0,2-2 6 15,-5-2 5-15,-2-3 10 0,-4-4 1 0,-2-4 1 16,-1-1-4-16,-3 0-5 0,-4-1-3 0,-2-2-4 16,-5 3-2-16,2-1-3 0,-5 5-4 0,3 4-1 15,-4 4-5-15,4 4-4 0,-3 5-2 0,4 3-7 16,-2 2-2-16,2 4-6 0,3 3-12 16,0 0-19-16,3 2-60 0,3 7-71 0,1 2-105 15,1 0-302-15,1-4-678 0</inkml:trace>
  <inkml:trace contextRef="#ctx0" brushRef="#br0" timeOffset="190992.6561">10795 12359 1323 0,'0'0'1075'0,"0"0"-916"16,0 0-22-16,0 0-15 0,0 0-3 15,0 0-5-15,0 0-20 0,0 0-30 0,0 0-30 16,0 0-27-16,0 0-24 0,0 0-30 15,0 0-37-15,0 0-62 0,-3-27-97 0,12 33-280 16,-3-1-595-16,2-2 48 0</inkml:trace>
  <inkml:trace contextRef="#ctx0" brushRef="#br0" timeOffset="191352.8222">11146 12050 2495 0,'0'0'117'0,"0"0"13"0,0 0 10 16,0 0-10-16,0 0-10 0,0 0-22 0,0 0-34 15,0 0-23-15,0 0-16 0,0 0-14 0,0 0-12 16,0 0-6-16,0 0-3 0,0 0 1 16,-103-12 2-16,94 35 1 0,2 4 4 0,-1 1 0 15,1 3 0-15,2-2 0 0,1 2-8 0,3-3-8 16,1-1-9-16,1-1-5 0,5-4-1 0,3-1 3 15,0-4 3-15,0-3 4 0,2-4 3 16,-1 0 8-16,1-7 6 0,0-2 5 0,-1-1 6 16,1-3 4-16,1-4 6 0,-1-6 2 0,2-1 3 15,0-1-1-15,-2-4 1 0,1 3 2 0,-3-4-3 16,-1 1 2-16,-3-3-3 0,1 3-1 16,-3-3-2-16,-1 1-6 0,-1 1-3 0,-1 2-8 0,0 1-2 15,-1 1-3-15,-1 4-13 0,-1 4-27 16,-1 3-65-16,0 3-69 0,-1 2-85 0,2 1-255 15,0 3-427-15,1 3-260 0</inkml:trace>
  <inkml:trace contextRef="#ctx0" brushRef="#br0" timeOffset="191726.1358">11649 12045 2281 0,'0'0'219'0,"0"0"-25"16,0 0-22-16,0 0-10 0,0 0-16 16,0 0-21-16,0 0-28 0,0 0-21 0,0 0-21 15,0 0-24-15,0 0-17 0,0 0-11 0,0 0-3 16,0 0-1-16,-77-64 0 0,65 87 0 0,-1 3-3 16,1 2 2-16,1-1 0 0,1 1 2 15,3 0 1-15,0-1-4 0,6-1 1 0,-1 1-3 16,2-3-1-16,0-3 3 0,7 1 0 0,-1-3-3 15,3-3 0-15,-1-2-4 0,2-3 1 0,0-5 3 16,1-1 5-16,2-4 0 0,-3-1 2 0,2 0 0 16,2-5-3-16,-3-2 8 0,2-4-2 15,-5-3 4-15,0-2 0 0,-2-3-2 0,1-1 0 16,-5-2 0-16,-1 1-2 0,-1-2-1 0,0-2 1 16,-5 3-6-16,-2-2-3 0,-1 3-3 15,1 1-7-15,-1 0-7 0,-1 3-13 0,1 2-37 16,0 1-55-16,3 3-57 0,0 2-95 0,3 3-387 15,2 3-1011-15</inkml:trace>
  <inkml:trace contextRef="#ctx0" brushRef="#br0" timeOffset="192092.6981">12276 11958 1550 0,'0'0'46'0,"0"0"8"0,0 0 84 0,0 0 72 15,0 0 67-15,0 0 22 0,0 0-77 16,0 0-68-16,0 0-61 0,0 0-36 0,0 0-3 15,0 0 9-15,0 0 13 0,0 0 2 0,43-68-3 16,-14 57-7-16,2-1-6 0,3 0-7 16,3-3-4-16,4 1-5 0,2-3-5 0,-1 1-10 15,4 1-5-15,-5 2-11 0,-4 0-8 0,-3 6-5 16,-8 0-1-16,-5 3-2 0,-5 1-2 16,-5 0-3-16,-7 1-15 0,-1 2-26 0,-3-2-46 0,0 2-62 15,-5 0-39-15,-4 4-70 0,-2 3-149 16,1 1-577-16,4-2-674 0</inkml:trace>
  <inkml:trace contextRef="#ctx0" brushRef="#br0" timeOffset="192387.5584">13420 11071 3115 0,'0'0'134'0,"0"0"-52"0,0 0-2 16,0 0-7-16,0 0-1 0,0 0-2 0,0 0-16 16,0 0-23-16,0 0-16 0,0 0-15 15,0 0-6-15,0 0-3 0,0 0 2 0,-123 15 9 16,99 23-3-16,-1 7 0 0,1 6-2 0,-1 4 0 16,2 1 3-16,1 5 1 0,4-5 1 15,3-2-3-15,8-4 1 0,1-2-2 0,6-3-1 16,0-4 1-16,7-4 0 0,3 0-2 0,3-7-1 15,3-2-4-15,-1-3-2 0,3-6-10 0,3 0-20 16,1-3-29-16,0-4-50 0,2-1-61 0,-2-5-65 16,3-2-120-16,-9-3-304 0,-5-1-586 0</inkml:trace>
  <inkml:trace contextRef="#ctx0" brushRef="#br0" timeOffset="192689.9382">13074 11765 1841 0,'0'0'529'16,"0"0"-360"-16,0 0 4 0,0 0 22 0,0 0 6 16,0 0-23-16,0 0-71 0,0 0-67 15,0 0-30-15,0 0-4 0,0 0 5 0,0 0 0 16,0 0 1-16,141-125-3 0,-93 102 0 0,4-1 1 16,1 0-3-16,-1 2 4 0,-2-1 1 0,0 3 2 15,-6 1 3-15,-3 4 2 0,-3 1 3 16,-7 5-2-16,-6 1 0 0,-6 5-6 0,-4 3-5 15,-8 0-4-15,-3 0-4 0,-4 6 2 0,0 5 2 16,0 3 3-16,0 4 2 0,-7 7 1 0,0 3 0 16,-1 2-1-16,-7 2-2 0,3-1-1 0,-1 0-3 15,-1-2-2-15,0-2-1 0,3 0 1 16,0-3-3-16,0-3-7 0,1-1-14 0,1-1-44 16,-1 0-48-16,2-5-86 0,2 2-104 0,1-5-348 15,3-3-879-15</inkml:trace>
  <inkml:trace contextRef="#ctx0" brushRef="#br0" timeOffset="192892.8479">13455 11516 2109 0,'0'0'256'0,"0"0"-59"16,0 0-66-16,0 0-21 0,0 0-12 0,0 0-15 15,0 0-24-15,0 0-7 0,0 0-2 0,0 0-6 16,0 0-6-16,0 0-11 0,0 0-8 15,0 0-8-15,47 141 2 0,-20-115-7 0,1 1-3 16,3 3-4-16,2-1-22 0,-1-1-44 0,-1-2-83 16,0 0-106-16,-2 0-264 0,-7-8-652 0,-8-5 55 15</inkml:trace>
  <inkml:trace contextRef="#ctx0" brushRef="#br0" timeOffset="193143.9001">13988 11729 1772 0,'0'0'708'0,"0"0"-472"16,0 0 0-16,0 0-38 0,0 0-16 0,0 0-18 16,-14-164-29-16,10 150-21 0,3 5-25 0,1 2-13 15,0 2-20-15,0 3-15 0,0 2-8 0,0 0-14 16,0 0-6-16,0 2-10 0,0 1-5 16,0 0-2-16,0 3-1 0,0 1 0 0,0 3 1 15,0 4 3-15,4 4 0 0,0 2 0 0,-1 3 4 16,3 0-7-16,-2 2 3 0,4-1-1 15,-5-1 0-15,4-1-1 0,-3 0-9 0,3-3-9 16,-2-1-16-16,1 0-17 0,1-3-16 0,-4-3-28 16,4-1-38-16,-5-1-100 0,1-2-146 0,1-2-436 15,-3-3-768-15</inkml:trace>
  <inkml:trace contextRef="#ctx0" brushRef="#br0" timeOffset="193281.6927">13956 11232 1093 0,'0'0'169'0,"0"0"-34"16,0 0-49-16,0 0-44 0,0 0-81 0,0 0-68 15,0 0-46-15,0 0-82 0,0 0-238 0,0 0-45 0</inkml:trace>
  <inkml:trace contextRef="#ctx0" brushRef="#br0" timeOffset="193688.1224">14309 11336 1283 0,'0'0'541'0,"0"0"-292"16,0 0-54-16,0 0-28 0,0 0 9 0,0 0 11 15,0 0-20-15,0 0-27 0,0 0-21 16,0 0-21-16,0 0-13 0,0 0-6 0,0 0-12 0,0 0-7 16,54-74-12-16,-54 74-13 0,-2 0-7 15,-3 4-10-15,1 0-8 0,-4 2-8 0,-2 2-2 16,0 3 2-16,-2 3-3 0,-4-1 2 0,4 3 1 15,-1 1-2-15,2 0 2 0,2 0-2 16,0-1 0-16,4 0-2 0,1-1-1 0,3-3 2 16,1 1-1-16,0-1 1 0,0 0-1 0,5 2 0 15,1-2 2-15,3 2-2 0,1 0 0 0,0 1 2 16,2-1-4-16,-2 0 2 0,3 0-1 0,1-2 0 16,-1 2 2-16,0-1-1 0,2 1 2 15,-2-1-1-15,1 1-3 0,-1-2 0 0,-2 0-2 16,-2-2-2-16,0 3-2 0,-3-2-6 0,1 1-5 15,-4 1-7-15,0-4 1 0,-1-1-2 16,-2 2-3-16,-2-3 6 0,-4 0 8 0,-4 0 9 16,-7 0 11-16,-3-1 4 0,-2 0-2 0,-6-1 0 15,0-4-2-15,-1 1-5 0,-1-2 2 0,1 0-2 16,2-5-6-16,4-4-22 0,4-2-54 16,6-3-71-16,4-3-83 0,5-2-167 0,2 0-271 15,2 8-623-15</inkml:trace>
  <inkml:trace contextRef="#ctx0" brushRef="#br0" timeOffset="193909.0077">14495 10747 2126 0,'0'0'284'0,"0"0"-18"0,0 0-57 16,0 0-8-16,0 0-20 0,0 0-39 0,0 0-56 16,0 0-44-16,0 0-27 0,0 0-18 15,0 0-2-15,0 0 4 0,0 0 8 0,0 0 4 16,9 91 2-16,-6-50-4 0,4 7-1 0,-2 2-1 15,4 4-1-15,0 1-1 0,0 1-2 0,2-1-2 16,0-2-3-16,-1-2 0 0,1 0-5 16,-1-4-16-16,-1-2-24 0,-1-3-49 0,-4 0-73 15,1-4-66-15,-3-2-92 0,-2-3-257 0,0-8-442 16,0-9-69-16</inkml:trace>
  <inkml:trace contextRef="#ctx0" brushRef="#br0" timeOffset="194158.7288">14499 11621 1475 0,'0'0'313'16,"0"0"-56"-16,0 0-42 0,0 0-51 0,0 0-24 16,0 0-20-16,51-177-22 0,-33 154-15 0,1-1-15 15,1 2-20-15,2 2-14 0,-1 3-10 0,0 3-1 16,2 4 2-16,-5 3 4 0,0 3 0 0,-5 4-1 16,1 0-8-16,-2 3-5 0,-1 6-2 15,-1 1 0-15,1 6-1 0,-1-1-2 0,0 5 1 16,0 1-1-16,-2 1 1 0,-2 1 3 0,1 1-1 15,-4 0-1-15,4-1-4 0,-6-1-1 0,3-3-3 16,-1 1 0-16,-1-3-2 0,-1-1-1 16,0-2-7-16,0-4-17 0,-1 1-35 0,2-4-44 15,-2-1-51-15,0 1-58 0,0-4-155 0,2 0-479 16,-2-3-629-16</inkml:trace>
  <inkml:trace contextRef="#ctx0" brushRef="#br0" timeOffset="194303.9971">14976 11055 730 0,'0'0'867'0,"0"0"-645"0,0 0-6 0,0 0-40 15,0 0-33-15,0 0-26 0,0 0-37 0,0 0-54 16,0 0-32-16,0 0-24 0,0 0-27 0,0 0-140 16,0 0-397-16,0 0-960 0</inkml:trace>
  <inkml:trace contextRef="#ctx0" brushRef="#br0" timeOffset="195294.6626">15038 11431 2810 0,'0'0'288'0,"0"0"-94"0,0 0-7 0,0 0-48 16,0 0-25-16,0 0-32 0,0 0-31 0,0 0-16 15,0 0-14-15,0 0-8 0,25-156-9 0,-11 147-2 16,4 1-2-16,1 2 0 0,-1 2 0 16,-2 3-3-16,0 1 0 0,-3 0-2 0,-3 6 3 15,-1 3-4-15,0 2 1 0,-4 3 1 0,2 3-2 16,-4 0 4-16,3 3 3 0,-4 1 1 0,0 0-2 16,2-2 1-16,-4 1-1 0,1 0-1 15,-1 0 2-15,0-2-1 0,0 2-3 0,0-3 1 0,0 1-1 16,0-5 2-16,0-2 1 0,0-4 1 15,1 0 0-15,0-4-1 0,0-2 0 0,0 1 0 16,-1-2 2-16,0 0-1 0,1 0 4 0,3 0 2 16,-2-2-2-16,1-1 4 0,5-2 0 0,2-1 4 15,2-3 4-15,5-3-3 0,2-3-1 16,2-2-4-16,2 0-3 0,0-3 1 0,5 0-1 16,1-2 1-16,0-2-1 0,1 0-1 0,1-3-1 15,-1 1-1-15,1 2-2 0,-4 4-2 16,1 3 0-16,-5 3 0 0,-4 4-2 0,-1 7 1 15,-7-1 1-15,0 4-2 0,-2 0 1 0,-2 2-1 16,-3 2-3-16,4 5-1 0,-5 0 2 16,2 4 0-16,-2 1 2 0,-1 1 3 0,4 0-3 15,-3 2 4-15,2 0-1 0,0-1 2 0,1-2-2 16,-1-3-5-16,3 0 1 0,-1-3-2 0,3-4-2 16,-3 1 5-16,3-2-2 0,4-3-1 0,-2 0-1 15,1-1 0-15,2-7-4 0,-3-3-2 16,1-2 2-16,-3-4-5 0,1-3 2 0,-1-2-1 15,-1-2-4-15,-2-1 3 0,-1-1 4 0,1-1 2 16,-4-1 3-16,2-2 3 0,-2 2 1 0,-1-3 0 16,2 3 6-16,-2 2-4 0,-2 3 2 0,0 1-2 15,0 4-4-15,-5 4 1 0,1 4-4 16,-5 2-2-16,0 3 0 0,-5 4-3 0,-4 1 1 16,-4 6 1-16,-4 5 4 0,0 6 1 0,-3 3 2 15,1 2 3-15,3 5-1 0,1 1 2 0,3 3-2 16,6 0 0-16,-2-2 0 0,7 2-2 15,0-1 1-15,6-2 1 0,-1 0-3 0,5-4 0 16,0-1-3-16,0-2 0 0,6-6 1 0,-2-2-5 16,5-2 4-16,-1-5 2 0,0-1 6 15,1-2 5-15,-2-3 8 0,2 0 2 0,1 0 4 16,1-2 5-16,-1-4-3 0,1 0 1 0,3-2 3 16,-2 1-2-16,1 0-1 0,-1 0-1 0,4 1-6 15,-4 2-2-15,-2 0 3 0,1 4 0 0,-1 0 0 16,-3 0 0-16,1 7-5 0,-2 5-6 15,1 1 1-15,-3 7-6 0,4 4 3 0,-2 4 0 16,-1 3 1-16,2 7 4 0,-3 4-3 0,3 5-1 16,-3 5-2-16,4 3-2 0,-5 3 0 15,4 2-1-15,-5 0 1 0,4-2-1 0,-4-3 1 16,0-1 1-16,2-5-4 0,-2-2 0 0,-2-3-4 16,0-3-3-16,0-4 2 0,-1-3-1 0,-6-7 2 15,0-2 4-15,-3-4 2 0,-3-4 4 0,-2-3 2 16,-8-3 2-16,-2-5 0 0,-6-3-1 15,-5-3 2-15,-1 0-1 0,-4 0 2 0,0-7 0 16,-4-1-2-16,2-5-1 0,2 1-2 0,2-2 3 16,1-4-4-16,7 4 0 0,8-1-3 0,3 1-8 15,10 0-13-15,2-2-37 0,8-3-37 16,7-3-91-16,6-7-142 0,4 6-372 0,-6 5-985 0</inkml:trace>
  <inkml:trace contextRef="#ctx0" brushRef="#br0" timeOffset="195479.7448">16397 11312 3273 0,'0'0'76'0,"0"0"3"16,0 0-3-16,0 0 14 0,0 0 18 16,0 0 1-16,0 0-36 0,0 0-23 0,0 0-28 15,0 0-23-15,0 0-12 0,0 0-15 0,0 0-15 16,0 0-35-16,9-9-61 0,-8 13-108 15,1 3-199-15,-2-2-665 0,2-2-672 0</inkml:trace>
  <inkml:trace contextRef="#ctx0" brushRef="#br0" timeOffset="221905.5257">9483 15120 1137 0,'0'0'199'0,"0"0"-75"0,0 0-14 0,0 0 4 16,0 0 12-16,0 0-5 0,0 0-29 0,0 0-20 15,0 0-19-15,0 0-11 0,0 0-6 16,0 0 1-16,50-82 8 0,-37 78 10 0,1-3 8 16,4 1 1-16,2 0-2 0,3-2-11 0,3 2-10 15,3 0-6-15,1 0-9 0,4 1-6 0,-1 0-4 16,1 3-6-16,0-1-1 0,-2 0-4 16,1 1-1-16,-2 2-1 0,-4 0-2 0,-4 0 1 15,-2 0-2-15,-4 0 2 0,-6 0-1 0,-2 0 2 16,-3 0 3-16,-4 0 8 0,-1 0 18 0,-1 0 30 15,0 0 32-15,0-1 17 0,0 1-9 0,-3-3-24 16,-3 1-27-16,3-1-15 0,-4 0-2 16,3 0-2-16,-2 1-6 0,-1 2-6 0,3 0-3 15,0 0-3-15,-2 0-3 0,3 3-2 0,-3 5-8 16,0 3 0-16,-1 5 0 0,-3 6-3 0,-1 6 4 16,0 4 0-16,-4 6 0 0,3 3 2 15,-1 4 2-15,1 3 0 0,0-1-1 0,0 1 3 16,3-1-4-16,2 0 0 0,0-3 1 0,1-3-7 15,2-1 3-15,0-2 0 0,2-2-2 0,2-3 2 16,0-5-4-16,0 0-2 0,0-4-4 16,0 0-11-16,3-4-11 0,0-2-40 0,-2-1-87 15,3-2-98-15,-1-1-162 0,-2-3-356 0,0-5-648 0</inkml:trace>
  <inkml:trace contextRef="#ctx0" brushRef="#br0" timeOffset="222113.433">9693 15634 1830 0,'0'0'420'0,"0"0"-306"0,0 0-57 16,0 0 13-16,0 0 12 0,0 0 1 15,0 0-13-15,0 0-37 0,0 0-17 0,0 0-3 16,0 0-6-16,0 0-1 0,0 0-4 0,148-74-10 15,-108 60-24-15,0 0-88 0,0 2-248 0,-11 5-552 16,-9 1-435-16</inkml:trace>
  <inkml:trace contextRef="#ctx0" brushRef="#br0" timeOffset="222278.5753">10166 15713 1922 0,'0'0'409'0,"0"0"-305"0,0 0-85 0,0 0-15 16,0 0-8-16,0 0 5 0,0 0 4 0,0 0-17 15,0 0-60-15,0 0-199 0,0 0-447 0,0 0-625 0</inkml:trace>
  <inkml:trace contextRef="#ctx0" brushRef="#br0" timeOffset="222685.8728">10846 14998 2526 0,'0'0'185'15,"0"0"-34"-15,0 0-18 0,0 0 9 0,0 0 9 16,0 0-18-16,0 0-35 0,0 0-28 0,0 0-21 16,0 0-12-16,0 0-14 0,0 0-6 0,0 0-6 15,0 0-3-15,-111-138-3 0,98 141-2 16,-1 5 0-16,0 4-4 0,-1 2 1 0,0 1-1 15,-1 4 0-15,2-1 0 0,1-1 1 0,1 1-1 16,3-1-2-16,2 2 1 0,1-2-1 16,2 0 0-16,2-1 0 0,1 0-1 0,1-1 0 15,0 2-1-15,3-2 0 0,4 2 2 0,2 0-1 16,4 0 1-16,1-1 1 0,5 0-1 0,0-1 2 16,4-1 0-16,2-1 1 0,-1 1 2 15,3-4-2-15,-1 2 0 0,1-1-2 0,-2 0-2 16,1 1 2-16,-4-1-1 0,0 0 1 0,-2 0-2 15,-2-1-1-15,-5-1-3 0,-3 0-3 0,-2-1-2 16,-4-2-1-16,-1 1 2 0,-3-1-1 16,0-2-1-16,0 3-2 0,-7 0-7 0,-2-1-6 15,-3 3 2-15,-4 0-6 0,0 1-11 0,-5-1-15 16,-3 0-47-16,0-1-52 0,-4 0-57 0,-1-3-114 16,5-1-324-16,10-2-594 0</inkml:trace>
  <inkml:trace contextRef="#ctx0" brushRef="#br0" timeOffset="222912.8897">10786 14915 2739 0,'0'0'166'0,"0"0"-66"0,0 0-44 16,0 0 9-16,0 0 26 0,0 0 13 0,0 0-19 15,0 0-29-15,0 0-26 0,0 0-12 0,0 0-10 16,137-22-4-16,-99 15-1 0,-1 0-3 0,3-1-3 16,2 2-5-16,-2-1-18 0,-1 1-42 15,-1 3-68-15,-4-1-79 0,-4 2-86 0,-3 0-178 0,-9 2-340 16,-7 0-461-16</inkml:trace>
  <inkml:trace contextRef="#ctx0" brushRef="#br0" timeOffset="223262.0478">11350 14866 523 0,'0'0'529'0,"0"0"-137"0,0 0-67 16,0 0-46-16,0 0-37 0,0 0-41 15,0 0-41-15,0 0-34 0,0 0-23 0,-83 158-2 16,69-126-9-16,1 1-2 0,-2 2-3 0,2 0-25 16,1 1-17-16,-1 0-16 0,5-2-11 0,2 0-6 15,4-5-5-15,2-1-3 0,2-2-1 0,9-3-6 16,2-1-1-16,3-6 1 0,6-1 1 15,0-4 0-15,4-3 4 0,2-5 2 0,2-3-3 16,0 0 5-16,2-6 1 0,0-5 3 0,-2-3 1 16,0-2 3-16,-3-3 1 0,-1-1 0 15,-2-3 2-15,-4 2 3 0,-3-4 8 0,-4 0 6 16,-3 0 9-16,-4-3-3 0,-3-2-5 0,-3 0-8 16,0-1-7-16,-9-1-10 0,-2 0-4 0,-3 1-2 15,-3 1-5-15,-2 0 5 0,-2 6 2 0,0 1 0 16,0 1-1-16,-1 3-3 0,0 6-2 15,2 2-4-15,-4 4 0 0,2 1-9 0,1 4-8 16,3 0-9-16,2 2-26 0,5 0-34 0,3 8-60 16,3 3-111-16,2-2-246 0,3-3-906 0</inkml:trace>
  <inkml:trace contextRef="#ctx0" brushRef="#br0" timeOffset="223437.9335">11820 15101 3431 0,'0'0'115'16,"0"0"-52"-16,0 0-1 0,0 0 15 0,0 0 6 15,0 0-11-15,0 0-28 0,0 0-28 16,0 0-16-16,0 0-18 0,0 0-21 0,0 0-41 16,0 0-59-16,0 0-113 0,-19-23-253 0,22 23-1154 0</inkml:trace>
  <inkml:trace contextRef="#ctx0" brushRef="#br0" timeOffset="224165.2179">12535 14860 2162 0,'0'0'182'0,"0"0"-89"15,0 0 8-15,0 0 18 0,0 0 33 0,0 0 9 16,0 0-25-16,0 0-47 0,0 0-52 0,0 0-25 15,0 0-15-15,0 0 1 0,-44-41 4 16,59 38 2-16,7-2 6 0,3 1 2 0,2 0-2 16,2 0 0-16,5 2-10 0,-2-1-12 0,2 2-16 15,-2-1-24-15,3 0-54 0,0 1-80 16,0 1-153-16,-8 0-349 0,-8 0-628 0</inkml:trace>
  <inkml:trace contextRef="#ctx0" brushRef="#br0" timeOffset="224627.8354">13318 14410 1794 0,'0'0'1059'0,"0"0"-904"0,0 0-11 16,0 0-32-16,0 0-7 0,0 0 7 15,0 0-15-15,0 0-18 0,0 0-17 0,0 0-20 16,0 0-14-16,0 0-9 0,0 0-5 0,0 0-6 15,-35-127-6-15,24 127-5 0,-4 0-2 0,-1 6 1 16,-6 6 1-16,-1 2 1 0,2 2 1 16,-3 2-3-16,3 2 3 0,1 0-1 0,4-2-2 15,5 1 0-15,2-2 0 0,1-2 0 0,6-1-3 16,2 1 4-16,0 1-4 0,1 1 0 16,8-1 4-16,1 1-6 0,1 2 4 0,8-2 0 15,1-1 1-15,1 1 5 0,6 2-4 0,0-1 2 16,3 0 0-16,1 2-6 0,3-1 8 0,0-1-3 15,-2 2 1-15,0 2 3 0,1-1-4 0,-3 2 3 16,-2-2-1-16,-1 3 2 0,-4 0-3 16,-3 0-3-16,-1 3 1 0,-7-4-8 0,-2 0-3 15,-3-2-6-15,-6-2-4 0,-1 1 1 0,-7-2 2 16,-6 0 7-16,-4 0 2 0,-5 0 5 16,-5-2 4-16,-4 0 2 0,-4-2 4 0,-3-2-1 0,-2-1 1 15,-2-2 0-15,1-1-3 0,2-4 6 16,3-1-4-16,0-1-2 0,9-2 2 0,4 0-12 15,4 0-17-15,7-6-30 0,4-3-51 0,5-2-106 16,3-3-123-16,7-3-298 0,0 2-493 16,-1 5 50-16</inkml:trace>
  <inkml:trace contextRef="#ctx0" brushRef="#br0" timeOffset="225085.4307">13727 14750 2748 0,'0'0'167'0,"0"0"-69"0,0 0-28 15,0 0-6-15,0 0 16 0,0 0 1 0,0 0-20 16,0 0-42-16,0 0-28 0,0 0-8 0,0 0 3 16,0 0 13-16,0 0 11 0,0 0 1 0,64-23 0 15,-38 16-1-15,3-2-2 0,1 0 0 16,-4-2-3-16,0 0-1 0,-3 0-2 0,-1-3 4 15,-8 1 3-15,-2-1 4 0,-5 2 6 0,-4-1 6 16,-1 2 3-16,-2-3 0 0,0 1 0 0,-3-1-2 16,-5 1-4-16,-3 2-3 0,0 2-6 15,-7 0-5-15,4 4 1 0,-5 1-2 0,0 4 0 16,0 0-1-16,-1 3-2 0,2 8-2 0,0 2-2 16,-1 5 1-16,1 6-1 0,-2 3 2 15,6 4-1-15,-3 4-1 0,4 2 3 0,-1 0-1 16,3-1 4-16,3 2 3 0,3-2-1 0,1-2 3 15,4-2-1-15,0-1 3 0,4-5 3 0,4-2 2 16,3 1 2-16,3-3-3 0,4-1 0 0,3-4 0 16,4-2 3-16,2-2 3 0,4-4-3 15,2-4-4-15,2-2-5 0,1-3-4 0,1 0 1 16,3-5-4-16,-5-1-1 0,0-3 0 0,-4-1-9 16,-2-1-7-16,-5 1-12 0,-4-3-22 15,-1 2-27-15,-7-2-30 0,1 1-51 0,-3-1-126 16,-5 4-329-16,-1 3-1000 0</inkml:trace>
  <inkml:trace contextRef="#ctx0" brushRef="#br0" timeOffset="225288.316">14445 14918 2712 0,'0'0'1001'0,"0"0"-935"0,0 0-17 0,0 0-24 16,0 0 10-16,0 0 6 0,0 0 4 16,0 0-7-16,0 0-21 0,0 0-17 0,0 0-24 15,0 0-31-15,0 0-47 0,0 0-57 0,-22-63-118 16,24 63-254-16,-1 0-982 0</inkml:trace>
  <inkml:trace contextRef="#ctx0" brushRef="#br0" timeOffset="225854.0368">13472 14266 0 0,'0'0'1'0,"0"0"378"0,0 0 4 15,0 0 5-15,0 0 22 0,0 0-20 0,0 0-88 16,0 0-77-16,0 0-59 0,0 0-33 0,0 0-23 16,0 0-17-16,0 0-17 0,0 0-20 0,4-123-16 15,-15 123-16-15,-1 0-16 0,-2 0-4 16,-3 9-5-16,0 5-4 0,-3 6 3 0,-2 4-1 16,-2 4 0-16,2 5 0 0,-1 5 2 0,2-1-7 15,1 3-7-15,4 0-14 0,-2-1-25 16,5 2-38-16,3 0-79 0,1-2-109 0,6-5-195 15,0-7-345-15,2-10-406 0</inkml:trace>
  <inkml:trace contextRef="#ctx0" brushRef="#br0" timeOffset="229966.7116">1622 11048 3017 0,'0'0'3'0,"0"0"-4"0,0 0 40 16,0 0-8-16,0 0 3 0,0 0-10 0,0 0-20 15,0 0-31-15,0 0-23 0,0 0 4 0,0 0 11 16,0 0 13-16,24-13 17 0,-8 24 5 16,6 6 0-16,6 8 3 0,-1 7 2 0,3 5 0 15,1 6 3-15,2 5 3 0,-1 5 2 0,-1 1 3 16,0-1 2-16,0-3 2 0,-1-4 2 0,-2-6 2 15,0-5 6-15,-5-7-2 0,1-6 9 16,-6-6 4-16,3-6-1 0,-2-3 7 0,-1-6-1 16,2-1 3-16,2-11 5 0,0-7 1 0,6-9 5 15,3-12-4-15,3-12-5 0,7-10-6 0,3-11-13 16,5-8-4-16,4-9-8 0,1-3 1 0,3-8-3 16,-1-1-4-16,4-5 3 0,4-2-11 15,0-3-2-15,1 0-2 0,3-2-4 0,-1 2 5 16,2 1 0-16,3 0 1 0,2 3-5 0,0 3 1 15,-4 8-1-15,-4 10 3 0,-8 13-1 0,-6 13-1 16,-11 14-2-16,-8 14-5 0,-8 10 4 16,-10 9 0-16,-7 7 0 0,-5 4-1 0,-2 2 2 15,-1 0-6-15,0 0-3 0,0 0-5 0,0 0-6 16,0 0 0-16,0 3 3 0,0 3 3 16,0 3-2-16,-1 2 4 0,0 4-7 0,1 2-12 15,0 3-11-15,0 0-26 0,0 3-28 0,0 2-43 16,0-1-69-16,3 2-97 0,1-6-376 0,-1-6-1048 0</inkml:trace>
  <inkml:trace contextRef="#ctx0" brushRef="#br0" timeOffset="230936.345">1966 13062 2336 0,'0'0'63'0,"0"0"-85"15,0 0-33-15,0 0-61 0,0 0-104 0,0 0-84 16,0 0-31-16,-120 139 58 0,108-113 118 0,1-5 110 16,2-2 74-16,5-7 19 0,-2-4 3 0,5-5-18 15,1-1-38-15,0-2-68 0,0 0-85 0,0 0-30 16,0 0 9-16,1 0 50 0,0 0 85 16,4 0 51-16,-3 0 35 0,0-2 24 0,-1 1 17 15,3 1 3-15,-3-2-1 0,-1 2-1 0,0 0 13 16,0 0 23-16,0 0 20 0,0 0 14 0,0 0-2 15,0 0-11-15,0 0-7 0,0 2-9 16,0 1-4-16,0 0-7 0,0 3-7 0,0 4-7 16,0 4-6-16,0 3-1 0,2 6-6 0,-1 3-5 15,3 4-4-15,0-1-6 0,0-3-5 0,2-2-6 16,-3-2-4-16,4-6-7 0,-1-2-7 0,2-3-3 16,1-2-5-16,0-2-1 0,3-3 0 15,2-4 4-15,4 0 7 0,4-7 8 0,5-12 9 16,9-11 8-16,6-14 1 0,5-14-3 0,11-14-12 15,4-12-9-15,7-12-11 0,4-9-6 16,6-11-2-16,3 0-9 0,0-3-1 0,2 3-4 16,1 2-3-16,-3 6-4 0,-5 8-3 0,-1 6-2 15,-9 9-6-15,-7 12 0 0,-6 8-5 16,-10 13-12-16,-7 11-12 0,-9 12-26 0,-7 7-47 16,-5 10-71-16,-5 4-95 0,-4 3-264 0,-4 5-672 0</inkml:trace>
  <inkml:trace contextRef="#ctx0" brushRef="#br0" timeOffset="233316.792">15776 12739 3121 0,'0'0'-268'0,"0"0"-611"15,0 0-824-15</inkml:trace>
  <inkml:trace contextRef="#ctx0" brushRef="#br0" timeOffset="234340.6595">13806 12252 1872 0,'0'0'98'0,"0"0"-29"0,0 0 6 15,0 0 5-15,0 0-15 0,0 0-15 0,0 0-33 16,0 0-44-16,0 0-33 0,0 0-6 0,0 0 7 16,0 0 39-16,9-96 36 0,27 105 9 0,10 2 5 15,10 3-2-15,11 0-7 0,12 4-7 0,5 0-3 16,8 2-7-16,8 2-4 0,6-2-2 16,6-1-4-16,5 0 1 0,4-4 1 0,2-5-4 15,8-6-8-15,1-4-6 0,4-10-4 0,4-11 5 16,4-7 9-16,4-8 1 0,-4-5 7 15,1-6-8-15,2-6-16 0,-6-8 14 0,-4-10-1 16,-2-10 9-16,-7-10 11 0,-7-7-23 0,-9-7-5 16,-12-2-1-16,-12-5 7 0,-11-3 17 0,-12-2 16 15,-11-4 11-15,-12-2 2 0,-11-1 6 16,-12-2 1-16,-10-1-8 0,-9-1 6 0,-18 4 3 16,-11 2-4-16,-13 4 12 0,-12 1-2 0,-12 3-6 15,-8 3 1-15,-11 4-3 0,-11 7-5 0,-14 6-5 16,-7 10-3-16,-12 8-7 0,-9 11-4 0,-7 9 1 15,-8 9-2-15,-7 7-2 0,-5 7-3 16,-5 6 3-16,-4 7-4 0,-1 8 3 0,-4 7-1 16,0 5 1-16,-4 12-1 0,-4 12-3 0,4 8 4 15,5 8-3-15,4 5-1 0,5 8 1 0,9 7-3 16,8 1 3-16,7 7 5 0,9 4 1 0,7 4 0 16,13 4 0-16,9 5 1 0,15 4-2 15,11 2-1-15,10 5 2 0,14 1-1 0,12-1 5 16,7 4 2-16,15 3 3 0,9 5 3 15,10 5-1-15,13 7 9 0,13 2 3 0,15 3-1 16,7 2 1-16,14 4-9 0,6-4-7 0,14 1-5 16,4-3-13-16,10-2-3 0,9-5-2 0,3-7 1 15,6-9 7-15,3-6 0 0,6-10 0 0,2-10-2 16,3-7 0-16,5-9-8 0,1-13-1 0,7-14-2 16,4-13-2-16,3-11-5 0,6-9-25 15,3-4-50-15,-1-13-85 0,1-6-168 0,-40 5-410 16,-35 4-668-16</inkml:trace>
  <inkml:trace contextRef="#ctx0" brushRef="#br0" timeOffset="234528.1538">16557 11669 3969 0,'0'0'-41'0,"0"0"8"0,0 0-20 0,0 0-104 15,0 0-212-15,0 0-474 0,0 0-820 0</inkml:trace>
  <inkml:trace contextRef="#ctx0" brushRef="#br0" timeOffset="235857.8317">8094 16906 3241 0,'0'0'-1'0,"0"0"-37"0,0 0 31 16,-123-35 0-16,109 30-34 0,8 1-63 0,6-4-6 15,9-3 6-15,13-6 41 0,9-3 75 16,13-6 18-16,12-5 9 0,9-4 9 0,12-5 7 15,12-1 2-15,9-3-5 0,14 0-8 0,14-2-21 16,5 0-12-16,6-1-1 0,1 0 5 0,-1 0 13 16,3 1 5-16,1 3-2 0,-3 0-11 15,2 4-8-15,-1 6-3 0,-1 2-2 0,-1 5 1 16,-3 3-1-16,1 3 1 0,-3 3-3 0,-2 1 1 16,-8 5 1-16,-3-2-3 0,-6 3 0 15,-8 2-2-15,-7-1-4 0,-5 1-4 0,-6 2-5 16,-10-1-8-16,-7 3-9 0,-11 1-13 0,-6 0-29 15,-10 2-65-15,-8 1-114 0,-12-2-317 0,-12 2-645 16</inkml:trace>
  <inkml:trace contextRef="#ctx0" brushRef="#br0" timeOffset="236203.5492">7774 17420 3554 0,'0'0'-40'0,"0"0"-13"0,0 0 47 16,0 0 0-16,0 0-7 0,0 0-1 0,122-31-5 15,-55 8 8-15,19-7 2 0,10-7 7 0,15-4 7 16,9-6 4-16,10-2 5 0,7 0 2 15,10 0-1-15,6-2-2 0,2 0 0 0,6 1-4 16,1-4-5-16,0-1 1 0,3 1-4 0,-3 2-1 16,0 2 7-16,-3 0-7 0,-2 1 0 15,-5 4-2-15,-5 1-2 0,-6 5 6 0,-7 3-4 16,-7 5-1-16,-9 4-9 0,-9 5-13 0,-7 5-40 16,-9 5-75-16,-7 3-59 0,-9 3-57 0,-4 1-65 15,-6 2-105-15,-6 2-203 0,-16 1-347 0,-18 0 542 0</inkml:trace>
  <inkml:trace contextRef="#ctx0" brushRef="#br0" timeOffset="527877.0136">8995 6100 2606 0,'0'0'-280'0,"0"0"-318"0,0 0-305 16,0 0 78-16</inkml:trace>
  <inkml:trace contextRef="#ctx0" brushRef="#br0" timeOffset="528354.6485">6492 4316 3063 0,'0'0'-320'15,"0"0"-643"-15,0 0-761 0</inkml:trace>
  <inkml:trace contextRef="#ctx0" brushRef="#br0" timeOffset="528571.0621">6247 4316 3718 0,'0'0'-116'0,"0"0"-105"0,0 0-138 0,0 0-402 15,0 0-370-15,0 0 1 0</inkml:trace>
  <inkml:trace contextRef="#ctx0" brushRef="#br0" timeOffset="528767.7706">6386 4313 3407 0,'0'0'-318'0,"0"0"-348"0,0 0-493 15,0 0-105-15</inkml:trace>
  <inkml:trace contextRef="#ctx0" brushRef="#br0" timeOffset="528955.4873">6260 4215 2861 0,'0'0'1157'0,"0"0"-1199"0,0 0-24 15,-129-137-53-15,123 133-140 0,7 5-125 0,7 8-297 16,0-1-862-16</inkml:trace>
  <inkml:trace contextRef="#ctx0" brushRef="#br0" timeOffset="596620.8321">17552 4241 2044 0,'0'0'104'0,"0"0"-21"0,0 0-27 15,0 0-25-15,0 0 3 0,0 0-4 16,0 0-3-16,0 0 2 0,0 0-7 0,-4-160-12 16,8 160-31-16,-1 0-6 0,6 5-8 15,3 9 4-15,7 9 25 0,3 12 4 0,6 7 10 16,2 10 6-16,0 6-4 0,1 7 1 0,1 3-3 16,-1 0 0-16,0 1-2 0,-1-3-4 0,0-4 4 15,0-6-3-15,0-2 1 0,0-9 0 16,0-5-2-16,-1-7-4 0,-2-6 2 0,-2-6 1 15,-2-6-1-15,-2-4 10 0,-3-5 3 0,-3-4 8 16,-1-2 15-16,-3-2 23 0,-3-9 26 0,0-4 23 16,-2-6 6-16,4-9-12 0,-1-8-24 15,0-5-17-15,0-6-12 0,-3-6-4 0,0-1-6 16,-2 0-11-16,-2-4-8 0,0 0-11 0,-2-2-3 16,0 1 1-16,-2 1-5 0,-3 1 0 15,-2 3 1-15,-2 6-8 0,-1 1-3 0,2 8-14 16,0 10-19-16,0 4-35 0,2 9-30 0,1 7-22 15,3 5-52-15,1 5-119 0,1 1-297 0,0 3-31 16,2 9-40-16,3-2 92 0,-1-2 575 0</inkml:trace>
  <inkml:trace contextRef="#ctx0" brushRef="#br0" timeOffset="596919.8599">18629 3956 0 0,'0'0'195'0,"0"0"90"0,0 0-79 0,0 0 76 16,0 0 69-16,0 0 24 0,0 0-46 0,0 0-106 16,0 0-91-16,0 0-60 0,0 0-36 15,0 0-27-15,0 0-5 0,7-49-4 0,-14 64 0 16,-3 5 5-16,-5 6-6 0,1 6 0 0,-2 5 1 16,2 0-2-16,0 1 2 0,1-1-1 0,2-3-4 15,2-3 0-15,3-1 0 0,1-2-3 16,3 0 3-16,1-3-3 0,1 0-3 0,3 0-1 15,3-4-4-15,2 1 4 0,3-2 8 0,1-1 6 16,1 1 9-16,4-1-4 0,-1 0 0 0,3-2 0 16,2-1-4-16,-1-1-1 0,1-2-1 0,0-2-4 15,-1-2-7-15,3-1-27 0,-1-3-108 0,-1 0-239 16,-7-2-445-16,-4-3-211 0</inkml:trace>
  <inkml:trace contextRef="#ctx0" brushRef="#br0" timeOffset="597468.4779">18307 4671 2051 0,'0'0'37'0,"0"0"-113"0,0 0-118 0,0 0-21 16,0 0 50-16,0 0 79 0,0 0 155 0,0 0 61 15,0 0 13-15,0 0 11 0,0 0-75 0,123-69-31 16,-83 44-21-16,6-3-11 0,3 0 5 15,5-5-13-15,1-2 4 0,0 0 2 0,2-3-6 16,-4 2 3-16,0-3-6 0,-4 1-9 0,-1 0-5 16,-6-2-1-16,-2-1-2 0,-5-6 5 0,-5 3 5 15,-4-1 4-15,-6 0 9 0,-3 1 4 0,-3 3 5 16,-5 4 6-16,-6 7 5 0,0 2 9 0,-3 7 10 16,-1 4 14-16,-4 4 19 0,-3 6 6 15,2 0-4-15,-3 6-21 0,2 1-31 0,-1 0-24 16,1 4-17-16,-4 9-5 0,-1 5 1 0,0 7 2 15,-4 4 4-15,1 4 1 0,1 5 0 16,2 0 2-16,1 3-1 0,2 4 2 0,2-1-2 16,0 1 0-16,6 1-1 0,-2-5-5 0,3 1-2 15,3-4-4-15,3-2 3 0,1-3 6 0,2-2 0 16,2-2-1-16,1-1-4 0,1-3 2 16,2-5 3-16,1 1 4 0,3-3 8 0,1-4 0 15,1-1-9-15,2-5 4 0,1 0 0 0,3-4 1 16,0-2 5-16,0-2-3 0,0 0 0 15,0-5 4-15,-2-1 3 0,-2 2 3 0,-1-1-4 16,-4 3-7-16,-2 0-4 0,-4 2-2 0,-2 0-1 16,-3 0-2-16,-3 0-1 0,0 2 0 0,-1 1-2 15,-1 4 0-15,-1-1-1 0,0 3 0 16,2 2-1-16,-2 0 4 0,1 1 4 0,0 2 2 0,0-1 3 16,2 3 2-16,0 2-1 0,-2 3 1 15,3-2 0-15,-1 4-1 0,2-1-9 0,-2 1-38 16,3 0-123-16,-1-3-277 0,1-6-377 15,-4-5-152-15</inkml:trace>
  <inkml:trace contextRef="#ctx0" brushRef="#br0" timeOffset="597976.1621">19847 3581 1960 0,'0'0'316'0,"0"0"-179"0,0 0-40 0,0 0-51 16,0 0-16-16,0 0 5 0,0 0 0 0,0 0 5 15,0 0 0-15,0 0-4 0,0 0-10 16,0 0-13-16,0 0-10 0,0 0-3 0,-34-52-3 16,34 51 3-16,0 1 2 0,1-2 1 0,-1 2 3 0,0 0 0 15,0 0 2-15,0 0 0 0,0 0-1 16,0 0 2-16,0 0-1 0,-1 0 1 0,0 0 1 15,1 0-5-15,0 2-3 0,-1-1-8 0,1 1-7 16,-2-1-9-16,2 1-7 0,-2 2 7 16,-1 5 6-16,0 7 11 0,-4 5 10 0,-1 4-1 15,0 7-4-15,0 4-4 0,-1 6 1 0,-1 7-2 16,1 5 2-16,3 1 3 0,0 0-3 0,-1 1 1 16,5-2-6-16,2-4-1 0,0 0-2 15,7-8-1-15,3-2 5 0,3-4 2 0,2-4 1 16,2-3 2-16,3-3-4 0,2-6 4 0,3-3 1 15,-1-7 1-15,5-3 5 0,-3-6 2 16,1-1 2-16,2-6 4 0,-2-6-2 0,1-5 3 16,-2-6 0-16,-5-2 2 0,-1-3 3 0,-4-3-5 15,-3-4-1-15,-6-3-3 0,-3-6-1 0,-4-8-4 16,0-5-2-16,-3-4 1 0,-4-4-6 16,-5 0 1-16,-2-5-4 0,-1 4-10 0,-4 0-5 15,-1 3-5-15,1 7-1 0,-1 4-6 0,1 13-15 16,1 8-36-16,1 7-60 0,3 7-139 0,2 4-178 15,5 7-218-15,2 2-295 0</inkml:trace>
  <inkml:trace contextRef="#ctx0" brushRef="#br0" timeOffset="598199.8431">20374 3315 1881 0,'0'0'103'0,"0"0"-148"0,0 0-11 15,0 0 36-15,0 0 68 0,0 0 54 0,0 0-3 16,0 0-10-16,0 0-18 0,21 186-9 16,-15-143-16-16,1 4-13 0,1-2-7 0,-1 3-12 15,1 0-2-15,3-1 0 0,-3 1 2 0,0-2-3 16,1 0-1-16,-2-3-9 0,1-4-3 16,-2-1-4-16,-1-5-11 0,3-4-19 0,-4-4-39 15,4-2-101-15,-2-5-247 0,-1-5-302 0,1-6-328 0</inkml:trace>
  <inkml:trace contextRef="#ctx0" brushRef="#br0" timeOffset="598565.6445">20643 3027 1469 0,'0'0'288'0,"0"0"-34"0,0 0-93 0,0 0-61 15,0 0-41-15,0 0-43 0,0 0-31 0,0 0-28 16,0 0-36-16,0 0 16 0,0 0 25 0,0 0 27 16,0 0 45-16,0 0-2 0,25 98-4 15,-11-56-2-15,-1 3-9 0,-1 5-4 0,3 5-8 16,-1 4 5-16,-2 2 1 0,-1 2 0 0,-1-2-2 16,1-4-5-16,-1-3-3 0,2-7 0 15,-1-5-1-15,-1-4-1 0,-1-5 1 0,0-5 1 16,0-4 1-16,0-6 0 0,0-4-3 0,-2-4 1 15,-2-2 6-15,3-2 7 0,-3-3 9 0,2 0 8 16,-2 0 4-16,0-1 8 0,3-2 4 0,2 2 3 16,0-2-7-16,1 1-8 0,2-1-6 15,5 0-6-15,1 0-2 0,3-3-1 0,0-2-6 16,7-2-4-16,0-4-6 0,2 1-6 0,0-3-17 16,0-1-28-16,1 0-86 0,-2-3-198 0,-6 5-378 15,-10 5-582-15</inkml:trace>
  <inkml:trace contextRef="#ctx0" brushRef="#br0" timeOffset="599074.864">21367 2563 1390 0,'0'0'365'0,"0"0"-192"16,-73-194-46-16,35 125-52 0,-3 8-7 0,-6 0-1 15,-8 3-5-15,-7 2-7 0,-11 0-9 16,-7 7-7-16,-10 3-8 0,-8 7-4 0,-7 9-8 15,-8 5-6-15,-8 10-2 0,-10 10-6 0,-6 5 2 16,-12 19-7-16,-12 15-3 0,-11 15-1 16,-11 15-2-16,-11 14 4 0,-10 16 0 0,-1 13-1 15,-4 12-2-15,2 11-3 0,3 16 1 0,10 10-3 16,11 15 5-16,12 4-1 0,17 4 2 0,14 7 4 16,21-3 5-16,21-2 3 0,20-6 5 0,17-3-1 15,20-9-4-15,16 0 1 0,13 0-6 0,12 0-2 16,7-2-2-16,19-4-4 0,8-5 6 15,13-7 5-15,9-5 2 0,10-8 3 0,8-11-7 16,9-11-5-16,8-10 5 0,9-15-1 0,9-15-7 16,7-13 5-16,9-10 1 0,10-14 1 0,3-11 15 15,10-13-8-15,1-9-11 0,7-20-1 16,3-17 2-16,6-14 3 0,5-13 5 0,2-11 0 16,4-13-4-16,2-13-1 0,-1-7 1 0,2-7-1 15,-5-9-13-15,2-3 3 0,-7-10 4 16,-2-3 4-16,-6-4 17 0,-10-3 9 0,-9-4 10 15,-11-1 4-15,-9 2 13 0,-10 3-3 0,-5-1-8 16,-10 1-7-16,-10 3-5 0,-16 1 6 0,-18 4 12 16,-15 3 5-16,-18 6-7 0,-17 6-4 15,-5 2-11-15,-18 6-16 0,-9 3-5 0,-11 8-7 16,-11 7-12-16,-9 10-7 0,-11 10-26 0,-11 12-43 16,-12 14-52-16,-14 12-53 0,-8 14-66 15,-13 10-129-15,-7 12-261 0,30 4-379 0,35 0 529 0</inkml:trace>
  <inkml:trace contextRef="#ctx0" brushRef="#br0" timeOffset="603294.2246">20032 7079 1888 0,'0'0'70'0,"0"0"-29"0,0 0-19 0,0 0-7 16,0 0 22-16,-68-166 36 0,58 149 18 16,1 4 3-16,-2 2-15 0,2 3-27 0,0 3-24 15,1 2-17-15,0 2-6 0,0 1-7 0,-1 0-3 16,-2 8-3-16,-1 1-3 0,0 5 2 0,-1 1-1 16,2 3 2-16,-1 2 5 0,2 2 3 0,0 1 3 15,2 0 2-15,2 0-5 0,2-2-1 16,2 1 0-16,2-1 1 0,0-2 1 0,0-1 5 15,6 0 5-15,0-1 9 0,4 1 12 0,2-2-1 16,2-1 2-16,3 1-4 0,4-1-6 16,4 1-5-16,3-3-2 0,5 2-4 0,0 3-2 15,5-1-2-15,-1 0-4 0,0-1-2 0,2 3 0 16,-4-1 0-16,-1 1 0 0,-3 0 0 0,-4 1-4 16,-5 2 2-16,-5 0 2 0,-5-1 1 15,-5-1 4-15,-1 1-2 0,-6 0 2 0,0-4 0 16,-6 4 4-16,-3 0 4 0,-4-1 0 0,-3 0 2 15,-3 0 0-15,-3-3 2 0,-3-1 2 0,0-5 2 16,-1 0-2-16,-4-5-3 0,1-1-7 16,-2-2-7-16,0-3-6 0,1 0-11 0,0-3-13 15,3-6-21-15,2-4-44 0,3-3-100 0,2-4-153 16,1-5-264-16,8 3-261 0,2 8 119 0</inkml:trace>
  <inkml:trace contextRef="#ctx0" brushRef="#br0" timeOffset="603759.5577">19925 6814 404 0,'0'0'804'0,"0"0"-312"0,0 0-225 15,0 0-80-15,0 0-34 0,0 0-9 0,0 0-12 16,0 0-20-16,0 0-20 0,0 0-17 0,117-85-2 16,-83 73-7-16,2-4-9 0,5 2-11 15,3 0-22-15,-1 0-10 0,3 1-6 0,-3 2-4 16,-2 2 1-16,-3 0-4 0,-4 1-2 0,-2 3-3 15,-4-1-6-15,-6 3-1 0,-2 2-7 0,-2-1-6 16,-7 2-8-16,-5 0-9 0,-2 0-7 16,-3 0-5-16,-1 0-3 0,0 2 0 0,-2 4 25 15,-6 5 13-15,0 4 13 0,-4 5 14 0,0 7-7 16,-5 6 1-16,3 5 1 0,-4 5-2 0,3 5-2 16,0 0 3-16,4 1-1 0,1-1 1 0,0 0-2 15,5-3-2-15,2-3-2 0,3-5 1 16,0-2 4-16,6-5 2 0,3-1 3 0,4-4 1 15,2-2-2-15,2-3 0 0,4-5 2 0,4-2 0 16,1-6 1-16,3-3 2 0,1-4-3 0,0 0 3 16,0-7 1-16,-3-5 1 0,-1-4 4 0,2-2 4 15,-5-4 5-15,-2 1 4 0,-1-4 5 16,-1-1 0-16,-7-1-1 0,-2-3-3 0,-1-1-2 16,-2-5-2-16,-5-2-3 0,-2-2 0 0,0-1-5 15,-4 0-5-15,-3 5-4 0,-7-1-4 16,-1 5-1-16,-5 1-1 0,-2 4-6 0,-7 3-9 15,-2 6-11-15,0 7-12 0,-5 6-18 0,-1 5-21 16,-3 10-21-16,-4 11-34 0,0 10-89 0,1 7-189 16,9-6-415-16,13-9-598 0</inkml:trace>
  <inkml:trace contextRef="#ctx0" brushRef="#br0" timeOffset="604630.5022">21032 6236 1125 0,'0'0'39'0,"0"0"-12"0,0 0-36 16,0 0-2-16,0 0 13 0,0 0-1 15,0 0-18-15,0 0-41 0,0 0-43 0,0 0 25 16,0 0 27-16,0 0 43 0,-40 14 37 0,45-3-26 15,-1 1-12-15,4 0-14 0,-4-1-9 16,5 1-19-16,-4-1-37 0,0-2-90 0,0-1-190 16,-2-5 198-16</inkml:trace>
  <inkml:trace contextRef="#ctx0" brushRef="#br0" timeOffset="605244.2782">21102 6064 1178 0,'0'0'236'0,"0"0"-32"0,0 0-54 16,0 0 5-16,0 0 7 0,0 0-21 0,0 0-37 16,0 0-41-16,0 0-23 0,0 0-11 15,0 0-9-15,0 0-2 0,-80 186-8 0,80-115-6 16,0 5 4-16,0 9-5 0,7 4-1 0,-2 0 1 15,5 3-3-15,1-3 6 0,1-3-3 0,0-5 5 16,1-7 5-16,-2-7-4 0,3-7 2 16,-1-9-2-16,-2-8-3 0,1-3 3 0,-3-11 1 15,-2-4 6-15,-1-8 5 0,0-5 5 0,-4-5 12 16,-1-4 22-16,-1-1 38 0,0-2 35 16,0 0 24-16,0-3-7 0,-2-6-45 0,-5-6-40 15,-3-9-38-15,-1-5-23 0,-3-4 0 0,-3-6 0 16,-1-1-1-16,3-3-1 0,-4-1 4 0,0-7 1 15,0-3 5-15,2-6 1 0,0-4-4 0,-2-5-2 16,5-2-5-16,-2-2 4 0,5-1-3 16,1 1 3-16,-1 0 0 0,3 1-7 0,2 5 3 15,2 2-2-15,2 4 2 0,2-1-1 0,0 3-2 16,1 1 0-16,4 0-3 0,2 11 0 0,2 5 0 16,3 9-1-16,0 3-1 0,3 8-5 0,-2 0-2 15,6 5 2-15,2 1 0 0,3 4 2 16,2 2 4-16,3 4-1 0,0 1 7 0,2 5-4 15,1 0 0-15,-1 8-1 0,0 4-3 0,-2 6-4 16,-5 4-2-16,1 3-1 0,-4 3-6 0,-6 5 4 16,0 2 1-16,-8 4 3 0,-2 2 6 15,-5 5 4-15,-2 0 6 0,-8 1-3 0,-8-2 3 16,-2-1-6-16,-6 0-3 0,-1-2 5 0,-3 0-2 16,-1-2 5-16,1-2-1 0,1-3-1 15,0-2 0-15,7-4-2 0,0-3-5 0,3-1-10 16,3-1-14-16,5-1-15 0,4 2-31 0,3-1-38 15,4-2-37-15,1-2-104 0,11-2-184 0,4 0-140 16,-1-5-151-16,-4-6-227 0</inkml:trace>
  <inkml:trace contextRef="#ctx0" brushRef="#br0" timeOffset="605628.6131">21776 6571 1880 0,'0'0'396'0,"0"0"-190"15,0 0-125-15,0 0-37 0,0 0 4 0,0 0 13 16,0 0 7-16,0 0 3 0,0 0-3 0,-115 21-17 16,94-7-11-16,-3 3-7 0,3 2-7 15,1-1-1-15,3 2-6 0,0-3-13 0,6 1-7 16,2-1-7-16,4 0 0 0,-1 0 0 0,5 1 1 16,1-1 2-16,0 1 3 0,9-1 2 0,0 0 1 15,3 0 7-15,4 0-1 0,1 0 1 16,8 0 0-16,-1-2-1 0,4 1-2 0,3-2-1 15,1 0 1-15,1 3-3 0,3 1 1 0,-3-1 0 16,-2 0-3-16,0 2 0 0,-2 0 1 0,-4 1-4 16,-4-1 1-16,-4 3-2 0,-1 1 1 15,-6 0-3-15,-5 0-2 0,0 2 5 0,-5-1-1 16,0 0 7-16,-7 3 4 0,-3-2 4 0,-2-1 0 16,-7-3 4-16,-1 1 5 0,-1-3-1 15,-7-3 3-15,0-1-2 0,-4-1-2 0,-2-3 0 16,-5-3-1-16,0-2-1 0,-2-3-3 0,0-3-1 15,0 0-7-15,1 0-5 0,2-6-4 0,2-3-11 16,5-4-25-16,4-1-61 0,5-4-122 0,9 3-599 16,5 4-913-16</inkml:trace>
  <inkml:trace contextRef="#ctx0" brushRef="#br0" timeOffset="608269.2601">18388 6095 783 0,'0'0'233'0,"0"0"20"16,0 0-19-16,0 0-48 0,0 0-56 15,0 0-78-15,0 0-35 0,0 0-12 0,0 0-2 16,114-173 4-16,-64 141 2 0,8-4 6 0,6-2-9 15,6-1 12-15,3-2 1 0,5-2-10 16,2 0 13-16,5-2-10 0,2 0-3 0,2-3 11 16,4 0-7-16,-1 1-5 0,1-2 0 0,1 3-2 15,-5 3 0-15,0-1 1 0,-2 3 0 0,-1 1-3 16,-3 1 0-16,-6-2 1 0,-1 5 0 16,-6 0 3-16,-6 4-2 0,-9 3-1 0,-7 4-1 15,-7 4 0-15,-9 3 0 0,-7 4 3 0,-10 6-1 16,-7 3 17-16,-6 4 6 0,-2 1 2 0,-6 0 3 15,-8 3-34-15,-8 8-24 0,-10 6-17 16,-12 6-22-16,-10 7-5 0,-9 7-36 0,-7 4-71 16,-4 4-119-16,-4 1-124 0,0 0-127 0,19-12 1 15,21-12 544-15</inkml:trace>
  <inkml:trace contextRef="#ctx0" brushRef="#br0" timeOffset="608592.3215">17917 6588 0 0,'0'0'0'0,"0"0"0"15,0 0 0-15,0 0 0 0,0 0 0 0,0 0 0 16,0 0 0-16,0 0 172 0,0 0 154 0,0 0 10 16,0 0-14-16,164-73-34 0,-105 35-57 15,8-6-52-15,9-4-44 0,4-5-24 0,6-4-17 16,8-7-15-16,5-1-9 0,5-8-14 0,4-3-10 15,3-1-5-15,5-1-13 0,2-1-4 16,4 3-4-16,2-1-3 0,-1 3-3 0,0 4-2 16,-2 1-5-16,1 4-3 0,-5 3 5 0,-2 0-1 15,-7 2 2-15,-6 2-2 0,-10 6-4 0,-10 2-2 16,-8 9-3-16,-12 5 0 0,-12 6 0 0,-8 5 0 16,-11 8-5-16,-10 6-7 0,-8 3-18 0,-7 5-32 15,-6 1-75-15,0 2-114 0,-8 0-62 16,-3 8-100-16,-2 4-114 0,-2-1-150 0,5-4 466 0</inkml:trace>
  <inkml:trace contextRef="#ctx0" brushRef="#br0" timeOffset="609272.5896">19366 2748 0 0,'0'0'0'0,"0"0"0"0,0 0 296 0,0 0-10 16,0 0-26-16,0 0-44 0,0 0-21 15,0 0-25-15,0 0-53 0,0 0-59 0,0 0-36 0,0 0-17 16,0 0 12-16,0 0 17 0,-19 20 7 15,17 27 9-15,-2 10-13 0,0 9-6 0,2 9-7 16,2 11-14-16,-1 6-3 0,1 10-1 0,1 10-2 16,3 9 3-16,3 11 4 0,1 9-1 0,1 8 1 15,0 3 1-15,0 6 6 0,0-1 6 16,-2 2-2-16,1 1-1 0,-2 0-3 0,0-7-2 16,0-4-2-16,-3-10 0 0,-2-7-1 0,-1-8-5 15,0-10-3-15,0-9-3 0,0-11-4 16,0-9 1-16,-1-13-1 0,-1-11 0 0,2-14 1 15,0-10-4-15,0-10-1 0,0-7-6 0,0-7-15 16,2-6-41-16,-1-3-48 0,0-4-11 0,2 0 21 16,1-8-17-16,-1-11-205 0,1 4-467 15,0 1 404-15</inkml:trace>
  <inkml:trace contextRef="#ctx0" brushRef="#br0" timeOffset="610911.962">19469 9339 1466 0,'0'0'106'0,"0"0"-39"0,0 0-46 16,0 0-19-16,0 0 14 0,0 0 15 0,0 0 31 15,0 0 43-15,141-149 30 0,-85 113 5 0,9-4-12 16,10-5-35-16,11-3-33 0,8-4-21 15,9-1-13-15,7-2-8 0,6-1-3 0,2 0-2 16,4-1-7-16,1 0-3 0,3 3-1 0,-5 2-3 16,-4 6 2-16,-6 6 0 0,-9 5-3 0,-11 4-14 15,-11 6-31-15,-13 8-89 0,-12 1-235 0,-21 7-457 16,-11 4-327-16</inkml:trace>
  <inkml:trace contextRef="#ctx0" brushRef="#br0" timeOffset="611191.7574">20243 8952 2085 0,'0'0'148'0,"0"0"-39"15,-172 97-76-15,125-63-25 0,14-5 1 0,13-7-5 16,10-5-6-16,9-5-1 0,2-1 10 16,14-3 25-16,8-1 20 0,10-4 10 0,11-3-8 15,12 0-15-15,10-9-6 0,10-9-6 0,10-5 3 16,5-8-8-16,6-6-5 0,2-3-2 0,6-4 0 15,-1-1 1-15,-1 1 3 0,-2-2-1 16,-5 2-7-16,-2 2-2 0,-5 1-4 0,-5 5-1 16,-9 2-4-16,-6 4 1 0,-8 3-2 0,-9 4-5 15,-10 2-5-15,-7 4-13 0,-8 3-12 0,-7 5-18 16,-8 3-23-16,-4 1-24 0,-8 2-90 16,0 1-95-16,-10 2-123 0,-2 0-100 0,-7 0-63 15,1 3-30-15,6 0 602 0</inkml:trace>
  <inkml:trace contextRef="#ctx0" brushRef="#br0" timeOffset="616501.1896">18154 10385 2575 0,'0'0'52'15,"0"0"-17"-15,0 0-17 0,0 0-12 0,0 0 2 0,0 0 3 16,0 0 3-16,0 0-2 0,0 0-8 0,0 0-8 16,0 0-5-16,0 0-1 0,111-116 5 15,-77 152 3-15,4 11 4 0,5 13-3 0,3 8 1 16,1 8 1-16,0 4-1 0,2 0 4 0,-4 0-3 16,2-2 1-16,-4-3-2 0,-1-4 0 15,-4-6-1-15,-4-7 1 0,-3-8-1 0,-3-6 2 16,-7-6-2-16,-4-7 1 0,-2-7-1 0,-5-6 2 15,-2-5 1-15,-3-5 4 0,-3-5 10 0,0-3 15 16,0 0 37-16,-2 0 50 0,0-2 31 16,1-4-5-16,2-5-27 0,-2-6-44 0,1-7-35 15,1-8-8-15,-2-6-7 0,3-3-6 0,-1-8-6 16,1-5-2-16,2-6-2 0,-2-2-2 0,1-6-3 16,-1-2 1-16,1-2-5 0,-3-4 1 15,-2 3-2-15,0 1-11 0,0 4-2 0,-3 12-11 16,-2 12-8-16,0 12-10 0,0 11-29 0,-3 7-37 15,4 6-39-15,2 6-60 0,0 2-96 0,2 0-143 16,0 2-83-16,2 6-87 0,2 0-81 16,0-4 413-16</inkml:trace>
  <inkml:trace contextRef="#ctx0" brushRef="#br0" timeOffset="616970.4258">19248 10247 0 0,'0'0'0'0,"0"0"486"16,0 0 81-16,0 0-44 0,0 0-93 0,0 0-112 15,0 0-95-15,0 0-58 0,0 0-39 0,0 0-48 16,0 0-45-16,0 0-23 0,0 0-4 0,0 0 9 16,41 9 23-16,-39 31 7 0,2 9-3 15,0 9-6-15,-1 5-13 0,1 6-5 0,0-1-4 16,0-1 0-16,-2-1 0 0,1-5-1 0,1 0-1 16,-3-6-5-16,2-5 2 0,1-3-5 15,-1-6-2-15,-2-9 4 0,3-6-6 0,-3-4 4 16,1-10-1-16,0-3-1 0,-2-4 5 0,1-3 3 15,-1-2 12-15,0 0 15 0,1 0 14 16,-1-2 15-16,1-4 5 0,1-5-10 0,-2-5-17 16,1-8-17-16,-1-7-14 0,1-6-9 0,0-4 4 15,-1-4-4-15,2-2-1 0,-1-5 3 0,1-2-5 16,1-4 0-16,-1-5 0 0,1 0 0 0,-2 0-1 16,1 1 0-16,1 2 3 0,-2 10-2 0,0 7 4 15,1 8-2-15,-2 8 2 0,0 9 4 16,0 9-4-16,0 5 3 0,0 2-4 0,0 2-7 15,0 0-5-15,0 2-9 0,1 5-2 0,2 5 2 16,2 8 7-16,1 10 5 0,0 5 3 0,4 10 5 16,1 2-4-16,4 6 4 0,-1 0 0 15,6-1-4-15,-1-2 3 0,3 0-2 0,4-3 0 16,0-2 2-16,3-2-2 0,1-2-1 0,-1-1 0 16,0-3-1-16,0-2-2 0,-2-1-5 0,-2-3-17 15,-5-3-24-15,-3-4-38 0,-4 2-64 16,-4-4-63-16,-5 0-103 0,-4-2-113 0,0-3-284 15,0-7-405-15</inkml:trace>
  <inkml:trace contextRef="#ctx0" brushRef="#br0" timeOffset="617510.5619">19156 11143 2092 0,'0'0'223'0,"0"0"-70"15,0 0-101-15,0 0-9 0,0 0 17 0,0 0 12 16,0 0 1-16,0 0-12 0,0 0-18 15,0 0-15-15,-84-181-10 0,103 150-7 0,4-4-3 16,6-2-1-16,5-5-3 0,3 0 0 0,3-5-1 16,3 0-2-16,2-3 2 0,3 2-2 0,-1-1 3 15,3 1-1-15,-4 2 0 0,0 3-1 16,-4 3 0-16,-2 5 1 0,-4 1 0 0,-5 3 2 16,-7 5 3-16,-2 2 0 0,-4 4 6 0,-8 3 9 15,-3 2 13-15,-4 2 22 0,-2 2 14 16,-1 2 8-16,0 0-6 0,-1 3-9 0,-2-1-11 15,0 4-6-15,0-1-1 0,2 3-10 0,0 1-9 16,-1 0-11-16,2 0-12 0,0 0-8 0,0 0-5 16,0 1-4-16,0 3-1 0,0-1 3 15,0 4 2-15,2 2 7 0,-2 3 4 0,1 2 7 16,-1 5 4-16,0 0 4 0,0 6-2 0,0 1 2 16,0 6 3-16,0 5 1 0,0 5 5 0,2 3-3 15,1 2-2-15,1 0-7 0,-2 3 1 16,5-1-3-16,-2-3-2 0,2 0-1 0,2-4-7 15,-2-1 0-15,3-5 1 0,-1-3-1 0,-2-2 0 16,3-4 3-16,-1-2-5 0,1-4 0 0,-2-1-2 16,0-2-1-16,-2-2 2 0,2-2-1 0,-2-3 3 15,0-4-5-15,0-1 3 0,-1-3 1 16,2 0 2-16,-1-1 5 0,1-1-3 0,2-1 2 16,1 0-2-16,1-3 2 0,4-5 4 0,2-5-2 15,2-2-1-15,3-6-4 0,3 1-3 0,-1-2-1 16,0 0-2-16,2 0-8 0,-3 2-11 15,0 2-21-15,-2 1-26 0,-1 3-26 0,-3 0-19 16,0 2-32-16,-6 0-50 0,1 2-41 0,-2-3-119 16,-1-1-246-16,-1 3-443 0,-6 4 18 0</inkml:trace>
  <inkml:trace contextRef="#ctx0" brushRef="#br0" timeOffset="617842.5764">20341 10090 1139 0,'0'0'411'15,"0"0"-49"-15,0 0-103 0,0 0-20 0,0 0 3 16,0 0-20-16,0 0-26 0,0 0-28 0,0 0-40 16,0 0-44-16,0 0-34 0,0 0-23 0,0 0-19 15,0 0-13-15,-21-135-3 0,21 147-4 0,0 8 4 16,0 10 9-16,0 3 8 0,1 9 4 16,1 1 4-16,4 4-2 0,-3 1-4 0,5-1-2 15,3 2-6-15,-1-2 0 0,3-5-1 0,3-3 0 16,0-4 2-16,0-4-2 0,1-5 1 0,1-2 1 15,0-5-2-15,-1-2 5 0,3-5-4 16,-3-4 0-16,-2-3-1 0,-3-5 0 0,4 0 6 16,-5 0 4-16,1-10 3 0,-1-2 0 0,3-5-3 15,0-2-6-15,-2-3-2 0,4-5-4 16,-3-2 2-16,0-3 3 0,0-3-3 0,-4-2-5 16,-2-2-8-16,-2-2-10 0,-2-4-18 0,-2 3-21 15,-1-2-45-15,0 8-57 0,-7 2-61 0,1 8-103 16,-5 4-93-16,4 7-296 0,0 6-567 0</inkml:trace>
  <inkml:trace contextRef="#ctx0" brushRef="#br0" timeOffset="618225.6575">21152 9713 875 0,'0'0'673'0,"0"0"-328"16,0 0-81-16,0 0-39 0,126-175 8 0,-109 147 11 15,-6 4-26-15,-2 4-38 0,-8 1-35 16,-1 5-39-16,0 2-26 0,-2 2-19 0,-4 3-13 16,3 1-12-16,-4 3-10 0,2 2-10 0,-2 1-7 15,2 0-6-15,-1 1-2 0,-3 8-3 0,-2 1 0 16,1 6 0-16,-4 3 2 0,-2 2 4 16,0 2 1-16,1 3-1 0,-3 2-1 0,5 2-4 15,-3 4 1-15,2 4 0 0,-2 7 0 0,1 4 2 16,-3 6-2-16,4 6 1 0,-4-3-1 0,6 1 0 15,2-2 0-15,1-1 0 0,6-3 0 16,3-2-1-16,0-3-1 0,5-1 0 0,6-4 0 16,2-3 1-16,3-4 2 0,2-5-5 0,2-3 1 15,1-4-1-15,0-3 1 0,1-6 6 16,2-4 0-16,0-5 1 0,0-3-1 0,3-3 0 16,-3 0-2-16,4-3 3 0,-3-6-2 0,0-2 0 15,-3-3-6-15,0 0-16 0,-4-2-18 0,-1-1-27 16,-5 1-27-16,-3 1-57 0,-5-2-80 15,1-1-147-15,-4 4-491 0,-1 3-812 0</inkml:trace>
  <inkml:trace contextRef="#ctx0" brushRef="#br0" timeOffset="618446.5486">20968 10221 2257 0,'0'0'294'16,"0"0"-157"-16,0 0-65 0,0 0 32 0,0 0 33 15,0 0 12-15,0 0-26 0,0 0-54 16,0 0-47-16,0 0-11 0,0 0-2 0,0 0 6 16,0 0 9-16,0 0-1 0,41-3-7 0,-7-8-6 15,8-2-2-15,3-2-4 0,1 0-4 0,2-4-10 16,3 2-18-16,-2-1-36 0,-1 0-47 0,-3 1-56 16,-4 0-68-16,-2 1-98 0,-7 2-188 15,-1 1-227-15,-11 2-230 0,-8 4 689 0</inkml:trace>
  <inkml:trace contextRef="#ctx0" brushRef="#br0" timeOffset="618585.4866">21764 9774 0 0,'0'0'248'0,"0"0"106"0,0 0-109 15,0 0-108-15,0 0-110 0,0 0-111 0,0 0-141 16,0 0-350-16,0 0 448 0</inkml:trace>
  <inkml:trace contextRef="#ctx0" brushRef="#br0" timeOffset="618955.8514">18725 11837 3597 0,'0'0'18'0,"0"0"-25"0,0 0-31 15,0 0-8-15,0 0 18 0,0 0 22 16,0 0 33-16,0 0 22 0,124-77 3 0,-54 37 0 15,13-6-8-15,13-6-11 0,9-7-7 0,7 0-9 16,9-6 0-16,8-2-5 0,7-2-2 16,4-2-4-16,6 1-2 0,4-6-2 0,3 3-2 15,-1-3 4-15,-3 2-13 0,-3 2-2 0,-4 6-6 16,-8 5-12-16,-10 9-1 0,-14 6-19 16,-12 11-18-16,-16 5-22 0,-16 8-47 0,-15 5-55 15,-16 6-48-15,-14 5-55 0,-15 4-188 0,-6 2-310 16,0 0-515-16</inkml:trace>
  <inkml:trace contextRef="#ctx0" brushRef="#br0" timeOffset="619277.6964">19614 11436 2430 0,'0'0'247'16,"-148"69"-26"-16,72-29-83 0,12-5-18 0,19-7-5 0,17-10-5 15,13-6-1-15,9-5-34 0,6-6-20 16,11 1-19-16,6-2-26 0,11 0 15 0,13 0 6 15,12-5 3-15,16-10 6 0,13-9 1 0,14-9 1 16,8-7 0-16,10-6-7 0,9-3-3 0,5-3-8 16,4-2-5-16,4 0-4 0,1 1-9 15,-1 2-1-15,-1 0-4 0,-4 1 0 0,-4 0 0 16,-6 2 3-16,-7-1-2 0,-4-1 1 0,-9 3 0 16,-8 0-5-16,-3 0 2 0,-11 4 0 15,-8 3 2-15,-9 4-1 0,-9 3-1 0,-7 7 0 16,-11 5-2-16,-8 5 0 0,-9 4 2 0,-6 6-1 15,-8 1-1-15,-3 2-2 0,-1 3-7 0,0 0-6 16,-1 0-10-16,-7 0-14 0,2 0-22 16,-4 0-17-16,-7 6-19 0,-3 3-17 0,-4 5-37 15,-6 5-63-15,-5 0-134 0,10-3-556 0,7-5-818 0</inkml:trace>
  <inkml:trace contextRef="#ctx0" brushRef="#br0" timeOffset="621159.2592">21653 5592 73 0,'0'0'216'0,"0"0"-83"16,0 0-28-16,0 0 43 0,0 0 60 0,0 0 49 15,0 0 21-15,0 0-31 0,0 0-34 16,0 0-55-16,0 0-43 0,0 0-13 0,-40-23-37 16,40 23-13-16,0 0-16 0,0 0-18 0,0 0-8 15,0 0-7-15,0 0-2 0,0 0 2 16,0 0-3-16,0 0 3 0,0 0 0 0,0 0 0 15,0 0 4-15,0 0 1 0,0 0 4 0,0 0 6 16,0 0 8-16,0 0 9 0,-1 0 9 16,1 0 10-16,0 0 8 0,0 0 7 0,0 0 1 15,0 0-5-15,0 0-7 0,0 0-12 0,0 0-9 16,0 0-8-16,0 0-8 0,0 0-5 0,0 0-4 16,0 0-5-16,-1 0-3 0,1 0 0 0,0 0-4 15,0 0-1-15,0 0 0 0,0 0-2 16,0 0 0-16,0 0-2 0,0 0-2 0,0 0-1 15,0 0-2-15,0 0 2 0,0 0 1 0,0 0 1 16,0 0-2-16,0 0-4 0,0 0-3 0,0 0-5 16,0 0-7-16,0 0-16 0,0 0-95 0,0 3-102 15,0 0-6-15,0 2-177 0,0-1-219 16,0-1-426-16</inkml:trace>
  <inkml:trace contextRef="#ctx0" brushRef="#br0" timeOffset="623763.7232">21532 9563 1513 0,'0'0'163'0,"0"0"-104"0,0 0-62 15,0 0-9-15,0 0 27 0,0 0 42 0,0 0 42 16,0 0 27-16,0 0 3 0,0 0-11 0,0 0-27 15,0 0-26-15,126-27-16 0,-96 16-10 0,2 2-8 16,1-2-1-16,1 0 2 0,1 0-1 16,-2-2 3-16,2 1 1 0,1-4 3 0,2-1 0 15,1 1 5-15,2-4-6 0,1-3 4 0,2-2 2 16,3-2-2-16,1-3 5 0,2-3-3 16,4-3-1-16,0-3-1 0,0-3-2 0,3-1-4 15,-4-5-1-15,-1-2-4 0,-2-4-6 0,0-3-2 16,0-3-2-16,-1-3-7 0,-1-4 1 0,-4-5-4 15,-1-5-3-15,-2-1 2 0,-2-2-3 16,-7-3 3-16,-3-5-2 0,-6-2 1 0,-3-8-1 16,-5-8-2-16,-6-3 4 0,-5-5-6 0,-4-1-2 15,0 2-2-15,-8 2 0 0,-3 1 3 0,-1 1 0 16,-8 0 2-16,-1-2 0 0,-7 0-3 0,-3-2 2 16,-3 0-2-16,-4 4-3 0,-3 4 0 0,-4 6-5 15,-3 2-1-15,-3 5 0 0,-6-1 0 16,-1 9 4-16,-7 6 1 0,-3 7 0 0,-8 7-2 15,-3 6-2-15,-5 7-2 0,-6 5-7 0,-3 5 3 16,-7 7-5-16,-3 6-5 0,-7 4 0 16,-3 5-3-16,-3 5 0 0,-2 6 3 0,-3 3 9 15,1 5 6-15,3 0 0 0,-2 11 7 0,6 8-3 16,-2 6 3-16,3 5 4 0,0 6-2 16,-2 5 3-16,0 8-4 0,2 10 2 0,0 7 1 15,1 9 0-15,5 8 2 0,5 9-2 0,-1 9 0 16,4 6 0-16,-3 7-1 0,3 7 1 0,1 8 1 15,7 7-3-15,8 8-1 0,7 0 0 0,12 2-2 16,7-1 2-16,12 3 1 0,8 1 2 0,7 1 0 16,11 0 2-16,10 2 0 0,8-8 1 15,6-8 2-15,13-9 1 0,8-9-1 0,7-10-4 16,7-10-1-16,7-12-2 0,7-10 2 0,6-8-2 16,8-9 3-16,6-12 1 0,7-8-1 0,5-15 8 15,5-12-1-15,5-12 9 0,5-9 3 16,5-20-1-16,5-13 1 0,8-11-4 0,6-8-1 15,3-8 0-15,4-7-1 0,2-4 0 0,2-4-7 16,1-5 1-16,-1 0-3 0,-3-5-4 0,-2 1 5 16,-5-4-7-16,-6-3 1 0,-7-1 2 15,-6-3-1-15,-10 2 3 0,-8 3-3 0,-10 7-1 16,-11 6 1-16,-14 12 3 0,-12 10-1 0,-13 9 1 16,-12 11 1-16,-8 8-3 0,-10 6 1 15,0 1-4-15,-11 3-4 0,-6 1-3 0,-2 2-5 16,-6 3-4-16,-5 4-3 0,-2 5-2 0,-1 3-2 15,-3 7-4-15,5 1-20 0,1 4-34 0,1 9-47 16,7 4-53-16,2 5-63 0,1 4-92 16,7 3-151-16,2 4-198 0,7-8-285 0,2-9 585 0</inkml:trace>
  <inkml:trace contextRef="#ctx0" brushRef="#br0" timeOffset="642677.8057">7151 14024 0 0,'0'0'0'0,"0"0"0"0,0 0 0 16,0 0 0-16,0 0 0 0,0 0 0 0,0 0 0 16,0 0 0-16,0 0 0 0</inkml:trace>
  <inkml:trace contextRef="#ctx0" brushRef="#br0" timeOffset="654797.8239">26341 7559 0 0,'0'0'0'0,"0"0"0"16,0 0 0-16,0 0 0 0,0 0 0 0,0 0 25 15,127-144 157-15,-114 124 0 0,-1 0-8 0,-1 1-15 16,-3 3 0-16,-1-1 17 0,0 2 29 0,-3-3 16 16,1 2-6-16,-3 1-20 0,-1-1-31 15,-1-1-25-15,0-1-17 0,0 0-15 0,-1-1-14 16,-5-1-3-16,1 0 9 0,-2 0 12 0,-2 2 2 15,-1 1-5-15,-1 1-21 0,1 4-24 16,-3 2-16-16,1 2-12 0,-2 2-13 0,-1 1-5 16,-3 4-3-16,0 1-6 0,-3 0 3 0,-1 4 1 15,-3 7-1-15,-3 4 5 0,-1 3-2 16,0 6 1-16,-4 4 1 0,1 2 3 0,0 4 1 16,2 2 1-16,1 6-1 0,3 1-5 0,2 5-2 15,2-2-6-15,3 1 1 0,2-1-2 0,2 2-1 16,0-3 2-16,5 0 0 0,2 0-3 0,3-4-1 15,2-3 0-15,3 1 0 0,0-2 2 0,4-2 2 16,6-1 4-16,0-3 2 0,8 0 2 16,0-7 2-16,5-3-3 0,3-2 1 0,6-3 0 15,3-3 0-15,6-4 1 0,2-4 2 0,5-4 2 16,3-1-2-16,3-1 0 0,4-7-3 0,2-3-2 16,1 1-1-16,0-4 3 0,0-1-2 15,0-1 3-15,-1-1-6 0,-4 2-3 0,0-2-3 16,-6 2-2-16,-6-1 2 0,-7 4 0 0,-8 1 1 15,-7 2-3-15,-7 2 2 0,-6 0 1 0,-3 1 0 16,-2 2 3-16,-4-1-8 0,0 2-8 16,0-2-17-16,-3-1-23 0,-2 1-14 0,-1-1-12 15,0 1-6-15,-4 1-12 0,1 2-29 0,0 1-68 16,0 1-100-16,-2 0-181 0,5 0-342 16,1 0-462-16</inkml:trace>
  <inkml:trace contextRef="#ctx0" brushRef="#br0" timeOffset="655370.7585">27485 6850 1061 0,'0'0'919'15,"0"0"-783"-15,0 0-15 0,-21-202-25 16,3 144 8-16,1 3 31 0,-6 0 18 0,0 0 5 15,-6 1-9-15,-2 2-36 0,-3 5-38 0,-4 0-28 16,-6 8-24-16,-3 0-14 0,-4 6-5 16,-5 3-2-16,-5 4 0 0,-5 3-1 0,-5 8-2 15,-4 6 0-15,-7 9-2 0,-5 1 2 0,-4 18 2 16,-4 6 1-16,-3 10 4 0,-6 6 2 0,1 8 2 16,-4 9 0-16,-1 10 5 0,0 9 2 15,3 10 0-15,3 10 10 0,1 13-4 0,0 10-2 16,4 7 0-16,3 7-8 0,9-2 1 0,8-2 0 15,15-4 0-15,11-6 0 0,12-4-1 0,14-6-1 16,9-5-5-16,11-3-4 0,5-7 2 0,12-3-2 16,9-2 4-16,9-4 1 0,9-4-1 15,11-7 2-15,9-6 0 0,15-8 0 0,9-7 0 16,11-8 0-16,13-9 2 0,8-10 2 0,6-6-2 16,6-12-4-16,8-6-2 0,-1-3-3 0,3-11-1 15,-1-4 1-15,-1-6 0 0,-1-3-4 16,-2-2 0-16,-3-4 0 0,-4-4 3 0,-3-4-1 15,-6-7 0-15,-1-6-2 0,-1-5-4 0,-5-6 2 16,-2-6 0-16,-3-4 5 0,-6-3 0 0,-5-5 2 16,-5-4-2-16,-10-5 1 0,-11-3 0 15,-11 1 2-15,-12-1 7 0,-13 0-6 0,-11 0-3 16,-10-4-4-16,-9-6-6 0,-4-6 1 0,-14 0 0 16,-8-6 0-16,-9 2-2 0,-6 1-6 15,-6 6-5-15,-9 8-1 0,-4 8-3 0,-2 12 1 16,-2 11-3-16,2 13-10 0,2 14-17 0,4 12-19 15,7 10-26-15,3 9-36 0,6 8-62 0,7 6-119 16,1 14-198-16,10 0-279 0,8-5-420 0</inkml:trace>
  <inkml:trace contextRef="#ctx0" brushRef="#br0" timeOffset="656284.8502">26800 7721 1837 0,'0'0'93'0,"0"0"-7"16,0 0 20-16,12-171 31 0,-5 134 43 0,-1 8 28 15,1 4-14-15,-1 7-28 0,-1 5-39 0,-2 3-40 16,0 6-34-16,-2 1-21 0,0 3-19 0,-1 0-16 16,0 0-15-16,1 3-3 0,2 6 2 15,-1 6 8-15,3 6 15 0,-1 7 1 0,2 4 5 16,-2 7-1-16,1 2-2 0,-1 2 1 0,-1 2-2 16,1-4-1-16,-1-1-1 0,1-3 0 15,-1-2-1-15,1-1 0 0,-2-4 0 0,2 0 0 0,0-2-1 16,0-6 1-16,-1-5 0 0,1-3 0 0,0-3 3 15,-1-5-1-15,0-1 2 0,-3-3 3 16,1-2 1-16,0 0 5 0,1 0 5 16,-1 0 4-16,3 0 6 0,-2-5 1 0,6-6-2 0,2-6-6 15,0-5-5-15,1-5-4 0,4-5-4 16,-3-3 0-16,2 2-4 0,-3-3 2 0,-1 2-3 16,0-1 0-16,-3 2-1 0,-3 4-1 0,1 4 1 15,-3 7-1-15,-1 6 3 0,-1 4 1 0,0 5 0 16,0 3-1-16,0 0-10 0,0 0-6 15,0 0-8-15,0 0-8 0,0 3-2 0,0 3 6 16,0 7 8-16,0 1 8 0,0 6 7 0,0 2-2 16,0 1-1-16,1-2 1 0,2 1 0 15,0-2 1-15,1 0-1 0,0-2-1 0,1 1 1 16,-2-1 0-16,2-2 0 0,-1-3 2 0,2-1-2 16,0-2 1-16,1-3 1 0,-3 0 1 0,2-4 4 15,-2 0 1-15,3-3 2 0,-1 0-1 16,2 0 3-16,2-5 0 0,2-3 0 0,1-2-1 15,0-4-1-15,1-3 0 0,2-3 0 0,-2-1-1 16,-2-3 0-16,2 0-6 0,-4-2 0 0,1-4-1 16,-3 0-2-16,-3-2 4 0,0 0 1 0,-4 2 2 15,0 2-1-15,-1 6-2 0,-1 0-1 0,-3 5-1 16,-2 3 0-16,1 6-2 0,1 0 3 16,-1 3-2-16,1 2-1 0,2 2 1 0,2 1-6 15,-1 0-8-15,1 0-8 0,-2 1-5 0,1 9 2 16,-3 3 8-16,2 5 5 0,-1 4 4 15,2 1 2-15,1 0 0 0,0 0 1 0,3 0 0 16,3 0-3-16,0 0 2 0,4-1 3 0,0-1-3 16,1 0 5-16,3 0-3 0,0-3 0 0,-1 2 4 15,1 0-3-15,0 1 2 0,-2 1 0 16,-2-3-4-16,-1 3 3 0,0-2-2 0,-6 2 0 16,0-6 1-16,-3 0-2 0,0-2-2 0,-1-2-2 15,-6-1 4-15,-1-2 0 0,-3 0 4 16,-5 0 6-16,0-3-6 0,-3 1 4 0,-2-1 0 15,0-3-3-15,-1 0 3 0,2-3 0 0,-1 0-2 16,1 0 0-16,2 0-3 0,1-5-6 0,5 1-5 16,-1-4-9-16,6-3-18 0,2-1-26 0,3-5-66 15,2-4-79-15,7-7-133 0,5-7-306 16,-2 7-369-16,-1 9-53 0</inkml:trace>
  <inkml:trace contextRef="#ctx0" brushRef="#br0" timeOffset="656525.8633">27556 6859 766 0,'0'0'469'0,"0"0"-59"16,0 0-147-16,0 0-38 0,0 0 4 0,0 0 6 16,0 0-34-16,0 0-57 0,0 0-54 0,0 0-53 15,0 0-37-15,0 0-2 0,0 0 17 16,0 0 28-16,19-38 30 0,-16 72 2 0,5 7-12 16,-3 5-15-16,2 3-14 0,1 4-8 0,3 4-5 15,0 1-10-15,4 4-1 0,-1 3-4 0,-2 2-2 16,4 0 7-16,-3 0-3 0,-1-1 1 15,-3-1-2-15,0-4-8 0,-3-5 1 0,-2-1-4 16,-3-6-6-16,0-3-11 0,-1-5-28 0,0-1-40 16,-4-8-64-16,-3-4-67 0,-1-7-103 0,0-4-201 15,0-6-400-15,1-3-289 0</inkml:trace>
  <inkml:trace contextRef="#ctx0" brushRef="#br0" timeOffset="656797.8857">27469 7666 2389 0,'0'0'231'0,"0"0"-79"0,0 0-6 16,0 0 13-16,0 0 5 0,0 0-12 0,0 0-45 15,0 0-30-15,0 0-16 0,0 0-9 0,0 0-10 16,0 0-5-16,0 0-3 0,0 0-1 16,92-59 3-16,-58 49 2 0,3 0-2 0,1 0-3 15,3-3-5-15,-1 2-3 0,-2-1-3 0,-5 1-2 16,-1 0 1-16,-5 0-21 0,-6 3 0 0,-2 0 0 15,-8 3 0-15,-5 1 0 0,-2 2 0 16,-4 2 0-16,0 0 0 0,0 0 0 0,0 0 0 16,0 0 0-16,0 0 0 0,-1 0 0 0,1 0 0 15,0 0-34-15,0 0-61 0,0 0-42 0,0 2-46 16,0 4-79-16,0 6-179 0,1-3-867 16,-1 0-327-16</inkml:trace>
  <inkml:trace contextRef="#ctx0" brushRef="#br0" timeOffset="657425.3411">25506 9261 0 0,'0'0'171'0,"0"0"165"15,0 0 68-15,0 0 30 0,57-161-24 0,-47 140-18 16,1 1-54-16,-1 4-61 0,-3 4-53 0,-2 3-42 16,0 3-43-16,-3 3-45 0,-1 1-25 0,-1 2-17 15,0 0-16-15,0 0-7 0,0 2-13 16,0 3-2-16,2 5 4 0,-1 4 5 0,3 4 6 16,-1 7 3-16,-1 5 5 0,-1 4-4 0,-1 6 1 15,0 6-4-15,0 3-9 0,0 2 0 16,-3 3-4-16,2-1-6 0,-2-1 1 0,0 3-9 15,2-2 2-15,-2-1-1 0,2-1-2 0,1 0 2 16,0-6 0-16,0 0 1 0,1-2-3 0,2-3 0 16,2-5-4-16,0-1 0 0,2-4-4 15,2 0-5-15,-1-2-15 0,0-4-37 0,1 1-27 16,1-2-30-16,-3-4-69 0,-1-2-106 0,-3-4-383 16,-2-7-918-16</inkml:trace>
  <inkml:trace contextRef="#ctx0" brushRef="#br0" timeOffset="657695.3942">25157 10376 2614 0,'0'0'185'0,"0"0"-81"15,0 0-37-15,0 0 11 0,0 0 16 0,0 0 12 16,0 0-18-16,0 0-32 0,0 0-22 15,0 0-20-15,0 0-10 0,0 0 0 0,0 0-2 16,60-94 0-16,-40 94 1 0,1 0-5 0,2 6 4 16,1 3-2-16,-1 4-2 0,1-1 1 15,2 3-2-15,0 0 2 0,2 1-1 0,-2-1-2 16,-2 1-3-16,2-1-10 0,-2-3-28 0,0-1-65 16,1-2-60-16,-3-3-51 0,2-3-95 0,1-3-179 15,-9 0-292-15,-2 0-289 0</inkml:trace>
  <inkml:trace contextRef="#ctx0" brushRef="#br0" timeOffset="657890.4732">25837 10225 0 0,'0'0'513'0,"0"0"55"16,0 0-83-16,0 0-91 0,0 0-80 15,0 0-73-15,25-163-29 0,-23 151-18 0,-1 4-13 16,-1 4-22-16,0 2-34 0,0 1-34 0,0 1-28 16,0 0-22-16,0 0-16 0,-1 0-11 0,-2 3-4 15,-1 4 3-15,-3 4-2 0,0 5 1 0,-3 4-1 16,-4 1-3-16,1 4 0 0,-1 1-3 0,-1 0-3 15,-1 0-2-15,0 2-7 0,-2-1-9 16,4-1-17-16,-2 2-28 0,3-1-39 0,0 1-54 16,0 1-63-16,0-3-123 0,5-4-426 0,2-10-802 0</inkml:trace>
  <inkml:trace contextRef="#ctx0" brushRef="#br0" timeOffset="658634.8601">25055 12086 0 0,'0'0'422'0,"0"0"82"15,0 0-116-15,0 0-69 0,0 0-38 0,20-179-28 16,-20 144-46-16,0 0-27 0,0 2-22 16,0 5-15-16,0 3-9 0,0 5-13 0,0 3-16 15,-1 6-15-15,0 4-20 0,0 4-19 0,0 1-17 16,1 2-20-16,-2 0-16 0,2 6-8 0,-1 4 1 15,-1 11 6-15,0 6 13 0,0 5 4 16,1 9 1-16,-1 0 3 0,2 2-5 0,0 1 3 16,0 0-1-16,2-2 2 0,1 1-2 0,1 0 4 15,2-2-5-15,-1 0-6 0,2-3 1 0,0-4-5 16,-1-4-3-16,0-2 4 0,1-5-4 16,-2-3 1-16,0-3 0 0,-2-7-2 0,-1-2 5 15,0-3-2-15,-2-2 2 0,1-3 3 0,-1 0 3 16,0 0 8-16,0 0 8 0,0 0 10 0,0-6-4 15,0-8-4-15,-3-7-10 0,1-5-12 0,-4-5 2 16,0-6-6-16,-1-5-1 0,0-2 2 16,2-4-4-16,-3-4 2 0,3-3 0 0,-1-3-3 15,2-6 2-15,-2 0 1 0,-1-5 0 0,-1-2 0 16,-1 1 3-16,0-2-6 0,-2 1 2 16,2 4-1-16,0 6-2 0,1 8 2 0,2 9 0 15,0 8-1-15,2 7 2 0,2 5 0 0,2 2-2 16,0 6-1-16,0 0-3 0,7 4-5 0,0 1-1 15,4-2 0-15,1 6-2 0,5-1 4 16,0 2 3-16,4 3-3 0,1 2 2 0,1 1-1 16,0 3 2-16,4 7 0 0,-1 4 0 0,0 6-2 15,-1 2-1-15,-2 3 1 0,-2 5 0 16,-3 4-2-16,-3 1-3 0,-5 4-3 0,-2 2 1 16,-5 3-6-16,-3 1-1 0,-1-1-4 0,-10 3-10 15,-3-5 5-15,-4 0 1 0,-3-2-2 0,-5-5 7 16,-4-3 1-16,2-3 3 0,-2-5 6 0,0-2 2 15,1-2 2-15,2-1-4 0,1-3-9 0,3 0-25 16,5-2-38-16,4 0-46 0,2-2-53 16,4 0-113-16,6-5-489 0,1 0-841 0</inkml:trace>
  <inkml:trace contextRef="#ctx0" brushRef="#br0" timeOffset="659277.2841">25567 11769 3104 0,'0'0'198'0,"0"0"-143"0,0 0-48 16,0 0 8-16,0 0 7 0,0 0 10 16,0 0 1-16,-93 164-3 0,93-136-6 0,0 1-5 15,1 0-8-15,4 2-7 0,3-2 1 0,-3-1-4 16,4-4 0-16,-2-2 1 0,-2-6-1 0,2 0 1 15,-5-5 0-15,1-2 0 0,-1-4 2 0,-2-2 4 16,0-3 9-16,0 0 12 0,0 0 10 16,-3-5 0-16,-1-7-8 0,-5-4-8 0,2-5-11 15,-2-3-4-15,1-6 0 0,-3 0-4 0,2-7 2 16,0-4-5-16,0-4 1 0,2-6-1 0,2-4 0 16,1-4 1-16,2-2-1 0,2-2-1 15,0 0-2-15,5 4 1 0,1 1 2 0,2 6 2 16,2 7 0-16,-1 4-5 0,1 5 0 0,2 3-3 15,0 5-1-15,4 6 4 0,-3 2-5 0,6 3-1 16,-1 4 2-16,3 6-3 0,0 3 0 16,1 2 2-16,-1 2-1 0,1 2-1 0,-4 8 1 15,2 4 1-15,-3 3-8 0,-5 3 4 0,-2 4-1 16,-1 2 2-16,-6 5 0 0,-3 1-1 16,-1 5 0-16,-8 1-2 0,-3 4 7 0,-5-1 1 15,-4 3 2-15,-1 0 4 0,-4 0-1 0,0 1 0 16,0-2 2-16,2-1 1 0,1-6 0 0,2 0 1 15,3-5 0-15,2-3 0 0,5-3 0 16,2-2 4-16,5-6-2 0,1 0 1 0,1-5-2 0,2 1-3 16,0-5 4-16,3 3-1 0,1-2 4 15,6-1 3-15,0 1 3 0,2 1 1 0,5-3 1 16,3 1-2-16,2-2 1 0,4 1-3 0,2-1-4 16,5 1-1-16,0-1-3 0,1-1-2 0,2-1-1 15,-3-1 0-15,-1 2-3 0,0 0 1 16,-4 1-3-16,-2 0-4 0,-3 2 4 0,-3-2-4 15,-6 0-2-15,-1 0-10 0,-4 0-10 0,-3-2-6 16,-3 1-3-16,-2 1 1 0,-1-1-6 0,0 0-9 16,-1 1-25-16,-4 0-58 0,-3 0-73 15,-2 0-197-15,0-3-792 0,4-1-312 0</inkml:trace>
  <inkml:trace contextRef="#ctx0" brushRef="#br0" timeOffset="659960.4925">27901 10501 660 0,'0'0'440'15,"0"0"-15"-15,0 0-64 0,0 0-20 16,0 0-10-16,0 0-23 0,31-158-60 0,-30 146-54 16,-1 5-60-16,1 1-41 0,-1 2-32 0,0 4-17 15,0 0-23-15,0 0-18 0,0 7-7 16,0 6-2-16,0 8 8 0,0 12 11 0,2 10 7 15,-1 10 4-15,2 6 4 0,-1 9-9 0,-1 2 3 16,2 2-7-16,2 0-7 0,-2-3 2 0,2-3-4 16,1-5 2-16,1-5 0 0,2-1-4 15,-1-7 0-15,1-2 0 0,0-3-2 0,2-3-1 16,-3-4-2-16,1-5-4 0,1-3-3 0,-1-7-7 16,-4-2-16-16,0-4-16 0,-1-4-27 0,-2-4-32 15,-2-2-54-15,0-5-59 0,0 0-54 0,-2-3-141 16,-2-3-344-16,0 0-513 0</inkml:trace>
  <inkml:trace contextRef="#ctx0" brushRef="#br0" timeOffset="660438.5952">27923 10661 0 0,'0'0'314'16,"0"0"171"-16,3-160-65 0,-2 113-63 0,-1 14-43 16,0 9-47-16,0 6-45 0,0 5-24 0,0 6-33 15,0 0-20-15,-3 6-17 0,2-1-19 0,0 2-27 16,0 0-30-16,-3 2-18 0,0 4-13 15,-1 5-2-15,-3 3 2 0,-2 7 3 0,-5 4 0 16,0 6 4-16,-4 3 3 0,0 2 1 0,2 2 3 16,-2 2-2-16,2 0-1 0,-3 0-5 0,1 1-2 15,2 1-1-15,0-1-3 0,-1-2-1 16,3-3-3-16,1-1-4 0,3-7-2 0,4-3-3 16,0-5 0-16,4-3-1 0,-1-5-2 0,3-1 1 15,-1-5-3-15,2-1 3 0,0-4 3 0,0 1 5 16,0-2 6-16,0 0 7 0,0 0 5 15,0 0 3-15,0-3 12 0,3-2 1 0,2-4 1 16,1-8-28-16,8-7-21 0,1-11 0 0,3-6 0 16,3-7 0-16,2-2 0 0,-1-5 0 0,2-3 0 15,0-1 0-15,-1-1 0 0,2 4 0 16,-1-1 0-16,-4 7 0 0,-1 5 0 0,-4 6 0 16,-2 7 0-16,-3 9 0 0,-4 4 0 0,-1 8 0 15,-2 6 0-15,-2 2 0 0,-1 3 0 0,0 0 0 16,1 0 0-16,-1 0 0 0,0 3 0 15,3 7 0-15,-1 6 0 0,3 8 0 0,3 7 0 16,1 4 0-16,2 4 0 0,0 1 0 0,4 2 0 16,1 0 0-16,4-1 0 0,2 3 0 0,5-3 0 15,-3 0 0-15,4-3 0 0,2 0 0 16,-1-3-23-16,-1-3-47 0,-2-2-31 0,2-2-35 16,-5-1-90-16,0-5-159 0,-6-5-817 0,-7-6-619 0</inkml:trace>
  <inkml:trace contextRef="#ctx0" brushRef="#br0" timeOffset="661078.115">28583 10983 3304 0,'0'0'100'16,"0"0"-30"-16,0 0 2 0,0 0 23 0,0 0 18 15,0 0-2-15,0 0-33 0,0 0-29 16,0 0-26-16,0 0-20 0,0 0-15 0,0 0 1 16,0 0-2-16,-3-24 6 0,3 41 10 0,2 1-3 15,-1 5 3-15,2 0 1 0,0 2 0 16,0-2-1-16,-2 0 0 0,4 0-2 0,-2-3 0 16,-1-2 2-16,0-1-2 0,3-2 3 0,-3-2-2 15,0-2-2-15,-1-2 3 0,2-4-1 0,-1-2 2 16,-1 0 1-16,0-3-2 0,-1 0 2 0,0 0 3 15,1 0 2-15,-1 0 5 0,0 0 10 16,1-1-17-16,3-6-8 0,1-7 0 0,3-5 0 16,1-5 0-16,2-5 0 0,0-8 0 0,1 0 0 15,0-6 0-15,3-3 0 0,-1-2 0 16,-3-4 0-16,4 2 0 0,-2 2 0 0,-2 5 0 16,0 6 0-16,-1 8 0 0,-3 9 0 0,-4 6 0 15,1 6 0-15,-1 4 0 0,-2 4 0 0,-1 0 0 16,0 0 0-16,0 0 0 0,0 4 0 0,1 7 0 15,0 3 0-15,1 8 0 0,1 2 0 16,1 5 0-16,-1 4 0 0,2-1 0 0,-1 0 0 16,4 2 0-16,-4-3 0 0,4-2 0 0,-1-2 0 15,0-4 0-15,0-1 0 0,1-6 0 0,0 0 0 16,-3-4 0-16,4-1 0 0,-4-3 0 16,0-2 0-16,-3-1 0 0,1-4 0 0,-1-1 0 15,-1 0 0-15,-1 0 0 0,1 0 0 0,-1 0 0 16,1-1 0-16,1-4 0 0,4-3 0 15,-2-3 0-15,4-2 0 0,-1-3 0 0,-2 0 0 16,4-3 0-16,-4-1 0 0,0 0 0 0,1 2 0 16,-3 1 0-16,-2 5 0 0,1 4 0 0,0 2 0 15,0 2 0-15,-2 3 0 0,0 1 0 16,2 0-14-16,-2 0-59 0,0 0-21 0,1 0-8 16,0 5-1-16,0 2-4 0,5 4-7 0,-3 0-56 15,2 3-65-15,0-2-123 0,-3-5-418 0,4 0-664 16</inkml:trace>
  <inkml:trace contextRef="#ctx0" brushRef="#br0" timeOffset="662781.8242">29258 10785 1286 0,'0'0'714'16,"0"0"-638"-16,0 0-39 0,0 0 20 0,0 0 39 15,0 0 36-15,0 0 13 0,35-154-14 0,-32 140-24 16,1 1-21-16,-4 4-10 0,0 1-5 0,0 1-3 15,-2 2-3-15,-3-1-3 0,-4 3-6 0,-1 1-9 16,-3 2-14-16,-5 3-12 0,-2 11-6 16,-7 6-5-16,0 8-1 0,-4 4-2 0,1 5-3 15,-1 3 1-15,3 2-1 0,0 0 1 0,6 2-4 16,2 0 2-16,1-2-3 0,7-1 2 0,0-5 2 16,3-2-3-16,2-4-1 0,5 0-3 15,2-5 1-15,0-3-1 0,4-3 4 0,2-2 1 16,4-5 3-16,-1-1 1 0,2-5 3 0,1-3 2 15,4-3 2-15,-1 0 6 0,3-4-2 0,3-7 2 16,3-3-6-16,-1-5 0 0,1-1-1 16,1-2-2-16,0-5 3 0,-4-2-2 0,0 0-1 15,1-5-3-15,-2-1 3 0,-2-5-2 0,2-1-1 16,-3-4 3-16,-1 2-7 0,3-1 3 16,-5 2 0-16,1 4-1 0,-4 3 4 0,-1 7 3 15,-1 5 0-15,-5 5 5 0,1 7 2 0,-3 3 0 16,-1 3 0-16,-1 4-3 0,0 1-4 0,0 0-11 15,0 0-7-15,0 0-11 0,0 4-2 0,0 4 4 16,0 6 4-16,0 3 8 0,0 6 1 0,0 5 0 16,0 1 2-16,0 1 0 0,0 3 0 15,2 0 0-15,4 1-1 0,-1-1-1 0,1 0 0 16,3 0 2-16,0-5 2 0,0 0-2 0,2-4 3 16,0-5-6-16,-1 0 4 0,1-6 1 0,-2-2 3 15,0-4 5-15,-2-3-2 0,1-1 3 16,0-3-3-16,1 0 6 0,2 0 1 0,0-7 2 15,1-3 0-15,6-5-4 0,-2-2 1 0,1-6-6 16,2-5 4-16,-1-6-3 0,-1-4-2 16,-1-7 0-16,2-4-5 0,-4-7-2 0,3-5 2 15,-4-5-4-15,3-7 4 0,-4-4-2 0,0-2-1 16,-1-2 2-16,-1-5-3 0,0-2 5 0,-3-3-1 16,-5-3 0-16,0 2 2 0,-2 1-4 15,0 3 0-15,0 7 0 0,-2 6 6 0,-1 10 0 16,-2 9 3-16,2 15-1 0,0 12 2 0,-3 11 0 15,2 7 2-15,-1 5-2 0,4 4-7 16,-1 2-12-16,-4 4-10 0,1 10-5 0,-6 11 4 0,-4 12 6 16,0 14 5-16,-2 8 4 0,-2 10-1 0,5 7 1 15,-3 5 3-15,5 2 0 0,-1 4 4 16,3 0-2-16,2-5-1 0,1-2 0 0,5-1-3 16,2-3 4-16,0 0-1 0,2-6-3 15,7-2 0-15,-1-12-1 0,1-5 3 0,1-8 0 16,-1-6 2-16,1-8 3 0,1-4-3 0,-1-7-1 15,0-4 2-15,1-4-4 0,-2-2 7 0,1-2 2 16,2-3 1-16,0-1 2 0,2-2-3 0,2 0 4 16,1-5-2-16,-3-3 4 0,5-4-3 15,-3-3-1-15,1-3-1 0,1-6-2 0,0-1 2 16,-3-5 0-16,3-4 0 0,-1-2-4 0,-2-3-1 16,3 1-2-16,-5 1 3 0,2 5 1 15,-3 4-2-15,-2 8-1 0,-5 7-4 0,1 4-1 16,-4 4 0-16,-2 5-5 0,0 0-2 0,0 0-7 15,0 0-5-15,0 8 4 0,0 2 3 0,1 7 9 16,0 6 6-16,-1 3 1 0,1 5-2 16,3 0 0-16,-2-1 1 0,-1 1 1 0,5-2 2 15,-3-1-2-15,2-4 1 0,1 0-2 0,0-5-3 16,-1 0 3-16,2-4 0 0,-3-1 2 0,5-2-1 16,-3-3 1-16,-1 0-1 0,2-1-1 0,-3-2 0 15,2 0 1-15,-2-1 1 0,2-2-1 16,-3 0 1-16,-1-1-1 0,3-1 1 0,-2 1 4 15,2-2 1-15,-2 0 0 0,1 0 1 0,3 0-1 16,0 0-1-16,-1-6 4 0,5-2-3 0,-1-1-1 16,3-4-2-16,0-1-3 0,-1 0 1 0,1-3 0 15,2-1 2-15,-3-2 2 0,5-1-2 16,-4-2-2-16,1-2 0 0,0 0 0 0,-1-2 0 16,-2 1 1-16,-1 2 1 0,-1-1 0 0,-1 2-1 15,-4 2 0-15,1 2-2 0,-2 2 3 16,-2 3 1-16,0 4-2 0,1-1 0 0,-2 4-6 15,0 1 3-15,3 1 2 0,-3 2 1 0,0 0 1 16,0 1-4-16,0 2-1 0,0 0-3 16,0 0 4-16,0 0-3 0,0 0-1 0,0 0-1 15,0 0-5-15,0 0 2 0,0 0 0 0,0 0 1 16,0 2 2-16,0 1-2 0,-3 0-1 0,0 5 3 16,1 1-2-16,-4 1 6 0,3 4-2 15,-3 0 3-15,3 1-1 0,-1 2 0 0,0 3 0 16,2 0-1-16,0 2 3 0,2-2-2 0,0-1 2 15,0 0-1-15,1 1-3 0,3-3 3 0,3-1-1 16,0 0 4-16,-1-4 0 0,4 1 0 0,0-3 0 16,5 0 0-16,-1-3 2 0,5-1-1 0,2-1 2 15,2-2-1-15,5-2-2 0,1-1 2 16,2 0 0-16,0 0-1 0,-1-6 3 0,1-2 0 16,-2-2-2-16,-1-2 0 0,-4-5 2 0,3-3 2 15,-3-3 0-15,-2-5 4 0,-2-3-6 0,1-2 0 16,-2-3-1-16,-2-3-3 0,-3 0 1 15,-3-1 1-15,-2 3 2 0,0 2-3 0,-7 3 1 16,2 5-2-16,-3 5 1 0,-1 3 3 0,0 5 0 16,0 4-2-16,-1 3-3 0,-3 4-1 15,3 2-1-15,1 1-5 0,-2 0-7 0,-5 9-4 16,2 6-3-16,-6 9 7 0,-3 3 6 0,2 4 3 16,2 5 3-16,4 0-3 0,1 3-3 0,5 2-2 15,0 2 5-15,8 1 0 0,2-3 5 16,3 3 3-16,4-3-4 0,1-1 4 0,3 0-1 15,2 0 1-15,1-3 0 0,4 0-4 0,-1-4-4 16,0-2-10-16,2-3-15 0,1-6-22 0,-1-4-24 16,-1-5-33-16,-2-5-65 0,2-2-68 15,-1-6-86-15,-3 0-190 0,2-1-262 0,-9-5-282 0,-3 1 535 16</inkml:trace>
  <inkml:trace contextRef="#ctx0" brushRef="#br0" timeOffset="663401.7641">28437 11029 0 0,'0'0'0'0,"0"0"0"16,0 0 0-16,0 0 153 0,0 0 272 0,0 0 21 16,0 0-23-16,23-169-69 0,-21 156-84 0,2 1-55 15,-1 2-47-15,-2 2-23 0,2 2-1 0,0 2 0 16,-1 2 2-16,-2 1-14 0,1 1-30 16,-1 0-36-16,0 0-32 0,0 0-20 0,1 4-10 15,0 5-1-15,3 5 6 0,2 5 5 0,2 5 7 16,2 4 0-16,1 5-3 0,0-2-2 0,1 2-6 15,1-1-3-15,2-3-1 0,-4 0-2 0,4-1 1 16,-2 1 0-16,-2-5-2 0,1 1-6 16,-1-2-3-16,0-3-14 0,2-3-36 0,-2-2-96 15,2-1-126-15,-6-5-549 0,-2-4-934 0</inkml:trace>
  <inkml:trace contextRef="#ctx0" brushRef="#br0" timeOffset="691484.7906">28943 12070 1122 0,'0'0'265'16,"0"0"-144"-16,0 0-47 0,0 0-37 0,0 0-23 15,0 0-3-15,0 0 0 0,0 0 7 0,0 0 14 16,0 0 21-16,0 0 23 0,0 0 17 0,-91-22-4 16,93 21-24-16,1 1-17 0,4-2-19 15,4 1-8-15,3-1 7 0,7-1-4 0,7 0-5 16,3-3 0-16,9-2 1 0,10-3-1 0,3-3 3 15,8-7-2-15,9-2-4 0,1-2 1 16,4-3 2-16,4-3 11 0,5-1 3 0,2-2 2 16,2-1 0-16,-1-2-4 0,3 0-6 0,-2 0-5 15,-2 1-4-15,0-2-7 0,-3 3-3 0,-2 1-2 16,-2 2 0-16,-4 0 0 0,-5 3 1 16,-7 1-4-16,-5 5-1 0,-12 3-1 0,-2 3 0 15,-11 5 2-15,-8 2-2 0,-5 2 2 0,-4 2-7 16,-6 1-4-16,-7 3-24 0,-3 2-69 0,0 0-106 15,-10 0-127-15,-5 0-253 0,-1 3-239 0,5-1 284 16</inkml:trace>
  <inkml:trace contextRef="#ctx0" brushRef="#br0" timeOffset="691839.6177">28556 12110 2168 0,'0'0'152'16,"0"0"-70"-16,0 0-37 0,0 0-57 16,0 0-40-16,0 0 0 0,0 0 8 0,0 0 29 15,0 0 34-15,0 0 8 0,0 0 11 0,143-88 1 16,-77 50 7-16,9-7 6 0,8-2 4 16,10-4 3-16,4-1-6 0,11-5-3 0,3-1-8 15,4 0-12-15,6-1-3 0,3 1-8 0,3 1-4 16,-3 4 2-16,-2 0-1 0,-4 4-4 0,-4 4-1 15,-9 4 0-15,-4 3-1 0,-3 1 0 0,-13 3 3 16,-4 4-4-16,-10 2-2 0,-2 4 1 0,-10 2-3 16,-6 3 0-16,-9 2-3 0,-5 3-1 15,-9 6-2-15,-8 2-1 0,-8 1 0 0,-9 3 0 16,-4 2 3-16,-1 0-2 0,-2 0 1 0,-8 0-9 16,-4-1-10-16,-6 1-11 0,-7 0-18 0,-5 0-18 15,-6 8-25-15,-4 4-43 0,-2 3-68 16,-6 2-135-16,13-2-267 0,13-5-474 0</inkml:trace>
  <inkml:trace contextRef="#ctx0" brushRef="#br0" timeOffset="692433.3992">28419 12943 2278 0,'0'0'120'0,"0"0"-71"0,0 0-11 0,0 0-18 16,0 0-19-16,0 0-5 0,-19-171-1 0,23 160 1 16,1 2 2-16,-3 2-2 0,1 4-2 0,-3 3-6 15,1 0-9-15,0 0-3 0,2 2-2 16,0 7 10-16,4 2 14 0,2 5 7 0,3 6 8 15,-1 6-1-15,6 2-1 0,-4 4-2 0,5 1-2 16,-4 1-1-16,4-1-1 0,-3 0-1 0,2-1-1 16,1-5-1-16,-2-1 2 0,0-2 3 15,-1-5 4-15,-1-2 4 0,-2-4 3 0,-1-4 2 16,-1-2-1-16,0-3 5 0,-2-3-2 0,-3-1 3 16,1-2 4-16,0 0 8 0,-1-2 12 0,2-6 13 15,-3-2 17-15,4-4 11 0,-1-6 1 16,-1-3-9-16,2-4-20 0,0-6-20 0,-2 0-14 15,1-3-9-15,-3-5-6 0,-1-1-5 0,-1 0-1 16,-2-2-2-16,0 2 0 0,0 1 0 0,0 5-4 16,-2 3-1-16,-3 8-5 0,3 3-5 0,0 6-12 15,-1 7-33-15,1 4-53 0,0 4-56 16,2 1-76-16,0 0-68 0,0 8-76 0,6 6-75 16,-2 4-97-16,3-1-95 0,-5-7 277 0</inkml:trace>
  <inkml:trace contextRef="#ctx0" brushRef="#br0" timeOffset="692869.6069">29253 12768 1995 0,'0'0'239'16,"0"0"-119"-16,0 0-80 0,0 0-26 0,0 0-12 15,0 0-4-15,0 0-7 0,0 0 4 0,0 0 3 16,0 0 10-16,0 0 17 0,0 0 7 0,0 0 6 15,0 0 0-15,-9 87-7 0,9-57-5 16,3 1-4-16,2 1-5 0,0 0-6 0,1 0 0 16,3-1-4-16,-1-5 1 0,-3-6 3 0,2-2-2 15,-3-2 0-15,2-4-1 0,-2-1-4 0,2-2 3 16,-4-3 0-16,-1-2 0 0,2 0-1 16,-1-4 5-16,-2 0 6 0,1 0 12 0,-1 0 16 15,0 0 9-15,0 0 12 0,0-4 4 0,0-2-14 16,0-5-6-16,0-2-19 0,-5-7-10 15,2-2-3-15,-4-3-5 0,1-5-1 0,-3-4-3 16,0-2 0-16,-3-3-1 0,2-4-1 0,-2 2-1 16,-1-4-1-16,2 3 1 0,1-2-1 15,-1 0 1-15,4 1 0 0,1 2-4 0,0 2-3 16,4 4-2-16,1 4-4 0,1 2 2 0,0 3-1 16,2 3-1-16,5 0 0 0,0 2-3 0,5 0 0 15,2 1-2-15,4 1 3 0,2 2-3 0,2 1-4 16,3 4-5-16,0 3-15 0,1 4-27 15,0 5-52-15,1 0-43 0,-3 9-67 0,-4 7-134 16,0 5-226-16,-5-2-202 0,-7-6-55 0</inkml:trace>
  <inkml:trace contextRef="#ctx0" brushRef="#br0" timeOffset="693669.8096">29293 13095 2155 0,'0'0'130'0,"0"0"-110"16,0 0-55-16,0 0-41 0,0 0 5 0,0 0 23 16,0 0 13-16,102-171 29 0,-72 133-3 0,0-2 7 15,1-3-1-15,-1 1 10 0,1-5 22 16,1 0 3-16,4-1 4 0,-4 2-5 0,0 2-7 16,-2 5-8-16,-5 4-3 0,0 6-3 0,-4 4 0 15,-3 4 2-15,-5 6-3 0,-3 4 0 0,-1 5 9 16,-6 3 9-16,-2 1 8 0,0 2 7 15,-1 0-3-15,0 0-6 0,0 0-10 0,0 6 9 16,0 2 8-16,4 4 6 0,-1 5 13 0,3 6-12 16,-2 3-10-16,6 3-2 0,-2 4-6 0,-1 2-2 15,1 0 2-15,1 2-4 0,0-2 0 16,-1 2 1-16,1 0-2 0,-3-2 1 0,2 0-6 16,1-2-2-16,-1-4 0 0,-3-3 3 0,1-3 4 15,-2-3 0-15,1-3-2 0,-2-3-4 0,-1-4-3 16,2-3-1-16,-2-3 1 0,-2-2 3 0,1-2 10 15,-1 0 9-15,0 0 15 0,0 0 15 16,0-2 5-16,0-4-8 0,0-3-17 0,-5-8-18 16,0-7-16-16,-4-6-6 0,0-4-1 0,-3-5-2 15,-1-2 1-15,-4-6-1 0,3-2-2 0,-3-2-1 16,-1-2-1-16,4-1-1 0,-1-1 4 16,4 1-1-16,3 0 3 0,2 7-6 0,-1 4 1 15,5 9-3-15,1 9-2 0,1 7 2 0,0 5-2 16,0 4-3-16,0 5-4 0,0 1-6 15,0 3 0-15,3 0 2 0,4 0 8 0,3 0 3 16,3 0 2-16,4 6 0 0,2 0 0 0,2 3 2 16,0 0 1-16,2 1 1 0,3-1-1 0,-1-1 0 15,3-1-3-15,-2 0-1 0,1-4 3 0,2-2 0 16,-5-1 5-16,2 0-2 0,-3-3 1 16,-3-3 1-16,-1-2 0 0,-6-1 0 0,1 0 4 15,-4-1-1-15,-4-2 4 0,3 0 0 0,-3-3 2 16,-2-2 0-16,-2-3 0 0,2-4 2 0,-4 0-5 15,0 0 2-15,0-4-3 0,0 0 2 0,0-1-1 16,-4 2-1-16,2-1-2 0,2 3-2 16,-1 6 3-16,1 3-2 0,0 5 0 0,-1 5 1 15,1 3-3-15,0 3-1 0,-1 0-3 0,1 0-6 16,-1 0-5-16,1 5-8 0,0 4 2 16,0 8 7-16,0 9 3 0,2 8 12 0,1 7 4 15,3 5 0-15,-2 3 0 0,3 0-3 0,1 2-2 16,-3 1-2-16,2 0 2 0,-2 1 0 0,2-1 1 15,1-2 0-15,-3 0-3 0,2-3 2 16,-4 2-3-16,3 1 0 0,-4-5 0 0,4 2-5 16,-3-6 4-16,-1-2-4 0,3 0-7 0,-3 2-24 15,1 0-34-15,-2-2-20 0,4-3-47 16,-2-5-78-16,5-6-134 0,-5-6-425 0,-1-8-690 0</inkml:trace>
  <inkml:trace contextRef="#ctx0" brushRef="#br0" timeOffset="694215.6716">30827 11832 2902 0,'0'0'76'0,"0"0"-19"0,0 0-23 0,0 0-21 16,-121-172-4-16,91 138 0 0,-5-1 1 15,-4-2-3-15,-8 0-1 0,0 0 6 0,-9 1 5 16,-3-3 4-16,-4 3 2 0,-6 2-2 0,-3 2 0 15,-2 5-5-15,-7 7-4 0,-1 8-1 16,-7 8-2-16,-3 4-2 0,-3 12-3 0,-5 11-2 16,-1 11-5-16,-2 10-1 0,-4 8-2 0,1 10 0 15,-3 7-1-15,2 6 2 0,0 8 3 0,5 7 0 16,1 5 2-16,4 9 2 0,4 4 0 16,7 9 3-16,6 7-1 0,10 8-1 0,8 4 0 15,11 0-4-15,11-4 1 0,11-6-1 0,13-6-1 16,11-11 3-16,5-7-7 0,15-6-1 0,9-6 0 15,8-5-2-15,8-7 7 0,11-7 4 0,10-7 6 16,10-8 6-16,9-4 5 0,11-8 0 0,10-8-1 16,10-6-4-16,11-10-4 0,10-6-1 15,5-11-3-15,12-3 0 0,2-12-1 16,2-10-2-16,2-8-1 0,0-6 0 0,4-6 1 0,-2-5 0 16,-1-7-1-16,-2-5 1 0,-3-3-3 15,-6-9 0-15,-3-1-2 0,-3-3-4 0,-9-4-2 16,-7 0-2-16,-9-3-2 0,-13-1 3 0,-12-1 3 15,-14-3 0-15,-13-4 8 0,-12-3 0 0,-15-2 2 16,-11-4 1-16,-15-6-1 0,-9-2-4 16,-15-6 0-16,-13-5 0 0,-16-2-2 0,-9 0-2 15,-15 1-1-15,-6 5-2 0,-11 12 5 0,-6 11 2 16,-6 15 3-16,1 16 2 0,-1 14 1 16,5 11-4-16,3 11 0 0,6 14-3 0,8 6-6 15,5 5-1-15,3 14-8 0,11 10-23 0,1 7-52 16,10 10-106-16,5 9-211 0,11-11-548 0,14-9-674 0</inkml:trace>
  <inkml:trace contextRef="#ctx0" brushRef="#br0" timeOffset="695301.3966">23706 15195 2018 0,'0'0'336'15,"0"0"-277"-15,0 0-2 0,-97-158-5 16,79 116-3-16,6 5 6 0,1 5 18 0,3 8 20 16,1 7 13-16,5 4-3 0,-1 6-18 15,2 2-26-15,-3 3-29 0,4 2-30 0,0 0-25 16,6 2-9-16,2 9 3 0,3 4 12 0,5 8 14 15,4 9 5-15,7 4 2 0,2 2 0 0,3 6 0 16,2 3 1-16,5 2-1 0,0 2-1 0,-1-1 2 16,-2-1-1-16,2-4 0 0,-4-4 0 15,1-2-3-15,-5-6 0 0,-2-3-1 0,-2-8 2 16,-5-3 2-16,-1-5 3 0,-2-5-2 0,-4-3 2 16,0-3 6-16,-5-3 4 0,-3 0 11 0,1-8 11 15,-4-2 11-15,-1-7 6 0,2-4-1 16,-2-7-6-16,-1-8-14 0,-1-5-12 0,0-5-8 15,-3-3-8-15,-4-2-2 0,-2-4-3 0,-3-2-2 16,0-3 1-16,-4-4-2 0,-1-1-2 16,1 0-5-16,0 3-6 0,4 10-7 0,1 7-13 15,3 11-22-15,5 10-55 0,3 7-70 0,0 9-105 16,7 7-111-16,5 1-78 0,6 12-145 0,-3-1-208 16,-5-2 437-16</inkml:trace>
  <inkml:trace contextRef="#ctx0" brushRef="#br0" timeOffset="695745.4206">24649 14625 2322 0,'0'0'179'0,"0"0"-62"16,0 0-63-16,0 0-19 0,0 0-2 0,0 0 0 16,0 0-4-16,0 0-2 0,0 0 1 0,0 0 7 15,-116 114 13-15,100-68 5 0,5 4-3 16,-2 1-6-16,4 0-10 0,1-4-6 0,-1 0-6 15,7-6-4-15,-1-3-7 0,0-3-1 0,1-2-3 16,2-5-1-16,0-3 0 0,0-5-2 0,0-6 1 16,0-4-2-16,0-6-1 0,0-2 3 15,0-2 1-15,0 0 10 0,0 0 6 0,0-2 7 16,0-7 2-16,0-5-7 0,0-8-5 0,0-4-9 16,0-7-2-16,0-6 2 0,-2-4-3 15,-1-7 3-15,-3-6-1 0,-1-7 0 0,0-1 3 0,-2-3-1 16,-1-2 3-16,-2-2 1 0,-1 4-2 15,0 3 3-15,3 9 0 0,1 9 2 0,5 11 2 16,-2 11 4-16,4 8 0 0,0 7-4 0,1 4-4 16,1 5-11-16,0 0-11 0,0 0-9 0,0 5-3 15,3 7 1-15,6 9 8 0,2 9 7 16,6 8 4-16,0 7-1 0,4 2 2 0,3 6-2 16,0-2 3-16,5 3-4 0,3 2 0 0,5-1 1 15,0 0-3-15,1 0 1 0,2-1-1 0,1-5-2 16,-1-3-5-16,0-3-9 0,-1-2-17 15,-3-4-23-15,0-3-30 0,-4-5-60 0,-2-1-55 16,-1-5-112-16,-11-6-355 0,-7-7-577 0</inkml:trace>
  <inkml:trace contextRef="#ctx0" brushRef="#br0" timeOffset="696216.4469">24528 15233 2602 0,'0'0'134'16,"0"0"-46"-16,0 0-42 0,0 0-38 0,0 0-16 16,0 0 2-16,0 0 3 0,0 0 1 0,0 0 7 15,0 0 1-15,0 0 5 0,0 0 7 16,0 0 2-16,0 0 8 0,-28-175 3 0,50 126 2 16,6-6-1-16,7-10-7 0,7-2-9 0,0-1-6 15,5 2-3-15,-4 3-4 0,-3 8 1 0,-4 6-1 16,-1 4-1-16,-5 7 3 0,-4 4 0 15,-1 3 1-15,-3 7 1 0,-4 2 4 0,-4 4 4 16,-2 4 3-16,-4 2 4 0,-1 5 6 0,-4 3 1 16,-3 1 8-16,1 3 1 0,-1 0 3 0,0 0-2 15,0 0-9-15,0 0-3 0,0 0-13 16,0 5-7-16,0 1-1 0,0 7-4 0,0 8 2 16,0 6 0-16,2 7 2 0,2 6-1 0,-1 3 3 15,3 3 3-15,1 1 0 0,1 1 3 0,2 1-2 16,5 0-2-16,-2-1 0 0,0 0-3 0,4-4 1 15,-1-1 1-15,0-2 0 0,1 1 2 16,-2-7-2-16,4-1-1 0,-2-7-3 0,0 0 0 16,-1-6-1-16,2-1-2 0,-1-3 1 0,0-3-3 15,1-3 1-15,1-4-1 0,2-1-2 16,0-2 2-16,0-4-5 0,1-2-4 0,1-9-5 16,2-6-14-16,-2-6-14 0,4-7-16 0,0-6-19 15,1-7-45-15,2-4-67 0,0-6-137 0,-9 14-385 16,-6 11-595-16</inkml:trace>
  <inkml:trace contextRef="#ctx0" brushRef="#br0" timeOffset="696550.4096">25677 13850 1936 0,'0'0'1001'16,"0"0"-929"-16,0 0-36 0,0 0-37 0,0 0-25 15,0 0-1-15,0 0 6 0,0 0 7 16,0 0 13-16,-93 161 11 0,89-108 10 0,-1 2 13 16,3 5 0-16,2 1 2 0,0 5-3 0,8-3-5 15,1-3-2-15,1-3-4 0,4-5-4 16,2-4-4-16,1-6-3 0,3-5-3 0,1-6-3 16,2-7 1-16,-1-5 0 0,-1-7 1 0,1-6 2 15,-2-3 2-15,0-3 3 0,1-3 3 0,-1-7 2 16,-1-6 1-16,1-5-3 0,-1-3 1 0,1-4-5 15,-2-6-2-15,0-3-1 0,0-3-3 0,-2-1-2 16,-1-3-3-16,-2-1 0 0,1-2-5 16,-4 1-3-16,-3-1-4 0,0 2-10 0,-3 4-22 15,0 2-31-15,-2 6-37 0,-2 5-36 0,2 5-46 16,-2 8-114-16,0 4-303 0,0 7-436 16,0 2 202-16</inkml:trace>
  <inkml:trace contextRef="#ctx0" brushRef="#br0" timeOffset="697108.6937">26289 13959 587 0,'0'0'289'0,"0"0"-52"16,0 0-46-16,-13-159-35 0,8 123 1 15,0 7 11-15,1 3-4 0,-2 6 15 0,1 5 6 16,0 3-14-16,1 1-35 0,-1 3-35 0,3 3-21 15,-1-1-12-15,1 3-8 0,-1 0-4 16,2 1-6-16,-2 2-5 0,3-1-8 0,0 1-7 16,0 0-4-16,-1 0-4 0,1 0-3 0,0 0-4 15,-1 0-4-15,1 0-4 0,0 0-3 0,-1 3-1 16,1 3-1-16,-1 2 0 0,-1 3 1 16,0 4-3-16,0-1 5 0,1-1-2 0,-1 1 2 15,1 0 3-15,-1-3-5 0,1 0 2 0,0-2-2 16,1-2 3-16,-2 1 0 0,1 0 0 0,0 0 2 15,0-1-4-15,0-1 4 0,-1 2-2 0,1 2 2 16,0 0 1-16,-3 2-2 0,3 7 0 16,-1 2 0-16,-1 6-1 0,2 3 5 0,-2 4 1 15,1 2 0-15,1 3-1 0,-2-1-3 0,2 1 0 16,1-1-1-16,0 1 3 0,0-3-5 0,0 0 0 16,1 0-3-16,4-3-5 0,-1-2 4 15,3-6-3-15,1-3 0 0,-1-3-1 0,4-5-5 16,3-1-5-16,0-5-17 0,5-4-40 0,3-4-66 15,0 0-73-15,5-11-166 0,-5 2-533 0,-7 1-756 0</inkml:trace>
  <inkml:trace contextRef="#ctx0" brushRef="#br0" timeOffset="697470.0666">26895 13427 2255 0,'0'0'253'0,"0"0"-120"15,0 0-83-15,0 0-26 0,0 0 4 0,0 0 17 16,0 0 27-16,0 0 27 0,-127-57 20 0,107 57-1 16,-3 9-15-16,0 5-21 0,-2 6-22 0,-4 5-14 15,2 6-9-15,2 10-9 0,-1 6-3 16,0 8 0-16,2 9-5 0,0 3 2 0,3 5-7 15,1 3-2-15,1 0-3 0,6-1-4 0,2-3 1 16,4-7-1-16,5-3-1 0,2-7-5 16,4-3 1-16,7-7-2 0,1-8-1 0,7-6 4 15,1-5-2-15,5-7 1 0,2-4-2 0,4-7 3 16,2-6-1-16,3-1 0 0,3-12 2 0,1-5-3 16,2-7-1-16,-2-3-5 0,2-5-7 15,-1-5-11-15,0-2-24 0,-5-2-27 0,-2 0-49 16,-3 3-77-16,-5-3-91 0,-3 5-259 0,-8 8-560 15,-4 9-156-15</inkml:trace>
  <inkml:trace contextRef="#ctx0" brushRef="#br0" timeOffset="697687.6828">26327 14229 2976 0,'0'0'381'0,"0"0"-279"0,0 0-74 0,0 0-33 15,0 0-24-15,0 0 6 0,0 0 7 0,0 0 14 16,0 0 23-16,0 0 1 0,0 0 1 0,0 0-2 16,0 0-2-16,148-146-4 0,-93 105-4 15,6-5-5-15,6-2-4 0,2-2-1 0,-1-1-4 16,1 4-6-16,-6 2-12 0,-3 7-36 0,-8 3-92 16,-6 4-90-16,-6 7-141 0,-14 9-314 15,-11 8-485-15</inkml:trace>
  <inkml:trace contextRef="#ctx0" brushRef="#br0" timeOffset="698074.4032">24162 16140 3851 0,'0'0'36'15,"0"0"-27"-15,0 0-42 0,0 0-19 16,0 0 10-16,0 0 8 0,0 0 18 0,157-179 14 16,-78 108 6-16,16-9 6 0,10-6 2 0,13-7 2 15,7-4 2-15,11 0 0 0,11 1-1 16,6 0-1-16,7 4-2 0,5 0 3 0,6 5 0 15,2-1-4-15,1 5-1 0,-1 4-6 0,-3 3 0 16,-5 6-2-16,-4 4 2 0,-9 4 1 0,-10 7-1 16,-7 5-3-16,-10 5 1 0,-14 5-3 15,-7 6-2-15,-13 4 3 0,-10 3-2 0,-10 6-2 16,-11 3-2-16,-11 4-7 0,-12 5-14 0,-11 2-18 16,-8 4-32-16,-14 3-65 0,-4 2-57 0,-12 9-46 15,-18 7-83-15,4-3-254 0,5-1-638 0</inkml:trace>
  <inkml:trace contextRef="#ctx0" brushRef="#br0" timeOffset="698461.3779">24385 16144 3004 0,'0'0'137'0,"0"0"-40"0,0 0-56 16,-123 107-30-16,115-95-22 0,8-6 7 15,17-6 5-15,12-1 17 0,13-13 32 0,14-11 11 16,19-11 18-16,12-14 3 0,19-13 0 0,15-12 0 16,12-10-6-16,13-8-11 0,12-3-9 15,6-3-14-15,8 1-17 0,3 2-5 0,5 6-7 16,-1 3-1-16,1 2-1 0,-3 7-1 0,-5 1 5 16,-5 5 1-16,-11 3-12 0,-11 8-4 0,-13 8 0 15,-11 7 0-15,-14 8 0 0,-9 3 0 16,-15 5 0-16,-10 5 0 0,-12 3 0 0,-11 3 0 15,-7 6 0-15,-10 0 0 0,-5 3 0 0,-8 4 0 16,-7 0 0-16,-3 4 0 0,-6 1 0 0,-1 1 0 16,-3 0 0-16,0 0 0 0,0 0 0 0,-2 0 0 15,-1 0 0-15,2 0 0 0,0 0 0 16,-1 0 0-16,-2 0 0 0,-2 1 0 0,-4 2 0 16,-4 0 0-16,-3 2-29 0,-5 1-51 0,-4-2-22 15,0 4-19-15,-1 0-33 0,-2-1-70 0,3 1-104 16,8-3-540-16,5-1-917 0</inkml:trace>
  <inkml:trace contextRef="#ctx0" brushRef="#br0" timeOffset="699955.9363">16094 16235 0 0,'0'0'0'0,"0"0"0"0,0 0 0 0,0 0 0 16,0 0 0-16,-32-177 141 0,32 156 113 16,-2 1 82-16,1 5 40 0,0 1 1 0,1 5-85 15,-1 1-79-15,1 4-64 0,0-1-44 0,0 4-32 16,0-1-28-16,0 2-20 0,0 0-18 0,0 0-17 15,0 2-1-15,0 2 4 0,0 2 9 0,2 5 14 16,1 4 3-16,-1 5 4 0,4 7 0 16,-2 6-2-16,4 7-1 0,0 9-1 0,2 9-2 15,0 8-3-15,1 5-1 0,1 2-5 0,-1 3 1 16,4-5 0-16,-4-4 3 0,1-4 6 0,0-6 2 16,-1-4 3-16,4-3 3 0,-3-8-8 0,0-3 6 15,1-10-4-15,1-4 0 0,-1-5 3 16,-2-5-1-16,-1-3 5 0,1-3 3 0,-1-4 6 15,-2-2 3-15,1-3 6 0,-4 0 3 0,3 0-2 16,0-2-1-16,1-5-9 0,-3-3-7 16,4-2-6-16,2-3-9 0,1 0-4 0,0-4-3 15,3-1-5-15,-2 1 0 0,3-2-3 0,-3 1-1 16,4 3-5-16,1 3-4 0,-3 1-7 16,3 2-17-16,-2 4-25 0,-2 0-36 0,2 4-28 15,0 2-42-15,-3 1-97 0,-2 0-315 0,-2 0-449 16,-3 1 172-16</inkml:trace>
  <inkml:trace contextRef="#ctx0" brushRef="#br0" timeOffset="700617.8111">16573 15801 1167 0,'0'0'404'0,"0"0"-285"16,0 0-11-16,0 0-38 0,0 0-36 0,0 0-14 16,0 0-2-16,0 0 11 0,0 0 19 15,0 0 7-15,0 0-14 0,0 0-17 0,0 0-19 16,-58-67-1-16,61 108 15 0,6 15 8 0,1 12 3 16,2 7-4-16,6 3-6 0,-2-1-5 0,3-2-2 15,2-7-4-15,3-5 3 0,-1-5 1 16,0-6 4-16,4-5 1 0,-3-6 4 0,3-6 1 15,-4-6-2-15,3-2 2 0,-2-9-1 0,0-4 2 16,-2-5 3-16,-1-6 6 0,0-3 2 0,-4-3 3 16,3-7 4-16,-2-6-3 0,0-4-2 15,1-6-3-15,-5-3-6 0,4-4-3 0,-6 0-6 16,2-4-3-16,-3-1-4 0,-5-3-1 0,0 2-2 16,-2-4-1-16,-4 0-6 0,0-2-4 0,-3-1-6 15,-4 0-3-15,-1-2-7 0,-2 3-3 16,-4-3-7-16,2 0-20 0,-3 6-49 0,2 3-92 15,3 6-149-15,-1 6-277 0,5 9-333 0,2 8 356 0</inkml:trace>
  <inkml:trace contextRef="#ctx0" brushRef="#br0" timeOffset="700883.7858">17534 15348 1968 0,'0'0'250'16,"0"0"-124"-16,0 0-42 0,0 0-66 0,0 0-29 16,0 0-3-16,0 0 5 0,0 0 11 15,0 0 16-15,0 0 8 0,-36 187 6 0,23-118 8 16,0 3 7-16,-2 3 3 0,-2 1 1 0,-1-1-8 16,-1-2-8-16,2-1-10 0,1-5-11 0,-2-4-4 15,7 0-5-15,-1-7-2 0,0-4-4 0,2-8-1 16,1-6-4-16,1-6-6 0,2-7-7 15,3-6-20-15,2-5-42 0,1-4-89 0,0-6-99 16,0-4-107-16,1-3-236 0,4-4-242 0,-3-1 482 0</inkml:trace>
  <inkml:trace contextRef="#ctx0" brushRef="#br0" timeOffset="701073.6449">17154 15775 0 0,'0'0'0'15,"0"0"90"-15,0 0 358 0,0 0-27 0,0 0-48 16,0 0-87-16,0 0-83 0,0 0-91 15,0 0-74-15,0 0-33 0,0 0-10 0,0 0 17 16,0 0 28-16,0 0 16 0,-48-35 13 0,61 68 2 16,5 6-4-16,2 0-5 0,2 6-13 15,6 0-14-15,1-1-13 0,4 2-9 0,0-3-6 16,4-1-1-16,0-4-2 0,0-3-4 0,1 0-3 16,-4-4-7-16,3-4-12 0,-4-3-31 0,-2-3-73 15,-3-4-199-15,-7-6-355 0,-9-4-465 0</inkml:trace>
  <inkml:trace contextRef="#ctx0" brushRef="#br0" timeOffset="701440.0301">17729 15362 957 0,'0'0'951'0,"0"0"-803"0,0 0-27 15,0 0-65-15,0 0-36 0,0 0-9 0,0 0-7 16,0 0-9-16,0 0-15 0,0 0 3 0,0 0 13 15,0 0 28-15,0 0 32 0,-29 3 14 16,34 40 0-16,1 4-9 0,1 9-14 0,4 2-11 16,1 0-8-16,1-1-5 0,1-1 2 0,-1-4 1 15,4-2 3-15,-1-3 0 0,0-5 2 16,4-3 1-16,-2-6 6 0,1-3 3 0,0-8 1 16,2-2 2-16,2-2-1 0,-1-6-2 0,4-4-2 15,-1-5-2-15,3-3-4 0,-2-5 2 16,1-7-4-16,-1-5-5 0,-2-7-5 0,-1-1-5 15,1-6-4-15,-3-2 1 0,-4-8-3 0,0-1-3 16,-5-3 0-16,-1-3-1 0,-4-1 0 0,-4-2-1 16,-3-2-4-16,0-1-6 0,-5-5-2 0,-6 3-3 15,-2-1-3-15,-3 2-1 0,-2 1-4 16,-1 7-14-16,0 6-15 0,2 11-21 0,-1 7-24 16,3 6-29-16,0 6-52 0,3 6-134 0,3 5-348 15,4 0-508-15</inkml:trace>
  <inkml:trace contextRef="#ctx0" brushRef="#br0" timeOffset="701867.8043">16265 17576 3141 0,'0'0'65'0,"0"0"-43"0,-116 36-19 0,90-24-19 15,8-2-8-15,13-6-13 0,3-2-7 0,2-2 3 16,4-3 15-16,9-8 29 0,12-8 36 0,8-9 24 15,11-8 8-15,13-11 5 0,16-9-5 0,13-9-11 16,12-7-8-16,18-6-15 0,10-8-7 16,13-5-11-16,8-3-7 0,10-5 1 0,2-1-8 15,0 3 1-15,1 6-2 0,-5 0-1 0,-5 7-1 16,-3 4 0-16,-6 5-1 0,-9 7-3 16,-8 9 1-16,-11 4-2 0,-9 11-3 0,-13 4 1 15,-12 6-2-15,-10 7-3 0,-12 6-2 0,-12 5-9 16,-13 5-12-16,-9 7-26 0,-11 4-69 0,-8 0-19 15,-8 7-12-15,-12 10-17 0,-12 6-22 16,-9 8-143-16,3-5-397 0,8-8-590 0</inkml:trace>
  <inkml:trace contextRef="#ctx0" brushRef="#br0" timeOffset="702149.1281">16123 17795 3086 0,'0'0'68'0,"0"0"-81"0,0 0-42 16,0 0-19-16,0 0 14 0,0 0 41 0,0 0 21 15,140-71 17-15,-76 26 12 0,13-7 23 0,6-7 24 16,10-8 19-16,9-2 4 0,9-2-10 0,9 1-18 16,7 1-21-16,9 0-13 0,2 0-11 15,2 2-3-15,1 1-2 0,-4 0-4 0,-3 1-2 16,-8 8-8-16,-4 5-1 0,-8 4-3 0,-11 5-7 15,-9 6-1-15,-11 4-2 0,-10 5 0 16,-10 5 1-16,-8 5-3 0,-11 4-9 0,-10 3-13 16,-10 5-21-16,-8 1-31 0,-7 4-50 0,-5-1-69 15,-4 1-66-15,-2 1-305 0,0 0-884 0</inkml:trace>
  <inkml:trace contextRef="#ctx0" brushRef="#br0" timeOffset="703292.4016">18902 15431 263 0,'0'0'136'0,"0"0"-61"0,0 0-48 16,0 0-3-16,0 0 20 0,0 0 69 0,0 0 100 15,0 0 82-15,0 0 41 0,0 0-34 0,0 0-92 16,0 0-89-16,-25-24-70 0,25 22-37 0,1 2-5 16,6-2 4-16,4-1 17 0,3-1 16 15,5-3 19-15,5 1 14 0,4-5 7 0,6 0 4 16,7-3-9-16,4-3-2 0,3-3 0 0,6-2-1 15,4-2 4-15,5-2-2 0,6-4-3 0,2 0-8 16,4-3-7-16,5-2-10 0,3-3-6 16,4-3-7-16,2-4-6 0,3-3-6 0,4-2-3 15,-2 0-8-15,4 0 3 0,-4 0-3 0,1 0-4 16,-2 3-1-16,-3 1-4 0,-4 4-4 16,-5 3-2-16,-3 3 3 0,-7 3-4 0,-6 3 0 15,-5 2 2-15,-8 4-4 0,-11 4 2 0,-4 1 0 16,-11 4-3-16,-4 4 2 0,-8 2-1 0,-4 5 0 15,-7 1 2-15,-3 1-1 0,0 1-4 0,-3-2-15 16,-7 1-22-16,-3-1-23 0,-4 3-24 16,-7 0-24-16,-7 8-18 0,-6 6-17 0,-7 7-14 15,-6 3-13-15,-6 7-19 0,-4 3-39 0,-2 8-80 16,-7 3-159-16,21-10-258 0,13-9-8 0</inkml:trace>
  <inkml:trace contextRef="#ctx0" brushRef="#br0" timeOffset="703639.6339">19021 15908 1731 0,'0'0'587'0,"0"0"-535"16,0 0-82-16,0 0-34 0,0 0 5 15,0 0 38-15,0 0 66 0,0 0 36 0,0 0 36 16,162-81 35-16,-105 47 19 0,8-3-3 0,7-4-12 15,8-4-24-15,8-1-32 0,4-3-24 16,7-2-18-16,7-1-12 0,6 0-12 0,5 0-9 0,1-2-3 16,3 1-1-16,0-1 3 0,0 3-4 15,0 2 1-15,-2 3-3 0,-1 0-1 0,-4 2 2 16,-1-4-3-16,-4 2-2 0,-1 1-4 0,-5 4-2 16,-6 1-2-16,-3 3-2 0,-9 5 2 15,-10 1-3-15,-8 5-1 0,-7 3 1 0,-10 4-4 16,-9 1 0-16,-9 4 1 0,-10 2-4 0,-4 3-1 15,-10 3-4-15,-6 2-4 0,-2-1-4 0,-3-1-15 16,-8-2-29-16,-6-1-48 0,-10 0-72 0,-5 1-69 16,-9 3-116-16,9 2-316 0,5 3-681 0</inkml:trace>
  <inkml:trace contextRef="#ctx0" brushRef="#br0" timeOffset="704007.6242">20404 14375 2341 0,'0'0'11'0,"0"0"-75"0,0 0-11 0,0 0 36 16,126-21 24-16,-73 12 21 0,5-1 22 0,5 1 34 16,2 0 31-16,5-1 28 0,-1 4 16 0,2 3 2 15,2 0-5-15,0 3-9 0,5 0-12 16,0 0-21-16,2 8-24 0,-3 3-20 0,3 2-18 15,-6 5-7-15,-3 0-6 0,-1 3-2 0,-9 4-2 16,-3 3-2-16,-8 2-2 0,-6 4-3 0,-4 1-2 16,-8 4 0-16,-2 2 1 0,-7 2-1 15,-5 1 0-15,-6 1 0 0,-5 0-1 0,-7-1 3 16,-1 2 11-16,-12-2-1 0,-7 3 4 0,-9-3-1 16,-9 0-5-16,-6 0 2 0,-13-2-5 0,-5 3-2 15,-9 0 0-15,-8-2-5 0,-3 0 0 16,-4-4-4-16,-4 0 0 0,-1-1 1 0,-4 1-2 15,-1-3 0-15,0 1-7 0,-3 1-18 0,-2-2-26 16,0-2-35-16,-1-2-46 0,2-4-46 0,6-4-80 16,24-7-231-16,24-6-897 0</inkml:trace>
  <inkml:trace contextRef="#ctx0" brushRef="#br0" timeOffset="744962.3693">4737 13549 1866 0,'0'0'415'0,"0"0"-426"16,-118-22-26-16,80 16-4 0,6 2-3 0,2 1 14 16,1 0 17-16,1 0 9 0,0 0 19 15,1-2 17-15,4 1 14 0,1-1 19 0,4 0 7 16,-1 2 1-16,6 0-1 0,2 2-16 0,3 1-17 15,1-2-17-15,5 2-19 0,1 0-6 0,1 0-16 16,0 0-12-16,1 8 1 0,6 4 4 0,6 7 14 16,-1 5 14-16,7 8 8 0,1 3 3 0,7 7 2 15,2 4 5-15,6 2-5 0,2-1-3 16,3 1 1-16,5 0-4 0,3-1 2 0,7-1 4 16,5-3-1-16,2-3 4 0,7-6-2 15,4-8 6-15,7-5 0 0,5-9-3 0,5-7-7 16,3-5 0-16,5-9-4 0,2-11-6 0,3-8 8 15,1-9-8-15,3-4 3 0,-1-8 2 0,2-5-1 16,-2-4 1-16,3-3-3 0,-5-4-4 0,5-4-2 16,-6-4-7-16,-1-2-1 0,-1-5-1 15,-5-2 0-15,-2-2 5 0,-4-5 3 0,-4-2 0 16,-5-6 0-16,-1-2 2 0,-9-3 2 0,-4-4 3 16,-6 1 5-16,-6-5-2 0,-5 0-1 0,-8 1 2 15,-1 0-2-15,-10 0 4 0,-3-2 1 16,-9 1 2-16,-7-2 0 0,-8 3 6 0,-4 3 0 15,-7 4 1-15,-11 0 7 0,-10 5-3 0,-7 4-1 16,-11 6 1-16,-4 5 3 0,-9 10 3 16,-6 7 4-16,-9 7-5 0,-7 6-10 0,-11 7-9 15,-8 9-6-15,-5 6-4 0,-9 9 2 0,-2 7 1 16,-7 7-4-16,-7 7 4 0,-3 0-1 0,-4 10 1 16,0 8 5-16,-1 6 1 0,1 5 1 0,0 7-3 15,1 8 1-15,1 8-2 0,2 7 2 16,1 10 0-16,4 7-1 0,-1 8-3 0,4 11-3 15,-1 7 1-15,4 5-4 0,2 10 0 0,2 4 1 16,5 8-3-16,4 6 3 0,5 3-1 0,4 5-1 16,6 1 5-16,5 3-2 0,8-1-1 15,5 0-1-15,6-3-3 0,9-3 1 0,6-2 0 16,7-8 2-16,6-5 4 0,7-4-4 0,9-8 0 16,8-2-1-16,7-10-4 0,10-8 6 0,3-5 2 15,17-8 6-15,9-8 6 0,7-6-1 0,13-6 0 16,7-5-2-16,11-6-3 0,8-7 4 15,10-10-2-15,9-7-1 0,5-8-2 0,10-8-2 16,5-9-1-16,4 0 3 0,4-13 1 0,6-5-3 16,0-9 1-16,4-3-4 0,4-5 1 15,-3-5 2-15,2-3-2 0,-1-3 0 0,-3-1-4 16,-1-5-2-16,-2-1-1 0,-4-5-2 0,-4-5 0 16,-1-5-1-16,-8-3-6 0,-4-4-7 15,-2-6-24-15,-6-9-22 0,2-6-36 0,-7-5-49 16,-2-8-82-16,-27 25-364 0,-19 25-760 0</inkml:trace>
  <inkml:trace contextRef="#ctx0" brushRef="#br0" timeOffset="749991.6512">7769 13704 2816 0,'0'0'82'0,"0"0"-90"16,0 0 12-16,0 0-1 0,-65-159-13 0,64 154-20 15,1 2-31-15,0 3-45 0,3 0-19 0,7 0 14 16,3 0 36-16,9 0 51 0,7 0 31 0,10-5 9 16,9-2 1-16,7-5-3 0,14-4-1 15,10-5 0-15,6-3-5 0,9-4 3 0,8-2 1 16,9-2 2-16,9-2 1 0,4-1 0 15,7 0-4-15,7-2 0 0,3 2-3 0,3-1-1 16,0 1-1-16,6-2-2 0,-1-1 0 0,1-4 0 16,1 3 0-16,-2-1 1 0,-4 0-1 0,-1 2 0 15,0 0 0-15,-8 3 1 0,-5 1-1 0,-7 3-2 16,-8 4 0-16,-6 4-2 0,-9 3-1 0,-7 3 2 16,-6 4-1-16,-9 2-2 0,-10 3 2 0,-8 5-5 15,-11 0-1-15,-8 3-6 0,-10 0-6 16,-11 1-6-16,-6 4-22 0,-10 0-77 0,-5 3-54 15,-9 1-12-15,-13 2-40 0,-15 5-101 0,-13 6-164 16,5-5-271-16,11-5 586 0</inkml:trace>
  <inkml:trace contextRef="#ctx0" brushRef="#br0" timeOffset="750316.7659">7544 14077 2662 0,'0'0'25'16,"0"0"-22"-16,123-119 4 0,-50 71 11 0,19 0 7 16,19 1-4-16,18-4-7 0,15-1-5 0,11-3-10 15,15 0 2-15,7-4 0 0,8-2-1 16,2-2 3-16,4-1-1 0,1-1 0 0,-2-1 1 15,0 1 3-15,-2 1 3 0,-4 1 5 0,-5-1 4 16,-6 3 2-16,-4 0 5 0,-10 6 1 0,-10 5 0 16,-9 3-2-16,-11 6-5 0,-13 2-3 15,-10 6-5-15,-15 4-2 0,-12 3-3 0,-9 4-1 16,-10 2-3-16,-10 3-3 0,-9 4 0 0,-9 0-7 16,-7 3-12-16,-8-1-31 0,-7-2-69 15,-2 6-414-15,-6 0-1147 0</inkml:trace>
  <inkml:trace contextRef="#ctx0" brushRef="#br0" timeOffset="801684.7759">5914 13793 0 0,'0'0'0'16,"0"0"0"-16,0 0 0 0,0 0 0 0,0 0 0 0</inkml:trace>
  <inkml:trace contextRef="#ctx0" brushRef="#br0" timeOffset="801795.7725">5914 13793 0 0,'16'36'0'0,"-16"-34"0"16,0 1 0-16,0-2 0 0,0 0 0 0,0-1 0 16,0 2 0-16,0 1 0 0,0 0 0 15,1 0 0-15,0 0 0 0,2 2 0 0,-2 1 0 16,2 2 0-16,-2-1 0 0,1 0 0 16,1-3 0-16</inkml:trace>
  <inkml:trace contextRef="#ctx0" brushRef="#br0" timeOffset="804584.115">4914 15158 1818 0,'0'0'38'16,"0"0"-12"-16,0 0-9 0,0 0-15 0,0 0-14 16,0 0-8-16,0 0-12 0,0 0-19 0,0 0-11 15,0 0 1-15,0 0 16 0,-96-157 23 16,95 149 24-16,1-1 12 0,0 1 9 0,0-5 12 16,0-1 8-16,6-1 0 0,3-6 4 0,3 1-2 15,8-5 0-15,9-6 12 0,8-3 2 16,11-4 1-16,12-7-11 0,10-2-6 0,9-6-14 15,5 0-10-15,5-4-3 0,-1 0-2 0,2 0-5 16,-3 2-2-16,-4 0 0 0,2 1-4 0,-1 2 0 16,-4 2 0-16,-1-1-2 0,-3 0 3 15,-3 2-3-15,-3 1 0 0,-2 3-1 0,-6 3-2 16,-8 7-1-16,-3 4-5 0,-5 8-7 0,-8 3-12 16,-7 8-16-16,-6 4-23 0,-5 7-47 15,-9 1-120-15,-3 4-122 0,-7 9-102 0,-7 5-15 0,0-3-12 16,-1-1 484-16</inkml:trace>
  <inkml:trace contextRef="#ctx0" brushRef="#br0" timeOffset="804935.6593">4927 15331 432 0,'0'0'403'15,"0"0"66"-15,0 0-8 0,0 0-114 0,0 0-113 16,0 0-113-16,0 0-79 0,0 0-26 15,0 0 3-15,0 0 24 0,0 0 19 0,0 0 5 16,0 0 7-16,129-178 4 0,-75 128 3 0,5-4 0 16,6-5-10-16,6 0-9 0,5-4-10 15,3 2 0-15,4-2 2 0,0-2-1 0,2-3 4 16,1 1-8-16,1-1-9 0,1 1-8 0,1 1-6 16,-2-1-2-16,-1 1-1 0,-4-1 4 0,1 3-7 15,-5-2-3-15,-4 1-1 0,-3 3-4 0,-2 0 1 16,-7 3 0-16,-2 3-4 0,-4 1 4 15,-5 4-3-15,-6 7-1 0,-6 4-1 0,-7 7-4 16,-9 6 1-16,-3 6 1 0,-8 4 0 0,-2 3 4 16,-4 6 0-16,-4 2 2 0,-2 3 1 15,0-1 2-15,0 1-5 0,-1 0-4 0,-4-1-5 0,0 0-12 16,-3-4-14-16,-1 2-30 0,-2 0-42 16,-2-2-63-16,-6 3-116 0,5 0-243 0,4 4-938 0</inkml:trace>
  <inkml:trace contextRef="#ctx0" brushRef="#br0" timeOffset="809716.4388">6995 13938 359 0,'0'0'210'16,"0"0"-91"-16,0 0-17 0,0 0-59 15,0 0-92-15,0 0-83 0,0 0-74 0,0 0-57 16,0 0 80-16,0 0 183 0,0 0 0 0,0 0 0 0</inkml:trace>
  <inkml:trace contextRef="#ctx0" brushRef="#br0" timeOffset="809929.5089">7039 13527 955 0,'0'0'135'0,"0"0"-18"0,0 0-40 16,0 0-108-16,0 0-112 0,0 0-67 0,0 0-112 16,0 0-179-16,0 0 424 0</inkml:trace>
  <inkml:trace contextRef="#ctx0" brushRef="#br0" timeOffset="820958.2418">5137 16567 1644 0,'0'0'611'15,"0"0"-586"-15,0 0-25 0,-30-205-1 0,21 141-8 16,0-3 3-16,1-6 2 0,-4 3 3 0,-1-2 5 15,0 1 2-15,-5 2 1 0,0 6 4 0,-3 6 12 16,-1 5 20-16,-2 6 21 0,-1 3 15 0,-1 5-3 16,-3-1-17-16,0 8-14 0,-3 1-16 15,-1 7-1-15,-1 5-1 0,-2 4-6 0,-1 6-8 16,-1 7-8-16,0 1-8 0,-3 4-3 0,-1 10 1 16,1 4 3-16,-1 7-2 0,3 3 6 0,2 4 0 15,1 2 2-15,5-1 2 0,3 0-2 16,4 0 0-16,5 0-4 0,4 1-2 0,2-1-1 15,4 3-3-15,4-1 1 0,0 0-1 0,5 0 2 16,0-1 1-16,5-2 4 0,5-1 1 16,4-2 2-16,4-3 6 0,7-1 1 0,2-4 5 15,6-1 2-15,3-2-4 0,6 0 3 0,4-5-3 16,4 1-3-16,5-2 1 0,0 0-7 16,2 1 1-16,4 2-3 0,-1 1-1 0,-2-1-3 15,-3 3 1-15,-1 1 1 0,-2-1-4 0,-3 4 4 16,-2-3-2-16,-3 3 1 0,-4 0 4 0,-2 0-3 15,-3 5-1-15,-5-1 0 0,-3 1-6 0,-4 1 0 16,-4 2-4-16,-5 0-3 0,-5 1-2 16,-4 1 2-16,-5 2 6 0,-7 2 4 0,-5 3 6 15,-6 2 1-15,-3 2 1 0,-4-2 1 0,-4 0-3 16,-4-5 4-16,-2-3-5 0,-1-4 1 0,-4-3 4 16,2-6 0-16,-1-3 4 0,3-3 1 0,0-7 2 15,5-2 3-15,1-5 5 0,6 0 14 16,2-8 5-16,4-5 1 0,4-4-8 0,4-5-18 15,2-6-9-15,2-5-8 0,3-8-8 0,3-6 2 16,0-5-1-16,3-6 3 0,3-2 5 0,1-3 2 16,2-2-1-16,0 0 0 0,-2-4 1 15,1 0-2-15,-3-2 4 0,-3 1-4 0,-1 1 2 16,-1-1 1-16,0 1-6 0,-4 1 2 0,-4 4-4 16,-2 3-9-16,-1 3-10 0,0 5-14 15,-4 6-23-15,1 3-24 0,-2 8-40 0,1 5-137 16,3 10-494-16,3 8-877 0</inkml:trace>
  <inkml:trace contextRef="#ctx0" brushRef="#br0" timeOffset="825490.0767">5523 16048 935 0,'0'0'646'16,"0"0"-506"-16,0 0-3 0,0 0-59 15,-81-193-65-15,81 151-19 0,9-6-12 0,5-2-3 16,12-8 15-16,2-4 3 0,6-4 3 0,-1 0 2 16,6 2-5-16,0-1 2 0,1 4 1 15,1 4 5-15,0 3 5 0,1 7-1 0,0 2 4 16,-1 4 3-16,1 4-8 0,2 3 1 0,-2 7-1 16,-2 0-6-16,-4 11 2 0,0 4-4 0,-5 5-5 15,-4 7-7-15,-4 0-8 0,-5 8-17 0,-3 9 3 16,-5 4 11-16,-2 9 15 0,-6 2 22 15,-2 8 11-15,-1 4 1 0,-9 7 1 0,-5 6-2 16,-4 5-2-16,-2 7-6 0,-3 5-1 0,1 3 0 16,0 4-2-16,-1 4 3 0,3-2 1 0,4-2 3 15,2-1 1-15,5-5-3 0,2-8 3 16,5-5-3-16,3-7-2 0,3-7 3 0,5-6 2 16,3-3-1-16,3-7 3 0,1-3 2 0,-1-4 0 15,3-4 3-15,3-4 2 0,-1-1-8 0,3-6 4 16,1-3-8-16,4-4-3 0,2-3 1 15,-1 0-3-15,2-8 2 0,1-3-3 0,0-4 3 16,-1-2-3-16,-3-1 0 0,1-1 0 0,-2 1-5 16,-3 2 1-16,-8 4-3 0,1 2 0 0,-9 3 4 15,-3 4-3-15,-2 2 3 0,-2 1 0 16,0 0-10-16,-1 0-9 0,-1 4-2 0,-5 4 0 16,1 4 4-16,-4 5 13 0,-5 8-4 0,2 6-1 15,-6 4 4-15,-1 3-4 0,2 3-1 0,1 2 2 16,2 0-3-16,2-3 3 0,4-1-2 0,2-7-1 15,6-5-3-15,1-2-5 0,6-5 4 16,5-3 0-16,3 0 5 0,5-5 2 0,6-3 2 16,3-2 1-16,7-7 3 0,0-2 4 0,6-10 2 15,1-8 1-15,4-7-4 0,-4-2 5 16,-2-5-1-16,-2-1-1 0,-7-2 4 0,-8 2 0 16,-5 1 7-16,-12 4 10 0,-4 1 12 0,-4 1 6 15,-11 1-2-15,-8 0-14 0,-9 4-17 0,-10 5-14 16,-7 6-10-16,-9 10-7 0,-6 4-13 15,-7 14-12-15,-3 13-27 0,-4 9-135 0,19-7-640 16,17-7-832-16</inkml:trace>
  <inkml:trace contextRef="#ctx0" brushRef="#br0" timeOffset="1.12131E6">16010 14136 1572 0,'0'0'232'0,"0"0"-141"16,0 0-5-16,0 0-20 0,0 0 8 0,-31-166 1 15,30 146-12-15,0 3-11 0,1 3-5 0,0 4-7 16,0 2-6-16,0 3-4 0,0 2-10 0,0 3-6 16,0 0-14-16,0 0-16 0,0 5-1 15,2 6 0-15,1 5 9 0,4 7 17 0,0 7 7 16,0 2 3-16,1 5 0 0,2 1-6 0,0 2-5 16,-1 1 0-16,0 0-3 0,0-2 1 15,1 1 1-15,-4-2-3 0,2-2 0 0,0-4-1 16,0-1-1-16,-4-4-1 0,4-4 2 0,-4-1-1 15,3-3 0-15,-3-5 0 0,0-1 2 0,-2-4-1 16,-1-3 4-16,0-3 3 0,-1-1 4 0,0-2 10 16,0 0 15-16,0 0 30 0,0 0 27 15,0-6 1-15,-2-4-14 0,-5-4-29 0,1-3-30 16,-3-7-8-16,-2-2 1 0,-3-3-3 0,2-6 2 16,-3-3-3-16,-1-6-4 0,-2-5 2 15,3 0-2-15,-4-3-1 0,1-3 2 0,-1-2-5 16,2 0-6-16,0-1 2 0,-1 3-1 0,6 4 4 15,1 5 3-15,1 5-3 0,1 5-2 0,5 3-1 16,-1 2-2-16,5 3-1 0,0 4 2 0,0 0-6 16,5 1 1-16,0 2-5 0,4 1-1 15,2 0 1-15,4 3 1 0,0 0 2 0,2 2-1 16,3 1 4-16,-1 0-4 0,3 5 4 0,1 1-2 16,-1 7-1-16,-1 1-1 0,3 1-5 0,-3 10-3 15,-1 5 1-15,-3 2 1 0,2 8 1 0,-2 5 3 16,-5 5-1-16,0 9 1 0,-3 2 1 15,-4 8 1-15,-4-3-1 0,-1 0 1 0,-1 0-1 16,-7 0 0-16,-2-1 6 0,-6-2 1 0,4-5 2 16,-3-3 2-16,0-2-1 0,2-4-1 0,1-1-3 15,-1-1-4-15,5-8-11 0,1 0-24 16,4-6-32-16,0-3-37 0,3-4-50 0,4-4-58 16,5-3-146-16,5-5-219 0,-3 0-333 0,0 0 439 0</inkml:trace>
  <inkml:trace contextRef="#ctx0" brushRef="#br0" timeOffset="1.1216E6">16647 13405 779 0,'0'0'185'0,"0"0"1"16,0 0-38-16,0 0 17 0,0 0 22 0,0 0-3 15,0 0-23-15,0 0-27 0,0 0-22 0,0 0-29 16,0 0-22-16,0 0-16 0,0 0-8 0,0 0-5 15,-118 143-5-15,109-106 1 0,3 4-1 16,-1 5 0-16,4 2-1 0,-1 1-2 0,3 3-3 16,1 0-1-16,0-1-3 0,5-3-5 0,0-4-6 15,4-4-2-15,2-5-4 0,3-2-1 16,3-5-2-16,1 0 0 0,2-5-1 0,1-3 0 16,-1-2 0-16,2-5-3 0,0-2 1 0,4-4-3 15,-4-3-1-15,0-3-4 0,0-1-8 0,-1 0-23 16,-2-6-52-16,0 0-98 0,-2-4-207 15,-4 4-311-15,-6 0-486 0</inkml:trace>
  <inkml:trace contextRef="#ctx0" brushRef="#br0" timeOffset="1.12232E6">16465 14288 1072 0,'0'0'194'0,"0"0"-93"0,0 0-65 15,0 0 23-15,0 0 46 0,0 0 35 16,0 0 8-16,0 0-23 0,0 0-34 0,0 0-33 16,0 0-19-16,0 0-17 0,0 0-10 0,125-161-2 15,-95 125-2-15,-1 1 2 0,-2-2 4 0,-1-3 3 16,1 0 2-16,-3 1 2 0,-2 0-3 16,-1 2-1-16,-3 3-4 0,0 2-2 0,-6 3-1 15,-3 4 2-15,-2 4 6 0,-2 4 14 0,-4 2 20 16,1 5 26-16,-2 4 17 0,0 2 6 15,0 2-6-15,0 0-22 0,0 2-25 0,-2 0-28 16,2 2-25-16,0 4-6 0,0 7 1 0,0 4 7 16,0 5 8-16,4 5 3 0,1 0 0 0,1 4-1 15,1-2-2-15,2 2-1 0,2-1-4 0,-1 1 3 16,1 0-2-16,-3-2 0 0,2-1 2 16,-1-4-2-16,0-2 0 0,-2-2 0 0,-3-3 0 15,1-1-1-15,-3-3 3 0,1-3 1 16,-2-2 3-16,-1-5 7 0,0 0 9 0,0-3 12 15,0 0 17-15,0 0 6 0,-1 0 3 0,-2-1-4 16,-3-5-11-16,2-4-10 0,-3-2-13 0,-2-4-8 16,-1-3-6-16,0-4 0 0,0-4-3 0,-2-1 0 15,1-8-1-15,-3 0-7 0,-1-5 4 0,0-1-2 16,-1-3 0-16,1-1 4 0,0 0-4 16,4 0 1-16,-1 5 1 0,3 4 0 0,0 6 1 15,4 6-2-15,0 5-1 0,3 6-2 0,1 4 0 16,1 4-1-16,0 3-5 0,0 3-7 0,0 0-8 15,0 0 0-15,2 0 4 0,8 4 1 16,0 4 10-16,1 4 2 0,8 4 4 0,1 2 5 16,2 4-1-16,2 0 1 0,3 3-3 0,0-2 2 15,-1-2 0-15,3 1-3 0,1 0 0 16,-2-5-5-16,1-1 3 0,-4-2 0 0,1-3 0 16,-4-2 3-16,-3-1-2 0,0-5 1 0,-6 0 1 15,-1-3 3-15,-2 0 1 0,-3 0 0 0,-4 0 7 16,3-6-1-16,-3-2 4 0,-2-1 2 0,2-4-5 15,-2-1 1-15,2-2-3 0,-3-2-2 16,0-4-1-16,0 0-6 0,0 0 2 0,-4-5-3 16,0-1-3-16,-1 0 0 0,-1-2-6 0,-1 1-2 15,3 0-4-15,-2 1-9 0,2 1-18 0,-2 4-28 16,4 3-30-16,1 3-24 0,1 7-15 0,0 0-32 16,5 3-59-16,2 0-110 0,6 1-207 15,-4 3-292-15,-1 0 56 0</inkml:trace>
  <inkml:trace contextRef="#ctx0" brushRef="#br0" timeOffset="1.12262E6">17525 12965 1195 0,'0'0'358'16,"0"0"-126"-16,0 0-62 0,0 0-6 0,0 0 9 15,0 0 0-15,0 0-30 0,0 0-34 0,0 0-32 16,0 0-27-16,0 0-18 0,0 0-11 0,0 0-2 15,-62 69 2-15,53-34 6 0,4 2 5 16,-3 5 4-16,1 2 4 0,5 2-8 0,-1 3-6 16,1 0-6-16,2 1-7 0,0-2-1 0,3-3-3 15,0-3-2-15,5-4-3 0,1-3-2 0,2-5-1 16,0 0-3-16,2-2 1 0,3-6-1 16,1-3 0-16,0-2-1 0,3-5-1 0,0-3-1 15,0-3-6-15,1-1-5 0,0-5-11 0,-1 0-14 16,0 0-19-16,-1-3-23 0,-2-4-29 0,-1-1-44 15,0-3-71-15,-3-1-155 0,-3 2-223 16,-4 3-424-16</inkml:trace>
  <inkml:trace contextRef="#ctx0" brushRef="#br0" timeOffset="1.1228E6">17553 13662 772 0,'0'0'464'0,"0"0"-208"0,0 0-84 0,0 0-15 16,0 0 27-16,0 0 20 0,0 0-15 0,0 0-45 15,0 0-44-15,0 0-40 0,0 0-27 16,0 0-15-16,0 0-1 0,0 0 1 0,-40-17-3 16,58-4 0-16,3-1-3 0,3-3-3 0,-1-3-2 15,4 1-2-15,0-4-3 0,0 0-4 0,1-1-9 16,0 1-18-16,0 1-71 0,0-1-246 0,-8 9-656 16,-5 9-361-16</inkml:trace>
  <inkml:trace contextRef="#ctx0" brushRef="#br0" timeOffset="1.12329E6">17572 13162 2402 0,'0'0'347'0,"0"0"-355"0,0 0-29 16,0 0-9-16,0 0-2 0,0 0 20 0,0 0 36 16,0 0 12-16,0 0 12 0,65-172 3 15,-35 137-6-15,6 0-8 0,-1 0-6 0,6-1-5 16,0 4-3-16,2 0 0 0,-2 3-2 0,-3 1-1 15,0 3-1-15,-6 5-1 0,-2 3 1 0,-6 3-1 16,-5 4 0-16,-2 1-1 0,-6 4-2 0,-3 2 0 16,-1 0 0-16,-3 3 1 0,-3 0 4 15,-1 0 3-15,0 0 2 0,0 0 2 0,0 0 0 16,0 5 10-16,0 1 5 0,0 2 6 0,0 3 5 16,0 4 0-16,0 2 1 0,1 4 3 0,0 4 3 15,4 3-4-15,-2 4-2 0,2 5-6 16,4 4-2-16,-1 5-5 0,1 2-1 0,1 2-1 15,1 1-6-15,-1-4-3 0,3-1-4 0,-3-1-4 16,1-2-2-16,2-1 0 0,-3-3-1 16,0 0-5-16,-1-4-11 0,2-3-17 0,-1-4-34 15,2-2-48-15,0-4-44 0,-1-4-88 0,6-3-221 16,-7-6-596-16,-2-3-165 0</inkml:trace>
  <inkml:trace contextRef="#ctx0" brushRef="#br0" timeOffset="1.12386E6">18530 12814 2299 0,'0'0'215'16,"0"0"-117"-16,0 0-78 0,0 0-14 0,0 0 14 16,0 0 25-16,0 0 12 0,0 0 3 0,0 0-5 15,-10 176-13-15,18-145-9 0,-3 2-9 16,4-3-5-16,-2 0-5 0,1-3-4 0,-2-1-4 15,1-1-3-15,-2 0 2 0,0-4-1 0,-2-1-1 16,-1-5 0-16,1-4-2 0,-2-2 2 0,-1-4 4 16,0-2 9-16,0-3 7 0,0 0 9 15,0 0 0-15,-1-3-7 0,-4-5-4 0,1-3-10 16,-2-3-2-16,1-4 1 0,-3-4-3 0,0 0 1 16,-1-5 1-16,-1-1-6 0,-1-3 3 15,1-3-1-15,0-6-3 0,-1-6 2 0,1-3-3 16,-1-3-3-16,2-3 0 0,4 0 3 0,0 3-5 15,2 4 2-15,3 1-5 0,0 6-2 0,0 4 1 16,4 5-5-16,3 3 2 0,2 4-6 16,2 2-3-16,3 2-2 0,3 0-2 0,4 4-1 15,5 1 3-15,-2 4 3 0,5 1-1 0,1 5 0 16,-1 1-3-16,-1 5-10 0,0 0-10 0,-3 6-7 16,-3 7-5-16,-6 4 6 0,-1 5 11 0,-7 5 9 15,-3 2 11-15,-5 4 5 0,0 6 2 0,-8 4 0 16,-3 2 3-16,-3 7 0 0,-3-2 4 15,-1 0 4-15,-1 3 0 0,0-3 2 0,0 1-1 16,2-3 0-16,2-4 3 0,0 0 1 0,3-8 0 16,4-2 2-16,-2-2-3 0,5-3-2 15,3-1 1-15,2-4-3 0,0-1-1 0,2-2 0 16,7-4-2-16,1-3-5 0,2-1 3 0,4-4-3 16,2-4 1-16,1-4 2 0,7-1-1 0,-1-3 0 15,5-8-1-15,-1-4-6 0,1-3-10 16,-2-2-18-16,-1-5-40 0,1-1-53 0,-1-1-91 15,-1-4-129-15,-1 0-101 0,-3 0-153 0,-4 7-72 16,-7 7 680-16</inkml:trace>
  <inkml:trace contextRef="#ctx0" brushRef="#br0" timeOffset="1.1243E6">19086 12531 98 0,'0'0'716'0,"0"0"-136"16,0 0-159-16,0 0-118 0,0 0-80 0,0 0-53 15,0 0-39-15,0 0-41 0,0 0-35 16,0 0-31-16,0 0-20 0,0 0-8 0,0 0 4 0,0 0 16 15,-50 0 16-15,50 38 12 0,0 3 6 16,0 5 1-16,0 1-5 0,0 3-3 0,0 0-7 16,0 1-7-16,0-2-3 0,0 0-3 0,0-4-2 15,0-1-4-15,0-6-5 0,0-2-2 16,0-5-4-16,0-2-1 0,0-4-3 0,1-5-1 16,2-4 0-16,-3-4-1 0,1-4 2 0,0-3 0 15,-1-5 4-15,2 0 6 0,-2 0 7 16,0-2 9-16,0-5 1 0,0-7-6 0,0-4-8 15,0-7-9-15,-2-6-1 0,0-2-2 0,0-5 3 16,-1-3-2-16,-1-8-2 0,3-2 1 0,-3-5-2 16,0-4 0-16,2-4 0 0,-3 0-2 15,3 0 2-15,0 1-2 0,1 5 2 0,1 5-2 16,0 7-1-16,0 8-1 0,1 11-3 0,3 6 1 16,-1 9-6-16,-1 4-3 0,2 5-5 0,-1 3-2 15,1 0 3-15,2 8 5 0,3 4 6 0,5 7 7 16,-2 6 2-16,4 5 2 0,1 6-2 0,1 2-1 15,2 3 1-15,1 5-1 0,2 0 0 16,2 4-2-16,-2-2-1 0,1 2-4 0,1-4-5 16,-4-2-11-16,0-1-21 0,-2-3-29 15,-2-1-36-15,-4-3-35 0,0-2-48 0,-1-4-94 0,-4-2-250 16,-1-8-516-16,-3-7 178 0</inkml:trace>
  <inkml:trace contextRef="#ctx0" brushRef="#br0" timeOffset="1.1245E6">18987 13029 2179 0,'0'0'145'16,"0"0"-56"-16,0 0-14 0,0 0-11 0,0 0 11 16,0 0 1-16,0 0-17 0,0 0-25 0,0 0-19 15,0 0-13-15,0 0-1 0,0 0 1 0,39-161-3 16,-5 136-2-16,-1-2-3 0,5-3-6 0,0 0-8 15,3-4-11-15,0-1-15 0,-1-2-22 16,0-1-66-16,-3-1-104 0,0 1-191 0,-13 10-245 16,-7 10-349-16</inkml:trace>
  <inkml:trace contextRef="#ctx0" brushRef="#br0" timeOffset="1.1248E6">19431 12341 0 0,'0'0'274'15,"0"0"291"-15,0 0-92 0,0 0-91 0,0 0-99 16,0 0-72-16,0 0-45 0,0 0-35 0,0 0-30 15,0 0-29-15,0 0-25 0,0 0-17 16,0 0-12-16,0 0-4 0,-34-29 1 0,42 22 1 16,-1 1 3-16,2 0 4 0,-3-2 3 0,3 2 7 15,-2-1 7-15,2 1 6 0,-2 2 1 16,1-3-3-16,1 1-9 0,0 0-9 0,0 3-8 16,1 0-6-16,3 0-4 0,-3 3-3 0,0 0-3 15,0 0-2-15,0 3-1 0,-2 5 0 0,3 2 3 16,-1 4 2-16,0 7 1 0,3 3 3 0,-3 5 1 15,0 5-1-15,1 6 2 0,-1 2 0 16,-1 0-1-16,1 1 0 0,-4 2-1 0,0-1-3 16,0-1 0-16,-1-2-5 0,4-2 2 0,-4-2 0 15,1-3-4-15,2-4-2 0,2-1-18 0,-3-1-39 16,3-4-46-16,1 0-71 0,1-4-188 16,-4-6-641-16,-2-6-522 0</inkml:trace>
  <inkml:trace contextRef="#ctx0" brushRef="#br0" timeOffset="1.12504E6">19936 12426 2419 0,'0'0'162'0,"0"0"-104"0,0 0-39 0,0 0 12 16,0 0 31-16,0 0 30 0,0 0 15 15,0 0-10-15,0 0-16 0,0 0-23 0,0 0-21 16,0 0-17-16,18 171-6 0,-8-147-6 0,1 2-3 16,-2 2-2-16,-1-3-5 0,0 0-14 0,0-2-33 15,0 0-46-15,0-3-55 0,-1-1-108 16,0-1-253-16,-2-5-588 0,-2-6 6 0</inkml:trace>
  <inkml:trace contextRef="#ctx0" brushRef="#br0" timeOffset="1.12517E6">19823 12066 0 0,'0'0'0'0,"0"0"0"16,0 0 0-16,0 0 0 0,0 0 0 16,0 0 0-16</inkml:trace>
  <inkml:trace contextRef="#ctx0" brushRef="#br0" timeOffset="1.12553E6">20108 12221 2625 0,'0'0'160'0,"0"0"-10"0,0 0 5 0,0 0-9 15,0 0-16-15,0 0-25 0,0 0-28 0,0 0-16 16,0 0-20-16,0 0-24 0,0 0-26 0,0 0-12 15,0 0 1-15,-43-36 5 0,50 51 10 0,2 7 5 16,2 4 1-16,3 2 2 0,-2 3-4 0,3 0-1 16,-1 0-3-16,3 1-3 0,-3-2 0 15,3-2-3-15,-3-3 0 0,1-3 1 0,-1-2-1 16,-1-4 4-16,-2-2 1 0,-2-3 2 0,-1-3 3 16,-1-4-2-16,-2-2 4 0,-1-2 3 15,0 0 7-15,-2-5 8 0,3-4 3 0,-1-3 0 16,2-4-6-16,-1-2-4 0,1-3-2 0,-2-3-1 15,3 0-1-15,-4-2-2 0,3-2-2 16,-1-1-4-16,0-2-1 0,-1 3-3 0,1-3-3 16,0 0-5-16,1 2-6 0,-1 1-15 0,3 2-36 15,-3 5-74-15,2 4-82 0,3 3-163 0,-4 5-463 16,-2 4-836-16</inkml:trace>
  <inkml:trace contextRef="#ctx0" brushRef="#br0" timeOffset="1.12583E6">20835 11694 2502 0,'0'0'177'0,"0"0"-6"0,0 0-9 0,0 0-20 16,0 0-15-16,0 0-22 0,0 0-27 0,0 0-17 15,0 0-19-15,0 0-17 0,0 0-11 16,0 0-7-16,0 0 1 0,0 0 0 0,-116 106 0 15,102-65-2-15,-2 5 0 0,2 3-3 0,3 1-1 16,-1-1 8-16,3-2-8 0,2-2 1 16,4-4-3-16,1-1-5 0,2-3 2 0,0-5 0 15,5-1-1-15,4-5-4 0,2-3 2 0,0-1-3 16,7-3 4-16,-1-5 1 0,4-2-2 16,3-2-3-16,-3-6-15 0,3-1-18 0,0-1-24 0,-1-2-54 15,-2 0-66-15,0-6-127 0,-3 0-508 16,-9 1-890-16</inkml:trace>
  <inkml:trace contextRef="#ctx0" brushRef="#br0" timeOffset="1.126E6">20640 12279 3186 0,'0'0'163'0,"0"0"-68"15,0 0-33-15,0 0-14 0,0 0 2 16,0 0 7-16,0 0-17 0,0 0-7 0,0 0-14 15,127-107-8-15,-86 82-6 0,2-1-7 0,5-4-19 16,-2 1-51-16,2-2-192 0,-10 8-1065 0,-15 8-538 0</inkml:trace>
  <inkml:trace contextRef="#ctx0" brushRef="#br0" timeOffset="1.14113E6">21726 11621 1329 0,'0'0'293'0,"0"0"-146"15,0 0-88-15,0 0-38 0,0 0-7 0,0 0 5 16,0 0 13-16,0-160 38 0,0 146 45 0,0 3 36 16,0 3 18-16,-3 2-4 0,2 0-22 0,0 3-20 15,-1 0-22-15,-2 0-20 0,3 3-19 16,0 0-19-16,0 0-17 0,1 0-15 0,0 0-16 15,0 4-5-15,0 6 1 0,0 4 3 0,0 7 7 16,0 5 2-16,0 5 3 0,1 4-2 16,5 3 0-16,-3 5-2 0,3 1-3 0,-1 0 3 15,2 1-2-15,-3-4 2 0,3-1 2 0,-1-2-4 16,0-2 2-16,1-3-3 0,-3 0-3 0,2-6 4 16,-2-4 1-16,0-3 0 0,2-6 1 15,-5-3-1-15,2-4-1 0,-1-2 3 0,-1-4 5 16,-1 1 0-16,0-2 8 0,1 0 13 0,-1 0 10 15,0-5 12-15,0-3-4 0,0-5-9 0,-6-6-14 16,1-4-12-16,-4-4-4 0,0-4-3 0,-1-1 0 16,-2-2 1-16,0-3-1 0,-5-3-1 15,0-3-2-15,1-4 1 0,-3-1-2 0,-1 0 2 16,1 1 3-16,3 1-8 0,1 5-1 0,2 3-1 16,1 3-5-16,4 6 9 0,1 6-1 0,4 3-4 15,1 5-40-15,2 4-1 0,0 0 3 16,5 1 8-16,0-1 48 0,1-1-6 0,5-2-1 15,4-2-8-15,0 1-5 0,5 0 3 0,2 3-3 16,4 1 0-16,-3 5-4 0,-2 3-9 0,0 3-7 16,-2 0-4-16,-2 9-3 0,-4 3 9 15,-1 2 7-15,0 2 6 0,-3 2 5 0,-1 0 1 16,0 2 3-16,-3 0-1 0,1 0 4 0,-4-2-4 16,-1 3 2-16,-1-2-1 0,0 3 1 15,0-1 4-15,-3 3-2 0,-5 0 3 0,1 2-2 16,0 0-1-16,-3 0-5 0,-1 0-2 0,1-1-7 15,0-2-14-15,2-5-21 0,1-1-45 16,5-4-62-16,2-5-88 0,0-2-116 0,8-4-104 16,4-2-82-16,-3 0-167 0,-1-2 294 0</inkml:trace>
  <inkml:trace contextRef="#ctx0" brushRef="#br0" timeOffset="1.14163E6">22228 11212 2324 0,'0'0'257'0,"0"0"-150"16,0 0-79-16,0 0-28 0,0 0-3 0,0 0 2 16,0 0 1-16,0 0 5 0,0 0 1 15,0 0 8-15,0 0 6 0,-70 172 4 0,67-139 1 16,1 3-3-16,0-1-2 0,2 1-6 0,0-3-2 16,5 1-3-16,-1-2-2 0,3-3-2 0,-3-1-2 15,3-4-1-15,-4-2 0 0,3-2-1 16,-2-3 3-16,1-6 0 0,-3-2 2 0,-1-5 2 15,0-1-2-15,-1-3 6 0,0 0 11 0,0 0 24 16,0 0 13-16,0-7 3 0,0-3-10 0,0-11-24 16,-3-3-14-16,-3-7-8 0,2-6-1 15,-3-4-3-15,1-7-1 0,0-1 0 0,-4-4-1 16,0-3 2-16,-1-2-2 0,-3 0-3 0,1-1-1 16,2 2-3-16,0 2 2 0,2 0 1 15,4 5 1-15,-1 5 0 0,5 5-7 0,1 4-4 0,0 5-6 16,4 6-7-16,7-2-1 0,1 4-2 15,3 2 1-15,3 3-3 0,1 2 1 0,1 4-1 16,-1 4-1-16,0 2-1 0,-1 3-12 0,-1 3-10 16,-4 0-9-16,0 6-6 0,-3 5 2 0,-1 3 11 15,-1 3 16-15,0 5 13 0,-5 2 15 16,2 3 6-16,-4 4 1 0,-1 1 5 0,0 4 1 16,0 0 0-16,-7 3 1 0,2 1 0 0,-4 0 0 15,-2 1 1-15,1-2 1 0,-4-3 1 16,1 0 0-16,-2-4-1 0,0-1-1 0,1-3 0 15,-2-1-1-15,5-4 1 0,-2-4-2 0,3-3-10 16,2-2-23-16,1-5-116 0,5-4-273 0,0-2-406 16,2-3-229-16</inkml:trace>
  <inkml:trace contextRef="#ctx0" brushRef="#br0" timeOffset="1.14189E6">22476 10946 2707 0,'0'0'174'15,"0"0"-72"-15,0 0-75 0,0 0-29 16,0 0-8-16,0 0 1 0,0 0-4 0,0 0 0 16,0 0 5-16,0 0 7 0,0 0 8 0,0 0 3 15,0 0 0-15,0 0-1 0,-11 166-4 0,23-124 0 16,2-1-2-16,0 1-2 0,2-1-3 15,-2-2-5-15,-2 0-5 0,3-2-9 0,-4-2-6 16,-1-4-16-16,0-4-27 0,-4-3-49 0,1-4-111 16,0-5-214-16,-4-5-467 0,-1-3-207 0</inkml:trace>
  <inkml:trace contextRef="#ctx0" brushRef="#br0" timeOffset="1.14207E6">22350 10583 2896 0,'0'0'249'16,"0"0"-218"-16,0 0-34 0,0 0-40 0,0 0-13 15,0 0 6-15,0 0 17 0,0 0 12 16,0 0 14-16,0 0 3 0,0 0-9 0,0 0-24 16,0 0-34-16,-60-88-31 0,68 90-52 0,4 1-108 15,2 1-260-15,0-1-440 0,-7-1 126 0</inkml:trace>
  <inkml:trace contextRef="#ctx0" brushRef="#br0" timeOffset="1.14246E6">22728 10821 2045 0,'0'0'808'0,"0"0"-748"0,0 0-57 15,0 0-38-15,0 0 2 0,0 0 20 16,0 0 22-16,0 0 16 0,0 0 17 0,0 0 6 16,0 0 4-16,0 0 0 0,-31-160-14 0,32 152-9 15,0 2-10-15,0 3-14 0,2 1 0 16,-3 2-3-16,1 0 0 0,-1 0 0 0,0 0-3 0,0 0 2 16,0 0 4-16,0 5 5 0,1 3 6 15,1 3 3-15,-1 4 1 0,5 7-2 0,-2 5 3 16,-1 7-5-16,3 6-7 0,-3 3 0 0,2 3-7 15,-2-1 2-15,-1 3 3 0,3-3-3 16,-3 0 3-16,-1-6-1 0,0 1 0 0,0-6-3 16,3-3 2-16,-1-6-3 0,1 0-1 0,3-3 1 15,2-3-3-15,1-5-1 0,0 0-3 0,3-5 0 16,-1-2 1-16,6-4-4 0,0-3-1 16,3 0-1-16,1-2-8 0,0-7-19 0,6-3-28 15,-1-4-57-15,-1-3-77 0,2-3-117 0,0-1-275 16,-9 5-483-16,-5 5 183 0</inkml:trace>
  <inkml:trace contextRef="#ctx0" brushRef="#br0" timeOffset="1.14276E6">23158 10434 2797 0,'0'0'92'0,"0"0"-66"0,0 0-38 16,0 0-1-16,0 0 8 0,0 0 7 0,0 0 17 15,0 0 13-15,0 0 11 0,0 0 6 0,0 0-5 16,0 0-14-16,0 0-11 0,0 0-3 16,-54 15-1-16,50 9 4 0,-2 7 3 0,3 5 2 15,-4 2 3-15,3 7 1 0,-1 1 3 0,3 3-4 16,1-1-6-16,1-1-1 0,0-4-3 16,2-2-3-16,5-3 0 0,-1-4-4 0,4-1-3 15,4-6-3-15,0-4-2 0,6-2-1 0,0-6-3 16,2-5 2-16,4-2-1 0,-1-5 1 0,3-3 0 15,2-3 0-15,1-10-1 0,6-3-6 16,-2-9-13-16,1-3-36 0,-1-3-54 0,-2-2-71 16,0 0-84-16,-7-1-180 0,-6 10-363 0,-10 8-533 0</inkml:trace>
  <inkml:trace contextRef="#ctx0" brushRef="#br0" timeOffset="1.14304E6">23125 11008 1078 0,'0'0'175'0,"0"0"-423"16,0 0-388-16,0 0 267 0</inkml:trace>
  <inkml:trace contextRef="#ctx0" brushRef="#br0" timeOffset="1.14437E6">23247 10455 2294 0,'0'0'243'0,"0"0"-142"15,0 0-67-15,0 0-18 0,0 0 3 0,0 0 13 16,0 0 15-16,0 0 22 0,0 0 17 0,0 0 13 16,0 0-7-16,0 0-25 0,0 0-32 0,-25-49-34 15,25 57-15-15,4 6 1 0,5 9 9 16,2 7 10-16,1 10 4 0,5 5-3 0,0 3-5 16,-1 2 1-16,0 0-1 0,-2-2 2 0,-2-3 0 15,2-3-1-15,-7-5 1 0,2 1 1 16,0-5-3-16,1 0 3 0,-3-6-2 0,-2-4-3 0,3-1 1 15,0-5-2-15,-4-6 1 0,2 0 2 16,-3-5 1-16,-1-2-1 0,1-3 3 0,-2-1 5 16,0 0 5-16,0 0 8 0,0-5 4 0,0-4 3 15,0-3-6-15,4-8-6 0,-4-3-6 16,0-6-3-16,-1-3-1 0,0-5 0 0,0-3-1 16,-2-3-2-16,-5-3-2 0,4-1 1 0,-3-6 1 15,1-1 0-15,-1 1 2 0,3 0-2 16,-3 6-3-16,5 4 2 0,1 8-1 0,0 6-1 15,0 6 0-15,6 4-2 0,-3 5-1 0,-1 5-4 16,3 3 1-16,-1 3 0 0,-1 3-1 0,4 0 0 16,1 3 2-16,2 8 3 0,1 4 3 15,2 4 3-15,2 1 1 0,0 2-2 0,2 2 2 16,-2-1-5-16,3-1-1 0,-1 0 3 0,-3-3-2 16,4-2 2-16,-3-3-1 0,3 2 0 0,0-2-2 15,-4-2 3-15,5-1-2 0,-3-2 3 16,0-2 2-16,1-4-2 0,0 1 4 0,-4-4 0 15,-1 0 0-15,-1 0 5 0,-2-4-1 0,0-1 3 16,-2-3-1-16,-2-1 1 0,0-3 1 0,-1-2 0 16,-2-3 0-16,2 0-2 0,-1-3 1 0,-3 0-5 15,0-3 0-15,0-3 0 0,-7-2-5 16,3-4-4-16,-4 0-2 0,-1-2-8 0,-2-1 3 16,2 2-1-16,0 3 2 0,-1 2 1 0,3 2-3 15,-1 3-5-15,1 5-6 0,-2-1-9 0,5 5-17 16,-1 3-13-16,3 0-22 0,2 1-53 15,0 1-52-15,0 1-35 0,5 1-35 0,1-3-40 16,5 3-81-16,4-4-216 0,-3 5-350 0,-4 0 403 0</inkml:trace>
  <inkml:trace contextRef="#ctx0" brushRef="#br0" timeOffset="1.14485E6">24213 9696 1703 0,'0'0'976'0,"0"0"-844"0,0 0-82 16,0 0-34-16,0 0 1 0,0 0 17 0,0 0 34 16,0 0 27-16,0 0 0 0,0 0-14 0,0 0-32 15,0 0-27-15,0 0-13 0,0 0-1 16,-45-3-2-16,35 27-1 0,0 7 4 0,-1 6 0 16,-1 4 3-16,-1 6 2 0,2 5 3 0,1 3 2 15,1 0 1-15,3 2 1 0,0-4-2 0,1-2 2 16,0-3-2-16,4-2-3 0,1-2-2 15,0-5-5-15,1-3-2 0,5-5-3 0,3-5-1 16,-2-2 0-16,6-3 0 0,0-4 3 0,0-3 2 16,6-5-1-16,-2-2 2 0,3-4-2 0,1-3 5 15,1 0-1-15,2-10 1 0,4-4 0 16,-1-5-4-16,-2-1 2 0,2-4-2 0,-5-1 1 16,0 0 2-16,-3 0-4 0,-3-1 3 0,-2 1 0 15,-3-1 3-15,-2 3 8 0,0 1 6 0,-5 4 6 16,1 3 4-16,-3 2 6 0,-1 4-3 15,-1 5 0-15,0 0 1 0,0 4-10 0,0 0-24 16,0 0-7-16,-1 0 0 0,-1 0 0 0,-2 2 0 16,2 1 0-16,2 3 0 0,-2 4 0 0,0 6 0 15,-4 7 0-15,4 10 0 0,-1 3 0 0,-2 4 0 16,4 1 0-16,0 1 0 0,1-1 0 16,0 0 0-16,0-3 0 0,2 0 0 0,3-1 0 15,0 0 0-15,3-4 0 0,-2 0 0 0,0-4-25 16,1 0-58-16,0-1-43 0,-1-2-70 0,-4-6-198 15,3-8-1009-15</inkml:trace>
  <inkml:trace contextRef="#ctx0" brushRef="#br0" timeOffset="1.20631E6">31180 11649 2796 0,'0'0'35'0,"0"0"-33"0,0 0-3 0,0 0-22 15,98-166-20-15,-72 127-6 0,3-6-6 16,1-6 12-16,0-2 15 0,-1-5 15 0,-3-4 13 16,0-4 8-16,-3-1 9 0,-3-4 1 0,0-4 2 15,-2-4-4-15,-3-3-6 0,-1-4-9 16,-2-4-3-16,-3-3 2 0,-4 1-7 0,-4-2 1 16,-1 1-7-16,-3-1-8 0,-8-1-4 0,-6-2-1 15,-3-3 1-15,-4 1 5 0,-5-1 9 16,-5 0-1-16,-5 1 7 0,-6 0 1 0,0 2 3 15,-6 4 10-15,-2 3 6 0,-3 2 5 0,-4 5 9 16,-2 2-2-16,-2 4-7 0,-6 7-1 0,-4 2-12 16,-4 9-7-16,-4 7-1 0,-7 8-4 15,-3 7 0-15,-3 8 2 0,-6 9 4 0,-1 8 3 16,-4 7 2-16,-1 5 4 0,-1 9-3 0,-3 11 4 16,4 6-4-16,-3 7 1 0,0 5-2 0,1 10-7 15,-1 5 6-15,-1 10-5 0,-2 6 0 0,-2 11 6 16,3 10-7-16,-3 10 4 0,-2 12-1 0,3 11-1 15,1 15 3-15,0 13 3 0,3 11 2 16,0 14 1-16,6 10 1 0,2 8-4 0,4 9 1 16,6 5-1-16,5 4 2 0,10 0 0 0,9-3-1 15,13-9 2-15,11-10-3 0,16-15-2 16,14-13-4-16,14-18 0 0,17-15 0 0,14-14-1 16,18-10 1-16,11-15-1 0,12-10-1 0,15-12 4 15,9-10-3-15,15-12-5 0,10-9-1 0,8-11-9 16,10-13 2-16,6-11 6 0,5-8 1 15,2-21 8-15,1-15-4 0,2-13-1 0,1-14-2 16,-1-11-7-16,3-9-2 0,-3-10-16 0,-2-3-9 16,-1-7-3-16,-3-5-4 0,-3-6-6 15,-5-4-28-15,-2-8-32 0,-7-3-42 0,-6-5-37 16,-6-1-14-16,-7 2-41 0,-5-2-73 0,-10 3-63 16,-6 2-100-16,-25 37 134 0,-25 34 348 0</inkml:trace>
  <inkml:trace contextRef="#ctx0" brushRef="#br0" timeOffset="1.9205E6">510 15320 859 0,'0'0'284'0,"0"0"-59"0,0 0-52 15,0 0-56-15,0 0-40 0,0 0-14 0,0 0-12 16,0 0-9-16,0 0 1 0,0 0-7 15,0 0-5-15,-8-161-3 0,22 123-10 0,6-2-25 16,13-14-2-16,3 6-2 0,5 1 1 0,4 4 25 16,-1 9 0-16,-3 6-2 0,-3 9-4 15,-4 5-8-15,-3 5-11 0,-3 4-11 0,-5 2-12 16,-1 3-12-16,-5 0-27 0,0 2-36 0,-7 7-17 16,-2 0 14-16,-2 5 40 0,-4 2 48 0,-2 5 30 15,0 2 2-15,-3 5-2 0,-6 4-2 0,-1 2 2 16,-2 2 0-16,-4 1-1 0,3 1 2 15,-4 1 1-15,3-3 1 0,-4 2 0 0,5-5-3 16,0 1-1-16,-1-4 2 0,5 1 0 0,1-3 3 16,2-4-1-16,0 1 2 0,3-5-3 0,3 0 2 15,0-3 7-15,0 0-6 0,1-2-5 16,6 1-2-16,1-2-6 0,3 2 6 0,0-2 8 16,3 1 0-16,3 2-3 0,2-3 4 0,0-2-2 15,3 0 2-15,1-1 9 0,4-1-14 0,-4-1 14 16,6-1-1-16,-1-1-3 0,-2 0 10 15,3 3-15-15,-2-3-3 0,-3 3-2 0,-2-1-6 16,-1 0-5-16,-1 1-6 0,-2-1-8 0,-5 0-12 16,-3 1-3-16,-1 0 0 0,0 1-7 15,-7-1 13-15,1 3 11 0,-3-1 12 0,0 2 19 16,-3 1 16-16,-4 0 6 0,-4 4-2 0,-3 0 3 16,-6 1-10-16,-2 2-8 0,-4-2-3 0,-3 2-3 15,-5-3-5-15,2 2-2 0,-3-3 0 16,-1-1-5-16,0-2 1 0,1-1 1 0,2-2-5 0,1-2-4 15,3-1-1-15,2-3-8 0,6-1-10 16,2-2-46-16,7-2-166 0,3-1-360 0,7 0-338 0</inkml:trace>
  <inkml:trace contextRef="#ctx0" brushRef="#br0" timeOffset="1.92077E6">1612 15300 1945 0,'0'0'144'0,"0"0"-89"0,0 0-14 16,0 0 0-16,0 0 1 0,0 0 10 0,0 0 6 16,0 0-1-16,0 0-8 0,0 0-14 0,0 0-17 15,0 0-13-15,0 0-4 0,0 0-1 0,40-156 0 16,-10 135 5-16,1 1-2 0,6-2 2 0,0 2 2 15,-1 2-4-15,2-1 1 0,-4 1-4 16,0 1-7-16,-5 0-10 0,0 0-19 0,-6 3-31 16,-3-1-54-16,-6 4-115 0,-4 3-115 0,-7 1-147 15,-2 3-353-15,-1 1 465 0</inkml:trace>
  <inkml:trace contextRef="#ctx0" brushRef="#br0" timeOffset="1.92101E6">1618 14788 767 0,'0'0'333'0,"0"0"-224"16,0 0-58-16,0 0-16 0,0 0 8 0,0 0 19 15,0 0 30-15,0 0 21 0,0 0-4 0,0 0-17 16,0 0-18-16,0 0-16 0,0 0-1 16,22-3 10-16,-12 26 8 0,1 7 7 0,0 8-3 15,4 3-8-15,-3 7-16 0,1-1-18 0,1 5-12 16,1 2-9-16,0 0-5 0,1-1 0 0,-1 0-5 15,2-3 2-15,-1-3-5 0,-1-2-7 0,2-2-14 16,1-3-28-16,-4-5-51 0,4-4-117 16,-4-8-198-16,-1-8-405 0,-6-5-116 0</inkml:trace>
  <inkml:trace contextRef="#ctx0" brushRef="#br0" timeOffset="1.92133E6">2307 14579 2327 0,'0'0'107'0,"0"0"-56"16,0 0-18-16,0 0-4 0,0 0 10 16,0 0 29-16,0 0 35 0,0 0 19 0,0 0-8 15,0 0-40-15,0 0-48 0,0 0-26 0,0 0-7 16,0 0 8-16,-58 29 19 0,63 11 1 0,1 9 5 15,3 8-2-15,0 6-1 0,-1 3-1 16,3 3-5-16,-1 0-2 0,2-1-4 0,1-2-3 16,-2-2 0-16,5-4 0 0,-3-5-2 0,-2-4-2 15,5-6 1-15,-4-7-1 0,-1-6 0 0,-1-6 2 16,-1-6-3-16,0-3-4 0,-5-3-2 0,2-5-11 16,-3-3-21-16,-2-2-31 0,0-2-38 0,-1-2-30 15,0 0-25-15,0-2-67 0,0-2-318 16,0 0-724-16</inkml:trace>
  <inkml:trace contextRef="#ctx0" brushRef="#br0" timeOffset="1.92188E6">2505 13930 1488 0,'0'0'283'16,"0"0"-202"-16,-114-171-27 0,65 118-19 0,-1 10 0 15,0 6 12-15,-3 5 9 0,-2 3 8 0,-5 2 8 16,0 5 1-16,-1 3-7 0,0 7-7 16,-1 6-16-16,-4 4-11 0,2 2-10 0,-6 14-8 15,10 3-10-15,6 6-8 0,5 3 10 0,0 3-3 16,-3 9-1-16,-2 12 4 0,-12 7-15 0,1 10 3 16,-6 10 5-16,0 10 3 0,-2 12 5 15,12-9 0-15,11-6 30 0,8-5-4 0,8-10-5 0,2 6-3 16,2 8-27-16,1 3 1 0,5 7 2 15,1 4 2-15,2 4-1 0,4 5 2 0,1 1 4 16,6 31 1-16,7 24 1 0,3 27-27 16,11 10-5-16,18-21 1 0,10-23-1 0,10-26 23 15,3-26 9-15,7-22 8 0,2-16 7 0,6-13 13 16,23-6 4-16,27-8-2 0,17-11-19 0,9-14-5 16,-9-13-7-16,-11-15-2 0,-8-11 7 15,-3-5-3-15,-2-7 1 0,0-7-1 0,-1-3 0 16,-5-10 3-16,0-3 0 0,-2-8-3 0,-4-5 0 15,-3-5-4-15,-4-6-1 0,-3-3 3 0,-6-4 3 16,-1-4 2-16,-10-2 0 0,-2-1-1 16,-11-2-3-16,-8 5 3 0,-10 2 0 0,-10 3 2 15,-10 5 2-15,-10 1-6 0,-6 0-2 0,-8-1-1 16,-10 0-4-16,-12 0 1 0,-9 0-3 0,-11 0-7 16,-8 1-9-16,-9 7-6 0,-9 6-4 0,-6 6 2 15,-6 10-2-15,-6 8-1 0,-7 8 0 16,-4 8-9-16,-5 7-1 0,-2 8-8 0,-1 10-8 15,2 7-10-15,5 0-17 0,6 12-11 0,5 7-26 16,7 2-50-16,5 3-126 0,6 6-226 0,20-7-309 16,20-7 156-16</inkml:trace>
  <inkml:trace contextRef="#ctx0" brushRef="#br0" timeOffset="1.92298E6">565 12346 0 0,'0'0'0'16,"0"0"0"-16,0 0 0 0,0 0 46 0,0 0 252 15,0 0 25-15,0 0-27 0,0 0-58 0,0 0-73 16,0 0-73-16,0 0-53 0,0 0-25 16,-14-91-7-16,14 74-7 0,4-7 2 0,7 0 11 15,7-9-25-15,5 0 7 0,5-1 3 0,3 0-5 16,2 2 22-16,4 5-5 0,-5 3-10 15,0 6-13-15,-3 5-14 0,-1 6-13 0,-5 3-13 0,-2 4-9 16,-2 0 2-16,-2 11 4 0,-4 3 17 16,-2 3 15-16,-1 5 6 0,-1 2 6 0,-3 4 3 15,-3 1-1-15,-2 3 5 0,-1 4 3 0,-1 2-1 16,-6 4 0-16,-2 0 2 0,-4 6-3 16,1 1-2-16,-6 6-1 0,-1 0 0 0,-2 3-1 0,-1 0 3 15,0-2 4-15,-3 1 3 0,2-3 8 16,0-2 6-16,1-5 10 0,2-3 9 0,3-14 6 15,7-2 32-15,1-11-21 0,4-3 28 0,-3 4-30 16,1-3-7-16,1 5-8 0,0-7 5 16,5-4 21-16,1-3-18 0,0-3 39 0,2 0-28 15,6-3 18-15,2 0 2 0,3 0-9 0,6-4-6 16,2-4-13-16,6-4-11 0,3-4-1 0,3-4-6 16,5-1 0-16,1-2 1 0,4-2-5 15,0-1-1-15,0 0-7 0,0 1-7 0,0 2-10 16,-1 4-16-16,-5-1-28 0,-1 3-73 0,3-2-137 15,-5 1-188-15,-6 4-263 0,-7 5-51 0</inkml:trace>
  <inkml:trace contextRef="#ctx0" brushRef="#br0" timeOffset="1.92322E6">1378 12479 385 0,'0'0'108'0,"0"0"-69"0,0 0-24 0,0 0 31 16,0 0 50-16,0 0 68 0,0 0 54 0,0 0 21 16,0 0-14-16,132-128-39 0,-105 106-44 15,1-2-26-15,1-1-24 0,0 0-21 0,3 1-20 16,-3 1-19-16,1 3-13 0,-1 1-12 0,-2 3-8 16,-4 2-11-16,-1 3-15 0,-2 0-16 15,-3 4-26-15,-4 1-30 0,-3 1-51 0,-1 2-82 16,-7 1-83-16,0 1-133 0,-2 1-143 0,0 0 327 15,0 0 264-15</inkml:trace>
  <inkml:trace contextRef="#ctx0" brushRef="#br0" timeOffset="1.92348E6">1535 12044 0 0,'0'0'0'16,"0"0"309"-16,0 0-21 0,0 0-13 0,0 0 12 15,0 0 4-15,0 0-31 0,0 0-51 0,0 0-60 16,0 0-62-16,0 0-29 0,0 0-16 15,0 0-6-15,0 0 0 0,3-46-1 0,2 46-1 16,0 0 0-16,-2 0 4 0,4 2 1 0,-4 5 1 16,4 5 1-16,-2 2-6 0,1 6-1 15,3 3-6-15,-1 5-6 0,-2 4-4 0,3 3-9 16,1 2 3-16,0 3-3 0,1 0-2 0,2 0 2 16,0 0-2-16,1 1 0 0,2-2-2 0,-1-1-2 15,2-1-4-15,1-4-10 0,-4 0-15 16,4-5-41-16,-4 2-41 0,4-5-51 0,-3-4-82 15,2-6-193-15,-7-4-317 0,-2-6-244 0</inkml:trace>
  <inkml:trace contextRef="#ctx0" brushRef="#br0" timeOffset="1.92378E6">2253 11513 1543 0,'0'0'452'0,"0"0"-272"0,0 0-82 16,0 0-54-16,0 0-35 0,0 0-22 0,0 0-8 16,0 0 8-16,0 0 19 0,0 0 26 0,0 0 22 15,0 0 6-15,0 0-7 0,24 155-12 16,-13-99-15-16,0 10-10 0,1 0-3 0,-2 4-3 16,4-4-1-16,-1-3-1 0,0-2-1 0,-2-3 0 15,0-2-3-15,5-3-2 0,-3-2-6 16,4-5-5-16,-3-3-6 0,5-7-6 0,0-6-17 15,0-5-33-15,2-7-41 0,0-5-49 0,1-5-32 16,0-6-37-16,1-2-27 0,0-8-29 0,0-5-70 16,-1-7-47-16,-1-5-26 0,-2-2 387 15,2-7 42-15,-8 7 0 0,-3 8 0 0</inkml:trace>
  <inkml:trace contextRef="#ctx0" brushRef="#br0" timeOffset="1.92425E6">2797 11824 0 0,'0'0'0'15,"-34"-184"0"-15,10 77 149 0,-1 1 243 16,-3 7-68-16,-3 8-71 0,-4 0-76 0,-3 4-41 15,-6 2-4-15,-1 5-12 0,-4 3 3 0,1 9-10 16,-6 3-22-16,0 9-15 0,-5 4-17 0,-3 10-17 16,-6 6-10-16,0 9-8 0,-6 7-13 0,-3 7-6 15,-8 10-7-15,0 3-5 0,4 10-4 16,5 5-4-16,10 5 8 0,4 6-3 0,-7 5-1 16,-3 7-3-16,-9 8-9 0,-2 9 2 0,7-1 4 15,11-1 5-15,7-5 26 0,13-2-1 16,-2 8 2-16,2 6 0 0,-1 6-28 0,3 9 6 15,0 5-2-15,1 8 2 0,3 5 6 0,1 8 5 16,5 5 7-16,3 4 2 0,3 9 3 0,6 2-1 16,3 4 4-16,7 0 3 0,8 1 4 0,3 2 2 15,13 21-4-15,18 17 2 0,18 11-29 16,13 5 4-16,13-32 5 0,4-26-3 0,6-24 29 16,-1-22-2-16,-2-20-2 0,5-13 5 0,16-11 0 15,14-10-12-15,13-11-4 0,0-13-1 16,-20-9-2-16,-15-21 10 0,-5-5 1 0,-5-11-3 15,2-5-1-15,-2-7-2 0,4-5 0 0,-1-6 0 16,-2-5 1-16,3-3-1 0,-5-6 2 0,0-4-2 16,-7-5-2-16,-8 0-4 0,-9-3 2 15,-12 1-1-15,-10-1 1 0,-10-2-2 0,-10-1-2 16,-12-4-1-16,-6-5-5 0,-6-5-3 0,-14-3-3 16,-8-3-7-16,-6 0-3 0,-11 4-2 0,-6 8-11 15,-5 10 6-15,-10 8-3 0,-3 13 2 0,-7 10 2 16,-4 12-5-16,-2 10 1 0,1 12-6 0,1 8-3 15,3 8-10-15,5 7-13 0,6 6-18 16,4 2-44-16,3 8-96 0,6 6-219 0,14-2-342 16,13-2-211-16</inkml:trace>
  <inkml:trace contextRef="#ctx0" brushRef="#br0" timeOffset="1.92575E6">641 8947 0 0,'0'0'0'16,"0"0"0"-16,0 0 0 0,0 0 0 0,0 0 0 15,0 0 0-15,0 0 0 0,0 0 0 0,0 0 0 16,0 0 0-16,0 0 0 0,0 0 0 0,2 0 0 15,-2 0 0-15,0 0 0 0,0 0 0 16,0 0 0-16,0 0 0 0,0 0 0 0,0 0 0 16,0 2 0-16,-1 5 0 0,-4 0 0 0,2 13 0 15,2-9 0-15,-5 11 0 0,3-1 0 16,0 4 0-16,-4 10 0 0,0 0 0 0,0 12 0 16,-2 0 0-16,-1 2 0 0,-2 8 57 0,-3 3 30 15,2 6-10-15,-4 3-12 0,2 3-5 0,-4 3-6 16,0 0-10-16,0 1 4 0,0 0 11 15,-1-2 20-15,5-2 20 0,-3-6 3 0,4-2-7 0,-2-5-19 16,4-7 24-16,2-5-11 0,0-6-11 16,2-14 0-16,5 2-39 0,-2-10-5 0,3-8 10 15,2 7 14-15,0-9 14 0,0-1 12 0,0 1-11 16,0-9-20-16,1 0-14 0,7 0-9 16,4-5-2-16,4-1 3 0,-3-8-38 0,3 4-1 15,0-6-1-15,11-4-6 0,4-4 11 0,12-13-3 16,4-3 0-16,4-4-1 0,-2 1 23 0,-5 3-1 15,-6 5-4-15,-8 7-4 0,-6 6-2 16,-7 8-4-16,-4 5-7 0,-3 3-6 0,-2 2-1 16,-3 2-4-16,1 2 8 0,-3 0 1 0,-1 0 6 15,2 5 8-15,-2 0-1 0,-1 3 14 0,0 3 7 16,0 3 2-16,0 1 6 0,-1 6-6 16,3 0-9-16,-2 6-1 0,0 3-8 0,2 2 0 15,-2 3 1-15,4 2-3 0,-2 2-3 0,0 0-4 16,4 0-4-16,0 0-13 0,-1 0-13 0,3-2-21 15,0 0-33-15,0-4-41 0,1 1-47 16,-1-2-77-16,0-1-88 0,-2-2-80 0,1-9-129 16,-5-6 523-16</inkml:trace>
  <inkml:trace contextRef="#ctx0" brushRef="#br0" timeOffset="1.92607E6">1080 10081 1035 0,'0'0'173'16,"0"0"-36"-16,0 0-26 0,0 0-27 16,0 0-18-16,0 0-25 0,0 0-10 0,0 0 4 15,0 0 10-15,0 0 4 0,0 0-6 0,0 0-4 16,0 0-3-16,114-158-7 0,-73 119-3 0,9-5-18 15,1-4-3-15,0 1 0 0,-10 7-7 0,-8 4 8 16,-7 5-9-16,-5 0-14 0,-4 4-12 16,-7 5-5-16,-6 2-14 0,-4 4-68 0,0 4-96 15,-3 2-60-15,-6 3-21 0,-4 4 41 0,-3 3 73 16,-4 0 43-16,-3 7 12 0,3 3 8 16,0-1-13-16,1 0 87 0,4 1 42 0,-2 0 0 0,-1 3 0 15,5-5 0-15,4-1 0 0</inkml:trace>
  <inkml:trace contextRef="#ctx0" brushRef="#br0" timeOffset="1.9263E6">1191 9580 0 0,'0'0'0'0,"0"0"0"0,0 0 0 15,0 0 0-15,0 0 7 0,0 0 260 0,0 0-31 16,0 0-29-16,0 0-21 0,81-169-1 0,-69 156-13 16,-3 1-23-16,0 2-36 0,-4 3-46 15,4 2-34-15,-3 4-11 0,-3 1 5 0,4 0 24 16,-4 6 20-16,5 6 7 0,-3 10 0 0,3 8-4 15,2 10-16-15,0 5-20 0,-2-1-9 16,0 1-19-16,-2-3-3 0,3 3 8 0,1-1-3 16,0 1 1-16,1 1-2 0,1-2-5 0,3-2-4 15,-2-5-7-15,1-3-8 0,2-3-19 0,2-6-17 16,-3-1-27-16,5-4-74 0,-1-6-122 0,-1-4-203 16,-8-4-523-16</inkml:trace>
  <inkml:trace contextRef="#ctx0" brushRef="#br0" timeOffset="1.92658E6">2094 9121 1174 0,'0'0'773'15,"0"0"-782"-15,0 0-43 0,0 0-21 16,0 0 28-16,0 0 38 0,0 0 7 0,0 0 6 15,0 0 14-15,13 157 13 0,-6-118 13 0,-2 2 11 16,2 7-6-16,-3 4-6 0,4 3-9 16,1 5-7-16,-1 5-6 0,2-3-5 0,3 1-6 15,-1-5-3-15,4-4-2 0,-2-6-6 0,4-4-6 16,-3-5-5-16,1-6-14 0,-3-3-27 0,3-7-33 16,-5-5-46-16,0-6-52 0,-2-4-39 0,-2-5-14 15,0-3 7-15,1-3-37 0,1-9-123 16,-3-1 57-16,-1 3 331 0</inkml:trace>
  <inkml:trace contextRef="#ctx0" brushRef="#br0" timeOffset="1.92712E6">1994 7994 0 0,'0'0'0'0,"-120"-88"0"16,41 47 115-16,0 11 41 0,-1 13-52 0,9 13-30 15,5 4-12-15,6 1 20 0,7 12 8 0,-5 5 4 16,-5 7-7-16,-2 4-18 0,-5 10 2 0,-6 6 7 16,12 0 11-16,5-1 13 0,14 1 30 15,5-2-6-15,0 7-11 0,-1 9-26 0,-2 7-48 16,-1 11-10-16,2 8-10 0,-1 12 4 0,0 9-3 16,-4 9-10-16,6 8-10 0,-1 9-10 0,1 8 0 15,3 7 7-15,4 3 43 0,4 7 9 16,2 1 9-16,7 0-1 0,7-1-33 0,5-4-5 15,3-6-3-15,6-1 0 0,8-11-4 0,6-5-2 16,9-11 8-16,5-7 9 0,18 11 10 0,16 2-53 16,20-3-3-16,12-9 4 0,7-34 6 0,8-33 83 15,4-28 13-15,26-24-2 0,16-37-22 16,15-21-18-16,-7-15-15 0,-25-4-8 0,-19-1 12 16,-12-2-6-16,-8-8-6 0,-1-7-3 0,0-6-1 15,-2-7-2-15,3-7-2 0,-4-2-4 0,1-2-6 16,-7 3-3-16,-9 3-16 0,-10 0-5 15,-10 1-10-15,-12-4-3 0,-13-3 4 0,-9-4-6 16,-12 1 0-16,-7 3-7 0,-7 4-4 0,-10 2-5 16,-8 9 3-16,-9 4 13 0,-5 6 9 15,-10 8 13-15,-9 9-6 0,-5 10-2 0,-11 8-5 16,-4 10 7-16,-10 7 9 0,-4 10 4 0,-4 7 0 16,-2 10-1-16,0 8-8 0,3 9-7 0,0 4-2 15,0 9-10-15,-2 11-4 0,4 9-6 16,-2 8-17-16,16-1-46 0,9 3-65 0,7-1-159 15,12-1-147-15,-6 6-97 0,14-10 142 0,11-10 431 0</inkml:trace>
  <inkml:trace contextRef="#ctx0" brushRef="#br0" timeOffset="1.93413E6">3122 16892 3613 0,'0'0'-24'16,"0"0"-6"-16,0 0 36 0,0 0-6 15,0 0-39-15,0 0-52 0,0 0-70 0,0 0-63 16,0 0-51-16,0 0-170 0,0 0-228 0,0 0-212 16,-2-58 113-16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6-26T16:10:31.3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1472 2369 0 0,'0'0'0'15,"0"0"0"-15,0 0 0 0,0 0 28 16,0 0 79-16,0 0 152 0,0 0 81 0,-28-164 35 16,23 153-45-16,3 0-121 0,0 2-60 0,-2 1-21 15,2 1-12-15,2 2-17 0,-1 2-15 16,1 2-23-16,0 1-15 0,0 0-18 0,0 0-25 15,0 1-25-15,0 7-4 0,0 7 11 0,7 9 24 16,0 15 24-16,4 10 6 0,1 12-5 16,-1 10-9-16,-1 7-6 0,-1 3 1 0,-4 5-3 15,2 1-2-15,-4-3 1 0,2-1-3 0,-3-6-1 16,-1-7 1-16,1-5 0 0,0-9 1 0,2-7-1 16,-1-7-1-16,-2-9 0 0,2-5 2 0,0-6 2 15,-1-5 6-15,-1-6 7 0,-1-3 4 0,0-2 6 16,0-4 7-16,1-2 16 0,-1 0 19 0,0 0 23 15,0 0 8-15,1 0-1 0,-1-5-11 16,0-1-27-16,0-4-26 0,-3-7-24 0,-4-5-17 16,1-4-4-16,-4-6 0 0,1-5-2 0,-1-4 0 15,-1-4 0-15,2-2-1 0,0-4 1 16,-1-3-6-16,3-1 0 0,3-3 2 0,-3-3 1 16,5-1 4-16,-1-1 1 0,-2-2-7 0,3-2 0 15,1 1-2-15,-2 0 1 0,-1 3 3 0,3 1-3 16,1 4 1-16,1-3-4 0,6 4-1 15,3 2-5-15,0 6 0 0,1 6 3 0,6 3 0 16,-3 3 5-16,6 0 1 0,1 4-1 0,1-1-4 16,4 4 1-16,-2 6-2 0,2 4 0 15,-2 6 5-15,-2 5-4 0,3 6-5 0,-3 3-9 16,-1 1-4-16,-3 13-1 0,-3 3 0 0,0 8 2 16,-4 2 6-16,-1 7 3 0,-5 4 7 0,1 6 6 15,-4 3 5-15,-2 5-1 0,0 4 1 16,-8-1 2-16,0 1-4 0,-5 0 1 0,1-5 2 15,-6-3-2-15,2 1 4 0,-4-4 2 0,0-4-2 16,2-2-1-16,-1-6-1 0,7-3-5 0,0-5-2 16,3-4-16-16,1-4-44 0,5-2-58 0,-1-2-65 15,4-4-114-15,0-3-142 0,7-1-206 0,-1-4-179 16,-2-1 359-16</inkml:trace>
  <inkml:trace contextRef="#ctx0" brushRef="#br0" timeOffset="366.252">2130 1818 2276 0,'0'0'39'15,"0"0"-49"-15,0 0-30 0,0 0-10 16,0 0 16-16,0 0 20 0,0 0 24 0,0 0 26 16,0 0 19-16,0 0 17 0,0 0 0 0,-8 159-12 15,5-105-11-15,2 6-6 0,1 5-4 0,-2 2 1 16,2 2 1-16,0 2-2 0,0-1-2 15,-1 4-8-15,0-2-1 0,1 0-5 0,-2-1 3 16,-1-7 1-16,3-4-3 0,0-5 1 0,0-7 1 16,0-6 4-16,0-6 0 0,3-5-2 0,1-2-10 15,0-6-2-15,2-1-4 0,-3-5-5 0,4-4-1 16,-1-4 2-16,1-3 3 0,0-2 7 16,-1-1 9-16,2-2-2 0,2-1 7 0,3 0 3 15,4 0 0-15,1-3 4 0,4-6-8 0,2-4-6 16,2-1-6-16,2-7-2 0,-3 0-3 0,4-2-4 15,0-2-1-15,-1 1-4 0,0-1-1 16,-1-1-2-16,1 1-10 0,-5 1-17 0,-3 3-37 16,-2-1-44-16,-6 3-63 0,-3 1-59 0,-6 3-96 15,2 3-290-15,-5 4-563 0</inkml:trace>
  <inkml:trace contextRef="#ctx0" brushRef="#br0" timeOffset="870.1068">2599 1698 1641 0,'0'0'181'0,"0"0"-42"0,0 0-21 15,0 0 25-15,0 0 26 0,0 0 1 0,0 0-32 16,0 0-39-16,0 0-34 0,0 0-39 0,0 0-38 16,0 0-21-16,0 0 20 0,0 0 29 15,8 76 27-15,-2-31 24 0,0 12-17 0,0 7-19 16,-1 6-10-16,0 1-5 0,-3 2-1 0,1-1-1 15,0-4 0-15,-2-5-1 0,0-7-3 0,1-6-4 16,-2-6 1-16,3-7-5 0,0-7 5 16,-2-3 5-16,0-9 2 0,0-6 7 0,-1-4-3 15,1-5 5-15,1-3 7 0,-1 0 16 0,-1 0 17 16,2-2 13-16,-1-2 4 0,1-3-4 16,0-4-20-16,-1-11-19 0,2-9-18 0,0-10-10 15,-1-9-4-15,-1-5 0 0,0-4 0 0,2-6-7 16,0-4 4-16,-2-4-2 0,0-3 2 15,0 3 2-15,2 1-3 0,1 2-1 0,0 9-2 16,0 6 1-16,2 10 0 0,-1 11 1 0,-2 10 2 16,-2 10-5-16,2 5 3 0,-3 6 0 0,0 3-3 15,0 0 0-15,0 0-6 0,0 3-5 0,0 0-2 16,3 3 3-16,2 4 4 0,2 3 4 0,3 7 5 16,3 5 1-16,1 5-1 0,3 6 2 15,2 2 1-15,0 2-1 0,0-2 0 0,1 1-1 16,-1-1-5-16,2 1 0 0,0-2 2 0,1 1 0 15,0 0 2-15,2-1 1 0,1-2-4 16,-2-1-7-16,3 1-5 0,-3-3-4 0,-1-1-11 16,-2-2-13-16,-2 0-19 0,-3-1-26 0,-3 1-33 15,-4 2-35-15,-2-1-65 0,-6 1-125 0,0-6-333 16,0-9-740-16</inkml:trace>
  <inkml:trace contextRef="#ctx0" brushRef="#br0" timeOffset="1072.6055">2609 2693 2160 0,'0'0'60'0,"0"0"-24"0,0 0-7 16,0 0 0-16,0 0 7 0,0 0-6 0,0 0-12 15,0 0-2-15,0 0-1 0,0 0 5 0,89-155-1 16,-49 111-5-16,6-4-9 0,6-4-8 0,3-6-20 15,5-1-71-15,2-7-215 0,-15 15-314 0,-15 16-457 16</inkml:trace>
  <inkml:trace contextRef="#ctx0" brushRef="#br0" timeOffset="1367.6535">3794 1127 1033 0,'0'0'703'0,"0"0"-278"15,0 0-221-15,0 0-57 0,0 0 1 0,0 0-10 16,0 0-22-16,0 0-30 0,0 0-29 0,0 0-18 15,0 0-13-15,-118-35-10 0,103 56-5 0,-4 10 0 16,-1 9 2-16,-1 8 6 0,-3 5 5 16,-1 10 5-16,0 6 3 0,-2 6-4 0,1 8-3 15,3 3-6-15,2-1-7 0,2-4-4 0,3-1-2 16,5-6-3-16,2-7 0 0,2-6 1 0,6-4-1 16,1-9-1-16,1-2-1 0,7-6 0 15,1-4-2-15,2 0 0 0,2-4 0 0,3-1 0 16,1-6 1-16,2-3 0 0,2-2 2 0,3-3-4 15,1-1 2-15,4-5 3 0,2-1-4 0,3-4-3 16,3-5 0-16,1-1-9 0,1-1-18 0,1-10-17 16,0-1-53-16,2-3-44 0,-2-4-40 15,2-1-75-15,-1-1-190 0,-11 6-581 0,-9 2-87 0</inkml:trace>
  <inkml:trace contextRef="#ctx0" brushRef="#br0" timeOffset="1784.0151">4314 1253 0 0,'0'0'0'0,"0"0"0"0,0 0 0 0,0 0 0 16,0 0 0-16,0 0 0 0,0 0 104 0,0 0 332 15,0 0 74-15,0 0-8 0,0 0-124 0,0 0-124 16,0 0-84-16,-17-124-47 0,13 124-27 0,1 0-26 16,-2 0-17-16,0 4-20 0,-1 7-13 0,-1 5-9 15,-1 3-1-15,-1 7 5 0,-2 7 12 16,-3 6 10-16,2 10 8 0,-2 4 3 0,0 7-7 16,0 4-5-16,4 3-8 0,-2 4-8 0,1-2-7 15,2-1-4-15,2-3-3 0,2-7-3 0,2-3 0 16,3-6-5-16,2-4-4 0,4-4-3 15,5-4-2-15,5-5 4 0,3-4 0 0,5-7 4 16,3-2 0-16,5-7-2 0,3-5 2 0,4-4-5 16,2-3 1-16,1-6-6 0,2-7-9 15,-2-6-4-15,1-1-18 0,-2-5 0 0,-4-2-10 16,-2-4-3-16,-2 1 9 0,-4-1-20 0,-4 0-24 16,-5 2-68-16,-5 0-91 0,-4 3-176 15,-2 5-280-15,-7 8-310 0</inkml:trace>
  <inkml:trace contextRef="#ctx0" brushRef="#br0" timeOffset="2040.5124">4113 2145 2098 0,'0'0'311'0,"0"0"-232"0,0 0-71 0,0 0-33 15,0 0 2-15,0 0 11 0,0 0 16 0,0 0 34 16,0 0 38-16,0 0 35 0,0 0 23 15,0 0-1-15,0 0-28 0,0 0-27 0,111-97-26 16,-69 63-15-16,2-3-11 0,0-1-11 0,3 0-4 16,-2-1-1-16,-2 3-4 0,-3 1 2 15,-1 4-1-15,-7 3-3 0,-4 4-2 0,-7 5-2 16,-3 5-1-16,-6 2-4 0,-6 6-3 0,-2 1-4 16,-3 3-8-16,-1 2-29 0,0 0-42 0,-4 0-77 15,-2 0-104-15,-5 5-188 0,1 1-346 16,0-1-551-16</inkml:trace>
  <inkml:trace contextRef="#ctx0" brushRef="#br0" timeOffset="2567.4144">777 4712 2222 0,'0'0'39'16,"0"0"-28"-16,0 0-24 0,0 0 38 0,0 0 6 16,-120 83 70-16,108-72-20 0,2-5-44 0,8-1 4 15,2-4-43-15,0-1 42 0,8 0 41 16,3 0 34-16,3-1 11 0,5-5 2 0,5-2-9 15,6-3-16-15,8-3-9 0,4-7-7 0,8-5-11 16,28-14-9-16,23-15-9 0,22-14-12 0,16-8-20 16,-4 3-5-16,-3 5-8 0,2 0 1 0,6-3 17 15,11-6-3-15,7-4-1 0,11-1-7 16,2-3-2-16,4-1-3 0,1-2-9 0,3 0 2 16,0 0-8-16,0-3-1 0,2 3 5 0,-2-2-1 15,-1 2 0-15,-3 4 3 0,-3 0-1 0,-9 7-3 16,-6 1 7-16,-9 8 3 0,-9 2 4 15,-8 5 7-15,-8 4-3 0,-9 1-3 0,-3 4-3 16,-9 4 0-16,-3 5-6 0,-7 1-8 0,-8 6 0 16,-9 3 0-16,-9 6 0 0,-12 3 0 0,-12 6 0 15,-11 5 0-15,-8 3 0 0,-9 4 0 16,-6 4 0-16,-6 0 0 0,-2 3 0 0,0 0 0 16,0 0 0-16,0 0 0 0,0 3 0 0,0-1 0 15,0-1-16-15,0 1 1 0,-2-1-4 0,-1-1-6 16,0 1-13-16,1-1-33 0,-2 2-32 15,-2-1-54-15,-5 4-108 0,2 0-239 0,0-2-1353 0</inkml:trace>
  <inkml:trace contextRef="#ctx0" brushRef="#br0" timeOffset="6609.5126">3603 4177 2451 0,'0'0'107'0,"0"0"-1"15,0 0-6-15,0 0-12 0,0 0-12 0,0 0-10 16,0 0 1-16,0 0-2 0,0 0-11 0,0 0-8 16,0 0-19-16,0 0-16 0,0-14-7 15,6 15-2-15,3 1 0 0,5 1 6 0,4 2 3 16,2-2 1-16,5 0 4 0,5 0 0 0,1-3 4 16,4 0 0-16,1 0-2 0,1 0-3 15,-1-6-4-15,0 1-3 0,-2-1-2 0,-3 0-1 16,-4-1 0-16,-6 3-4 0,-4 0 2 0,-7 1-3 15,-3 0-2-15,-3 1-3 0,-3 2-6 0,-1 0-8 16,0 0-12-16,0 0-21 0,0 0-43 16,-2 0-54-16,0 0-62 0,-2 0-41 0,0 2-101 15,0 1-259-15,2 0-545 0</inkml:trace>
  <inkml:trace contextRef="#ctx0" brushRef="#br0" timeOffset="7387.6223">5096 3973 0 0,'0'0'0'0,"0"0"63"0,0 0 260 0,0 0-18 15,0 0 1-15,0 0-8 0,0 0-29 0,0 0-34 16,0 0-41-16,36-160-36 0,-35 157-30 0,-1 1-33 16,0 2-30-16,0 0-31 0,0 0-34 0,0 2-19 15,0 7 2-15,3 4 10 0,-2 6 13 16,0 7 13-16,3 7 0 0,-3 3-2 0,2 6 3 16,-2 2-3-16,1 4 2 0,1 0-4 0,-1 2-1 15,0-4 1-15,-1-1 2 0,2-3-1 16,-2-1-1-16,2-3-5 0,0-6-3 0,-1-4 0 15,0-4 0-15,3-4 0 0,-3-4 3 0,0-7 3 16,1-3-1-16,-2-2 5 0,1-4 3 0,-2 0 8 16,1 0 19-16,-1 0 14 0,0-2 16 15,0-4 17-15,0-4-9 0,0-7-14 0,0-6-24 16,0-2-27-16,-3-8-10 0,-1-1-4 0,1-1-2 16,-3-2-1-16,2-1-2 0,-5-2 0 0,4-2 0 15,-1 0-2-15,-2-6 0 0,1 0 1 16,-2-4 0-16,2 0 3 0,-2 0-3 0,1 2-2 15,1 0 1-15,1 3-5 0,3 3 4 0,1 3-4 16,2 1-4-16,0 2-4 0,5-1-1 0,2 3 0 16,4-3 1-16,2 6 5 0,3 0-1 0,1 4-1 15,4 5 2-15,3 2-5 0,-1 3 1 16,3 4 6-16,0 5-1 0,0 2 2 0,-1 5-1 16,-2 1-5-16,-1 2-3 0,-1 3-1 0,-5 8-5 15,2 3 2-15,-7 2-1 0,-1 5-2 16,-4 3-6-16,-3 3-1 0,-3 5 0 0,0 2 5 15,-9 2 11-15,-3 3 4 0,-5 0 6 0,-2 2-1 16,-2-2 2-16,-1 1-2 0,-3 0-2 0,-1-1-1 16,1-1-5-16,-1-1-6 0,5-5-11 15,0-1-20-15,2-4-27 0,7-4-35 0,3-3-47 16,3-4-66-16,6-5-132 0,0-1-144 0,3-6-179 16,1-2 47-16</inkml:trace>
  <inkml:trace contextRef="#ctx0" brushRef="#br0" timeOffset="7992.283">5656 3812 690 0,'0'0'341'0,"0"0"-130"15,0 0-61-15,0 0-4 0,0 0 9 16,0 0 8-16,0 0-11 0,0 0-22 0,0 0-24 16,0 0-21-16,38 183-12 0,-38-147-7 0,0 1-8 15,0 1-2-15,0 1-6 0,-3-4-9 0,-1-1-5 16,3-4-2-16,-5-2-4 0,2 0-2 15,1-6-4-15,-3 0-1 0,3-5 2 0,-3-3 3 16,4-4 5-16,0-4 4 0,-2-1 3 0,2-3 7 16,2-2 8-16,0 0 8 0,0 0-7 0,0-2 1 15,0-1 1-15,0-3-8 0,-1-2-2 16,-1-5-16-16,0-6-19 0,-3-4-3 0,2-3-3 16,-1-3 0-16,0-4 1 0,2 0-6 0,0-6-1 15,0-2 0-15,2-4-2 0,0-1-1 16,0-2-1-16,3-2-3 0,1-2-1 0,3 0 1 15,1-2-3-15,1 0 0 0,1 2-7 0,3 4-3 16,-1 6-3-16,2 1 1 0,2 8-1 0,-4 4-3 16,5 6 0-16,-5 5-3 0,2 2 1 15,1 2 2-15,-3 3-3 0,2 2-2 0,-1 4-7 16,-1 1-3-16,-2 3-2 0,-2 1 0 0,-4 0-1 16,2 0-2-16,-3 3-3 0,-2 3-2 0,-1 4 2 15,0 4 6-15,0 3 5 0,-1 3 8 16,-4 1 6-16,-1 6 6 0,1 1 3 0,-2-1 7 15,-1-1 2-15,-1 2 2 0,1-2 1 0,3-2 0 16,-3 4 0-16,-1-1 0 0,2 3 1 0,-2 0-1 16,2 1 2-16,-4 2 2 0,2-2-1 0,-1 0 1 15,-1 0 0-15,1-2-1 0,2 1 1 0,0-6 1 16,5-1 1-16,1-1-2 0,0-7-3 16,2-2-4-16,0-3-1 0,3-1 1 0,0-3 0 15,6 0 4-15,-3 0 1 0,3-1 3 0,1-2 1 16,4-1 0-16,-2-1 2 0,6 2 0 15,2-3 1-15,0 0-2 0,2 2-1 0,2-2 0 16,1 0 0-16,-1 0 2 0,3 0-6 0,-2 3-5 16,2 0 0-16,-3 2-3 0,-1-2 1 0,0-1-13 15,-3 0-45-15,-5-2-131 0,-1 0-266 16,-7 0-652-16</inkml:trace>
  <inkml:trace contextRef="#ctx0" brushRef="#br0" timeOffset="8228.3384">6315 3443 2916 0,'0'0'59'0,"0"0"-78"0,0 0-34 16,0 0 0-16,0 0 18 0,0 0 27 0,0 0 21 15,0 0 8-15,0 0 12 0,0 0 10 0,-71 176 6 16,60-135 2-16,2 3-9 0,0-1-13 0,4 1-13 15,-1 0-13-15,5-5-2 0,0 0-7 16,1-4-9-16,0-3-19 0,0-3-23 0,2-1-39 16,1-5-47-16,2-3-83 0,-3-8-231 0,0-3-459 15,-1-5-242-15</inkml:trace>
  <inkml:trace contextRef="#ctx0" brushRef="#br0" timeOffset="8365.3855">6332 3067 1574 0,'0'0'542'0,"0"0"-744"15,0 0-151-15,0 0-285 0,0 0-285 0</inkml:trace>
  <inkml:trace contextRef="#ctx0" brushRef="#br0" timeOffset="8893.4737">6570 3157 0 0,'0'0'84'16,"0"0"288"-16,0 0-85 0,0 0-71 0,0 0-42 15,0 0-34-15,0 0-25 0,0 0-13 0,0 0-2 16,0 0 1-16,0 0-4 0,121-19 0 16,-120 27-10-16,0 2 5 0,-1 4 17 0,0 4 6 15,-2 4 9-15,-6 5 0 0,-2 6-13 0,-3 2-12 16,-3 5-8-16,0 2-15 0,-1 5-7 0,-3 2 1 15,1 2-5-15,4 1-7 0,-3-2-6 16,7 1-15-16,1-3-13 0,1-2-9 0,7-3-6 16,1-5-3-16,1-1-3 0,3-5 1 0,5-1-2 15,3-3 1-15,0-3-1 0,8-1 0 16,1-3 5-16,1-4-4 0,5-3 0 0,5-4 2 16,3-5-3-16,6-3 2 0,1-2 0 0,1-3-6 15,6-10-9-15,-3-2-7 0,4-3-19 0,-6-5-22 16,3-2-22-16,-6-2-22 0,-6-1-12 0,-1-3 6 15,-5-1 3-15,-4-4 3 0,-4-2 9 0,-4-5 8 16,-6-3 24-16,-1-1 32 0,-6-1 28 16,-2 0 19-16,-1 2 9 0,0 5 10 0,0 2 9 15,0 7 7-15,0 4 8 0,-1 9 7 0,0 2 7 16,0 6 12-16,-1 5 8 0,-1 1 1 16,1 4-9-16,2 1-22 0,0 0-24 0,0 0-21 15,-1 0-15-15,1 1-10 0,0 2-8 0,-1 4 8 16,1 3 11-16,0 8 15 0,-1 2 14 0,-1 10-3 15,-2 2-5-15,2 5-5 0,0 1-5 16,0 2 1-16,-2 1-2 0,2 0-2 0,2-2-1 16,-1 1-4-16,1-3-3 0,0-1-1 0,0-3 0 15,1-1-4-15,3-1-3 0,1-3-5 0,-2-4-7 16,3-2-13-16,-1-3-42 0,2-3-76 0,-1-4-135 16,-2-4-463-16,-2-3-994 0</inkml:trace>
  <inkml:trace contextRef="#ctx0" brushRef="#br0" timeOffset="9396.7138">7292 3122 3441 0,'0'0'66'0,"0"0"-60"16,0 0-15-16,0 0-7 0,0 0-3 0,0 0 1 15,0 0 1-15,0 0-1 0,0 0-6 0,0 0-7 16,0 0-12-16,0 0-7 0,0 0-32 0,0 0-85 16,26 5-178-16,-14 6-599 0,-4-2-770 0</inkml:trace>
  <inkml:trace contextRef="#ctx0" brushRef="#br0" timeOffset="10011.2194">7744 3464 3273 0,'0'0'26'0,"0"0"-30"15,0 0-14-15,0 0-5 0,0 0 7 16,0 0 4-16,0 0 13 0,0 0 12 0,0 0 10 15,0 0 10-15,0 0 0 0,0 0-5 0,0 0-9 16,-57 177-2-16,47-138-9 0,3-1-5 0,2 0 2 16,-1-3-6-16,3-2 0 0,-4-6 1 15,5-2-1-15,0-5 0 0,0-1 1 0,-2-5 0 16,2-3 4-16,1-2-1 0,-1-2 1 0,-2-4 3 16,3-2-3-16,1 1 9 0,0-2 7 15,0 0 14-15,0 0 12 0,0 0 0 0,0-3-2 0,0 0-1 16,0-2-1-16,0-4-9 0,0-2-9 15,0-5-12-15,-2-6-12 0,1-4 2 0,-1-5-1 16,-3-4 1-16,4-3-4 0,-1-6 2 16,1 0-1-16,-1-4-1 0,-2-1 2 0,2 0-4 15,0 1 3-15,0 6 1 0,-3 4-1 0,3 8 3 16,0 4-1-16,0 6-1 0,-2 6 1 0,4 5-3 16,0 5-2-16,0 2-4 0,0 2-2 0,0 0-9 15,0 0-5-15,0 5-3 0,0 3 3 0,4 6 11 16,0 5 6-16,4 4 7 0,0 4 2 15,-1 6-2-15,4 1-1 0,3 4 2 0,-1 1-1 16,3-3 4-16,0 0-1 0,3-1-2 0,3-3 0 16,4-2-2-16,-2 0 1 0,5-2 2 15,-1-3-1-15,2-1 2 0,1-6 2 0,-2-5 2 16,-3-3 3-16,1-4 0 0,-5-6 2 0,-4 0 3 16,-3 0 6-16,0-6 6 0,-5-4 6 0,-1-1 4 15,-4-5 1-15,2-6-3 0,-5-1-9 16,2-5-5-16,0-3-7 0,-4-1-5 0,0-4-3 15,0-2-3-15,-1-4-2 0,-4 0-3 0,1-5-2 16,-3 3 0-16,3-1-1 0,-2 2 0 16,-1 4-4-16,2 0-2 0,-1 6-6 0,2 3-8 15,2 7-18-15,-2 4-21 0,3 8-39 0,1 5-81 0,0 2-105 16,6 4-92-16,5 0-198 0,-1 5-332 16,-3-2-443-16</inkml:trace>
  <inkml:trace contextRef="#ctx0" brushRef="#br0" timeOffset="10452.25">8683 3147 2919 0,'0'0'64'0,"0"0"-7"0,0 0 7 16,0 0 7-16,0 0 6 0,0 0-15 0,0 0-22 15,0 0-9-15,0 0-6 0,-122-56 2 16,99 67 0-16,-5 5-1 0,0 4-1 0,3 5-4 15,-3 10 0-15,-1 3-2 0,5 8-3 0,-2 1-1 16,5 6-5-16,7-3-4 0,-2 1-4 0,7 2-3 16,5-6-2-16,2-3-3 0,2-1-1 15,0-5 2-15,5-2 0 0,3-4 3 0,3-3 0 16,0-5 2-16,4-5 0 0,-1-2-3 0,4-6 6 16,0-3 0-16,3-4 0 0,3-4 7 0,-1 0-2 15,5-6 0-15,1-5 1 0,0-1-1 0,-3-4 1 16,1-2 3-16,-4 0 6 0,-3-1 8 15,-1 1 13-15,-4 0 16 0,-3 2 8 0,-6 4 8 16,0 3-5-16,-5 4-10 0,0 3-19 0,-1 2-37 16,0 0 0-16,0 0 0 0,-1 0 0 0,1 0 0 15,-2 4 0-15,1 0 0 0,-3 5 0 0,2 9 0 16,1 6 0-16,-1 8 0 0,1 5 0 16,0 0 0-16,1 2 0 0,0-2 0 0,0 1 0 15,0-3 0-15,0-3 0 0,0-2 0 0,0 0 0 16,-3-1 0-16,1-2 0 0,-4 1 0 15,-2-1 0-15,-6 3-181 0,3-10-356 0,6-6-1458 0</inkml:trace>
  <inkml:trace contextRef="#ctx0" brushRef="#br0" timeOffset="43684.7422">5458 1557 489 0,'0'0'178'0,"0"0"19"15,0 0 3-15,0 0-8 0,0 0 1 0,0 0 36 16,0 0 32-16,0 0-16 0,0 0-34 0,0 0-59 15,0 0-71-15,0 0-19 0,-11-11 0 0,11 11 1 16,1 0 3-16,1 0-1 0,0 0-9 16,-1 0-10-16,1 0-16 0,3 0-12 0,-1-1-8 15,9-1 17-15,4-1 17 0,12-3 9 0,4-2 10 16,6-1-24-16,1 0-12 0,2 1-8 16,3 0-5-16,-1 0-1 0,1 1-3 0,0 0 0 0,-2 1-1 15,-3-1-3-15,-4 1 0 0,-1 0-2 16,-4 0 0-16,0 1 4 0,-1-1-2 0,-4 0 0 15,-1-1-2-15,-2 1-1 0,-1 2 1 0,-3-2 0 16,-1 0 3-16,0 1-6 0,-6-1 7 0,-1 1 1 16,-3 2 1-16,-5 2 5 0,0-1-2 15,-1 2 4-15,-2 0 3 0,0 0 2 0,0 0 0 16,-4 0-1-16,2 0-5 0,1 0-1 0,-1 0-3 16,-1 0-5-16,-1 0-5 0,2-3-8 15,-4 2-7-15,3-2-4 0,0-1-10 0,0 3-24 16,1-1-27-16,1 1-50 0,1 1-79 0,0 0-122 15,0 0-480-15,0 0-507 0</inkml:trace>
  <inkml:trace contextRef="#ctx0" brushRef="#br0" timeOffset="44571.0949">7116 1655 0 0,'0'0'0'0,"0"0"0"16,0 0 0-16,0 0 0 0,0 0 0 0,0 0 0 16,0 0 0-16,-22-166 0 0,19 131 0 15,2-2 0-15,-1-1 0 0,0-1 0 0,-5 0 0 0,3 0 0 16,-5 1 42-16,0 2 346 0,0 5 18 0,-1-2-25 15,0 6-73-15,2 2-74 0,2 3-52 16,-1 5-27-16,3 4-20 0,-1 4-21 0,3 1-20 16,0 3-20-16,-1 2-22 0,1 3-14 0,2 0-24 15,0 0-34-15,0 0-34 0,0 7-7 16,0 5 9-16,0 7 18 0,0 9 25 0,0 8 11 16,0 5 1-16,0 2 3 0,0 5 2 0,0-1 0 15,2 3-1-15,0 0-1 0,-1 2-1 16,-1-2 2-16,0 1 8 0,0-2-8 0,0-4 3 15,0-7-2-15,0-4-7 0,0-7 5 0,0-3 0 16,0-6-2-16,0-4 1 0,0-5 0 0,0-5-1 16,0 0 8-16,0-3 9 0,0-1 16 15,0 0 23-15,0 0 27 0,0 0 34 0,0-1 7 16,0-4 2-16,0-4-37 0,0-5-44 0,-1-7-24 16,-1-6-24-16,0-1 2 0,0-6 2 0,2-1-1 15,0-6 0-15,-1 2 0 0,1-3-3 16,-1 1 3-16,0-1 0 0,1 1-1 0,-1 2 1 15,-1 1-2-15,2 4-1 0,0 4 0 0,0 2 0 16,0 3-3-16,0 4-3 0,3 1-7 0,0 1-7 16,4 4-3-16,-2 2 1 0,4-1 2 0,0 5 3 15,1-1 3-15,3 2-3 0,1 2 6 16,-1 2 0-16,5 1-1 0,-2 3 0 0,2 0-6 16,2 4-1-16,2 7 5 0,1 5 0 0,3 4 5 15,1 1 3-15,-2 2-2 0,4 2 6 0,-1 0-3 16,-3 2 1-16,3-1 1 0,0 1-3 15,-3-1 2-15,0 1-3 0,-3-2-6 0,-4 2-5 16,-3-1-1-16,-5 0-6 0,-1 0-3 0,-7 0-4 16,-2-2-2-16,-1 1 9 0,-9 2 12 0,-3 0 3 15,-8 4 9-15,-5-3 1 0,-4-1-2 16,-2-1 7-16,-2-2-4 0,-4-2 0 0,-2-2 1 16,1-1 0-16,0-5 0 0,3 0 0 0,1-4 1 15,4-3-2-15,6-4 3 0,3-1-1 16,4-2 0-16,5 0-2 0,2-8-12 0,6-1-41 15,1-3-72-15,4-5-116 0,1-6-234 0,4 3-219 16,2 4-367-16</inkml:trace>
  <inkml:trace contextRef="#ctx0" brushRef="#br0" timeOffset="44794.6589">7713 1019 605 0,'0'0'181'0,"0"0"-154"15,0 0-37-15,0 0 53 0,0 0 53 16,0 0 23-16,0 0 39 0,0 0-7 0,35 174-3 16,-32-137-1-16,2 3-38 0,-2 2-14 0,2 0-28 15,-1 2-34-15,-1-3-8 0,4-2-6 0,-3 2-1 16,2-3 2-16,-3-1-2 0,2-6-3 16,-2-4-3-16,0-4-13 0,1-3-9 0,0-5-17 15,-3-3-30-15,0-2-66 0,3-4-179 0,-3-3-333 16,-1-1-306-16</inkml:trace>
  <inkml:trace contextRef="#ctx0" brushRef="#br0" timeOffset="44934.141">7698 809 1024 0,'0'0'35'15,"0"0"-48"-15,0 0-78 0,0 0-100 0,0 0-58 16,0 0-14-16,0 0 11 0,0 0 252 0,0 0 0 15,0 0 0-15</inkml:trace>
  <inkml:trace contextRef="#ctx0" brushRef="#br0" timeOffset="45374.0944">8175 1061 1941 0,'0'0'147'15,"0"0"-91"-15,0 0 16 0,0 0 16 16,0 0 8-16,0 0-5 0,0 0-11 0,0 0-18 16,0 0-14-16,0 0-15 0,0 0-13 0,0 0-8 15,0 0-9-15,0 0-4 0,-126-23-3 16,112 34-4-16,3 4-1 0,0 1 0 0,1 3 1 0,0 1 1 16,-1 2-1-16,3 0-1 0,3-1 0 15,-2 0-2-15,4 1-4 0,-2-2 0 0,5 0 0 16,0-3-2-16,0-2 3 0,3-1 0 0,2-1-1 15,1 0 1-15,-1 1 0 0,4-2 0 16,2 0 5-16,1-1 3 0,3 0 1 0,1-2 1 16,3 0 1-16,-1-3 5 0,2 2 3 0,-2 0 0 15,3 1-2-15,-1 2-8 0,-1 0-7 0,-2-1 1 16,0 1 1-16,1 1 3 0,-5 0-1 16,3 4-11-16,-5-1-4 0,1 2-2 0,-4 0 2 15,-3 0 6-15,0-2 0 0,-4 1 1 0,-1-5 0 16,0 3 1-16,-7-1 11 0,-2-1 3 0,-3 2 9 15,-6-1 5-15,-3-2-3 0,-2 2-1 16,-6-4-2-16,1 0-3 0,-1 1-3 0,1-4 1 16,-1 0-1-16,1-3 1 0,3 0-2 0,1-3 0 15,9 0-6-15,-2 0-13 0,7-3-62 16,6-5-177-16,-1 2-399 0,4 1-576 0</inkml:trace>
  <inkml:trace contextRef="#ctx0" brushRef="#br0" timeOffset="45819.4658">8346 1185 2141 0,'0'0'172'16,"0"0"-67"-16,0 0-51 0,0 0-26 15,0 0 0-15,0 0 24 0,0 0-1 0,0 0 0 16,0 0 2-16,0 0-19 0,116-61-6 0,-80 45-7 15,-1 3-7-15,2-2-4 0,-3 1-6 16,3 1 0-16,-5 3-3 0,-3-1-4 0,-6 3 0 16,-1 1-3-16,-5 2-2 0,-6 2-2 0,-4 2-4 15,-5 1-8-15,-2 0-20 0,0 0-4 0,-3 0-10 16,-5 0-1-16,-5 4 6 0,-4 3-1 0,-4 3 13 16,-2 1 12-16,-1-1 16 0,2 3 11 15,1-2 2-15,4-1 2 0,4 0 0 0,4-3-1 16,5-3-2-16,-1 1-6 0,4-3-6 0,1-2-6 15,0 1-6-15,0-1-6 0,0 0-6 16,1 2 19-16,3-1 13 0,-1 4 18 0,-1 0 13 0,3-1-7 16,-1 2-1-16,-2 2 1 0,4 3 4 15,-3 1 0-15,-2 2 4 0,4 4-1 0,-4 4-1 16,0 3 3-16,0 2-6 0,-1 2-3 0,0 3-1 16,0 2-7-16,0 0 3 0,0 3-2 15,0-2-4-15,0 2 2 0,0 0-11 0,0-4-2 16,0 0-6-16,2-3-15 0,6 0-15 0,1-1-46 15,1-3-46-15,2-2-134 0,0-8-431 0,-3-5-749 16</inkml:trace>
  <inkml:trace contextRef="#ctx0" brushRef="#br0" timeOffset="46161.333">9086 1176 2083 0,'0'0'176'15,"0"0"-9"-15,0 0-28 0,0 0-15 0,0 0-19 16,0 0-31-16,0 0-44 0,0 0-48 0,0 0-7 16,0 0 1-16,0 0 9 0,0 0 21 0,0 0-4 15,0 0 0-15,-71 164-3 0,71-127 0 16,0-2-1-16,4-1 0 0,4 0-3 0,2-5 0 16,2-1 2-16,2-2 0 0,2-3 2 0,1 0-3 15,-1-4-3-15,2-6 2 0,3-1 4 16,-1-4 9-16,0-2 5 0,1-3 4 0,1-3 1 15,-2 0 2-15,0-4-1 0,0-4-2 0,-1-3 1 16,-1-3 3-16,-5 1 4 0,3-5 3 0,-5-3-1 16,0-2 1-16,-3 1-1 0,-3-5-2 15,-2-1-1-15,-1-2-4 0,-2-2-5 0,-5-2-6 16,0 0-9-16,-6 1-8 0,-2 0-6 0,1 4-12 16,-1 3-11-16,-3 4-13 0,2 4-28 0,-2 2-58 15,2 5-75-15,4 1-285 0,2 6-885 0</inkml:trace>
  <inkml:trace contextRef="#ctx0" brushRef="#br0" timeOffset="47832.4935">9045 1359 0 0,'0'0'0'0,"0"0"0"15,0 0 110-15,0 0 195 0,0 0 73 0,0 0-8 16,0 0-29-16,0 0-58 0,0 0-75 0,0 0-35 16,0 0-24-16,0 0-21 0,21-155-19 0,-21 149-8 15,0 1 1-15,0 3 4 0,0 1-1 0,-3 1-19 16,1 0-32-16,1 0-38 0,0 0-36 16,1 3-28-16,0 2-15 0,-1 4 16 0,1 6 20 15,-1 7 19-15,0 5 19 0,1 6-7 16,0 2-4-16,0 2 2 0,0 1-1 0,2 4 5 0,0-1-2 15,3-1 0-15,-2 0 1 0,0 0-6 16,2-7 2-16,-2 1 2 0,-2-3-4 0,1-3 4 16,1-2-1-16,-2-5-2 0,-1-3 4 0,0 0 1 15,0-6 3-15,0-4 4 0,0-2 1 0,0-3 5 16,0-3 6-16,0 0 11 0,-1 0 13 0,1 0 14 16,-3 0 12-16,2-2 9 0,0-2-12 15,-2-6-13-15,-3 0-14 0,1-6-13 0,-1-2-8 16,2-7-5-16,-3-4-10 0,4-5-7 0,-3-4 0 15,3-2 4-15,1-5-2 0,1 3-1 16,1-3-1-16,0 2-3 0,0 3 0 0,3 2 0 16,1 1 1-16,3 5-1 0,-2-1-3 0,1 6-1 15,2 2-1-15,1 5 1 0,-3 3 0 16,3 4-1-16,2 1-1 0,1 1-3 0,1 0 1 16,2 0 0-16,3 2 0 0,3-1 3 0,0 4-2 15,-1 2 1-15,1 4-1 0,-1 0-5 0,-1 1-3 16,-2 7-7-16,-3 3-3 0,-3 3-2 15,-1 1-2-15,-1 2 0 0,-2 3 5 0,-4 1 2 16,-2 3 2-16,-1 1 1 0,0 2-1 0,-4 2 2 16,-6 0 9-16,0 2 3 0,-6 1 3 0,3 2 5 15,-5-2-1-15,3 0 4 0,-4-1 0 0,2-2-1 16,-3-1-1-16,4-2 0 0,0-4 5 0,1-1-1 16,1-4 1-16,3 0-1 0,1-3-5 15,2-4 0-15,5-1 1 0,0-1-3 0,-1 1 1 16,3-1-2-16,1 0-1 0,0 1 2 0,0 0 0 15,0 1 0-15,3 0 1 0,1-1 1 0,0 0 4 16,4 0 9-16,2 1 5 0,1-3 6 16,5 3-2-16,-1-2-5 0,5-5 3 0,-1 2 1 15,3-2-2-15,3 0 1 0,0-3-7 0,0 0-3 16,1 0 1-16,3 0-3 0,-2 0 1 16,-1-3-4-16,2 0 0 0,-2 0 0 0,-1 1-1 15,-4-1 0-15,-2-1-4 0,-4 3 0 0,-2-1-4 16,-5 1-5-16,-2 1-7 0,-4-2-16 0,0 2-21 15,-2 0-25-15,0 0-23 0,0 0-26 16,-4-1-77-16,1-2-297 0,0-1-564 0,0 3-159 0</inkml:trace>
  <inkml:trace contextRef="#ctx0" brushRef="#br0" timeOffset="48122.4963">9656 1295 1813 0,'0'0'691'0,"0"0"-574"0,0 0-52 16,0 0-41-16,0 0-14 0,0 0-5 0,0 0-5 16,0 0-15-16,0 0 8 0,0 0 7 15,0 0 7-15,0 0 19 0,0 0-5 0,-17 134-5 16,18-96-4-16,3-2-3 0,-1 1-2 0,-2-3 1 15,1 0-4-15,2-6 1 0,-1-1-4 16,-1-4 0-16,-2-2 1 0,3-1-4 0,-2-3-6 16,1-1-13-16,-2-4-31 0,1-3-54 0,0-2-85 15,1-2-124-15,-1-3-233 0,2-2-91 0,0 0-124 16,-2-2 586-16</inkml:trace>
  <inkml:trace contextRef="#ctx0" brushRef="#br0" timeOffset="48937.0432">9650 1064 0 0,'0'0'0'16,"0"0"0"-16,0 0 0 0,0 0 0 0,9-166 0 16,-2 152 0-16,0 5 0 0,0 5 0 15,4 4 0-15,3 0 0 0,-1 1 0 0,0 7 0 16,6 1 0-16,-3 0 0 0,0 2 0 0,3-1 0 16,1-1 0-16,0 0 0 0,0-2 0 15,1-1 0-15,-1 2 0 0,0-3 0 0,-1-2 0 16,-4 0 0-16,0 0 131 0,-5 0 179 0,-2 0-19 15,-2 2-16-15,-1 0-28 0,-3 1-29 0,0 3-29 16,-2 0-11-16,0 5-13 0,0 4-14 16,0 5-27-16,0 7-25 0,0 3-21 0,-2 3-9 15,0 2-1-15,-3 1-10 0,3 0 2 0,0 3-4 16,1-1-7-16,1 0-12 0,0-1-13 0,0 0-9 16,1-1-5-16,3-4-1 0,-3 0-3 15,3-2 0-15,-2-3 2 0,0 1 3 0,-2-2 6 16,0-3 0-16,0-3-3 0,0-3-4 0,0-6-8 15,0-3 2-15,0-5 1 0,0-3 3 0,0-2 8 16,0-1 13-16,0 0 20 0,0 0 26 0,0 0 12 16,1-1 6-16,-1-2-4 0,2 0-13 0,-2-2-15 15,0-4-24-15,0-4-20 0,0-6-10 16,0-6-3-16,0-4-2 0,-2-3 4 0,2-4-7 16,0-3-4-16,0-3 2 0,2-1-1 0,2 0 1 15,0-1-2-15,6-1-1 0,-2 2 1 16,2 2-4-16,0 4 2 0,1 3 1 0,0 6-2 15,-1 2 1-15,2 5-1 0,2 1-5 0,-1 1-2 16,-1 4 1-16,5 5-1 0,-3 2 4 16,4 2-1-16,-2 4-4 0,1 1-4 0,-1 1-10 15,-2 1-7-15,-1 7-6 0,1 2-4 0,-4 4-2 16,-3 2-1-16,-1 2-5 0,-1 1 1 0,-2 0 0 16,-3 4 3-16,0 4 9 0,-7-2 7 0,-1 3 8 15,-5 0 3-15,-4-1 3 0,0 1 0 16,-6 0 2-16,-1-1 7 0,1-2 6 0,0-2 7 15,-1-3 1-15,4-2 3 0,5-4 0 0,-1-3 0 16,8-5 2-16,3-1-1 0,1-3 1 0,4-2-4 16,0 0-8-16,0 0-12 0,0 0-16 15,2 0-19-15,1 0-8 0,1 0 27 0,2 0 17 16,2 0 23-16,3-2 16 0,2 2-13 0,5-2-3 16,0 1 3-16,3-1-7 0,0 2-1 0,0 0 0 15,1 2-5-15,-1 6 1 0,-1 0-2 16,1 3 1-16,-3 3 0 0,-2 2 2 0,1 1 1 15,-4-1 0-15,0 2 0 0,-6 1 2 0,-1 0 4 16,-4-2 2-16,-2 2 3 0,0 0 2 0,-3-1 10 16,-7-1 5-16,-3 0 10 0,-5 0-2 15,-6 0-9-15,-3-2-4 0,-5 0-5 0,-5-3 1 16,-3-1 3-16,-1-3 2 0,1-2 2 0,0-1 0 16,1-2-2-16,2-2-5 0,1-1-5 15,5 0-5-15,7 0-2 0,4-3-7 0,4-4-12 16,9-1-36-16,4-3-76 0,3-4-127 0,9-6-287 15,1 2-459-15,1 5-126 0</inkml:trace>
  <inkml:trace contextRef="#ctx0" brushRef="#br0" timeOffset="49697.3054">10749 1210 2188 0,'0'0'66'0,"0"0"-18"0,0 0 0 16,0 0 28-16,0 0 37 0,0 0 29 0,0 0 15 15,0 0-6-15,0 0-19 0,0 0-23 16,0 0-27-16,0 0-23 0,0 0-18 0,0 0-13 16,-37-63-13-16,37 63-8 0,0 0-6 0,0 0-9 15,0 0-9-15,0 3-11 0,-1 7 2 16,-1 2 4-16,-1 7 7 0,1 9 11 0,-3 3-1 15,1 4 4-15,1 2 0 0,2 0 1 0,1 0-4 16,0 0-1-16,0-2-1 0,4 0-1 0,5 1 4 16,-1-5-1-16,2 4-2 0,2-8 0 15,0-2-2-15,1-2 2 0,3-3 4 0,-2-4-2 16,3-2 8-16,-3-5 0 0,3-1 1 0,-1-3 4 16,-1-4 0-16,3-1 2 0,-2 0 2 0,1-6-1 15,2-3-1-15,0-3 4 0,-1-4-2 0,0-2 0 16,1-2 0-16,-5-2-4 0,-1-2 2 15,-2-2-3-15,-2-7-3 0,-3 2-6 0,2-3-7 16,-3-3-7-16,-2 1-22 0,0 2-23 0,-2-1-41 16,1 6-23-16,-2 5-13 0,0 5 2 0,0 4 6 15,0 6-11-15,0 1-25 0,0 3-118 16,1 3-236-16,1-1-169 0,2 3-29 0,3 0 536 16,1 0 181-16,1 0 0 0,-1 0 0 0,2 1 0 15,-1 1 0-15,0-2 0 0,-2 0 0 0,1 0 0 16,-4 0 0-16,-1 0 0 0,0 0 295 15,-1 0 286-15,2 0-11 0,2-2-121 0,2-1-161 16,0 0-92-16,2 0-56 0,4 0-25 0,0 0-15 16,1 0-5-16,-1 0-10 0,6-1-10 15,-2 1-7-15,2 0-7 0,2 0-7 0,1 0-6 16,-1 0-4-16,3 1-3 0,0-1-4 0,-4 0-2 16,0 2-5-16,-1-2-6 0,-1 1-6 0,-1 0-3 15,-1 2-3-15,-2-1-1 0,1 1 0 16,-3-2-2-16,0 2-1 0,1 0-1 0,-3 0-2 0,-2 0 0 15,-1 2-2-15,0 1 2 0,-4 0-3 16,0 2 0-16,0-1 0 0,1 3-4 0,-2 0 3 16,-1 3-1-16,2 2 3 0,-2 4 0 0,0 4 1 15,0 4 5-15,1 3 1 0,-3 4 3 16,1 3 1-16,-1 1-2 0,0 2-1 0,0 1-3 16,1-1-2-16,0 0-3 0,1-2-1 0,-1 0 3 15,1-1-5-15,4 1 3 0,-3-1-4 0,3-1-5 16,-1-4-2-16,3-2-19 0,-1-2-32 15,-1-1-97-15,2 0-64 0,1-3-94 0,0-6-367 16,-5-6-985-16</inkml:trace>
  <inkml:trace contextRef="#ctx0" brushRef="#br0" timeOffset="49933.8411">12009 1233 2454 0,'0'0'186'0,"0"0"-71"0,0 0-63 16,0 0-32-16,0 0-4 0,0 0-8 0,0 0 9 15,0 0 21-15,0 0 19 0,0 0 19 0,0 0 0 16,0 0-22-16,0 0-16 0,19 160-17 16,-16-128-11-16,4 0 0 0,-2 0-2 0,1 1 3 15,3 0-2-15,-2 0-6 0,1 1-13 0,-1-4-25 16,2-1-59-16,0-3-65 0,-2 0-117 0,-1-7-372 15,-1-8-853-15</inkml:trace>
  <inkml:trace contextRef="#ctx0" brushRef="#br0" timeOffset="50089.775">12131 1226 794 0,'0'0'121'0,"0"0"-21"0,0 0-100 16,0 0-80-16,0 0-81 0,0 0-163 0,0 0-51 16,0 0 300-16</inkml:trace>
  <inkml:trace contextRef="#ctx0" brushRef="#br0" timeOffset="50832.4467">12475 1321 0 0,'0'0'0'0,"0"0"260"0,0 0 265 0,0 0 4 16,0 0-28-16,0 0-85 0,0 0-114 0,0 0-63 15,0 0-44-15,0 0-32 0,0 0-37 0,0 0-35 16,0 0-31-16,0 0-19 0,-13 10-17 16,10-7-15-16,-2 3-6 0,-3 5-1 0,-3 6 2 15,-6 5 4-15,-1 3-1 0,-2 5-5 0,2 1-4 16,3 1 0-16,1-1 0 0,4-1-3 0,4 3 1 15,2-3-1-15,3-1 2 0,1-1 2 16,1-1 1-16,7-4-3 0,0-1 1 0,3-2 2 16,2-3 0-16,4-2 5 0,2-1 0 0,3-3 1 15,2-2-2-15,3-1-3 0,1-5-3 0,-1-1-5 16,3-2 4-16,-1 0 0 0,0-5 2 16,-6-4 3-16,-2-1 0 0,-4-2 1 0,-5-2 5 15,-6-3 4-15,-2-2-3 0,-4-3 3 0,0-4-4 16,-4-2-8-16,-5-4-2 0,-3-2-2 0,-3-3 2 15,0 0 3-15,-1 4 3 0,0 0-3 0,2 5 1 16,-1 1-1-16,4 4 1 0,2 4 0 16,2 1-4-16,3 5-5 0,3 0-6 0,1 4-8 15,0 0-4-15,0 2-5 0,5 0-3 0,1 1-1 16,2 0 0-16,4-2 3 0,3 0 3 0,1 1 4 16,4 0 4-16,1 1 5 0,0 2 3 15,2-1 5-15,-1-1 5 0,-2 1 4 0,2 0 1 16,-2-2-1-16,-1 1-5 0,0 2 2 0,-4 1 1 15,0-2 2-15,-3 2 4 0,3 1-2 16,-4 2 0-16,2 0-1 0,-2 0-3 0,-2 2 0 16,1 4 0-16,-3 3-1 0,-1 4 0 0,2 3 0 15,-2 3 0-15,1 5 5 0,0 4 8 16,-3 4 3-16,2 4 3 0,-2 3-4 0,3 1-9 0,-5 2 0 16,3-3-2-16,-1 5 5 0,1-6 3 15,0 2 0-15,0-4 1 0,2 2-1 0,2-4-2 16,0 1 6-16,2-6 0 0,-1-5-1 0,0-2 2 15,2-4-3-15,-1-1-3 0,2-3 0 0,2-4 2 16,-1 0 1-16,2-3 2 0,-1-2 4 16,2-2-2-16,0-1 5 0,-3-2 1 0,-1 0 8 15,-1-5 14-15,-3-4 16 0,0-4 10 0,0-4-1 16,1-5-9-16,-1-4-14 0,2-7-10 0,-1-5-5 16,-1-5-8-16,0-6-10 0,1-8-4 15,0-3-6-15,-1-7 4 0,1-4-4 0,-3-3-4 16,-1-1-3-16,1-2-9 0,-6 0-10 0,-1 1-9 15,-7 0-12-15,-7 1-24 0,-13 6-24 0,-7 8-55 16,-15 11-145-16,8 14-460 0,11 15-1106 0</inkml:trace>
  <inkml:trace contextRef="#ctx0" brushRef="#br0" timeOffset="53349.108">13578 1108 0 0,'0'0'0'0,"0"0"0"0,0 0 0 16,0 0 0-16,0 0 0 0,0 0 0 0,0 0 0 15,0 0 0-15,0 0 0 0,0 0 0 0,0 0 0 16,0 0 0-16,-85 5 0 0,81-2 0 16,-2-1 0-16,3-1 0 0,0 1 0 0,-1-1 0 15,2 1 0-15,1 0 0 0,1-1 0 0,0-1 0 16,0 0 0-16,0 0 0 0,0 0 0 0,0 0 0 16,0-1 0-16,0 1 11 0,0 0 179 15,0 0-6-15,0 0-6 0,0-2-9 0,0 2-7 16,0 0-1-16,0 0 1 0,0 0 7 0,0 0 8 15,0-2 1-15,0 2-5 0,0 0-19 16,1 0-14-16,-1 0-16 0,0 0-9 0,0 0-6 16,0 0-9-16,0 0-14 0,0 0-16 0,0 0-17 15,0 0-19-15,0 2-17 0,0 0-19 16,0 2-20-16,0 4-8 0,0 4 11 0,1 7 22 0,4 5 19 16,-1 5 10-16,3 2-2 0,0 1-9 15,4 2-3-15,2 1 1 0,0 4-3 0,4 2 2 16,1 1 0-16,-1 1-3 0,6 1 1 0,-1 2-6 15,1 0-2-15,-1 2 0 0,3 1-4 0,-1 1-1 16,-3 0-11-16,0-3-34 0,0-1-75 16,-6 2-126-16,-1-13-436 0,-8-10-885 0</inkml:trace>
  <inkml:trace contextRef="#ctx0" brushRef="#br0" timeOffset="66311.499">3604 5874 817 0,'0'0'269'0,"0"0"-64"0,0 0 20 0,0 0 20 15,0 0-28-15,0 0-70 0,0 0-77 0,0 0-64 16,0 0-46-16,0 0 23 0,0 0 16 16,0 0 32-16,0 34 40 0,14-25-15 0,3 0 0 15,3-1-4-15,3 0-1 0,2-1 2 0,2-3-1 16,1-1-5-16,1-2-5 0,2-1-5 0,0 0-1 15,-1 0 1-15,1 0-3 0,0-4-5 16,-1-1-1-16,-1-3-2 0,-2 2-1 0,-3-2-2 16,-5 2-2-16,-1 0-5 0,-5 1-2 0,-2 0-1 15,-2 4 0-15,-6-1 1 0,0 2 3 0,-3 0 5 16,0 0 8-16,0 0 5 0,0 0 2 0,0 0-7 16,-3 0-6-16,2 0-9 0,-1 0-4 15,-1 0-7-15,-1 0-13 0,0 1-25 0,0 0-41 16,-1 0-45-16,1-1-50 0,-1 4-81 0,2-3-195 15,1 2-390-15,1-1-468 0</inkml:trace>
  <inkml:trace contextRef="#ctx0" brushRef="#br0" timeOffset="67047.4514">5119 5655 0 0,'0'0'127'16,"0"0"195"-16,0 0 47 0,0 0 33 0,0 0-7 16,0 0-86-16,0 0-88 0,0 0-47 0,0 0-40 15,0 0-39-15,0 0-40 0,0 0-43 16,0 0-22-16,0 0-7 0,-37-44 6 0,30 66 11 15,-6 6 0-15,0 5 3 0,0 6 0 0,-5 4-2 16,0 3-2-16,-1 3 2 0,-2 0 2 16,-3 4 1-16,3-1 4 0,-1 1-2 0,-1-3 2 15,2-3-1-15,4-6-2 0,2-1 0 0,2-5-1 16,4-2 1-16,1-5-1 0,2-4 0 0,3-6-2 16,2-5-2-16,0-4 0 0,1-6 3 15,0-1 10-15,0-2 21 0,0 0 20 0,0 0 15 16,0-2 11-16,1-4 12 0,2-5-9 0,-2-6-11 15,4-8-19-15,0-3-29 0,-2-7-7 16,2-1 1-16,-1-3 5 0,0-3-1 0,1-6-1 16,-3-4 0-16,3-8-6 0,0-3-3 0,2-3-1 15,-3-3-4-15,3-4-1 0,3 0-4 0,-2-1-2 16,4 4-2-16,-1 4 0 0,1 6 2 0,1 8 1 16,0 7-2-16,0 10-2 0,0 7-1 0,-1 8 0 15,-2 7-5-15,-2 5 2 0,0 5-5 16,-1 3-2-16,-2 0 1 0,2 8-3 0,0 4 4 15,0 6 7-15,1 4 2 0,2 4 7 0,-1 4-1 16,-1 5 1-16,1 1-3 0,1 4 2 0,-1 1 1 16,1 4-3-16,1 3 7 0,-1 2-2 15,0 6-1-15,2 0 0 0,-2 1-4 0,2 0-1 16,0 0 0-16,-1 0 0 0,1-2-5 0,1-2-5 16,0-3-16-16,-1-8-20 0,-2-1-25 15,0-7-24-15,0-1-20 0,0-3-38 0,-3 0-71 16,-2-5-205-16,2-8-548 0,-5-6-212 0</inkml:trace>
  <inkml:trace contextRef="#ctx0" brushRef="#br0" timeOffset="67273.3616">4755 6278 1355 0,'0'0'544'16,"0"0"-518"-16,0 0-67 0,0 0-48 0,0 0 20 16,0 0 33-16,0 0 53 0,0 0 50 15,0 0-12-15,0 0-17 0,0 0-12 0,0 0-19 16,150-109-16-16,-104 81-7 0,2-2-15 0,2-3-16 16,3 0-32-16,-3-3-110 0,-12 10-330 0,-13 9-341 0</inkml:trace>
  <inkml:trace contextRef="#ctx0" brushRef="#br0" timeOffset="67667.4689">5452 5630 1072 0,'0'0'102'0,"0"0"-1"0,0 0 94 0,0 0 60 16,0 0 35-16,0 0-23 0,0 0-94 0,0 0-54 15,0 0-37-15,0 0-22 0,0 0-21 16,0 0-14-16,0 0-9 0,0 0-8 0,-25-49-5 15,25 49-11-15,0 2-10 0,0 1-10 0,3 3 7 16,-2 4 16-16,2 6 18 0,5 7 17 0,-2 6-2 16,0 8-4-16,2 3-8 0,2 6-6 0,-1 0-1 15,-1 2-3-15,2-4-3 0,0 1 3 16,-1-4-2-16,2 0-2 0,-2-5 3 0,-2-4-2 16,1-6 1-16,2-3-1 0,-6-6-1 0,3-3-1 15,-4-5-1-15,0-3 2 0,0-3-2 16,-2-2 4-16,0-1 3 0,-1 0 10 0,1 0 13 15,0-1 7-15,1-4 20 0,0-3 14 0,2-3-9 16,0-8-5-16,1-6-19 0,0-5-19 0,0-4-2 16,2-3 2-16,-2-3-5 0,0 1-3 0,0-2-4 15,0 0-5-15,-1 0-1 0,3-2-1 16,-3 3-1-16,1 2-2 0,-1 2-4 0,-2 4-15 16,1 4-16-16,0 7-25 0,-1 4-34 0,0 5-47 15,1 4-78-15,2 5-128 0,-2 1-193 0,1 2-283 16,0 0-226-16</inkml:trace>
  <inkml:trace contextRef="#ctx0" brushRef="#br0" timeOffset="68189.0404">6000 5583 1129 0,'0'0'309'0,"0"0"-86"16,0 0 4-16,0 0 16 0,0 0-2 15,0 0-33-15,0 0-39 0,0 0-24 0,0 0-21 16,0 0-23-16,0 0-29 0,0 0-35 0,0 0-32 16,0 0-15-16,-19-75-7 0,14 91 4 0,-1 9 6 15,-3 6 5-15,-1 4 2 0,1 6 2 16,0 4 1-16,-2 3-3 0,3 2 3 0,-1-1 0 16,-1 0 1-16,3-1 3 0,-1-4-7 0,2-2 0 15,1-4-2-15,-3-4 0 0,5-8 4 0,-1-3-1 16,1-6 1-16,1-5-1 0,1-2 0 0,1-6 2 15,0-1 0-15,0-3 6 0,0 0 2 16,0 0 7-16,0 0 8 0,0-3 6 0,0-5 6 16,0-2-5-16,3-7-10 0,2-8-9 0,-2-6-10 15,2-4 1-15,1-5 2 0,2-2 1 0,-2 0-2 16,0-2 0-16,4-4-2 0,-2-1-4 16,-1-1 4-16,0-2 0 0,1 0-1 0,0 1 1 15,-1 1-1-15,-1 4-1 0,1 3 2 0,-2 5 1 16,2 7-3-16,-5 9 0 0,1 9 0 15,0 5-4-15,-2 5 2 0,-1 3-4 0,1 0-9 16,-1 3-4-16,2 5-3 0,2 4 2 0,1 6 10 16,0 8 2-16,1 2 5 0,2 5 3 0,-2 5-1 15,2 0 3-15,0 2-2 0,1 0 0 16,1 3-1-16,2-2 2 0,-1 2-1 0,3 0-2 16,0 0 1-16,-1-1-2 0,3-3 0 0,-2-2-2 15,2 0-5-15,-3-2-14 0,2 0-32 0,-2-2-48 16,-2-2-56-16,-2-4-65 0,-5-1-116 15,0-2-252-15,-2-8-438 0,-2-5 137 0</inkml:trace>
  <inkml:trace contextRef="#ctx0" brushRef="#br0" timeOffset="68390.5074">5717 6150 1397 0,'0'0'146'16,"0"0"-74"-16,0 0-25 0,0 0 0 0,0 0-15 16,0 0-6-16,0 0-8 0,0 0-13 0,0 0 11 15,0 0-9-15,142-121-12 0,-104 98-21 16,3-2-49-16,-1-2-103 0,1-2-139 0,1-3-40 16,-12 5-250-16,-11 9 359 0</inkml:trace>
  <inkml:trace contextRef="#ctx0" brushRef="#br0" timeOffset="68566.2025">6397 5458 0 0,'0'0'598'0,"0"0"158"16,0 0-169-16,0 0-193 0,0 0-135 0,0 0-76 16,0 0-46-16,0 0-41 0,0 0-42 0,0 0-49 15,0 0-16-15,0 0-2 0,0 0 8 0,0 0 21 16,-10 71 2-16,9-34-3 0,-1 1-4 0,0 4-2 16,2-1-3-16,0 2-1 0,0-3-2 15,2 0 2-15,1-4 0 0,2-2-1 0,0 0-2 16,2-5-11-16,-3 1-24 0,4-5-44 0,-4 0-54 15,4 0-109-15,-3-10-346 0,-2-6-655 0</inkml:trace>
  <inkml:trace contextRef="#ctx0" brushRef="#br0" timeOffset="68743.1843">6408 5292 1971 0,'0'0'344'0,"0"0"-266"0,0 0-20 0,0 0 1 16,0 0 11-16,0 0-2 0,0 0-24 0,0 0-52 16,0 0-31-16,0 0-16 0,0 0-9 0,0 0-22 15,0 0-124-15,21-69-239 0,-4 75-352 0,-5-1-179 0</inkml:trace>
  <inkml:trace contextRef="#ctx0" brushRef="#br0" timeOffset="69065.2848">6727 5369 2239 0,'0'0'198'0,"0"0"-107"16,0 0 23-16,0 0 34 0,0 0 13 0,0 0-26 15,0 0-38-15,0 0-45 0,0 0-31 0,0 0-21 16,0 0-15-16,0 0-5 0,0 0 13 0,0 0 11 16,-10 42 14-16,5-14 11 0,-2 3-6 15,1 7-1-15,-3 3 2 0,0 4 2 0,-1 0 5 16,-1 1-2-16,2-1-3 0,-1 1-1 0,0-3-4 15,2 0-5-15,3-3 3 0,-2-3-1 16,4-2-1-16,-3-3 3 0,5-3-4 0,1-1 0 16,0-5-2-16,1-3-3 0,6-4-1 0,-2-3 1 15,2-1 1-15,2-3-1 0,2 1 4 16,0-4-5-16,6 0-1 0,2-1-2 0,3-2-1 0,1-3 2 16,3 0-1-16,-1 0-1 0,4-3-3 15,-3-3-1-15,0-2-3 0,1 0-4 0,-3 0-12 16,-4 1-22-16,1-3-31 0,-1 3-46 0,-2 0-73 15,-5-1-136-15,-3 2-455 0,-3 1-988 0</inkml:trace>
  <inkml:trace contextRef="#ctx0" brushRef="#br0" timeOffset="69971.1013">7044 5501 0 0,'0'0'0'0,"0"0"0"0,0 0 390 0,0 0 55 16,0 0-45-16,0 0-69 0,0 0-60 0,0 0-59 16,0 0-52-16,0 0-43 0,0 0-34 0,0 0-25 15,11-12-22-15,-11 15-20 0,0 3-6 16,-1 2 6-16,-1 6 13 0,0 2 11 0,1 4 0 16,0 5-10-16,0 2-7 0,0 6-3 0,-3 2 2 15,1 4-1-15,2-1-3 0,-3 0 1 0,0-1-2 16,1 1 0-16,2-2 1 0,-2-1-5 15,-1-1-4-15,2-4-2 0,2 0-1 0,0-6 3 16,-1-6 1-16,1-2 2 0,0-5-4 0,0-5 0 16,0-1 1-16,0-5 3 0,0 0 9 0,0 0 15 15,0 0 14-15,0 0 12 0,0 0 5 0,0-3 1 16,0-1-7-16,1-3-8 0,0-6-16 16,4-5-16-16,-2-5-11 0,0-6-7 0,4-2 3 15,1-1-1-15,-2-2 0 0,4-4 0 0,1-2-3 16,2-3-1-16,-1-4 0 0,1-4 1 0,4-3 1 15,-2-1-3-15,3-1 0 0,1 1 0 16,0 5 1-16,0 0 2 0,-2 11-1 0,0 4-1 16,1 8-2-16,-6 9 2 0,-2 5-1 0,-6 6 0 15,2 3 2-15,-5 3-4 0,-1 1-5 0,0 1-8 16,0 7 0-16,1 3 2 0,4 5 6 16,-1 5 9-16,0 6 0 0,3 8 1 0,1 4 1 15,-3 8-1-15,2 0 5 0,3 3-3 16,0 1-1-16,0 1 2 0,2 0-6 0,3-1-2 15,-1-2-3-15,2-3-14 0,-1-3-29 0,1-3-49 16,-2 0-66-16,-1-3-64 0,3-3-133 0,-6-9-299 16,-5-9-543-16</inkml:trace>
  <inkml:trace contextRef="#ctx0" brushRef="#br0" timeOffset="70871.9181">6928 5978 1569 0,'0'0'678'16,"0"0"-667"-16,0 0-43 0,0 0-1 0,0 0 6 15,0 0 35-15,0 0 24 0,0 0-7 0,121-98-5 16,-75 75-8-16,5-2-9 0,3-2-6 0,3-1-4 15,-2-2 0-15,2-1-9 0,-3-1 2 16,-1-2 2-16,-4 0 6 0,-1 1 11 0,-7-1 3 16,-6 2 7-16,-4 2-3 0,-3 6 6 0,-7 3 11 15,-4 4 11-15,-7 4 28 0,-6 4 45 0,0 3 47 16,-3 1 31-16,-1 5 3 0,0 0-36 0,0 0-56 16,0 0-46-16,0 0-34 0,-1 3-21 15,1 2-16-15,-3 3-11 0,2 1 8 0,0 8 9 16,0 5 11-16,0 8 11 0,-1 4-6 0,-1 1 1 15,2 2-3-15,1 0 0 0,0 0-2 0,0-1-3 16,4 0 2-16,-1-3 2 0,-2 0 0 16,1-6 2-16,2-1-2 0,-3-3-2 0,0-1-1 15,-1-6 0-15,1-2 2 0,-1-3 1 0,0-5 0 16,0-2 5-16,0-3-1 0,0-1 7 16,0 0 8-16,0 0 10 0,0 0 13 0,0 0 5 15,0-1 5-15,0-4-5 0,0-1-6 0,0-7-14 16,0-2-14-16,-3-5-8 0,-2-4-7 0,1-4-1 15,-2-3 0-15,2-3-2 0,-3-2 1 16,4-4-2-16,1-1-1 0,-2-4-2 0,4-1 0 16,0-5 0-16,0 0-1 0,6-1 3 0,-2 0-3 15,5 4-1-15,0 7-1 0,-1 7-3 0,1 5 3 16,1 5-1-16,0 4 0 0,1 2 1 0,2 4-5 16,-1 3 0-16,4 3 0 0,-3 2 3 15,5 1-1-15,-4 4 1 0,4 1 1 0,-1 0-4 16,-2 3 4-16,1 3 1 0,-2 2-1 0,-2 1 2 15,3 1-3-15,-4 3-2 0,-2 1-2 0,1-1-4 16,-6 3-1-16,-1 3-1 0,1-2-5 0,-4 2-2 16,-1 3 4-16,-6 0 3 0,-3 3 6 15,-2 1 10-15,-4 0 0 0,-3 2 1 0,1 1 2 16,-4-3-1-16,1 0 3 0,4-4 0 0,-1-3 3 16,1-3 3-16,5-1-2 0,2-4-1 15,0-2 1-15,6-1-4 0,-1-3 0 0,4-4-3 16,1 1-5-16,0-2-5 0,0 0-1 0,6 0 3 15,-2 0 5-15,6 0 8 0,-1 0 0 16,2 0 0-16,3 2 0 0,3-1-1 0,1 1 3 16,1 1-2-16,1 1 1 0,1 3-5 0,-1 1 0 15,1 3-1-15,0 0 0 0,-1 3 2 0,1 0 0 16,0 2 0-16,-2 1 0 0,2 3 0 0,-2-1 0 16,-3 0-1-16,1 0 0 0,-6 1-3 0,-2-3-1 15,-1 1-2-15,-5-3-5 0,-3 1-2 16,0-1 2-16,-7-1 7 0,-4-1 5 0,-2 3 4 15,-7-2 0-15,-2 0-4 0,-7-2-3 0,-3 1-1 16,-6-3-5-16,-3-1 0 0,0-1 0 16,-4-2-7-16,0-1-7 0,3-2-12 0,1-2-18 15,3-1-45-15,6 0-79 0,7-7-107 0,7-1-312 16,9 0-923-16</inkml:trace>
  <inkml:trace contextRef="#ctx0" brushRef="#br0" timeOffset="71353.0654">8357 5290 1344 0,'0'0'392'0,"0"0"-356"0,0 0-42 0,0 0 7 16,0 0 44-16,0 0 58 0,0 0 31 0,0 0 13 15,0 0-10-15,0 0-22 0,-10 159-13 16,12-124-18-16,3 2-13 0,-3-2-19 0,0 3-13 15,-1-5-8-15,4 1-10 0,-4-1-5 0,0 0-4 16,0-4-4-16,0 0-5 0,-1-3-11 0,0-2-25 16,0-2-53-16,0-3-128 0,0-5-359 0,0-7-644 15</inkml:trace>
  <inkml:trace contextRef="#ctx0" brushRef="#br0" timeOffset="71529.8884">8395 5116 2242 0,'0'0'108'15,"0"0"-22"-15,0 0-38 0,0 0-22 0,0 0-10 16,0 0-36-16,0 0-13 0,0 0-10 0,0 0-14 16,0 0 3-16,0 0-65 0,0 0-214 15,0 0-278-15,73-58-405 0</inkml:trace>
  <inkml:trace contextRef="#ctx0" brushRef="#br0" timeOffset="72482.7127">8760 5253 940 0,'0'0'905'0,"0"0"-686"16,0 0-35-16,0 0 10 0,0 0 2 0,0 0-5 15,0 0-35-15,0 0-39 0,0 0-27 0,0 0-23 16,0 0-13-16,0 0-10 0,0 0-7 15,0 0-2-15,-35-108-4 0,35 108 0 0,0 0 0 16,0 0-2-16,0 0-2 0,0 0 2 0,0 0-3 16,0 0 0-16,0 0-1 0,0 0-5 0,0 0-2 15,0 0-2-15,0 0-4 0,0 0-2 16,0 0-1-16,0 0-3 0,0 1-1 0,0-1-1 16,0 0-2-16,0 0 0 0,1 0-1 0,2 0-3 15,-3 0 3-15,1 0 2 0,-1 0 1 16,0 0 8-16,2 0 0 0,-2 0 5 0,0 0 3 15,0 0 2-15,1 0-1 0,-1 0 2 0,0 0 0 16,0 0-4-16,0 0 2 0,0 0-4 0,0 0-3 16,0 0 0-16,0-1-2 0,1 1-3 0,-1 0-1 15,0 0-4-15,0 0 1 0,0 0-2 16,0-2 1-16,0 2 2 0,0 0-4 0,0 0 3 16,0 0-1-16,0 0-1 0,0 0-3 15,0 0 0-15,0 0 0 0,0 0 0 0,0 0 0 0,0 0 0 16,0 0 0-16,0 0 0 0,0 0 0 15,0 0 0-15,0 0 0 0,0 0 0 0,0 0 0 16,0 0 0-16,0 0 0 0,0 0 0 0,0 0 0 16,0 0 0-16,0 0 0 0,0 0 0 0,0 0 0 15,0 2 0-15,0-2 0 0,0 0 0 16,0 0 0-16,0 0 0 0,0 0 0 0,0 0 0 16,0 0 0-16,0 0 0 0,0 0 0 0,0 1 0 15,0-1 0-15,0 0 0 0,0 0 0 0,0 2 0 16,0-2 0-16,0 0 0 0,0 1 0 15,0-1 0-15,0 0 0 0,-1 4 0 0,0 2-7 16,1 5 0-16,0 6 3 0,0 6 2 0,-2 6 4 16,2 3-1-16,0 5 0 0,-1 1 0 15,-2 0-1-15,2 4 3 0,0-2-4 0,-1-2 4 16,0 2 0-16,-2-1-3 0,2-4 4 0,0-1-1 16,0-4-3-16,-2-1 0 0,2-4 0 0,1-4 0 15,-1-4 0-15,0-3-6 0,-1-3 7 0,2-3 0 16,1-2 1-16,0-3 0 0,0 0-2 15,0-3 0-15,0 0 0 0,0 0 0 0,0 0 0 16,0 0 0-16,0 0 0 0,0 0 0 0,0 0 0 16,0 0 0-16,1-1 0 0,-1-1 0 0,3 1 0 15,-3 1 0-15,0-2 0 0,2 0 0 0,-2 1 0 16,0-1 0-16,1 1 0 0,-1 1 0 16,0-2 0-16,0 1 0 0,0-1 0 0,0 2 0 15,0 0 0-15,1 0 0 0,-1 0 0 0,0 0 0 16,0 0 0-16,1 0 0 0,-1 0 0 15,0 0 0-15,0 0 0 0,0 0 0 0,0 0 0 16,0 0 0-16,0 2 0 0,0-2 0 0,0 1 0 16,0 1 0-16,0-2 0 0,0 1 0 0,0-1 0 15,0 3 0-15,0 1 0 0,2 2 0 16,2 2 0-16,-1 0 0 0,-1 3 0 0,3 0 0 16,-3 0 0-16,0-1 0 0,-1 3 0 0,3-3 0 15,-3-1 0-15,-1 2 0 0,0-2 0 16,2 2-2-16,-2 0-1 0,0-2-2 0,0 2 1 15,0-2-1-15,0 0 1 0,0-3 0 0,0 0-15 16,0 1-18-16,0-3-20 0,0-1-27 0,0 1-24 16,0-4-27-16,0 0-57 0,-2 0-79 0,2-2-106 15,0-3-720-15,0 2-594 0</inkml:trace>
  <inkml:trace contextRef="#ctx0" brushRef="#br0" timeOffset="72722.0586">8563 5467 1619 0,'0'0'571'0,"0"0"-421"0,0 0-21 16,0 0 16-16,0 0 13 0,0 0-7 0,0 0-42 15,0 0-40-15,0 0-25 0,0 0-18 0,0 0-8 16,0 0-6-16,0 0-5 0,67-52-3 15,-45 37-2-15,1 1-1 0,4 0-6 0,0-1-3 16,0 0-14-16,2 1-42 0,1 1-80 0,0 1-107 16,-1 1-223-16,-6 3-478 0,-7 3-343 0</inkml:trace>
  <inkml:trace contextRef="#ctx0" brushRef="#br0" timeOffset="73227.6332">9151 5196 2558 0,'0'0'99'0,"0"0"1"0,0 0 39 16,0 0 26-16,0 0 12 0,0 0-38 0,0 0-65 15,0 0-35-15,0 0-27 0,0 0-11 0,0 0-10 16,0 0-11-16,0 0 2 0,0 0 4 15,-8 6 7-15,13 10 10 0,-2 6 3 0,-1 5-1 16,2 1 3-16,-1 3-2 0,0 2-1 0,2-1 0 16,-2 0-1-16,3-3-2 0,-2-3 4 0,4-1-4 15,1-4 1-15,0-3 1 0,1-2-2 0,1-4 1 16,1-2 0-16,0-4-1 0,5-1-1 0,-2-5 1 16,5 0 1-16,1-4-3 0,4-5 0 15,-3-5-5-15,1-1-2 0,-1-4 4 0,1 0 0 16,-1-3 7-16,-4-3 0 0,-2 1 3 0,2-1 2 15,-6-3 1-15,1 0 3 0,-2-2 0 0,-1-2 1 16,-1 0 0-16,0-1 1 0,-2 5 5 16,-3 3 4-16,1 6 7 0,-3 7 8 0,-2 6 5 15,0 3 2-15,0 3-8 0,0 0-14 0,0 0-16 16,-1 4-15-16,0 2-12 0,-4 4 2 0,3 4 5 16,-1 7 6-16,-3 7 10 0,-1 6-1 15,0 1 1-15,-2 5 0 0,0-1-3 0,0 5 0 16,0-2-1-16,3 3 3 0,-3 1 2 0,1 1-2 15,-1-5 0-15,5-1-4 0,-1-2 0 16,3-2-6-16,0 0-14 0,1-3-22 0,1-2-38 16,0-3-45-16,0-2-99 0,4-2-168 0,2-6-671 15,-2-9-719-15</inkml:trace>
  <inkml:trace contextRef="#ctx0" brushRef="#br0" timeOffset="73812.8707">10277 5552 1576 0,'0'0'295'0,"0"0"-44"16,0 0 7-16,0 0-8 0,0 0-29 0,0 0-37 16,0 0-48-16,0 0-26 0,0 0-21 15,0 0-20-15,0 0-12 0,0 0-4 0,0-71-7 16,2 68-6-16,2-2-5 0,2 2-3 0,1-1-4 16,2-2 1-16,3-1-4 0,1 1-5 15,7-2 2-15,6-2-5 0,3 1 2 0,4-2-1 16,3-1 2-16,2 1-1 0,3-2-1 0,3 3 0 15,3-2-4-15,-2 0 0 0,2 1-5 0,-3 1 0 16,-1 1-2-16,-1 1-1 0,-3 2 1 16,-4 1-2-16,-3 0-1 0,-3 0-1 0,-5 2-2 15,-5 0 0-15,-4 2 0 0,-6 1 1 0,-3 0 0 16,-2 0-1-16,-4 0 1 0,0 0-1 0,0 0 2 16,0 0-1-16,-3 0-3 0,2 0-3 0,-3 0-16 15,2 0-13-15,-1 0-12 0,0 0-17 16,1 0-29-16,0 0-42 0,-2-2-100 0,1-1-140 15,1 2-551-15,-1-3-871 0</inkml:trace>
  <inkml:trace contextRef="#ctx0" brushRef="#br0" timeOffset="76615.7962">8550 5453 304 0,'0'0'497'0,"0"0"-205"16,0 0-108-16,0 0-29 0,0 0-6 0,0 0-34 15,0 0-60-15,0 0-41 0,0 0-13 16,0 0-11-16,0 0 4 0,0 0 9 0,-13 36 9 16,8-24 12-16,3 1 0 0,-1-3-7 0,-1-1-3 15,3-1-6-15,1 0 2 0,-1-2-1 0,1 2 1 16,0-4 4-16,0 2 2 0,0-1 0 15,0-2 6-15,2 2 11 0,3-2 21 0,-2 0 32 16,4 2 27-16,2-1 12 0,1 0-2 0,2-1-15 16,1-1-13-16,4-2-10 0,2 0-3 0,1-2-2 15,4-5-4-15,3-3-6 0,0-3-15 0,4-1-12 16,3-1-7-16,-1-4-6 0,-1 3-2 16,-1-3-4-16,1 2-6 0,-3 2-5 0,0-1-5 15,-6 3-2-15,0 1-1 0,-6 1-1 0,-1 0-1 16,-6 3 0-16,-6 5-2 0,1 0 1 0,-3 3 0 15,-2 0-1-15,0 0-1 0,0 0-3 16,0 0-3-16,0 0-7 0,-1 0-5 0,-2 0-8 16,1 0-9-16,0 0-24 0,0 0-36 0,-2 3-46 15,-1 0-67-15,-3 2-98 0,3-2-240 0,0 1-632 0</inkml:trace>
  <inkml:trace contextRef="#ctx0" brushRef="#br0" timeOffset="77943.8967">11672 5107 1022 0,'0'0'284'16,"0"0"-65"-16,0 0-23 0,0 0-3 0,0 0-3 15,0 0-17-15,0 0-46 0,0 0-46 0,0 0-30 16,0 0-29-16,0 0-16 0,0 0-7 0,-31 33 0 16,26-11 3-16,-2 6 1 0,0 4 2 0,2 3 4 15,-1 5 0-15,2 2 2 0,-2 2 2 16,1 1-1-16,-1-4 2 0,2 1 1 0,-1-4 3 16,2-1 2-16,-2-4 3 0,3-2-6 15,-1-5-4-15,1-3-3 0,1-6-4 0,-2-1 5 0,2-7 0 16,1-1-1-16,0-4 1 0,0-3 2 15,0-1 11-15,0 0 16 0,0 0 18 0,0 0 27 16,0 0 14-16,0-1 6 0,0-1-12 0,0-2-16 16,0-5-24-16,0-5-23 0,1-6-5 15,2-5-19-15,-2-4-3 0,1-3 2 0,1-3-6 16,-2-2 3-16,2-5 2 0,0-1-1 0,-1-1-1 16,1-4-1-16,0 2 0 0,-1-1 3 0,0-1 1 15,-2-1-1-15,1 2 0 0,1 0-3 16,2 6-2-16,-2 10 3 0,0 8 2 0,-1 8-1 15,0 7 1-15,-1 4-6 0,0 2-4 0,1 2-6 16,-1 0-9-16,2 0-5 0,-1 0-9 16,3 3 17-16,2 5 6 0,4 3 13 0,1 4 11 0,2 3-10 15,1 2 1-15,1 2-2 0,0-1-2 16,-1 1 1-16,0-2-1 0,-2-2 1 0,1-1 0 16,-1-2 0-16,-1-1-3 0,0 0 0 0,-1-3 1 15,1-4 0-15,-4 1 2 0,3-2 1 0,-3-3 0 16,0 0 0-16,2-3-2 0,-2 0 3 15,0 0 2-15,2-3 1 0,2-5 7 0,-1-3-6 16,1 0 0-16,3-3 0 0,0-5 1 0,-1-3 1 16,4-3 0-16,-3-6 1 0,2-1-6 0,-4-2 4 15,0 0 1-15,-2-1-2 0,0 1 4 16,-2-3-4-16,-1 2-1 0,-2 0 0 0,0 1-6 16,-2 4 7-16,-1 5 2 0,-2 8 2 0,0 6 9 15,0 5-1-15,0 3 1 0,0 3-4 16,-1 0-6-16,1 0-11 0,-1 0-14 0,1 3-8 15,-3 3-12-15,3 8 9 0,-1 6 15 0,1 9 7 16,0 8 13-16,0 1-5 0,0 4-2 0,0 0-1 16,0 2 1-16,0 0-1 0,0 2 0 0,0 0 2 15,0 0-2-15,0 2 0 0,0-2 1 16,0-1 0-16,0-1 1 0,0-3-3 0,0-1-1 16,0-2-3-16,0-2-9 0,0-2-2 0,1-4-12 15,2 0-19-15,-1-5-17 0,2-3-29 16,0-2-29-16,-2-3-23 0,2-2-30 0,0-4-68 15,1-2-117-15,1-4-237 0,-2-4-338 0,-1 1 219 0</inkml:trace>
  <inkml:trace contextRef="#ctx0" brushRef="#br0" timeOffset="78640.3528">12496 5239 0 0,'0'0'0'15,"0"0"36"-15,0 0 0 0,0 0 13 16,0 0 28-16,0 0 23 0,0 0 19 0,0 0-6 15,34-157-10-15,-33 138-5 0,0 0-22 0,-1 2-15 16,0 3-17-16,0 2-21 0,0 2-1 0,0 5 2 16,0 0 4-16,-1 2-4 0,1 2-5 0,-1 1-7 15,1 0-10-15,-2 0-6 0,2 0-6 0,0 0-9 16,0 0-14-16,0 0-19 0,0 0-21 16,0 0-18-16,0-2-13 0,0 2-8 0,0 0-2 15,0 0 4-15,0 0 16 0,0 0 21 0,0 0 24 16,0 0 39-16,0 0 20 0,0 0 8 0,2 0 6 15,-1 0-16-15,-1 0-5 0,1 0-2 16,-1 0 1-16,0 0 4 0,0 0 2 0,0 0 3 16,0 0 2-16,0 0 1 0,0 0 6 0,0 0 7 15,0 0 5-15,0 0 5 0,0 0 5 16,0 0 5-16,0 0 7 0,0 0 7 0,0-2 5 16,0 2-18-16,0-3-19 0,0 2-15 0,0-2-12 15,0 0 13-15,2 1 15 0,-2 1 7 0,0-1 4 16,0 2 2-16,0 0 3 0,0 0 5 15,0 0 2-15,0 0 2 0,0 0 1 0,0 0 3 16,0 0 5-16,0 0 3 0,0 0 2 0,0 0-4 16,0 0 0-16,0 0-6 0,0 0-7 0,0 0-7 15,0 0-14-15,0 0-8 0,0 0-5 0,0 0-4 16,0 0-2-16,0 0-1 0,0 0-5 0,0 0 0 16,0 0-4-16,0 0-3 0,0 0 0 15,0 0-1-15,0 0 4 0,0 0 1 0,0 0 1 16,0 0 0-16,0 0 0 0,0 0-2 0,0 0 1 15,0 0 1-15,-2 0-1 0,2 0 3 16,0 2-4-16,0-2 2 0,-1 0-4 0,1 0-2 16,-1 1 0-16,-2 1-2 0,2-1 1 0,0 1-1 15,-2-1-5-15,2 1-11 0,-3-1-15 0,2 2-28 16,-1 1-37-16,1-1-78 0,-1 0-134 16,1-2-190-16,2 1-111 0</inkml:trace>
  <inkml:trace contextRef="#ctx0" brushRef="#br0" timeOffset="268539.8912">13064 4955 2917 0,'0'0'65'0,"0"0"-14"15,0 0-17-15,0 0-17 0,0 0-4 0,0 0 3 16,0 0-5-16,0 0-9 0,0 0-5 16,0 0-3-16,0 0 2 0,0 0 5 0,162-144-1 0,-106 122-3 15,6 2 3-15,4-1 0 0,6 1 3 16,3-2 4-16,1 2-2 0,-2 1 0 0,2-2 0 15,-8 3-1-15,-4 1-2 0,-10 2-1 0,-5 3-1 16,-13-1-6-16,-10 5-5 0,-7 2-5 16,-10 3-3-16,-7 0 3 0,-1 3 4 0,-1 0 1 15,0 0-3-15,-1 0-2 0,-4-2 1 0,-1 1-1 16,-2-1 2-16,-2-1 6 0,1 2 1 0,4-1 8 16,-2 2 3-16,-1 0 1 0,5 0-3 15,1 0 0-15,-1 0-6 0,1 0-6 0,1 3-4 16,-1 3 1-16,-3 5 3 0,-2 5 6 0,-1 2 4 15,-1 3 2-15,1 4 0 0,1 3-2 0,-1 2 2 16,-1 8-3-16,-2 4 3 0,0 3 4 0,2 1 4 16,-1 3 11-16,0 2 3 0,2 1 2 15,2-2-2-15,1 1-6 0,-1-2-3 0,2-2-5 16,3 2 0-16,1-4 0 0,0 3-1 16,0-2-5-16,2-2-12 0,5-2-20 0,-1-4-44 15,1-4-54-15,2-3-102 0,2-5-272 0,-2-8-451 16,-2-7-251-16</inkml:trace>
  <inkml:trace contextRef="#ctx0" brushRef="#br0" timeOffset="269233.0605">14515 4599 1772 0,'0'0'326'0,"0"0"-89"0,0 0-131 16,0 0-54-16,0 0-14 0,0 0-19 0,0 0-5 15,0 0 4-15,0 0-3 0,0 0-2 0,0 0 3 16,-79 164 1-16,65-113 2 0,-1 4 0 16,1 1 4-16,-2 6-3 0,2-2 7 0,0-2 1 15,0-1-6-15,3-4 6 0,0 0-6 0,0-4 0 16,2-3-3-16,0 0-6 0,0-8 4 16,3-4 0-16,-1-6 4 0,1-7 3 0,3-4 0 15,0-4 0-15,1-6-2 0,0-2 3 0,2-4 6 16,0-1 9-16,0 0 12 0,0 0 8 0,0 0 1 15,0 0 0-15,0 0-9 0,0-1-3 0,0-4-7 16,0-4-14-16,-1-5-9 0,-1-5-8 0,1-2-7 16,-1-2-3-16,-1 0 1 0,0 2-3 0,1 1 1 15,1-2 1-15,-1 4-1 0,-2 3 3 16,2-1-4-16,2 1 1 0,-2 2-3 0,1 1 0 16,0 0 2-16,-1 3-1 0,0 0 0 0,1 0-4 15,1-1-1-15,0 1 0 0,0 0-1 16,0-2 3-16,0 1-3 0,0 0 1 0,1-2 2 15,3 0-3-15,-1-4 1 0,-1-1 2 0,5-1-2 16,-3-4 4-16,3 1 0 0,1-2 2 16,-3 0 1-16,2 1-2 0,0 1 2 0,-3 0-1 15,3 2 0-15,-3 2 1 0,0 3 1 0,0 0 0 16,-1 1 3-16,3-3-1 0,-3 2-1 0,4-1 2 16,-4-1 2-16,2 3-2 0,0-1 3 0,-1 0-1 15,2 0-1-15,-1 0 0 0,0 1-1 16,-2 2 1-16,1 4 0 0,-2-1 3 0,-1 3 0 15,-1 1 0-15,0 1 0 0,1 1-4 0,-1 2 1 16,0 0 0-16,0 0-3 0,0 0 1 16,0 0-4-16,0 0-4 0,0 0-4 0,0 2-5 0,0 1-6 15,0 0-4-15,0 5 3 0,0 5 6 16,1 8 7-16,0 7 7 0,4 6 2 0,-3 4 1 16,0 3 0-16,4 3 0 0,-3 0 0 0,4-1 1 15,-2 0-1-15,3-4-1 0,2-3 1 0,-1 0-1 16,0-3 1-16,2 0 1 0,-1-3-3 15,0 0 3-15,0-3 0 0,0 1-1 0,-3-1-3 16,0-3-9-16,2-3-18 0,-5-1-68 0,0-2-88 16,-3-1-90-16,-1-1-171 0,0-6-411 15,0-2-768-15</inkml:trace>
  <inkml:trace contextRef="#ctx0" brushRef="#br0" timeOffset="270199.3055">14085 5342 2585 0,'0'0'119'16,"0"0"-40"-16,0 0-33 0,0 0-22 0,0 0 1 16,0 0 0-16,0 0 0 0,0 0-1 0,0 0-6 15,0 0-5-15,144-177-11 0,-100 150-4 0,7-1-8 16,2-2-2-16,1 0 3 0,0-1-14 15,-2 0 17-15,-1 3 4 0,-3 0-1 0,-4 4 13 16,-5 2-13-16,-8 5-4 0,-7 3 4 0,-7 3 4 16,-4 5 6-16,-6 2 12 0,-6 2 13 0,-1 1 13 15,0 1 9-15,0 0 6 0,0 0-5 16,-1 0-7-16,0 0-13 0,-1 0-15 0,0 0-12 16,-1 1-12-16,2 2-11 0,-2 3-2 0,-5 3 1 15,-1 4 6-15,-1 4 5 0,-1 3-3 16,1 2 1-16,0 5 4 0,0-1-1 0,1 1 4 15,3 1-3-15,-1-2 0 0,-2-3 1 0,5-1-1 16,-2-2-1-16,3-1 1 0,-3 0 3 0,3-1 1 16,-4 1 4-16,4-4-1 0,0-1-4 15,-1 0 0-15,2-4-2 0,2 0 0 0,0-2 1 16,0-1 5-16,0-1-1 0,0-1 1 0,0-2 2 16,0-1-1-16,0-2 2 0,0 0 5 0,0 0 7 15,0 0 8-15,0 0 8 0,0 0 6 0,0-2 8 16,0 1 1-16,0-1 3 0,0-1 0 0,-1-2-5 15,-1-2-18-15,-3-6-16 0,2-2-10 16,-4-4-10-16,4 1 8 0,-2-2-2 0,1 0-1 16,1-2-1-16,-2 0-2 0,3-3-2 0,2-1 1 15,-1 0 0-15,1 1 3 0,0 4 3 16,0 4 1-16,0 5 0 0,0 4 1 0,0 3-2 16,0 4 1-16,0 1-5 0,0 0-6 0,0 0-8 15,0 3-12-15,0 2-10 0,0 5 11 0,-1 7 4 16,1 6 14-16,-2 6 13 0,-2 3-2 15,2 2-1-15,1-2-2 0,-1 2 1 0,0-1-4 16,-2-1 7-16,2 0 1 0,1 0-1 0,0 0 5 16,-2 0-4-16,1-4 0 0,0 0 0 0,1-5-5 15,0-5 5-15,-1-5-2 0,0-6-1 16,2-2 7-16,0-3-3 0,0-2 6 0,0 0 5 16,0 0 5-16,0 0 6 0,0 0 4 0,0-4 4 15,2 0 0-15,-1-6-2 0,0-3-11 0,0-7-11 16,2-8-7-16,3-7-4 0,-3 1-1 0,3-3 2 15,-3-2-5-15,6-2-3 0,-2-1-4 16,-1-4-4-16,3-4 2 0,1 1 1 0,0-3 3 16,1 0 2-16,4 1-1 0,-1 3-7 0,2 7-4 15,-2 6-3-15,-1 7-3 0,3 8 2 0,-2 5-6 16,3 2-3-16,1 6-6 0,1 4-3 16,-2 3-2-16,2 0 4 0,-2 3 1 0,-3 7-2 15,-3 4 1-15,-1 3-7 0,-1 5-4 0,-7 2 1 16,0 6 8-16,-2 2 6 0,-3 2 12 15,-7 4 7-15,-1 3 0 0,-1 3 8 0,-7 0 3 16,-1 0 3-16,0 1 3 0,-3-2 3 0,2-3 2 16,1 0-2-16,2-3 3 0,4-4-3 0,0-2-1 15,7-4 3-15,1-3 3 0,3-3 2 16,0-2-1-16,3-4-1 0,3 0 0 0,1-3-2 16,5 1 2-16,1-2-1 0,5 0 4 0,1-4 4 15,6 2-5-15,4-1-1 0,4-1-7 0,1 1-8 16,2 0-1-16,0-2-21 0,4 0-32 0,-3-3-49 15,2 0-70-15,-1-3-134 0,1 0-220 16,-11 0-343-16,-7 0-45 0</inkml:trace>
  <inkml:trace contextRef="#ctx0" brushRef="#br0" timeOffset="270603.3395">15607 4831 411 0,'0'0'580'0,"0"0"-8"0,0 0-178 0,0 0-120 15,0 0-93-15,0 0-79 0,-97-158-27 16,71 155-11-16,1 3-9 0,-4 4 0 0,0 11-5 16,-2 7-2-16,0 7-2 0,0 8 1 0,1 4-3 15,1 7-1-15,4 4 1 0,1 3-6 16,3 1-3-16,3 0-4 0,4-1-6 0,2-1-7 16,3 0-1-16,2-1-2 0,5-1-8 0,2-5-1 15,0-1-4-15,8-8 0 0,2-2-3 0,2-6 3 16,2-2 0-16,2-5-4 0,1-2 7 15,0-4-2-15,3-3 5 0,3-6 2 0,0-3 0 16,0-4 4-16,3-1-2 0,-2-4 7 0,3-6 1 16,-3-2-2-16,-1-2-1 0,-3 0-7 0,-2 0-1 15,-1-1 0-15,-5 1 4 0,-3 2-1 0,0 1 0 16,-5 5 1-16,-3 3 1 0,-1 3 4 0,0 0 2 16,0 0-2-16,-1 0-8 0,0 0-15 15,-1 6-3-15,-4 5 0 0,3 6 4 0,-5 5 12 16,3 3 1-16,-4 3-3 0,0-1-2 0,1 1-3 15,0 0-1-15,4-1-1 0,-2 1 4 0,5 0-8 16,1-4-12-16,0 1-26 0,6 0-48 16,0-1-86-16,7 2-88 0,2-1-214 0,-3-7-644 15,-2-7-258-15</inkml:trace>
  <inkml:trace contextRef="#ctx0" brushRef="#br0" timeOffset="271450.0426">16134 5076 426 0,'0'0'475'0,"0"0"-280"0,0 0 15 16,0 0-17-16,0 0 17 0,0 0 24 0,18-165-16 16,-18 152-36-16,0 2-36 0,0 4-36 0,-2 0-34 15,0 3-24-15,-3-1-11 0,4 2-8 16,-2 2 0-16,-3-1 0 0,2 2-6 0,-5 0-6 15,-1 0-10-15,-2 8-9 0,-5 4 0 0,-2 5 1 16,-3 7 1-16,-5 6 1 0,2 5 1 0,-3 5 0 16,0 3-1-16,4 3 1 0,-4-2-3 0,6 3 3 15,0-2-2-15,4 1-2 0,3 1-1 16,2-5-4-16,8 2-3 0,-1-6 1 0,6-3-3 16,0-1 3-16,7-5-1 0,1-2 1 0,3-3 1 15,2-1-2-15,4-3-5 0,2-4-3 16,-2 0-4-16,6-4-8 0,-1-1-14 0,1-3-37 15,-2-4-50-15,2-2-107 0,1-2-209 0,-10 0-454 16,-3 0-149-16</inkml:trace>
  <inkml:trace contextRef="#ctx0" brushRef="#br0" timeOffset="272067.2632">15775 5509 1441 0,'0'0'275'15,"0"0"-146"-15,0 0-51 0,0 0 43 0,0 0 32 16,0 0-2-16,0 0-49 0,0 0-48 0,0 0-34 16,0 0-8-16,0 0 12 0,0 0-21 15,0 0 3-15,0 0 0 0,136-70-3 0,-98 51 3 16,1-3-2-16,2 2-4 0,2-2 5 0,-3-2 4 16,3 1 1-16,-3-1 7 0,-1-1-4 0,-2 0 2 15,-3 1-2-15,-3 0 3 0,-1-1 2 0,-7 2-1 16,-3 2 10-16,-3-3 11 0,-5 3 26 15,-2-2 21-15,-3 0 13 0,-3 1 4 0,3 3-10 16,-5 2-11-16,-2 3-4 0,1 5-1 0,-1 2-6 16,0 3-9-16,0 2-15 0,0 2-18 15,0 0-17-15,-1 0-18 0,1 3-15 0,-2 7 2 16,-2 5 9-16,-2 11 9 0,-3 6 14 0,0 7-4 16,-1 1-6-16,1-2 1 0,4 0-3 15,-2-1-1-15,1 1 2 0,0 0-2 0,-2-2 1 16,4 0-1-16,-3-1 0 0,-1 0 2 0,4-4 1 15,-3-2 0-15,4-3 2 0,-3-5 1 0,4-4-4 16,0-3 2-16,1-6-2 0,0-2-1 0,1-4 5 16,0-1 0-16,0-1 3 0,0 0 5 0,0 0 0 15,0 0 6-15,0-1 2 0,2-5 5 16,0-5-2-16,4-5-9 0,-2-7-6 0,4-6-8 16,1-3 1-16,-3-5 1 0,4-3 1 0,-1-3-1 15,2-3-3-15,-1-3 3 0,4-1-3 16,-4-5 1-16,1 3 3 0,1-1-3 0,-2 3 1 15,-1 6-1-15,0 8 3 0,-3 6-2 0,1 5 2 16,0 4-2-16,-2 0-4 0,3 2 1 0,-2 4-1 16,0 2-3-16,-2 4 2 0,2 2-2 0,0 2-1 15,-1 1 2-15,1 1 0 0,-2 0 0 16,-1 1 1-16,1 0 1 0,-2 2-4 0,-2 0 1 16,0 0-3-16,0 0-5 0,0 0-4 0,0 2-12 15,0 4 3-15,0 3 1 0,0 3 0 16,0 7 0-16,0-2-25 0,0 1-57 0,0 1-70 15,0-1-72-15,0-1-130 0,0-6-254 0,-1-4-542 0</inkml:trace>
  <inkml:trace contextRef="#ctx0" brushRef="#br0" timeOffset="272338.5189">16018 5039 2731 0,'0'0'158'0,"0"0"-25"15,0 0-49-15,0 0-8 0,0 0 9 16,0 0-12-16,0 0-20 0,0 0-19 0,0 0-18 16,0 0-8-16,0 0 2 0,145-101-1 0,-91 81 0 15,4 2-2-15,6-1-3 0,5-1 4 0,1 0-1 16,3 2-1-16,-2 1-1 0,-3 2-5 15,-7 2 0-15,-5 4-5 0,-8 1-15 0,-2 5-49 16,-11 3-94-16,-5 0-82 0,-2 2-130 0,-12 2-269 16,-5 1-593-16</inkml:trace>
  <inkml:trace contextRef="#ctx0" brushRef="#br0" timeOffset="272853.3219">17657 4764 3023 0,'0'0'171'15,"0"0"-86"-15,0 0-80 0,0 0-23 0,0 0 24 16,0 0 25-16,0 0 23 0,0 0 9 16,0 0-12-16,-81 180-18 0,63-131-11 0,2 2-4 15,-1-1-5-15,2-1-2 0,-2 1-1 0,2-4-4 16,1-1 2-16,0-3-3 0,0-3-1 15,2-4 0-15,1-4-3 0,4-7 0 0,1-4-1 16,-1-3 0-16,5-6 4 0,0-3 0 0,-1-4 2 16,3-2 3-16,0-2 0 0,0 0 4 0,0 0 2 15,0 0 6-15,2 0 4 0,-1-5 0 16,2-4 3-16,1-7-8 0,3-8-9 0,2-10-4 16,2-9-3-16,-1-4-2 0,0-2 0 0,1-7 1 15,-1-5-1-15,2-5 0 0,0-9 2 0,1-5 0 16,1-3 1-16,-1-3-1 0,2-2-1 0,-3 4 1 15,4 4 2-15,-3 6-1 0,-1 10 1 16,-1 10 1-16,-1 15-3 0,-1 9 4 0,-2 10 0 16,-4 9-2-16,-2 5 2 0,1 5-9 0,-1 1-8 15,1 0-10-15,0 7-1 0,1 7 4 16,4 11 7-16,2 7 8 0,-1 8 1 0,2 9-2 16,1 6 1-16,1 6 0 0,1 1 0 0,4 3 1 15,-1-1 3-15,3 5-2 0,4-2-1 0,0 2 2 16,1-3-2-16,3-2 1 0,-2-4 1 0,2-5-1 15,-3-3-2-15,-4-4-4 0,-1-4-9 16,-6-2-17-16,-2-3-25 0,-4 0-33 0,-6-6-50 16,-1 1-86-16,-3-4-98 0,-9-5-216 0,0-4-553 15,4-11-225-15</inkml:trace>
  <inkml:trace contextRef="#ctx0" brushRef="#br0" timeOffset="273027.9324">17321 5279 2660 0,'0'0'83'16,"0"0"-12"-16,0 0-37 0,0 0-6 0,0 0-3 15,0 0-9-15,0 0-13 0,0 0-5 0,0 0 2 16,0 0-1-16,0 0-1 0,157-88-23 16,-110 85-40-16,4 0-112 0,2 2-247 0,-11-1-453 15,-15 2-470-15</inkml:trace>
  <inkml:trace contextRef="#ctx0" brushRef="#br0" timeOffset="274000.7984">17332 5429 2968 0,'0'0'161'0,"0"0"-14"0,0 0-39 16,0 0-4-16,0 0 13 0,0 0 0 0,0 0-14 15,0 0-17-15,0 0-19 0,0 0-21 0,0 0-16 16,0 0-13-16,0 0-8 0,0 0-1 0,81-129-3 16,-51 114-3-16,7 0-2 0,-1 1 0 15,4 1 0-15,2 2 0 0,0 4 0 0,-1-3 0 16,-1 3 0-16,0 1 0 0,-3-2 0 0,-2 2 0 16,-2 0 0-16,-2 0 0 0,-5 1 0 15,-2 1 0-15,-9 0 0 0,-2 1 0 0,-6 2 0 16,-4-1 0-16,-3 2 0 0,0 0 0 0,0 0 0 15,0 0 0-15,-3 0 0 0,3 0 0 0,-2 0 0 16,0 0 0-16,-1 0 0 0,2 0 0 16,-1 0-33-16,2 0-32 0,0 0-16 0,0 0-20 15,-1 2-27-15,-2 2-49 0,-1 3-71 0,1-1-75 16,3 0-190-16,0-1-358 0,0-2-420 0</inkml:trace>
  <inkml:trace contextRef="#ctx0" brushRef="#br0" timeOffset="274907.023">18246 4606 2114 0,'0'0'463'0,"0"0"-259"15,0 0-12-15,0 0-18 0,0 0-1 16,0 0-18-16,0 0-38 0,0 0-27 0,0 0-21 15,0 0-21-15,0 0-23 0,0 0-15 0,0 0-12 16,0 0-11-16,-1-82-1 0,0 95 1 0,-1 9 5 16,-1 9 7-16,0 8 2 0,0 9 2 15,1 6 1-15,-1 1-2 0,3 0-1 0,0 1 0 16,1-1-3-16,5-3 3 0,1-3 2 0,3-3-1 16,0-6 0-16,1-5 0 0,1-4-3 15,-1-5 3-15,0-3 0 0,2-4 2 0,-2-4 3 16,3-3 1-16,-3-3 5 0,2-3 9 0,2-1 8 15,-2-3 7-15,4-2-2 0,-1 0-9 0,0-4-6 16,-1-2 5-16,2-5 1 0,-3 1 4 0,1-4-24 16,-4-4-6-16,2-1 0 0,-2-4 0 15,-1-3 0-15,1-3 0 0,-3-1 0 0,1-6 0 16,-1 0 0-16,-3-5 0 0,-1 0 0 0,-2 2 0 16,-2 3 0-16,0 3 0 0,0 5 0 15,0 3 0-15,-4 3-3 0,2 0-39 0,2 2-16 0,-3 1-11 16,3 5-6-16,0 3-28 0,0 2-29 15,3 4-52-15,3 1-54 0,3 0-40 0,4 3-36 16,2 1-15-16,4 0-10 0,0 0-25 0,0 0-30 16,1 0 22-16,-2 0 75 0,1-2 106 15,-3 1 137-15,1-3 106 0,-4-1 82 0,0 1 94 16,-4-1 113-16,-1 2 65 0,-1 1 2 0,-5 1-65 16,0 1-109-16,-2 0-95 0,0 3-63 0,0 6-3 15,0 6 8-15,0 7 30 0,0 10 24 16,0 6-11-16,0 6-19 0,0 1-33 0,0 1-19 15,0 1-11-15,1-3-6 0,3-1-1 0,1-5-6 16,0-2-4-16,1-6 0 0,2-1 1 0,-1-2 0 16,-1-5 0-16,2-3-4 0,-3-4-5 15,-1-4-2-15,-2-5-2 0,-1-1-1 0,-1-3 4 16,0-2 4-16,0 0 7 0,0 0 6 0,0 0 2 16,0 0 7-16,-1-2 4 0,-1-3 2 0,-3-4-11 15,-1-6-11-15,-1-4-15 0,-2-3-9 0,-2-2 2 16,0-4-2-16,-1-2 1 0,0-4 1 15,2-2 0-15,0-5 1 0,1-1 0 0,2-3-3 16,3-1-2-16,2-1 0 0,1 3 0 0,1-3 0 16,2 1 0-16,4 1 0 0,3 3 0 0,3 4 0 15,2 6 0-15,1 3 0 0,4 3 0 16,1 4-2-16,2 5-5 0,3 6-4 0,3 1 4 16,1 7-1-16,1 3 1 0,1 3 0 0,3 10 2 15,-4 4 0-15,0 7 2 0,-2 4 0 16,0 5-1-16,-1 4-1 0,-2 6 2 0,-1 3 1 15,-4 3-2-15,-3 1 2 0,-2 2 0 0,-4-2 1 16,-5 0-1-16,-4 2 0 0,-2-4 0 0,-8 0-1 16,-9-5-1-16,-4-5 2 0,-9-5 0 0,-3-5 0 15,-5-3 2-15,-5-3-2 0,-1-2-2 0,-1-4-1 16,1 0-5-16,5-4-13 0,5-1-17 16,7-3-21-16,9-2-39 0,7-3-53 0,8-3-145 15,3 0-281-15,0 0-1246 0</inkml:trace>
  <inkml:trace contextRef="#ctx0" brushRef="#br0" timeOffset="275093.9007">19808 5135 3825 0,'0'0'88'0,"0"0"-39"0,0 0-20 0,0 0 7 15,0 0 9-15,0 0-22 0,0 0-23 0,0 0 0 16,0 0 0-16,0 0 0 0,0 0 0 15,0 0 0-15,0 0 0 0,0 0 0 0,14-5 0 16,-11 17 0-16,3 3-64 0,-3 4-94 0,1 1-138 16,-1-5-290-16,-2-4-1306 0</inkml:trace>
  <inkml:trace contextRef="#ctx0" brushRef="#br0" timeOffset="290439.3165">3905 7585 1477 0,'0'0'279'0,"0"0"-86"0,0 0-22 16,0 0-21-16,0 0-22 0,0 0-27 0,0 0-25 15,0 0-8-15,0 0 4 0,-122-53 5 16,113 51 6-16,2 2-4 0,3 0-10 0,3 0-8 16,0 0-17-16,1 0-12 0,0 0-10 0,1 0-11 15,2 0-11-15,2 0-9 0,1 0 9 0,1 0 12 16,4 0 9-16,9 2 18 0,4-1 0 15,7-1-2-15,8 0 4 0,3-1-2 0,9-6-3 16,4-2-1-16,1-2-4 0,3 0-6 0,-2-2-7 16,-1-1-1-16,0 2-6 0,-3-1-3 0,-5 3-2 15,-2-1-2-15,-6 4-3 0,-4 1 0 16,-5-1-2-16,-5 3-5 0,-4-1-1 0,-2 2-6 16,-2 0-8-16,-6 0-8 0,-1 0-19 0,-3 1-23 15,-3 2-22-15,-2-1-25 0,-3 1-21 16,0 0-17-16,0 0-27 0,0 0-92 0,-4 0-203 15,0 0-421-15,3 0-169 0</inkml:trace>
  <inkml:trace contextRef="#ctx0" brushRef="#br0" timeOffset="292091.3277">6223 7191 10 0,'0'0'390'0,"0"0"-61"16,0 0-15-16,0 0-71 0,0 0-41 0,0 0 3 16,0 0-20-16,0 0-25 0,0 0-37 0,0 0-40 15,0 0-32-15,0 0-16 0,-118-107-13 16,106 110-7-16,-4 7-5 0,-1 4-4 0,-4 6 0 15,-4 5 3-15,2 6 1 0,-6 2 2 0,3 7 2 16,-2 8 4-16,-1 3 6 0,1 5 13 16,0 6 12-16,1 2 1 0,0 2 1 0,5 0-12 15,0 0-7-15,3-1-6 0,7-6-3 0,3-2 1 16,2-4-4-16,7-6-3 0,2-4-5 0,7-5-4 16,4-4 0-16,3-5 2 0,3-4 4 15,4-4 1-15,5-4 2 0,3-3-1 0,4-5 2 16,3-6-3-16,5-3-3 0,1 0-8 0,0-8-10 15,2-5-11-15,-3-3-14 0,1-4-17 0,-2 0-32 16,0-3-44-16,-6-2-82 0,-1 0-170 16,-10 5-330-16,-8 6-530 0</inkml:trace>
  <inkml:trace contextRef="#ctx0" brushRef="#br0" timeOffset="292559.5437">6707 7257 1532 0,'0'0'217'0,"0"0"-81"16,0 0-41-16,0 0 2 0,0 0 31 15,0 0 24-15,0 0 0 0,0 0-25 0,0 0-32 16,0 0-30-16,0 0-19 0,0 0-19 0,0 0-11 15,0 0-8-15,-46-97-4 0,46 97 1 0,0 0 2 16,0 0 3-16,0 0 4 0,0 0 1 0,0 0-2 16,-1 2-3-16,1-1-5 0,0 4-9 0,-1 3 7 15,-2 6 7-15,0 5 9 0,1 7 13 16,-3 7-1-16,1 7-3 0,2 1 0 0,-5 4-4 16,4 2-2-16,-1 2-1 0,-1 0-1 0,0 0 0 15,-1 1-4-15,-4-1 1 0,1-2-5 0,-1 1-2 16,-1-4 0-16,1 0-5 0,-1-5 0 15,-1 1-2-15,2-6 1 0,2-3-1 0,-2-4 0 16,7-4-2-16,-2-3-2 0,4-4 1 0,1-4-2 16,0-2 0-16,0-2 2 0,7 0 0 0,-1-2 3 15,3 2 1-15,5-4 1 0,0 3 4 16,4-3 0-16,3-2 1 0,2-1-1 0,4-1-3 16,-2 0-2-16,5 0-4 0,0-6 3 0,0 0-3 15,0 0-2-15,-1-2-10 0,0 0-23 16,-2 2-56-16,-1-2-72 0,-3 0-96 0,2 2-218 15,-9-2-510-15,-3 3-363 0</inkml:trace>
  <inkml:trace contextRef="#ctx0" brushRef="#br0" timeOffset="293029.4501">7170 7118 2505 0,'0'0'153'0,"0"0"-40"0,0 0-36 16,0 0-12-16,0 0 10 0,0 0 2 0,0 0-12 16,0 0-14-16,0 0-15 0,0 0-6 0,0 0-11 15,0 0-8-15,-52 177-2 0,50-126-6 16,-3 1 3-16,2 2-1 0,-2-1 1 0,-2 1 2 16,-1 0-4-16,1-2 3 0,1-3-1 0,-3-4 0 15,0-5 5-15,1-5-7 0,3-7-1 0,-3-5 2 16,2-7-3-16,3-3 2 0,1-6 1 15,1-2 2-15,0-3 1 0,1-2 7 0,0 0 7 16,0 0 14-16,0-8 2 0,0-4-6 0,1-9-10 16,1-3-14-16,0-10-3 0,3-4 1 0,0-7 3 15,1-2-3-15,-1-5 1 0,3-4-1 16,0-2-3-16,2-3 3 0,-1-2 1 0,1-1-1 16,1-3 2-16,0 6-2 0,0 4-5 0,1 8 3 15,-3 9-1-15,0 10-3 0,-2 8 2 0,-1 10-1 16,-2 4-3-16,0 6-2 0,-2 2-5 15,2 0-3-15,2 11 1 0,4 3 2 0,0 8 5 16,3 2 2-16,1 7-1 0,-1 1 3 0,0 5 0 16,1 4 1-16,0 1 2 0,-2 4 0 0,5 0-1 15,-4 1 0-15,4-1 0 0,-4 1-2 0,4 0-2 16,-4-2-17-16,4-1-23 0,-5-3-33 16,-1 0-42-16,-1-3-52 0,-6-1-52 0,0-2-118 15,-3-9-324-15,-1-9-674 0</inkml:trace>
  <inkml:trace contextRef="#ctx0" brushRef="#br0" timeOffset="293233.6099">7062 7766 2364 0,'0'0'75'15,"0"0"-14"-15,0 0-4 0,0 0 4 0,0 0 6 16,0 0-8-16,0 0-31 0,0 0-25 15,0 0-19-15,0 0-7 0,0 0-13 0,73-156-2 0,-34 134-21 16,7-2-30-16,5-2-49 0,3-4-77 16,3-1-31-16,1-5-127 0,-3-2-113 0,5-4-111 15,-17 12 138-15,-14 8 459 0</inkml:trace>
  <inkml:trace contextRef="#ctx0" brushRef="#br0" timeOffset="293593.2313">7902 7042 459 0,'0'0'872'15,"0"0"-179"-15,0 0-231 0,0 0-164 0,0 0-77 16,0 0-53-16,0 0-48 0,0 0-38 0,0 0-24 15,0 0-14-15,0 0-14 0,0 0-12 16,0 0-9-16,-77-69-10 0,68 76-3 0,-1 6-3 16,-1 2 2-16,-3 5 0 0,1 4 3 0,-3 3 0 15,1-1 1-15,-2 1 4 0,2 1-3 16,0-1 0-16,2-3 0 0,3 0-2 0,2-2 1 16,3-1-1-16,-1-2-1 0,5 1 1 0,0-5-2 15,1 1-2-15,0-5 0 0,2 2-1 0,6-2 2 16,0-2 1-16,3-1 0 0,3 0 1 0,5-1 4 15,2 3 3-15,5-3-3 0,-1 2 0 0,4 0-1 16,-1 2-1-16,1 1 2 0,-3 1 1 16,3 2-1-16,-3 0-2 0,-4 1-2 0,-3 1-2 15,-4 0-6-15,-5-3-3 0,-2 2-3 0,-7-1 3 16,-1 1 5-16,0-1 6 0,-8 2 5 0,-3 0 3 16,-3 1 2-16,-5 1 1 0,-4 1-2 15,-3-2 1-15,-4 1-3 0,0 1-3 0,0-3 0 16,0-1-5-16,3 0 0 0,1-4 0 0,2 0-5 15,4-2-2-15,4-4-18 0,5-3-34 0,4-2-50 16,6-1-46-16,1-1-107 0,8-8-150 16,0-1-347-16,-3 4-594 0</inkml:trace>
  <inkml:trace contextRef="#ctx0" brushRef="#br0" timeOffset="293909.3361">8326 6941 2595 0,'0'0'193'0,"0"0"-47"0,0 0-41 16,0 0-29-16,0 0-15 0,0 0-3 16,0 0-13-16,0 0-10 0,0 0-9 0,0 0-11 15,0 0-4-15,0 0-1 0,-132 144-4 0,113-114-2 16,6-3 0-16,2 1-4 0,1-1 0 0,4-1-4 16,4 0 2-16,2 0-1 0,0 0 1 0,3 2 2 15,6-2-2-15,3-1 1 0,4-1 0 16,3 0 5-16,3 0-2 0,0 1 3 0,1-2-3 15,4 1 0-15,-4 1 1 0,3-1-1 16,-5 0 2-16,0 3-3 0,-3-1-1 0,-4 0-3 16,-4 2 0-16,-1 0-5 0,-7-1 5 0,-2 1-2 15,0-1 2-15,-10 1-1 0,-1 0 0 0,-3-3-1 16,-4 3-2-16,-4 1 4 0,-4-3-7 0,2 0-17 16,-4-1-24-16,-2-4-53 0,0-2-80 15,1-2-165-15,8-6-475 0,9-4-856 0</inkml:trace>
  <inkml:trace contextRef="#ctx0" brushRef="#br0" timeOffset="294518.0122">9560 7122 1662 0,'0'0'250'15,"0"0"-197"-15,0 0-25 0,0 0 4 0,0 0 22 16,0 0 28-16,0 0 12 0,0 0 10 0,0 0-11 15,0 0-17-15,0 0-13 0,0 0-19 0,0 0-5 16,-56-89 3-16,57 88 1 0,-1 1-12 16,0 0-20-16,0 7-9 0,0 8 3 0,-1 11 11 15,-7 10 13-15,0 10 1 0,-3 7-7 0,-2 7-7 16,-4 5 0-16,1-4 0 0,-1-1-2 16,-2-5 1-16,0-2 1 0,4-6 2 0,-2-6 0 0,5-1 3 15,1-5-2-15,0-7-3 0,3-5-1 16,0-4 1-16,5-7-1 0,1-5 4 0,0-2 0 15,2-3 0-15,0-2 5 0,0 0 7 0,2 0 13 16,1-3 5-16,-1-5 1 0,4-4 0 0,-1-8-15 16,5-9-10-16,5-8-7 0,-2-6-7 15,2-6 2-15,1-3-1 0,1-7 0 0,-2-5 0 16,4-4-3-16,1-4 0 0,-2-5 2 0,2 4-1 16,-4 2 3-16,2 8 3 0,-5 11 1 0,1 14-2 15,-5 11 0-15,-5 12 2 0,3 8-2 16,-5 5 1-16,-1 2-9 0,-1 2-19 0,1 5-3 15,2 7-1-15,2 8 6 0,0 7 11 0,2 6 3 16,3 7 0-16,0 2-1 0,0 0 2 16,2 3-3-16,2-2 1 0,0 0-2 0,0 3-2 15,2-1-2-15,-1 1-14 0,2 1-22 0,-1-1-31 16,-1-2-43-16,1-1-59 0,-2 2-72 0,-3-3-191 16,-2-10-412-16,-2-13-829 0</inkml:trace>
  <inkml:trace contextRef="#ctx0" brushRef="#br0" timeOffset="295302.1717">9257 7776 1956 0,'0'0'161'16,"0"0"-58"-16,0 0-29 0,0 0-28 0,0 0-15 15,0 0-9-15,0 0-9 0,36-163 2 16,-5 130-1-16,8-5 3 0,6-3-9 0,9-5-7 15,6-3-2-15,4-2-1 0,2-4-1 0,3 1 2 16,2-1-5-16,-2-1 0 0,-4 5 9 0,-4 0 2 16,-4 3 4-16,-8 9-3 0,-7 3-1 15,-7 7-4-15,-8 6 2 0,-6 6 1 0,-6 6 8 16,-7 3 19-16,-5 7 32 0,-3 1 38 0,0 0 17 16,-2 0 0-16,-2 0-24 0,2 1-34 0,-1 2-22 15,1 0-23-15,-1 1-15 0,1 2 3 16,-2 2-2-16,-1 4 3 0,-4 3 1 0,5 1-9 15,-2 0-1-15,4 3-4 0,1-2 0 0,1 3 4 16,0 1-1-16,0 1 3 0,1 1 1 0,1-2 1 16,5 1 0-16,-1-2 1 0,1-2-2 15,1 0 1-15,0-2 2 0,2-1-2 0,-2-1 2 0,2 0 0 16,1-5-1-16,-1 0 4 0,1-3-1 16,0 0 1-16,-1-3 3 0,1 0 5 0,2-3 4 15,0 0 1-15,2 0-1 0,-3 0-2 0,-1-4-2 16,0-1 1-16,-3 1 1 0,-3-1 3 15,-2 2 6-15,-2 0 4 0,-1 3 8 0,0-1 2 16,0-1-2-16,-4 2-16 0,-1-1-17 0,-3-1-8 16,0 2-8-16,-2 0 6 0,-3 0 2 15,-2 8 0-15,-3 2 1 0,-3 4-6 0,-1 3 0 16,0 5 1-16,-1-1 3 0,1 7 7 0,0-2 3 16,2 1-2-16,1 3-4 0,0-3-1 0,7 2-1 15,1 1-4-15,2-5 3 0,3 2-1 16,3-4-2-16,3-3-5 0,0-1-7 0,1-2-7 15,8 0-5-15,1-3 5 0,0-1 1 0,1-5 5 16,6-1 8-16,-4-4 1 0,6-3 5 0,1 0 1 16,-1-5 0-16,3-4 2 0,0-3 2 15,0-2 1-15,-1 0 1 0,-1 0-2 0,-3 0 2 0,-3 1-1 16,-4 2 3-16,-4 3 3 0,-5 2 0 16,-1 2-5-16,0 1-14 0,-6 3-5 0,-5 0-9 15,-4 0 3-15,-3 6 13 0,-5 6 2 0,-5 4 9 16,-2 5 3-16,-1 2 1 0,0 5 2 0,0 2 2 15,1 2-3-15,3 3-1 0,2 3 0 16,4-2-3-16,0 4 2 0,4 0 1 0,2 0-4 16,3 0 2-16,4-3-2 0,3-4-1 0,4-2 0 15,1-3 0-15,9-4-1 0,2-2 3 16,5-5 3-16,3-3 1 0,4-6 4 0,2-1 0 16,7-7-4-16,3 0-3 0,4-5-15 0,2-7-23 15,4-3-45-15,2-5-45 0,3-4-65 16,-2-3-107-16,3-4-215 0,-14 6-228 0,-10 8-214 0</inkml:trace>
  <inkml:trace contextRef="#ctx0" brushRef="#br0" timeOffset="295740.9747">11049 7300 0 0,'0'0'417'15,"0"0"197"-15,79-187-121 0,-57 130-102 16,-7 12-65-16,-8 14-125 0,-6 10-1 0,-1 6 11 16,-2 7-32-16,-8 4-48 0,-1 4-57 0,-5 0-45 15,-4 12-18-15,-3 8-8 0,-5 10 7 0,-2 8 1 16,-1 4 0-16,-2 5 3 0,3 3-3 15,3 0 3-15,3 3 0 0,0 2-1 0,3-1-2 16,1-2-3-16,3-1 1 0,1-2-4 0,3-6 1 16,3-3-1-16,-1-6-2 0,7-6 1 0,-2-3-1 15,4-6-2-15,1-8 1 0,0-4 0 0,1-4 3 16,0-3 4-16,0 0 6 0,0-2 11 16,1-4 4-16,1-4 7 0,2-6-4 0,2-8-10 15,2-8-10-15,2-9-6 0,1-3-3 0,2-5-1 16,0-5 1-16,4-4-2 0,0-5 0 15,1-5 0-15,1-2-2 0,1-6 2 0,1 0 1 16,-1-4-1-16,3 3 2 0,-2 5-2 0,-3 9-1 16,0 13 0-16,-6 11 1 0,-2 12-1 0,-3 11 1 15,-4 10 2-15,-2 6-9 0,-1 0-5 0,0 3-10 16,0 8-1-16,0 6 6 0,2 9 6 16,-1 9 13-16,0 8 3 0,0 8-1 0,0 7 1 15,-1 5 0-15,3 5-3 0,2 1 0 0,0-2-1 16,4 2-2-16,-1-2 1 0,2 0 1 15,4-1-1-15,1-2 0 0,1-4 0 0,0-2-5 16,3-4 2-16,0-5 3 0,-3-5-4 0,3-3 6 16,-6-6-11-16,1-4-16 0,-3-5-32 0,-3-5-56 15,-1-2-79-15,-3-4-156 0,-2-6-475 0,0-2-703 0</inkml:trace>
  <inkml:trace contextRef="#ctx0" brushRef="#br0" timeOffset="295924.3906">10723 7674 2988 0,'0'0'90'0,"0"0"-34"0,0 0-38 15,0 0-3-15,0 0 14 0,0 0 10 0,0 0 0 16,0 0-5-16,0 0-13 0,0 0-9 16,115-78-5-16,-75 67-3 0,9 3-3 0,2 0-7 15,4 0-14-15,2 3-32 0,2 2-115 0,-2 0-171 16,-13 2-470-16,-16 1-927 0</inkml:trace>
  <inkml:trace contextRef="#ctx0" brushRef="#br0" timeOffset="297057.8753">10708 7475 1474 0,'0'0'154'0,"0"0"-13"0,0 0-24 0,0 0-6 16,0 0 17-16,0 0 15 0,-2-160 4 15,9 134 9-15,1 2 2 0,-1-1-11 0,4-3-17 16,-1 1-23-16,4-1-29 0,0-3-24 0,4 1-14 15,0-4-13-15,2-1-6 0,1-1-5 0,3 0-3 16,2 0-2-16,-1 4-3 0,4 3-4 16,-3 1-1-16,2 4-2 0,-6 2 5 0,1 4-1 15,-3 2 1-15,-6 5-1 0,0 3-5 0,-7 3 2 16,-3 2-1-16,-1 3 3 0,-3 0-2 16,0 0-3-16,0 0-8 0,0 2-9 0,-1 4-12 15,-2 4 8-15,0 5 11 0,-1 9 11 0,-4 8 11 16,-1 6-4-16,-1 9 1 0,-2 6-2 0,-2 5 1 15,-1 0-4-15,2 4-1 0,-2 0-2 16,0 2 2-16,0 7 2 0,0-2 1 0,3 1 5 16,-1-1-2-16,3-1 1 0,1-3 0 0,0 1 0 15,2-4 2-15,0-2 0 0,1-2 1 16,1-3-2-16,0-4 0 0,-1-6 0 0,5-4-1 16,-1-6 0-16,-1-4-3 0,1-4-1 0,0-5-3 15,2-5 1-15,-1-4 0 0,1-6 2 0,-1 0 3 16,1-6 4-16,0-1 6 0,0 0 12 0,0 0 15 15,-1 0 16-15,1-6 12 0,-1-3-12 16,-2-5-17-16,0-7-22 0,-1-3-16 0,0-5-3 16,0-7 0-16,2-2 0 0,-1-7-2 0,2-2-3 15,1-9-4-15,0-1 6 0,1-7-4 0,4-2 1 16,2-3-1-16,0-4-4 0,3-2 0 0,2-4-1 16,4 1-1-16,1 0 1 0,3 6-1 15,1 6 1-15,0 5-1 0,1 6 0 0,1 6 0 16,2 5 3-16,-3 6 0 0,3 6-1 0,2 2-2 15,0 7-2-15,0 5-2 0,0 3 2 16,1 4-1-16,-3 3 0 0,1 3 1 0,-1 4 2 16,-4 1-1-16,-2 1 1 0,0 9-5 0,-2 4-5 15,-5 3-7-15,-1 5-4 0,-3 5 0 0,-3 4 5 16,-5 8 5-16,0 2 6 0,-10 4 6 16,-2 1 3-16,-2 0-1 0,-4-1 2 0,-2 0-2 15,-1 0 2-15,-3 1 0 0,-1 1-1 0,2-5 2 16,-1 0-1-16,3-6 2 0,4-3 2 15,1-6 5-15,5-2-4 0,4-6 2 0,2-2-4 16,3-4-2-16,2-2 2 0,0-4-3 0,1 0-1 16,5-1-1-16,4-2 0 0,2 0 5 0,5-1 1 15,2-2 5-15,8 1-1 0,0-1 0 0,3 1-1 16,1 1-4-16,0 2 2 0,2 2-3 0,-2 2 2 16,0 3-1-16,-3 4-1 0,0 1 3 0,-6 3-3 15,2 1 0-15,-4 2 1 0,-4 0-2 16,0 1 2-16,-5 0-1 0,-2 1 1 0,-4-3-2 15,-1 1 2-15,-4-1 3 0,0 1 2 0,-6-3 6 16,-6-2 1-16,-4 1 3 0,-4-4 3 16,-5-2 0-16,-6-2 4 0,-6-1 3 0,-4-4 2 15,-12-2 5-15,1 0 2 0,-4-4 1 0,-4 0 2 16,1 0-4-16,-4-5-6 0,2-3-6 16,2-1-5-16,0 0-7 0,6-3-2 0,5 1 1 15,7-3-6-15,8 2-3 0,8-2-15 0,6-2-39 16,6 0-65-16,12-6-180 0,1 5-987 0,0 5-543 0</inkml:trace>
  <inkml:trace contextRef="#ctx0" brushRef="#br0" timeOffset="297381.8455">12688 7318 3130 0,'0'0'78'16,"0"0"-119"-16,0 0-12 0,0 0 5 15,-121-7 23-15,113 10 37 0,6-2 26 0,2 1 14 16,0-2-5-16,4 0-16 0,2 0-31 0,4 0 4 15,6 0 7-15,7-3 6 0,8-7 15 16,6 0-16-16,8-3-7 0,6-2-4 0,6 0-2 0,2-1-3 16,-1-1-10-16,2 3-11 0,-4 0-19 15,0 1-31-15,-5 2-31 0,-2 1-53 0,-8 2-59 16,-2 0-130-16,-14 3-285 0,-8 2-540 0</inkml:trace>
  <inkml:trace contextRef="#ctx0" brushRef="#br0" timeOffset="297782.9316">13811 6508 2931 0,'0'0'208'16,"0"0"-152"-16,0 0-9 0,0 0-17 0,0 0 10 15,0 0 10-15,0 0-6 0,0 0-17 0,0 0-11 16,0 0-6-16,0 0 5 0,0 0-1 16,0 0-1-16,-81 169-3 0,75-109-5 0,-2 4 2 15,5 2-3-15,-3 3 0 0,3 2 1 0,1-4 0 16,-1 1 5-16,-1-2-2 0,2-1 2 0,-1-4-3 15,1-3-3-15,0-6 1 0,2-4-4 0,0-8 2 16,4-6-1-16,0-7 0 0,1-4 0 0,0-4-2 16,3-5-1-16,-2-7 0 0,2-1 1 15,2-3 7-15,4-3 2 0,3 0 0 0,6-2 1 16,4-6-8-16,5-6-2 0,5-5-12 0,2-2-30 16,4-2-43-16,0-2-68 0,3 0-105 0,0 0-209 15,-10 5-547-15,-13 6-585 0</inkml:trace>
  <inkml:trace contextRef="#ctx0" brushRef="#br0" timeOffset="298099.2153">14633 6579 2666 0,'0'0'137'0,"0"0"-42"0,0 0-25 15,0 0 11-15,0 0 30 0,-117-123 17 0,94 118-15 16,-4 5-44-16,1 8-35 0,-2 10-16 0,-3 12-12 15,-1 6-2-15,2 8-1 0,2 4-5 0,0 6 3 16,5 3-2-16,2 3 0 0,2 1 0 0,2 0-3 16,5-1 1-16,3-2-1 0,7-7-1 0,2-2 0 15,0-4 0-15,9-4 1 0,2 0 1 0,1-5-3 16,3-5 2-16,1-5-1 0,0-8-1 16,-2-4 4-16,0-6 2 0,2-6 6 0,-3-2 6 15,5-4 5-15,0-8-4 0,2-3 0 0,1-7-2 16,-2-4-2-16,-3-5-2 0,1-2-3 15,1-6-6-15,-5-2-14 0,0-7-13 0,-1-4-26 16,2-5-31-16,-3-2-66 0,0-3-73 0,4 5-108 16,0 5-179-16,-4 15-261 0,-3 15-449 0</inkml:trace>
  <inkml:trace contextRef="#ctx0" brushRef="#br0" timeOffset="298497.361">15074 6582 2552 0,'0'0'244'0,"0"0"-73"0,0 0-32 15,0 0 4-15,0 0 10 0,0 0-15 0,0 0-31 16,0 0-26-16,0 0-23 0,0 0-19 16,0 0-20-16,0 0-14 0,0 0-9 0,-22-65-6 15,13 77-3-15,-3 8 8 0,-7 8 3 16,-4 7 5-16,-4 6 4 0,-4 6-6 0,0 2 1 0,-2 2-2 15,1 2 1-15,3 2 1 0,3 1-1 16,3-2 0-16,6-4-2 0,0-3 2 0,10-5 0 16,0-2 0-16,5-2 2 0,2 0-3 0,3-3 1 15,6-4-2-15,2-3-3 0,6-1 5 16,1-3-2-16,6-4 5 0,0-3 2 0,6-3-1 16,0-6 0-16,2-4-1 0,1-4 4 0,0 0-3 15,-1-6-2-15,-1-5 1 0,-1-3-6 16,0-3 4-16,0-2 4 0,-4-5-2 0,1-2 3 15,-4-3-5-15,0-3-3 0,-2-1-1 0,-4-5-8 16,1 3 0-16,-2 0-4 0,-4 1-5 0,-2 3-5 16,-4 4-13-16,1 3-19 0,-5 6-22 0,2 3-20 15,-4 4-52-15,0 5-67 0,0 0-124 16,0 3-238-16,0 1-691 0</inkml:trace>
  <inkml:trace contextRef="#ctx0" brushRef="#br0" timeOffset="298963.1858">15451 6722 1370 0,'0'0'709'15,"0"0"-518"-15,0 0 38 0,0 0-12 0,0 0 10 16,0 0-16-16,0 0-46 0,-28-157-40 16,27 152-30-16,1 4-21 0,0 1-22 0,0 0-25 15,0 0-22-15,-1 4-17 0,-1 6-8 0,-4 4 3 16,0 7 9-16,-4 8 10 0,-6 7 6 15,3 5 2-15,-5 1-1 0,1 5 0 0,1 0 3 16,-1 2-3-16,-2 1 0 0,6-2-1 0,-4 1-4 16,5-5 2-16,0-3 0 0,2-4 1 15,1-4-1-15,2-5 0 0,3-1 0 0,2-8 0 16,1-4-1-16,1-4 0 0,0-4 0 0,0-4 0 16,0-3 3-16,0 0 6 0,0 0 9 0,1 0 8 15,0-7 7-15,0 0 1 0,6-7-8 0,-3-6-12 16,4-6-10-16,1-5-5 0,2-2-4 15,-1-5 4-15,0-3-3 0,2-5 0 0,-1-6-1 16,2-6 2-16,3-3 0 0,2-1-1 0,-3 2 2 16,4 9-3-16,-6 9 1 0,1 11 3 0,-8 11 1 15,1 9-2-15,-5 6-2 0,2 4-5 0,-4 1-3 16,1 1-2-16,0 5 2 0,2 7 2 16,3 4 1-16,-1 5 3 0,2 8-2 0,-2 2 2 15,3 6 1-15,2 4 1 0,-1 2 2 0,0 3-3 16,1-1 1-16,0-1 1 0,1 2 0 0,1-5-3 15,0 0-12-15,3-4-23 0,-4 0-36 16,0-4-49-16,-1 0-59 0,-6 0-102 0,2-8-221 16,-4-10-938-16</inkml:trace>
  <inkml:trace contextRef="#ctx0" brushRef="#br0" timeOffset="299417.31">15129 7190 2569 0,'0'0'223'16,"0"0"-108"-16,0 0-31 0,0 0-36 0,0 0-13 15,0 0-16-15,0 0-13 0,0 0-5 0,0 0-3 16,148-166-4-16,-102 143-14 0,8-2-24 16,2 1-23-16,5-3-52 0,1 3-76 0,-1 0-72 15,-1 3-92-15,-3 3-25 0,-5 2 20 0,-4 2-43 16,-4 0 28-16,-4 0-27 0,-8 0 325 0,-3 1 81 15,-7 2 0-15,-7 1 0 0,-9 1 0 16,-2 1 0-16,-4 1 26 0,-5-1 691 0,1 0-11 16,-2 0-113-16,1 1-191 0,0-1-95 0,1 2-65 15,-1 3-53-15,3 0-42 0,1 3-36 0,0 0-27 16,1 0-19-16,0 0-17 0,0 0-20 16,0 0-16-16,0 2-9 0,0 2-17 0,-1 6-6 15,-3 4 7-15,0 7 4 0,-4 6 16 0,-2 5 7 16,1 5-2-16,3 0-2 0,-3 3-1 0,2-2-2 15,4-1 1-15,-2 0 1 0,3-3 0 16,1-1 5-16,1 0 3 0,0-3 3 0,0-1 0 16,7-1-1-16,-2 0-6 0,4-4-3 0,1 1-2 15,2-4 0-15,3 1 1 0,-2-2-3 16,5-3-5-16,-4-3 0 0,4-4 0 0,-1-1-3 0,0-4-2 16,2-3-20-16,0-2-37 0,2 0-37 15,1-2-65-15,3-4-94 0,0-2-152 0,-4 0-514 16,-5 4-810-16</inkml:trace>
  <inkml:trace contextRef="#ctx0" brushRef="#br0" timeOffset="299604.1869">16634 6884 2885 0,'0'0'199'0,"0"0"-36"15,0 0-39-15,0 0-27 0,0 0-16 0,0 0-20 16,0 0-18-16,0 0-22 0,0 0 0 0,0 0-4 15,0 0-1-15,0 0 3 0,0 0-8 0,-43 124-8 16,41-97-1-16,0-3 1 0,-2 1-18 16,2-2-40-16,1-1-80 0,1 1-172 0,0-7-757 15,0-5-767-15</inkml:trace>
  <inkml:trace contextRef="#ctx0" brushRef="#br0" timeOffset="300112.7695">14392 8186 2407 0,'0'0'231'0,"0"0"-135"16,0 0-32-16,0 0-22 0,0 0 17 15,0 0 17-15,0 0 0 0,0 0-18 0,0 0-2 16,0 0 7-16,0 0 8 0,0 0 13 0,28 87-12 16,-26-36-22-16,-2 7-12 0,0 6-12 0,0 7-8 15,0 2 4-15,0 4-2 0,1 1 10 0,-1 2 2 16,0 0-4-16,0-2 4 0,0-2-12 15,0-4-4-15,0-6-6 0,-3 0-5 0,0-6-4 16,1-3 0-16,1-7 2 0,1-2-4 0,0-7-3 16,0-2-9-16,2-4-32 0,5-3-41 0,3-5-65 15,1 0-128-15,-2-10-291 0,-4-6-959 0</inkml:trace>
  <inkml:trace contextRef="#ctx0" brushRef="#br0" timeOffset="300476.897">14761 8279 1853 0,'0'0'1047'0,"0"0"-941"16,0 0-30-16,0 0-44 0,122-60 21 0,-101 59 20 16,-1 1 13-16,-2 0-4 0,-6 7-21 0,-2 6-9 15,-2 2-7-15,-5 8-4 0,3 6 4 16,-2 9-5-16,0 10-5 0,0 9-5 0,-2 6-11 0,0 6-6 16,2 0-4-16,-1-1-3 0,-2-1-1 15,0-1 1-15,0-3 0 0,2-2-4 0,-2-3 0 16,1-3-1-16,0-5-2 0,0-3 4 0,2-2-6 15,-1-4-5-15,-1-4-11 0,0-3-28 16,1-5-28-16,-2-1-56 0,-1-4-108 0,1-4-180 16,-1-6-632-16,0-6-712 0</inkml:trace>
  <inkml:trace contextRef="#ctx0" brushRef="#br0" timeOffset="300858.9609">13766 9264 3327 0,'0'0'72'0,"0"0"-23"0,0 0-36 16,0 0-10-16,0 0 0 0,0 0 1 0,0 0-7 15,0 0-1-15,0 0-5 0,0 0 12 0,0 0 12 16,0 0 8-16,0 0 13 0,0 0-5 0,42 43-1 15,-14-12-3-15,2 4-1 0,2 3-4 0,5 4-1 16,1 2-6-16,-1 4 0 0,2 1-3 16,1 2-2-16,1-3 4 0,-1-1-3 0,0-2 1 15,1-5-3-15,-2 0 0 0,1-8-1 0,-2-3 0 16,0-6 5-16,2-5-6 0,-2-4-2 16,2-8 0-16,0-4-3 0,1-2 3 0,2-6 1 15,-1-8 1-15,5-6-4 0,-4-4 1 0,0-6 0 16,1-3 1-16,-2-8 3 0,-6-1-3 15,3-8 1-15,-6-6-2 0,3-6-7 0,-3-4 2 16,-1-4-2-16,-2-4-3 0,-1 4-3 0,-6 3-8 16,-4 7-10-16,-2 12-24 0,-7 9-37 0,-6 10-90 15,0 9-204-15,-3 9-1258 0</inkml:trace>
  <inkml:trace contextRef="#ctx0" brushRef="#br0" timeOffset="302178.7779">13267 10631 1124 0,'0'0'418'0,"0"0"-129"0,0 0-37 16,0 0-39-16,0 0-14 0,0 0-23 0,0 0-38 16,0 0-25-16,0 0-19 0,0 0-21 0,0 0-21 15,0 0-11-15,-77-136-14 0,64 134-7 16,-1 2-2-16,-4 2-5 0,0 7 0 0,-2 5-1 15,-1 3 0-15,-1 4-2 0,-1 6 4 0,-2 4 1 16,2 2 0-16,-2 6 7 0,0-1-2 16,4 4 1-16,-1-3-2 0,1 3-4 0,4-1 1 15,5 1-7-15,2-4-5 0,6-1-3 0,3-4-4 16,1 0 1-16,4-3-1 0,4 0-1 0,6-2-3 16,2-4 2-16,8-1 1 0,3-3-2 15,4-4 2-15,5-3-15 0,4-2-42 0,5-7-49 16,2-2-87-16,2-2-131 0,-10 0-348 0,-15 0-681 0</inkml:trace>
  <inkml:trace contextRef="#ctx0" brushRef="#br0" timeOffset="302572.9255">13845 10672 2884 0,'0'0'120'0,"0"0"-10"0,0 0 3 15,0 0 5-15,0 0 5 0,0 0-21 0,0 0-38 16,0 0-21-16,-126-113-10 0,111 113-10 0,3 0-11 16,-5 7-7-16,3 5-4 0,-4 5-6 15,0 5 4-15,1 3 0 0,-3 6-2 0,2 3 4 16,0 3-1-16,-1 0 1 0,6-1-1 0,0 3 0 16,2-2-2-16,4 0-5 0,1-2 5 15,5-4-5-15,1-3 1 0,4-3-1 0,3-1-1 16,7-5 4-16,1 0 0 0,6-2 2 0,4-7 2 15,1-2-3-15,4-3 2 0,3-5-1 0,-2 0-2 16,3-5 2-16,-6-6 0 0,1-1 4 16,-3-5-1-16,0 0 3 0,-3-1-2 0,-2-4-1 0,-6-1 5 15,-1-1-1-15,-3-4 1 0,-7-3 1 0,-3-2-1 16,-1-1-1-16,-4-1 0 0,-8 1-4 16,-4 3-5-16,-3 2-4 0,-1 3-3 0,-2 3-4 15,-1 6-4-15,-2 3-2 0,2 5-1 0,2 4-3 16,0 5-15-16,3 0-26 0,3 3-55 15,2 8-78-15,3 3-72 0,5 0-182 0,3-2-302 16,2-3-522-16</inkml:trace>
  <inkml:trace contextRef="#ctx0" brushRef="#br0" timeOffset="302918.335">14105 10653 2703 0,'0'0'313'0,"0"0"-149"15,0 0-32-15,0 0-4 0,0 0-8 0,0 0-21 16,0 0-37-16,0 0-29 0,0 0-20 0,0 0-15 16,0 0-2-16,0 0 1 0,0 0 2 0,0 0 0 15,-35 65-1-15,35-31-1 0,0-1 0 16,1 4 4-16,5 0-1 0,-1 0 0 0,4 0-3 16,1-4-2-16,0 1-1 0,3-5 0 0,3-1-1 15,-2-5-2-15,3-2-1 0,2-2 1 0,-3-5 2 16,2-3 3-16,-1-7 2 0,0-2 1 15,-2-2 3-15,0 0 1 0,0-9 2 0,-2-4 3 16,2-4 1-16,-2 0 3 0,-3-2 1 0,0-3 0 16,-1-1 0-16,-3-4 2 0,-1-3-3 0,-4-2 1 15,-1-3-1-15,0-1-5 0,-6 0-3 16,-1 0-2-16,-3 3-2 0,-1 2-2 0,1 3 0 16,-3 5-11-16,1 5-7 0,2 4-14 0,-1 4-26 15,4 7-51-15,1 3-133 0,-1 5-220 16,5 3-754-16,0-1-437 0</inkml:trace>
  <inkml:trace contextRef="#ctx0" brushRef="#br0" timeOffset="303592.1821">14652 10866 0 0,'0'0'216'0,"0"0"-173"0,0 0 83 0,0 0 108 15,0 0 119-15,0 0 65 0,0 0-35 0,0 0-75 16,25-168-84-16,-13 150-64 0,0-1-33 15,3 0-11-15,-4 5-4 0,0-2 2 0,-2 2 4 16,-3 5-3-16,0 0-13 0,-3 4-13 0,-2 2-19 16,1 1-22-16,-2 2-14 0,0 0-23 15,0 6-12-15,0 7-2 0,0 5 4 0,0 10 10 16,0 4 4-16,0 7 4 0,3 2-4 0,-1 5-1 16,-1 0-3-16,1 1-1 0,2 0-3 0,-2-4 1 15,0-5-1-15,-1-4 0 0,0-3-3 0,0-4 0 16,2-2-1-16,-2-4-4 0,0-6 5 0,0-1-3 15,0-6 3-15,-1-2-2 0,0-3 2 16,1-1 3-16,-1-2 3 0,0 0 12 0,1 0 0 16,-1 0 6-16,1-2 7 0,-1-3-3 0,0-4-3 15,3-5-6-15,-3-2-10 0,0-4-8 0,0-5 0 16,0 1-4-16,0-2 1 0,0-4-1 16,2-2-1-16,-1-2-1 0,0-4 0 0,0-2-2 15,3-1 1-15,0-3 1 0,-1 0-2 0,5 2 6 16,-2 3-7-16,0 3-1 0,2 6-2 0,-1 4-2 15,-1 4 0-15,3 6-5 0,0 2 0 16,0 4-7-16,1 3 5 0,0 2 3 0,2 3 0 16,0 2 5-16,3 0 0 0,-1 4 0 0,-2 3-2 15,3 3 1-15,-2 0-4 0,-2 4-2 0,-1 3-3 16,-1 0 0-16,-5 3-1 0,1 0 0 16,-5 3 2-16,0 1-1 0,-1 1-6 0,-7 1-1 15,-1 0 2-15,-4-1 0 0,-2-1 14 0,0 1 4 16,-3-2 4-16,0-2 1 0,2-1-4 0,-1-1-12 15,2-1-21-15,1-1-24 0,3-4-49 0,2-2-50 16,5-1-49-16,3-3-73 0,1 0-228 16,0-3-352-16,0-2-366 0</inkml:trace>
  <inkml:trace contextRef="#ctx0" brushRef="#br0" timeOffset="303936.3134">15356 10561 2162 0,'0'0'459'16,"0"0"-255"-16,0 0-33 0,0 0-36 0,0 0-26 16,0 0-37-16,0 0-29 0,0 0-8 0,0 0 2 15,0 0 2-15,0 0-5 0,-131 126-7 0,111-92-6 16,0 1-6-16,2 0-4 0,1 1 0 16,3-1-4-16,5-1-3 0,0 0-1 0,6-4-4 15,1 0 0-15,2-6 0 0,3 0-1 0,5-3 0 16,3-1 1-16,2-4-1 0,3-2 2 0,-1-2-1 15,3-5 0-15,1-3 1 0,1-4 0 16,-1 0-2-16,2-1 0 0,0-9 0 0,-1-2-1 16,1 0 3-16,-1-5 1 0,-5 0 0 0,2-3 2 15,-6-2 0-15,-1-3-2 0,-2-3 3 16,-5-3-3-16,-3-1-5 0,0-4-6 0,-9 2-9 0,-1-1-11 16,-2 2-10-16,-7 1 2 0,4 3-6 15,-5 4-3-15,0 3-11 0,1 7-25 0,0 4-23 16,2 4-31-16,4 4-52 0,3 3-118 0,2 0-230 15,5 0-412-15,1 3-45 0</inkml:trace>
  <inkml:trace contextRef="#ctx0" brushRef="#br0" timeOffset="304794.2311">15631 10507 2989 0,'0'0'165'15,"0"0"-9"-15,0 0-15 0,0 0-2 0,0 0-15 16,0 0-23-16,0 0-26 0,0 0-20 16,0 0-13-16,0 0-18 0,0 0-13 0,0 0-10 15,0 0-7-15,-24-119-4 0,24 127-4 0,0 2 5 16,3 7 3-16,-2 5 4 0,0 2 3 0,-1 4-2 16,0-1 1-16,0 1-1 0,0 0 1 0,-1-4 1 15,-3 0 1-15,2-3 1 0,0-3 1 16,0-1 1-16,-4-1 0 0,4-5-1 0,0 0 6 15,0-3-4-15,-2-3 4 0,3-2 0 0,1 0-3 16,0-3 4-16,0 1 0 0,0-1 2 0,0 0-2 16,0 0-4-16,0 0-7 0,0 0 0 15,0 0 0-15,0 0 0 0,0 0 0 0,0 0 0 16,0 0 0-16,0 0 0 0,0 2 0 0,0-1 0 16,0 1 0-16,0 1 0 0,0 0 0 15,0 2 0-15,0-2 0 0,0 2 0 0,0 1 0 16,0 0 0-16,0 1 0 0,-1 2 0 0,0 2 0 15,-1 1 0-15,-1 2 0 0,1 4 0 16,1-1 0-16,0 2 0 0,0 1 0 0,0 0 0 16,1-2 0-16,0-1 0 0,0-1 0 0,0-2 0 15,0 0 0-15,0-1 0 0,0-1 0 0,0-1 0 16,0-3 0-16,0-4 0 0,0-1 0 0,0 1 0 16,0-4 0-16,0 1 0 0,0-1 0 15,0 0 0-15,0 0 0 0,0 0 0 0,0 0 0 16,0 0 0-16,0 0 0 0,0 0 0 0,0-5 0 15,0-1 0-15,-1-1 0 0,-3-3 0 0,3-2 0 16,0 0 0-16,0-3 0 0,1-2 0 0,0-2 0 16,0-3 0-16,0-3 0 0,0-2 0 15,0-1 0-15,1-3 0 0,1-2 0 0,3 0 0 16,-3-1 0-16,-1 2 0 0,1 1 0 0,2 1 0 16,-2 6 0-16,0 3 0 0,-1 4 0 15,3 3 0-15,-3 4 0 0,1 2 0 0,-1 2 0 16,0 1 0-16,0 3 0 0,-1 1 0 0,1-1 0 15,3 2 0-15,-4 0 0 0,1 0 0 0,-1 0 0 16,0 0 0-16,1 3 0 0,1 4 0 16,0 4 0-16,4 1 0 0,-2 4 0 0,4 4 0 15,1 1 0-15,0 3 0 0,2-1 0 0,2 2 0 16,-2 0 0-16,4 0 0 0,-2 1 0 0,0-1 0 16,3-1 0-16,-4-2 0 0,2 0 0 0,-1-5 0 15,-3-1 0-15,0-1 0 0,-4-4 0 16,0-1 0-16,-3-4 0 0,-1-5 0 0,3 1 0 15,-5-2 0-15,1 0 0 0,-1 0 0 0,1-2 0 16,0-2 0-16,0-4 0 0,4-1 0 0,-2-4 0 16,-1-1 0-16,2-1 0 0,-2-3 0 15,0-1 0-15,-1-1 0 0,-1 0 0 0,0 1 0 16,0 0 0-16,0 0 0 0,0 4 0 0,-2 0-47 16,0 3-29-16,-2 1-16 0,2 5-21 0,2 3-37 15,0 1-79-15,0 2-105 0,-1 0-219 16,1 2-296-16,0 1-366 0</inkml:trace>
  <inkml:trace contextRef="#ctx0" brushRef="#br0" timeOffset="306191.9057">15962 10595 1382 0,'0'0'548'15,"0"0"-255"-15,0 0-35 0,0 0-22 16,0 0-10-16,0 0-30 0,0 0-40 0,0 0-35 16,0 0-26-16,0 0-17 0,0 0-19 0,0 0-16 15,0 0-13-15,0 0-8 0,-62-94-9 16,62 94-4-16,0 0-5 0,0 0-2 0,0 5-2 15,0 0 0-15,0 5 3 0,0 4 3 0,-1 7 9 16,-3 6 1-16,-2 4 8 0,1 2 2 0,-2 3 1 16,-2 2 1-16,0 2-8 0,4-1-5 0,-1 2-4 15,-2-2-2-15,6-2-1 0,-1-3-4 16,2-3 0-16,1-3-5 0,0-6 3 0,0-3 1 16,0-2 0-16,1-5-1 0,2-3-1 0,-1-1 0 15,4-4-1-15,-4-1 1 0,-1-3 2 0,1 0 2 16,1 0 3-16,-2 0 4 0,-1 0 3 0,1 0 4 15,0 0 1-15,0-4-6 0,0-6-14 16,4 0 0-16,-1-4 0 0,-2-3 0 0,5 0 0 16,-4-4 0-16,3 0 0 0,-3-4 0 0,4-2 0 15,-2 2 0-15,4 0 0 0,-2 2 0 16,-2 0 0-16,3 3 0 0,2 0 0 0,-2 3 0 16,-1 2 0-16,-1 1 0 0,3 3 0 0,-3 2 0 15,-2 0 0-15,-1 1 0 0,3 2 0 0,-4 0 0 16,3 0 0-16,-3 0 0 0,1 1 0 15,-1-1 0-15,2 2 0 0,-2-3 0 0,0 3 0 16,-1-1 0-16,3 0 0 0,-2 1 0 0,1-1 0 16,-2 0 0-16,3-1 0 0,-2 2 0 0,2-2 0 15,-2 0 0-15,2 1 0 0,-1 2 0 16,-2-1 0-16,4-1 0 0,-3 0 0 0,0 1 0 16,0-1 0-16,2 0 0 0,-1 1 0 0,-1-1 0 15,0-1 0-15,1 1 0 0,-1 0 0 0,-1 1 0 16,0 0 0-16,0-1 0 0,-1 2 0 15,0-1 0-15,0 0 0 0,0 0 0 0,0 2 0 0,0-1 0 16,0 2 0-16,0-1 0 0,0 2 0 16,0 0 0-16,0 0 0 0,0 0 0 0,0 0 0 15,0 0 0-15,0 0 0 0,0 0 0 16,0 0 0-16,0 0 0 0,0 0 0 0,0 0 0 16,0 0 0-16,0 0 0 0,0 0 0 0,0 0 0 15,0 0 0-15,0 0 0 0,0 0 0 0,0 0 0 16,0 0 0-16,0 0 0 0,0 0 0 15,0 2 0-15,0-1 0 0,0 2 0 0,0 3 0 16,0 2 0-16,0 4 0 0,0 2 0 0,0 3 0 16,0 0 0-16,0 1 0 0,1 2 0 0,3 2 0 15,-1-2 0-15,0 1 0 0,3 0 0 16,0 1 0-16,1-2 0 0,2 0 0 0,0 0 0 16,1 0 0-16,-1-1 0 0,1-3 0 0,1-1 0 15,-2 2 0-15,1-3 0 0,0 0 0 0,0-2 0 16,0-3 0-16,1-1 0 0,-1-3 0 0,1-2 0 15,2 0 0-15,-1 0 0 0,5-2 0 0,-3-1 0 16,4 0 0-16,-2 0 0 0,-1-4 0 16,-3-2 0-16,3-2 0 0,-5-3 0 0,-1-1 0 15,-4-3 0-15,3-2 0 0,-5-2 0 0,0-2 0 16,-1-2 0-16,-2-3 0 0,0-1 0 16,-2-3 0-16,-3 1 0 0,-5-2 0 0,1 3 0 15,0 1 0-15,-1 3 0 0,2 2-45 0,1 5-31 16,0 4-15-16,5 6-28 0,0 3-48 0,2 2-122 15,0 2-260-15,0 0-449 0,0 0-607 0</inkml:trace>
  <inkml:trace contextRef="#ctx0" brushRef="#br0" timeOffset="306662.1377">16705 10466 2390 0,'0'0'263'15,"0"0"-50"-15,0 0-3 0,0 0-15 0,0 0-14 0,0 0-37 16,0 0-33-16,0 0-18 0,0 0-20 16,0 0-14-16,0 0-14 0,0 0-10 0,0 0-3 15,4-118-3-15,-4 118-7 0,-1 0-22 0,1 0 0 16,-3 0 0-16,1 0 0 0,1 0 0 16,0 1 0-16,-2 5 0 0,-3 4 0 0,-4 4 0 15,-2 3 0-15,-1 4 0 0,-4 2 0 0,0 2 0 16,3 0 0-16,1-1 0 0,0 0 0 0,5-3 0 15,2 1 0-15,2 0 0 0,0-4 0 0,3-1 0 16,1 0 0-16,0-2 0 0,7 2 0 16,-1-1 0-16,4-1 0 0,3-2 0 0,1 3 0 15,5-2 0-15,1 1 0 0,2-1 0 0,0 1 0 16,6 1 0-16,0-1 0 0,0 1 0 16,2 0 0-16,-1 4 0 0,1 0 0 0,-1 2 0 15,0-1 0-15,-4 2 0 0,-1 0 0 0,-3-2 0 16,-3 1 0-16,-5-2 0 0,-3-1 0 15,-5-5 0-15,-2 2 0 0,-3-2 0 0,0 0 0 0,-6-2 0 16,-3 2 0-16,-2-1 0 0,-6 0 0 16,-6-2 0-16,-2-4 0 0,-6 0 0 0,-6-4 0 15,-4-2 0-15,-6-1 0 0,-1 0 0 0,-8-1 0 16,-2-5 0-16,-5-2-42 0,-1-2-30 0,-4 0-23 16,4-3-19-16,1 5-21 0,3-2-55 15,4 3-67-15,9 0-173 0,11 4-515 0,14 0-766 0</inkml:trace>
  <inkml:trace contextRef="#ctx0" brushRef="#br0" timeOffset="310072.7275">12759 11712 2201 0,'0'0'90'0,"0"0"-75"0,0 0-6 0,-120-6-4 16,101 6 6-16,5 0 14 0,5 0 38 15,5 0 46-15,3 0 38 0,1 0 29 0,0 0-25 16,4 0-36-16,6 0-38 0,8 0-35 0,8 0-3 16,12-2 4-16,16-2 8 0,15 0 3 0,16-2-4 15,16-4-7-15,13 1-5 0,16 0-6 16,9-1-2-16,13 3-5 0,10 2 0 0,8 2 2 16,6 0-2-16,5 3 3 0,2 0-5 0,2 0-1 15,3 0-3-15,-2 0-3 0,-2 3-1 16,-4 0-5-16,-5-1 3 0,-3 1-4 0,-8-3 3 15,-1 0 4-15,-8 0-7 0,-5 0 3 0,-2-5 0 16,-8-4-1-16,-11-3 6 0,-6-3-4 0,-11-4 0 16,-13-1-2-16,-11-1-6 0,-15-1 2 15,-13 4-1-15,-13-1-1 0,-10 4 0 0,-13 1 4 16,-8 0 4-16,-8 3-3 0,-6-1 3 0,-2 1-12 16,-1-1-3-16,-7 0-2 0,-2 1-6 0,-5-1-6 15,-10 1-10-15,-1 3-8 0,-11 2-15 0,-6 1-16 16,-9 5-22-16,-7 0-24 0,-6 0-36 15,-8 4-48-15,-3 5-57 0,-6 2-128 0,16-2-366 16,22-3-577-16</inkml:trace>
  <inkml:trace contextRef="#ctx0" brushRef="#br0" timeOffset="310719.9904">13069 12638 0 0,'0'0'322'0,"0"0"159"0,0 0-28 0,0 0-50 16,0 0-60-16,0 0-89 0,0 0-62 15,0 0-36-15,0 0-23 0,0 0-28 0,0 0-22 16,0 0-26-16,0 0-19 0,0 0 1 0,-14-32 1 16,15 50 10-16,1 6 11 0,0 6-7 0,1 6-10 15,-3 3-8-15,0 4-12 0,0 0-8 16,0-2-3-16,0-2-4 0,-4-4-3 0,1-3-2 16,1-3 0-16,1-1-2 0,0-3-1 0,-1-6-1 15,1-2-2-15,1-4 2 0,0-4 0 0,0-3 2 16,0-3 2-16,0-3-1 0,0 0 5 15,0 0 5-15,0 0 11 0,0 0 2 0,1-7 0 16,-1-4-5-16,0-5-10 0,0-6-3 0,0-2-2 16,0-5 2-16,0-6 1 0,0-2-4 0,0-4-1 15,0-6-4-15,0-3-2 0,0-4 3 16,0-5 1-16,3-3 0 0,-2-3 0 0,3 3-1 16,0 0-1-16,-1 8 1 0,1 8 3 0,1 9-2 15,-4 12-3-15,3 4-2 0,0 7-7 0,-2 7-4 16,5 0-1-16,-2 6 3 0,6-1 4 0,4 2 2 15,3 2 3-15,2 6-1 0,5 3 2 16,3 4 3-16,3 4 2 0,1 2-2 0,1 2 1 16,3 3-3-16,-2 3 0 0,2 0-1 0,-3 2 0 15,-3 1-4-15,-3 4-3 0,-4-1-9 0,-2 2-8 16,-8 1-4-16,-2-1-7 0,-4-1-4 0,-6-1 0 16,-1-2 7-16,-10-2 12 0,-6 0 14 15,-6-2 11-15,-2-3-1 0,-7 0 3 0,-7-3-2 16,-1-3-3-16,0-3 4 0,0-1-2 0,0-5 1 15,2 0 2-15,5-2-5 0,3-1-4 16,7-3-9-16,7-4-36 0,6-1-79 0,5 0-97 16,4-3-355-16,3-3-436 0,2 0-259 0</inkml:trace>
  <inkml:trace contextRef="#ctx0" brushRef="#br0" timeOffset="310929.1464">14001 12324 2678 0,'0'0'76'16,"0"0"-42"-16,0 0-41 0,0 0 24 0,0 0 49 16,0 0 27-16,0 0-1 0,0 0-10 0,0 0-17 15,-22 159-14-15,16-125-8 0,-2 1-10 0,1-1-7 16,2-1-11-16,1 1-5 0,2-1-5 16,1-5-3-16,0 0-2 0,1-2-4 0,0-3-10 15,0-1-23-15,2-2-45 0,0-5-54 0,2 0-49 16,1-4-73-16,-1-3-157 0,1-2-334 0,-3-4-466 0</inkml:trace>
  <inkml:trace contextRef="#ctx0" brushRef="#br0" timeOffset="311457.0537">13930 12282 22 0,'0'0'192'16,"0"0"-84"-16,0 0-48 0,21-166-40 0,-10 140-17 15,3 9-12-15,-2 6-11 0,2 7-4 0,2 4 0 16,1 0-1-16,2 8-1 0,4 5-8 0,1 5-8 15,3 4-8-15,-2 3-3 0,3-1-3 0,3 4 14 16,-1-2 42-16,3 1 0 0,3-2 0 16,-2-2 0-16,4-2 0 0,-3-4 0 0,2-3 0 15,-5-1 0-15,0-7 146 0,-3-2 128 0,-1-4 118 16,-6 0 54-16,-2-3 14 0,-8-4-77 0,-2-3-93 16,-2 3-45-16,-7-4-33 0,-1 0-19 0,0 0-35 15,-8-2-36-15,-2 0-36 0,-2 1-34 16,-6 0-16-16,0 2-15 0,-6 3-6 0,0-1-4 15,-4 5 0-15,-3 2-3 0,2 1-2 0,-1 0-1 16,4 0-2-16,-1 4 0 0,5 2 0 16,3 0-1-16,3 4-2 0,4-1-5 0,5 0-1 15,2 2-4-15,3 0-5 0,2 0 3 0,0 0 0 16,3 2 2-16,6 1 4 0,1-2 2 0,2 2 4 16,5-2 2-16,3 0 1 0,3-1 0 15,4 0-1-15,-2 0 0 0,6-1 0 0,5 3-1 16,-3 0 1-16,6 3 0 0,0-2-2 0,-1 3 2 15,3-2-2-15,-3 1 0 0,0 1 2 16,-4 0-2-16,3 1-2 0,-7-3 1 0,-6 1 0 16,0 0 2-16,-8-1 0 0,-5-2-3 0,-3-2 0 15,-7-4 1-15,-1 0 6 0,-4 1 6 0,-11 1 5 16,-5 1-2-16,-6 0-2 0,-6 0-4 16,-8-2-6-16,-5-1 3 0,1 0-3 0,-5-2 0 0,2 0 1 15,0-1-2-15,1 1-3 0,3-2 0 16,3 2 0-16,7-2-3 0,2 0-6 0,7-3-9 15,9 0-20-15,5 0-60 0,8 0-91 0,2-2-130 16,10-5-252-16,0 0-417 0,-1 3-350 0</inkml:trace>
  <inkml:trace contextRef="#ctx0" brushRef="#br0" timeOffset="311750.1721">15402 12072 2941 0,'0'0'166'15,"0"0"-26"-15,0 0-60 0,0 0-16 0,0 0-9 16,0 0-14-16,0 0-9 0,0 0-1 16,-116-16-4-16,87 30-1 0,-1 6-3 0,-1 3-4 15,0 3 1-15,0 4-2 0,1 3-1 0,3 3-3 16,4 3-2-16,3 1-2 0,3 2-6 0,5-1 1 16,4-1-2-16,6-4 0 0,2 2 3 0,1-5-2 15,9-1 3-15,6 1-2 0,0-6 2 0,9 0 0 16,4-4 0-16,3-5-1 0,5-3 0 15,6-3 0-15,1-4-4 0,6-5 3 0,1-3-1 16,3 0-2-16,3-6 7 0,-3-2-7 0,2-2-5 16,-5-3-6-16,-1 1-24 0,-6-3-19 15,-2 0-37-15,-3-3-54 0,-5 1-72 0,1 0-131 16,-12 3-451-16,-10 4-946 0</inkml:trace>
  <inkml:trace contextRef="#ctx0" brushRef="#br0" timeOffset="313511.7986">12662 13559 1278 0,'0'0'332'0,"0"0"-34"0,0 0-66 16,0 0-39-16,0 0-9 0,-4-165-18 0,4 150-13 0,0 1-11 15,1 5-18-15,0 5-22 0,-1 2-35 0,0 2-27 16,2 0-28-16,-2 9-12 0,1 5 0 15,2 9 6-15,-2 8 11 0,1 10 2 0,1 8-3 16,-1 6-3-16,-2 5-3 0,0 4-3 0,0 1 3 16,-5 1-3-16,0 0 2 0,-2 3 3 15,-1-3-1-15,-2-5-3 0,1-2-3 0,1-5-4 16,-1-4-5-16,1 1 4 0,-1-3 0 0,4-4 2 16,1-4 1-16,3-3-2 0,1-6 0 0,0-7-2 15,0-3 0-15,3-4 2 0,3-4 0 16,-3-4 0-16,4-4 2 0,-3-2 0 0,5-3 1 15,0 0 1-15,3 0 4 0,6-5-1 0,0-4-2 16,4-5 1-16,1-2-4 0,5-2 0 0,0-1 1 16,4-3-2-16,0 0 0 0,1-1-6 0,4 2-3 15,-3-1-9-15,2 2-30 0,-2 2-52 0,-1 0-62 16,0 2-67-16,-3 2-125 0,-7 5-297 16,-10 3-611-16</inkml:trace>
  <inkml:trace contextRef="#ctx0" brushRef="#br0" timeOffset="313858.3354">13397 13674 1932 0,'0'0'151'0,"0"0"-7"16,0 0-31-16,0 0-4 0,0-169 29 0,-2 149 17 15,-1 6 5-15,1 5-8 0,0 2-25 0,-2 4-37 16,0-1-30-16,2 4-18 0,-3 0-18 0,0 0-13 16,-3 5-10-16,-3 5-7 0,0 9 2 15,-6 6 1-15,2 3 4 0,-4 8 0 0,1 3 2 16,2 3-3-16,0 2 2 0,0 0-1 0,2-1 0 16,2-2 2-16,3 0-3 0,1 0-1 0,5-5-1 15,3-2-1-15,0-3 0 0,3-2 1 0,7-3-3 16,4-2 0-16,2-2-1 0,4-3-1 0,2-3 0 15,5-4 0-15,2-1 0 0,3-3-3 16,4-5-4-16,1-3-11 0,2 0-14 0,1-3-32 16,1-5-38-16,-1-1-51 0,0-2-94 0,-3-1-254 15,-9 3-547-15,-9 1-53 0</inkml:trace>
  <inkml:trace contextRef="#ctx0" brushRef="#br0" timeOffset="314568.1592">13382 14042 1926 0,'0'0'342'0,"0"0"-241"0,0 0-64 0,0 0-12 16,0 0 7-16,0 0 1 0,0 0-4 0,0 0-7 16,0 0-2-16,0 0 10 0,0 0 7 0,0 0-7 15,0 0-4-15,83-23-9 0,-47 7-8 0,4-1-2 16,0-5 3-16,1-3 3 0,1-1 3 15,0-1 1-15,-2-3-2 0,1 1 0 0,-2 0-3 0,1 0 0 16,-4 0 1-16,0-1 0 0,-1 2 3 16,-4-2 3-16,-4 2-2 0,-1 3 1 0,-4 0 0 15,-3 2-2-15,-6 2 2 0,-1 1 1 0,-4 3 3 16,-1 0 2-16,-4 3 6 0,-1 4 8 16,-2 0 4-16,0 4 5 0,0 3-1 0,-1 0-5 15,0 1-6-15,-2 2-11 0,-1-1-7 0,2 1-8 16,1 0-2-16,-1 0-2 0,1 0-2 15,-1 0-1-15,0 0 0 0,1 0 0 0,1 0-1 16,0 0 1-16,0 0-1 0,-1 0 0 0,1 0 1 16,0 0 1-16,0 0 0 0,0 0 2 0,-1 0 1 15,1 0 3-15,-3 3 1 0,-2 3-1 16,1 2 0-16,-3 3-4 0,0 6-1 0,-3 8 2 16,0 5 1-16,-3 6 5 0,-1 6 2 0,-2 4 4 15,0 4 3-15,-2 1 0 0,-1 1-3 0,-2-1-5 16,2-2 0-16,0-1-2 0,3-6-1 15,-1-3 1-15,5-4-5 0,-4-6-1 0,6-2-1 16,2-6-1-16,2-4 2 0,0-5-3 0,4-3-1 16,1-4-2-16,1-4 0 0,0-1 1 0,0 0-1 15,1 0 5-15,3-3 4 0,1-3 7 0,0-3 5 16,5-5-2-16,1-4-4 0,3-5-5 0,0-5-1 16,4-2-2-16,0-4 0 0,-1-3 0 15,-1-5-4-15,3-2 2 0,-4-4-1 0,1-1-1 16,-1-1 2-16,1 0-4 0,0 0 2 0,-2 5 0 15,1 5-2-15,0 6 2 0,-5 9-1 16,1 6-1-16,-4 7 2 0,-4 5 0 0,0 6-6 16,1 1-5-16,-2 0 2 0,0 6-4 0,4 7 6 15,-1 4 4-15,4 4 0 0,-1 5 5 16,1 5-2-16,2 2 1 0,0 3 0 0,0 2-5 16,4-1 2-16,-1 1-1 0,1-2-1 0,1 0-1 15,0-2-7-15,0 0-10 0,1-3-20 0,-3-2-21 16,2-2-38-16,-4 0-53 0,0-3-69 15,-5-1-69-15,-3 0-133 0,-1-6-368 0,-1-8-569 0</inkml:trace>
  <inkml:trace contextRef="#ctx0" brushRef="#br0" timeOffset="315082.6717">13742 14266 1858 0,'0'0'962'0,"0"0"-929"0,0 0-41 0,0 0-28 16,0 0-1-16,0 0 25 0,42-164 9 16,-16 131 2-16,9 3 4 0,2-1-3 0,3 1 3 15,6-3 1-15,2 2-3 0,3 1-5 0,0 1-2 16,2 1-4-16,-1 4-4 0,0 0 4 16,-3 4-1-16,-1 4 2 0,-7 2 5 0,-7 0-1 15,-4 5 2-15,-6-1 2 0,-8 6 1 0,-5 2 2 16,-3 2-1-16,-7 0 1 0,0 5 4 15,-1 7 9-15,0 4 11 0,0 6 15 0,0 3 11 16,-1 5 4-16,-1 2 7 0,-1 1-7 0,1 3-5 16,1-1-1-16,1 1-5 0,0-5 0 0,0 2-6 15,0-3-4-15,1 0-10 0,4-2-4 0,-3-3-6 16,3 0-7-16,0-3 1 0,2-4-1 16,-2-1-3-16,2-2 2 0,-4-4-3 0,4-2 0 15,-5-1 1-15,3-5 0 0,-2 0 1 0,-2-3 4 16,0 0 8-16,-1 0 8 0,0 0 9 0,0-1 9 15,0-6-4-15,0-5-3 0,-1-2-9 0,-3-6-9 16,-1-3-1-16,-1-3-3 0,0-2 0 16,-2-4-2-16,0 0 0 0,3-3 0 0,-2-4-4 15,5 0 1-15,0-5-3 0,0 0-1 0,2-4-1 16,0-1-3-16,5 0-1 0,0 0-2 0,2 0 1 16,4 3-2-16,1 1-3 0,2 6 0 15,-2 0-7-15,6 9-5 0,-4 2-6 0,5 6-15 16,-1 7-21-16,-1 3-44 0,-1 6-47 0,3 6-51 15,-1 0-31-15,-4 11-72 0,4 5-195 16,-7-1-299-16,-4-2-506 0</inkml:trace>
  <inkml:trace contextRef="#ctx0" brushRef="#br0" timeOffset="315495.9576">14540 14027 2223 0,'0'0'258'0,"0"0"-124"15,0 0-44-15,0 0 2 0,0 0 5 0,0 0-9 16,0 0-31-16,0 0-25 0,0 0-11 0,0 0-5 16,0 0-1-16,65-172-6 0,-32 143-5 15,7-4-5-15,1-1-3 0,1-1-3 0,7-2-1 16,-1-1 1-16,-1 3-3 0,1 0 2 0,-4 2 2 16,0 4 1-16,-3 5 2 0,-6 2 3 15,-3 4 1-15,-2 3 2 0,-3 1 3 0,-6 3 2 16,-1 1 1-16,-6 4 2 0,-3 3-1 0,-3 3 1 15,-1 0 2-15,-5 0 8 0,-1 3 10 0,-1 7 14 16,0 2 17-16,0 7 8 0,0 3 1 16,-3 6-6-16,-3 5-9 0,2 3-8 0,-4 3-9 15,1 0-4-15,1 5-7 0,-2-3-7 0,1 0-3 16,2 1-2-16,-1-1-1 0,3 1-1 16,0-4-1-16,2-1-5 0,1-4-1 0,0 0-2 15,0-4-1-15,5-2 2 0,3-2-3 0,2 0 0 16,2-3-2-16,2-1-3 0,4-3 3 0,3-2 0 15,5-3 3-15,-1-2-4 0,4-4 1 0,2-2-4 16,0-3-1-16,4-2-1 0,-2 0-15 0,0-2-14 16,2-3-25-16,-3-1-29 0,0-2-27 15,-1 1-41-15,0-2-69 0,-2 0-138 0,-6 0-343 16,-11 4-537-16</inkml:trace>
  <inkml:trace contextRef="#ctx0" brushRef="#br0" timeOffset="315785.8171">16195 13425 1944 0,'0'0'250'0,"0"0"-44"16,0 0-42-16,0 0 12 0,0 0 7 15,0 0-15-15,0 0-34 0,0 0-40 0,-117-34-22 16,89 50-10-16,-1 5-10 0,-2 5-4 0,0 5-3 16,0 5-4-16,-1 2-4 0,1 3-4 0,1 4-5 15,2 0-11-15,6 2-2 0,2-1-5 16,2 0-2-16,7-2 2 0,2-3-5 0,3-2-1 15,3-5-4-15,3-4-4 0,6-2 4 0,3-4 0 16,2-2-1-16,3-3 6 0,4-2-5 0,3-5 0 16,2-3 2-16,6-3 1 0,1-3-1 15,2-3 3-15,3 0-2 0,-1-5-6 0,2-2 6 16,-2-2-5-16,-1-3 4 0,2-1-2 0,-3 1-8 16,-3-2-10-16,-4-2-29 0,1 2-38 0,-4-3-67 15,-2 0-121-15,-6 3-278 0,-4 4-1042 0</inkml:trace>
  <inkml:trace contextRef="#ctx0" brushRef="#br0" timeOffset="315973.7053">15824 13906 2921 0,'0'0'240'0,"0"0"-179"16,0 0-44-16,0 0-6 0,0 0 7 0,0 0 20 15,0 0-1-15,0 0-14 0,0 0-10 0,137-62-8 16,-95 54-5-16,6-1-9 0,2 0-17 0,0 0-49 16,3-2-141-16,-14 2-324 0,-15 4-804 0</inkml:trace>
  <inkml:trace contextRef="#ctx0" brushRef="#br0" timeOffset="316386.3295">16541 13472 3548 0,'0'0'10'0,"0"0"-20"0,0 0-18 15,0 0 0-15,0 0 5 0,0 0 15 0,0 0 4 16,0 0 5-16,0 0 7 0,0 0 0 0,0 0 1 16,0 0-2-16,103-162-1 0,-65 153-1 15,2 0-1-15,0 0 1 0,2 1-1 0,0-2-3 16,0 3 0-16,-3 1 1 0,-3-1-2 0,-5 3 3 16,-5 1-1-16,-6 1-1 0,-3 2-3 0,-7 0 1 15,-4 0-2-15,-4 6-2 0,-1 5 3 0,-1 3-2 16,0 8 7-16,-2 6 3 0,-4 10 4 15,1 3-1-15,-4 7 1 0,-2 4-2 0,1 3-4 16,0 1 4-16,0 6-4 0,1-2 5 0,1 0-3 16,2-2-3-16,3-1 0 0,0-5-4 0,3-1-3 15,0-5-5-15,2-5-10 0,5-1-31 16,2-5-56-16,2-2-77 0,4-3-132 0,-1-10-431 16,-5-6-765-16</inkml:trace>
  <inkml:trace contextRef="#ctx0" brushRef="#br0" timeOffset="316764.1528">17623 13566 1815 0,'0'0'866'0,"0"0"-763"0,0 0 7 0,-44-159-8 16,28 131 16-16,-2 7 10 0,-2 4-5 0,-4 1-22 15,-3 5-24-15,-4 4-20 0,-2 2-18 0,-4 4-15 16,2 1-9-16,-1 1-5 0,5 10-5 0,1 3-5 15,7 3-5-15,3 4-2 0,5 4-2 16,3 4-2-16,7 4 2 0,3 0 3 0,2 6 1 16,6-1 4-16,5 0-3 0,11 2 1 0,5 0 1 15,8-2 6-15,5 1-2 0,6 0-2 0,3 0-1 16,1-1-7-16,-3-1 0 0,1-3 6 16,0-2-1-16,-4-3 1 0,-1-1 3 0,-5-2-1 15,-3 0 0-15,-6-3-1 0,-2 0 3 0,-6-2-1 16,-2-2 0-16,-8-1 4 0,-3-4-3 15,-6-1 2-15,-2-3 3 0,-10-1 6 0,-5 1 0 16,-10-1 4-16,-11 0-2 0,-12-1-8 0,-12-3-3 16,-12-4-10-16,-12-1-15 0,-9 0-10 0,-7-6-9 15,-4-7-3-15,-1 0-10 0,3-5-41 16,-2-2-107-16,2-5-193 0,25 3-582 0,27 8-772 0</inkml:trace>
  <inkml:trace contextRef="#ctx0" brushRef="#br0" timeOffset="317629.8683">13788 7939 1612 0,'0'0'12'0,"0"0"-22"16,0 0-11-16,0 0-33 0,-105 177-14 0,106-149 31 16,14-2 26-16,9-3 69 0,7-2 55 0,10-3 21 15,11-5 43-15,11-3 8 0,15-4-5 0,14-6-24 16,13 0-38-16,13-9-26 0,15-4-18 16,8-1-12-16,12-1-12 0,11-2-6 0,7-1-5 15,9-1-8-15,5 1 4 0,5-2-3 0,5-1-4 16,-2-1 0-16,1-1-7 0,-2 0-3 15,-5 0 1-15,-5-2 3 0,-6 1 11 0,-11-1 7 16,-11 2 6-16,-10 1 0 0,-13 0-6 0,-12-3-7 16,-13 0-7-16,-14-2-3 0,-11-2-5 0,-12-2 0 15,-11-3 3-15,-12-3-2 0,-7-1 7 16,-11-3 4-16,-10-5-1 0,-8-3-9 0,-7-6-7 16,-7-1-16-16,-13-7-12 0,-13-4 1 0,-11-4-4 15,-16-4 5-15,-10-2 5 0,-15-3 1 16,-14 0 2-16,-14 1-1 0,-12 0 0 0,-12 3 4 0,-13 5-4 15,-10 4 3-15,-6 4 3 0,-8 5-1 16,-10 7 2-16,-5 6 2 0,-8 8-4 0,-7 10-2 16,-5 5 3-16,-8 8-3 0,-6 10 3 0,-2 4 2 15,-3 7-6-15,-4 14 1 0,-2 4 1 0,0 9-1 16,6 7 1-16,2 7 2 0,10 6-2 0,9 4 2 16,13 3 3-16,15 6-1 0,15 0 4 15,20 2 1-15,19 0-3 0,20 2 3 0,19-2-1 16,18 3-4-16,18-1 2 0,12-1-3 0,17 4 0 15,14 4 4-15,11 7 0 0,23 4 1 16,12 1 2-16,23 6-1 0,16 0 2 0,20 1 2 16,22 1 0-16,19-3-1 0,18-3-1 0,21-1-3 15,11-2-1-15,13-2 3 0,10-1-1 16,11-1 1-16,5-3 0 0,3-5-7 0,6-6 6 16,-3-5-1-16,1-6 2 0,-10-8 4 0,-4-6-4 15,-6-8 1-15,-11-5-5 0,-13-11-2 0,-11-3 3 16,-10-7 1-16,-14-6 1 0,-17-6 1 15,-16 0-4-15,-14-7 0 0,-15-9-1 0,-16-4 4 16,-14-2 1-16,-13-6 0 0,-16-3 2 0,-11-3-6 16,-12-4 3-16,-9-4-8 0,-6-5-11 0,-11-4-20 15,-10-2-40-15,-9-3-45 0,-9 2-87 0,-11 5-119 16,-5 1-239-16,11 13-663 0,13 14-27 0</inkml:trace>
  <inkml:trace contextRef="#ctx0" brushRef="#br0" timeOffset="317818.9218">17680 8053 0 0,'0'0'188'0,"0"0"1841"0,0 0-151 0,0 0-1878 15,0 0-109-15,0 0-320 0,0 0-1506 0</inkml:trace>
  <inkml:trace contextRef="#ctx0" brushRef="#br0" timeOffset="320020.6551">17538 7655 1280 0,'0'0'10'0,"0"0"-25"0,0 0-32 15,0 0 31-15,0 0 45 0,0 0 34 16,0 0 57-16,0 0 51 0,0 0 22 0,119 119-6 16,-84-106-35-16,4-3-39 0,5-3-23 0,7-4-15 15,6-3-9-15,7-3-6 0,5-11-5 16,6-3 0-16,4-5-1 0,3-4-2 0,0-5 2 15,2-3-6-15,1-4 0 0,1-4 2 0,-3-6-4 16,-1-6 3-16,-2-6 0 0,-5-3-2 16,-3-8 4-16,-3-1 0 0,-8-6 0 0,-8-7-5 15,-4-6-3-15,-9-8-4 0,-8-1-2 0,-10-2-4 16,-8 4-4-16,-8 2-5 0,-6 6-5 0,-8 5-4 16,-7 5-3-16,-8 4-3 0,-3 4 0 15,-2 3 2-15,-3 6 3 0,-3 6-1 0,3 7-2 16,-3 6-4-16,4 9-1 0,3 6-2 0,5 7-2 15,4 8-2-15,7 6-4 0,1 3-2 0,6 2-1 16,0 3-3-16,2 0-6 0,2 2-6 0,-3 7-4 16,2 6-2-16,0 3 4 0,1 4 0 15,0 2 2-15,2 2-3 0,6 1-11 0,2 0-17 16,3-1-47-16,3 1-56 0,1-3-52 0,3-1-93 16,-2-3-207-16,-4-5-502 0,-5-5-78 0</inkml:trace>
  <inkml:trace contextRef="#ctx0" brushRef="#br0" timeOffset="330236.4675">5332 9218 0 0,'0'0'0'15,"151"17"0"-15,-50-9 0 0,11 0 0 0,3-2 0 16,9 0 0-16,8-3 0 0,10 0 0 0,8-2 0 15,10-1 0-15,5 0 0 0,8-7 0 0,8-2 0 16,1-3 0-16,8-4 0 0,-3-1 0 16,5 2 0-16,1 0 0 0,0-2 28 0,2 0 119 15,-1-2 4-15,-2 0 5 0,1 2 5 0,-3-4 15 16,-6 1 22-16,-7 0 2 0,-7-1-5 0,-6 1-26 16,-14-2-34-16,-10 3-27 0,-16 0-21 15,-12 1-21-15,-12-1-12 0,-17 4-16 0,-8-2-10 16,-14 3-7-16,-12 1-3 0,-11 0 0 0,-12 1-1 15,-9 3 2-15,-9 0 2 0,-4 0 2 16,-4-2-7-16,-5 0-18 0,-8-2-15 0,-13 1-22 16,-7 2-28-16,-16 1-54 0,-12 4-125 0,-11 3-169 15,-13 2-186-15,17 0-141 0,19 2 742 0</inkml:trace>
  <inkml:trace contextRef="#ctx0" brushRef="#br0" timeOffset="330587.151">4695 9476 1389 0,'0'0'567'0,"0"0"-565"0,0 0-24 0,0 0-22 15,153-98-7-15,-77 75-1 0,18-4-12 0,15-4 14 16,18-7 16-16,12-1 15 0,14-4 19 0,9-2 5 16,11 0 3-16,8-4 4 0,9 2 3 15,7-2 4-15,7 0 2 0,8 1 1 0,3 4 2 16,6 1-3-16,1 3-1 0,4 2-2 0,-1 4-1 16,5 5 4-16,-2 2-2 0,1 5-1 15,-3 3-4-15,-3 4-3 0,-9 2-5 0,-5 3-4 16,-13 2-1-16,-11 1 0 0,-14 1-3 0,-10 1-1 15,-17 0-7-15,-11 2-4 0,-11 2-8 0,-15-1-7 16,-13 1-15-16,-12-1-42 0,-24 1-445 16,-24-1-501-16</inkml:trace>
  <inkml:trace contextRef="#ctx0" brushRef="#br0" timeOffset="331638.1037">3020 11663 1345 0,'0'0'511'0,"0"0"-288"0,0 0-91 0,0 0-47 15,0 0-27-15,0 0-11 0,0 0-3 16,0 0-2-16,0 0 0 0,0 0 2 0,66-158-1 16,-42 138-4-16,1 1-2 0,5-2-5 0,7 1-3 15,3 0-4-15,4-1-7 0,4 3-5 0,0-1-5 16,2 2-4-16,1 4-3 0,0 0 0 15,-2 4-3-15,-2 1-3 0,-3 4-4 0,-3 1-5 0,-4 3-1 16,-5-2-1-16,-2 2 3 0,-6 0 2 16,-5 0 2-16,-2 0 1 0,-4 0-5 0,-5 0-6 15,0 2-15-15,-3-2-18 0,-4 1-35 0,0-1-48 16,-1 0-48-16,0 0-49 0,0 0-165 16,-2 0-542-16,0-1 309 0</inkml:trace>
  <inkml:trace contextRef="#ctx0" brushRef="#br0" timeOffset="332420.596">5279 10942 722 0,'0'0'517'0,"0"0"-373"16,0 0-48-16,0 0-43 0,0 0 7 0,0 0 23 15,0 0 10-15,0 0 4 0,0 0-6 16,0 0-13-16,0 0-14 0,-96-161-16 0,96 144-19 16,0 2-14-16,3 1-9 0,-1 0-4 0,3 3-3 15,-1 4-12-15,-2 1-7 0,2 2-14 0,0 4-13 16,-3 0 2-16,2 4 0 0,1 6 13 16,-1 4 11-16,-2 4 9 0,1 5 9 0,-2 5 3 15,0 3 5-15,0 3 3 0,0 1-2 0,0 3 1 16,0 0-4-16,0 0-1 0,0-4 0 15,0-1-1-15,0-4 0 0,0-5 1 0,0-3 2 16,0-6-2-16,0-5 3 0,0 0-2 0,0-6 1 16,0 1 5-16,0-2 5 0,0-3 10 0,-3 0 9 15,2 0 3-15,-5 0 0 0,0-6-6 0,-2-4-7 16,-3 0-4-16,-1-4-2 0,-1-3-5 0,-1-3 1 16,-4-2 0-16,1-2 2 0,-3-5 10 15,0-3 7-15,0-5 6 0,-1-3 2 0,1-3 1 16,0-3-4-16,0-3-5 0,2-2-6 0,-1-2-6 15,0-1-2-15,3-3 2 0,0 0 1 0,2-4 0 16,3 1 0-16,0-2-8 0,5 1 1 16,2 2-2-16,2 0-3 0,2 5 1 0,2 4-2 15,4 4-5-15,4 3-4 0,1 5-4 0,3 5-6 16,3 4 2-16,3 1 1 0,3 7-3 16,4 1-1-16,3 3 2 0,2 2 2 0,5 1 6 15,-2 3 3-15,2 3 1 0,-3 4-2 0,0 4-5 16,0 0 0-16,-4 6-4 0,-3 8-4 0,-2 4 0 15,-5 4-5-15,0 4-2 0,-7 5-1 16,-2 5 3-16,-3 4-6 0,-4 5 2 0,-4 3 3 16,-2 5 0-16,-8 2 9 0,-4 5 4 0,-6 3 4 15,-5 5 0-15,-5 1 1 0,-3 0 0 0,0 0-1 16,-1-6-1-16,0-7-2 0,3-6-1 0,4-9 2 16,0-5 2-16,4-8 1 0,6-3-7 15,-1-5-21-15,8-3-91 0,3-5-298 0,6-4-258 16,1-4-250-16,0-2 693 0</inkml:trace>
  <inkml:trace contextRef="#ctx0" brushRef="#br0" timeOffset="332994.3311">5776 10558 610 0,'0'0'82'0,"0"0"-34"0,0 0-19 15,0 0-11-15,-70 201-2 0,59-155 1 0,0-1 9 16,0 1 5-16,0 0 11 0,3 0 6 16,-2-2-3-16,1-3-3 0,0-5-9 0,0-2-5 15,5-7-4-15,-2-4-2 0,4-5 1 0,0-5-1 16,0-2 0-16,1-4-1 0,0-5-2 16,1-1 8-16,0-1 18 0,-2 0 27 0,2-1 22 0,-2-6 5 15,1-7-4-15,-4-3-20 0,1-5-7 0,1-3 2 16,-4-6-1-16,4-7 7 0,-4-3-3 15,2-6-6-15,-2-7-6 0,-1-4-9 0,3-4-12 16,-1-4-6-16,-2 2-4 0,5-3-8 0,-1 0-5 16,0 3-5-16,4-1-3 0,0 6-5 15,0 4-1-15,6 2-3 0,-1 7-6 0,4 4-3 16,1 7-9-16,3 4-11 0,2 7-8 0,-2 6 0 16,6 4 6-16,1 5 12 0,0 4 10 0,1 2 1 15,2 3-5-15,-1 0-9 0,1 8-9 16,-2 2-6-16,-4 6-3 0,0 2 0 0,-3 5 4 15,-3 3 1-15,-4 4 5 0,0 2 6 0,-7 5-1 16,0 2 5-16,-1 6 1 0,-8 3-2 16,-3 2 7-16,-5 3 2 0,-2 0 2 0,-1-2 2 15,-2 0 1-15,-1-1 4 0,-4-1 3 0,1-1 5 16,-1-4 1-16,-2 0 5 0,2-5 4 0,1-4 6 16,-1-4 9-16,4-6 4 0,4-6 2 0,5-2-1 15,2-3-5-15,6-1-4 0,3-4-6 16,3 2-2-16,2-1-2 0,5 1 0 0,6 1 5 15,4 2-5-15,7-3 1 0,4-2 2 0,5-1-4 16,1-2 5-16,4-3-5 0,2-3-8 16,2 0-12-16,-1 0-18 0,0 0-20 0,1-3-43 15,-3-3-71-15,-1-2-128 0,-5-3-193 0,-6 4-252 16,-13 0 256-16</inkml:trace>
  <inkml:trace contextRef="#ctx0" brushRef="#br0" timeOffset="333290.8259">6223 10374 0 0,'0'0'0'0,"0"0"0"0,23-181 0 16,-14 123 56-16,-2 12 184 0,-3 9 38 15,3 6-5-15,-5 5-40 0,0 6-46 0,-1 3-16 16,-1 6-6-16,0 6 5 0,0 3-24 0,-2 2-63 16,-3 5-56-16,-3 8-27 0,-2 9-4 0,-5 7 13 15,1 6 13-15,-5 7 3 0,3 3 4 0,-1 6 2 16,-2 5-4-16,3 3 1 0,1 7-3 15,-2 3-2-15,5 3-4 0,2-1-2 0,1-2-2 16,5-3-3-16,1-6 0 0,3-2-3 0,0-6-2 16,5-1-1-16,4-6-1 0,2-6-1 15,4-3 5-15,3-5 0 0,5-6-3 0,2 0-2 16,4-6-1-16,2-5 1 0,1-4 2 0,0-4 7 16,2-3-11-16,-1-3-11 0,-4 0-16 0,-2-4-25 15,1-6-47-15,-3 0-133 0,-8 1-280 0,-6 3-490 16</inkml:trace>
  <inkml:trace contextRef="#ctx0" brushRef="#br0" timeOffset="334122.3431">6081 10935 1088 0,'0'0'208'0,"0"0"-116"0,0 0-73 16,0 0-42-16,0 0 40 0,0 0 32 0,0 0 23 15,0 0 33-15,0 0-34 0,0 0-27 0,0 0-17 16,117-77-9-16,-78 52-2 0,4-3-6 0,1-1-1 16,2-2-3-16,1-3-4 0,2 1 3 15,-6-1-10-15,1 1-4 0,-5-2-1 0,-3 2 0 16,-8-1 2-16,-2-2 2 0,-6-2 1 0,-3 3-1 16,-5-2 8-16,-7 2 7 0,0 1 10 0,-5 2 11 15,0 1 14-15,-6 2 16 0,-2 6 18 0,-2 3 13 16,-2 3-1-16,-1 6-9 0,2 2-18 0,-4 6-15 15,1 2-15-15,2 1-4 0,-5 3-9 16,5 6-4-16,-4 6-2 0,2 6 0 0,1 4 3 16,0 8 3-16,3 3 6 0,-1 4 4 0,5 3 2 15,-1 2-2-15,5 4-1 0,2 3-8 16,0 1-3-16,1 0-3 0,6 1-4 0,-3-2 0 16,4-3-5-16,0-2 0 0,-3-2-3 0,3-2 1 15,0-4-1-15,-2-6 1 0,0-4-2 16,1-7-1-16,-4-7 2 0,-2-4-3 0,0-5 7 15,0-3 6-15,-1-1 8 0,0-2 12 0,0 0 17 16,0 0 23-16,0-2 1 0,0-4 0 0,-1-7-16 16,-1-1-21-16,-3-8-13 0,0-4-5 15,-3-5-5-15,4-4-2 0,-3-3-1 0,4-4-3 16,-3-1-4-16,4-3-3 0,1-3 0 0,0-5-7 16,1-1 3-16,0-3-2 0,3-4-3 0,5 3-1 15,0 1-3-15,2 5 0 0,0 7-1 0,0 9 8 16,-2 7-4-16,0 8-6 0,0 8-3 15,-1 5-4-15,-3 2 0 0,4 6 6 0,-4-1 5 16,3 2-1-16,0 0 2 0,-2 3-3 0,4 5 0 16,-1 1 3-16,1 2 2 0,1 2 2 0,0 1 2 15,0 0 1-15,2 3 3 0,-2 1 2 0,1-1 0 16,2-2 3-16,0 0-3 0,2 0-3 16,-4-2 0-16,3-1-2 0,0-1-1 0,-2-2 2 15,0-3 0-15,-1-2-2 0,3-2 1 0,-1-2 3 16,-2 0 7-16,1 0 5 0,-2-8 4 15,0 0-2-15,0-5 0 0,-1-2 1 0,0-4 0 16,-1-3 0-16,0-2-3 0,-2-2-2 0,2-2-3 16,-5-1 1-16,3-2-2 0,-3 1-1 15,0-2 2-15,1-2-2 0,-2 0 1 0,-1 3-1 16,0 6 2-16,-1 4 4 0,0 9 0 0,0 4-1 16,0 5-12-16,0 3-17 0,0 0-10 0,0 9 4 15,-1 9 6-15,1 8 15 0,-3 6 8 0,-1 8-2 16,3 3 2-16,-1 4 0 0,2 3 1 0,0 3 0 15,0 2-3-15,0 4-1 0,2 1-2 16,3-2-2-16,-2 1 1 0,4-1-6 0,-3-2-7 16,4-2-17-16,1-2-27 0,0-4-56 0,1-4-59 15,3-2-84-15,-2-6-119 0,4-3-190 0,-3-11-336 16,-7-8 201-16</inkml:trace>
  <inkml:trace contextRef="#ctx0" brushRef="#br0" timeOffset="334303.2487">7235 10559 1518 0,'0'0'595'0,"0"0"-395"0,0 0-94 16,0 0-35-16,0 0 11 0,0 0 30 0,0 0 21 16,0 0 3-16,0 0-24 0,0 0-34 0,0 0-36 15,0 0-30-15,0 0-29 0,0 0-45 0,-47-38-71 16,48 38-194-16,2 0-639 0,-2 2-726 0</inkml:trace>
  <inkml:trace contextRef="#ctx0" brushRef="#br0" timeOffset="334736.8693">2649 13075 1724 0,'0'0'102'0,"0"0"-114"15,0 0 6-15,0 0 8 0,0 0 5 0,0 0 13 16,141-10 19-16,-103 7 26 0,2 0 30 0,3-4 6 15,1 1-7-15,6-3-19 0,0-2-25 0,5-3-14 16,2-2-10-16,5-4-8 0,3-2-4 0,-1-1-6 16,3 2-14-16,-3-1-25 0,-1 3-66 15,-5 4-223-15,-14 4-475 0,-19 6-414 0</inkml:trace>
  <inkml:trace contextRef="#ctx0" brushRef="#br0" timeOffset="336591.2724">4795 12426 1620 0,'0'0'41'0,"0"0"-96"0,0 0-30 15,0 0 20-15,0 0 65 0,0 0 59 0,0 0 16 16,0 0 1-16,0 0-12 0,0 0-14 0,17 178-4 15,-15-140-8-15,0-1-5 0,0 0-2 0,-1-1-1 16,2-3 0-16,-3 1-2 0,0-4 1 0,0 0-1 16,0-2 0-16,0-4-3 0,-5-4-2 15,1-2 3-15,2-2 6 0,-4-5 16 0,3-4 23 16,-1-3 22-16,0-2 14 0,2-2 5 0,-4 0-8 16,1-2-11-16,0-8-12 0,-3-2-14 0,1-7-14 15,-3-2-16-15,2-7-8 0,1-4-1 16,1-7 3-16,-3-5-1 0,3-5-4 0,1-7-9 15,-2-3-9-15,2-6 1 0,-1-1-2 0,3-3 1 16,-1-3-2-16,1 3-5 0,3 2-1 16,0-1 2-16,3 5-2 0,2 2 1 0,6 2 0 15,0 8-4-15,5 1-1 0,3 9-2 0,3 4-4 16,2 6-1-16,2 4 0 0,3 5-6 0,1 6-2 16,-2 5-8-16,1 4-13 0,0 7-11 0,-6 0-11 15,0 7 1-15,-6 6 8 0,1 5 7 16,-7 7 8-16,0 5 1 0,-5 6 6 0,-3 4 2 15,-3 6 3-15,0 6 6 0,-5 8 1 0,-5 3 6 16,0 5 2-16,-4 1 3 0,1 1 3 0,-3 2 2 16,2 2 1-16,-2-5-1 0,2-1 1 15,1-4 2-15,0-4 2 0,4-5 2 0,1-6 0 16,2-5 2-16,4-6-2 0,2-7 0 0,0-6-1 16,1-5-5-16,4-3-2 0,1-3-8 0,3-4-2 15,2-5 1-15,3-3 4 0,2-2 9 16,0 0 2-16,5-6 1 0,3 0-7 0,0-2-7 15,2 0-17-15,4 2-22 0,-2 0-48 0,2 3-114 16,0 1-112-16,1 2-126 0,-1 0-158 0,-6 0-194 16,-12 0 802-16</inkml:trace>
  <inkml:trace contextRef="#ctx0" brushRef="#br0" timeOffset="336897.1234">5736 12090 0 0,'0'0'0'0,"0"0"0"0,22-192 0 16,-15 132 287-16,-5 12 82 0,-2 13 27 0,0 8-21 15,0 8-56-15,-7 10-79 0,0 5-73 0,-4 4-57 16,0 3-53-16,-3 12-24 0,-2 6-13 0,-1 10-4 16,-5 7 3-16,-2 10 6 0,1 6 5 0,1 7 4 15,-4 5-5-15,3 5-3 0,0 1-2 16,0 0-3-16,4 0 3 0,2-2-3 0,7-5-3 15,3-3-4-15,4-6-7 0,3-2-4 0,3-6-5 16,6-7-2-16,5-4-5 0,1-5 1 0,5-6 1 16,0-4 0-16,5-6 2 0,0-2-2 15,1-6-3-15,1-7-5 0,3-1-9 0,-1-7-4 16,-2-6-8-16,3-3-12 0,-3-3-26 0,0-2-73 16,-4-3-144-16,-2 0-261 0,-5 4-364 0,-9 8 422 0</inkml:trace>
  <inkml:trace contextRef="#ctx0" brushRef="#br0" timeOffset="337402.6784">5418 12727 0 0,'0'0'0'0,"0"0"25"0,0 0 146 15,0 0 39-15,0 0 29 0,0 0 12 0,0 0-24 16,0 0-56-16,0 0-29 0,0 0-26 15,140-143-32-15,-103 107-24 0,3 0-15 0,0-1-4 16,2-3 4-16,1 2 10 0,4-4 9 0,-5 4 11 16,3-2 7-16,1 0-2 0,-3 2-8 0,3-1-16 15,-5 1-15-15,-3 2-13 0,-1 2-8 16,-5 1-7-16,-5 3-2 0,-4 2 0 0,-3 5-1 16,-5 5 5-16,-6 2 7 0,-4 4 11 0,-3 3 17 15,0 2 25-15,-2 3 16 0,0 1 5 16,-2 0-5-16,0-1-20 0,0 1-17 0,-1 2-14 15,0 1-8-15,0 0-8 0,3 0-5 0,0 0-6 16,0 0-2-16,0 0-3 0,0-2-5 0,0 2 1 16,0 0-4-16,0 0 2 0,0 0 1 15,0 0 2-15,0-1 6 0,0 1 5 0,0 0 3 16,0 0 7-16,0 0 1 0,1 0 1 0,-1 0 0 16,0 0-3-16,0 0-7 0,0 0-4 0,0 1 2 15,2 5 1-15,0 4 6 0,1 4 5 0,-1 6 0 16,-1 5 6-16,3 8 0 0,-1 4 0 15,-1 6-4-15,0 1-5 0,1 3-5 0,-1 0-5 16,0 4-3-16,-1-1-4 0,-1 4-4 0,0 1-1 16,0-1-1-16,0 1 2 0,0-1-3 0,0-2 0 15,0-1-3-15,0-2-6 0,0-4-5 16,0-4-11-16,0-4-17 0,0-5-24 0,0-3-29 16,6-4-50-16,-1-4-96 0,3-4-121 0,-4-6-301 15,2-4-666-15</inkml:trace>
  <inkml:trace contextRef="#ctx0" brushRef="#br0" timeOffset="337609.9849">6987 11795 2082 0,'0'0'251'0,"0"0"-202"15,0 0-48-15,0 0 1 0,0 0 16 16,0 0 11-16,0 0-10 0,0 0-19 0,0 0-30 16,0 0-26-16,0 0-22 0,0 0-47 0,0 0-183 15,0 0-572-15,-23-60-94 0</inkml:trace>
  <inkml:trace contextRef="#ctx0" brushRef="#br0" timeOffset="338016.6616">6055 12141 2920 0,'0'0'112'0,"0"0"-42"16,0 0-9-16,0 0 9 0,0 0-3 0,0 0-11 16,0 0-31-16,0 0-22 0,0 0-4 0,0 0 1 15,79-155-1-15,-32 125-1 0,5 0-1 0,5-1-2 16,4 2-12-16,3 0-32 0,-1 4-85 16,-2 2-146-16,-15 7-493 0,-17 6-965 0</inkml:trace>
  <inkml:trace contextRef="#ctx0" brushRef="#br0" timeOffset="338654.3205">4771 13803 2810 0,'0'0'42'0,"0"0"-48"0,0 0-13 16,0 0-32-16,0 0-27 0,0 0 9 15,0 0 17-15,0 0 46 0,0 0 49 0,0 0 16 16,0 0 1-16,134-36-8 0,-61 18-5 0,10-4-7 15,9-2-1-15,9-3 2 0,6-8-6 16,5 3-7-16,6-3-10 0,0-2-7 0,3 0-3 16,2-1-2-16,0 0-2 0,-4-3-1 0,0 3 0 15,-6 1-1-15,-9 2-3 0,-5 1-8 0,-10 4-10 16,-12 4-15-16,-8-1-20 0,-9 6-22 0,-12 3-24 16,-9-1-63-16,-11 5-141 0,-10 5-309 0,-9 3-597 15</inkml:trace>
  <inkml:trace contextRef="#ctx0" brushRef="#br0" timeOffset="338926.282">4615 14120 2503 0,'0'0'483'0,"0"0"-486"0,0 0-23 16,0 0-35-16,0 0-13 0,0 0 19 0,0 0 34 15,0 0 56-15,0 0 42 0,0 0 9 0,140 25 1 16,-64-59-8-16,9-5-13 0,11-5-10 16,9-5-12-16,8-3-10 0,8 0-10 0,3-3-5 15,6 0-4-15,1 2-2 0,1-4 0 0,-1 5-4 16,-4 0-3-16,1 3-1 0,-6 2 0 0,-7 5-2 16,-6 2-3-16,-6 3-4 0,-8 2-3 0,-9 3-8 15,-12 2-18-15,-5 3-48 0,-11 1-62 16,-11 1-77-16,-5 1-238 0,-14 7-579 0,-11 4-387 0</inkml:trace>
  <inkml:trace contextRef="#ctx0" brushRef="#br0" timeOffset="339730.5232">7168 12263 2374 0,'0'0'152'16,"0"0"-88"-16,0 0-14 0,0 0 9 0,0 0 23 15,0 0 10-15,0 0-10 0,0 0-32 0,0 0-22 16,0 0 2-16,0 0 8 0,0 0 23 0,0 0 4 16,0 0-11-16,41 2-11 0,10-19-13 0,7-4-11 15,6-4-5-15,4-1-4 0,4-3-2 16,1-2-4-16,-1-2 1 0,-1 0-2 0,0-1-1 15,-6-1-1-15,1-2-3 0,-4 0-3 0,-2-1-9 16,-5 0-13-16,0-1-27 0,-4-1-50 16,-6 0-41-16,2 1-35 0,-7-3-23 0,-5-1 3 0,1 0 17 15,-6-2 43-15,-6 1 65 0,-4-4 52 16,0 2 37-16,-7 3 15 0,2 4 1 0,-4 6 12 16,-2 4 13-16,-4 8 11 0,3 4 7 0,-7 3 13 15,0 5 12-15,-1 3 9 0,0 1 5 0,0 4-11 16,0 1-22-16,0 0-24 0,0 0-28 15,-1 0-26-15,1 4-6 0,-2 6 0 0,0 4 7 16,-5 8 16-16,4 4 4 0,-3 6 6 0,3 7 6 16,-3 7 6-16,3 6 5 0,-4 8 2 15,3 9-4-15,-3 8-8 0,2 7-9 0,-2 7-5 16,-3 0-5-16,2 3-1 0,2-3-3 0,-2-3 0 16,-1-6-1-16,0-3-2 0,1-7 3 15,2-5-5-15,-2-9 0 0,2-10 1 0,3-8-3 16,2-11 3-16,0-6 1 0,1-9 2 0,0-5 1 15,0-4 4-15,0-4 7 0,0-1 9 0,0 0 15 16,0 0 7-16,0-6 0 0,0-5-7 0,0-7-18 16,0-6-13-16,-1-7-9 0,-4-4-4 15,1-5 0-15,-4-3 1 0,0-4-2 0,2-3 0 0,-3 0 2 16,-1-3-5-16,1-2 0 0,1-3 1 16,3-4-4-16,-2-4 4 0,4-3-1 0,-2-3-1 15,4 0 0-15,1-2 1 0,0 3-2 0,0 2 3 16,6 4-4-16,0 3 0 0,4 3-5 15,0 7 1-15,1 5-1 0,5 4 0 0,-3 6 1 16,6 5-8-16,0 5 2 0,2 3-2 0,1 6-1 16,5 1 2-16,-2 7-1 0,4 5 1 15,-2 3 2-15,-3 2 0 0,3 0 4 0,-4 7 1 16,-1 4 3-16,-3 5 1 0,0 1 0 0,-7 3-2 16,-1 1-2-16,-3 7 3 0,-6 3-1 0,-2 4 4 15,-1 7 4-15,-9 6-3 0,-8 7 2 16,0 7-1-16,-7 4-4 0,0 3-1 0,-3 2-4 15,-1-1-4-15,-1-2-9 0,1-5-11 0,3-2-14 16,-1-5-16-16,7-6-16 0,0-7-24 16,9-8-30-16,1-6-57 0,10-4-90 0,1-5-222 0,8-6-444 15,-2-6-257-15</inkml:trace>
  <inkml:trace contextRef="#ctx0" brushRef="#br0" timeOffset="340532.8895">8909 11858 1082 0,'0'0'347'0,"0"0"-166"0,0 0 2 0,0 0 29 15,-22-168 32-15,22 151 0 0,0 3-44 0,0 6-42 16,0 5-48-16,0 1-52 0,0 2-47 0,0 0-24 15,0 3-6-15,4 10 12 0,-1 5 19 0,0 6 13 16,-2 9 4-16,0 6 0 0,-1 2-5 16,0 3-5-16,0 4-2 0,-2-1-5 0,-2 1-1 15,-3-4-3-15,-1-2-1 0,3-4-1 0,-2-4 1 16,3-3 0-16,-2-5-1 0,1-4-1 16,0-1 1-16,2-7 2 0,-2-2 4 0,3-4 3 15,2-4 5-15,0 0 3 0,-1-3 5 0,1-1 11 16,0 0 8-16,0 0 12 0,0 0 8 15,0-3-10-15,0-5-14 0,-2-4-17 0,-1-5-16 16,-1-5-3-16,2-2 0 0,-1-7 0 0,-1-2-3 16,2-5 2-16,2-1-1 0,-1-3 3 0,1-4 0 15,0-3-1-15,0-2-2 0,2-2-2 16,6-1-3-16,0-5 1 0,0 3-1 0,4-4 0 16,1 1 0-16,2 3-5 0,4 1 0 0,1 4-3 15,2 5 0-15,2 8-3 0,-1 7 0 0,2 7-2 16,-2 8-2-16,0 7 1 0,-2 3 0 0,-1 4 7 15,1 2 1-15,-1 2 0 0,-2 5 0 16,0 6-3-16,-4 2 3 0,-3 5-1 0,-1 3-2 16,-3 3-1-16,-5 6-3 0,-2 4 2 0,0 2 2 15,-8 4 0-15,-3 0 4 0,-3 1-5 0,-3 3 1 16,-3 0-2-16,-2-1-1 0,1-1 6 0,-1-1 2 16,-1-4 5-16,3-4 1 0,-2-1-1 15,3-2 0-15,1-3 0 0,1-1 2 0,2-3-1 16,1-4 1-16,4-3-3 0,5-2-1 0,0-4 0 15,4-1-4-15,1-1 0 0,1-2 1 16,4 1-4-16,1 0 1 0,6 1 1 0,2 1 1 16,1-2 5-16,7 0 2 0,2 0 3 0,3 0-2 15,1 0 0-15,3-1-3 0,4 1 0 16,-1-1 2-16,-2 0-6 0,1-2-4 0,-5 0-16 16,1-3-28-16,-4 0-43 0,-1-1-62 0,-2-2-77 15,-1 0-195-15,-8 0-527 0,-3-2-546 0</inkml:trace>
  <inkml:trace contextRef="#ctx0" brushRef="#br0" timeOffset="340805.6682">9883 11073 1447 0,'0'0'342'0,"0"0"-112"16,0 0-66-16,0 0-16 0,0 0 1 0,0 0-11 15,-137-13-35-15,112 35-25 0,2 3-24 0,0 8-16 16,0 2-9-16,3 5-7 0,0 4 3 16,4 6-12-16,-2 3-3 0,5 6-4 0,-2 2-5 15,2 1 2-15,1 1 0 0,3-2-2 0,1-1-3 16,7-2-3-16,1-4-4 0,1-4-1 16,8-2-2-16,2-3-2 0,5-6-1 0,0-2-7 15,2-6-10-15,3-4-15 0,5-2-29 0,-3-7-60 16,4-1-122-16,-7-8-363 0,-8-2-804 0</inkml:trace>
  <inkml:trace contextRef="#ctx0" brushRef="#br0" timeOffset="341572.5924">9485 11958 2025 0,'0'0'136'0,"0"0"-89"15,0 0 6-15,0 0 4 0,0 0 12 0,0 0-5 16,0 0-28-16,0 0-4 0,0 0-12 16,0 0-3-16,132-97-6 0,-86 73-3 0,0-3-2 15,6-2-1-15,-2-3 0 0,-2 0-2 0,-3 0 0 16,0-2 3-16,-5 2 1 0,-6 3 8 0,-4 2 9 16,-5 6 17-16,-6 3 29 0,-4 2 33 15,-4 4 30-15,-5 2 11 0,-1 3-5 0,-4 4-22 16,-1 1-27-16,0 2-21 0,0 0-26 0,-2 2-18 15,-4 7-15-15,2 5-4 0,-5 8-1 0,-1 5 1 16,0 5 2-16,-1 4-2 0,2 0-1 16,1 3-3-16,4-1-1 0,0 2-1 0,2-3 0 15,0-2 2-15,1-3 0 0,1-4-2 0,0-1 0 16,0-7 0-16,0-1-1 0,0-5 3 16,0-5-1-16,0-4 2 0,0-2 0 0,0-3 4 0,0 0 8 15,0 0 9-15,0 0 11 0,0-5-1 16,0-5-3-16,0-6-12 0,-3-6-12 0,-2-2-4 15,3-5-2-15,-3-4 1 0,2 0-1 0,0-3-1 16,-1-3-2-16,1-3-1 0,1-1 1 0,2-1 0 16,0-2 0-16,0 0 1 0,0-2-2 15,2 4 3-15,-1 5 1 0,2 6 0 0,-3 8 5 16,0 8-4-16,0 8-2 0,0 6-2 0,0 3-9 16,0 0-7-16,0 3-1 0,0 7 3 15,2 6 3-15,-1 5 10 0,2 7 3 0,3-1 0 16,1 4 0-16,1-3-2 0,1-2-3 0,1-1-1 15,2-5 0-15,1-2 2 0,0-3 1 0,0-2 3 16,1-4 0-16,1-3 2 0,-1-4 1 16,2-2 2-16,-3 0 1 0,6-10 1 0,-2-4 0 15,1-4 0-15,2-2-2 0,-3-3 2 0,3-3-1 16,-3-3 2-16,-1-3 0 0,-1-4-1 16,-2 0-1-16,3-2-1 0,-2 0 6 0,-1-4-2 15,2 1 3-15,-2 0-2 0,4-2-3 0,-4 0 0 16,-2 3 3-16,2 5 0 0,-3 4 0 0,-3 8 1 15,-3 8-2-15,1 7-3 0,-4 5-8 0,0 3-3 16,-1 0-4-16,0 6 3 0,3 6 2 0,0 8 2 16,1 8 4-16,-1 7-3 0,1 4 6 15,-1 2-4-15,0 5 1 0,3 0 0 0,-2 0-3 16,1 3 0-16,0 0 3 0,2 1 0 0,1-1 0 16,1-2-3-16,0 1-3 0,-1-1-10 0,2-1-15 15,0-1-22-15,0-1-38 0,0 0-29 16,-2-5-54-16,2 0-63 0,-1-6-47 0,-2 0-106 15,-1-8-208-15,-1-4-217 0,-2-11-280 0</inkml:trace>
  <inkml:trace contextRef="#ctx0" brushRef="#br0" timeOffset="341702.0256">10861 11858 463 0,'0'0'873'0,"0"0"-210"0,0 0-209 0,0 0-134 16,0 0-74-16,0 0-43 0,0 0-49 0,0 0-45 15,0 0-29-15,0 0-23 0,0 0-23 0,0 0-11 16,0 0-10-16,0 0-13 0,24-154-1 15,-24 150-16-15,3 0-21 0,0-2-45 0,4-1-126 16,-1 1-365-16,-3 3-1263 0</inkml:trace>
  <inkml:trace contextRef="#ctx0" brushRef="#br0" timeOffset="349687.4243">4214 14531 701 0,'0'0'201'0,"0"0"-77"0,-102-183-41 16,70 114-53-16,9 6-16 0,2 1 22 0,5 1-28 15,2-2 10-15,5 2 3 0,2-2 1 0,3 2 12 16,4 6 4-16,0 5 0 0,4 5 4 15,3 5 1-15,2 8-19 0,0 6-8 0,3 6-8 16,-1 6-4-16,3 3-3 0,1 5-15 0,0 5-12 16,3 1-17-16,-1 0-6 0,2 7-2 0,2 7 10 15,2 3 17-15,2 5 10 0,3 2 9 16,3 7 3-16,5 2-1 0,1 5 3 0,4 1 3 16,5 5 1-16,2 1 0 0,4 0-2 0,3-1 0 15,5-1 0-15,2-3 6 0,1-2-2 16,5-2 4-16,3-5-3 0,4-5-9 0,3-9 2 15,3-8-4-15,3-8-3 0,1-4 13 0,2-14 9 16,2-7 19-16,1-5 19 0,-4-5 1 0,3-4 7 16,-3-3-8-16,0-4 5 0,-2-4 1 0,0-5-2 15,-6-5-5-15,1-3-6 0,-8-9-6 16,-4-9-7-16,-3-9 0 0,-6-12-7 0,-2-14-6 16,0-10-9-16,-3-10-35 0,-7-3-2 0,0-3-3 15,-13 0-7-15,-6 0 23 0,-13 4-7 0,-6 5 8 16,-8 8 7-16,-7 5 10 0,-8 8 11 0,-8 5 2 15,-7 10 4-15,-6 11-5 0,-10 9-8 16,-7 10-10-16,-2 9 1 0,-14 10 7 0,-3 8-2 16,-9 11 3-16,-10 6-14 0,-8 7-5 0,-4 7 0 15,-5 6-5-15,-6 2 10 0,-2 8-1 0,-4 8 3 16,-3 5 6-16,1 6 1 0,0 9 0 16,1 7-1-16,-1 6 3 0,2 9 0 0,4 7 1 15,-2 8-1-15,4 7-5 0,2 8-2 0,4 9-1 16,3 3 1-16,3 7-1 0,4 4-2 15,5 9 1-15,5 9-3 0,6 6 0 0,9 2-2 16,10 0-4-16,10-6-2 0,11-2 1 0,11-7 4 16,10-4 4-16,11-4 5 0,9-6 2 0,3-5-1 15,14-6 4-15,13-9 4 0,10-11 8 16,11-9 6-16,11-9-3 0,15-12 0 0,13-5-1 16,12-11 13-16,11-7 1 0,11-9-3 0,8-9-17 15,5-6-18-15,5-3-15 0,4-11-16 0,1-3-23 16,-3-3-56-16,-2-1-104 0,-3-2-139 0,-6 0-183 15,-36 5-98-15,-32 7 640 0</inkml:trace>
  <inkml:trace contextRef="#ctx0" brushRef="#br0" timeOffset="349881.8591">6311 13513 1893 0,'0'0'126'0,"0"0"-62"0,0 0-74 0,0 0-86 15,0 0-81-15,0 0-96 0,0 0-82 0,0 0-57 16,0 0-127-16,0 0 318 0,0 0 221 0</inkml:trace>
  <inkml:trace contextRef="#ctx0" brushRef="#br0" timeOffset="350269.2842">4722 14332 2471 0,'0'0'16'16,"0"0"-15"-16,0 0-1 0,0 0-3 0,0 0-4 15,0 0-8-15,0 0-37 0,0 0-1 16,0 0 4-16,0 0 13 0,0 0 41 0,0 0 11 16,151-8 7-16,-68-15 0 0,18-10-5 0,16-8-3 15,11-4-5-15,12-6-2 0,12-3-1 0,2-1-3 16,7-3 0-16,3-2-1 0,7-2-1 16,2-1 2-16,1 1-1 0,3-3 1 0,1 6 0 15,-3 0 0-15,5 4 0 0,-6 3 1 0,-1 2-1 16,-1 6 1-16,-8 1 1 0,3 5 0 15,-10 3-1-15,-5 4 0 0,-3 3-3 0,-12 4-2 0,-6 4-1 16,-8 2-3-16,-7 5-3 0,-13 3-5 16,-10 2-4-16,-9 3-7 0,-5 0-10 0,-11 2-13 15,-6 2-21-15,-8-1-23 0,-7 2-28 0,-4 0-35 16,-11 0-45-16,-3 0-66 0,-8 0-58 0,-3 0-60 16,-7 0-83-16,-4 0 194 0,-3 0 271 0</inkml:trace>
  <inkml:trace contextRef="#ctx0" brushRef="#br0" timeOffset="543632.7561">3264 14596 2967 0,'0'0'75'0,"0"0"-22"16,0 0-20-16,0 0-25 0,0 0-8 0,0 0 3 16,0 0 3-16,0 0 1 0,0 0 3 0,0 0 1 0,0 0-2 15,0 0 4-15,-66-68-4 0,73 65 0 16,3 0 1-16,5-1 0 0,7 0 4 0,2-1 1 15,5 2 0-15,1 0-5 0,2 1-4 0,-1 2-5 16,-1 0-3-16,-1 0-6 0,-2 2-2 0,-1 2-3 16,-2 1-3-16,-2 1-1 0,-3 0-7 15,-2 0-5-15,-1 2-20 0,-4-1-29 0,-2 3-48 16,-1-1-72-16,-4 0-165 0,1-1-337 0,-2-3-507 0</inkml:trace>
  <inkml:trace contextRef="#ctx0" brushRef="#br0" timeOffset="544152.1202">4492 14384 2169 0,'0'0'109'0,"0"0"-69"0,0 0-45 15,0 0-9-15,0 0 13 0,0 0 20 0,98-157 25 16,-90 144 34-16,-7 1 28 0,-1 3 13 0,0 1-5 16,-1 2-22-16,-4-1-20 0,0 1-18 15,-4 0-15-15,-2 3-14 0,0 0-13 0,-4 1-7 16,-2 2-4-16,-4 0 6 0,-1 5-3 0,-3 4 4 16,0 4-2-16,1-1-4 0,1 4 4 0,3 0-1 15,1 2 2-15,3 3 0 0,0-1-4 16,4 2-3-16,1 0-1 0,3 0-4 0,4-2-1 15,0-1 1-15,4 1-3 0,0-1 2 0,3-2 3 16,3 1-1-16,3-1 3 0,2 0 2 16,2 0 1-16,5-1 1 0,1 1 1 0,2 2 0 15,5 0-1-15,1 0 1 0,2 1-2 0,1 0-4 16,2-1-1-16,-1 2 1 0,0 0 0 0,-2 1 0 16,1 3 1-16,-3-1 0 0,-3 2 0 0,-2 1 0 15,-2-2-2-15,-5 0-4 0,-2 0-3 16,-5-4-5-16,-4 1-2 0,-3-5 1 0,-1-3 5 15,-2-1 7-15,-6-1 5 0,-4-1 5 0,-2-2 3 16,-4-1-1-16,-4 0 2 0,-4-2-4 16,-5-1 0-16,-1-1 0 0,-2-2-3 0,-4-1-1 0,0-1-2 15,1 0 0-15,1 0-2 0,1 0 1 16,4-6-3-16,2-2-2 0,5-1-6 0,7 0-24 16,5-4-84-16,7-2-117 0,5-3-283 0,0 1-516 15,1 6-66-15</inkml:trace>
  <inkml:trace contextRef="#ctx0" brushRef="#br0" timeOffset="544653.1951">5302 14127 3364 0,'0'0'71'0,"0"0"-62"15,0 0-28-15,0 0-9 0,0 0-1 0,0 0 3 16,0 0 8-16,0 0 12 0,0 0 12 0,0 0 9 15,0 0 4-15,0 0 0 0,-40 156-3 0,26-102 1 16,3 2-2-16,-4 2-2 0,2 5-2 0,2-5-2 16,0 0-3-16,2-5-1 0,1 0-1 0,2-7-3 15,-1-1 1-15,3-7-2 0,-1-4 1 16,1-6 1-16,-1-1 0 0,3-9 1 0,-1-4 1 16,1-4 0-16,0-5 1 0,2-2 4 0,0-1-3 15,0-2 4-15,0 0 8 0,0 0 7 0,0-2 17 16,2-6 5-16,2-7-3 0,0-6-7 15,3-8-12-15,-1-8-9 0,2-5-4 0,1-3-1 16,0-7-4-16,2 0-1 0,0-3 0 0,1-3-3 16,3-2 0-16,-3-1-1 0,3 1 0 15,-1 3 2-15,-2 6-2 0,3 5 2 0,-3 9-3 16,-1 10 1-16,-3 7-1 0,0 4 0 0,-2 7-2 16,2 3 0-16,-5 2-1 0,1 2-2 0,-1 2-6 15,-1 4 0-15,2 4 0 0,1 9 4 16,-2 6 4-16,4 8 4 0,-3 6 3 0,3 7-1 15,-2 4 0-15,0 1 1 0,4 1-3 0,-2 1 1 16,0-2 0-16,2 1-2 0,2-4-2 0,0-5-1 16,2-3 0-16,-2-1-2 0,2-3 4 0,1 0-2 15,1-2-3-15,-2-1 3 0,-2-4-8 16,2-1-7-16,-2-2-10 0,-3-7-25 0,-1 2-42 16,2-3-61-16,-7-1-107 0,0-2-213 0,-2-4-633 15,0-5-500-15</inkml:trace>
  <inkml:trace contextRef="#ctx0" brushRef="#br0" timeOffset="545487.2102">4971 15045 3030 0,'0'0'99'0,"0"0"-63"0,0 0-90 0,0 0-29 15,0 0 0-15,0 0 21 0,0 0 44 16,0 0 32-16,0 0 18 0,0 0 10 0,0 0 7 15,148-114 3-15,-109 89-9 0,4-1-6 0,4-2-11 16,4 0-11-16,-1-2-3 0,-2 2-2 0,0 3-1 16,0-2 4-16,-1 1 2 0,-4 0 7 0,-3-2 8 15,-5 4 5-15,-1 0 2 0,-1 0 0 0,-6 3-3 16,-1 2-2-16,-4 3 5 0,-1 2-4 0,-3 0 0 16,-3 5-3-16,-3-1-6 0,-3 6 1 15,-4-1-4-15,-1 3-3 0,-3 2-3 0,1 0-8 16,-2 0-6-16,0 2-5 0,0 6 0 15,0 7 3-15,0 5 3 0,0 9 6 0,0 5-1 16,0 5 1-16,0 0 0 0,0 1-5 0,0 2 2 16,1-1-3-16,0-1 0 0,1-2 0 0,2-2-2 15,1-5 2-15,-1-2-2 0,1-8 2 0,-3-2 0 16,2-4-1-16,-1-5 0 0,-2 0 1 16,-1-6 1-16,1-2 2 0,-1-1 3 0,0-1 5 15,0 0 4-15,0 0 7 0,0-7 0 0,0-6-4 16,-1-4-3-16,0-10-8 0,-3-7-5 15,0-4-3-15,2-5-1 0,-1-3-1 0,0-1 0 16,2-5 2-16,1-1-3 0,0-2 2 0,0-4 1 16,4 1-2-16,0 1 3 0,1 4-2 15,1 3-2-15,3 8 0 0,-5 7-4 0,3 11 2 0,-1 7-2 16,-2 8-2-16,-1 4-4 0,1 4-1 16,0 1 1-16,0 3-1 0,1 6 7 0,3 8-1 15,-1 3 0-15,0 6 3 0,1 4-2 0,-1 3 3 16,0-2 2-16,2 1 0 0,0 0 1 15,1-1 0-15,1-2 0 0,1-3-2 0,0 1 0 16,2-6 1-16,-3-3 0 0,3-1 2 0,0-4 0 16,-1-4 1-16,-1-4 0 0,1-2 1 0,0-3 1 15,-2 0 2-15,-1 0 1 0,1-5 0 0,0-6-2 16,0-1 2-16,2-7-2 0,1-3 2 16,-1-3 3-16,-1-3-4 0,2-5-1 0,-1 0-3 15,-3-4 0-15,2 0 0 0,-2-3 0 0,0-1 2 16,1 1-4-16,-1 0 1 0,0 1-1 0,0 5 1 15,-2 3 1-15,-3 7-1 0,2 6 1 16,-5 6-1-16,2 4-1 0,-2 5-1 0,-1 2-1 16,-1 1-5-16,0 0-3 0,0 0-5 0,0 0 0 15,0 6 2-15,0 5 4 0,2 6 3 16,-1 7 4-16,1 7 4 0,2 9-1 0,-2 6 2 16,-1 4-1-16,1 6 0 0,3 4 1 0,-3-1-2 15,0 1 0-15,3 0-2 0,-1 0-2 0,1-3 2 16,0-2 1-16,2-3-2 0,-1-4 0 0,3-4-3 15,0-4-4-15,1-6-2 0,2-5-8 0,1-6-12 16,3-5-31-16,-1-5-44 0,2-6-89 16,2-5-123-16,2-2-264 0,-3-5-535 0,-7 1-230 0</inkml:trace>
  <inkml:trace contextRef="#ctx0" brushRef="#br0" timeOffset="545995.2308">6942 14034 1901 0,'0'0'259'0,"0"0"-92"0,0 0-97 16,0 0-39-16,0 0-14 0,0 0 3 0,0 0 6 16,0 0 6-16,0 0 10 0,0 0 9 0,0 0 10 15,0 0 12-15,0 0 6 0,0 0 1 0,-16 86-4 16,10-38-7-16,1 2-12 0,-2 3-12 16,4 3-11-16,2-2-10 0,1 0-5 0,0-2 0 15,1-3-2-15,2-1 4 0,5-4 1 0,0-3-6 16,-4-5-1-16,3-2-3 0,0-5-8 0,-2-4 6 15,1-5 0-15,-3-6-2 0,-1-4 2 16,1-2-3-16,-3-5 0 0,2-3 7 0,-2 0 11 16,0 0 10-16,0-2 9 0,0-7-3 0,-6-6-7 15,3-7-10-15,-5-6-9 0,-2-3-6 0,0-7 0 16,0-3-5-16,-2-7 1 0,0-2-1 0,-3-5-1 16,3-6 7-16,2-1 2 0,-1-4-1 15,2 0-3-15,3 0-4 0,1 3 0 0,5 3-2 16,0 2 6-16,0 1-7 0,9 3 0 0,1 3-2 15,2 6-6-15,4 4 5 0,1 6-2 0,3 4 0 16,5 4-1-16,1 4-1 0,3 4-1 16,1 7-1-16,0 5-1 0,0 2 1 0,-1 5 0 15,-1 0 0-15,-4 5 1 0,3 4 1 0,-3 1 2 16,-1 4 1-16,-4 2 3 0,0 6-8 16,-7-2 0-16,-2 8-2 0,-3 2-3 0,-6 5 6 15,-1 5 3-15,-7 3 2 0,-5 4 1 0,-3 1 0 16,-6 2-1-16,-5 1 2 0,-1-2 1 0,1 0-2 15,-3-1 1-15,0-4-2 0,0-1 0 16,5-4 3-16,-2-6-2 0,6-2 1 0,3-3-3 16,2-4-6-16,4-2-8 0,3-2-21 0,5-3-74 15,3-4-97-15,0 0-114 0,2-6-293 0,5 0-530 16,-5-4 38-16</inkml:trace>
  <inkml:trace contextRef="#ctx0" brushRef="#br0" timeOffset="546577.0737">7502 14134 894 0,'0'0'243'0,"0"0"-70"0,0 0-64 16,0 0-23-16,0 0 28 0,9-172 54 0,-5 152 35 16,3 2 12-16,-3 4-21 0,3 2-38 15,-4 4-34-15,3 2-30 0,-3 3-26 0,-1 1-26 16,3 2-21-16,-2 4-10 0,4 5-5 0,-3 6 4 16,4 5 4-16,-4 8 6 0,2 5 7 15,-4 9 3-15,0 7 2 0,2 5 0 0,-4 4-5 16,0 5-4-16,0 1-1 0,-4-1 4 0,2-3 5 15,2-3 9-15,-1-4 1 0,1-2 2 0,0-5-1 16,0-5-8-16,0-2-4 0,2-4-1 16,4-4-5-16,-3-3 3 0,3-5-1 0,-2-3 0 15,4-5 1-15,-3-4-1 0,3-3 2 0,0-3 0 16,-1-2 2-16,-2-3 0 0,5 2 0 16,0-2 1-16,1 0-3 0,8-7-3 0,2-2-8 15,2-5-6-15,5-2-5 0,1 1-5 0,0-2-4 16,-3 0-5-16,2 2-11 0,-1-2-24 0,-3 0-34 15,-2 0-46-15,2-1-73 0,-3-1-85 0,-5 1-245 16,0 2-658-16,-8 6-141 0</inkml:trace>
  <inkml:trace contextRef="#ctx0" brushRef="#br0" timeOffset="546891.8595">8533 13748 1954 0,'0'0'496'0,"0"0"-429"0,0 0-31 16,0 0-18-16,0 0 4 0,0 0 25 0,0 0 23 15,0 0 10-15,0 0 5 0,0 0-15 0,0 0-14 16,-116-107-8-16,98 128-5 0,-1 6 1 0,-2 11 4 16,0 8 3-16,-1 10-3 0,-1 7-2 0,0 1-9 15,5 4-8-15,1-3-4 0,5 1-5 16,3-1-1-16,3-3 1 0,4-3-2 0,2-5 1 15,6-4 0-15,1-2-4 0,7-3-2 0,0-4-4 16,4-4 0-16,3-2-3 0,1-4 0 0,6-5-1 16,0-3-3-16,3-4 6 0,1-4-7 0,1-6-3 15,0-3-7-15,2-4-17 0,-3-2-19 16,-1-5-44-16,-2-6-73 0,-3-4-78 0,0-3-206 16,-9 2-600-16,-7 6-498 0</inkml:trace>
  <inkml:trace contextRef="#ctx0" brushRef="#br0" timeOffset="548920.9251">8054 14395 2914 0,'0'0'44'0,"0"0"-49"15,0 0-33-15,0 0 0 0,0 0 24 16,0 0 17-16,148-64 5 0,-106 47 3 0,1-1 3 15,5-1-1-15,-2 0 1 0,9 1-7 0,-1-2-3 16,3-1-4-16,-2-2-8 0,4-2-8 0,-5-1-20 16,2-2-35-16,-8-3-13 0,-2-1-21 15,-6-2-24-15,-8 1-24 0,-3-1-28 0,-7 4 2 16,-3-1 38-16,-7 4 62 0,-2 5 49 0,-4 2 37 16,-5 3 24-16,-1 1 26 0,-1 3 28 0,-6 1 24 15,-2-1 11-15,0 4-5 0,-1 1-12 0,2 0-16 16,0 4-8-16,-1-1-1 0,1 2-4 15,1 1-1-15,3 2-9 0,0-1-10 0,0 1-7 16,2 0-11-16,1 0-7 0,1 0-3 0,0 0-3 16,0 0 1-16,0 0 4 0,0 0 2 0,0 0 2 15,0 0 1-15,0 0 4 0,0 0-2 16,0 0 0-16,1 0-1 0,1 0-4 0,-2 1 0 16,1-1-3-16,-1 0 3 0,1 2 2 0,-1-2-3 15,0 0 5-15,0 0-6 0,0 0-1 16,0 0-1-16,0 0-3 0,0 1 0 0,0-1-3 15,0 0-1-15,0 0-2 0,0 0 2 0,0 0 0 16,0 0-2-16,0 0 3 0,0 0-1 0,0 0-2 16,0 0-2-16,0 0-5 0,0 0-1 15,0 0-2-15,0 0 0 0,0 0 0 0,0 0-3 16,0 0-1-16,0 0-2 0,0 0 2 0,0 0-1 16,0 0-1-16,0 0 1 0,0 0-5 0,0 0 3 15,0 0 0-15,0 0-1 0,0 0 3 16,0 0-1-16,0 0 0 0,0 0-1 0,0 0 1 0,0 0 1 15,0 0-4-15,0 0 5 0,0 0-3 16,0 0 0-16,0 0 1 0,0 0-2 0,0 0 2 16,0 0 0-16,0 0-1 0,0 0 0 0,0 2-2 15,0-2 1-15,0 0 1 0,0 0-1 16,0 0 3-16,0 0-2 0,0 0 1 0,0 0-1 16,0 0 2-16,0 0-1 0,0 0-1 0,0 0 2 15,0 0-1-15,0 2 0 0,0-2 0 0,0 0 0 16,0 0 1-16,0 0 1 0,0 0 0 15,0 0-2-15,0 0-1 0,0 0 2 0,0 0 0 16,0 0 0-16,0 0-1 0,0 0-1 0,0 0 0 16,0 0 0-16,0 0 2 0,0 0-2 15,0 0 0-15,0 0-1 0,0 0-1 0,0 1 1 0,0-1 0 16,0 0-1-16,0 0 4 0,0 0-2 16,0 0 0-16,0 0-1 0,0 0 0 0,0 0 1 15,0 0 0-15,0 0 3 0,0 0-3 0,0 0 0 16,-1 0-1-16,1 0 2 0,0 0 0 0,0 0-1 15,0 0 1-15,0 0-2 0,0 0 0 16,0 2 2-16,0-2-2 0,0 0 1 0,0 0 1 16,0 0-2-16,0 0 0 0,0 0-1 0,0 0 0 15,0 0 1-15,0 0 0 0,0 0 1 0,0 0-2 16,0 0 2-16,0 0 0 0,0 0 0 16,0 0 3-16,0 0-3 0,0 0 1 0,0 0-2 15,0 0 0-15,0 0 2 0,0 0 0 0,0 0-1 16,0 0 2-16,0 0-1 0,0 0-3 15,0 0 3-15,0 0 1 0,0 0-2 0,0 0 2 16,0 0-2-16,0 0-4 0,0 0 4 0,0 0 0 16,0 0 1-16,0 0 4 0,0 0-5 0,0 0 1 15,0 0-3-15,0 0 1 0,0 0 1 0,0 0 1 16,0 0 0-16,0 0-2 0,0 0 0 16,0 0-1-16,0 0 3 0,0 0 1 0,0 0-1 15,0 0 0-15,0 0-2 0,0 0-2 0,0 0 2 16,0 0 1-16,0 0 2 0,0 0 0 0,0 0-2 15,0 0 1-15,0 0-3 0,0 0 4 0,0 0-2 16,0 0 1-16,0 0-1 0,0 0-6 16,0 0 6-16,0 0-2 0,0 0 3 0,0 0 4 15,0 0-5-15,0 0 0 0,0 0-1 0,0 0-1 16,0 0 1-16,0 0 2 0,0 0-1 0,0 0 1 16,0 1-1-16,0-1-2 0,0 0 3 15,0 0 0-15,0 0-1 0,0 0 1 0,0 0-3 16,0 0-2-16,0 0 4 0,0 0-1 0,0 0 2 15,0 0 4-15,0 0-5 0,0 0 0 16,-1 0-1-16,1 0 2 0,0 0-1 0,0 0 0 16,0 0 0-16,0 0-5 0,0 0 4 0,0 0 0 15,0 0 2-15,0 0 3 0,0 0-3 16,0 0 0-16,0 0-4 0,0 0-2 0,0 0 4 16,0 0 2-16,0 0 1 0,0 0 1 0,0 2-3 15,0-2-3-15,0 0 2 0,0 0 4 0,0 0-5 16,0 0 3-16,0 0-2 0,0 0-7 0,0 0 8 15,0 0-1-15,0 0 1 0,0 0 2 16,0 0-4-16,0 0 2 0,0 0-2 0,0 0 2 16,0 1 0-16,0-1 0 0,0 0 0 0,0 0 0 15,0 2 0-15,0-2 0 0,0 1 2 0,0 1 0 16,0 0-2-16,0-1 0 0,0 2 0 0,-2-1-6 16,2 1 7-16,-1-2 0 0,0 1-1 15,0 1 0-15,1 0 1 0,-2-1-2 0,2 1 1 16,-2 0 4-16,2-2-4 0,0 3 1 0,0-1-2 15,-1-2 0-15,1 1 1 0,0-1-1 0,0 1 3 16,0-1 1-16,0-1-3 0,0 2 0 16,0-1 0-16,0 0-2 0,-1 1 2 0,1-2 2 15,0 0-1-15,0 1 0 0,0-1-1 0,0 0 0 16,0 0 0-16,0 2 6 0,0-2-6 16,0 1 2-16,0-1-1 0,0 0-4 0,0 2 3 15,0-2-1-15,0 0 2 0,0 0-3 0,0 0 3 16,0 0-2-16,0 0 3 0,0 0 0 15,0 0-1-15,0 0 1 0,0 0-3 0,0 0-1 0,0 0 2 16,0 0 0-16,0 0 1 0,0 0 3 16,0 0-5-16,0 0 0 0,0 0-1 0,-1 0 2 15,1 2 0-15,0-2 2 0,0 0-2 0,0 0-2 16,0 0 2-16,0 0 0 0,0 0 1 0,0 0 0 16,0 0-1-16,0 0 0 0,0 0 0 0,0 0 0 15,0 1 0-15,0-1 0 0,-1 2 0 16,1-2 0-16,-1 1 1 0,1-1-2 0,-1 2-1 15,-1-1 2-15,0 1-1 0,1 1 1 0,0-1-2 16,1 1 0-16,-2 1 1 0,1-1 1 16,-3 2 1-16,2-2 2 0,2 2-2 0,-3-1-1 15,2 0 0-15,-1-1 0 0,-1 0 0 0,2 0 2 16,1-2-2-16,-1 1-1 0,1-1 3 0,0 1-4 16,0 0 4-16,0-2-1 0,0 1-3 15,0-1 3-15,0 2-1 0,0-1-2 0,0 0 4 16,0 1-2-16,0-1-1 0,0 2 2 0,-1 0-2 15,1 2 0-15,0 0 0 0,0 1 1 0,0 0 0 16,0 0-2-16,0 2 2 0,0 1-4 16,0 1 4-16,1-1-2 0,1 1 2 0,6 1-1 15,0 3 0-15,1 0 1 0,2 1-1 0,2 1 2 16,2 3-1-16,0 0 2 0,4-1-2 0,1 2 0 16,1 1 1-16,-1 1-2 0,2 1 1 0,-1 0 0 15,3 3-2-15,-2-1-1 0,1 1 1 16,-2 0-3-16,-1 0 2 0,-1 0 2 0,-5-1-1 15,2-2 0-15,-5-1 0 0,0 0-3 0,-3 0-1 16,-4-2 2-16,2-1-8 0,-4 0 5 0,-1 0-2 16,-1-1-2-16,0-3 1 0,-6 0-7 15,-1-1 1-15,-6 0 0 0,-4 0 2 0,-5-2 3 16,-6 0-2-16,-3-1 1 0,-6-2-9 0,2-2-8 16,-5-3-22-16,-2 1-33 0,-1-4-58 15,0-1-86-15,1 0-112 0,11 0-326 0,11 0-657 0</inkml:trace>
  <inkml:trace contextRef="#ctx0" brushRef="#br0" timeOffset="556683.1302">3073 16215 2538 0,'0'0'87'0,"0"0"-32"0,0 0-36 16,0 0-5-16,0 0 29 0,0 0 40 16,0 0 33-16,0 0 5 0,0 0-18 0,0 0-28 15,0 0-26-15,0 0-12 0,114-84-9 0,-78 69-2 16,1-1 0-16,4 1-4 0,3-1 2 0,-1 2-2 15,-1 3 0-15,1-2-2 0,1 2-4 0,-1 2-2 16,-2-2-4-16,-2 4-10 0,-1-1 6 16,-1 3-3-16,-6 0-1 0,-1 2 7 0,-2 1-8 15,-4 1 0-15,-1-1-1 0,-6 2 0 0,-3 0-1 16,-3 0-3-16,-4 0-3 0,-1 0-7 16,-4 0-1-16,-1 0-7 0,0 0-8 0,-1 0-8 15,0 0-21-15,0 0-15 0,0 0-26 0,0 0-35 16,0 0-29-16,0 0-55 0,0 0-130 15,0 0-298-15,0 0-536 0</inkml:trace>
  <inkml:trace contextRef="#ctx0" brushRef="#br0" timeOffset="594973.9783">4819 16516 0 0,'0'0'0'0,"0"0"0"15,0 0 0-15,0 0 0 0,0 0 0 0,0 0 0 0,0 0 0 16,0 0 116-16,0 0 44 0,0 0-33 16,0 0-22-16,0 0-2 0,-62-107 17 0,58 105 17 15,2-1 15-15,1 2 8 0,-2-3-3 0,0 3-4 16,2-1-2-16,0 1-4 0,1-2-8 0,-1 0-11 15,1 0-8-15,0-1-16 0,0 1-6 16,0 0-12-16,0 0-13 0,2 0-6 0,3-3-14 16,0-2-10-16,4 1-7 0,0-4-1 0,3 0 1 15,7-1 6-15,1-3 7 0,1-1 0 16,6 0 1-16,3-3-1 0,4 1-9 0,5-3-2 16,3-1-6-16,0 2-5 0,5-2-1 0,-3 2-7 15,3 0-2-15,-4 5-8 0,-6-1-3 0,-2 6-2 16,-5-1-4-16,-5 4 1 0,-4-1-3 15,-6 3-2-15,-3 1-2 0,-4 1-2 0,-5 1 3 16,-1 2-5-16,-2 0 1 0,0 0 0 0,0 0-6 16,-3 0-2-16,2 0-10 0,-3 0-20 15,-2 0-27-15,-2 0-19 0,0 0-16 0,-4 2-2 16,-1 2 9-16,2 1 0 0,-5 3 9 0,1-1 7 16,-2 0 4-16,4 3 12 0,-1-3 6 0,0 1 9 15,3-2 14-15,1 1 13 0,3-3 16 0,1-1 10 16,0 0 4-16,4-3 10 0,1 0 5 0,1 0 9 15,0 0 6-15,0 0 5 0,0 0 4 16,0 0 6-16,0 0 8 0,0 0 0 0,1 0-3 16,-1 0 0-16,1 0-6 0,0 0-4 0,0 0-6 15,1 0-7-15,-1 0-5 0,-1 0-5 0,2 0-6 16,-2 2-6-16,1 3 0 0,0 4 2 16,1 4 8-16,1 6 12 0,1 7 2 0,-3 4 2 15,2 6-4-15,0 2-9 0,0 2-4 0,-1 4-8 16,2 1-3-16,1 1-2 0,1-1-4 15,2-1 1-15,-1-3-3 0,2 0-2 0,0-5-11 16,-1 1-19-16,-1-2-29 0,1-1-45 0,1-1-58 16,0 0-84-16,-2-3-203 0,-2-11-225 0,0-5-284 0</inkml:trace>
  <inkml:trace contextRef="#ctx0" brushRef="#br0" timeOffset="595685.9997">5552 16409 0 0,'0'0'0'0,"0"0"199"0,0 0 55 0,0 0-49 15,0 0 7-15,0 0 17 0,0 0 13 0,0 0-10 16,0 0-46-16,0 0-60 0,0 0-53 16,0 0-47-16,0 0-22 0,0 0-4 0,44-94 5 15,-41 108 14-15,1 5 5 0,-2 0 4 0,2 6-2 16,0 3 0-16,-3 0-3 0,2 3-1 0,-1 3-3 15,2 0-4-15,-2-2-3 0,-2 0-5 16,2-1 0-16,-1-2 0 0,2-1 0 0,0 0 3 16,-2-1-3-16,1-2 0 0,-1-4-3 0,2 0-3 15,-3-2 3-15,2-5 6 0,-2-3 2 16,0-4 5-16,0-4 4 0,0-1 3 0,0-2 11 16,0 0 17-16,0 0 25 0,0 0 33 0,0 0 14 15,0-8-13-15,-3-3-21 0,-1-6-37 0,-1-6-25 16,-1-1-10-16,-3-5-10 0,0-3-1 0,-1-1-3 15,-2-2 1-15,1-3 1 0,1-1-2 0,-4-2-1 16,2-1-3-16,-3-2 1 0,5 0 2 16,-3-3 1-16,4 0 4 0,1-2-2 0,6 1-2 15,-1 1-1-15,3 3-4 0,0 8 3 0,3 2-1 16,1 8 0-16,3 3-2 0,4 4-2 0,0 1-4 16,4 1-1-16,0 0 5 0,5 0-5 15,1 0-2-15,4 0-6 0,1 5-7 0,2 2 3 16,-3 3 4-16,2 4 4 0,-4 3 4 0,4 0 0 15,-5 2-1-15,0 6-1 0,-2 2-1 0,0 1 0 16,-2 2-2-16,-6 3 0 0,-1-1-2 16,-1 4 0-16,-3-1 1 0,-4 1 0 0,-3 1 4 15,0 0-5-15,-1 1 1 0,-4 2-2 0,-5 2-1 16,0 0 6-16,-3 2 3 0,-1-1 5 16,-3 0-1-16,0 0 2 0,1-1 1 0,-4-1 0 15,2-1 5-15,1 2-2 0,0-2 0 0,0-2 0 16,2 1-2-16,-1-2 3 0,3-1 0 0,0 2 1 15,3 0 2-15,1-1-4 0,1 0-1 0,1-3 0 16,4 0 0-16,-1-3 4 0,2-2 0 16,2-3 0-16,0 2-2 0,2-2-1 0,3 0 0 15,3 1 5-15,1-1 1 0,3-1 2 0,0-1 2 16,6 0-1-16,-1-4-1 0,4 2-2 0,2-2-2 16,-2 0-4-16,5 0-6 0,-1-1-2 0,-2-1-12 15,0-1-12-15,1 0-18 0,-3 0-39 16,2 0-78-16,0 0-181 0,-7 0-376 0,-5 0-582 0</inkml:trace>
  <inkml:trace contextRef="#ctx0" brushRef="#br0" timeOffset="596188.1698">6316 15991 1984 0,'0'0'129'0,"0"0"-61"15,0 0-52-15,0 0-26 0,0 0-12 0,0 0 6 16,0 0 11-16,0 0 14 0,0 0 17 16,0 0 14-16,0 0 17 0,0 0 7 0,0 0-1 15,0 0-8-15,1 106-14 0,-1-66-10 0,-1 6-9 16,0 5-5-16,-5 1-4 0,3-1-6 0,-2-1-3 16,-1-1 0-16,1-4-2 0,0-2 2 15,0-5-1-15,0-4 0 0,0-5 0 0,0-6 2 16,2-5 1-16,-2-4 1 0,3-5 8 0,1-2 2 15,0-4 9-15,0-3 10 0,1 1 15 0,-2-1 22 16,2 0 20-16,0 0 10 0,-2-1-12 16,1-7-24-16,0-3-28 0,-1-6-18 0,0-2-10 15,-3-5-4-15,2-5 1 0,3-1-4 0,-1-6-3 16,1 0 4-16,0-5-3 0,0 2 2 0,0-2 2 16,1-1-4-16,0 0-1 0,4-1-2 15,0 3-1-15,0 1 2 0,0 3 1 0,3 7 3 16,-3 3-3-16,2 4 2 0,-1 7-4 0,-1 3-2 15,2 4-4-15,-1 2-2 0,1 3-2 0,3 1 1 16,1 2 3-16,4 0 5 0,0 5 1 16,4 4 1-16,-2 5 1 0,0 3-1 0,3 4 1 15,0 4 1-15,3 5 1 0,0 0-1 0,-1 1 0 16,-1 4-1-16,2 0-2 0,-2-1 3 16,1 1-1-16,-2 0 2 0,-3-1-3 0,1 0-5 15,-3-2-6-15,1 1-11 0,-4-3-7 0,-3-1-27 0,0-1-38 16,-5-2-58-16,1-1-87 0,-5 0-166 15,0-9-380-15,0-5-575 0</inkml:trace>
  <inkml:trace contextRef="#ctx0" brushRef="#br0" timeOffset="596411.116">5958 16815 2109 0,'0'0'83'16,"0"0"-74"-16,0 0-51 0,0 0-25 16,0 0 12-16,0 0 37 0,0 0 35 0,0 0 24 15,144-158 5-15,-111 145-8 0,5-1-8 0,5 1-13 16,3-1-8-16,3 2-6 0,4 2-9 0,-2-3-5 16,2 3-15-16,-1-1-29 0,-1 0-58 0,0 0-170 15,-1 0-227-15,-17 2-239 0,-8 5 282 0</inkml:trace>
  <inkml:trace contextRef="#ctx0" brushRef="#br0" timeOffset="596988.0207">6916 16066 868 0,'0'0'409'0,"0"0"-147"0,0 0-105 16,0 0-55-16,0 0 11 0,0 0 20 0,0 0 19 16,0 0 3-16,0 0-22 0,0 0-40 0,0 0-39 15,0 0-38-15,0 0-31 0,0 0-14 16,-73-118 3-16,75 129 11 0,2 2 17 0,2 6 11 15,0 6 4-15,-2 4 0 0,4 3-3 0,-2 4-1 16,1 2-5-16,1 2 1 0,0 3-4 0,-3-2 1 16,4 2-3-16,-2-2-2 0,-2-1 2 15,2 2-3-15,1-4 2 0,-2-1 3 0,1-3-4 16,1-3 0-16,-4-6-1 0,3-3-1 0,-3-5 1 16,1-5 1-16,-4-4 1 0,0-2-1 0,0-5 7 15,-1-1 7-15,0 0 10 0,0 0 14 16,0 0 2-16,0-4-6 0,-2-6-7 0,-4-3-14 15,0-4-5-15,-1-6-4 0,-3-1 2 0,1-6-3 16,-1-1 2-16,1-2 1 0,1-3 0 0,-1 0 1 16,0-3-1-16,2 1 3 0,-2-2 0 15,4 2-4-15,-2-1 9 0,2 3 3 0,0 3 8 0,0 5 12 16,1 4-4-16,0 3-2 0,-1 2-6 16,3 6-3-16,2 0-3 0,0 6-4 0,0 0-2 15,0 1-12-15,0 2-2 0,2-1-7 0,6 0-4 16,-1 1 3-16,3-1 0 0,3 2 4 15,0 0 2-15,6 1-2 0,2 1 3 0,5 1-1 16,0 0 1-16,3 0 3 0,2 0-3 0,1 6 1 16,3 2-2-16,0 2 3 0,3 4-2 15,2 3-1-15,-5 1 0 0,2 6-7 0,-5 2 4 16,-2 1-3-16,-3 4 0 0,-4 3 1 0,-3 1-1 16,-3 2 0-16,-4 0-1 0,-3-2 1 0,-2-1-4 15,-5 0 0-15,-3-2 4 0,0-1-2 16,-1-2 0-16,-8 0 1 0,-4-1-10 0,-4-3 2 15,-4 0 3-15,-7-3 3 0,-3-2 9 0,-4-4-3 16,-8 0-6-16,-4-2-14 0,-3-5-9 16,0-1-7-16,5-2-8 0,1-3-9 0,9-1-20 15,5-1-51-15,6-1-120 0,9 0-388 0,6 0-725 0</inkml:trace>
  <inkml:trace contextRef="#ctx0" brushRef="#br0" timeOffset="597334.6234">8143 15707 2032 0,'0'0'45'15,"0"0"-21"-15,0 0-17 0,0 0-7 0,0 0 14 16,0 0 34-16,0 0 39 0,0 0 21 15,0 0 8-15,-130 28-16 0,107-4-24 0,-4 7-9 16,-1 3-8-16,0 6-5 0,-5 2 1 0,5 5-3 16,-1-1 0-16,1 2-7 0,6 1-10 15,2-1-11-15,3 2-7 0,6-3-4 0,2-2-8 16,7-4-1-16,2-1 0 0,0-3-2 0,5-2 0 16,3-2 1-16,5-4-4 0,1-2 0 0,2-2 2 15,1-2 2-15,2-5 3 0,3-2 1 0,3-6 1 16,-1-2-6-16,2-6-1 0,1-2-9 0,6 0-11 15,0-6-25-15,2-4-47 0,4-4-51 16,0-1-100-16,-2-2-235 0,-10 4-563 0,-8 2-73 0</inkml:trace>
  <inkml:trace contextRef="#ctx0" brushRef="#br0" timeOffset="597510.0289">7644 16351 2124 0,'0'0'121'0,"0"0"-113"0,0 0-93 16,0 0-103-16,0 0-7 0,0 0 35 0,0 0 81 15,0 0 112-15,0 0 20 0,0 0-11 16,155-3-27-16,-94-2-41 0,11 2-126 0,-16 0-494 16,-18 0-219-16</inkml:trace>
  <inkml:trace contextRef="#ctx0" brushRef="#br0" timeOffset="598295.4322">8925 16177 784 0,'0'0'349'0,"0"0"-102"0,0 0-72 15,0 0-87-15,0 0-29 0,10-181 10 0,10 144 23 16,3-2 24-16,1 1 19 0,3 0 0 16,3 3-13-16,-1 4-19 0,1 6-26 0,-1 6-26 15,-4 3-20-15,3 5-17 0,-7 5-5 0,0 5-5 16,-1 1-4-16,-8 4-2 0,-2 9 0 0,-1 5-1 16,-2 6 6-16,-5 7 8 0,-2 6 3 15,0 3 2-15,-2 3 0 0,-5-2-4 0,1 2-1 16,-2 0-1-16,0-1-2 0,0-1 3 0,-2 1-5 15,3 0-1-15,0 0-3 0,-2-2-2 16,0-3 1-16,1-7 1 0,3-4 0 0,-1-4 0 16,2-3 2-16,-3-8 1 0,4 0 3 0,-2-3 3 15,3-3 2-15,0-4 5 0,0-1 2 0,-3 0 5 16,4 0 0-16,-3-3-5 0,-3-6-4 16,3-2-7-16,-3-4-1 0,-1-4-1 0,-3-4-1 15,2-2 0-15,0-5 1 0,-1-4 0 0,-1-1-2 16,0-2-3-16,-1-6 0 0,0 2 1 0,-3-2 0 15,2 0 4-15,1-2-3 0,-2-2 5 0,4-1 1 16,2 1 0-16,-1-2 2 0,3 2-2 16,4 6 0-16,1 2-4 0,1 8-1 15,1 1-5-15,6 4-2 0,3 0 1 0,1 0-6 0,3 3-3 16,5 2-6-16,2 2-3 0,6 4 0 0,-1 1 4 16,4 3 2-16,5 4 2 0,-2 1-1 0,0 1-2 15,2 3 3-15,-3 2-2 0,-2 0 0 16,-5 10 0-16,1 1 0 0,-5 5-3 0,-2 4 3 15,-4 5-1-15,1 2 1 0,-5 6-1 0,-1 1 0 16,-6 4 1-16,1 1 0 0,-5 1 4 16,0 3-3-16,-5-1-2 0,-5-2 1 0,-1-2-1 15,-5-3 6-15,-2-2 4 0,-3-5 4 0,-1-3 1 16,-2-2 0-16,3-2 1 0,-1-2-2 16,1-2-4-16,2-3-3 0,0 0-12 0,7-3-35 15,1-3-66-15,1-1-88 0,7-3-162 0,3-2-195 16,0-1-124-16,0 1 9 0</inkml:trace>
  <inkml:trace contextRef="#ctx0" brushRef="#br0" timeOffset="598864.8882">9811 15652 605 0,'0'0'507'0,"0"0"-343"15,0 0-130-15,0 0-32 0,0 0 5 16,0 0 23-16,0 0 35 0,0 0 36 0,0 0 26 15,57 173 2-15,-57-131-19 0,0 1-29 0,-3 3-27 16,-1-2-18-16,-1 3-12 0,1-1-7 0,1-4-5 16,-3 0 0-16,4-1-2 0,-1-5 1 15,-1-6 0-15,0-2 2 0,1-6 8 0,-2-7 5 16,1-3 5-16,-1-5 3 0,3-2 2 0,-1-2 4 16,1-1 4-16,-2-2 5 0,3 0-3 15,-2 0-6-15,-3-8-10 0,3-3-10 0,-4-2-5 16,2-7-5-16,-2-3-1 0,4-5-2 0,-2-1 0 15,4-5 0-15,1-4-1 0,0-2 0 0,1-1 1 16,6-4-2-16,1-1 1 0,0-1-1 16,2-5 2-16,2 0-1 0,1-1 0 0,-1-3-1 15,5 0-1-15,-3 2 0 0,5 1-2 0,-1 1-2 16,2 8-1-16,1 4-3 0,-2 8 0 0,1 6-4 16,1 3 0-16,-1 6-1 0,1 3-1 0,1 3 3 15,-2 5 0-15,1 5-1 0,-2 1 1 0,-3 0 1 16,-1 4-4-16,-4 6-4 0,-3 1-2 15,-2 2-2-15,-3 4 2 0,-3 1 3 0,0 4 1 16,-8 1 2-16,-1 3 3 0,-4 2 1 16,-4 2 4-16,1 1 2 0,-4 3-1 0,-2-1 2 15,0 3-1-15,-5 2 2 0,0 2-2 0,-2 2 2 16,0-1-2-16,-1 0 0 0,5 0 2 0,-1-6-3 16,6-3 3-16,5-3-2 0,0-1 1 0,6-2 1 15,3-3-1-15,3-2-1 0,3-2 0 16,2-4-1-16,7 0 1 0,4-2 3 0,5-3 3 15,5 0 1-15,6-3 4 0,4 0-3 0,5-4-2 16,5 0-3-16,-1 0-7 0,5-1-5 0,-3 2-7 16,4 2-16-16,-5 1-45 0,-2 3-89 15,-3 1-94-15,-4-2-164 0,-10-3-203 0,-9-1-312 0</inkml:trace>
  <inkml:trace contextRef="#ctx0" brushRef="#br0" timeOffset="599252.0924">10603 15897 0 0,'0'0'0'0,"0"0"0"16,0 0 64-16,1-174 107 0,1 127 86 0,-1 3 74 15,-1 1 35-15,0 0-44 0,0 7-62 16,0 3-52-16,-4 5-32 0,-2 6-40 0,0 3-27 16,-2 5-28-16,-2 5-27 0,0 3-14 0,0 2-14 15,-1 4-7-15,-1 0-14 0,-6 10-3 16,1 7 0-16,-4 8-1 0,-2 5 3 0,0 10 4 15,-4 3 4-15,3 6-1 0,-1 2 3 0,2-1 0 16,3 4-2-16,3 2 1 0,2-3-3 0,0-3-1 16,5 0-2-16,3-3-5 0,3-3 1 15,1-5-5-15,3 0-1 0,4-6 6 0,3-3-3 16,5-3 4-16,2-4 1 0,0-4 1 0,4-5 4 16,1-6 4-16,4-3 3 0,4-5-3 15,1 0 4-15,2-7-5 0,2-7-5 0,0-3 0 0,-1-5-5 16,-1-3 0-16,-2-5-3 0,-3-2-4 15,-3-2-1-15,-3-4-6 0,-2-5-4 0,-3-2-7 16,-3-5-8-16,-2-2-6 0,-4-5-13 16,-2 0-9-16,-3 0-2 0,0 4-15 0,-7 5-12 15,-3 5-18-15,-1 10-29 0,-3 11-38 0,-1 8-98 16,-2 6-183-16,6 7-329 0,2 1 280 0</inkml:trace>
  <inkml:trace contextRef="#ctx0" brushRef="#br0" timeOffset="600069.786">10904 15590 1930 0,'0'0'151'0,"0"0"-34"0,0 0-37 15,0 0 7-15,0 0 17 0,0 0 4 0,0 0-27 16,0 0-49-16,0 0-30 0,0 0-12 0,0 0-1 16,0 0 13-16,0 0 6 0,0 0 3 0,15 91 0 15,-13-48 0-15,-1 3-1 0,-1 2-3 0,0-2-1 16,0 0 1-16,-3-1-4 0,1-4 1 0,0-3-3 15,-1-1 0-15,1-3-1 0,0-4 0 16,1-5 2-16,-1-3-1 0,1-7 1 0,-1-5-1 16,1-2 3-16,1-5 5 0,0-3 6 0,0 0 15 15,0 0 17-15,0 0 28 0,0-3 8 16,0-6-10-16,-1-6-19 0,1-4-32 0,0-4-15 16,0-2-3-16,0-5-2 0,0-1 2 0,0-2-2 15,0-1 0-15,0-3-1 0,0-3-4 16,0-1 2-16,0-3-2 0,1-1 0 0,4 0 4 15,-1 2-1-15,0 5 2 0,1 4-1 0,-2 6 0 16,0 9 0-16,-1 5-4 0,-1 4-6 0,0 7-13 16,1 3-9-16,0 0-2 0,2 0 6 0,1 5 11 15,3 6 9-15,3 1 1 0,-3 5 2 16,6 1-1-16,-1 4 2 0,0 1 0 0,1 1 1 16,1 2-1-16,0 1-1 0,0-3 0 0,0 2-2 15,1 1 2-15,-1-3-2 0,1-1 0 0,-2-3-1 16,-2-2-4-16,-1-3 3 0,-2-2-1 0,-1-2 1 15,-2-4 4-15,0-2-1 0,-2-2 4 16,-2-1 2-16,1-1 3 0,-3-1 5 0,1 0 5 16,0 0 4-16,1 0 0 0,0-3-4 0,2-5-3 15,2-3-1-15,1-1-2 0,0-2 1 0,3-4-1 16,-2-5-1-16,3-2-5 0,-1-3 5 16,0-2-3-16,2-2 2 0,0-2 1 0,3-1-3 15,-3-2 0-15,6 0-3 0,-2-3 0 0,3 0 0 16,-3 4 1-16,1 2-1 0,0 6-4 15,-5 4 3-15,-1 7-1 0,-4 4 0 0,0 7-1 16,-3 3-10-16,-4 3-8 0,1 0-3 0,1 3-3 16,0 6 7-16,-1 8 10 0,0 7 5 15,-1 6 8-15,0 7 0 0,0 6 1 0,-2 5 0 0,-2 1 1 16,0 2-2-16,-1 2-2 0,2-2 0 16,1-1-4-16,-1 0 2 0,1-5-1 0,1-1-3 15,1-2-8-15,0-2-21 0,3-1-34 0,2-3-43 16,4-2-93-16,-1-4-62 0,2-5-77 0,3-5-137 15,-4-7-159-15,-2-5-221 0</inkml:trace>
  <inkml:trace contextRef="#ctx0" brushRef="#br0" timeOffset="600795.0584">11936 15606 0 0,'0'0'0'16,"0"0"0"-16,0 0 259 0,0 0 270 0,0 0-35 15,0 0-101-15,0 0-132 0,0 0-100 16,0 0-62-16,0 0-30 0,0 0-17 0,0 0-2 16,0 0 0-16,-119-71 0 0,97 104-5 0,0 0-10 15,2 3-7-15,0-1-8 0,2 2-3 16,5 1-7-16,3-1-2 0,0-1-3 0,5 0 0 0,2-3-1 16,3-3-2-16,0-1 0 0,2-3-1 15,4-1-1-15,2-2 4 0,2-3-1 0,2-2 2 16,1-1 2-16,2-5-2 0,3-1 3 15,-2-5 3-15,4-2 0 0,1-4 2 0,0-2-2 16,3-7-3-16,1-2-3 0,-2-5 0 0,1-1-2 16,0-2 0-16,-2-3 3 0,-1-4-3 0,-3-3-1 15,0-5 0-15,-4-2-3 0,0-6-2 0,-4-2-1 16,-2-4-2-16,1 0-2 0,-3 3 2 0,-3 1 1 16,-2 6 4-16,-1 6 1 0,0 7 1 15,-2 5 0-15,-5 6-5 0,3 5-6 0,-2 4-7 16,3 2-9-16,-1 3-9 0,-1 0-4 0,2 2 0 15,0 4 2-15,0 2 1 0,1-2 2 16,2 2-4-16,0-3 0 0,0 1 3 0,0-1-2 16,0 0 4-16,3-2 5 0,4 2 10 0,-2-4 13 15,2 2 10-15,3-3 5 0,0 0-1 0,3 0 3 16,1 0 1-16,1 0 2 0,3 0 0 16,1-3 3-16,1 2 2 0,1-3-3 0,-1 1 4 15,3 0 3-15,5 0 1 0,-1 0 4 0,3 1 1 16,1 0 0-16,3-2 3 0,0 0 0 0,3-2 4 15,1 0 2-15,-2-2 0 0,1 0-2 0,-5-1-1 16,-1 1-2-16,-2-1-1 0,-6 1 0 16,-3 1-3-16,-4 0 3 0,-4 2 5 0,-6 0 6 15,0 4 12-15,-5-1 4 0,-1 2-2 0,0 0-1 16,0 0-8-16,0 0-10 0,0 0-6 0,0 0-8 16,0 0-3-16,0 0-7 0,0 0-1 15,0 0-5-15,0 0-6 0,0 0-2 0,0 0-4 16,0 0-2-16,0 6-1 0,0 2 5 0,-1 4 1 15,1 3 4-15,-2 5 2 0,0 5 0 0,-3 2-1 16,3 6 0-16,1 3 0 0,-3 2-1 16,0 1-1-16,2 5 1 0,-2-2-2 0,-1 5-2 15,2-3 2-15,-2 0-1 0,3-2 0 0,1-3 3 16,0 2-3-16,1-5-1 0,0 0-1 16,0-4 0-16,3-3-5 0,3-4-3 0,-2-3-9 15,1-3-29-15,0-2-47 0,2-1-76 0,-3-4-95 16,3-3-372-16,-5-3-1031 0</inkml:trace>
  <inkml:trace contextRef="#ctx0" brushRef="#br0" timeOffset="601012.8055">13047 15446 2110 0,'0'0'213'16,"0"0"-132"-16,0 0-72 0,0 0-27 0,0 0 19 15,0 0 47-15,0 0 34 0,0 0 11 0,0 0-11 16,0 0-21-16,-33 183-16 0,32-147-14 16,-1 0-8-16,2 1-9 0,0 0-4 0,0-2-3 15,0 0-3-15,0-1-2 0,3-3-11 0,-2 0-43 16,2-2-43-16,-1-3-82 0,0-2-229 0,-1-7-487 16,-1-6-373-16</inkml:trace>
  <inkml:trace contextRef="#ctx0" brushRef="#br0" timeOffset="601161.052">13124 15127 111 0,'0'0'-106'0,"0"0"101"0,0 0 5 15,0 0 0-15,0 0 0 0,0 0 0 0</inkml:trace>
  <inkml:trace contextRef="#ctx0" brushRef="#br0" timeOffset="601506.0257">13714 15407 1321 0,'0'0'297'0,"0"0"-181"15,0 0-16-15,0 0 27 0,0 0 38 0,0 0 19 16,0 0-30-16,-134-52-39 0,101 62-30 0,-2 7-18 15,-1 6-12-15,-1 6-7 0,-1 5-8 0,4 5-7 16,-2 2-6-16,5 4-9 0,4 2-5 16,2 0-6-16,6 1-5 0,4-4 1 0,3-1-6 15,5-4-1-15,3-4 1 0,4-3-4 0,0-4 4 16,5-5 3-16,5-3 3 0,1-3 2 0,2-5 6 16,4-3 4-16,1-4-2 0,2-5 5 15,3 0-5-15,3-3-1 0,1-6-2 0,1-5-6 16,2-3-2-16,-4-5-5 0,-1 0 0 0,-2-5 0 15,0-4 0-15,-5-1 2 0,1-5-2 0,0-2-1 16,-6-3-1-16,2 2-6 0,-4 0-4 0,-5 5-8 16,-1 1-1-16,-4 7-1 0,-1 0-4 15,0 7-7-15,-5 6-23 0,-2 3-41 0,-2 3-64 16,-2 5-95-16,0 3-171 0,3 0-241 0,-1 0-335 0</inkml:trace>
  <inkml:trace contextRef="#ctx0" brushRef="#br0" timeOffset="602108.3161">13672 15513 172 0,'0'0'709'0,"0"0"-377"15,0 0-87-15,0 0-4 0,0 0 22 0,0 0 7 16,0 0-40-16,0 0-71 0,0 0-62 0,0 0-43 16,0 0-24-16,0 0-8 0,0 0 0 0,54-19 11 15,-53 36 11-15,1 6 5 0,-2 5 5 16,0 5-6-16,0 4-7 0,-2 3-11 0,0 1-8 15,0 4-2-15,-3 0-7 0,1-3-3 0,2 0 0 16,1-4-4-16,-1-2-1 0,2-4 0 16,0-3-3-16,0-3 1 0,0-5-1 0,3-4 3 15,-2-4-2-15,-1-7 0 0,0-1 6 0,0-5 7 16,0 0 14-16,0 0 14 0,0 0 6 0,0-7-5 16,0-3-12-16,-2-6-16 0,-3-6-12 0,2-3-1 15,-3-5-1-15,2 0-2 0,-3-4-1 0,4 0 3 16,-1-3-1-16,0 0 1 0,3-1 0 15,1-2 1-15,0 0-3 0,4 2 3 0,2-2-1 16,4 0 0-16,0 2 4 0,0 4-5 0,1 5 1 16,-1 4-4-16,-1 8-3 0,2 5-2 15,-3 5-5-15,1 5-3 0,-1 2-2 0,3 2 0 16,1 8 3-16,1 7 6 0,-2 5 3 0,3 6 3 16,1 5 2-16,-2 4-1 0,5 1 0 0,1 4 2 15,0-3-2-15,3 5 2 0,1-2 1 16,6 1-3-16,3 2 2 0,6-2-2 0,1-1 0 15,3-4 2-15,0-3 1 0,0-3 0 0,4-1-2 16,-3-6 2-16,-2-4-1 0,0-4 3 0,-3-6 0 16,-6-4 2-16,-3-4 3 0,-6-3 2 15,-2-3 6-15,-2-11 10 0,-6-4 3 0,2-8-1 0,-6-6-2 16,-4-6-7-16,-3-6-3 0,-2-5-3 16,-2-6-4-16,-7-5-5 0,-3-6-3 0,-7-3-1 15,-2-1-8-15,0-6 6 0,-5 4 0 0,1 0 2 16,-3 2 4-16,3 4-8 0,-3 5-4 15,3 9-7-15,-1 8-4 0,1 7-8 0,2 7-14 16,3 8-17-16,4 6-36 0,-2 7-58 0,0 8-64 16,0 1-64-16,-3 12-90 0,-1 7-229 0,5-2-399 15,5-6 117-15</inkml:trace>
  <inkml:trace contextRef="#ctx0" brushRef="#br0" timeOffset="602637.9756">13002 15206 1133 0,'0'0'245'15,"0"0"-54"-15,0 0-45 0,0 0 14 0,0 0 31 16,0 0 6-16,0 0-40 0,0 0-54 15,0 0-48-15,0 0-34 0,0 0-25 0,0 0-11 16,0 0-5-16,0 0 1 0,-16-120 9 0,12 134 5 16,-6 3 6-16,2 0 0 0,-2 5 1 0,0 1 2 15,2 1-3-15,-1 0 1 0,2-1-1 0,-2 2 2 16,1-4-1-16,3 0 0 0,1-4 1 16,2-1-3-16,2-4 3 0,0-2 4 0,0-2 8 15,0-2 14-15,2-1 11 0,5-2 13 0,-1-3 9 16,3 0 2-16,5 0-3 0,0-3-9 0,5-6-12 15,1-4-12-15,0-1-5 0,0-3-4 0,-2-2-3 16,-3-3 2-16,-2 1-6 0,-2-4-3 16,-4 1-6-16,-1 0-8 0,-5-1 0 0,-1 3-5 15,-2 0-1-15,-6 3-9 0,-4 4-14 16,-4 1-22-16,-2 4-33 0,-4 6-41 0,-3 2-87 16,3 2-302-16,7 0-766 0</inkml:trace>
  <inkml:trace contextRef="#ctx0" brushRef="#br0" timeOffset="629896.154">5020 17211 0 0,'0'0'0'0,"0"0"0"0,0 0 0 15,0 0 0-15,0 0 0 0,0 0 0 0,-128 20 0 16,116-14 0-16,4 1 0 0,0 0 0 0,3 0 0 15,1 0 0-15,2 2 0 0,1 0 0 16,-2 2 0-16,3 0 0 0,4 1 0 0,3 2 0 16,6 1 0-16,7 0 0 0,4 3 48 0,9-3 239 15,5 2-3-15,10-1-34 0,7 1-37 0,6 0-37 16,8 2-33-16,8-5-28 0,5 1-25 0,3 0-20 16,10-1-22-16,1-1-7 0,1-3-11 15,4-2-7-15,2-4-2 0,2-4 0 0,-1 0-1 16,5-1-1-16,2-6 1 0,-5-4-1 0,2-5-2 15,-3-1 3-15,0-3-3 0,-2-4 1 16,-1-5 1-16,-2-2-1 0,-3-3 2 0,1-3-5 16,-5-4 2-16,-2-3 0 0,1-6 0 0,-3-3 3 15,-3-2 1-15,-1-4 2 0,-9-3 2 16,-2-3 3-16,-5-6 0 0,-7-7-1 0,-4-2-4 16,-8-3-3-16,-5 0-1 0,-5 0-3 0,-4 0 1 15,-8 2-2-15,-7-1-4 0,-9 2-7 0,-8 1-4 16,-4 0-3-16,-11-3-2 0,-10-1-1 15,-8 0-2-15,-5 2-1 0,-9-2 0 0,-6 6 2 0,-2 2 3 16,-7 3-1-16,-3 4 0 0,-2 4 0 16,-5 3-2-16,-3 2 4 0,-2 5-1 0,-8 3 4 15,0-1 0-15,-5 5 1 0,-5 4-2 0,-5 5 1 16,0 3 2-16,-10 7 1 0,3 6-1 16,0 5-1-16,-4 7-1 0,1 4-4 0,-4 6 0 15,3 0 2-15,-5 8 0 0,-5 6 2 0,3 7 1 16,-4 8-1-16,3 4 0 0,-4 11 1 0,3 3 0 15,-3 6 2-15,5 8-1 0,-1 5 1 0,3 6-3 16,5 8 0-16,5 6 0 0,5 7 0 16,6 5 2-16,6 12-2 0,7 0-1 0,7 4-1 15,8 0 1-15,9 0 1 0,10-1-2 0,8 1 3 16,14-5-2-16,5 0 2 0,14-4 2 16,3-4 2-16,13-4 3 0,11-4 2 0,7-8 2 15,10-5-3-15,5-7-1 0,9-1-2 0,7-4 0 16,10-4 3-16,6-6 1 0,9-6 4 15,10-7 3-15,9-7 4 0,10-10 4 0,10-9-3 16,5-8 2-16,6-8-7 0,3-3-5 0,2-10-1 16,-1-5-4-16,-2-5 0 0,-3-5-3 0,-2-4-1 15,-4-3-1-15,-8-2-5 0,-7-1 1 0,-6-2-6 16,-7 2-10-16,-8 0-10 0,-9 1-38 0,-10 1-149 16,-24 9-611-16,-19 9-634 0</inkml:trace>
  <inkml:trace contextRef="#ctx0" brushRef="#br0" timeOffset="632313.7134">8184 16972 1108 0,'0'0'238'0,"0"0"-130"0,0 0-16 0,0 0-7 16,0 0 6-16,0 0 31 0,0 0 16 0,0 0-2 16,0 0-25-16,0 0-26 0,0 0-28 15,0 0-19-15,-42-100-15 0,42 100-12 0,1 0-1 16,0 0 4-16,2 0 2 0,-2-1 3 0,3 1-2 16,-3 0-6-16,0 0-2 0,0 0-4 0,-1 1 2 15,0 6 4-15,0-1 3 0,1-1 7 16,-1 4 5-16,0 2 9 0,0 2 2 0,0 2 5 15,0 4-2-15,-1 0-3 0,0 4-5 0,-5 2-5 16,2-1-2-16,0 1-7 0,-1 1-1 16,0 0 1-16,0 2-2 0,1-2 4 0,-3-2 2 15,5 3 1-15,0-1-4 0,-1 0-3 0,2 2-3 16,1-1-4-16,0-1 4 0,5-1 0 0,0 0-2 16,4-1 0-16,2 0-4 0,5 1 1 0,-1-4 2 15,9 1 2-15,1 0 5 0,6-4 2 16,5-3 3-16,4-1 3 0,6-5 1 0,3-1-1 15,3-5-2-15,5-3 0 0,-1 0-6 0,4-5-4 16,0-2-3-16,-2-1-7 0,-3-1 1 0,-2-1 0 16,-4 3-1-16,-7 0-2 0,-5 0-3 15,-7 3 0-15,-6-1-4 0,-6 0-1 0,-1 2-5 16,-7-1-8-16,-4 2-8 0,0 1-9 0,-5-1-11 16,0 0-13-16,-1 1-19 0,0-2-18 0,0 0-22 15,0-2-22-15,0-1-27 0,0 0-45 16,-2-4-54-16,0 2-70 0,-4-3-81 0,2-3-73 15,-3 2-32-15,-2 1 202 0,0-3 322 0,-2 2 0 16,0 0 0-16,-3-2 0 0,-2 1 0 0,-3 1 0 16,0 0 0-16,-2 2 0 0,-1-1 0 15,2 3 0-15,0 0 0 0,0 4 0 0,7 0 0 16,0 1 29-16,4 2 287 0,2 1-10 0,5 0-23 16,1 0-31-16,1 0-45 0,0 0-58 15,0 0-32-15,0 1-18 0,3 4-18 0,3 0 12 16,3 2 4-16,3 1-6 0,1 1-4 0,8 0-16 0,1 2-9 15,5-2-15-15,2 0-1 0,1 1 0 16,2-1 1-16,0 2 3 0,3 0-2 0,1 2-4 16,-4 4-12-16,4 2-10 0,-5 4-9 15,-5-2-7-15,-1 2-3 0,-6 0 0 0,-4 0-3 16,-4-2-1-16,-3 1-1 0,0-2 0 0,-7-2-3 16,-1-1-4-16,-1 0-4 0,-8 0-6 0,-2 1-4 15,-5-1 5-15,2 2-5 0,-5-4-18 0,0-1-36 16,0-2-78-16,3-1-140 0,1-4-259 15,9-3-463-15</inkml:trace>
  <inkml:trace contextRef="#ctx0" brushRef="#br0" timeOffset="633612.7063">9784 17251 1376 0,'0'0'133'0,"0"0"-79"0,0 0-36 0,-130-3-11 16,110 3 12-16,4 0 40 0,6 0 76 0,4 0 56 16,2 0 24-16,4 0-11 0,0 0-67 0,0 0-59 15,0 0-42-15,4 0-23 0,2 0-5 16,4 0 14-16,7-4 22 0,5-4 9 0,6-4 9 16,7-4 0-16,6-1-7 0,4-2-8 0,1 0-6 15,4 0-7-15,-2 2-6 0,-3 3-5 0,-2 0-8 16,-6 3-6-16,-6 1-3 0,-3 3-3 15,-6 1 0-15,-6 2 0 0,-4 1-1 0,-6 0 0 16,-2 3 2-16,-3 0 2 0,-1 0 2 0,0 0 0 16,0 0-3-16,0 0-6 0,-2 0-7 0,-1 0-1 15,0 3 2-15,-3 4 6 0,0 2 5 0,-3 5 4 16,0 1-3-16,-2 4-1 0,1 2 3 16,0 2-3-16,0 0-2 0,5 4 1 0,-1 1-3 15,1 5-1-15,1-1 2 0,4 2 1 0,-1-1-3 16,1 3 3-16,0-4-3 0,0 2 0 15,2-1 1-15,4 0-2 0,-3-4 0 0,4 0-4 16,-1-3-3-16,1-3-6 0,0 0-9 0,-1-3-11 16,0-1-21-16,2-1-20 0,-4-3-36 0,2-1-2 15,-2-3 10-15,-1-4 6 0,1-2 19 16,-3-3-10-16,0-2-4 0,0 0 15 0,-1-2-8 16,3-9-45-16,0-3-76 0,0-4-73 0,1-5-15 15,1-2 44-15,0-2 86 0,2-4 79 0,1-1 57 16,-1-3 34-16,1-4 12 0,0 0 10 15,3-3 9-15,-1 4 9 0,3 0 14 0,-2 5 10 16,2 2 9-16,-2 6 10 0,0 4 4 0,-2 4 4 16,1 5 2-16,-3 4-6 0,-1 2-3 0,1 3-9 15,-2 1-8-15,1 2-7 0,-4 0-5 16,2 5-5-16,1 4 4 0,-3 4 3 0,4 2-2 16,-3 5-1-16,2 0-10 0,-1 3-7 0,-2 2-5 15,2-1-8-15,-1 2-3 0,-1-1-7 0,-1 1-3 16,2-2-2-16,-1 1-4 0,-1-4 0 15,1-1-3-15,0-3 2 0,0-1-2 0,2-4-1 16,-2-2 4-16,0 0-4 0,-1-4 2 0,2 0 1 16,0-3-3-16,-1 0 6 0,-1-3 2 0,0 0 6 15,2 0 6-15,0 0 2 0,0-1 1 0,0-4-3 16,4-3-1-16,-2-1-8 0,1-2-3 16,3-2-3-16,-1-3-3 0,-2-1-1 0,1 0-2 15,0-2-1-15,-4-4 0 0,4-1-2 0,-4 0 0 16,0-4-4-16,1 1 1 0,-2-4-1 15,0 0-1-15,1-3 3 0,0 1-4 0,0-1 3 16,0 0-1-16,3 2 0 0,-3 3 4 0,3 4-4 16,-3 2 3-16,1 6-1 0,1 2-1 0,-1 3-3 15,2 0-1-15,1 2-2 0,-2 3-2 16,1 0 1-16,0 3 0 0,2-1-2 0,0 3 4 16,0 1 0-16,-1 1-1 0,3 0 4 0,0 0-4 15,1 0 5-15,2 0-1 0,0 3 1 0,1 2 2 16,0-1-2-16,0 3 2 0,-1 0-1 15,0 1 2-15,1 0-3 0,-2 3 1 0,-1-1 0 16,-3 2-6-16,1 1 5 0,-1 0-1 0,-2 3-1 16,-2-1 4-16,-1 2-2 0,-2 1 0 0,-1 3 0 15,0-1 0-15,0 1-1 0,-3-1 0 0,-4 1 3 16,-1 1 0-16,-1-1 4 0,-2 1 2 0,-3 0-1 16,-2-2 1-16,-2-1-2 0,-5 1 3 15,0 0-1-15,-2 0-1 0,-2-2 1 0,-1-1-1 16,2 0-1-16,-1-1 4 0,3-4-1 0,-2 0 2 15,5-1 1-15,1-2-1 0,3-1 0 16,3-2 0-16,4-3 3 0,4 0-1 0,2 0 3 16,3-1 3-16,1-2-1 0,0 0-1 0,0 0-6 15,1 0-1-15,5 0 0 0,1 0 9 0,4 0 6 16,6 0 4-16,4-5 1 0,7 1-4 16,2-1-6-16,5 0-6 0,1 2-4 0,3 2-3 15,-1-1 0-15,2 2 1 0,-2 0 1 0,1 2-1 16,-2 2 1-16,-1 1 1 0,1 1-1 15,-2 0 2-15,0 2-3 0,-2-1-1 0,-3 2-6 16,-4 1-2-16,-1-3-4 0,-5 3-8 0,-1-2-11 16,-6-2-21-16,-2-2-25 0,-2-1-46 0,-4-1-93 15,-1-2-177-15,-3 0-433 0,-1 0-542 0</inkml:trace>
  <inkml:trace contextRef="#ctx0" brushRef="#br0" timeOffset="634152.1723">11197 16941 1058 0,'0'0'274'0,"0"0"-146"0,0 0-44 0,0 0-13 16,0 0 0-16,0 0 19 0,0 0 14 15,0 0 7-15,0 0 3 0,0 0-15 0,0 0-15 16,0 0-11-16,0 0-11 0,0 0-2 15,-15 85-4-15,9-58-1 0,1 4 0 0,-4 0-5 16,5 2-3-16,-2 1-6 0,0 0-7 0,2 0-5 16,1-1-6-16,-1-2-6 0,3-1 0 0,-3-3-4 15,2-1 2-15,-1-3-5 0,1-3-2 0,2-3 2 16,-3-5 0-16,2-1 7 0,0-6 4 0,1-4 12 16,0 1 10-16,0-2 20 0,0 0 15 15,0 0 8-15,0 0-2 0,0-3-18 0,0-7-17 16,0-4-22-16,-2-3-13 0,1-3-4 0,-2-4-1 15,3-2 1-15,0-2 5 0,0-1-3 0,0-2-2 16,0 1-1-16,0-2-5 0,4 0 3 16,3 1-3-16,-1 0-2 0,3 0-5 0,1 0 3 15,0 2 0-15,1 3 1 0,0 5 3 0,-2 2-4 16,-1 7 0-16,0 5-4 0,-3 1-1 0,-2 2 0 16,4 3 2-16,0-1-3 0,1 2-2 15,0 0 1-15,1 2-1 0,1 3 4 0,-1 4 3 16,1 1 0-16,1 2 0 0,-1 5-2 0,1 2 0 15,3 1 1-15,-3 4 3 0,4 1 0 0,-1 4 2 16,1 0-1-16,-1 1-2 0,4 0 0 16,0-1 2-16,-1 1-2 0,0-2 2 0,-1-1-2 15,-1-1-4-15,-1-2 2 0,-1-1-2 0,-2-1-2 16,-4-3-5-16,1-1-18 0,-3-3-32 0,-2-1-51 16,0-2-64-16,-3-3-60 0,0 0-113 15,0-3-314-15,0-1-558 0</inkml:trace>
  <inkml:trace contextRef="#ctx0" brushRef="#br0" timeOffset="634843.4869">10886 17446 1856 0,'0'0'715'0,"0"0"-682"0,0 0-59 0,0 0-6 16,0 0 11-16,0 0 28 0,0 0 30 0,0 0 8 15,0 0-2-15,134-121-4 0,-97 104-7 0,4 0-9 16,5 0-1-16,4-2-2 0,1 0 1 16,0-1 0-16,-1 0-3 0,-1 0-3 0,-1-1-2 15,-9-1-3-15,-2 1 2 0,-8-2 3 0,-2-2 2 16,-6 3 11-16,-5 1 18 0,-1 3 19 0,-6 1 18 16,-3 4 7-16,-2 1-12 0,-2 5-11 15,-1 1-8-15,-1 1-8 0,0 2-3 0,0 1-13 16,0 1-13-16,-1 1-23 0,0 0-10 0,0 0-9 15,-2 3 2-15,1 5 7 0,-1 4 5 0,-2 4 9 16,1 6-2-16,0 3 3 0,0 0-1 0,2 3 1 16,1 0-2-16,1 1 0 0,0-3-1 0,3 2-2 15,1-2 4-15,2 0-1 0,-1-1-1 16,1-3 2-16,1 0-1 0,0-3-3 0,0-4 4 16,-1 0-1-16,-1-4-1 0,0-2 0 0,-1-3-1 15,-1-3 2-15,-2 0 1 0,-1-3 10 16,0 0 4-16,0 0 0 0,-4-6-2 0,0-3-9 15,-2-5-5-15,-2-2-4 0,-4-4 2 0,0-4 3 16,-2-2 0-16,-2-4 0 0,-3-1 0 16,2-3-1-16,-1 0 5 0,3 1 2 0,0-1-3 15,3 0 4-15,3 2-4 0,0-1 0 0,3 5-3 16,4-2 1-16,2 4-4 0,0 0 1 0,0 3-2 16,5 0-3-16,0 5 0 0,6 2-2 15,-2 2 0-15,7 4 1 0,0-1-2 0,5 3 3 16,4 2 1-16,1 3 1 0,3 1 2 0,1 2-1 15,0 0 0-15,1 5-1 0,-1 4 1 16,-3 2 0-16,0 4 0 0,1 3 3 0,-3 1-3 16,-1 6-1-16,-2-2-2 0,-1 2 1 0,-2 0 1 15,-4 2-1-15,-3 0 2 0,-1 1-2 0,-3-2 1 16,-3 1-3-16,-4 1-3 0,-1 0-2 0,0-2-3 16,-1 0-2-16,-8-1-5 0,-2-3-1 0,-3 2 2 15,-3-3 1-15,-3-1 8 0,-4-2 3 0,-2-2 1 16,0-2 1-16,1-5-3 0,-3-1 2 15,5-2-4-15,-2-3-2 0,4 0-11 0,3-3-26 16,3 0-36-16,5 0-58 0,5 0-55 0,3 0-74 16,1 0-376-16,1-3-480 0</inkml:trace>
  <inkml:trace contextRef="#ctx0" brushRef="#br0" timeOffset="635146.2346">12596 16637 2363 0,'0'0'235'16,"0"0"-156"-16,0 0-24 0,0 0-15 0,0 0-2 15,0 0 4-15,0 0 4 0,0 0 2 16,0 0 1-16,0 0 1 0,-130-15-1 0,97 37-4 16,-6 2-1-16,4 5-3 0,1 5-3 0,3 1-7 15,1 5 0-15,4 0-7 0,4 0-9 0,2-3 1 16,5-2-7-16,3-1-1 0,2-2-1 15,3-1-3-15,5-2-2 0,0-1-2 0,2-4 2 16,4-1 0-16,4 0 2 0,2-5 1 0,5 1 0 16,0-4 1-16,5-1-1 0,1-1 3 0,6-5 1 15,6-3-3-15,-1-4-1 0,8-1-14 16,0-3-21-16,1-4-38 0,0-3-69 0,0-3-66 16,-1-2-89-16,-3-2-193 0,-13 1-487 0,-5 6-298 0</inkml:trace>
  <inkml:trace contextRef="#ctx0" brushRef="#br0" timeOffset="635336.1675">12080 17064 2642 0,'0'0'150'0,"0"0"-61"15,0 0-33-15,0 0-10 0,0 0 1 0,0 0-4 16,0 0 6-16,0 0-9 0,148-89-13 0,-105 76-6 15,7 2-14-15,3 0-9 0,7 0-17 16,1 0-52-16,3 0-177 0,-15 3-599 0,-14 2-881 0</inkml:trace>
  <inkml:trace contextRef="#ctx0" brushRef="#br0" timeOffset="636370.528">9161 18341 0 0,'0'0'0'0,"0"0"0"0,0 0 0 16,0 0 0-16,0 0 29 0,0 0 317 0,0 0-9 15,0 0-58-15,0 0-51 0,0 0-64 16,0 0-51-16,-28-157-30 0,27 148-19 0,-1 2 2 16,2 0 12-16,-1 3 9 0,1 2-4 0,-1 1-12 15,0 1-14-15,1 0-13 0,-1 0-9 16,1 0-10-16,-2 0-2 0,2 0-2 0,-2 0 1 15,2 0 8-15,0 0 0 0,0 0 3 0,0 0 2 16,0 0 3-16,0 0 1 0,0 0-2 0,0 0 0 16,0 0-9-16,0 0-2 0,0 1-6 15,0 1-2-15,0-1 7 0,0 2 8 0,0 1 13 16,0 0 9-16,0 2 4 0,0 1 2 0,2 1-1 16,0 1 1-16,0 4 0 0,0-1-3 0,0 5-4 15,1 1-8-15,1 2-4 0,-1 4-10 16,4-1-4-16,0 1-4 0,0 1-3 0,3-1-1 15,0 2-1-15,3 0-1 0,-1 1-2 0,0-2-2 16,0 0-1-16,2 0-2 0,0-4 0 0,-1-1 2 16,1-1 2-16,1-4 5 0,-2-2-1 0,4-2 2 15,1 2-5-15,-2-3-4 0,4-2 6 16,0-2 1-16,6-1 7 0,-2-3 3 0,6-2-6 16,2 0-5-16,4 0-8 0,1-7-1 0,2 0-2 15,1-3-2-15,-1 3 0 0,2-3-4 0,-4 1-2 16,-3 0-1-16,-3 2 0 0,-2 0-1 15,-4 3-5-15,-5 1-6 0,-2 0-7 0,-6 1-9 16,-3-1-6-16,-1 1-16 0,-3 2-19 0,1-1-31 16,-1-1-36-16,1-1-43 0,0-1-30 0,1-3-33 15,0 1-68-15,4-2-154 0,-3 1-301 16,-3 3-372-16</inkml:trace>
  <inkml:trace contextRef="#ctx0" brushRef="#br0" timeOffset="636697.8521">9585 18370 2549 0,'0'0'110'16,"0"0"-62"-16,0 0-41 0,0 0-1 0,0 0 19 16,0 0 26-16,0 0 25 0,0 0 20 0,0 0-8 15,0 0-5-15,0 0-16 0,0 0-10 0,0 0-4 16,149 14-11-16,-94-6-1 0,4 4-9 0,4 1-9 15,3 6-7-15,3 4-5 0,1 3-7 16,-2 3 1-16,-5 2-5 0,-9-2-2 0,-5-3-3 16,-9 1-1-16,-6-3 1 0,-8-1-3 0,-6-3 0 15,-8-1-9-15,-3-6-1 0,-8 1 1 0,-1 0 4 16,-4-2 6-16,-10 0 1 0,-2 2 5 16,-8 0-3-16,-3-2 3 0,-6 0 1 0,-2 1 0 15,-5-2-6-15,0-2-4 0,3-2-6 0,1-1-14 16,5-3-40-16,3 0-87 0,7-3-86 15,8 0-202-15,4 0-571 0,6 0-363 0</inkml:trace>
  <inkml:trace contextRef="#ctx0" brushRef="#br0" timeOffset="637933.1307">12713 17061 1175 0,'0'0'950'0,"0"0"-918"0,0 0-19 15,0 0-9-15,143-126 16 0,-105 109 33 16,-2 2 28-16,-4 1 14 0,-8 5-8 0,-3 4-30 16,-5 4-27-16,-6 1-20 0,1 1-7 0,-6 7 3 15,0 2 3-15,-4 6 8 0,0 4 6 0,-1 5 2 16,0 3-1-16,-2 5-1 0,-5 0-5 16,1 3-1-16,-2-3-2 0,1 1-2 0,3-1-4 15,-4-3 0-15,2-2 1 0,1-3 2 0,1-4 8 16,0-4-2-16,2-5-1 0,1-1-1 15,-2-5 0-15,3-3 9 0,0-1 8 0,0-2 14 16,0 0 14-16,-1 0 10 0,1 0 6 0,0-8-7 16,-2-4-12-16,1-5-20 0,-1-6-17 0,1-5-11 15,-3-3-6-15,1-2 1 0,0-3 0 0,2-2 1 16,-2-2 5-16,2-3-6 0,1-1 0 0,0-4-1 16,0-3-1-16,2-2 1 0,3-1-1 15,5-1-2-15,0-1-3 0,4 1 1 0,1 2-2 16,4 3 1-16,-1 7-1 0,3 6-4 0,0 12 0 15,0 5-3-15,2 7-1 0,-1 5 3 0,1 4 2 16,1 4 0-16,-3 0 3 0,-2 4-5 16,-4 9-1-16,0 2-3 0,-3 5-1 0,-5 3 1 15,-2 2 1-15,-2 4 2 0,-3 0-3 0,-2 3 5 16,-6 0 0-16,-6 2 1 0,-1 2 0 16,-5-1-1-16,-3 4 2 0,-1-1-2 0,-5 0 4 15,2 2 0-15,0-3 1 0,0-4 0 0,6-3 3 16,0-3 0-16,2-4-2 0,7-1 4 0,2-3-1 15,0-5-2-15,6 2 1 0,2-4-2 0,2 1-3 16,0-3 4-16,5 0 2 0,4-2-1 16,3 2 2-16,6-4 1 0,3-2 1 0,4 1 3 15,7-3 1-15,4-1-3 0,1-1 0 0,3 0-6 16,0 0 0-16,0 0-1 0,-2 0-4 0,1 0 1 16,-4 0-4-16,-1 0-8 0,-6 0-8 0,-3 0-8 15,-5-3-17-15,-2-2-17 0,-6 1-26 16,-1-4-19-16,-1-2-4 0,-4-1 11 0,0-4 24 15,1-2 26-15,-4-2 21 0,1-2 10 0,0-2 13 16,-2-2 6-16,1 1 4 0,1-4 2 16,-1-1 0-16,4-2 3 0,-3-1-1 0,3-3 1 15,-1-1 2-15,0 2 4 0,3 2 3 0,-3 1 4 16,-1 4 7-16,2 2 4 0,-4 5 5 0,3 3 6 16,-3 6 1-16,-2 1 2 0,-1 4 2 15,1 1-1-15,-1 2 3 0,0 2 1 0,0 1-2 16,0 0-9-16,-1 0-12 0,-3 0-13 0,-3 0-13 15,-2 9 1-15,-1 5-2 0,-8 5 8 16,3 5 2-16,-5 5 0 0,1 1 1 0,1 3-5 16,4 0 2-16,1 1-3 0,5-1-1 0,0 0-1 15,3-2 1-15,2-4 0 0,3 1 0 0,0-1 1 16,1-3-2-16,6 0-1 0,2 0-1 0,2-2 1 16,1 1-4-16,7-1 4 0,3-2 0 0,5-3 3 15,0-2-3-15,7-2-8 0,-1-4-11 16,-1 0-37-16,4-1-42 0,-4-2-79 0,-10-3-293 15,-7-2-746-15</inkml:trace>
  <inkml:trace contextRef="#ctx0" brushRef="#br0" timeOffset="638776.3621">13389 17096 2388 0,'0'0'57'0,"0"0"-48"16,0 0-11-16,0 0 18 0,0 0 33 16,137-67 22-16,-100 51 3 0,5 1-7 0,3-1-23 15,-1 1-19-15,1-1-7 0,1-1-5 0,-3-2 0 16,2-1 0-16,-5-1 0 0,-4-2 1 16,-2-4 2-16,-7 3 6 0,-2-1 5 0,-8 2 13 15,-1 2 12-15,-5 1 12 0,-5 3 10 0,0 2-1 16,-5 2-2-16,-1 4-9 0,0 2-9 0,0 2-9 15,0 4-9-15,0-1-12 0,-1 2-13 16,-1 0-11-16,0 0-9 0,-1 3-3 0,-1 7 5 16,2 3 2-16,-4 5 6 0,2 4 1 0,-2 1-2 15,4 1-1-15,-1 3 0 0,2-1 1 0,1 0-1 16,0-2 1-16,0-2 2 0,0-3-1 0,0 0 3 16,1-2-4-16,0-1 2 0,-1-3 1 15,2-2-3-15,-2 0 4 0,0-4-5 0,0-2 4 16,0-2 2-16,0-1 2 0,0-2 4 0,0 0 4 15,0 0 2-15,0 0 1 0,0 0 0 0,0 0 2 16,0-5-5-16,-2-4 3 0,1-2-2 16,0-5-3-16,-1-3 4 0,0-3-7 0,0-4 1 15,1-1 1-15,0-4-3 0,0-3 2 0,0 0-2 16,1 0-1-16,0 1 0 0,0-1 0 0,0 0-2 16,2 0-3-16,2-1-2 0,5 1-2 15,0 2-1-15,2 0 2 0,3 4-6 0,1 2 4 16,3 2-4-16,-3 3 0 0,5 5 3 0,1 1-1 15,-1 4 2-15,3 3-1 0,1 2 1 0,-2 3-4 16,1 3-1-16,3 0 1 0,-4 0 0 0,0 4 1 16,-1 4-3-16,-3 2-4 0,-5 0 1 15,-2 2-7-15,-4 2 0 0,-6 1 1 0,-1 4-6 16,-1 1 8-16,-8 3 1 0,-3 3 2 16,-8 0 4-16,-1 3 1 0,-7 1 3 0,-2-3 0 15,0-1 6-15,-1-1-3 0,3-3 2 0,0-5 2 16,1 0-5-16,7-3 5 0,1-1-1 0,5-4-1 15,5-1 3-15,2-4-2 0,5 0-5 0,2 1-1 16,0-2-1-16,4 2 3 0,4-1 3 16,8 0 5-16,1-1-1 0,8-2 3 0,4 1-1 15,3-2-5-15,1 0 5 0,4 3-6 0,0 0 1 16,-1 2 0-16,-1 2-5 0,0 3 4 0,-4 2-2 16,1 1-1-16,-3 6 5 0,1-2-2 15,-6 3 0-15,0-2-2 0,-8 2 1 0,0-1-6 16,-7-1 0-16,-5-3 0 0,-2 0-4 0,-2-2 4 15,-3-1 0-15,-7-1 0 0,-6 0 5 0,-6-1-4 16,-2-1 5-16,-8 1-1 0,-7-4-2 16,-1 0 4-16,-3-4-2 0,-5-1 2 0,6-1 1 15,-3 0 0-15,5-1-3 0,4-4-1 0,1-1-1 16,4 0-19-16,5-1-55 0,4 0-69 0,5 0-59 16,5-3-52-16,4-2-165 0,7 3-268 15,1 2-499-15</inkml:trace>
  <inkml:trace contextRef="#ctx0" brushRef="#br0" timeOffset="639237.7389">14843 16179 1724 0,'0'0'790'16,"0"0"-663"-16,0 0-63 0,0 0-39 0,0 0 4 16,0 0 10-16,0 0-2 0,0 0 0 0,0 0-4 15,0 0 6-15,0 0 11 0,0 0 8 16,0 0 1-16,-5 116-11 0,-1-74-12 0,1 0-8 15,0 5-8-15,-1-1-1 0,2-1-6 0,0 2-2 16,-1-5-4-16,3-3-1 0,-5-2 1 16,4-5-2-16,0-3-2 0,-2-4 0 0,3-5-2 15,1-3 1-15,0-5 0 0,0-5 5 0,1-2 0 16,0-4 2-16,0 1 8 0,0-2 5 0,0 0 14 16,0-3 7-16,0-5 7 0,0-5-1 15,0-6-8-15,0-5-9 0,0-6-5 0,2-2-4 16,0-5 0-16,4-1-1 0,-3-2-4 0,5-1-3 15,-3-2-5-15,3 0 1 0,0 0-6 0,0 1 3 16,-1 3-4-16,1 2-1 0,1 3 2 16,-2 5-2-16,1 5 3 0,-2 4-3 0,0 7-1 0,-2 4-1 15,1 4-4-15,-2 4-1 0,-1-1-4 16,1 2-2-16,2 0-2 0,-1 5 2 0,3 6 2 16,1 4 2-16,2 6 6 0,0 4 0 0,0 4 1 15,2 3 1-15,0 2-3 0,1-1 3 0,2 3-3 16,-2-1 2-16,3-1 1 0,-1 1 0 15,2 1-1-15,-1-1-2 0,1-1-3 0,3-2 2 16,-3 0-1-16,-3-1-1 0,0-2-9 0,-1-1-15 16,-7 0-31-16,1-4-59 0,-6 0-91 15,-1-2-146-15,0-6-756 0,-1-8-641 0</inkml:trace>
  <inkml:trace contextRef="#ctx0" brushRef="#br0" timeOffset="639489.6738">14540 16746 1341 0,'0'0'446'0,"0"0"-353"0,0 0-26 15,0 0 13-15,0 0 46 0,0 0 39 16,0 0 15-16,0 0-16 0,125-90-39 0,-93 76-35 16,2 2-18-16,7-1-10 0,6-1-4 0,3-1-4 15,4 0-7-15,3-2-10 0,4 0-2 0,1-2-8 16,1 2-7-16,-1-4-6 0,-4 1-11 15,-4-3-4-15,-6 2-4 0,-7-4-5 0,-8 2-12 16,-6 1-16-16,-11 0-16 0,-2-1-42 0,-10 1-131 16,-4 1-129-16,-9-1-213 0,-10 4-170 0,-4 2-40 15,3 6 369-15,2 4 410 0</inkml:trace>
  <inkml:trace contextRef="#ctx0" brushRef="#br0" timeOffset="639766.5281">15133 16146 0 0,'0'0'44'0,"0"0"475"0,0 0-21 0,0 0-47 16,0 0-57-16,0 0-110 0,0 0-96 15,0 0-67-15,0 0-29 0,0 0-8 0,0 0 11 16,0 0 7-16,0 0-3 0,0 0-6 0,117-35-16 16,-90 34-8-16,-2 1-10 0,3-2-1 15,0 2-2-15,-2 0 2 0,1 0-3 0,0 3-5 16,-3 2-2-16,-2 3-9 0,-3-1-5 0,1 3-6 16,-4 1-10-16,-4 0-7 0,-2 1 0 0,-1 2-1 15,-4 3 0-15,2 0 6 0,-4 3-6 0,3 0 2 16,-4 3-4-16,-1 0-1 0,-1 5 0 0,0 0 1 15,0 5 0-15,0 2 2 0,0 4 0 16,-1 0-4-16,-2 5 2 0,-1-2-3 0,2 5-1 16,2-2-1-16,0 1-4 0,0 1-4 0,0-5 3 15,2-1-2-15,4-7-6 0,-4-1-7 16,4-3-41-16,-4 3-64 0,1-4-60 0,-3-2-153 16,1-6-810-16,0-9-646 0</inkml:trace>
  <inkml:trace contextRef="#ctx0" brushRef="#br0" timeOffset="640165.2065">15928 16091 2133 0,'0'0'232'0,"0"0"-199"16,0 0-12-16,0 0 13 0,0 0 43 0,0 0 39 15,0 0 28-15,0 0-6 0,0 0-30 16,0 0-33-16,0 0-29 0,0 0-16 0,0 0-13 16,-18-37-9-16,18 37-6 0,0 6 1 0,-1 5 1 15,-3 4 12-15,-3 9 8 0,-2 4 5 0,-3 8 0 16,-7 8-3-16,-1 7-6 0,-1 7-4 15,-7 7-1-15,3 7-5 0,-4 5-2 0,0 4-4 16,5-1-2-16,-2-5-1 0,8-3 0 0,6-9-1 16,7-7 0-16,5-6 0 0,0-7 1 0,10-5 4 15,2-6 3-15,7-4 4 0,3-5 5 16,7-6 3-16,5-5 0 0,12-7 1 0,7-5-8 16,5 0-7-16,7-11-12 0,4-4-23 0,-2-2-73 15,1-3-145-15,-18 4-371 0,-18 4-1174 0</inkml:trace>
  <inkml:trace contextRef="#ctx0" brushRef="#br0" timeOffset="641027.6088">12898 18182 1101 0,'0'0'146'0,"0"0"-84"16,0 0 39-16,0 0 107 0,0 0 75 0,0 0 38 16,0 0-36-16,0 0-81 0,0 0-47 15,0 0-25-15,0 0-24 0,0 0-15 0,0 0-20 16,0 0-18-16,10-139-9 0,-6 126-7 0,1-1-4 15,0 0-3-15,-4 3 0 0,1 3-4 0,-2 2-2 16,0 1 3-16,0 4-5 0,0-1-3 16,0 2-6-16,0 0-12 0,0 0-7 0,0 2-10 15,0 7-2-15,-2 5 6 0,1 6 6 0,-4 7 10 16,1 7-1-16,2 6 3 0,-2 0-5 0,1 4-1 16,2 1 2-16,1 3-5 0,0-1 2 15,0 1-2-15,4-4-3 0,1-2 4 0,3-4-3 16,-4-2 3-16,4-6-1 0,-3-2-3 0,0-5 1 15,-1-7-1-15,1-3 4 0,-3-4 4 16,-1-4-1-16,0-4-1 0,1 1 1 0,-2-2 1 16,0 0 6-16,0 0 4 0,0-5 0 0,0-4-7 15,0-7-2-15,-2-3-3 0,0-7-3 0,-3-5 3 16,-1-4-1-16,0-6 1 0,0-1-3 0,-2-4 1 16,-1-4 3-16,3 0-1 0,0-3 4 0,3 0-3 15,1 1 1-15,0 0-4 0,2 6 0 16,0 3 3-16,4 4-1 0,0 7 2 0,0 6-2 15,1 6-2-15,0 4-2 0,1 0 0 0,-1 5 0 16,1 2-1-16,2 1-1 0,2 3 0 16,-2 2-3-16,4 3 5 0,1 0-2 0,2 0 2 15,4 7 3-15,-1 2-4 0,6 5 3 0,2 1-2 16,5 0 4-16,6 5-1 0,-1 0 0 0,3 5 0 16,2 1-2-16,2 3-3 0,-1 1 2 15,-3 5 0-15,-3 2 0 0,-6 2-2 0,-4 2-4 16,-9 0-3-16,-4 0-3 0,-7-2 0 0,-6-3-4 15,-1 1-1-15,-9-1 2 0,-5-4 0 16,-2-3 11-16,-6-3 2 0,-3-5 7 0,-5 0-1 16,0-3 1-16,-6-2-2 0,3-2-2 0,-4-3-4 15,3-1 0-15,-1-3 4 0,4-2-1 0,1-4 2 16,3 1-9-16,6-2-10 0,3 0-23 16,7-6-58-16,4-2-69 0,6-3-130 0,2-3-285 15,2 0-467-15,4 6-216 0</inkml:trace>
  <inkml:trace contextRef="#ctx0" brushRef="#br0" timeOffset="641232.7017">13727 17875 2661 0,'0'0'174'16,"0"0"-107"-16,0 0-51 0,0 0 5 0,0 0 31 16,0 0 31-16,0 0 19 0,0 0-6 15,0 0-21-15,0 0-25 0,0 0-15 0,119 138-7 16,-109-105-6-16,-1 6-3 0,1 0-6 0,-3 2-5 15,0-5-7-15,0-2-2 0,-5-4-4 0,1-3-1 16,-2-3-6-16,-1-1-8 0,0-3-13 16,0-3-28-16,-1-3-86 0,-2-3-121 0,0-2-312 15,-2-5-647-15,2-1 64 0</inkml:trace>
  <inkml:trace contextRef="#ctx0" brushRef="#br0" timeOffset="641367.7294">13775 17727 1466 0,'0'0'121'16,"0"0"-74"-16,0 0-47 0,0 0-6 0,0 0 1 16,0 0 2-16,0 0-5 0,0 0-35 0,0 0-74 15,0 0-158-15,0 0-456 0,0 0 285 0</inkml:trace>
  <inkml:trace contextRef="#ctx0" brushRef="#br0" timeOffset="641766.3971">14554 17706 2484 0,'0'0'61'0,"0"0"-46"0,0 0 3 0,0 0 25 15,0 0 23-15,0 0 10 0,0 0-2 0,0 0-15 16,0 0-20-16,-141-17-12 0,113 31-9 0,2 3-4 16,0 0 4-16,2 5 0 0,0 1 2 15,3 1 1-15,5 0-7 0,0-1 0 0,3-1-3 16,-2-5-2-16,5 4 1 0,3-4-1 0,-1 1 1 15,1-1-4-15,5-2 2 0,0 1-3 0,2-2 1 16,0-2-1-16,0 1 1 0,5-2 4 0,3 1 0 16,6 1 12-16,3-1 5 0,5-1 2 15,7 2 1-15,3-2-9 0,7 1-7 0,3-1-6 16,2 2-3-16,1-1-1 0,-3 1-2 0,-3-2 1 16,-7 2-4-16,-2-1-3 0,-8 0-2 0,-4-1-3 15,-7 2 2-15,-4-5-1 0,-5 3 7 0,-2-2 0 16,0 2 1-16,-9 2 3 0,-2-1-6 15,-7 2 3-15,-3-2 1 0,-2-3 0 0,-7-1 5 16,-2-2-1-16,-6-2 1 0,-2 0-2 0,-1-3-2 16,-1-1 1-16,1 0-3 0,1 0 0 15,1 0 2-15,7-3-2 0,2 0-2 0,5-2-5 16,3-1-9-16,9 1-22 0,5 1-121 0,7-4-173 16,1 3-379-16,0 0-782 0</inkml:trace>
  <inkml:trace contextRef="#ctx0" brushRef="#br0" timeOffset="642039.913">15250 17637 2914 0,'0'0'210'0,"0"0"-176"16,0 0-32-16,0 0 7 0,0 0 25 16,0 0 11-16,0 0 0 0,0 0-15 0,0 0-11 15,0 0-8-15,-118-5-1 0,84 31 2 0,2 8-1 16,1 2 2-16,1 4-1 0,5 2-1 15,1 1 1-15,3 0-2 0,8-3-3 0,1-1 0 16,5-1-1-16,4-2-4 0,3 1 0 0,3 1 1 16,7-2 0-16,5-1 4 0,2-1 3 0,4-4 0 15,2-2-1-15,1-5-2 0,1-4 2 16,4-6 0-16,1-4 2 0,2-4 0 0,3-3-5 16,-2-2-1-16,0 0-8 0,-1-7-15 0,2-2-43 15,-2-1-83-15,-3-6-122 0,-8 4-384 16,-8 3-1127-16</inkml:trace>
  <inkml:trace contextRef="#ctx0" brushRef="#br0" timeOffset="658665.1276">12596 18080 779 0,'0'0'283'16,"0"0"-74"-16,0 0-18 0,0 0-20 0,0 0-20 15,0 0-47-15,0 0-48 0,0 0-12 16,0 0 0-16,165-119 1 0,-97 88 1 0,7-7-1 15,12 0-9-15,6-3-3 0,7 0-4 0,3-1 3 16,9 2 0-16,3 1-1 0,6 0-5 0,8-1-7 16,3 2-7-16,6 0 1 0,4 2 1 15,5 0 0-15,4 3 0 0,1-1 2 0,3-3-1 16,6 0 1-16,-1-1 2 0,3-2-2 0,-1-1 1 16,-4 1-2-16,1 0 1 0,-6 1 1 0,-8 3 2 15,-6 0 6-15,-9 1 6 0,-13 0 4 16,-6 0-1-16,-11-4-3 0,-10 4-3 0,-12-2-5 15,-10-1-2-15,-9-1 1 0,-11 1-3 0,-12-1 1 16,-7 0 4-16,-13 0 3 0,-10-2-5 0,-6-2-9 16,-4-2-9-16,-14-2-9 0,-11-1-2 0,-8-1-1 15,-11 0 0-15,-13 0-5 0,-13 3 2 0,-12 1 2 16,-9 2 0-16,-14 2 1 0,-5-1 3 16,-8 5 0-16,-7 4 1 0,-4 5 5 0,-7 7-2 15,-3 9 2-15,-9 7-1 0,-2 5 2 0,-8 12-1 16,-2 8 1-16,-5 8 3 0,-5 7-6 15,-1 5 0-15,-6 4-3 0,0 6 2 0,0 0-1 16,-5 4-3-16,4 5 1 0,2 3-1 0,2 1-1 16,6 3 4-16,7 0 3 0,12 1 0 15,13-2 6-15,14-2 1 0,15 0-1 0,20-5 5 16,17-1 0-16,19-3-4 0,16-7-5 0,17-4-8 16,13-4-4-16,10-1 5 0,17-1 8 0,14-1 15 15,17 0 7-15,15-3 4 0,19-6-1 16,15-3-7-16,19-5-4 0,14-6-7 0,12 0-1 15,14-6-1-15,10 1-2 0,9-2 1 0,5 1-2 16,7 0 1-16,4 3-1 0,3 0-3 0,3 4 1 16,-3 0-1-16,-3 1 0 0,-1 2-1 0,-8 0 1 15,-8-1 1-15,-10 0-2 0,-6-2 7 16,-14 0-6-16,-13-5-1 0,-17-3 1 0,-9-3-8 16,-20-3-2-16,-11-1-16 0,-19-8-23 0,-10-8-36 15,-13-4-55-15,-12-4-100 0,-10 3-308 16,-3 5-759-16</inkml:trace>
  <inkml:trace contextRef="#ctx0" brushRef="#br0" timeOffset="687746.6458">18898 8313 1709 0,'0'0'400'0,"0"0"-263"0,0 0-3 16,0 0-30-16,0 0 11 0,0 0 15 0,0 0-3 15,0 0-13-15,0 0-11 0,0 0-22 16,0 0-24-16,-19-135-22 0,19 135-17 0,0 0-10 0,0 0-8 15,0 0-6-15,0 0-7 0,0 0-9 16,0 6-1-16,0 3 8 0,0 6 10 0,1 7 12 16,1 6 6-16,-1 4-4 0,0 5-1 0,-1 2-1 15,0 3-3-15,0-1 4 0,-2 1 1 0,-2-2 0 16,0 0-2-16,0-2-1 0,0-2-2 0,2-3 0 16,-3-2-2-16,3-4-2 0,-1-2 2 15,1-3-1-15,-1-3 3 0,1-3 1 0,0-2-1 16,0-5 1-16,0-3 3 0,0-1 1 15,1-4 3-15,1 1 1 0,0-2 5 0,0 0 2 16,0 0 8-16,0 0 8 0,0-3 1 0,0-4-2 16,0-5-8-16,0-3-7 0,0-6-10 0,0-6-2 15,0-5-1-15,0-6-5 0,3-4 2 0,0-4 1 16,1-6-3-16,1-1 0 0,0-3-2 16,2-2 0-16,-3-2 0 0,1 0 1 0,0-2 2 15,0 4-3-15,-1 0 0 0,1 1 2 0,0 2-5 16,2 1 2-16,0 5-1 0,-1 3-2 15,4 6-1-15,0 6-4 0,0 6-4 0,3 3-1 16,0 6 3-16,2 4 1 0,2 2 2 0,2 3 2 16,0 2-1-16,4 4 3 0,1 1-1 0,2 3-1 15,-1 0 1-15,-1 6-5 0,0 6-3 16,-1 5-7-16,-6 1-10 0,-1 5-5 0,-3 3-7 16,-3 3 4-16,-5 4-4 0,-5 0 0 0,0 8-2 15,-8 1-7-15,-5 5 5 0,-4 0 7 0,-4-1 11 16,-2 0 12-16,-2-3 8 0,0-1 4 15,-4-3 2-15,2 2 1 0,1-5 2 0,0 0 0 16,2-4 2-16,4-1 1 0,0-4 0 0,4-1 1 16,3-3 2-16,2-3 0 0,3-2 2 0,1-1-2 15,4-3-3-15,0-1 1 0,3-2 3 0,0-1-3 16,0 0 5-16,5 0 4 0,1 1 0 16,5-2 6-16,2 2 4 0,3 1-2 0,4 0 0 15,4 2-1-15,0 1-6 0,4 1-2 0,-1-2-4 16,-2 0-5-16,0 0 0 0,0 0 1 0,-3-1-1 15,-3-2 2-15,0-1-5 0,-2 1-4 16,-3-2-2-16,-2 0-9 0,0 0-3 0,-5-1-7 16,1 1-11-16,0-1-20 0,-2 0-48 0,1 0-77 15,-2-2-156-15,0-2-372 0,-1-1-458 0</inkml:trace>
  <inkml:trace contextRef="#ctx0" brushRef="#br0" timeOffset="688088.6965">19837 7580 2179 0,'0'0'133'0,"0"0"-24"0,0 0-30 16,0 0 14-16,0 0 32 0,0 0 18 15,0 0-8-15,0 0-21 0,0 0-31 0,0 0-29 16,0 0-20-16,0 0-17 0,0 0-7 0,0 0 0 15,-127-33 0-15,104 66 6 0,1 6-4 16,-2 5 3-16,-1 7 3 0,-1 5-3 0,0 5 5 16,-1 3 0-16,2 5-3 0,0-2 0 0,2-3-4 15,5-4-2-15,3-5 0 0,3-1-4 0,5-5 0 16,3-3-3-16,4-4 3 0,0-4-1 16,7-3 1-16,4-5 0 0,-1-2-2 0,6-3-2 15,0-1 1-15,5-5-2 0,4-2 3 0,0-5-3 16,4-3-1-16,1-4-3 0,1-3-8 0,2-2-3 15,3 0-9-15,-2-7-12 0,0-3-38 16,-2-3-77-16,-2-1-105 0,-5-3-219 0,-8 4-580 16,-6 5-445-16</inkml:trace>
  <inkml:trace contextRef="#ctx0" brushRef="#br0" timeOffset="688703.8458">19293 8401 1852 0,'0'0'279'16,"0"0"-169"-16,0 0-43 0,0 0-21 0,0 0-5 15,0 0 0-15,0 0-12 0,0 0-13 0,0 0 4 16,0 0-2-16,0 0 1 0,123-137-5 16,-86 112-5-16,3 2-3 0,1-2-5 0,4 1 2 15,-3-1 0-15,3 1 0 0,-1 0-2 0,-1-1 1 16,1 0-1-16,-3 1-1 0,-5 1 0 0,-4-1-4 15,-4 3-12-15,-7 0-37 0,-2 1-88 16,-8 3-64-16,-2 0-70 0,-7 2-91 0,-1 1-33 16,-1 1 2-16,0 1 53 0,-5 1 117 0,-1 3 121 15,0-2 80-15,0 1 47 0,-4 1 41 0,3 1 46 16,1 0 68-16,0 1 77 0,0 0 63 0,2 0 29 16,2 0-29-16,0 1-40 0,1 3-49 0,1-3-45 15,0 2-23-15,0-2-23 0,0 2-7 16,0-2 0-16,0 2-3 0,0 0-13 0,3-1-21 15,-2 0-22-15,1 0-18 0,1 1-14 0,2-2-7 16,-2 2-4-16,4-2-2 0,-2 2 1 0,2-1 0 16,2 0 4-16,1 1-6 0,-1 0 0 15,2 0-3-15,-1 2-3 0,-1 1 1 0,-1 0 0 16,2 0 0-16,-2 1-5 0,-1 2 1 0,2-1-1 16,-3 1 2-16,0 0 5 0,2 0-2 15,-3 2 0-15,2-2-1 0,-1 0-1 0,-1 2-1 16,1-4 0-16,-4 2-3 0,0 0-1 0,0-1-4 15,-1 3-4-15,0-1-1 0,-1 5-1 16,0 4 4-16,0 6-1 0,0 6 4 0,0 6-5 16,-2 4 4-16,-3 8 0 0,-3 3-1 0,-1 3 5 15,-1 1-4-15,2-3-4 0,-1-1-1 0,-1-3-1 16,3 0 1-16,-2-2-1 0,3-1-1 0,1-1-1 16,-3-4-3-16,6 0 0 0,-2-3-2 0,1-2-7 15,3-4-14-15,0-2-21 0,0-1-17 0,0-3-25 16,6-3-13-16,-2 0-25 0,5-3-53 15,0-4-48-15,2-3-131 0,4-3-305 0,-5-4-396 16,-4 0 63-16</inkml:trace>
  <inkml:trace contextRef="#ctx0" brushRef="#br0" timeOffset="689187.5296">20452 7877 0 0,'0'0'183'0,"0"0"361"16,0 0-69-16,0 0-79 0,0 0-62 0,0 0-40 15,0 0-37-15,0 0-45 0,0 0-50 0,0 0-47 16,0 0-40-16,0 0-27 0,0 0-15 0,0 0-4 16,12-90-1-16,-23 112 3 0,0 4 0 15,-3 4 1-15,0 3-4 0,1 1-1 0,1 4-1 16,-1-2-3-16,-1-1-4 0,3 0-2 0,-1-2-4 16,2-4-1-16,0 0 1 0,-1-2-2 15,2-2-3-15,0-2-2 0,0-1-1 0,3-6-2 16,0-2 3-16,2-1-1 0,1-7-1 0,2-1-1 15,1-4 1-15,0-1 6 0,0 0 5 0,0 0 8 16,0 0 4-16,1-3 1 0,2-5-4 0,1-4-9 16,2-7-6-16,0-3-6 0,2-8-1 15,-1-4 2-15,1-2-2 0,0-7 2 0,0-5 0 16,1-5-1-16,0-6 2 0,2-6-1 0,-1 3-3 16,0-1 0-16,1 5 0 0,-4 6 2 0,1 7-1 15,-2 8 3-15,1 9-1 0,-3 10 1 16,0 4-4-16,-2 7-1 0,0 4 8 0,-2 3-5 15,1 0-1-15,-1 0-8 0,0 3-7 0,1 5 2 16,3 8 6-16,1 6 8 0,2 6 4 0,-1 3-1 16,2 5-3-16,2 3 0 0,0 3-1 15,0 1-1-15,0 0 1 0,2 3-1 0,-1-2-3 16,2 1 4-16,-1-2-1 0,1-1-1 0,-2-4 4 16,0-1-4-16,-1-2-2 0,0-1-2 15,-1-2-1-15,-3-1-6 0,-1-3-11 0,-3 2-18 0,-2-2-36 16,0-1-48-16,-4-1-86 0,-5 1-136 0,0-10-423 15,3-3-727-15</inkml:trace>
  <inkml:trace contextRef="#ctx0" brushRef="#br0" timeOffset="689530.1586">20106 8377 2224 0,'0'0'181'0,"0"0"-91"0,0 0-21 15,0 0-14-15,0 0-3 0,0 0-1 0,0 0-8 16,0 0-5-16,0 0-2 0,0 0-7 0,0 0-8 16,105-161-8-16,-66 139-4 0,1 1-2 15,1-3-2-15,4-1-1 0,0-2-2 0,-3-3 4 16,6 0-1-16,-5-3 2 0,3 2-4 0,-5 4-3 16,-4 1 1-16,0 7 0 0,-11 5 7 0,-2 6 4 15,-10 0 3-15,-5 5 5 0,-2 0 6 16,-5 3 13-16,-2 0 12 0,0 0 1 0,0 0-8 15,0 3-16-15,0 5-8 0,-1 2-1 0,0 4 2 16,1 6 5-16,-2 5-5 0,1 0-4 0,-1 5-2 16,1-1-4-16,1 1-3 0,0 0 1 15,0 0-3-15,0-2-3 0,3 1 1 0,1-3-3 16,-1 0-2-16,4-1 1 0,-3-1-6 0,4-2-8 16,-2-2-28-16,0-3-82 0,3-2-89 0,-2-1-196 15,-4-5-641-15,1-4-519 0</inkml:trace>
  <inkml:trace contextRef="#ctx0" brushRef="#br0" timeOffset="689698.0969">20811 7642 1648 0,'0'0'178'0,"0"0"-37"16,0 0-29-16,-37-162-4 0,30 135 7 0,5 10 0 15,-1 7-15-15,0 4-35 0,3 3-36 16,0 1-35-16,0 2-19 0,6 0-10 0,1 6-3 15,6 5-4-15,0 3-32 0,7 3-102 0,-8-3-410 16,-1-5-472-16</inkml:trace>
  <inkml:trace contextRef="#ctx0" brushRef="#br0" timeOffset="690049.0273">21143 7710 2168 0,'0'0'296'0,"0"0"-100"16,0 0-9-16,0 0-2 0,0 0 2 0,0 0-22 15,0 0-43-15,0 0-27 0,0 0-26 16,0 0-18-16,0 0-18 0,0 0-16 0,0 0-5 16,0 0-6-16,-23-6 0 0,16 26 7 0,-4 5-2 15,2 6 6-15,0 1 0 0,-1 4-2 16,2 2 3-16,0 1 0 0,2 2-1 0,-3-1 0 16,5-1 5-16,-2-1-7 0,3-2 2 0,-1 1-4 15,1-2-8-15,3-1 7 0,0 0-2 0,0-2 1 16,1-1 7-16,6-2-6 0,-1-1-2 15,1-3 0-15,3-3-8 0,0 0-2 0,3-4 0 16,3-2 0-16,1-2 0 0,3-3 0 0,2-1 0 16,1-2 0-16,4-4 0 0,0-2 0 0,3-2 0 15,1 0 0-15,-1 0 0 0,1-6 0 16,-3-2 0-16,0-2 0 0,0 1 0 0,-5 1 0 16,-4-3 0-16,-3 2 0 0,-5-2-78 0,-5 0-44 15,0-2-66-15,-6 1-170 0,-2 2-605 0,-2 4-900 0</inkml:trace>
  <inkml:trace contextRef="#ctx0" brushRef="#br0" timeOffset="720674.6426">17799 9073 624 0,'0'0'173'0,"0"0"-221"0,0 0-5 0,0 0 43 16,0 0 6-16,0 0 3 0,126 98-4 0,-90-79 7 15,9 0 6-15,2 1 18 0,10-4 15 0,4-2 17 16,4-4 18-16,6-3 5 0,7 0 20 0,4-6 32 16,5-1 22-16,8 0 19 0,4-6-2 0,7-3-34 15,4-1-17-15,4-3-13 0,5 1-11 16,3-1-1-16,4 1-18 0,3 1-14 0,0 2-9 16,3 2-11-16,2-2-3 0,1 1-7 0,0 2-9 15,0-2-5-15,-1 0-2 0,-2 0-4 0,0-2-4 16,-3-3 3-16,0-2-5 0,-5-2 1 15,-2-6 2-15,-6-3-2 0,-8-6-1 0,-2-5 1 16,-11-4 2-16,-9-5-1 0,-8-5 4 0,-7-4 1 16,-8-5-2-16,-5-4 2 0,-8-6-2 15,-8-4-3-15,-3-2 1 0,-8-6-8 0,-8-3-1 16,-3-6-4-16,-9-1-4 0,-4-2 10 0,-7-1 0 16,-9 2 5-16,-9 2 2 0,-6 2-2 0,-9 3-3 15,-8 3-4-15,-6 2-2 0,-11 2-3 16,-5 6-2-16,-9 1 0 0,-9 1-5 0,-8 4 0 15,-5 1 1-15,-7 3 1 0,-6 5-4 0,-7 2 4 16,-3 7-10-16,-8 2 4 0,-3 8 2 0,-4 5-2 16,-4 7 3-16,-2 7-1 0,-3 6 2 15,-2 4 0-15,-3 7 4 0,-2 3 3 0,-4 10-1 16,-2 8 4-16,-2 9 0 0,-2 6 0 0,0 7-4 16,-1 11 2-16,1 4 1 0,1 7-1 0,3 7 5 15,4 6 0-15,5 5 0 0,6 6 1 0,9 2-2 16,11 4-2-16,8 7 1 0,13-4 0 15,13 1-2-15,15-2 4 0,12-3-8 0,18-4-1 16,15-1-2-16,9-4-9 0,15-2 8 0,5-2 4 16,14-1 2-16,15 0 9 0,12 1 2 0,10 1-1 15,17-4 2-15,15 0 0 0,13-5 0 16,14-7 1-16,11-5 1 0,11-3-5 0,9-6-7 16,5-4-4-16,2-4-6 0,-2-4-9 0,0-3-20 15,-5-4-40-15,-8 0-62 0,-6-3-89 16,-8-5-183-16,-33-5-462 0,-33-10-39 0</inkml:trace>
  <inkml:trace contextRef="#ctx0" brushRef="#br0" timeOffset="755892.0521">18875 10847 0 0,'0'0'0'0</inkml:trace>
  <inkml:trace contextRef="#ctx0" brushRef="#br0" timeOffset="756503.0732">18852 10592 0 0,'0'0'0'0,"0"0"0"15,0 0 0-15,0 0 0 0,0 0 0 0,0 0 269 16,0 0 9-16,0 0-20 0,0 0-24 0,0 0-34 15,0 0-47-15,0 0-49 0,0 0-54 0,0 0-56 16,-18-55-28-16,18 64 5 0,0 4 21 16,0 8 41-16,0 6 36 0,3 7 10 0,-1 8 3 15,4 5-12-15,1 8-14 0,0 7-6 0,3 5-4 16,0 4 5-16,0-1-5 0,0 3-3 0,-1-4-6 16,-2-4-5-16,1-2-5 0,-2-1-5 15,1-7-4-15,-2-3-2 0,0-4-3 0,-1-7 0 16,-1-3-1-16,1-7-1 0,-2-6 0 0,-1-5 0 15,2-5 1-15,-2-6 5 0,-1-2 5 16,1-4 15-16,-1-3 21 0,0 0 28 0,0 0 43 16,0 0 35-16,0-3-8 0,-4-7-27 0,0-2-44 15,-4-6-54-15,0-5-16 0,1-4-5 0,-4-3-5 16,1-5 3-16,0-5 1 0,-2-7-4 0,-1-1 1 16,1-7-1-16,1-4 0 0,1-3-3 15,0 1 0-15,1-3-1 0,-1-2-3 0,2 0 4 16,1-1-1-16,0 3-1 0,1 3-1 0,2 4-3 15,0 5 2-15,1 6 0 0,2 5 0 0,1 4 0 16,0 3-3-16,4 5-1 0,2 1-5 0,1 2-2 16,3 3-1-16,0 3-1 0,1 2 0 15,3 3-4-15,2 2 4 0,0 2 0 0,1 3 3 16,2 2 8-16,3 2-2 0,-2 1 2 0,1 1-1 16,2 2-1-16,1 2-3 0,0 4 0 15,-1 5-3-15,2 3-6 0,-2 3 0 0,-2 2-3 16,1 4 0-16,-2 4 0 0,-4 1 1 0,-1 2 0 15,-3 1 2-15,-5-3-1 0,-2 5 4 0,-5-1-1 16,0 2 1-16,-6-2 4 0,-4 2-3 16,-5 0 2-16,-3 1-1 0,-5-1-3 0,-3 1-9 15,-4 0-14-15,-1 0-36 0,-4 1-79 0,2-3-102 16,2-2-182-16,9-6-281 0,8-10-396 0</inkml:trace>
  <inkml:trace contextRef="#ctx0" brushRef="#br0" timeOffset="757972.8949">19241 11724 1887 0,'0'0'186'15,"0"0"-75"-15,0 0-36 0,0 0-21 16,0 0 22-16,0 0 20 0,0 0 3 0,0 0-17 15,0 0-28-15,0 0-27 0,-59-165-18 0,67 139-8 16,5-3-2-16,-2-4 5 0,4-2 4 16,0-4 1-16,0-3 1 0,0-4-3 0,-4-2-2 15,0-1-1-15,-2-3-1 0,-2-4 0 0,-1 3-3 16,-3-4 2-16,-1 0-2 0,-1 0-1 0,-1 5 3 16,0 4-2-16,0 6 0 0,0 5 2 15,0 9-4-15,0 5 1 0,0 8 1 0,0 6-4 16,0 1-4-16,0 5-6 0,3 2-15 0,1-1-2 15,0 2 1-15,1 0 9 0,0 0 10 0,2 0 6 16,1 2 0-16,-1 2-1 0,1 1 1 0,-1 3-7 16,2-1-2-16,-4 4-4 0,2 2 1 0,-2 1 4 15,0 3 4-15,-1 0 2 0,1 3 2 16,-3 2 3-16,0 1 1 0,0 1 3 0,-1 1-1 16,1 1 0-16,0-2-1 0,1 1 1 0,-1 0-2 15,3-1 2-15,-1-1 0 0,2-3 0 0,-1 0 0 16,3-3-1-16,-2-2 0 0,2 1 0 15,1-2 2-15,0-2-1 0,1 1 4 0,1 0-1 16,-2 2-1-16,0-3 2 0,-2 1 0 0,-1-1 1 16,-1 1 2-16,-1 3 0 0,1 4 3 15,-1 3 0-15,1 3 0 0,-2 0 2 0,0 1 1 16,-3-5 1-16,0 1 1 0,0-1 1 0,0-1-2 16,0-1-1-16,0-3-1 0,0-3-3 15,0-1-1-15,0-3-1 0,0-1 0 0,0-1 2 16,0-2 1-16,4 0 0 0,1 0 0 0,0-1 2 15,1-2 3-15,4 0 2 0,0-1 2 0,0-2-2 16,1 0-3-16,3 0 0 0,2-5-2 0,-1-3-1 16,1-3 1-16,3-1-5 0,-1-2 0 0,1-1 0 15,-2-3-1-15,2-4 1 0,-3 0 1 0,0 0 1 16,0-3-1-16,-4-1 2 0,-2-1-1 16,-1-3 2-16,-6 1-2 0,1-2-3 0,-4 2-3 15,0 0-6-15,-2 3 0 0,-3 0 0 16,-3 5 1-16,-1 4 3 0,1 3-2 0,-1 3-2 15,2 3-2-15,-1 3-4 0,-1 2-2 0,3 3-1 16,0 0-3-16,-2 0-5 0,2 3-5 0,-1 5-2 16,0 3 1-16,3 1 6 0,-2 2 7 0,4 0 0 15,1 3 4-15,1-2 0 0,0 4 0 16,0-2 2-16,2-2-1 0,3 0 2 0,0-1-1 16,3-2-1-16,-1 1 0 0,-1-2 0 0,2-2 1 15,-1-2 0-15,1-1 0 0,0-1-2 16,0-2 0-16,1 0 2 0,-1-3 1 0,0 0 5 15,1 0 5-15,-2 0 3 0,3-5 5 0,-4-3 0 16,0 2 1-16,1-5-1 0,3 0-1 0,-4-2-1 16,1-1-5-16,1 1 4 0,-2-1-4 0,3-1 3 15,-3 1 0-15,2-2-7 0,-2 1 2 0,1 2-4 16,1 3-2-16,-3 0 3 0,1 0-2 16,-1 4-2-16,1 1 2 0,-4 2-9 0,2 0-1 15,-1 2 0-15,-1-1-2 0,2 2-1 0,0 0 1 16,-1 0-1-16,4 5-1 0,-4 1 4 0,4 0 1 15,-2 2 1-15,1 0 3 0,-1 1-1 16,2-1 3-16,0 3 0 0,-1 0 5 0,0 2 0 16,0-4 2-16,0 0-2 0,-1-1 0 0,-1 0 1 15,1-3-1-15,-1 0 4 0,-2-2 0 16,2 0 1-16,0-1 1 0,-3-2-1 0,1 0 0 16,1 0 5-16,0 0 4 0,-1 0 4 0,3-4-2 15,0-2-3-15,5-1-3 0,0-4-3 0,0-1 2 16,1-2-5-16,1-3-2 0,2 1-1 15,0 2-2-15,1-3 2 0,0 1 2 0,0-1-1 16,1 1 0-16,-4 0-2 0,2 2-4 0,-3 0 1 16,0 4-2-16,-2 2-2 0,-1 3-2 0,-2 2-4 15,-1 3-1-15,0 0-2 0,-2 0 0 0,3 6 0 16,-4 2 4-16,2 1 2 0,1 2 4 16,-1 0 3-16,1 1 0 0,-1 1 4 0,2-3-1 15,-3 1 2-15,2 0 0 0,-1-4 0 0,2 1 2 16,-2-2 1-16,3-1 5 0,-1-2-1 0,1-1 1 15,2-1 1-15,-1-1 1 0,2 0 1 0,0-1 3 16,4-7-2-16,0-3 0 0,2-1-3 16,-1-4-2-16,1 0 0 0,-1-4 1 0,0-2 3 15,-4-3 1-15,0 0 2 0,-1-3-7 0,-1-2 2 16,-3 0 0-16,-1-3-2 0,1 0 7 16,-2-3-6-16,-2-2-3 0,0-3-1 0,-2-5 2 15,0-5 1-15,0-3 2 0,-5-2 2 0,-4-2-5 16,2-1 4-16,-2 2-1 0,-4 0-2 15,2 2 3-15,0 0-5 0,-1 3-5 0,-1 0 3 16,2 5-2-16,-2 6 1 0,5 7 5 0,-1 8 2 16,2 8 2-16,2 5-3 0,1 7-4 0,4 5-11 15,0 1-13-15,-1 0-23 0,1 6 1 0,-1 9 4 16,-1 13 6-16,1 9 25 0,1 8 1 16,0 10 3-16,0 7 4 0,3 6 0 0,1 4-2 15,4 3-1-15,5 2 1 0,3 0 0 0,1-1 3 16,4-2-2-16,2-5-2 0,-1-5-4 0,3 0-2 15,1-7-1-15,-4-6 0 0,2-2-3 0,0-8-13 16,-4-3-21-16,-6-4-35 0,2-5-54 16,-6-2-131-16,-6-5-406 0,0-8-760 0</inkml:trace>
  <inkml:trace contextRef="#ctx0" brushRef="#br0" timeOffset="758535.8812">20339 10307 753 0,'0'0'344'0,"0"0"-182"0,0 0-78 16,0 0-44-16,0 0-7 0,0 0 18 0,0 0 33 16,0 0 16-16,130-105-6 0,-94 86-12 0,5 2-24 15,4-5-16-15,0 0-11 0,0-1 3 0,-1-1-1 16,-3-1 5-16,-5-1 5 0,-1-3 8 0,-9-2 10 15,0-2 16-15,-6-6 22 0,-7-1-6 0,1-5-5 16,-8 4-14-16,0 3-17 0,-5 6 9 16,-1 4 14-16,-1 8 10 0,-6 5 0 0,4 6-12 15,-3 3-21-15,4 2-23 0,1 4-22 0,0 0-20 16,1 0-19-16,-3 0-5 0,3 7 1 0,-1 3 12 16,-1 4 14-16,2 3 4 0,0 1 0 15,0 2-1-15,0-3-2 0,0 0 0 0,2-3 7 16,3-2 0-16,-3-1 2 0,3-2 3 0,-1-1 3 15,0-1 3-15,0-2 2 0,-1-1 6 0,4 1 0 16,-4-3 8-16,5-1 6 0,-1-1 5 16,2 0 5-16,5 0 1 0,-2-3-2 0,7-5-5 15,-3-1-3-15,2 0-4 0,2-1-3 0,-1 0-4 16,1-1-2-16,1 2-6 0,-1 0-2 16,1 0-2-16,0 1-4 0,-2 2-2 0,1 2-3 15,1 1-3-15,-4 3-5 0,-3 0 1 0,2 0-1 16,-4 4 0-16,-1 4 1 0,1-1-2 0,-1 2-1 15,1 1-2-15,-1 0 2 0,2 3-2 16,-2-1-1-16,0 1-3 0,0-3-4 0,1 2-5 0,-1 1-5 16,1-3-6-16,-4 1 1 0,1 0-6 15,0-3-2-15,0-1-4 0,-4 1-5 0,0-2-1 16,1 1-4-16,-1 0-2 0,0-1-5 16,0 0-11-16,-2 0-10 0,4 1-14 0,-2 0-24 15,1-1-112-15,-4-1-307 0,3-3-627 0</inkml:trace>
  <inkml:trace contextRef="#ctx0" brushRef="#br0" timeOffset="759090.6153">21755 9361 1071 0,'0'0'185'0,"0"0"-62"0,0 0-40 0,0 0-27 16,-67-179-4-16,51 143 17 0,0 1 16 0,1 0 12 15,-4 1 3-15,3 2-16 0,-3-1-25 0,-4 5-27 16,-3 0-23-16,-4 4-13 0,-9 6-5 16,-4 2-4-16,-14 3 1 0,-6 2-1 0,-12 4 1 15,-10 2 0-15,-8 2-2 0,-9 3 4 0,-5 0-3 16,-11 4 6-16,-5 7 3 0,-8 3 1 0,-9 6 6 16,-2 4 3-16,-6 7 3 0,-4 3 8 0,-2 6 9 15,-2 3 13-15,-1 6 19 0,-1 8 24 0,4 7 16 16,-3 8 2-16,8 8-4 0,4 9-14 15,5 10-11-15,14 8-8 0,8 8-13 0,13 9-10 16,10 5-11-16,11 3-10 0,16 5-5 0,13 4-6 16,15 5-4-16,13 1-2 0,14 0-1 15,13 2-3-15,10 2 2 0,17 0-2 0,9 4 1 16,13 1 3-16,9 0 0 0,13-6 6 0,9-5 3 16,9-10 2-16,9-8 4 0,12-7 1 15,6-14 0-15,10-11 0 0,6-13-5 0,6-12-1 16,4-15-3-16,5-12-4 0,0-10-1 0,0-16-2 15,-4-11-1-15,-4-6 1 0,-2-20-2 0,-3-10 3 16,-5-11 0-16,-3-8 0 0,-1-8 0 16,-4-6-3-16,-1-4 0 0,-7-5 2 0,-2-7 1 15,-5-4 2-15,-2-6 1 0,-8-3-2 0,1-4 0 16,-5-7 1-16,-6-7 1 0,-2-7 1 0,-9-11 3 16,-10-7-1-16,-8-6 0 0,-14-7-7 15,-8-5-6-15,-12-5-8 0,-11-5-7 0,-11-1-4 16,-2 0-4-16,-17 8-4 0,-7 7-4 0,-11 6-2 15,-6 6-5-15,-9 8-9 0,-4 11-21 0,-8 12-36 16,-4 12-42-16,-3 18-77 0,-3 14-181 0,17 24-291 16,19 17-486-16</inkml:trace>
  <inkml:trace contextRef="#ctx0" brushRef="#br0" timeOffset="768705.8856">19327 13408 1994 0,'0'0'-38'16,"0"0"-227"-16,-21-169-453 0,20 131-255 0</inkml:trace>
  <inkml:trace contextRef="#ctx0" brushRef="#br0" timeOffset="772704.6861">20069 9397 0 0,'0'0'0'16,"0"0"0"-16,0 0 0 0,0 0 0 0,0 0 0 15,0 0 0-15,0 0 0 0,126-136 0 0,-112 131 0 16,1 1 0-16,0 1 0 0,1 0 0 15,-1 2 0-15,3 1 0 0,-2 0 0 0,1 1 0 16,2 7 0-16,-6-1 0 0,-3-1 0 0</inkml:trace>
  <inkml:trace contextRef="#ctx0" brushRef="#br0" timeOffset="773433.0304">3398 4637 68 0,'0'0'237'0,"0"0"-211"0,0 0-113 0,0 0-82 15,0 0 94-15,0 0 75 0,0 0 0 0,0 0 0 16,0 0 0-16,0 0 0 0,0 0 0 0,0 0 0 15,72 69 0-15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6-26T16:23:28.2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1644 3923 1934 0,'0'0'155'0,"0"0"-204"0,0 0-14 15,0 0-27-15,0 0-7 0,-26-171 28 0,26 149 28 16,0 7 37-16,0 5 28 0,0 4 9 0,0 3 8 16,-4 1-5-16,2 2-16 0,2 0-19 15,0 0-25-15,0 10-6 0,0 8 8 0,0 10 22 16,2 9 15-16,4 11 4 0,-3 5 1 0,4 7-7 16,1 0 0-16,-2 0 1 0,2-2-4 0,1-4 1 15,-2-5 2-15,-2-4 2 0,4-4 2 0,-4-3 4 16,-1-3 1-16,-2-7 2 0,3-5 2 15,-4-6 4-15,0-5 6 0,0-6 2 0,-1-3 3 16,0-3 6-16,0 0 9 0,0 0 20 0,1 0 24 16,-1 0 22-16,0-4 24 0,0-2-17 15,0-8-32-15,-2-4-42 0,-5-9-37 0,3-4-6 16,-3-3 1-16,-2-5 6 0,4-7-1 0,-3-4-1 16,0-9 0-16,2-10-4 0,0-3-4 0,0-7-5 15,2-4-4-15,1 1-1 0,2-2-1 0,-2 2-5 16,3 2 2-16,0 2-3 0,5 6-1 15,-2 6 3-15,5 6-7 0,0 6 3 0,0 10 6 16,-1 7-1-16,2 7 2 0,2 6-2 0,-2 6-9 16,0 4-4-16,2 5-4 0,-2 2-2 15,1 5-2-15,-1 2 2 0,2 0 2 0,-2 2-2 16,2 9 6-16,0 5 5 0,1 4 3 0,-1 5 6 16,2 3-3-16,-1 5-3 0,0 0 1 0,-3 4-3 15,-1 1 4-15,0 3 3 0,0 0-1 0,-2 4 1 16,-3 2-3-16,-2 2 3 0,-1 2 0 15,0-1-1-15,-8-1-7 0,2-1-6 0,-7 0-7 16,0-2-11-16,-4-2-3 0,1-3-12 0,-4 1-12 16,-2-5-15-16,1 0-31 0,-3-5-34 15,3-1-68-15,7-5-100 0,-2-3-153 0,10-8-231 16,1-6 227-16</inkml:trace>
  <inkml:trace contextRef="#ctx0" brushRef="#br0" timeOffset="565.8542">2287 3343 1943 0,'0'0'143'16,"0"0"-145"-16,0 0-26 0,0 0 15 0,0 0 10 16,14 193 1-16,-6-143 1 0,0 0 0 0,1 0 1 15,1 0 0-15,2-2-2 0,-1 0 2 0,-1-4-2 16,-1-2 1-16,-2-4 1 0,0-3 3 0,-5-3 3 15,1-2 3-15,-3-6 4 0,0-6 7 16,0-4 12-16,0-5 16 0,0-4 21 0,0-3 17 16,0-2 16-16,0 0 11 0,0 0 11 0,-1 0 7 15,-2-10-29-15,-1-5-37 0,-4-7-35 16,-2-8-34-16,0-7 5 0,-2-6 7 0,1-9-1 16,-1-8 9-16,-2-8-3 0,3-4 3 0,0-5-3 15,2-2 0-15,0-1 2 0,4 0-5 0,-2 3-2 16,6 0-5-16,1 5-4 0,0 5 3 15,4 4 0-15,4 7-8 0,2 1 6 0,6 8-9 16,-2 0-2-16,7 2-5 0,-1 4-7 0,7 2 1 16,0 2-3-16,4 5 2 0,3 5-10 0,-1 2 1 15,0 8-8-15,-4 4-12 0,-1 7-12 0,-6 6-7 16,-3 0 8-16,-5 10 17 0,-3 4 23 16,-1 6 12-16,-5 4 5 0,-3 7 4 0,-2 6 0 15,0 6 1-15,-6 5 1 0,-3 7-3 0,-3 4 0 16,-1 1-3-16,-4 4-1 0,2 1 3 15,-4 0 0-15,4-4 1 0,-1-4 1 0,1-4 2 16,0-2 0-16,5-3 2 0,-1-6-2 0,7 2 2 16,-1-6 0-16,5-3 0 0,0-1 0 0,3-3 0 15,4-3-3-15,3 0-1 0,1-1 0 16,3-1-1-16,1-4 1 0,1-1 0 0,2-3-1 16,2-1 0-16,3-5-2 0,2-4-2 0,5-2-3 15,0-6-5-15,4 0-22 0,3-5-54 0,-1-6-41 16,0-3-107-16,0-5-126 0,-2-1-145 0,-9 3-179 15,-7 5 302-15</inkml:trace>
  <inkml:trace contextRef="#ctx0" brushRef="#br0" timeOffset="2161.5143">3214 2723 0 0,'0'0'99'0,"0"0"360"15,0 0-86-15,0 0-111 0,0 0-65 0,0 0-62 16,0 0-68-16,0 0-26 0,-117-32-15 0,100 52-6 15,-2 5 0-15,0 4 4 0,-2 4 1 16,1 6 5-16,1 7 5 0,2 3 4 0,1 3 2 16,1 7-3-16,4 2-9 0,2 2-8 0,3-1-7 15,4-4-8-15,2-3-4 0,0-6-6 16,5-4-5-16,4-7 1 0,2-3 3 0,7-6 1 16,2-6 4-16,2-3 4 0,0-6 3 0,5-4 6 15,-4-6 21-15,5-4 24 0,-1-4 8 0,-1-9 10 16,3-4-15-16,-1-5-18 0,-3-2-5 0,2-5-11 15,-6-4-1-15,-1 0-5 0,-5-4-3 16,-4-1-2-16,-4-4 0 0,-4-1-1 0,-3-2-2 16,0-5-2-16,-6-5-6 0,-3-5 2 0,-5-1-6 15,0-1-6-15,0 4 6 0,-1 3-5 0,1 7 2 16,2 7 6-16,2 3-8 0,1 10 1 0,3 3 3 16,2 5-3-16,3 5-2 0,1 1-8 15,0 2-9-15,3-1-8 0,3 2-2 0,2 1 2 16,2 1 3-16,3 1 3 0,0 1 4 0,0 0 3 15,0 1 8-15,1 0 7 0,-2 0 5 16,0 0 6-16,0 1 1 0,-1-1 1 0,1 1 4 16,-1 0 2-16,0 2 3 0,-1 0 4 0,-1 2-1 15,2 1-3-15,-1 0-1 0,0 3-1 0,2 6-1 16,-1 5 1-16,2 6 3 0,2 7-4 16,-1 7 0-16,1 8 0 0,-1 7-3 0,1 6 0 15,-1 2-2-15,0 2-4 0,-2 0 2 0,-2-1-2 16,0-2 1-16,-2-1 4 0,-2-4-3 0,-2-6 10 15,-2-4 8-15,1-6 5 0,-1-7 8 0,-2-5 2 16,1-6-1-16,-1-4 5 0,1-4-6 16,-1-2-6-16,0-6-5 0,2 1-4 0,-1-2 2 15,-1 0 12-15,1 0 16 0,-1-5 18 16,3-1 8-16,-1-7-9 0,-1-3-23 0,3-9-22 0,1-6-20 16,-1-7-3-16,1-4 0 0,-1-3 0 0,-2-4-1 15,1-5-1-15,-3-3 0 0,0-4-1 16,0-4 4-16,0 1-1 0,0-1-2 0,-3 4 0 15,1 6-4-15,2 9 1 0,0 10 0 0,0 13 2 16,0 10-2-16,0 7-4 0,0 4-9 16,0 2-9-16,0 0-8 0,0 0-2 0,0 8 8 15,2 4 6-15,4 3 8 0,1 4 7 0,2 2 0 16,-1 0-1-16,2 1 4 0,-1 0-4 16,2-1-1-16,-1-3 3 0,1-1-4 0,0-1 3 15,-1-2-1-15,2-3 0 0,-1 0 4 0,1-1-2 16,0-3 2-16,4-1-2 0,0-1 4 0,0-2 2 15,1-3-1-15,1 0-1 0,2 0-3 0,2-6 4 16,1-5-1-16,1-3 5 0,1-4 1 16,0-3-13-16,-3-3 9 0,0-1-1 0,-2-5 3 15,-3-2 10-15,1-6-6 0,-3-4 2 0,0-2-6 16,-2-3 2-16,0-3 0 0,-1 1 0 0,0 1 4 16,-1 4-1-16,-3 7-4 0,-1 5 0 0,0 5-1 15,-3 10 3-15,-3 6-1 0,0 5-6 16,0 6-4-16,-1 0-11 0,0 0-5 0,2 4-1 15,-1 9 7-15,3 6 3 0,1 7 7 0,1 8 4 16,4 6-6-16,-1 6 7 0,-1 3-1 0,5 0-1 16,-3 3 0-16,1-1-2 0,3 1 1 15,-3-1 0-15,2-2-1 0,0 0-4 0,2-2-6 16,0-3-2-16,2-5-8 0,-1-1-7 0,2-6-8 16,1-5-21-16,-2-4-19 0,0-5-26 15,1-7-14-15,2-5-13 0,-1-4-11 0,0-2-4 16,4-8-32-16,1-8-52 0,2-4-98 0,2-7-140 15,1-3-118-15,-2-4 6 0,1-4 347 0,-5-5 231 16,-1-5 0-16,-4-4 0 0,-3-3 0 16,-1-7 0-16,-4-4 0 0,-3-3 36 0,1 0 250 15,-3 0 67-15,-2 1 30 0,0 7-16 0,-3 6-51 16,0 8-61-16,-4 8-57 0,-1 10-48 0,-2 11-37 16,-3 5-29-16,0 9-19 0,0 4-14 15,-4 0-12-15,-1 12-19 0,-2 11-13 0,-2 8 0 16,-1 7 0-16,-1 6 5 0,2 5 3 0,1 1 1 15,3-1-5-15,5 0-1 0,4-3-4 0,0 0-4 16,5-1 0-16,1-1-2 0,4-1-2 16,5-2 1-16,1-3-7 0,5-5 1 0,0-5 2 15,3-4 2-15,1-2 2 0,0-4 3 0,1-4 2 16,-3-3 0-16,-1-7 6 0,-1-3 8 0,-1-1 10 16,-3-3 9-16,1-8 6 0,0-3-2 0,-1-3-8 15,0-5-6-15,0-4-8 0,-2-1-4 16,0-6-2-16,-3 0 0 0,0-5-5 0,-3-1 0 15,-2-4-4-15,0 0-3 0,-1-1 3 0,0 0-3 16,-2 2 0-16,-3 1 5 0,-1 5 2 0,-3 2 3 16,-1 5 7-16,2 4 1 0,1 5 1 15,2 6 2-15,-1 5-1 0,1 3-5 0,4 2 0 16,-1 2-5-16,2 2-4 0,0 0-5 0,0 0-4 16,0 0-3-16,0-1 1 0,3 1 0 0,0-3 10 15,5-2 6-15,2-3 7 0,1-1 6 16,7-2-3-16,-1-1-1 0,4-2 0 0,3 1 0 15,-1-3 0-15,1-1-1 0,1 0 2 0,0-1 3 16,-1-1 2-16,-3 1 1 0,0 1 0 0,0 0 0 16,-2 2 1-16,-2 0 1 0,-3 1 2 0,-1 1-2 15,-3 4-1-15,-2 1-3 0,1 1-3 16,-6 4-5-16,0 0-4 0,-2 1-4 0,1 2-6 16,-2 0-5-16,0 0-3 0,0 2-2 0,0 4 3 15,2 3 1-15,3 5 3 0,0 6 1 16,4 6-2-16,-3 4 1 0,0 8 1 0,1 3 0 15,-1 4 1-15,1 3 0 0,-2 1 1 0,0 2-2 16,-1 0-3-16,1-4 1 0,-3-2-1 0,3-1 1 16,-1-2 0-16,-1-4-1 0,1-1-3 15,1-3-4-15,1-2-7 0,-2-3-9 0,3-1-13 16,-3-2-19-16,3-3-16 0,-2-3-21 0,2-3-22 16,2-3-36-16,2-2-62 0,1-2-94 0,0-4-354 15,-6-2-783-15</inkml:trace>
  <inkml:trace contextRef="#ctx0" brushRef="#br0" timeOffset="2373.2769">5687 1712 2701 0,'0'0'158'16,"0"0"-73"-16,0 0-66 0,0 0-54 0,0 0-3 15,0 0 19-15,0 0 30 0,0 0 18 0,0 0 3 16,0 0-5-16,7 195-6 0,-3-149-7 15,4 2-5-15,-2 1-6 0,1-1-5 0,-1-1 2 16,-3-4-3-16,0-2-1 0,-2-4-4 0,-1-2-22 16,0-1-30-16,0-3-50 0,-3-3-72 15,0-3-99-15,-1-3-163 0,1-6-256 0,2-7-442 0</inkml:trace>
  <inkml:trace contextRef="#ctx0" brushRef="#br0" timeOffset="3459.4055">5900 1502 0 0,'0'0'521'0,"0"0"-3"0,0 0-84 16,0 0-114-16,0 0-105 0,0 0-71 0,0 0-40 15,0 0-26-15,0 0-11 0,119-25-4 16,-114 24-1-16,0 1 7 0,-4 0 9 0,-1 0-5 16,0 0-18-16,0 0-16 0,-3 7-16 0,-1 5 4 15,-1 10 5-15,-2 9 3 0,-4 9-3 0,-3 8-8 16,0 5-2-16,2 1-3 0,-3 2-5 15,3 3-4-15,3-1-4 0,4 2-3 0,3-2-1 16,2-1 0-16,1-6-3 0,8-5 0 0,3-5-1 16,1-6-3-16,5-2 5 0,3-6-1 15,0-2 1-15,4-7 6 0,0-2 2 0,1-5 2 16,0-7 9-16,2-4 0 0,-2 0 1 0,1-7 6 16,1-9-5-16,-3-4-2 0,1-3 1 0,-5-3-5 15,-2-3-2-15,-6-5 2 0,-1-3-1 0,-5-5-2 16,-2-2-4-16,-5-5-3 0,-3-5-5 0,-6-3 0 15,-4-4-1-15,-5-3 1 0,-2-4-3 16,-3 4-3-16,1 0 1 0,-4 8 0 0,3 9 2 16,0 5-1-16,3 10-3 0,1 6-9 0,2 5-1 15,4 8-13-15,3 2-20 0,2 5-16 16,4 2-34-16,3 2-39 0,1 2-60 0,0 0-14 16,2 2 27-16,4 2 49 0,2 1 79 0,2 1 40 15,6-3 9-15,-2-1 7 0,4-2 15 0,2 0 13 16,3 0 13-16,5-2 5 0,-2-4 2 15,2 0-3-15,1-2 4 0,0 0 11 0,0 1 9 16,-1-1 9-16,-3 2 6 0,3 1 1 0,-5 0 3 16,-1 4 12-16,-2-1 1 0,0 2-5 0,-1 0-11 15,-5 5-20-15,1 4-12 0,-4 0-8 0,1 5-4 16,2 3-10-16,-1 1-2 0,-1 6-8 16,1 0-3-16,4 5 0 0,-4 2-5 0,3 3 0 15,-4 1-3-15,-1 5-2 0,0-3 0 0,-2 1-1 16,-1-3 2-16,-4-2 0 0,0-4-2 0,-2-5 1 15,-2-3 2-15,0-4 1 0,0-3 1 0,-6-4 2 16,3-3 1-16,2-2 6 0,-1-3 3 16,0-2 7-16,0 0 9 0,2 0 3 0,-1 0-4 15,0-8-2-15,-2-5-13 0,-4-4-11 0,1-4-7 16,1-3-4-16,-2-6 0 0,4-3 1 16,-2-3 0-16,0-2-1 0,3-5 2 0,-5-1-2 15,5-7 1-15,-3-1 1 0,1-3-2 0,-1-1 1 16,0 1 0-16,2 3-1 0,-4 3 0 15,5 5 1-15,0 10-3 0,-2 9 0 0,3 8-2 16,1 8-4-16,0 6-6 0,0 2-10 0,0 1-15 16,0 3-9-16,0 7 13 0,6 8 10 0,-2 7 14 15,5 5 16-15,1 6-6 0,2 3-1 0,3 2-1 16,-2 0-2-16,5 1 0 0,-1-1-1 16,4-1 0-16,4 0-1 0,3-1 5 0,4-3-2 15,5 3 3-15,5-6-1 0,3 0-4 0,4-6 5 16,1-4 2-16,2-4 2 0,-1-9 5 0,0-5 2 15,-1-5 3-15,-5-3 2 0,1-9 0 0,-6-5-1 16,-5-2 3-16,-1-4 0 0,-7-3 5 16,-1-3 4-16,-5-6 1 0,-5-5 3 0,-2-5 0 15,-6-4-3-15,-4-5-5 0,-4-4-6 0,-2-5-6 16,-9-4-4-16,-6-4-1 0,-1-1-6 0,-2 0 0 16,-2 5-2-16,0 6 0 0,2 11-2 15,0 9-6-15,-1 8-16 0,4 8-19 0,1 11-28 16,-1 7-43-16,-1 7-68 0,2 14-83 0,-8 18-85 15,0 12-163-15,4-3-444 0,7-10-382 0</inkml:trace>
  <inkml:trace contextRef="#ctx0" brushRef="#br0" timeOffset="3665.376">1911 4789 2803 0,'0'0'-156'0,"0"0"-244"15,-165 64-577-15,131-50-293 0</inkml:trace>
  <inkml:trace contextRef="#ctx0" brushRef="#br0" timeOffset="4065.2975">1316 4953 536 0,'0'0'540'16,"0"0"-200"-16,0 0-160 0,0 0-98 0,0 0-49 15,0 0-22-15,0 0 4 0,0 0 4 0,0 0 3 16,0 0 2-16,0 0-2 0,0 0 1 16,0 0-3-16,-11-3-1 0,11 3 3 0,0 0 4 15,0 0 4-15,0 0 9 0,0 0 7 0,0 0 14 16,2 0 65-16,7 0 34 0,1 0 19 0,9 0 13 15,2-3-49-15,9-5-30 0,5-6-15 0,9-5-14 16,8-6-15-16,9-9-3 0,11-7-10 16,14-9-1-16,13-9 0 0,16-7-7 0,16-8-3 15,17-9-2-15,15-6 0 0,15-7 1 0,16-6 0 16,14-8-9-16,12-2-5 0,10-5-7 0,16-2-7 16,12-2 2-16,8-4-5 0,10 2 0 0,8-1-1 15,1 3-3-15,1 1 3 0,2 3-2 16,-4 4 4-16,-3 4 1 0,-2 6 1 0,-10 5 2 15,-9 6-2-15,-14 4-4 0,-14 4-1 0,-17 5-3 16,-15 6 0-16,-14 4 3 0,-15 3-3 16,-16 5 0-16,-13 3 0 0,-12 6 2 0,-16 3-1 15,-11 6-3-15,-11 4-5 0,-12 1 0 0,-10 8 0 16,-9 2 0-16,-10 6-10 0,-11 6 4 0,-8 1-8 16,-7 4-2-16,-9 3 0 0,-5 3-22 15,-4 2-8-15,-6 3-10 0,-1 0-18 0,-1 0-26 16,-8 0-46-16,-5 7-108 0,-14 3-175 0,3 1-778 15,6-3-476-15</inkml:trace>
  <inkml:trace contextRef="#ctx0" brushRef="#br0" timeOffset="5083.7744">5045 4791 2383 0,'0'0'202'16,"0"0"-118"-16,0 0-32 0,0 0-29 0,0 0 5 15,0 0 25-15,0 0 10 0,0 0 1 16,0 0-24-16,0 0-36 0,0 0-24 0,0 0 2 16,-88-22 9-16,106 13 6 0,2 2 17 0,10-4-7 15,7-2-4-15,5 1 6 0,6 0-6 0,5-2-4 16,3 0-10-16,4 0-25 0,1 2-28 15,-1 0-46-15,2 1-54 0,-3 0-109 0,-3 0-248 16,-13 3-371-16,-16 3-18 0</inkml:trace>
  <inkml:trace contextRef="#ctx0" brushRef="#br0" timeOffset="5632.9843">6690 3982 3126 0,'0'0'196'0,"0"0"-154"0,0 0-61 16,0 0-15-16,0 0-4 0,0 0 4 0,0 0-3 15,0 0 6-15,0 0 11 0,0 0 6 16,0 0 13-16,0 0 4 0,-37 173-4 0,30-125 1 16,2 2 1-16,-3 1-1 0,5 1 0 0,1-1 1 15,-1 1-1-15,0-3-1 0,2-1 3 0,1-3-2 16,-1-7 0-16,1-3 0 0,0-8-3 15,0-3 0-15,0-9 1 0,0-6 1 0,0-5 6 16,0-3 3-16,0 1 9 0,0-2 9 0,0 0-1 16,0 0 7-16,-1-10-6 0,0-4-11 0,-4-7-6 15,3-6-5-15,-4-1-1 0,1-6 2 16,0-1 6-16,0-4-3 0,2-1 0 0,-3-1 2 16,4-4-2-16,-3 0-1 0,2-5 1 0,2-2-5 15,1 0 1-15,0-1-1 0,0-2-2 16,0 3 0-16,2 3-1 0,4 5-3 0,-3 3-1 15,4 8-3-15,0 2-7 0,1 5-2 0,5 5-3 16,1 2 6-16,4 4 7 0,3 1 2 16,1 5 1-16,6 0-1 0,0 4-5 0,3 2 3 15,-1 3 0-15,1 0-4 0,1 3 1 0,-3 6-1 16,1 5 2-16,-2 3 2 0,0 4-1 0,-5 6 2 0,1 1-1 16,-5 7-1-16,-1-1-3 0,-2 4 4 15,-4 1 1-15,-1 1 3 0,-2 2 5 0,-4 1-4 16,-2-3 3-16,-3-2 0 0,0 0-2 15,-8-1 3-15,-1-2-1 0,-4-1-3 0,-4 0-1 16,-2-3 1-16,-1-2 2 0,-2 0 0 0,-2-3 3 16,-4-2-3-16,0-2-6 0,3-2-16 0,-2-3-47 15,6-1-61-15,0-6-81 0,8-2-135 16,3-4-272-16,3-1-555 0</inkml:trace>
  <inkml:trace contextRef="#ctx0" brushRef="#br0" timeOffset="5909.2783">7538 3687 2644 0,'0'0'154'0,"0"0"-96"16,0 0-67-16,0 0-24 0,0 0-3 0,0 0 3 16,0 0 17-16,0 0 18 0,0 0 12 0,0 0 8 15,0 0-4-15,0 0-4 0,-91 195-6 0,67-146 3 16,-3 4 2-16,2 2 2 0,-3 3 4 0,4 0-1 15,-3 1-1-15,5-4-3 0,2-2-3 16,3 0-6-16,4-4-2 0,4-3-2 0,6-3 1 16,3-7-5-16,0-1-5 0,10-7 0 0,3-1-8 15,6-6 0-15,3-4-6 0,6-3-18 0,2-8-13 16,2-5-13-16,5-1-19 0,-2-6-52 16,5-6-104-16,-6-5-231 0,-7 3-388 0,-9 5-49 0</inkml:trace>
  <inkml:trace contextRef="#ctx0" brushRef="#br0" timeOffset="6380.188">7106 4418 2359 0,'0'0'219'16,"0"0"-167"-16,0 0-89 0,0 0-34 0,0 0 8 15,0 0 25-15,0 0 30 0,0 0 27 16,0 0-3-16,0 0-4 0,0 0 1 0,127-43-10 0,-83 23 1 15,3-2 0-15,4-3-6 0,5-2 10 0,-2-1 1 16,2-1 1-16,-2-1-1 0,-4-1-4 16,-1-3-4-16,-6 0 0 0,-5 1 8 0,-4-3 10 15,-8 4 2-15,-5 1 6 0,-6 4 1 0,-6 4 5 16,-3 3 19-16,-5 3 15 0,-1 1 12 0,0 5 2 16,-6 3-7-16,-2-1-17 0,1 2-15 15,-6 3-7-15,1 1-10 0,-2 3-8 0,-4 0-2 16,-2 3-6-16,-1 8 3 0,0 0 2 0,-1 5 0 15,1 1 0-15,3 3-6 0,1 2-6 16,6-3-6-16,5 3-8 0,2-1 1 0,4-1 1 16,4 2 2-16,4-1 4 0,9-1 2 0,3-2 2 15,4-1 2-15,6-3 4 0,4-1-8 0,0 2-3 16,0-2 1-16,2 4-4 0,-4 2 4 16,0 3-3-16,-2 0 2 0,-2 5-2 0,-6 0 1 15,-3 1 0-15,-5 1-3 0,-5-1-8 0,-3-2 4 16,-6-2 0-16,0 3 6 0,-7-5 13 0,-4 1 4 15,-7-2 5-15,-3-4-2 0,-2-1-2 16,-5-4-3-16,-1-4-7 0,2-2-2 0,-2-4-1 16,1-2-3-16,4 0-7 0,1-8-13 0,8-4-37 15,4-7-74-15,3-2-88 0,8-7-240 0,0 7-411 16,0 4-483-16</inkml:trace>
  <inkml:trace contextRef="#ctx0" brushRef="#br0" timeOffset="6562.9955">8275 3747 874 0,'0'0'568'0,"0"0"-263"16,0 0-133-16,0 0-49 0,0 0-2 16,0 0 12-16,0 0 3 0,0 0-4 0,0 0-25 15,0 0-25-15,-22 165-25 0,16-132-18 0,4 1-16 16,0-1-10-16,-2 0-2 0,2-3-4 16,1-2-1-16,1-3-4 0,0-3-6 0,0 0-2 15,1-5-10-15,2-1-21 0,0-4-37 0,-2-4-57 16,0-1-90-16,0-4-180 0,0-2-375 0,-1-1-469 15</inkml:trace>
  <inkml:trace contextRef="#ctx0" brushRef="#br0" timeOffset="7105.8832">8680 3788 1244 0,'0'0'389'0,"0"0"-204"0,0 0-136 15,0 0 9-15,0 0 28 0,0 0 18 0,0 0 8 16,0 0-6-16,0 0-5 0,0 0 6 0,0 0 10 15,0 0-3-15,0 0-17 0,85-135-24 0,-96 135-30 16,-1 0-24-16,-7 13-8 0,-3 7-3 0,-5 7 3 16,-2 7 4-16,2 7 0 0,-2 6-3 15,1 3-5-15,0 5-8 0,5 2-1 0,3 2-2 16,0-3 2-16,2-2 0 0,5-5-4 0,3-4 3 16,0-5 0-16,7-5 1 0,2-4 2 15,1-4 1-15,2-4 3 0,7-1 4 0,1-4 5 16,3-3-2-16,4-2 0 0,-1-4 1 0,4-4 1 15,2-5-3-15,4 0 6 0,-4-5-6 0,4-6-2 16,-2-1 3-16,-2-4-8 0,-2 1 6 0,0 0 3 16,0-2-2-16,-6 1 4 0,0 4-1 15,-5 0 0-15,-5 5 7 0,1 2 12 0,-5 3 19 16,0 2 5-16,0 0-3 0,-4 0-15 0,2 5-28 16,-1 4-5-16,-4 6-6 0,-3 8 4 15,0 7 4-15,0 3-3 0,-1 3 2 0,1 0-2 16,2-2-2-16,3-2 0 0,-2-2-6 0,3-4-2 15,-1-2-2-15,4-4-2 0,0-1-4 0,0-4-8 16,1-2-13-16,0-3-21 0,2-1-28 0,5-3-56 16,3-1-85-16,-1-4-365 0,-5 1-741 0</inkml:trace>
  <inkml:trace contextRef="#ctx0" brushRef="#br0" timeOffset="7808.7414">9269 3583 2883 0,'0'0'240'16,"0"0"-102"-16,0 0-73 0,0 0-20 15,0 0-5-15,0 0-8 0,0 0-22 0,0 0-23 16,0 0-1-16,0 0 8 0,0 0 15 0,0 0 16 16,0 0-3-16,-69 167-5 0,48-110-7 0,0 1-3 15,2 2-2-15,0 2 0 0,-1-1 6 16,6 0-2-16,-3 0 3 0,3-2 2 0,-1-1-1 15,3-1 0-15,0 0-1 0,0-5-3 0,2-3-4 16,1-6-1-16,0-4-2 0,2-9 0 16,4-5 3-16,1-7-1 0,0-5 0 0,2-7 1 15,0-3-5-15,0-3 10 0,0 0 3 0,0 0 5 16,3-3 8-16,-1-5-8 0,1-4 0 0,5-8-9 16,0-10-3-16,1-5-1 0,1-7-2 0,2-7 3 15,-2-2-4-15,-1-8 2 0,2-6-4 16,1-4-1-16,0-4-1 0,3-3 0 0,-1 6 1 15,0 6-1-15,1 9 1 0,-3 11-1 0,3 11-3 16,-2 8-3-16,-2 10-3 0,0 7-6 0,0 8-2 16,-1 0-3-16,-1 12 3 0,2 7 1 0,-2 9 5 15,0 3 4-15,-2 8-1 0,-1 2 7 16,0 1 1-16,-2-1 0 0,1 0 4 0,0-5-1 16,4 0 0-16,-2-6-1 0,1-2 3 0,0-5-3 15,2-2 2-15,0-2 2 0,0-2-4 16,1-3 5-16,-1-4 1 0,3-1 0 0,-1-3 5 15,0-3-6-15,0-1 4 0,2-2-3 0,2 0-8 16,0-5 6-16,-1-6-2 0,2-2 0 0,-3-2 2 16,2-4-6-16,-4-3-3 0,-1-2-5 15,-2-4-10-15,1-4-29 0,-2-6-27 0,-2-5-36 16,3-5-10-16,2-4-45 0,1 0-18 0,2 0-20 16,-1 1-14-16,-2 5 15 0,5 3 34 0,-4 6 53 15,1 3 36-15,0 7 54 0,-1 6 13 0,0 5 2 16,-5 7-6-16,0 4-14 0,0 5-7 15,-4 0 13-15,-2 3 30 0,4 7 52 0,-4 4 42 16,1 2 30-16,-2 7 10 0,0 3-3 0,0 5-6 16,0 1-9-16,-2 2-9 0,-2 1-8 15,0 2-7-15,-2 1-15 0,2 3-11 0,0 1-20 16,-1 1-15-16,3 2-8 0,1-1-11 0,0 0-3 16,0-5-6-16,1 0-5 0,-2-3-4 0,1 1-9 15,-1-3-22-15,1 0-49 0,1-5-68 0,-2-3-125 16,1-7-445-16,-1-9-687 0</inkml:trace>
  <inkml:trace contextRef="#ctx0" brushRef="#br0" timeOffset="7962.2832">9849 3155 2891 0,'0'0'81'15,"0"0"-161"-15,0 0-118 0,0 0-32 0,0 0 10 16,0 0-54-16,0 0-367 0,0 0-527 0</inkml:trace>
  <inkml:trace contextRef="#ctx0" brushRef="#br0" timeOffset="8731.9799">9949 3489 1237 0,'0'0'734'0,"0"0"-407"0,0 0-167 0,0 0-93 15,0 0 2-15,0 0 27 0,0 0 19 0,0 0 1 16,0 0-7-16,0 0-24 0,0 0-33 0,0 0-33 16,0 0-14-16,0 0 6 0,40-3 12 0,-40 37 18 15,-2 6 3-15,0 6-12 0,1 3-8 16,1 1-7-16,-1 5-7 0,-1 1-4 0,-1-1 0 16,0 2-2-16,2-1 2 0,-1-3-1 0,0-3 2 15,-1 0 4-15,0-9-2 0,0-4 6 16,-1-3 2-16,0-6 7 0,1-7 6 0,-3-3 3 15,5-5-1-15,-1-6-4 0,0-4 0 0,2-1-1 16,0-2-1-16,0 0 1 0,0 0 0 0,0 0 3 16,0-5 0-16,0-4-9 0,1-5-4 15,1-4-9-15,0-7-5 0,4-1 2 0,-3-4-3 16,4-4-1-16,1-3-3 0,1-5 2 0,3 0-2 16,1-5 0-16,-1 0 4 0,5-2-7 0,-3 0 6 15,5 1-1-15,-2 5-1 0,-2 5 3 16,0 5-4-16,-3 9 0 0,-3 6 0 0,-4 5 2 15,2 4 0-15,-5 4-3 0,-1 4-2 0,-1 1-2 16,0 0-1-16,0 0 2 0,0 0 0 0,0 0 1 16,0 0-1-16,0 0 2 0,0 0 2 0,0 0-3 15,-1 1 7-15,1-1 1 0,0 2 2 0,0-2 1 16,0 1 0-16,0-1-2 0,0 0-1 16,0 0 5-16,0 0-4 0,0 0-2 0,0 0 1 15,0 0-5-15,0 0 4 0,0 0 0 0,0 0-2 16,0 0 1-16,0 0-2 0,0 0 1 15,0 0 0-15,0 0-2 0,0 0 4 0,0 0 1 16,0 0 0-16,0 0 0 0,0 0-1 0,0 0 0 16,0 0 0-16,0 0 5 0,0 0-5 0,0 0-2 15,0 0 0-15,0 0-5 0,0 0 3 16,0 0-2-16,0 0 1 0,0 0-2 0,0 0-2 16,0 4 0-16,0 0 2 0,4 4 5 0,1 4 0 15,-2 5 3-15,4 4-2 0,-2 6-1 0,2 2 1 16,1 4 1-16,-2 5 0 0,1 0 2 15,2 4-2-15,1 0-3 0,-1-1 1 0,1 1-5 16,1-4 5-16,-1-4 1 0,1-3-2 0,0-5 3 16,-1-6-2-16,0-5 2 0,-1-2-1 0,-1-4 3 15,1-3-1-15,0-3 1 0,1-2 3 16,3-1-1-16,0-1 2 0,4-8-1 0,1-3-1 16,0-5 0-16,0-3-3 0,2-4-2 0,-2 0 0 15,-1-4-4-15,-1-2 3 0,3-4-3 0,0-3-3 16,0-4-4-16,3 0-6 0,0-3-4 0,-1 5-8 15,0 0-6-15,-1 6-18 0,-6 8-17 16,-4 6-9-16,-3 10-24 0,-2 4-50 0,-5 4-117 16,0 1-141-16,0 1-355 0,0 2-518 0</inkml:trace>
  <inkml:trace contextRef="#ctx0" brushRef="#br0" timeOffset="8889.2828">10870 3683 512 0,'0'0'115'15,"0"0"-153"-15,0 0-10 0,0 0 11 0,0 0-17 16,0 0-35-16,0 0-170 0,0 0 157 0</inkml:trace>
  <inkml:trace contextRef="#ctx0" brushRef="#br0" timeOffset="9475.7801">10997 3528 0 0,'0'0'0'0,"0"0"0"0,0 0 192 0,0 0 374 16,0 0 2-16,0 0-149 0,0 0-117 0,0 0-109 15,64-166-35-15,-62 154-9 0,-2 2-1 0,0 2 10 16,0 4-11-16,-2-1-25 0,-1 2-34 0,-2 2-36 15,-3 1-22-15,-1 0-14 0,-4 3-6 16,-4 9-3-16,-3 7 2 0,-5 5 1 0,0 8 3 16,-3 7-2-16,-2 4 3 0,3 5 0 0,2 2-5 15,-2 2 0-15,4 1-8 0,2-1-3 0,2-2 1 16,5-3-2-16,4-3-1 0,2-3 5 16,2-2 0-16,5-3-1 0,1-3 3 0,1-6-1 15,7-4-1-15,0-4 6 0,3-4 3 0,2-1 4 16,2-5 3-16,1-4 0 0,3-4 0 0,2-1 2 15,1 0-2-15,1-7-1 0,1-6 0 16,-1 1-3-16,1 0 0 0,-4-2-2 0,-2 1-1 16,-3 3 2-16,-3 2 6 0,-5 2 6 0,-4 3 6 15,-3 1 4-15,0 2-4 0,0 0-10 16,0 2-14-16,-4 7-14 0,-2 6 1 0,-1 7 2 16,-4 7 10-16,0 9 6 0,-5 4 0 0,-1 2-2 15,-1 3-2-15,3-1-5 0,-2-1 0 0,5 0-1 16,-1-1 0-16,4-2-2 0,0-2-1 0,2-3-2 15,2-1-7-15,1 0-2 0,2-4-21 0,2-1-27 16,3-4-34-16,7-1-60 0,5-2-112 16,-2-7-260-16,-3-8-951 0</inkml:trace>
  <inkml:trace contextRef="#ctx0" brushRef="#br0" timeOffset="9893.0589">11439 3973 3329 0,'0'0'21'0,"0"0"-39"0,0 0-22 0,0 0-3 16,0 0 16-16,0 0 35 0,0 0 12 0,0 0 7 15,141-75 0-15,-88 53-6 0,9-1 1 16,9-3-6-16,8 0-4 0,6 1-5 0,3-1-6 16,4 1 0-16,1 2-3 0,4 4-7 0,-4-1-11 15,-3 4-38-15,-5 2-70 0,-4 3-68 0,-6 3-100 16,-7 2-170-16,-4 1-244 0,-18 2-287 16,-16 1 495-16</inkml:trace>
  <inkml:trace contextRef="#ctx0" brushRef="#br0" timeOffset="10243.9086">14434 2874 2584 0,'0'0'61'0,"0"0"-22"16,0 0-15-16,0 0 4 0,0 0 13 0,0 0 11 15,0 0-5-15,0 0-12 0,0 0-10 0,0 0-5 16,0 0 13-16,-144-31 19 0,106 46 15 0,-2 7 15 16,0 6-1-16,0 5-10 0,-1 10-11 15,-1 9-16-15,0 11-16 0,-3 6-11 0,2 6-8 16,3 4-8-16,5-1 1 0,5-3-2 0,6-1-2 16,8-8 1-16,7-3-3 0,7-6-2 15,2-4-1-15,7-3 3 0,8-6 2 0,4-4 2 16,5-3 0-16,6-3 2 0,6-5-9 0,0-3 1 15,11-6 0-15,-3-5-4 0,5-4 1 0,0-5-1 16,2-3 6-16,0-3 2 0,-1 0 1 0,1-5-9 16,-3-4-42-16,-3-3-73 0,-3-3-95 15,-2-1-152-15,-13 2-394 0,-12 7-598 0</inkml:trace>
  <inkml:trace contextRef="#ctx0" brushRef="#br0" timeOffset="10451.508">13745 3730 3167 0,'0'0'91'16,"0"0"-124"-16,0 0-40 0,0 0-9 0,0 0 10 16,0 0 44-16,0 0 12 0,117-69 9 0,-80 54-2 15,5-2-3-15,5 0-3 0,-1 0-8 16,2 2 0-16,3-2-2 0,3 1-8 0,0 0-36 15,0 2-98-15,4-2-282 0,-17 4-499 0,-13 6-226 0</inkml:trace>
  <inkml:trace contextRef="#ctx0" brushRef="#br0" timeOffset="10928.6439">15125 3188 785 0,'0'0'687'0,"0"0"-440"0,0 0-30 0,84-158-72 16,-69 132-51-16,-5 11 8 0,-6 6 28 15,-3 6 21-15,-1 3 4 0,0 0-37 0,-2 1-49 16,-7 9-27-16,-1 6-21 0,-4 12-5 0,-11 12 8 16,0 7-7-16,-6 10 0 0,-3 4-2 0,2 7-4 15,1 1-3-15,1 3-4 0,4 2 1 0,-1-3-2 16,3-1-5-16,0-4-3 0,2-2-4 16,1-6-9-16,2-2-13 0,-1-5-26 0,4-6-41 15,0-6-41-15,0-5-102 0,3-8-258 0,4-9-350 16,5-6-286-16</inkml:trace>
  <inkml:trace contextRef="#ctx0" brushRef="#br0" timeOffset="11140.552">14797 3529 1608 0,'0'0'484'0,"0"0"-271"0,0 0-57 16,0 0-104-16,53-158-17 0,-50 152-7 0,-1 6-17 15,2 0-8-15,0 6 0 0,0 7 6 16,2 4 10-16,3 7 2 0,2 4-6 0,-1 2-3 15,0 4-8-15,3-4-2 0,1 1-1 0,0-3-6 16,-3-1 0-16,5-2 1 0,-2-2-4 0,3-2-3 16,3 1-2-16,1-2-7 0,2 0-2 0,4 0-8 15,3-3-17-15,2 0-44 0,3-5-103 16,4-1-241-16,2-6-234 0,-9 0-188 0,-8-3 592 0</inkml:trace>
  <inkml:trace contextRef="#ctx0" brushRef="#br0" timeOffset="11404.8311">15945 3368 1046 0,'0'0'550'0,"0"0"-175"0,0 0-141 16,36-198-79-16,-35 164-20 0,-1 6 13 0,-3 7-12 15,-5 4-25-15,-3 2-25 0,0 3-38 16,-3 4-18-16,-2 3-6 0,-4 5-4 0,-1 2 2 16,-3 10-1-16,-4 10-2 0,-3 6 2 0,-1 10-4 15,-3 4-3-15,3 6-2 0,2 4-6 16,-1 3-4-16,6 3-3 0,0 3 1 0,5-1 0 15,6-2 0-15,-2-3 3 0,6-1-2 0,4-4 4 16,0-2 0-16,6-3 2 0,0-4-1 0,0-4-2 16,8-5 0-16,2-1-1 0,2-2-1 15,1-3-5-15,5-4-5 0,-1-2-4 0,3-6-16 16,1-6-18-16,1-3-30 0,1-4-37 0,2-1-57 16,-2-4-107-16,-3-6-236 0,-6 2-334 0,-4 0-205 0</inkml:trace>
  <inkml:trace contextRef="#ctx0" brushRef="#br0" timeOffset="11612.931">15535 3773 1709 0,'0'0'271'0,"0"0"-165"0,0 0-59 0,0 0-5 15,0 0 11-15,0 0 4 0,0 0 18 0,0 0-2 16,0 0-7-16,0 0 0 0,0 0-30 15,0 0-15-15,126-41-4 0,-90 30-7 0,5-2-8 16,6-2-3-16,1 0-6 0,3-2-9 0,0-3-2 16,3 0-24-16,0-1-101 0,3-1-226 15,-16 4-497-15,-13 7-323 0</inkml:trace>
  <inkml:trace contextRef="#ctx0" brushRef="#br0" timeOffset="11926.8291">16527 2964 2580 0,'0'0'71'0,"0"0"-43"0,0 0-13 16,0 0 10-16,0 0 17 0,0 0 4 0,0 0-9 15,0 0-7-15,0 0-1 0,0 0 12 0,0 0 11 16,0 0 3-16,-121 37-3 0,109-20-8 16,1 4-10-16,1 6-3 0,-5 1-2 0,4 5-2 15,-1 3-3-15,0 5-5 0,1 3-5 0,-2 6-5 16,3 2 0-16,-1-1 1 0,4 4 0 0,1-2 0 15,3-2-5-15,2-3-3 0,1-4 2 16,0-3-5-16,3-5 6 0,4-4 1 0,0-3 0 16,4-4 8-16,2-5-1 0,0-2 2 0,3-6 0 15,0-1-5-15,3-3 0 0,3-5 4 0,4-3-5 16,-2 0-10-16,3-3-4 0,-3-5-15 16,4-3-6-16,-5-3-3 0,3 1-11 0,-5-4-4 15,-6-3-19-15,3-4-87 0,-7-3-122 0,-2 6-433 16,-2 5-769-16</inkml:trace>
  <inkml:trace contextRef="#ctx0" brushRef="#br0" timeOffset="13295.0191">17035 2978 2051 0,'0'0'250'0,"0"0"-173"16,0 0-27-16,0 0 35 0,0 0 48 0,0 0 33 16,0 0 3-16,0 0-37 0,0 0-28 15,0 0-14-15,0 0-3 0,0 0-7 0,0 0-19 16,26-114-22-16,-26 114-28 0,-2 0-24 0,1 3-20 15,0 8 6-15,-3 8 9 0,-2 7 12 16,-3 9 17-16,4 5-2 0,-1 6-3 0,2 0 0 16,1 0-1-16,1 0-3 0,2-1 2 0,0-4-2 15,2 0 3-15,3-4-3 0,0-2 1 0,2-5 0 16,0-2 2-16,0-4 3 0,-1-3 3 0,2 0 2 16,-2-6 0-16,2-3 1 0,1-3 0 0,0-1 2 15,0-2 3-15,2-3 0 0,0 0 3 16,-1 0-2-16,4-1-2 0,-1-2 0 0,0 0 0 15,-2 0-1-15,-1-5 0 0,2-1 2 0,0-3-4 16,1-1 3-16,-2-6-1 0,1-4-4 0,-1-5 0 16,0 0-4-16,-1-6-2 0,0-4-1 15,0-4-4-15,-2-1-4 0,-2-2 0 0,0 3-4 16,-2-1 0-16,0 2 0 0,-2 0-2 0,0 5-4 16,3-1 4-16,-2 5-4 0,2 5-6 0,1 0-6 15,0 7-10-15,-2 3-4 0,2 6-2 16,-1 0-1-16,4 3 0 0,-1 4 3 0,2-1 6 15,1 2 6-15,-1 0 8 0,0 0 3 0,1 2 5 16,-1 1 5-16,-1 0 1 0,0 0 2 16,-2-1 5-16,0-2 3 0,-3 1 4 0,1-1 0 15,-4 0 3-15,2 0 5 0,-3 0 4 0,3 0 6 16,-3 0 5-16,0 0 1 0,0 0-5 0,0 0 1 16,0 0-4-16,0 0-4 0,1 0 2 15,2 0-7-15,1 0 0 0,3-1 0 0,6-2-6 0,4-2 3 16,5 0 0-16,5-1-3 0,2 1 2 15,2 1-6-15,0-2 0 0,0-1 0 0,0 3 1 16,-1-3 5-16,-2 1-1 0,-1 0 0 0,-1 3-4 16,-4-1 3-16,-4 1 0 0,-5 0-1 0,-3 1 3 15,-1 1-4-15,-7-1 0 0,1 1 0 16,-3 1 3-16,0 0-1 0,0 0-3 0,0 0-2 16,0 0-11-16,-1 0 1 0,-1 0-5 0,2 1-2 15,-1 4-1-15,0 2 0 0,-2 8 4 16,0 7 8-16,0 9 5 0,-1 9 4 0,-2 5-1 15,2 3-2-15,-3 3 0 0,-2 0-4 0,2 1 1 16,0 0-1-16,-3 1 2 0,2 0-2 0,-1-3-1 16,3 1-1-16,0 0-1 0,-2-4 1 15,4-2 2-15,-2-2-3 0,4-2-6 0,0-2-2 16,1-5-17-16,1-4-17 0,0-2-21 0,0-7-31 16,0-4-28-16,0-3-48 0,3-5-112 0,-1-4-287 15,0-2-1056-15</inkml:trace>
  <inkml:trace contextRef="#ctx0" brushRef="#br0" timeOffset="13528.0493">18376 2881 2988 0,'0'0'351'0,"0"0"-326"0,0 0-32 15,0 0-14-15,0 0-3 0,0 0 13 0,0 0 15 16,0 0 14-16,0 0 8 0,0 0 1 15,0 0 0-15,0 0-3 0,0 0 3 0,-103 172 3 16,90-135-1-16,-1 0-4 0,3 1-6 0,1 4-4 16,0-1-7-16,0 4-4 0,1-1-2 15,4 1-5-15,-2-1-2 0,4-3-14 0,-1 3-18 16,2-6-27-16,2-1-53 0,0-5-81 0,0-4-120 16,0-8-473-16,2-9-762 0</inkml:trace>
  <inkml:trace contextRef="#ctx0" brushRef="#br0" timeOffset="14257.8922">18744 2852 2429 0,'0'0'62'0,"0"0"-35"15,0 0 15-15,0 0 29 0,0 0 19 0,0 0 14 16,0 0 3-16,0 0-7 0,43-156-8 15,-43 137-4-15,-5 1-11 0,-1 2 0 0,-3 2 3 16,-1 3-4-16,0 1-9 0,-2 3-22 0,-3 4-17 16,-3 3-13-16,-2 0-9 0,-3 7-6 0,-2 10-3 15,-1 4-4-15,-1 7-3 0,5 2-3 0,1 6-1 16,3 2-1-16,5 2 3 0,4 2 1 16,2 2 3-16,5-2 2 0,2 1 0 0,2-2 0 15,9 1 3-15,0-4 1 0,5-1-2 0,2-2-1 16,4-2-2-16,2-3-2 0,1-2 1 0,1-4 0 15,5-1-6-15,1-4-4 0,5-5-3 16,-1-5-2-16,0-5 1 0,0-4 3 0,-1 0 1 16,-4-7 5-16,-1-6 6 0,-4-2 2 0,-1-4 1 15,0-3 5-15,-3-5 2 0,3-1 3 16,-3-5 1-16,-1-3 0 0,-3-3 1 0,-3-4-3 16,-5-5-5-16,-4-1-3 0,-2 1-3 0,-4 1 6 15,0 3 8-15,-5 7 3 0,-5 3 3 0,-3 8 0 16,1 4 0-16,-4 7-4 0,0 5-7 15,-3 7-10-15,-2 3-6 0,-3 2-2 0,-1 12 0 16,-1 6 2-16,1 5 2 0,3 5-1 0,1 3 0 16,4 0-1-16,4 1 0 0,4 0-2 15,5-2 1-15,3 1 4 0,1-3 4 0,7 1 4 0,3-3 8 16,3-1 1-16,3 1 1 0,3-4 3 16,1-1-2-16,2-1 1 0,0-5-5 0,1-3-1 15,-3-4 1-15,0-2 2 0,-4-5 5 0,-1-3 6 16,0 0 1-16,0-5 2 0,-4-4-2 15,4-3-2-15,-4-3-4 0,0-6-3 0,2-3 2 16,-5-5-1-16,1-5-1 0,-1-4-2 0,-2-7-6 16,-1-2-8-16,0-2-9 0,-3-2-11 0,0 0-16 15,-2 3-16-15,-2 5-27 0,-4 5-73 0,-4 6-112 16,0 9-290-16,3 10-757 0</inkml:trace>
  <inkml:trace contextRef="#ctx0" brushRef="#br0" timeOffset="14833.9809">4934 6956 1057 0,'0'0'751'16,"0"0"-567"-16,0 0-143 0,0 0-23 0,0 0-1 16,0 0 10-16,0 0 18 0,0 0 15 0,0 0 10 15,0 0-11-15,0 0-18 0,123-14-16 0,-94 8-16 16,4-3-2-16,5-5-3 0,8-2-4 15,5-1-6-15,4-4-36 0,2 0-297 0,-11 5-570 16,-16 6-210-16</inkml:trace>
  <inkml:trace contextRef="#ctx0" brushRef="#br0" timeOffset="15498.0041">6255 6394 3229 0,'0'0'124'16,"0"0"-92"-16,0 0-36 0,0 0-3 0,0 0 3 16,0 0 7-16,0 0 7 0,0 0-1 15,0 0 2-15,0 0-9 0,0 0 2 0,0 0 8 16,0 0 6-16,0 0 10 0,-3 65 0 0,-4-16-6 16,-1 6-9-16,0 4-3 0,-1 2-5 0,-1-3-2 15,-1 1 2-15,3-4-2 0,-1-5-2 0,0-2 0 16,2-4 0-16,3-5-1 0,0-4 2 15,1-5-4-15,3-9 2 0,0-4 0 0,0-8 0 16,0-5 4-16,0-2 0 0,3-2 1 0,-2 0 3 16,2-3 4-16,-2-6 2 0,1-8 0 0,2-6-2 15,0-9-8-15,-1-5 2 0,0-6-2 16,0-1 0-16,-1-5 2 0,-2-2-2 0,1-3-1 16,-1-4 1-16,1-4-4 0,2-4 3 0,0-1-1 15,-1-4 0-15,2-3-2 0,2 2 1 16,2 0-2-16,-1 5 1 0,-1 9 6 0,2 6-6 15,-3 14 2-15,1 12-2 0,-4 12-10 0,0 8 4 16,0 4-6-16,0 2-11 0,0 2 6 16,1 9-2-16,5 7 4 0,4 10 13 0,4 6 2 15,-1 4 0-15,4 5 1 0,1-1 1 0,2-1-4 16,2-2 3-16,-1-3-2 0,-1-2-1 0,3-5 3 16,0-3 0-16,-3-1 3 0,2-7 2 0,-1-3 1 15,-2-2 2-15,-1-7 3 0,-2-4-1 16,-1-2 1-16,2-2-1 0,1-7-1 0,-1-4-2 15,0-4 3-15,-2-1-4 0,1-3-1 0,0-4 1 16,-5 1-4-16,1-4 5 0,-3 0 0 0,-2 1 1 16,-4-2 4-16,4-1-1 0,-6 0 2 0,3 0 1 15,-3 2 0-15,0 1-3 0,0 4 0 16,-1 6 1-16,-2 7-4 0,0 5 1 0,0 5-7 16,0 0-8-16,0 2-10 0,0 8-1 0,0 9 4 15,0 8 6-15,0 10 6 0,0 8 4 0,0 4 0 16,0 4-2-16,0 5 1 0,0 1-1 15,0 4 0-15,2 0-3 0,5-2 0 0,-3 1 1 16,4-2 0-16,-1-4 0 0,-2-4-5 0,4-2-7 16,0-6-20-16,-2-4-33 0,-2-5-48 15,4-2-122-15,-2-5-134 0,-4-7-463 0,-1-9-966 0</inkml:trace>
  <inkml:trace contextRef="#ctx0" brushRef="#br0" timeOffset="15762.1237">7393 5896 3165 0,'0'0'267'0,"0"0"-205"16,0 0-49-16,0 0-21 0,0 0-5 16,0 0-2-16,0 0 1 0,0 0 3 0,0 0 9 15,0 0 9-15,0 0 13 0,0 0 10 0,0 0 2 16,-33 164 0-16,27-112-12 0,1 3-5 15,-3 3-4-15,0 1-5 0,0-1 1 0,2 1-1 16,-3-3-4-16,1-2-1 0,4-5-1 0,-2-1 0 16,2-5-4-16,-3-2-3 0,6-5-9 0,-1-6-14 15,-2-5-27-15,4-5-52 0,0-5-91 16,0-8-82-16,4-2-275 0,-1-3-781 0</inkml:trace>
  <inkml:trace contextRef="#ctx0" brushRef="#br0" timeOffset="16104.6791">7686 5970 3245 0,'0'0'93'15,"0"0"-72"-15,0 0-30 0,0 0-13 0,0 0 0 16,0 0 8-16,0 0 9 0,0 0 8 16,0 0 3-16,0 0 1 0,0 0 6 0,-77 161 6 15,61-128 6-15,-5 3 9 0,-4 0 2 0,1 1-1 16,-4 3-1-16,2-1-2 0,-1 0-5 0,-1-2 2 15,4-2-3-15,-1-2-5 0,4-3-3 16,6-2-5-16,-2-2 0 0,6-5 0 0,2-2-3 16,6-5-2-16,2-5-4 0,1-1-7 0,3 0 6 15,5-2 3-15,3 1 3 0,4-1 6 16,10 0-2-16,4-1 1 0,6 0-1 0,8-1-1 16,7 2-5-16,5 1-4 0,-1 0 0 0,5 3-3 15,0 1 3-15,-1-1 1 0,2 2 0 0,0-1 1 16,0 1-4-16,1-1-3 0,-1-2-1 15,-2 1-5-15,-4-3 1 0,-4-1-6 0,-7-1-16 16,-3-4-26-16,-7-1-46 0,-5 0-55 0,-6 0-97 16,-4-3-152-16,-8-2-534 0,-3 4-809 0</inkml:trace>
  <inkml:trace contextRef="#ctx0" brushRef="#br0" timeOffset="16449.4332">8165 6049 3631 0,'0'0'81'0,"0"0"-58"0,0 0-36 15,0 0-1-15,0 0 5 0,0 0 8 0,99-167 3 16,-76 144 3-16,3-1 0 0,-4 5 4 16,-2 0 5-16,-1 2 9 0,-4 2 12 0,3 3 8 15,-6 3 7-15,1 1-3 0,0 4-7 0,-7 2-12 16,3 2-9-16,-6 0-7 0,4 5-3 15,-4 4 4-15,3 3-3 0,1 6 1 0,-2 5 1 16,0 5-2-16,-1 4-10 0,-3 7 0 0,1 2 0 16,-2 3 0-16,0 6 0 0,0 0 0 0,0 2 0 15,0 2 0-15,-1-2 0 0,-2 2 0 16,-3-1 0-16,2-3 0 0,-5-1 0 0,5-4 0 16,-3-3 0-16,-1-1 0 0,3-5 0 0,-2 0 0 15,4-3 0-15,-2-2 0 0,5-1 0 0,0-5 0 16,1-2-59-16,8-1-50 0,7-4-32 0,3-3-66 15,5-2-162-15,-3-5-570 0,-5-4-912 0</inkml:trace>
  <inkml:trace contextRef="#ctx0" brushRef="#br0" timeOffset="17491.8213">10364 5725 2449 0,'0'0'107'15,"0"0"-56"-15,0 0-31 0,0 0-14 0,0 0 2 16,-22-176 6-16,20 149 2 0,-1 5 12 16,-1 0 26-16,-1 4 22 0,2 3 18 0,-3 2 5 15,4 4-17-15,-2 3-19 0,0 1-16 0,2 2-14 16,-4 2-8-16,1 1-5 0,-2 0-6 0,-1 0-4 16,-5 9-3-16,1 3-1 0,-6 8 0 15,1 4 3-15,-4 6 2 0,1 6 2 0,-3 5 0 16,-1 4 0-16,-2 3-4 0,3 3 0 0,-2 1-4 15,1 1-1-15,0 5-1 0,-2-2-2 16,3 4 1-16,1 0 0 0,2-5-2 0,3-4 4 16,6-5-2-16,5-3 1 0,5-4 3 0,1-1-2 15,10-5-1-15,8 0-1 0,3-6-2 0,9-1-2 16,2-6-2-16,7-4-7 0,4-7-2 0,5-6-5 16,3-3-8-16,5-6-12 0,-1-8-44 0,1-6-59 15,-1-2-36-15,-4-3-15 0,-2-3 1 16,-6-1 2-16,-2-4-29 0,-6-1-20 0,-5-2 12 15,-4-3 42-15,-6-4 76 0,-1-1 59 0,-5-4 50 16,-3-5 49-16,-3-1 42 0,-1-2 20 16,-4 1 20-16,-1 0 18 0,-1 3-4 0,-1 3 4 15,0 5-6-15,0 8-26 0,0 7-18 0,0 9-5 16,0 6-6-16,-1 6 6 0,-1 5 7 0,2 2-9 16,0 1-16-16,0 0-20 0,-1 0-22 15,1 0-14-15,-1 3-11 0,-1 3-5 0,-2 8 4 16,-1 8 7-16,-3 6 9 0,-3 10 6 0,-1 3 2 15,-3 4-1-15,0 5-3 0,-2 2-3 0,0 1-6 16,1 3-4-16,0 1-2 0,0-1-3 16,-1-1 2-16,1-6 3 0,2-2 0 0,0-1 3 15,0-3-1-15,1-6-1 0,3-5-2 0,1-6-4 16,5-6-2-16,-3-6-3 0,7-5-2 0,-1-3-3 16,1-4 4-16,0-2 2 0,0 0 5 0,0 0 7 15,0-5-8-15,3-3-2 0,3-3 3 16,0-9-7-16,4-8 3 0,3-7-1 0,0-6-6 15,-2-1 2-15,5-3-1 0,-4-1 2 0,1-6-1 16,0-5 1-16,-1-6 0 0,0-1 0 0,-1-4 3 16,0-1-4-16,0 2 1 0,0 2-1 15,2 8 0-15,-2 11 4 0,-1 9-1 0,-1 12 0 16,-2 8-1-16,-1 6-7 0,0 6-2 0,-2 3-5 16,1 2-6-16,2 10 1 0,0 5 2 15,1 8 5-15,1 8 6 0,1 6 5 0,1 6-1 16,-2 5 0-16,0 4-1 0,-2 0-2 0,-1 1 2 15,1 0-2-15,-3-3-1 0,1 1 2 0,-2 0-3 16,3-4-4-16,-1-1-8 0,3-1-29 16,-3-3-27-16,1 2-26 0,1-5-41 0,-4 2-78 15,1-5-108-15,-1-10-396 0,-2-9-772 0</inkml:trace>
  <inkml:trace contextRef="#ctx0" brushRef="#br0" timeOffset="18229.2083">10472 6318 2963 0,'0'0'410'0,"0"0"-349"15,0 0-92-15,0 0-17 0,0 0 5 0,0 0 28 16,0 0 13-16,0 0 4 0,144-94 1 0,-110 76 2 16,1-2-1-16,1-2 0 0,-1 0 0 0,2 0 5 15,-2-1 4-15,3-1 3 0,1-1 3 16,-1-3-3-16,3 2-2 0,-2 0-4 0,-4 3-4 15,-3 3-4-15,-4 3 0 0,-6 5-3 0,-6 1 3 16,-3 5 2-16,-7 1-2 0,-4 4 8 16,0 1 3-16,-2 0 0 0,0 0-2 0,-3 3-9 15,-1 8-3-15,-1 4 1 0,-3 8 5 0,0 5 3 16,-2 3-3-16,-1 2 0 0,1 3-2 0,1-6 0 16,-1-1-1-16,7-2-2 0,-2 0-2 15,3-2 0-15,2-5 4 0,0-3 0 0,0-3-1 16,0-1 5-16,0-5-3 0,3-1 4 0,0-4 1 15,-1 1 3-15,-1-4 1 0,0 0 6 0,3 0 4 16,0-4 2-16,-1-5 1 0,1-3-3 16,1-5-7-16,0-5-3 0,3-4-4 0,-4-1-2 0,0-4-1 15,-1-1-2-15,0-4 1 0,0-5-2 16,1-3 0-16,2-3-2 0,2 0-2 0,-1-3 2 16,1 0-2-16,2-2 4 0,3-2-4 0,0 0 1 15,2 5 0-15,-4 8-4 0,3 7 1 16,-6 9 0-16,-2 10-3 0,-2 7 0 0,-1 5-4 15,-2 3-9-15,0 0-5 0,-1 11 2 0,1 6 5 16,1 9 9-16,1 6 9 0,0 5 0 0,-2 3 0 16,2 0 0-16,-2-2-2 0,3-1 2 15,1-3 0-15,-1-3 0 0,2-3-1 0,1-6 1 16,-1-2 0-16,2-3 3 0,1-3 3 0,2-3 3 16,-1-2 2-16,1-5 1 0,4-2 0 0,0-2 0 15,5 0 1-15,1-9-2 0,-1-2-1 0,4-4-4 16,-1-4 1-16,-1-2 0 0,-2-2 1 15,2-3 4-15,-4-4-1 0,-1-1 1 0,0-3 0 16,-1-3-1-16,0-3-1 0,0-1 0 0,1 2-2 16,-4 4-2-16,0 6 1 0,-5 7-4 0,-2 7 1 15,-3 7 3-15,-1 5-3 0,-2 3-2 16,0 0-9-16,0 5-10 0,0 6 3 0,0 8 4 16,0 11 8-16,-3 6 12 0,2 7-3 0,-2 5 0 15,1 1-3-15,0 0-3 0,1 0 2 0,0 2-2 16,0-4 1-16,1 1-1 0,0 0-2 15,0-4-1-15,0 1-1 0,0-7-3 0,0-2-11 16,0-3-26-16,2-5-41 0,1-3-76 0,2-3-102 16,0-3-139-16,0-7-459 0,0-4-610 0</inkml:trace>
  <inkml:trace contextRef="#ctx0" brushRef="#br0" timeOffset="18351.3047">12087 6053 2087 0,'0'0'975'0,"0"0"-738"16,0 0-110-16,0 0-48 0,0 0-21 15,0 0-7-15,0 0-19 0,0 0-16 0,22-157-13 16,-26 149-14-16,-2 2-35 0,1-2-65 0,-5 4-121 16,4-1-481-16,-1 2-1127 0</inkml:trace>
  <inkml:trace contextRef="#ctx0" brushRef="#br0" timeOffset="26558.1203">5119 8339 1434 0,'0'0'641'0,"0"0"-435"0,0 0-125 0,0 0-8 15,0 0 22-15,0 0 31 0,0 0 12 16,0 0-11-16,0 0-22 0,0 0-25 0,0 0-19 15,0 0-14-15,-17 0-8 0,17 0-13 0,1 0-8 16,0 0-9-16,2 0-3 0,2 0 1 0,2 0 5 16,4 2 4-16,6-1-1 0,3 0 0 0,4-1-1 15,3 0-2-15,4 0 3 0,1-2 3 16,4-3 4-16,-1-3 2 0,3 1 4 0,-1-3-2 16,0 0 2-16,4-1-3 0,-2 0-2 0,-3 2-5 15,-1 2-6-15,-4 2-4 0,-2 0-3 0,-3 2-3 16,-5 0 2-16,-5 1 0 0,-1 1-3 15,-5 1 0-15,-1-2-1 0,-3 2-2 0,-4 0 6 16,0 0-2-16,-2 0 1 0,0 0 5 0,0 0-2 16,0 0 4-16,0 0 2 0,-2 0 2 15,0 0-3-15,2 0-3 0,-1 0-3 0,-3 0-2 16,1 0 2-16,1 0-3 0,0 0-7 0,-4 0-14 16,3 0-19-16,1 0-18 0,-1 0-16 0,0-1-14 15,1-1-13-15,2 1-30 0,-1 1-43 0,0-2-40 16,-2 2-108-16,3 0-298 0,0 0-507 0</inkml:trace>
  <inkml:trace contextRef="#ctx0" brushRef="#br0" timeOffset="82467.8837">6659 7904 296 0,'0'0'669'0,"0"0"-343"0,0 0-41 0,0 0-43 0,0 0-31 16,0 0-11-16,0 0-34 0,0 0-47 16,0 0-25-16,0 0-29 0,0 0-22 0,0 0-23 15,31-114-27-15,-31 117-8 0,0 6 4 0,0 6 8 16,0 7 17-16,0 9 13 0,0 8 2 15,0 11 5-15,-6 2 2 0,2 6-6 0,-4 0 3 16,-2 2 4-16,2 0 1 0,2 0 9 0,-1-1-7 16,-2 1-8-16,6-1-5 0,-3-4-12 0,4-1-3 15,0-6-3-15,1-4-5 0,1-5 3 16,0-6 0-16,0-4 0 0,2-6-2 0,-1-3 0 16,1-3-1-16,0-6-2 0,1-3 6 0,-3-5 2 15,1-2 4-15,-1-1 10 0,0 0 9 16,1 0 7-16,-1-1 11 0,0-7 3 0,0-6-5 15,-1-6-4-15,-5-5-13 0,3-5-11 0,-4-6-5 16,3-3-4-16,-4-6-3 0,4-3-2 0,-2-5-2 16,3-1-1-16,-3-4 2 0,4-2-1 15,0 0 3-15,-2-1-5 0,2-1-2 0,2 1 0 16,0 1-3-16,0 3 3 0,5 3-1 0,-1 5-1 16,4 8 2-16,-2 6-3 0,1 5 0 0,2 4 0 15,0 5-1-15,1 1 0 0,1 2-2 0,-1 1-1 16,3 1-2-16,5 1 2 0,2 1 2 15,1 1 2-15,6 0-1 0,-3 2 0 0,5 0-2 16,-1 4-1-16,-3 1 3 0,4 2-2 0,-3 4-1 16,-2 2-1-16,0 7-5 0,-2 7 0 0,-5 2 1 15,0 5 0-15,-7 5 2 0,-6 3-1 0,-3 4 0 16,-1 3 1-16,-5 4 3 0,-10 2 3 16,-1 1-1-16,-5 0-2 0,-3-1-5 0,1-3 5 15,-1-2 2-15,-2-4 6 0,3 0 4 0,-3-1-2 16,3-2-3-16,2-2-3 0,2-5-5 15,4 0-10-15,2-2-24 0,4-2-43 0,5-1-64 16,4 0-91-16,0 1-205 0,8-8-492 0,-5-2-612 0</inkml:trace>
  <inkml:trace contextRef="#ctx0" brushRef="#br0" timeOffset="82871.5796">7440 8258 2642 0,'0'0'141'0,"0"0"-11"0,0 0-8 0,0 0 4 15,0 0 6-15,-127-36-20 0,106 39-36 0,-1 10-27 16,-1 5-18-16,-1 5-14 0,1 6-6 16,0 4-6-16,1 2-1 0,3 0 0 0,1 2 0 15,1-3-3-15,4-1 0 0,4-2-4 0,3 1 0 16,2-1-3-16,2-3-3 0,2-2 3 0,2-2-3 15,5 0 0-15,1-7 2 0,-2 0-5 16,4-3 5-16,0-3 1 0,0-3 4 0,1-3 2 16,0-4 2-16,2-1-1 0,0 0 1 0,-1-3 7 15,4-6-1-15,-2-4 4 0,4-4-3 16,-4-2 2-16,3-4 0 0,-3-4 2 0,2-1 1 16,-4-5 0-16,-2-1-1 0,1-2-2 0,-4-2-3 15,-4 2-1-15,-3-3-3 0,0 1-2 0,0 1 1 16,-3 4-5-16,-5 2 2 0,-2 5-1 0,0 4 1 15,-1 5 2-15,0 3-7 0,0 4-9 16,2 2-13-16,-1 4-14 0,2 2-17 0,4 2-18 16,-1 0-40-16,4 0-69 0,1 2-53 0,0 3-106 15,0 3-246-15,1-2-323 0,2-1-162 0</inkml:trace>
  <inkml:trace contextRef="#ctx0" brushRef="#br0" timeOffset="83333.2676">7866 7901 1774 0,'0'0'259'0,"0"0"-3"0,0 0-8 15,0 0 6-15,0 0-10 0,122-156-39 0,-111 141-62 16,-7-1-47-16,1 6-20 0,-4-1-15 16,-1 3-14-16,0 2-2 0,-4 1-5 0,0 1-8 15,-3 0-6-15,-2 3-4 0,2-1-8 0,-7 2-2 16,-1 2 0-16,-6 6-6 0,-3 2 0 0,-1 3-2 15,-4 4 0-15,0 2 3 0,3 0-3 0,-2 3 1 16,1-1-1-16,5 0-4 0,1 3 0 16,1-1 0-16,8 0-3 0,1 0-2 0,2-2 2 15,3 4 2-15,4-4-3 0,2 1 7 0,0-1-6 16,2-1-1-16,7-2 3 0,6 1-6 16,-1 1 8-16,7-1 1 0,5-1 0 0,0 0 3 15,5 1-3-15,1 1-2 0,3-2 1 0,-2 2-1 16,3 0 0-16,-2-1 0 0,-1 2 0 0,1 0-5 15,-2 1 7-15,-6-1-1 0,-1 1-4 0,-4 1 11 16,-6-1-12-16,1-1 0 0,-6 0 6 16,-5-1-9-16,0-2 7 0,-4 1 3 0,-1-2-6 15,-2 1 8-15,-7 1-4 0,-2 0 2 0,-6-2 2 16,-4 2-7-16,-3-2 4 0,-10-2-2 16,-3-1 2-16,-4-2 0 0,-5 1-2 0,-4-4-1 15,-1 0-4-15,0-1 0 0,-1-3-3 0,0 2-7 16,1-1-7-16,0-2-17 0,2 1-17 0,5-2-25 15,3 0-49-15,3 0-88 0,6-1-200 0,11-2-869 16,6 2-327-16</inkml:trace>
  <inkml:trace contextRef="#ctx0" brushRef="#br0" timeOffset="83775.7014">6307 9511 2403 0,'0'0'399'0,"0"0"-288"0,0 0-53 16,0 0-9-16,0 0 19 0,0 0 24 0,0 0 13 16,0 0-9-16,0 0-14 0,0 0-24 15,0 0-9-15,0 0-3 0,0 0-3 0,143-66 3 16,-86 60-8-16,6-2-5 0,11 2-4 0,7-1 0 15,9 0-6-15,7-3-2 0,5 3-4 0,1-3-8 16,1 2 2-16,5-1 0 0,-6 3-3 0,0-2 0 16,-2 2-3-16,-8 1-3 0,-3 1-2 15,-9 0-5-15,-9-1 1 0,-9 1-3 0,-7-3-12 16,-13 3-20-16,-7-1-30 0,-11-1-37 0,-9 1-53 16,-11 1-123-16,-4 0-311 0,-1 3-946 0</inkml:trace>
  <inkml:trace contextRef="#ctx0" brushRef="#br0" timeOffset="84114.2698">6430 9438 2460 0,'0'0'189'0,"-127"45"-44"0,61-20-25 0,13 0-4 16,14-2 9-16,13-5-5 0,9-2-18 0,8-6-23 15,7 1-23-15,2-1-20 0,9-1-11 16,6 1 2-16,12-1 8 0,10-1 10 0,10-3 11 15,17-4 3-15,13-1 1 0,12-4-3 0,13-9-9 16,12 0-5-16,14-2-7 0,6-3-5 0,3 1-9 16,2-1-19-16,-6 2-3 0,-1-3 0 0,-3 2 0 15,-7 0 0-15,-6 2 0 0,-5 0 0 16,-2-1 0-16,-13-1 0 0,-6 2 0 0,-4-2 0 16,-12 0 0-16,-6 0 0 0,-11 0 0 0,-6 3 0 15,-10-1 0-15,-9 3 0 0,-7 3 0 16,-11-1 0-16,-2 6 0 0,-7 1 0 0,-4 0 0 15,-1 1 0-15,0 0 0 0,-2-1 0 0,-6 0 0 16,-5-1 0-16,-4-1-33 0,-6 3-69 0,-6 0-24 16,-1 2-32-16,-5 0-91 0,-2 0-165 15,8 4-816-15,8-1-553 0</inkml:trace>
  <inkml:trace contextRef="#ctx0" brushRef="#br0" timeOffset="113817.3693">4984 10296 2810 0,'0'0'79'0,"0"0"-38"0,0 0-32 16,0 0-4-16,0 0 21 0,0 0 25 0,0 0 12 15,0 0 5-15,0 0-10 0,0 0-4 16,0 0-5-16,0 0-4 0,89-11 6 0,-54 8-1 15,5 0 1-15,5 0-5 0,1 0-7 0,3-2-7 16,-2-1-8-16,2 1-3 0,-1-1-6 0,1 0-4 16,-1 0-2-16,-3 0-4 0,-5 0 2 15,0 0-5-15,-7 1-2 0,-2 0 3 0,-4 1-3 16,-6 1 2-16,-4-1 0 0,-7 1-4 0,-4 2 2 16,-2 1-2-16,-1 0 1 0,-3 0-5 0,0 0-2 15,0 0-14-15,0 0-15 0,-4 0-15 16,1 0-33-16,0 0-48 0,-4 3-87 0,0 2-139 15,1-1-441-15,-2-1-928 0</inkml:trace>
  <inkml:trace contextRef="#ctx0" brushRef="#br0" timeOffset="114643.191">6633 9998 1163 0,'0'0'325'16,"0"0"-191"-16,0 0 15 0,0 0 26 0,0 0 23 15,0 0 15-15,0 0-24 0,0 0-37 0,0 0-41 16,0 0-37-16,0 0-31 0,0 0-29 0,-20-92-17 16,19 93-9-16,1 9-4 0,-1 5 4 0,-1 6 7 15,-4 7 2-15,3 6 2 0,0 4 1 0,-2 4 1 16,2 2 0-16,-3 0 2 0,3 1-2 15,1 1 0-15,-4-1 0 0,4-1-2 0,1-1 4 16,1-1-5-16,0-1 0 0,0-4-2 0,0-2-8 16,0-3-6-16,0-4-7 0,0-2-14 0,2-3-18 15,4-3-22-15,-3-3-37 0,-2-3-48 16,1-4-73-16,2 0-131 0,-2-4-160 0,-1-3-217 16,-1-1 243-16</inkml:trace>
  <inkml:trace contextRef="#ctx0" brushRef="#br0" timeOffset="114968.8608">6490 10102 0 0,'0'0'0'16,"0"0"0"-16,0 0 0 0,0 0 367 15,0 0 39-15,0 0-30 0,0 0-57 0,0 0-49 0,0 0-57 16,0 0-44-16,0 0-28 0,0 0-17 16,0 0-16-16,0 0-8 0,-10-155-5 0,10 150-11 15,0-2-13-15,0 4-13 0,0 0-14 0,0 0-15 16,0 3-10-16,0 0-10 0,0 0-13 15,0 0-12-15,0 0-14 0,0 0-11 0,0 0-22 16,4 0-24-16,1 0-101 0,-3 0-249 0,3 0-697 0</inkml:trace>
  <inkml:trace contextRef="#ctx0" brushRef="#br0" timeOffset="115394.1799">6386 10548 2647 0,'0'0'54'0,"0"0"-22"16,0 0-21-16,0 0-4 0,0 0 21 0,0 0 14 16,0 0 3-16,0 0-7 0,0 0-7 0,135-110-11 15,-94 90-4-15,6 2 1 0,-3-2-3 0,5 0 1 16,-2 0 1-16,-2 1 4 0,-3-3 6 0,-2 0 6 15,0 2 3-15,-5-1 4 0,-2-1 4 16,-8 1 4-16,-1 0 3 0,-7-1 5 0,-2 0 1 16,-3 2 0-16,-4 1 0 0,-5 2-6 0,0 0-2 15,0 1-2-15,-3 1-3 0,0 3 0 16,0 1-5-16,0 2-7 0,-3 3-4 0,2 1 0 16,0 2-7-16,1 3-5 0,0 0-8 0,-1 0-11 15,1 2-3-15,0 2-3 0,0 5 1 0,0 5 2 16,0 6 1-16,0 6 1 0,0 8 3 15,0 4 0-15,0 6 2 0,0 1 2 0,-1 4 0 16,0 1 0-16,-4-1-3 0,3 0 2 0,1-1-3 16,0-3 2-16,1-3-7 0,0-2-11 0,0-3-18 15,2-4-26-15,5-2-19 0,1-5-24 0,1-3-28 16,1-3-41-16,3-4-40 0,1-7-69 16,-3-4-258-16,-1-3-643 0</inkml:trace>
  <inkml:trace contextRef="#ctx0" brushRef="#br0" timeOffset="115838.2356">7494 10097 1144 0,'0'0'388'15,"0"0"-36"-15,0 0-67 0,0 0-4 0,0 0 1 16,0 0-49-16,0 0-73 0,0 0-75 16,0 0-55-16,0 0-9 0,0 0 10 0,0 0 11 15,0 0 5-15,0 0-4 0,-52 119-6 0,36-81-6 16,3 1-5-16,-1-1-1 0,-1-1-3 15,3-2 0-15,1-3-6 0,1-1-6 0,0-2-2 16,2-6-5-16,3-3 1 0,-1-3 1 0,4-5 2 16,1-4-3-16,0-2 1 0,1-4 2 0,0-1 2 15,0-1 13-15,0 0 8 0,0-1 10 16,0-4 5-16,0-1-4 0,1-7-10 0,2-1-9 0,0-10-12 16,4-4-1-16,1-6-2 0,1-5-3 15,0-1 0-15,-2-6-2 0,3-1 3 0,4-2-1 16,-3-4 0-16,1 3-4 0,-1 1 2 0,-1 4 2 15,-1 7 4-15,-4 5 6 0,2 8-4 0,-4 6 1 16,1 8-4-16,-2 5-4 0,-1 3 1 16,-1 3-4-16,1 0-2 0,0 0-3 0,6 5 2 15,-3 7 0-15,4 3 2 0,2 6 3 0,3 7-1 16,1 2-1-16,-1 3-1 0,-1 3 0 16,4-1 0-16,-3 2 3 0,-1-1 1 0,5 1-1 15,-5 0-3-15,4-1-2 0,-3-3-3 0,-1 1-6 16,-1-2-16-16,-1-1-20 0,-1-2-27 0,-1 3-39 15,-6-1-32-15,-2 1-72 0,0-1-90 16,-3 0-217-16,-4-10-684 0,4-7-99 0</inkml:trace>
  <inkml:trace contextRef="#ctx0" brushRef="#br0" timeOffset="116602.5908">7252 10664 2552 0,'0'0'165'0,"0"0"-51"15,0 0-14-15,0 0 15 0,0 0 15 16,0 0-9-16,0 0-52 0,0 0-41 0,0 0-25 0,0 0-7 16,0 0-1-16,26-164 1 0,14 138 6 15,2 1-2-15,6-1 0 0,1 0 0 0,7 0-1 16,-2-2 0-16,5 1 1 0,-2-1 3 0,-2 0-1 16,-1-1 0-16,-4 3 0 0,-3 0-1 15,-8 2 1-15,-7 0 3 0,-9 4 2 0,-4 2 2 16,-9 5 9-16,-7 0 9 0,0 4 16 0,-3 0 13 15,-4 2 0-15,0 1-1 0,-3 1-11 16,-1 2-10-16,2 2-6 0,-2 1-9 0,-1 0-6 16,1 4-5-16,-2 6-5 0,4 1-3 0,-3 3-3 15,-1 4-1-15,2 2 2 0,0 3 2 0,4 0 3 16,-3 1-5-16,3 4 3 0,2 0-1 16,-2 1 0-16,3 3 3 0,0 1 0 0,1 0-2 15,0 1-3-15,0-1 6 0,0 2 1 0,0-4-1 16,0 0 2-16,0-1-5 0,0-1-1 0,1-5 0 15,0 1 0-15,3-4 1 0,-3-2-3 0,0-5 3 16,2-4 1-16,-3-3-2 0,1-4 7 16,0-2-1-16,0-1 5 0,2 0 13 0,-2 0 7 15,1-1 5-15,0-7 2 0,3-4-7 0,-1-7-8 16,4-4-6-16,-2-3-6 0,2-6-4 0,1 0 0 16,-1-4-2-16,1-2-5 0,-3-1 0 15,2-2 0-15,2-2-2 0,0 0 1 0,-1 1-1 16,0 1 1-16,0 4 2 0,0 2 2 0,-3 6-1 15,3 2-2-15,-6 8 0 0,3 5 0 0,-5 5-2 16,1 4 0-16,-2 2 1 0,0 3-4 16,0 0-5-16,0 0 0 0,0 5 0 0,3 6 3 15,0 4 5-15,0 3 0 0,3 7 0 0,-2 4 1 16,2 3 2-16,-3 2 1 0,4 3 2 16,-3-2 0-16,5 2-3 0,1-2 1 0,0-1-6 15,1-2 4-15,5-1 0 0,-3-4-5 0,1-2 4 16,3-5-2-16,0-3-2 0,-3-2 6 0,4-3-1 15,-5-2 0-15,5-4 2 0,-6-5 2 16,4-1-3-16,-4 0 0 0,0-6 2 0,-1-3-3 16,0-3 8-16,0-2 0 0,-1-1-1 0,-1-4 4 15,0-1-1-15,-2-4-8 0,-3-2-2 0,3-4 0 16,-4 2 0-16,-1-5 0 0,3 1 0 0,-4-2 0 16,0 0 0-16,-1 1 0 0,1 2 0 0,-1 2 0 15,0 6 0-15,0 4 0 0,0 5 0 16,0 3-3-16,0 3-19 0,1 3-12 0,-1 2-24 15,2 2-23-15,2 1-21 0,-1 0-19 0,6 1-18 16,2 7-34-16,0 0-57 0,5 2-66 0,-1 1-159 16,-3-4-388-16,-2-1-587 0</inkml:trace>
  <inkml:trace contextRef="#ctx0" brushRef="#br0" timeOffset="117048.2322">8928 10000 1401 0,'0'0'814'0,"0"0"-525"0,0 0-70 0,0 0-1 16,0 0 0-16,0 0-19 0,0 0-52 16,7-169-39-16,-13 153-26 0,2 5-19 0,-3 0-10 15,-2 6-10-15,3-1-7 0,-2 3-9 0,-1 3-6 16,-1 0-10-16,0 3-7 0,-1 7 1 0,-4 7-7 16,0 6 1-16,-5 10-1 0,0 2 1 0,0 5 2 15,-3 4 2-15,-3 2 5 0,3 4-6 16,0-2 2-16,-2 3-1 0,3 1-2 0,2-1 4 15,5-2-5-15,0-1 1 0,9-6-2 0,1-3-2 16,5-1 0-16,2-5 1 0,8-3 0 0,6-1 1 16,3-5-1-16,3-3 1 0,4-6 0 15,7-3 2-15,1-2 5 0,6-7-3 0,1-3 3 16,0 0-5-16,4-6 0 0,-5-5 3 0,-3-2 0 16,-1-1 5-16,-6 0-3 0,-5-3 3 0,-4-2-2 15,-3 0 9-15,-5 2 3 0,-2 0 3 16,-3 1-5-16,-1 2-17 0,-4 3 0 0,-3 3 0 15,0 0 0-15,0 5 0 0,0 0 0 0,-2 1 0 16,-1 2 0-16,0 0 0 0,-1 0 0 16,-2 5 0-16,2 6 0 0,-5 5 0 0,-1 3 0 15,0 4 0-15,0 1 0 0,0 2 0 0,2-1 0 16,4-1 0-16,0 2 0 0,1-2 0 0,3 0 0 16,0-1 0-16,1-1 0 0,6-1-67 0,1 0-62 15,4-1-61-15,0 1-144 0,-2-7-601 16,0-6-934-16</inkml:trace>
  <inkml:trace contextRef="#ctx0" brushRef="#br0" timeOffset="117375.3154">9639 10228 1891 0,'0'0'38'16,"0"0"-7"-16,0 0 14 0,0 0 14 0,0 0 6 16,0 0-13-16,0 0-23 0,0 0-21 0,0 0-13 15,0 0-48-15,0 0-384 0,0 0-999 0</inkml:trace>
  <inkml:trace contextRef="#ctx0" brushRef="#br0" timeOffset="117744.1701">10181 9111 245 0,'0'0'655'0,"0"0"-169"0,0 0-47 16,0 0-84-16,0 0-29 0,0 0-31 0,0 0-53 16,0 0-48-16,0 0-48 0,0 0-41 0,0 0-30 15,0 0-22-15,0 0-19 0,0 0-6 0,-12-62 1 16,3 101 10-16,-5 13 2 0,-5 15-1 16,-3 16-5-16,-5 10-11 0,-3 5 0 0,-3 4 3 15,-1 6 2-15,-3 1 0 0,-1 0-5 0,1-3-8 16,0-5-5-16,5-3-6 0,2-5-1 15,1-6 0-15,8-4-3 0,1-5 2 0,9-5-7 16,2-6-10-16,8-6-15 0,1-6-20 0,10-6-23 16,2-4-28-16,7-7-28 0,1-4-65 15,6-6-99-15,-7-10-230 0,-5-7-844 0</inkml:trace>
  <inkml:trace contextRef="#ctx0" brushRef="#br0" timeOffset="118298.1283">10420 10001 2333 0,'0'0'148'0,"0"0"15"0,0 0 7 0,0 0 27 16,0 0 27-16,0 0-19 0,0 0-64 0,0 0-49 15,0 0-50-15,0 0-23 0,0 0-10 0,0 0-2 16,0 0 11-16,0 0 3 0,11-4 0 16,-22 48-5-16,0 2-4 0,0 2-3 0,0 2-2 15,1 1 2-15,1 0-1 0,1-1 1 0,1-2-1 16,3-1-4-16,1-2 2 0,-1-2-2 15,2-7-5-15,0 0 3 0,1-5-6 0,0-7 4 16,1-2 2-16,-2-7 0 0,2-4-1 0,0-5-1 16,0-3 2-16,0-3 0 0,0 0 10 0,0 0 7 15,0-4 8-15,0-7-1 0,0-6-6 16,0-6-6-16,-1-6-6 0,-3-5 1 0,3-3-3 16,-1-5-2-16,-1-5-4 0,0-1-2 0,2-4 0 15,0-3 1-15,0-3 2 0,1-6 2 0,0 0-3 16,0-5-1-16,0-1 1 0,3 1-2 15,3-2 4-15,2 7-2 0,0 5 1 0,0 7-1 16,0 8-3-16,1 5 3 0,-2 9-2 0,2 5 2 16,0 6-3-16,0 7-3 0,1 4-1 0,2 6-3 15,0 0 5-15,1 2 1 0,3 6 2 0,0 6 1 16,4 8-1-16,0 5 0 0,1 4 2 16,1 6-2-16,6 2 2 0,-2 5 1 0,2-1-4 15,4 4 2-15,0 0 0 0,1 4 1 0,-1 2 0 16,0 1 1-16,0 0-7 0,-2 1 0 0,0-1-1 15,-5 0-3-15,-6-1 1 0,-2-1-10 16,-8-1-3-16,-5 1-5 0,-4-4 1 0,-4-1 6 16,-8-3 6-16,-8-3 3 0,-6-3 1 0,-6-2 3 15,-3-2 0-15,-7-2 1 0,-3-6 4 0,-2-3-1 16,-1-3 2-16,1-5 3 0,5-3-5 16,3-4 3-16,8-1-13 0,4-4-26 0,6-1-32 15,8 0-53-15,4 0-97 0,9-4-158 0,0-3-474 16,0 3-907-16</inkml:trace>
  <inkml:trace contextRef="#ctx0" brushRef="#br0" timeOffset="118786.258">11339 9732 2935 0,'0'0'139'16,"0"0"-24"-16,0 0-5 0,0 0 24 0,0 0 13 15,0 0-12-15,0 0-53 0,0 0-39 0,0 0-25 16,0 0-15-16,0 0-3 0,0 0 3 0,0 0 0 16,-96 82 1-16,84-31 3 0,-2 2-7 0,2 4 8 15,-2-2-1-15,2 1 3 0,-2-3-4 0,0-2 0 16,1-2-4-16,-2-1-3 0,2-4 6 16,0-2-5-16,0-4 2 0,3-6-1 0,1-6-2 15,3-2 3-15,0-6 0 0,3-6 0 0,0-3 1 16,1-4-5-16,2-4 4 0,0-1 1 0,0 0 4 15,0 0 9-15,3-7 7 0,-1-6 3 16,1-4-6-16,1-8-2 0,0-5-13 0,3-5-4 16,0-3 5-16,1-6-7 0,0-2 4 0,2-4-2 15,1-3-1-15,2-3 1 0,1-4 2 0,-1-3 2 16,4 0-4-16,-2 1 2 0,0 4-1 16,-2 11 0-16,-2 8 2 0,1 12-3 0,-6 7 2 15,-2 8 1-15,-2 5-3 0,-1 6 4 0,-1 1-5 16,0 1-5-16,2 7 3 0,0 6 0 0,1 6-1 15,2 7 1-15,-1 7 2 0,2 4-4 0,0 7 6 16,2 1 2-16,4 1-6 0,0 0 4 16,4-1-4-16,1 0-1 0,1-2 6 0,1 0-2 15,3-2-4-15,1-2-1 0,-1-1-5 0,-4-3-7 16,-1 0-16-16,-4-5-21 0,-2-4-24 0,-5-1-29 16,-5-1-29-16,-1 1-53 0,-5-2-102 15,-4-5-251-15,2-7-889 0</inkml:trace>
  <inkml:trace contextRef="#ctx0" brushRef="#br0" timeOffset="118949.2074">10946 10454 2589 0,'0'0'234'0,"0"0"-51"16,0 0-63-16,0 0-6 0,0 0-9 0,0 0-15 16,0 0-25-16,0 0-25 0,0 0-18 15,0 0-11-15,124-155-8 0,-83 144-1 0,3-1-2 16,6 1-1-16,0 0-8 0,2 2-13 0,3 2-44 15,-1-1-143-15,-12 2-320 0,-16 3-1102 0</inkml:trace>
  <inkml:trace contextRef="#ctx0" brushRef="#br0" timeOffset="119652.6727">11586 9969 2155 0,'0'0'244'0,"0"0"-102"0,0 0-1 0,0 0 18 16,97-169 17-16,-81 149 11 0,-3 6-22 16,-5 4-36-16,-4 3-29 0,0 3-25 0,-3 2-16 15,-1 2-13-15,0 0-14 0,0 0-14 0,0 3-12 16,-1 8-6-16,-2 8-2 0,-1 6 9 0,0 11 3 16,-1 8-1-16,1 4-2 0,0 4-5 0,2 0 1 15,0 4 0-15,2-1 1 0,0 0-3 16,0 0-1-16,2-1-1 0,-1-5-1 0,3-3 2 15,-2-6 3-15,-1-6-3 0,1-5 0 0,-2-7 0 16,1-7-6-16,-1-4 8 0,0-7 1 0,0-3 6 16,0-1 4-16,1 0 7 0,-1 0 6 15,1-7 6-15,-1-5 3 0,0-5-9 0,0-5-6 16,0-6-14-16,0-3-4 0,4-4 0 0,0-1-2 16,-1-4 4-16,4-1-1 0,-1-2-3 15,0-2 3-15,2-1-4 0,-2-2 1 0,-2 1 2 16,1 3-2-16,-3-1 6 0,-1 5-6 0,1 5 0 15,-2 6 1-15,0 6-1 0,0 9 3 16,0 4-2-16,0 7 4 0,0 2-11 0,0 1 0 0,0 0-3 16,0 0-6-16,0 8 9 0,0 2 0 15,0 9 1-15,6 0 5 0,1 8-2 0,1 2 2 16,2 3-1-16,2 4 0 0,1-2 0 0,1 2-2 16,0-3 1-16,4 0-3 0,-2-2 3 15,1-4 2-15,1 0-2 0,-1-4 0 0,-1-4-5 16,2 0 0-16,-3-5 2 0,0-2 2 0,-2-4 2 15,4-3-2-15,-4-2 0 0,5-3 2 0,-3 0 2 16,1-8 1-16,0-3-2 0,-1 0-2 0,0-3-5 16,0-1-4-16,-4-2-6 0,-1-1-11 15,-1-2-7-15,-3-2-14 0,-1-1-13 0,3-1-18 16,0-4-23-16,1-1-32 0,1-3-74 0,5 0-79 16,0-4-81-16,0 8-402 0,-7 12-657 0</inkml:trace>
  <inkml:trace contextRef="#ctx0" brushRef="#br0" timeOffset="120112.4077">12585 9893 2722 0,'0'0'271'0,"0"0"-59"0,0 0-62 16,0 0-9-16,0 0 0 0,0 0-14 0,0 0-35 15,0 0-19-15,0 0-19 0,0 0-14 16,0 0-10-16,0 0-11 0,0 0-10 0,0 0-4 15,-17-117-3-15,15 117-4 0,-2 6 1 0,-2 4-2 16,-5 7-1-16,1 8 1 0,-4 7 3 0,-2 2 0 16,-2 6 4-16,1 0-2 0,0 2-4 0,-2 2 0 15,3-3-6-15,1 2 6 0,1-3-1 16,3 0 4-16,2-2-2 0,2-2-4 0,3-2 1 16,3-3-2-16,1-4 3 0,1-3-3 0,5-4-1 15,3-1 1-15,1-2-4 0,1-3 3 16,4-3 2-16,0-3 2 0,5-5 2 0,1-1 3 15,-1-2-2-15,5 0 0 0,0-8-1 0,-1-1 2 16,2-4 3-16,-3 0 1 0,2-3 1 0,-1 1-3 16,-3-4 4-16,-1 0-1 0,0-1 4 15,-4 0-1-15,-1 0-1 0,-5 4 1 0,1 3-3 16,-7 2 4-16,0 5-1 0,-3 3-9 0,-1 1 0 16,0 2 0-16,0 0 0 0,0 0 0 0,-1 5 0 15,-2 3 0-15,0 4 0 0,1 4 0 16,0 4 0-16,-2 4 0 0,3 0 0 0,1 2 0 15,0-3 0-15,0 2 0 0,3-1-27 0,2 1-17 16,3-2-24-16,2 0-21 0,2 0-22 0,1-3-25 16,3-1-98-16,-3-1-38 0,5-3-111 0,-7-6-479 15,-2-2-808-15</inkml:trace>
  <inkml:trace contextRef="#ctx0" brushRef="#br0" timeOffset="120425.8541">13171 9878 2469 0,'0'0'251'0,"0"0"-3"16,0 0-39-16,-3-162-3 0,0 140-16 15,-1 10-47-15,0 4-44 0,2 3-32 0,2 2-20 16,-1 3-19-16,0 0-17 0,-1 2-10 0,-1 6-8 16,1 6 3-16,0 4 2 0,-4 6 4 0,1 7 4 15,-3 4-4-15,0 4 1 0,-1 2 1 0,0 1 0 16,-1-1 2-16,0 1 1 0,-1-3 0 15,1 0-5-15,-1-1 1 0,0 1 0 0,1-3 1 16,2 0-1-16,1-3-1 0,0 0-3 0,5-3-4 16,1-2 5-16,1-2-3 0,2-3-1 15,6-3 0-15,3-5-3 0,0-1 2 0,6-4 1 0,1-3 0 16,4 0 4-16,3-6-5 0,4-1 2 16,-1 0-2-16,2 0-10 0,0-3-11 0,-2-3-26 15,-1-2-45-15,2-1-86 0,-4 0-174 0,-5 1-715 16,-7 3-774-16</inkml:trace>
  <inkml:trace contextRef="#ctx0" brushRef="#br0" timeOffset="120741.0428">13798 9406 2901 0,'0'0'111'15,"0"0"11"-15,0 0-24 0,0 0 15 16,0 0 6-16,0 0-28 0,0 0-47 0,0 0-28 16,0 0-14-16,0 0-3 0,0 0 1 0,0 0 2 15,0 0 1-15,-120 144 0 0,97-98 2 16,0 4-1-16,-5 6-2 0,2 2-1 0,-1 3 0 16,-2 4-2-16,2-2 4 0,1-3-3 0,2-3 0 15,3-5-2-15,5-6-5 0,6-6 1 0,4-2-2 16,5-6-1-16,1-1 4 0,8-5-1 15,3-2 1-15,7 0 1 0,2-4 1 0,1-4-2 16,5-3 2-16,2-6-7 0,5 0-12 0,2-6-19 16,-2 1-53-16,5-2-84 0,-6 0-94 0,0-8-262 15,-9 2-588-15,-7 1-181 0</inkml:trace>
  <inkml:trace contextRef="#ctx0" brushRef="#br0" timeOffset="121849.6812">13407 10033 2445 0,'0'0'224'15,"0"0"-129"-15,0 0-65 0,0 0-13 0,0 0 1 16,0 0 6-16,0 0-4 0,0 0-9 16,143-67-7-16,-92 54-14 0,2 2-12 0,7-3-16 15,1-2-10-15,0 1-2 0,0-4-14 0,0 0-1 16,0-6-3-16,-2 0-1 0,-6-1 23 15,-1-3 15-15,-4-4 22 0,-6 0 16 0,-2-3 13 16,-7 0 15-16,-3 2 14 0,-4 2 17 0,-11 1 13 16,-5 6 21-16,-2 4 34 0,-7 3 28 0,-1 2 6 15,-2 2-19-15,-7 3-34 0,-1 3-39 0,-2 2-17 16,-5 1-15-16,3 5-12 0,-5 0-8 16,0 8-6-16,-1 5-2 0,1 6-2 0,4 4-3 15,-2 5 0-15,4 7-4 0,-2 3-4 0,4 5 1 16,1 4-4-16,0 3 2 0,1 0 2 0,3 2-4 15,-3 4 3-15,0-4 0 0,0 1 0 16,1-3 0-16,0-3 3 0,2-2-5 0,-2-4-2 16,4-1 3-16,-3-4-4 0,3-5 5 0,-2-1 1 15,4-7-2-15,0-3 5 0,-3-5-1 0,4-3 2 16,0-4 2-16,0-3-3 0,0-2 7 16,1-3 5-16,0 0 4 0,-2 0 9 0,1-6-1 15,-2-4-5-15,0-4-12 0,-2-5-6 0,0-4-8 16,-2-7-2-16,3 0 4 0,-2-6-5 15,2-2 0-15,2-2-1 0,2-4-3 0,0-4 1 16,7-6 0-16,7-5 4 0,2-6-5 0,8-5 0 16,4-4-1-16,6-1-3 0,4 0 4 0,5 3-5 15,0 2-3-15,5 10-3 0,-3 8-10 0,3 11-1 16,-6 9-6-16,-1 8 0 0,-2 12 5 16,-6 6 3-16,-2 6 4 0,-2 0 6 0,-6 11 2 15,-3 6 5-15,-2 3 6 0,-6 2 3 0,-3 8-1 16,-2 2 6-16,-7 3-2 0,0 4 1 0,-7-1 3 15,-5 2-4-15,-6-2 2 0,-3 1-1 16,-7-1-1-16,-1-1 3 0,-6 0-1 0,-1-3 1 16,-1-1 0-16,-3 0-4 0,1-4 3 0,1-2 0 15,5 0 3-15,2 0 3 0,5-2 6 0,3-2 1 16,8 0-2-16,0 0 0 0,6-2-7 16,6-1-2-16,1 1-1 0,2 0-4 0,0-1-1 15,5-2-2-15,4 2-1 0,7-2 1 0,1 1 0 16,7-2 4-16,3-2-3 0,6 0-1 0,0-2-5 15,5-3-7-15,-3-2-13 0,4-3-18 0,-2-2-15 16,-2-3-15-16,2 0-12 0,-3-2-11 16,3-5-21-16,-4-4-20 0,-2-5-10 0,1-2-11 15,0-5-7-15,0-5 7 0,0-5 1 0,0-7 25 16,0-6 43-16,0-7 40 0,0-3 43 0,4-9 25 16,-3 1 18-16,-2 0 17 0,-1 0 17 15,-2 6 17-15,-7 4 14 0,-7 7 12 0,-3 8 25 16,-4 8 34-16,-7 4 0 0,-2 6-16 0,-10 3-42 15,-4 4-50-15,-4 1-16 0,-4 4 0 0,-4 3 4 16,0 3 2-16,2 3-3 0,-1 0-11 16,0 0-10-16,6 6-8 0,5 0-4 0,-1 3-5 15,7 2-3-15,2-1-7 0,5 3-4 0,0-1-3 16,3 4-1-16,0 1 0 0,4-1 2 16,6 6 3-16,0-1 1 0,7 3 5 0,-2 1 0 15,5 2 0-15,2 0 2 0,3 1-2 0,-1 1-2 16,5 0 2-16,-1-1-5 0,-3 3 1 0,4-1 0 15,-2 1-3-15,-4 2 2 0,4 1 1 16,-4 1-1-16,-1-2 3 0,-2 1-2 0,0-4-2 16,-1 1 1-16,-6-4-2 0,2 1 0 0,-5 0 4 15,-5-2-3-15,1 0 0 0,-5-1 3 0,-1 0-5 16,0 0 4-16,-6-2 2 0,-3-2 2 0,-2 0 2 16,-1-3 1-16,-1-1-1 0,-5-3 1 0,-2-2 4 15,-1-3 2-15,-7-1 3 0,-2-5-3 16,-4-2-1-16,-6-1-8 0,-4-3-1 0,-6-6-3 15,-1-2 0-15,-4 0-8 0,2-5-15 0,0 1-29 16,0-1-47-16,-2-2-75 0,9 0-158 16,9 2-527-16,17 5-944 0</inkml:trace>
  <inkml:trace contextRef="#ctx0" brushRef="#br0" timeOffset="128810.9864">4903 12305 2070 0,'0'0'89'0,"0"0"-19"15,0 0-20-15,0 0-32 0,0 0-8 0,0 0 20 16,0 0 22-16,0 0 14 0,0 0 5 16,0 0-16-16,0 0-21 0,0 0-17 0,2 0 0 15,10 3 3-15,4-1 7 0,5 0 8 0,7-2 0 16,6 0 4-16,6 0 1 0,6 0 1 0,4-5 2 15,3-3-4-15,2-1-4 0,5-2-3 0,-2 0-7 16,2 0-2-16,0-1-4 0,-2 1-4 16,0 1-2-16,-5-1 1 0,-3 0-2 0,-5 2-3 15,-8 1 1-15,-5 2-3 0,-6 3-3 0,-11-1 1 16,-6 3-3-16,-3 1 0 0,-6 0 0 0,0 0 1 16,0 0-8-16,0 0-15 0,-3-2-36 0,-2 2-37 15,-2 0-40-15,-1-1-39 0,0 1-46 16,-2 0-94-16,-2 0-214 0,6 0-317 0,1 0 21 0</inkml:trace>
  <inkml:trace contextRef="#ctx0" brushRef="#br0" timeOffset="129962.6735">6613 12053 0 0,'0'0'0'0,"0"0"0"0,0 0 0 16,0 0 120-16,0 0 273 0,0 0 1 0,5-172-44 15,-2 152-43-15,-1 2-36 0,3 1-51 16,-2 3-46-16,4 2-38 0,-4 1-29 0,-2 1-17 15,1 5-6-15,2 0-1 0,-4 4-10 0,1 1-22 16,-1 0-25-16,0 0-18 0,0 5-14 16,0 3 5-16,0 8 7 0,0 7 6 0,-3 8 10 0,-1 7-2 15,2 6-1-15,-5 6-4 0,4-2-2 16,-1 1 1-16,-1-2-6 0,3-3 0 0,-4-1-3 16,4-2 1-16,0-2 3 0,1-2 0 15,-2-2 1-15,3 0-3 0,0-4 4 0,0-1 0 0,0-5 3 16,4 0 0-16,-2-5-3 0,-2 0 1 15,2-3-1-15,-1 0 2 0,1-3-2 0,0-2 1 16,0-2 0-16,-1-2 3 0,0-2 5 0,0 0 6 16,2-3 3-16,1 0 3 0,-1 2-3 0,5-2-2 15,1 0-8-15,2 2-3 0,3-3 2 16,4 1-2-16,4-3 3 0,5 0-3 0,-1 0-5 16,1-2-3-16,2-4-3 0,-2 0 1 15,-2-2-3-15,2 0-1 0,-3-1-1 0,2 1-3 16,-5 0-3-16,0 1-7 0,-4 1-10 0,-2 2-27 15,-4 0-49-15,-4 1-54 0,-4 2-58 0,-1-1-118 16,-2 2-289-16,0 0-408 0,0 0 32 0</inkml:trace>
  <inkml:trace contextRef="#ctx0" brushRef="#br0" timeOffset="130532.236">7432 11771 793 0,'0'0'279'0,"0"0"-18"0,0 0-44 16,0 0-58-16,0 0 29 0,0 0 22 0,0 0-13 15,0 0-31-15,0 0-48 0,0 0-35 0,0 0-23 16,0 0-21-16,0 0-12 0,0 0-12 16,-70-116-8-16,55 135-4 0,-7 8 3 0,0 10 3 15,-2 8 4-15,-3 6 1 0,4 5-2 0,-3 2-3 16,2 1-2-16,4 0-3 0,1-4 0 0,7-4-2 15,2-1-5-15,8-6-2 0,2 0-4 16,2-5 1-16,8-1 0 0,3-2 3 0,5-5 4 16,3-6-2-16,6 0 5 0,-1-5-1 0,3-2 3 15,3-4-1-15,3-4-3 0,-2-6-7 16,4-2-14-16,-2-2-18 0,3-2-41 0,-5-6-76 16,0-2-155-16,-6 2-342 0,-14 2-656 0</inkml:trace>
  <inkml:trace contextRef="#ctx0" brushRef="#br0" timeOffset="131060.9879">7250 12283 1185 0,'0'0'189'0,"0"0"-22"0,0 0-40 15,0 0-24-15,0 0 2 0,0 0-6 0,0 0-29 16,0 0-14-16,0 0-14 0,0 0-12 15,0 0-7-15,115-159-5 0,-84 139-1 0,3-1 2 0,0 4 7 16,3-4 9-16,-4 4 12 0,-1 0 10 16,-2 3 7-16,-1 1-2 0,-7 4-5 0,-1 3-10 15,-3 4-16-15,-6 2-12 0,-4 3-4 0,-4 10 4 16,2 4 12-16,-5 7 16 0,-1 7 10 16,-3 4-1-16,-4 8-5 0,-2 1-10 0,1 3-5 15,-2-3-6-15,3-2-2 0,0-3-1 0,-1-5-4 16,4 0-1-16,-2-6-1 0,4-6-5 15,0-2 1-15,0-3-4 0,-1-6-2 0,2-2 2 16,0-4 1-16,1-3 6 0,0-1 4 0,0-1 11 16,0 0 11-16,0 0 8 0,0-3 10 0,0-3-9 15,1-5-10-15,3-3-17 0,-1-8-15 0,-1-2-5 16,6-7-3-16,-3-4 2 0,3-2-1 16,2-2-3-16,2-3 1 0,3-2-1 0,-1-4 3 15,3-1-3-15,-2-2 0 0,3 0 1 0,1-1-6 16,-2 0 3-16,-1 6-1 0,0 6-1 15,-3 8 2-15,-3 12-2 0,-4 8 3 0,-2 6-3 0,-3 4 0 16,-1 2-7-16,0 0-3 0,0 10 1 16,1 3 0-16,0 8 8 0,3 7 4 0,-1 6 0 15,-2 4 1-15,1 3-1 0,2 0 0 0,-1 0-2 16,0-2-1-16,4-1-1 0,-3 0-4 0,3-1-5 16,1 2-14-16,0-5-13 0,0 4-19 15,1-5-22-15,1 1-23 0,4 1-43 0,-3-2-82 16,-1-2-55-16,1-3-102 0,-6-6-283 0,1-8-631 0</inkml:trace>
  <inkml:trace contextRef="#ctx0" brushRef="#br0" timeOffset="131598.1406">7675 12509 1689 0,'0'0'292'0,"0"0"-94"0,0 0-46 15,0 0 4-15,0 0 16 0,0 0 4 0,0 0-37 16,0 0-48-16,0 0-45 0,0 0-31 0,0 0-12 15,-5-164-2-15,39 140 1 0,1 2 2 0,5-3 1 16,-1 2-3-16,-1 2 1 0,-2 1-2 16,1 0 0-16,-3 1 1 0,-3 1 1 0,-3 1 3 15,-4 2 0-15,-5-1 8 0,-3 1 6 0,-5 1 9 16,-3-1 13-16,-4 1 9 0,-3 0 9 0,0 0 6 16,-1 0-3-16,0 2-5 0,-1 2-7 15,-1-1-5-15,0 3-5 0,-2 3-4 0,2 2-5 16,1 0-7-16,0 3-7 0,0 0-8 0,0 0-7 15,0 0-7-15,-2 5-6 0,2 4-2 0,-2 3 2 16,1 9 4-16,-4 4 5 0,4 8 3 16,-1 0 0-16,-1 4-1 0,3 1-3 0,1 1 2 15,0-3-1-15,0 0 2 0,0-3 1 0,4 2-2 16,-2-6 2-16,-1 1-4 0,1-5 4 16,-2-3-2-16,1-4 0 0,-1-3 2 0,1-4-3 15,-1-5 2-15,0-3 1 0,0-1 2 0,0-2 10 16,0 0 4-16,3 0 13 0,-3 0 9 0,0-2 5 15,0-4-2-15,0-5-12 0,0-4-12 0,0-3-10 16,0-5-5-16,-3-5-4 0,2-3 2 16,1-1-1-16,0-1 1 0,0-5 1 0,0 0-2 15,5-5-3-15,-2 0 2 0,1-2 0 0,3 1 1 16,0-1 2-16,-2 1-1 0,5 1-3 0,-1 5-2 16,0 5-1-16,1 6 0 0,0 4-2 0,1 4 0 15,0 4-6-15,6 3 0 0,-4 1-3 16,7 3-6-16,-1 4-5 0,2 1-10 0,0 3-19 15,5 0-21-15,-2 3-17 0,-3 6-38 0,1 7-63 16,-3 1-69-16,-1 2-122 0,-7-2-300 16,-4-5-697-16</inkml:trace>
  <inkml:trace contextRef="#ctx0" brushRef="#br0" timeOffset="131997.7511">8104 12217 266 0,'0'0'607'0,"0"0"-425"0,0 0-64 0,0 0-24 16,0 0-21-16,0 0 11 0,0 0 8 16,0 0-3-16,121-117-17 0,-90 100-19 0,0 1-18 15,-1-1-7-15,2 0 0 0,-1 0 5 0,-1 1 12 16,-1-3 20-16,-1 0 18 0,-4 1 12 0,-5 0 5 16,0 1-5-16,-7-2-4 0,1 5 5 0,-4 0 11 15,-2 5 17-15,-4 2 17 0,2 2 1 0,-4 4-8 16,-1-1-22-16,0 2-25 0,0 0-23 15,0 0-22-15,0 0-12 0,0 0-17 0,0 3-7 16,0 2-5-16,-1 4-4 0,-3 3 9 0,2 7 7 16,1 2 8-16,-3 7 7 0,-2 1 0 15,-1 4 0-15,3-2-1 0,-5 3-1 0,2 0-1 16,3 0 3-16,-2-2-5 0,3 2-1 0,2-2-4 16,0 0-4-16,1-2 0 0,0-3 0 15,0-1-4-15,1-1-2 0,2-1-3 0,3-4-3 16,-2-1 2-16,4-4-1 0,0-1-1 0,-3-2-1 15,3-1-1-15,1-2-1 0,2-1 1 0,-1-2 2 16,5-2-5-16,0 0-2 0,5-3-5 16,0-1-13-16,2 0-17 0,5-5-26 0,-3-2-32 15,2-3-61-15,-2 1-120 0,-5 1-296 0,-8 4-947 0</inkml:trace>
  <inkml:trace contextRef="#ctx0" brushRef="#br0" timeOffset="132303.7853">9112 11883 2166 0,'0'0'228'15,"0"0"-12"-15,0 0-23 0,0 0-1 16,0 0 6-16,0 0-28 0,0 0-48 0,0 0-32 16,0 0-26-16,0 0-20 0,0 0-18 0,0 0-12 15,0 0-7-15,0 0-3 0,-49-37 0 16,45 49 2-16,-5 8 2 0,2 3 2 0,-5 4 2 15,2 0 2-15,0 2 0 0,1 0-4 0,2-1-1 16,-1 1-2-16,1 0-4 0,3 2 0 16,2-2-1-16,2 0-2 0,0-1 0 0,0-1-1 15,4-1-3-15,2 1 1 0,2-5-1 0,2 0 2 16,5-2 1-16,-1-3-6 0,5-1 1 0,5-3-4 16,2-4-3-16,4-4-4 0,5-2-14 15,2-3-17-15,3 0-30 0,0 0-45 0,2-5-79 0,-3-3-126 16,-11 2-483-16,-11 2-944 0</inkml:trace>
  <inkml:trace contextRef="#ctx0" brushRef="#br0" timeOffset="132767.2228">8975 12237 1706 0,'0'0'370'0,"0"0"-222"15,0 0-31-15,0 0 9 0,0 0-6 0,0 0-21 16,0 0-26-16,0 0-31 0,0 0-12 15,0 0 3-15,0 0-17 0,0 0-9 0,125-13-11 16,-73 6-10-16,4 0-13 0,-5-3-14 0,-5 0-11 16,1-3-8-16,-8 1 0 0,-5-1 6 15,-3-1 16-15,-7-2 15 0,-5 1 17 0,-3-2 11 16,-7 0 9-16,-3 0 15 0,-1 0 13 0,-4-1 16 16,-1 1 24-16,0 0 35 0,0 2 25 0,0-1 15 15,-2 2-3-15,-2 0-23 0,1 3-22 16,2 0-19-16,1 0-17 0,0 3-12 0,0 2-12 15,0 0-14-15,0 0-3 0,0-1-12 0,2 1-5 16,5-1-3-16,-3-2-3 0,4 0 2 0,2-1 0 16,1-1 0-16,-1 1-1 0,1 0 1 0,0 1 1 15,0 2 1-15,-4 1 2 0,3 1 0 16,-6 2 2-16,1 2 2 0,-4 1-13 0,0 0-6 16,-1 0 0-16,0 0 0 0,0 0 0 0,0 0 0 15,0 3 0-15,0 4 0 0,0 3 0 0,0 8 0 16,0 3 0-16,3 6 0 0,0 4 0 15,-1 5 0-15,-1 0 0 0,1 3 0 0,2-1 0 16,0 1 0-16,-2-1 0 0,4 2 0 0,-3-2 0 16,3 3 0-16,-1-2 0 0,3 0 0 0,-1-1 0 15,-1-1 0-15,2-1 0 0,1-3 0 16,-1-1-77-16,-3-1-65 0,4-2-71 0,-6-8-216 16,2-7-1191-16</inkml:trace>
  <inkml:trace contextRef="#ctx0" brushRef="#br0" timeOffset="134287.6966">11112 11783 1021 0,'0'0'261'16,"0"0"23"-16,0 0-40 0,0 0-5 0,0 0 23 16,0 0 0-16,0 0-33 0,0 0-49 15,0 0-54-15,0 0-58 0,0 0-60 0,0 0-30 16,-27-83-3-16,27 101 16 0,3 7 24 0,0 10 12 16,4 7 1-16,1 5-7 0,2 6-8 0,2 0-4 15,0-1-2-15,0-1-2 0,2-2-2 16,-1-5-1-16,-1-3 0 0,-2-5 0 0,-1-3 0 15,-3-5 0-15,-1-6-1 0,-3-5 3 0,0-4 0 16,-2-6 1-16,2-2 7 0,-2-2 4 16,0-3 10-16,0 0 10 0,0 0 12 0,-2-5 0 15,-1-2-6-15,-3-4-8 0,-1-5-15 0,-2-4-2 16,-1-4-1-16,0-5 3 0,1-2-1 0,-2-6-1 16,1-1 2-16,1-5-6 0,-2-4-1 0,4-5-2 15,-4-4-2-15,4-5 1 0,0-2 0 16,0-2-1-16,1 2-2 0,2 6-3 0,1 5-1 15,3 6-4-15,0 6 0 0,0 6-1 0,6 5-3 16,4 3-2-16,6 3-2 0,2 3-4 0,6 5 1 16,4 4 0-16,3 3 0 0,4 7-2 15,2 1-1-15,4 0-2 0,0 3-6 0,-1 6-1 16,2 2-5-16,-5 3-5 0,-5 1-12 0,-3 2-5 16,-6 1-4-16,-6 3 3 0,-3-2 12 0,-6 3 4 15,-4-1 9-15,-4 1 7 0,-2 1 6 0,-9 1 10 16,-5 1 5-16,-5 1 4 0,0 0 2 15,-8-3 1-15,-1-2 0 0,-1-1-1 0,0-2 2 16,2-1 0-16,3-3 3 0,5-4 2 0,5-1 0 16,3-1-3-16,5-4-5 0,4-1-8 15,3 0-8-15,1-1-7 0,0 0-4 0,2 1 1 16,6 0 7-16,4 0 12 0,2-2 10 0,6-1 5 16,5 0 2-16,1-3-2 0,4-4-4 0,0-4-1 15,-3 0-1-15,-3 2-2 0,-2 0-1 0,-3 1 2 16,-6 2 0-16,-1 3 5 0,-5-2 1 0,-1 4 1 15,-3 1 0-15,-3 0-7 0,0 0-2 16,0 6 2-16,1 5 2 0,1 4 9 0,2 6 5 16,-1 7-1-16,2 2-4 0,0 8-1 0,3 0-3 15,0 0 0-15,2 2-1 0,2-1-3 0,1-3-2 16,-2 1-2-16,4 0-1 0,-4-2 0 16,3-1-2-16,-4-5 1 0,-3-2 0 0,1-3-2 15,-2-6 2-15,-2-1-2 0,-2-4 1 0,-1-6 1 16,-1-2 4-16,0-3 14 0,0-2 13 15,0 0 17-15,0 0 11 0,0-2 0 0,0-6-11 16,-5-3-15-16,0-4-14 0,-3-5-11 0,-1-6-2 16,0-3-3-16,-2-3-1 0,1-4 0 0,0-1-3 15,0-1 3-15,2-4-3 0,1 1-2 16,0-6 3-16,4-3-5 0,2-5 2 0,1-3-1 16,1-2-5-16,5-3 3 0,5 0-1 0,5 3 2 15,-1 2 0-15,4 7 0 0,3 8-7 16,0 6 0-16,3 7 0 0,2 5-5 0,2 3 0 15,2 8-1-15,3 1 0 0,-2 7 2 0,2 3 0 16,-3 3 2-16,-2 0-2 0,-3 8-6 0,-1 3-3 16,-7 3-8-16,0 2-2 0,-7 4-2 0,-1 2 2 15,-6 0 7-15,-4 3 2 0,-2 1 10 16,-8 3 1-16,-3 2 5 0,-8 3 6 0,-4 1-2 16,-5 2 3-16,-5 1 1 0,-1 3-2 0,-3-2 1 15,0 3 0-15,0-4 2 0,3 1-4 0,5-4 3 16,3-1-2-16,5-4-1 0,4-1 2 0,4-2-5 15,6-2-1-15,4-1-1 0,4-3-3 16,1 0-2-16,5 1-10 0,6 0-12 0,6-3-5 16,5 1-8-16,0-3 1 0,7-1-1 0,4-5-8 15,5-4-12-15,3-2-5 0,1-4-3 16,5-1-3-16,0-1 0 0,4-8-11 0,0-4-14 16,0-2-18-16,0-4-32 0,0-3-68 0,-3-3-146 15,-11 6-236-15,-14 5-338 0</inkml:trace>
  <inkml:trace contextRef="#ctx0" brushRef="#br0" timeOffset="134618.0852">12791 11496 0 0,'0'0'66'0,"0"0"518"0,0 0-140 0,0 0-107 15,0 0-61-15,0 0-66 0,0 0-54 0,0 0-50 16,0 0-32-16,-114-60-20 0,84 80-9 16,-1 4-4-16,1 7-3 0,0 5-2 0,0 0-3 15,5 4 1-15,1 2-4 0,6-1-4 0,2 1-2 16,6 0-9-16,0 0-6 0,9-2-4 0,1-2-3 15,1-3-2-15,9-4 2 0,1-3 4 16,1-5 1-16,5-3 6 0,-4-6 4 0,5-2 8 16,-2-5 11-16,-1-4 11 0,-2-3 13 0,4 0 10 15,-5-3 0-15,3-5-1 0,-4-6-8 0,0-2-5 16,-2-2-4-16,-4-3-4 0,0-4-5 16,-4-5-8-16,-1-1-8 0,0-3-9 0,-5-1-8 15,-2-4-4-15,-1 3-6 0,-1-6 1 0,0 2-3 16,0 0-4-16,0 0 2 0,6 2-7 15,-1 1-4-15,2 3-11 0,2 3-13 0,6 5-19 16,4 3-34-16,3 5-25 0,6 1-28 0,3 5-30 16,6 4-35-16,3 2-59 0,1 4-111 0,7 2-148 15,-13 0-168-15,-6 0 45 0</inkml:trace>
  <inkml:trace contextRef="#ctx0" brushRef="#br0" timeOffset="135350.7776">13187 11347 443 0,'0'0'858'0,"0"0"-206"0,0 0-201 15,0 0-151-15,0 0-88 0,0 0-61 0,0 0-54 0,0 0-46 16,0 0-33-16,0 0-23 0,0 0-1 16,0 0-2-16,0 0 8 0,-3 37 11 0,-4-8-3 15,1 5 4-15,-1 5-3 0,-1 5 0 0,2 5 0 16,-1 3-3-16,0 3-1 0,-2 1-2 16,3 2-1-16,0-3 2 0,4-3 0 0,0-4 0 15,1-3-1-15,1-6-3 0,0-2 2 0,0-5-2 16,0-4 3-16,0-5-1 0,1-6 0 0,-1-5 0 15,2-6 2-15,-2-1 7 0,0-5 17 16,0 0 27-16,0 0 19 0,0 0 10 0,0-2-13 16,-3-5-21-16,-2-4-20 0,-3-5-17 0,1 0-5 15,-2-4-3-15,2-3-3 0,-3-2-2 0,0-1 3 16,2-2 1-16,1-2 1 0,1-3-1 0,-1-1-2 16,4-5 1-16,-2-1-3 0,1-5 4 15,1 0-3-15,1-4 2 0,2-1-4 0,0 0-1 16,0-1 2-16,2 3-1 0,2 4 3 0,3 4 0 15,-1 6-2-15,0 5-4 0,2 3-1 0,0 5 0 16,1 4 1-16,0 3 1 0,2 3 0 16,-1 2-1-16,1 1 1 0,3 2-1 0,-1 1 0 15,3 0 3-15,-4 1 0 0,2 1 1 0,1 0-2 16,-1 0 2-16,0 2 0 0,0-1-1 0,2 2 2 16,-2 0-1-16,-2 0-1 0,0 0-1 15,2 0 1-15,-1 0 1 0,-2 0-1 0,2 2 2 16,0 1-4-16,1 1 2 0,-4-1-1 0,0 1 0 15,-1 1 0-15,-4 0 0 0,2 1-2 16,-4-2 2-16,2 1 0 0,-3-2 1 0,-1 0 1 16,2 2 1-16,-1-2-1 0,1 0-1 0,-1 0 0 15,-1 0-1-15,2 2 1 0,2 1 3 0,-2 2-2 16,4 2 1-16,2 1-3 0,-2 3-1 16,1 1 3-16,2 2 0 0,2 0 2 0,-1 0 0 15,3 0-3-15,-3-2 0 0,0-1 0 0,3 0 0 16,-1-5 1-16,-2 0 3 0,0-3-1 0,-1-1-2 15,1-2 3-15,0-3 0 0,-1 0 4 16,5-3 5-16,0-6-4 0,1-5 0 0,0-4-4 16,3-4 0-16,-4-3 0 0,1 0 0 0,-2-5 1 15,1 1-5-15,-4-3 3 0,0-2-1 0,-1 1 5 16,-1-2 3-16,1 2 1 0,-6 2-1 0,3 3-3 16,-5 7 0-16,-1 7-1 0,-1 7 2 0,0 2-2 15,0 5-6-15,0 0-11 0,-1 1-9 16,-1 9-1-16,0 5 3 0,-5 9 7 0,-2 10 4 15,1 8-8-15,-2 6-26 0,0 4-20 0,0 3-28 16,2 4-44-16,-4 5-52 0,-1 3-84 16,5-15-279-16,2-15-851 0</inkml:trace>
  <inkml:trace contextRef="#ctx0" brushRef="#br0" timeOffset="135840.9413">5482 13815 1982 0,'0'0'102'0,"0"0"-41"0,-143-14-20 15,103 14-24-15,10 0-4 0,10 2 24 0,10 1 27 16,2-2 4-16,7 1-22 0,1-1-34 0,4 4-23 16,7 1 1-16,6 2 26 0,9 1 20 0,6-2 2 15,8-2-3-15,8-2-7 0,7-3-9 16,8 0-6-16,6-1-8 0,1-7-5 0,2-2-13 15,2-1-15-15,0-3-31 0,-1 0-80 0,-2 0-129 16,-5-2-215-16,-16 6-240 0,-18 1-176 0</inkml:trace>
  <inkml:trace contextRef="#ctx0" brushRef="#br0" timeOffset="136279.1478">6587 13511 453 0,'0'0'812'16,"0"0"-163"-16,0 0-198 0,0 0-133 0,0 0-81 15,0 0-55-15,0 0-48 0,0 0-56 0,0 0-46 16,0 0-31-16,0 0-10 0,0 0 2 15,0 0 12-15,0 0 14 0,-5 80 7 0,1-26 0 16,-3 8-4-16,4 1-2 0,-4 3-1 0,1 2-1 16,0-3-3-16,-3-3-2 0,1-2-4 15,0-3-3-15,0-2 1 0,-4-4-2 0,2-4 0 16,0-5-1-16,-1-9 1 0,3-5 1 0,0-8 3 16,-1-6 2-16,6-5 6 0,-2-6 4 15,4-2 12-15,1-1 10 0,0 0 11 0,0-4 2 16,0-5-10-16,1-8-14 0,2-9-18 0,1-9-7 15,-1-10-3-15,5-5-1 0,1-2 1 0,1-6-1 16,2-3 0-16,-1-3-2 0,7-7 0 16,-2-4 0-16,2-6 1 0,2-4 1 0,1-2 0 15,2 1-2-15,-1 1 0 0,-4 8 1 0,0 11-1 16,-2 11 4-16,-4 16-2 0,-3 11 5 0,-6 11 0 16,2 6 2-16,-4 6-1 0,-1 4-3 0,0 1-6 15,0 0-7-15,1 9-1 0,0 7 0 0,1 8 4 16,6 10 3-16,-2 8 3 0,1 6 1 15,2 6-1-15,2 2-2 0,2 0-2 0,2 1 1 16,-3-2 1-16,4 2 0 0,-2-3 1 0,2-2-1 16,-2-1-5-16,2-4 4 0,-2-1-5 0,-1-4-7 15,3-4-12-15,-5-3-24 0,0-3-27 16,-1-1-20-16,-3-1-25 0,-4-5-45 0,-3 2-59 16,0-3-63-16,-7-3-124 0,2-5-303 0,-2-5-431 0</inkml:trace>
  <inkml:trace contextRef="#ctx0" brushRef="#br0" timeOffset="137317.1183">6460 14116 300 0,'0'0'466'0,"0"0"-65"0,0 0-90 15,0 0-51-15,0 0-5 0,0 0-13 16,0 0-53-16,0 0-61 0,0 0-61 0,0 0-40 16,0 0-20-16,0 0 1 0,0 0 1 0,0 0 4 15,17-113-1-15,23 96-4 0,3-4-1 0,8-2 0 16,-1-2-4-16,6 0 1 0,0-3-3 15,0 2-3-15,0 0 5 0,-3 1-2 0,2 0 3 16,-4 3 3-16,-5 3-5 0,0 2 3 0,-6 3-1 16,-6 4-1-16,-3 2 1 0,-5 1-2 0,-7 2-1 15,-4 0-1-15,-5 4 1 0,-3-1 1 16,-5 1 5-16,-1 1 3 0,-1 0 2 0,0 0 2 16,0 0-3-16,0 0-4 0,0 0-3 0,0 0-4 15,0 0-2-15,0 0-1 0,0 0-1 0,0 0-1 16,0 0 1-16,0 0 6 0,0 0-2 15,0 0 3-15,0 0 7 0,0 0 3 0,0 0 13 16,0 0 14-16,0 0 18 0,0 0 17 0,0 0 8 16,-1 0 3-16,0 0-9 0,0 0-21 0,-4-2-15 15,3 1-13-15,1-1-11 0,-5 1-2 16,3-1-4-16,-2 2-6 0,0 0-2 0,-5 3-2 0,0 8-5 16,-2 6 0-16,-5 5 0 0,0 6-1 15,-1 5 7-15,-5 3 0 0,5 3 1 0,0 1-1 16,1-1-1-16,4 0 0 0,2-2-1 0,1-2 2 15,2-2-2-15,6-2-1 0,0-1-1 16,2-5-1-16,0 0 2 0,3-2-2 0,3-4 0 16,1-3 2-16,1-3-2 0,1-4 4 0,1-4 4 15,2-4 5-15,0-1 5 0,6-4 1 0,-1-7 0 16,4-6-6-16,0-4 2 0,-1-6-3 16,0-4 1-16,0-3 3 0,-5-5-2 0,3-4 1 15,-7-4-1-15,-1-7 2 0,0-8-1 0,-2-2 0 16,-1-7-1-16,-2-5-4 0,3-3 2 0,-4-2-4 15,3-2 1-15,-3-1 0 0,2 2-1 16,-3 5 3-16,4 8 2 0,-6 8 3 0,1 8 8 16,2 12 6-16,-3 14 1 0,-1 9 0 0,0 10-10 15,0 5-13-15,0 3-15 0,1 5-8 16,0 8-3-16,1 10 5 0,3 11 8 0,-1 9 2 16,3 9 8-16,-3 7 0 0,-1 3 1 0,2 3 3 15,-2 4-4-15,2 0 2 0,-3 4-2 0,-1 0 0 16,0 1 1-16,-1 1-1 0,0-6-1 0,2-2-2 15,4-5 3-15,-3-6-3 0,5-6 2 16,0-11-1-16,2-3 1 0,0-7 0 0,0-4-1 16,1-7 0-16,-2-3 1 0,-3-6 1 0,2-3 3 15,0-4 3-15,-5-2 3 0,4 0 7 0,-3-5 3 16,5-4 2-16,1-4-5 0,1-4-3 16,1-5-5-16,3-3-4 0,-2 0 0 0,-2-5 0 15,0 0 0-15,-1-6-1 0,1 0 0 0,-1-3-2 16,-1 1-2-16,0 4-1 0,-1 5 1 0,-4 8 1 15,1 5-1-15,-4 8 0 0,0 4-4 16,-1 4-9-16,0 0-7 0,0 7 2 0,0 7 1 16,0 6 6-16,1 8 9 0,0 6-2 0,1 4 5 15,3 1-2-15,-2-3 2 0,-1 0-2 16,4-6-1-16,-3-4 1 0,3-1-1 0,-2-4 2 16,4-2-2-16,-1-5 1 0,-3-2-2 0,3-4 0 15,-4-2 1-15,3-3 1 0,-1-3 1 0,-3 0 4 16,3 0 1-16,-2-2 2 0,2-4 2 0,0-2-1 15,1-4-2-15,0-3-1 0,3-2 0 0,0-1-5 16,2-2 3-16,-1-2-3 0,0 0 0 16,3 1 1-16,2-4-1 0,-2 1 0 0,3 0-2 15,-2-1-1-15,2 2 2 0,-1 0-1 0,-3 3 1 16,3 0 0-16,-3 3-3 0,-2 0-1 0,0 5-4 16,-1 1-6-16,-6 3-9 0,-1 4-15 15,1 2-18-15,-3 1-35 0,0 1-51 0,0 0-94 16,0 3-58-16,0 6-49 0,0 3-101 0,0-1-288 15,0-2-650-15</inkml:trace>
  <inkml:trace contextRef="#ctx0" brushRef="#br0" timeOffset="137999.9436">8409 13192 1009 0,'0'0'525'0,"0"0"-211"0,0 0-92 16,0 0-61-16,0 0 0 0,0 0 26 0,0 0 7 16,0 0-7-16,0 0-19 0,10-158-33 15,-9 153-40-15,0 4-36 0,-1 1-30 0,0 0-26 16,0 10-12-16,0 7 0 0,0 11 7 0,0 10 8 16,0 10 3-16,0 7 0 0,0 5-3 15,0 3-1-15,5 1-2 0,-2 1-1 0,0-1-1 16,3-1-2-16,-3-1 0 0,2-4-3 0,-2-2-9 15,-1-3-14-15,3-4-22 0,-3-3-31 16,-2-4-35-16,0-8-28 0,0 1-20 0,-1-7-18 0,-6-1-29 16,3-4-71-16,-4-3-152 0,-2-4-189 15,1-5-176-15,2-3 449 0</inkml:trace>
  <inkml:trace contextRef="#ctx0" brushRef="#br0" timeOffset="138558.8465">8234 14097 0 0,'0'0'337'0,"0"0"250"0,0 0-111 16,0 0-120-16,0 0-100 0,-73-163-67 0,69 132-43 15,4-3-29-15,0 0-27 0,8 5-28 0,5 1-22 16,2 4-12-16,4 2-11 0,2 2-6 0,2 1-6 16,7 3-2-16,1-1 0 0,6 2-3 15,-2 1 0-15,6 1 0 0,-1 1 0 0,0 3 1 16,1 2 0-16,-2-1-1 0,-4 3 0 0,1 2-2 16,-4 3 1-16,-1 0-1 0,-3 2-1 0,-5 8 0 15,-3 4-3-15,-4 1 2 0,-6 5 0 16,-3 2 5-16,-2 4 4 0,-5 0 5 0,0 2 2 15,-7 0 0-15,-3 3 0 0,0-1 0 0,0-1-1 16,-2-1 0-16,2-2-1 0,0-4-2 16,0 0-2-16,3-3-2 0,3-4-2 0,1-2 0 15,-1 0-2-15,4-4-2 0,0 0-1 0,1-2 1 16,6-1 4-16,2-3 8 0,1 0 5 0,2-3 4 16,3 0 1-16,0-2-1 0,4-7-1 0,-3-2 1 15,1-4 7-15,0-1 6 0,-4-3 4 0,-1-3 7 16,-3-3 3-16,1-2 5 0,-5-4 5 15,-1-1 0-15,-3-2-3 0,-1 2-5 0,0 2-6 16,0 0-2-16,-2 5-1 0,-1 4 2 0,-2 4-2 16,1 5-5-16,2 4-7 0,-2 5-13 0,3 3-9 15,1 0-12-15,0 2-8 0,0 8-2 16,0 6 3-16,0 6 6 0,0 5 6 0,0 5 4 16,2 5-4-16,7 6-1 0,-2 3-1 0,3 3-4 15,0-1 1-15,3-1-1 0,-1 1-3 16,6-2-4-16,-1 1-5 0,3 3-17 0,-2 0-9 15,0 4-4-15,1-3-3 0,0-1 5 0,-1-1-4 16,-5 1-4-16,-1-3 2 0,-3-2 6 0,-4-1 8 16,-4-3 6-16,-1-2-2 0,-9-4 7 0,-4-1 7 15,-5-3 9-15,-7-4 12 0,-1-1 6 16,-6-4 4-16,-5-4 2 0,-2-3-3 0,-2 1-2 16,-3-4-1-16,1-2 0 0,-1-3-3 15,5-2 1-15,5-3-3 0,3-2-15 0,3 0-42 16,9 0-69-16,7-3-146 0,8-2-596 0,0 0-751 0</inkml:trace>
  <inkml:trace contextRef="#ctx0" brushRef="#br0" timeOffset="138728.7464">9578 13997 2806 0,'0'0'13'15,"0"0"-4"-15,0 0-8 0,0 0-1 0,0 0-2 16,0 0-9-16,0 0-10 0,0 0-30 0,0 0-71 16,0 0-186-16,0 0-573 0,0 0-552 0</inkml:trace>
  <inkml:trace contextRef="#ctx0" brushRef="#br0" timeOffset="143568.1193">16003 8725 1183 0,'0'0'118'0,"0"0"-94"0,0 0-11 0,0 0 33 16,0 0 74-16,0 0 105 0,0 0 76 15,0 0-8-15,0 0-71 0,0 0-114 0,0 0-103 16,0 0-27-16,79-105-6 0,-82 127 14 0,-5 9 23 15,-5 17 8-15,-4 12 7 0,-3 17-2 0,-8 15-1 16,-3 15-2-16,-5 16-4 0,-10 15 0 16,-1 11-5-16,-4 11-3 0,1 4-1 0,1 1 0 15,3-5-3-15,5-8 1 0,8-8 0 0,3-5-2 16,6-12-1-16,4-12-3 0,3-14-2 0,5-15-7 16,0-14-3-16,1-12-11 0,3-7-18 0,1-14-34 15,3-3-63-15,-1-9-71 0,4-4-101 16,1-6-100-16,1-5-87 0,7-4-119 0,-2-4 207 15,-2-2 411-15</inkml:trace>
  <inkml:trace contextRef="#ctx0" brushRef="#br0" timeOffset="144141.2398">15776 10359 0 0,'0'0'0'0,"0"0"238"0,39-204 86 15,-26 136-30-15,-3 12 25 0,1 11 10 0,-3 6-20 16,-4 9-49-16,1 8-59 0,-3 8-43 0,-2 8-34 15,0 1-34-15,0 5-30 0,0 0-32 0,0 0-37 16,0 3-13-16,0 10-3 0,-1 5 9 0,-1 9 18 16,-3 6 10-16,3 7 0 0,-1 3-5 15,-1 3 1-15,3 2-4 0,1 2-3 0,0 1 2 16,5 1-2-16,-1 2-1 0,5-2 2 0,0 2 0 16,0-2 0-16,1-3 0 0,0-3-2 0,1-5 0 15,-1-5-2-15,0-7 4 0,0-6-2 0,-2-6 3 16,-3-6 1-16,2-5 3 0,-3-4 5 15,-3-1 8-15,0-1 29 0,3-1 26 0,-3-9 10 16,1-7-4-16,-1-8-24 0,1-5-23 0,1-9-8 16,-3-5-4-16,-3-5-5 0,-1-6-7 15,-4-7-2-15,-3-2-2 0,-1-3-1 0,-1-4-3 16,-3 0 0-16,3-1-2 0,-2-1 0 0,3 1 4 16,1 2-2-16,2 2 0 0,5 4 1 15,-1 4-3-15,5 2 1 0,0 4-3 0,5 5-2 16,0 3 0-16,4 6 0 0,1 5 2 0,1 4-6 15,4 3-2-15,-1 6-3 0,6 2-3 0,1 3 1 16,7 3 3-16,2 4-1 0,3 2 0 0,3 3 5 16,1 4 1-16,2 1 4 0,0 0-1 15,-3 4 0-15,-1 4-3 0,-4 2-3 0,-4 4-4 16,-4 3-4-16,-5 2-2 0,-7 2 3 0,-7 2 5 16,-3 3 4-16,-1 1 5 0,-5 3 4 0,-11 4 1 15,1 1 4-15,-10 4-2 0,-1 2-1 16,-5 2-3-16,-4 1-6 0,1-1 0 0,-4-1-2 15,3-6 0-15,-2-2 2 0,3-1-1 0,3-6-1 16,2-2-2-16,3-3-3 0,2-2-9 0,4-1-6 16,3-2-21-16,6-1-26 0,7-3-29 15,4 1-36-15,0-2-48 0,9 1-46 0,6-1-52 16,6-3-80-16,8-3-140 0,-8-2-183 0,-2-2 426 0</inkml:trace>
  <inkml:trace contextRef="#ctx0" brushRef="#br0" timeOffset="144869.0353">16777 9931 63 0,'0'0'711'16,"0"0"-95"-16,0 0-157 0,0 0-169 0,0 0-148 15,0 0-47-15,0 0-6 0,0 0-9 0,0 0-11 16,-117-3-12-16,88 15-16 0,0 4-7 0,-2 4-5 16,0 5-3-16,0 2-4 0,1 4-6 0,5 2-4 15,0 2-9-15,7 2-3 0,3 1-6 0,4 2 0 16,4 0 1-16,6 2 0 0,1-3 3 15,1 1 1-15,8-3 2 0,1-1 2 0,4-3 1 16,1-4 1-16,2-3 2 0,-2-4-3 0,5-4 1 16,0-5 1-16,0-6 1 0,1-2 5 0,0-5-1 15,-2 0 2-15,0-5-2 0,-6-5 3 16,2-4 0-16,-7-5 3 0,-1-3-2 0,1-2-4 16,-5-5-3-16,2-4-4 0,-3-3-2 0,-2-2-4 15,0-4-3-15,0-1-6 0,1-2-4 0,0 1-7 16,4-2-8-16,0 0-9 0,5 0-8 15,0 1-7-15,2 1-6 0,7 2-7 0,1 3-11 16,1 3-11-16,6 4-12 0,0 4-21 0,5 7-32 16,1 3-47-16,0 4-65 0,7 2-60 15,-1 2-59-15,1 4-61 0,1 1-31 0,1 2 471 16,-1 2 6-16,-1-1 0 0,1 2 0 0,-2 0 0 16,-2 0 0-16,-2 0 0 0,-3-1 0 0,-4 1 0 15,-5-3 0-15,-3 1 0 0,-8-3 0 16,-1 3 0-16,-3-3 442 0,-4 1 169 0,-1-1-44 15,-2 0-111-15,-1-1-152 0,0 2-102 0,0-1-51 16,-1 2-37-16,-5 0-27 0,2 1-21 0,-4 1-27 16,-1 1-20-16,-2 0-11 0,-3 1-5 15,-2 7-1-15,-1 1 0 0,0 2 1 0,-2 1-2 16,-2 3-1-16,3-1-2 0,-1 2-2 0,6-1-3 16,1-1-1-16,3 1-5 0,2 2 0 0,4-2 1 15,2 4 1-15,1-3 7 0,0 1 1 0,4 2 6 16,4 0-2-16,1 1 1 0,3-3-2 15,2 2 0-15,4-2 3 0,1 0 3 0,5-1 2 16,1 3-4-16,2 0-1 0,3-1-1 0,1 3-2 16,3 1 5-16,-2 1-4 0,0 1 0 0,-2 3-1 15,-1-1-4-15,-7 0 2 0,-2 0-1 16,-4-1-1-16,-5-1 4 0,-4-3-4 0,-2 0 2 16,-4-4 0-16,-1-3 4 0,-7 0 11 0,-3-1 6 15,-4-1 7-15,-5-3-4 0,-4-1-3 0,-5-2-7 16,-2-1-6-16,-3-2 0 0,-2 0-5 15,1-3-2-15,0 0-5 0,1 0-3 0,2 0-7 16,4 0-9-16,0 0-17 0,6 0-22 0,5-1-32 16,2-2-42-16,9 1-44 0,0-3-84 15,5 2-299-15,1-1-398 0,4 2 192 0</inkml:trace>
  <inkml:trace contextRef="#ctx0" brushRef="#br0" timeOffset="145270.7022">17655 10017 23 0,'0'0'730'0,"0"0"-253"16,0 0-85-16,0 0-95 0,0 0-18 0,-46-158-36 16,44 136-48-16,2 5-56 0,3 3-57 0,6 0-43 15,6 2-24-15,4 1-17 0,5 1 0 16,7 2 3-16,6 0 0 0,0 2 1 0,6 3 2 16,-1 0 1-16,-1 1 2 0,0 2 2 0,-4 0 5 15,-2 0 10-15,-5 0 19 0,-4 0 24 0,-5-1 22 16,-5-2 17-16,-5-1 2 0,-2 0-6 15,-5-2-13-15,0 0-13 0,-2 0-13 0,0 0-13 16,-1-2-8-16,-1 2-8 0,0 1-6 0,0 0-2 16,0 2 1-16,0 2-4 0,0 1-4 0,0 0-8 15,-1 0-7-15,-1 0-8 0,1 0 2 16,0 3-5-16,-3 3 1 0,1 5 1 0,-2 4 1 16,-3 5 4-16,-1 3 3 0,0 5 1 0,-1 4-1 15,-1 3 0-15,2 7-4 0,1 1 0 0,0 1 0 16,0 6 1-16,1 0 3 0,3 4-1 0,0 2-1 15,2 5-1-15,2 1 2 0,0 1 0 16,3 2 1-16,3-3-2 0,-1-1-1 0,1-5-2 16,2-2-8-16,0-5-4 0,-3-4-15 0,2-7-20 15,-3-4-27-15,0-6-23 0,-2-7-27 0,-1-6-45 16,-1-4-42-16,0-5-70 0,0-4-82 16,0-2-503-16,0 0-752 0</inkml:trace>
  <inkml:trace contextRef="#ctx0" brushRef="#br0" timeOffset="145614.7952">18787 8529 1478 0,'0'0'596'0,"0"0"-444"0,0 0-16 16,0 0-27-16,0 0-33 0,0 0-46 0,0 0-20 16,0 0-16-16,0 0 5 0,0 0 33 0,0 0 9 15,0 0 1-15,0 0-1 0,-70 203-7 0,64-128-6 16,-5 9 6-16,-3 12 2 0,-4 10 11 0,-8 10 6 16,-3 14 1-16,-9 14-3 0,-3 9-13 15,-2 6-6-15,0 5-7 0,1-2-2 0,1-6-5 16,3-5-4-16,5-6-6 0,4-11-5 0,7-14-2 15,5-12-6-15,6-17 0 0,5-11-5 16,1-10-4-16,3-9-9 0,1-8-24 0,1-5-32 16,0-10-37-16,0-6-37 0,0-7-65 0,0-8-198 15,-2-8-501-15,2-4-315 0</inkml:trace>
  <inkml:trace contextRef="#ctx0" brushRef="#br0" timeOffset="146538.4719">18915 9828 786 0,'0'0'296'0,"0"0"-57"15,3-160-69-15,8 102-86 0,3 4-19 0,3 3-7 16,2 4 13-16,2 0 18 0,0 8 30 0,-2 3 32 15,1 7 4-15,-6 6-13 0,-1 6-33 16,-3 6-35-16,-4 4-26 0,2 4-21 0,-5 3-20 16,2 5-11-16,-1 11 3 0,1 9 12 0,0 11 14 15,0 8 7-15,1 12 0 0,-1 9-8 0,0 8-6 16,3 7-6-16,-3 5-3 0,2 2-2 16,1 2-1-16,0-3-1 0,1-4-1 0,1-5 1 15,1-7-3-15,-1-5 1 0,1-9 0 0,-2-6-2 16,-1-11 3-16,-3-8-2 0,-3-5 0 0,-1-9 3 15,-1-6-2-15,0-4 6 0,0-3 10 16,0-4 14-16,0 0 24 0,0 0 25 0,0 0 9 16,-1-5-11-16,-1-6-18 0,-1-3-29 0,0-4-21 15,-1-5-1-15,1-3-7 0,1-3 0 0,0-4-2 16,2-1-4-16,0-1 2 0,0 1-3 0,3 3 1 16,1 1-1-16,-2 7 0 0,2 5 0 15,-2 6-1-15,0 5-6 0,-2 6-13 0,2 1-17 16,-2 3-1-16,0 8 3 0,1 7 14 0,1 8 16 15,0 8 3-15,2 4 7 0,0 6-4 0,2 0 1 16,3 0-2-16,4-1-7 0,2 1-1 16,3-5-3-16,0-4 4 0,4-2 3 0,0-5 2 15,1-6 5-15,2-2 0 0,0-3 5 0,0-6 0 16,3-2-1-16,-2-6 2 0,0-3 0 16,0 0 6-16,-2-6 1 0,-2-8 2 0,1-3 3 15,-3-3-1-15,1-5 3 0,-3-5 1 0,0-4-2 16,-1-4 1-16,-4-4-1 0,0-4-1 0,-3-2-7 15,-2-5 2-15,-1-2-7 0,-3-3-3 0,-3 0 3 16,-1-1-6-16,0-1 2 0,-5 0-4 0,-5 2 0 16,0 2 2-16,-3 4-1 0,-1 10 3 15,0 5-4-15,-2 8-3 0,4 6-6 0,-2 6-11 16,4 6-15-16,2 3-46 0,2 6-64 0,4 2-59 16,2 8-52-16,0 6-35 0,0 6-77 15,10 3-145-15,-3-5-280 0,-2-4 154 0</inkml:trace>
  <inkml:trace contextRef="#ctx0" brushRef="#br0" timeOffset="146952.6914">20411 9673 367 0,'0'0'442'0,"0"0"-28"0,0 0-84 15,0 0-86-15,0 0-43 0,0 0-24 0,-85-168-27 16,63 153-10-16,-1 3-22 0,1 4-30 0,-2 5-25 15,2 3-28-15,0 5-23 0,-1 11-11 0,1 7-7 16,-2 8 2-16,1 7 0 0,2 7 1 16,3 4 5-16,3 5 0 0,1 5 2 0,7 0 2 15,0 2-2-15,5 1 1 0,2-3 1 0,2-1-1 16,6-6-1-16,3-2 2 0,1-5-4 16,5-4-1-16,-4-2 4 0,5-7 0 0,-3-3 1 15,2-4 2-15,-1-6-1 0,2-5 5 0,-2-4 4 16,1-4 8-16,-1-6 9 0,3 0 8 0,1-2 9 15,-1-10 8-15,1-4 8 0,-1-5 3 0,-1-5 1 16,-1-5-7-16,0-2-11 0,-3-5-10 16,-1-1-11-16,-1-4-8 0,-1 0-6 0,-5-4-8 15,-1 2-4-15,-3-4-5 0,-1-2-2 0,-1 2 0 16,0 0-3-16,-2 1 0 0,-3 5-5 0,0 5-3 16,-1 4-2-16,-1 3-5 0,0 9-3 15,2 3-8-15,0 7-12 0,3 5-29 0,-1 6-68 16,3 1-72-16,0 3-62 0,0 9-50 0,4 9-75 15,5 3-107-15,-3-3-262 0,0-5 108 0</inkml:trace>
  <inkml:trace contextRef="#ctx0" brushRef="#br0" timeOffset="147886.3219">20875 9845 948 0,'0'0'297'0,"0"0"-10"0,0 0-61 0,0 0 28 15,0 0 12-15,0 0-21 0,-29-172-42 16,26 155-53-16,0 3-31 0,2 3-25 0,-1 4-25 16,0 4-21-16,2 1-24 0,-2 2-26 0,2 0-23 15,0 5-11-15,-3 4 3 0,2 4 11 16,-1 6 16-16,-2 3 2 0,1 2 4 0,1-1-1 15,1 2 4-15,1-2 3 0,0-4 5 0,0 1 5 16,0-4 0-16,0-1 6 0,0-4 4 16,0-4 1-16,0 1 6 0,0-3-3 0,0-2 0 15,0-2 4-15,0 1 5 0,0-2 6 0,0 0 2 16,0 0-4-16,0 0-5 0,-1 0-11 0,1 0-6 16,0 0-7-16,-2 0-7 0,2 3-2 0,-1 2-5 15,-2 4 0-15,1 5-3 0,-2 4 4 16,-2 2-1-16,1 2 2 0,0 1 3 0,0 2-5 15,0 2 1-15,1 2-3 0,-3 0 4 0,2 2 0 16,0 1 1-16,0 0 1 0,0 1-4 16,1-3 1-16,-1-1 3 0,3-1 0 0,1-5 1 0,-2-1 0 15,2-4-4-15,-2-5 0 0,2-2-1 16,0-3 6-16,0-3 4 0,1-4 6 0,-2 1 9 16,2-2 4-16,0 0 8 0,0 0 2 0,0 0 8 15,0-2-3-15,0-3-1 0,0-1-8 0,0-3-12 16,0-4-7-16,0-6-6 0,0-6-1 15,0-1-3-15,0-6-3 0,0-2-3 0,0-2 0 16,2-3-4-16,-2-4 5 0,1 0-3 0,0-4 3 16,1-1 0-16,4-3-5 0,-2 1 1 15,6-2-4-15,2-1 4 0,1 4-7 0,1 2-3 16,6 4-2-16,0 3-7 0,1 3 6 0,2 7 2 16,2 2 0-16,-2 6-9 0,3 6-6 0,-1 5-4 15,3 3-1-15,-3 5 5 0,2 2 0 16,-5 1-2-16,0 1 1 0,0 7-4 0,-5 1 1 15,0 3 3-15,-5 2-1 0,-1 1 2 0,-3 4-1 16,-5 1 1-16,1 4 5 0,-2 1 6 0,-2 4 11 16,0 0 2-16,0 2 6 0,-5 1-5 15,2 2 2-15,-2-1 2 0,1 0-3 0,-2 1 7 0,2-4-3 16,1-4-1-16,-2-2-1 0,3-5-2 16,0-2 3-16,-1-5-1 0,0-1 4 0,2-3-1 15,0-2 0-15,1 0 1 0,0 0-2 0,0 0-2 16,0 0-1-16,0 2-3 0,5 1-1 15,1 1-1-15,4 2 2 0,4 0 6 0,1 2 4 16,5 0 5-16,0 1-3 0,3 1-4 0,3 1 1 16,-2 1-3-16,3 2 3 0,-5 0-1 0,-1 2-3 15,-1 0-2-15,-2 3-3 0,-3 1 3 16,0 1 1-16,-2 3 4 0,-3 0-2 0,-1 1-1 16,-2 0 1-16,-2 1-3 0,-4-3 2 0,-1-2 2 15,0-3 2-15,-2-3 0 0,-8-4 1 16,-3-2 3-16,-5-1 0 0,-3-3 2 0,-7-3 0 15,-3-5-1-15,-4-2-2 0,-4-1-5 0,0 0-1 16,-1-6 0-16,2-2-2 0,5-1 0 0,2-2-6 16,4 3-8-16,5-3-15 0,6 2-20 0,3-2-32 15,9 0-37-15,4-2-70 0,1-1-140 0,10-3-111 16,9-2-178-16,-2 2-194 0,-5 6-17 0</inkml:trace>
  <inkml:trace contextRef="#ctx0" brushRef="#br0" timeOffset="149041.0605">21532 9859 695 0,'0'0'636'0,"0"0"-96"0,0 0-195 0,0 0-114 16,0 0-35-16,0 0-25 0,0 0-34 0,0 0-43 15,0 0-51-15,0 0-48 0,0 0-20 16,0 0-1-16,0 0 11 0,35-66 17 0,-30 96 6 16,3 9 2-16,-1 0 3 0,-2 5-2 0,3 1-1 15,-2 0-3-15,-1 1 0 0,2 0 0 0,-3 0-1 16,3 2 4-16,-3-3-3 0,4 0-1 15,-5-5-1-15,3-4-2 0,-4-8 4 0,0-5 0 16,-2-6 2-16,0-6 2 0,0-4 3 0,0-4 20 16,0-3 22-16,0 0 24 0,0 0 11 15,0-2-5-15,-2-4-24 0,1-5-20 0,-2-3-19 16,-2-3-9-16,3-5-3 0,0-3-1 0,-1-3 0 16,-1-2-2-16,3-4 0 0,1-2-3 0,0-1 1 15,0-3-1-15,0-1 1 0,0 0 1 0,0-2 0 16,1-2 4-16,0 2 0 0,-1-1 3 0,0 2 0 15,0 4 2-15,0 4-2 0,0 5-1 0,-1 6 0 16,0 4-6-16,1 5 0 0,0 7-4 16,0 1-2-16,0 5-4 0,1 1-5 0,0 0-4 15,5 0-3-15,-2 0 4 0,4 4 1 16,4 5 8-16,5 2 0 0,3 3 2 0,2 3-1 16,7 3 3-16,2 2-4 0,1 5 2 0,4 4-2 15,0-3 0-15,3 5 3 0,0-3-1 0,0 0-1 16,-2-1-1-16,-1-3 4 0,-7-3-2 0,-5-3 1 15,-8-3-2-15,-5-5-9 0,-7-3 0 16,-3-1-2-16,-1-2 2 0,-6 0 4 0,-8 2 4 16,-4 1-1-16,-6 0 2 0,-6 1-2 0,-5-2 2 15,-3 0 1-15,-2 1-1 0,-1-1 2 0,1 1-4 16,3-1-3-16,3 3-5 0,5-2-10 16,6 1-17-16,4 3-14 0,5-2-19 0,5 1-37 15,2 0-22-15,6 1-32 0,1-1-21 0,7 0-14 16,5-3-20-16,4-1-45 0,4-2-94 0,5-4-81 15,1-2-48-15,0 0-3 0,2-8 103 0,-4-4 251 16,1-2 134-16,-3-3 0 0,0-1 0 16,-2-4 0-16,-1 1 0 0,-1-2 0 0,-1-2 73 15,2 0 117-15,0 0 53 0,-4 0 50 0,2 0 38 16,-3 3 14-16,0 0-10 0,-2 3-47 16,0 2-53-16,-1 4-40 0,-2 1-39 0,-1 4-16 15,0 0-16-15,-4 3-15 0,1 4-19 0,-3-1-23 16,0 2-25-16,-2 0-21 0,0 0-16 0,0 5 0 15,1 3 2-15,0 1 4 0,1 2 6 16,0 3 5-16,-1 2 2 0,0 3 3 0,-1 1 3 16,0 2-3-16,0 2 2 0,0 2 5 0,0 1-2 15,-4 1 3-15,0 0 0 0,1-1-6 0,-4 3 1 16,3-4-2-16,-3 1-5 0,2-1-2 16,0-1-8-16,-2-1-2 0,1-1-2 0,-1 1-1 15,3-5 5-15,-2 4-2 0,2-4 2 0,-2 0-1 16,3-3-1-16,0-2 0 0,0-3-2 0,2-2 0 15,0-1 1-15,-1-2 1 0,1-3 1 0,-1-1 1 16,2-1 2-16,-2-1 1 0,2 0 3 16,0 0-1-16,0 0-1 0,0 0 2 0,0 0-3 15,0 0 1-15,0 0-2 0,0 0-2 0,0 0-7 16,0 0-6-16,0 0 0 0,0 0 0 0,0 0 0 16,0 0 0-16,0 0 0 0,0 0 0 15,0 0 0-15,0 0 0 0,0 0 0 0,0 0 0 16,0 0 0-16,0 0 0 0,0 0 0 0,0 0 0 15,0 0 0-15,0 0 0 0,0 0 0 0,0 0 0 16,0 0 0-16,0 0 0 0,0 0 0 16,0 0 0-16,0 0 0 0,0 0 0 0,0 0 0 15,0 0 0-15,0 0 0 0,0 0 0 0,0 0 0 16,0 0 0-16,0 0 0 0,0 0 0 16,0 0 0-16,0 0 0 0,0 0 0 0,0 0 0 15,0 0 0-15,0 0 0 0,2 0 0 0,-2 0 0 16,2 0 0-16,-1 0 0 0,1 0 0 0,0 3 0 15,7-1 0-15,2 2 0 0,7 1 0 16,6 0 0-16,13-1 0 0,7 3 0 0,14 1 0 0,6 0 0 16,12 3 0-16,5 0 0 0,3 1 0 15,0-1 0-15,1-4 0 0,-8-3 0 0,-7-2 0 16,-13-2 0-16,-15-6 0 0,-14-7 0 0,-13-6 0 16,-8-4-29-16,-7-4-89 0,-8-6-97 15,-12-1-163-15,0 7-376 0,8 10-1087 0</inkml:trace>
  <inkml:trace contextRef="#ctx0" brushRef="#br0" timeOffset="150454.8711">22857 9962 0 0,'0'0'0'0,"0"0"0"16,0 0 255-16,0 0 117 0,0 0-1 0,0 0-25 15,0 0-60-15,0 0-63 0,0 0-35 0,0 0-24 16,0 0-12-16,0 0-12 0,0 0-22 15,0 0-19-15,-6-22-19 0,6 22-19 0,0 0-17 16,0 0-13-16,0 0-7 0,0 0-8 0,0 0-3 16,-1 0-7-16,1 0-5 0,0 0-4 15,0 0-1-15,0 2 2 0,0-1 2 0,-1 1 4 16,1-2 4-16,0 2 3 0,0-2 5 0,0 0 4 16,0 2 6-16,0-2 6 0,0 0 6 0,0 0 5 15,0 0 3-15,0 0-1 0,0 0-3 0,0 0-3 16,0 0-6-16,0 0-4 0,0 0-5 15,0 0-4-15,0 0-5 0,0 0-2 0,0 0-4 16,0 0-2-16,0 0-1 0,0 0-3 0,0 0 3 16,0 0 0-16,0 0 0 0,0 0-1 0,0 0-1 15,0 0-1-15,0 0-1 0,0 0 4 0,0 0-1 16,0 0-1-16,0 0 0 0,0 0-2 16,0 0 1-16,0 0 3 0,0 0 1 0,0 0 2 15,0 0 1-15,0 0 0 0,0 0 1 0,0 0 2 16,0 0 3-16,0 0-1 0,0 0-1 15,0 0-4-15,0 0-2 0,0 0-2 0,0 0-2 16,0 0 4-16,0 0-6 0,0 0 2 0,0 0-4 16,0 0 0-16,0 0 1 0,-1 0 0 0,1-2 2 15,-1 2-6-15,0 0 1 0,-3 0-1 16,3 0-3-16,-1 0 2 0,-5 0-4 0,3 3 1 16,-4 2-1-16,-2 2 4 0,-2 3 4 0,-4 2 1 15,0 5 1-15,-3 3-1 0,-3 4-3 0,-3 6-1 16,1 2 1-16,1 6 1 0,-3 2-1 15,1 3 2-15,-1 2 1 0,4 0-6 0,2-1 3 16,1-2-2-16,6-1 0 0,-2-2 2 0,8-2-1 16,0-3 0-16,0 0-2 0,6-3 1 15,1-1 0-15,5-2-1 0,2 0 0 0,6-4 0 16,2 1 1-16,5-2 0 0,6-4 0 0,0 1 1 16,6-4-7-16,5-2 3 0,3-3-6 0,0-4-11 15,-1-3-4-15,0-2-15 0,-2-2-15 0,-2 0-22 16,-7-5-28-16,0-2-25 0,-7-5-27 0,-1-2-50 15,-2-5-122-15,-8 5-322 0,-3 4-669 0</inkml:trace>
  <inkml:trace contextRef="#ctx0" brushRef="#br0" timeOffset="151531.9856">22582 10566 0 0,'0'0'138'0,"0"0"180"16,0 0-111-16,0 0-50 0,0 0-25 0,0 0 23 16,0 0-1-16,0 0-10 0,0 0-21 0,127-48-27 15,-97 44-14-15,2-1-6 0,3-1 11 16,-1 1 15-16,-3-1 13 0,1-2 4 0,-2 0-13 0,-2-2-17 16,-6 1-19-16,-2-2-15 0,-3-1-4 15,-4-1-4-15,-2-2-1 0,-1 0 1 0,-2-2-5 16,-4 0-1-16,2 2-1 0,-4 1 6 0,-1 5 8 15,-1 1 0-15,0 2-6 0,0 5-14 16,0-1-14-16,0 2-14 0,0 0-6 0,0 0-8 16,1 0-10-16,-1 0-1 0,0 2-2 0,0 4 5 15,0 2 8-15,0 2 3 0,0 4 1 0,0 3 2 16,0 1-3-16,0 2 4 0,0 3 0 16,-1 3 2-16,0 1 2 0,1 1 0 0,0 0-1 15,0-1-2-15,0 1 2 0,2 2-2 0,6-5 5 16,-2 2 0-16,-1-3 1 0,3-4 4 15,-1-2-1-15,-2-4-2 0,0-1 1 0,-2-7-3 16,-2-1 1-16,-1-2 5 0,0-3 8 0,0 0 14 16,0 0 17-16,0 0 19 0,0 0 5 0,-2-3-7 15,-3-5-18-15,3-5-19 0,-4-1-14 0,-1-3-9 16,-1-4-1-16,-1-2-2 0,0-3-1 16,3-1 4-16,-2-1-3 0,1 0 4 0,2-1-1 15,0 0-1-15,3-1-1 0,1-3-2 0,1 2-2 16,0-1-1-16,3 0 0 0,6 0-3 0,1 1 1 15,0 3 2-15,6 1-2 0,-3 4 0 0,1 1-1 16,4 4-3-16,1 3-4 0,1 2 0 16,1 4 0-16,0 3-1 0,1 1 3 0,-1 3 1 15,4 2-1-15,-1 0 5 0,-2 0-2 0,2 5 0 16,-2 1 3-16,-1 2-4 0,-2 0 2 0,-3 1-2 16,0 2 0-16,-3 2 1 0,-4 1-2 15,0 2-2-15,-7 1-2 0,-1 1-3 0,-1 0 1 16,-2 4 2-16,-7-1 3 0,-2 1 1 0,-3 1 1 15,-4-2 4-15,-3 0-1 0,-5-2 5 16,3-4 1-16,-1 1 0 0,-2-4 1 0,2-1-3 16,2-2 1-16,3-1-2 0,2-4 2 0,4 2 0 15,2-1 0-15,3-2-1 0,2 0-1 0,4 0-2 16,2-3-1-16,0 2-3 0,0-2 0 16,1 1 3-16,3 1 0 0,0 1 6 0,3-1 3 15,3-1 5-15,1 1-1 0,4-2 2 0,4 0-3 16,2 0-5-16,6 0-1 0,-5 0-1 0,0-3 3 15,4-4 0-15,-2 1 0 0,2-3-1 0,-2-3-1 16,3 0 1-16,-2-1 2 0,1-2-1 0,-3-1-1 16,-2 1 3-16,0-1-1 0,-1-3 0 15,-3 2 1-15,-3 1 0 0,-4 3 1 0,-3 2 5 16,-4 1-4-16,-1 2-1 0,-2 0 2 0,0 2-7 16,0 0 3-16,-2 1-6 0,-1 2-2 15,-4 0-3-15,3 1-3 0,-3 2 2 0,-3 0 0 16,1 0 4-16,-1 3-3 0,-1 2 2 0,2 3-1 15,3 0 0-15,1 1 1 0,1 0-1 16,0 0-1-16,3 2 2 0,1 1-1 0,0 0 2 16,1 2 1-16,5 0 0 0,-2 2 1 0,3-2-3 15,0 2 2-15,-1 1 0 0,3 0 1 0,1 3 7 16,-1 3-6-16,1 0 1 0,-1 2-3 0,1 0-3 16,1 5 4-16,0 0-1 0,-2-1 4 15,2 1-1-15,-4-4-2 0,-2-3 0 0,0-2 0 16,-3-2-2-16,-1-4 3 0,-1 0-2 0,0-2 1 15,0-1 2-15,-3 1 0 0,-3-3 0 16,2 0 0-16,-3 1 3 0,-3-1-1 0,1 0 0 16,-4 0 0-16,-5-1-1 0,-2-3 2 0,0 0 0 15,-6 0 0-15,-3-3-5 0,-2 2-2 0,-4-4-2 16,2 2-12-16,-4-1-21 0,3 1-49 0,1 0-72 16,1 2-84-16,1-1-185 0,7-1-463 15,10 1-744-15</inkml:trace>
  <inkml:trace contextRef="#ctx0" brushRef="#br0" timeOffset="153318.3553">5635 15411 2476 0,'0'0'210'0,"0"0"-98"0,0 0-31 16,0 0-15-16,0 0 11 0,0 0 13 0,0 0-3 15,0 0-9-15,0 0-24 0,0 0-30 0,0 0-26 16,0 0-21-16,15-28 5 0,2 20 5 0,10-1 12 16,5-1 9-16,4-1-11 0,5 0-10 15,3 4-28-15,-1 0-39 0,6 3-48 0,-2-1-36 16,1 1-34-16,2-1-60 0,-1 2-112 0,0 0-214 15,-14 1-360-15,-10 2 421 0</inkml:trace>
  <inkml:trace contextRef="#ctx0" brushRef="#br0" timeOffset="153904.5342">6553 15115 2612 0,'0'0'182'0,"0"0"-87"0,0 0-44 16,0 0 3-16,0 0 28 0,0 0 27 0,0 0 6 15,0 0-13-15,0 0-27 0,5-160-25 0,-3 156-21 16,-2 1-15-16,1 1-7 0,-1 2-10 16,1 0-6-16,1 0-4 0,-1 6-6 0,3 5 6 15,-2 3 5-15,6 7 4 0,-2 5 9 0,0 8-4 16,1 6 3-16,-4 3 0 0,1 2-1 0,-1 0 0 16,-3 2-1-16,0-1 1 0,-3-4-2 15,-1-1 0-15,2-5-1 0,-2-5 0 0,0-3 0 16,3-7 1-16,-1-4 0 0,1-6-1 0,-1-5 1 15,2-3 0-15,0-3 3 0,0 0 5 0,0 0 7 16,0-3 5-16,2-3 3 0,0-7-3 16,-1-5-10-16,2-8-3 0,3-5-5 0,-3-4 2 15,4-4 1-15,-4-2 1 0,3-5-1 0,-3 0-3 16,-1-3 3-16,4-2-6 0,-4 1 1 16,0-1 1-16,4 0 0 0,-4 2 0 0,-2 1-2 15,2 12 1-15,-1 6-3 0,1 11 1 0,-2 8-2 16,2 7-3-16,-2 4-5 0,0 0-12 0,1 3-6 15,1 9 3-15,1 6 6 0,3 7 12 0,0 9 6 16,2 7 2-16,1 1 1 0,0 3-2 16,2-2 1-16,0 0-2 0,5-3-2 0,-3-1 1 15,1-3-2-15,2 0 0 0,1-6 0 0,1-2 0 16,0-3-1-16,0-6 1 0,3-2 2 0,-1-4-1 16,-1-4 2-16,1-4 0 0,-1-5 3 0,2 0 3 15,-1-8 4-15,-1-5 4 0,-2-4 2 16,1-2 0-16,-1-4-3 0,-3-2 2 0,1-2-1 15,-3-3 1-15,0-2 1 0,-3 0-2 0,-3-1-3 16,0 0 0-16,0-3-2 0,-3 2-3 16,-2-1 1-16,-1 1-6 0,0 4-3 0,0 1-4 15,0 8-9-15,0 5-6 0,0 7-18 0,0 6-39 16,0 3-79-16,1 1-44 0,5 12-36 0,0 4-66 16,6 4-140-16,-4-1-541 0,-1-8-180 0</inkml:trace>
  <inkml:trace contextRef="#ctx0" brushRef="#br0" timeOffset="154222.283">7799 14862 2638 0,'0'0'195'16,"0"0"-112"-16,0 0-49 0,0 0 40 15,0 0 45-15,-30-162 30 0,26 147-1 0,-2 3-49 16,-1 3-33-16,4 3-30 0,-2 3-13 0,-1 1-8 15,2 2-13-15,-3 5-5 0,-2 7-5 0,-4 7 2 16,-4 8 3-16,-1 5 1 0,0 6 4 0,-4 3-2 16,1 3 2-16,0 0 0 0,2 3 0 15,2-5-2-15,0 3 2 0,3-4-2 0,1 0-2 16,6 0-4-16,0-3 1 0,7-4-1 0,0-2-2 16,2-3 3-16,9-1-7 0,3-3-2 15,2-4 1-15,4-6 4 0,7-2 3 0,4-6 5 16,2-2 0-16,7-5-2 0,1 0-6 0,1-5-20 15,0-6-32-15,-2-1-62 0,-1-2-81 0,0-1-65 16,-7-3-138-16,-7 5-335 0,-10 4-885 0</inkml:trace>
  <inkml:trace contextRef="#ctx0" brushRef="#br0" timeOffset="155281.1809">8066 14876 2400 0,'0'0'145'0,"0"0"-41"16,0 0-18-16,0 0 41 0,0 0 38 0,-2-173 14 16,2 156-21-16,2 3-47 0,1 4-32 0,-2 4-24 15,-1 3-26-15,1 3-24 0,-1 0-20 0,1 6-4 16,1 8 6-16,4 9 8 0,-1 8 10 16,3 7 1-16,-1 8 0 0,0 5-4 0,2 2 0 15,1 1 1-15,-1-2-4 0,0-1 3 0,1-3 0 16,-3-4-2-16,-3-2 2 0,2-4-2 15,-2-3 2-15,-1-6-1 0,1-4 0 0,-2-7 1 16,-1-4-1-16,-1-5 2 0,1-4-2 0,-1-4 7 16,0-1 1-16,1 0 4 0,3 0 9 0,-1-6-1 15,0-3-4-15,4-6-1 0,3-5-11 16,1-5-4-16,0-1 0 0,5-3-2 0,-2-2-1 16,0 1 2-16,1-3 2 0,-2 3-4 0,2-3 4 15,-3 2-3-15,-1 4 0 0,-1 2 0 16,0 4 0-16,-2 4-2 0,-4 7-5 0,2 2-5 15,-4 3-6-15,0 5-5 0,0 0 2 0,4 3 3 16,-3 8 4-16,5 2 4 0,-3 3 1 16,2 4-2-16,3 2-2 0,-2-1-3 0,1 2-2 15,-3-1 0-15,4-2 3 0,-1-2 0 0,0 0 2 16,2-4 3-16,-2-2 1 0,1-1 3 0,1-4 0 16,-1-3 3-16,2-4 2 0,3 0 4 15,-2-1 7-15,5-9 1 0,0-4 6 0,-1-1 0 16,4-4 1-16,-2 0 1 0,1-3-2 0,-1-1 2 15,-4-2-1-15,0 0 2 0,-4-3 3 0,-2-1-1 16,-2-4-1-16,-2-2 1 0,-1 0-5 0,-1-1-5 16,-2 1-4-16,-1 1-3 0,0 2-5 0,0 3 2 15,-1 4-4-15,-2 4-5 0,0 6-5 16,2 4-17-16,-1 5-22 0,0 4-44 0,2 2-105 16,-1 0-60-16,-2 8-137 0,1 0-378 0,1-2-626 15</inkml:trace>
  <inkml:trace contextRef="#ctx0" brushRef="#br0" timeOffset="155465.0322">7565 15279 1413 0,'0'0'885'0,"0"0"-1063"0,0 0-127 15,0 0-10-15,0 0 62 0,0 0 139 0,162-124 51 16,-124 111-245-16,-13 5-454 0</inkml:trace>
  <inkml:trace contextRef="#ctx0" brushRef="#br0" timeOffset="156031.2086">8998 14717 1257 0,'0'0'164'16,"0"0"-151"-16,0 0-63 0,0 0 8 0,0 0 30 15,0 0 30-15,0 0-12 0,0 0-23 0,0 0-28 16,0 0-19-16,0 0-13 0,0 0-4 15,0 0 5-15,0 0 1 0,108-45 11 0,-103 47 14 16,1 1 19-16,-3-1 26 0,3-1 22 0,-3-1 27 16,0 0 33-16,2 0 34 0,-2 0 31 15,0 0 25-15,3 0 15 0,-3-1 6 0,3-2-3 16,-3 0-9-16,4 0-20 0,-3 0-18 0,2 0-16 16,-3 0-6-16,-1 0 1 0,2 1 2 0,-3 1 2 15,0 1-8-15,-1 0-11 0,0 0-15 0,0 0-19 16,-1 0-12-16,-4 0-11 0,1 3-8 0,-5 3-9 15,-3 2-8-15,-4 3-4 0,-2 5-3 16,0 1 1-16,-2 1-1 0,1 0-2 0,2 1 0 16,4-4-3-16,3 1-1 0,2-2-3 0,2-1-4 15,3-1-4-15,2 2-3 0,1 0-3 16,4 0 3-16,3 2 0 0,7-2 5 0,3 5 4 16,8 0 4-16,3-1 1 0,8 2-1 0,2-2 0 15,2 2-5-15,-1 1 0 0,-3-2-2 0,-2 1-1 16,-5 0-1-16,0 0-4 0,-8 1 0 15,-2-2 0-15,-2 1 0 0,-8-3 2 0,-4-2-2 16,-2 0 3-16,-3-1 1 0,-3-1 1 0,-7-1 3 16,-4 0 0-16,-6-1-1 0,-7 0-5 0,-2-1-7 15,-2-2-7-15,-1 0-11 0,-1-3-5 0,1-1-11 16,0-1-27-16,6 0-45 0,3-3-63 16,5 0-118-16,8 0-355 0,3 0-1028 0</inkml:trace>
  <inkml:trace contextRef="#ctx0" brushRef="#br0" timeOffset="156529.6519">10583 14160 1584 0,'0'0'317'16,"0"0"-76"-16,0 0-41 0,0 0 31 0,0 0 27 16,0 0-29-16,0 0-59 0,0 0-77 15,0 0-60-15,0 0-29 0,0 0-9 0,0 0-1 16,0 0 8-16,0 0 11 0,-31 60 4 0,17-1 3 15,-3 10-3-15,-3 6-2 0,-2 5 0 16,-4 3 0-16,0 1 1 0,-3 1-4 0,-1 0-3 16,0-1-4-16,-1-2 0 0,0-6-4 0,0-2-2 15,1-5-2-15,2-3-5 0,5-2-10 16,3-6-13-16,3-2-23 0,6-4-49 0,8-1-64 16,3-8-76-16,1-7-145 0,8-11-318 0,-5-11-586 0</inkml:trace>
  <inkml:trace contextRef="#ctx0" brushRef="#br0" timeOffset="156953.0512">10990 14913 1452 0,'0'0'313'0,"0"0"-69"0,95-158-74 16,-66 113 16-16,-5 12 46 0,-10 9 15 0,-4 7-30 16,-2 6-40-16,-6 5-50 0,-2 3-31 15,0 3-22-15,-1 0-20 0,-4 0-22 0,-2 8-17 16,-6 4-9-16,-5 7-7 0,-6 8 3 0,-7 7-2 15,-3 5 1-15,-3 6 1 0,1 1 0 0,-1 2 0 16,5 3-3-16,1-4 0 0,3-2 1 16,6-3-2-16,5 0-1 0,4-2-1 0,6-1-3 15,5-5-4-15,2 1-2 0,5-7-1 0,6 0-2 16,5-5 0-16,3-3 1 0,6-5-5 16,3-1 5-16,6-6 0 0,1-5 2 0,4-3 1 15,1-1-6-15,1-9-5 0,1-2-5 0,-2-2 0 16,-1-1 4-16,0-3 9 0,-5-1 4 0,-2 0 8 15,-1 1 3-15,-3 0 1 0,-4 1 0 0,1 0 4 16,-5 1-1-16,-4 3 3 0,-2 1 1 16,-4 2-1-16,-5 4 4 0,1 3 1 0,-5 2 1 15,-1 1-1-15,0 0-2 0,0 4 1 0,0 5 3 16,-1 4 3-16,-3 3-1 0,1 4-2 0,0 2-5 16,-1 0-4-16,2-1 0 0,1 0-4 0,-1 1 0 15,2-2-2-15,0 0-5 0,2-2-8 16,4-1-7-16,1-1-19 0,3-3-39 0,0-2-74 15,4-2-72-15,0-3-149 0,-4-3-504 0,-3-3-786 16</inkml:trace>
  <inkml:trace contextRef="#ctx0" brushRef="#br0" timeOffset="157131.2283">11682 14536 1607 0,'0'0'489'15,"0"0"-314"-15,0 0-78 0,0 0 2 0,0 0 27 16,0 0 6-16,0 0-29 0,0 0-56 16,0 0-63-16,0 0-29 0,0 0-14 0,0 0-8 15,0 0-24-15,0 0-95 0,-41-18-206 0,51 31-443 16,-3-3-349-16</inkml:trace>
  <inkml:trace contextRef="#ctx0" brushRef="#br0" timeOffset="157726.1784">11795 14829 2675 0,'0'0'139'16,"0"0"-8"-16,0 0 15 0,0 0 30 0,0 0 14 16,0 0-43-16,0 0-55 0,0 0-38 15,0 0-24-15,0 0-15 0,0 0-10 0,0 0-8 16,0 0-3-16,-20-133-2 0,24 142 3 0,1 5 3 15,0 6 3-15,0 6 2 0,1 8-1 0,-1 5 1 16,2 6-2-16,-3 3 0 0,0-2 1 16,0-2-4-16,-3 0 4 0,1-2-6 0,0-1-1 15,-1-2-1-15,0-6-3 0,2 0 2 0,-2-7 3 16,1-3 0-16,1-3 1 0,2-6 1 0,-5-3 0 16,2-5-1-16,-1-1 4 0,1-5-1 0,-1 0 4 15,0 0 7-15,2 0 0 0,-3-8 4 16,4-3-4-16,-2-3-5 0,2-4 0 0,1-4-3 15,0-1 2-15,1-3 0 0,-2-3-2 0,-1-2 1 16,1-1-3-16,-1-2-1 0,-2 0 0 0,0-1 0 16,2-2 1-16,-1 1 0 0,2-5 3 15,-3 7-4-15,1 3 0 0,0 4 1 0,0 8-3 16,1 5 1-16,-3 6-3 0,1 3-4 0,-1 5-8 16,3 0-4-16,-1 0 5 0,2 8 2 0,1 5 10 15,2 4 3-15,2 8-1 0,0 5 3 16,2 0 0-16,-2 4-4 0,1-1 0 0,1-2-1 15,1-1-1-15,2 0-1 0,1 0-1 0,5-4-5 16,-1-2-4-16,3-1 2 0,3-4-2 16,1-3 3-16,1-4-2 0,1-1 4 0,0-4 2 15,1-6 0-15,1-1 4 0,-3 0-1 0,-1-6-1 16,-1-5 4-16,-3-1-1 0,-3-5 4 0,-4-3 3 16,-1-2 0-16,-4-2 4 0,-4-3-2 0,-1-1 1 15,-4-1-2-15,-1-4 0 0,0 2 0 0,-3-5-6 16,-3-1-3-16,-2 0-10 0,0 0-5 15,0 4-7-15,-1 2-11 0,3 5-6 0,0 4-17 16,2 5-30-16,4 3-91 0,0 4-110 16,6 4-185-16,0 3-331 0,1 2-590 0</inkml:trace>
  <inkml:trace contextRef="#ctx0" brushRef="#br0" timeOffset="157999.2028">13198 14486 2880 0,'0'0'246'0,"0"0"-127"16,0 0-39-16,0 0 18 0,0 0 19 15,0 0-1-15,0 0-31 0,-121-124-37 0,107 122-25 16,-2 2-12-16,2 5-6 0,-1 8-5 0,-1 7-1 16,-2 6 2-16,-1 6-6 0,1 4 6 0,-1 3 0 15,1 5-3-15,0 1 3 0,-1 4-2 0,3-2 0 16,4 0-2-16,2 1-1 0,1-4 0 15,3 1-2-15,5-4 1 0,0-3-2 0,1-5-4 16,2-4-6-16,4-3-6 0,7-1-3 0,1-4-7 16,8-1-2-16,4-3-10 0,5-3-18 15,6-3-31-15,5-5-70 0,3-3-99 0,-8-3-375 0,-13 0-1116 16</inkml:trace>
  <inkml:trace contextRef="#ctx0" brushRef="#br0" timeOffset="158739.5052">12709 14772 2396 0,'0'0'114'0,"0"0"-61"0,0 0-13 0,0 0 6 16,0 0 4-16,0 0-2 0,0 0-14 0,0 0 5 15,0 0 5-15,0 0-1 0,0 0-9 0,0 0-12 16,148 45-7-16,-89-54-4 0,-2-3-4 15,2-1-1-15,-5-2 0 0,0-2-1 0,-8-1 5 16,-2-2 5-16,-6-2 8 0,-4 1 17 0,-7-1 21 16,-4 1 19-16,-4 1 18 0,-3 2 7 0,-6 2-1 15,-5 2-6-15,1 3-9 0,-5 4-12 0,-1 0-13 16,0 4-14-16,0 3-15 0,-1 0-15 16,-2 0-16-16,0 2-11 0,2 7-5 0,-1 5 0 15,1 6 5-15,0 7 5 0,-1 6 3 16,1 4 0-16,1 1-2 0,0 2-1 0,4 2 0 0,-1-1 2 15,5-1-1-15,-2-4 2 0,-1 0 0 16,0-6-5-16,0-5 4 0,-4-2-1 0,2-4 1 16,0-6 5-16,-2-2-5 0,-1-3 1 0,1-5-1 15,-1-2 0-15,1-1 5 0,-1 0 3 16,0 0 3-16,1 0 1 0,0-1 0 0,2-7-6 16,-2-3 0-16,1-2-1 0,0-6-5 0,-1-2 2 15,1-3-3-15,3-3-3 0,-3-4 4 16,1 0-1-16,2-5 0 0,-3-1 1 0,4 0-1 15,-2 2-2-15,-3 3 1 0,1 2 1 0,1 8 1 16,-1 6 1-16,-2 7-1 0,0 6-9 0,0 3-1 16,0 0-10-16,0 2-5 0,0 5 6 0,0 6 0 15,0 2 7-15,0 5 5 0,1 0-2 0,3 3 3 16,3-2-2-16,2-1 1 0,-1 0 0 16,2-3-1-16,3-2 1 0,-2-3 0 0,0-2 1 15,4-1 3-15,0-4 1 0,1-2 2 16,1-3-2-16,2 0 4 0,2-2-1 0,-1-6 2 0,2-2 6 15,3-3-6-15,-3-2-1 0,-1-2 2 16,0-1-2-16,-1-2 3 0,-2-1 1 0,-1-1 1 16,-2-3-2-16,-2 1 4 0,0-1 0 0,-4 2 2 15,0 0 3-15,-2 5-2 0,-2 3-1 0,-1 4-2 16,-3 4-4-16,-1 4 0 0,0 3-5 16,0 0-5-16,0 2-5 0,0 7-3 0,-1 5 0 15,1 6 5-15,0 7 7 0,0 6-1 0,2 3-4 16,7 3-5-16,1 1-14 0,1 0-11 15,7 0-20-15,-3-3-19 0,5-2-18 0,0-3-19 16,1-5-23-16,2-2-24 0,0-5-19 0,-2-1-22 16,0-4-70-16,-1-4-205 0,-8-4-412 0,-3-2-283 15</inkml:trace>
  <inkml:trace contextRef="#ctx0" brushRef="#br0" timeOffset="159193.5686">14373 14891 348 0,'0'0'738'0,"0"0"-172"0,0 0-130 16,0 0-70-16,71-184-44 0,-60 144-60 0,0-2-47 15,-2 1-50-15,-5 1-41 0,2 2-21 0,-4 4-13 16,-1 7-12-16,-1 6-12 0,0 6-9 16,0 6-18-16,-1 4-9 0,0 2-13 0,-1 3-11 15,-1 0-7-15,-1 3-7 0,1 6-1 0,-5 7 3 16,-2 7 6-16,-2 6 0 0,-3 6 0 16,1 5-2-16,2 0-1 0,-2 1 1 0,1 1 0 15,1-2 2-15,2 0-3 0,3-4 0 0,2 2 0 16,0-5-1-16,2-2 1 0,3-4-1 0,0-2-1 15,0-7-1-15,0-4-2 0,5-2 2 16,-1-4 1-16,-2-4 3 0,0-2 4 0,2-2 2 16,-2 0 5-16,-1-2 1 0,2-5-3 0,2-3-1 15,-2-6-1-15,4-6-2 0,-4-6 0 0,1 0 0 16,-1-5 0-16,-2 0 1 0,0-3 1 16,0 1-2-16,-1 0 0 0,0-2-2 0,1 0 1 15,2 0 0-15,0 0 1 0,0 2-3 0,2 0 0 16,0 4-1-16,2 5-5 0,-1 5 0 0,2 4-1 15,2 4-3-15,-1 4 0 0,0 3-2 16,2 4-4-16,-2 2 6 0,1 0 3 0,1 8 3 16,0 3 7-16,0 4-3 0,4 5 1 0,-1 3-1 15,-1 5 2-15,3 1-1 0,-2 3 0 0,2 1 1 16,-2 0-2-16,3 3 1 0,-2-1 0 0,2 0 0 16,-1 2 1-16,0 0-3 0,1 0 1 15,-4-2-1-15,4-1-4 0,-5-4-6 0,-1 1-19 16,-1-3-31-16,-3-4-45 0,-4 2-52 0,-3-2-109 15,0-6-287-15,0-8-1172 0</inkml:trace>
  <inkml:trace contextRef="#ctx0" brushRef="#br0" timeOffset="159365.2955">14261 14923 2621 0,'0'0'259'0,"0"0"-70"16,0 0-18-16,0 0-18 0,0 0-32 0,0 0-48 15,0 0-43-15,0 0-27 0,0 0-4 16,0 0 7-16,0 0-1 0,0 0 0 0,154-69-9 16,-85 66-15-16,5 0-21 0,3 0-55 0,5 1-126 15,-19 0-384-15,-21 1-1213 0</inkml:trace>
  <inkml:trace contextRef="#ctx0" brushRef="#br0" timeOffset="159773.8401">15677 14438 1440 0,'0'0'269'0,"0"0"-50"16,0 0-65-16,61-175 14 0,-42 141 45 0,-2 8 22 15,-3 8-26-15,-2 7-46 0,-2 3-51 16,3 5-48-16,-7 3-26 0,2 2-14 0,-1 9-3 15,-2 7-1-15,2 6 2 0,-4 9-1 0,2 5-2 16,-4 8-2-16,-1 2-4 0,0 3-1 0,0 1-5 16,-1 1-3-16,-2 0-1 0,1-3-7 15,1-1-4-15,0-2-14 0,0-2-29 0,0-1-49 16,-3-5-57-16,2-1-68 0,0-2-136 0,-2-13-332 16,0-7-554-16</inkml:trace>
  <inkml:trace contextRef="#ctx0" brushRef="#br0" timeOffset="160071.1483">15634 14720 1247 0,'0'0'332'0,"0"0"-135"0,0 0-103 16,0 0 1-16,0 0 26 0,0 0 6 0,0 0-23 16,95-167-30-16,-65 139-26 0,7-1-16 0,2 0-5 15,4-1-3-15,0-1 1 0,5 0 5 0,-1-1 1 16,-1-1 2-16,1-1-1 0,-4 3-7 15,-1 0-4-15,-3 2-3 0,-7 2-4 0,-2 5 8 16,-7 2 11-16,-5 4 20 0,-6 5 31 16,-4 5 29-16,-4 2 14 0,-4 2-11 0,0 2-32 15,0 0-41-15,-2 3-33 0,0 10-14 0,-2 5-1 16,-2 10 5-16,-1 5 4 0,1 6 1 0,-1 2 0 16,3 5-4-16,0 1 0 0,3 0 0 0,1 4-4 15,0-1 0-15,7 2-3 0,-3-1-6 16,4 0-16-16,3-2-40 0,-1-3-67 0,5-2-69 15,-3-3-114-15,-2-11-319 0,-3-10-790 0</inkml:trace>
  <inkml:trace contextRef="#ctx0" brushRef="#br0" timeOffset="160533.787">16784 14149 1710 0,'0'0'514'0,"0"0"-287"15,0 0-51-15,0 0-24 0,0 0 26 0,0 0-4 16,0 0-38-16,0 0-63 0,0 0-53 0,0 0-22 16,0 0-3-16,0 0 3 0,0 0 6 15,-131 58 2-15,116-8 0 0,-1 3 0 0,4 0-2 16,3 1-1-16,5-2-1 0,-2-1 0 0,5-4 0 16,0-1-2-16,1-3 1 0,0-3-2 0,1-3 2 15,1-7 0-15,3-2-2 0,-2-5 0 16,-1-6-2-16,2-7-1 0,-2-3 2 0,-1-6 4 15,0-1 10-15,-1 0 8 0,2-1 5 0,3-9-3 16,-1-4-5-16,1-8-7 0,0-6-3 0,3-2 2 16,1-4 0-16,-2-4-2 0,0-4 0 15,2-2-2-15,1-4 1 0,-1-1-1 0,-1-3 2 16,-1-1 1-16,1 0 0 0,1-4 1 0,0 1 0 16,0 3 0-16,-3 7 1 0,1 4 4 0,-1 9 4 15,-3 6 2-15,3 6 0 0,-2 6-4 0,-2 4-6 16,1 5-5-16,0 3-10 0,-2 3-9 15,1 0-3-15,-1 6 5 0,5 8 5 0,-2 7 9 16,4 8 4-16,-1 9-1 0,-2 6 1 0,4 5-1 16,0 3-3-16,1 2 0 0,0 2-1 0,3-1-2 15,2-2-1-15,0-1-3 0,3 0-1 16,1-1-13-16,-2-2-12 0,1-3-16 0,2-1-29 16,-4-4-37-16,-2-1-72 0,-1-3-92 0,-5-11-315 15,-2-9-835-15</inkml:trace>
  <inkml:trace contextRef="#ctx0" brushRef="#br0" timeOffset="160991.1778">16583 14504 1982 0,'0'0'182'16,"0"0"-94"-16,0 0-51 0,0 0 14 0,0 0 44 15,0 0 28-15,0 0 3 0,118-146-16 0,-95 134-25 16,4 0-12-16,1-2 1 0,2 1 6 0,2-1 2 16,2 0-1-16,2-3-10 0,0 0-11 0,4-2-9 15,0-2-8-15,0-1-6 0,-1 1-3 16,-2-1 0-16,-4 4-2 0,-6 1 4 0,-9 5 1 16,-1 2-2-16,-7 4 2 0,-5 3 2 0,-1 0-2 15,-3 1 3-15,-1 2-2 0,0 0-6 0,0 0-6 16,0 0-10-16,0 0-9 0,0 0-6 0,-1 0-1 15,0 0-2-15,-1 0-1 0,1 2-1 16,-1 4-5-16,2 2 6 0,-1 4 2 0,0 5 2 16,-1 7 3-16,-2 1-2 0,1 9 0 0,-3 4 0 15,0 4-1-15,-2 5 2 0,4 2 0 16,-3 2-1-16,2 0 3 0,0-2-3 0,2 0-1 16,2-3 1-16,1-1-1 0,0-6 0 0,3 0 0 15,3-5-1-15,0-3-2 0,3-3 2 16,0-1-1-16,3-3 2 0,-1-4 2 0,5-2-4 15,-2-1-1-15,6-6 0 0,0-1-1 0,2-3 1 16,4-4-5-16,-2-1-9 0,0-2-22 0,-1-2-31 16,-1-7-39-16,-2-3-53 0,-2-4-109 0,-2-6-159 15,-2 6-586-15,-9 4-751 0</inkml:trace>
  <inkml:trace contextRef="#ctx0" brushRef="#br0" timeOffset="161287.4796">17921 13914 2061 0,'0'0'460'0,"0"0"-189"16,0 0-82-16,0 0-31 0,0 0-18 0,0 0-23 15,0 0-36-15,0 0-34 0,0 0-12 0,0 0-3 16,0 0-1-16,0 0 4 0,0 0-3 16,0 0-2-16,-101 155-3 0,84-114-6 0,3 1-1 15,-1 5-4-15,0-1 1 0,3 4-3 0,1 0-4 16,2-2-3-16,0 2-6 0,7-1 3 15,2-3 0-15,0-3 2 0,5-2 3 0,5-4 2 16,4-2 2-16,0-2 3 0,5-3 2 0,2-2 5 16,6-5 2-16,3-4 1 0,3-5-3 0,5-4-3 15,4-6-6-15,4-2-5 0,3-2 0 16,1-2-6-16,1-7-3 0,-2-3-6 0,-1-5-20 16,-4-3-30-16,-2-1-44 0,-4-5-65 0,-2-4-137 15,-9 9-405-15,-10 5-1156 0</inkml:trace>
  <inkml:trace contextRef="#ctx0" brushRef="#br0" timeOffset="161732.3429">18537 13997 3211 0,'0'0'111'0,"0"0"-36"0,0 0-17 16,0 0 19-16,0 0 19 0,0 0 5 0,0 0-20 16,0 0-16-16,0 0-17 0,0 0-11 0,0 0-8 15,0 0-10-15,0 0-5 0,0 0-10 0,-8-25-2 16,6 25-5-16,-2 1-1 0,1 5 2 16,-3 2-2-16,0 4 4 0,-3 3-1 0,-2 4 0 15,1 3 1-15,1 0-1 0,-1 1-1 0,6 1 3 16,0 0-4-16,2 0-1 0,2 3 0 0,0-2-1 15,4 3 2-15,5 0-1 0,6 4 2 16,4 4-2-16,4 0 1 0,6 4 3 0,4 0-2 16,5 2 4-16,1-1-2 0,3 1 0 0,1-1-2 15,-2-2 3-15,-1-1 0 0,-5-3 1 0,-3-1-2 16,-8-5 0-16,-6-3 0 0,-6-5-2 0,-5-2 4 16,-4-7-2-16,-3-1-2 0,0-2 4 15,-7 0-1-15,-6 0 1 0,-6 1 1 0,-5-3 0 16,-7-4-1-16,-8-1 1 0,-6-2 1 0,-5-3-4 15,-3-10-2-15,-3 3 0 0,-3-4-12 16,-1-1-12-16,0-1-21 0,2 1-27 0,3-1-30 16,3 4-50-16,4 2-106 0,15 4-190 0,11 3-974 0</inkml:trace>
  <inkml:trace contextRef="#ctx0" brushRef="#br0" timeOffset="251495.797">8558 1932 1343 0,'0'0'1055'0,"0"0"-954"15,0 0-51-15,0 0-48 0,0 0-8 0,0 0 20 16,0 0 21-16,0 0 14 0,0 0 8 0,121-91-4 16,-94 83-8-16,7 1-10 0,-1 0-10 15,0 3-1-15,5-1-3 0,0 2 1 0,3-2 0 0,-2 1-4 16,-1-1-1-16,2-1-3 0,-2 0-1 16,-5-1-5-16,2 0-2 0,-6 1-3 0,-2 0-2 15,-3 1 3-15,-6 1 0 0,1 1 0 0,-9-2-1 16,-1 3-1-16,0 1-2 0,-7-1-1 0,-1 2-1 15,-1 0 2-15,0 0-1 0,0 0 0 16,0 0-5-16,0 0-11 0,0 0-21 0,0 0-27 16,0 0-26-16,0 0-41 0,0 0-73 0,0 2-79 15,0 1-197-15,0 0-360 0,0 0-38 0</inkml:trace>
  <inkml:trace contextRef="#ctx0" brushRef="#br0" timeOffset="251684.3889">9652 1250 1433 0,'0'0'591'0,"0"0"-594"0,0 0-56 0,0 0-69 16,0 0-129-16,0 0-417 0,0 0-229 0</inkml:trace>
  <inkml:trace contextRef="#ctx0" brushRef="#br0" timeOffset="252410.8017">9640 1390 1599 0,'0'0'131'0,"0"0"15"0,0 0 18 16,0 0-7-16,0 0 16 0,0 0 17 0,0 0-5 15,0 0-10-15,0 0-42 0,0 0-37 0,0 0-38 16,0 0-40-16,0 0-16 0,0 0-32 16,-43-126-22-16,43 132-4 0,1 8 13 0,3 6 32 15,2 10 26-15,3 9 7 0,2 7-6 0,0 5-6 16,-1 1-5-16,4 3-2 0,-2-1-1 0,0-4-4 15,-2-2 0-15,0-3 0 0,1-4-2 0,-1-3 4 16,1-4 0-16,0-3 1 0,-1-6 3 16,-1-3-5-16,-2-3 3 0,-1-7 0 0,0-1-5 15,-3-6 5-15,-2 0 1 0,1-3 6 0,-1-2 16 16,1 0 15-16,-2 0 20 0,1 0 12 0,-1 0 8 16,1-2-6-16,0-1-13 0,0-1-9 15,-1-5-12-15,5-7-13 0,1-5-5 0,0-8-11 16,1-7-8-16,2-3-1 0,0-2 0 0,1-3-2 15,2-4-1-15,1-1 0 0,-1-1-2 16,1-4-1-16,-2 3-6 0,3 4 3 0,-3 4 0 16,-4 9 1-16,0 6 4 0,-4 10-11 0,0 5-9 15,-1 6-23-15,-2 3-12 0,1 3-43 0,1 1-82 16,-2 0-29-16,6 5-24 0,-2 5 8 16,4 6 31-16,1 2-47 0,2 4-87 0,1 1-155 15,-3-5-209-15,-1-5 87 0</inkml:trace>
  <inkml:trace contextRef="#ctx0" brushRef="#br0" timeOffset="252752.4036">10495 1367 1134 0,'0'0'317'0,"0"0"-129"16,0 0-45-16,0 0 16 0,0 0 26 15,25-169 6-15,-25 145-16 0,0 5-27 0,0 0-16 16,-6 4-12-16,3 2-14 0,-2 3-17 0,1 3-17 15,1 0-19-15,-3 4-22 0,4 2-12 0,-1 1-14 16,-3 0-12-16,-1 8-11 0,-2 5-3 16,-3 7 0-16,-3 8 5 0,-4 5 8 0,-1 7 6 15,-3 3 3-15,1 2 0 0,-3 2 0 0,4 1 0 16,-1 1 1-16,0 0 1 0,1 1 2 16,-1-1 1-16,4-4-3 0,2-3-3 0,4-2-2 15,3-3-2-15,5-2 2 0,1-1-1 0,3-2-1 16,1-1-7-16,7-2-2 0,3-2 2 0,4 0-4 15,2-4 9-15,4-1 2 0,2-2 2 0,2-1 5 16,3-2-11-16,0-2-9 0,2-1-9 0,-2-5-15 16,0-1-23-16,-1-4-39 0,0 0-55 15,-4-3-95-15,-2-1-250 0,-7 0-546 0,-6 0 148 0</inkml:trace>
  <inkml:trace contextRef="#ctx0" brushRef="#br0" timeOffset="253353.1558">10283 1844 747 0,'0'0'212'0,"0"0"-80"16,0 0-74-16,0 0-19 0,0 0 7 0,0 0-5 16,0 0-6-16,0 0-12 0,0 0 13 15,147-89-8-15,-106 69 0 0,3-3 16 0,4 0-15 16,3-2 2-16,0 0 3 0,-1-2-2 0,-3-2-3 15,-3 0-5-15,-5 0-7 0,-4-1-1 0,-3 2-1 16,-5 0 3-16,-4 3 5 0,-5 6 5 16,-6 5 17-16,-4 3 33 0,-5 5 42 0,0 2 42 15,-3 4 17-15,0 0-21 0,0 0-38 0,0 0-44 16,-3 0-37-16,-1 5-15 0,-2 4-10 0,-4 4 0 16,-4 3 4-16,1 6-1 0,-5 4 0 15,1 3 0-15,0 2-3 0,2 4 1 0,0 0-3 16,1 6-1-16,1 0 0 0,1 2 0 0,3 1-3 15,-1 1-3-15,4-4 0 0,2-1-8 0,3-1 1 16,1-6 3-16,0 1-4 0,5-1 7 0,2-2-6 16,4-1-4-16,1-5 1 0,1-4 1 15,1-4 9-15,0-3 7 0,3-4 2 0,-1-3-1 16,-1 0-2-16,3-3 3 0,0-2 3 0,-1-2 4 16,-1 0-2-16,-1-6-2 0,0-2 1 15,0-2-1-15,-3-3 5 0,2-4-1 0,0-4-2 16,0-3-1-16,0-6-2 0,-2-1 2 0,3-2 6 15,-3-1-6-15,-1-1 4 0,1-1-1 0,-1 1 1 16,-1 3 5-16,-2 2 2 0,-1 9 6 16,-3 4 13-16,-1 8 7 0,-2 4 4 0,-1 4-8 15,0 1-21-15,0 0-19 0,0 0-14 0,0 1-12 16,-2 4-7-16,0 4 9 0,1 5 5 0,-2 6 8 16,0 4 8-16,2 4-3 0,-2 4-2 15,1 2 0-15,1 3 0 0,-1 1-3 0,1 2 1 16,1 0-1-16,0 0-4 0,0 0 4 0,0-2-6 15,0-1-2-15,3-3-4 0,-1-3-32 16,0-3-28-16,1-3-39 0,2 3-41 0,-3 0-93 0,2-1-109 16,-1-7-273-16,-2-6-678 0</inkml:trace>
  <inkml:trace contextRef="#ctx0" brushRef="#br0" timeOffset="253753.1396">9100 2567 2597 0,'0'0'171'16,"-121"12"-56"-16,59-6-82 0,8 2-5 0,17-2 45 15,13-3 33-15,7 0 13 0,13-3-17 0,2 2-60 16,2-2-58-16,7 0-9 0,9 0 7 0,8 0 22 16,9 0 35-16,15-3-1 0,14-7 5 15,17-5-1-15,11-4 0 0,12 0-7 0,9-4-7 16,7-1-4-16,8 0-7 0,3 0-2 16,5 0-4-16,-1 1-2 0,2 1-1 0,-2-2-1 0,1 3-3 15,-4 0-1-15,-1 2-2 0,-9 4 2 0,-10 2-1 16,-6 4-2-16,-12 1-3 0,-14 2-6 15,-11 2-7-15,-13 1-10 0,-14 0-11 0,-11 1-11 16,-13 1-8-16,-9 1-24 0,-7 0-11 0,-4-2-33 16,-13 2-47-16,-7 0-33 0,-14 0-90 15,-8 3-107-15,-13 2-185 0,12 0-223 0,13-1 62 0</inkml:trace>
  <inkml:trace contextRef="#ctx0" brushRef="#br0" timeOffset="254040.687">9202 2488 901 0,'0'0'886'0,"-133"36"-556"16,69-14-149-16,16 2-125 0,18-3-54 0,16-2-15 16,8-4 7-16,5-1 18 0,1-3 39 15,7-2 63-15,6 0 43 0,7-1 19 0,10-2-6 16,10 0-47-16,10-4-32 0,12-2-12 0,12 0-9 16,13-6-2-16,9-5-9 0,7-2-11 0,9 1-3 15,6 0-5-15,1-1-6 0,4 3-4 0,0-1-8 16,0 3-9-16,-1 2-4 0,-5 2-5 15,-3-1 2-15,-6-1-1 0,-5 1 1 0,-7-3 1 16,-7 2-4-16,-10 0-1 0,-7-1 0 0,-7-1 0 16,-11-1-4-16,-6 0-2 0,-9-1-6 0,-7 1-8 15,-8 0-5-15,-4-1-8 0,-10 3-6 16,-1 0-9-16,-5-4-21 0,-1 0-34 0,-3-1-48 16,0-4-53-16,-7 1-53 0,-2 0-107 0,-5-1-286 15,2 4-436-15,3 3 338 0</inkml:trace>
  <inkml:trace contextRef="#ctx0" brushRef="#br0" timeOffset="255236.1645">12694 1387 1353 0,'0'0'224'16,"0"0"-59"-16,0 0-68 0,0 0-48 0,0 0 31 15,2-158 48-15,-2 137 32 0,-2 4 10 16,-3 3-27-16,1 3-41 0,-2-2-37 0,1 4-20 16,-2 0-14-16,-1 1-8 0,-1 2-8 0,-2 1-6 15,-1 2-5-15,-6 3-8 0,-2 3-2 16,-6 11-4-16,-5 8-1 0,-5 8 3 0,-6 10-1 15,1 6 5-15,-4 8 2 0,0 6 2 0,4 4 3 16,-1 2 5-16,4 0 1 0,6 2 1 0,6-6 1 16,6-1-12-16,5-4-4 0,9-4-6 0,3 0-8 15,3-4 8-15,6-4 5 0,6 2 1 16,2-8 6-16,5-1-1 0,2-7-9 0,3-1 5 16,1-5 2-16,2-8-1 0,2-3 11 0,5-6 5 15,0-5 5-15,4-3 3 0,2-6 8 0,2-9 2 16,-2-5 4-16,1-6 10 0,0-4 6 15,-4-1-4-15,-2-8 0 0,0-4-9 0,-5-3-9 16,-3-5-1-16,-2-1-8 0,-6-3-1 0,0-4-4 16,-4 0-5-16,-4-3-3 0,-4 3 1 0,-3-5-3 15,-3 5-5-15,-1 0 7 0,-1 7-2 0,-5 7 5 16,-3 11 3-16,-3 7-4 0,-1 6-5 16,-1 6-4-16,-2 2 0 0,-1 7-4 0,-2 5-1 15,-1 1-1-15,0 6-3 0,-2 9-3 0,1 5 2 16,0 5-2-16,2 6 2 0,0 3 2 15,3 8-1-15,2 2 2 0,3 4-3 0,4 1 2 16,0 3-1-16,5-4 3 0,2 0-4 0,1-4 1 16,8-1 3-16,1-2-1 0,1-3 7 0,4-5-5 15,0-2-4-15,4-4 0 0,1-1 5 16,0-1 3-16,3-2 7 0,3-5 1 0,0-2-6 16,3-5 3-16,1-5 4 0,0-6 0 0,1 0 9 15,1-11 5-15,3-1-1 0,-1-6 0 0,-1-2 1 16,3-1-4-16,-3-3-2 0,-1-4 2 0,2-1-3 15,-4-2 1-15,-3-1 0 0,-3 0 1 16,-3 1 3-16,-6 2 2 0,-5 4 2 0,0 3 2 16,-7 6 4-16,2 4 6 0,-4 2 8 0,-1 6 0 15,0 1-5-15,0 3-10 0,0 0-14 0,0 0-14 16,-1 0-11-16,-1 4-10 0,-1 6 0 16,1 4 7-16,0 7 6 0,-2 5 8 0,-1 6 1 15,1 2 0-15,0 3-3 0,3-2 2 0,0-1-3 16,1 1 2-16,0-1 0 0,0-1-5 0,1 0 2 15,3-4-3-15,0-3-2 0,0-4-4 16,1-4-7-16,-3-2-19 0,1 0-27 0,2-2-41 16,-3 0-69-16,1-3-69 0,0-3-202 0,0-4-693 15,-2-1-273-15</inkml:trace>
  <inkml:trace contextRef="#ctx0" brushRef="#br0" timeOffset="255405.9807">13363 1229 2216 0,'0'0'264'0,"0"0"-206"0,0 0-47 0,0 0-18 15,0 0 0-15,0 0-5 0,0 0-21 0,0 0-16 16,0 0-16-16,0 0-13 0,0 0-19 0,0 0-45 16,0 0-205-16,105-71-280 0,-91 74-353 0</inkml:trace>
  <inkml:trace contextRef="#ctx0" brushRef="#br0" timeOffset="255720.1462">13906 1196 807 0,'0'0'900'16,"0"0"-400"-16,0 0-235 0,0 0-105 0,0 0-39 15,0 0-28-15,0 0-26 0,0 0-25 0,0 0-10 16,0 0 20-16,0 0 26 0,0 0 19 16,0 0-1-16,-75 183-28 0,60-136-25 0,3 3-14 15,-1 0-9-15,1 1 0 0,0-2-2 0,2-1 1 16,0-4 4-16,2-1 1 0,-1-3-1 0,1-2 4 15,0-4 1-15,0-3-2 0,4-5 2 0,-1-5-6 16,2-2 0-16,2-2 1 0,0-3-5 0,1-1 1 16,0-2 1-16,0 1-3 0,0-1-1 15,2 0-1-15,0 0-1 0,5 1 0 0,1-2-3 16,0 1 1-16,3-2-1 0,3 1 4 0,4-3-1 16,4 0-2-16,2-3 0 0,8-1-8 15,5-1 5-15,2-2-5 0,2 0-2 0,2-2 2 16,-2-1-8-16,-1 0-6 0,0 0-14 0,-7 1-22 15,-3 1-37-15,-3-1-41 0,-7 2-42 0,-3-1-71 16,-4-1-68-16,-3-1-162 0,-3 0-615 16,-3 2-386-16</inkml:trace>
  <inkml:trace contextRef="#ctx0" brushRef="#br0" timeOffset="255899.0425">14505 1957 3202 0,'0'0'249'15,"0"0"-126"-15,0 0-38 0,0 0-4 0,0 0 11 16,0 0 1-16,0 0-15 0,0 0-17 16,0 0-30-16,0 0-31 0,0 0 0 0,0 0 0 15,0 0 0-15,0 0 0 0,-8-18 0 0,8 18 0 16,0 0-8-16,1 0-84 0,2 0-73 0,1 0-101 16,-2 1-227-16,0 2-1354 0</inkml:trace>
  <inkml:trace contextRef="#ctx0" brushRef="#br0" timeOffset="264372.5884">15420 5242 51 0,'0'0'522'0,"0"0"-253"0,0 0-11 16,0 0-33-16,0 0 5 0,0 0 6 0,0 0-26 15,0 0-84-15,0 0-41 0,0 0-32 0,-141-99-18 16,117 113-3-16,-4 5-1 0,0 3 4 15,-1 5 10-15,2 4 1 0,-3 3 1 0,1 4-8 16,1 3-13-16,0 5-6 0,5 0-5 0,2 2 0 16,2-2-2-16,5-2-6 0,4-1-1 15,3-3-6-15,3-3-6 0,2-2 3 0,2-4-1 16,0-1 0-16,6-6 2 0,2-3 1 0,3-2 2 16,0-4 5-16,2-1 1 0,5-5 5 0,0-4 5 15,3-4 3-15,1-1 6 0,4-1 2 0,-1-7 5 16,1-4 4-16,-2-3 4 0,2-2-4 15,-2-4 2-15,-3 0-6 0,0 1-5 0,-1 2-1 16,-4 2-5-16,-3 4-4 0,-4 4 3 0,-5 3 0 16,0 5 7-16,-4 0 2 0,0 0-9 0,0 2-17 15,0 10 0-15,0 7-1 0,0 7 3 0,-3 8 9 16,1 4-6-16,1 4-3 0,-1 1 3 16,0 0 0-16,-2 2-3 0,3-3 0 0,0-2-3 15,1-2 0-15,0 0-2 0,0-2 2 0,0-2-1 16,1-2 0-16,1-1 0 0,3-2-2 15,-3-1 1-15,1-4-2 0,3-1-1 0,-3-3-2 16,3-3-3-16,-3-3-13 0,-1-2-38 0,4-3-61 16,-4-1-54-16,3-4-87 0,-1-2-95 0,0-2-182 15,2 0-374-15,-4-3 54 0</inkml:trace>
  <inkml:trace contextRef="#ctx0" brushRef="#br0" timeOffset="264604.1337">15601 5799 2569 0,'0'0'198'0,"0"0"-60"15,0 0-43-15,0 0 13 0,0 0 17 0,0 0 4 16,0 0-38-16,0 0-38 0,0 0-32 16,0 0-21-16,0 0-9 0,0 0 2 0,0 0 3 15,0 0 5-15,4 57 2 0,-3-37 0 0,3 0-2 16,-2 1 1-16,0-1 0 0,-1 0-9 0,1 0-3 15,1-2-11-15,-1 1-23 0,-1-1-31 16,0 1-46-16,-1-4-51 0,0-1-44 0,0-3-88 16,0-4-188-16,0-2-311 0,0-2-448 0</inkml:trace>
  <inkml:trace contextRef="#ctx0" brushRef="#br0" timeOffset="264763.0959">15625 5699 0 0,'0'0'402'0,"0"0"23"0,0 0-140 15,22-185 17-15,-14 148 25 0,-2 7-50 0,-1 6-55 16,-3 1-67-16,3 6-62 0,-3 2-45 0,4 1-28 16,-3 2-16-16,0 1-6 0,3 2-13 15,-3 1-13-15,3 0-18 0,-2 2-34 0,5 0-69 0,1 3-153 16,0 0-254-16,-2 2-352 0,-4 1 434 0</inkml:trace>
  <inkml:trace contextRef="#ctx0" brushRef="#br0" timeOffset="265149.5225">15919 5460 0 0,'0'0'409'16,"0"0"216"-16,0 0-39 0,0 0-114 0,0 0-58 15,0 0-93-15,0 0-99 0,0 0-65 0,0 0-57 16,0 0-37-16,0 0-19 0,0 0-6 16,0 0-3-16,39-95-10 0,-32 79-5 0,-1-2-7 15,1-1-6-15,-2 2 3 0,2 1 1 0,-5-1 2 16,3 0 3-16,-2 0 1 0,-2-1 2 15,-1 1 0-15,0-2 1 0,0 1-1 0,-5 1-2 16,-1 0 0-16,3 5-2 0,-4 1 2 0,5 3 2 16,-4 4-2-16,5 1 1 0,0 3-7 0,0 0-6 15,-1 0-6-15,2 1-12 0,-1 5-5 0,0 7 0 16,-3 5 4-16,2 9 3 0,-2 11 11 16,-1 4 2-16,2 9-2 0,-2 6 5 0,3 6-3 15,1 4-1-15,-1 2 1 0,1 0-3 0,0-1 2 16,-2 1 0-16,3-1 1 0,0-1 2 0,0-1-1 15,0-1 0-15,0-3-1 0,0-4-1 16,0-6 1-16,0-7-2 0,0 0 0 0,0-5-2 16,0 0-2-16,-1-5-2 0,0-1-8 0,-1-2-11 15,-1-3-20-15,-3 1-23 0,3-3-27 0,-3-2-42 16,-3-2-54-16,5-5-57 0,-4-3-104 0,3-4-272 16,-1-3-438-16,2-3 149 0</inkml:trace>
  <inkml:trace contextRef="#ctx0" brushRef="#br0" timeOffset="265672.9448">15867 5957 729 0,'0'0'386'0,"0"0"-46"0,0 0-38 0,0 0-11 16,0 0-22-16,0 0-77 0,0 0-99 16,0 0-52-16,0 0-27 0,0 0-7 0,0 0 2 15,0 0-1-15,0 0 2 0,0 0-7 0,89-109-7 16,-67 96 4-16,1 0 1 0,-1-2 2 0,5-1 2 16,-3-1-10-16,3-1-11 0,-4 0-18 15,1 1-32-15,-6-3-46 0,-1 1-74 0,-4-2-79 16,-3-1-67-16,-3-2 54 0,1 0 33 0,-5-4 36 15,-2 0 89-15,0-1 7 0,0-2 64 0,-1 2 85 16,3-2 38-16,-3-1 32 0,1 3 22 16,0 0 25-16,1 1 14 0,-1 2 29 0,2 3 24 15,0 0 5-15,-1 3 4 0,1 2-30 0,-2 4-34 16,3 1-14-16,-3 4-2 0,-1 3-5 0,1 1-1 16,-1 4-13-16,0 0-28 0,0 1-22 15,0 0-20-15,0 0-18 0,0 0-16 0,0 0-12 16,0 4-14-16,0 2-7 0,0 6 0 15,0 5 6-15,0 11 8 0,0 6 6 0,0 7 0 0,2 5 0 16,0 6-1-16,3 5-2 0,-2 2 3 16,4 0-4-16,-2-1 0 0,3 1-1 0,-1-4-5 15,-2-3 1-15,3-4 0 0,0-3-1 0,-4-4-2 16,3-4-3-16,-4-2-7 0,3-4-11 0,-4-2-20 16,0-3-39-16,3-3-48 0,-4-4-55 15,-1-2-59-15,0-4-79 0,0-2-185 0,-1-5-232 16,-4-1-437-16</inkml:trace>
  <inkml:trace contextRef="#ctx0" brushRef="#br0" timeOffset="265841.7357">16154 5948 591 0,'0'0'683'15,"0"0"-170"-15,0 0-229 0,0 0-68 0,0 0-3 16,0 0-9-16,0 0-12 0,0 0-31 0,0 0-34 16,0 0-39-16,0 0-38 0,0 0-21 15,0 0-16-15,0 0-6 0,-42-166-3 0,54 154 0 16,4-1-7-16,4 0 0 0,1-2 1 0,3 1-3 15,5-3-6-15,2-1-25 0,0 1-69 16,4-4-81-16,-2 0-91 0,-10 4-415 0,-4 7-986 0</inkml:trace>
  <inkml:trace contextRef="#ctx0" brushRef="#br0" timeOffset="268257.7755">17748 4800 42 0,'0'0'168'16,"0"0"-8"-16,0 0 66 0,0 0 53 0,0 0 74 16,0 0 13-16,0 0-72 0,0 0-70 0,0 0-73 15,0 0-53-15,0 0-27 0,0 0-21 0,-98-130-24 16,82 130-20-16,-3 1-7 0,-1 10-2 15,-2 4 5-15,-5 8 2 0,1 6 3 0,-3 9-2 0,-1 6 1 16,0 5-1-16,-1 6 3 0,-1 4 0 16,-1 7-3-16,3-1 0 0,2 3 2 0,1-4-3 15,7-3-1-15,5-1-4 0,1 1 2 0,8-8 3 16,1-1-2-16,5-4 2 0,0-2-6 16,7-5 3-16,4-1 6 0,1-5-3 0,7-2 8 15,1-5-4-15,2-6 3 0,6-2 4 0,1-4-1 16,3-7 2-16,-1-4 3 0,1-5 1 0,4 0-1 15,-1-8-1-15,3-6-4 0,-1-5-1 16,0-2 0-16,1-5-1 0,-2-3-3 0,1-3 0 16,-2-5 1-16,-1 0 3 0,-3-3 1 0,-2-3-2 15,-4-2-4-15,-5-2-2 0,0 0 0 16,-5-1 1-16,-3 3 1 0,-6 4 2 0,-1 4 1 0,-5 5 4 16,0 4 1-16,-2 8 7 0,-5 5 3 15,-1 4 1-15,-1 3-1 0,0 5-7 0,-1 2-6 16,-1 1-13-16,-1 3-9 0,-2 9-6 0,-1 7-4 15,-2 2 4-15,0 5 4 0,-2 5 2 16,5 2 0-16,-2 1 0 0,4 3-1 0,2 2-1 16,1-2 2-16,2-2-1 0,3 0 0 0,2-1-2 15,2-3 2-15,0-4-2 0,3-4 2 0,3-1 6 16,1-4-1-16,3-3 3 0,0-2 5 0,1-6-1 16,3-1 3-16,-2-2 3 0,3-4 3 15,-1 0 3-15,2-5 1 0,-1-4-2 0,1-4-2 16,-1-2 1-16,1-2-2 0,-1-4-2 0,2-1-2 15,-3-4-5-15,1 0 1 0,-1-3 0 16,-1-2-5-16,-3-3 0 0,2 1-10 0,-1-4-9 16,-1 2-6-16,-1 1-7 0,0 1 2 0,-1 8 2 15,-3 1 4-15,1 4-5 0,-2 4 1 0,1-1-8 16,1 3-17-16,0 3-19 0,-1 0-16 16,0 3-7-16,1 2 11 0,1 2 21 0,-1 1 15 15,1-1 16-15,-3 1 12 0,4-2 10 0,-2 2 10 16,-1-2 8-16,-1 0 6 0,1-1 3 0,-2 2 4 15,2-3 6-15,-2 3 6 0,-1-1 4 16,2 0 6-16,0 1 6 0,-2 1 5 0,-1 0 5 0,2 0 5 16,-1 1 2-16,-1 0-4 0,-1 2-4 15,1 0-11-15,-1 0-11 0,0 0-10 0,0 0-15 16,0 0-12-16,0 4-14 0,0 0-13 0,0 4 22 16,0 4 16-16,0 7 17 0,0 4 17 15,0 4-16-15,0 3-4 0,0 2-6 0,0 2-2 16,-1 1-2-16,0 0-3 0,1 1-2 0,0-1-2 15,0 0 1-15,0-3-2 0,2-1-1 0,3-2 0 16,0-3-3-16,2-3 2 0,-1-2 1 16,2-5 1-16,0-1 3 0,-1-2 0 0,2-2 1 15,-2-2 4-15,1-1 5 0,2-4 4 0,-3-1 5 16,2-2 4-16,-1-1 2 0,4 0 5 16,-4 0 0-16,2-4 0 0,3-3 0 0,-2-4-3 15,2 0-4-15,-2-3-4 0,1-2-3 0,-1 0-3 16,0-4-2-16,0-2-7 0,1-2-4 0,-1-4-1 15,3 0-4-15,-3 1 2 0,0 3 5 0,0-1-8 16,-3 6 2-16,-2 6-1 0,0 2-4 0,-3 3 3 16,1 4-4-16,-3 2-2 0,-1 2-4 15,0 0-9-15,0 0-9 0,0 3 0 0,1 5 5 16,1 3 8-16,0 4 11 0,1 3 3 0,0 4-1 16,1 1 2-16,1-2-1 0,0 1-1 0,2-4 3 15,0-1-1-15,0-5 0 0,0-1 2 16,5-2-4-16,-4-3 2 0,1-2 2 0,1-3 0 15,0-1 1-15,-1 0 5 0,1 0 2 0,-1-5 1 16,1-2 0-16,2-3-5 0,-2 0-1 16,0-1 0-16,1-3-1 0,-1 1 2 0,1-3-2 15,0-1-1-15,-2 1 3 0,0-1-3 0,0-2 0 16,-1-3-4-16,1 1-5 0,0-2-2 0,-1-3-3 16,0 0 0-16,-1-2-3 0,0 2 3 15,2-1 0-15,-1 2 1 0,-2 0 7 0,2 3-1 16,-3 3 2-16,-1 5 2 0,0 3 2 0,-1 4 1 15,-2 3 1-15,-1 3-1 0,0 1-5 0,0 0-8 16,0 0-16-16,0 1-18 0,0 7 3 0,-2 5 13 16,-2 4 18-16,0 4 22 0,-2 5-1 15,2 2 3-15,-1 1-4 0,3 2 1 0,-1 0 2 16,2-1 1-16,1 1 0 0,0 1 2 0,0 2-1 16,0-3-1-16,2-1-3 0,0 1 2 0,2-2-3 15,-2-1-1-15,0-2 0 0,0-1-5 0,0 0 3 16,1-1 0-16,0-5 0 0,-2-2 0 15,1-3-2-15,-1-3 1 0,0-3 1 0,1-4 0 16,-2-1 3-16,1-3 6 0,-1 0 7 0,0 0 12 16,1 0 13-16,-1 0 9 0,1-3 4 15,-1 0 1-15,2-3-10 0,-2-3-16 0,0-5-12 16,0-3-15-16,0-6-6 0,0-2 0 0,0-1-1 16,0-3 1-16,0-2-3 0,0-1 0 15,0-5-2-15,0 1-1 0,0-6 1 0,0-1 0 16,0 0-2-16,0 0 2 0,5 1 1 0,0 4 0 15,4 0 0-15,1 3-1 0,2-4-2 0,3 1-1 16,1-1-1-16,4 1 2 0,1 4 0 16,-2 7-3-16,2 5-2 0,-4 7-2 0,1 4-1 0,-1 6-1 15,-1 2 2-15,0 3 0 0,-1 0 0 16,-1 0 2-16,-1 10-3 0,-2 0-2 0,-1 4-3 16,-3 3-1-16,-1 3 1 0,-2 5 1 0,-1 2 4 15,-3 5 1-15,0 4 3 0,-5 0 2 16,-2 3-1-16,0-2 4 0,-3 0-3 0,-1-4 1 15,0 1-1-15,-4-3-1 0,2-1-2 0,-3 1-2 16,3-3-3-16,0-1-6 0,3-3-8 0,1-3-20 16,-1-3-35-16,5-2-44 0,4-2-45 0,1-2-44 15,1-3-80-15,8 0-199 0,0-4-403 16,-3-1-185-16</inkml:trace>
  <inkml:trace contextRef="#ctx0" brushRef="#br0" timeOffset="269127.003">19667 4911 2205 0,'0'0'190'0,"0"0"-69"0,0 0-6 15,0 0 19-15,0 0 14 0,0 0-22 16,0 0-35-16,-123-41-34 0,101 54-21 0,-1 2-10 16,1 5-4-16,3 4-6 0,2 4-4 0,2 3-5 15,-1 0-3-15,4 0-3 0,0 2-1 16,5 0 1-16,0-3 1 0,3 1-2 0,2-1 1 15,2-2-2-15,0-2 0 0,1-2-2 0,5 0-1 16,1-3 2-16,-1-2-2 0,3-4 1 0,-3-1 1 16,0-5-1-16,2-1 3 0,-2-4 3 0,-1-2 3 15,-3-2 5-15,3 0 8 0,-1-5 2 16,2-6-2-16,3-3-3 0,-2-1-6 0,3-6-4 16,3-2 0-16,-1-5-2 0,1-2-2 0,2-5 3 15,-2-1-1-15,2-1 1 0,2-1 1 0,-1-3-2 16,-1 2 1-16,2-1 0 0,-2 3-3 15,2 3 5-15,-2 5-3 0,2 3 5 0,-5 4 3 16,4 3 1-16,-3 2 1 0,0 0-3 0,1 3 1 16,0 0 5-16,-4 0 4 0,0 5 5 15,0 0 7-15,-4 1 6 0,-1 1 3 0,0 0 1 16,0 3 2-16,-4 1-9 0,2 0-4 0,-2 1-1 16,-1 2-10-16,0 0 2 0,0 0-6 0,0 0-6 15,0 0-5-15,0 0-4 0,0 2-5 0,-1 1-4 16,-1 3 0-16,2 5-3 0,-1 7 1 15,0 8 5-15,-2 7-1 0,0 4 4 0,-1 7 2 16,-1 5-2-16,0 2 7 0,1 1-6 0,-3-2 2 16,2 0 1-16,0-4-5 0,1-2 2 15,-1-4 1-15,2-2-1 0,-1-2-2 0,1-6 4 0,2-2-2 16,0-3 0-16,-1-5 6 0,2-5-5 16,0-3 1-16,0-4 2 0,0-4-5 0,0-1 2 15,0-1 1-15,0-2 0 0,0 0 3 0,2 0-1 16,-1 0 1-16,-1 0 1 0,2-2 2 15,3-2 1-15,-1-4 2 0,5-4 0 0,0-4-9 16,2-2 3-16,0-3-1 0,-1-4-1 0,2-1 6 16,-1-2-5-16,1 0-2 0,-1 3 0 0,-1 2-4 15,-1 4 2-15,-1 3 0 0,-1 8-2 16,-5 2-2-16,3 4-1 0,-4 2 0 0,-1 0-4 16,2 0 0-16,-1 2 0 0,1 5 2 0,6 4 4 15,-2 2-3-15,1 3 4 0,2 4 0 16,2 0 0-16,0 3 2 0,2 0 0 0,1 2-1 15,-1-1 1-15,5 2 1 0,-1-3-1 0,5 0 1 16,0-1-1-16,0-4 2 0,1-1-3 0,0-5 1 16,-1-1-2-16,-2-3 2 0,-2-4 1 0,1-1 2 15,-3-3 1-15,1 0 0 0,-2 0-1 16,3-7 3-16,-5-3-1 0,2-1 2 0,-2-2-1 16,-3-1 0-16,0-3-1 0,-1-3 0 0,-2-4-2 15,1-4-1-15,-1-4 0 0,1 0-2 0,-5-2 0 16,1-1 0-16,-1-1-3 0,-1 1 1 0,-2 4-2 15,0 3-2-15,0 6 1 0,0 2-6 16,0 3-3-16,0 1-9 0,0 3-10 0,-1 1-17 16,0 1-26-16,1 1-24 0,0 3-34 0,0 2-104 15,2 2-97-15,5 1-175 0,-2 1-586 16,0 1-308-16</inkml:trace>
  <inkml:trace contextRef="#ctx0" brushRef="#br0" timeOffset="323396.674">15319 7412 0 0,'0'0'452'15,"0"0"101"-15,0 0-95 0,0 0-81 16,41-181-71-16,-33 159-72 0,0 4-58 0,-3 4-29 16,4 3-28-16,-6 4-27 0,3 2-32 0,-3 3-30 15,3 2-23-15,3 2-14 0,-2 7-2 0,7 7 7 16,0 6 2-16,3 6 5 0,2 9 4 15,2 9 0-15,-1 3-3 0,4 7-2 0,-1 0 2 16,4 1-3-16,-4 0 3 0,3-3-2 0,-1-5-4 16,0-4 1-16,-2-4-1 0,-3-6 1 15,1-6 1-15,-2-6 2 0,-1-3 2 0,-2-5-1 16,0-4 3-16,-2-5 5 0,1-4 8 0,-4-2 20 16,1-2 19-16,-1-7 13 0,0-5 4 0,-1-4-9 15,1-7-14-15,1-3-15 0,1-2-10 0,-2-5-4 16,-1-2-5-16,-3-2-6 0,1-3-2 15,2-3-7-15,-2-4-2 0,0 0-4 0,-2-2-2 16,3 1-3-16,-3 2-5 0,-2 0-1 0,1 7-3 16,-2 4-8-16,-2 5-12 0,2 7-17 0,1 7-22 15,-3 5-26-15,2 6-36 0,-1 5-51 0,5 2-46 16,1 3-57-16,3 8-59 0,4 3-109 16,0-2-153-16,-4-2-292 0</inkml:trace>
  <inkml:trace contextRef="#ctx0" brushRef="#br0" timeOffset="323757.7763">16640 7248 586 0,'0'0'429'0,"0"0"-86"15,0 0-61-15,0 0-10 0,0 0 0 16,0 0-15-16,0 0-70 0,0 0-64 0,0 0-38 16,0 0-32-16,0 0-17 0,-120-138-15 0,97 138-10 15,-5 11-7-15,2 7-4 0,-2 5-4 16,-1 5 0-16,0 5-1 0,5 4 1 0,-1 4-1 15,4 6-1-15,4-1-2 0,2 1-2 0,6 1-3 16,3-2 2-16,1-1-1 0,5-3-2 0,0-2 3 16,6-1-3-16,4-5 1 0,0-3-3 0,2-6-3 15,2-4 2-15,3-4 4 0,2-6 9 0,0-5 8 16,-3-3 7-16,5-3 6 0,1-4 7 16,0-9 2-16,0-4 2 0,0-2 3 0,-1-6 1 15,0-3 2-15,-1-4 2 0,-3-2-1 0,-3-1-4 16,-1-3-5-16,-3-2-9 0,-3-2-9 0,-3 0-8 15,-2-2-7-15,-2 0-9 0,0 0-5 16,-2 0-4-16,-2 6-11 0,2 4-10 0,0 5-19 16,-3 3-20-16,5 6-27 0,0 3-46 0,0 5-69 15,9 3-126-15,1 1-203 0,0 5-314 16,-2 0 329-16</inkml:trace>
  <inkml:trace contextRef="#ctx0" brushRef="#br0" timeOffset="324109.5744">17105 7079 1846 0,'0'0'365'16,"0"0"-245"-16,0 0-58 0,0 0 8 0,0 0 18 15,0 0 6-15,0 0-13 0,0 0-30 0,0 0-29 16,0 0-15-16,0 0-8 0,0 0-1 0,0 0 2 16,-128 135-2-16,118-92-1 0,5 1 0 15,-1 6 0-15,3-1-3 0,2-2 3 0,1 1-1 16,1-4-2-16,6-3 1 0,0-2-4 0,3-5-3 15,5-5 0-15,-1-3 4 0,3-2 2 16,-2-7 6-16,4-3 8 0,2-3 5 0,-1-5 5 16,4-4 4-16,2-2 4 0,1-3 3 0,1-6 6 15,-1-5 6-15,3-3 9 0,0-1 9 0,-1-4 3 16,-5-1 1-16,3-1-5 0,-7-3-10 16,-4-1-8-16,-1 0-10 0,-5-3-9 0,-2-2-5 15,-4-2-4-15,-3-2-2 0,-1-1-4 0,0-1-6 16,-2 1-9-16,-6 0-10 0,1 6-7 15,0 1-5-15,-3 7-1 0,1 2-3 0,1 5-10 16,1 3-14-16,1 5-23 0,4 3-33 0,0 3-110 16,2 2-167-16,5 1-74 0,6 0-152 0,-1 2-178 15,-2 1 358-15</inkml:trace>
  <inkml:trace contextRef="#ctx0" brushRef="#br0" timeOffset="324491.7113">17908 7007 1124 0,'0'0'565'15,"0"0"-138"-15,0 0-148 0,0 0-34 0,0 0-22 16,0 0-36-16,0 0-43 0,0 0-59 16,0 0-39-16,0 0-21 0,0 0-21 0,0 0-9 15,0 0-4-15,-36-43-2 0,21 64 4 0,-3 5 4 16,-1 2 0-16,-1 4 0 0,4 2-1 0,-1 3-2 16,1 1-2-16,3 2 3 0,3 2-1 15,0 0 3-15,3 2 1 0,3-3-3 0,1-2 3 16,2-3-1-16,-1-2 0 0,2-2 3 0,0-3-3 15,3-3-3-15,0-1 2 0,3-5-2 16,1-1 0-16,1-5 5 0,2 2-2 0,2-2 5 16,3-3 6-16,-2-4-2 0,2-2 1 0,1-2 1 15,5-3-5-15,-1 0 2 0,3 0 0 0,2-8-3 16,0-1 0-16,0-3-1 0,-1-2-1 0,1-2-1 16,-1-2 1-16,-2-2-3 0,2-1-1 15,-2-3-3-15,-1 0-11 0,-3 1-7 0,-2 0-14 16,-2 2-9-16,-2 2-4 0,-4 2 0 0,-2 2 2 15,-1 3-8-15,-2 1-8 0,-2 2-16 16,-1 1-28-16,0 3-31 0,0 2-48 0,-1 0-64 0,-3 0-104 16,-1 0-90-16,-1 2-75 0,0-1-63 15,0 0 408-15,2 2 177 0</inkml:trace>
  <inkml:trace contextRef="#ctx0" brushRef="#br0" timeOffset="325170.8044">18367 7137 1106 0,'0'0'520'16,"0"0"-268"-16,0 0-57 0,0 0 10 0,0 0 27 15,0 0 9-15,0 0-30 0,0 0-50 0,0 0-46 16,0 0-43-16,0 0-38 0,0 0-26 0,0 0-20 15,-40-78-9-15,37 85 6 0,-1 4 4 16,-1 6 12-16,-3 5 10 0,3 2-4 0,-2 1 0 16,1 3 0-16,1-1-4 0,0 2 2 0,0 0 0 15,1 4 1-15,0-4 2 0,3 0-1 0,-1 0-2 16,1-1-2-16,1-1 2 0,0-2-5 16,0 0 4-16,0-3-2 0,1 2-3 0,1-1 4 0,-1-1 0 15,3 2 0-15,0-3 0 0,-2 0-3 16,3-1 0-16,-2-1-2 0,-1-2-3 0,-1 0-8 15,-1-1-14-15,2-2-22 0,-2 0-25 0,0 0-9 16,0-4-2-16,-2-3 10 0,-2-1 23 16,-3-5 7-16,4-1 16 0,-4 0 12 0,1-4 6 15,0-5 8-15,-2-5 1 0,4 0 2 0,-2-3 2 16,2-3 2-16,0 1 3 0,2-2 6 0,1 0 4 16,1 1-3-16,0-1 0 0,1 0 1 15,6 1-2-15,2 1-1 0,2-1-4 0,2 0-4 16,8-1 0-16,-1 2 0 0,8-4 2 0,0 1 4 15,3-2 3-15,2-1-2 0,1 1 2 0,3-2 1 16,-1 0 2-16,0-2 8 0,-2 1-1 0,-3 2 6 16,-2 1 2-16,-7 3 3 0,-4 3 5 15,-2-1 2-15,-6 4-4 0,-3-1 3 0,-1 5 5 16,-3-2 7-16,-3 4 2 0,0 3-5 0,0 0-12 16,0 3-13-16,-2 1-9 0,2 2-10 15,-2 0-9-15,1 0-14 0,-3 2-9 0,0 7 4 16,-2 5 4-16,-2 7 10 0,-1 5 6 0,-2 5-2 15,1 1 1-15,2 2 0 0,1-1 0 0,2 4-1 16,1-2 2-16,1 1 1 0,2-2 0 0,1 1 1 16,0-2 0-16,0 0-2 0,4-2-2 15,1-4-4-15,-1-2-5 0,4-3-7 0,0-4-7 16,-1-3-11-16,2-1-16 0,4-3-20 0,-1-4-12 16,4 0-19-16,2-4-20 0,4-3-50 15,4 0-108-15,0-6-225 0,-4-2-344 0,-8 3-234 0</inkml:trace>
  <inkml:trace contextRef="#ctx0" brushRef="#br0" timeOffset="325426.6594">19375 6921 0 0,'0'0'0'0,"0"0"383"16,0 0 140-16,0 0-43 0,0 0-80 0,0 0-133 16,-13-157-85-16,1 154-63 0,-2 3-47 15,-1 5-31-15,-2 9-11 0,-4 6 0 0,-3 5-1 0,0 8 2 16,2 3-5-16,-2 5-5 0,3 0-3 15,1 2-5-15,-1 1-3 0,2 1-3 0,2 1-1 16,1 1 1-16,1 3-4 0,5-1-2 0,0 2-4 16,6-4-4-16,4-1 2 0,0-3-4 0,4 0 3 15,7-3 5-15,5-2-2 0,2 0 9 16,0-4 0-16,6-3-1 0,1-3 1 0,0-5-2 16,1-5 0-16,1-5-1 0,1-2-7 0,-1-7-10 15,2-3-35-15,-1-1-83 0,0 0-207 16,-8-4-536-16,-8 1-411 0</inkml:trace>
  <inkml:trace contextRef="#ctx0" brushRef="#br0" timeOffset="326440.6528">19158 7387 191 0,'0'0'407'0,"0"0"-77"0,0 0-45 0,0 0-56 16,0 0-42-16,0 0-47 0,0 0-60 0,0 0-12 15,0 0-10-15,0 0-7 0,0 0-8 0,141-95-2 16,-111 84 4-16,2 0 5 0,2-2 8 0,-2-1 10 16,2 0 6-16,-1 0 1 0,1 0 2 0,-4 1-3 15,0-1-4-15,-4 2-3 0,-1-1-4 16,-5 1-5-16,0 1 5 0,-5 3 1 0,-1 0-1 16,-3 2-3-16,-3 1-10 0,-4 2-7 0,-2 1-11 15,0 2-10-15,-2 0-20 0,0 0-23 0,0 0-7 16,0 8 3-16,0 5 15 0,-2 3 16 15,0 5 7-15,-1 7-2 0,0 4-4 0,0 5-4 16,1 1-2-16,2 4-5 0,0-1 5 0,0 1 0 16,2-1 3-16,6 3 0 0,-2-5-2 15,1-2-1-15,1-2 1 0,-1-5 2 0,-1-5 0 16,0-5-2-16,-4-6 0 0,0-4-1 0,0-4 7 16,-2-5 8-16,0 1 12 0,0-2 10 0,0 0 8 15,0 0 8-15,-2-5-3 0,0-4-10 0,-2-6-13 16,-1-7-17-16,-3-4-9 0,0-5-1 15,-1 0 1-15,-1-7 1 0,2 2 0 0,-2-6 1 16,3 1-3-16,2-4-3 0,1-1-2 0,2-3-5 16,2 0 5-16,0 0-4 0,8-2 0 0,0-1 2 15,4 0-2-15,0 1-1 0,3 3-3 0,1 6-3 16,2 6-3-16,0 7 2 0,3 5-1 16,2 2-4-16,4 5-3 0,3 3-8 0,1 5 0 15,1 5 7-15,0 4-1 0,3 0 9 0,1 4-4 16,-4 7-8-16,-2 1 0 0,0 3-1 15,-5 4 6-15,-1 3 4 0,-2 3 1 0,-6 3-7 16,-2 4-15-16,-4 1-6 0,-5 2 3 0,-5 0 12 16,-3-1 21-16,-7 1 17 0,-6-1 4 0,-2 1 0 15,-6-1-5-15,-1 0-9 0,-4 0 3 16,2-1 0-16,-2 3 4 0,3-2-1 0,0-4-2 16,3 1-2-16,5-5 1 0,4-2-1 0,4-2-2 15,3-5 0-15,3-2-7 0,3-1 1 0,1-2 1 16,3-1 0-16,7-2 3 0,3-1 5 15,3-3 3-15,4-1 0 0,5-2-1 0,2-2-9 16,4 0-7-16,4 0-8 0,3-3-18 0,4-2-26 16,0-1-54-16,1-2-48 0,-1-1-60 0,-1-2-79 15,-2-4-56-15,3-2-24 0,-2-6 17 16,-1-3 69-16,3-3 101 0,-2-5 69 0,1-3 54 16,1-1 41-16,-1-5 22 0,-1 0 19 0,0-3 14 15,-8 1 12-15,-2-2 22 0,-6-1 29 0,-7 2 69 16,-6 0 74-16,-4 3 93 0,-7 5 18 0,-9 5-42 15,-5 5-58-15,-5 3-89 0,-7 1-16 16,-2 5-12-16,-5 2-8 0,0 3-12 0,-6 6-19 16,0 4-12-16,4 2-10 0,-3 2-12 0,7 3-12 15,6 7-13-15,2 2-12 0,8 2-11 16,3 1-9-16,6 3-2 0,4 2 2 0,2 4 6 16,2 0 10-16,8 4 8 0,6 1 11 0,4 3 16 15,5 0 0-15,3 0 0 0,3 2-9 0,1 0-10 16,4 0-1-16,0 1-2 0,3 3 3 15,-5 2-4-15,2 3-4 0,-3 1-1 0,-3 8-5 16,1-2-1-16,-1 4 0 0,-4 0-2 0,-1-2-1 16,-5-2 1-16,-5-2 1 0,-7-5 4 0,-1-4 3 15,-7-5 3-15,0-1 1 0,-4-4 0 16,-9 2 2-16,-2-3-2 0,-11 3 6 0,-2 2 4 0,-8-7-3 16,-4-5 3-16,-6-4-10 0,-4-4-6 15,-7-4-3-15,-7-2-8 0,-3-2-11 0,-5-2-19 16,-1-3-32-16,-6 0-50 0,0 0-99 0,18 0-289 15,20 0-842-15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6-26T16:28:36.0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1385 3024 2032 0,'0'0'49'0,"0"0"39"0,0 0 45 0,0 0 17 16,0 0 18-16,0 0-30 0,0 0-58 0,0 0-45 16,0 0-49-16,0 0-36 0,0 0-17 15,-25-30 13-15,27 46 20 0,3 15 30 0,5 13 7 16,0 9-4-16,2 0 0 0,3 2-1 0,-3-2 9 16,0-1 0-16,3 0-1 0,0 2 1 15,-3 1 3-15,5-1-1 0,-4-2 1 0,4-3-6 16,-4-1-3-16,4-2-4 0,-3-3-7 0,3-2-10 15,-4-1-13-15,2-2-23 0,-2-1-26 0,-2-2-44 16,0-4-76-16,-1-1-92 0,-3-5-144 0,-4-6-255 16,-1-8-60-16</inkml:trace>
  <inkml:trace contextRef="#ctx0" brushRef="#br0" timeOffset="339.9882">1284 3199 2067 0,'0'0'84'0,"0"0"10"0,0 0-9 15,0 0 3-15,0 0 15 0,0 0 1 0,0 0-15 16,0 0-17-16,0 0-30 0,0 0-22 0,-33-174-16 16,39 153-3-16,8-3-3 0,0-1 5 15,7-7 0-15,9-5-9 0,8-3 1 0,-3 3-6 16,1 9-2-16,-6 10 11 0,-5 6-2 0,2 4 1 15,-5 5 2-15,-1 3-6 0,-1 0 1 0,-2 10-1 16,-5 3-5-16,0 5 4 0,-3 9-1 0,-2 5 10 16,-2 11 5-16,-4 4 2 0,-2 9 0 15,0 4 0-15,-9 1-3 0,-2 0-4 0,-2-2 2 16,-4-2-4-16,3-4 1 0,-4-1 1 0,0-2-2 16,3-3 0-16,0-1-2 0,2-4-5 0,3-5-8 15,2-5-16-15,-1-5-31 0,6-3-38 16,2-2-47-16,1-2-107 0,0-3-200 0,2-4-197 15,0-6-346-15</inkml:trace>
  <inkml:trace contextRef="#ctx0" brushRef="#br0" timeOffset="939.8631">1942 3232 1996 0,'0'0'139'0,"0"0"-121"0,0 0-22 16,0 0 18-16,0 0 23 0,0 0 20 0,-18 169 7 16,18-138-8-16,7 3-12 0,-1 1-11 0,3 2-8 15,3 2-4-15,2-2-8 0,-2-2-5 16,0-1-1-16,0-1-1 0,3-2-1 0,-4-4-1 16,-1 0 0-16,-1-6-1 0,-4 0 1 0,1-7 2 15,-3-1 0-15,-2-6 1 0,-1-2 2 16,0-3 9-16,0-2 9 0,0 0 15 0,0 0 14 15,0 0 18-15,0-3 3 0,-3-7-16 0,-5-7-18 16,-2-4-30-16,-1-5-15 0,-2-7-1 0,-3-3-4 16,3-4 2-16,-2-6-1 0,2-3 2 15,0-8 2-15,2-5 1 0,1-2 1 0,0-3 1 16,2-1 0-16,1-1-1 0,4-1-2 0,2 1-4 16,1 0-1-16,0 5-4 0,2 6 1 0,4 6-2 15,1 9 0-15,1 6-2 0,1 8-3 16,1 5 2-16,0 7-4 0,1 3-3 0,0 3-4 15,0 5-3-15,1 3 2 0,-2 3 6 16,3 0 3-16,-2 4 1 0,0 7 0 0,1 3 1 0,-2 5 3 16,1 3 1-16,-1 3-2 0,0 3 1 0,-3 2-3 15,-3 3 1-15,3 1 4 0,-4 2 3 16,-3 1 4-16,0 0 2 0,0 1-1 0,-7 0-1 16,-1 0 2-16,-4 0 3 0,-2-3 2 0,2 0 2 15,-5-3 1-15,3-1-2 0,-3-2 1 0,4-1 1 16,-2 0-2-16,1-1-1 0,3 1 2 15,0-1-1-15,2 1 2 0,3-2-2 0,2 2-2 16,4-4-3-16,0 2-4 0,0-1-3 0,4-2-2 16,3 1 2-16,5-2 4 0,3 1 3 15,2-3 4-15,3 0 3 0,4-3-2 0,1-2-1 16,5-2 1-16,6-3-2 0,-1-4 0 0,4-1-6 16,3-4-18-16,3-1-38 0,-1 0-107 0,-2-1-217 15,-11-4-383-15,-8 2-404 0</inkml:trace>
  <inkml:trace contextRef="#ctx0" brushRef="#br0" timeOffset="1303.5435">2649 2811 1339 0,'0'0'959'16,"0"0"-829"-16,0 0-23 0,0 0-12 0,0 0 19 15,0 0 8-15,0 0-12 0,0 0-40 0,0 0-36 16,0 0-26-16,0 0-12 0,-127-17-4 15,110 51 1-15,3 8 3 0,-3 5 2 0,4 5 0 16,-1 3 2-16,3 3 0 0,2-1-3 0,4-2-3 16,2-1-3-16,3-1-2 0,0-4-2 0,5-4 0 15,5-1 0-15,7-6 6 0,1-1 2 16,5-5 2-16,1-6 7 0,5-4-1 0,0-5-6 16,0-7 6-16,-2-4-1 0,0-4 0 0,0-2 10 15,-3-7-1-15,-3-6 3 0,-2-2 3 16,0-5 2-16,-5-5 5 0,-2-1 0 0,-2-3 0 15,-4-2-1-15,-4-1-2 0,-2-2-8 0,-2-3-3 16,-5 0-9-16,-6-2-9 0,-1-2-6 0,-3-1-5 16,-3-3-5-16,-1-1-2 0,0 0-13 0,-1 3-19 15,0 6-15-15,2 5-15 0,3 7-8 16,1 7-5-16,5 4-49 0,3 5-116 0,3 4-275 0,1 2-444 16,2 2 271-16</inkml:trace>
  <inkml:trace contextRef="#ctx0" brushRef="#br0" timeOffset="1886.9897">3018 2709 2835 0,'0'0'173'0,"0"0"-134"16,0 0-19-16,0 0 11 0,0 0-1 0,0 0-4 15,0 0-4-15,0 0-5 0,0 0 2 0,0 0 6 16,0 0 1-16,-27 175-5 0,27-129-6 15,0 4-5-15,1-3-4 0,6 1 0 0,1-2-2 16,0-2 1-16,0-2-2 0,1-3-4 0,2-3 1 16,-1-3 2-16,0 0-2 0,0-5 4 0,0-3-2 15,-1-1-2-15,-1-6 1 0,-4-4 2 0,0-4-3 16,-1-2 1-16,-2-5 3 0,0-1-2 16,-1-2 9-16,1 0 6 0,-1 0 6 0,0 0 13 15,0-2 8-15,0-4 5 0,0-3-9 0,-2-8-15 16,-3-6-14-16,-1-6-9 0,-2-3 0 0,-1-4 2 15,1-2-2-15,-2-4-2 0,-4-3 1 16,1-6 2-16,-4-3-2 0,-3-3 1 0,3-1 1 16,-3 3-4-16,1 1 5 0,2 4 2 0,-1 6-1 15,4 9 4-15,1 6 3 0,1 6 2 0,4 6 4 16,2 5 0-16,1 3-4 0,2 1-5 16,1 3-2-16,1 2-6 0,1 0-2 0,0 3-2 15,0-2-4-15,1-1-1 0,5 0-1 0,3-1 0 16,5 0 1-16,5 1 0 0,4 1-1 0,3 2 0 15,8 0 2-15,0 5 1 0,6 6 5 16,3 5-1-16,3 2 2 0,1 6 0 0,2 0 0 16,2 4 0-16,-3 3 0 0,2 2-3 0,-5 4 1 15,-1 1 1-15,-6-1-2 0,-2 1 2 16,-5 3-3-16,-4 0-2 0,-6 1 0 0,-6-1-4 16,-4 0 3-16,-6-2 3 0,-5-3-1 0,-4-2 1 15,-10 0 3-15,-3 0 0 0,-8-3 2 0,-5-1 5 16,-5-1-2-16,-2-1-1 0,-3-4 0 0,0 1-2 15,0-5 2-15,1-5 0 0,3-1-1 0,2-3-5 16,4-5-11-16,6-1-22 0,10-4-30 16,4-1-47-16,3-1-76 0,7-9-124 0,0 1-394 15,0 1-810-15</inkml:trace>
  <inkml:trace contextRef="#ctx0" brushRef="#br0" timeOffset="2389.6665">3765 2413 1203 0,'0'0'886'0,"0"0"-746"0,0 0-25 0,0 0 39 15,0 0 53-15,0 0 25 0,0 0-22 0,0 0-49 16,0 0-50-16,0 0-31 0,0 0-16 16,0 0-16-16,0 0-6 0,0 0-6 0,-4-86-6 15,3 85 0-15,-1-1-1 0,1 2-3 0,1 0-3 16,-1 0-7-16,1 0-4 0,-2 0-3 0,2 0-4 15,0 0-1-15,0 0-3 0,-1 0-1 16,1 0-2-16,0 0 1 0,0 0-2 0,0 0-2 0,0 2 4 16,0-2-5-16,0 1 1 0,0 2-1 15,0 3-3-15,0 5 4 0,0 8 3 0,0 6 4 16,0 5 3-16,0 2 2 0,1 3-1 0,2 3 0 16,2-2-1-16,1 3-3 0,2-1 1 15,2 4-4-15,0-1 0 0,2-1 2 0,2-1 0 16,1-1 0-16,-1-2 3 0,1-3-3 0,2-5 0 15,0 0 0-15,-1-1-2 0,3-3 2 0,-1-3-1 16,-1-2 2-16,2-4 1 0,-3-4-2 16,0-4 0-16,0-2 0 0,0-5 0 0,-1 0 3 15,1-3 1-15,1-9 1 0,3-5-3 0,0-3 2 16,2-5 0-16,0 0 1 0,-1-5 1 16,-2-2-1-16,-1 0-3 0,-3-4 3 0,-4-2-1 15,-4-2-1-15,-2-3 0 0,-3-1-2 0,-2-4-4 16,0-1 0-16,-7-2-4 0,0 2-4 0,-4 0-2 15,-2 3-4-15,0 5-7 0,0 4-7 0,-1 8-10 16,2 4-16-16,2 6-13 0,2 7-22 0,4 5-32 16,1 2-76-16,3 4-127 0,0 1-337 15,0 0-444-15,1 0-71 0</inkml:trace>
  <inkml:trace contextRef="#ctx0" brushRef="#br0" timeOffset="2730.5211">4777 1970 2440 0,'0'0'186'0,"0"0"-23"0,0 0-6 15,0 0 12-15,0 0 7 0,0 0-22 0,0 0-40 16,0 0-26-16,0 0-24 0,0 0-14 0,0 0-12 16,0 0-15-16,0 0-12 0,-43-103-8 15,32 115-3-15,-2 7-2 0,-5 4 0 0,2 7 0 16,-3 4 2-16,1 6 0 0,-2 3 0 0,2 4 1 15,2 2 0-15,-1 1-1 0,3 0 0 16,0-2 2-16,6 0-4 0,1-3 1 0,2 0-3 16,5-2-3-16,0-3-1 0,7-3 1 0,4-5 1 0,6-2 1 15,3-5 2-15,3-1 1 0,1-7 2 16,4-1 2-16,4-5 1 0,3-5 2 0,1-3 0 16,3-3 2-16,1 0-3 0,0-8 0 0,-3-3 0 15,1-1 0-15,-1-3-2 0,-6 0-2 16,0-4-8-16,-6 2-18 0,-3-2-24 0,-2-1-30 15,-3-4-37-15,-1-4-69 0,-5 0-115 0,0 3-351 16,-8 8-981-16</inkml:trace>
  <inkml:trace contextRef="#ctx0" brushRef="#br0" timeOffset="3142.1111">4967 1772 2427 0,'0'0'384'0,"0"0"-215"0,0 0-29 0,0 0-22 16,0 0-24-16,0 0-30 0,0 0-18 0,0 0-4 16,0 0 1-16,0 0-2 0,0 0 1 15,105-164-9-15,-74 142-1 0,3 0 3 0,-2 3-3 16,0 0 6-16,-1 2-4 0,-3 2 1 0,-3 1 2 16,-4 2-4-16,-2 1 4 0,-4 4-2 0,-4 0-5 15,-1 4-4-15,-4 0-1 0,-3 0-6 16,0 3-15-16,0 0-4 0,-3 0 0 0,0 0 0 15,0 0 0-15,0 0 0 0,0 2 0 0,2 4 0 16,2 3 0-16,4 5 0 0,1 5 0 0,0 5 0 16,3 5 0-16,-2 3 0 0,2 5 0 15,-2 1 0-15,0 4 0 0,2 2 0 0,-1 6 0 16,2-1 0-16,-2 1 0 0,1 0 0 0,-3-3 0 16,0 0 0-16,-2-2 0 0,1-2 0 0,1-4 0 15,-3-5 0-15,-1-3 0 0,1-2 0 16,-1-3 0-16,1-1 0 0,-2-2 0 0,0-2 0 15,-2 1 0-15,1-2 0 0,-2-3 0 0,0 0 0 16,0-3 0-16,2-4 0 0,-2 0-64 16,2-2-34-16,-3-2-39 0,2 0-42 0,-2-2-90 15,0 0-136-15,0 0-577 0,0-3-800 0</inkml:trace>
  <inkml:trace contextRef="#ctx0" brushRef="#br0" timeOffset="4135.1561">3992 5688 2595 0,'0'0'69'16,"0"0"-2"-16,0 0 14 0,0 0 8 0,0 0 19 15,0 0 5-15,0 0-27 0,0 0-23 0,0 0-24 16,0 0-18-16,0 0-14 0,-28-15 0 16,39 15 7-16,6 0 9 0,8-1 11 0,7-1 1 15,7 1-3-15,4-2-2 0,6 0-7 0,3-2-4 16,2 0 0-16,4-1-1 0,0-2 7 15,1 1 2-15,-1-3 7 0,1 1-1 0,-6 0-2 16,3 0-3-16,-3 0-5 0,-5 1-1 0,-1 0-2 16,-3 2-5-16,-3 0-3 0,-6 3-5 0,-4 0-1 15,-3 0-1-15,-6 1 0 0,-6 2-1 16,-3-1-1-16,-5 1-1 0,-3 0-1 0,-1 0 3 16,-3 0-1-16,1 0 2 0,-2 0 2 0,0 0-5 15,0 0 5-15,0 0-2 0,0 0 0 0,0 0 2 16,0 0-2-16,0 0 1 0,0 0-1 0,0 0-1 15,0 0-4-15,0 0-2 0,-2 0-6 16,2 0-8-16,0 0-12 0,0 0-22 0,0-2-30 16,0 2-39-16,0-2-64 0,0 2-133 0,0-1-563 15,2 1-937-15</inkml:trace>
  <inkml:trace contextRef="#ctx0" brushRef="#br0" timeOffset="5126.9524">6395 5035 2076 0,'0'0'135'0,"0"0"-54"0,0 0-13 15,0 0-11-15,0 0-4 0,0 0-8 0,0 0-26 16,0 0-18-16,0 0-6 0,0 0 6 16,0 0 20-16,0 0 8 0,0 0 4 0,0 0-3 15,-54 187-7-15,54-142-5 0,1-1-8 0,2-1-2 16,-2-2-1-16,0 1 0 0,0-4 1 0,-1-2-3 16,0-1 1-16,0-4-3 0,0-3 0 0,0-1 2 15,0-6 0-15,0-2 3 0,-1-4-2 16,1-6 1-16,-1-4 7 0,1-2 7 0,0-2 14 15,0-1 14-15,-2 0 9 0,-1-1-3 0,-1-7-9 16,1-4-14-16,-5-5-11 0,3-6 5 16,0-5-1-16,2-5 2 0,-3-6-2 0,5-4-6 15,0-6-3-15,0-5 0 0,1-2 1 0,0-4 1 16,0-5 4-16,0-4 3 0,0-6-3 16,0-5-1-16,0 0-5 0,0-1-5 0,2 3 2 15,1 4-4-15,3 5-2 0,-1 4-2 0,3 7-5 16,2 5 0-16,5 6-4 0,-1 6-2 0,1 4-6 15,3 7-3-15,5 2 4 0,1 5-1 0,2 3 5 16,4 3 1-16,3 5 1 0,0 2 0 16,0 6 1-16,4 4 0 0,-4 0 0 0,-2 9-3 15,-1 5-3-15,-4 3-3 0,-3 4-3 0,-4 5-3 16,-6 4 3-16,-2 5 3 0,-3 7 3 0,-7 2 1 16,-1 5 3-16,-9 2 1 0,-4 1-2 15,-5 1 4-15,-4 0 2 0,-5-1-1 0,1-3 4 16,-5 0-2-16,-1-3 1 0,1-3 2 0,-2 0 0 15,3-3 2-15,2-2 1 0,1-2 1 0,0-3 3 16,6-2 3-16,0-4 0 0,6 1 4 0,-1-1-5 16,6-2-1-16,0 2-1 0,5-1-3 15,1 0 2-15,3-2-3 0,1 3 0 0,4-3-1 16,4 2 5-16,7 0 1 0,0 2 2 0,5-2 3 16,7 2 0-16,-1-3 3 0,6-1 3 15,3-1-3-15,1-4 2 0,0 0-4 0,5-2-4 16,-2-1 2-16,0-3-7 0,-3-1-3 0,2-1-3 15,-7-2-6-15,-1 2-11 0,-3-2-15 0,-3 1-14 16,-2 1-33-16,-1-1-64 0,-3 0-90 0,-1 0-207 16,-7-1-649-16,-6-4-411 0</inkml:trace>
  <inkml:trace contextRef="#ctx0" brushRef="#br0" timeOffset="5472.1504">7707 4295 2775 0,'0'0'154'0,"0"0"-29"0,0 0-44 0,0 0-2 16,0 0 16-16,0 0 3 0,0 0-15 0,0 0-18 16,0 0-25-16,0 0-17 0,0 0-11 0,0 0-7 15,0 0-7-15,-113-87 0 0,87 115 2 16,0 10 0-16,-3 4 3 0,-2 8 0 0,1 6 0 15,-1 6 0-15,1 7 0 0,0 3-1 0,1 3-2 16,5 0 0-16,2-1 0 0,4-2-2 16,2-5 2-16,10 0-3 0,1-7 0 0,5-5-2 15,2-5 0-15,9 0 1 0,6-3 2 0,3-2 1 16,2 1 2-16,7-7 1 0,1-2 0 0,6-3 1 16,1-5 1-16,2-3-2 0,2-2-2 0,0-6-7 15,-1-3-10-15,-1-4-20 0,-4-3-21 0,2-2-31 16,-6-5-49-16,-2-1-54 0,-7 0-48 15,-2-4-121-15,-8-2-256 0,-3 1-630 0</inkml:trace>
  <inkml:trace contextRef="#ctx0" brushRef="#br0" timeOffset="6112.8601">7330 5262 1694 0,'0'0'229'0,"0"0"-82"0,0 0-10 0,0 0 8 15,0 0 9-15,0 0-18 0,0 0-29 0,0 0-16 16,0 0-15-16,0 0-7 0,0 0-20 0,0 0-7 16,124-91-3-16,-76 68-3 0,-2-4 4 15,8-3-1-15,-1-5 6 0,-1-3 2 0,0-3-1 16,1-6-3-16,-3-2-4 0,0-3-4 0,-3-2-3 16,-4-1-2-16,-4 3-1 0,-6 4 6 15,-6 7 4-15,-6 5 6 0,-8 8 3 0,-4 4-4 16,-1 6-3-16,-6 4-4 0,-1 5 0 0,-1 5-9 15,0 1-4-15,-1 3-9 0,-1 0-10 0,-2 0-6 16,0 3-8-16,2 4-8 0,-5 8 6 0,-1 10 2 16,-3 13 8-16,-2 10 3 0,-3 7-4 0,3 3 1 15,2 4-3-15,2 1 4 0,0-2 1 16,5 2 0-16,-1-2-2 0,3-2 0 0,1-2 1 16,1-5 1-16,-1-4 0 0,1-4-1 0,0-8-3 15,0-5 3-15,0-4 0 0,0-5 1 0,1-2 1 16,0-3-2-16,1-4 0 0,1-6-1 15,-2-3 2-15,-1-3 3 0,1-1 3 0,1 0 6 16,0 0 4-16,-1-6 6 0,3-3-2 0,-2-7-5 16,0-9-1-16,1-3-12 0,2-10 0 15,-3-3-2-15,4-5-3 0,-2-6 1 0,2-6 2 16,-1-5 0-16,3-7 3 0,0-3-2 0,2-6 0 16,1 0-1-16,0 1-3 0,0 4 0 0,2 9-1 15,1 10-2-15,-3 13 1 0,-2 9 3 0,-3 10-2 16,1 8 0-16,-3 4-3 0,1 6-1 15,-2 2-3-15,-2 3-1 0,4 0 2 0,-2 0-1 16,4 7 3-16,0 3 2 0,3 7 3 0,3 4 0 16,2 7 2-16,-2 6 0 0,4 4 6 0,-1 3-3 15,0 8 0-15,2-1 1 0,1 3-7 16,0 1 4-16,-3 2 0 0,3-1 1 0,0 2 1 16,0-3-3-16,-1 0-1 0,-4-2 0 0,-3 0-1 15,2-6 1-15,-3 1 1 0,3-6-4 0,-6 2-3 16,1-7-13-16,0 1-24 0,-4-4-28 15,4-1-31-15,-6-4-40 0,2-3-49 0,-3-2-74 16,-1-4-148-16,0-4-547 0,0-6-745 0</inkml:trace>
  <inkml:trace contextRef="#ctx0" brushRef="#br0" timeOffset="6856.5681">8009 5342 2213 0,'0'0'224'0,"0"0"-110"0,0 0-68 16,0 0-2-16,0 0 11 0,0 0 17 0,0 0-3 15,0 0-10-15,0 0-9 0,0 0-16 16,116-54-7-16,-68 40-16 0,4 0 4 0,6-1-4 0,0-1-12 16,3 0-2-16,-1-3-29 0,-1-1-17 15,-6-6-12-15,-2-3-10 0,-2-8 9 0,-5-7 13 16,-5-8 23-16,0-5 15 0,-8-5 15 0,-2-2 3 15,-7-5 6-15,1 2 11 0,-6-1 13 16,-4 1 19-16,-3 5 9 0,-3 5 16 0,0 5 5 16,-4 9 9-16,-3 8 9 0,0 7-6 0,0 9-1 15,0 8-11-15,0 4-18 0,0 4-13 0,-2 3-21 16,1 0-22-16,0 0-17 0,-3 5-14 16,2 8 1-16,-3 10 2 0,-1 10 11 0,-3 11 11 15,4 7 0-15,-3 8 3 0,2 3-5 0,4 4-1 16,2 2-1-16,0 1-1 0,0 1 0 15,7 1-1-15,-1-4 2 0,2 0 0 0,2-4 2 16,1-7 4-16,2-5-1 0,0-5 1 0,0-6 0 16,-2-5-3-16,1-6 2 0,-2-4-5 0,-2-7 3 15,-1-5-1-15,-3-5 2 0,-4-5 3 16,1-3 5-16,-1 0 9 0,0 0 14 0,0 0 13 0,0 0 7 16,0-5-1-16,0-7-15 0,-1-6-17 15,-3-6-14-15,-3-8-7 0,-3-5-2 0,1-4 3 16,-1-6-1-16,2-5-2 0,0-4 1 0,-1-6-3 15,2-4 2-15,5-2-1 0,-2 1 0 16,2-1 2-16,1 6 0 0,1 5 0 0,0 7 0 16,0 11 1-16,0 6-5 0,1 8 1 0,4 5-3 15,-2 4-7-15,-1 4 2 0,7 2-2 0,1 3-3 16,6 0 5-16,6-1 2 0,6 5 1 16,5 1 3-16,5 2 1 0,4 6-1 0,1 6 0 15,0 7 3-15,4 2-1 0,-5 6 0 0,1 3 1 16,0 4-2-16,0 2 1 0,-3 3 0 0,-4 4-2 15,1 3 4-15,-5 0-2 0,-4 3-1 16,-5-4 2-16,-4-2-2 0,-7-2-1 0,-4-1 1 16,-5 0 0-16,-3-3 2 0,0-2 1 0,-7-1-1 15,-6-5 2-15,-4-2-1 0,-6 1 0 16,-2-3 1-16,-6-3 0 0,-7-3 1 0,-2-2-1 16,-3-1 1-16,-4-4-2 0,3-2 0 0,-3-1-3 15,5-2-3-15,1-3-6 0,4-2-11 0,4-2-15 16,7 0-18-16,5 0-16 0,6-2-14 0,6-2-14 15,8-3-26-15,1-3-90 0,7-4-175 0,2 2-537 16,-3 1-836-16</inkml:trace>
  <inkml:trace contextRef="#ctx0" brushRef="#br0" timeOffset="7383.7029">9784 4286 2570 0,'0'0'162'0,"0"0"-18"0,0 0-18 15,0 0 11-15,0 0 12 0,0 0-14 16,0 0-28-16,0 0-22 0,0 0-23 0,0 0-22 16,0 0-23-16,0 0-18 0,0 0-11 0,0 0-6 15,-11-100-2-15,11 109 7 0,4 4 8 0,1 4 7 16,4 5 1-16,2 3 1 0,6 1-2 16,-1 5 2-16,2 1 2 0,5 3 1 0,-1-1 1 15,1 1 0-15,0 1-2 0,0-5-1 0,-1 0-1 16,-1-1-1-16,-2-3 2 0,0-2 0 0,-1-3 0 15,0-3 2-15,0-4 0 0,-4-2 4 16,0-4 3-16,0-3 5 0,-1-4 1 0,0-2 2 16,2 0 3-16,-3-3 3 0,3-7 4 0,-1-3-1 15,1-5-3-15,1-4-7 0,0-3-3 0,-1-6-3 16,0-1 0-16,-1-5-2 0,-3-2-1 0,0-5 1 16,-1 0-11-16,0-3-2 0,0 0 0 15,-2 2 0-15,-2 4 0 0,0 6 0 0,-3 6 0 16,0 8 0-16,-3 2 0 0,0 8 0 0,0 5 0 15,0 3 0-15,0 0 0 0,0 3 0 0,0 0 0 16,0 0 0-16,0 0 0 0,0 0 0 16,-2 0 0-16,1 3 0 0,-1 5 0 0,1 7 0 15,-4 8 0-15,0 8 0 0,-3 8 0 0,-1 8 0 16,0 5 0-16,-2 4 0 0,-2 5 0 0,3 0 0 16,-3 2 0-16,-1 0 0 0,1 0 0 15,0 2 0-15,-1 1 0 0,0-2 0 0,4-1 0 16,-1-4 0-16,0-4 0 0,2 0 0 0,0-6 0 15,2-6 0-15,1-4 0 0,3-3-58 0,0-4-26 16,1-4-11-16,2-4-16 0,0-2-23 0,3-4-57 16,2-4-101-16,3-3-182 0,-4-6-607 15,0-2-494-15</inkml:trace>
  <inkml:trace contextRef="#ctx0" brushRef="#br0" timeOffset="8114.4424">6792 6731 504 0,'0'0'165'16,"0"0"8"-16,0 0 54 0,0 0 51 0,0 0 49 15,0 0 2-15,0 0-64 0,0 0-51 0,0 0-48 16,0 0-39-16,0 0-23 0,0 0-6 0,-38-14-12 16,56 6 0-16,4-3-3 0,11-1-13 15,12-1-5-15,9-1-10 0,8-2-9 0,14 1-7 16,8-2-3-16,11-2-2 0,15 1-5 0,9-2 1 15,12 0-1-15,10 0 1 0,8 2-1 16,12 1 1-16,7 0-3 0,1 1-5 0,8 5-1 16,-1-2-9-16,3 4-1 0,-6 0 1 0,-1-1-4 15,-7 1 1-15,-4 0-1 0,-7-1-4 0,-12 3 1 16,-10 0-2-16,-14 2-2 0,-10 0-1 16,-16 1-2-16,-14-1-2 0,-14 0 1 0,-11 1-2 15,-12-2-5-15,-10-1-4 0,-8 1-4 0,-9 2-8 16,-6 0 0-16,-5 0-9 0,-1-1-4 0,-1 1-9 15,1-2-23-15,-1 0-25 0,1-2-61 16,0-1-69-16,1 0-125 0,1 2-370 0,-2 1-676 0</inkml:trace>
  <inkml:trace contextRef="#ctx0" brushRef="#br0" timeOffset="8884.2373">11268 4515 2226 0,'0'0'284'16,"0"0"-164"-16,0 0-63 0,0 0-4 16,-55-186 35-16,47 151 28 0,0 1 25 0,2 1-8 15,2 4-27-15,3 3-31 0,1 3-28 0,1 0-18 16,6 5-19-16,4-1-7 0,1 1-3 0,6 0 0 15,4-3 0-15,4 1 0 0,5 3-1 0,5 4 2 16,4 2 1-16,4 2 0 0,1 4 1 16,-3 2-1-16,3 3 1 0,-3 0 2 0,-1 2-2 15,-1 7 0-15,-4 3 2 0,-2 4-5 0,-4 2 0 16,-3 3 1-16,-1 3-5 0,-4-2 4 16,-4 1 0-16,-3 1-2 0,-3 1 1 0,-4-1 1 15,-3 2 1-15,-4-2 2 0,-1 4 1 0,-1 3 0 16,-8 1 0-16,-6 5 1 0,-3 4 1 0,-6 4-2 15,-3 2 1-15,-6 4 0 0,0 1 1 0,-7 3-2 16,-1 0 0-16,1 3-3 0,-1 1-2 0,0 1 1 16,1 0 1-16,4-4 0 0,2 0-1 15,3-4-1-15,6-3 0 0,4-3-2 0,6 0-1 16,4-1-1-16,6 1 1 0,2-2 0 0,3 1 0 16,5-4 0-16,8-2 0 0,1-3-2 15,4 0 2-15,6-4 1 0,1-4-1 0,2-2 2 16,2-7-2-16,-1-2-1 0,1-6 5 0,0-3 5 15,-1-5 3-15,0-3 3 0,-2 0-1 16,-2-1-2-16,-2-7 0 0,-4-1 4 0,-2-1 3 16,-4-1 4-16,-3 1 1 0,-2-1 0 0,-3 1-2 15,-2-1-2-15,0 3-1 0,-2 2-5 0,0 1-1 16,-3 0-5-16,-2 4-5 0,-2-1-2 0,-3 1-4 16,-6 1 0-16,-2 0 3 0,-3 4-2 0,-4 6 2 15,0-1 1-15,0 3-1 0,3 1 1 16,1-1 1-16,3 1-3 0,6 1-2 0,2-1-4 15,1 1-2-15,5 0-2 0,2 0 1 0,2-3-3 16,0 2-1-16,4-1 2 0,5-1 0 0,1-2 6 16,2 1 3-16,5-1 2 0,-1-4 2 15,6 1 2-15,1-2 1 0,1-3 2 0,-2 1 1 16,2-2 1-16,-2 0-1 0,1-3 3 0,-5-4 0 16,0 0 1-16,-3-2 6 0,-4-2 6 0,-1-1 10 15,-3-2 1-15,-3-3 2 0,-1-3-2 16,-2 0-10-16,-1-3 0 0,-3 1 0 0,-4 1-4 15,-2 1-5-15,-3 0 0 0,-2 3-6 0,-2 2-4 16,-2 3-5-16,-1 4-15 0,-2 4-23 0,2 2-51 16,-1 2-84-16,2 6-138 0,5 2-497 15,5-2-993-15</inkml:trace>
  <inkml:trace contextRef="#ctx0" brushRef="#br0" timeOffset="33809.5416">4267 7561 2618 0,'0'0'210'0,"0"0"-122"0,0 0-4 15,0 0-3-15,0 0-3 0,0 0 8 0,0 0-5 0,0 0-19 16,0 0-17-16,0 0-21 0,0 0-7 16,0 0-4-16,-31-5-9 0,31 7 3 0,2-2-5 15,-1 1 1-15,0-1 1 0,0 0-8 0,1 0 4 16,-1 0 0-16,3 0 5 0,1 0 7 0,2 4 3 15,3-3 0-15,1 1 0 0,2-1 5 16,7 1-3-16,1-2 3 0,1 0 2 0,7 0-9 16,2 0 6-16,4 0-4 0,1 0 0 0,3 0 1 15,1 0-4-15,-1 0-5 0,-1 0 0 0,-1 0-4 16,-2 0 0-16,-3 4 0 0,0 1-2 16,-4 0-3-16,-2 2 4 0,-1-1 0 0,-1 0-3 15,-4 0 7-15,2 0-7 0,-2-1 1 0,-1 1 1 16,1-3-2-16,-5 1 1 0,0-1 2 15,-5-2-1-15,-2 1-1 0,-1-1 2 0,-1-1-2 16,-4 2 0-16,-1-2 4 0,0 0-1 0,-1 0 0 16,0 0 2-16,0 0-7 0,0 0 2 0,0 0-1 15,0 0-6-15,-2 1 4 0,1-1-8 16,-2 0-19-16,-2 0-25 0,-1 0-33 0,-1 0-35 16,-1 0-62-16,-1 2-63 0,-2 1-108 0,1 0-266 15,3-1-380-15,2-1-49 0</inkml:trace>
  <inkml:trace contextRef="#ctx0" brushRef="#br0" timeOffset="35648.3404">13897 2748 1837 0,'0'0'34'0,"0"0"-8"0,0 0-8 0,0 0 6 15,0 0 30-15,0 0 39 0,0 0 26 0,0 0 7 16,0 0-22-16,0 0-40 0,0 0-32 16,0 0-29-16,-46-126-22 0,46 135-1 0,0 5 1 15,0 9 7-15,0 3 11 0,1 8 0 0,3 1 2 16,-1 3 0-16,3 1 0 0,0 2-2 15,2 0-2-15,0-3 0 0,2 2 0 0,1-2 0 16,-1 2 1-16,0-2 0 0,2 1 1 0,-1-4 1 16,3 0 0-16,-1-3 0 0,-3-2 0 0,1-2 0 15,-2 0 0-15,-3-1 0 0,1-2 1 16,1 0-1-16,-3-2 3 0,-1-2-2 0,-2-1 0 0,2-1 0 16,-2-5-4-16,0-5 4 0,-1-3 1 15,-1-2 1-15,0-4 5 0,1 0 2 0,0 0 6 16,0 0 5-16,3 0 7 0,-3 0 7 0,2 0 10 15,-2-2 8-15,3-4 14 0,3-2 4 0,3-6-3 16,8-6-8-16,-1 0-16 0,4-4-16 16,0 1-9-16,-2-4-5 0,0 3-5 0,-1-2 3 15,0-1 1-15,0 2-1 0,-4-3 0 0,3 0-2 16,-5-1 1-16,3 0-1 0,-2-1 1 0,-1-3-3 16,0-2-4-16,3 0 0 0,-2-4-2 15,-2 2-1-15,0-1 3 0,1 1-4 0,-2 0 4 16,-1 4-1-16,1 3-1 0,-2 5 0 0,-1 1-4 15,-3 4 2-15,3 3 1 0,-4 5-1 16,-2 2 1-16,1 2 1 0,0 3 2 0,-2 2 3 16,0 2 4-16,0-1 1 0,0 2 0 0,0 0 0 15,0 0-3-15,0 0-3 0,0 0-6 0,0 0-7 16,0 0-11-16,-2 5-11 0,-1 4 7 16,0 8 12-16,-7 10 12 0,-1 12 14 0,-5 10-4 15,0 10-7-15,-3 7-3 0,-2 5 0 0,0 4-2 16,0 0-1-16,4 0 2 0,-1-5-4 0,6-1 1 15,0-3 2-15,3 2-6 0,2-6 3 16,4-4-5-16,-1-2-10 0,4-5-12 0,0-4-19 16,7-4-45-16,2-3-75 0,2-6-80 0,4-5-170 15,3-6-185-15,1-8-130 0,-2-5-84 0,-6-6 818 0</inkml:trace>
  <inkml:trace contextRef="#ctx0" brushRef="#br0" timeOffset="35944.5487">14873 2843 0 0,'0'0'0'0,"0"0"211"0,69-198 273 16,-51 143-82-16,-7 11-34 0,-6 16-22 0,0 4-59 15,-5 7-22-15,0 9-38 0,0 2-58 0,-4 3-51 16,3 3-45-16,-1 0-37 0,1 0-42 16,-2 6-20-16,-4 7 8 0,-5 10 13 0,-5 8 16 15,-3 9-1-15,-1 6-1 0,-2 5-3 0,-3 2-1 16,2 4-3-16,-3 5-2 0,5 1-2 0,0 1-2 15,1 2 1-15,1 0 0 0,0 0 3 16,1-3 3-16,4-3 2 0,1-5-3 0,5-3-5 16,5-4-2-16,0-6-2 0,4-1 1 0,0-5 5 15,2-2-1-15,2-3-2 0,4-4 1 0,1-3-7 16,1-5-1-16,0-2-4 0,2-3-5 0,0-5-14 16,-2-4-24-16,3-3-52 0,1-2-93 15,-2 0-137-15,-1-7-230 0,-3 1-344 0,-5 2 258 0</inkml:trace>
  <inkml:trace contextRef="#ctx0" brushRef="#br0" timeOffset="36435.5381">14526 3450 0 0,'0'0'145'16,"0"0"-58"-16,0 0 47 0,0 0 122 15,0 0 48-15,0 0 24 0,0 0-51 0,0 0-130 16,0 0-51-16,0 0-33 0,0 0-27 0,0 0-28 15,0 0 2-15,0 0 3 0,125-93-3 0,-95 73 4 16,5-2-5-16,-1 1-12 0,0-2 11 0,6-3 4 16,1-1 6-16,0-3 12 0,4-3-5 15,-1-4 1-15,-2-4 3 0,3-3 2 0,-4-3 4 16,-3-1-6-16,-3-2-2 0,-4-2-5 0,-8 2-2 16,-2 4 2-16,-5 4 3 0,-5 3 12 15,-7 6 32-15,0 9 26 0,-4 4 4 0,0 6-7 16,-6 5-24-16,3 4-24 0,-4 1-11 0,3 2-9 15,-2 2-17-15,2 0-9 0,-3 0-6 0,-1 8-1 16,-2 1 3-16,0 7-1 0,-1 1 3 0,-1 4 4 16,1 5 4-16,-2 2-2 0,-1 0 1 15,7 3-1-15,-2-1-6 0,2-1 3 0,4 2 3 16,2-2 1-16,1 0 5 0,0 0 3 0,2-3 1 16,2 2 4-16,6-3 1 0,1-1-3 15,3 0 5-15,0 0 2 0,4-3 1 0,1-1 3 16,1-2-5-16,0-1-2 0,3 0 1 0,-1-2-4 15,1 2-3-15,1 2 0 0,-1-1-7 0,-1 0 1 16,-3 1-4-16,-1-1-4 0,-5 1-1 16,-1-1 1-16,-3 0 1 0,-1 0 1 0,-5-3 0 15,-2-1-5-15,-1 1-2 0,0 2 4 0,-6 3-2 16,-9 2 4-16,-2 0-1 0,-9 3-10 0,-7 0-22 16,-7 0-96-16,-9 0-113 0,-5 1-214 0,8-6-450 15,15-8-389-15</inkml:trace>
  <inkml:trace contextRef="#ctx0" brushRef="#br0" timeOffset="36770.5026">12620 4935 3373 0,'0'0'23'16,"0"0"-5"-16,0 0-9 0,0 0 5 16,0 0 18-16,0 0 13 0,0 0 9 0,0 0-5 0,0 0-20 15,0 0-16-15,0 0-8 0,0 0-1 16,37-175 6-16,-7 133 1 0,8-6 6 0,9-7 1 16,12-6 0-16,6-5 4 0,8-4-1 0,7-5-1 15,7-4 0-15,3-1-3 0,7-3-2 0,1 2-2 16,2 6-3-16,-6 4 0 0,-4 9-4 15,-9 8-1-15,-10 9-3 0,-13 10-2 0,-15 9-3 16,-11 9-4-16,-12 6-4 0,-10 6-11 0,-4 5-25 16,-6 0-53-16,-2 5-72 0,-6 9-85 0,-7 9-141 15,2-1-395-15,3-6-644 0</inkml:trace>
  <inkml:trace contextRef="#ctx0" brushRef="#br0" timeOffset="37143.307">12162 6163 2720 0,'0'0'66'0,"0"0"-36"16,0 0 1-16,0 0-1 0,-56-166 21 0,56 132 27 15,0 0 10-15,0 4 0 0,4 2-12 0,2 3-26 16,3 4-11-16,0 3-2 0,-2 2-1 0,3 2-3 16,-1 3-6-16,0 2-6 0,-1 1-3 0,2 5-4 15,0-1-1-15,2 4-1 0,1 0-2 16,3 2 0-16,4 8-1 0,4 4 1 0,1 5-2 16,3 5 0-16,6 5-1 0,2 5 1 0,4 1-5 15,0 4 1-15,2 0 2 0,-1 2-4 0,0 1 2 16,0 0-3-16,0-1-1 0,-2 1 0 15,1-2-1-15,-5 2 0 0,-1-1-3 0,-4 1-1 16,-3 0-5-16,-2-1-6 0,-5 1-14 0,-3-1-53 16,-3-1-95-16,-3 2-68 0,-3-2-158 0,-5 1-300 15,1-10-435-15,-3-11 312 0</inkml:trace>
  <inkml:trace contextRef="#ctx0" brushRef="#br0" timeOffset="37766.6804">13829 5981 3038 0,'0'0'81'0,"0"0"-29"0,0 0-31 16,0 0 3-16,0 0 27 0,0 0 13 0,0 0-4 15,0 0-17-15,0 0-25 0,0 0-10 0,0 0-7 16,0 0 2-16,0 0-1 0,0 0-3 0,-117 147-2 15,107-100 2-15,0 0 1 0,-1 1-2 16,3 1 2-16,1-3-2 0,4-1 0 0,-2-4 0 16,4-1 0-16,1-3 0 0,0-3 2 0,0-4-1 15,0-4 1-15,4-5 0 0,-1-6-1 16,-3-4 5-16,1-4-2 0,0-4 4 0,-1-3 5 16,2 0 2-16,-2 0 4 0,0 0 5 0,1-2 1 15,-1-6-3-15,0-4-4 0,0-7-4 0,0-7-5 16,-1-3 0-16,-3-7-1 0,3-2-1 15,-5-4-1-15,2-3 0 0,-1-5-2 0,0-2 1 16,-2-6-1-16,3-2 1 0,-5-6 1 0,4-2-2 16,0-1 0-16,2 5 0 0,-3 4 0 0,4 10 0 15,-2 8 3-15,0 10-5 0,2 9 4 16,1 7 0-16,0 9-4 0,1 2 0 0,0 5-7 16,0 0-8-16,0 0-7 0,0 9 4 0,3 8 0 15,6 8 6-15,0 7 7 0,2 8 0 0,0 6 5 16,1 3 1-16,1 3-1 0,2 2 2 0,-2 1-3 15,5-2 0-15,3-3 2 0,-2-1-2 16,4-3 2-16,4-4 2 0,0-4-3 0,0-4 2 16,2-5 0-16,1-5 0 0,-5-5 1 0,0-7 3 15,-3-6-2-15,-2-3 1 0,-3-3 1 0,-3 0-3 16,-2-7 4-16,-2-4 0 0,1-3 1 16,-3-1 2-16,1-5-1 0,-4-2-2 0,1-3-1 15,-6 0 0-15,0-3-3 0,0-2-1 0,-2-3 0 16,-6-1-4-16,0-2-1 0,0-3-1 0,-3-2-3 15,1-4 2-15,1 1-12 0,0 6-24 16,1 2-28-16,1 7-36 0,4 6-32 0,-1 6-22 16,2 6-23-16,2 5-57 0,0 3-133 0,2 3-217 15,2 0-261-15,-2 3-35 0</inkml:trace>
  <inkml:trace contextRef="#ctx0" brushRef="#br0" timeOffset="38140.3901">14567 5917 1649 0,'0'0'640'16,"0"0"-501"-16,0 0-55 0,0 0 0 0,0 0 44 15,0 0 43-15,0 0 14 0,31-158-30 0,-36 148-46 16,-1 2-41-16,-3 3-27 0,0 2-20 16,0 3-18-16,-3 2-3 0,-1 9-4 0,-5 6 1 15,0 10 7-15,-3 5-3 0,-1 8 1 0,2 4 0 16,0 6-3-16,1 0 0 0,6 0 1 0,1 0-1 15,3-4-1-15,3-1 0 0,6-4-1 16,0-2 0-16,8-1 1 0,4-4 1 0,4-3-1 16,1-3 4-16,4-6-1 0,1-4 3 0,1-4 2 15,4-6-1-15,-1-4 4 0,3-4 1 16,1 0 0-16,1-9 0 0,-2-5 2 0,0-2-2 16,-5-4 3-16,1-4 1 0,-4-1-2 0,-5-2 1 15,0-2-3-15,-5-1-1 0,-1-3 0 0,-7-1-1 16,-2-1-3-16,-1-2 1 0,-2 2-6 15,-7-1-1-15,-3 1-3 0,0 6-2 0,-7 3-9 16,-1 6-11-16,-3 6-15 0,-4 5-34 0,-3 4-43 16,-1 5-59-16,-1 0-59 0,-1 10-68 0,-3 2-183 15,13-1-307-15,5-2-447 0</inkml:trace>
  <inkml:trace contextRef="#ctx0" brushRef="#br0" timeOffset="39099.87">4413 7835 1412 0,'0'0'26'0,"0"0"-26"0,0 0 35 15,0 0 51-15,0 0 27 0,-116-1 6 0,102 15-34 16,2 3-41-16,1 1-21 0,4 3-11 0,0 1 0 16,6 3-8-16,1-1 2 0,5-1 7 0,5-1 8 15,4-3 10-15,5 0 8 0,3-4 0 16,5-4-7-16,2-3 1 0,1-5 0 0,1-3 1 16,1-5 4-16,0-7 0 0,-3-3-3 0,0-4 4 15,-3 0 4-15,-1-5 14 0,-5 3 18 0,-3-2 21 16,0-2 20-16,-6 2 10 0,-4 1-3 15,-3 0-12-15,-2-1-18 0,-2-2-17 0,0 2-15 16,-2 0-5-16,-4 1-13 0,-2 1-2 16,-4 0-7-16,-1 2-7 0,0 2-2 0,-4 3-4 15,-1 6-7-15,-1 1-6 0,-2 3-5 0,-3 4-3 16,1 0-1-16,1 4 4 0,-2 9-6 0,1 2 3 16,1 3-2-16,3 5-3 0,0 1 3 0,4 6-5 15,1-1-4-15,4 2-7 0,3-2-13 0,5 0-20 16,2 0-65-16,5-1-80 0,5 1-95 15,7-1-279-15,-4-7-602 0,-2-7-6 0</inkml:trace>
  <inkml:trace contextRef="#ctx0" brushRef="#br0" timeOffset="39748.4137">3889 9621 407 0,'0'0'288'16,"0"0"45"-16,0 0 59 0,0 0-2 0,0 0-56 16,0 0-78-16,0 0-55 0,0 0-25 0,0 0-19 15,0 0-19-15,0 0-22 0,0 0-24 0,0 0-20 16,-68-86-22-16,68 84-14 0,0 2-13 16,2-2-8-16,1 2-2 0,6-1-1 0,1-2 8 15,4 1 6-15,6-1 5 0,4 0-1 0,4-2 3 16,7 2-4-16,3-1 2 0,3-1 2 0,3 0-3 15,0 1-1-15,3-1-2 0,0 0 1 16,0 0-1-16,0 0 1 0,-1 2-1 0,0 0 1 16,-2 0-7-16,-3 0-1 0,-2 0-3 0,0 0-6 15,-3 1 3-15,-2-2-1 0,0 0 1 0,-4 1-9 16,-2 0 3-16,-2 0-2 0,-4 0-2 16,-4 0 0-16,-3 0-4 0,-2 0 0 0,-7 0 0 15,-1 0 0-15,-1 1 0 0,-2 2 0 0,-2-2 0 16,0 2 0-16,0 0 0 0,0-1 0 0,0 1 0 15,0-2-3-15,0 0-51 0,-1-4-44 16,-2-2-47-16,0-3-70 0,-2-1-99 0,1 3-220 16,2 2-791-16</inkml:trace>
  <inkml:trace contextRef="#ctx0" brushRef="#br0" timeOffset="40736.3953">4518 7420 0 0,'0'0'0'15,"0"0"0"-15,0 0 0 0,0 0 0 0,0 0 0 16,0 0 0-16,0 0 107 0,0 0 19 16,0 0-9-16,0 0 0 0,128-37 18 0,-109 32 22 15,-1 0 19-15,0 1 9 0,-4 1-7 0,-1 1-15 16,-1 1-24-16,-4 1-28 0,-1 0-26 0,0 0-21 15,-5 6-8-15,1 2 0 0,-1 1 6 16,-2 2 0-16,0 3-2 0,0 1-11 0,-2 0-13 16,-2 3-8-16,0 0-5 0,0 0-6 0,0-3-5 15,1 2-2-15,-1-2-4 0,1-1 1 0,2 2 1 16,-1-3-1-16,2-1 1 0,0 1-1 0,2-4 1 16,0 0 1-16,3 1 4 0,0-2 5 15,4-2 2-15,-2-2 2 0,1 0 1 0,-1-2 2 16,2-1 6-16,1-1 1 0,-3 0 3 0,2 0-2 15,0 0-2-15,-2-1 2 0,1-4 1 0,-3 0 5 16,0-3 4-16,-3 0 1 0,-1 2 5 16,-1 0 4-16,0 0 5 0,-1-1 4 0,-4 1-7 15,-2 0-14-15,-2 1-17 0,-2 1-16 0,-4 2-10 16,-4 2-3-16,-3 0 4 0,-3 8-2 16,-3 3 1-16,1 3 0 0,0 3-2 0,-1 2 2 15,6 1 1-15,-1 2 3 0,4 1-4 0,1 1-1 16,4 1-3-16,4 0 0 0,3-1 3 0,-1 1-1 15,6 0 1-15,1 0-2 0,1 0 1 0,2 3-1 16,6-4 3-16,-1-2 2 0,3-2-2 16,2-3 2-16,0-4 1 0,0-1 0 0,4-4 2 15,-2-2 3-15,5-3 1 0,-2-3 2 0,2 0-1 16,3 0 0-16,1-6 2 0,-3-3 0 16,4-2 5-16,0-4-2 0,-1 0 2 0,-2-4-1 0,-2-2 2 15,-3 0 0-15,-1-3 1 0,-5 1 3 16,-4 1-3-16,-1 0 2 0,-5-1-2 0,0-1-1 15,-3 0-1-15,-4 1-5 0,-3 1-1 0,0 5-2 16,-4-1-2-16,-1 5 0 0,-2 3-6 16,-2 6-1-16,-1 2 1 0,-2 2-3 0,-1 6 1 15,1 7 1-15,1 2 1 0,0 3 0 0,2 4 1 16,3-1 0-16,3 1-5 0,2-1 3 0,4-1-1 16,2-1-1-16,2-2 0 0,3-2 0 15,0 0-1-15,3-1 1 0,4-2 2 0,3 2-1 16,4-4 3-16,1-5 1 0,6-2-2 0,4-3 0 15,5 0-3-15,2-4-2 0,3-7 4 16,0-4-2-16,1-2 5 0,-1-2 2 0,-8 1-3 16,-3-2 4-16,-4 2 1 0,-7-1 4 0,-4 2 3 0,-7 1 3 15,-2-3-4-15,-3 2-2 0,-9-1 0 16,-5 0-4-16,-3 2 2 0,-3 2 0 0,-7 2-1 16,-4 4 3-16,-4 3-3 0,-6 4-3 0,-3 1 2 15,-1 1-5-15,2 9 2 0,-1 2-1 16,6 5-3-16,3 3 0 0,6 3 0 0,7 0-4 15,5 3-8-15,7 0-7 0,8 3-24 0,5 1-107 16,1-8-254-16,4-6-920 0</inkml:trace>
  <inkml:trace contextRef="#ctx0" brushRef="#br0" timeOffset="44573.8593">6076 8883 1030 0,'0'0'382'0,"0"0"-2"0,0 0-111 0,35-169-50 0,-25 130-51 16,-3 6-32-16,-1 5 2 0,1 4 3 16,-5 5 2-16,1 5-19 0,-1 5-28 0,-2 3-23 15,0 4-17-15,0 2-25 0,0 0-23 0,0 5-13 16,0 9-3-16,0 10 11 0,0 8 14 0,0 8 2 15,3 8-4-15,-1 5-3 0,0 4-6 16,2 3 0-16,0 3 2 0,-2-2-1 0,2-2-2 16,-1-3 0-16,-1-2-2 0,1-2 2 0,-1-4-4 15,1 0 0-15,-1-4-1 0,-2-2-3 16,0-3-2-16,1-5-2 0,-1-3-3 0,0-4-4 16,0-2-8-16,0-5-23 0,0-3-107 0,0-3-73 15,0-5-101-15,0-4-198 0,-1-2-190 0,1-2-363 16</inkml:trace>
  <inkml:trace contextRef="#ctx0" brushRef="#br0" timeOffset="45117.4748">6174 8725 625 0,'0'0'783'15,"0"0"-430"-15,0 0-82 0,0 0-100 0,0 0-11 16,0 0 13-16,0 0-19 0,0 0-11 0,0 0-16 15,0 0-33-15,0 0-29 0,0 0-32 16,0 0-26-16,-42-93-5 0,36 99-7 0,2 5-1 16,-6 4 7-16,0 7 0 0,-1 3 1 0,-6 5 2 15,1 2-2-15,-3 5 0 0,-4 2 2 0,1 0 1 16,-2 5 1-16,0-3 1 0,0-1-2 16,4-4 0-16,0-2 0 0,4-5 1 0,1-4 0 15,5-5 1-15,3-4-2 0,2-6 3 0,4-1 4 16,1-4-2-16,0-2 6 0,0-3 8 15,3 0 2-15,5 0 14 0,1-2 8 0,1-7 2 16,3-4 6-16,4-6-6 0,0-4-4 0,2-4-9 16,2-3-11-16,2-5-1 0,-2-3-5 0,0-4 2 15,-1-2-2-15,-3-2-6 0,0-2-1 16,0-1-6-16,-4-1 2 0,0 3 0 0,-2 3 1 16,-4 2-1-16,1 7-3 0,-3 9 5 0,-1 6 2 15,-3 7 2-15,-1 5 3 0,0 3-1 0,0 3-9 16,0 2-2-16,0 0-3 0,0 0-8 0,0 0-6 15,0 2-2-15,0 3-2 0,2 2 3 16,1 3 10-16,2 6 0 0,0 3 5 0,0 2 1 16,3 5-1-16,2-1 0 0,-4-2-2 0,5 1 2 15,-2 1 0-15,1 0 2 0,0-1 1 0,1-1-1 16,-1 2-2-16,1-4-1 0,-2 0 0 16,0-1 0-16,-1-1 2 0,0-3 1 0,0 1-5 15,-3-3 0-15,3 0-2 0,-5-3 1 0,3-2 5 16,-3-1-4-16,2-1-1 0,-1-1-3 0,-2 1-5 15,2-3-1-15,0 1-8 0,-2-2-34 16,5-1-79-16,-5-2-235 0,1 0-853 0,2 0-667 0</inkml:trace>
  <inkml:trace contextRef="#ctx0" brushRef="#br0" timeOffset="45768.1647">7333 8775 0 0,'0'0'0'16,"0"0"196"-16,0 0 216 0,0 0-2 15,0 0-1-15,36-185-50 0,-32 155-78 0,3 2-50 16,-4 3-45-16,3 3-43 0,-3 2-26 0,0 3-8 15,2 3-12-15,-2 1-10 0,4 5-17 0,-4-1-19 16,5 2-13-16,1 1-8 0,2 2-7 16,1-1-3-16,4 2-3 0,2 1-6 0,6 1 2 0,-1 1-2 15,0 0 0-15,5 0 3 0,0 0-3 16,-2 0 0-16,3 0-2 0,1 0 3 16,-2-3 0-16,-4 0 2 0,1-4 2 0,-4 1 2 15,-1 0 6-15,-6-2 5 0,2 1 6 0,-5-1 3 16,-5-1 4-16,2 1 4 0,-2-1-1 0,-3 1 1 15,-2-1-3-15,-1 0-5 0,0 1-3 0,0 1-7 16,0-1-4-16,-1 2-2 0,-1 3-4 0,-2 0 0 16,2 1-5-16,1 2-4 0,0 0-8 0,-1 0-7 15,-3 10-3-15,2 5 1 0,-1 8 5 16,-4 8 4-16,0 8 2 0,-2 8 0 0,0 3-1 16,2 2-2-16,1 5 2 0,0 1-2 0,1 1 0 15,3 0 0-15,-1 3 0 0,0-2 1 16,2-2 0-16,2-1-2 0,0-4-1 0,0-2-1 15,0-5-2-15,1-3 0 0,5-1-4 0,-2-1-1 16,3-4-7-16,-2-1-29 0,3-3-36 16,-1-1-48-16,-4-3-100 0,2-3-101 0,-3-2-246 15,-1-7-490-15,-1-9-408 0</inkml:trace>
  <inkml:trace contextRef="#ctx0" brushRef="#br0" timeOffset="48993.8984">7595 9325 874 0,'0'0'606'16,"0"0"-321"-16,0 0-57 0,0 0-21 0,0 0 4 16,0 0-3-16,0 0-50 0,0 0-47 0,0 0-43 15,0 0-37-15,0 0-14 0,0 0-5 16,0 0 5-16,7-82 4 0,8 70 1 0,6-2 3 16,4-5 2-16,0 3 4 0,5-4 3 0,1-2 5 15,1-3 4-15,3 0-4 0,-2-6 3 0,-1 0-4 16,-2-1-7-16,1-2-1 0,-3 0-3 15,-5 2-1-15,-3 2 0 0,0 0 0 0,-4 4-2 16,-4 3-3-16,-4 3 3 0,-3 2 0 0,-3 2 1 16,1 4-1-16,-3 2-2 0,0 2-1 15,0 2-4-15,-3 1-2 0,1 3-3 0,1 1-8 16,-1 1 0-16,1 0-6 0,-3 0-5 0,2 5 1 16,1 2 1-16,-2 4 1 0,-2 2 3 15,2 1 3-15,1 2-5 0,1 1 0 0,1-2 2 16,0 0-3-16,0 1 2 0,3-2 2 0,2-1-4 0,2 1 6 15,1 0-1-15,0-2 2 0,2 0 1 16,-3-1-6-16,3 0 4 0,4-2-3 0,-3-1 1 16,0 0 1-16,1-2 2 0,-1 1-1 0,-1 2 0 15,2 1 2-15,-2-1-4 0,0 2-1 0,-1 0 2 16,0 3-4-16,0 0 1 0,-1 3 0 16,-3 4-4-16,2 0 5 0,-4 0 1 0,2 2 3 15,-3 2-1-15,-2-1-2 0,0 3-1 0,0-4-1 16,0 1 4-16,-2-1-2 0,-2 0 2 15,2-1-1-15,1-1-4 0,0-1 2 0,0-1 0 16,1-4-2-16,0-1 5 0,1-4 0 0,2 1-3 16,3-3 1-16,0-2-1 0,3-1-1 0,0-4 2 15,6-1 0-15,-1 0-2 0,5-3 2 16,1-4 0-16,3-6 0 0,4-1 3 0,-1-2-2 16,2-4-1-16,0-2-2 0,-4-3-1 0,4 0 4 15,-4-5-1-15,3-2 4 0,-4-2-4 16,1-4-2-16,-2 0 2 0,-3-4-4 0,-4-1 3 15,-1-1 1-15,-4 0-2 0,-4 3 2 0,-1 4-2 16,-4 5 1-16,-1 6 0 0,-4 6-4 0,0 7 1 16,-4 2-5-16,-1 5-3 0,-2 3 3 0,0 3-3 15,-2 0 4-15,-4 6 3 0,-3 8 2 16,2 4 0-16,-1 5 3 0,2 5-3 0,-2 0 2 0,1 5 1 16,5-3-2-16,1 3 2 0,1-4-4 15,3-2 2-15,1-2 1 0,6-2-1 0,-1-3 2 16,2-2 0-16,0-2-3 0,1-2 0 0,2-5-1 15,3 0 2-15,-2-3 2 0,3-3-1 16,1-1 3-16,-3-1-4 0,4-1 4 0,0 0 0 16,2-6-1-16,-1-1 6 0,2-4-6 0,4-1 1 15,-3-2 2-15,0-2-3 0,3-2 3 16,-2 0-2-16,2-1-1 0,-3 1 2 0,-1-3-2 16,1 4 1-16,-4-2 3 0,-1 2-4 0,-1 3 3 15,-4 3-1-15,3 4 3 0,-4 4-2 0,-2 1 4 16,0 1-5-16,0 1-5 0,0 0-1 15,0 0-11-15,0 6 6 0,0 0 0 0,1 4 5 16,1 4 5-16,3 2-2 0,-2 1 0 0,3 1-3 16,-1-1 4-16,4 0 0 0,-1 0 0 0,2-2-1 15,1 0-2-15,0-1-2 0,3-2 3 0,2-1-3 16,0-1 4-16,0-4-4 0,4 0-1 16,2-3 1-16,2-1-7 0,0-2 7 0,-1 0-2 15,2-2 2-15,-2-3-1 0,-1-2-2 0,0-4 0 16,-2 0-4-16,0-1 10 0,-2-4 0 15,2 1 2-15,-2-2 2 0,-5-3-2 0,4-2 3 0,-5-2 1 16,-1-3 2-16,-2-4 1 0,-3 0-2 16,-2-1-1-16,-2 2 1 0,-2-1-4 0,-1 3 3 15,-7 2-1-15,-2 3-2 0,-1 4 0 0,-2 4-4 16,-5 5-1-16,2 2-1 0,-3 3 4 16,0 5-2-16,-1 0-1 0,0 6 0 0,0 7-4 15,2 0 4-15,-1 4 2 0,5 2-1 0,-2-1-1 16,5 2-1-16,2 0-3 0,4-2-1 0,-1 1 3 15,5-3 0-15,1 0 1 0,0-2-1 16,2-3-1-16,6-2 1 0,-1-3 0 0,0-1 2 16,3-4 3-16,3-1 0 0,-2 0-1 0,1-3 3 15,0-5-5-15,3-1 6 0,-1-3 2 0,-3-1 1 16,5 1 2-16,-5 0-2 0,0 0 2 16,-1-1 0-16,-1 4 6 0,-4 0 0 0,2 4-2 15,-5 2-2-15,2 2-7 0,-4 1-1 0,2 0-2 16,-2 0 0-16,1 7 2 0,1 6 0 0,-1 5 4 15,1 6 1-15,2 7-1 0,-2 7 3 16,0 3 0-16,4 4 0 0,-2 7-1 0,1 3-4 16,1 3 1-16,1 6-3 0,-1 1 6 0,1 4-3 15,3 2-3-15,-1-1 0 0,1 1-5 0,0-2 4 16,-2-3 1-16,-1-2 0 0,-1-3-2 0,2-2-1 16,-5-5-2-16,-2-6-1 0,0-3 2 15,-1-3-1-15,0-7-3 0,-1-1 0 0,-2-3-3 16,-4-5 0-16,3-2 1 0,-3-4-4 0,3-4-15 15,-2-4-24-15,0-4-13 0,1-3-8 0,1-3 1 16,-2-2 17-16,2 0 1 0,-3-6 1 16,-3-5 7-16,0-3 2 0,-2-1 11 0,-5-5 10 15,2-1 9-15,-5-2 4 0,-1-2 2 0,-5 1-1 16,2-4 1-16,-5 0 3 0,-3 1 4 16,-4-3 6-16,1 1 2 0,-3 2 6 0,-2-1 6 15,4 2 10-15,1 2 14 0,1 0 8 0,3 4 3 16,5 1-1-16,3-3-6 0,4 3-7 0,6 2-4 15,-1 1-8-15,9-1-5 0,0 0-9 0,4-3-5 16,1-1-4-16,6-4-2 0,5-3 0 16,1-2-2-16,9-3 0 0,6-2-4 0,4-2 4 15,4-2-2-15,6-5 2 0,8 0 3 0,1-4-3 16,5-2-1-16,2-2-1 0,2-4 1 16,1 1 1-16,0-2 3 0,-4-1 0 0,1-1 2 15,-6 3-3-15,-8 2-1 0,-2 5 1 0,-9 3 0 16,-4 3 5-16,-8 4 0 0,-3 6 7 0,-6 4-1 15,-5 2 7-15,0 3 3 0,-5 4 3 0,-1 3-2 16,0 5-6-16,-6 1-6 0,0 2-9 16,-2 3 2-16,-1 1-6 0,-2 1 1 0,1 2-2 15,-2 2-3-15,-1 0 0 0,-2 0 0 0,3 8 2 16,1 0 0-16,1 0 0 0,1 2-2 16,1 2-3-16,4-1-4 0,-2 3 3 0,4 0 0 15,2-1 0-15,0 2 1 0,0-1 0 0,1 0-1 16,6-1-1-16,-1-1 5 0,1-2-3 0,3 0 1 15,0 0 0-15,-1 0-3 0,3-1 4 16,-1 0 2-16,4 2 3 0,-3-2-1 0,-1 2-1 16,1 1 1-16,-2 0-2 0,-1 1-2 0,1 1 3 15,-3 3-3-15,-3 1 2 0,3 2-1 0,-4 1 1 16,3 3 0-16,-4 1-2 0,0 2 7 0,-2-2-4 16,1 0 1-16,2 1 0 0,0-3-3 15,-1-1 3-15,2-2 3 0,2-2 1 0,2 0-3 16,-1-1 1-16,3-1-2 0,4-2-2 0,-1-4 4 15,1 0-2-15,3-3-2 0,2-3 0 0,1 0-2 16,0-3 1-16,2-1 2 0,-2 0 0 16,4-3 3-16,1-5-2 0,-2-2-2 0,0-2 1 15,1-2 1-15,-1-3 0 0,-2-2 5 0,-1-2 2 16,0-2-5-16,1-3 2 0,-3-3 0 0,1-4-2 16,-5 2 5-16,4-4-3 0,-6 3 0 15,-2 0-1-15,-1 4-1 0,-7 3 3 0,0 1-1 16,-2 6 4-16,-2 4-3 0,-3 1-3 0,-4 5-4 15,-2 2-3-15,-2 3 1 0,-2 3-1 0,-3 0 3 16,-3 4 2-16,-2 8-4 0,-2 3 4 16,-1 6 1-16,0 0-3 0,3 3 4 0,1 1-2 15,3 0-3-15,1 0 2 0,7-1-1 0,0 1 1 16,7-3 0-16,-1-2 3 0,5 0-5 0,0-3 2 16,0-3 0-16,7-2-2 0,-1-3 4 0,2-1-2 15,1-3 2-15,2-2 0 0,4-2-1 16,-1-1 2-16,5 0 4 0,0-4 0 0,3-4-1 15,-1-3 3-15,1-1-5 0,-3-2 1 0,2-3 2 16,0 0 0-16,-2-3 1 0,1 1 1 0,-2-3-4 16,-2 2 4-16,-1-2 0 0,-2 4 2 15,-3 0 1-15,-2 2 2 0,-2 5 1 0,-2 4 1 16,-2 2 6-16,-2 4-3 0,0 1-3 0,0 0-3 16,0 0-14-16,0 1-7 0,0 5-2 15,0 4 3-15,0 4 6 0,0 1 2 0,0 5 2 16,0 0 0-16,3 1-1 0,2 3 1 0,1-4 1 15,0-1 0-15,2 0 1 0,-1-4-1 0,-1-1-1 16,1-2-2-16,-1-3 4 0,0 0-4 16,-4-1 2-16,4-2 2 0,-3-1-3 0,0 0 5 15,1-2-1-15,-1-2 3 0,1-1 4 0,0 2 2 16,-1-2 3-16,4 0 0 0,-2 0 2 0,2-5-2 16,2-1 3-16,-1-3-1 0,0-5-1 0,5-2-12 15,-2-3-6-15,0-4 0 0,1-1 0 16,-1-1 0-16,0-3 0 0,1 0 0 0,0 1 0 15,-1-3 0-15,-1 3 0 0,-2-1 0 0,1 0 0 16,-1 6 0-16,0 0 0 0,-1 5 0 0,-2 3 0 16,1 5 0-16,-2 1 0 0,-3 4 0 15,2 3 0-15,0 1 0 0,-1 0 0 0,1 0 0 16,2 1 0-16,-2 3 0 0,5 2 0 0,-3 1 0 16,1 0 0-16,-1 3 0 0,2-3 0 0,0 3 0 15,-3-3 0-15,2 0 0 0,-3-1 0 16,3-2 0-16,-2 0 0 0,0-1 0 0,1 1 0 15,0-3 0-15,0-1 0 0,-1 0 0 0,1 0 0 16,0 0 0-16,3 0 0 0,-1-3 0 0,0-2 0 16,2 0 0-16,2-3 0 0,1-1 0 15,1-2 0-15,-1 0 0 0,0 0 0 0,0 0 0 16,-2 2 0-16,-1 1 0 0,-1 0 0 0,0 3 0 16,-2 1 0-16,-1 2 0 0,-1 0 0 0,0 2 0 15,0 0 0-15,1 0 0 0,-2 2 0 0,2 3 0 16,1 1 0-16,1 3 0 0,0 0 0 0,0 2 0 15,1 1 0-15,0 0 0 0,0 4 0 16,-1-1 0-16,4 2 0 0,-3-2 0 0,1 1 0 16,-1-2 0-16,-1-2 0 0,1 0 0 15,1-3 0-15,-1 0 0 0,0-1 0 0,0-2 0 16,-1-1 0-16,2-2-36 0,0-2-23 0,1-1-14 16,1 0-18-16,1 0-27 0,1-6-43 0,2-5-65 15,1-1-54-15,0-3-56 0,1 0-57 16,0-4-14-16,0-1 53 0,4-2 116 0,-2-3 126 15,1-3 106-15,0-1 39 0,-1-2 2 0,0 0 26 16,-1-2 43-16,-2 0 49 0,-1 3 51 0,-2-3 33 16,-4 4 4-16,-1 2-4 0,-3 2-10 15,-2 3-19-15,-3 5-16 0,0 1-19 0,-2 4-41 16,-3 1-27-16,-2 1-16 0,-1 3-21 0,0 1-9 16,-3 2-15-16,-1 4-12 0,-3 0-2 0,-2 0-7 15,-4 8 1-15,-2 5-2 0,-2 4-4 16,-1 3 3-16,0 4-1 0,-1 4 0 0,3 3-1 15,2-1 1-15,-1 4-7 0,4-1 1 0,2 3-2 16,1-1-12-16,5 2 0 0,2-1 0 0,3-3 0 16,4 0 0-16,2-2 0 0,0 0 0 0,7-2 0 15,4-1 0-15,4-2 0 0,3-3 0 16,3-1 0-16,2-4 0 0,4-2 0 0,2-4 0 16,4-3 0-16,3-5 0 0,3-1 0 0,0-3 0 15,2 0 0-15,0-7 0 0,-1-2 0 0,-1-5 0 16,-3-1 0-16,2-5 0 0,-6-2 0 15,-1-2 0-15,-1-6 0 0,1-1 0 0,-3-5 0 16,1-2 0-16,-3-4 0 0,2-2 0 0,-3-1 0 16,-2-1 0-16,-2 4 0 0,-4 3 0 15,-3 2 0-15,-5 6 0 0,-2 7 0 0,-4 3 0 16,-1 5 0-16,-2 4 0 0,0 2 0 0,-2 4 0 16,-1 2 0-16,-1 2 0 0,-1 0 0 0,0 2 0 15,-4 0 0-15,2 0 0 0,-5 7 0 0,-1 3 0 16,-1 4 0-16,-3 0 0 0,0 4 0 15,1 1 0-15,0 1 0 0,1 2 0 0,0 3 0 16,1 2 0-16,2-2 0 0,1 2 0 0,0-3 0 16,3 2 0-16,2 2 0 0,1-3 0 0,0 0 0 15,4 2 0-15,1 0 0 0,0 1 0 0,0 1 0 16,2-3 0-16,5 0 0 0,2-1 0 16,0-2 0-16,5 0 0 0,-3-2 0 0,5 1 0 15,0-3 0-15,2-3 0 0,2-2 0 0,0-3 0 16,3-4 0-16,0-2 0 0,2-3 0 15,1-2 0-15,-1 0-2 0,-1-3-64 0,-2-5-45 16,-2-3-47-16,-3-3-125 0,-4 3-267 0,-7 3-1163 0</inkml:trace>
  <inkml:trace contextRef="#ctx0" brushRef="#br0" timeOffset="56692.6183">3936 11183 0 0,'0'0'0'16,"0"0"59"-16,0 0 432 0,0 0 7 0,0 0-52 16,0 0-97-16,0 0-83 0,0 0-64 0,0 0-48 15,0 0-33-15,0 0-19 0,0 0-2 16,-70 14-1-16,70-13-6 0,0 1-12 0,0-2-16 16,0 1-13-16,0-1-11 0,0 2-4 0,0-2-4 15,0 1-1-15,0 1 1 0,0-1 1 16,3 1-2-16,0 0 1 0,-1 1 0 0,1-2 1 15,0 2 1-15,4-1 0 0,0-1-1 0,3 2 0 16,2-1 3-16,2 0 1 0,4-2-2 16,3 0-3-16,4 0-2 0,2 0-4 0,3 0-6 15,1-2 1-15,1-3-4 0,1-1-4 0,-1 0 2 16,0-2-4-16,1 0-4 0,-1-1 0 0,2 0-1 16,-2 1-4-16,-1 1 2 0,-3-1 0 15,-2 1-5-15,-5 2 2 0,0-1-2 0,-3 1 2 16,-5 0 0-16,-3 2-3 0,-1 2 2 0,-5-2-2 15,-2 3 2-15,-2 0 3 0,0 0 1 0,0 0-2 16,0 0 0-16,0 0 0 0,-1 0-3 0,-1 0-3 16,-1 0 1-16,2 0-3 0,-4 0 3 0,-1 0 3 15,-2 0-7-15,-1 0 1 0,-2 0-4 16,0 0-8-16,0 0-11 0,-3 0-16 0,2 0-23 16,-1 3-31-16,2-3-27 0,0 1-55 0,-1 1-78 15,-1-1-140-15,4 1-529 0,1 0-799 0</inkml:trace>
  <inkml:trace contextRef="#ctx0" brushRef="#br0" timeOffset="57523.5309">3646 11364 0 0,'0'0'41'0,"0"0"234"16,0 0 21-16,0 0 58 0,0 0 27 0,0 0-22 16,0 0-77-16,0 0-71 0,0 0-41 0,0 0-26 15,0 0-6-15,0 0 1 0,0 0 1 0,0 0-9 16,-83 29-12-16,83-29-18 0,0 0-22 16,0 0-18-16,0 0-20 0,0 0-11 0,2 0-9 15,1 0-3-15,-1 0 4 0,-1 0-5 0,2 0 4 16,-2 0-5-16,3-1 0 0,0-2 0 15,3 0 3-15,1-2 2 0,2 2-2 0,3-2 4 16,1-1-2-16,5 1 0 0,-1-1 2 0,3 0-3 16,6 1-3-16,-1-2-1 0,2 0-3 0,-1 3 2 15,4-2 0-15,0 2 0 0,1-1-2 16,3 0-2-16,1-1 0 0,2 2-3 0,-1 0 1 16,2 0 0-16,-1-1-1 0,-3 1 1 0,1-1-5 15,-1-1 1-15,1 1 3 0,1-1-1 0,0 1 1 16,-3-1-3-16,1 1 0 0,-2 0 0 0,-2 0-1 15,-1-1 1-15,-3 1 0 0,-2 2-3 16,0-1 2-16,-5 1-2 0,-2-1 1 0,-1 1 1 16,-4 0 2-16,-1 2-1 0,-1-2-3 0,-3 1 2 15,-1 0-4-15,-1 1 4 0,-2-1 0 16,0 1 0-16,-2 1-1 0,2 0-4 0,-3 0 3 16,-1 0-3-16,0 0 6 0,1 0-2 0,-1 0 1 15,0-2-4-15,0 2-2 0,0 0 1 0,0 0 1 16,0 0 1-16,0 0 1 0,0 0-2 0,0 0-3 15,0 0-1-15,0 0-1 0,0 0 3 16,0 0-4-16,0 0 1 0,0 0-6 0,0-1-12 16,0 1-20-16,0-2-33 0,1 1-55 0,2-2-96 15,1-1-115-15,1 0-262 0,0-1-664 0,-4 4-77 16</inkml:trace>
  <inkml:trace contextRef="#ctx0" brushRef="#br0" timeOffset="69841.7397">6154 10845 196 0,'0'0'689'0,"0"0"-365"0,0 0-35 0,0 0-63 15,0 0-32-15,0 0-32 0,0 0-55 0,0 0-56 16,0 0-39-16,0 0-18 0,0 0 2 16,0 0 6-16,-11 48 12 0,11-19 6 0,0 4 2 15,0 3 3-15,0 1 4 0,2 1 4 0,1 0 3 16,0 4 1-16,-1-2-2 0,1 2-2 0,2-3-3 16,-3 1-3-16,0-2-4 0,2 0 0 0,-2-2-3 15,0-3-1-15,-2-3-3 0,0-4-4 0,1-3 0 16,-1-3-1-16,0-3 2 0,0-6 4 15,0-4 9-15,0-3 19 0,0-3 23 0,0-1 29 16,0 0 20-16,0 0 18 0,0 0 1 16,0 0-17-16,0-8-26 0,-1-4-32 0,-4-7-29 15,0-3-15-15,-3-6-3 0,1-4-1 0,-4 0-3 16,0-6 0-16,0 2 1 0,-1-4-2 0,0-3 2 16,-3-3-3-16,1-2-2 0,-2-2-1 15,1-4 0-15,2-3-3 0,-1-3 0 0,2-1 4 16,2 1-1-16,3 0-1 0,2 5-1 0,1 5-1 15,3 3 0-15,1 4 2 0,0 7 3 0,1 3-3 16,3 5-2-16,1 4-1 0,0 7-4 0,3 2 0 16,0 1-2-16,2 2-1 0,3 1 1 0,1 2-3 15,4 3 2-15,4 0 2 0,3 3-2 16,2 1 5-16,3 2-5 0,4 0-2 0,1 5-3 16,-2 4-6-16,4 2 1 0,-5 4-9 0,1 2-17 15,-3 1-44-15,-2 4-72 0,0 2-91 0,-5 4-103 16,-2 3-224-16,-6-7-344 0,-6-7-408 0</inkml:trace>
  <inkml:trace contextRef="#ctx0" brushRef="#br0" timeOffset="70349.9026">6093 11387 2000 0,'0'0'155'0,"0"0"-63"0,0 0-47 0,0 0 0 16,0 0 3-16,0 0-4 0,0 0-15 0,0 0-7 16,0 0-10-16,0 0-1 0,92-173-5 15,-58 145-3-15,2-1 0 0,1 0-1 0,2-4 2 16,0 3-4-16,0 0 5 0,0 2 3 0,2 0 2 16,-2 0 5-16,-3 5 1 0,-2 2 3 0,-4 4-2 15,-6 3 1-15,-3 4-3 0,-5 4-3 16,-5 4 1-16,-7-1 4 0,-3 3 6 0,-1 0 11 15,0 0 14-15,0 0 1 0,-2 3-2 0,-2 5-6 16,-5 5-8-16,-1 7 0 0,-6 6 3 0,2 4-1 16,-4 3-5-16,2 2-6 0,0 1-2 0,-1-2-4 15,3 5-3-15,3-2 2 0,1-2-6 16,1 1-1-16,7-3 1 0,1 1-7 0,1-3 1 16,1 0-1-16,4-4-3 0,5-1 5 0,2-1-2 15,3-5 4-15,-2-5 2 0,5-3-5 0,-3-1 5 16,3-5-3-16,1-3 3 0,1-3 2 15,1 0 4-15,-2-3-2 0,2-4-3 0,-2-4 1 16,-1-3-3-16,-3-3 3 0,1-1-1 0,-3-2 0 16,-3-4-2-16,-1-1 0 0,-3-3 0 15,0-2-4-15,-6-1-2 0,0-5-3 0,0 1 0 16,-8-2-1-16,-2 1 0 0,-2-3 2 0,-3 4-2 16,-2-1-1-16,-3 4 5 0,-1 3-6 0,2 3-2 15,-1 5 2-15,6 4-7 0,-3 4-7 0,7 5-35 16,-1 2-55-16,6 3-59 0,2 3-86 15,3 0-75-15,0 2-193 0,5 2-254 0,-2 1-287 0</inkml:trace>
  <inkml:trace contextRef="#ctx0" brushRef="#br0" timeOffset="70588.9459">7227 10824 2234 0,'0'0'508'0,"0"0"-348"15,0 0-81-15,0 0-19 0,0 0-6 0,0 0 2 16,0 0 8-16,0 0-2 0,0 0 2 0,0 0 3 16,0 0-15-16,0 0-7 0,0 0-13 0,-16 176-8 15,21-141-2-15,-1 1-8 0,3-3-3 16,-3 3-2-16,3-3-7 0,-3-2 0 0,3 0-1 16,-4-4-1-16,5 0 2 0,-5-2-4 0,3-4 1 15,-4-1-9-15,0-2-5 0,2-1-22 0,-4-5-124 16,0-1-139-16,0-3-304 0,0-5-590 15,0-2-106-15</inkml:trace>
  <inkml:trace contextRef="#ctx0" brushRef="#br0" timeOffset="70750.9701">7237 10451 1126 0,'0'0'299'0,"0"0"-113"0,0 0-129 0,0 0-37 15,0 0-36-15,0 0-21 0,0 0-8 16,0 0 5-16,0 0 22 0,0 0-11 0,0 0-214 16,0 0-324-16,0 0-126 0</inkml:trace>
  <inkml:trace contextRef="#ctx0" brushRef="#br0" timeOffset="71074.9306">7609 10747 1851 0,'0'0'329'15,"0"0"-90"-15,0 0-18 0,0 0 1 0,0 0-17 16,0 0-32-16,0 0-43 0,0 0-31 0,0 0-24 16,0 0-23-16,0 0-18 0,0 0-20 0,0 0-9 15,-32-63-6-15,32 66 1 0,-1 7 2 16,0 3 2-16,-2 5 3 0,-3 7 2 0,3 5 3 16,-5 3-1-16,0 6 2 0,3 0-2 0,-3 2 4 15,-1-2 0-15,1 0-1 0,2-4 1 0,-1-1 2 16,-1-2-2-16,4 0-2 0,-1-5-1 0,2 1-3 15,3-5 1-15,0-2 0 0,0-4 5 16,0-1-7-16,3-2 1 0,4-2-2 0,0-1-3 16,0-1 5-16,3 1-2 0,5-2 4 0,-2-2-7 15,6-1 1-15,1-3-2 0,3-2-4 0,6-1 1 16,1 0-5-16,3-3-7 0,4-1-9 16,0-4-12-16,0 0-28 0,1-1-35 0,-1 1-51 15,-2-2-81-15,-3 1-92 0,0-4-196 0,-7 4-429 16,-11 3-509-16</inkml:trace>
  <inkml:trace contextRef="#ctx0" brushRef="#br0" timeOffset="72435.3155">9313 10855 1342 0,'0'0'537'0,"0"0"-285"0,0 0-49 0,0 0-21 16,-1-189-11-16,0 158 0 0,0 3-9 0,0 5-22 15,-3 5-27-15,2 4-24 0,1 4-22 0,-1 3-19 16,-1 4-14-16,1 3-14 0,1 0-14 0,0 0-6 16,1 3-8-16,-2 8-2 0,0 7 4 0,-4 8 4 15,4 8 5-15,-3 4 3 0,2 6-1 16,1-1 0-16,1 2 0 0,1 2-1 0,0-2-1 15,0 0-1-15,3-2-1 0,-2-4 2 16,4-4-1-16,-2-6 2 0,-1-3-3 0,4-1 3 16,-4-7-4-16,-1-2 2 0,1-5 4 0,-2-1-3 15,2-6 3-15,-2-1-2 0,0-1 6 0,0-2 4 16,0 0 7-16,0 0 10 0,0 0 7 0,0 0 13 16,0-5 2-16,0-2-7 0,-2-4-11 15,0-3-15-15,-2-3-8 0,-2-6-2 0,3 0-2 16,-3-4 1-16,2-6-2 0,-2-2-2 0,3-5 1 15,-4-4-3-15,4-6-2 0,-2 0-1 0,1-2 2 16,0-3-1-16,-2-2 0 0,3 0 4 0,-3 0-6 16,4 3 1-16,-1 7 3 0,2 7 0 15,-1 6 0-15,2 6 0 0,0 6-3 0,4 2-3 16,-1 3 0-16,5 3 1 0,1 2-3 0,1 0 2 16,4 1 0-16,2 1-2 0,4 3 2 15,2 4-3-15,0 1 4 0,1 2 0 0,3 6 0 16,-3 5-3-16,-3 3-4 0,1 4 1 0,-2 2 1 15,-4 3 0-15,0 2 1 0,-4 1-2 0,-3 0-1 16,-4 2-1-16,1 1 3 0,-5 0-1 0,0 1 1 16,-7 0-1-16,-3-1-4 0,-1 1 3 15,-6 0-2-15,2 0-3 0,-4-2-3 0,0-2-12 16,-1 0-9-16,1-3-22 0,5 0-46 0,-3-1-62 16,6-2-74-16,1-2-79 0,6-2-177 15,-1-5-396-15,4-4-489 0</inkml:trace>
  <inkml:trace contextRef="#ctx0" brushRef="#br0" timeOffset="72904.8636">9912 10331 2610 0,'0'0'239'0,"0"0"-36"0,0 0-61 15,0 0-26-15,0 0-26 0,0 0-27 16,0 0-26-16,0 0-12 0,0 0-6 0,0 0 6 15,0 0 3-15,0 0-3 0,0 0-1 0,-51 187-5 16,39-144-4-16,-5 0-1 0,4 0-4 0,-5 0-2 16,4-3-3-16,-5 0-2 0,2-3-2 0,-3-2 2 15,4-4 2-15,1-2-3 0,3-6 3 16,1-3-3-16,3-5-1 0,2-2 4 0,2-6-2 16,3-2 0-16,0-4 3 0,0-1-1 0,1 0 5 15,0 0 2-15,0 0 5 0,0 0 6 16,2-3 10-16,-1-4-5 0,3-7-3 0,0-5-7 15,1-5-14-15,2-4 2 0,2-4-2 0,-1-3-1 16,1-4 5-16,-1-1-4 0,3-2 2 0,-1-5 0 16,4-2-5-16,-3 0 2 0,0 2 0 15,0-1-1-15,-1 6 2 0,0 8-1 0,1 2 4 16,-2 9-3-16,-1 5 3 0,-2 6-2 0,1 4-1 16,-3 4 2-16,2 2-4 0,-2 2-1 0,2 0-3 15,0 8-1-15,2 4 2 0,-1 6 4 0,3 5 3 16,1 7-1-16,1 2 1 0,0 3-2 15,1 5-1-15,-1 2 0 0,3 0-5 0,0 2 3 16,3-3-1-16,-2 1-2 0,2-1 5 0,-2-3-6 16,-1 0-3-16,-2 1 0 0,0-4-12 0,-5 1-23 15,-2-3-36-15,-5 0-57 0,-1-3-149 16,0-7-254-16,0-9-842 0</inkml:trace>
  <inkml:trace contextRef="#ctx0" brushRef="#br0" timeOffset="73332.9369">9534 10937 2638 0,'0'0'94'0,"0"0"-40"0,0 0 2 0,0 0-1 16,0 0-6-16,0 0-12 0,0 0-33 0,0 0-3 15,0 0 0-15,151-99-1 0,-102 86-11 16,7-2-39-16,2-1-60 0,-2-2-64 0,4-2-91 15,-2-5-58-15,-2-3-249 0,1-3-129 0,-5-5 13 16,-1 0 593-16,-2-2 95 0,-7 2 0 0,0 0 0 16,-4 0 0-16,-6 0 396 0,-2 5 246 0,-8-1-36 15,-3 3-164-15,-5 5-115 0,-5 2-64 16,-3 5-32-16,-4 3-30 0,-2 0-36 0,0 3-45 16,-1 3-40-16,-3 0-22 0,-1 4-15 0,1-1-3 15,-2 3-8-15,-1 2-10 0,0 0-3 0,-3 7-9 16,-5 5-1-16,1 5 0 0,-5 6-2 15,-1 4 4-15,-2 4 2 0,0 3 2 0,2 1-3 16,-1 2 1-16,3 0 0 0,2 1-2 0,3-2 2 16,2-3-1-16,2 0-4 0,5-4 0 0,-2 0-5 15,5-3-1-15,1-1 0 0,0-3 0 16,9 0 0-16,-1-2-4 0,2-4-2 0,3 0-4 16,2-4-3-16,5 1 1 0,4-4-5 0,2-3-21 15,4-1-51-15,2-5-60 0,3 0-91 0,-2 0-80 16,1-9-158-16,-9 2-343 0,-7 1-414 0</inkml:trace>
  <inkml:trace contextRef="#ctx0" brushRef="#br0" timeOffset="74028.0835">10898 10360 595 0,'0'0'708'0,"0"0"-201"0,0 0-167 16,0 0-76-16,49-164-5 0,-44 142-22 0,-2 6-28 16,-2 3-35-16,-1 4-42 0,0 3-30 0,0 1-18 15,-1 2-19-15,-2 3-15 0,1 0-15 0,-2 0-9 16,1 0-5-16,-1 2-7 0,-2 5 3 0,0 4-2 15,-2 5 2-15,-3 0 0 0,0 6-1 16,0 1-1-16,1 2 2 0,0 0 0 0,2 0-4 16,-1 0-1-16,3-1-1 0,0 1-1 0,2-3 2 15,-1-3 1-15,1-2-3 0,1-1 2 16,1-4-7-16,0-1 1 0,2-2 2 0,0-3 0 16,0 1 4-16,0-2-4 0,0 0-6 0,0-4-2 15,0-1 0-15,0 0 0 0,0 0 0 0,0 0 0 16,0 0 0-16,0 0 0 0,0 0 0 15,0 0 0-15,0 0 0 0,0 0 0 0,0 0 0 16,0 0 0-16,0 0 0 0,0 0 0 0,0 0 0 16,0 2 0-16,0-2 0 0,0 0 0 0,0 1 0 15,0-1 0-15,0 0 0 0,-1 0 0 0,1 0 0 16,0 0 0-16,-1 2 0 0,1-2 0 16,0 1 0-16,-1 1 0 0,1-1 0 0,0 1 0 15,-1 1 0-15,1-1 0 0,-2-1 0 0,2-1 0 16,-1 2 0-16,1-1 0 0,-1 2 0 0,1 0 0 15,-2-1 0-15,2 1 0 0,0 0 0 16,-1-1 0-16,0 1 0 0,0-2 0 0,1 3 0 16,-1-3 0-16,1-1 0 0,-2 2 0 0,2-2 0 15,0 0 0-15,0 1 0 0,0-1 0 0,0 0 0 16,0 0 0-16,0 0 0 0,0 0 0 16,0 0 0-16,0 0 0 0,0 0 0 0,0 0 0 15,-1 2 0-15,1 1 0 0,-1 1 0 0,-1 0 0 16,2 4 0-16,-2 0 0 0,-1 1 0 15,1 2 0-15,0 1 0 0,0 1 0 0,1-2 0 16,0 0 0-16,0 2 0 0,1-2 0 0,-1-1 0 16,1 1 0-16,0 0 0 0,0-1 0 0,0 0 0 15,0 0 0-15,0 1 0 0,0 0 0 16,0 0 0-16,0-2 0 0,0 1 0 0,0-4 0 16,0 1 0-16,0 0 0 0,0 0 0 0,0-1 0 15,0 2 0-15,1-4 0 0,0 2 0 0,0-1 0 16,2-2-12-16,-2 2-55 0,2 0-13 0,-2-2-2 15,2 0-5-15,-2-2 2 0,-1-1 2 0,0 2 9 16,0-2 12-16,0 0 16 0,0 0 12 16,0 0 3-16,0 0-11 0,0 0-32 0,0 0-38 15,0 0-58-15,0 0-77 0,-1 0-216 0,-2 0-433 16,2 0-452-16</inkml:trace>
  <inkml:trace contextRef="#ctx0" brushRef="#br0" timeOffset="75121.3082">11180 10122 1841 0,'0'0'305'0,"0"0"-123"0,0 0-82 16,0 0 0-16,0 0 32 0,0 0 20 0,0 0-9 16,0 0-35-16,0 0-35 0,0 0-26 0,0 0-5 15,0 0 9-15,0 0 7 0,0 0 3 0,-45 83-10 16,28-57-9-16,-6 0-12 0,1 2-6 0,-4 0-7 16,-3 1-3-16,-2-2-2 0,0 0-5 15,-2-2 1-15,4 0-1 0,1-3-1 0,2-1 2 16,5-4-1-16,3-2-2 0,5-1 1 0,1-1-2 15,3-3 1-15,4-2 1 0,1-2-1 16,2-2 0-16,2 0 0 0,0-3-1 0,0 2-2 16,0 0 4-16,3-1 0 0,3 1 6 0,1 2 4 15,3-2 0-15,3 1-1 0,2 1-2 0,5 0-1 16,1-1-1-16,4 2-1 0,0 1-4 0,3 1-4 16,2 3 1-16,1 0-2 0,1 3 0 0,0-3 2 15,1 1-3-15,-1 0 4 0,-1-1-3 16,-1-1-1-16,-1-2 4 0,-3 0-6 0,0-2 2 15,-4 0-2-15,-1-1-1 0,-1-2-3 0,-3 0-2 16,-1-3-3-16,-5 2-13 0,-1-2-9 16,1 0-38-16,-4 0-19 0,2-3-14 0,-1-2-20 15,-1-1-1-15,1-3-11 0,-1-2-1 0,1-2 11 16,-2-1 21-16,0 0 24 0,0-3 21 16,1-2 21-16,0-1 17 0,-1-1 11 0,2-4 8 15,-2-1 2-15,0-3 3 0,3 0 5 0,-4-5 0 16,1 0 8-16,0 0 5 0,-2 1 9 0,2-1 23 15,-2 3 11-15,1 3 10 0,-1 4 17 0,-4 6 9 16,1 2 4-16,0 4 1 0,-1 3-16 16,0 1-23-16,0 3-15 0,0 4-6 0,0-1-4 15,0 2-3-15,0 0-5 0,0 0-9 0,0 0-7 16,-1 0-7-16,0 2 0 0,-1 4 2 0,-3 5 2 16,0 4 7-16,-4 4 3 0,1 2-1 0,-1 2 1 15,1 3 2-15,-2 0-5 0,2 0 3 16,1 1 0-16,-2-3-7 0,3 0 5 0,0 0-3 15,-1-5-3-15,2 3-2 0,-2-4-4 0,4-2-1 16,-1-1-3-16,0-3 3 0,2-1 0 0,1-3-2 16,1-4 0-16,0-1 0 0,0-3 0 15,0 2 1-15,0-2 1 0,0 0 3 0,0 0 0 16,1 0 7-16,1-3 6 0,-1-6-2 0,4-4 0 16,-1-6-4-16,3-5-7 0,-2-3-3 15,3-5 0-15,0-4-3 0,2 0-1 0,0-5-4 16,1 0 0-16,2-4 0 0,1 0 0 0,2-2 0 15,-2 1 0-15,1 5 0 0,-1 3 0 0,2 4 0 16,-4 6 0-16,-2 7 0 0,1 4 0 16,-6 6 0-16,-1 7 0 0,-3 1 0 0,-1 3 0 15,1 0 0-15,-1 0 0 0,1 9 0 0,1 3 0 16,-1 8 0-16,1 3 0 0,0 4 0 0,-2 6 0 16,0-1 0-16,0 5 0 0,1 0 0 15,1-1 0-15,2 3 0 0,0 1 0 0,-1 0 0 0,2-1 0 16,1 0 0-16,0-1 0 0,1 1 0 15,-2-3-36-15,0-1-35 0,-1-1-26 0,1-1-48 16,-1-1-75-16,-3-1-91 0,1-3-147 16,0-9-433-16,-2-8-540 0</inkml:trace>
  <inkml:trace contextRef="#ctx0" brushRef="#br0" timeOffset="75648.3672">11480 10552 1464 0,'0'0'420'0,"0"0"-88"0,0 0-76 0,0 0-30 16,0 0-22-16,0 0-39 0,-31-159-48 0,40 132-43 16,3-1-33-16,7 0-16 0,4-3-13 15,5 1-4-15,3-3-3 0,5-1 0 0,3 2-1 16,2 0-2-16,3 3 0 0,-2 4-4 0,0 3-1 16,-2 5 1-16,-5 6-1 0,-2 0 5 0,-3 1 2 15,-2 4 2-15,-4 0 4 0,-5 3 4 16,-4 0 5-16,-4 1 4 0,-2 2 2 0,-4 0 3 0,-4 0 0 15,-1 0-3-15,0 3 3 0,-1 7 0 16,-3 2 4-16,-2 5 0 0,0 4-3 0,-2 5-5 16,-2 4-3-16,-2 2-1 0,1 3-3 0,-2 0-1 15,2 2 0-15,0 1-2 0,1 1 1 16,1-1-1-16,2-1-2 0,0-2-4 0,1 1-3 16,3-3 0-16,1 0 0 0,1-2-2 0,1-2 3 15,0-3-4-15,4-1 0 0,2-4-2 16,0-3 0-16,0-2 1 0,3-2-1 0,1-4 4 15,0-1-1-15,1-3 2 0,3-1-2 0,0-2 1 16,0-1 3-16,2-2-3 0,1 0 4 0,0-2-5 16,2-4 0-16,1 0 1 0,-1-4 0 15,-1 3 0-15,-1-2 4 0,-1 1-3 0,-5 1 0 16,0 0 3-16,-3 4 1 0,-5 0 6 0,0 3 4 16,-2 0-1-16,-1 0-6 0,0 2-3 0,0 4-3 15,0 3 1-15,-1 5 4 0,0 2-2 16,-1 6-2-16,0 1-7 0,2 4 0 0,-3 1 0 15,2 3 0-15,0 1 0 0,0-1 0 0,1-2 0 16,0-1 0-16,0-3 0 0,0-2 0 0,2-2 0 16,1-1 0-16,-1 2 0 0,3-5-4 0,-1-1-50 15,0-1-40-15,1-4-96 0,-2-3-210 16,0-3-1133-16</inkml:trace>
  <inkml:trace contextRef="#ctx0" brushRef="#br0" timeOffset="79962.126">13169 10188 0 0,'0'0'28'0,"0"0"481"0,0 0-21 15,0 0-57-15,0 0-79 0,0 0-93 0,0 0-67 16,37-157-51-16,-34 137-42 0,3-1-24 0,-4 1-3 16,2 0 7-16,0 4 1 0,-1 0 1 15,1 2 1-15,-1 5 0 0,-1 1-4 0,-1 2-5 16,0 3-9-16,-1 3-17 0,0 0-10 0,0 0-13 16,0 0-12-16,0 2-3 0,0 7 0 15,0 6 6-15,0 9 9 0,-2 3 8 0,2 5-3 16,-2 2-1-16,-1 3-4 0,0-2-1 0,2 0-1 15,-1 3 1-15,2-4-2 0,0 4-2 0,0-3-3 16,0 2-4-16,3-4-1 0,1 0-5 16,0-2 3-16,1-1-5 0,0-4-1 0,-1 1 1 15,1-2-2-15,-1 0-2 0,1-4-3 0,-3-2-2 16,-1-2-4-16,1-3-5 0,-2-1-11 16,0-2-20-16,0-2-27 0,0 0-34 0,0-1-36 15,-2-2-41-15,-3-1-62 0,-3-4-139 0,-1-1-320 16,1 0-379-16,3 0 373 0</inkml:trace>
  <inkml:trace contextRef="#ctx0" brushRef="#br0" timeOffset="80461.4983">13211 9964 0 0,'0'0'0'16,"0"0"31"-16,0 0 438 0,0 0 7 0,0 0-31 15,0 0-94-15,0 0-87 0,0 0-87 16,0 0-53-16,0 0-48 0,0 0-31 0,0 0-25 15,0 0-12-15,0 0 0 0,5-96 2 0,-10 106 9 16,0 5 5-16,-5 4-3 0,1 3 0 16,-1 0-5-16,-2 3 0 0,0 0-1 0,-3-1 0 15,0 1 0-15,-2 1 0 0,3-3 0 0,-3 1-1 16,2 1 0-16,1-2 0 0,0 1 1 0,0-2-4 16,0 1-1-16,3-5-2 0,2-1 0 15,2-3 0-15,2-3 3 0,2-3 0 0,2-2-1 16,1-3 10-16,0-1 8 0,0-2 15 0,0 0 17 15,0 0 7-15,0 0-1 0,3 0-3 16,-1-5-12-16,5-3-6 0,-1-1-2 0,2-3-1 0,2-2 0 16,1-3 0-16,0-1 0 0,1-2-8 15,0-2-2-15,1-1-6 0,0-3-5 0,1 0-3 16,1-1-5-16,-1-3 2 0,1 1-2 0,-2 0 2 16,0 1-3-16,-1 2 1 0,-2 2-1 15,-1 2 4-15,-1 5 1 0,-1 1-1 0,-1 6 0 16,-1 1-4-16,0 1 2 0,-1 1-4 0,-1 2 1 15,0 3-3-15,0 2-1 0,-2 0-7 0,0 0-2 16,1 3-1-16,2 4-3 0,0 5 5 0,0 1 1 16,2 4-1-16,0 3 0 0,-1 2 3 15,2-1 0-15,-3-1 2 0,4 2 1 0,1-3-1 16,-2-2-4-16,0 0 3 0,2 0-3 0,1-3-2 16,-1 2 4-16,1-4-5 0,2 0 3 15,-1 0-2-15,3-2-6 0,0-1-8 0,-2-1-26 16,4-1-48-16,-4-2-127 0,-1 0-265 0,-6-4-1094 0</inkml:trace>
  <inkml:trace contextRef="#ctx0" brushRef="#br0" timeOffset="81555.8693">14906 9895 1686 0,'0'0'657'0,"0"0"-498"16,0 0 12-16,0 0-9 0,0 0 17 0,0 0-9 15,0 0-38-15,0 0-38 0,0 0-32 0,0 0-26 16,0 0-20-16,-31-100-18 0,31 103-6 16,-1 8 2-16,1 9 4 0,-1 11 12 0,-1 7 4 15,-4 9 0-15,2 3-2 0,-5 2-2 0,1 3 0 16,2 1-1-16,-2-1 3 0,0-2-5 0,0 2 0 16,6-5 0-16,0-3-2 0,2-3 3 15,-1-5-1-15,1-5-2 0,0-7-2 0,0-3 0 16,0-7-2-16,0-6 4 0,0-4 2 0,0-2 1 15,0-3 4-15,0-1 2 0,0-1 4 0,0 0 5 16,0 0 14-16,0-1-1 0,0-4 4 0,0-4-10 16,0-5-11-16,1-5-4 0,-1-4-10 0,0-1 5 15,0-4-7-15,1-2 0 0,-1-3-4 16,0-3 1-16,0-2 0 0,1-2 1 0,-1-1 2 16,1-2-5-16,0 0 3 0,4-3-1 0,-3 0 1 15,0-2 0-15,5 0 1 0,-3-4-3 16,3 1-1-16,0-1 0 0,-1 0 1 0,3 7 0 15,1 1-2-15,0 6 2 0,2 4-3 0,-1 4 1 16,3 5 1-16,-2 3-2 0,0 6 1 0,-1 1-1 16,1 4-2-16,2 3-1 0,-1 2 4 15,-1 3 0-15,3 3 2 0,-4 0-1 0,0 0-2 16,0 3 0-16,-2 5-2 0,0 2 1 0,-3 3 2 16,2 2-1-16,-2 3-1 0,-3 4 1 15,-2 1-2-15,-1 1 2 0,0 1 1 0,-1 1 4 16,-5 2 2-16,2-2-2 0,-4 0-1 0,-1 0-3 15,2-1 5-15,-4 1-1 0,-1-2 1 0,1 1 0 16,0-2-4-16,-1 0 2 0,1-3 1 16,-2-2-1-16,0-2 3 0,3-1-5 0,-2-2-1 15,1 1-5-15,1-1-10 0,0-1-11 0,2-1-27 16,5-2-33-16,0 0-52 0,2-3-87 0,1 0-82 16,1 1-181-16,5-4-276 0,1-2-152 0,0 1 129 15</inkml:trace>
  <inkml:trace contextRef="#ctx0" brushRef="#br0" timeOffset="82034.8243">15492 9685 1782 0,'0'0'468'0,"0"0"-141"0,0 0-105 0,0 0-28 16,0 0-30-16,0 0-44 0,0 0-53 0,0 0-30 15,0 0-10-15,0 0 6 0,0 0 10 16,0 0 7-16,0 0 6 0,0 0-3 0,-37 135-5 15,24-93-4-15,1 0-6 0,-5 4-5 0,3 2-7 16,-3-1-3-16,4 3-1 0,-3-3-4 0,3-1-2 16,0 1-2-16,1-5-8 0,-1 0 1 0,3-6-2 15,3-1 3-15,0-8-3 0,-1-4-3 16,5-4 2-16,-2-5-6 0,2-6 5 0,2 0 1 16,1-5 2-16,0-3 2 0,0 0 1 0,0 0 2 15,0 0 0-15,0 0 2 0,1-8-1 16,5-7-3-16,-2-5-2 0,3-5-5 0,1-5 1 15,0-5 3-15,5-5 0 0,-2-3 3 0,2-2-3 16,-1-3-3-16,5-2-1 0,-4-3-1 0,5-5 3 16,-1 0-4-16,0 0 0 0,1 3 0 15,-1 1 0-15,-3 9 0 0,-2 7 0 0,-2 6 0 16,-1 7 0-16,1 7 0 0,-4 6 0 0,-2 6 0 16,-3 3 0-16,3 1 0 0,-2 2 0 0,0 0 0 15,0 8 0-15,6 3 0 0,-1 3 0 16,-2 8 0-16,4 4 0 0,0 5 0 0,0 4 0 15,0 6 0-15,1 6 0 0,1 0 0 0,0 4 0 16,3 0 0-16,2-1 0 0,3 0 0 0,-3 3 0 16,3-2-6-16,1-1-2 0,-2-2-7 15,-2-1-13-15,-1-2-48 0,-2-4-39 0,-5 0-70 16,-4-3-165-16,0-10-510 0,-3-12-978 0</inkml:trace>
  <inkml:trace contextRef="#ctx0" brushRef="#br0" timeOffset="82728.3807">15107 10249 1756 0,'0'0'159'0,"0"0"-148"0,0 0 3 0,138-59 41 16,-86 42 35-16,4 0 25 0,9-1 3 15,0-1-30-15,5 0-34 0,1 2-21 0,1-4-15 16,-3 1-10-16,-5-2-1 0,-3-3 1 0,-9-1-1 16,-5-1 0-16,-10 0-2 0,-9 2 0 15,-4 4 2-15,-9 4 6 0,-5 0 38 0,-4 5 28 16,-4 1 18-16,-2 3 10 0,0 4-20 0,0-1-15 16,-3 3-10-16,-1 1-8 0,2 1-17 0,0 0-16 15,-3 0-10-15,1 5-5 0,-3 4-1 0,2 5 4 16,-3 4 2-16,0 7 1 0,2 1-1 15,0 2 2-15,3 2-3 0,-2-1 4 0,4 2-2 16,1 0 0-16,0-2 1 0,0 1-3 0,2-2 2 16,4 0-2-16,-4-2-3 0,4-1 2 0,-2-2-5 15,1-3 0-15,-2-4-2 0,-1-2 0 16,-1-3 0-16,-1-2 2 0,1-4 3 0,-1-2 0 16,0-3 6-16,0 0 6 0,0 0 7 0,0 0 16 15,0 0 11-15,-1-6-2 0,0-3-8 0,-1-5-15 16,-4-3-13-16,2-3-7 0,-3-5 1 0,2-4-1 15,-3 0-1-15,0-5-2 0,-3 1-1 16,3-6 2-16,1 0-3 0,-3-6 2 0,1 0 0 16,1-1 0-16,0-1 1 0,3 4 1 0,-1 0 0 15,5 5 1-15,1 2-1 0,0 4-3 16,0 4-3-16,1 3 0 0,4 5-1 0,1 4 0 16,1 0 0-16,-2 4-6 0,4 1 1 0,5 2-2 15,-2 1 1-15,3 1 4 0,4 3-2 0,2 2 1 16,1 2 1-16,2 0 1 0,-1 0-2 15,-1 5 4-15,3 0 0 0,-5 3-3 0,-2 0 2 16,1 4-4-16,-2 0-1 0,-5 5 0 0,-1 0-3 16,-2 3-1-16,-7 0 0 0,0 3-3 0,-2 0 5 15,-3 2 1-15,-4 1 1 0,-7 0 1 16,1 1 1-16,-5 0 1 0,-2 0-1 0,-2-1 5 16,-3 2-4-16,0-2 2 0,3-3 2 0,-3-1-6 15,7-1 3-15,1-4-5 0,1-2-4 0,6-1-10 16,5-3-32-16,3-2-41 0,2 0-81 0,0 0-94 15,7-3-151-15,1 1-454 0,0-4-500 0</inkml:trace>
  <inkml:trace contextRef="#ctx0" brushRef="#br0" timeOffset="83028.8429">16762 9401 1652 0,'0'0'425'0,"0"0"-81"16,0 0-121-16,0 0-20 0,0 0-3 15,0 0-19-15,0 0-41 0,0 0-50 0,0 0-34 16,0 0-25-16,0 0-20 0,0 0-7 0,0 0 1 16,0 0 6-16,57-89 7 0,-73 116 11 0,-4 6-2 15,-1 2 1-15,-1 3-5 0,-4 4-5 0,3 2 2 16,-2 4-2-16,-1 0 1 0,4 2-2 0,0 1-6 16,2-2-2-16,4 2-5 0,2-1 0 15,4-2 0-15,2-1-1 0,2-3 0 0,4-3-3 16,2-2 0-16,2-1-1 0,6-3-3 0,2-1 3 15,6 0-3-15,-2-4 0 0,6-2-2 0,0-3-6 16,1-6-9-16,0-2-14 0,0-3-26 16,1-6-39-16,-1-4-60 0,-4-4-58 0,1 0-47 15,-6-4-110-15,-1-6-273 0,-3 1-391 0,-6 3 162 0</inkml:trace>
  <inkml:trace contextRef="#ctx0" brushRef="#br0" timeOffset="83847.3834">16445 10089 347 0,'0'0'459'0,"0"0"34"0,0 0-43 16,0 0-40-16,0 0-71 0,0 0-103 0,0 0-84 15,0 0-47-15,0 0-34 0,0 0-22 0,0 0-10 16,0 0-6-16,0 0-3 0,70-50-6 16,-36 46-1-16,5-1-4 0,0 0 0 0,-3 0 5 15,2-1 5-15,1-4 4 0,-4-1 4 0,2-2 2 16,-5-5 2-16,0-1 0 0,-3-4 2 0,-1-2-3 15,-5-1-2-15,-3-3-1 0,0 0-4 0,-4 0-1 16,-3-2-6-16,-2 0-2 0,-4 2-1 16,-2 1-1-16,0 5 7 0,-4 4 0 0,-1 3 2 15,0 5-2-15,0 4-3 0,-1 2-5 0,-1 3-6 16,0 2-5-16,1 0-7 0,1 0-11 0,-1 2-5 16,-3 7-2-16,-2 5 3 0,1 8 8 15,-3 3 4-15,0 6 4 0,-2 2-4 0,4 0 1 16,1 0 0-16,0 0-1 0,2 4 1 0,-1-3 0 15,2 0 0-15,-2-1 0 0,3-2 0 16,1-1-1-16,0-5 1 0,0-2 2 0,0-2-1 16,0-5 0-16,0-2-1 0,0-5-2 0,0-3 1 15,0-1 3-15,0-3 1 0,0-1 2 0,0-1-1 16,0 0 4-16,0 0-1 0,0 0 8 16,0 0 3-16,0-6-14 0,0-5-5 0,0-6 0 15,-1-4 0-15,1-5 0 0,-2-5 0 0,1-4 0 16,-2-4 0-16,1-4 0 0,1-4 0 0,1-4 0 15,0 2 0-15,5-3 0 0,0 1 0 0,5 1 0 16,0 1 0-16,1-1 0 0,7 3 0 16,0 2 0-16,3 2 0 0,3 2 0 0,2 4 0 15,0 1 0-15,4 9 0 0,-1 2 0 0,6 8 0 16,0 7-6-16,1 6 1 0,1 2 1 0,3 2 0 16,1 0 4-16,-1 6 1 0,-3 3-1 15,-2 2 1-15,-5 0-5 0,-1 4 0 0,-6-3 0 16,-1 2-1-16,-7-2 0 0,-4-1-4 0,-5 0-4 15,-2-2-2-15,-4 0-5 0,0 2-1 0,-8 2 0 16,-4 3-1-16,-6 4 3 0,-3 3 2 16,-9 3-1-16,-3 2 1 0,-6 1 3 0,-5 3-2 15,-3 4 5-15,-4-1 0 0,-1 0 0 0,3-1 5 16,5-2 3-16,5-2 5 0,5-3-1 16,5-4 0-16,5-1 2 0,5-5-1 0,4-1 1 15,5 0 3-15,1-4-4 0,6 2 0 0,2-3 0 16,1-1-1-16,0 2 8 0,7-1 1 0,1 1 6 15,6 2 2-15,2-1 2 0,5-2 2 0,4 2 0 16,0-2 6-16,5 1-5 0,3-1-2 0,2 0-4 16,-1 0-6-16,5 0 2 0,0 0-1 15,-1 2 1-15,-3-1-2 0,4 2-6 0,-5 0-1 16,1-1-3-16,-3 1-2 0,-3 0 4 16,-5-2-6-16,-4 1 3 0,-2-1-8 0,-7-2-2 0,-1 0-4 15,-7-3-6-15,2 1-2 0,-5 0-25 16,0 1-20-16,-2 2-33 0,-5 0-61 0,-9 0-80 15,-5 2-117-15,6-2-562 0,-1-5-849 0</inkml:trace>
  <inkml:trace contextRef="#ctx0" brushRef="#br0" timeOffset="84218.4927">14591 10983 3375 0,'0'0'88'0,"0"0"-8"16,0 0-21-16,0 0 21 0,0 0 12 0,0 0-4 16,0 0-35-16,0 0-26 0,0 0-14 0,0 0 0 15,0 0 3-15,160-73 4 0,-79 59 5 16,10 1 1-16,11 1 2 0,11-1-16 0,10 0-12 15,8-2 0-15,9-1 0 0,6-1 0 0,5 0 0 16,6-1 0-16,0 1 0 0,4 0 0 0,0 3 0 16,0 3 0-16,-6 0 0 0,-5 3 0 15,-10 4 0-15,-12 0 0 0,-9 3 0 0,-17 1 0 16,-18 0 0-16,-12 3 0 0,-14 0 0 0,-15 0 0 16,-9 0 0-16,-8-1 0 0,-9 1 0 0,-5-2 0 15,-9 1-30-15,-3 0-19 0,0-2-14 16,-5 0-8-16,-8 1-14 0,-6 2-42 0,-8 0-111 15,2 0-226-15,8 0-1001 0</inkml:trace>
  <inkml:trace contextRef="#ctx0" brushRef="#br0" timeOffset="84579.4267">14637 11063 2061 0,'0'0'493'16,"0"0"-398"-16,0 0-10 0,0 0-21 0,0 0 52 16,0 0 39-16,0 0 16 0,0 0-30 0,0 0-59 15,0 0-29-15,0 0-17 0,0 0 1 16,0 0 12-16,-31 25 4 0,74-23 6 0,12-2 3 16,18 0-1-16,13 0-4 0,14 0-4 0,13-2-5 15,12-3-9-15,13 1-14 0,7-1-25 16,12-1 0-16,7 0 0 0,7-1 0 0,1 0 0 15,3-3 0-15,-2 3 0 0,-6 0 0 0,-7 1 0 16,-8 3 0-16,-12-1 0 0,-15 1 0 0,-14-1 0 16,-11-3 0-16,-18 1 0 0,-10-2 0 15,-12 1 0-15,-10-1 0 0,-6 0 0 0,-7 0 0 16,-7 4 0-16,-5-1 0 0,-4 0 0 0,-4 2 0 16,-6-2 0-16,0 2 0 0,-3-2 0 0,-6 2-36 15,-2 0-65-15,0 0-34 0,-2-2-58 16,-9-3-112-16,2 4-326 0,1-1-1165 0</inkml:trace>
  <inkml:trace contextRef="#ctx0" brushRef="#br0" timeOffset="135896.1245">17287 3110 421 0,'0'0'202'0,"0"0"83"0,0 0-48 15,0 0 0-15,0 0-10 0,0 0-46 16,44-178-30-16,-38 155-11 0,-2 0-12 0,-2 1-6 0,2 1-21 16,-3 3-26-16,0 2-13 0,-1 4-8 15,0 1-6-15,-1 3 4 0,-5 3-2 0,3 0-7 16,-4 2-14-16,-4 1-21 0,1 2-10 0,-4 4-5 16,-5 7 1-16,-3 9 5 0,-4 8 4 0,2 4-1 15,-4 8 0-15,-1 1 2 0,0 8-3 16,4-2 1-16,-1 3 4 0,5 1-2 0,5 0 2 15,1-4-3-15,4 0-4 0,8-5 0 0,3 0-1 16,0-4 4-16,7-4-3 0,6-2 4 0,1-1 6 16,4-8 1-16,1-2-2 0,2-5 6 15,1-7 0-15,-1-3 4 0,5-6 9 0,-1 0 3 16,5-11-2-16,0-4 9 0,1-6 0 0,0-4 0 16,0-6 4-16,-2 1-6 0,-6-3-3 0,-2 0-2 15,-4-1-3-15,-6 0-3 0,0-3-3 16,-5-2-5-16,-4-2-3 0,-2-1-3 0,0-6-3 15,-7 0 1-15,1 0-4 0,-3 3-1 0,-1 5-3 16,0 6-3-16,-1 5-5 0,2 9 3 16,1 8-8-16,2 2-31 0,1 7-69 0,4 3-95 15,1 0-135-15,0 11-266 0,0 0-395 0,1-2-56 0</inkml:trace>
  <inkml:trace contextRef="#ctx0" brushRef="#br0" timeOffset="136081.5706">17823 3429 3204 0,'0'0'51'0,"0"0"-39"0,0 0-11 0,0 0-2 16,0 0 3-16,0 0-1 0,0 0-26 0,0 0-58 15,0 0-51-15,0 0-28 0,0 0-95 16,0 0-259-16,0 0-512 0,12-61-37 0</inkml:trace>
  <inkml:trace contextRef="#ctx0" brushRef="#br0" timeOffset="136767.6875">18056 2826 1951 0,'0'0'286'0,"0"0"-197"0,0 0 15 0,0 0-2 16,0 0-7-16,0 0-12 0,0 0-29 0,0 0-18 15,0 0-11-15,0 0-8 0,0 0-6 16,0 0-5-16,0 0-3 0,0 0-3 0,126-155 0 16,-96 151 1-16,0 0-1 0,1 3 1 0,0 1-1 15,-1 0-3-15,-3 1 0 0,-1 7-3 16,-5 2-1-16,-4 0-4 0,-3 2-4 0,-4 0-1 16,-4 2 1-16,-2 0 2 0,-4 0 8 0,0 2 4 15,0 0 2-15,-7 1 3 0,-2 2 1 0,-4 1 1 16,0 2 2-16,-6 0-1 0,1 0 0 15,-4-1-2-15,1 2 0 0,3-1 0 0,-2-2 0 16,5-1 3-16,0-2-2 0,4-3 2 0,3 0-3 16,2-3-2-16,3-2-1 0,0-2-2 15,3-2 0-15,0 0 3 0,0-2 3 0,5 1 7 16,2 1 8-16,2-2 0 0,2-1 6 0,6-2 2 16,2 0-2-16,4 0 0 0,4-8-5 0,1-3-6 15,0-3 0-15,2-1-3 0,0-5 0 0,0 2 1 16,-1-4 0-16,1 1 1 0,-3-1 0 15,-2-1 0-15,-3 1-2 0,-1-2 1 0,-3 1 0 16,-2 2-1-16,-2 1 0 0,-3 1 1 0,-4 5 1 16,-3 4 6-16,-1 2 5 0,-3 5 7 0,0 1 4 15,0 2-5-15,0 0-9 0,-3 0-8 0,0 0-10 16,-1 0-6-16,-3 3-2 0,-3 3-3 16,-1 2 1-16,-1 3 2 0,-3 1 2 0,5 1 1 15,-2-1-1-15,5-1-4 0,3 1-1 0,1-1-2 16,1-1 2-16,2 1 1 0,0 2 3 15,3-1-1-15,2 1 0 0,2 0-1 0,3-1-1 16,0 0 3-16,3 1-1 0,3 1 0 0,0-1 2 16,4 2 0-16,1 1 0 0,2-1 0 0,0 3 0 15,0-2 1-15,-1-1 1 0,-2 2-1 16,0-3-1-16,-3 0 1 0,-3-1 0 0,-1-2 0 16,-4 2-4-16,-1-2 0 0,-2-4-1 0,-3 1-1 15,-1-2-2-15,-2 0-4 0,0-1-3 0,0-3-2 16,0 3 4-16,-2 0 4 0,-6 1 0 15,-1 0-3-15,-4 0-30 0,-6-1-38 0,-3 1-48 16,-8-3-43-16,-3 0-23 0,-5-3-34 0,-3 0-13 16,-1 0 0-16,3-3-10 0,-1-3-17 15,5-3-27-15,9 3-160 0,10 1-231 0</inkml:trace>
  <inkml:trace contextRef="#ctx0" brushRef="#br0" timeOffset="136960.9351">18999 2590 3037 0,'0'0'89'0,"0"0"-16"16,0 0-23-16,0 0 9 0,0 0 8 0,0 0-15 16,0 0-19-16,0 0-21 0,0 0-11 0,0 0-2 15,0 0-7-15,138-47-14 0,-93 47-23 0,5 0-83 16,3 0-187-16,-11 0-679 0,-15 0-768 0</inkml:trace>
  <inkml:trace contextRef="#ctx0" brushRef="#br0" timeOffset="137157.4491">19426 2889 1861 0,'0'0'729'0,"0"0"-681"15,0 0-37-15,0 0 3 0,0 0 25 0,0 0 20 16,0 0 7-16,0 0-8 0,0 0-16 16,0 0-15-16,150 3-11 0,-102-4-14 0,4-6-7 15,3 1-10-15,0 0-16 0,0-2-22 0,-3-3-175 16,-14 6-654-16,-13 0-767 0</inkml:trace>
  <inkml:trace contextRef="#ctx0" brushRef="#br0" timeOffset="137689.6347">20391 2399 1265 0,'0'0'78'0,"0"0"18"16,0 0 61-16,0 0 74 0,0 0 38 0,0 0-18 15,0 0-39-15,0 0-48 0,0 0-29 0,0 0-15 16,0 0-21-16,0 0-9 0,0 0-4 0,0 0-1 16,78-122-4-16,-78 119-10 0,0-1-9 15,0 3-12-15,0-1-7 0,-2 1-6 0,-2 1-10 16,3 0-4-16,-1 0-12 0,-2 0-7 0,0 0-6 15,-4 3-4-15,-5 8 1 0,-4 4 0 16,-4 8 6-16,-2 5-3 0,-4 4 2 0,3 2-2 16,-1 3-3-16,2-1 5 0,6 1-1 0,2 0-1 15,4-3 2-15,2-1-5 0,4 0 2 0,4-2 0 16,1-2-1-16,0-2-1 0,4 0 0 16,3-3 0-16,2-1 2 0,2-3 1 0,4-2-2 15,-2 1 2-15,5-5-1 0,1-5 1 0,-1-1 4 16,2-5-1-16,0-3 2 0,2 0 0 0,0-6 1 15,-2-5 2-15,1-2 1 0,-2-4 1 0,-3-1 0 16,-1 0 1-16,-4-4-1 0,-1-3 0 16,-1-2 0-16,-5-4 1 0,-1-1 0 0,-3-3-3 15,0 0-4-15,-5-2-2 0,-1 1-1 0,-5 4-4 16,0 3-1-16,-2 3-5 0,3 4-4 0,-1 5-10 16,1 5-33-16,2 4-54 0,6 4-124 15,0 4-238-15,2 0-455 0,0 0-826 0</inkml:trace>
  <inkml:trace contextRef="#ctx0" brushRef="#br0" timeOffset="137890.1749">20806 2926 3085 0,'0'0'157'16,"0"0"-113"-16,0 0-28 0,0 0 14 0,0 0 15 15,0 0 8-15,0 0-3 0,0 0-19 0,0 0-31 16,0 0-24-16,0 0-2 0,0 0-3 16,0 0 6-16,0 0-11 0,65 12-114 0,-46-12-216 15,-1 0-563-15,-8 0-827 0</inkml:trace>
  <inkml:trace contextRef="#ctx0" brushRef="#br0" timeOffset="138262.8012">21224 2314 1726 0,'0'0'389'0,"0"0"-77"0,0 0-96 16,0 0-14-16,0 0-2 0,0 0-32 0,0 0-39 15,0 0-48-15,0 0-39 0,0 0-22 0,0 0-9 16,0 0-2-16,0 0-1 0,0 0-2 0,-91-53-1 16,83 61-4-16,3 3 0 0,-2 0-2 15,4 1 0-15,0 0-1 0,1 2 1 0,2 0-2 16,0 0 0-16,3 1 2 0,2 2-2 0,2-1 5 15,0 3 1-15,3 0 1 0,1-1 1 16,3-2-1-16,-1 3-1 0,5-2 5 0,2 0 0 16,0-1-2-16,2-2 3 0,4 0-7 0,-1 2 3 15,3 1-1-15,-6-1-2 0,3 1-1 0,-4 2-4 16,-1-2 0-16,-4 0 0 0,1-1 1 0,-4 0 1 16,-3 1 2-16,0-2-1 0,-4 1-1 0,-1-1-2 15,0 0 0-15,-3-3-2 0,-1 1 4 16,-1-2 0-16,0 0-2 0,-4 2 3 0,-1-1 1 15,-4 2-1-15,-2 0-2 0,0-3 0 0,-5 0-5 16,-3-3-2-16,-5-2-23 0,-3-2-78 0,-6-3-118 16,-1-1-216-16,5 0-550 0,10-1-717 0</inkml:trace>
  <inkml:trace contextRef="#ctx0" brushRef="#br0" timeOffset="139023.6949">21416 2312 3229 0,'0'0'119'0,"0"0"-34"15,0 0-11-15,0 0 10 0,0 0 7 0,0 0-2 16,0 0-17-16,0 0-25 0,0 0-21 0,0 0-13 16,135-52-5-16,-96 52-4 0,2 0-2 0,2 0-1 15,2 0 0-15,-2-2-1 0,-1-3-4 0,-2 1 2 16,1-4-1-16,-2-2 0 0,0-6 4 15,-4 1-4-15,1-7-2 0,-3-2 1 0,-5-5-1 16,-3-7 4-16,0-3 0 0,-6-7 1 0,-2-4 1 16,0-3-1-16,-5-2 2 0,-1-1 0 15,-4-1 1-15,-4 4-3 0,-3-2-2 0,-1-1 0 16,-10 2-4-16,-6 3 3 0,-5-4-1 0,-5 3-1 16,-8-1 3-16,-8 0-4 0,-11 0-1 0,-7-4 1 15,-9-1-1-15,-9-4 1 0,-10 2-1 16,-10-1-1-16,-8 1-2 0,-12 2 2 0,-7-1-1 15,-11 6-2-15,-8 4 0 0,-15 4 0 0,-11 4 3 16,-8 2 4-16,-11 7 4 0,-13 4-1 0,-11 11 2 16,-9 8 0-16,-13 9 2 0,-5 6 2 15,-12 14-1-15,-1 11 3 0,0 12-3 0,2 12 2 16,8 13-1-16,12 12 0 0,12 13-4 0,15 13-1 16,14 11 4-16,18 9-1 0,11 9 3 0,16 11-8 15,13 10-4-15,15 7 2 0,19 9-1 16,17 6 1-16,17 6 3 0,15 6-3 0,13 2-2 15,16 3 3-15,13-5-2 0,12-4 0 0,15-8 3 16,13-6-1-16,12-11-1 0,14-10-2 0,8-12-1 16,12-12-2-16,12-10 4 0,8-13 4 0,8-7 1 15,6-9 2-15,6-8-2 0,8-10-2 16,5-9 1-16,7-12-3 0,8-12 3 0,5-12-1 16,5-12-3-16,5-11 2 0,7-2-1 0,5-12 0 15,6-5 0-15,4-4 4 0,7-7-1 0,5-4 4 16,6-10 4-16,7-2-6 0,6-6 3 15,8-6-3-15,5-4-2 0,7-4 2 0,6-5-2 16,-3-3 0-16,4-4 4 0,-4 0-4 0,-6-9-3 16,-5-1 2-16,-12-6 1 0,-14-4 1 15,-16-6 8-15,-14 1-1 0,-20-2 0 0,-22-3 5 16,-16 2-4-16,-15 0 4 0,-18-4 0 0,-16-2-4 16,-14-6-2-16,-14-5-6 0,-14-2-6 0,-14-1-3 15,-15-3 4-15,-23-1-1 0,-22-2 2 16,-20 0 0-16,-24 2-5 0,-16 4 2 0,-25 6-1 0,-16 4 3 15,-17 8 2-15,-13 10-3 0,-11 6 1 16,-6 9-1-16,-3 7 0 0,7 12 1 0,6 9 3 16,11 15-4-16,19 15-4 0,17 10-25 15,20 13-72-15,13 3-126 0,18 14-206 0,25-1-438 0,28-4-660 16</inkml:trace>
  <inkml:trace contextRef="#ctx0" brushRef="#br0" timeOffset="145147.9986">20075 5256 0 0,'0'0'99'0,"0"0"263"0,0 0-33 0,-10-177-76 16,10 140-18-16,0 5-43 0,2 3-38 0,2 4-1 16,1 4-7-16,-2 5-18 0,1 5 0 15,-1 3-26-15,-1 3-34 0,-2 5-35 0,1 0-43 16,1 3-14-16,0 8-6 0,2 9 4 0,1 6 20 16,0 9 1-16,-3 10 11 0,4 5 3 0,-4 10 10 15,2 8-1-15,0 10-5 0,-1 6 2 16,1 11-10-16,1 2 1 0,0 3 2 0,2-1 3 15,4 0 4-15,1-4-5 0,3-6-2 0,1-9-6 16,1-6-2-16,1-7-4 0,2-5-3 0,-3-4-12 16,0-5-26-16,0-2-55 0,-4-5-98 0,-1-2-222 15,-6-14-265-15,0-10-263 0</inkml:trace>
  <inkml:trace contextRef="#ctx0" brushRef="#br0" timeOffset="145556.9101">19842 6301 1067 0,'0'0'163'0,"0"0"-64"0,0 0-133 16,0 0-14-16,0 0 2 0,0 0-4 0,0 0 51 15,0 0-30-15,0 0-8 0,0 0 38 16,0 0-1-16,125-45 7 0,-98 48 7 0,-1 8-3 15,2 6 10-15,3 4 9 0,1 4-1 0,-1 5-3 16,1 3-6-16,-1 1 2 0,1-1-7 0,-3-2-13 16,-1-2-8-16,-2-4 0 0,-5-5 2 0,1-4 9 15,-1-5-3-15,-1-5-2 0,-1-4-25 0,1-2-71 16,-1-5-2-16,1-8-14 0,-1-6 14 16,-2-2 77-16,0-6 8 0,-2-1 20 0,0-3 18 15,-2-1-5-15,-1-2 0 0,-1-3 1 0,0 0 3 16,0 1 4-16,-3-1 10 0,0-1 15 0,-2 3 27 15,1 1 16-15,-3 3 5 0,-3 3 14 16,-1 6 9-16,0 6 27 0,0 3 8 0,0 7-21 16,0 3-43-16,-1 3-64 0,0 0-64 0,-2 3-19 15,-4 8-2-15,1 10 17 0,-6 5 35 0,-1 5 4 16,-1 6-1-16,-2 1 0 0,1 3 0 16,0 4-4-16,4 0-1 0,-2 2-17 0,4-11-215 15,2-12-814-15</inkml:trace>
  <inkml:trace contextRef="#ctx0" brushRef="#br0" timeOffset="146182.2012">19468 7677 2688 0,'0'0'57'0,"0"0"-13"16,0 0-27-16,0 0-18 0,0 0-10 16,-33-156-9-16,44 132 1 0,7-4 1 0,6-3 4 15,6-1 14-15,3-2-3 0,5 1 1 0,2-2 2 16,2 5-6-16,0 4 0 0,0 4 3 0,-1 5 1 15,-5 7 1-15,-4 2-2 0,-3 4-3 16,-7 2-2-16,-4 2-3 0,-5 0-1 0,-3 2-8 16,-2 4-9-16,-6 1-13 0,-1 1 3 0,-1 2 8 15,-3 4 14-15,-5 5 20 0,-3 1 6 0,-1 3 3 16,-3 4 1-16,-3 1-4 0,-1 1-1 0,1-1-3 16,-2-1-2-16,2 1 2 0,2-3 1 15,4-3-3-15,1-2 0 0,5-1-4 0,2 0-1 16,2-5 3-16,2 3-2 0,3-3-1 0,3 2-3 15,7-4 1-15,2 1 2 0,3-2 4 0,5-1-2 16,-1-1 2-16,7-1 1 0,-1-2-2 16,2 2 4-16,0-2-2 0,1 2-2 0,-1-1 2 15,-1 5-1-15,-3 0-4 0,-3 2 1 0,-4 2-1 16,0-2-2-16,-8 0 2 0,-1 0-3 0,-2 2-4 16,-5-1-1-16,1 3 2 0,-3-2 1 15,-1 1 6-15,0 0 5 0,-2 0 0 0,-3 3 1 16,-3 0 2-16,-3-2 2 0,1-1 3 0,-1-1 0 15,-5-3-1-15,1 1 0 0,-5 0-5 16,-2-2 1-16,-2-1 0 0,-1 0-1 0,-4-3 3 16,-1-3-1-16,-2 0-3 0,0-2-1 0,-6 0 2 15,5-3-4-15,-2 0 0 0,0 0-1 0,4-3-7 16,2-2-4-16,6-2-8 0,3-1-20 0,2 1-181 16,7-3-280-16,1 3-371 0,8 0-124 0</inkml:trace>
  <inkml:trace contextRef="#ctx0" brushRef="#br0" timeOffset="146417.012">20830 7208 0 0,'0'0'0'0</inkml:trace>
  <inkml:trace contextRef="#ctx0" brushRef="#br0" timeOffset="146932.273">20997 7108 0 0,'0'0'60'0,"0"0"32"0,0 0-72 0,0 0-59 15,0 0 7-15,0 0 14 0,0 0 9 0,-130 172 20 16,93-113 15-16,3 2 27 0,-4 3 23 0,3 2 10 16,1-2-4-16,6-2-17 0,2-2-17 15,1-5-14-15,4-3-9 0,-1-2-7 0,3-5-5 16,4 1-5-16,-3-6-6 0,6-3-10 0,-2-5-10 16,3-4-21-16,4-10-85 0,-1-7-308 0</inkml:trace>
  <inkml:trace contextRef="#ctx0" brushRef="#br0" timeOffset="147114.8752">20369 7170 965 0,'0'0'475'16,"0"0"-341"-16,0 0-60 0,0 0-132 0,0 0-61 15,0 0-10-15,0 0 12 0,0 0 52 0,0 0 20 16,0 0-226-16,0 0-351 0,0 0 400 0</inkml:trace>
  <inkml:trace contextRef="#ctx0" brushRef="#br0" timeOffset="147292.7874">21064 7945 2129 0,'0'0'211'0,"0"0"-188"16,0 0-27-16,0 0-24 0,0 0-7 15,0 0 2-15,0 0-1 0,0 0-8 0,0 0-7 16,0 0 10-16,0 0-6 0,0 0-246 0,0 0-472 16,0 0-237-16</inkml:trace>
  <inkml:trace contextRef="#ctx0" brushRef="#br0" timeOffset="147794.3863">21374 6815 549 0,'0'0'393'0,"0"0"-340"0,0 0-10 0,-147-212-20 16,96 162-10-16,-5 2-11 0,-9 2 5 15,-5 3 15-15,-5 4 7 0,-7 6 1 0,-8 7-1 16,-3 9-11-16,-7 9-5 0,-6 8-1 0,-7 11-5 16,-6 13-3-16,-5 13-6 0,-3 11 0 15,2 9 2-15,-1 12 0 0,2 10 4 0,4 12-3 16,4 9-1-16,9 7 4 0,7 5 1 0,12 5 4 16,9 1 4-16,16 2 3 0,10-3 5 0,14-4 7 15,15-4 8-15,13-8 1 0,11-3-5 0,13-5 1 16,14-7-5-16,9-6-4 0,10-5 2 15,10-5-7-15,9-4-1 0,11-6 1 0,8-7 7 16,10-5 4-16,7-5-3 0,7-9 1 0,3-8-9 16,4-8-7-16,5-5-19 0,4-10-13 0,2-3-22 15,1-5-10-15,2-6 19 0,-4-4 9 16,1-3 14-16,-3-2 4 0,1-5 11 0,-6-4-4 16,-1-2 13-16,-3-6 18 0,-2-2-19 0,-3-7 22 15,-7-4-17-15,0-5 15 0,-9-4 15 0,-6-4-30 16,-13-7 38-16,-12-4-22 0,-11-6-9 15,-12-12-18-15,-16-5-60 0,-11-8-10 0,-12-5 12 16,-6-7 34-16,-16-3 35 0,-8-2 3 0,-10 0-16 16,-9 6-11-16,-10 2-12 0,-6 11 2 0,-11 7-3 15,-4 14-2-15,-6 12-5 0,-2 11-1 16,2 10 0-16,2 11-15 0,8 6-168 0,20 11-471 16,21 9 11-16</inkml:trace>
  <inkml:trace contextRef="#ctx0" brushRef="#br0" timeOffset="152778.7504">20678 8429 1126 0,'0'0'610'0,"0"0"-549"0,0 0-56 0,0 0-54 16,0 0-57-16,0 0-18 0,0 0-33 0,0 0-51 15,0 0-3-15,0 0-50 0,0 0-124 16,0 0 84-16,23-25 301 0</inkml:trace>
  <inkml:trace contextRef="#ctx0" brushRef="#br0" timeOffset="152956.531">20807 8343 1273 0,'0'0'483'0,"0"0"-566"0,0 0-70 0,0 0-137 16,0 0-209-16,0 0-166 0,0 0 599 0</inkml:trace>
  <inkml:trace contextRef="#ctx0" brushRef="#br0" timeOffset="153170.4031">20848 8667 3562 0,'0'0'-187'0,"0"0"150"0,0 0-699 16,0 0-1090-16</inkml:trace>
  <inkml:trace contextRef="#ctx0" brushRef="#br0" timeOffset="155376.9084">19763 10827 1618 0,'0'0'24'16,"0"0"-7"-16,0 0-9 0,0 0 18 0,-10-163 32 15,8 143 54-15,2 5 34 0,-1 7 11 0,-1 4-28 16,2 4-65-16,-1 0-56 0,1 0-35 16,-1 6-10-16,1 6 8 0,0 8 21 0,0 6 18 15,0 7 1-15,0 9 5 0,0 7 0 0,0 5-2 16,4 6-1-16,-1 4-2 0,5 2-1 0,-3 2 0 15,1-1-2-15,0-3-2 0,-1-1-1 16,0-4-3-16,-1-4 2 0,-4-4 2 0,0-3-1 16,0-6 3-16,0-3 0 0,-4-4 3 0,-2-4 3 15,1-5 5-15,-1-3 5 0,-1-3 4 0,2-3 6 16,-2-5 2-16,3-5 9 0,1 0 1 0,0-4 5 16,2-2 5-16,1-1 2 0,0 0 4 15,-1 0 5-15,1 0 7 0,-2-8 2 0,0-2-7 16,-1-7-13-16,1-3-14 0,-2-6-13 0,-1-3-6 15,3-6-8-15,-2-3-2 0,0-6-7 16,0-3 0-16,-2-7 2 0,1-3-3 0,-2-3 1 16,3-2-2-16,-1-3-6 0,3-1 1 0,0-1 0 15,0 2-1-15,1 2 5 0,1 6-2 0,-2 4-1 16,2 5 1-16,0 2-1 0,0 4-4 0,3 4 0 16,2 1-4-16,2 4-2 0,2 2 4 15,1 2-6-15,3 1 0 0,0 2 1 0,3 2 0 16,3 4 2-16,0 1 2 0,3 3-1 0,2 5-4 15,-2 0 0-15,2 5-8 0,1 1-22 16,0 4-51-16,-2 1-44 0,1 0-53 0,-4 10-86 16,1 7-179-16,-7-2-370 0,-4-4-422 0</inkml:trace>
  <inkml:trace contextRef="#ctx0" brushRef="#br0" timeOffset="155586.2545">19591 11419 2187 0,'0'0'72'0,"0"0"-56"0,0 0-56 0,0 0-48 16,0 0-6-16,0 0 15 0,0 0 43 0,0 0 45 16,0 0 2-16,126-113-15 0,-81 88-22 15,5-1-31-15,6-3-42 0,4-2-75 0,3-2-77 16,3-3-33-16,4-4-100 0,-20 11-148 0,-16 7 385 15</inkml:trace>
  <inkml:trace contextRef="#ctx0" brushRef="#br0" timeOffset="156235.0371">20864 10400 1678 0,'0'0'364'0,"0"0"-259"0,0 0-50 0,0 0-32 16,0 0 3-16,0 0 6 0,0 0-4 0,0 0-9 15,0 0-13-15,0 0-8 0,0 0 3 0,0 0 4 16,0 0-1-16,0 0 1 0,-78 103 1 16,75-68-2-16,2 3 0 0,1 1 3 0,0 1-5 15,5 0 2-15,0-4-2 0,1 0-1 0,4-3 0 16,0 0-3-16,0-4-2 0,3-3 2 0,3-3-2 16,-2-1 4-16,4-4 2 0,2-4-2 0,1-5 4 15,-1-3 2-15,2-4 3 0,2-2 6 16,-2 0 4-16,-1 0 0 0,-2-5-2 0,-3-3 0 15,1 1-6-15,-6-3-1 0,-1 1 0 0,-5-1-5 16,-2-1-4-16,-3 0-4 0,0 0-1 16,-5 1-2-16,-2-1-1 0,-1 5 2 0,-5 1-3 15,-2 2-2-15,-4 3 4 0,-2 1 3 0,-5 7 2 16,-1 4 0-16,-4 2 3 0,0 3 0 0,-1 3-1 16,3 0 2-16,-3-1-1 0,4 1 0 15,-1-2-1-15,3 0 0 0,3 2-1 0,3 1 1 16,6-4-2-16,-2 2-3 0,6 1-3 0,4-1 0 15,0-2-1-15,5 1 0 0,1-1-1 0,1-2 0 16,8 1-2-16,0-2 2 0,2-1 3 16,2-1 0-16,3-1 2 0,-1 0 1 0,2-2 1 15,4-1-4-15,-2 0 0 0,-3-1-2 0,2-1-6 16,-1 2-6-16,-4 1-14 0,-2 0-29 16,-2 1-22-16,0 0-3 0,-6 1 6 0,0-1 26 0,-3 4 25 15,0-1 12-15,-5 1 12 0,-4-2 4 16,-1 2 7-16,-2 1 1 0,-4 2 1 0,-1 1 0 15,-4 4-2-15,-3-1 1 0,-1 1 0 0,1-1-1 16,0 2 1-16,2-1-3 0,0-1 4 0,2-1-1 16,1 1 0-16,3 0 3 0,1-3-4 15,5 2 1-15,1-5-1 0,6 1-4 0,0-3-5 16,3 1-3-16,3-3-2 0,5-3-2 0,4 0 10 16,2-4 17-16,5-1 13 0,4-3 13 15,4 0 2-15,2-3-14 0,3-4-6 0,2-4-9 16,3-2-5-16,0-1-4 0,3 1-7 0,3-3-13 15,0 1-28-15,0-2-42 0,4-1-96 0,-4-3-215 16,-9 7-272-16,-13 3-53 0</inkml:trace>
  <inkml:trace contextRef="#ctx0" brushRef="#br0" timeOffset="157021.2973">21690 10311 2267 0,'0'0'66'0,"0"0"-28"16,0 0-31-16,0 0-18 0,0 0-6 0,0 0 5 16,0 0 11-16,0 0 14 0,0 0 14 0,0 0 5 15,-70 157-2-15,66-96-5 0,0 5-2 16,4 3-4-16,0 2-2 0,0-2 2 0,7 0-3 16,1-4-1-16,4 1-5 0,-1-7-5 0,0-1-2 15,2-6 0-15,1-2-3 0,-2-6 3 16,-3-4 0-16,-1-5 0 0,-2-5 0 0,2-6-1 15,-5-6-1-15,2-4 0 0,-3-4 6 0,-2-6 0 16,0-2 7-16,0-2 12 0,0 0 3 16,-2-2 0-16,-4-7-6 0,-3-7-8 0,0-4-4 15,-1-4-5-15,-2-5 4 0,1-4-3 0,1-5-1 16,-1-3 9-16,1-5 5 0,1-5 7 0,0-5 3 16,6-5-4-16,-2-5-7 0,3-6-8 0,1-1-2 15,1-6-5-15,0 1-3 0,1 0-1 16,5 1-3-16,-3 2 4 0,5 6-3 0,-4 6 3 15,3 8-3-15,0 7-2 0,-2 10 1 0,3 9-2 16,-3 8-3-16,1 7-4 0,0 3-17 0,-1 5 2 16,4 1 3-16,0 5 7 0,1 0 13 15,2 0-2-15,-2 6 0 0,4 3 1 0,1 4-1 16,-3 0 2-16,6 4 4 0,-2 3-1 0,2 0-1 16,1 3 1-16,0 2-9 0,0-1-1 0,-1 1-9 15,-1-2-9-15,1 2-2 0,-4-1-6 0,-2 0-4 16,-1 1 3-16,-6 0 10 0,0 1 6 15,-4-2 8-15,-1 3 3 0,-6 0-2 0,-3-1 2 16,-4 0 3-16,-4 0 4 0,-2 1 4 0,-4-3 0 16,1 0 0-16,-4-2 2 0,0-2-2 15,-3-2 4-15,1-1 1 0,3-4 2 0,-2-3 4 16,5 0-3-16,2-4 2 0,5 0-1 0,2-3-2 16,7-1 3-16,0-2-3 0,5 2-7 0,1-2-13 15,0 0-6-15,5 2-2 0,2 1 4 0,3 0 14 16,4 0 5-16,1 2 8 0,4-1-1 15,2 2-1-15,0 2-3 0,4 1-2 0,0 2 0 16,-1 2-3-16,3 1 1 0,-2 2-1 0,2 3 0 16,2-1 1-16,0 0 0 0,1 2-2 0,1 0 0 15,0 2-2-15,-1 2 0 0,-1 2 0 0,-1 4-1 16,-1 2 3-16,-5 5-3 0,-3-1-1 16,-2 3-1-16,-8-3-1 0,-6 0 1 0,-3-3-1 15,-7 0 4-15,-5-4 1 0,-9-1 4 0,-8-5 4 16,-5-3 3-16,-11-5 1 0,-3-4 1 15,-9-2-2-15,-2-3 0 0,-3-1-2 0,-1-2 1 16,-3 0 1-16,1 0 0 0,3 0-3 0,1 0-2 16,5 2-6-16,5 0-2 0,7 1-4 0,8 0-14 15,6-1-256-15,12 0-424 0,7-2-667 0</inkml:trace>
  <inkml:trace contextRef="#ctx0" brushRef="#br0" timeOffset="157596.0382">22358 10440 2281 0,'0'0'39'15,"0"0"-17"-15,4-213-32 0,-4 135-4 0,-9 4 5 16,-6 3 13-16,-5-2 7 0,-8-4-4 16,-8-1-3-16,-7-1-6 0,-7 3-5 15,-8 0-3-15,-8 6 1 0,-11 4 4 0,-8 7 0 0,-8 9 6 16,-13 6 2-16,-11 8-3 0,-10 6-1 15,-12 11-3-15,-10 5-4 0,-15 8 2 0,-8 6-3 16,-12 5-1-16,-9 13-3 0,-5 11-6 0,-5 11 3 16,0 7 4-16,1 8 3 0,6 11 13 0,7 7 10 15,9 6 14-15,11 9 17 0,13 7 8 16,12 5 1-16,14 6-5 0,17 1-8 0,11 4-7 16,17 1-2-16,11 2-3 0,13 2 5 0,15-2 5 15,11-2-3-15,13-3 1 0,11-2-3 0,11-6-4 16,15 1 2-16,13-7 4 0,14-3-1 15,14-3 2-15,12-5 0 0,13-2-6 0,12-4-4 16,8 0-11-16,11-5-5 0,8-1-4 0,6-3-2 16,7-5 2-16,4-1-3 0,3-3-3 0,5-5-4 15,2-4-3-15,1-3 1 0,-1-7 1 0,6-5 2 16,-1-3 3-16,2-8-1 0,1-8 0 16,-2-4-2-16,2-7-1 0,0-4 6 0,-2-2 0 15,1-5 7-15,1-6-2 0,-3-2-1 0,-2-3-1 16,-1-4 0-16,-6-3 3 0,-9-6-4 0,-3-6 0 15,-9-5 1-15,-10-10 0 0,-10-6 4 16,-11-8 1-16,-12-13 1 0,-15-9-1 0,-14-13-3 16,-9-9-2-16,-16-6-1 0,-12-7-2 0,-13-5-1 15,-9-3-2-15,-20-6 1 0,-12-3 2 0,-10-1 5 16,-14 1-2-16,-12 3-2 0,-8 7 3 16,-11 9-5-16,-1 14-1 0,-8 11-4 0,-2 11-9 15,-3 14 2-15,-3 8-2 0,-3 12-1 0,0 7-7 16,2 11-16-16,-1 10-38 0,3 6-71 15,4 5-134-15,26 7-387 0,26 2-638 0</inkml:trace>
  <inkml:trace contextRef="#ctx0" brushRef="#br0" timeOffset="163039.9776">9230 11800 0 0,'0'0'94'15,"0"0"216"-15,0 0-65 0,0 0-70 0,-121-40-21 16,104 35 16-16,5-1 33 0,1 0 27 0,5 1 25 16,1 2-18-16,2 0-39 0,1 0-39 15,2 2-44-15,0-1-37 0,0 0-29 0,3 1-24 16,2-2-21-16,6 0-4 0,7 0 4 0,10-2 3 15,7 0 5-15,13 2 4 0,5 1-1 16,11-1-2-16,8 0 1 0,4 0-5 0,12 1-2 16,6-3 0-16,9-1-1 0,4 0 0 0,5-3-1 15,1-2 1-15,4 0-2 0,1-1-1 0,2-2 0 16,-2 0-1-16,3 0 2 0,-2-1 0 16,-4-1-1-16,2-1 1 0,-3-2-4 0,-4 0 2 15,-4 1-1-15,-4 0 2 0,-6 1 0 0,-8 1-1 16,-6 1-1-16,-8 1-3 0,-9 1 0 0,-8 0 1 15,-9 1 0-15,-10 1 4 0,-8 2-3 0,-10 0 4 16,-8 1 4-16,-5 2 3 0,-7-1-7 0,0-1-14 16,-11-1-20-16,-7-1-20 0,-7 1-17 15,-11 1-16-15,-8 0-27 0,-11 4-46 0,-9-1-75 16,-7 2-126-16,-9 1-199 0,18 1-236 0,18 1 343 16</inkml:trace>
  <inkml:trace contextRef="#ctx0" brushRef="#br0" timeOffset="163403.8848">8643 11549 1687 0,'0'0'746'0,"0"0"-650"0,0 0-60 15,0 0-60-15,0 0-22 0,0 0 13 0,0 0 20 16,170-72 8-16,-100 57 4 0,11 0 8 0,6-4 6 15,11 1 7-15,4 1 5 0,8-1 2 16,4 1 0-16,6 0-1 0,5 3 0 0,5 2 0 0,2 3-4 16,2 0-2-16,2 1-2 0,0 2-2 15,-1 1-1-15,-1 0 0 0,-3 2 2 0,-5 0-3 16,-3 2 3-16,-5-3 2 0,-5 3 1 0,-6-2-1 16,-6 0 0-16,-9-2-2 0,-9 2-1 0,-8-2 3 15,-7-2-2-15,-12 1-2 0,-9-2-1 16,-8 1 1-16,-13-1 5 0,-7 0 9 0,-9 2 13 15,-4-2 7-15,-6 0-2 0,0 1-12 0,-6-3-17 16,-3-1-15-16,-4 0-8 0,-5-2-9 16,-7 3-12-16,-6 0-24 0,-4 3-36 0,-5 2-47 15,-6 2-73-15,0 0-164 0,10 3-485 0,11 0-627 0</inkml:trace>
  <inkml:trace contextRef="#ctx0" brushRef="#br0" timeOffset="165561.1922">19081 9184 1791 0,'0'0'60'0,"0"0"-113"16,0 0 16-16,0 0-50 0,122 11-119 0,-74-2-59 16,5 2-21-16,4-3 51 0,1 0 138 0,0-4 70 15,2-1 68-15,1-3 63 0,0 0 57 0,1-1 53 16,3-7 12-16,2-4-21 0,3-7-41 0,-1 1-30 16,6-5-29-16,0-3-16 0,2-5-15 15,4-4-13-15,-1-6-16 0,0-4-13 0,2-6-8 16,-1-4-10-16,-3-5-4 0,3-4 0 15,-5-7-5-15,-3-4-7 0,-2-8-7 0,-2-6-4 0,-6-6-8 16,-2-6-1-16,-3-6 5 0,-6-1 3 16,-8-4 11-16,-1 0 9 0,-8-1 2 0,-5 5-12 15,-9 0 7-15,-2 5 3 0,-9 1-2 0,-6 3 14 16,-4-1-6-16,0 3 3 0,-5-3 5 16,-5 3-1-16,-3 1-1 0,-3 3-1 0,-3 4-4 15,-1 3-10-15,-4 3-8 0,-5 3-13 0,-3 4-9 16,-6 4 0-16,-7 1 1 0,-2 7-3 0,-8 2-1 15,-5 7-1-15,-6 7-3 0,-5 7 1 16,-6 7 12-16,-5 9 4 0,-7 8 4 0,-7 10 7 16,-4 7-2-16,-7 4-2 0,-8 16 2 0,-4 11 6 15,-6 10 1-15,-2 14 2 0,-5 8 1 16,0 12-5-16,2 11-1 0,1 8-1 0,2 14 2 16,-1 10-3-16,2 13 0 0,2 13 3 0,5 11-6 15,4 8 6-15,6 5 0 0,8 6-2 0,7 3 4 16,12-4-6-16,13-3-7 0,10-7-6 0,15-14-6 15,14-15-10-15,16-12-5 0,13-14 2 16,8-14-1-16,18-11 17 0,9-9 13 0,11-10 14 16,10-2 20-16,7-7 15 0,9-4 2 0,10-6-6 15,8-7-15-15,7-6-23 0,5-8-17 0,7-4-38 16,3-7-24-16,5-5-5 0,-1-5 0 0,3-3 22 16,0-2-2-16,-1-4-69 0,-1-3-145 15,-30 1-242-15,-32 2 86 0</inkml:trace>
  <inkml:trace contextRef="#ctx0" brushRef="#br0" timeOffset="165761.9471">20524 8730 3652 0,'0'0'8'16,"0"0"-3"-16,0 0-4 0,0 0-6 16,0 0-52-16,0 0-126 0,0 0-167 0,0 0-421 15,0 0-754-15</inkml:trace>
  <inkml:trace contextRef="#ctx0" brushRef="#br0" timeOffset="213142.0627">3472 14061 0 0,'0'0'95'16,"0"0"84"-16,0 0 8 0,0 0 10 16,0 0 15-16,0 0 18 0,0 0-6 0,0 0-24 15,0 0-25-15,0 0 1 0,0 0-11 0,0 0-16 16,62-39-21-16,-36 28-43 0,5 2-12 15,2 0-12-15,4 0-9 0,1-2-2 0,2 2-4 16,3-2 8-16,1 0 4 0,2-1 0 0,1-1-1 16,3 0-9-16,1 1-10 0,-1-1-6 0,1 1-3 15,-1 1-7-15,-2-1-2 0,-1 2-2 0,-1 0-5 16,-3 1 3-16,-2 1-2 0,-4 1 0 0,-3-1-1 16,-3 0-4-16,-4 2-2 0,-4 1-2 15,-6 2-2-15,-3 0 2 0,-5 1 1 0,-3 2-1 16,-4 0 1-16,0 0 2 0,-2 0 2 0,0 0 0 15,0 0 2-15,0 0-8 0,-3 0-6 16,2 0-3-16,-3 0-12 0,2 2-8 0,-2 1-22 16,-1 2-33-16,0-1-49 0,-1 3-64 0,3-1-155 15,-1-2-456-15,3 0-815 0</inkml:trace>
  <inkml:trace contextRef="#ctx0" brushRef="#br0" timeOffset="217049.3894">5671 13317 2162 0,'0'0'87'15,"0"0"-26"-15,-64-155-16 0,44 107-24 16,5 10-4-16,-2 11 12 0,6 4 18 0,0 4 23 16,1 6 26-16,1 2 13 0,3 4 1 0,1 0-18 0,2 4-31 15,2 3-38-15,1 0-46 0,0 5-17 16,5 9-4-16,4 8 13 0,1 14 28 0,5 8 16 15,2 12 5-15,5 8-3 0,5 5-4 0,0 7-7 16,4-3 2-16,2-1-3 0,-1-3-1 16,1-6 0-16,2-5-3 0,-3-7 4 0,-2-5-3 15,-3-6 2-15,-2-6 1 0,-2-6-1 0,-4-7 4 16,0-6 3-16,-8-6 8 0,1-6 16 0,-4-3 18 16,1-1 23-16,-3-11 13 0,4-5 1 15,-2-6-11-15,2-10-19 0,3-5-17 0,-1-7-14 16,0-5-10-16,-1-3-3 0,-1-7-6 0,-1 1 0 15,-1-1-3-15,-2 1-3 0,1 0 0 16,-5 5-1-16,-1 4-1 0,-1 6-1 0,0 6-3 16,0 7-2-16,-3 11-4 0,-4 2-3 0,1 6-17 15,1 4-29-15,1 5-39 0,-1 2-56 16,4 1-62-16,1 3-15 0,0 8-8 0,6 6-25 16,2 4-117-16,-2-4-336 0,1-5-457 0</inkml:trace>
  <inkml:trace contextRef="#ctx0" brushRef="#br0" timeOffset="217344.2415">6802 12764 962 0,'0'0'705'0,"0"0"-503"15,0 0-93-15,0 0-11 0,0 0 33 0,0 0 27 16,0 0 9-16,-129-54-13 0,112 65-38 0,2 4-26 15,-3 7-27-15,6 5-20 0,-2 5-13 0,0 8-7 16,5 5-4-16,0 5-5 0,4 4-3 16,-2 3 0-16,5 0-3 0,1 1-2 0,1 0-2 15,0-1-2-15,5-2-2 0,1-1-2 0,3-4-3 16,3-6-3-16,1-3-3 0,2-2-1 16,0-6 0-16,2-1-3 0,2-4 4 0,2-7 1 15,2-2-6-15,4-7-6 0,-4-4-22 0,3-5-27 16,-3-3-28-16,-3 0-53 0,-2-5-87 0,-5-5-178 15,-3 0-294-15,-6 3-412 0</inkml:trace>
  <inkml:trace contextRef="#ctx0" brushRef="#br0" timeOffset="218073.3861">6415 13537 326 0,'0'0'470'0,"0"0"-125"15,0 0-146-15,0 0-65 0,0 0-26 16,0 0-48-16,0 0-17 0,0 0-11 0,0 0 7 15,0 0 33-15,0 0 1 0,0 0-7 0,0 0-15 16,0 0-18-16,115-23-13 0,-67-8-12 16,-3-2 1-16,5-6-2 0,-1 0-3 0,1-3 2 15,-2-1-4-15,-3-3 2 0,2 0 3 0,-3-1 2 16,-2 0 6-16,-1-2 6 0,-2-2 5 0,-6 1 5 16,-2-1 5-16,-3 3 2 0,-2 4 0 15,-5 3 3-15,-6 5 1 0,-4 7 7 0,-3 5 14 16,-1 5 24-16,-6 5 26 0,-1 5 8 0,-1 4-2 15,-6 2-15-15,3 3-29 0,-3 0-24 0,-3 8-19 16,-3 11-20-16,-4 9-4 0,-4 10 1 16,1 8 3-16,-2 9 2 0,-2 5 1 0,2 4-2 15,7 0-4-15,-2 1 0 0,6-2-7 0,5-1 2 16,2-4-3-16,4-2-1 0,1-1-1 0,8-7-2 16,2-2 1-16,6-4-4 0,1-4 1 0,3-4 3 15,2-6-1-15,1-6 3 0,2-4 1 16,3-8-2-16,-3-2 1 0,2-8 3 0,1-1 2 15,0-13 3-15,-4-2 2 0,3-4-2 0,-6-2 0 16,0-5-1-16,-2-1 2 0,-2 1-1 0,-6-1-1 16,-2 2 2-16,-2 2 1 0,-1 1 4 15,-5 2 5-15,-2 7 9 0,0 1 9 0,0 7 13 16,0 1 5-16,-2 4 0 0,-3 1-11 0,4 0-10 16,0 0-8-16,0 5-13 0,0 2-7 15,-1 7-4-15,-2 7-1 0,2 9 7 0,-1 6 4 16,-2 3 3-16,3 2 4 0,1 1-3 0,0-3 0 15,0 5-3-15,1-6-4 0,0-1-1 0,0-1-4 16,1-2 1-16,2-3-4 0,4-2-1 0,-3-1 1 16,4-2-3-16,0 0-5 0,-2-3-7 15,1-2-10-15,2-4-18 0,-1-1-22 0,-3-5-25 16,3-2-28-16,-1-3-22 0,-3-1-42 0,3-2-40 16,-4-2-48-16,3-1-54 0,-3 0-84 15,-1-6-88-15,4-5 10 0,-3-3 90 0,-1-1 168 0,3-5 195 16,-3 0 133-16,-1-3 97 0,-1 1 125 15,0 2 108-15,0 4 37 0,0-1 2 0,0 1-65 16,0 2-93-16,-2 1-62 0,-5 2-65 0,5 4-52 16,-3 0-27-16,1 1-19 0,0 3-13 15,-1 0-16-15,4 1-13 0,0 2-14 0,0 0-11 16,1 0-10-16,0 0-7 0,0 0-3 0,0 0-7 16,0 0-4-16,0 0-18 0,0 0-27 0,0 0-39 15,0 7-58-15,1 2-136 0,0 0-480 16,-1-1-1108-16</inkml:trace>
  <inkml:trace contextRef="#ctx0" brushRef="#br0" timeOffset="219405.2828">9337 12407 1369 0,'0'0'143'16,"0"0"4"-16,0 0-10 0,18-193-25 0,-13 158 11 15,-4 9 20-15,-1 3 23 0,0 7 19 0,-3 4-3 16,-1 6-15-16,1 3-33 0,-5 3-40 0,4 3-42 16,-3 14-28-16,-4 14-7 0,-6 18 11 15,0 17 13-15,-6 18 12 0,0 18-5 0,-5 8-7 16,5 10-12-16,1 5-11 0,1 3-4 0,3 1-4 16,1-3 0-16,2-4 1 0,0 0 1 0,2-3-3 15,0 0-2-15,0-6 1 0,-1-8-3 16,3-9-2-16,-1-10 1 0,2-8-2 0,1-8 0 15,0-7 1-15,0-5-3 0,4-8 0 16,-2-5-1-16,2-7-2 0,1-5-4 0,1-6-4 16,2-6-9-16,0-4-16 0,1-4-22 0,0-4-47 15,5-3-62-15,5-4-34 0,5-2-71 0,-2-5-325 16,-4-1-643-16</inkml:trace>
  <inkml:trace contextRef="#ctx0" brushRef="#br0" timeOffset="220200.3677">9858 12988 450 0,'0'0'295'0,"0"0"14"0,0 0-49 0,0 0-23 15,0 0 20-15,0 0 2 0,0 0-26 16,0 0-40-16,0 0-52 0,0 0-50 0,0 0-43 15,0 0-32-15,0 0-12 0,0 0-1 0,-54-75 13 16,72 69 18-16,10-4 7 0,5-1 6 0,10-4-3 16,5-2-7-16,4-1-9 0,6-2-4 15,1-3-5-15,2 1-1 0,0 1-2 0,-1-1-6 16,-5 2-2-16,-4 1-5 0,-4 2-1 0,-6 1 0 16,-7 4 0-16,-6 2-4 0,-7 1 0 0,-6 5-4 15,-8 0 0-15,-3 3 2 0,-4 1 5 16,0 0-1-16,-7 0-2 0,-5 0-3 0,-3 3-7 15,-6 5 3-15,-1 1 4 0,-3 3 5 0,1 1 4 16,0 1-2-16,-1 1 0 0,4 0-1 0,3 2 1 16,4 0-2-16,1 0-2 0,4 1-1 0,1 2-5 15,5 2 2-15,2 4 1 0,1 4 4 16,1 6 5-16,5 4-1 0,2 2 2 0,4 3-1 16,3 3-2-16,-2 3 3 0,6 1 1 0,0 3-1 15,0 4 3-15,1-3-5 0,-3 2-1 0,1 0-2 16,1 1 1-16,-4 0 0 0,1-4 2 15,-2 1-1-15,-2-2-3 0,-3-5 3 0,-3-1-1 16,-4-2 1-16,-2-5 2 0,-2-2 0 0,-6-6 3 16,-5-3 1-16,-4-3 3 0,-4-4 0 15,-2-3 0-15,-4-3-4 0,1-2-1 0,-5-3-2 16,-3-2-2-16,2-4-1 0,0-1-1 0,5-4-3 16,1-1-5-16,2 0-7 0,6 0-11 0,4-6-23 15,5-5-78-15,5-3-154 0,4-4-311 16,7 1-479-16,-4 5 28 0</inkml:trace>
  <inkml:trace contextRef="#ctx0" brushRef="#br0" timeOffset="220955.2262">11200 13153 1695 0,'0'0'273'0,"0"0"-185"0,0 0-52 16,0 0 3-16,0 0 41 0,-132 39 43 15,104-17 24-15,0 2-3 0,-2 5-31 0,0 2-32 16,3 4-26-16,0 1-19 0,4 0-11 0,3 1-10 16,3-3-7-16,6-2-6 0,3-2-4 0,5-2-2 15,3 0-3-15,0-1 1 0,4-2 0 16,6 0 2-16,0-6 1 0,3 0 1 0,2-5 4 16,1-3-1-16,0-5 5 0,3-3 3 0,-1-3-1 15,1 0 5-15,-3-6-1 0,2-5 4 0,-1-1 2 16,-1-6-3-16,-2-1 5 0,-1-6-2 15,-2 0-1-15,1 0 2 0,-2-3-1 0,-2-1 0 16,1 0-2-16,-1-1 3 0,-4 3-2 0,0 2 1 16,-1 5 6-16,-3 5 0 0,0 4 3 0,0 3 5 15,0 5-5-15,0 2-5 0,0 1-13 0,0 0-14 16,0 0-13-16,0 4-1 0,0 4 4 0,1 6 5 16,2 1 10-16,2 6 1 0,1-2 0 15,0 1 1-15,0-1-2 0,0-2 2 0,3 0-2 16,0-4 2-16,-2-2 0 0,2 0 0 0,1-4 2 15,-1-2 1-15,-1-3 2 0,2-2 0 16,0 0 3-16,2-2 2 0,-2-7-1 0,3-4 5 16,3-4 0-16,2 0-5 0,2-8 1 0,0-2-4 15,3-1 1-15,1-3-2 0,1-3 0 16,-1 2-1-16,-3-4-4 0,0 3 3 0,-2-1-2 16,1 0 0-16,-3 2 1 0,-3 2-2 0,-2 2 2 15,-2 3-2-15,-2 5 3 0,-3 7 1 0,-3 3 2 16,-1 4 2-16,-1 4 0 0,0 1 1 0,0 1-4 15,-1 0-3-15,0 0-3 0,0 0-7 16,-3 5-1-16,1 2-3 0,-2 4 2 0,1-1 4 16,1 4-1-16,-2 0 2 0,4 2-1 0,1-2 0 15,0 0 2-15,6-1 1 0,1-1 1 0,3 2 3 16,4-2-2-16,1 1 1 0,5-1 2 0,1 1-1 16,3 0-2-16,1-1 1 0,1 2-2 15,0-1 1-15,-1 1 1 0,0 0-2 0,0 6-2 16,-3 2 1-16,-2 1-4 0,-1 0 0 0,-5 0 2 15,-3 0-1-15,-5-2-4 0,-4 0 5 0,-2-3 2 16,0 1 2-16,-7-1 4 0,-8 0 0 16,-3-1 1-16,-5 0 3 0,-5-2-3 0,-4-1 1 15,-5-2-2-15,-2-2-1 0,-3-1 3 0,1 0-4 16,-1-3 1-16,3-1-2 0,5-3-4 16,2-1-1-16,6-1-4 0,3 0-11 0,4-1-22 15,8-7-65-15,7-1-115 0,2-2-407 0,2 5-1148 0</inkml:trace>
  <inkml:trace contextRef="#ctx0" brushRef="#br0" timeOffset="221462.0173">12231 13502 1024 0,'0'0'293'0,"0"0"-128"15,0 0-59-15,0 0-50 0,0 0 51 0,0 0 69 16,0 0 42-16,121-99 9 0,-90 81-32 0,2-3-46 16,7 1-30-16,4-3-20 0,3 2-17 15,4-3-16-15,3 3-14 0,-1-1-13 0,0 3-10 16,-2 1-12-16,-5 3-6 0,-3 4-6 0,-7 2-4 16,-5 4-3-16,-3 2-3 0,-7 2-4 15,-7 1-9-15,-3 0-14 0,-3 0-38 0,-2 3-46 0,-5 1-45 16,-1 6-82-16,0-1-180 0,0 0-481 15,-1-3-349-15</inkml:trace>
  <inkml:trace contextRef="#ctx0" brushRef="#br0" timeOffset="221966.8071">13726 12272 2528 0,'0'0'310'0,"0"0"-213"16,0 0-26-16,0 0-28 0,0 0 9 0,0 0 10 16,0 0-4-16,0 0-21 0,0 0-18 0,0 0-11 15,0 0 4-15,0 0 5 0,0 0-2 16,-55 232-2-16,56-144-6 0,2 7-1 0,4 3-3 15,-1 0-1-15,2-4 0 0,1-3 0 0,0-7-2 16,2-3 0-16,-3-6 0 0,1-4 0 0,-4-6 0 16,3-7 0-16,-3-8 1 0,0-8 0 0,-4-10-1 15,0-7 5-15,-1-8 1 0,0-8 5 16,0-6 8-16,0-1 7 0,0-2 16 0,0 0 12 0,0-5-4 16,-2-7-7-16,-1-10-15 0,-4-7-15 15,-3-6-4-15,2-10 3 0,0-4-5 0,-2-6 2 16,2-5 0-16,-1-3-2 0,1-5 1 15,-2-4-1-15,2-5-4 0,3-6 1 0,-2-3-2 16,-2-4 1-16,4 0 0 0,-2-3-1 0,2 6 0 16,0 7 0-16,1 8-1 0,-1 11 0 0,4 12 1 15,1 5-1-15,0 8 0 0,4 3-5 16,4 6 0-16,2 4-5 0,6 1-2 0,-1 4 0 16,6 2-1-16,7 5 2 0,2 1 0 0,2 4-1 15,7 5-4-15,0 1-16 0,2 4-28 0,-4 10-41 16,0 6-82-16,-5 7-72 0,-2 11-158 15,-9-8-466-15,-7-7-774 0</inkml:trace>
  <inkml:trace contextRef="#ctx0" brushRef="#br0" timeOffset="222582.6473">13693 13421 2623 0,'0'0'156'0,"0"0"-59"0,0 0-55 0,0 0-3 15,0 0 6-15,0 0-1 0,0 0-3 16,1-179-4-16,21 137-11 0,9-6-5 0,8-4-10 16,4-3-4-16,8-7-1 0,4-2-4 0,3-4 1 15,-1-3-1-15,3 1 1 0,-6 1-2 0,-1 3 3 16,-6 6-1-16,-4 7-1 0,-6 11 1 16,-8 5 0-16,-9 9 3 0,-6 7 3 0,-5 5 5 15,-2 8 9-15,-5 2 12 0,-2 2 8 0,0 3 7 16,0 1-6-16,0 0-12 0,0 0-18 15,0 5-11-15,-1 3-7 0,-1 11 3 0,-3 9 7 16,3 10 2-16,-3 6 2 0,1 7-2 0,2 4-2 16,1 5-1-16,0 3 0 0,1 1-2 0,0 4 2 15,2-1-4-15,1 1 1 0,3-2 0 0,-3 0 0 16,4-4 2-16,-3-3-2 0,5-1 1 0,-2-1-3 16,-2-4 2-16,3-6-2 0,2-8 0 15,-1-6 0-15,1-7-2 0,1-2 2 0,0-6 2 16,0-4 2-16,3-7 5 0,1-5 2 0,4-2 2 15,2-5-2-15,2-9-2 0,6-4-1 0,1-6-1 16,2-4 3-16,-1-3-5 0,0-3 2 16,-3-1 0-16,-3-3-5 0,-1-2 5 0,-6-2-2 15,-4-2 0-15,-3-1 1 0,-5 1-4 0,-2-1 2 16,-4 1-4-16,-2 3 0 0,-7 4 5 0,-1 6-6 16,-4 5 2-16,-1 7-1 0,0 5-2 15,-1 7 1-15,-2 4-3 0,3 3-1 0,-3 4-5 16,2 10 0-16,-2 6 1 0,-1 6 0 0,0 3 4 15,0 4-1-15,5 0 0 0,-1 4-1 16,5-2-2-16,5 3 1 0,-1-4 0 0,5 0 3 16,1 0-2-16,0-3 1 0,2-2 1 0,6-3-3 15,0-3 1-15,3-4-2 0,-1-2 0 0,1-4 1 16,0-4-5-16,1-1 0 0,4-6-5 0,-4-2-6 16,5 0-8-16,-3-8-13 0,4-3-20 15,-3-2-36-15,4-4-41 0,1-3-49 0,-1-2-97 16,1-1-208-16,-7 3-339 0,-4 8-439 0</inkml:trace>
  <inkml:trace contextRef="#ctx0" brushRef="#br0" timeOffset="223887.8703">15323 13075 0 0,'0'0'0'0,"0"0"0"0,0 0 0 16,0 0 0-16,0 0 0 0,0 0 92 0,0 0 93 16,0 0-113-16,0 0-79 0,0 0-20 15,0 0 15-15,0 0 24 0,0 0 1 0,0 0-8 16,-17 70-10-16,10-51-11 0,-3 1-16 0,0 0-28 15,0-1-30-15,-3 0-34 0,-2 1 118 0,2 1 6 16,0-3 0-16,-3 2 0 0,3-2 0 0,-3 2 0 16,2 1 0-16,-2 1 0 0,1 0 0 15,-2-1 0-15,2 2 0 0,-2-1 0 0,3-1 0 16,-1-1 0-16,3 0 0 0,3-5 0 0,5-1 0 16,-2-6 0-16,3-2 0 0,2-4 0 0,1-2 0 15,0 0 172-15,0 0 305 0,4-3 45 16,4-8-22-16,1-6-128 0,4-5-136 0,4-5-54 15,3-6-24-15,0 0-17 0,2-4-16 0,-1-3-16 16,0 1-24-16,-1-2-17 0,1 1-18 16,-2-1-7-16,0-1-7 0,0 3-7 0,-5-3-5 15,3-1-8-15,-4-2-3 0,-3-1-3 0,1 2-1 16,-4-1 0-16,-4 6-1 0,-2 2 0 0,-1 6 0 16,0 5 0-16,-4 4 4 0,-3 4 0 15,-4 4 1-15,1 4-2 0,0 3-5 0,-4 6-4 16,-2 1-2-16,-2 3 0 0,2 11-3 0,-3 4 1 15,0 5-1-15,5 2-6 0,-2 2 2 0,7 1-1 16,5 1-1-16,3 0 2 0,1 0-1 0,8 2 2 16,7-2-1-16,3-3-2 0,6-2 1 15,5-5-1-15,2-2-2 0,1-3-1 0,4-5-4 16,-2-1-5-16,-3-3-3 0,0-1 2 0,-2-3-3 16,-6-1 6-16,-2 0 5 0,-3 0 0 0,-1 0 8 15,-5 0 2-15,0 0 1 0,-4 2 1 0,-4-1-9 16,1 4-8-16,-3 3-4 0,-2 1 1 15,0 5 8-15,0 2 12 0,-4 2 7 0,-3 3 3 16,-2 4-1-16,-1 1-2 0,-1 0 0 0,1 0 3 16,0 2-4-16,1-2-1 0,2-2-2 15,3 1-5-15,1-4 4 0,3-2 2 0,0-1-1 16,0-2 4-16,4-4-2 0,4 0 1 0,1-3 2 16,4-3 3-16,0-1 1 0,5-5 2 15,2 0-1-15,0-3-3 0,4-8-1 0,2-1-1 16,2-5-2-16,-4-1-1 0,2-4-1 0,-1-3-1 15,1 0 1-15,-2-3 1 0,-3-1 1 0,0-2 1 16,-2 0-1-16,-3-2-1 0,-4-1 2 16,0 0-1-16,-4-1 1 0,-3 0 2 0,1 1-3 15,-4 0-1-15,-2 3 0 0,0 3-3 0,-4 6 1 16,-2 5-1-16,-2 3-4 0,-1 8-1 0,1 3-4 16,-2 3-3-16,-4 4 0 0,1 10 1 0,-4 5 1 15,1 3 4-15,-2 5 1 0,-1 1 0 16,0 0 2-16,7 0-1 0,0-1 1 0,0-2-1 15,4 0-2-15,1-1-1 0,3-1 0 0,-1-3-1 16,4-1 3-16,1-3 0 0,0-2 0 0,1-1 0 16,6-4 0-16,-4-1-1 0,3-2 3 0,-1-1 3 15,2-2 1-15,2-3 2 0,0 0 2 16,1 0 0-16,1 0 0 0,0 0-1 0,0-3 0 16,0 1-2-16,1 2-2 0,1 0 1 0,-1 0-2 15,-1 2 3-15,0 2 0 0,0 2 1 16,0 2 1-16,0 1 0 0,1 0 0 0,2 2 0 15,0 0 0-15,-3-2 0 0,5 2-1 0,-3-3 0 16,0-1 3-16,2-1-1 0,-1-3 3 0,3-2 1 16,1-1-2-16,-1 0 1 0,3-3-1 15,4-5 0-15,-3-5 1 0,1-1 1 0,-2-4-1 16,-1-2-1-16,-3-3 0 0,2-3 1 0,-2-5 1 16,-2-3-1-16,-1-4 0 0,1-3-2 0,-1-5-1 15,-3-7 0-15,-1-3-1 0,0-4 0 16,-4-6-3-16,2-2 2 0,-5-3 2 0,-2-2-2 15,0-3 6-15,-1 0-1 0,-6-4 3 0,2-2 6 16,-4-1 0-16,0-2 5 0,0 2-2 0,-2 3 6 16,1 7 3-16,1 8 4 0,0 11 6 0,2 13 1 15,0 15 1-15,0 9-2 0,5 8-6 16,-1 5-10-16,-1 4-17 0,3 0-17 0,-2 13-4 16,0 8-5-16,-3 15 12 0,-2 10 8 0,3 10 3 15,-3 10 2-15,6 4-4 0,0 4-1 0,2 4 1 16,0 2 0-16,1 4 0 0,2 3 1 15,5 1-4-15,-2 1-2 0,2 0-2 0,3 0-17 16,-1-2-18-16,4-4-25 0,-1-8-35 0,-1-5-39 16,5-9-54-16,-3-6-74 0,3-6-179 15,-6-12-416-15,-5-14-610 0</inkml:trace>
  <inkml:trace contextRef="#ctx0" brushRef="#br0" timeOffset="224067.7895">16820 13028 2035 0,'0'0'301'0,"0"0"-79"0,0 0-70 16,0 0-17-16,0 0 1 0,0 0-2 15,0 0-21-15,9-162-33 0,-9 158-27 0,-2 1-19 0,0 1-20 16,2 0-15-16,0 2-15 0,-1 0-18 16,1 0-16-16,-1 5-7 0,-2 4-20 0,-4 5-62 15,-2 5-103-15,1-4-383 0,3-3-1054 0</inkml:trace>
  <inkml:trace contextRef="#ctx0" brushRef="#br0" timeOffset="224412.7107">13624 14384 3221 0,'0'0'33'0,"0"0"-8"0,0 0-27 0,0 0 4 16,0 0 14-16,0 0 13 0,0 0 8 0,0 0 6 15,0 0 1-15,0 0-4 0,190-136-4 0,-78 91-5 16,19-3-8-16,13 1-3 0,11 1-1 16,14 0-6-16,4 2 5 0,6-1-3 0,0 4-3 15,2-1 2-15,-6 5-8 0,-3 2 1 0,-7 6-1 16,-8 3-1-16,-15 4 3 0,-16 6-6 0,-15 2-1 15,-17 1-1-15,-16 6 0 0,-17 0-1 16,-13 3-2-16,-17 1-4 0,-16 1-15 0,-7 2-37 16,-10 0-9-16,-17 0-14 0,-12 5-14 0,-15 4 2 15,-12 5-42-15,-14 6-44 0,-9-1-62 16,-13 5-100-16,-5 2-221 0,21-7-270 0,24-5-163 0</inkml:trace>
  <inkml:trace contextRef="#ctx0" brushRef="#br0" timeOffset="224677.1143">14195 14372 185 0,'0'0'878'0,"-166"76"-208"16,82-35-224-16,17-5-173 0,24-8-102 0,16-5-58 16,15-6-30-16,12-3-8 0,5-4 2 0,17-2 6 15,12-2 10-15,16-4 1 0,19-2 0 0,15-11-8 16,18-8-12-16,17-3-11 0,8-8-11 16,13 0-6-16,9-2-2 0,5-1-7 0,0 1-5 15,4 1-2-15,-3 1 0 0,-3 1-1 0,-5 1 3 16,-1 1-1-16,-12 0-5 0,-10 2 0 0,-5 1-4 15,-12 1-5-15,-8 0 0 0,-8 2-6 16,-11 2-2-16,-11 4-4 0,-15 2-3 0,-9 3 0 16,-12 2-1-16,-12 3 2 0,-9 1-1 0,-7 1 0 15,-3 2-4-15,-2 1-5 0,0-2-20 0,-4 1-36 16,-1-1-44-16,-5-1-58 0,-7 1-82 16,-4 2-101-16,3 0-467 0,6 0-971 0</inkml:trace>
  <inkml:trace contextRef="#ctx0" brushRef="#br0" timeOffset="231594.2058">12454 15682 580 0,'0'0'199'0,"0"0"-24"0,0 0 16 16,0 0-17-16,0 0 21 0,0 0 17 0,0 0 2 15,0 0-15-15,0 0-29 0,0 0-36 0,0 0-32 16,0 0-23-16,-64-103-17 0,64 101-10 16,0 0-5-16,0 2-8 0,0-1-1 0,2 1 2 15,-1-2 5-15,4-1 2 0,1 0 0 0,3-3 1 16,2 0-9-16,6 0 3 0,3-4-4 15,3-1-3-15,4 1 2 0,3-4-4 0,5-1-2 16,2-1-2-16,0-1-3 0,3-1-3 0,-1 0-5 16,2-1-2-16,-2 2-6 0,-3 2-1 0,-1 2-2 15,-4 2-4-15,-5 0-1 0,-4 3-2 0,-6 3 0 16,1 1-2-16,-7 1-3 0,-1 0-3 16,-4 1-3-16,1 2-4 0,-5-1-6 0,1 1-5 0,-1 0-7 15,1 0-13-15,1 0-18 0,-2 0-40 16,0 0-53-16,0 0-81 0,1 0-167 0,3 0-264 15,-2 0-380-15,-2 0 415 0</inkml:trace>
  <inkml:trace contextRef="#ctx0" brushRef="#br0" timeOffset="232216.4322">14185 15269 1098 0,'0'0'373'0,"0"0"-327"16,0 0-32-16,0 0-1 0,0 0 26 0,-49-171 47 15,44 146 49-15,-2 3 27 0,1-2-1 16,-2 4-39-16,1 3-40 0,2 3-27 0,-4 0-15 0,0 1-8 16,1 2-4-16,1 5-8 0,-2-2-3 15,0 7-12-15,-1 1-1 0,-4 0-4 0,0 12-1 16,-2 5 4-16,-1 3-2 0,-8 8 1 0,2 4 0 15,1 5 2-15,-2 3 1 0,1 2 0 0,4 3 1 16,5 0-1-16,2-1 0 0,3-1-1 16,4-3-1-16,5-1-1 0,0-5 0 0,5 0 0 15,6-4 3-15,2-3 1 0,5-2 3 0,1 0 0 16,3-7-1-16,5-1 3 0,-2-5-2 16,4-4 1-16,1-4 1 0,1-4-3 0,1 0 3 15,2-6 4-15,0-8 4 0,-1-3 6 0,1-2-3 16,-1-8 1-16,-1 1 2 0,-1 1 4 0,-1-3 8 15,-4 0 8-15,-1 2 2 0,-5 3 0 16,-4 0-2-16,-3 5 0 0,-5 1 2 0,-3 4 5 16,-3 6 4-16,0 2 0 0,-2 5-13 0,0 0-14 15,0 0-20-15,0 0-16 0,0 1-6 0,0 4-1 16,-3 4 5-16,2 4 5 0,1 2 7 0,-1 3 0 16,1 1-2-16,0 1-3 0,1-1 0 0,3-2-4 15,2 0 1-15,3-1-5 0,1-1-9 16,1-3-27-16,2-1-83 0,4-2-138 0,-6-3-306 15,-1-3-644-15</inkml:trace>
  <inkml:trace contextRef="#ctx0" brushRef="#br0" timeOffset="232398.4921">14586 14943 855 0,'0'0'579'0,"0"0"-392"15,0 0-58-15,0 0-83 0,0 0 0 0,0 0 18 16,0 0 5-16,0 0-10 0,0 0-40 16,0 0-45-16,0 0-26 0,0 0-19 0,0 0-16 0,0 0-65 15,-18-55-219-15,29 55-276 0,-1 0 0 16</inkml:trace>
  <inkml:trace contextRef="#ctx0" brushRef="#br0" timeOffset="232631.4334">14791 14638 610 0,'0'0'524'0,"0"0"-97"0,0 0-116 0,0 0-60 16,0 0-33-16,0 0-21 0,0 0-16 0,0 0-17 16,0 0-25-16,0 0-32 0,0 0-35 15,0 0-33-15,0 0-30 0,-22-120-21 0,22 129-5 16,0 6 3-16,0 7 9 0,1 7 12 0,0 8 2 16,2 5 3-16,3 3-3 0,-2 6 0 15,3 1-2-15,2 0 1 0,-1 2 2 0,-2-1-5 16,3-3-2-16,0-3-1 0,0 0-7 0,-2 0 2 15,-2-3-5-15,4 3-5 0,-4-5-4 0,-1 0-18 16,-2-4-29-16,0-1-45 0,-2-5-82 16,0-1-125-16,0-3-208 0,-2-10-325 0,1-6-244 0</inkml:trace>
  <inkml:trace contextRef="#ctx0" brushRef="#br0" timeOffset="233776.8045">14717 15507 222 0,'0'0'608'0,"0"0"-140"16,0 0-103-16,0 0-75 0,0 0-72 15,0 0-54-15,0 0-29 0,0 0-18 0,0 0-14 16,0 0-10-16,-99-163-13 0,99 147-13 0,2-2-12 16,7-1-14-16,5-2-9 0,4-4-7 0,8-3-6 15,-1 1-5-15,6-4 0 0,5 3-5 16,-1-3-1-16,4 0-1 0,1 3-2 0,-1 0-1 16,-5 2-2-16,1 4-2 0,-8 0 2 0,1 2-1 15,-6 3 1-15,-4 5 1 0,-5 1 0 16,-5 5 3-16,-3 3 5 0,-4 1 6 0,-1 1 4 15,0 1-1-15,0 0-5 0,-5 0-12 0,3 0-4 16,-2 0-3-16,-3 1-4 0,-1 4 3 0,3 0-3 16,-2 2 2-16,-1 3 2 0,3-2-1 15,-1 3 2-15,4-2-4 0,1 2-3 0,1-1-1 16,0 0 0-16,2 0 3 0,1 1 3 0,6-1 3 16,0 1 0-16,1-2 1 0,3 2 1 0,2-2 0 15,-3 2 1-15,2-2 0 0,1 1 0 0,-1 1-1 16,0 0 0-16,-1 0-1 0,-2 0 0 15,-1-1 1-15,0 3-2 0,-2-1 2 0,-3 1 0 16,1 3-3-16,-3-1 3 0,4 3 0 0,-5-2 1 16,-1-1 1-16,1 2-1 0,2-1 0 15,-3-1-1-15,1-1 3 0,-1-4-1 0,0 1 0 16,0-1 0-16,3-4-1 0,-2-2-1 0,0 1 1 16,4-3 1-16,-2-1 0 0,2-1 3 0,0 0 1 15,3 0 3-15,2-4-1 0,3-6 2 0,1-1-3 16,1-4-2-16,0-2 1 0,2 1-3 15,0-5 1-15,-4 3 0 0,3-2-1 0,-4 0 1 16,-1 0 0-16,2 0 0 0,-3 1 1 0,-5-2 1 16,2 4 1-16,-2 2 2 0,-3 2 1 15,-2 3 1-15,0 4 2 0,-1 3-2 0,0 2-4 16,0 1-4-16,0 0-9 0,0 0-13 0,0 0-6 16,-1 6 1-16,0 2 5 0,-1 6 12 0,-3 3 8 15,3 3-1-15,1 1 1 0,1-2-1 16,0 1-2-16,0-1 1 0,0-2-1 0,0-3 0 15,2-1-1-15,4-2-1 0,-3-2 0 0,4-1 0 16,-3-2 3-16,4-3 0 0,-4 0 4 0,4-3 0 16,2 0 3-16,-2 0 2 0,1-3-2 0,2-5 1 15,1-1 0-15,-1-3-4 0,5-1 3 0,-2-1-2 16,3 0-1-16,-4-2 1 0,1-1 0 16,1 0 0-16,-3 0 1 0,-2 2 1 0,0 0-1 15,0 1 2-15,-3 0-1 0,-3 3 0 0,1 2 1 16,-4 3 0-16,0 3 1 0,-1 2-1 15,0 1-5-15,0 0-4 0,0 0-9 0,0 0-11 16,0 0 0-16,0 6 1 0,-1 2 8 0,1 3 9 16,-1 1 3-16,1 2 1 0,0 0-2 0,0 0 2 15,0-2-2-15,1 2 0 0,2-3 1 16,0 1 0-16,6-1-1 0,-2-2-1 0,1 1 3 16,2-3-3-16,2-3 3 0,-1 1 1 0,1-4-1 15,-1-1 3-15,1 0 0 0,4 0 2 0,-4-4-1 16,5-2-2-16,-3-3 1 0,3-2 0 15,-3-1 0-15,5-2 2 0,-3 0 1 0,0-3-2 16,3 1 0-16,-3-1 2 0,-1-1-2 0,0 1 0 16,-3 3 2-16,-1-3-4 0,-2 0 5 15,-5-2 1-15,2 2-2 0,-5-1 3 0,-1 0-2 0,0-1 2 16,-2 0-3-16,-4 3-3 0,-1 2-1 16,2 2-4-16,-4 2 1 0,1 1-1 0,3 3 0 15,-2 1 0-15,0 1-4 0,5 2 4 0,-2 0-5 16,3 2-2-16,-2 0-7 0,3 0-9 0,0 0 1 15,0 5-1-15,4 3 7 0,0 1 5 16,1 4 6-16,0 1 3 0,3-1 1 0,1 1 2 16,2 1-1-16,0 1 1 0,1-4 1 0,0 0 0 15,3 1 1-15,-2-3 1 0,1 1-3 16,1 0 2-16,-3-1-2 0,1 0 0 0,1-1-2 16,-3 2-3-16,1-2 0 0,-3 0-3 0,0 0 0 15,0 0-6-15,-4-1-2 0,1 0-5 0,-3-2-5 16,-2-1-2-16,-1-1-8 0,0 1 1 15,0 0 3-15,-1-1 2 0,-1 1 7 0,-5-1 5 16,3 1 1-16,-4 1-1 0,-1 0-7 0,1-1-13 16,2 1-24-16,-2-2-45 0,0 1-100 0,3-2-134 15,-1 2-153-15,3-4-216 0,-1 1-139 0</inkml:trace>
  <inkml:trace contextRef="#ctx0" brushRef="#br0" timeOffset="233952.9893">16620 14963 2749 0,'0'0'122'15,"0"0"-43"-15,0 0-7 0,0 0 15 0,0 0 5 16,0 0-3-16,0 0-25 0,0 0-33 16,0 0-17-16,0 0-20 0,0 0-20 0,0 0-12 15,0 0-14-15,0 0-21 0,-39-32-54 0,47 38-205 16,-6-2-658-16,1 0-719 0</inkml:trace>
  <inkml:trace contextRef="#ctx0" brushRef="#br0" timeOffset="239546.751">12424 17179 1241 0,'0'0'541'16,"0"0"-308"-16,0 0-56 0,0 0-40 0,0 0 6 15,0 0 23-15,0 0 1 0,0 0-21 16,0 0-29-16,0 0-36 0,0 0-32 0,0 0-20 16,-103 13-7-16,104-13-9 0,4 0 4 0,3 2 12 15,5 0 6-15,5-2 12 0,6 0 1 0,6 0-5 16,6-4 0-16,6-2-6 0,5-5-4 0,4 0-3 16,5-3-8-16,1-2 1 0,3 1-6 15,-3 0 0-15,2 0-5 0,-3-1-3 0,-5 2-1 16,-8 2-6-16,-3 2 6 0,-9-1-6 0,-6 3 0 15,-6 2 2-15,-8 3-6 0,-5 1 6 0,-4 1 0 16,-2 1-1-16,0 0-1 0,0 0-7 16,-2 0-10-16,-4 0-13 0,0 0-17 0,-3 0-16 15,0 0-17-15,-1 0-16 0,0 1-25 0,3 4-34 16,0 0-38-16,0-1-56 0,5 2-117 0,-2-1-306 16,3-2-530-16</inkml:trace>
  <inkml:trace contextRef="#ctx0" brushRef="#br0" timeOffset="243747.1376">13681 17013 1170 0,'0'0'77'0,"0"0"10"0,0 0 145 0,-8-181 24 16,8 131 3-16,1 1-18 0,6 2-147 0,0 5-29 16,5 1-16-16,2 5 17 0,-1-1 22 15,4 3 7-15,1-1 6 0,-1 1-30 0,5 2-36 16,2 2-10-16,-1 6-14 0,2 7-6 0,-2 5-6 16,-2 7-5-16,0 5-5 0,-4 3-2 15,1 11 1-15,-3 8 3 0,3 4 6 0,-4 8-5 0,3 5 2 16,-4 8 0-16,2 3-2 0,-2 5 5 15,-2 1 0-15,-2-3 1 0,-4 1-1 0,1-4 3 16,-4 2-2-16,2-7 0 0,-1 0 1 0,0-5 2 16,-2-5-1-16,1-3 1 0,2-5 0 15,-1-4-3-15,-1-5 1 0,3-4-1 0,-2-2 1 16,1-4-2-16,0-4-1 0,0-1 5 0,2-3 5 16,-3 0 2-16,4 0 7 0,-2-3 5 0,5-6 2 15,-1-5-3-15,4-3 2 0,2-4-7 0,-3-4-4 16,6-3 1-16,-5 1-6 0,4-4 2 15,-5 2-2-15,2-1-3 0,1 2 2 0,-3 2-3 16,-1 4 1-16,-1 4-2 0,-1 2-2 0,1 5-1 16,-7 6-3-16,3 2-2 0,-4 1-6 15,0 2-1-15,2 0-3 0,-1 3 0 0,-1 3 7 16,5 3 0-16,-4 4 5 0,4 1 3 0,-4 1 0 16,4 1 2-16,-3-3-1 0,5 2 0 0,0-1-1 15,1 0 2-15,1-1 0 0,-1-4-1 16,1-2 3-16,5-3-1 0,-3-2 3 0,1-2 2 15,3 0-2-15,0-8 5 0,-1-2-1 0,2-4 1 16,2-3 5-16,-3-1-5 0,-3 0 1 0,2-4 1 16,-3 2-1-16,-2-5 3 0,-3 4 2 0,-3-2 1 15,3-2-2-15,-7 1 3 0,1-1-4 16,-2-1 0-16,0 0 1 0,-1-2-3 0,-1 4-3 16,-6 0 1-16,3 0-5 0,-2 6-3 0,1 1 1 15,1 3-3-15,-2 4-5 0,4 2-8 0,0 3-7 16,2 2-18-16,-2 3-36 0,3 0-65 15,0 0-58-15,0 9-61 0,4 4-52 0,1 3-69 16,5 4-141-16,-2-4-278 0,-3-7 396 0</inkml:trace>
  <inkml:trace contextRef="#ctx0" brushRef="#br0" timeOffset="244373.2798">15138 16682 195 0,'0'0'417'0,"0"0"-16"0,0 0-17 15,0 0-25-15,0 0-35 0,0 0-82 0,0 0-65 16,25-162-43-16,-27 146-31 0,-2-1-22 0,0 3-14 16,-3 2-5-16,-1 1 1 0,-1 3-2 0,2 2-9 15,-2 1-12-15,-4 4-21 0,1 1-11 0,0 1-11 16,-2 9-6-16,-2 0-1 0,2 6 1 0,-2 3 0 16,3 1 3-16,-1 4 0 0,0 2-1 15,4 1-2-15,2 3-1 0,2-1-4 0,0 0-1 16,5 0-4-16,1-2-3 0,0-2-1 0,2 2 1 15,7-4 3-15,0-1 3 0,3 2 4 0,5-4 4 16,-3-3 1-16,6-6 2 0,1 0 4 16,3-5-2-16,0-2 3 0,-1-4 0 0,2 0 0 15,-3-7 0-15,0-4 1 0,-2-2 3 0,0-5 1 16,-1-1 2-16,0-4 1 0,-5 2-4 16,2-1 4-16,-5-3-1 0,-2 1 2 0,-5-2 3 15,3 0-4-15,-6-1-2 0,-1-1-5 0,0 0-2 16,-2-1-5-16,-5 3 1 0,-1 1-3 15,2 2-9-15,-2 2-10 0,-1 1-16 0,0 4-30 16,2 4-40-16,4 3-82 0,-1 4-161 0,1 4-254 16,2 1-191-16,1 0 51 0</inkml:trace>
  <inkml:trace contextRef="#ctx0" brushRef="#br0" timeOffset="244798.2045">15786 16564 1551 0,'0'0'491'0,"0"0"-347"15,0 0-45-15,0 0-35 0,0 0 39 0,0 0 27 16,0 0 13-16,-9-161-11 0,5 144-34 0,-3 1-20 16,-1 4-18-16,-1 0-18 0,2 4-14 15,-3 2-9-15,-4 3-8 0,2 3-5 0,-2 0-5 16,-4 8-1-16,-3 4-3 0,0 4-2 0,-1 5-5 15,-2 2 2-15,3-1-1 0,2 3-2 16,4 0 5-16,-1 0-8 0,4 0-5 0,4 0-3 16,3 0-7-16,0-3-5 0,4 2-1 0,1-3 1 15,4-3-1-15,1-1 12 0,5-3 3 0,3-1 5 16,4-3 4-16,3-2 1 0,1-3 0 16,0-4-1-16,5-1 3 0,-2-1 3 0,5-8 5 15,-4-4-1-15,2-1 3 0,-5-3-1 0,3-3 2 16,-4 1 3-16,-5-3 4 0,1 0 0 0,-6 3 3 15,-3-1 3-15,-5-1-2 0,-3 1 6 0,0 2-2 16,-2-2-3-16,-7 2-5 0,-1 1-6 16,0 0-7-16,-2 3-9 0,1 2-1 0,-1 1-8 15,2 3-10-15,1 4-17 0,2 1-38 0,2 0-49 16,0 3-96-16,4 0-127 0,1 0-125 0,0 3-147 16,2 0-181-16,2 0 719 0</inkml:trace>
  <inkml:trace contextRef="#ctx0" brushRef="#br0" timeOffset="245350.779">16133 16191 393 0,'0'0'686'0,"0"0"-176"0,0 0-112 0,0 0-107 16,0 0-53-16,0 0-47 0,0 0-31 0,0 0-30 16,0 0-34-16,0 0-42 0,0 0-39 15,0 0-17-15,0 0-11 0,0 0 9 0,-1-12 8 16,1 32 1-16,0 4 3 0,0 2-4 0,0 3-1 15,1 2 0-15,4 0-3 0,-1-3-1 0,-1 0 0 16,3 0-1-16,-2-2 3 0,3-3 1 16,0-1 0-16,-3-3 0 0,3-3-1 0,-2-4 0 15,1-1-3-15,-3-3 0 0,2-4 3 0,-3-1-1 16,0-3 5-16,-1 0 5 0,-1 0 5 0,0-4 6 16,0-4-3-16,0-6-3 0,0-4-5 0,0-7-5 15,-2-1 0-15,-4-3 0 0,1-2 1 16,-3 0 3-16,-2 1 1 0,2-4 0 0,-1 2-2 15,2-2 0-15,-2 3-2 0,1-1 1 0,0 3 2 16,2 4-2-16,0 3 3 0,2 2-1 16,-1 2 1-16,4 6 3 0,0 1-2 0,1 6-2 15,0 0 0-15,0 2-9 0,0 0-6 0,0 3-3 16,1-2-3-16,2 2 0 0,4-1 2 0,4-1 2 16,5 2-1-16,0 0 6 0,8 0 2 0,1 0 0 15,5 0 2-15,3 0-2 0,5 0 0 16,2 5-1-16,1 1 1 0,-1 1 0 0,2 4 0 15,-2 1-1-15,0 5-1 0,-1 4-1 0,-5 0-1 16,-4 5 2-16,-3 0-1 0,-6 4 1 0,-2-2-1 16,-6 3 0-16,-2-2-3 0,-4 4 2 15,-4-3 1-15,-2 1-2 0,-1-2-5 0,-3 2-8 16,-4-2-11-16,-5-2-7 0,0 1-4 0,-5-3 0 16,2-3 10-16,-5-2 8 0,0-1 9 0,-4-3 1 15,1-1-6-15,0-5-8 0,1 1-13 0,-2-3-17 16,2-2-18-16,2 0-29 0,6-3-28 15,-2-1-55-15,7-2-119 0,4 0-212 0,3 0-520 0</inkml:trace>
  <inkml:trace contextRef="#ctx0" brushRef="#br0" timeOffset="245512.8164">16927 16382 2511 0,'0'0'147'0,"0"0"-151"0,0 0-10 16,0 0-13-16,0 0-6 0,0 0-32 0,0 0-141 15,0 0-397-15,0 0-933 0</inkml:trace>
  <inkml:trace contextRef="#ctx0" brushRef="#br0" timeOffset="246939.6307">17872 16113 14 0,'0'0'366'0,"0"0"-186"0,0 0 31 16,0 0 35-16,0 0 45 0,0 0 32 0,0 0-19 15,0 0-45-15,0 0-70 0,0 0-67 0,0 0-58 16,0 0-40-16,-72-8-11 0,84-1-2 16,5-5 5-16,4-2 4 0,8-3 2 0,2-4-2 15,4-2-3-15,6-2-6 0,6 0-1 0,2-2-5 16,4 0-4-16,3 0-2 0,-1-1-7 0,5 3-6 16,-1-2-5-16,1 1-6 0,-2-1-7 15,1-2-3-15,-1 2-6 0,-3-2-3 0,-3 0 1 16,-2 0 1-16,-3 0 7 0,-6 2 5 0,-6 1 11 15,-5 3 9-15,-6 3 7 0,-6 2 9 0,-4 2 6 16,-5 4 10-16,-5 2 12 0,-2 5 12 16,-2-1 2-16,-1 2 5 0,-5 0-7 0,-2 0-6 15,-1 1-3-15,-3 2-7 0,1 1-4 0,-5 2-4 16,2 0-1-16,-2 2-7 0,1 3-1 0,-1 1-3 16,1 2-2-16,0 1-1 0,2 0-2 15,-1 0 1-15,1 2-5 0,3 1 1 0,0-1-3 16,5 1-1-16,0 1-1 0,2-2-3 0,3 3-1 15,0-1 0-15,7 1 1 0,2 0 5 0,3 1 3 16,2-2 1-16,3 1 3 0,4 0 0 0,2-1-1 16,2 0 2-16,2-2 0 0,4-1-2 15,2 1 1-15,1 0-2 0,3 0-3 0,2 3 1 16,0 0-1-16,1 1 1 0,-2 2-1 0,1 1-1 16,-3 1 1-16,-1-1-4 0,-4 2 2 15,-4 2-1-15,-3-1-1 0,-6 0-2 0,-2 1 1 16,-6-2-1-16,-3-1-5 0,-4-2-2 0,-3 1-2 15,-1-3 2-15,-8 2 7 0,-5-3 8 0,-5 1 5 16,-4-1 4-16,-7-2 0 0,-5-1-2 16,-2-2-2-16,-5-3-3 0,-1 1 0 0,0-4-1 15,-1-2 1-15,1 0-2 0,4-1-1 0,2 0-3 16,5-2-2-16,6-4-5 0,5-1-14 0,4 0-28 16,6-3-37-16,6-1-82 0,4-2-108 15,1-6-190-15,5 4-318 0,0 4-214 0</inkml:trace>
  <inkml:trace contextRef="#ctx0" brushRef="#br0" timeOffset="247390.7901">19490 15228 264 0,'0'0'614'0,"0"0"-173"16,0 0-89-16,0 0-80 0,0 0-41 0,0 0-25 16,0 0-33-16,0 0-36 0,0 0-31 0,0 0-37 15,0 0-37-15,0 0-21 0,0 0-10 0,0 0 5 16,89-63 14-16,-89 94 10 0,0 9 1 15,-3 9-2-15,-3 5-6 0,0 4-5 0,-1 2-2 16,-3 0-1-16,-2 0 1 0,1-5-1 0,0-3 3 16,0-4-1-16,3-4-4 0,1-5-1 15,0-4-5-15,3-6-3 0,0-6-2 0,3-6 2 16,-1-5 0-16,2-4-1 0,0-5 6 0,0-1 4 16,0-2 7-16,0 0 14 0,0-5 6 15,0-4-2-15,0-7-7 0,2-5-9 0,1-7-10 16,0-4-5-16,2-3 1 0,-3-2-4 0,1-1 3 15,-1-4 1-15,1-1-2 0,1-3 3 0,-1-3-1 16,2-1 2-16,-1-2 2 0,5-1-1 0,-2 1 5 16,1 1 2-16,-1 5 0 0,3 5 0 15,-1 7-5-15,-3 9-2 0,0 7-2 0,0 7-3 16,-3 5-3-16,-1 5-5 0,1 1-5 0,1 0-6 16,-1 6-1-16,4 6 2 0,4 6 4 15,-1 7 6-15,0 4 3 0,2 5 3 0,-1 4-1 0,3 0 1 16,-3 3-1-16,2-2-2 0,0 2 0 15,1-2 0-15,0 3-2 0,0-3-1 0,0 3-6 16,-2-2-11-16,-1-1-25 0,0 0-31 0,-2 1-65 16,-4-2-76-16,0-1-108 0,-5-1-223 0,1-10-302 15,-1-10-402-15</inkml:trace>
  <inkml:trace contextRef="#ctx0" brushRef="#br0" timeOffset="248613.8534">19449 15959 1520 0,'0'0'295'0,"0"0"-165"0,0 0-4 16,0 0 1-16,0 0 21 0,0 0 6 0,0 0-29 15,0 0-26-15,-41-166-24 0,50 138-22 0,5 1-14 16,1-2-11-16,6-2-8 0,4 1-7 0,1 0 5 16,4 1 5-16,0 2 4 0,1 0 9 0,0 3-5 15,-1 2 1-15,0 2-5 0,-3 3-1 0,-2 2 2 16,-1 3-8-16,-3 3 3 0,-4 3-3 15,0 1-6-15,-6 3-2 0,-1 2-4 0,-4 0-4 16,-1 7-2-16,0 2 5 0,-1 3 5 0,-1 3 0 16,3 4 9-16,-2 2-4 0,1 4-1 0,-1 1 1 15,2 3-7-15,-2-2 1 0,1 1-4 16,0-1-1-16,1-3 0 0,-1-3-3 0,3-1 0 16,-3-2 0-16,2-4-1 0,-3-1 0 0,1-2 1 15,-4-5-1-15,1 0-3 0,0-5 4 0,-1 1 1 16,-1-2 2-16,0 0 11 0,0 0 2 15,0 0 5-15,0 0 7 0,0-6-5 0,0-5-3 16,-1-5-7-16,-3-1-6 0,0-8-1 0,-1-3 0 16,2-2 4-16,-5-4-2 0,3-1 0 15,0-6-5-15,0 3 2 0,-1 1-2 0,1 1-3 16,-1 2 4-16,2 1-2 0,-2 8-1 0,3 1 2 16,1 7-2-16,-1 6 2 0,2 6-3 0,1 2 1 15,0 1-10-15,0 2-8 0,0 0-6 0,0 2-6 16,4 5 9-16,1 5 5 0,4 4 7 0,0 2 5 15,1 6-2-15,3-2 0 0,0 1 0 16,3 1-2-16,0-2 1 0,0 0-1 0,1-1 0 16,-1-2 4-16,4-3-2 0,3 0 4 15,-2-2-2-15,2-2 2 0,-1-4 0 0,0-3 3 0,-2-4 3 16,-1-1-4-16,-3 0 4 0,-1-6 0 16,-5-2-2-16,1-4 5 0,-3 1-1 0,-2-1 0 15,0-2-1-15,-1-3-4 0,-1-3-1 0,-2 0-3 16,-1-2-1-16,-1 3-2 0,0-3-2 15,0-1-3-15,-3 2-3 0,-1-2-5 0,1 0-10 16,1 0-3-16,2-2-13 0,0 0-24 0,0 4-17 16,0 1-20-16,7 2-5 0,-2 4 5 0,3 0 3 15,1 1-11-15,0 2-29 0,2 0-39 16,0 0-51-16,4 0-58 0,0 2-53 0,-1 0-32 16,3-1 29-16,0 2 81 0,-2 0 108 0,3 0 102 15,-2 1 71-15,0-1 43 0,-1 2 52 16,0-2 63-16,-3 2 64 0,1-1 60 0,-5 1 18 15,0 0-15-15,-3 3-38 0,-2 1-52 0,-2 2-43 16,-1 0-30-16,0 0-28 0,0 0-25 0,0 0-28 16,0 0-20-16,0 5-5 0,1 3-4 0,0 4 7 15,0 7 8-15,2 6 3 0,-2 3 2 16,1 9-5-16,-1 3-5 0,0 5-10 0,-1 1-10 0,0 1-6 16,2 0-4-16,1-3-1 0,0-4-2 15,-1-4 0-15,2-1 0 0,0-5-2 0,-2 1 0 16,3-3-1-16,0-6-3 0,-3 0 1 0,2-5 0 15,-1-3 1-15,-1-4 0 0,-2-2 0 16,1-4 0-16,-1-1 1 0,0-1 1 0,1-2 3 16,-1 0 3-16,0 0 2 0,0 0 2 0,2 0 0 15,-2 0 0-15,1 0 1 0,-1 0 4 16,0 0-6-16,2-5-1 0,-2 1-3 0,1-4-7 16,0-4 2-16,-1-3-1 0,1-4 0 0,0-4 0 15,-1-3-4-15,1-6-1 0,-1 0 1 0,0-4-2 16,0 0 2-16,0-4 0 0,0 2 0 15,-1-3 1-15,-1 2-2 0,0 2 1 0,-3 3-1 16,3 3 2-16,-2 5-1 0,2 5 0 0,-1 1-1 16,2 4 0-16,0 1 0 0,0 4-1 15,1 3 2-15,0 3-6 0,0 0-1 0,0 1-4 0,1 0-2 16,1 0 2-16,5 1-3 0,-1-2 5 0,5 2-1 16,2 1 1-16,0 1-1 0,6-1-2 15,1 2 2-15,0 0-2 0,2 0 4 0,1 2 1 16,-1 4-1-16,1 3 3 0,-2 4 0 0,0 1 0 15,-1 7 2-15,-2 2-3 0,0 6 2 0,-1 3 1 16,1 4 1-16,-5 2 3 0,-2 2-4 16,0 1 1-16,-3 0-7 0,-4 0-5 0,-1 0-5 15,-3-1-4-15,0-2-4 0,-7-2 1 0,-1-2-5 16,-3-4-3-16,-1-2 3 0,-3-6 4 16,-2 0 9-16,-4-3 6 0,-6-2 5 0,-1-4-4 15,-5-1 2-15,1-4-5 0,-4-2-6 0,3-3-3 16,3-3-19-16,5 0-23 0,2-3-39 15,4-8-49-15,4-3-48 0,7-2-87 0,4-4-173 16,4 1-363-16,0 7-336 0</inkml:trace>
  <inkml:trace contextRef="#ctx0" brushRef="#br0" timeOffset="249024.7784">21140 14872 2517 0,'0'0'244'16,"0"0"-92"-16,0 0-52 0,0 0-20 0,0 0-8 15,0 0-4-15,0 0-14 0,0 0-16 0,0 0-10 16,0 0-5-16,0 0 0 0,0 0 4 16,0 0-3-16,19 117 0 0,-13-80-2 0,3 2-7 15,-1 2-4-15,-2-3-3 0,0 2-7 0,2-4 2 16,-3 0-1-16,1-3 0 0,-4-3 2 0,0-4-4 16,1-3-1-16,-1-5 0 0,-2-2 1 15,0-5-1-15,0-4 2 0,0-3-1 0,0-3 4 16,0-1 7-16,-2 0 6 0,-1 0 4 0,1-3 1 15,-3-6-4-15,0-2-3 0,-2-5-4 16,3-2 0-16,-1-3-1 0,1-2 1 0,3-5-3 16,1-1-1-16,0-2-2 0,0-1-1 0,2 0 0 15,5-4 2-15,1 1-3 0,1 1 1 0,1 2-3 16,2 3-3-16,-1 4 3 0,-2 7-1 0,-2 3 0 16,1 5-2-16,-1 4-2 0,-4 1-3 15,4 5-1-15,-4 0 1 0,4 4-2 0,0 5 1 16,0 5 2-16,3 4-1 0,1 5 6 0,1 5 0 15,1 1 1-15,0 1 0 0,-1 3-2 16,5-1-3-16,-4 0-4 0,6-1-5 0,-1 0-8 0,1-2-15 16,-1-3-28-16,-2 0-60 0,-1-3-72 15,-3-2-108-15,-6-1-323 0,0-4-306 0,-5-7-395 0</inkml:trace>
  <inkml:trace contextRef="#ctx0" brushRef="#br0" timeOffset="249430.8257">21090 15270 0 0,'0'0'60'0,"0"0"22"0,0 0-29 16,73-163 20-16,-45 118 56 0,0 3 57 16,2-2 32-16,1-1-5 0,3-3-21 0,-1 2-19 15,4 3-14-15,-1 3-10 0,3 5-8 0,0 4-16 16,0 5-9-16,-4 3-6 0,4 4 0 0,-8 2-6 15,-1 6-9-15,-1 2-10 0,-6 2-10 16,2 4-9-16,-6 2-12 0,-4 1-8 0,-2 0-9 0,-3 4-6 16,-1 6-4-16,0 0 3 0,-2 4 1 15,-3 3 9-15,3 3 9 0,-4 6 3 0,4 3 3 16,-4 3-6-16,1 5-4 0,0 3-6 0,-2 1-7 16,0 3-1-16,4 0 1 0,-4-3 0 0,6-2 3 15,-5-1 1-15,4-1-7 0,-3-3-3 16,3-2-2-16,-2-1-2 0,2-3 4 0,0-1 3 15,-2-4-2-15,3-4 1 0,0 0-1 0,1-2-6 16,0-3-1-16,2-2-3 0,3-1 3 16,3-4 1-16,4-2 2 0,2 0-2 0,7-4-8 15,2-1-3-15,6 0-6 0,2 0 0 0,2-1-6 16,-1-3-1-16,2 0-1 0,-4-2-21 0,0-1-34 16,-6-3-62-16,0-4-111 0,-9 2-202 15,-11 3-915-15</inkml:trace>
  <inkml:trace contextRef="#ctx0" brushRef="#br0" timeOffset="251877.8311">16091 12833 0 0,'0'0'0'0,"0"0"0"0,0 0 0 16,0 0 0-16,0 0 0 0,0 0 0 0,0 0 0 16,0 0 0-16,0 0 0 0</inkml:trace>
  <inkml:trace contextRef="#ctx0" brushRef="#br0" timeOffset="253277.2874">14189 17847 0 0,'0'0'0'0,"0"0"0"16,0 0 0-16,0 0 0 0,0 0 0 0,0 0 0 15,0 0 0-15,69 155 0 0,-34-129 0 0,7 1 0 16,8-2 0-16,8-3 0 0,4-1 0 16,5-6 0-16,7-2 0 0,2-6 0 0,8-5 0 15,4-2 0-15,5-8 0 0,6-9 0 0,3-6 0 16,5-7 0-16,-1-4 0 0,4-8 0 16,-1-6 0-16,-1-5 0 0,1-8 0 0,-5-7 0 15,-2-5 0-15,-2-10 0 0,-1-8 0 0,-2-9 0 16,1-7 0-16,-2-7 179 0,0-8 71 0,-3-7-16 15,-2-10-21-15,-2-7-15 0,-7-4-20 16,-2-8-18-16,-6-5-33 0,-3-7-26 0,-8-5-34 16,-3-6-37-16,-9-6-25 0,-4-2-20 0,-13 2-10 15,-5-5 1-15,-9 2 0 0,-9-1 0 0,-8 1 4 16,-5-1-2-16,-9 5 0 0,-9-3 0 16,-9 0 2-16,-3 3 3 0,-8 3-2 0,-5 3-10 15,-4-2-14-15,-4 5-2 0,-4 1-7 0,-4 6-1 16,-2 6 3-16,-7 4-16 0,-9 5-5 0,-3 1-12 15,-9 9 0-15,-4 8 2 0,-10 12 9 16,-2 6 20-16,-4 11 6 0,-4 6 16 0,-4 7 11 16,-2 7 3-16,-5 8 7 0,-2 10 6 0,-3 8-12 15,0 10-3-15,-4 8 2 0,0 10 2 0,-6 11 11 16,0 7 1-16,-4 13 3 0,-1 3 2 0,1 14 2 16,0 11 0-16,-2 9 0 0,3 12-2 15,1 9-6-15,0 11 14 0,2 14 2 0,-1 9-1 16,2 12 7-16,3 9-3 0,-2 14 1 0,5 8 6 15,3 12 3-15,7 12-6 0,4 15 14 16,8 9 3-16,9 13 0 0,4 11 5 0,11 13-1 16,8 9-7-16,10 12-2 0,7 9-5 0,9 7-8 15,11 6 0-15,6 3 3 0,11 0 10 0,8-1 9 16,10-6 9-16,8-3 9 0,8-9-5 16,12-7-10-16,7-9-7 0,7-8-10 0,7-10-3 15,7-7-6-15,6-7-1 0,7-8-3 0,2-5-3 16,7-8 0-16,6-7 1 0,6-4-4 0,5-10-4 15,7-7-2-15,8-11-1 0,9-12-3 0,8-5 0 16,10-12-4-16,6-9-12 0,11-8-15 16,4-11-32-16,8-13-43 0,3-11-52 0,5-13-52 15,4-15-60-15,2-8-28 0,1-13-16 0,-41-4 307 16,-47-2 9-16</inkml:trace>
  <inkml:trace contextRef="#ctx0" brushRef="#br0" timeOffset="253445.8555">16226 17303 3234 0,'0'0'18'16,"0"0"-4"-16,-71-169-9 0,51 131-15 15,9 15-28-15,6 12-89 0,0 5-456 0,5 5-791 0</inkml:trace>
  <inkml:trace contextRef="#ctx0" brushRef="#br0" timeOffset="256582.7726">13785 18058 894 0,'0'0'178'0,"0"0"-85"0,0 0-67 0,0 0-22 16,0 0 5-16,0 0 26 0,0 0 57 0,0 0 60 15,113-155 36-15,-113 155 11 0,0 0-28 0,0 7-31 16,0 3-22-16,-1 7-22 0,-1 4-17 16,-5 10-25-16,3 8-19 0,-4 5-13 0,-2 8-7 15,1 3-1-15,-1 1 0 0,-1 2 4 0,1 0-2 16,0 0 1-16,-1-6-1 0,2-3-1 15,1-5 1-15,4-4 6 0,-3-6-4 0,5-5-1 16,1-8 5-16,0-7 0 0,1-6 11 0,0-3 0 16,0-5 1-16,1 0-4 0,1 0 5 0,2-6 10 15,2-4 11-15,1-4 0 0,1-7-10 0,2-8-9 16,5-5-18-16,-3-4-4 0,5-5-4 0,-3-3 1 16,4-4 2-16,-3 0 1 0,1-4-1 15,-2-1-5-15,2-1-1 0,-2 0-4 0,3-1 0 16,-3 3 2-16,2 2 0 0,-2 5-5 0,1 2 2 15,-3 8-1-15,1 8 0 0,-3 8 2 16,-1 7-6-16,0 6-2 0,-2 5-8 0,-3 3-2 16,4 2 1-16,0 7 4 0,0 7 5 0,0 8 6 15,1 7 2-15,2 3 1 0,-3 5 1 0,1 2-1 16,0 1-1-16,1-2-2 0,-1 0-3 0,-1 1-9 16,2-2-3-16,0-3-14 0,0 2-28 15,3-2-28-15,-2-2-53 0,1-1-46 0,0-2-65 16,1-3-170-16,-4-10-331 0,-2-7-501 0</inkml:trace>
  <inkml:trace contextRef="#ctx0" brushRef="#br0" timeOffset="257276.7179">13865 18571 2123 0,'0'0'637'0,"0"0"-559"0,0 0-52 16,0 0-39-16,0 0-5 0,-17-170 23 0,35 133 20 15,5-3 14-15,5-3 0 0,3 2-10 0,7-3-7 16,0 5-12-16,8 0-6 0,-1 3-1 0,3 3-1 16,1 4 0-16,-1 6 0 0,-5 3-4 15,0 4 2-15,-4 6 1 0,-7 4 0 0,-1 2 0 16,-3 4-2-16,-5 0-3 0,-3 1 2 0,-1 5 2 16,-1 4 0-16,-5 4 6 0,3 2 6 15,-5 4 0-15,0 2 7 0,-1 3-2 0,-2 2-1 16,-3 1 1-16,2 0-8 0,-3 0 0 0,3-1-3 15,-4-2-2-15,0-2 5 0,1-3 0 0,-3-2-1 16,0-1 1-16,-1-3-1 0,0-3 1 16,0-3 0-16,0-2 3 0,0-4-4 0,0 2 3 15,0-3 1-15,0-1-2 0,0 0 8 0,0 0 4 16,0 0 7-16,0 0 3 0,0-1 7 0,0-3 8 16,0 2-3-16,0-6-1 0,0-1-13 15,0-3-14-15,-1-5-7 0,-1-4-4 0,-3-1 0 16,2-3 0-16,-3 0-1 0,1 0 0 0,-2-3-4 15,3 2-1-15,-3 0 2 0,3 4-1 0,-4 2 1 16,5 3 1-16,-3 4-2 0,4 2 0 16,0 3 1-16,0 2-3 0,2 3 0 0,-2 3-3 15,2-2-9-15,0 2-5 0,0 0-5 0,0 0-1 16,2 0 9-16,1 5 5 0,0 0 8 0,4 2 3 16,-2 3 0-16,4-1-1 0,0 3 0 0,0 0 1 15,1 0 0-15,0 1 0 0,0-1 1 16,0 2-2-16,0-2 1 0,0 0-2 0,2-1 2 15,-2 0 0-15,3 0-4 0,3-2-1 0,-2-1-2 16,4-2 3-16,1-4 2 0,-3 0 1 16,3-2 0-16,-1 0-3 0,1 0 1 0,-3-4 1 15,-1-2 3-15,-4-2 3 0,1-1-1 0,-3-4 3 16,0 1 0-16,-2-2 1 0,-1-4 1 0,1 0-1 16,-4-1 0-16,3-3-1 0,-3 1-1 15,2 0 0-15,-2-3 0 0,-2 2 1 0,1-3 0 16,0 0-1-16,0 0 0 0,-2 0-4 0,0 0 4 15,0 3-3-15,0 5-2 0,0 0 2 0,0 3-4 16,-2 3 0-16,0 1-2 0,1 6-1 16,0 1-8-16,1 1-14 0,0 2-33 0,0 0-59 15,-1 0-44-15,1 0-99 0,0 0-264 0,0 0-420 16,0 0-475-16</inkml:trace>
  <inkml:trace contextRef="#ctx0" brushRef="#br0" timeOffset="257548.8105">15271 17724 2983 0,'0'0'140'15,"0"0"-63"-15,0 0-43 0,0 0-2 0,0 0 26 16,0 0 15-16,0 0 7 0,0 0-22 0,0 0-28 15,0 0-23-15,0 0-15 0,0 0-4 0,0 0 4 16,-20-4 4-16,26 29 5 0,-2 5 2 0,2 5-3 16,-2 0-1-16,2 2 0 0,-3-2 0 15,3-2-5-15,-3-1-3 0,-2-4-10 0,4-3-20 16,-4 0-32-16,0-3-73 0,0-2-87 0,0-2-135 16,0-6-306-16,-1-4-554 0</inkml:trace>
  <inkml:trace contextRef="#ctx0" brushRef="#br0" timeOffset="258468.7661">15391 17365 2114 0,'0'0'579'15,"0"0"-553"-15,0 0-18 0,0 0-17 16,0 0 8-16,0 0 14 0,0 0 10 0,0 0-6 15,0 0-17-15,0 0-12 0,0 0-10 0,0 0 0 16,0 0 2-16,0 0 1 0,40-52 0 0,-27 67 6 16,5 3-5-16,-1 5-4 0,-3 4 1 0,4 1-5 15,-5 6 8-15,5 4 5 0,-6 0 5 16,4 1 7-16,-4 3-1 0,0-1 1 0,1 2 0 16,0 0-3-16,-1 1 0 0,-2-3 2 0,-2-1 0 15,-3-4-3-15,1-3 3 0,-3-6 0 16,-1-2 0-16,-2-2 6 0,0-4 2 0,-3-5 5 15,-3-1 4-15,2-2 6 0,-2-4 2 0,2 0 3 16,-3-4 5-16,3 0 1 0,-4-2 9 0,5-1 6 16,-3 0 3-16,4 0 9 0,-1-6 2 0,0-2 6 15,2-1-6-15,1-5-12 0,0-4-12 16,6-5-16-16,3-6-8 0,4-6-5 0,3-7-4 16,2-4 0-16,2-3-1 0,4-3 2 0,0-3-3 15,3 0-1-15,-1-1 2 0,3-1-7 16,0 4 5-16,-5-3-1 0,3 9 0 0,-6 4 2 15,0 6-2-15,-5 7 2 0,-3 9-3 0,-3 6 0 16,-6 6-4-16,2 4-4 0,-5 5-7 0,0 0-6 16,1 5 2-16,1 8 1 0,-2 6 8 15,-1 7 11-15,0 6 5 0,0 5 3 0,0 3 1 16,-6 3-7-16,4 2 3 0,-4-3-3 0,3 0 0 16,0-4 1-16,-1-2 0 0,2-3 0 0,2-2 1 15,0-5-1-15,0-2 2 0,0-3 0 16,1-4 5-16,4-4-1 0,-2-4 5 0,-1-3 7 15,2-4 9-15,-3-2 14 0,0 0 9 0,1 0 6 16,0-6-3-16,6-5-10 0,0-2-7 0,1-8-16 16,2 0-4-16,2-3-7 0,-1-3-4 0,3 1-1 15,-3-3-2-15,-1 0 3 0,0-1-3 0,-1 2 3 16,1-2-2-16,-1 2-4 0,-1 6 2 16,-2-1-1-16,-2 7 0 0,1 5 3 0,-4 6-2 15,-1 2-1-15,-1 3-8 0,1 0-5 0,-1 0-4 16,0 4-1-16,1 3 4 0,0 7 3 15,2 2 6-15,-2 6 2 0,0 0 2 0,0 3 2 16,0 0-3-16,0 0 2 0,0-2-3 0,1 1-1 16,1-4 0-16,-1-2 1 0,-1-3 0 15,5 1 2-15,-3-5-2 0,-1-1-2 0,4-3 0 16,-3-3 1-16,3-1 2 0,-2-2-1 0,3-1 6 16,-2 0-1-16,4-3 3 0,-1-7-1 0,2-2 1 15,-1-5-1-15,-3-2-3 0,4 1 2 16,-2-2-3-16,-1 0 2 0,-3 0-1 0,2-1 1 0,-3 2-1 15,3 0 0-15,-3 6 2 0,-1 0-4 16,-1 5-1-16,0 3 3 0,-1 3-4 0,3 2-4 16,-3 0-9-16,1 9-6 0,-1 5 1 0,1 6 5 15,-1 11 13-15,0 5 3 0,0 8 3 16,0 5-3-16,0 1-3 0,0 1-1 0,0-3-1 16,0-4 1-16,0-2-2 0,0-8-7 0,2 1-11 15,0-8-21-15,3-1-29 0,-2-4-32 0,6-2-56 16,-3-4-47-16,4-2-48 0,2-6-125 0,-6-2-288 15,2-4-601-15</inkml:trace>
  <inkml:trace contextRef="#ctx0" brushRef="#br0" timeOffset="258916.753">16671 17396 1649 0,'0'0'837'16,"0"0"-741"-16,0 0-37 0,0 0-42 0,0 0-9 15,0 0 1-15,0 0 5 0,0 0 14 0,0 0 20 16,0 0 18-16,0 0 10 0,0 0-7 0,0 0-13 16,0 0-16-16,-81 180-8 0,72-141-6 0,1-3-6 15,2 0-5-15,-1-3-6 0,2-2 0 0,-1-1-3 16,2-6 2-16,-1-2 1 0,3-5-4 0,0-5 2 16,1-6 0-16,1-3 4 0,-2-1 12 15,2-2 27-15,0 0 29 0,0-5 7 0,0-6-10 16,2-6-28-16,1-4-28 0,2-5-8 0,1-3-7 15,4-5 3-15,0 0-2 0,0-3-7 16,1-1 7-16,1-2-1 0,3-1 1 0,-3-2 1 16,0-2-1-16,4 1-4 0,-3-1 2 0,2 2 1 15,-1 1-2-15,-1 4 3 0,2 4-2 0,-3 6-2 16,-1 4 0-16,0 6 0 0,-1 4 1 16,-1 5-5-16,0 3 2 0,-2 4-1 0,2 2-3 15,3 0 3-15,0 8 0 0,2 7 3 0,-2 7 6 16,5 7 2-16,-5 6-1 0,0 5-1 0,0 4-6 15,-4 5 4-15,1 1-5 0,-2-1-1 16,-2 3 2-16,2-3-5 0,0-3 3 0,-1-1-1 16,2-2-1-16,0-1-7 0,-2-3-21 0,2 1-10 15,1-2-17-15,0-4-22 0,-1-2-51 16,-1-2-73-16,-1-6-83 0,0-1-235 0,-4-9-493 0,0-5-361 16</inkml:trace>
  <inkml:trace contextRef="#ctx0" brushRef="#br0" timeOffset="259150.6693">16475 17920 1792 0,'0'0'1022'0,"0"0"-973"0,0 0-38 15,0 0-23-15,0 0 18 0,0 0 31 0,0 0 23 16,0 0 3-16,0 0-18 0,0 0-25 0,0 0-20 15,0 0-6-15,0 0-3 0,122-100 1 16,-85 93 1-16,5-1-6 0,3 1-12 0,2-1-15 16,0-1-29-16,4 0-37 0,-1-1-38 0,-1 1-75 15,-6 0-125-15,0-2-221 0,-15 3-341 0,-10 3 274 16</inkml:trace>
  <inkml:trace contextRef="#ctx0" brushRef="#br0" timeOffset="259531.899">17348 17361 2010 0,'0'0'168'0,"0"0"-77"0,0 0-17 16,0 0 39-16,0 0 46 0,0 0 35 15,0 0-4-15,0 0-37 0,0 0-45 0,0 0-41 16,0 0-35-16,0 0-27 0,0 0-12 0,0 0-2 15,24-78 5-15,-24 103 11 0,0 6 8 16,0 7 4-16,0 6-2 0,-2 7 0 0,0 0-5 16,-1-1-3-16,1 0 0 0,1-3-3 0,1-4 1 15,0-2 3-15,0-3-2 0,0-5 4 0,1-2 2 16,4-7 2-16,-1-2 1 0,2-4-1 16,-2-4 0-16,3-1 0 0,-3-5 0 0,4 2-1 15,0-4 1-15,0 0 0 0,4 0 1 0,0-1 4 16,6-1 0-16,3 1 0 0,3-2 1 0,6 2-5 15,4-2-1-15,5 3-1 0,6-1-7 16,3 1-1-16,3 1-3 0,3-1-1 0,0 0-3 0,-2 1 1 16,1 0-5-16,-4 0-5 0,-1 0-14 15,-5 1-34-15,-7 0-50 0,-6-2-107 0,-7 0-203 16,-8-1-665-16,-8-3-712 0</inkml:trace>
  <inkml:trace contextRef="#ctx0" brushRef="#br0" timeOffset="260173.8665">7757 14565 2197 0,'0'0'448'0,"0"0"-434"0,0 0 0 0,0 0-1 15,0 0-6-15,0 0-17 0,-113-156-15 0,107 150-14 16,5-1-18-16,1 4-12 0,0 2-37 15,0 1-38-15,0 0 14 0,7 0 23 0,-2 3 46 16,3 2 55-16,2-1 5 0,-1 4 1 0,3 1 2 16,3 4-6-16,0 0-1 0,4 2 0 15,-1 1-7-15,-3-2-11 0,4 1-39 0,-2-1-78 16,-1-4-91-16,3-2-26 0,-1-3-85 0,0-5-137 16,-6 0 99-16,-4 0 380 0</inkml:trace>
  <inkml:trace contextRef="#ctx0" brushRef="#br0" timeOffset="260532.1924">7789 14507 0 0,'0'0'0'0,"0"0"0"15,0 0 285-15,0 0 90 0,0 0-25 0,0 0-29 16,0 0-38-16,-116-46-58 0,108 38-44 0,1 2-32 16,5 2-23-16,-2 1-15 0,1 1-18 0,3 2-30 15,0 0-45-15,0 0-20 0,5 0-3 0,-1 5 7 16,5 5 22-16,7 4 6 0,5 6-3 0,5 5 5 15,9 4 3-15,6 5 7 0,9 7 9 16,6 5 9-16,13 9 5 0,12 7 1 0,9 5-5 16,10 8-10-16,12 8-5 0,10 6-10 0,10 10-9 15,7 8-6-15,13 10-10 0,8 7 0 16,7 9-5-16,5 3-3 0,7 0 4 0,4-1-4 16,3 2-2-16,2-6 1 0,-3-6 0 0,0-2-2 15,-4-6 1-15,-9-6 2 0,-7-3-5 16,-6-5 4-16,-8-5-1 0,-3 0-2 0,-6 1 5 15,-8-3-2-15,-4 2-2 0,-6-2 1 0,-4-6-2 16,-7-1 0-16,-7-8-2 0,-10-6-1 0,-10-8-5 16,-10-12-6-16,-14-6-5 0,-11-10-14 15,-9-9-13-15,-11-9-32 0,-10-7-59 0,-9-7-55 16,-9-7-127-16,-3 0-502 0,0-7-793 0</inkml:trace>
  <inkml:trace contextRef="#ctx0" brushRef="#br0" timeOffset="261204.6999">9074 16094 2385 0,'0'0'16'16,"0"0"-23"-16,0 0-5 0,0 0 10 15,0 0 9-15,-146 137 8 0,105-86 3 0,-9 10 1 0,-2 5 4 16,-4 4 8-16,-2 6 8 0,-4 2 10 16,-4 3 4-16,2 2-6 0,-5 2-9 0,4-5-12 15,-2-1-7-15,5-5-10 0,3-7-3 0,6-4 0 16,3-8-3-16,5-7 0 0,6-8-4 0,4-8-2 15,9-4-5-15,3-7-5 0,3-4-13 16,5-5-19-16,4-3-27 0,2-6-29 0,5-1-39 16,2-2-164-16,2-9-191 0,0-11-165 0,2-9-120 15,7-8 637-15,2-8 143 0,1-5 0 16,1-5 0-16,1-4 0 0,-3-1 0 0,0-2 0 16,-1-4 0-16,-1 0 0 0,3-2 0 0,-1-1 353 15,1 3 90-15,-1 4-1 0,1 9-62 16,2 8-56-16,-2 9-65 0,-1 8-62 0,0 9-54 15,2 6-39-15,3 5-37 0,-2 5-17 0,6 3-1 16,5 3 16-16,1 11 18 0,5 4 6 0,5 8 3 16,2 5-16-16,0 6-19 0,7 3-14 0,-2 6-12 15,5 3-11-15,-3 5-2 0,3 2-6 16,-4 1-5-16,3-2-1 0,-5 1-2 0,-2-1-2 0,-3 0 2 16,-2-1-3-16,-5 0-10 0,-5-2-8 15,-2-4-31-15,-6-1-65 0,-1-1-85 0,-4-1-156 16,-4-14-405-16,-6-10-909 0</inkml:trace>
  <inkml:trace contextRef="#ctx0" brushRef="#br0" timeOffset="263341.7757">18029 17854 2300 0,'0'0'102'0,"0"0"-61"0,0 0-30 16,0 0-13-16,0 0 1 0,106-155 2 0,-71 132 5 16,0 2 3-16,2 1-2 0,0 5-4 0,-1 2-4 15,-3 4-2-15,3 3-7 0,-5 1-4 0,-1 4-5 16,-3 1-15-16,-1 0-14 0,-4 0-74 0,-5 1-428 15,-7 1-490-15</inkml:trace>
  <inkml:trace contextRef="#ctx0" brushRef="#br0" timeOffset="264002.6078">18816 16967 1709 0,'0'0'822'16,"0"0"-772"-16,0 0-30 0,0 0-26 0,0 0-15 16,0 0 6-16,0 0 9 0,0 0 20 0,0 0 18 15,0 0 10-15,0 0 2 0,-73 167-6 16,65-107-6-16,3 5-9 0,1 1-5 0,3 1-3 16,1-2-2-16,0 1-1 0,0-5-1 0,2-2-1 15,3-4-3-15,0-5-2 0,2-5-4 0,1-5 1 16,-3-8-2-16,3-9-5 0,-3-6 3 0,1-6 0 15,-4-5 3-15,1-5 13 0,-2-1 7 16,-1 0 12-16,0-1 3 0,0-10-6 0,-5-6-7 16,-2-5-12-16,-1-9-6 0,-1-5-1 0,0-2 3 15,-2-2 0-15,1-1 3 0,2-4 3 0,-3-1 3 16,2-3 2-16,3-1 2 0,-1-6-2 0,0 1 1 16,2-2 2-16,0 1 2 0,2 6 3 15,0 6 0-15,2 8-2 0,-1 9-3 0,2 8-4 16,0 9-7-16,0 5-6 0,0 3-9 0,0 2-9 15,0 0-3-15,2 7 0 0,2 2 2 16,4 6 11-16,2 3 1 0,0 5 4 0,2 2 1 16,2 2-2-16,2 1 2 0,2-1-2 0,-1-2 1 15,2 2 1-15,0-6-1 0,2-1 2 0,0-3-2 16,-2-5 0-16,3-4-1 0,2-4 3 16,0-4 0-16,4 0 3 0,-1-6 3 0,4-8-4 15,2-1 2-15,-3-5-1 0,-3-1-2 0,-2-3 2 16,-4 1 1-16,-4-1 0 0,-3 1 0 0,-3-2 0 15,-2 1 4-15,-3 1-2 0,-2-2 2 16,-1 4 3-16,-2 1-1 0,-1 1 5 0,0 4 3 16,0 2 8-16,0 3 2 0,-1 4-2 0,-2 3-6 15,2 2-11-15,1 1-9 0,-1 0-10 0,1 0-6 16,0 9-2-16,0 4 2 0,0 7 9 16,0 10 6-16,0 6 4 0,0 7 0 0,0 6-1 15,0 2 0-15,0 3-2 0,1-1-1 0,-1-1-1 16,1 1-1-16,2-4 2 0,-1 0-2 0,2-3-2 15,2-3-2-15,0-1-2 0,0-6-1 16,2-3-10-16,1-3-17 0,2-5-76 0,-1-4-135 16,2-3-176-16,-3-8-356 0,-2-6-479 0</inkml:trace>
  <inkml:trace contextRef="#ctx0" brushRef="#br0" timeOffset="264358.6619">19557 17324 1426 0,'0'0'407'0,"0"0"-248"0,0 0-71 15,3-179-12-15,0 149 36 0,-2 10 32 16,0 7 22-16,1 6 0 0,-2 4-42 0,0 3-48 16,0 0-46-16,0 1-34 0,0 8-9 0,1 8 6 15,0 6 19-15,0 8 11 0,3 7-2 0,-3 4-1 16,2 2-4-16,-2 1-4 0,1-1-1 0,2 0 0 16,1-3 1-16,1-3-3 0,2-6 5 15,-1-2-1-15,2-6 2 0,0-3 4 0,2-4-2 16,-2-4 7-16,0-5 10 0,0-4 12 0,1-2 15 15,2-2 0-15,0-3-2 0,3-8-11 16,2-5-13-16,1-4-8 0,2-2-5 0,1-6-6 0,-1-2-3 16,-1-1-1-16,-3-4-1 0,-1 2-2 15,-4-3-1-15,-3 2-4 0,-1-4-2 0,-2 0 1 16,-3 0-3-16,2 0 2 0,-3 0-5 0,-1 3 1 16,0 1-4-16,0 7-2 0,-1 2-3 15,-3 5-8-15,3 6-25 0,0 4-35 0,1 3-44 16,0 6-66-16,0 1-71 0,0 0-64 0,0 1-45 15,0 9-59-15,0 2-52 0,1 0-77 16,4-1-116-16,-1-5 576 0</inkml:trace>
  <inkml:trace contextRef="#ctx0" brushRef="#br0" timeOffset="264781.1244">20298 17021 0 0,'0'0'478'0,"0"0"-23"0,0 0-40 0,0 0-18 16,0 0-72-16,0 0-71 0,0 0-69 0,0 0-60 15,0 0-36-15,0 0-31 0,0 0-28 0,0 0-10 16,0 0-7-16,-53-95 4 0,35 95 5 0,-4 6 0 16,3 2 1-16,1 1 0 0,-1 2-2 15,3 1-3-15,0 0-1 0,5 2-3 0,-3 0-2 16,5 0 3-16,2-1-6 0,0 1-1 0,4 1 0 16,-1 3-5-16,4-1 6 0,0 0 1 0,0 4-2 15,5-3 7-15,0 2-4 0,2 0 0 16,2 1 1-16,2 0-2 0,-1 0 0 0,3-1-1 15,-1 0 2-15,1-2-5 0,0 1 0 0,0-1 0 16,-2-3-2-16,3 1 4 0,-4-1-3 16,1-1 2-16,-1 1-1 0,-1 1-5 0,0 1 3 15,-1 0-4-15,-2-3 3 0,1 3 0 0,-4 0 0 16,3 1 0-16,-4-1-1 0,0-3 0 16,-2 2 0-16,1-4 1 0,-1 1 2 0,0-3-1 15,0 1 1-15,0-3 0 0,-3 1 1 0,-5 0 4 16,-2 0 1-16,-3 4 0 0,-5-3-3 0,-4 1-2 15,-2 0-2-15,-4-4-1 0,-1-1-2 16,-5-1-3-16,2-2-2 0,1-1-4 0,2-2-8 16,4 0-25-16,4 0-29 0,4-7-26 0,4 0-38 15,4-2-29-15,4-3-68 0,3-2-173 0,2-5-235 16,5 4-363-16,-3 4 467 0</inkml:trace>
  <inkml:trace contextRef="#ctx0" brushRef="#br0" timeOffset="265030.9818">20610 16794 2106 0,'0'0'329'0,"0"0"-148"0,0 0-62 16,0 0-4-16,0 0 21 0,0 0 7 15,0 0-14-15,0 0-35 0,0 0-41 0,0 0-30 16,0 0-19-16,0 0-7 0,0 0 4 0,0 0 5 16,-13-15 4-16,2 51 1 0,1 6 0 15,-1 2 0-15,0 1 1 0,2 2 1 0,0 1-3 16,2 1 2-16,0 0-6 0,0 2 1 0,4 0-1 15,-1-3-5-15,1 0 1 0,2-3-5 0,1-4 0 16,0-4 0-16,0-3-2 0,4-5-4 0,0-6-5 16,-1-4-20-16,3-6-60 0,-3-4-77 15,3-6-80-15,-1-3-97 0,3 0-155 0,-2-6-239 16,-1-3-243-16,1 3 602 0</inkml:trace>
  <inkml:trace contextRef="#ctx0" brushRef="#br0" timeOffset="265375.8728">20707 17164 0 0,'0'0'0'15,"0"0"30"-15,0 0 257 0,0 0-29 0,104-168-8 16,-82 145-14-16,1 5-15 0,-2 4-20 0,-1 3-38 16,-3 5-24-16,-1 3-14 0,-5 3-18 15,-2 0-6-15,-1 0-8 0,-5 0-10 0,-3 3-8 16,0 0 5-16,0 2 22 0,-1 1 24 0,-8 4 19 16,-1-1-1-16,-1 2-20 0,-7 5-23 0,3-1-21 15,-4 4-11-15,-1-2-8 0,1 1-3 16,0-1-4-16,5 0-2 0,-3 0-1 0,5-2-6 15,0 0-1-15,3 1-5 0,0-2-6 0,-2 0 0 16,3 0-4-16,2 0-3 0,1 2-5 16,-2-2-3-16,2 1 2 0,1-1-1 0,-1 0 2 15,4-1-1-15,0 1-5 0,-1-1-2 0,2-1-2 16,0 1-1-16,5-2 8 0,4 2 2 0,3 1 2 16,6 1-20-16,7-1-2 0,6-1 0 0,7 0 0 15,11-4 0-15,3 0 0 0,8-3 0 0,3 1 0 16,3-1 0-16,-3 0 0 0,-1-1 0 15,-3 1 0-15,-6 1 0 0,-3-1 0 0,-6-1 0 16,-5 1 0-16,-7-1-22 0,-3-2-127 0,-5 0-136 16,-9-2-283-16,-4 1-1348 0</inkml:trace>
  <inkml:trace contextRef="#ctx0" brushRef="#br0" timeOffset="286031.2708">6250 14487 2429 0,'0'0'-10'0,"0"0"12"0,0 0-10 15,0 0-25-15,-124-18-5 0,108 18-2 0,0 0 3 16,6 1 20-16,2 4 9 0,4-2-3 0,1 0-5 16,1 0-5-16,2 3-7 0,0 4 5 15,2 5 8-15,2 6 6 0,6 8 3 0,2 5 0 16,5 5 2-16,4-3-1 0,2 1 3 0,6-4 7 15,3-6 4-15,5-4 3 0,3-3 6 0,5-7-1 16,8-3 0-16,2-7 1 0,5-3 0 16,3-9-3-16,8-11 2 0,2-9-2 0,7-8-6 15,2-9 2-15,7-8-4 0,2-5-2 0,1-5-5 16,0-2 3-16,0 0-5 0,-1-1-1 0,-1-2 4 16,-6 0-2-16,-2 0-1 0,-3-3 3 15,-7-3-3-15,-5-2 3 0,-7-1 3 0,-6-4 0 16,-5-4 8-16,-7-1 0 0,-8-4 2 0,-3-2 3 15,-3-6-1-15,-7-4-1 0,-5-4-3 0,-4-8-3 16,-4-6 5-16,-5-6 4 0,-3-4 4 16,-8-1-1-16,-10 0-7 0,-6 6-6 0,-6 5-4 15,-10 4 0-15,-9 8-4 0,-8 3-6 0,-10 8-2 16,-9 11 3-16,-11 5 8 0,-5 13 7 0,-9 9 7 16,-4 10 1-16,-10 9-1 0,-1 11 2 15,-6 5 0-15,-1 8 3 0,-2 6 4 0,0 4 3 16,1 7-4-16,2 3-3 0,-1 12-4 0,1 10-6 15,1 8-2-15,1 8-1 0,7 11-4 0,-3 13-2 16,4 10-1-16,3 12-4 0,-1 11 2 0,7 15 0 16,2 6-2-16,2 10 2 0,6 11-4 15,7 7 0-15,5 11-2 0,8 6-1 0,8 10-5 16,13 4-1-16,7 0-2 0,10-7 4 0,14-9 5 16,11-15 1-16,10-9 1 0,6-13 1 15,16-12 4-15,11-5 8 0,6-8 1 0,8-6-1 16,9-6 2-16,8-10-10 0,10-10 0 0,11-11-4 15,7-14-5-15,9-9-1 0,7-13-5 0,7-11 1 16,7-8-3-16,1-4 0 0,4-13 5 16,2-8 0-16,1-6 2 0,-2-5 2 0,-2-1-7 15,-2-2-12-15,-3 0-31 0,-3-1-65 0,-9-2-109 16,-29 9-343-16,-25 12-450 0</inkml:trace>
  <inkml:trace contextRef="#ctx0" brushRef="#br0" timeOffset="286231.1576">7534 13720 3344 0,'0'0'-18'15,"0"0"-8"-15,0 0-72 0,0 0-186 0,0 0-449 16,0 0-889-16</inkml:trace>
  <inkml:trace contextRef="#ctx0" brushRef="#br0" timeOffset="288943.5596">5662 15834 2534 0,'0'0'93'0,"0"0"-45"16,0 0-37-16,0 0-28 0,0 0-15 0,0 0-2 15,-62-162-4-15,58 145 1 0,2 5 8 0,1 4 8 16,-1 4 17-16,0 2 10 0,2 2 5 0,-2 0-2 16,2 0-12-16,0 5-8 0,0 7-1 0,0 7 8 15,0 8 9-15,-1 10 2 0,1 10 1 16,-2 8-3-16,0 8-1 0,-4 4 1 0,0 0-3 0,0 1 0 15,-3-1-1-15,2 2 0 0,-1-1 2 16,1-3-1-16,-3-2 2 0,2-1-2 0,2-5 0 16,-1-4 1-16,-2-5-3 0,4-5 2 15,0-6-2-15,0-7 2 0,0-3 0 0,3-7 1 16,-4-4 5-16,4-3-2 0,1-4 5 0,0-6 7 16,0-1 3-16,1-2 10 0,0 0 10 0,0 0 5 15,0-8-3-15,0-8-7 0,0-5-7 16,0-8-14-16,0-7 0 0,2-5-2 0,1-6-4 15,5-7 3-15,-2-5-7 0,2-3 4 0,-1-6-3 16,4-2 1-16,-1-2 6 0,-2-4-3 0,3 1-1 16,-3 2-2-16,-1-1-4 0,0 1-2 15,2 6 0-15,0 2 1 0,-1 6-3 0,1 5 2 16,-1 5-3-16,0 4-3 0,1 10 2 0,1 6-6 16,-1 7 1-16,-1 10-2 0,-3 3-4 15,3 5 1-15,0 4 1 0,-1 4 3 0,0 8 9 16,4 8 6-16,1 10 6 0,2 6 2 0,-3 10 2 15,4 6-6-15,1 5-3 0,0 6 0 0,1 1-10 16,3 2 5-16,-1-1-1 0,1-4 0 16,1-1 3-16,-2-3-4 0,1-3 1 0,1-1-2 15,-2-1 1-15,1-2-4 0,-1-3-2 0,-1-1-3 16,0-1-10-16,0-4-10 0,2-4-17 0,-3-2-23 16,-1-4-29-16,1-2-45 0,-1-4-74 15,-1-4-111-15,-2-2-188 0,-3-7-209 0,-3-5-20 0</inkml:trace>
  <inkml:trace contextRef="#ctx0" brushRef="#br0" timeOffset="289643.5627">5357 16744 2661 0,'0'0'111'0,"0"0"-69"15,0 0-65-15,0 0-47 0,0 0-48 0,0 0-15 16,0 0 21-16,0 0 50 0,0 0 62 16,0 0 31-16,0 0 0 0,0 0-6 0,126-130-2 15,-86 92-5-15,2-5 2 0,0-1-1 0,5-3-3 16,-2-2-6-16,4-1-1 0,-1-3-5 0,0 1-2 16,-2-3 0-16,0 3-3 0,-3 3 1 0,-3 0 0 15,-4 2 4-15,-3 2-1 0,-3 0 2 16,-5 4 4-16,-2 1-2 0,-2 4 3 0,-4 2 1 15,-1 6 0-15,-4 1 1 0,-4 4 1 0,-2 4 0 16,-2 3 1-16,-1 7 5 0,-3 1 9 0,0 5 9 16,0 1 2-16,-1 2-2 0,-5 0-10 0,2 3-14 15,-6 10-10-15,0 9-3 0,-7 8-1 16,1 10 5-16,-2 9 2 0,-2 8 2 0,-3 5 3 16,0 2-4-16,3 0 0 0,-1 1-2 0,1-3 2 15,3 3 6-15,-1-5 6 0,0-2 5 16,5-4 0-16,1-6 0 0,4-4-6 0,2-6-5 15,5-2-4-15,1-7-6 0,2-3-3 0,7-5-1 16,2-2-3-16,7-5 3 0,0-4 1 0,4-4 0 16,1-6 5-16,6 0 0 0,0-11 3 15,2-6 4-15,3-8-3 0,2-5-4 0,-4-1 0 16,0-5-3-16,-1 1 3 0,-1-2 2 0,-1-3-2 16,-1 1-2-16,-6 0 0 0,1-3-1 15,-2 1 2-15,-2 1 1 0,0 0 1 0,-1 5 0 0,-5 3-2 16,-1 4 3-16,-1 4 2 0,-3 4 4 15,-1 3 3-15,-4 3-1 0,3 3 1 0,-5 5-1 16,-1 1 5-16,0 2 4 0,0 3 1 0,0 0-2 16,0 0-3-16,0 0-10 0,0 1-4 0,0 2-7 15,0 4 2-15,-4 2 1 0,0 5 1 0,1 5 4 16,-4 2-3-16,4 5 6 0,-4 6 0 16,4 3 5-16,-4 6 1 0,4 3 0 0,0 2-1 15,0 0-4-15,2 0 1 0,0-1 0 0,1-1-3 16,0 1-2-16,0-4-4 0,0 1-6 15,1-4 6-15,0-4 0 0,0-4-1 0,1-2 4 16,0-3-9-16,-1-4-6 0,0-3-11 0,0-1-19 16,0-1-52-16,1-4-70 0,3-2-89 15,-2 1-179-15,-1-6-496 0,1-2-646 0</inkml:trace>
  <inkml:trace contextRef="#ctx0" brushRef="#br0" timeOffset="290627.0777">6387 15795 1194 0,'0'0'108'0,"0"0"-76"15,0 0-55-15,0 0-19 0,0 0 10 16,0 0 19-16,0-166 27 0,0 138 14 0,0 4 25 16,0-2 35-16,0 6 32 0,0 0 34 0,-3 5 14 15,-3 1 1-15,3 1-18 0,-4 4-35 0,3 1-25 16,-4 2-30-16,-1 1-14 0,3 2-13 0,-1 2-7 15,-2 1-4-15,-1 0-6 0,0 3-3 16,-5 9-7-16,0 8-5 0,-5 11-4 0,-2 7 2 16,-2 13 4-16,-3 6 0 0,-1 4 3 0,4 4-1 15,-1 2-3-15,5 2-1 0,4-1 2 0,-2-2 1 16,6 0 5-16,-1-2 4 0,3 1 3 16,1-2 2-16,3-5 1 0,2-2 0 0,3-6-6 15,1-6-2-15,0-5-7 0,6-6-4 0,3-5-2 16,2-5-1-16,0-4 1 0,5-4-1 15,0-4 3-15,4-5-3 0,2-3 5 0,3-3 0 16,2-2 6-16,5-12 3 0,0-5-4 0,0-9 3 16,5-4-5-16,-3-5-4 0,6-5-1 0,-6-2-2 15,4-3-2-15,-5-3 4 0,0 0 3 0,-5-4-1 16,-2-2 3-16,-5-2 3 0,-8-1-5 0,-3-4 5 16,-1-3-1-16,-9-5-5 0,0-3 3 15,-2 0-11-15,-9 4 1 0,-2 2-4 0,-3 6 3 16,-3 8 2-16,-3 9 3 0,-2 9 2 15,-1 6 2-15,3 8 3 0,-4 5-1 0,2 6 4 0,2 6-7 16,1 5-3-16,-1 5-2 0,3 9-3 16,1 5 0-16,0 6 2 0,4 8-4 0,-3 5 2 15,6 8-1-15,-1 4 2 0,2 9 2 0,1 0 0 16,4 3 0-16,3 0-2 0,2-1-4 16,5 0 3-16,5-3 0 0,2-2 1 0,6-6 2 15,1-1 1-15,4-1 3 0,3-2 2 0,2-3 1 16,5-2-1-16,0 1-3 0,1-4 1 0,2-1-3 15,-1 0 0-15,-1-1-3 0,0-2 1 16,-3 1 0-16,-6-1-4 0,1 1 3 0,-6-1-4 16,-5 4 1-16,-5 0 4 0,-2 2-3 0,-7-1 5 15,-1 6 2-15,-6-3 1 0,-6 1 6 0,-2-4-2 16,-5 3 2-16,-3-2 0 0,-5-1-3 0,1 0 4 16,-4-2-4-16,-1-3 1 0,-2-5-1 15,-1-3-1-15,3-5-2 0,-1-2-8 0,3-7-1 16,0-3-10-16,7-6-9 0,3-3-20 0,4-5-59 15,3-8-84-15,5-7-148 0,2-6-206 16,5-3-120-16,0-7-56 0,9-2 533 0,0 7 186 16,-2 10 0-16</inkml:trace>
  <inkml:trace contextRef="#ctx0" brushRef="#br0" timeOffset="290971.8302">6916 15727 0 0,'0'0'0'0,"0"0"474"15,0 0-81-15,0 0-117 0,0 0-54 0,87-173-74 16,-80 160-19-16,0 4-8 0,-4 3-15 16,1 4-15-16,-3 1-13 0,-1 1-12 0,0 3 1 15,0 9 3-15,-1 10 4 0,-4 10 2 0,0 8-4 16,-5 7-14-16,0 11-17 0,-1 3-14 0,-3 3-12 16,2 4-3-16,1-2-1 0,-1-2 8 0,1-2 3 15,0-4 4-15,2-1 4 0,1-7-7 16,5-3 2-16,-2-8-7 0,4-5-4 0,1-5-1 15,0-7-5-15,6-4 0 0,-2-5 0 0,5-7 0 16,-1-3 9-16,3-3 7 0,0-5 11 0,5-9 3 16,0-6-6-16,5-8-6 0,1-4-8 15,3-8-3-15,-1-4-5 0,4-5-5 0,-2-2-6 16,0-4-11-16,1 1 2 0,-4-1-8 0,5 0-11 16,-5-4-9-16,-2 1-14 0,-3-1 3 0,-3 3-2 15,-1 2-9-15,-4 6-13 0,-5 4-39 16,2 8-44-16,-5 3-65 0,-2 10-99 0,0 7-146 15,0 6-136-15,0 4-115 0,-2 5 635 0</inkml:trace>
  <inkml:trace contextRef="#ctx0" brushRef="#br0" timeOffset="291461.3986">7504 15540 0 0,'0'0'0'0,"0"0"0"0,0 0 0 16,0 0 0-16,0 0 0 0,0 0 155 0,0 0 161 15,0 0 12-15,0 0-16 0,102-160-42 0,-100 154-42 16,-1 3-54-16,2 1-33 0,-3 2-27 16,0 0-38-16,0 0-24 0,0 3-15 0,0 7-5 0,0 5 7 15,-4 8 17-15,1 8 11 0,-4 7 3 16,1 7-1-16,-4 4-10 0,0 2-16 0,-4 1-10 16,1 0-9-16,1 2 3 0,-6-2 8 0,0-3 13 15,3-3 15-15,-3-3 0 0,0-5 0 16,3-6-4-16,-1-2-10 0,4-7-3 0,2-6-8 15,2-5-12-15,5-5-11 0,2-2-6 0,1-5-11 16,0 0-4-16,1-2 8 0,7-7 2 0,2-4 5 16,3-9 1-16,4-6-7 0,0-3-4 15,2-8-2-15,1-2 2 0,1-7 1 0,-2-1 2 16,0-5-1-16,0-1-3 0,-5-2-1 0,4-3 2 16,-6-1 2-16,4-3 0 0,-3 3 0 15,-2 2 2-15,5 2-3 0,-4 6 0 0,1 8 3 16,-2 8-4-16,-2 10 1 0,0 8 0 0,-2 7-6 15,-4 5-1-15,0 5-6 0,3 0 0 0,-3 8 4 16,5 9 5-16,-4 6 10 0,3 9 3 16,-1 8 8-16,-2 6-3 0,1 4-2 0,0 4 0 15,-2 3-9-15,4-2 4 0,-1 3-6 0,-1-2 0 16,4-2-1-16,-2-4-4 0,-2 1 2 0,4-4-3 16,-2-1-4-16,2-3-9 0,-5-5-10 15,3 0-20-15,-3-4-31 0,1-4-36 0,0-2-48 0,-4-2-77 16,1-5-182-16,1-4-289 0,-3-7-350 0</inkml:trace>
  <inkml:trace contextRef="#ctx0" brushRef="#br0" timeOffset="291630.2823">7505 15979 2574 0,'0'0'201'0,"0"0"-95"0,0 0-67 16,0 0-37-16,0 0-8 0,0 0 2 0,0 0 8 15,118-140 3-15,-74 114-2 0,6 0-5 0,2 1-8 16,4 4-10-16,0 0-20 0,1 2-34 16,-2 5-83-16,-4 3-206 0,-12 4-421 0,-16 3-623 0</inkml:trace>
  <inkml:trace contextRef="#ctx0" brushRef="#br0" timeOffset="291984.413">5178 17513 3622 0,'0'0'30'16,"0"0"-91"-16,0 0-92 0,0 0-70 0,0 0-1 15,145-24 71-15,-74-7 69 0,16-7 88 0,7-11 44 16,11-8 23-16,8-2 8 0,8-5-8 0,6 0-6 16,5-1-14-16,4 1-5 0,5 0-9 15,1-1-1-15,1-1-10 0,1 4-5 0,-3 3-6 16,-2 2-5-16,0 5-2 0,-7 3-6 0,-7 4 2 16,-6 3-5-16,-7 6 2 0,-10 2-2 0,-8 4-4 15,-6 3-6-15,-13 4-6 0,-6 5-9 0,-13 3-13 16,-9 2-14-16,-8 4-26 0,-9 3-31 15,-8 1-36-15,-11 4-46 0,-2-1-133 0,-9 1-190 16,0-1-361-16,-1 2-77 0</inkml:trace>
  <inkml:trace contextRef="#ctx0" brushRef="#br0" timeOffset="293486.2208">3573 15638 2527 0,'0'0'-2'0,"0"0"-37"16,0 0-26-16,0 0-23 0,0 0-8 16,-106 160-5-16,91-91-3 0,4 8 18 0,1 4 20 15,2 4 29-15,4 2 31 0,0 2 10 0,2 3 1 16,2 0 3-16,0 3 1 0,0 0-1 0,3-1 6 15,0-2-2-15,-1-9-1 0,0-6 1 0,1-11-3 16,-3-10 7-16,0-8-3 0,0-10 4 16,0-7 7-16,0-8 8 0,0-8 19 0,-1-6 18 15,-1-4 16-15,1-5 14 0,0 0-4 0,-1-3-12 16,1-11-19-16,-4-7-22 0,1-11-12 0,-3-13-9 16,2-10-3-16,0-11-7 0,1-9 0 15,1-8 1-15,-1-10 0 0,1-3 0 0,-1-5-5 16,-2-4-1-16,0-2-4 0,1-1 1 0,-1 1-2 15,1 4-2-15,-2 5 1 0,3 6-4 16,0 11 7-16,2 13 2 0,0 17-5 0,2 16 5 16,0 14-3-16,0 10-9 0,0 8-6 0,0 3-20 15,0 1-5-15,0 9 6 0,4 5 10 0,2 6 16 16,1 9 9-16,-1 5 4 0,1 5-3 16,1 5 3-16,2 4-1 0,-1-1-4 0,1 2 1 15,2-1-3-15,0-2-1 0,1-2 0 0,3-1-2 16,-1-2 1-16,2-1 0 0,1-5 3 0,-1-3 0 15,2-3 1-15,-2-5 1 0,1-5-1 16,-2-4 6-16,-1-5 4 0,-1-4 9 0,-3-3 7 16,0-4 0-16,2 0 2 0,0-13-1 0,2-5 4 15,2-10-1-15,5-10-2 0,0-10-6 0,3-7-9 16,-1-8-6-16,2 2-7 0,-5-4 0 0,0 4 1 16,-2 0-5-16,-4 8 4 0,0 9-1 0,-4 10-5 15,-5 12-1-15,0 11-14 0,-3 7-10 16,-2 4-13-16,2 4 3 0,-1 12 12 0,1 10 14 15,0 9 18-15,2 13 6 0,-2 9 2 0,2 4-2 16,0 6-5-16,1 5 0 0,0-3-4 16,3 1 0-16,2-4 1 0,0-3-5 0,1-2 4 15,0-4 0-15,-1-2-1 0,-1-1 3 0,3-4-3 16,-3-3 1-16,0-5-3 0,1-1-2 16,0-8 0-16,0 0-4 0,0-9 0 0,-1-4-4 15,1-5-7-15,1-5-3 0,-2-4-7 0,3-5-2 16,-1-1 3-16,2-4-4 0,2-12 2 0,1-9 1 15,0-8 2-15,3-12 5 0,1-5 2 16,-1-8 1-16,-1-5-4 0,-1-5 5 0,-4-7 3 16,0-6 7-16,-1-5 12 0,-5-3 0 0,1-5 5 15,-4 2-3-15,2 1-1 0,-4 7 1 0,1 10 1 16,-3 12 5-16,0 18 1 0,0 16 9 0,-1 14 4 16,0 7-1-16,0 7-9 0,0 0-17 0,0 4-15 15,-1 10-5-15,-3 11 6 0,1 15 11 16,-6 14 11-16,0 12 5 0,-1 7 3 0,-3 6-5 15,0-3-5-15,-2 1-1 0,2 0-3 0,-1-7 6 16,-2-2 0-16,2-4 4 0,-1-5-1 0,4-4 2 16,-3-6 4-16,4-4 3 0,1-7 3 15,0-5 3-15,2-8 0 0,4-6-7 0,-2-5-5 16,3-8-4-16,1-3-3 0,1-3 1 0,0 0 6 16,0 0 5-16,0-9 0 0,3-5-4 0,2-10-3 15,0-9-6-15,4-9-4 0,4-8 4 16,1-7-5-16,2-6 3 0,0-3 0 0,3-3-3 15,-1 0 3-15,1 0-2 0,0 3 1 16,-3 9-4-16,3 8 2 0,-2 11-8 0,-3 10-2 16,-3 12-4-16,-1 9-8 0,-1 7-3 0,-2 0-2 15,2 12 1-15,-1 8 10 0,1 8 9 0,1 9 8 16,1 6 7-16,-2 4 0 0,-1 5-1 0,1 1-4 16,-1-1 1-16,-1 0-2 0,2-1-2 0,2-1 0 15,-1-2-7-15,2 0 2 0,1-6-6 0,0 2-6 16,0-3-20-16,-1-1-25 0,-1-2-30 15,-1 1-51-15,-4-3-71 0,-1 0-135 0,-4-4-269 16,-1-8-319-16,0-8 543 0</inkml:trace>
  <inkml:trace contextRef="#ctx0" brushRef="#br0" timeOffset="294070.7948">4169 16717 1878 0,'0'0'187'0,"0"0"-96"15,-8-161-51-15,8 97-19 0,6 0-14 0,9 4-7 16,1 4-2-16,4 4-1 0,3 7 3 0,0 4 5 16,4 7 4-16,1 7 5 0,0 3 5 15,1 7 3-15,1 8-1 0,1 6-2 0,0 3-3 16,1 12-3-16,1 10 4 0,-1 8 0 0,-1 8 0 16,2 7 0-16,-1 8-5 0,1 4-3 0,-2 2-4 15,-1 2-1-15,-4 0-2 0,-2-4 1 16,-2-6-3-16,-6 0 1 0,-3-3 5 0,-4-4 0 15,-2 0 5-15,-6-5 0 0,-1 1 2 0,-1-5 0 16,-7-5 2-16,-2-7 1 0,-2-4 2 0,-2-5 0 16,-2-3-4-16,-3-3-2 0,-3-5-3 0,-2-3-2 15,-3 0-3-15,-2-8-2 0,-1-6-1 16,0-6 0-16,2-2 0 0,1-8 3 0,1-5 3 16,3-7 0-16,0-5 4 0,6-6-2 0,-1-5 0 15,7-6-1-15,5-7-1 0,1-4-3 16,5-6-4-16,5-4-3 0,5-1-2 0,4 2-3 15,4 4 1-15,5 6 0 0,0 10-1 0,5 7 2 16,0 11-5-16,1 13-1 0,0 6-1 0,0 12 0 16,-2 5 2-16,-1 7 2 0,-1 3-2 15,-5 3-3-15,-2 10 0 0,-3 9-1 0,0 7 2 16,-3 6 3-16,-5 7 4 0,-1 3 4 0,-2 4 2 16,-4-1 0-16,0 4 2 0,-3 3-1 0,-4 0 1 15,0 4-1-15,-3 1-1 0,-2 0 0 0,1-1-1 16,0 0 4-16,-2-1-1 0,3 2 1 15,2 1 5-15,-2-2 1 0,4 1 4 0,0-4 2 16,5 1 4-16,1-6 2 0,3-5 2 0,4-3 5 16,4-6 6-16,3-3 5 0,5-4 5 15,2-3 7-15,5-4 2 0,5-5-2 0,7-3-3 0,3-4-7 16,2-5-8-16,7-3-5 0,2-3-11 16,2-3-8-16,2-6-15 0,1-2-24 0,0-1-47 15,1 0-83-15,0-4-199 0,-14 4-667 0,-14 3-420 16</inkml:trace>
  <inkml:trace contextRef="#ctx0" brushRef="#br0" timeOffset="297214.113">7210 18086 2861 0,'0'0'27'0,"0"0"-23"15,0 0-6-15,-158-172-4 0,105 140-1 0,0 3 5 16,-8 1 0-16,-8 1 3 0,-6 1 4 0,-13-2-5 16,-6 2 2-16,-8 1 2 0,-9-1-6 0,0 2 6 15,-1-2-2-15,-2-2 0 0,-4 2-1 16,0-3-3-16,-3-1 2 0,-5 1-5 0,-1-5 3 16,-3-1-5-16,-2-2-2 0,-2-2 2 0,0-6 0 15,2-4 4-15,0-3 0 0,1-5-2 0,4-3 2 16,2-6-1-16,5-5 1 0,7-7 4 15,1-9-1-15,7-4-4 0,7-5 1 0,7-7 2 16,8-7 1-16,10-3 2 0,8-7 0 0,10-4-5 16,11-8-2-16,10-9-9 0,10-6-7 15,11-7-8-15,6-2-25 0,7-4-17 0,16-4-22 16,7-7-30-16,7-5-19 0,7-2-6 0,9-5 19 16,5 1 23-16,9-3 30 0,2-2 26 0,7-3 11 15,6-1 24-15,1 1 24 0,8-3 17 0,5-2 18 16,3 0 15-16,6-2 6 0,6 4 18 15,4 1 11-15,3 2 15 0,6 3 4 0,4 5-18 16,6 8-17-16,8 5-18 0,5 11-3 0,8 7 1 16,7 13 4-16,7 11-3 0,4 16-11 0,7 18-9 15,7 16-10-15,4 17-10 0,7 18-7 0,2 18-2 16,1 17-8-16,1 10-2 0,1 23-9 16,2 18-6-16,-7 21-4 0,-4 21-9 0,-5 20-1 15,-7 22-6-15,-7 21-2 0,-12 20 1 0,-6 18-2 16,-15 19 3-16,-12 15-1 0,-13 17 2 15,-19 13 2-15,-17 9 2 0,-16 10 2 0,-17 7 1 16,-20 5-3-16,-12 3 2 0,-17 2 3 0,-15 2 6 16,-17-5 8-16,-9-4 6 0,-8-6 2 0,-11-6 1 15,-12-5 2-15,-6-10 0 0,-11-3 4 16,-4-9 7-16,-4-8-2 0,-7-7 8 0,-5-11 1 16,-1-7 1-16,-9-9 8 0,-6-11-4 0,-10-7 0 15,-12-7 1-15,-15-10-2 0,-23-7 1 16,-25-8-5-16,-28-2-11 0,-31-3-23 0,54-37-88 15,69-36-1234-15</inkml:trace>
  <inkml:trace contextRef="#ctx0" brushRef="#br0" timeOffset="301966.407">12559 16355 0 0,'0'0'0'0,"0"0"0"0,0 0 0 15,0 0 0-15,0 0 0 0,0 0 34 0,0 0 7 16,-78-172 0-16,68 155 5 0,0-1 6 0,-4 1 0 16,2-1 3-16,-4-2 0 0,-2 1-1 0,-4-1-1 15,-5 0-8-15,-7 0-9 0,-7 2-12 0,-9-1-12 16,-8 3-5-16,-10-1-5 0,-5 0-1 0,-9-2 3 15,-7 1-1-15,-4-2 4 0,-6 0 0 0,-6-2 1 16,-2 1-3-16,-7-4 0 0,0-1 0 16,0-1-3-16,-3-2 3 0,-1-4 1 0,-2-2-1 15,1-2 2-15,1-3-2 0,-2 0 1 0,0-1 7 16,2-2 4-16,0 0 9 0,-1 0 10 16,2 0 15-16,0 0 17 0,1 0 21 0,-1 2 22 15,3-1 20-15,4 4 28 0,5-2 21 0,4 2-8 16,5-2-13-16,7 1-26 0,3-2-36 0,11 1-6 15,3 2-12-15,4-1-6 0,9 6-1 16,7-1-8-16,6 4-5 0,7 2-5 0,4 1-5 16,11 4-2-16,3 2 1 0,5 4-2 0,6 3-1 15,4 5-1-15,1 4-5 0,3 0-16 16,2 4-10-16,0 1-19 0,0 0-20 0,0 0 0 16,6 0 1-16,2 0 11 0,5 3 15 0,2 2 6 15,6 1 0-15,5-2-1 0,0 3-1 0,7-3-1 16,2 1 0-16,3 1-2 0,4 0 0 0,0 2 0 15,7 1 2-15,1 0-3 0,5 0 3 0,6 1-3 16,8-1 2-16,4 2 0 0,7-2 0 0,8 2 0 16,5 1-3-16,6 0 0 0,7 2 1 15,4 1 5-15,7 2-2 0,5 1-2 0,6 4 1 16,3 3-3-16,3 3 2 0,4 2-2 0,1 4 0 16,0 1 0-16,4 2 0 0,-1 0 0 15,-1 1-1-15,1 3 0 0,-1 3 3 0,1 0 2 16,1 2-1-16,-3 2-3 0,-2 1 0 0,-2 0 0 15,-3 2 1-15,-3-1 4 0,-2 1-7 16,-6 0 1-16,-8 0 0 0,-2-1-1 0,-2-4 3 16,-6 0 0-16,0-1 1 0,-4-1-3 0,-2-2 1 15,-8-3-1-15,-7-2-1 0,-3-3 0 0,-8-3 1 16,-8-3-1-16,-5-1-3 0,-7-4 1 0,-8-4-2 16,-7 0 1-16,-7-5 4 0,-9-3 2 15,-2-4 0-15,-9-2 1 0,-2-3 6 0,-6-2 9 16,-1 0 9-16,-1 0 2 0,0-2-4 0,0-6-13 15,-1-1-8-15,-7-3-7 0,1-2-7 0,-6 1-4 16,-5-5-4-16,-7 1 1 0,-6-1 1 16,-8 1 5-16,-8-1 1 0,-8-1 3 0,-8 2 2 15,-9 0-2-15,-7 3-1 0,-4-2-1 0,-7 0-2 16,-7 1 0-16,-3-1-2 0,-7 2-2 0,-3-2-7 16,-4 4-9-16,-8-2-16 0,-7 3-33 0,-4-1-66 15,-7 2-84-15,-6 0-82 0,-3 1-77 16,-6 1-30-16,-4 0-12 0,-6-1-68 0,41 3 256 15,40 1 244-15</inkml:trace>
  <inkml:trace contextRef="#ctx0" brushRef="#br0" timeOffset="304993.4348">6751 14685 0 0,'0'0'0'0,"0"0"0"16,0 0 198-16,0 0-96 0,0 0-75 15,0 0 2-15,0 0-45 0,0 0-83 0,0 0-50 16,0 0 57-16,0 0 92 0,0 0 0 0,-4-89 0 15,10 104 0-15,4 1 0 0,2-1 0 16,5 1 0-16,2-1 0 0,-5-3 0 0,-3-3 0 0</inkml:trace>
  <inkml:trace contextRef="#ctx0" brushRef="#br0" timeOffset="305270.3756">14481 15848 0 0,'0'0'0'16,"0"0"0"-16,0 0 1353 0,0 0-729 15,0 0-1223-15,0 0-199 0,0 0 218 0</inkml:trace>
  <inkml:trace contextRef="#ctx0" brushRef="#br0" timeOffset="306119.4042">11428 16131 1262 0,'0'0'141'16,"0"0"-132"-16,0 0-5 0,0 0-59 0,0 0-161 15,0 0-78-15,0 0 19 0,0 0 78 0,0 0 190 16,0 0 104-16,0 0 3 0,0 0 0 15,129-45-10-15,-57 47-3 0,11-1-7 0,15 1-4 16,14-2-9-16,13 3-11 0,11 0-10 0,13 0-11 16,11 3-11-16,8 2-1 0,9 0-3 0,6 2-3 15,4 1-1-15,4 1-5 0,-1 2-1 16,-1-1-3-16,3-1-1 0,0 0-3 0,-4-3-1 16,0-3-2-16,-3-1 0 0,-1-4 0 15,-4-1 1-15,-8 0 0 0,-6-1 6 0,-6-8-2 16,-9-1 2-16,-11-3 3 0,-9-2 2 0,-14-4 8 15,-8-3 5-15,-9 0 4 0,-8-6 3 0,-7-3 1 16,-3-1 1-16,-6-4 8 0,-9-2 10 0,-3-3 9 16,-10-4 12-16,-5-3 10 0,-8-4 8 0,-7 0 8 15,-6 1 1-15,-5-2-2 0,-6-1-7 16,-5-1-22-16,-7-1-22 0,-5 0-11 0,-5-1-18 16,-13 2-8-16,-4-2-4 0,-11 3-15 0,-7-1-5 15,-9 3-2-15,-11 0-4 0,-10 0 1 0,-7 0 0 16,-13-1-4-16,-10 3 2 0,-10 2-2 15,-7 4 1-15,-12 2 5 0,-12 7 5 0,-11 3 3 16,-11 6 3-16,-10 2 3 0,-9 7-1 0,-12 6 2 16,-4 5-2-16,-10 2 0 0,-5 4 1 0,-3 7-1 15,-5 7 2-15,-2 5 2 0,0 6 0 16,-2 3-2-16,2 5 5 0,-1 4-4 0,4 4 1 16,6 2 2-16,8 3 1 0,10 2 3 0,16 0 3 15,13-1 0-15,21-4 0 0,20 0 2 16,19-3 0-16,28 0-3 0,20-2-4 0,22 1-12 15,21 0-6-15,16 5 5 0,13 1 20 0,25 3 22 16,19 1 16-16,24 0 0 0,22-2-11 0,24-5-13 16,18-1-8-16,20-3-5 0,15-4-4 0,16-3 0 15,7 0-2-15,7-2-2 0,-4 2-2 16,-3-1-1-16,-10-2 0 0,-12 0-3 0,-18-1-4 16,-18-2-6-16,-17-2-14 0,-22-2-23 0,-19-4-45 15,-23-3-62-15,-15-3-99 0,-19-5-111 0,-17-4-145 16,-12-2-122-16,-5-5 157 0,-17-6 476 0,-10-4 0 15,-12-2 0-15,-9-1 0 0,-11-4 0 16,-9 1 0-16,-11-2 0 0,20 5 0 0,16 7 0 0</inkml:trace>
  <inkml:trace contextRef="#ctx0" brushRef="#br0" timeOffset="306807.2087">11982 15379 565 0,'0'0'63'0,"0"0"-15"16,0 0-12-16,0 0-20 0,0 0-16 0,117-51-9 15,-89 50-3-15,5-1 2 0,0 1 7 0,1-1 2 16,0 0 3-16,-3-1 7 0,-1-1 0 16,-2-2 4-16,-4-1 5 0,-3 1 4 0,-2-2 9 15,-4 1 20-15,-5-2 41 0,-3-2 38 0,-2 0 8 16,-2-3-12-16,-3-1-47 0,0-3-48 0,-5-4-25 15,-4-1-14-15,-6-2-11 0,-2-2-1 0,-7-4-5 16,-6 1-7-16,-3-6-2 0,-11-2-10 16,-5-5-15-16,-7-3-21 0,-5-5-32 0,-6-4-43 15,-4-3-38-15,-7-5-31 0,-3-1-20 0,-9-5 43 16,-3-4 201-16,-9-2 0 0,-4-2 0 16,-6-5 0-16,-5-3 0 0,-8-4 0 0,-7-5 0 15,-8-6 0-15,-7-4 0 0,-8-8 0 0,-7 0 0 16,-6-2 0-16,-8 1 0 0,-11-2 0 15,-7 0 0-15,-8-2 0 0,-5-2 0 0,-11-3 0 16,-6 1 0-16,-2 2 0 0,-8 3 0 0,1 4 0 16,-9 5 0-16,-2 1 42 0,-3 2-2 0,-8-1-5 15,-8 2-10-15,-2 5-1 0,-8 6-5 0,0 3 1 16,3 7 12-16,0 6 10 0,6 7 16 0,4 8 14 16,3 5 8-16,5 12 9 0,8 9 4 15,5 10-3-15,8 11-6 0,7 11-21 0,9 6-22 16,12 20-16-16,6 9-17 0,12 14-14 0,12 13-7 15,13 11-15-15,11 12-7 0,11 13-8 0,12 12-9 16,12 10-4-16,5 8-6 0,13 10 0 16,16-13-2-16,14-12 20 0,17-8-7 0,12-9-13 15,0 11 7-15,6 10-14 0,6 9 28 0,6 9 27 16,3 6 13-16,16 8 27 0,19 29 17 0,23 14 22 16,27 6 51-16,20-10 40 0,14-36 74 15,11-29 63-15,17-16 8 0,18-2-11 0,21-6-63 16,23-4-55-16,23-4-53 0,22-4-38 0,24-3-28 15,19-2-24-15,18-6-18 0,20-2-15 16,14-2-17-16,18-5-23 0,12-2-25 0,12-2-37 16,10-2-49-16,10-1-45 0,4-2-53 0,6-1-48 15,3-2-54-15,6-2-40 0,1-2-11 16,0 0 349-16,-4 0 59 0,-2-1 0 0,-4 0 0 16,-10 4 0-16,-3 0 0 0,-10-1 0 0,-100-13 0 15,-95-10 0-15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6-26T16:32:50.7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723 17607 170 0,'0'0'223'0,"0"0"-59"16,0 0 19-16,0 0 35 0,0 0 37 0,0 0 41 16,0 0 21-16,65-178-15 0,-56 155-42 0,-2 2-49 15,-4 1-63-15,0 1-52 0,1 3-39 0,-1 3-29 16,-2 1-12-16,-1 4-13 0,0 0-15 16,0 4-24-16,0-1-36 0,0 4-45 0,0 1-72 15,0 0-118-15,0 0-70 0,0 0-48 0,0 4-74 16,0 1-83-16,0-2 251 0</inkml:trace>
  <inkml:trace contextRef="#ctx0" brushRef="#br0" timeOffset="232564.8419">2199 2438 167 0,'0'0'100'0,"0"0"-18"0,0 0-18 0,0 0-23 16,0 0 60-16,0 0 53 0,0 0 37 0,0 0-4 16,0 0-64-16,0 0-73 0,0 0-75 0,0 0-25 15,-30 6 8-15,31 13 19 0,-1 6 35 16,3 11 11-16,-3 3-7 0,3 8-7 0,-2 0-5 0,1 1-4 15,0 0-1-15,3-3 5 0,-2 0 0 16,-2 1 2-16,4-3 0 0,-2-1-5 0,-1-3-6 16,4-2-7-16,-3 0-30 0,-1-2-144 0,1 0-169 15,0-10-206-15,-2-8 518 0</inkml:trace>
  <inkml:trace contextRef="#ctx0" brushRef="#br0" timeOffset="232910.6261">1895 2732 0 0,'0'0'0'0,"0"0"110"0,0 0 57 0,0 0-38 15,0 0 30-15,0 0 19 0,-90-173 37 16,85 153-18-16,-1 0-32 0,4 2-36 0,1-1-71 0,1 0-27 15,0-3-13-15,0-1-6 0,3-4-1 16,7-4-3-16,-1-2-4 0,5 0 1 0,2-4 2 16,1-1-1-16,3-1 6 0,1 1 3 0,1 1 1 15,0 0 0-15,2 3-5 0,0 4-1 0,-2 2-4 16,0 2 0-16,-1 3-1 0,-2 3-1 16,0 1-3-16,-3 4-1 0,-1 2-3 0,-4 5-4 15,-1 0-1-15,-1 3-4 0,-3 1-2 0,0 2-2 16,0 1-5-16,-2 1-5 0,-2 0-6 15,3 0-7-15,-3 0-2 0,-1 0-3 0,3 1-4 16,-1 2-15-16,-2 0-146 0,1 1-281 0,-2-3-148 0</inkml:trace>
  <inkml:trace contextRef="#ctx0" brushRef="#br0" timeOffset="234062.3849">1817 2567 1108 0,'0'0'272'15,"0"0"-201"-15,0 0 16 0,0 0-21 0,0 0-23 16,0 0 1-16,0 0-11 0,0 0-2 16,-40-169 10-16,48 146-8 0,6-2 3 0,0-1-10 15,6-1-12-15,0 0 8 0,3-2-8 0,5-1 7 16,2 0-3-16,2 0-17 0,2-1 6 0,2 2-1 15,1 3 4-15,2 1 7 0,-2 4-6 16,1 4-5-16,-4 5-3 0,-1 3-4 0,-5 4-4 16,-1 5-3-16,-6 0-2 0,-4 6-12 0,-3 7-2 15,-4 4-1-15,-2 3-3 0,-5 8 20 0,0 7 13 16,-3 9 4-16,0 3 8 0,-3 7-7 0,-3 1-5 16,-4-1-2-16,-3-1-6 0,1 2 2 15,-1-4 2-15,-4 0 0 0,4-3 2 0,-4-2-5 16,5-6 2-16,-3-2-2 0,2-2 5 0,1-5 0 15,3 0-3-15,0-5 2 0,4 2 4 16,-3-5 4-16,3-2 0 0,1 1 2 0,2-4-3 0,1-1-1 16,1-1-3-16,0-4-4 0,0 0-3 15,2 0-1-15,5 1 9 0,1 1 6 0,2 1 4 16,3 0 12-16,1 0 2 0,-1 1 4 0,3-2 1 16,-3-2-9-16,4-2-6 0,-2-2-5 15,2 0 3-15,1-3 3 0,1 1 0 0,3-2 2 16,0 3-5-16,3-3-5 0,2 2-3 0,0 1-4 15,-3-3-1-15,-2 2 0 0,-3 1-4 16,0-2-3-16,-3 3-5 0,-2-2-6 0,-3 2-21 16,0-2-93-16,2 0-132 0,-4 0-144 0,1-1-116 15,-2-2-84-15,0 0 187 0,-6-3 416 0</inkml:trace>
  <inkml:trace contextRef="#ctx0" brushRef="#br0" timeOffset="234268.7915">2738 2536 1583 0,'0'0'201'15,"0"0"-7"-15,0 0-67 0,0 0-61 0,0 0-26 16,0 0-27-16,0 0-23 0,0 0-15 0,0 0 15 16,0 0 12-16,0 0 14 0,0 0 15 15,0 0-11-15,0 100-7 0,7-76-2 0,-1 0-2 16,4-2-4-16,-2 0-15 0,1 0-19 0,2-1-143 15,-1 2-300-15,-1-6-332 0,-5-6 5 0</inkml:trace>
  <inkml:trace contextRef="#ctx0" brushRef="#br0" timeOffset="234456.6788">2806 2257 1070 0,'0'0'199'0,"0"0"-29"0,0 0-91 16,0 0-51-16,0 0-20 0,-40-170-9 16,40 154-9-16,0 4-11 0,5 1-10 0,3 2-14 0,8-1-17 15,-2 3-58-15,7 0-86 0,2 4-94 16,1-4-156-16,-4 4 154 0,-6 0 302 0</inkml:trace>
  <inkml:trace contextRef="#ctx0" brushRef="#br0" timeOffset="234816.4476">3202 1932 296 0,'0'0'699'0,"0"0"-230"0,0 0-127 16,0 0-155-16,0 0-103 0,0 0-32 0,0 0 0 15,0 0-4-15,0 0-7 0,0 0-2 0,0 0-12 16,0 0-3-16,0 0-1 0,0 0-6 0,-74 132-6 16,69-114-1-16,3 1-3 0,-1 3 0 15,2-2 1-15,1 1-1 0,0-1-7 0,0 1-1 16,0-3-1-16,5 0-2 0,1-1 9 0,3 0 2 15,1 2 1-15,5-2 2 0,0-1-9 0,3 0 2 16,1-2 2-16,2-4-1 0,2 1 5 0,0 0-2 16,1 1-2-16,0-1 0 0,-1-1-2 15,1 1-1-15,-4 0-1 0,1 0 2 0,-1 0-3 16,-4 0 0-16,0 0 0 0,-3 2-2 0,-3 1 0 16,0-2 4-16,-4-1-2 0,-2 1 2 0,-3 0 2 15,-1 2 1-15,0 1 3 0,-4 4 0 16,-5 0-2-16,-3 3 0 0,-3 0 3 0,-3-1-3 15,-5 2 1-15,0 0-3 0,-4 0-4 0,-1 0-2 16,-3 0-2-16,1-3-5 0,0-3-12 0,2-2-18 16,5-2-21-16,4-6-31 0,4-2-38 15,5-5-68-15,4 0-224 0,3 0-255 0,2-2-259 0</inkml:trace>
  <inkml:trace contextRef="#ctx0" brushRef="#br0" timeOffset="235036.5701">3430 1956 1238 0,'0'0'364'0,"0"0"-58"0,0 0-141 16,0 0-66-16,0 0-1 0,0 0 1 0,0 0-11 15,0 0-26-15,0 0-34 0,0 0-10 0,0 0 3 16,0 0 14-16,0 0 19 0,32 56-4 16,-21-4-9-16,-1 4-12 0,3 2-15 0,-2 4-7 15,1-4-3-15,0-1-5 0,-1 0 2 0,-1-2-1 16,-2 0 2-16,-1-1-4 0,-1-1-4 15,0-1-7-15,-1-5-16 0,2-4-31 0,0-3-144 16,-1-5-178-16,1-3-187 0,-1-10-218 0,-2-8 17 0</inkml:trace>
  <inkml:trace contextRef="#ctx0" brushRef="#br0" timeOffset="235404.2508">3863 2026 389 0,'0'0'436'0,"0"0"-64"16,0 0-14-16,0 0-66 0,0 0-31 0,0 0-57 16,0 0-86-16,0 0-84 0,0 0-20 15,0 0 4-15,0 0 17 0,0 0 16 0,0 0-1 16,0 0-5-16,-49 134-8 0,36-85-9 0,0 0-8 16,2-1-4-16,-1-2 4 0,1 1 1 15,0 0 4-15,-1-5-1 0,3 0-2 0,2-5-2 0,-2-2 2 16,6-5 3-16,0-2 2 0,2-3 9 0,1-5 3 15,0-5 5-15,0-3 0 0,4-2-4 16,3-1 0-16,4-3-1 0,3-1-5 0,3 0-2 16,5-4-3-16,5-1-2 0,7 0 0 0,4-1-6 15,3-7-1-15,4-1-4 0,0-2-5 16,0 0-1-16,-3 2-3 0,-5-1-3 0,-2 2-1 16,-4 5 0-16,-2-2-1 0,-2 3-3 0,-3 2 2 15,-4 0-6-15,-2 0-2 0,-5 7-4 16,-4 3-12-16,-7 4-32 0,-2 3-72 0,-6 6-55 15,-10 4-55-15,-7 4-85 0,-7 2-138 0,-6 5-204 16,6-12-248-16,10-8 405 0</inkml:trace>
  <inkml:trace contextRef="#ctx0" brushRef="#br0" timeOffset="235684.6032">1884 4310 2949 0,'0'0'36'0,"0"0"-30"0,0 0-32 0,0 0-14 16,0 0 6-16,0 0 31 0,0 0 28 0,0 0 19 15,0 0 18-15,0 0-3 0,0 0-7 16,153-118-3-16,-78 66-7 0,12-10-5 0,13-5-5 16,9-7-4-16,8-4-2 0,5 0-2 0,3-2-1 15,2 3-11-15,-1 2-5 0,-1 1-3 0,-5 5-2 16,-2 6 4-16,-7 5-3 0,-7 5-2 15,-7 8-7-15,-10 5 2 0,-8 6-3 0,-12 6-2 16,-14 9-3-16,-9 5-45 0,-16 6-72 0,-10 5-80 16,-11 3-133-16,-7 6-19 0,-15 10-116 0,0-2-280 15,0-4-299-15</inkml:trace>
  <inkml:trace contextRef="#ctx0" brushRef="#br0" timeOffset="235934.6773">1658 4775 2575 0,'0'0'154'0,"0"0"-38"16,0 0-85-16,0 0-57 0,-113 171-6 0,128-156 18 15,12-9 19-15,8-6 21 0,14-12 19 0,14-14 8 16,16-12-2-16,12-15-2 0,12-13 5 0,18-12-7 16,10-10-5-16,11-3-5 0,8-8-9 15,6-1-5-15,4 1-8 0,4 0-5 0,-1 4-3 16,-1 6-4-16,-2 8 3 0,-2 4-4 0,-6 6 1 15,-5 7 1-15,-10 4-2 0,-7 5-1 16,-13 6-6-16,-8 9-2 0,-14 4-3 0,-7 8-17 16,-12 3-57-16,-9 5-74 0,-11 3-93 0,-8 5-208 15,-14 3-363-15,-13 4-527 0</inkml:trace>
  <inkml:trace contextRef="#ctx0" brushRef="#br0" timeOffset="236434.1539">5269 2217 2057 0,'0'0'921'0,"0"0"-883"0,0 0-11 0,0 0-16 15,0 0-3-15,0 0 16 0,0 0 9 0,0 0-5 16,0 0-6-16,0 0-8 0,0 0 0 0,0 0 5 16,0 0 8-16,69-34-4 0,-16 26-3 0,10-3-2 15,8 0-4-15,9-3-2 0,2-2-2 16,7-1-5-16,-1-2 1 0,0 0-3 0,-1 4-3 15,-8 1-3-15,-8 3-1 0,-7 2-5 0,-10 2-11 16,-5 0-69-16,-7 1-97 0,-3-2-104 16,-7 2-157-16,-9 0-292 0,-7 3-459 0</inkml:trace>
  <inkml:trace contextRef="#ctx0" brushRef="#br0" timeOffset="237039.202">7137 1419 3127 0,'0'0'10'0,"0"0"-3"0,0 0-2 16,0 0 2-16,0 0 10 0,0 0 16 0,0 0 14 16,0 0 4-16,0 0-5 0,0 0-17 15,0 0-18-15,0 0-2 0,0 0-1 0,0 0 1 16,0-63 4-16,29 52-2 0,5-1-1 0,6 1 0 15,1 2-4-15,3 1-2 0,0 1-1 0,-1 2-4 16,-4 2 3-16,-5 0-2 0,-1 1 0 0,-5 2 1 16,-2 0 1-16,-5 0-2 0,-6 0 3 15,1 0-2-15,-6 3-1 0,-1 2 2 0,-4 0-1 16,4 4 0-16,-2 2 1 0,-2 4 5 0,3 3 2 16,1 7 4-16,-4 2-2 0,2 6-1 15,1 2-5-15,-5 3-1 0,2 1 0 0,-2 1-1 16,-2 3 2-16,-1 0 0 0,1-4-2 0,0 3-3 15,3-2 0-15,-2-2-3 0,0 0-1 0,-1-1-2 16,1 1-2-16,3 1 2 0,-3-1-2 16,-1 3-3-16,1-2 1 0,1-3-11 0,-3-3-7 15,0-2-9-15,0 0-15 0,-4-5-8 0,0-2-21 16,-5 0-7-16,-2-3 3 0,-7-3 1 0,-1 1 19 16,-2-4 7-16,-4 0 3 0,-4-3 5 15,-6 1 8-15,1-1 11 0,-6-1 12 0,-1 0 8 16,0 0 8-16,-3-1 5 0,-2 2 3 0,2-1 3 15,0 2 8-15,1-3 9 0,6 1 15 16,3 0 12-16,8-2 5 0,4-2 1 0,5 0-9 0,6-3-10 16,4-1-5-16,4-3-3 0,3 2-4 0,1-2-6 15,8 0 3-15,2 0-2 0,9 0 5 16,5 0 5-16,11-3-8 0,7-3 0 0,12-5-10 16,6-1-2-16,5-2-9 0,3-1-5 0,4-1 6 15,-1 1-3-15,4-2 5 0,-2 2 1 16,-2-2-4-16,-4 3-2 0,-5 0-6 0,-8 2-6 15,-5 1-60-15,-4 1-88 0,-9-1-74 0,-3-2-96 16,-9 2-66-16,-3 1-112 0,-5 0-198 16,-8 6-186-16</inkml:trace>
  <inkml:trace contextRef="#ctx0" brushRef="#br0" timeOffset="237569.4893">8249 1852 10 0,'0'0'411'0,"0"0"30"0,0 0-65 0,-13-195-41 16,10 153-7-16,-2 5-35 0,2 10-67 0,-3 5-25 15,3 5-27-15,-1 5-10 0,-3 4-16 0,5 4-28 16,-3 2-41-16,3 2-36 0,2 0-28 0,0 0-26 16,-1 5-12-16,0 7 4 0,-2 10 7 0,-2 8 14 15,2 10 11-15,-4 6-3 0,5 5 0 16,-1 1 0-16,3 0-7 0,0 1 5 0,0-3-3 16,2 1-1-16,1-2-2 0,5-2 0 0,-1-1 0 15,-2-4-1-15,3-6 5 0,-3-3-3 0,2-4 0 16,0-6-3-16,-4-6 1 0,3-6 3 15,-3-3 0-15,-2-7 8 0,2 1 3 0,-2-2 8 16,2 0 10-16,-3 0 12 0,1-2 9 0,0-4 9 16,-1-8-2-16,0-6-19 0,0-10-15 15,0-8-17-15,0-4-7 0,-2-6 0 0,-5-1 7 16,4-1-7-16,-3-3 0 0,3 1-1 0,-2-2-5 16,2 3 1-16,2 5 1 0,-1 8-1 15,1 9 2-15,-2 7 1 0,3 10-3 0,0 6-6 16,-1 3-6-16,1 3-6 0,0 0-11 0,0 4-1 15,0 10 4-15,7 6 9 0,1 10 12 0,3 5 7 16,3 3 1-16,5 5-2 0,3-1-1 0,4-1-3 16,3-1-2-16,2-3-1 0,3-3-1 0,2-4-2 15,-1 0-4-15,3-8-2 0,-4-2 4 16,-1-6 4-16,1-3 5 0,-8-5 6 16,0-3 2-16,-7-1 0 0,-5-2 1 0,-4 0 4 0,-4-8 5 15,-4-3 5-15,-1-6 3 0,-1-4-4 16,0-5-5-16,-7-5-6 0,-1-2-2 0,-5-3-3 15,1 1-2-15,-3-4-1 0,-1-2-7 0,-2-1-5 16,4 1-11-16,-2-2-12 0,6 2-12 0,4 0-9 16,0 7-66-16,4-1-94 0,2 10-114 0,0 3-295 15,3 10-324-15,2 4-273 0</inkml:trace>
  <inkml:trace contextRef="#ctx0" brushRef="#br0" timeOffset="238070.1266">9114 1730 1479 0,'0'0'394'0,"0"0"-259"0,0 0-72 0,0 0 29 0,0 0 45 15,0 0 58-15,0 0 13 0,0 0-25 16,-40 163-28-16,34-126-44 0,1 0-38 0,2 0-14 16,3 1-15-16,0 2-14 0,1 1-5 0,7-1-6 15,1 2-5-15,2-3-2 0,0-3-4 0,1-2 0 16,3-5-1-16,-2-2 0 0,-2-3-1 15,-1-3-4-15,0-3-2 0,0-4-5 0,-3-4 0 16,-4-4 1-16,0-3 3 0,-1-3 11 0,-2 0 10 16,0-6 1-16,-4-7-6 0,0-7-13 0,-4-6-14 15,-3-5-1-15,-2-4 4 0,-2-3 5 16,0-2 7-16,-1-5 1 0,-2-3 1 0,4-2 1 16,-3-4-1-16,4-2-2 0,0-3 1 0,1 1 3 15,4 0 5-15,0 1-2 0,3 1 1 0,3 6-6 16,2 7-4-16,0 4 2 0,5 12-1 15,0 6-1-15,3 4-6 0,1 4-3 0,2 2-3 16,6 5 1-16,0 1 2 0,6 5 2 0,2 0 2 16,4 5 0-16,2 8 1 0,1 4-1 0,2 3 0 15,0 4-1-15,-3 5 0 0,0 2 0 16,-1 3 1-16,0 3-1 0,-1 2 1 0,-1 3 4 16,0 1-1-16,0-1 8 0,-4 3-7 0,-2 0 0 15,0 1 1-15,-6-2-6 0,0 0 5 16,-4-3 2-16,-5-3-3 0,-4-3-1 0,-3 1 2 0,-2-4-3 15,-8-3 1-15,-7 0 6 0,-4-3-1 16,-9 2 1-16,-3-4 2 0,-9 0-8 0,-5-4 0 16,-3-5-3-16,-1-3-18 0,-1-4-42 0,3-5-57 15,3-3-103-15,1 0-233 0,13 0-707 16,12-3-249-16</inkml:trace>
  <inkml:trace contextRef="#ctx0" brushRef="#br0" timeOffset="238468.2667">9587 2081 736 0,'0'0'305'0,"0"0"-141"0,0 0-22 16,69-182 29-16,-46 132 56 0,6-3 23 16,-1 3-3-16,0-1-46 0,-1 3-31 0,0 6-43 15,-3 1 10-15,-4 11 0 0,-2 7-13 0,-6 6-19 16,-2 6-28-16,-6 6-22 0,-3 5-18 0,-1 0-20 15,0 0-17-15,0 10-2 0,0 5 4 16,-1 10 9-16,-1 8 8 0,1 12 1 0,1 4-6 16,-3 3-6-16,2 4-2 0,0-3-2 0,1 2-2 15,0 0-2-15,0-4-5 0,4-2-8 16,0-2-12-16,3-6-31 0,0-4-124 0,1-5-133 16,-2-9-325-16,-3-7-870 0</inkml:trace>
  <inkml:trace contextRef="#ctx0" brushRef="#br0" timeOffset="238595.057">9751 1334 1999 0,'0'0'-257'16,"0"0"-245"-16,0 0-275 0,0 0 314 0</inkml:trace>
  <inkml:trace contextRef="#ctx0" brushRef="#br0" timeOffset="239296.4346">10540 1167 1387 0,'0'0'763'0,"0"0"-682"0,0 0-17 0,0 0-2 16,0 0 30-16,0 0 21 0,0 0-2 15,0 0-20-15,-119-29-25 0,119 29-22 0,0 0-18 16,0 0-16-16,0 0-16 0,0 0-13 0,3 0-5 16,1 0 13-16,-2 0 9 0,0 2 13 0,3 1 8 15,-3 0-8-15,0 0-1 0,-1 0-5 0,1 0-3 16,-2 0-3-16,0 3-3 0,0 1 3 0,0 1 3 16,0 4 2-16,0 5 2 0,0 2 0 15,-2 4-1-15,1 6 0 0,1 5 2 0,0 6-2 16,0 5-1-16,1 5-1 0,4 5 2 0,-1 5-2 15,3 3 5-15,-3 3-3 0,4-1-1 0,-1-1 2 16,-2-1-4-16,2-4 1 0,-4-1 0 16,1-5 0-16,0-4 1 0,-3-4-1 0,-1-9-1 15,0-3 2-15,0-6 1 0,0-5-1 0,-2-5 1 16,-1-6 1-16,0-4 0 0,2-2 9 16,0-5 9-16,0 0 7 0,0 0 12 0,-4 0 17 15,0-6-5-15,-3-3-6 0,-3-7-14 0,-4-4-19 16,1-4-5-16,-3-7-2 0,3-2 0 0,-2-5-4 15,2-2 3-15,1-4 4 0,2-3 1 16,1-3 0-16,1 0-5 0,2-5-6 0,5-3 0 16,0-1-1-16,1-1-1 0,1-1-1 0,0 1-9 15,4 4 4-15,6 4-7 0,4 8-5 0,1 5-1 16,5 7-4-16,2 6 3 0,5 4 7 0,4 5-2 16,3 3-3-16,5 4-2 0,3 4-5 15,3 5 3-15,1 1 2 0,-1 4 4 0,-1 9-7 16,-2 1-31-16,-6 5-27 0,-5 4-20 0,-4 2-12 15,-8 4 0-15,-6 2-10 0,-7-1 9 0,-6 4 22 16,-4 1 36-16,-11 4 44 0,-4-1 17 16,-4 5 2-16,-7 0-3 0,-3 0-2 0,-4 1-6 15,-2 0 3-15,-1-2 2 0,3-1 7 0,0-3 5 16,4-3 0-16,5-1 7 0,5-2 10 0,5-2 8 16,3 0 2-16,7-4-4 0,2-2-13 15,6-4-1-15,0 1 7 0,10-5 9 0,4 1 7 16,6-2-8-16,6 1-5 0,6-1-11 0,7-5-10 15,3-5 4-15,7 0-7 0,2-5-4 0,-1 0 2 16,3 0-19-16,-2-8-81 0,-1-1-90 16,1-3-193-16,-14 3-426 0,-13 3-500 0</inkml:trace>
  <inkml:trace contextRef="#ctx0" brushRef="#br0" timeOffset="239571.1882">11651 1315 2002 0,'0'0'716'16,"0"0"-583"-16,0 0-29 0,0 0-14 0,0 0-1 16,0 0-4-16,0 0-25 0,0 0-20 0,0 0-7 15,-124-85-3-15,98 93-2 0,0 5-2 0,-4 7-1 16,-2 7-3-16,-2 4-3 0,2 10-1 0,1 4 2 16,-1 7 1-16,6 1-3 0,0 4-5 0,4 1-6 15,3 1-3-15,4-3-5 0,6-1 0 16,4 0-1-16,5-2-3 0,0-2 2 0,13-3 4 15,6-1-1-15,4-3 1 0,6-4 2 0,6-3-7 16,5-6 2-16,3-3 0 0,2-7-6 16,4-4-9-16,0-3-19 0,-1-5-28 0,-1-4-50 15,-1-2-90-15,-1-3-69 0,-5 0-141 0,-10-3-372 16,-11-1-625-16</inkml:trace>
  <inkml:trace contextRef="#ctx0" brushRef="#br0" timeOffset="239802.8296">11207 1988 2746 0,'0'0'33'16,"0"0"-32"-16,0 0-34 0,0 0 19 0,0 0 34 15,0 0-7-15,153-58 1 0,-100 38-6 0,3-2-9 16,4-1-9-16,4 1-60 0,5-3-188 0,-2 0-287 16,-17 6-515-16,-15 6 216 0</inkml:trace>
  <inkml:trace contextRef="#ctx0" brushRef="#br0" timeOffset="240319.738">12138 1411 2801 0,'0'0'183'0,"0"0"-107"15,0 0-41-15,0 0-9 0,0 0 6 0,0 0 14 16,0 0-2-16,0 0 3 0,0 0 4 0,0 0 2 16,0 0-1-16,0 0-7 0,0 0-4 0,97-113-5 15,-88 105-2-15,-2 0 2 0,-1 3 2 0,-2 2 1 16,-3 0 4-16,-1 3-1 0,0 0 2 15,0 0 2-15,0 0-3 0,0 0-5 0,-1 0-8 16,1 0-7-16,-1 0-7 0,-2 0-4 0,2 0-4 16,-1 0-4-16,1 0-2 0,0 0-2 15,1 0 1-15,0 0-2 0,0 0 1 0,0 0-1 16,0 0 0-16,0 0-2 0,0 0-1 0,0 0 0 16,0 0-4-16,1 0 0 0,-1 0 2 0,1 0-2 15,-1 0 3-15,0 0 0 0,0 0 1 16,0 0 2-16,0 0 0 0,0 0-1 0,0 2-3 15,0-2-3-15,0 1-1 0,0 1-5 0,-2 3 1 16,-2 2 8-16,-4 7 4 0,-4 6 4 0,-3 8 5 16,-3 6-5-16,-3 5 1 0,-3 6 4 15,-2 2-2-15,1 1 0 0,-1 3-1 0,1-4-4 16,5-1 0-16,-1-1 2 0,3-2 0 0,6-6-2 16,1-4 1-16,2-2-5 0,5-3 5 0,3-2 2 15,1 0-2-15,4-3 5 0,3 0-8 0,6-2 1 16,0 0 1-16,7-1 2 0,4-4-1 0,3-1 0 15,6-2 0-15,1-5-6 0,5-2 0 16,0-5-1-16,2-1-11 0,-1 0-6 0,-3 0-23 16,-1-6-31-16,-2-2-45 0,-3-2-91 0,-1-6-112 15,-4 0-159-15,-8 2-413 0,-8 3-564 0</inkml:trace>
  <inkml:trace contextRef="#ctx0" brushRef="#br0" timeOffset="240682.5214">12606 1478 3174 0,'0'0'171'0,"0"0"-41"16,0 0-31-16,0 0 6 0,0 0 6 15,0 0-16-15,0 0-30 0,0 0-24 0,0 0-18 0,0 0-14 16,0 0-5-16,0 0-6 0,0 0 0 16,0 0 2-16,81-77 4 0,-50 63-4 0,1 1-2 15,2 1-2-15,0 0-5 0,-2-1 5 16,-3 2 1-16,-4 3 1 0,-2-2 4 0,-7 1-2 15,-2 3 2-15,-6 1-1 0,-2 4 1 0,-5-1 0 16,-1 2 4-16,0 0-2 0,0 0 4 0,-1 0-5 16,-2 0-1-16,0 0 0 0,1 3 1 0,1-1-2 15,-2 3-6-15,-1 5 4 0,2 7 1 0,-5 9 15 16,2 8 9-16,-3 7-3 0,2 4-21 16,1 1 0-16,0 1 0 0,1 3 0 0,3-3 0 15,1 1 0-15,0-1 0 0,0-2 0 0,2-2 0 16,4-2 0-16,-2-1 0 0,3-2 0 15,-2 3 0-15,1-5 0 0,0-2 0 0,1-4 0 16,0-3 0-16,-1-2 0 0,-1-1 0 0,2 0-39 16,-1 1-65-16,1-5-64 0,-2-2-169 15,0-4-471-15,-4-6-1086 0</inkml:trace>
  <inkml:trace contextRef="#ctx0" brushRef="#br0" timeOffset="242104.1521">6439 3246 2481 0,'0'0'31'0,"0"0"-18"15,0 0-15-15,0 0-32 0,0 0-57 0,0 0-118 16,0 0 4-16,0 0 28 0,0 0 52 16,0 0 124-16,0 0-2 0,0 0 8 0,121-103 12 15,-67 107 5-15,11 2 4 0,7-2 1 0,11 1 2 16,11-2 4-16,13 0 10 0,9-1 5 0,14-1 0 15,12-1 6-15,10 0 0 0,10 0-2 16,10-6 5-16,10-4-8 0,4-2-5 0,7-4-6 16,2 1-6-16,5-3 1 0,1 2-1 0,-2-2 1 15,0 1-1-15,-4-2 5 0,-2 0-3 16,-3 2 2-16,-5-1-4 0,-3 0-12 0,-5 1-4 16,-5 1-4-16,-5-2-3 0,-9 3 3 0,-5-2-2 15,-7-1-4-15,-8 3 4 0,-7-1-6 0,-11 2 3 16,-8 0-1-16,-12 2 1 0,-12 2 1 15,-9 0-1-15,-14 1 3 0,-13 0 1 0,-11 3 5 16,-17 1-3-16,-8 2 5 0,-12 1 32 0,-4 1 10 16,-12-2-1-16,-9-2-16 0,-11-1-45 0,-17 0-20 15,-13 1-2-15,-15 3-4 0,-15 2-28 0,-15 0-42 16,-14 3-55-16,-15 7-78 0,-11 2-119 16,-14 2-190-16,38-3-244 0,37-2 33 0</inkml:trace>
  <inkml:trace contextRef="#ctx0" brushRef="#br0" timeOffset="242453.2063">6194 3511 2495 0,'0'0'52'16,"0"0"-26"-16,0 0-6 0,-132-11-36 0,132 11-32 15,10 0 1-15,20 3 4 0,19 0 30 0,15-3 34 16,20 0-5-16,22-9 3 0,15-10 8 15,17-2-2-15,22-5 15 0,12-5 5 0,20-1-2 16,13-2 2-16,14 1 11 0,9 0 8 0,11 2 7 16,5 4 5-16,4 2-17 0,6 3-10 0,1 8-11 15,2 1-6-15,-3 6 0 0,0 2-1 0,-6 5-5 16,-7 0-2-16,-6 0-3 0,-5 1-2 0,-11 6 0 16,-9-1 1-16,-10 0 0 0,-12 0 0 15,-10-1 3-15,-13 0-3 0,-9-2-1 0,-13 1 1 16,-12-4-1-16,-15 0-1 0,-14 0-2 0,-12 0 0 15,-13 0-2-15,-14-2 1 0,-10-3-3 0,-16 1 0 16,-11 0-2-16,-10-1-2 0,-8 4 5 16,-5-1-1-16,-3-1 2 0,-6-2-10 0,-1-4-27 15,-6-6-40-15,-5-4-37 0,-7 0-61 0,-6-5-102 16,2 9-207-16,9 4-796 0</inkml:trace>
  <inkml:trace contextRef="#ctx0" brushRef="#br0" timeOffset="243087.0746">15002 1681 1639 0,'0'0'37'0,"0"0"-12"16,0 0 3-16,-138-28 37 0,106 24 33 0,-1-1 25 16,2 2 7-16,3 0-19 0,1 0-7 15,5 0-8-15,8 2-7 0,2 1-8 0,5 0-13 16,6 0-21-16,1 0-22 0,0 0-31 0,2 0-27 15,6 0-4-15,1 0 15 0,4 0 18 0,7 0 20 16,4 0 11-16,13 0-10 0,4-3 1 0,10-5-4 16,1-1-6-16,8-2 1 0,1-3-2 15,2 3 0-15,0-1-5 0,-5 2-9 0,-1 2-22 16,-5 0-26-16,-8 2-100 0,1 0-310 0,-19 3-472 16,-7 0-204-16</inkml:trace>
  <inkml:trace contextRef="#ctx0" brushRef="#br0" timeOffset="243403.028">15616 1221 1741 0,'0'0'261'0,"0"0"-147"0,0 0-57 0,0 0-11 16,0 0 21-16,0 0 16 0,0 0 5 0,0 0-13 16,0 0-16-16,0 0-12 0,0 0-7 0,0 0-3 15,0 0 1-15,36-39 2 0,-20 33 1 16,3 1 2-16,1-2 0 0,2 1 6 0,1 0-1 15,-1 0 2-15,-1 0 0 0,-1 1-6 0,-6 2-5 16,1 1-7-16,-5 2-7 0,-6 0-6 0,-2 0-1 16,-2 0-3-16,0 0-3 0,0 3-3 0,0 5 10 15,0 4 13-15,0 7 9 0,0 5 6 16,0 9-12-16,0 3-12 0,0 9-6 0,0 2-4 16,-1 5-4-16,0 6-1 0,0 0-4 0,1 1-2 15,0 3-1-15,0-2 0 0,0 1-5 16,1-2-4-16,2-1-2 0,2-3-4 0,-3 1-8 15,4-5-12-15,-1-2-42 0,0-4-89 0,-1-5-95 16,-2-11-312-16,2-10-770 0</inkml:trace>
  <inkml:trace contextRef="#ctx0" brushRef="#br0" timeOffset="243703.1858">16437 1249 1218 0,'0'0'955'0,"0"0"-804"16,0 0-38-16,0 0-24 0,0 0 4 0,0 0-4 15,0 0-22-15,0 0-20 0,0 0-20 16,0 0-7-16,0 0-1 0,-136 32 4 0,113 5 1 16,1 7 1-16,2 5-5 0,1 5-7 0,3 3-2 15,0-1-7-15,3 4 3 0,3-1 2 0,0-3 4 16,6 1 0-16,1-7-6 0,3 0 1 15,5-6-4-15,4-2 2 0,1-4 1 0,2-2-6 16,1-8-2-16,-1-1-1 0,5-6 5 0,-2-4 1 16,2-2-1-16,0-4 2 0,3-3-5 15,1-2-8-15,0-6-17 0,2 0-68 0,3-5-101 16,-3-7-254-16,-6 3-654 0,-5 1-123 0</inkml:trace>
  <inkml:trace contextRef="#ctx0" brushRef="#br0" timeOffset="244184.3203">16216 1905 1834 0,'0'0'172'0,"0"0"-133"0,0 0-29 16,0 0 19-16,0 0 7 0,0 0 34 16,0 0 5-16,0 0-20 0,0 0 2 0,0 0-28 15,0 0-5-15,134-87 1 0,-100 68-6 0,-1 0-5 16,4-1-1-16,-3-2-4 0,4 0 2 15,-4 0-1-15,0-2 6 0,-1 0 6 0,-3-2 8 16,-2 0 10-16,-1-2 9 0,-5 2 12 0,3 0 8 16,-5 3 3-16,-6 3 9 0,-3 3 7 0,-2 5 3 15,-7 3 0-15,0 2-13 0,-2 1-12 0,0 3-13 16,0 1-10-16,-4 1-6 0,1 1-16 16,-3 0-14-16,-2 0-10 0,1 0-3 0,-3 5 0 15,-5 5 3-15,3 3 1 0,-3 5 0 16,0 2 1-16,1 5 1 0,-1-1 1 0,5 1-5 15,3-1-2-15,1 0-4 0,5-3-2 0,1 0 1 16,0 1 2-16,7-2 1 0,4 0 5 0,2 0 0 16,3-2 1-16,5 1 1 0,2-4 0 0,2 0 2 15,4-3-1-15,0 1-1 0,0-1 0 0,-2-1 0 16,-1 0 4-16,-4-3 2 0,2 3-2 16,-7 0 1-16,1 0-5 0,-4 1-1 0,-2 1-2 15,-7-1-1-15,1 1-2 0,-4 0-1 0,-2-1-5 16,-1 1-6-16,-6 1 1 0,-3-1-4 0,-1 2 6 15,-5-1 6-15,-2-1-1 0,-2 1 1 16,-3-2-6-16,-1 0-30 0,-1-3-79 0,0-3-74 16,1-1-98-16,0-4-129 0,3-1-164 0,7 0-227 15,5 0 12-15</inkml:trace>
  <inkml:trace contextRef="#ctx0" brushRef="#br0" timeOffset="244504.1839">17042 1446 2875 0,'0'0'166'16,"0"0"-41"-16,0 0-2 0,0 0 2 0,0 0 0 15,0 0-23-15,0 0-27 0,0 0-17 0,0 0-12 16,0 0-15-16,0 0-7 0,145-145-6 16,-113 137-7-16,2 2 1 0,3 1-5 0,0 4 0 15,-2-1-4-15,-4 2 1 0,-2 0-1 0,-5 3-2 16,-5 3 5-16,0 1-8 0,-8-1 0 0,-1 1-1 15,-1 1-6-15,-5-2 4 0,0 1 0 0,-3 3 0 16,-1-1 3-16,0 3-2 0,0 5 2 16,-2 4 3-16,-5 3-1 0,-4 8 5 0,-1 5 0 15,-5 6-1-15,0 4 1 0,-3 4-3 0,0 3-3 16,-1 1 0-16,0 2 0 0,-1 0-5 16,6 0-2-16,-1-2-8 0,4-2-10 0,3 0-19 15,2-4-27-15,3-4-34 0,5-1-78 0,0-5-134 16,3-9-637-16,0-13-852 0</inkml:trace>
  <inkml:trace contextRef="#ctx0" brushRef="#br0" timeOffset="250519.8898">4236 5215 592 0,'0'0'505'0,"0"0"-221"0,0 0-50 0,0 0-32 15,0 0-6-15,0 0-14 0,0 0-21 0,0 0-19 16,0 0-24-16,0 0-18 0,0 0-12 16,0 0-11-16,-26-10-4 0,26 10-7 0,0 0-8 15,0 0-7-15,0 0-15 0,0 0-10 0,3 0-11 16,-2 0 0-16,5 2 5 0,3 1 6 0,5 2 7 16,3-2-4-16,6 1-7 0,3-1-2 15,4-2-7-15,4 1-1 0,1-2 1 0,4 0-2 16,1 0-1-16,0 0-7 0,-3 0 3 0,0 0-2 15,1 0 2-15,-1 0 9 0,-3-2-11 16,0 1 2-16,-1-2-1 0,-5-1-1 0,-1 1 0 16,-4 1 3-16,-3-1-4 0,-1 0-2 0,-4 0 3 15,-1 1-1-15,-4 1 2 0,-5-1 0 0,1 2-1 16,-6 0 1-16,0 0 0 0,0 0 0 0,0 0 4 16,0 0 3-16,-4 0 1 0,2 0 3 15,0 0-8-15,1 0-6 0,0 0-8 0,-2 0-13 0,-1 2-25 16,1-2-29-16,0 0-32 0,-1 0-50 15,2 1-49-15,1 1-110 0,0-2-402 0,1 1-690 0</inkml:trace>
  <inkml:trace contextRef="#ctx0" brushRef="#br0" timeOffset="347335.1465">6477 4760 0 0,'0'0'21'0,"0"0"118"16,0 0-30-16,0 0-17 0,0 0 27 0,0 0 45 16,0 0 27-16,0 0 11 0,0 0-25 15,2-161-33-15,-2 147-14 0,-1 2 4 0,-2-1 15 0,-3 1-4 16,2 3-12-16,-4-1-18 0,-1 2-22 16,-1 0-6-16,1 2-7 0,-3 0-13 0,2 1-15 15,-2 2-21-15,-4 1-16 0,3 2-9 16,-7 0-2-16,1 0 3 0,-1 8 1 0,-1 3 5 15,0 3-2-15,-1 4-4 0,-4 3-5 0,3 4 3 16,0 5-3-16,1 5 4 0,-2 3 3 0,3 3-1 16,2 8 3-16,-1-1-2 0,4 3-1 15,0-2-1-15,5 2-2 0,0-2-1 0,3-2-2 16,5-2 1-16,3-3-2 0,0-1 0 0,3-5 0 16,7-2-2-16,6-2-1 0,1-3-1 0,4-2 0 15,4-3 1-15,1-2 0 0,5-5 3 16,4-3 0-16,5-6-4 0,4-2-5 0,3-4-8 15,2-2-5-15,-3-5-6 0,4-5-9 0,0-5-9 16,0-2-3-16,-1-5-3 0,-6-1 10 16,1-1 12-16,-2-3-1 0,-4 2 12 0,-1-5 7 15,-3 1-1-15,-2-1-10 0,-3 0-28 0,-2 0-100 16,-3-3-114-16,0 2-61 0,-8 3-33 0,1-3 54 16,-6 3 103-16,0 1 77 0,-2 0 65 0,-4 3 51 15,0 2 26-15,-2 1 29 0,1 1 35 16,-3 2 65-16,-1 1 72 0,0 1 56 0,0 2 33 15,0 0-20-15,-3 0-48 0,-1 0-56 0,1 1-43 16,-4 1-19-16,3 1-12 0,-4 2-8 0,-1 1-11 16,0 1-17-16,0 1-12 0,-2 1-14 0,0 0-8 15,1 2-2-15,-2 2-6 0,0 1-5 16,-1 0-11-16,0 3-11 0,1 5-7 0,-3 4 2 16,1 6-2-16,0 5 1 0,-1 5 2 0,2 7-1 15,1 2 2-15,0 4 1 0,0 0-1 16,4 0-3-16,0 0 1 0,1 1 0 0,4-1 0 15,2-1 2-15,1-4-3 0,1-2 0 0,5-4 1 16,6-5-4-16,0-3-4 0,2-2-2 0,4-5-4 16,2-1 1-16,1-5 6 0,1-2-1 15,5-4 0-15,2-3-3 0,1 0-1 0,-3-5 2 16,1-6 5-16,-1-1 5 0,-5-3 6 0,-2-4 3 16,-5 1-1-16,0-1 2 0,-6 0 2 0,-4-1 1 15,1-5 1-15,-4-2-1 0,-2-3-5 0,0-2-1 16,0 0-2-16,-5 1-1 0,-2 4 0 15,-1 0 0-15,0 4-2 0,-1 5 0 0,-2 3-8 16,1 2-3-16,2 4-14 0,-1 3-18 0,0 3-33 16,2 1-52-16,-1 2-17 0,2 0-52 0,0 3-99 15,3 5-96-15,-2 1-126 0,3 4-75 0,2-4-32 16,0-3 468-16</inkml:trace>
  <inkml:trace contextRef="#ctx0" brushRef="#br0" timeOffset="348064.1011">7188 4909 0 0,'0'0'253'0,"0"0"261"0,0 0-104 0,0 0-63 16,0 0-73-16,0 0-69 0,0 0-40 15,0 0-28-15,0 0-17 0,0 0-15 0,0 0-12 16,0 0-6-16,0 0-9 0,58-122-13 0,-58 122-16 16,0 2-26-16,0 3-27 0,0 4 2 0,0 5 5 15,0 8 16-15,0 8 13 0,0 6-7 0,-4 3-3 16,3 4-6-16,0 0-6 0,0 1-3 15,1-2-2-15,0-2-3 0,0-3-1 0,0-2 5 16,0-3-2-16,1-1 1 0,0-4 1 0,1-2-4 16,2-1 2-16,-1-7-2 0,-3-3 1 0,2-1 1 15,0-7-3-15,-2-1 1 0,3-4 4 16,-3-1 3-16,0 0 10 0,1 0 8 0,-1 0 9 16,0 0 10-16,0-3 14 0,1-2 9 0,-1-1-1 15,0-6-10-15,0-5-26 0,0-3-16 0,-5-6-10 16,2 0-5-16,1-3 1 0,-1-4 0 0,-3 2 0 15,3-4-1-15,-3-2 0 0,3 1 0 16,-5-1-1-16,5 2 1 0,-4 2 1 0,4 8-2 16,-2 1 3-16,3 9-3 0,-1 2 0 0,2 6 2 15,-2 2-6-15,3 3 2 0,0 2-10 16,0 0-7-16,0 0-7 0,0 2 2 0,6 3 7 16,-2 1 6-16,3 0 9 0,3 3 0 0,2 1 2 15,2-1 1-15,0 2-1 0,-1-3 1 0,4 1 1 16,-4-2 0-16,5-1 2 0,-5-1-2 15,3-2 2-15,-3-2 1 0,-1-1-2 0,4 0 3 16,-4-1-2-16,1-5 0 0,2-2 0 0,-2-1-1 16,0-3-1-16,2-2 0 0,-3-2 0 0,1-1 0 15,2 0 4-15,-4-4 0 0,1 0 0 0,-2-3 1 16,0 2-2-16,0-1 0 0,-2-1-2 16,-1 0 1-16,-1 3-2 0,3-1 2 0,-5 5 1 15,3 2 0-15,-5 4 0 0,2 4 1 0,-2 2 0 16,-2 5 3-16,0 0-3 0,0 0-3 0,0 0-8 15,0 8-9-15,0 3 8 0,0 6 4 16,2 8 11-16,-1 8 8 0,5 5-3 0,-4 4-2 16,0 2-3-16,1 0 1 0,3 4-3 0,-4-1 2 15,4 5 2-15,-2-4-2 0,4 1-2 0,-1-4-4 16,-2-2 1-16,3-3 1 0,-1-2-1 16,0-1 2-16,1 0-1 0,0 0-4 0,-1-5 2 15,-1-1-3-15,1-4 1 0,-3-2-3 0,2-5 1 16,-2-2-6-16,2-4-7 0,-3-4-8 15,0-2-26-15,1-3-43 0,-2-2-72 0,-1-3-66 16,-1 0-38-16,0-2-10 0,0-5-24 0,0-7-111 16,0-4-116-16,2-5-86 0,2-5-15 0,-2-4 518 15,0 7 111-15,-2 8 0 0</inkml:trace>
  <inkml:trace contextRef="#ctx0" brushRef="#br0" timeOffset="348643.1274">7912 4706 439 0,'0'0'859'0,"0"0"-368"15,0 0-223-15,0 0-106 0,0 0-39 0,0 0-24 16,0 0-15-16,0 0-14 0,0 0-10 16,0 0-7-16,0 0-11 0,0 0-14 0,0 0 1 15,15 12 10-15,-11 1 14 0,-2 7 16 0,4 6 2 16,-2 5-8-16,1 5-9 0,-2 4-5 0,-1 5-14 15,2 4-8-15,-2 2-5 0,1-1-10 16,-3 1 1-16,2-2 3 0,2-3-4 0,-2-1 1 16,0-3-2-16,1 0-4 0,3-5 1 0,-3 0-1 15,3-5-1-15,-2-5-2 0,3 0 2 0,-3-6 0 16,3-4 2-16,-1-3-1 0,-2-3 1 0,4-4 1 16,-5-2-1-16,-1-2 2 0,2-3 2 0,-4 0 3 15,0 0 6-15,0 0 4 0,0 0-1 16,0 0 2-16,0-6 9 0,-3-3 0 0,0-5-5 15,0-7-6-15,-5-4-20 0,-1-5-4 0,-1-4 0 16,0-2 0-16,-2-6 2 0,0 1-2 16,-3-3-2-16,3-4 4 0,-1-3-4 0,2-4 2 15,0-2 1-15,0-1-4 0,3 0 3 0,1 0-1 16,3 3-2-16,1 6-2 0,3 5 3 0,0 5 0 16,3 7-1-16,2 3 2 0,4 4-8 15,2 1-2-15,5 0 0 0,4-1 0 0,2 2 0 16,6 2-1-16,-1 2 0 0,7 3-4 0,-3 6 9 15,1 2 3-15,-1 5-2 0,0 3 3 16,-1 0-6-16,-2 9 0 0,-3 3 3 0,3 6-3 16,-5 2 5-16,-2 2 3 0,1 1-2 0,-3 2 2 15,-3 1-3-15,-4 0-3 0,-4-1-1 0,-5 1 0 16,-3-3 2-16,-1 2 2 0,-9-1 3 16,-4 2 0-16,-5 0-1 0,-7-3 2 0,-3 2 1 15,-4-1-2-15,-7 0 2 0,-1 0-3 0,-7-1-6 16,1 2-26-16,-2-3-57 0,0 0-79 0,4-3-106 15,1-4-199-15,16-5-442 0,8-5-607 0</inkml:trace>
  <inkml:trace contextRef="#ctx0" brushRef="#br0" timeOffset="349395.0994">5747 6169 1228 0,'0'0'927'0,"0"0"-803"0,0 0-90 16,0 0-34-16,0 0-6 0,0 0-12 0,0 0-3 15,0 0 8-15,0 0 13 0,0 0 24 0,0 0 25 16,0 0 3-16,-24 37 2 0,58-42 1 0,7-1-1 16,10-3 9-16,9-2 13 0,9-1 10 0,7-4 5 15,11 1-3-15,7-3-9 0,10-1-13 0,10 1-13 16,3-1-12-16,7 1-11 0,7 0-5 15,1 0-5-15,1 5-2 0,4-1 0 0,-5 2-4 16,-6 1-1-16,-2 2-1 0,-4-1-3 0,-7 3-1 16,-5-1-1-16,-7 2-2 0,-10 1-1 0,-7 2-2 15,-6 0 0-15,-11 1-4 0,-6 0 1 16,-7 0-1-16,-10 1 0 0,-7-1-1 0,-10-1-2 16,-7 2 0-16,-6 1-5 0,-10 0-3 0,-4 0-33 15,0 0-16-15,-10 0 5 0,-9 3-12 16,-5 1-8-16,-14 2-27 0,-5 2-58 0,-13 1-66 15,-8 2-103-15,-8 1-218 0,12-2-243 0,18-4-61 0</inkml:trace>
  <inkml:trace contextRef="#ctx0" brushRef="#br0" timeOffset="349718.9614">6286 6324 1027 0,'0'0'422'0,"-128"39"-223"0,61-15-142 15,5-3-40-15,11-2-3 0,12-4 22 16,8-3 49-16,7-4 39 0,10-2 25 0,7-3-2 15,7-3-38-15,0 0-28 0,12 0-27 0,5 0-8 16,10 0 3-16,9-5 4 0,10-2 16 0,7-3 1 16,11-2 4-16,7-1 1 0,10-1-8 0,6-3-6 15,10-2-12-15,4 3-8 0,6-4-4 0,9 0-2 16,2-1 0-16,4 2-1 0,2 0-4 16,4 1-1-16,-4-1-4 0,4 5-3 0,-5-2-2 15,-1 2-3-15,-6 2-1 0,1-1 0 0,-6 4 0 16,-6 0 1-16,-3 0-2 0,-4 1-3 15,-6 2-2-15,-8 2 0 0,-3-1-4 0,-9 2-2 16,-4-2-2-16,-7 2-2 0,-7 0 1 0,-4 0 0 16,-10 0 1-16,-7 0-4 0,-4 0 0 15,-9-1 0-15,-3 0-3 0,-7-1 1 0,-5 1-5 16,-4-2-41-16,-1-3-46 0,0-7-74 0,-6 1-109 16,-5-5-209-16,2 4-544 0,1 6-416 0</inkml:trace>
  <inkml:trace contextRef="#ctx0" brushRef="#br0" timeOffset="350910.3147">9182 5061 1265 0,'0'0'450'0,"0"0"-292"16,0 0-108-16,0 0-30 0,0 0-4 0,0 0 9 15,0 0 15-15,148-36 9 0,-114 22 5 0,7-1-4 16,6 0-15-16,1-2-10 0,6-1-12 0,0 1-10 15,4 1-10-15,-3 1-15 0,5 1-23 16,-6 3-49-16,1 1-136 0,-16 2-573 0,-15 2-249 0</inkml:trace>
  <inkml:trace contextRef="#ctx0" brushRef="#br0" timeOffset="351325.0782">10257 4596 3313 0,'0'0'27'0,"0"0"-32"0,0 0-38 0,0 0-22 16,0 0-12-16,0 0 1 0,0 0 21 16,0 0 34-16,0 0 18 0,0 0 15 0,0 0 6 15,0 0-8-15,0 0 1 0,112-81-1 0,-70 64-3 16,5-1 2-16,3 1-5 0,2 1 0 0,2-1 1 15,-5 3-5-15,-1 2 3 0,-7 1-2 0,-5 2 2 16,-5 2 0-16,-5 0 2 0,-6 3 2 16,-7 1 0-16,-3 1 7 0,-6 1 4 0,-1 1 4 15,-3 0 3-15,0 0-1 0,0 0 0 0,0 0-6 16,0 0-8-16,-3 3-8 0,0 3 2 16,3 5 2-16,-4 7 4 0,0 6 8 0,1 8-7 15,-1 5-2-15,-2 8 1 0,4 1-6 0,-3 6 1 16,2 1 0-16,-2 5-1 0,1 3-1 0,2-1-1 15,0-1-3-15,1 3 0 0,0-2 1 16,1-2 0-16,0-4-1 0,2-2-1 0,3-4-2 16,3-3-7-16,-1-3-5 0,0-2-13 0,-1-1-25 15,2-6-78-15,-2-2-113 0,-2-5-291 0,-3-6-543 16,0-9-172-16</inkml:trace>
  <inkml:trace contextRef="#ctx0" brushRef="#br0" timeOffset="352098.0431">10427 5630 3216 0,'0'0'88'0,"0"0"-73"0,0 0-59 0,0 0-17 16,0 0-4-16,0 0 10 0,0 0 22 0,0 0 20 16,0 0 13-16,0 0 13 0,0 0 1 15,0 0-2-15,0 0-1 0,0 0-4 0,144-103-3 16,-98 85-4-16,2-4-2 0,5-1-5 0,1-1-4 15,0 1-3-15,-2-3 0 0,1 3 3 0,-1 0 0 16,-3-2-2-16,0 0-9 0,-5 1-9 16,-2-2-16-16,-4-2-45 0,-5 1-28 0,-3-3-12 15,-4-1 17-15,-6-4 44 0,-1-1 42 0,-5-3 21 16,-3-3 11-16,-2-2 12 0,-5-2 5 0,-2 0 4 16,-2 0 9-16,0-1 8 0,0 5 15 15,-1 6 14-15,-3 5 19 0,0 6 19 0,0 9 0 16,1 5-4-16,-2 3-19 0,0 2-22 0,2 4-14 15,1 1-12-15,1 1-11 0,1 0-8 0,0 0-8 16,0 0-10-16,0 3-6 0,0 4-9 16,-2 7 8-16,0 9 4 0,-1 11 6 0,-3 6 8 15,2 6-4-15,1 6-2 0,-2-2 1 0,5 6-2 16,0-1-2-16,0 0 3 0,0 1-4 0,0-7 1 16,1-3-1-16,3-6 0 0,-2-4 1 0,0-1 0 15,0-7 1-15,-1-1 0 0,2-6 2 16,-2-4-3-16,0-4 1 0,0-3 0 0,0-4-1 15,-1-4 4-15,0-1 3 0,0-1 5 0,0 0 7 16,0 0 3-16,0-3 3 0,0-5 6 16,0-3-9-16,0-5-2 0,0-7-8 0,-2-4-10 15,-2-1 0-15,2-3 0 0,-2-3-1 0,-2 0 0 16,2-4 3-16,1-3-6 0,-1-2 1 0,0-2 1 16,1 2-2-16,1 5 3 0,1 4 0 15,-1 8-1-15,2 7-2 0,0 5-1 0,0 9-3 16,0 2-5-16,0 3-7 0,0 0-10 0,2 0-3 15,3 4 5-15,0 5 8 0,5 3 11 0,2 5 4 16,2 2 0-16,2 3 4 0,3-1-2 16,0 0 0-16,3 1 0 0,-1-3-2 0,0-2 0 15,1 1-2-15,2-5 0 0,-1-2-1 0,0-3 2 16,3-2 4-16,-2-5 2 0,-1-1 2 0,-2 0 3 16,-4-1 0-16,-3-6 5 0,-2-3 3 0,-4-2 6 15,-3-1 3-15,-2-2 1 0,1-4 2 16,-3 0-7-16,-1-4-3 0,0-1-6 0,0-1-2 15,0-3-2-15,-3 0-3 0,-2-2-2 0,0-4-7 16,0-3 3-16,-4 0 2 0,4 1-4 16,0-2 4-16,2 5-7 0,0 4-7 0,0 4-2 15,2 9-10-15,1 2-9 0,0 6-17 0,0 3-54 16,0 5-69-16,5 0-53 0,1 2-45 0,4 7-72 16,5 0-283-16,-4 0-331 0,-2-3 97 0</inkml:trace>
  <inkml:trace contextRef="#ctx0" brushRef="#br0" timeOffset="352537.1269">12203 4677 3102 0,'0'0'99'0,"0"0"-66"0,0 0-22 0,0 0-5 16,0 0 2-16,0 0 0 0,0 0-3 0,0 0-1 15,0 0 3-15,0 0 5 0,0 0-2 16,0 0 6-16,-114 170-1 0,103-133 0 0,2 1 2 15,4 1-5-15,0 1-2 0,1-2-4 0,4-1 1 16,0-3-5-16,0-4 0 0,4 0-2 0,2-4-4 16,-1-4 2-16,3-1 0 0,-1-3-1 15,1-2 4-15,-2-4 2 0,0-2 0 0,-2-4 1 16,-2-1 1-16,0-3 6 0,-2-2 8 0,0 0 10 16,0 0 5-16,0-2 11 0,-3-3 16 0,-1-4-7 15,-3-3-5-15,-5-6-18 0,-2-2-16 16,-1-5 7-16,-4-1 2 0,0-3 9 0,1-3 1 15,-3-4-8-15,1-2-1 0,1-3-5 0,2-4-5 16,0 0-1-16,2 1 2 0,4-3-1 16,2-1-1-16,1-4-3 0,5 1-4 0,3 0-3 15,0 1-3-15,5 0-4 0,8 5 2 0,0-1-5 16,5 3-2-16,1 3 0 0,4 3-5 0,1 5 6 16,4-1 0-16,1 2-4 0,3 3-2 0,1 1-8 15,2 3-6-15,1 1-5 0,-1 6-3 0,0 3-9 16,-1 3-2-16,-1 5-8 0,-3 3-22 15,-3 3-30-15,-1 2-50 0,-2 8-71 0,-5 7-88 16,-8-1-392-16,-5-5-735 0</inkml:trace>
  <inkml:trace contextRef="#ctx0" brushRef="#br0" timeOffset="352737.7177">11834 5113 3174 0,'0'0'181'16,"0"0"-163"-16,0 0-57 0,0 0-2 16,0 0 18-16,0 0 45 0,0 0-6 0,135-22-5 0,-97 10-1 15,4-2-4-15,3 1-2 0,1-3 1 16,3 1-5-16,-2-1 0 0,1 2-8 0,-1 4-14 16,-3 1-47-16,-1 1-75 0,-1 4-91 0,-5-1-248 15,-8 3-583-15,-13 1-251 0</inkml:trace>
  <inkml:trace contextRef="#ctx0" brushRef="#br0" timeOffset="352885.0292">12475 5154 1706 0,'0'0'367'0,"0"0"-287"0,0 0-112 0,0 0-12 16,0 0-11-16,0 0-98 0,0 0-284 15,0 0-762-15</inkml:trace>
  <inkml:trace contextRef="#ctx0" brushRef="#br0" timeOffset="364961.1426">16416 3768 92 0,'0'0'57'0,"0"0"-24"0,0 0 11 0,0 0 39 16,0 0 37-16,0 0 59 0,19-179 35 0,-19 153 12 15,0 1 10-15,0 1-30 0,-1-1-33 16,-6 2-32-16,4 0-37 0,-3 2-20 0,2 0-10 16,-3 5-11-16,1-1-7 0,-2 3-4 0,-1 2-10 15,1 2-3-15,-2 1 2 0,0 3-2 0,0 1-7 16,0 1-6-16,0 1-11 0,0 2-7 15,-1 1-5-15,0 0-2 0,1 0 2 0,0 0-3 16,1 0 0-16,0 1 0 0,5 1-2 0,-2-1-2 16,4 0-3-16,1-1-9 0,1 2-11 0,0-2-9 15,0 0-4-15,0 0-1 0,0 0-28 0,0 0-74 16,1 0-76-16,6-2-163 0,-3 1-306 16,1 0-124-16</inkml:trace>
  <inkml:trace contextRef="#ctx0" brushRef="#br0" timeOffset="365774.4556">16611 3558 667 0,'0'0'758'0,"0"0"-709"16,0 0-6-16,0 0-9 0,0 0 7 16,0 0 23-16,0 0 30 0,-41-164 31 0,33 146 16 15,1 1-10-15,-5 3-28 0,2 0-35 0,-4 3-24 16,2 2-10-16,-1 3-3 0,-3 2-4 0,-3 2-6 15,3 2-5-15,-8 3-12 0,0 9-5 16,-5 6-2-16,-3 9 0 0,-3 6-1 0,0 9 0 16,-2 7 3-16,4 6-1 0,1 4 0 0,2 4 0 15,1 1-2-15,5 3 0 0,4-1-1 0,4 0-3 16,6-2-2-16,6-5 0 0,4-4-3 0,2 0 1 16,8-6 0-16,6-5-8 0,5-4 5 15,3-4 0-15,5-3 0 0,3-6 9 0,4-2-3 16,1-3-2-16,4-7 1 0,0-2-6 0,3-5-1 15,-2-3 4-15,-1-4 1 0,-4-1 9 0,0-3-4 16,-5-5 2-16,-4-2 6 0,-2-2 4 16,-9-2 15-16,-2-2 10 0,-5-1 13 0,-6 0 11 15,-4 0 13-15,0-2 5 0,-9-1-2 0,-2-1-4 16,-2 1-8-16,-6 1-8 0,-4 2 0 16,-4 2-8-16,-2 3-14 0,-2 3-11 0,-1 2-16 15,2 4-6-15,-1 3-2 0,2 0-6 0,5 0-18 16,-1 7-32-16,9-1-52 0,3 0-93 0,7 1-204 15,1-2-321-15,4-2-367 0</inkml:trace>
  <inkml:trace contextRef="#ctx0" brushRef="#br0" timeOffset="366194.1422">16905 3998 1440 0,'0'0'706'0,"0"0"-583"0,0 0-77 0,0 0-9 16,0 0 31-16,0 0 28 0,0 0 19 16,0 0 0-16,0 0-18 0,122-56-17 0,-94 46-9 15,2 1-8-15,1-1-7 0,2-1-10 0,3 0-15 16,-1-1-13-16,1 0-10 0,-2-1-5 0,-3-2-1 16,0 1-4-16,-3-3-9 0,-5 0-19 15,-3 2-27-15,-2 0-31 0,-5 1-40 0,-2-1-39 16,-2-1-50-16,1-1-81 0,-4-1-34 0,-2 1-182 15,-3-1-177-15,4-1 5 0,-4 1 686 16,1 0 0-16,-1 1 0 0,0-4 0 0,4 4 0 16,-3-2 0-16,0-1 0 0,-1 0 0 0,2 2 0 15,0 2 484-15,-2 4 67 0,1 4-14 0,-1 4-82 16,-1 0-97-16,0 4-62 0,0 0-75 16,0 0-55-16,0 0-52 0,0 0-42 0,0 0-29 15,0 0-19-15,0 4-17 0,-1 3-11 0,1 4 4 16,0 9 5-16,0 7 10 0,0 9 3 0,1 2-9 15,2 5-3-15,2 5-6 0,3 1 3 16,-1 3-1-16,3 0-2 0,4 2 2 0,-1 0-5 16,4-1-10-16,-2-1-31 0,4 1-69 0,-1-4-78 15,1-3-109-15,-4-4-250 0,1-14-507 0,-7-11-56 0</inkml:trace>
  <inkml:trace contextRef="#ctx0" brushRef="#br0" timeOffset="366643.5083">17918 3739 2751 0,'0'0'111'0,"0"0"-74"0,-1-158-25 0,1 102-8 16,2 3 9-16,4 12 16 0,2 2 8 16,3 6 1-16,-1 3-7 0,4 2-12 0,2 3-12 0,3 2-7 15,0 2-2-15,4 4 2 0,1 1-2 16,1 4 0-16,0 2 0 0,0 4-1 0,2 3 3 15,-2 2-2-15,4 1 0 0,-5 3 0 0,-3 6-3 16,-1 3-1-16,-3 4-1 0,-3 2-3 0,-4 2 0 16,-2 3-7-16,-1 3 1 0,-5 3-1 15,-2 4 1-15,0 3 7 0,-4 4 2 0,-6 2 5 16,-1 2 2-16,-5 1 6 0,4-3 1 0,-4-1-2 16,1 0 3-16,-3-3-1 0,3 1 7 0,-2-2 7 15,-1-2 2-15,5-3 8 0,1-2 1 16,0-5-2-16,3-2 1 0,2-1 1 0,2-5-1 15,2-2 3-15,3-3-2 0,0-2-4 0,0-3-1 16,5 1-3-16,2-3 6 0,5-1 7 16,3-1 4-16,4-1 1 0,6-2-6 0,2-3-6 15,4-8-6-15,3-1-7 0,1-2-3 0,1 0-5 16,2-1-4-16,0 0-5 0,1 1-1 0,-4-2 4 16,2 1-4-16,-5 3 2 0,-3 0-10 15,-6 2-8-15,-6 3-13 0,-5 2-18 0,-6 3-23 16,-3 1-30-16,-3 1-55 0,0 0-60 0,-9 0-97 15,-6 6-266-15,3 0-445 0,2 0-72 0</inkml:trace>
  <inkml:trace contextRef="#ctx0" brushRef="#br0" timeOffset="366958.9922">16405 4998 3492 0,'0'0'178'0,"0"0"-130"0,0 0-55 16,0 0-76-16,0 0 6 0,0 0 15 15,0 0 37-15,0 0 51 0,0 0 10 0,0 0-4 16,150-101-1-16,-82 65-1 0,12 0-1 0,11-5 5 16,10-1 1-16,7 1 0 0,7 3-2 15,6 1-5-15,5 2-5 0,2 3-2 0,1 4-7 16,0 2-3-16,1 3-2 0,-3 3-8 0,-4 4 4 15,-5 2-3-15,-6 3-2 0,-7 3-6 0,-11 0 0 16,-12 5-3-16,-7 0 0 0,-14 0 1 16,-11 3-10-16,-9 0-12 0,-12 0-20 0,-11 0-26 15,-8 0-33-15,-8 0-34 0,-2 2-12 0,-15 2-27 16,-7 5-15-16,-11 4-59 0,6-4-293 0,7 1-598 0</inkml:trace>
  <inkml:trace contextRef="#ctx0" brushRef="#br0" timeOffset="367642.9905">16375 5191 3533 0,'0'0'50'0,"0"0"-20"16,0 0-42-16,0 0-8 0,0 0-13 0,0 0 1 16,0 0 8-16,0 0 13 0,0 0 27 0,0 0 16 15,0 0 11-15,0 0 6 0,125 38-1 16,-42-59-6-16,16-5-6 0,11-5-4 0,13-5-9 15,15-2-9-15,4-1-6 0,5-5-4 0,8 3 0 16,0-3-1-16,-1 1-3 0,-2 2 0 0,-3-1-6 16,-1 1 2-16,-8 0-8 0,-4 3 1 15,-6 0 2-15,-5 0-4 0,-3-3 1 0,-5 2-5 16,-5-5-2-16,-6 0 0 0,-5-1 1 0,-10-2 6 16,-8 0-3-16,-10-1-7 0,-9-1 7 0,-12 0 1 15,-11-5 3-15,-9-1 5 0,-10-2-3 0,-8 1-6 16,-7-5-4-16,-6-2 3 0,-2 0-2 15,-10-4-2-15,-7 0-5 0,-5-4-4 0,-7-1-3 16,-8 1 1-16,-6 1 3 0,-5-3 3 0,-8 1 5 16,-9-2-3-16,-6 1 2 0,-8-1-1 0,-11 2-4 15,-5 0 7-15,-12 3 1 0,-4 3-2 16,-11 3 6-16,-8 5 0 0,-6 2 2 0,-10 7 2 16,-7 7 0-16,-3 6 2 0,-5 8 4 0,-5 10 9 15,1 7 4-15,-3 10 9 0,2 1 6 0,1 12-3 16,2 12 2-16,2 12-12 0,2 11 1 15,-1 13-1-15,1 11-3 0,8 10 3 0,1 11-1 16,7 11-1-16,3 15 2 0,7 15-1 0,9 11-1 16,6 14-1-16,10 13-3 0,12 9-3 15,10 8-3-15,14 2 1 0,13-1-2 0,19-7 1 16,12-8 3-16,18-7-1 0,11-10 2 0,19-12 5 16,11-8-3-16,12-10 3 0,15-10-1 0,11-16-1 15,18-14 2-15,11-15-1 0,17-13 2 16,12-15-2-16,13-11 3 0,9-15 3 0,13-12 0 15,7-6 2-15,7-11-6 0,8-10-3 0,4-8-4 16,7-5-7-16,5-3-3 0,2-5-7 0,6 0-7 16,-1-5-5-16,0-6-9 0,-2-2-3 0,-5-8-5 15,-8-3 6-15,-6-9 0 0,-11-2 2 16,-11-6 6-16,-12-3 1 0,-16-6 17 0,-17-5 10 16,-18-1 11-16,-20-5 6 0,-17 3 1 0,-20 3 4 15,-15 0-8-15,-12 4-1 0,-14 6-12 0,-7 4-23 16,-10 0-15-16,-11 6-39 0,-6 5-54 15,-6 3-108-15,7 19-450 0,9 16-977 0</inkml:trace>
  <inkml:trace contextRef="#ctx0" brushRef="#br0" timeOffset="379745.935">4266 8001 836 0,'0'0'550'0,"0"0"-156"16,0 0-117-16,0 0-59 0,0 0-36 0,0 0-9 15,0 0-13-15,0 0-14 0,0 0-19 0,0 0-33 16,0 0-32-16,0 0-30 0,-20 7-6 16,28-6 0-16,4-1 5 0,5 2 10 0,2-2-6 15,4 1-5-15,6 1-6 0,2-1-4 0,2-1 1 16,6 0 3-16,1 0 2 0,0-1 2 0,4-5-6 16,1-2 0-16,1-3-5 0,1 0-4 0,-2 0 0 15,-1 1 0-15,-3-1 1 0,-1 2-2 0,-5 0 3 16,-2 2-4-16,-3 0 1 0,-1 2 1 15,-3 0-4-15,-4 2-1 0,-4 2-2 0,-4-1-2 16,-2 1 1-16,-3 1-1 0,-5-2 0 0,-2 2 1 16,0 0 0-16,-2 0 0 0,0 0 1 15,0 0-1-15,-3 0 0 0,0 0 3 0,1 0-2 16,0 0-6-16,-1 0 2 0,-1 0-4 0,0 0-2 16,-2 2-1-16,-3-2-16 0,-1 0-21 0,-1 1-31 15,-2 1-39-15,0-1-67 0,-2-1-113 16,5 0-416-16,4 0-1093 0</inkml:trace>
  <inkml:trace contextRef="#ctx0" brushRef="#br0" timeOffset="382596.3548">6118 7420 0 0,'0'0'0'15,"0"0"0"-15,0 0 0 0,0 0 83 0,0 0 151 16,0 0-43-16,0 0-37 0,0 0-20 0,0 0-29 16,0 0 41-16,0 0 13 0,0 0-3 0,14 52 2 15,-13-19-60-15,-1 8-40 0,2 3-19 16,0 5-6-16,1 3-3 0,-2 2 11 0,0-2 7 16,-1-1 6-16,1-2 2 0,-1 2-4 0,0-5-5 15,0-3-5-15,0-5-3 0,2-5-4 0,-1-5-3 16,1-5-2-16,-1-2-1 0,2-7 4 0,-2-1 5 15,0-6 4-15,0 0 7 0,0-6 14 16,-1 1 19-16,2-2 27 0,-1 0 23 0,1 0 5 16,-2-6-15-16,0-2-31 0,0-5-25 0,0-6-21 15,0-6-10-15,0-6-4 0,0-4-5 0,-3-3 0 16,0-3-2-16,2-3-5 0,1 3-1 16,0 1-7-16,0 2-1 0,0 1-1 0,0-1-3 15,1-4 0-15,0-1-3 0,2-3 1 0,0-2 1 16,-1 1-1-16,3 0-2 0,-1-3-2 0,4 3 0 15,0-1-5-15,1 5-1 0,5 2-4 16,-2 8-2-16,4 6 4 0,-1 4-1 0,4 4 3 16,-1 2-1-16,1 3-4 0,2 2 3 0,2 4-6 15,0 1-3-15,3 3-14 0,-2 2-28 16,-2 2-46-16,3 0-59 0,-6 3-46 0,-2 5-29 16,1 2-101-16,-8-2-234 0,-2-2-478 0</inkml:trace>
  <inkml:trace contextRef="#ctx0" brushRef="#br0" timeOffset="383240.0622">6151 7923 2271 0,'0'0'347'0,"0"0"-286"16,0 0-69-16,0 0-47 0,0 0-23 15,0 0 18-15,0 0 49 0,0 0 26 0,0 0 26 16,0 0 5-16,0 0-27 0,0 0-8 0,0 0-7 15,0 0-2-15,125-112-3 0,-98 98-2 16,-2-1-5-16,6-1-3 0,5 1-7 0,-3 1-3 16,6-1-10-16,0 0-20 0,3-1-38 0,-1 2-82 15,0-3-77-15,1 3-111 0,-2-4-62 0,-3 1-8 16,-3 0 30-16,-4 1 112 0,0-1 229 16,-6-2 58-16,1-1 0 0,-5-1 0 0,-2-3 0 15,-1-1 21-15,-3-2 154 0,-1-1 49 0,-3 0 37 16,-5 1 34-16,1-1 15 0,-5 1-4 0,0 5-31 15,-1 3-41-15,0 5-39 0,-1 3-35 16,-1 4-21-16,-4 1-23 0,4 4-26 0,-3 2-25 16,-1 0-33-16,0 3-17 0,1 9-15 0,-3 6-3 15,0 8 6-15,-2 7 6 0,2 9 2 0,-2 2 0 16,1 5 2-16,-2 4-2 0,1 0-1 16,-1 1-1-16,-1 0-1 0,2-2 5 0,-2-5 5 15,3-2 6-15,0-5 2 0,0-6-2 0,3-4-3 16,-1-2-3-16,4-3-3 0,-1-7 2 0,1-1-1 15,2-6-2-15,1-2-5 0,0-4-2 0,0-4 1 16,0-1 3-16,0 0 10 0,0 0 6 16,0-1 8-16,2-7 8 0,3-3-5 0,-2-5-6 15,3-6-8-15,0-8-9 0,3-2-5 0,0-6-1 16,1-5-2-16,2-5-2 0,-1-5-2 16,3-2 2-16,0-4-4 0,-3-1 1 0,1 0 1 15,0 1 1-15,0-2 0 0,0 3-2 0,-2 8 3 16,1 6-5-16,0 11-2 0,-2 7-1 0,0 9-4 15,-1 3 1-15,0 5-2 0,1 4-1 16,2 2-4-16,1 3 2 0,2 2 1 0,0 9 1 16,4 5 4-16,2 9 0 0,0 4-2 0,0 8 4 15,0 5-4-15,1 3 6 0,-3 7-1 0,-2 4 0 16,1 1 1-16,-3 1-9 0,1 1-5 16,-3 2-15-16,-2-3-23 0,0-1-32 0,-1-4-55 15,-4-2-68-15,1-2-190 0,-5-10-387 0,0-15-515 0</inkml:trace>
  <inkml:trace contextRef="#ctx0" brushRef="#br0" timeOffset="384008.0912">6696 8076 2879 0,'0'0'80'0,"0"0"-66"0,0 0-77 0,0 0-40 15,0 0-1-15,0 0 29 0,0 0 42 16,0 0 41-16,0 0 10 0,0 0 11 0,120-187-4 16,-79 154-7-16,5-5-4 0,2 0-9 0,4-3-1 15,2-4-3-15,-1 0-3 0,1-2 0 0,-1 3-1 16,-6 2-2-16,-1 4 6 0,-6 6 0 0,-7 4 1 16,-3 7 3-16,-9 4-3 0,-2 6 3 15,-8 5 3-15,-2 1-1 0,-7 5-1 0,-1 0-5 16,0 6 13-16,-1 10 10 0,0 7 17 0,0 7 14 15,0 9 0-15,0 3-5 0,-1 5-5 16,-1 2-10-16,-1 1-9 0,1 1-5 0,-2-3-6 0,4 0-2 16,0-6-1-16,0 1-1 0,0-4 1 15,0-1 0-15,4-4-5 0,0-6 1 0,-3-6-1 16,0-3-1-16,0-4 1 0,0-4-2 0,2-3 0 16,-2-2 0-16,0-4 2 0,-1-2 3 0,0 0 8 15,1 0 6-15,-1-3 14 0,0-5 1 16,1-5-7-16,-1-4-9 0,0-6-15 0,0-6-5 15,0-3 1-15,0-6 2 0,0-4-1 0,0-1 1 16,0-3-3-16,2-3-3 0,2-3 1 16,-1-4 1-16,-1 1 1 0,4 0 0 0,-2 5-1 15,-2 3-3-15,3 8 1 0,-3 6 0 0,-1 8 2 16,0 11 2-16,0 4-1 0,-1 6-4 16,1 4-3-16,-1 0-7 0,3 0-4 0,-1 8 0 15,1 4 5-15,5 4 7 0,0 4 3 0,2 5 2 16,1 1-1-16,-1 0 3 0,2 0 0 0,0-2-1 15,0-2 0-15,4 0-3 0,-4-3 3 0,3-3-1 16,0-1 3-16,1-2 1 0,0-4 0 16,3-3-2-16,-1-4 0 0,1-2 3 0,1 0-3 15,1-8 4-15,2-4 0 0,0-4-1 0,2-3 4 16,-1-1 0-16,2-4 1 0,-1-1 0 0,-3-2-4 16,-1-1 0-16,-1-1-1 0,-1-1 1 0,-2-3 1 15,-2 1 2-15,-1-2-2 0,-3 3 2 16,0 3-1-16,-2 4-2 0,-4 7-1 0,1 7 4 15,-4 4 0-15,0 3 3 0,-2 3-1 0,0 0-8 16,0 5-7-16,-2 5-2 0,1 8 2 0,-1 10 4 16,-2 7 8-16,1 12 0 0,0 1 0 15,-3 4-1-15,4 3 0 0,-1-2-1 0,-1 2-6 16,1-1 1-16,3-2-1 0,0-3-1 0,0-2 2 16,0-6-2-16,7-1-4 0,-3-5-3 15,6-2-7-15,-1-3-15 0,3-4-25 0,-1-3-28 16,4-6-51-16,-1-3-90 0,0-4-88 0,-1-3-340 15,-7-4-704-15</inkml:trace>
  <inkml:trace contextRef="#ctx0" brushRef="#br0" timeOffset="384197.0618">8437 7384 3170 0,'0'0'94'0,"0"0"-94"16,0 0-24-16,0 0 2 0,0 0 16 15,0 0 15-15,0 0 3 0,-68 199 7 0,56-150 4 16,1-2 0-16,2 1 0 0,-1-5-6 0,6-2-6 16,-1-3-3-16,4-2-10 0,1-4-16 15,0 0-36-15,7-4-83 0,-3-5-115 0,4-6-354 16,-5-8-856-16</inkml:trace>
  <inkml:trace contextRef="#ctx0" brushRef="#br0" timeOffset="384342.4825">8265 7094 1794 0,'0'0'32'0,"0"0"-210"0,0 0-62 0,0 0-159 16,0 0-184-16,0 0 157 0</inkml:trace>
  <inkml:trace contextRef="#ctx0" brushRef="#br0" timeOffset="384664.2787">8622 7104 238 0,'0'0'329'0,"0"0"-85"0,0 0-86 0,0 0-14 16,0 0 30-16,0 0 46 0,0 0 23 0,10 180-1 15,-17-139-35-15,2 0-30 0,-4 4-19 16,-1 3-13-16,0 3-15 0,-1 2-19 0,-1 2-21 15,-2-2-20-15,1 1-12 0,3-3-6 0,0-2-2 16,-1-3-8-16,4-3-6 0,4-1-11 0,2-6-6 16,1-3-2-16,0-6-1 0,2-1 1 15,5-3-1-15,2-3-3 0,-2-3-1 0,3-5-1 16,5-1-1-16,-3-2 4 0,6-4-2 0,-1-4-2 16,2-1-3-16,6 0-3 0,-2-7-1 0,6-6 0 15,1-4-3-15,2-3-6 0,1-1-12 0,5-4-17 16,-5-3-28-16,5-2-32 0,-5-2-48 0,2-2-52 15,-4-3-64-15,-3-1-134 0,-2-1-205 16,-7 11-390-16,-7 8 254 0</inkml:trace>
  <inkml:trace contextRef="#ctx0" brushRef="#br0" timeOffset="385188.4837">9163 7074 1656 0,'0'0'657'0,"0"0"-505"0,0 0-85 16,0 0-32-16,0 0-12 0,0 0 8 15,0 0 9-15,0 0 15 0,0 0 10 0,0 0 7 16,0 0 4-16,0 0-5 0,0 0-1 0,0 0-4 16,-56 22-5-16,49-5-4 0,4 2-6 15,-3 6-9-15,4 2-6 0,-2 3-7 0,-1 4-3 16,2 2 2-16,-3 6 3 0,3 1 0 0,1 0 3 16,1 0-5-16,1-3-3 0,0-2 0 0,3-2-9 15,1-4 2-15,4-5-2 0,-2-3 0 16,0-6 3-16,2-3-5 0,1-3-2 0,-1-2-3 15,1-3-3-15,-2-2 4 0,1-3 5 0,1-2 1 16,0 0 2-16,2 0-5 0,0-2-3 0,0-6-2 16,6-1 0-16,-4-2 0 0,5-3-3 0,-4 0 1 15,5 0-7-15,0-5 2 0,-1 0 2 0,1-4-1 16,-3 2 6-16,3-4-6 0,1-1-3 16,-1-1 3-16,2-3-3 0,-1 1 1 0,-1 2 3 15,-2 1-1-15,-1 2-3 0,0 2 3 0,-4 2-1 16,-2 1 0-16,-5 5 4 0,1 4-1 0,-4 2 3 15,-1 4 1-15,-1 2 4 0,0 2 2 16,0 0 0-16,0 0-2 0,-1 0-4 0,1 0-4 16,-2 2-2-16,0-1-3 0,-2 2-4 0,2 2 0 15,-1 3 0-15,-4 3 4 0,0 6-2 16,-5 10 5-16,-1 3 0 0,-5 7-1 0,0 6 4 16,-3 5-3-16,-1 5-1 0,0 4 0 0,-2 6 5 15,-3 5-1-15,-2 1 2 0,4 1-1 16,-3-1-5-16,1-1 1 0,5-7-1 0,1-6 0 0,3-5 0 15,5-6-4-15,5-4-3 0,4-6-7 0,3-3-16 16,1-7-11-16,1-3-25 0,4-4-29 16,5-1-37-16,6-4-96 0,3-2-98 0,4-8-192 15,-3-2-550-15,-8 0-521 0</inkml:trace>
  <inkml:trace contextRef="#ctx0" brushRef="#br0" timeOffset="385566.1336">10177 7727 1986 0,'0'0'225'0,"0"0"-100"0,0 0-81 0,0 0-22 15,0 0 12-15,0 0 17 0,0 0 13 0,0 0 14 16,0 0-1-16,0 0-6 0,0 0-21 16,0 0-24-16,0 0-26 0,35-169-28 0,-19 150-33 15,4-2-100-15,-4 4-450 0,-4 5-760 0</inkml:trace>
  <inkml:trace contextRef="#ctx0" brushRef="#br0" timeOffset="386330.6258">10429 7065 2931 0,'0'0'83'0,"0"0"-97"0,0 0-33 0,0 0 0 16,0 0 14-16,0 0 25 0,-91 156 17 0,79-106 12 15,3 5 15-15,0 2 18 0,2-1 15 0,3 5 2 16,1-5-6-16,0 1-17 0,1-4-19 16,2-1-10-16,0-8-8 0,0-2-3 0,0-7-3 15,2-4-1-15,-1-6 0 0,2-3-1 0,-2-5 1 16,0-3 1-16,0-6 3 0,-1-5 3 0,0-3 9 16,0 0 8-16,0 0 13 0,0-5 15 15,0-3-8-15,0-7-8 0,0-2-15 0,-3-7-18 16,-1-3-1-16,0-5 0 0,0-5 0 0,2-3-1 15,0-4-2-15,2-6-2 0,0-3-3 0,8-7-1 16,2-3 0-16,2-4-1 0,5-4 3 16,1-1 0-16,4-1 1 0,-1 3-1 0,1 2-6 15,0 7 3-15,-2 8-5 0,1 6 1 0,-1 8 2 16,-2 4-2-16,-1 7 3 0,-1 3-4 16,2 5 3-16,-2 2-3 0,4 4 2 0,0 2 1 15,-1 2-1-15,2 4 3 0,0 1 0 0,0 5 0 16,1 0-1-16,0 2 0 0,-3 9-1 0,2 3-1 15,-3 6-1-15,-2 2-1 0,0 5-2 0,-5 4 0 16,-2 1 2-16,-4 5-1 0,-2 2 3 0,-3 3 1 16,-3 2-2-16,-6-1-1 0,-4 0 0 15,-6 2 0-15,-1-2 5 0,-2 1 3 0,-5 0 2 16,-2-3 3-16,1-3-3 0,-1-3 3 0,0-4 0 16,3-5 5-16,3-3 4 0,2-4 0 15,4-4 0-15,6-6-1 0,3-1-4 0,4-7-4 16,4 1-5-16,0-2-6 0,0 0-5 0,7 0 3 15,2-2 7-15,3-1 3 0,3-3 5 0,8 1-2 16,0-2-6-16,1-1 0 0,5 1-1 16,0-1 3-16,0 2-1 0,-2 1 3 0,0 2 2 15,1 3-5-15,-3 0 1 0,0 0 0 0,-2 5 0 16,1 6-1-16,-1 2-1 0,-3 2-2 0,-3 4-1 16,-3 3 3-16,-3 1 4 0,-5 1 0 15,-5 4-1-15,-1 1 3 0,-6 1-1 0,-9 3 0 16,-3-1 1-16,-8 0 0 0,-2-1-5 0,-5-2 3 15,-4 0-2-15,-2 0-7 0,-3-1 1 0,3 0-5 16,-2-4 0-16,3-2 1 0,5-4-2 0,1-4-9 16,8-4-16-16,7-5-22 0,5-4-25 15,7-1-56-15,5-4-83 0,0-11-112 0,11-8-196 16,2-8-281-16,3 5-125 0,-6 5 711 0</inkml:trace>
  <inkml:trace contextRef="#ctx0" brushRef="#br0" timeOffset="386769.5118">11108 6842 671 0,'0'0'595'16,"0"0"-106"-16,0 0-209 0,0 0-87 16,117-153-26-16,-101 147-30 0,-6 3-23 0,0 3-13 15,-4 6 0-15,0 11 2 0,-3 9-6 0,-1 8-8 16,-2 9-15-16,0 7-12 0,-1 7-9 0,-5 6-15 16,-2 3-12-16,-2 0-8 0,0 0-4 15,-2-1-1-15,-2-1 2 0,0 0 3 0,-2-3-2 16,0 0 0-16,-3-6 2 0,5-6-1 0,-3-3 3 15,2-9 2-15,2-3-1 0,3-9-2 0,1-3 1 16,3-6-6-16,2-7-2 0,1-4-2 0,3-5-4 16,0 0-1-16,0 0 2 0,4-2-2 15,1-7 10-15,2-7 3 0,3-7-5 0,2-6 1 16,4-5-11-16,3-4-4 0,-1-4-4 0,3 0 4 16,0-6 3-16,0-3 2 0,1-2 4 0,1-4-6 15,-3-3-1-15,1 2 1 0,0 3 0 0,-4 4 5 16,1 6-4-16,-2 7-2 0,-1 9-1 15,-5 7-6-15,-1 8 5 0,-3 7-1 0,-3 6-3 16,-1 1-4-16,-1 4 1 0,0 9 3 0,3 8 2 16,0 3 9-16,1 8-1 0,-2 4-1 15,1 3 1-15,2 3-5 0,-1-1 1 0,2 1 1 16,-1-2-2-16,1 2 2 0,3-4 1 0,0 0-3 16,0 0 0-16,1-1 0 0,-1 0-4 15,-1-1-2-15,0-2-5 0,-2 2-13 0,-2-3-20 16,-2 0-24-16,-2-2-28 0,-1-4-57 0,-4 1-83 15,-6-2-98-15,-3-2-245 0,3-5-544 0,1-7 28 0</inkml:trace>
  <inkml:trace contextRef="#ctx0" brushRef="#br0" timeOffset="386982.4916">11130 7751 2563 0,'0'0'426'0,"0"0"-287"0,0 0-99 16,0 0-39-16,0 0-5 0,0 0 5 15,0 0 8-15,0 0 7 0,0 0 3 0,0 0 1 16,0 0-7-16,0 0-4 0,0 0-10 0,-24-74-3 16,32 67-2-16,2-1-6 0,2 1-1 0,3-1-2 15,0 0-1-15,3-1 2 0,-1 0 1 16,-2-2-7-16,4 0-13 0,-7-3-37 0,2-2-47 16,-3-1-41-16,-3-2-48 0,-4-1-53 0,1-1-58 15,-3 4-330-15,-1 6-407 0</inkml:trace>
  <inkml:trace contextRef="#ctx0" brushRef="#br0" timeOffset="387550.5159">11140 7113 2038 0,'0'0'327'0,"0"0"-227"0,0 0-65 0,0 0-23 16,0 0-1-16,0 0 10 0,14-174 10 0,-6 143 17 15,2 1 23-15,0-2 16 0,2-2-2 0,1 0-4 16,2-2-22-16,1 3-16 0,1 1-8 0,2 1-16 15,1 7-9-15,-1 3-4 0,2 7-2 16,0 3 2-16,-1 3 2 0,1 2 0 0,2 4-1 16,-2 2 2-16,2 0 5 0,-2 0 2 15,0 8 3-15,-1 3 0 0,2 0-3 0,0 5-3 16,-1 1-2-16,2 2-2 0,0 2 1 0,0 3 1 16,-3 1 0-16,-1 2-3 0,-4-3-1 0,0 0 0 15,-5 0 0-15,-3 0 5 0,1 0-1 0,-8 3 0 16,0-2 2-16,0 2 0 0,-9 1 4 15,-2-1 1-15,-3-1-1 0,-5 1-2 0,-3 0-5 16,-5-3 2-16,-1 2 0 0,-3-1-2 0,-1 0 0 16,-3-1-2-16,-1 0 1 0,1 1-2 15,-3 0-2-15,4-2 1 0,2 0 0 0,5-3 8 16,3-5 5-16,7-1 3 0,3-5 1 0,4 0-5 16,3-3-1-16,1-1-5 0,3-2-3 0,2 0-4 15,0-1-3-15,1-1 0 0,0-1-3 0,0 2 2 16,2-2-2-16,1 2 1 0,-1 1 3 15,3 3 1-15,1 2 7 0,0 0 2 0,2 3 0 16,1 3 2-16,2 1-4 0,1 2-5 0,0 3 2 16,4 2 0-16,-1 1 2 0,5 2 2 0,-2 2-3 15,1 1-3-15,1-1 0 0,1 1-1 0,-3 0 1 16,1-1 1-16,-1-1-1 0,1-1-3 16,-1-3-1-16,-1 0-1 0,-2-2 0 0,-2-3 1 15,1-2 1-15,-4-1-2 0,-1-3 1 0,-3-3-5 16,1-1-1-16,-2-2-4 0,-1-2-9 15,0 0-18-15,-2-3-27 0,2 0-28 0,0 0-22 16,-1 0-33-16,5-4-55 0,-1-4-81 0,3-2-189 16,-3 1-407-16,0 1-510 0</inkml:trace>
  <inkml:trace contextRef="#ctx0" brushRef="#br0" timeOffset="388037.5045">11939 7046 1917 0,'0'0'265'15,"0"0"-73"-15,0 0-82 0,0 0-19 0,0 0 20 16,0 0 23-16,0 0 9 0,0 0-5 16,0 0-16-16,0 0-25 0,0 0-29 0,0 0-24 15,0 0-23-15,-14-107-18 0,12 115-3 16,0 4 2-16,-2 8 6 0,0 5 9 0,-2 4 7 0,-1 6 4 16,0 5-1-16,-1 4 2 0,-1 4-5 15,-1 4-3-15,0 4-5 0,0 0-1 0,-2 1-2 16,2-1 0-16,-4-5 0 0,3-1 0 0,-1-6-2 15,1-3-4-15,1-5 3 0,3-5-5 16,-1-5-1-16,1-5-1 0,5-5-4 0,-2-4 4 16,3-3 1-16,-1-6 1 0,2-2-1 0,0-1 1 15,0 0-2-15,0-1 1 0,0-2 0 16,3-4-1-16,1-3 3 0,1-7-3 0,3-4-1 16,0-6 1-16,2-4-2 0,1-7-1 0,-1-1 6 15,0-5-2-15,0-6-1 0,0-5 1 0,0-3-4 16,2-4 2-16,-1-4 1 0,1 3 1 15,0 2 1-15,-1 6-1 0,1 8-2 0,-3 11-2 16,0 8 2-16,-3 11-2 0,2 6 1 0,-6 7-2 16,-1 4-3-16,2 0-1 0,-2 3-1 0,2 7 0 15,-1 7 3-15,3 8 3 0,0 4 2 0,4 7 1 16,-4 5-2-16,0 4 4 0,-1 0-2 16,-1 5 1-16,0 0-2 0,2-1-1 0,0-1 1 15,2-2-3-15,-1-2-1 0,1 1 0 0,3-2-5 16,-2-1-9-16,0-3-5 0,1 0-20 0,-1-6-23 15,0-2-32-15,-2-1-47 0,-2-6-65 0,-1 1-69 16,-3-4-141-16,0-6-421 0,0-4-618 0</inkml:trace>
  <inkml:trace contextRef="#ctx0" brushRef="#br0" timeOffset="388750.5363">11565 7843 2976 0,'0'0'157'0,"0"0"-111"0,0 0-102 16,0 0-19-16,0 0 5 0,0 0 39 0,0 0 44 16,0 0 22-16,0 0 5 0,0 0 5 0,128-72-6 15,-93 57-8-15,2-4-2 0,3 0-8 0,6-5-6 16,-2 0-5-16,3-2 0 0,-2-2-3 0,1-1-1 16,-4-3 3-16,-2-1-2 0,-3 0 1 15,-2-1 2-15,-6-3 0 0,-5 0 3 0,-3 1 2 16,-1-5 3-16,-9 5 12 0,-1 2 0 0,-1 1 0 15,-6 8-2-15,0 5-9 0,-3 4 4 0,0 7-1 16,0 3-2-16,-2 3-1 0,0 3-3 16,1 0-7-16,0 0-4 0,-3 3-5 0,-1 6-4 15,1 8 0-15,-3 8 3 0,-2 8 1 0,-2 7 1 16,1 6 3-16,0 4 0 0,0 0 1 0,4-1-3 16,1-1 0-16,0-4-2 0,1-2 0 15,3-2 2-15,-2-5 2 0,2-1-1 0,0-7 0 16,1-1 6-16,0-3-4 0,0-4 0 0,0-5 3 15,0-3-6-15,0-6 5 0,0 0 1 16,0-5 3-16,0 0 5 0,0 0 6 0,1 0 8 16,0-5 6-16,0 0 5 0,2-5-7 0,-1-4-8 15,3-9-11-15,-1-5-10 0,4-10-3 0,-2-1-3 16,0-6 3-16,0-2-1 0,-2-3 2 0,0-5 2 16,0-3-3-16,-2-5 3 0,3-3-8 15,0 3 3-15,-1 3-2 0,-1 6 0 0,1 9 3 16,0 12-1-16,-1 10 0 0,-2 9 0 0,0 9-2 15,1 4-6-15,-1 1-2 0,1 6-8 0,0 6 2 16,1 7 3-16,2 6 5 0,0 6 8 16,2 8 2-16,2 2 0 0,0 3-2 0,2 0 2 15,1-1-3-15,1 0 1 0,-1-4 3 0,3 0-6 16,-1-2 4-16,3-5-4 0,-2-1 0 0,3-4 5 16,-2 0 0-16,-1-4 2 0,1-2 0 15,-1-3-6-15,0-2 2 0,-1-4 1 0,-3-4 2 16,1-2 4-16,-3-5 1 0,0-1 0 0,-1 0 0 15,-2 0 5-15,2-7-1 0,1-2 1 0,1-4-1 16,-1-2-5-16,-2-2 1 0,2-4-1 16,-2-2 0-16,1-2 1 0,-5-2-3 0,3-4-2 15,-4-3-2-15,0-1-1 0,1-4-3 0,-1 3-5 16,-2-2-3-16,2 7-10 0,-2 1-3 16,0 5-9-16,0 4-15 0,0 3-10 0,0 1-33 15,0 3-42-15,0 1-70 0,0 0-68 0,1 1-106 16,1 3-233-16,2 2-247 0,-1 3-328 0</inkml:trace>
  <inkml:trace contextRef="#ctx0" brushRef="#br0" timeOffset="389280.0022">12896 6969 1974 0,'0'0'452'0,"0"0"-238"16,0 0-91-16,0 0-39 0,0 0-23 0,0 0-14 15,0 0-11-15,0 0-6 0,0 0 16 16,0 0 13-16,0 0 10 0,0 0 11 0,0 0-11 15,0 0-13-15,-11 170-8 0,9-129-13 0,2 4-8 16,0 0-6-16,0 0-7 0,0 1-1 16,0-3-1-16,0-1-6 0,0-4 2 0,0-3-2 15,0-1 0-15,0-4 5 0,0-2 0 0,-1-1 1 16,0-6 0-16,0-4 1 0,-2-5 3 0,2-3 2 16,0-4 6-16,-1-2 3 0,2-3 7 0,-1 0 6 15,1 0 2-15,0-1-1 0,0-2-4 16,0-1-3-16,0-3-8 0,0-4-10 0,0-8-7 15,0-6-5-15,1-6-3 0,-1-6 5 0,2-3-5 16,-2-3 1-16,0-3-1 0,0-3-1 0,0-3 2 16,0-2-2-16,0 2 4 0,0 3-4 15,0 4 3-15,0 5-1 0,-2 6 0 0,1 9 2 16,1 3-1-16,-1 5-1 0,1 5-3 0,0 1 1 16,0 4-6-16,4 2-1 0,1 0-2 0,2 2-1 15,6 2 1-15,1-1 3 0,8 2 3 16,3 0 1-16,5 8 2 0,2 2 0 0,3 6 0 15,1 1-2-15,3 4 1 0,-4 2 0 0,1 3-1 16,-4 4-1-16,-2 1 0 0,-3 4-2 0,-2 1 0 16,-3 3 5-16,-2 0-2 0,-2 6 1 15,-5-4 2-15,-3 3-3 0,-2-5 2 0,-7 0 2 16,-1-3-2-16,-2 0 3 0,-8-3-6 0,-6 0 0 16,-3-3 1-16,-6 0 1 0,-5-4 5 15,-5-3 0-15,-5-3 1 0,-5-3 2 0,-2-2-7 16,-4-2-3-16,0-5-9 0,1 0-13 0,1-2-11 15,1-1-25-15,5-2-29 0,4-3-46 0,4 0-111 16,10 0-219-16,11 0-976 0</inkml:trace>
  <inkml:trace contextRef="#ctx0" brushRef="#br0" timeOffset="408726.5125">6092 9424 2784 0,'0'0'-63'0,"0"0"-207"15,0 0-194-15,0 0-207 0,0 0 104 16,123-75 179-16,-70 64 227 0,6 1 296 0,11-1 67 16,3-2 72-16,10 1 20 0,7 1-32 0,8 0-37 15,6 2-61-15,9 0-47 0,8 2-40 0,9 0-25 16,4 1-20-16,8 2-13 0,8 1 3 15,5-1 11-15,7 1 13 0,10 0 16 0,1-1 13 16,10 0 0-16,7 3-2 0,3-4-3 0,5 1-3 16,6-3 1-16,4 0 0 0,-1 0-1 15,6-3-4-15,1 0-13 0,2-1-7 0,0 0-11 16,0 0-8-16,-2 0-8 0,-1-1-5 0,-3 0-3 16,-1 1-6-16,-7-1 5 0,-5 1-5 0,-5 2 1 15,-2-1 0-15,-11 2-5 0,-7-1 0 0,-8 1 0 16,-8-1-2-16,-13-2-7 0,-9-2-5 15,-12 2-6-15,-11-2 3 0,-10 1 8 0,-10-2 6 0,-15 0 8 16,-11 0 2-16,-13 0 1 0,-12 1-3 16,-17-1-9-16,-8 0-27 0,-14 0-30 0,-7-5-16 15,-13 2-12-15,-13-4 3 0,-11 0 10 16,-15 1-18-16,-13 2-29 0,-13 1-57 0,-13 3-96 16,-14 3-142-16,-16 2-180 0,28 2-180 0,31 4 733 0</inkml:trace>
  <inkml:trace contextRef="#ctx0" brushRef="#br0" timeOffset="409187.4831">6780 9159 2404 0,'0'0'115'15,"0"0"-63"-15,-130 9-47 0,100-3-35 0,15 0-42 16,13 1-17-16,10 1-8 0,16 0 25 0,13-2 50 16,13 0 40-16,13-6 36 0,16 0 11 0,10-9 10 15,12-3 4-15,12-2-3 0,12-3-5 0,8-1-6 16,14-1-7-16,8 0-9 0,8-1-9 16,11-1-7-16,6 0-6 0,6 0-3 0,6-1-2 15,7 2-4-15,3 1 1 0,1 3 0 0,-2-1 7 16,2 3 4-16,-2 2 4 0,-3 2 3 15,-5 1-7-15,-4 3 2 0,-6 0 0 0,-3 0-1 16,-7 2 4-16,-6-1-5 0,-7-1-4 0,-2-1-4 16,-10 0 4-16,-8-3-1 0,-8 1-3 0,-7-2 4 15,-9 1 2-15,-9-1 0 0,-6 2-1 16,-9 0-8-16,-9 1-5 0,-6 0-4 0,-11 2 1 16,-7 1 2-16,-14-1-2 0,-8 2 7 0,-8-1 3 15,-8 3 2-15,-6-2-1 0,-5 3-7 0,-5-1 0 16,-5 2 1-16,0 0 7 0,0 0-42 15,0 0-1-15,0 0-6 0,0 0-10 0,0 0 42 16,0 0-7-16,0 0 0 0,-1 0 5 0,-1 0-3 16,0 0 3-16,-2 0-5 0,2-4-51 0,-6-4-108 15,3 0-330-15,1 2-1386 0</inkml:trace>
  <inkml:trace contextRef="#ctx0" brushRef="#br0" timeOffset="416031.3207">11566 9145 1913 0,'0'0'25'0,"0"0"-124"0,0 0-207 16,0 0-510-16,0 0 99 0</inkml:trace>
  <inkml:trace contextRef="#ctx0" brushRef="#br0" timeOffset="416593.2369">11724 9176 2508 0,'0'0'70'0,"0"0"-60"15,0 0-10-15,0 0-14 0,0 0-21 0,0 0-30 16,0 0-28-16,0 0-20 0,0 0 0 0,0 0 32 16,0 0 33-16,0 0 36 0,0 0 29 0,-15-24 15 15,15 24 6-15,0 0 1 0,0 0-3 16,0 0-7-16,0 0-10 0,0 0-6 0,0 0-3 16,0 0 5-16,0 0 11 0,0 0 10 0,0 0-4 15,0 0-3-15,0 0-6 0,0 0 3 16,0 0 10-16,0 0 9 0,0 0 5 0,0 0 2 15,0 0-1-15,0 0-4 0,1 0-4 0,-1 0-5 16,2 0-5-16,-2 0-5 0,0 0 3 0,0-1-4 16,0 1-1-16,0 0 0 0,1 0 0 0,-1 0 0 15,0 0-1-15,0 0-2 0,0 0-8 16,0 0 0-16,0 0-3 0,0 0 0 0,0 0-1 16,0 0-1-16,0 0-1 0,0 0-2 0,0 0 3 15,0 0-3-15,0 0 1 0,0 0-3 0,0 0-33 16,0 0 0-16,0 0-3 0,-1 0 1 15,1 0 26-15,0 0-1 0,0 0-2 0,0 0-1 16,-2 0-1-16,1 1-1 0,1-1-2 0,-1 2 0 16,0-2 0-16,1 0 0 0,-2 2 1 0,1-2-1 15,0 1 3-15,0-1-2 0,1 0-1 16,0 0 0-16,-2 0-3 0,0 0-41 0,-1-6-91 16,1-5-190-16,1 3-404 0,-1 2-485 0</inkml:trace>
  <inkml:trace contextRef="#ctx0" brushRef="#br0" timeOffset="417679.5603">13607 8133 3065 0,'0'0'26'0,"0"0"-7"0,0 0 14 0,0 0-25 15,0 0-23-15,0 0-8 0,0 0-8 0,0 0 1 16,0 0 13-16,0 0 4 0,0 0 6 16,142-83 7-16,-106 68 6 0,0 0 1 0,2-1-3 15,2 1 1-15,2 1-1 0,2 2 1 0,-3 1 1 16,1 2-3-16,-1 0-2 0,-2 3-1 0,-2 1-4 15,-2 2 0-15,-5 1-5 0,-7 2-8 16,-1 0-12-16,-3 0-31 0,-3 0-51 0,-4 0-58 16,-7 0-109-16,1 0-164 0,-6 0-244 0,0 0-269 15,0 0 663-15</inkml:trace>
  <inkml:trace contextRef="#ctx0" brushRef="#br0" timeOffset="419392.3296">14501 7561 1420 0,'0'0'44'0,"0"0"-59"0,0 0-67 16,0 0-62-16,0 0-21 0,0 0 26 0,0 0 34 16,0 0 53-16,3-160 39 0,-1 140 10 0,-1 0 19 15,1 2 14-15,3 0 15 0,-4 1 15 16,1-2 10-16,-1 3 7 0,0-1-3 0,4-2-10 16,-4 2-9-16,1 0-10 0,-2 2-8 0,2 3 0 15,-1-1-1-15,1 4 5 0,0 3 9 0,-2 0 8 16,1 3 11-16,-1-1 10 0,0 3 7 15,0 1 4-15,0 0-5 0,0 0-13 0,0 0-16 16,0 0-20-16,0 0-15 0,0 0-13 0,0 0-11 16,0 0-8-16,0 1-15 0,0 6 9 0,1 7 19 15,0 6 19-15,1 10 27 0,3 12 5 0,-2 8-10 16,-2 11-9-16,1 6-12 0,2 2-11 16,-3 3-7-16,-1-1 3 0,0-1-2 0,0 1 1 15,0-1 8-15,0-1-1 0,-5-1 3 0,4-4 7 16,0-3-1-16,0-6 6 0,1-3 0 0,0-6-2 15,0-5-8-15,0-3 0 0,3-1-1 16,3-3-2-16,-3 0 5 0,3-2-6 0,-2-3-3 16,2 0-1-16,-3-4-7 0,4-1-1 0,-3-5 1 15,3-2-3-15,-3-2 3 0,4-3-3 0,1-1 1 16,-1-2 2-16,3-1 0 0,2-5 6 16,4-3 2-16,4 0 0 0,3-5-7 0,6-8-9 15,2-4-14-15,6-4-17 0,3-6-19 0,2-1-41 16,4-4-54-16,2-2-81 0,1 0-167 15,-12 7-245-15,-10 9-379 0</inkml:trace>
  <inkml:trace contextRef="#ctx0" brushRef="#br0" timeOffset="432424.9364">4620 10945 1679 0,'0'0'281'15,"0"0"-244"-15,0 0-39 0,-136-2-22 0,109 2 2 16,2 0 24-16,4 0 20 0,3 2 19 16,2-2 28-16,4 0 40 0,2 0 23 0,6 0 3 15,2 0-24-15,0 0-38 0,2 0-32 0,0 0-17 16,0 0-11-16,0 1-14 0,3 1 6 0,1 2 4 15,5 4 20-15,3 0 24 0,4 3 1 0,3 1 5 16,3 2 2-16,3-1 0 0,5-2 7 16,0 0-2-16,1-3-4 0,1-2-5 0,3-1-9 15,-1-4-4-15,0-1-7 0,3 0-6 16,-1 0-1-16,2-6-3 0,0-2-3 0,-4-3-8 16,2 2-2-16,-3 0-5 0,1 2-4 0,0 1 1 15,-6 1-5-15,-3 2 0 0,-8 0 3 0,-5 0 0 16,-5 1 1-16,-3 0 0 0,-1 2-2 0,-3 0-3 15,0 0-3-15,0 0-5 0,0 0-8 16,0 0-18-16,0 0-25 0,0-1-34 0,-3 1-82 16,0-2-103-16,1 1-305 0,-1-1-912 0</inkml:trace>
  <inkml:trace contextRef="#ctx0" brushRef="#br0" timeOffset="433764.4441">6610 10045 0 0,'0'0'0'0,"0"0"36"16,0 0 266-16,0 0-38 0,0 0-10 0,0 0-6 15,0 0-31-15,0 0-19 0,0 0-24 16,0 0-31-16,0 0-49 0,0 0-41 0,-38-48-26 16,34 72-17-16,-4 10-1 0,0 8 4 0,3 5 0 0,-3 8-2 15,3 5-2-15,1 5 0 0,3 2 1 16,1 2 3-16,0 2 3 0,0-4 3 0,0-1 1 15,0-3 0-15,2-4 1 0,4-1 0 0,-3-5-2 16,5-2 0-16,-4-6 0 0,3-3 0 0,-2-4-1 16,0-8 4-16,-2-2 1 0,3-7 3 15,-4-7 14-15,-2-5 13 0,0-3 16 0,0-4 23 16,0-2 18-16,0 0 13 0,0 0-2 0,0-3-9 16,0-7-24-16,0-3-27 0,-6-9-19 15,-1-9-17-15,-1-4-10 0,-2-6-4 0,-1-7-6 16,2-1-4-16,0-3 0 0,5-5 1 0,-3-3 2 15,2-4 0-15,1-3 0 0,3 0-2 0,-1-2-1 16,-1 2-1-16,1 1 1 0,1 1-3 16,1 4 2-16,0 4 0 0,0 5-4 0,0 5 2 15,6 5-2-15,-3 5-1 0,3 6-2 0,-1 6 1 16,3 3-5-16,1 3-5 0,1 2 2 16,2 2-3-16,5 0 7 0,3-2 1 0,3 3 2 15,0 0 1-15,6 2-1 0,2 0 1 0,1 3 5 16,4-1-3-16,-3 3 0 0,-1 2 1 0,3 2-3 15,-3 3 0-15,-1 0 1 0,-2 5-3 0,-4 9-3 16,-4 3 0-16,-3 2-6 0,-5 6-1 16,-3 4 5-16,-3 1 0 0,-6 5 3 0,-1 1 5 15,-2 6-1-15,-9-1 0 0,-5 2 3 0,0-2 3 16,-6 1 3-16,-3-4 0 0,-1 1 1 0,0-2-1 16,-1-2-1-16,5-3-2 0,0-1-6 0,2-2-18 15,3-5-49-15,5 0-49 0,4-6-59 16,5 0-87-16,3-4-143 0,0-2-216 0,1-4-193 15,5-5 244-15</inkml:trace>
  <inkml:trace contextRef="#ctx0" brushRef="#br0" timeOffset="434568.0448">7511 10404 2409 0,'0'0'165'16,"0"0"-175"-16,0 0-56 0,0 0-62 0,0 0-28 15,0 0 34-15,0 0 51 0,0 0 79 0,0 0 58 16,-116-155 18-16,114 137 7 0,2 5-15 15,0 0-23-15,0 2-24 0,0 4-23 0,0 2-11 16,0 0 0-16,0 4-2 0,1 1 2 0,0 0-3 16,0 0-1-16,3 4 5 0,-2 6 9 15,-1 2 7-15,1 4 6 0,3 2 0 0,-3 3-2 16,-1 4 0-16,-1 0-1 0,0 2-4 0,0 2 2 16,0 1-2-16,0 0 0 0,0 1 4 15,-2 1-3-15,-1-1 2 0,0 0-3 0,2-3-4 16,1 2 0-16,0-3 0 0,0-2 2 0,-1 0 0 15,1-4 3-15,0-1 1 0,-1 1 3 0,-1 0 3 16,-3-1 2-16,2 2 2 0,-3 3 5 0,2 0 4 16,-4 2 11-16,3 2 11 0,-2 0 7 15,0-1 3-15,2-2-3 0,-2-2-7 0,4-5-10 16,-3-2-8-16,4-5-9 0,1-2-9 0,0-4-1 16,1-2-6-16,0-4 2 0,0 0 6 0,0 0 5 15,0 0 7-15,0-3 5 0,0-4-3 0,2-7-7 16,1-8-3-16,2-7-11 0,-1-8-5 15,3-3-3-15,-4-3-4 0,3 1 0 0,-4-2 0 16,-2 3 2-16,0-1 0 0,0 1 2 0,0-2-3 16,-2 0-1-16,-5-1 0 0,3-3 0 0,-3 0-1 15,-1-1-1-15,4 1 0 0,-1 1-1 16,2 0 3-16,3 1-3 0,0 2 2 0,0 0-3 16,1 1 1-16,7 3-2 0,1 2-3 0,2 3 3 15,1 3-2-15,6 7 4 0,1 4-3 16,3 3 1-16,1 5-1 0,6 4 0 0,2 2 2 15,5 6 1-15,-1 0-1 0,3 8 2 0,2 7-1 16,-3 5 3-16,1 5 0 0,0 2-1 16,-3 4 4-16,2 1-3 0,-4 2 0 0,2-1-1 0,-2 1 1 15,-1 1 0-15,-1-1 0 0,-3 2 2 0,-4-1-5 16,-5 2-3-16,-3 0-3 0,-6 0-2 16,-6 1 3-16,-3 1 1 0,-1 2 2 15,-9-1 2-15,-5 1 1 0,-5 1-2 0,-9-1 7 16,-4 1-1-16,-6-1 3 0,-5-2 1 0,-2 0-3 15,-6-4 1-15,-4-2-4 0,3-2 6 0,0-4-8 16,1-5-2-16,8-5-7 0,5-7-17 0,6-3-24 16,6-7-44-16,9 0-52 0,4-11-89 0,10-6-164 15,3-7-209-15,0 5-312 0,1 5 26 0</inkml:trace>
  <inkml:trace contextRef="#ctx0" brushRef="#br0" timeOffset="434934.3327">8179 9970 3349 0,'0'0'84'0,"0"0"-56"16,0 0-33-16,0 0-10 0,0 0 1 0,0 0 3 16,0 0 11-16,0 0 5 0,0 0 14 0,0 0 15 15,0 0 8-15,0 0 6 0,0 0-5 0,117-77-7 16,-88 65-7-16,2 0-2 0,3-3-4 0,6-2-7 15,-2 1-4-15,0 2-6 0,-3 2-2 16,-3 2-1-16,-1 2 2 0,-3 4 3 0,-7 0-5 16,-3 4-1-16,-7 0-2 0,-3 4-2 0,-4 6 3 15,3 2 5-15,-4 8 8 0,-2 7 2 0,2 6 5 16,-3 9 0-16,0 3-5 0,0 8 3 16,-2 1-4-16,0 4-3 0,-1 3 1 0,-4 2-6 15,5 4 6-15,-4 0 2 0,3 0-1 0,0 1-2 16,-2-5-5-16,4-1-5 0,0-3-2 15,1-4-1-15,0-4-1 0,1-3-1 0,4-6-5 16,0-2-6-16,4-3-13 0,3-6-25 0,3-4-27 16,5-3-40-16,3-6-94 0,5-6-170 0,-5-6-690 15,-5-3-758-15</inkml:trace>
  <inkml:trace contextRef="#ctx0" brushRef="#br0" timeOffset="435311.061">10541 9711 2197 0,'0'0'180'16,"0"0"-184"-16,0 0-10 0,0 0-5 0,0 0 9 15,-121-118 23-15,106 94 17 0,0 2 25 16,1 2 19-16,-2 3 30 0,3 3 14 0,-1 2-5 16,0 4-21-16,2 4-34 0,0 4-26 0,-1 0-12 15,-1 11-7-15,-2 6-5 0,-2 13 1 16,-1 8 2-16,-2 12 5 0,0 6 4 0,3 8 4 16,-1 5 2-16,5 7-3 0,1-3-4 0,3 2-6 15,6-1-7-15,2-3-3 0,2-2-5 0,3-4-2 16,7-6-6-16,7-4-7 0,0-5-7 0,7-6-5 15,3-6-8-15,4-7-9 0,3-6-22 16,4-6-24-16,2-8-24 0,2-4-26 0,2-6-11 16,1-1-19-16,2-6-38 0,3-7-75 0,1-6-176 15,-13 4-254-15,-12 2 68 0</inkml:trace>
  <inkml:trace contextRef="#ctx0" brushRef="#br0" timeOffset="435765.1864">10969 9569 2460 0,'0'0'154'16,"0"0"-39"-16,0 0-62 0,0 0-34 16,0 0-11-16,0 0-6 0,0 0 1 0,0 0 7 15,0 0 10-15,0 0 19 0,0 0 15 0,-124 191 2 16,116-130-8-16,-1 8-10 0,1 3-13 16,2 1-4-16,-1-1-2 0,1 0-1 0,1-4-5 15,-1-2-1-15,2-3-2 0,0-5-3 0,-1-5-1 16,4-6-2-16,-1-9 1 0,0-7-2 0,0-6 2 15,1-8 2-15,1-4-3 0,0-7 3 0,0-3 2 16,0-3 4-16,0 0 9 0,0-6 7 16,1-6-1-16,4-8-4 0,0-6-9 0,3-10-9 15,1-5-4-15,1-8-1 0,0-4 1 0,3-3-2 16,0-5 1-16,-1-4-2 0,1-5 3 16,-3-5-1-16,4-4-1 0,-4-4 2 0,2-1-2 15,-1 1 1-15,-3 6 4 0,1 10 1 0,-1 8-2 16,-1 15 3-16,-3 11-2 0,1 12 2 0,-3 9 4 15,-1 9-5-15,2 3-8 0,1 4-4 0,2 15 1 16,2 10 7-16,1 12 13 0,4 11 2 16,-2 11 0-16,2 3-3 0,-1 1-5 0,0 3-4 15,1-5-2-15,1-3-3 0,0-3 2 0,1-4 0 16,3-4-5-16,-3-4 3 0,1-2-4 16,0-5-1-16,0-3 1 0,0-2-12 0,-1-3-9 15,0-3-21-15,-1-3-24 0,-1-1-45 0,-2-6-51 16,0-2-37-16,-5-4-52 0,0-2-83 0,-3-5-196 15,-2-1-357-15,1-2 40 0</inkml:trace>
  <inkml:trace contextRef="#ctx0" brushRef="#br0" timeOffset="436513.4119">10843 10498 1230 0,'0'0'528'16,"0"0"-241"-16,0 0-134 0,-128-6-69 15,106 6-23-15,8-2-1 0,3 2 5 0,7-1 12 16,4-1 15-16,0-1 2 0,4-4-11 0,6-4-22 15,4-3-22-15,6-6-15 0,4-5-8 0,6-2 1 16,5-7-7-16,5-2 1 0,5-5-3 16,2 0-4-16,2-2 2 0,-1-1-1 0,3-2 2 15,-3-2-1-15,-4 1-1 0,-2-1 1 0,-4 5-2 16,-5 4 5-16,-3 3 4 0,-4 6 4 0,-5 6 11 16,-5 3 7-16,-1 5 11 0,-5 4 4 15,-5 4-5-15,1 3-8 0,-3 4-17 0,-3 1-14 16,0 3-7-16,1 9 4 0,1 8 12 0,1 11 15 15,-1 6 7-15,1 9-4 0,0 3-3 0,-1 3-13 16,0 2-8-16,0-2-1 0,0-3-9 16,2 1 3-16,-1-6 2 0,1-3-1 0,1-1 3 15,-2-5-1-15,2-1 1 0,-1-3 0 0,-2-5-1 16,2-3 1-16,-1-3-2 0,-1-5 1 16,-1-3-3-16,0-4 2 0,0-3-1 0,1-4-1 15,-2-1 8-15,1 0 1 0,0 0 11 0,-1-1 7 16,0-8-2-16,1-8-4 0,-1-4-10 0,2-9-8 15,-2-3-5-15,0-6 3 0,1-5 1 0,-1-3-2 16,0-3 0-16,0-4 0 0,-1-1-2 16,-3-3 3-16,-1-1-1 0,1 0 1 0,-2 0-1 15,1 4-3-15,0 6 5 0,3 7-3 0,-1 10 1 16,2 7 0-16,0 8-2 0,1 7-3 0,0 6-3 16,0 2-2-16,0 2-6 0,0 2 3 0,3 6 1 15,2 8 2-15,4 5 7 0,3 7 1 16,2 6 1-16,1 3 4 0,3 2-3 0,1 3 0 15,2-1-1-15,1-2-3 0,3-1 4 0,1-4-2 16,2-4 3-16,0-2-3 0,2-2 1 16,0-4-1-16,1-4-2 0,1-4 6 0,-1-3-6 15,2-3 4-15,-3-6 0 0,-2-2-2 0,-2 0 7 16,-2-2-3-16,-2-6 4 0,-2-3 2 0,-6-1-2 16,1-5 3-16,-5-2 0 0,-3-3 4 15,1-5 1-15,-4-4-3 0,-2-2-1 0,-1-6-6 16,-1 0 1-16,0-3-1 0,-2-2-1 0,-3 1 1 15,0 0-5-15,-1 3 1 0,2 1-2 0,0 6-2 16,2 5 2-16,-1 8 0 0,1 6 0 0,0 7 4 16,1 4-2-16,1 1-3 0,0 2-3 0,0 0-6 15,0 0-7-15,0 6 2 0,3 3 1 16,2 3 4-16,0 4 7 0,1 3 1 0,4-1 0 16,-1 3 2-16,-1 1-4 0,1 1-3 0,2-4-10 15,-2 2-7-15,0-3-20 0,-1-2-25 16,0-1-30-16,-1-2-81 0,1 0-68 0,-1-1-106 15,0-4-268-15,-5-5-553 0</inkml:trace>
  <inkml:trace contextRef="#ctx0" brushRef="#br0" timeOffset="437398.5035">12571 9341 2393 0,'0'0'146'0,"0"0"-97"0,0 0-20 0,0 0-16 16,0 0 7-16,0 0 17 0,0 0 20 0,0 0 10 16,0 0-10-16,0 0-6 0,0 0-1 0,0 0 9 15,0 0 13-15,0 0-3 0,-35 80-12 0,34-21-21 16,0 3-14-16,1 4-5 0,0 3-10 15,0 0-2-15,0-1 2 0,0-1-2 0,0-5 3 16,0-7 2-16,0-4 2 0,-3-8-1 0,0-5 3 16,1-6 4-16,-1-4-5 0,1-5 3 15,-2-5 3-15,2-4-6 0,1-5 7 0,-1-3 4 16,2-4 2-16,0-2 11 0,0 0 6 0,0-2 7 16,0-6-5-16,0-5-8 0,0-5-17 0,0-10-10 15,0-4-3-15,2-7-6 0,0-3 3 16,3-8 1-16,0-4-3 0,-3-5-1 0,2-2 1 15,-1-5 2-15,-2-1-1 0,-1 3 4 0,0 2-7 16,0 7 1-16,0 6 6 0,0 11 0 16,-1 8 9-16,-2 9-7 0,2 9-1 0,1 3-3 0,0 6-7 15,0 1-2-15,0 2-5 0,4 5-2 16,1 7 4-16,3 4 1 0,6 6 6 0,0 4 1 16,5 3 0-16,2 7 4 0,0 1-5 0,5 1 0 15,1 2-3-15,1-2-1 0,3-1 2 16,-2 0 1-16,2 0 2 0,0-4-5 0,1 3 2 15,2-6 1-15,0 0-1 0,-2-4 7 0,0-7-5 16,-2-1-2-16,0-8 2 0,-5-3-2 0,-3-4 6 16,-2-3 2-16,-3-5 1 0,-2-6 4 0,-2-4 0 15,-3-5 1-15,0-6-1 0,-1-4 3 16,-3-4 1-16,0-4-3 0,-1-1 1 0,-1-3-11 16,-1-1 3-16,0-5 2 0,-3 1-1 0,0-3 4 15,0-2-7-15,0 4-4 0,-3 0-5 16,0 5 4-16,1 3-1 0,-1 5-3 0,1 5 1 15,2 5-9-15,0 3-1 0,0 7-5 0,0 4-14 16,3 4-14-16,3 2-39 0,1 3-28 0,1 2-18 16,1 2-20-16,4 9 0 0,-1 1-8 15,2 5-5-15,2 4-4 0,0-1-13 0,-1 1-30 0,2 0-31 16,-2-3-29-16,2 1-4 0,-5-5 33 16,4 0 51-16,-3-3 65 0,-1-1 58 0,0-4 46 15,-2-2 43-15,-1-2 51 0,1-2 72 0,-3 0 77 16,-4 0 77-16,2-2 26 0,-1-2-17 15,-2-1-36-15,2 0-49 0,-1 2-33 0,-3 2-27 16,1-1-28-16,-1 1-35 0,0 1-29 0,0 0-27 16,0 0-21-16,0 4-7 0,1 7-7 0,1 5 11 15,2 5 9-15,0 7 5 0,-1 6 4 0,2 4-10 16,-3 3-5-16,-1 4-9 0,-1 0-2 16,1 3-4-16,-1-2-2 0,0 0-1 0,0-1-4 15,1-1 0-15,4-5-2 0,-3-3-5 0,0-3-6 16,4-4-15-16,-3-5-28 0,1-2-53 15,0-3-81-15,-2-3-82 0,4-4-180 0,-2-2-513 16,-3-6-504-16</inkml:trace>
  <inkml:trace contextRef="#ctx0" brushRef="#br0" timeOffset="438152.047">13582 9069 2237 0,'0'0'7'16,"0"0"-36"-16,0 0-43 0,0 0-31 0,0 0-9 16,0 0 21-16,0 0 32 0,0 0 39 0,0 0 21 15,0 0 12-15,0 0 8 0,0 0 5 0,0 0 8 16,117 19 5-16,-111 7 0 0,2 5 0 16,1 3 2-16,-4 5-3 0,3 4 2 0,0 3-3 15,-2 3 2-15,0 6 5 0,2 0 13 0,-3 3 17 16,2 0 4-16,-3 2 4 0,2-3-8 0,-3-4 2 15,0-1 10-15,0-4 18 0,-2-5 15 16,-1-4-4-16,1-6-13 0,-1-7-21 0,0-2-16 16,0-6-16-16,0-4 0 0,1-4-3 0,-1-3 1 15,0-3 6-15,1-2-3 0,-1-2 2 16,0 0 1-16,2 0-1 0,-2-2-4 0,1-4-9 16,1-5-12-16,-1-6-12 0,0-4-13 0,0-5 0 15,1-5-2-15,1-4 0 0,0-2 2 0,-1-4-2 16,0-1 0-16,1-2-4 0,2-2-3 15,-2-2 0-15,4-1-1 0,2-4-5 0,0 3 4 16,1 0-3-16,3 0-4 0,-2 6 3 0,3 6-2 16,0 5 0-16,-2 7 1 0,0 6-3 0,-1 5-2 15,1 6-3-15,-1 2-1 0,0 6-1 0,-3 1 4 16,0 5 2-16,1 4 7 0,0 5 1 16,-1 1 3-16,-1 5 3 0,-1 0 0 0,-4 3 2 15,0 1-4-15,-2 2-1 0,-2 2-2 0,-3 1 9 16,-5 1 0-16,-1-2 0 0,-3 0 2 0,0 2-8 15,0-3 3-15,-2-1 5 0,1 0 1 16,0-2-2-16,4 0 0 0,1-4-3 0,0-2 0 16,5-1-2-16,0-5 1 0,5 1-2 0,0-4-1 15,0 0-4-15,0-3 2 0,5 2-2 0,2-4 0 16,3 1 9-16,3-2-7 0,3-2 6 16,2-1 0-16,4 0-4 0,-1 0 5 0,3-1 1 15,2-2 1-15,-2-2-5 0,3 3 0 0,-3 0-4 16,0 2-1-16,-2 0 5 0,-1 0 0 15,-3 5-1-15,-2 3 1 0,1 5-3 0,-3 1 0 16,0 3 1-16,-4 3 2 0,-5-1 3 0,0 1 0 16,-5 2 1-16,0-1-2 0,-7 2 7 0,-4-1 0 15,-3 0 6-15,-3-3 2 0,-2 1-2 0,-6-3 4 16,-1-3-6-16,-4-1-1 0,-2 0-1 16,0-4-3-16,1 0-7 0,-1-2-4 0,5-3-2 15,-2-1-4-15,9-1-4 0,0-2-7 0,4 0-20 16,4-5-30-16,8-3-62 0,0-2-92 0,4-6-94 15,4 0-112-15,7-6-131 0,4-3-117 0,-2 7-79 16,-4 5 569-16</inkml:trace>
  <inkml:trace contextRef="#ctx0" brushRef="#br0" timeOffset="438590.4149">14351 9445 0 0,'0'0'612'0,"0"0"-34"0,0 0-83 15,0 0-120-15,0 0-118 0,0 0-75 0,0 0-51 16,0 0-25-16,0 0-8 0,0 0-2 0,0 0-6 15,0 0-8-15,0 0-8 0,69 65-16 16,-69-33-11-16,0 2-8 0,0 0-8 0,-3 2-1 16,0 0 1-16,-3 0 1 0,2-2 3 0,-4-1-2 15,4-1-5-15,-3-3-6 0,-1 0-3 0,1-1-2 16,0-3 0-16,-2-4 3 0,2-4-4 0,3-5 3 16,-2-4-3-16,3-2-2 0,2-5 3 15,0-1-8-15,1 0 4 0,0 0 2 0,0-4-4 16,1-5 1-16,3-9-3 0,3-2-4 0,2-8-2 15,0-6 1-15,3-3-3 0,-1-3-1 0,1-1 1 16,3-4-1-16,-4-3 0 0,1-3 0 0,-1-5-2 16,-1-1 3-16,2-1-3 0,-2 1 2 15,1 3-1-15,1 8-3 0,-2 8 3 0,-3 9-3 16,2 6 3-16,-1 9-7 0,-3 7 2 0,2 2-4 16,2 5-1-16,-1 0 7 0,0 10 0 15,0 7 2-15,5 8 4 0,-1 3-2 0,1 5 0 16,-2 6 2-16,0 4-3 0,3 1 4 0,0 4 0 15,-1 1 1-15,2 2-2 0,-1-1-3 16,3-1 0-16,-2 1-1 0,3-1 5 0,-1-2-6 16,-2 3 3-16,4-5-4 0,-2 1-5 0,-2-1 2 15,0-6-10-15,-1-1-16 0,-4-7-34 0,0 0-37 16,-6-3-78-16,1-5-100 0,-5-1-167 16,0-8-514-16,-1-5-672 0</inkml:trace>
  <inkml:trace contextRef="#ctx0" brushRef="#br0" timeOffset="439037.5765">14099 9990 2822 0,'0'0'52'0,"0"0"-157"0,0 0-55 15,0 0-12-15,0 0 38 0,147-164 78 0,-101 131 43 16,3-1 19-16,1-2 6 0,3-2 4 0,0-2 5 15,0-3-1-15,4-1-3 0,-4-3-6 0,0 3-4 16,-1 1-1-16,-4 3 3 0,0 3 4 16,-8 4 3-16,-7 5 7 0,-3 6 3 0,-8 4 6 15,-3 4 9-15,-6 5 13 0,-4 3 14 0,-2 0 14 16,-5 4-2-16,-1 2-17 0,-1 0-24 0,0 8-7 16,0 4 1-16,0 5 12 0,-2 7 14 15,-2 7-7-15,-2 4-7 0,-1 9-7 0,1 1-6 16,-1 5 3-16,-1 3 6 0,4 2 6 0,-2 2-3 15,4 2-2-15,-2-2-6 0,3-2-7 0,-2 0 3 16,3-4 0-16,0-4-2 0,0-2-4 16,3-7-3-16,1-2-5 0,-1-8 0 0,4-1 2 15,0-4-4-15,-1-4-2 0,3-2-2 0,0-1-3 16,0-2-2-16,-1-3 4 0,2 0-3 0,0-3 0 16,1 1-2-16,2 1-3 0,3-3-2 0,0 1 4 15,5-3-1-15,1-1 0 0,3 0-1 16,3-1-5-16,3-2 0 0,3 1-8 0,5-1-4 15,4-1-24-15,2 0-36 0,1 0-39 0,0 0-86 16,0 0-84-16,-4 0-242 0,-7 0-691 0,-13 0-124 0</inkml:trace>
  <inkml:trace contextRef="#ctx0" brushRef="#br0" timeOffset="439188.067">15727 10142 2546 0,'0'0'886'0,"0"0"-781"0,0 0-55 15,0 0-48-15,0 0-2 0,0 0 2 0,0 0 0 16,0 0-5-16,0 0-8 0,0 0-13 16,0 0-9-16,0 0-10 0,0 0-40 0,-76-67-79 0,76 62-105 15,2 1-334-15,-1-1-901 0</inkml:trace>
  <inkml:trace contextRef="#ctx0" brushRef="#br0" timeOffset="445808.224">6092 11950 2402 0,'0'0'3'0,"0"0"-21"15,0 0-7-15,0 0-4 0,0 0 9 16,0 0 15-16,145-105 4 0,-87 98 2 0,12-2-4 16,2-2-1-16,8-1-8 0,2-5 4 0,3-1 3 15,4-4-5-15,3-1 10 0,0-2 2 0,3 0 0 16,1-2 4-16,-1 2 0 0,1 3-3 15,-3 0-1-15,-2 4 1 0,-5 1-2 0,-1 5-1 0,-5 1 0 16,-6 3-5-16,-5 2-6 0,-7 3-23 16,-9 2-177-16,-6 1-212 0,-12 0-179 0,-12 0-187 15,-7 1 573-15</inkml:trace>
  <inkml:trace contextRef="#ctx0" brushRef="#br0" timeOffset="446165.0717">6084 12150 0 0,'0'0'0'0,"0"0"0"0,-170 58 0 0,125-39 0 15,15-5 71-15,10-1 33 0,12-4-52 0,8-1 19 16,5-3 46-16,9-1 75 0,13-4 88 16,7 0 5-16,15-6-26 0,12-8-45 0,14-8-55 15,11-3-36-15,9-6-17 0,13-1-13 0,0-2-16 16,8 0-13-16,2-1-19 0,2-1-11 15,2 0-3-15,2 0-7 0,-4 0-1 0,2 0-4 16,-4 3 3-16,-3 0 0 0,-3 5 3 0,-4-3 4 16,-5 3 0-16,-6 2 2 0,-8 1 4 0,-4 2 5 15,-9 0 4-15,-7 3 1 0,-7 0 2 0,-6 3-1 16,-11 1 0-16,-5 2 0 0,-9 1-3 16,-9 3-1-16,-4 0-1 0,-6 1 3 0,-3 3 4 15,-3 0 1-15,-4 1-1 0,-1 3-8 0,-1-3-13 16,0-1-10-16,0 0-9 0,0-1-10 0,-6 1-11 15,3-2-7-15,-6 1-26 0,3-1-39 0,-2 2-63 16,-2 0-90-16,-1 1-197 0,3 2-480 16,1 3-540-16</inkml:trace>
  <inkml:trace contextRef="#ctx0" brushRef="#br0" timeOffset="446861.2803">13856 11983 0 0,'0'0'0'0</inkml:trace>
  <inkml:trace contextRef="#ctx0" brushRef="#br0" timeOffset="447075.9113">14062 11768 1566 0,'0'0'-555'16,"0"0"-456"-16</inkml:trace>
  <inkml:trace contextRef="#ctx0" brushRef="#br0" timeOffset="447292.8162">14254 11710 2259 0,'0'0'15'0,"0"0"-12"0,0 0-14 16,0 0-76-16,0 0-145 0,0 0-289 0,0 0-340 16,0 0 296-16</inkml:trace>
  <inkml:trace contextRef="#ctx0" brushRef="#br0" timeOffset="447516.08">14389 11701 1440 0,'0'0'77'0,"0"0"-35"0,0 0-17 0,0 0-9 16,0 0-7-16,0 0-6 0,0 0-14 15,0 0-37-15,0 0-43 0,0 0-37 0,0 0 4 16,0 0 35-16,0 0 39 0,-24-53 30 0,35 59-9 15,0 0-73-15,-1-1-406 0,-2-1 96 0</inkml:trace>
  <inkml:trace contextRef="#ctx0" brushRef="#br0" timeOffset="448112.0585">11590 12125 309 0,'0'0'157'16,"0"0"-22"-16,0 0-28 0,0 0-61 0,0 0-73 16,0 0-14-16,0 0-9 0,0 0 31 0,0 0 48 15,0 0-2-15,0 0 5 0,145-52 1 16,-94 46 4-16,5-3-3 0,6-1 0 0,7-2 4 16,5 0 3-16,5-2 1 0,7-1-1 0,4-1-2 15,7-2-2-15,2-1-1 0,4-2-2 16,5 0-2-16,-1-4-1 0,4 1-3 0,0-1-3 15,4-3 0-15,-2 3-3 0,-2-6-2 0,1 3 3 16,-3-1-3-16,-1-2-2 0,-3 1-2 0,0 2-5 16,-5 0-2-16,-6 2-2 0,-3 1-1 15,-6 2-1-15,-6 3-1 0,-4 2-1 0,-9 1 0 16,-6 3-2-16,-7 3 1 0,-7 1-4 0,-9 2 1 16,-2 2-5-16,-12 2-9 0,-5 1-18 0,-9 3-56 15,-6 0-235-15,-3 0-141 0,0 0-62 0</inkml:trace>
  <inkml:trace contextRef="#ctx0" brushRef="#br0" timeOffset="448451.0657">11737 12011 1929 0,'0'0'16'16,"0"0"-16"-16,0 0-9 0,0 0-8 0,0 0-3 15,0 0 2-15,159-162 4 0,-99 145 2 16,8-1-2-16,9-6 0 0,9 0 5 0,4-5 2 16,6-2 6-16,2 1 1 0,6-3 4 0,2 1 5 15,4 1 0-15,3 0 3 0,2 1-5 16,2 2 1-16,-1 3-4 0,1-2 2 0,0 2-2 15,0 1-1-15,-4 0 4 0,2-1-1 0,-3 1 2 16,-3 2-1-16,1 0-1 0,-7 1-1 0,0 1 1 16,-5 2-3-16,-6 1 1 0,-9 3-5 15,-2 0-1-15,-6 4-4 0,-7 0-9 0,-7 3-65 0,-16 2-581 16,-19 2-485-16</inkml:trace>
  <inkml:trace contextRef="#ctx0" brushRef="#br0" timeOffset="451444.8443">18222 10822 0 0,'0'0'0'15,"0"0"0"-15,24-205 0 0,-11 137 0 0,-3 8 0 16,0 3 0-16,-2 2 0 0,-1 2 20 0,-2 3 433 16,0 6-13-16,-2 5-36 0,1 9-62 0,-1 8-99 15,-2 5-81-15,-1 8-58 0,1 6-62 16,-1 3-87-16,0 0-40 0,0 12-9 0,1 10 14 0,1 10 53 16,2 11 21-16,-1 12 6 0,1 13 9 15,2 11 4-15,0 14-2 0,0 8 0 0,3 8-2 16,-1 5-3-16,2 2-1 0,-1 4-5 0,1-1-3 15,1 0-7-15,-1-1-10 0,-1-1-11 16,-3-4-31-16,0-4-44 0,-4-6-70 0,-1-9-67 16,-1-8-49-16,0-7-30 0,-6-6 5 0,-2-6 7 15,-2-6 265-15,-5-6 45 0,3-14 0 0,4-17 0 0</inkml:trace>
  <inkml:trace contextRef="#ctx0" brushRef="#br0" timeOffset="451643.9422">17830 12064 0 0,'0'0'154'0,"0"0"228"0,0 0-76 15,0 0-79-15,0 0-68 0,0 0-51 0,0 0-41 16,0 0-46-16,0 0-53 0,0 0-39 0,0 0 25 16,0 0 26-16,0 0 46 0,-49-61 35 15,67 74-24-15,6 4-5 0,4 2-12 0,5-1-7 0,4 2-8 16,4-2-18-16,6 2-41 0,2-1-103 15,3-4-206-15,-12-3-341 0,-13-6 546 0</inkml:trace>
  <inkml:trace contextRef="#ctx0" brushRef="#br0" timeOffset="451797.0303">18536 11649 2318 0,'0'0'39'15,"0"0"-32"-15,0 0-14 0,0 0-3 0,-156 71 6 16,110-25-6-16,-1 8-8 0,3 2-25 16,-1 3-47-16,14-16-169 0,10-14-841 0</inkml:trace>
  <inkml:trace contextRef="#ctx0" brushRef="#br0" timeOffset="455917.0659">18152 7246 1860 0,'0'0'115'0,"0"0"-58"0,0 0-29 16,0-195-11-16,0 145-2 0,0 2-2 15,0 3 3-15,0 3 6 0,0 4 12 0,0 5 23 16,0 5 26-16,-4 5 8 0,0 5 1 0,0 6-8 16,-2 2-21-16,2 6-18 0,-1 2-23 15,0 2-31-15,-1 5-23 0,-2 10-6 0,-6 13 1 16,-4 12 14-16,-5 13 12 0,-5 16 9 0,-1 11 5 15,-3 9 2-15,3 8 0 0,2 7-1 0,1 4-1 16,3 1 0-16,3 0-3 0,6-5-1 16,3-3-1-16,6-2-1 0,3-4 0 0,2-6 1 0,0-5-1 15,4-5 2-15,5-6 2 0,2-5-1 16,2-5 0-16,4-8 1 0,3-7-2 0,0-6 4 16,1-6 0-16,1-7 2 0,0-6 3 0,2-6-1 15,-1-8 2-15,-1-4 2 0,0-5 0 16,0-2 7-16,-1-10 4 0,0-8 0 0,-2-3 0 15,0-6-3-15,-1-5-4 0,-1-3-7 0,-2 0 3 16,-2 1-4-16,-1-1 2 0,-2 4 6 0,-3 6 4 16,-1 5 14-16,-3 7 11 0,-1 5 14 15,-2 6-2-15,0 4-8 0,0 0-21 0,0 0-27 16,0 7-3-16,0 6-2 0,0 7 10 0,0 9 13 16,0 8-4-16,0 8-2 0,0 2-4 0,0 5-2 15,0 1 1-15,2-4-5 0,-1-2-2 16,0-1-4-16,0-1-3 0,0-4 0 0,1-1-1 15,0-2-6-15,1-2-19 0,0-2-26 0,1-6-36 16,2-1-47-16,0-4-59 0,1-5-173 16,0-4-228-16,-2-6-448 0</inkml:trace>
  <inkml:trace contextRef="#ctx0" brushRef="#br0" timeOffset="456137.0807">18701 8150 2015 0,'0'0'1133'0,"0"0"-1116"0,0 0-29 15,0 0-22-15,0 0-9 0,0 0 4 16,0 0 4-16,0 0-6 0,0 0-7 0,0 0-4 16,0 0 3-16,0 0 11 0,0 0 14 0,-31 127 12 15,30-116-1-15,1-2-4 0,0-2-25 0,0-1-80 16,0-3-140-16,1 0-190 0,3-3-161 15,-2 0-226-15,2 0 461 0</inkml:trace>
  <inkml:trace contextRef="#ctx0" brushRef="#br0" timeOffset="456592.6057">18854 7346 2066 0,'0'0'188'0,"0"0"-77"0,0 0-64 16,0 0-24-16,0 0-7 0,0 0-2 0,4-172-6 15,-1 157-4-15,1 1-1 0,-3 3-1 16,2 2 0-16,0 3 4 0,-1 2 2 0,-1 0-1 16,1 4-2-16,-2 0-3 0,0 0-7 0,0 0-2 15,0 0-9-15,0 0-7 0,1 0 5 0,1 5 3 16,2 1 11-16,1 3 11 0,2 0 1 16,-1 3 1-16,0 1 0 0,-1-1 1 0,0 2-1 15,1-1 3-15,0 1 2 0,-1 0 10 0,0 2 5 16,1 1 6-16,0 1 5 0,1 2 1 15,-1 5 2-15,-1 0 6 0,2 6-1 0,-1 5-2 16,1 3-3-16,-1 6-7 0,-2 3-2 0,0 4 0 16,-2 3-1-16,-2 2-4 0,0 0-1 0,0 1-4 15,0-2-3-15,0 2 2 0,-2-3-7 16,0-3 1-16,1 0-3 0,1-3 0 0,0-3 1 16,0 0 0-16,0-4 0 0,0-2-4 0,3-5 0 15,2-3-2-15,0-6-1 0,1-3 3 16,0-6-2-16,0-3 2 0,2-5 1 0,-1-1-2 15,3-3 4-15,-2-4-2 0,2 0 0 0,0-1 2 16,1 0-3-16,1-1-1 0,1-6-5 0,2-3-1 16,1-2-6-16,0-4-9 0,1-2-11 0,2 0-26 15,0-4-38-15,2-1-53 0,0-3-60 0,0 0-71 16,3-2-127-16,-2 1-160 0,0-1-149 16,-5 8-196-16,-7 8 799 0</inkml:trace>
  <inkml:trace contextRef="#ctx0" brushRef="#br0" timeOffset="456977.4103">19567 7552 243 0,'0'0'452'16,"0"0"-81"-16,0 0-133 0,0 0-70 0,-23-185-18 15,19 158 8-15,2 5-1 0,1 4-13 0,-1 5-12 16,0 6-27-16,1 4-16 0,1 1-15 0,-2 2-17 15,2 0-24-15,0 0-22 0,-1 5-20 16,1 4 5-16,-1 10 6 0,-2 7 7 0,1 12 8 16,-3 10-5-16,1 7-2 0,-3 8-3 0,1 4 2 15,1 4-2-15,-3 2 1 0,2 1-1 0,-2-3 0 16,1-1 0-16,1-8 1 0,2-5-1 0,-1-8 1 16,2-6-1-16,1-7-1 0,2-5 1 15,0-7 5-15,2-5 7 0,2-7 10 0,0-2 11 16,1-6-1-16,0-1-2 0,1-3-7 0,4 0-8 15,0 0-1-15,3-3-6 0,3-6-4 16,1-2-9-16,3-3-6 0,1-4-3 0,0-2 0 16,1-1-4-16,0-4-8 0,2 1-8 0,-2-6-17 15,3 2-12-15,2-5-13 0,2-1-5 0,2-1 8 16,3-1 13-16,-2 3 11 0,2 4 7 16,-6 4-15-16,-3 7-49 0,-4 4-144 0,-6 6-274 15,-7 4-507-15</inkml:trace>
  <inkml:trace contextRef="#ctx0" brushRef="#br0" timeOffset="457436.0706">20107 7199 1427 0,'0'0'566'0,"0"0"-368"15,0 0-59-15,0 0-47 0,0 0-10 0,0 0 0 16,0 0 1-16,0 0-9 0,0 0-7 0,0 0-9 16,0 0-11-16,0 0-14 0,0 0-7 15,0 0-4-15,-6-122-1 0,6 122 0 0,1 0-3 16,0 2 0-16,0-1-2 0,1-1-5 0,-1 2 3 15,-1 0-5-15,0-2-3 0,0 3-2 16,1 1 13-16,2 6 10 0,-1 5 8 0,2 1 3 16,-3 4-16-16,3 2-8 0,-3 0-6 0,3-1-2 15,-3 2-1-15,0-1 1 0,0-3-2 0,1 3 0 16,-1-2 0-16,2 0-2 0,-2-2-1 0,0 2 1 16,1 2 1-16,2 1-1 0,-1 0 5 15,-1 0-3-15,2 0 4 0,1 1-4 0,-3-1-4 16,1 2 2-16,0-1-5 0,-1 1 2 15,-1 0-1-15,2-3-4 0,-2 0-4 0,-1 1-8 0,0 1-12 16,1-2-18-16,-1 0-24 0,0-1-54 0,0 0-86 16,2 1-145-16,-1-2-202 0,0-6-215 15,-1-5-299-15</inkml:trace>
  <inkml:trace contextRef="#ctx0" brushRef="#br0" timeOffset="457602.2204">20129 6789 2549 0,'0'0'39'16,"0"0"-13"-16,0 0-41 0,0 0-80 0,0 0-210 16,0 0-172-16,0 0-109 0,0 0-202 15,0 0 440-15</inkml:trace>
  <inkml:trace contextRef="#ctx0" brushRef="#br0" timeOffset="457934.0983">20424 6842 0 0,'0'0'492'0,"0"0"45"0,0 0-169 0,0 0-100 16,0 0-35-16,0 0-30 0,0 0-43 0,0 0-39 15,0 0-24-15,0 0-14 0,0 0-7 16,0 0 0-16,129-90 0 0,-110 82-2 0,-2 1 3 15,-1 1-8-15,2 1-4 0,-6 1-6 0,0 0-7 16,1 1-6-16,-6 2-3 0,1 1-7 16,-5 0-3-16,3 0-7 0,-4 0-6 0,-2 1-1 15,1 6-3-15,1 0-1 0,1 5 0 0,1 5 2 16,1 5-6-16,0 7 2 0,1 8-6 0,-1 4-4 16,0 8 1-16,-1 5-1 0,-2 2-1 0,1 3 0 15,0 2 1-15,-2 1-2 0,-1-1-1 16,1 2 2-16,-1-3-1 0,0-3-1 0,2-4-4 15,3-5-5-15,0-4-10 0,3-5-9 0,-2-4-21 16,4-2-23-16,1-6-35 0,2-1-40 16,0-3-39-16,2-3-59 0,1-5-117 0,2-2-191 15,-6-6-446-15,-3-3 255 0</inkml:trace>
  <inkml:trace contextRef="#ctx0" brushRef="#br0" timeOffset="458336.4251">21151 6886 2229 0,'0'0'37'0,"0"0"-9"0,0 0-7 15,0 0-10-15,0 0 3 0,0 0 8 0,0 0 12 16,0 0 17-16,0 0 16 0,0 0 15 0,74-172 8 15,-56 152-1-15,-2-1-10 0,2 2-23 0,2 0-24 16,1 1-16-16,2-1-14 0,0 3-10 16,-3 0-8-16,1 3-6 0,-3 0-9 0,-3 2-7 0,-4 2-4 15,-2 1 3-15,-2 3 1 0,-4 2-10 16,-3 1-11-16,0 2-46 0,0 0-11 0,0 0 1 16,-2 0-3-16,-3 3 57 0,1 6 27 0,-5 3 18 15,-1 5 27-15,-1 5-8 0,-4 5-1 0,2 6 6 16,1 2 6-16,1 8 4 0,0 0 2 15,0 1-1-15,3 2-1 0,-1 1-2 0,4-2 1 16,-1 1-2-16,3 1-1 0,-2-3-1 0,4 1-4 16,0-4-3-16,1-1 0 0,0-2-3 0,1-1-3 15,3-2-4-15,1 1-10 0,0-3-19 16,0-2-36-16,-2-4-153 0,3-3-253 0,-4-7-312 16,0-8 125-16</inkml:trace>
  <inkml:trace contextRef="#ctx0" brushRef="#br0" timeOffset="458648.2882">21977 6456 825 0,'0'0'491'16,"0"0"-209"-16,0 0-103 0,0 0-107 0,0 0-48 15,0 0-20-15,0 0-16 0,0 0-5 0,0 0 26 16,0 0 27-16,0 0 31 0,0 0 26 15,0 0-1-15,0 0 1 0,-89 98-5 0,73-60-11 16,-1 4-13-16,-2 2-14 0,6 3-8 0,-4 0-1 16,5 2-3-16,1 0-1 0,1 3-5 0,1-1-10 15,5-3-5-15,-2-3-2 0,5 0-4 16,1-5 1-16,0-3-1 0,8-4-1 0,-3-2-1 16,2-3 4-16,2-4-3 0,1 0 1 0,-1-4-2 15,1-4-5-15,2-2 3 0,0 0-3 0,5-3-4 16,2-3-1-16,3-2-17 0,3-3-17 15,5-3-35-15,6 0-78 0,-1-6-158 0,-6-2-355 16,-9 2-620-16</inkml:trace>
  <inkml:trace contextRef="#ctx0" brushRef="#br0" timeOffset="458849.278">21600 7212 2679 0,'0'0'50'16,"0"0"-71"-16,0 0-8 0,0 0 6 0,154-30 9 15,-105 18 2-15,0-4-4 0,-5-1-2 0,2 1 0 16,-3-4 2-16,-4-1-1 0,-3 1-12 16,3 1-40-16,-7-4-137 0,-7 4-360 0,-10 7-807 0</inkml:trace>
  <inkml:trace contextRef="#ctx0" brushRef="#br0" timeOffset="459470.0807">18407 8297 0 0,'0'0'0'0,"0"0"0"0,0 0 0 0,0 0 0 16,0 0 0-16,63-175 0 0,-52 151 0 0,4-1 0 15,-2 2 0-15,1-1 0 0,1-2 0 0,-1 1 0 16,-1-1 0-16,1-2 29 0,0 2 11 0,-3 4-2 15,0-2 6-15,0 4 19 0,-2 3 41 16,-2 2 44-16,2 1 29 0,-4 2 18 0,0 0-3 16,-2 1-7-16,-1 2 3 0,1 2-1 0,-2 0-5 15,0 1-16-15,0 1-16 0,-1 2-18 0,2 0-18 16,-2 2-6-16,0-1-11 0,0 2-7 0,0 0-6 16,0 0-13-16,0 0-10 0,0 0-12 15,0 0-14-15,0 0-11 0,0 3-12 0,0 3-12 16,0 4 9-16,1 5 16 0,4 9 15 0,-2 9 18 15,1 8-1-15,2 9-12 0,2 11-4 16,1 5-12-16,0 3-9 0,-2 4-5 0,2-1-6 16,0 1-6-16,-2-6 0 0,-1-3-2 0,2-5-2 15,-1-4-2-15,-2-1-9 0,1-5-13 0,-2-6-27 16,1-3-51-16,-1-3-55 0,0-5-94 16,1-3-281-16,-3-9-603 0,0-7 91 0</inkml:trace>
  <inkml:trace contextRef="#ctx0" brushRef="#br0" timeOffset="463175.0327">9622 11939 0 0,'0'0'0'16,"0"0"0"-16,0 0 0 0,0 0 0 0</inkml:trace>
  <inkml:trace contextRef="#ctx0" brushRef="#br0" timeOffset="504085.9835">4184 13869 0 0,'0'0'79'0,"0"0"158"0,0 0-55 15,0 0-86-15,0 0-46 0,0 0-25 16,0 0-14-16,0 0-10 0,0 0 34 0,0 0 45 16,0 0 34-16,0 0 45 0,44-16 9 0,-19 16-7 15,6 0-7-15,7-3-21 0,6-5-18 16,3 0-12-16,4-3-16 0,2-2-14 0,-3 3-16 15,-1-1-18-15,-1 3-14 0,-4 0-6 0,-4 4-8 16,-4-1-7-16,-3 2-2 0,-6 1-2 0,-3 2-2 16,-3 0 1-16,-6 0-3 0,1 0-8 15,-5 0-4-15,-2 0-18 0,0 5-53 0,-4-2-232 0,0 2-162 16,-3-1-248-16,0-1 194 0</inkml:trace>
  <inkml:trace contextRef="#ctx0" brushRef="#br0" timeOffset="504669.7099">6622 13377 157 0,'0'0'352'0,"0"0"-56"0,0 0-107 16,0 0-51-16,0 0-6 0,0 0 1 15,0 0 10-15,0 0 6 0,-44-165-24 0,33 149-32 16,-1 1-33-16,-2 1-33 0,2 2-16 0,-4 3-10 16,1 1-6-16,-4 2-1 0,-2 5-5 0,-2 1 0 15,-7 0-4-15,-5 7 1 0,-4 3 3 0,-4 6 3 16,0 1 1-16,-1 2-1 0,1 1-1 15,3 1-6-15,2 0 0 0,1 3 3 0,5 0 0 16,1 2 6-16,1 2-1 0,4-1-3 0,4-1 3 16,4 2 0-16,3-2 1 0,4-3 1 0,2 0-1 15,7-2 0-15,2 1-1 0,0 0-10 0,7-1-24 16,8-1-7-16,1 2 6 0,6-2 15 16,2-2 30-16,6-3 9 0,2 2-3 0,7-1 0 15,2-1-4-15,5 1 2 0,-1 3-1 0,5-2-2 16,-1 2-1-16,-1 0-2 0,-1 3 0 0,-1 1-1 15,-4 2 0-15,-2-1-1 0,-6 1-2 16,-2-1-1-16,-3 0 1 0,-2 0-3 0,-7 1 1 16,-4-5-3-16,-1 2-1 0,-4-3-2 0,-4 1-6 15,-2-4-4-15,-5 3-10 0,0-2-4 16,-2 0 0-16,-6-1 4 0,-5 1 11 0,-4 0 13 16,-4-1 5-16,-3-1 11 0,-8 2 6 0,-3-5 0 15,-4-1-2-15,-3 0-4 0,1-2 0 0,0 2-2 16,-5-3 2-16,3-1-2 0,2-1-3 15,2 0 1-15,4-3 0 0,5 0-3 0,5-1-5 16,7-2-33-16,1 0-84 0,8 0-103 0,7-2-125 16,2-1-248-16,0 0 397 0</inkml:trace>
  <inkml:trace contextRef="#ctx0" brushRef="#br0" timeOffset="505191.2304">7029 13377 0 0,'0'0'0'0,"0"0"0"16,0 0 0-16,0 0 0 0,0 0 0 0,0 0 0 15,0 0 0-15,0 0 0 0,0 0 0 0,0 0 0 16,0 0 0-16,0 0 0 0,-12 194 56 16,0-131 24-16,-2 6 4 0,-3 1 7 0,-1 1-6 15,0-2-6-15,2-3-13 0,-3-4-8 0,1-4-8 16,0-3-9-16,5-2-6 0,-2-6-5 15,2-1-4-15,2-8-2 0,2-4-3 0,4-8-1 16,-2-4 0-16,5-7 2 0,-2-5 1 0,4-5 8 16,-2-2 23-16,2-1 40 0,0-2 70 0,0 0 91 15,0 0 31-15,4-4-32 0,-1-4-66 0,0-6-94 16,4-9-58-16,2-7-16 0,2-5-8 16,0-6-6-16,-1-5-2 0,2-3 2 0,-1-4-2 15,3-2-2-15,0-4 1 0,-2-6-1 0,5-5 1 16,-1-7-2-16,2-3-2 0,3-1 1 15,-2 1 1-15,2 5 2 0,-1 6 1 0,-2 4-3 0,2 8-5 16,-2 10 2-16,-3 8-1 0,0 10 1 16,-5 12 3-16,-6 6-5 0,-1 7-10 0,1 4-12 15,-2 0-8-15,0 9-4 0,4 6 5 0,-1 7 13 16,2 7 9-16,-1 7 11 0,-1 3 5 16,3 8 2-16,-3 1 1 0,3 3-1 0,-1 3-1 15,-2 1-1-15,3 0-4 0,0 0 2 0,-1-2 0 16,1-3 0-16,3-1 7 0,-1-2-3 0,4-5 0 15,0-1-1-15,-2-7-3 0,5 2 0 0,-5-4-1 16,4-1 1-16,-4 0-7 0,-1-2-2 16,0 0-16-16,-1-3-84 0,-1-3-201 0,-1 0-154 15,-5-1-178-15,-1-7-153 0,-1-5 792 0</inkml:trace>
  <inkml:trace contextRef="#ctx0" brushRef="#br0" timeOffset="505394.1242">6755 14320 0 0,'0'0'0'0,"0"0"0"15,0 0 25-15,0 0 310 0,0 0-3 0,0 0-60 16,0 0-134-16,0 0-86 0,0 0-67 0,0 0-2 16,0 0 39-16,0 0-16 0,0 0-1 15,153-171 1-15,-102 153 0 0,7-3 4 0,3-1-2 16,2-2-9-16,6-2-18 0,-1-1-34 0,-2 0-102 15,2 1-191-15,-23 6-209 0,-12 6 499 0</inkml:trace>
  <inkml:trace contextRef="#ctx0" brushRef="#br0" timeOffset="505675.1899">7817 13313 0 0,'0'0'0'0,"0"0"0"15,0 0 231-15,0 0-6 0,0 0 27 0,0 0 8 16,0 0 10-16,0 0-25 0,0 0-59 0,0 0-65 15,0 0-61-15,0 0-46 0,0 0-29 0,0 0-7 16,-38-92 6-16,38 104 15 0,0 8 21 0,0 6 6 16,0 8 8-16,-1 8 6 0,-2 6-1 15,-2 9-1-15,2 5-4 0,-3 7-3 0,3 3-3 16,-3 0 3-16,3 0-2 0,-2-4 1 0,0-7-4 16,4-4-2-16,1-8-3 0,0-6-1 15,1-3-2-15,7-5 0 0,-3-2 0 0,2-5 0 16,1-1 2-16,0-6 0 0,-1-2-1 0,2-1-1 15,0-3-3-15,2-2-3 0,-1-2-2 0,1-2-3 16,3 0-3-16,-2-3-10 0,2-2-44 16,5-2-139-16,1-2-221 0,-2 0-313 0,-5 0-376 0</inkml:trace>
  <inkml:trace contextRef="#ctx0" brushRef="#br0" timeOffset="506087.3037">8692 13241 0 0,'0'0'104'0,"0"0"233"0,0 0-136 16,0 0-54-16,0 0-8 0,0 0 18 0,0 0 10 15,0 0-3-15,0 0-8 0,0 0-36 16,0 0-28-16,0 0-25 0,0 0-21 0,0 0-8 16,-142-106-4-16,111 129 3 0,-1 5 4 0,-3 4 0 15,8 5-4-15,-1 1-5 0,2 3-8 16,5 1-3-16,6-1-1 0,-2 2-1 0,6 0-1 15,-1 0 1-15,2 2-3 0,2-1-1 0,-1 3-1 16,5 0-2-16,-3 0 1 0,5 1 0 16,-1 0 1-16,-1-4 0 0,3-2-1 0,1-4-3 15,0-3 1-15,0 0-1 0,0-2 0 0,6-2 1 16,-3-3 2-16,4 0 0 0,-2-3 0 0,4-2 1 16,0-2-2-16,0 0 2 0,1-2 1 15,1-2 2-15,0-5 3 0,2-1 4 0,4-3 9 16,1-3 2-16,3-4 5 0,2-1 0 0,5 0-9 15,4-4-4-15,6-6-7 0,-2-1-4 0,5-3-4 16,0-1-6-16,3-3-1 0,-5 1-2 0,-1 0-2 16,1-2 2-16,-7 3-4 0,-1-1-2 15,-3 0-4-15,-5 1-6 0,-3 3-8 0,-4 1-12 16,-5 1-83-16,-7 2-188 0,-2 1-144 0,-2 3-522 16,0 2 5-16</inkml:trace>
  <inkml:trace contextRef="#ctx0" brushRef="#br0" timeOffset="506363.6818">8082 14096 825 0,'0'0'264'0,"0"0"-52"16,0 0-111-16,0 0-72 0,0 0-16 0,0 0 3 15,0 0 7-15,0 0 0 0,133-85-2 16,-96 73-1-16,1 0-8 0,9-2-5 0,3 2-3 16,3-1-7-16,6-1-7 0,0-1-18 0,2-1-109 15,-1-3-394-15,-15 4-241 0,-15 4 683 0</inkml:trace>
  <inkml:trace contextRef="#ctx0" brushRef="#br0" timeOffset="506779.0126">9609 13165 0 0,'0'0'49'0,"0"0"335"16,0 0-147-16,0 0-72 0,0 0-27 0,0 0-3 16,0 0 2-16,0 0-9 0,0 0-16 0,0 0-34 15,0 0-30-15,0 0-15 0,-123-103-3 16,86 113 3-16,-6 4 0 0,1 3 9 0,-1 4 8 15,-5 3 4-15,4 3 7 0,-3 2-3 0,6 1-6 16,6 1-6-16,0 0-10 0,5 1-7 16,6-1-5-16,1 0-4 0,3 0-1 0,4-2 0 0,3-2-3 15,4 1-2-15,1-2 0 0,7-2-2 0,1-2 4 16,0 1 3-16,8-2 3 0,3-1 5 16,5 4 2-16,6-6-3 0,1 0 3 0,7-1-2 15,2-1-5-15,9-1-3 0,0 0-5 0,8-1-3 16,0 1-3-16,2 1-2 0,1 1-2 15,-1 1-2-15,1-1 1 0,0 3-2 0,-1-1 0 16,2-2 0-16,-4 4-3 0,0-1 2 0,-2 1-1 16,-8 2-1-16,-3 2-2 0,-5 1-2 0,-5-2 2 15,-5 2-4-15,-7 1-1 0,-3-2-1 16,-4 0 2-16,-6-2-1 0,-1 0 2 0,-5 2-1 16,-9-2-3-16,-2-1 4 0,-8 0 1 0,-4-3 4 15,-8-1 4-15,-9-3 0 0,-3-1 3 0,-8-2-1 16,1-1 0-16,-4-3 0 0,0-2-5 15,5-4-6-15,-3-2-60 0,5 0-137 0,0 0-294 16,16-5-491-16,11 1 245 0</inkml:trace>
  <inkml:trace contextRef="#ctx0" brushRef="#br0" timeOffset="506925.4456">10657 14265 1473 0,'0'0'6'0,"0"0"-489"0,0 0-513 0</inkml:trace>
  <inkml:trace contextRef="#ctx0" brushRef="#br0" timeOffset="544196.0312">3419 5538 2779 0,'0'0'-334'16,"0"0"352"-16,0 0-1 0,0 0 2 0,0 0-1 15,0 0-8-15,0 0 4 0,0 0 4 16,0 0 5-16,0 0 5 0,0 0-10 0,0 0-39 16,4 14-65-16,-4-14-104 0,2 0-129 0,0-2-95 15,2 2-87-15,3-1-110 0,-3 1 125 0,1 0 486 16</inkml:trace>
  <inkml:trace contextRef="#ctx0" brushRef="#br0" timeOffset="546338.8487">4219 16472 834 0,'0'0'277'16,"0"0"-6"-16,0 0-53 0,0 0-47 16,0 0-18-16,0 0-10 0,0 0-18 0,0 0-28 15,0 0-43-15,0 0-21 0,0 0 6 0,0 0 13 16,-41-41 17-16,56 38 10 0,6 1-14 0,8-4-4 15,6-1-4-15,3-2-4 0,8-2 5 0,3 0-4 16,3-3-6-16,3 2-11 0,1 0-10 0,-2 0-8 16,-1 3-7-16,-3 1 0 0,-7 3-6 15,-5 1 1-15,-6 2-3 0,-6 1-6 0,-4 1 4 16,-9 0-1-16,1 0 0 0,-7 0 1 0,-2 0-1 16,-2 0 1-16,-3 0-1 0,1 0 6 0,-1 0-1 15,0 0 1-15,0 0 1 0,0 0-4 16,0 0 3-16,0 0 0 0,-1 0 4 0,1 0 3 15,-1 1-1-15,-1-1 0 0,1 2-1 0,1-2-2 16,-1 1-1-16,-1-1-1 0,1 0-1 16,1 0-1-16,-1 0-3 0,1 2-2 0,-1-2-4 15,1 0-2-15,-1 0-14 0,-2 0-16 0,0 0-40 16,2 0-62-16,-1 0-69 0,2 1-145 16,0-1-345-16,0 0-623 0</inkml:trace>
  <inkml:trace contextRef="#ctx0" brushRef="#br0" timeOffset="547760.0103">5556 15989 1365 0,'0'0'722'0,"0"0"-601"0,0 0-33 0,0 0-72 0,0 0-45 15,0 0-1-15,0 0 14 0,0 0 26 16,0 0 15-16,0 0 2 0,0 0 5 0,0 0 9 16,75-95 12-16,-44 83 8 0,6-3 1 0,9-2-2 15,4-3-6-15,3 0-9 0,6-1-10 0,-1-1-11 16,0 3-7-16,-2 2-7 0,-5-1-3 16,-5 6-2-16,-6 0 0 0,-3 2 0 0,-7 4 0 15,-7 2 0-15,-5 2-4 0,-5 0 0 0,-4 2-3 16,-1 0 1-16,-5 0 2 0,-1 2 4 15,3 3 3-15,-4 2 2 0,1 7-1 0,-2 6 2 16,2 7 4-16,-1 8 2 0,-1 8 2 0,0 11 3 16,0 5-1-16,0 10 0 0,0 5 1 0,-2 1-2 15,1 5-4-15,0-2-1 0,0-1-7 16,1-2-3-16,0-3-3 0,0-3-1 0,0-3-1 16,2-5 1-16,-1-5-3 0,3-2-2 0,1-5 0 15,-3-3-11-15,3-5-8 0,-2-2-21 0,-1-7-30 16,4-3-36-16,-4-3-51 0,-1-5-106 15,1-5-305-15,-2-5-582 0</inkml:trace>
  <inkml:trace contextRef="#ctx0" brushRef="#br0" timeOffset="548368.4033">5943 16889 2066 0,'0'0'356'15,"0"0"-304"-15,0 0-55 0,0 0-38 16,0 0-7-16,0 0 21 0,0 0 32 0,40-169 16 16,-12 137 16-16,4-5 3 0,5-1-3 0,5-3 0 15,4-4-5-15,8 0-6 0,1-1-2 0,6 2-4 16,5-2-1-16,-2 3-4 0,0 2 2 16,2 2-3-16,-5 4-6 0,-3 5-1 0,-2 3-4 15,-5 4 0-15,-4 0-1 0,-3 1 2 0,-4 3 2 16,-4 2 0-16,-4 1 3 0,-6 5 2 15,-4 4 1-15,-4 0 3 0,-2 6 3 0,-6 1-1 16,-5 0 1-16,1 8 4 0,-4 4 3 0,-1 5 4 16,-1 9 7-16,0 6-5 0,-1 8-3 0,-2 8 0 15,-4 4-7-15,0 3 5 0,-1 4-4 0,-1-3-2 16,-1 1 1-16,-1-1-6 0,0-4 0 0,3-4-1 16,0-3-4-16,0-4 0 0,3-3-1 15,-1-7-2-15,3-3-3 0,-1-4 1 0,2-7-2 16,1-3-1-16,1-3 6 0,0-6-6 0,0 0 0 15,0-4 4-15,0-1 3 0,0 0 9 16,0 0 6-16,0-6 1 0,0-8-3 0,0-8-8 16,0-5-7-16,0-10-5 0,0-6 2 0,1-8-1 15,4-6 2-15,-1-2-1 0,4-7-3 0,-1-5 5 16,1-4-2-16,4-3-1 0,2-4 1 16,-2 4-5-16,6 0 1 0,-5 4 1 0,5 7 3 15,-5 7-2-15,3 11-1 0,-4 9-2 0,-1 12-12 16,0 8 9-16,-2 6 0 0,-5 9 0 15,2 1 6-15,-2 4-5 0,3 5-1 0,0 8 3 16,-1 7 4-16,5 10 1 0,-1 5 1 0,3 8 0 16,-1 4-3-16,0 5 0 0,-2 1 0 0,2 1-2 15,-1 1 2-15,5 0-3 0,-4 2 0 0,5 3 1 16,-3-4-7-16,4 0 5 0,-4-1-9 16,4-1-6-16,-5-2-12 0,3-3-29 0,-4 0-46 0,-2-1-66 15,1-2-56-15,-5-2-102 0,-3-13-307 16,-2-9-630-16</inkml:trace>
  <inkml:trace contextRef="#ctx0" brushRef="#br0" timeOffset="548677.995">6905 16901 2381 0,'0'0'86'0,"0"0"-66"15,0 0-48-15,0 0-18 0,0 0 8 16,0 0 32-16,89-184 19 0,-55 150 14 0,5-1 8 16,5-2 1-16,3-1 1 0,4-2-7 0,1 0-7 15,2 3-7-15,2 2-9 0,-3 6-3 0,0 2-3 16,-3 6-4-16,-1 6 1 0,-2 3-2 0,-5 4-1 16,-3 3 1-16,-4 5-1 0,0 0 2 0,-8 8 4 15,1 6 4-15,-6 4 1 0,-1 2 0 16,-2 5-1-16,-2-1-2 0,-4 4 0 0,-2 1 2 15,-1-1 1-15,-3-1-1 0,-3-2-4 0,1 0 0 16,-3-4-5-16,0-1-6 0,-2-2-11 0,0-1-39 16,0-2-116-16,-2-2-409 0,1-7-754 0</inkml:trace>
  <inkml:trace contextRef="#ctx0" brushRef="#br0" timeOffset="548857.9715">7816 15690 2649 0,'0'0'31'15,"0"0"-31"-15,0 0-30 0,0 0-32 0,-10-175-16 16,16 151-17-16,2 4-25 0,1 4-20 16,1 7-50-16,0 3-54 0,1 6-65 0,3 0-112 0,2 6-57 15,-4 2-35-15,-3 0 513 0</inkml:trace>
  <inkml:trace contextRef="#ctx0" brushRef="#br0" timeOffset="549206.1129">8340 15795 2547 0,'0'0'200'0,"0"0"-120"0,0 0-49 15,0 0-12-15,0 0 20 0,0 0 26 16,0 0 13-16,0 0 5 0,0 0-17 0,0 0-20 15,0 0-15-15,0 0-8 0,0 0 1 0,0 0-3 16,-13 61 9-16,13-11 1 0,-1 9-5 16,1 4 2-16,-1 5-9 0,1 1-6 0,-1 3-3 15,-3 0-13-15,3-2 8 0,-1-1-1 0,0-3 0 16,-3-2 9-16,3-9-4 0,1-5 0 16,0-6 0-16,0-6 1 0,1-6-1 0,0-5 4 15,0-2 0-15,3-5-2 0,2-4 4 0,0-5-3 0,3-1 6 16,2-6-1-16,1 1-2 0,1-3 3 15,7-2 1-15,3 0-2 0,7-8-5 0,1-3-4 16,1-1-9-16,0-2-4 0,1-3-1 0,-1 0-8 16,3-1-9-16,-3 3-8 0,-1-1-18 0,-3 2-21 15,2 1-36-15,-1-1-81 0,-5 0-86 16,3 0-186-16,-10 4-588 0,-4 3-449 0</inkml:trace>
  <inkml:trace contextRef="#ctx0" brushRef="#br0" timeOffset="549699.2788">9079 15781 2482 0,'0'0'80'0,"0"0"-37"0,0 0-28 16,0 0 10-16,0 0 38 0,0 0 25 0,0 0 6 16,0 0-14-16,0 0-31 0,0 0-27 0,0 0-5 15,0 0 7-15,0 0 9 0,0 0 10 16,-39 49-2-16,30-9-12 0,4 1-4 0,-1-2-5 15,3-4 4-15,-3-4 10 0,4-3 3 0,-2-4 2 16,1-4 1-16,0-3-6 0,2-2-1 0,0-1-3 16,0-4-4-16,1-2-5 0,0-2 0 15,0 1-2-15,0-4 0 0,0 0 5 0,0-3-7 16,0 1 1-16,0-1-4 0,0 0-4 0,0 2 2 16,0-2-1-16,0 0-1 0,0 0-1 0,0 1-2 15,0 1-4-15,0 3-1 0,0 2 2 0,1 7-2 16,0 3 3-16,-1 7-1 0,2 6-1 15,0 5 3-15,0 5-2 0,-1 1-1 0,0 2 2 16,0 0-3-16,-1 0-2 0,2-1 0 0,-2-1 1 16,2-1-1-16,2-3 2 0,-1-2-2 15,-1-1-1-15,4-3 1 0,-2-2-2 0,4-5 3 16,-1 1 1-16,-1-7-2 0,2-4 1 0,1-4-2 16,1-2 1-16,1-3 2 0,2-2 1 0,5-3 1 15,3 0-1-15,3-9 1 0,2-4-3 16,3-1-3-16,-3-7 1 0,0-3-5 0,-4-2-2 15,-2-2-2-15,0-1-2 0,-2-3 0 0,-5-4-2 16,4-3-3-16,-4-3-7 0,3-4-9 0,-3-2-12 16,-2 1-12-16,0-1-8 0,-3 0-5 0,-1 4-8 15,-4 4-45-15,-2 3-70 0,-1 5-123 16,0 11-422-16,-1 9-762 0</inkml:trace>
  <inkml:trace contextRef="#ctx0" brushRef="#br0" timeOffset="550352.3755">9972 15961 2710 0,'0'0'95'15,"0"0"-28"-15,0 0-21 0,0 0 12 16,0 0 16-16,0 0 8 0,0 0-17 0,0 0-23 15,0 0-14-15,0 0 0 0,0 0 8 0,0 0 8 16,0 0-1-16,0 0-6 0,-46 170-11 0,34-110-9 16,2 4-1-16,1 1-6 0,0-1-4 0,2-3-5 15,0-2 1-15,-2-5-1 0,5-4 0 16,-2-3 2-16,4-8-1 0,-1 0-1 0,0-7 3 16,1-3-3-16,1-5-1 0,1-4 4 0,0-6-3 15,-1-4 3-15,1-7 2 0,0-2 7 16,-2 1 5-16,2-2 8 0,0 0 6 0,-1 0 0 15,1-6-1-15,-3-5-8 0,0-6-7 0,2-5-6 16,-2-4-9-16,0-3 2 0,1-4-1 0,2-5-4 16,0-3 8-16,0-4-5 0,7-4-2 0,0-4 0 15,2-6-1-15,3-4 1 0,3 0 0 0,1-2 3 16,2-1-2-16,3 1-6 0,1 2-1 16,2 5-3-16,0 1 1 0,1 4 2 0,-2 6-3 15,3 6-1-15,-2 8-3 0,-1 9-2 0,1 4-2 16,0 6 1-16,3 3 1 0,-2 5-3 15,3 3 2-15,-3 3-1 0,-2 0 1 0,-3 9 0 16,-5 2 0-16,1 5-2 0,-6 1-2 0,-2 2 4 16,-4 3-1-16,-4 3 2 0,0 0 3 15,-9 5 1-15,-2-1 1 0,-7 3 2 0,-2-1 0 0,-4 1 1 16,-4 3 0-16,-3 0 4 0,-1 3 0 16,0-4 2-16,1 4 2 0,1-2-1 0,1-2 3 15,2 2-1-15,3-3-1 0,2 1 2 0,0-2 0 16,3-1 2-16,3-2 1 0,3-1 0 15,6-2 4-15,4-2 0 0,3 1 3 0,0 1 2 16,9 0-1-16,4 0-1 0,2-1 0 0,5-3 1 16,3 2-5-16,2-4-1 0,2-2-2 0,5-1-6 15,3-2 2-15,3-1-6 0,3-3-7 0,5-3-17 16,-3-4-43-16,-1-2-73 0,2-2-69 16,-3 0-70-16,-1-6-117 0,-1-4-269 0,-9 3-378 15,-11 1 442-15</inkml:trace>
  <inkml:trace contextRef="#ctx0" brushRef="#br0" timeOffset="550610.5561">11028 15836 1115 0,'0'0'433'0,"0"0"-73"0,0 0-119 16,0 0-77-16,0 0-6 0,0 0-19 0,0 0-33 16,0 0-24-16,0 0-29 0,0 0-10 0,0 0 0 15,0 0 7-15,0 0 15 0,0 0 7 16,-120-44 3-16,89 83-12 0,-1 8-11 0,1 0-11 0,0 7-10 15,2 1-5-15,0 4-9 0,3 2-6 16,4 2-5-16,3-4-1 0,6 0 0 0,5-5-3 16,5-4 1-16,3-3-2 0,9-6-1 0,3-3 2 15,7-3-2-15,2-4 3 0,8-2-2 0,1-4-4 16,2-4-1-16,3-2-9 0,5-6-10 0,0-2-25 16,2-3-44-16,2-5-63 0,-3-3-62 15,-1 0-103-15,-11-5-311 0,-10 1-682 0</inkml:trace>
  <inkml:trace contextRef="#ctx0" brushRef="#br0" timeOffset="550783.5153">10817 16455 2838 0,'0'0'160'0,"0"0"-77"0,0 0-66 15,0 0 4-15,0 0 15 0,0 0 14 0,0 0 7 16,0 0-9-16,0 0-7 0,0 0-19 0,0 0-13 15,0 0-15-15,180-102-41 0,-108 84-100 16,11-2-131-16,-18 5-348 0,-18 5-961 0</inkml:trace>
  <inkml:trace contextRef="#ctx0" brushRef="#br0" timeOffset="551117.3053">12758 16065 2749 0,'0'0'638'0,"0"0"-594"16,-141-3-20-16,104 3-27 0,13 4 4 0,12 1 10 15,4-2 15-15,7-3 12 0,1 0 3 16,0 0-2-16,5 0-3 0,6 0-4 0,7-3 0 16,14-5-2-16,13-3-5 0,12-5-6 0,15-4-5 15,14-3-3-15,7-3-5 0,7 1-7 0,4-1-7 16,0 3-17-16,-7-1-22 0,-4 0-24 16,-4-1-25-16,-9 3-32 0,-6-3-45 0,-6 0-46 15,-8 0-68-15,-6-2-121 0,-16 6-209 0,-15 8-713 0</inkml:trace>
  <inkml:trace contextRef="#ctx0" brushRef="#br0" timeOffset="552300.7743">13774 15189 2043 0,'0'0'181'16,"0"0"-35"-16,0 0-50 0,0 0 23 0,0 0 41 16,0 0 10-16,0 0-21 0,0 0-45 15,0 0-46-15,0 0-28 0,0 0-7 0,0 0 3 16,0 0 0-16,0 0 3 0,55-56 1 0,-18 54-4 15,3 2 1-15,-1 0-3 0,1 0-2 16,-5 0-1-16,1 0-8 0,-7 5-3 0,-3 3-4 16,-4 1-2-16,-3 2-1 0,-7 1 0 0,0 2 0 15,-4 3-2-15,0 1 3 0,-3 4 0 0,-1 4 1 16,-3 3 5-16,-1 7-1 0,0 3 0 16,0 8 1-16,-5 4-4 0,-1 6 4 0,-2 3 1 15,-2 3 1-15,1 3 2 0,-1 2-6 0,1 1-3 16,-2 0-4-16,3 0-3 0,-3-2 3 0,1 1 1 15,0 0 0-15,-1-1-3 0,0-4-2 0,3-3-2 16,-1-4-1-16,0-2-3 0,1-2-6 16,-1-4-9-16,3-3-19 0,1-7-15 0,3-3-12 15,-3-4-17-15,3-4-14 0,-1-3-19 0,-4-5-22 16,-2-3-6-16,-2-1 5 0,-4-6 3 0,-4-1 2 16,-5-5-8-16,-2-1-7 0,-4-2 16 0,-3 0 33 15,-3 0 43-15,-1-5 43 0,-1-1 33 16,-5 1 23-16,0-1 25 0,0 0 24 0,2 0 23 15,2-1 15-15,5 4 5 0,0 0 3 0,5 2-9 16,3 1-10-16,6 0-10 0,5 0-13 16,4 0-8-16,5 0-10 0,5 0-7 0,1 0-17 15,0 0-16-15,7 0-7 0,8 0 1 0,5-2 5 16,10-1 3-16,11-2-9 0,7 0-11 16,6-4-9-16,7-4-4 0,4-1-4 0,3-3-3 15,4 0 0-15,0-1-3 0,5 0 3 0,-3 1 2 16,2-2-3-16,-4 0-11 0,-5-3-25 0,-2-1-43 15,-7-3-40-15,-4-3-21 0,-10-5 6 0,-4-3 27 16,-3-5 36-16,-12-3 33 0,0-6 16 0,-8-5 10 16,-3-2 4-16,-8-3 4 0,1 0 7 15,-6-2 14-15,-1 1 11 0,-1-1 9 0,-7 2 13 16,1 3 11-16,0 3 15 0,-3 4 17 0,-5 5 15 16,3 6 11-16,0 6-1 0,0 5-10 0,-3 6-17 15,5 5-18-15,0 4-17 0,4 4-12 16,-1 6-13-16,1 2-12 0,2 2-9 0,-2 5-8 15,1 10-3-15,-4 9 1 0,1 7 8 0,0 13 0 16,1 6 4-16,-2 7-1 0,1 7 0 0,3 4-3 16,-1 5 1-16,1 2-2 0,-1 1 0 15,3-3 4-15,-2 0-4 0,2-4 0 0,-3-3-5 16,3-6 2-16,0-7 0 0,-3-3 2 0,5-9 2 16,0-5-1-16,0-8-1 0,1-6 1 15,0-7 5-15,0-4 2 0,0-4 2 0,1-5 6 16,0-2 2-16,-1 0 3 0,1 0 10 0,0 0 4 15,4-6 1-15,-2-4-2 0,4-9-13 0,1-4-7 16,1-8-10-16,2-4-1 0,1-6-2 0,0-4 1 16,0-6 0-16,0-2-2 0,5-8 1 15,0-3-2-15,0-6 1 0,3-3 1 0,4-3-4 16,-1-4 2-16,0 2-2 0,2 2 0 0,-2 11 1 16,-4 13 1-16,-4 10 0 0,-3 13-2 0,-2 9-3 15,-1 9-7-15,-1 6-4 0,-1 5-2 0,-2 2 1 16,4 10 5-16,0 8 2 0,0 8 5 15,1 4 4-15,0 8 0 0,1 5 4 0,1 2 0 16,1 3-3-16,4-3 1 0,0-3-1 0,0-4 2 16,3-3 0-16,2-6 0 0,1-5 1 15,-3-5-1-15,1-4 2 0,-1-4-1 0,-1-4 4 16,-3-6 1-16,1-3 2 0,1 0 4 0,-3-9 1 16,3-5-2-16,1-6 0 0,-4-3-1 0,4-5-4 15,-1-4 1-15,0-3-3 0,-2-6-1 16,2-3 0-16,1-5 0 0,-1-5-3 0,3-4-1 15,1-3 1-15,0-4-3 0,6-5 2 0,0-2 0 16,-2 1 2-16,4 1 1 0,-3 9-3 0,-3 11 2 16,-4 13-6-16,-2 13 1 0,-6 11-3 0,-2 7-3 15,-2 6-3-15,-3 0-2 0,3 9 1 16,0 10 2-16,-3 5 7 0,2 12 6 16,0 5 1-16,-3 8 1 0,3 6 0 0,-5 7-3 0,-1 3 0 15,1 6 1-15,-2 6-1 0,1 1 1 0,-1 2-1 16,3 0 0-16,-2-4-3 0,0-3 2 15,1-6-4-15,0-3-3 0,3-2-8 0,-2-2-16 16,-1-6-25-16,3-2-37 0,-1-6-58 0,-3-3-74 16,0-3-76-16,3-13-235 0,-4-10-726 0</inkml:trace>
  <inkml:trace contextRef="#ctx0" brushRef="#br0" timeOffset="552752.8228">16417 15311 1055 0,'0'0'933'0,"0"0"-754"16,0 0 8-16,0 0-55 0,0 0-3 0,0 0-1 15,0 0-24-15,0 0-29 0,0 0-20 0,0 0 6 16,0 0 18-16,0 0 6 0,0 0-7 16,-143 141-30-16,109-70-22 0,-1 4-8 0,3 0-6 15,2 0 0-15,1-3-3 0,4 0-1 0,0-6-1 16,5-7-2-16,4-4 1 0,0-5 1 15,6-7 0-15,0-5 1 0,6-9 0 0,-2-6 1 16,4-6-2-16,0-7 5 0,1-3 0 0,1-6 0 16,0-1 12-16,0 0 2 0,0 0 10 0,1-3 8 15,2-8-8-15,4-5-8 0,3-10-16 16,3-9-7-16,4-7-6 0,3-5 1 0,3-8 3 16,1-4-5-16,4-9 4 0,1-4-2 0,2-8 0 15,0-1-1-15,2-4-2 0,2 2 2 0,-2 7-1 16,-2 8 2-16,-3 12 2 0,-6 11-2 15,-1 13-2-15,-4 10-2 0,-7 8-2 0,-1 8-5 16,-4 5-5-16,4 1-2 0,-2 7 0 0,-1 10 7 16,3 11 6-16,1 7 2 0,-2 13 6 15,0 7-3-15,-3 10 3 0,3 4 0 0,-1 7-3 16,-2 1 2-16,4 1-3 0,1 1-1 0,0-3 2 16,0-4-4-16,1-3-9 0,-1-1-16 0,-1-3-22 15,-1-1-39-15,-5-4-56 0,-2-5-57 0,-1-1-77 16,-10-5-176-16,4-14-478 0,-1-12-495 0</inkml:trace>
  <inkml:trace contextRef="#ctx0" brushRef="#br0" timeOffset="553314.0433">15696 16392 1451 0,'0'0'971'0,"0"0"-913"0,0 0-12 0,0 0-26 16,0 0 2-16,0 0 9 0,0 0 17 15,0 0 12-15,16-163 14 0,15 135 8 0,9-2-8 16,6-1-18-16,11-1-21 0,4-4-15 0,4 0-10 16,7-4-7-16,7-5-1 0,1-1-3 0,4-6 0 15,5-5 1-15,1-1 2 0,2-4 4 16,-1 1 1-16,-5-2 1 0,-1 5 1 0,-8 2-6 16,-7 7 1-16,-8 8 0 0,-9 9 2 0,-13 7 4 15,-9 7 5-15,-8 6 5 0,-10 4 7 0,-5 5 8 16,-6 3-5-16,-2 0-6 0,-1 1-7 15,-9 12-5-15,-5 7 10 0,-9 12 10 0,-8 11 4 16,-7 11 5-16,-6 8-8 0,-4 9-3 0,-2 9-8 16,0 1-7-16,1 4-2 0,2-1-5 0,7-4-1 15,7-3 4-15,6-5 0 0,7-3-1 16,6-2 0-16,8-4-2 0,1-2-2 0,6-2-1 16,6-4 0-16,3-3-1 0,3-5 0 0,2-5-2 15,4-5 1-15,2-6 3 0,1-3-2 0,0-7 2 16,1-3-1-16,3-5-1 0,-1-6 1 0,-2-3 1 15,4-4 0-15,-3-2 1 0,-1-7 0 16,0-7-2-16,1-1 2 0,-4-2 1 0,0-3 0 16,-2-1 2-16,-3 2-1 0,0 1-3 0,-6 4 7 15,-3 5 1-15,-2 4 5 0,-1 4 5 16,-2 1-9-16,0 2-6 0,0 0-10 0,0 2-6 16,-5 7 2-16,1 5 3 0,-4 6 6 0,-4 6 1 15,-1 6 2-15,0 4-2 0,-2 2 2 0,0 2 2 16,3 3-3-16,0-4 0 0,0 3-4 0,2-1-4 15,2 3 0-15,0-2 2 0,1 2-1 0,3-3 1 16,1-1-8-16,2-4-20 0,1 0-26 16,0-4-30-16,0-3-33 0,3-5-72 0,2-7-73 15,2-4-119-15,0-5-453 0,-4-4-739 0</inkml:trace>
  <inkml:trace contextRef="#ctx0" brushRef="#br0" timeOffset="553626.8768">18280 15155 2122 0,'0'0'209'16,"0"0"-56"-16,0 0-34 0,0 0-29 16,0 0-9-16,0 0 0 0,0 0 0 0,0 0 12 15,-122-43 16-15,76 70 6 0,-4 9-11 0,-2 8-23 16,-1 9-19-16,-3 6-16 0,5 9-15 15,-2 7-3-15,1 5-10 0,3 6 0 0,3 0-2 16,8 0-6-16,5-2 3 0,8-5-3 0,6 0 1 16,8-2 0-16,3-1-4 0,8-1 1 0,0-1-3 15,9-3 1-15,7-3 0 0,1-7-2 0,7-3 0 16,1-7-2-16,5-3-1 0,0-7-3 16,3-6-1-16,1-4-6 0,-2-5-19 0,1-9-24 15,-2-6-35-15,2-5-44 0,-2-6-71 0,-1 0-67 16,-2-8-193-16,-8-1-597 0,-7 3-392 0</inkml:trace>
  <inkml:trace contextRef="#ctx0" brushRef="#br0" timeOffset="553834.1751">17379 16309 3208 0,'0'0'124'0,"0"0"-33"0,0 0-39 0,0 0 4 16,0 0 19-16,0 0 6 0,0 0-8 0,0 0-16 15,0 0-12-15,0 0-16 0,0 0-13 16,0 0-6-16,0 0-4 0,122-77-4 0,-68 77-2 16,8-1-8-16,7 1-5 0,2 0-14 0,0-2-22 15,-1-1-23-15,-4-3-39 0,-4-5-53 0,-5-5-46 16,-8-2-74-16,-8-2-216 0,-12 5-611 0,-12 4-265 16</inkml:trace>
  <inkml:trace contextRef="#ctx0" brushRef="#br0" timeOffset="554214.2309">12536 17578 3533 0,'0'0'30'0,"0"0"-27"16,0 0-14-16,0 0-17 0,0 0 6 16,0 0 16-16,0 0 25 0,0 0 32 0,0 0 8 15,188-55-5-15,-87 18-7 0,16-5-15 0,11 3-9 16,16-1-10-16,10 3-8 0,10 0-1 16,13 2-2-16,6 3 0 0,9 2 0 0,6 3 2 0,3 2-1 15,4 2-1-15,2 5 3 0,1 3-3 16,-2 2 0-16,-2 4 0 0,-3 1-6 0,-7 3 2 15,-9 4 2-15,-8 1-2 0,-12 0 0 0,-12 5-3 16,-19 4-6-16,-12-1-11 0,-17 1-6 16,-16-1-7-16,-11-2-3 0,-17 0-1 0,-15-3-13 15,-12 0-11-15,-12-1-24 0,-11-2-32 0,-11 0-24 16,-4 0-50-16,-17 0-86 0,-14-2-189 0,6 1-488 16,6 1-328-16</inkml:trace>
  <inkml:trace contextRef="#ctx0" brushRef="#br0" timeOffset="554516.421">13425 17492 3028 0,'0'0'173'16,"-211"52"-91"-16,108-17-26 0,24 1-56 0,31-3-11 16,23-8-7-16,17-6-1 0,8-5 17 0,17-2 17 15,18-2 28-15,17-4 18 0,22-3 6 16,23-3-3-16,21-7-16 0,26-11-7 0,20-4-15 15,21-3-6-15,24 1-4 0,15-2-8 0,15 0 1 16,13 0-7-16,12-2 3 0,3 5 3 16,4 2-4-16,1 7 5 0,-5 3-7 0,-5 10 0 0,-7 1 0 15,-11 4-4-15,-12 9 4 0,-15 1-4 16,-11-1 1-16,-17 2-2 0,-17-2 0 0,-18-1 3 16,-15-1-3-16,-16-3 2 0,-20-4-2 0,-14-3-3 15,-16-1-5-15,-20 0-10 0,-12-2-11 0,-19-8-22 16,-9 0-25-16,-11-4-53 0,-6-3-76 15,-12-5-118-15,0 6-481 0,2 3-911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05F0-8C85-4C25-A12B-A342EB5BD26B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ABB4-CA0C-4AEE-AFCE-46EAE6E43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323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05F0-8C85-4C25-A12B-A342EB5BD26B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ABB4-CA0C-4AEE-AFCE-46EAE6E43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619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05F0-8C85-4C25-A12B-A342EB5BD26B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ABB4-CA0C-4AEE-AFCE-46EAE6E43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783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05F0-8C85-4C25-A12B-A342EB5BD26B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ABB4-CA0C-4AEE-AFCE-46EAE6E43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15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05F0-8C85-4C25-A12B-A342EB5BD26B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ABB4-CA0C-4AEE-AFCE-46EAE6E43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536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05F0-8C85-4C25-A12B-A342EB5BD26B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ABB4-CA0C-4AEE-AFCE-46EAE6E43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40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05F0-8C85-4C25-A12B-A342EB5BD26B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ABB4-CA0C-4AEE-AFCE-46EAE6E43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664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05F0-8C85-4C25-A12B-A342EB5BD26B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ABB4-CA0C-4AEE-AFCE-46EAE6E43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840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05F0-8C85-4C25-A12B-A342EB5BD26B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ABB4-CA0C-4AEE-AFCE-46EAE6E43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744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05F0-8C85-4C25-A12B-A342EB5BD26B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ABB4-CA0C-4AEE-AFCE-46EAE6E43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868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05F0-8C85-4C25-A12B-A342EB5BD26B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ABB4-CA0C-4AEE-AFCE-46EAE6E43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289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805F0-8C85-4C25-A12B-A342EB5BD26B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5ABB4-CA0C-4AEE-AFCE-46EAE6E43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78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emf"/><Relationship Id="rId4" Type="http://schemas.openxmlformats.org/officeDocument/2006/relationships/customXml" Target="../ink/ink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emf"/><Relationship Id="rId4" Type="http://schemas.openxmlformats.org/officeDocument/2006/relationships/customXml" Target="../ink/ink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emf"/><Relationship Id="rId4" Type="http://schemas.openxmlformats.org/officeDocument/2006/relationships/customXml" Target="../ink/ink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Household Products (India) Limited(D)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Case </a:t>
            </a:r>
            <a:r>
              <a:rPr lang="en-US" dirty="0" err="1" smtClean="0"/>
              <a:t>dsicussion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94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31480" y="418680"/>
              <a:ext cx="11732760" cy="62146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8520" y="402480"/>
                <a:ext cx="11760120" cy="624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8080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61600" y="246240"/>
              <a:ext cx="11461320" cy="65296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9080" y="230400"/>
                <a:ext cx="11477880" cy="656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545040" y="4431600"/>
              <a:ext cx="5009040" cy="24289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4960" y="4421520"/>
                <a:ext cx="5033160" cy="2451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5627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05720" y="486360"/>
              <a:ext cx="8121600" cy="47930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2040" y="470520"/>
                <a:ext cx="8147880" cy="482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407520" y="199800"/>
              <a:ext cx="8341200" cy="64854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4920" y="185760"/>
                <a:ext cx="8363880" cy="6502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12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8280" y="305280"/>
              <a:ext cx="7951680" cy="66232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800" y="289800"/>
                <a:ext cx="7965000" cy="664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912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29920" y="474840"/>
              <a:ext cx="9390600" cy="62708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5880" y="461520"/>
                <a:ext cx="9419400" cy="6297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146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236720" y="3645720"/>
              <a:ext cx="598320" cy="975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21600" y="3641400"/>
                <a:ext cx="617400" cy="1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784080" y="482040"/>
              <a:ext cx="7218000" cy="62172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1120" y="467280"/>
                <a:ext cx="7247520" cy="6242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929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1640" y="315720"/>
              <a:ext cx="11394720" cy="60908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560" y="304560"/>
                <a:ext cx="11418840" cy="6115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8335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27880" y="255600"/>
              <a:ext cx="7793280" cy="65422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6360" y="250560"/>
                <a:ext cx="7817400" cy="656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6168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69800" y="253800"/>
              <a:ext cx="8070840" cy="53949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0080" y="238680"/>
                <a:ext cx="8094960" cy="541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1245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50360" y="147600"/>
              <a:ext cx="7873920" cy="66042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8120" y="132120"/>
                <a:ext cx="7901640" cy="6622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155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60280" y="406800"/>
              <a:ext cx="7721640" cy="59788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1640" y="392760"/>
                <a:ext cx="7733880" cy="600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3272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9</Words>
  <Application>Microsoft Office PowerPoint</Application>
  <PresentationFormat>Widescreen</PresentationFormat>
  <Paragraphs>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Household Products (India) Limited(D)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Household Products (India) Limited(D)</dc:title>
  <dc:creator>Microsoft account</dc:creator>
  <cp:lastModifiedBy>Microsoft account</cp:lastModifiedBy>
  <cp:revision>3</cp:revision>
  <dcterms:created xsi:type="dcterms:W3CDTF">2022-06-26T14:22:02Z</dcterms:created>
  <dcterms:modified xsi:type="dcterms:W3CDTF">2022-06-26T16:51:55Z</dcterms:modified>
</cp:coreProperties>
</file>