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1.xml"/>
  <Override ContentType="application/vnd.openxmlformats-officedocument.presentationml.slide+xml" PartName="/ppt/slides/slide164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54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16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159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57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51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160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15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</p:sldIdLst>
  <p:sldSz cy="6858000" cx="12192000"/>
  <p:notesSz cx="7315200" cy="96012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0" roundtripDataSignature="AMtx7mjMDeNzmusE8ZNbGQSr4xpjcGSg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150" Type="http://schemas.openxmlformats.org/officeDocument/2006/relationships/slide" Target="slides/slide145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149" Type="http://schemas.openxmlformats.org/officeDocument/2006/relationships/slide" Target="slides/slide144.xml"/><Relationship Id="rId4" Type="http://schemas.openxmlformats.org/officeDocument/2006/relationships/slideMaster" Target="slideMasters/slideMaster1.xml"/><Relationship Id="rId148" Type="http://schemas.openxmlformats.org/officeDocument/2006/relationships/slide" Target="slides/slide143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170" Type="http://customschemas.google.com/relationships/presentationmetadata" Target="metadata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165" Type="http://schemas.openxmlformats.org/officeDocument/2006/relationships/slide" Target="slides/slide160.xml"/><Relationship Id="rId69" Type="http://schemas.openxmlformats.org/officeDocument/2006/relationships/slide" Target="slides/slide64.xml"/><Relationship Id="rId164" Type="http://schemas.openxmlformats.org/officeDocument/2006/relationships/slide" Target="slides/slide159.xml"/><Relationship Id="rId163" Type="http://schemas.openxmlformats.org/officeDocument/2006/relationships/slide" Target="slides/slide158.xml"/><Relationship Id="rId162" Type="http://schemas.openxmlformats.org/officeDocument/2006/relationships/slide" Target="slides/slide157.xml"/><Relationship Id="rId169" Type="http://schemas.openxmlformats.org/officeDocument/2006/relationships/slide" Target="slides/slide164.xml"/><Relationship Id="rId168" Type="http://schemas.openxmlformats.org/officeDocument/2006/relationships/slide" Target="slides/slide163.xml"/><Relationship Id="rId167" Type="http://schemas.openxmlformats.org/officeDocument/2006/relationships/slide" Target="slides/slide162.xml"/><Relationship Id="rId166" Type="http://schemas.openxmlformats.org/officeDocument/2006/relationships/slide" Target="slides/slide161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161" Type="http://schemas.openxmlformats.org/officeDocument/2006/relationships/slide" Target="slides/slide156.xml"/><Relationship Id="rId54" Type="http://schemas.openxmlformats.org/officeDocument/2006/relationships/slide" Target="slides/slide49.xml"/><Relationship Id="rId160" Type="http://schemas.openxmlformats.org/officeDocument/2006/relationships/slide" Target="slides/slide155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159" Type="http://schemas.openxmlformats.org/officeDocument/2006/relationships/slide" Target="slides/slide154.xml"/><Relationship Id="rId59" Type="http://schemas.openxmlformats.org/officeDocument/2006/relationships/slide" Target="slides/slide54.xml"/><Relationship Id="rId154" Type="http://schemas.openxmlformats.org/officeDocument/2006/relationships/slide" Target="slides/slide149.xml"/><Relationship Id="rId58" Type="http://schemas.openxmlformats.org/officeDocument/2006/relationships/slide" Target="slides/slide53.xml"/><Relationship Id="rId153" Type="http://schemas.openxmlformats.org/officeDocument/2006/relationships/slide" Target="slides/slide148.xml"/><Relationship Id="rId152" Type="http://schemas.openxmlformats.org/officeDocument/2006/relationships/slide" Target="slides/slide147.xml"/><Relationship Id="rId151" Type="http://schemas.openxmlformats.org/officeDocument/2006/relationships/slide" Target="slides/slide146.xml"/><Relationship Id="rId158" Type="http://schemas.openxmlformats.org/officeDocument/2006/relationships/slide" Target="slides/slide153.xml"/><Relationship Id="rId157" Type="http://schemas.openxmlformats.org/officeDocument/2006/relationships/slide" Target="slides/slide152.xml"/><Relationship Id="rId156" Type="http://schemas.openxmlformats.org/officeDocument/2006/relationships/slide" Target="slides/slide151.xml"/><Relationship Id="rId155" Type="http://schemas.openxmlformats.org/officeDocument/2006/relationships/slide" Target="slides/slide15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375" y="0"/>
            <a:ext cx="3170238" cy="481013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>
            <p:ph idx="12" type="sldNum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4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4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5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5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5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5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5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5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5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5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5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5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6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6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6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6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6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6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6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6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6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6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6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6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6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6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7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7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7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7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7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7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7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7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7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7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7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7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7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7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7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7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7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8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8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8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8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8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8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8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8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8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8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8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8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8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8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8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8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8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8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8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9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9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9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9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9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9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9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9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9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9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9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9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9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9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9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9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9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9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9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10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10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10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10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0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10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10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10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0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10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10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10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10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0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10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0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10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0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10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11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11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1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11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11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11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11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11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1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11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11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11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1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11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1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11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1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11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11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11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2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12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12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12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12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12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2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12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12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12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2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12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2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12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2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12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2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12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2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12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3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13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3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13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3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13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13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13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13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13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13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13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13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13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13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13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3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13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13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13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14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14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4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14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14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14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4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14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14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14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4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14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14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" name="Google Shape;1010;p14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14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14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14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14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14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5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15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15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15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15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15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15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p15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15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15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15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15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15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15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5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15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15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15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15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15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16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16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16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16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16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16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16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16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6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16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7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6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9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9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6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0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7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70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6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7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4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9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8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7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9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76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73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75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81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8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77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83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86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89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80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85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8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82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84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88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96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99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87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95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92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90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91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93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97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00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94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8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02.png"/><Relationship Id="rId4" Type="http://schemas.openxmlformats.org/officeDocument/2006/relationships/hyperlink" Target="https://support.google.com/google-ads/answer/2579754?co=ADWORDS.IsAWNCustomer%3Dtrue&amp;hl=en" TargetMode="Externa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08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07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03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01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05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10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06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04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12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09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11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19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14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13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20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17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16.png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23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21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15.png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25.pn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18.png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26.png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22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128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127.pn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31.png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8.xml"/><Relationship Id="rId3" Type="http://schemas.openxmlformats.org/officeDocument/2006/relationships/image" Target="../media/image138.png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9.xml"/><Relationship Id="rId3" Type="http://schemas.openxmlformats.org/officeDocument/2006/relationships/image" Target="../media/image137.png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0.xml"/><Relationship Id="rId3" Type="http://schemas.openxmlformats.org/officeDocument/2006/relationships/image" Target="../media/image133.png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1.xml"/><Relationship Id="rId3" Type="http://schemas.openxmlformats.org/officeDocument/2006/relationships/image" Target="../media/image124.png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2.xml"/><Relationship Id="rId3" Type="http://schemas.openxmlformats.org/officeDocument/2006/relationships/image" Target="../media/image154.png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3.xml"/><Relationship Id="rId3" Type="http://schemas.openxmlformats.org/officeDocument/2006/relationships/image" Target="../media/image130.png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4.xml"/><Relationship Id="rId3" Type="http://schemas.openxmlformats.org/officeDocument/2006/relationships/image" Target="../media/image140.png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5.xml"/><Relationship Id="rId3" Type="http://schemas.openxmlformats.org/officeDocument/2006/relationships/image" Target="../media/image129.png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6.xml"/><Relationship Id="rId3" Type="http://schemas.openxmlformats.org/officeDocument/2006/relationships/image" Target="../media/image158.png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7.xml"/><Relationship Id="rId3" Type="http://schemas.openxmlformats.org/officeDocument/2006/relationships/image" Target="../media/image132.png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8.xml"/><Relationship Id="rId3" Type="http://schemas.openxmlformats.org/officeDocument/2006/relationships/image" Target="../media/image135.png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136.png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0.xml"/><Relationship Id="rId3" Type="http://schemas.openxmlformats.org/officeDocument/2006/relationships/image" Target="../media/image144.png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1.xml"/><Relationship Id="rId3" Type="http://schemas.openxmlformats.org/officeDocument/2006/relationships/image" Target="../media/image134.png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2.xml"/><Relationship Id="rId3" Type="http://schemas.openxmlformats.org/officeDocument/2006/relationships/image" Target="../media/image139.png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3.xml"/><Relationship Id="rId3" Type="http://schemas.openxmlformats.org/officeDocument/2006/relationships/image" Target="../media/image148.png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4.xml"/><Relationship Id="rId3" Type="http://schemas.openxmlformats.org/officeDocument/2006/relationships/image" Target="../media/image130.png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5.xml"/><Relationship Id="rId3" Type="http://schemas.openxmlformats.org/officeDocument/2006/relationships/image" Target="../media/image149.png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6.xml"/><Relationship Id="rId3" Type="http://schemas.openxmlformats.org/officeDocument/2006/relationships/image" Target="../media/image130.png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7.xml"/><Relationship Id="rId3" Type="http://schemas.openxmlformats.org/officeDocument/2006/relationships/image" Target="../media/image143.png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141.png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9.xml"/><Relationship Id="rId3" Type="http://schemas.openxmlformats.org/officeDocument/2006/relationships/image" Target="../media/image151.png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0.xml"/><Relationship Id="rId3" Type="http://schemas.openxmlformats.org/officeDocument/2006/relationships/image" Target="../media/image156.jpg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1.xml"/><Relationship Id="rId3" Type="http://schemas.openxmlformats.org/officeDocument/2006/relationships/image" Target="../media/image142.jpg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2.xml"/><Relationship Id="rId3" Type="http://schemas.openxmlformats.org/officeDocument/2006/relationships/image" Target="../media/image145.jpg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3.xml"/><Relationship Id="rId3" Type="http://schemas.openxmlformats.org/officeDocument/2006/relationships/image" Target="../media/image147.jpg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4.xml"/><Relationship Id="rId3" Type="http://schemas.openxmlformats.org/officeDocument/2006/relationships/image" Target="../media/image146.png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5.xml"/><Relationship Id="rId3" Type="http://schemas.openxmlformats.org/officeDocument/2006/relationships/image" Target="../media/image150.png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6.xml"/><Relationship Id="rId3" Type="http://schemas.openxmlformats.org/officeDocument/2006/relationships/image" Target="../media/image155.png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7.xml"/><Relationship Id="rId3" Type="http://schemas.openxmlformats.org/officeDocument/2006/relationships/image" Target="../media/image152.png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8.xml"/><Relationship Id="rId3" Type="http://schemas.openxmlformats.org/officeDocument/2006/relationships/image" Target="../media/image161.png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9.xml"/><Relationship Id="rId3" Type="http://schemas.openxmlformats.org/officeDocument/2006/relationships/image" Target="../media/image153.png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0.xml"/><Relationship Id="rId3" Type="http://schemas.openxmlformats.org/officeDocument/2006/relationships/image" Target="../media/image157.png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1.xml"/><Relationship Id="rId3" Type="http://schemas.openxmlformats.org/officeDocument/2006/relationships/image" Target="../media/image159.png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2.xml"/><Relationship Id="rId3" Type="http://schemas.openxmlformats.org/officeDocument/2006/relationships/image" Target="../media/image160.png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3.xml"/><Relationship Id="rId3" Type="http://schemas.openxmlformats.org/officeDocument/2006/relationships/image" Target="../media/image162.png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4.xml"/><Relationship Id="rId3" Type="http://schemas.openxmlformats.org/officeDocument/2006/relationships/image" Target="../media/image16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6746875" y="1784350"/>
            <a:ext cx="4645025" cy="2889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Creating and Managing Campaigns</a:t>
            </a:r>
            <a:endParaRPr/>
          </a:p>
        </p:txBody>
      </p:sp>
      <p:sp>
        <p:nvSpPr>
          <p:cNvPr id="90" name="Google Shape;90;p1"/>
          <p:cNvSpPr txBox="1"/>
          <p:nvPr>
            <p:ph idx="1" type="subTitle"/>
          </p:nvPr>
        </p:nvSpPr>
        <p:spPr>
          <a:xfrm>
            <a:off x="6746875" y="4751388"/>
            <a:ext cx="4645025" cy="1147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91" name="Google Shape;91;p1"/>
          <p:cNvSpPr/>
          <p:nvPr/>
        </p:nvSpPr>
        <p:spPr>
          <a:xfrm flipH="1">
            <a:off x="0" y="0"/>
            <a:ext cx="6172200" cy="6858000"/>
          </a:xfrm>
          <a:custGeom>
            <a:rect b="b" l="l" r="r" t="t"/>
            <a:pathLst>
              <a:path extrusionOk="0" h="6858000" w="6172782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0" y="0"/>
            <a:ext cx="6024563" cy="6858000"/>
          </a:xfrm>
          <a:custGeom>
            <a:rect b="b" l="l" r="r" t="t"/>
            <a:pathLst>
              <a:path extrusionOk="0" h="6858000" w="6024154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lated image" id="93" name="Google Shape;9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" y="1606550"/>
            <a:ext cx="4048125" cy="227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1354138" y="0"/>
            <a:ext cx="9483725" cy="6858000"/>
          </a:xfrm>
          <a:prstGeom prst="rect">
            <a:avLst/>
          </a:prstGeom>
          <a:solidFill>
            <a:srgbClr val="2C534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/>
          <p:nvPr/>
        </p:nvSpPr>
        <p:spPr>
          <a:xfrm>
            <a:off x="2144484" y="0"/>
            <a:ext cx="7837716" cy="6858000"/>
          </a:xfrm>
          <a:custGeom>
            <a:rect b="b" l="l" r="r" t="t"/>
            <a:pathLst>
              <a:path extrusionOk="0" h="6858000" w="7837716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lt1"/>
          </a:solidFill>
          <a:ln cap="flat" cmpd="sng" w="1270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result for google ads" id="101" name="Google Shape;10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35250" y="2125663"/>
            <a:ext cx="6921500" cy="260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 b="6647" l="0" r="0" t="858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4">
            <a:alphaModFix/>
          </a:blip>
          <a:srcRect b="5824" l="0" r="0" t="442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/>
          <p:nvPr/>
        </p:nvSpPr>
        <p:spPr>
          <a:xfrm>
            <a:off x="42863" y="422275"/>
            <a:ext cx="5064000" cy="393600"/>
          </a:xfrm>
          <a:prstGeom prst="roundRect">
            <a:avLst>
              <a:gd fmla="val 16667" name="adj"/>
            </a:avLst>
          </a:prstGeom>
          <a:solidFill>
            <a:schemeClr val="accent1">
              <a:alpha val="37647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10436225" y="787400"/>
            <a:ext cx="361950" cy="896938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3197225" y="5091113"/>
            <a:ext cx="361950" cy="896937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4"/>
          <p:cNvPicPr preferRelativeResize="0"/>
          <p:nvPr/>
        </p:nvPicPr>
        <p:blipFill rotWithShape="1">
          <a:blip r:embed="rId3">
            <a:alphaModFix/>
          </a:blip>
          <a:srcRect b="5824" l="0" r="0" t="442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4"/>
          <p:cNvSpPr/>
          <p:nvPr/>
        </p:nvSpPr>
        <p:spPr>
          <a:xfrm>
            <a:off x="42863" y="422275"/>
            <a:ext cx="5064125" cy="393700"/>
          </a:xfrm>
          <a:prstGeom prst="roundRect">
            <a:avLst>
              <a:gd fmla="val 16667" name="adj"/>
            </a:avLst>
          </a:prstGeom>
          <a:solidFill>
            <a:schemeClr val="accent1">
              <a:alpha val="37647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1476375" y="928688"/>
            <a:ext cx="2927350" cy="520700"/>
          </a:xfrm>
          <a:prstGeom prst="horizont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Explore these options</a:t>
            </a:r>
            <a:endParaRPr/>
          </a:p>
        </p:txBody>
      </p:sp>
      <p:sp>
        <p:nvSpPr>
          <p:cNvPr id="118" name="Google Shape;118;p4"/>
          <p:cNvSpPr/>
          <p:nvPr/>
        </p:nvSpPr>
        <p:spPr>
          <a:xfrm>
            <a:off x="9467850" y="4502150"/>
            <a:ext cx="2503488" cy="2251075"/>
          </a:xfrm>
          <a:prstGeom prst="roundRect">
            <a:avLst>
              <a:gd fmla="val 16667" name="adj"/>
            </a:avLst>
          </a:prstGeom>
          <a:solidFill>
            <a:schemeClr val="accent1">
              <a:alpha val="3098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10436225" y="787400"/>
            <a:ext cx="361950" cy="896938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11390313" y="787400"/>
            <a:ext cx="361950" cy="896938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3197225" y="5091113"/>
            <a:ext cx="361950" cy="896937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/>
          <p:nvPr/>
        </p:nvSpPr>
        <p:spPr>
          <a:xfrm>
            <a:off x="4740275" y="3429000"/>
            <a:ext cx="2884488" cy="665163"/>
          </a:xfrm>
          <a:prstGeom prst="horizont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Login with your credentials.</a:t>
            </a:r>
            <a:endParaRPr/>
          </a:p>
        </p:txBody>
      </p:sp>
      <p:sp>
        <p:nvSpPr>
          <p:cNvPr id="129" name="Google Shape;129;p5"/>
          <p:cNvSpPr/>
          <p:nvPr/>
        </p:nvSpPr>
        <p:spPr>
          <a:xfrm>
            <a:off x="1420813" y="4924425"/>
            <a:ext cx="2771775" cy="646113"/>
          </a:xfrm>
          <a:prstGeom prst="roundRect">
            <a:avLst>
              <a:gd fmla="val 16667" name="adj"/>
            </a:avLst>
          </a:prstGeom>
          <a:solidFill>
            <a:schemeClr val="accent1">
              <a:alpha val="23921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/>
          <p:cNvPicPr preferRelativeResize="0"/>
          <p:nvPr/>
        </p:nvPicPr>
        <p:blipFill rotWithShape="1">
          <a:blip r:embed="rId3">
            <a:alphaModFix/>
          </a:blip>
          <a:srcRect b="8082" l="29654" r="29269" t="180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/>
          <p:nvPr/>
        </p:nvSpPr>
        <p:spPr>
          <a:xfrm>
            <a:off x="1716088" y="4656138"/>
            <a:ext cx="2771775" cy="647700"/>
          </a:xfrm>
          <a:prstGeom prst="roundRect">
            <a:avLst>
              <a:gd fmla="val 16667" name="adj"/>
            </a:avLst>
          </a:prstGeom>
          <a:solidFill>
            <a:schemeClr val="accent1">
              <a:alpha val="23921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7"/>
          <p:cNvPicPr preferRelativeResize="0"/>
          <p:nvPr/>
        </p:nvPicPr>
        <p:blipFill rotWithShape="1">
          <a:blip r:embed="rId3">
            <a:alphaModFix/>
          </a:blip>
          <a:srcRect b="8698" l="33231" r="33076" t="1718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7"/>
          <p:cNvSpPr/>
          <p:nvPr/>
        </p:nvSpPr>
        <p:spPr>
          <a:xfrm>
            <a:off x="1519238" y="4810125"/>
            <a:ext cx="4430712" cy="647700"/>
          </a:xfrm>
          <a:prstGeom prst="roundRect">
            <a:avLst>
              <a:gd fmla="val 16667" name="adj"/>
            </a:avLst>
          </a:prstGeom>
          <a:solidFill>
            <a:schemeClr val="accent1">
              <a:alpha val="23921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8"/>
          <p:cNvPicPr preferRelativeResize="0"/>
          <p:nvPr/>
        </p:nvPicPr>
        <p:blipFill rotWithShape="1">
          <a:blip r:embed="rId3">
            <a:alphaModFix/>
          </a:blip>
          <a:srcRect b="13213" l="24115" r="27192" t="1675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9"/>
          <p:cNvPicPr preferRelativeResize="0"/>
          <p:nvPr/>
        </p:nvPicPr>
        <p:blipFill rotWithShape="1">
          <a:blip r:embed="rId3">
            <a:alphaModFix/>
          </a:blip>
          <a:srcRect b="17113" l="24231" r="26961" t="1869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9"/>
          <p:cNvSpPr/>
          <p:nvPr/>
        </p:nvSpPr>
        <p:spPr>
          <a:xfrm>
            <a:off x="4219575" y="6134100"/>
            <a:ext cx="1196975" cy="434975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0"/>
          <p:cNvSpPr/>
          <p:nvPr/>
        </p:nvSpPr>
        <p:spPr>
          <a:xfrm>
            <a:off x="1519238" y="3168650"/>
            <a:ext cx="2925762" cy="520700"/>
          </a:xfrm>
          <a:prstGeom prst="horizont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Explore these options</a:t>
            </a:r>
            <a:endParaRPr/>
          </a:p>
        </p:txBody>
      </p:sp>
      <p:sp>
        <p:nvSpPr>
          <p:cNvPr id="159" name="Google Shape;159;p10"/>
          <p:cNvSpPr/>
          <p:nvPr/>
        </p:nvSpPr>
        <p:spPr>
          <a:xfrm>
            <a:off x="3911600" y="5049838"/>
            <a:ext cx="1320800" cy="36671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1"/>
          <p:cNvSpPr/>
          <p:nvPr/>
        </p:nvSpPr>
        <p:spPr>
          <a:xfrm>
            <a:off x="10804525" y="5599113"/>
            <a:ext cx="969963" cy="520700"/>
          </a:xfrm>
          <a:prstGeom prst="roundRect">
            <a:avLst>
              <a:gd fmla="val 16667" name="adj"/>
            </a:avLst>
          </a:prstGeom>
          <a:solidFill>
            <a:schemeClr val="accent1">
              <a:alpha val="24705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2"/>
          <p:cNvSpPr/>
          <p:nvPr/>
        </p:nvSpPr>
        <p:spPr>
          <a:xfrm>
            <a:off x="6218238" y="5500688"/>
            <a:ext cx="365125" cy="63341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2"/>
          <p:cNvSpPr/>
          <p:nvPr/>
        </p:nvSpPr>
        <p:spPr>
          <a:xfrm>
            <a:off x="5049838" y="3629025"/>
            <a:ext cx="2039937" cy="1703388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3"/>
          <p:cNvSpPr/>
          <p:nvPr/>
        </p:nvSpPr>
        <p:spPr>
          <a:xfrm rot="-3222993">
            <a:off x="9615488" y="3725862"/>
            <a:ext cx="2192338" cy="893763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7385050" y="2546350"/>
            <a:ext cx="492125" cy="590550"/>
          </a:xfrm>
          <a:prstGeom prst="mathMultiply">
            <a:avLst>
              <a:gd fmla="val 23520" name="adj1"/>
            </a:avLst>
          </a:prstGeom>
          <a:solidFill>
            <a:schemeClr val="accent1">
              <a:alpha val="27843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3"/>
          <p:cNvSpPr/>
          <p:nvPr/>
        </p:nvSpPr>
        <p:spPr>
          <a:xfrm>
            <a:off x="6562725" y="2546350"/>
            <a:ext cx="493713" cy="590550"/>
          </a:xfrm>
          <a:prstGeom prst="mathMultiply">
            <a:avLst>
              <a:gd fmla="val 23520" name="adj1"/>
            </a:avLst>
          </a:prstGeom>
          <a:solidFill>
            <a:schemeClr val="accent1">
              <a:alpha val="27843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113"/>
            <a:ext cx="12192000" cy="684688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4"/>
          <p:cNvSpPr/>
          <p:nvPr/>
        </p:nvSpPr>
        <p:spPr>
          <a:xfrm rot="-3222993">
            <a:off x="9548812" y="3592513"/>
            <a:ext cx="2468563" cy="922338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4"/>
          <p:cNvSpPr/>
          <p:nvPr/>
        </p:nvSpPr>
        <p:spPr>
          <a:xfrm>
            <a:off x="4867275" y="6394450"/>
            <a:ext cx="1519238" cy="41116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5"/>
          <p:cNvSpPr/>
          <p:nvPr/>
        </p:nvSpPr>
        <p:spPr>
          <a:xfrm>
            <a:off x="4065588" y="4924425"/>
            <a:ext cx="1476375" cy="307975"/>
          </a:xfrm>
          <a:prstGeom prst="roundRect">
            <a:avLst>
              <a:gd fmla="val 16667" name="adj"/>
            </a:avLst>
          </a:prstGeom>
          <a:solidFill>
            <a:schemeClr val="accent1">
              <a:alpha val="22745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6"/>
          <p:cNvSpPr/>
          <p:nvPr/>
        </p:nvSpPr>
        <p:spPr>
          <a:xfrm>
            <a:off x="10691813" y="3471863"/>
            <a:ext cx="619125" cy="1381125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6"/>
          <p:cNvSpPr/>
          <p:nvPr/>
        </p:nvSpPr>
        <p:spPr>
          <a:xfrm>
            <a:off x="3292475" y="2884488"/>
            <a:ext cx="1279525" cy="350837"/>
          </a:xfrm>
          <a:prstGeom prst="roundRect">
            <a:avLst>
              <a:gd fmla="val 16667" name="adj"/>
            </a:avLst>
          </a:prstGeom>
          <a:solidFill>
            <a:schemeClr val="accent1">
              <a:alpha val="27843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6"/>
          <p:cNvSpPr/>
          <p:nvPr/>
        </p:nvSpPr>
        <p:spPr>
          <a:xfrm>
            <a:off x="3292475" y="5022850"/>
            <a:ext cx="5359400" cy="1250950"/>
          </a:xfrm>
          <a:prstGeom prst="roundRect">
            <a:avLst>
              <a:gd fmla="val 16667" name="adj"/>
            </a:avLst>
          </a:prstGeom>
          <a:solidFill>
            <a:schemeClr val="accent1">
              <a:alpha val="33725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6"/>
          <p:cNvSpPr/>
          <p:nvPr/>
        </p:nvSpPr>
        <p:spPr>
          <a:xfrm>
            <a:off x="6710363" y="3883025"/>
            <a:ext cx="969962" cy="23812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6"/>
          <p:cNvSpPr/>
          <p:nvPr/>
        </p:nvSpPr>
        <p:spPr>
          <a:xfrm>
            <a:off x="4572000" y="6418263"/>
            <a:ext cx="969963" cy="239712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7"/>
          <p:cNvSpPr/>
          <p:nvPr/>
        </p:nvSpPr>
        <p:spPr>
          <a:xfrm>
            <a:off x="4867275" y="6573838"/>
            <a:ext cx="971550" cy="23812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8"/>
          <p:cNvSpPr/>
          <p:nvPr/>
        </p:nvSpPr>
        <p:spPr>
          <a:xfrm rot="5400000">
            <a:off x="11324432" y="2472531"/>
            <a:ext cx="969962" cy="23812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9"/>
          <p:cNvPicPr preferRelativeResize="0"/>
          <p:nvPr/>
        </p:nvPicPr>
        <p:blipFill rotWithShape="1">
          <a:blip r:embed="rId3">
            <a:alphaModFix/>
          </a:blip>
          <a:srcRect b="0" l="0" r="11178" t="785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9"/>
          <p:cNvSpPr/>
          <p:nvPr/>
        </p:nvSpPr>
        <p:spPr>
          <a:xfrm>
            <a:off x="4003675" y="2930525"/>
            <a:ext cx="3630613" cy="2125663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9"/>
          <p:cNvSpPr/>
          <p:nvPr/>
        </p:nvSpPr>
        <p:spPr>
          <a:xfrm>
            <a:off x="8193088" y="5964238"/>
            <a:ext cx="969962" cy="23812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0"/>
          <p:cNvPicPr preferRelativeResize="0"/>
          <p:nvPr/>
        </p:nvPicPr>
        <p:blipFill rotWithShape="1">
          <a:blip r:embed="rId3">
            <a:alphaModFix/>
          </a:blip>
          <a:srcRect b="0" l="0" r="5691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0"/>
          <p:cNvSpPr/>
          <p:nvPr/>
        </p:nvSpPr>
        <p:spPr>
          <a:xfrm>
            <a:off x="4281488" y="5527675"/>
            <a:ext cx="3754437" cy="679450"/>
          </a:xfrm>
          <a:prstGeom prst="roundRect">
            <a:avLst>
              <a:gd fmla="val 16667" name="adj"/>
            </a:avLst>
          </a:prstGeom>
          <a:solidFill>
            <a:schemeClr val="accent1">
              <a:alpha val="31764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0"/>
          <p:cNvSpPr/>
          <p:nvPr/>
        </p:nvSpPr>
        <p:spPr>
          <a:xfrm>
            <a:off x="5435600" y="6462713"/>
            <a:ext cx="969963" cy="23812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1"/>
          <p:cNvSpPr/>
          <p:nvPr/>
        </p:nvSpPr>
        <p:spPr>
          <a:xfrm>
            <a:off x="5213350" y="5727700"/>
            <a:ext cx="971550" cy="23971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1898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3"/>
          <p:cNvPicPr preferRelativeResize="0"/>
          <p:nvPr/>
        </p:nvPicPr>
        <p:blipFill rotWithShape="1">
          <a:blip r:embed="rId3">
            <a:alphaModFix/>
          </a:blip>
          <a:srcRect b="7198" l="22893" r="25355" t="1988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3"/>
          <p:cNvSpPr/>
          <p:nvPr/>
        </p:nvSpPr>
        <p:spPr>
          <a:xfrm>
            <a:off x="1916113" y="6491288"/>
            <a:ext cx="971550" cy="23812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0628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5"/>
          <p:cNvSpPr/>
          <p:nvPr/>
        </p:nvSpPr>
        <p:spPr>
          <a:xfrm>
            <a:off x="5099050" y="4627563"/>
            <a:ext cx="2811463" cy="1676400"/>
          </a:xfrm>
          <a:prstGeom prst="roundRect">
            <a:avLst>
              <a:gd fmla="val 16667" name="adj"/>
            </a:avLst>
          </a:prstGeom>
          <a:solidFill>
            <a:schemeClr val="accent1">
              <a:alpha val="29803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777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7"/>
          <p:cNvSpPr/>
          <p:nvPr/>
        </p:nvSpPr>
        <p:spPr>
          <a:xfrm>
            <a:off x="5307013" y="3429000"/>
            <a:ext cx="977900" cy="48418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96838" y="4392613"/>
            <a:ext cx="735012" cy="12065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311525" y="6034088"/>
            <a:ext cx="977900" cy="484187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8"/>
          <p:cNvSpPr/>
          <p:nvPr/>
        </p:nvSpPr>
        <p:spPr>
          <a:xfrm>
            <a:off x="4460875" y="3886200"/>
            <a:ext cx="979488" cy="48418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3"/>
          <p:cNvSpPr/>
          <p:nvPr/>
        </p:nvSpPr>
        <p:spPr>
          <a:xfrm>
            <a:off x="2922588" y="6110288"/>
            <a:ext cx="979487" cy="484187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4"/>
          <p:cNvSpPr/>
          <p:nvPr/>
        </p:nvSpPr>
        <p:spPr>
          <a:xfrm>
            <a:off x="2936875" y="5084763"/>
            <a:ext cx="484188" cy="9779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5"/>
          <p:cNvSpPr/>
          <p:nvPr/>
        </p:nvSpPr>
        <p:spPr>
          <a:xfrm>
            <a:off x="7037388" y="6081713"/>
            <a:ext cx="1427162" cy="512762"/>
          </a:xfrm>
          <a:prstGeom prst="roundRect">
            <a:avLst>
              <a:gd fmla="val 16667" name="adj"/>
            </a:avLst>
          </a:prstGeom>
          <a:solidFill>
            <a:schemeClr val="accent1">
              <a:alpha val="29803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6"/>
          <p:cNvSpPr/>
          <p:nvPr/>
        </p:nvSpPr>
        <p:spPr>
          <a:xfrm>
            <a:off x="3587750" y="2605088"/>
            <a:ext cx="1427163" cy="401637"/>
          </a:xfrm>
          <a:prstGeom prst="roundRect">
            <a:avLst>
              <a:gd fmla="val 16667" name="adj"/>
            </a:avLst>
          </a:prstGeom>
          <a:solidFill>
            <a:schemeClr val="accent1">
              <a:alpha val="29803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7"/>
          <p:cNvSpPr/>
          <p:nvPr/>
        </p:nvSpPr>
        <p:spPr>
          <a:xfrm>
            <a:off x="9545638" y="5014913"/>
            <a:ext cx="484187" cy="97948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8"/>
          <p:cNvSpPr/>
          <p:nvPr/>
        </p:nvSpPr>
        <p:spPr>
          <a:xfrm>
            <a:off x="10806113" y="2174875"/>
            <a:ext cx="979487" cy="48418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9"/>
          <p:cNvSpPr/>
          <p:nvPr/>
        </p:nvSpPr>
        <p:spPr>
          <a:xfrm>
            <a:off x="10571163" y="1177925"/>
            <a:ext cx="1357312" cy="3865563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0"/>
          <p:cNvSpPr/>
          <p:nvPr/>
        </p:nvSpPr>
        <p:spPr>
          <a:xfrm>
            <a:off x="5126038" y="5846763"/>
            <a:ext cx="1995487" cy="484187"/>
          </a:xfrm>
          <a:prstGeom prst="roundRect">
            <a:avLst>
              <a:gd fmla="val 16667" name="adj"/>
            </a:avLst>
          </a:prstGeom>
          <a:solidFill>
            <a:schemeClr val="accent1">
              <a:alpha val="29803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1"/>
          <p:cNvSpPr/>
          <p:nvPr/>
        </p:nvSpPr>
        <p:spPr>
          <a:xfrm>
            <a:off x="273050" y="3059113"/>
            <a:ext cx="2414588" cy="960437"/>
          </a:xfrm>
          <a:prstGeom prst="horizont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Explore these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options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42"/>
          <p:cNvPicPr preferRelativeResize="0"/>
          <p:nvPr/>
        </p:nvPicPr>
        <p:blipFill rotWithShape="1">
          <a:blip r:embed="rId3">
            <a:alphaModFix/>
          </a:blip>
          <a:srcRect b="22727" l="12991" r="15666" t="1401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44"/>
          <p:cNvPicPr preferRelativeResize="0"/>
          <p:nvPr/>
        </p:nvPicPr>
        <p:blipFill rotWithShape="1">
          <a:blip r:embed="rId3">
            <a:alphaModFix/>
          </a:blip>
          <a:srcRect b="12878" l="18848" r="19287" t="3598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2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6"/>
          <p:cNvSpPr/>
          <p:nvPr/>
        </p:nvSpPr>
        <p:spPr>
          <a:xfrm>
            <a:off x="1592263" y="914400"/>
            <a:ext cx="914400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46"/>
          <p:cNvSpPr/>
          <p:nvPr/>
        </p:nvSpPr>
        <p:spPr>
          <a:xfrm>
            <a:off x="1681163" y="1776413"/>
            <a:ext cx="3694112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46"/>
          <p:cNvSpPr/>
          <p:nvPr/>
        </p:nvSpPr>
        <p:spPr>
          <a:xfrm>
            <a:off x="3006725" y="3668713"/>
            <a:ext cx="914400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1898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7"/>
          <p:cNvSpPr/>
          <p:nvPr/>
        </p:nvSpPr>
        <p:spPr>
          <a:xfrm>
            <a:off x="4583113" y="1103313"/>
            <a:ext cx="1801812" cy="373062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47"/>
          <p:cNvSpPr/>
          <p:nvPr/>
        </p:nvSpPr>
        <p:spPr>
          <a:xfrm>
            <a:off x="4567238" y="4398963"/>
            <a:ext cx="2070100" cy="914400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47"/>
          <p:cNvSpPr/>
          <p:nvPr/>
        </p:nvSpPr>
        <p:spPr>
          <a:xfrm>
            <a:off x="7067550" y="5337175"/>
            <a:ext cx="1803400" cy="373063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031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48"/>
          <p:cNvSpPr/>
          <p:nvPr/>
        </p:nvSpPr>
        <p:spPr>
          <a:xfrm>
            <a:off x="10799763" y="866775"/>
            <a:ext cx="484187" cy="979488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0"/>
          <p:cNvSpPr/>
          <p:nvPr/>
        </p:nvSpPr>
        <p:spPr>
          <a:xfrm>
            <a:off x="5581650" y="2663825"/>
            <a:ext cx="484188" cy="979488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50"/>
          <p:cNvSpPr/>
          <p:nvPr/>
        </p:nvSpPr>
        <p:spPr>
          <a:xfrm>
            <a:off x="241300" y="1695450"/>
            <a:ext cx="925513" cy="401638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00" y="0"/>
            <a:ext cx="12255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51"/>
          <p:cNvSpPr/>
          <p:nvPr/>
        </p:nvSpPr>
        <p:spPr>
          <a:xfrm>
            <a:off x="5486400" y="4965700"/>
            <a:ext cx="484188" cy="97948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2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93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53"/>
          <p:cNvSpPr/>
          <p:nvPr/>
        </p:nvSpPr>
        <p:spPr>
          <a:xfrm>
            <a:off x="2065338" y="188913"/>
            <a:ext cx="6653212" cy="3657600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53"/>
          <p:cNvSpPr/>
          <p:nvPr/>
        </p:nvSpPr>
        <p:spPr>
          <a:xfrm>
            <a:off x="5233988" y="5297488"/>
            <a:ext cx="977900" cy="484187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54"/>
          <p:cNvSpPr/>
          <p:nvPr/>
        </p:nvSpPr>
        <p:spPr>
          <a:xfrm>
            <a:off x="2747963" y="6076950"/>
            <a:ext cx="2549525" cy="4032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723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55"/>
          <p:cNvSpPr/>
          <p:nvPr/>
        </p:nvSpPr>
        <p:spPr>
          <a:xfrm>
            <a:off x="2790825" y="1876425"/>
            <a:ext cx="2266950" cy="3121025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55"/>
          <p:cNvSpPr/>
          <p:nvPr/>
        </p:nvSpPr>
        <p:spPr>
          <a:xfrm>
            <a:off x="5659438" y="1025525"/>
            <a:ext cx="5675312" cy="2836863"/>
          </a:xfrm>
          <a:prstGeom prst="leftArrowCallout">
            <a:avLst>
              <a:gd fmla="val 25000" name="adj1"/>
              <a:gd fmla="val 25000" name="adj2"/>
              <a:gd fmla="val 25000" name="adj3"/>
              <a:gd fmla="val 43866" name="adj4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56"/>
          <p:cNvPicPr preferRelativeResize="0"/>
          <p:nvPr/>
        </p:nvPicPr>
        <p:blipFill rotWithShape="1">
          <a:blip r:embed="rId3">
            <a:alphaModFix/>
          </a:blip>
          <a:srcRect b="39583" l="24013" r="13323" t="1979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56"/>
          <p:cNvSpPr/>
          <p:nvPr/>
        </p:nvSpPr>
        <p:spPr>
          <a:xfrm>
            <a:off x="1117600" y="2438400"/>
            <a:ext cx="1117600" cy="60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57"/>
          <p:cNvPicPr preferRelativeResize="0"/>
          <p:nvPr/>
        </p:nvPicPr>
        <p:blipFill rotWithShape="1">
          <a:blip r:embed="rId3">
            <a:alphaModFix/>
          </a:blip>
          <a:srcRect b="26041" l="18155" r="21523" t="1979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57"/>
          <p:cNvSpPr/>
          <p:nvPr/>
        </p:nvSpPr>
        <p:spPr>
          <a:xfrm>
            <a:off x="3602038" y="2854325"/>
            <a:ext cx="2946400" cy="457200"/>
          </a:xfrm>
          <a:prstGeom prst="ellipse">
            <a:avLst/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58"/>
          <p:cNvPicPr preferRelativeResize="0"/>
          <p:nvPr/>
        </p:nvPicPr>
        <p:blipFill rotWithShape="1">
          <a:blip r:embed="rId3">
            <a:alphaModFix/>
          </a:blip>
          <a:srcRect b="28124" l="24012" r="18594" t="1979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58"/>
          <p:cNvSpPr/>
          <p:nvPr/>
        </p:nvSpPr>
        <p:spPr>
          <a:xfrm>
            <a:off x="6872288" y="1558925"/>
            <a:ext cx="5283200" cy="396240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59"/>
          <p:cNvPicPr preferRelativeResize="0"/>
          <p:nvPr/>
        </p:nvPicPr>
        <p:blipFill rotWithShape="1">
          <a:blip r:embed="rId3">
            <a:alphaModFix/>
          </a:blip>
          <a:srcRect b="36458" l="24013" r="12737" t="1979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59"/>
          <p:cNvSpPr/>
          <p:nvPr/>
        </p:nvSpPr>
        <p:spPr>
          <a:xfrm>
            <a:off x="6807200" y="3200400"/>
            <a:ext cx="4978400" cy="1447800"/>
          </a:xfrm>
          <a:prstGeom prst="horizont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will set up conversion tracking soon.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60"/>
          <p:cNvPicPr preferRelativeResize="0"/>
          <p:nvPr/>
        </p:nvPicPr>
        <p:blipFill rotWithShape="1">
          <a:blip r:embed="rId3">
            <a:alphaModFix/>
          </a:blip>
          <a:srcRect b="16666" l="24012" r="18594" t="1979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60"/>
          <p:cNvSpPr/>
          <p:nvPr/>
        </p:nvSpPr>
        <p:spPr>
          <a:xfrm>
            <a:off x="6770688" y="1235075"/>
            <a:ext cx="5384800" cy="434340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61"/>
          <p:cNvPicPr preferRelativeResize="0"/>
          <p:nvPr/>
        </p:nvPicPr>
        <p:blipFill rotWithShape="1">
          <a:blip r:embed="rId3">
            <a:alphaModFix/>
          </a:blip>
          <a:srcRect b="42708" l="24013" r="21522" t="1979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61"/>
          <p:cNvSpPr/>
          <p:nvPr/>
        </p:nvSpPr>
        <p:spPr>
          <a:xfrm>
            <a:off x="2576513" y="5334000"/>
            <a:ext cx="609600" cy="6858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175"/>
            <a:ext cx="12192000" cy="686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62"/>
          <p:cNvSpPr/>
          <p:nvPr/>
        </p:nvSpPr>
        <p:spPr>
          <a:xfrm>
            <a:off x="4335463" y="930275"/>
            <a:ext cx="977900" cy="48418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62"/>
          <p:cNvSpPr/>
          <p:nvPr/>
        </p:nvSpPr>
        <p:spPr>
          <a:xfrm>
            <a:off x="2647950" y="3736975"/>
            <a:ext cx="1908175" cy="12922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62"/>
          <p:cNvSpPr/>
          <p:nvPr/>
        </p:nvSpPr>
        <p:spPr>
          <a:xfrm>
            <a:off x="168275" y="5670550"/>
            <a:ext cx="1908175" cy="8255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63"/>
          <p:cNvSpPr/>
          <p:nvPr/>
        </p:nvSpPr>
        <p:spPr>
          <a:xfrm>
            <a:off x="2611438" y="2655888"/>
            <a:ext cx="1320800" cy="45720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64"/>
          <p:cNvPicPr preferRelativeResize="0"/>
          <p:nvPr/>
        </p:nvPicPr>
        <p:blipFill rotWithShape="1">
          <a:blip r:embed="rId3">
            <a:alphaModFix/>
          </a:blip>
          <a:srcRect b="43750" l="19327" r="42606" t="1979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64"/>
          <p:cNvSpPr/>
          <p:nvPr/>
        </p:nvSpPr>
        <p:spPr>
          <a:xfrm>
            <a:off x="203200" y="3048000"/>
            <a:ext cx="1320800" cy="381000"/>
          </a:xfrm>
          <a:prstGeom prst="ellipse">
            <a:avLst/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64"/>
          <p:cNvSpPr/>
          <p:nvPr/>
        </p:nvSpPr>
        <p:spPr>
          <a:xfrm>
            <a:off x="203200" y="3810000"/>
            <a:ext cx="6908800" cy="129540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65"/>
          <p:cNvPicPr preferRelativeResize="0"/>
          <p:nvPr/>
        </p:nvPicPr>
        <p:blipFill rotWithShape="1">
          <a:blip r:embed="rId3">
            <a:alphaModFix/>
          </a:blip>
          <a:srcRect b="20833" l="19327" r="42020" t="208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65"/>
          <p:cNvSpPr/>
          <p:nvPr/>
        </p:nvSpPr>
        <p:spPr>
          <a:xfrm>
            <a:off x="1179513" y="457200"/>
            <a:ext cx="1320800" cy="838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66"/>
          <p:cNvPicPr preferRelativeResize="0"/>
          <p:nvPr/>
        </p:nvPicPr>
        <p:blipFill rotWithShape="1">
          <a:blip r:embed="rId3">
            <a:alphaModFix/>
          </a:blip>
          <a:srcRect b="21875" l="19327" r="42606" t="2083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66"/>
          <p:cNvSpPr/>
          <p:nvPr/>
        </p:nvSpPr>
        <p:spPr>
          <a:xfrm>
            <a:off x="488950" y="1822450"/>
            <a:ext cx="3657600" cy="3282950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66"/>
          <p:cNvSpPr/>
          <p:nvPr/>
        </p:nvSpPr>
        <p:spPr>
          <a:xfrm>
            <a:off x="1016000" y="1828800"/>
            <a:ext cx="2641600" cy="30480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67"/>
          <p:cNvPicPr preferRelativeResize="0"/>
          <p:nvPr/>
        </p:nvPicPr>
        <p:blipFill rotWithShape="1">
          <a:blip r:embed="rId3">
            <a:alphaModFix/>
          </a:blip>
          <a:srcRect b="21874" l="19913" r="42605" t="2187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67"/>
          <p:cNvSpPr/>
          <p:nvPr/>
        </p:nvSpPr>
        <p:spPr>
          <a:xfrm>
            <a:off x="7924800" y="1600200"/>
            <a:ext cx="1320800" cy="45720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67"/>
          <p:cNvSpPr/>
          <p:nvPr/>
        </p:nvSpPr>
        <p:spPr>
          <a:xfrm>
            <a:off x="3657600" y="533400"/>
            <a:ext cx="711200" cy="6858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67"/>
          <p:cNvSpPr/>
          <p:nvPr/>
        </p:nvSpPr>
        <p:spPr>
          <a:xfrm>
            <a:off x="7721600" y="0"/>
            <a:ext cx="1930400" cy="4038600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67"/>
          <p:cNvSpPr/>
          <p:nvPr/>
        </p:nvSpPr>
        <p:spPr>
          <a:xfrm>
            <a:off x="812800" y="5715000"/>
            <a:ext cx="711200" cy="533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68"/>
          <p:cNvSpPr/>
          <p:nvPr/>
        </p:nvSpPr>
        <p:spPr>
          <a:xfrm>
            <a:off x="2770188" y="6062663"/>
            <a:ext cx="2652712" cy="45720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8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7238" cy="68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25" y="15875"/>
            <a:ext cx="12161838" cy="68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Google Shape;560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0638"/>
            <a:ext cx="12192000" cy="6878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713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77"/>
          <p:cNvSpPr/>
          <p:nvPr/>
        </p:nvSpPr>
        <p:spPr>
          <a:xfrm>
            <a:off x="204788" y="1419225"/>
            <a:ext cx="1735137" cy="2009775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92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79"/>
          <p:cNvSpPr/>
          <p:nvPr/>
        </p:nvSpPr>
        <p:spPr>
          <a:xfrm>
            <a:off x="8056563" y="2443163"/>
            <a:ext cx="2852737" cy="2870200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79"/>
          <p:cNvSpPr/>
          <p:nvPr/>
        </p:nvSpPr>
        <p:spPr>
          <a:xfrm>
            <a:off x="8970963" y="5659438"/>
            <a:ext cx="977900" cy="48577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79"/>
          <p:cNvSpPr/>
          <p:nvPr/>
        </p:nvSpPr>
        <p:spPr>
          <a:xfrm>
            <a:off x="10941050" y="1482725"/>
            <a:ext cx="484188" cy="9779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79"/>
          <p:cNvSpPr/>
          <p:nvPr/>
        </p:nvSpPr>
        <p:spPr>
          <a:xfrm>
            <a:off x="236538" y="5534025"/>
            <a:ext cx="484187" cy="9779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5548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6150" y="1528763"/>
            <a:ext cx="10404475" cy="3563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5548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82"/>
          <p:cNvSpPr/>
          <p:nvPr/>
        </p:nvSpPr>
        <p:spPr>
          <a:xfrm>
            <a:off x="7851775" y="1466850"/>
            <a:ext cx="484188" cy="9779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Google Shape;601;p83"/>
          <p:cNvPicPr preferRelativeResize="0"/>
          <p:nvPr/>
        </p:nvPicPr>
        <p:blipFill rotWithShape="1">
          <a:blip r:embed="rId3">
            <a:alphaModFix/>
          </a:blip>
          <a:srcRect b="29166" l="16985" r="36162" t="33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713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84"/>
          <p:cNvSpPr/>
          <p:nvPr/>
        </p:nvSpPr>
        <p:spPr>
          <a:xfrm>
            <a:off x="204788" y="1419225"/>
            <a:ext cx="1735137" cy="2009775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84"/>
          <p:cNvSpPr/>
          <p:nvPr/>
        </p:nvSpPr>
        <p:spPr>
          <a:xfrm>
            <a:off x="377825" y="2128838"/>
            <a:ext cx="1230313" cy="519112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031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85"/>
          <p:cNvSpPr/>
          <p:nvPr/>
        </p:nvSpPr>
        <p:spPr>
          <a:xfrm>
            <a:off x="7851775" y="693738"/>
            <a:ext cx="484188" cy="9779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713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86"/>
          <p:cNvSpPr/>
          <p:nvPr/>
        </p:nvSpPr>
        <p:spPr>
          <a:xfrm>
            <a:off x="204788" y="1419225"/>
            <a:ext cx="1844675" cy="2009775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86"/>
          <p:cNvSpPr/>
          <p:nvPr/>
        </p:nvSpPr>
        <p:spPr>
          <a:xfrm>
            <a:off x="393700" y="2806700"/>
            <a:ext cx="1403350" cy="519113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Google Shape;631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0"/>
            <a:ext cx="12123738" cy="6826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88"/>
          <p:cNvSpPr/>
          <p:nvPr/>
        </p:nvSpPr>
        <p:spPr>
          <a:xfrm>
            <a:off x="2647950" y="1576388"/>
            <a:ext cx="4840288" cy="709612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88"/>
          <p:cNvSpPr/>
          <p:nvPr/>
        </p:nvSpPr>
        <p:spPr>
          <a:xfrm>
            <a:off x="6289675" y="4398963"/>
            <a:ext cx="1403350" cy="725487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88"/>
          <p:cNvSpPr/>
          <p:nvPr/>
        </p:nvSpPr>
        <p:spPr>
          <a:xfrm>
            <a:off x="646113" y="5627688"/>
            <a:ext cx="342900" cy="74295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89"/>
          <p:cNvSpPr/>
          <p:nvPr/>
        </p:nvSpPr>
        <p:spPr>
          <a:xfrm>
            <a:off x="3232150" y="6275388"/>
            <a:ext cx="977900" cy="484187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90"/>
          <p:cNvSpPr/>
          <p:nvPr/>
        </p:nvSpPr>
        <p:spPr>
          <a:xfrm>
            <a:off x="1255713" y="0"/>
            <a:ext cx="4840287" cy="48895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90"/>
          <p:cNvSpPr/>
          <p:nvPr/>
        </p:nvSpPr>
        <p:spPr>
          <a:xfrm>
            <a:off x="3943350" y="558800"/>
            <a:ext cx="1843088" cy="612775"/>
          </a:xfrm>
          <a:prstGeom prst="wedgeRoundRectCallout">
            <a:avLst>
              <a:gd fmla="val -163745" name="adj1"/>
              <a:gd fmla="val -61021" name="adj2"/>
              <a:gd fmla="val 16667" name="adj3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“Pause” the campaign </a:t>
            </a:r>
            <a:endParaRPr/>
          </a:p>
        </p:txBody>
      </p:sp>
      <p:sp>
        <p:nvSpPr>
          <p:cNvPr id="648" name="Google Shape;648;p90"/>
          <p:cNvSpPr/>
          <p:nvPr/>
        </p:nvSpPr>
        <p:spPr>
          <a:xfrm>
            <a:off x="47625" y="1339850"/>
            <a:ext cx="1071563" cy="4919663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90"/>
          <p:cNvSpPr/>
          <p:nvPr/>
        </p:nvSpPr>
        <p:spPr>
          <a:xfrm>
            <a:off x="2233613" y="5108575"/>
            <a:ext cx="368300" cy="739775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91"/>
          <p:cNvSpPr/>
          <p:nvPr/>
        </p:nvSpPr>
        <p:spPr>
          <a:xfrm>
            <a:off x="10420350" y="5154613"/>
            <a:ext cx="485775" cy="97948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92"/>
          <p:cNvSpPr/>
          <p:nvPr/>
        </p:nvSpPr>
        <p:spPr>
          <a:xfrm>
            <a:off x="1908175" y="2633663"/>
            <a:ext cx="977900" cy="484187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92"/>
          <p:cNvSpPr/>
          <p:nvPr/>
        </p:nvSpPr>
        <p:spPr>
          <a:xfrm>
            <a:off x="236538" y="677863"/>
            <a:ext cx="2176462" cy="690562"/>
          </a:xfrm>
          <a:prstGeom prst="horizont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www.flipkart.com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288" y="4763"/>
            <a:ext cx="12185651" cy="6869112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93"/>
          <p:cNvSpPr/>
          <p:nvPr/>
        </p:nvSpPr>
        <p:spPr>
          <a:xfrm>
            <a:off x="6889750" y="4492625"/>
            <a:ext cx="3798888" cy="1057275"/>
          </a:xfrm>
          <a:prstGeom prst="horizont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 image of your choice</a:t>
            </a:r>
            <a:endParaRPr/>
          </a:p>
        </p:txBody>
      </p:sp>
      <p:sp>
        <p:nvSpPr>
          <p:cNvPr id="669" name="Google Shape;669;p93"/>
          <p:cNvSpPr/>
          <p:nvPr/>
        </p:nvSpPr>
        <p:spPr>
          <a:xfrm flipH="1">
            <a:off x="582613" y="457200"/>
            <a:ext cx="10942637" cy="40957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93"/>
          <p:cNvSpPr/>
          <p:nvPr/>
        </p:nvSpPr>
        <p:spPr>
          <a:xfrm>
            <a:off x="8670925" y="1419225"/>
            <a:ext cx="2459038" cy="612775"/>
          </a:xfrm>
          <a:prstGeom prst="wedgeRectCallout">
            <a:avLst>
              <a:gd fmla="val -47115" name="adj1"/>
              <a:gd fmla="val -143367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Explore them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Google Shape;675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94"/>
          <p:cNvSpPr/>
          <p:nvPr/>
        </p:nvSpPr>
        <p:spPr>
          <a:xfrm>
            <a:off x="1560513" y="4271963"/>
            <a:ext cx="977900" cy="48577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723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95"/>
          <p:cNvSpPr/>
          <p:nvPr/>
        </p:nvSpPr>
        <p:spPr>
          <a:xfrm flipH="1">
            <a:off x="582613" y="630238"/>
            <a:ext cx="10942637" cy="40957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95"/>
          <p:cNvSpPr/>
          <p:nvPr/>
        </p:nvSpPr>
        <p:spPr>
          <a:xfrm>
            <a:off x="8670925" y="1592263"/>
            <a:ext cx="2459038" cy="612775"/>
          </a:xfrm>
          <a:prstGeom prst="wedgeRectCallout">
            <a:avLst>
              <a:gd fmla="val -47115" name="adj1"/>
              <a:gd fmla="val -143367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Explore them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031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96"/>
          <p:cNvSpPr/>
          <p:nvPr/>
        </p:nvSpPr>
        <p:spPr>
          <a:xfrm>
            <a:off x="1797050" y="5565775"/>
            <a:ext cx="977900" cy="48418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96"/>
          <p:cNvSpPr/>
          <p:nvPr/>
        </p:nvSpPr>
        <p:spPr>
          <a:xfrm>
            <a:off x="4067175" y="79375"/>
            <a:ext cx="504825" cy="3956050"/>
          </a:xfrm>
          <a:prstGeom prst="rightBrace">
            <a:avLst>
              <a:gd fmla="val 203907" name="adj1"/>
              <a:gd fmla="val 5038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96"/>
          <p:cNvSpPr/>
          <p:nvPr/>
        </p:nvSpPr>
        <p:spPr>
          <a:xfrm>
            <a:off x="204788" y="4887913"/>
            <a:ext cx="1371600" cy="3937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97"/>
          <p:cNvPicPr preferRelativeResize="0"/>
          <p:nvPr/>
        </p:nvPicPr>
        <p:blipFill rotWithShape="1">
          <a:blip r:embed="rId3">
            <a:alphaModFix/>
          </a:blip>
          <a:srcRect b="14655" l="0" r="17484" t="1314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97"/>
          <p:cNvSpPr/>
          <p:nvPr/>
        </p:nvSpPr>
        <p:spPr>
          <a:xfrm>
            <a:off x="441325" y="173038"/>
            <a:ext cx="1182688" cy="4745037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97"/>
          <p:cNvSpPr/>
          <p:nvPr/>
        </p:nvSpPr>
        <p:spPr>
          <a:xfrm>
            <a:off x="377825" y="5345113"/>
            <a:ext cx="485775" cy="9779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" name="Google Shape;703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3500"/>
            <a:ext cx="12125325" cy="6921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98"/>
          <p:cNvSpPr/>
          <p:nvPr/>
        </p:nvSpPr>
        <p:spPr>
          <a:xfrm>
            <a:off x="4051300" y="3405188"/>
            <a:ext cx="5738813" cy="1292225"/>
          </a:xfrm>
          <a:prstGeom prst="horizont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This is the default campaign-specific dashboard.</a:t>
            </a:r>
            <a:endParaRPr/>
          </a:p>
        </p:txBody>
      </p:sp>
      <p:sp>
        <p:nvSpPr>
          <p:cNvPr id="705" name="Google Shape;705;p98"/>
          <p:cNvSpPr/>
          <p:nvPr/>
        </p:nvSpPr>
        <p:spPr>
          <a:xfrm>
            <a:off x="1482725" y="79375"/>
            <a:ext cx="4335463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98"/>
          <p:cNvSpPr/>
          <p:nvPr/>
        </p:nvSpPr>
        <p:spPr>
          <a:xfrm>
            <a:off x="5233988" y="693738"/>
            <a:ext cx="5060950" cy="757237"/>
          </a:xfrm>
          <a:prstGeom prst="wedgeRectCallout">
            <a:avLst>
              <a:gd fmla="val -87144" name="adj1"/>
              <a:gd fmla="val -71604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“Pause” the campaign to avoid being charged. You should “Enabled” the campaign once all settings  are done.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288"/>
            <a:ext cx="12192000" cy="6843712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99"/>
          <p:cNvSpPr/>
          <p:nvPr/>
        </p:nvSpPr>
        <p:spPr>
          <a:xfrm>
            <a:off x="31750" y="1528763"/>
            <a:ext cx="1135063" cy="4413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99"/>
          <p:cNvSpPr/>
          <p:nvPr/>
        </p:nvSpPr>
        <p:spPr>
          <a:xfrm>
            <a:off x="2012950" y="5811838"/>
            <a:ext cx="2654300" cy="4413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99"/>
          <p:cNvSpPr/>
          <p:nvPr/>
        </p:nvSpPr>
        <p:spPr>
          <a:xfrm>
            <a:off x="6946900" y="4598988"/>
            <a:ext cx="1739900" cy="441325"/>
          </a:xfrm>
          <a:prstGeom prst="roundRect">
            <a:avLst>
              <a:gd fmla="val 16667" name="adj"/>
            </a:avLst>
          </a:prstGeom>
          <a:solidFill>
            <a:srgbClr val="F070D8">
              <a:alpha val="20000"/>
            </a:srgb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99"/>
          <p:cNvSpPr/>
          <p:nvPr/>
        </p:nvSpPr>
        <p:spPr>
          <a:xfrm>
            <a:off x="7519988" y="3609975"/>
            <a:ext cx="484187" cy="9779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" name="Google Shape;720;p100"/>
          <p:cNvPicPr preferRelativeResize="0"/>
          <p:nvPr/>
        </p:nvPicPr>
        <p:blipFill rotWithShape="1">
          <a:blip r:embed="rId3">
            <a:alphaModFix/>
          </a:blip>
          <a:srcRect b="16810" l="18539" r="4639" t="2715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100">
            <a:hlinkClick r:id="rId4"/>
          </p:cNvPr>
          <p:cNvSpPr/>
          <p:nvPr/>
        </p:nvSpPr>
        <p:spPr>
          <a:xfrm>
            <a:off x="11179175" y="1166813"/>
            <a:ext cx="520700" cy="520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34286" y="40714"/>
                </a:moveTo>
                <a:cubicBezTo>
                  <a:pt x="34286" y="26513"/>
                  <a:pt x="45798" y="15000"/>
                  <a:pt x="60000" y="15000"/>
                </a:cubicBezTo>
                <a:cubicBezTo>
                  <a:pt x="74202" y="15000"/>
                  <a:pt x="85714" y="26513"/>
                  <a:pt x="85714" y="40714"/>
                </a:cubicBezTo>
                <a:lnTo>
                  <a:pt x="85714" y="40714"/>
                </a:lnTo>
                <a:cubicBezTo>
                  <a:pt x="85714" y="51365"/>
                  <a:pt x="79958" y="60000"/>
                  <a:pt x="72857" y="60000"/>
                </a:cubicBezTo>
                <a:cubicBezTo>
                  <a:pt x="69307" y="60000"/>
                  <a:pt x="66429" y="64317"/>
                  <a:pt x="66429" y="69643"/>
                </a:cubicBezTo>
                <a:lnTo>
                  <a:pt x="66429" y="82500"/>
                </a:lnTo>
                <a:lnTo>
                  <a:pt x="53571" y="82500"/>
                </a:lnTo>
                <a:lnTo>
                  <a:pt x="53571" y="69643"/>
                </a:lnTo>
                <a:lnTo>
                  <a:pt x="53571" y="69643"/>
                </a:lnTo>
                <a:cubicBezTo>
                  <a:pt x="53571" y="58992"/>
                  <a:pt x="59328" y="50357"/>
                  <a:pt x="66429" y="50357"/>
                </a:cubicBezTo>
                <a:cubicBezTo>
                  <a:pt x="69979" y="50357"/>
                  <a:pt x="72857" y="46040"/>
                  <a:pt x="72857" y="40714"/>
                </a:cubicBezTo>
                <a:cubicBezTo>
                  <a:pt x="72857" y="33613"/>
                  <a:pt x="67101" y="27857"/>
                  <a:pt x="60000" y="27857"/>
                </a:cubicBezTo>
                <a:cubicBezTo>
                  <a:pt x="52899" y="27857"/>
                  <a:pt x="47143" y="33613"/>
                  <a:pt x="47143" y="40714"/>
                </a:cubicBezTo>
                <a:close/>
                <a:moveTo>
                  <a:pt x="60000" y="85714"/>
                </a:moveTo>
                <a:lnTo>
                  <a:pt x="60000" y="85714"/>
                </a:lnTo>
                <a:cubicBezTo>
                  <a:pt x="65326" y="85714"/>
                  <a:pt x="69643" y="90032"/>
                  <a:pt x="69643" y="95357"/>
                </a:cubicBezTo>
                <a:cubicBezTo>
                  <a:pt x="69643" y="100683"/>
                  <a:pt x="65326" y="105000"/>
                  <a:pt x="60000" y="105000"/>
                </a:cubicBezTo>
                <a:cubicBezTo>
                  <a:pt x="54674" y="105000"/>
                  <a:pt x="50357" y="100683"/>
                  <a:pt x="50357" y="95357"/>
                </a:cubicBezTo>
                <a:cubicBezTo>
                  <a:pt x="50357" y="90032"/>
                  <a:pt x="54674" y="85714"/>
                  <a:pt x="60000" y="85714"/>
                </a:cubicBezTo>
                <a:close/>
              </a:path>
              <a:path extrusionOk="0" fill="darken" h="120000" w="120000">
                <a:moveTo>
                  <a:pt x="34286" y="40714"/>
                </a:moveTo>
                <a:cubicBezTo>
                  <a:pt x="34286" y="26513"/>
                  <a:pt x="45798" y="15000"/>
                  <a:pt x="60000" y="15000"/>
                </a:cubicBezTo>
                <a:cubicBezTo>
                  <a:pt x="74202" y="15000"/>
                  <a:pt x="85714" y="26513"/>
                  <a:pt x="85714" y="40714"/>
                </a:cubicBezTo>
                <a:lnTo>
                  <a:pt x="85714" y="40714"/>
                </a:lnTo>
                <a:cubicBezTo>
                  <a:pt x="85714" y="51365"/>
                  <a:pt x="79958" y="60000"/>
                  <a:pt x="72857" y="60000"/>
                </a:cubicBezTo>
                <a:cubicBezTo>
                  <a:pt x="69307" y="60000"/>
                  <a:pt x="66429" y="64317"/>
                  <a:pt x="66429" y="69643"/>
                </a:cubicBezTo>
                <a:lnTo>
                  <a:pt x="66429" y="82500"/>
                </a:lnTo>
                <a:lnTo>
                  <a:pt x="53571" y="82500"/>
                </a:lnTo>
                <a:lnTo>
                  <a:pt x="53571" y="69643"/>
                </a:lnTo>
                <a:lnTo>
                  <a:pt x="53571" y="69643"/>
                </a:lnTo>
                <a:cubicBezTo>
                  <a:pt x="53571" y="58992"/>
                  <a:pt x="59328" y="50357"/>
                  <a:pt x="66429" y="50357"/>
                </a:cubicBezTo>
                <a:cubicBezTo>
                  <a:pt x="69979" y="50357"/>
                  <a:pt x="72857" y="46040"/>
                  <a:pt x="72857" y="40714"/>
                </a:cubicBezTo>
                <a:cubicBezTo>
                  <a:pt x="72857" y="33613"/>
                  <a:pt x="67101" y="27857"/>
                  <a:pt x="60000" y="27857"/>
                </a:cubicBezTo>
                <a:cubicBezTo>
                  <a:pt x="52899" y="27857"/>
                  <a:pt x="47143" y="33613"/>
                  <a:pt x="47143" y="40714"/>
                </a:cubicBezTo>
                <a:close/>
                <a:moveTo>
                  <a:pt x="60000" y="85714"/>
                </a:moveTo>
                <a:lnTo>
                  <a:pt x="60000" y="85714"/>
                </a:lnTo>
                <a:cubicBezTo>
                  <a:pt x="65326" y="85714"/>
                  <a:pt x="69643" y="90032"/>
                  <a:pt x="69643" y="95357"/>
                </a:cubicBezTo>
                <a:cubicBezTo>
                  <a:pt x="69643" y="100683"/>
                  <a:pt x="65326" y="105000"/>
                  <a:pt x="60000" y="105000"/>
                </a:cubicBezTo>
                <a:cubicBezTo>
                  <a:pt x="54674" y="105000"/>
                  <a:pt x="50357" y="100683"/>
                  <a:pt x="50357" y="95357"/>
                </a:cubicBezTo>
                <a:cubicBezTo>
                  <a:pt x="50357" y="90032"/>
                  <a:pt x="54674" y="85714"/>
                  <a:pt x="60000" y="85714"/>
                </a:cubicBezTo>
                <a:close/>
              </a:path>
              <a:path extrusionOk="0" fill="none" h="120000" w="120000">
                <a:moveTo>
                  <a:pt x="34286" y="40714"/>
                </a:moveTo>
                <a:cubicBezTo>
                  <a:pt x="34286" y="26513"/>
                  <a:pt x="45798" y="15000"/>
                  <a:pt x="60000" y="15000"/>
                </a:cubicBezTo>
                <a:cubicBezTo>
                  <a:pt x="74202" y="15000"/>
                  <a:pt x="85714" y="26513"/>
                  <a:pt x="85714" y="40714"/>
                </a:cubicBezTo>
                <a:lnTo>
                  <a:pt x="85714" y="40714"/>
                </a:lnTo>
                <a:cubicBezTo>
                  <a:pt x="85714" y="51365"/>
                  <a:pt x="79958" y="60000"/>
                  <a:pt x="72857" y="60000"/>
                </a:cubicBezTo>
                <a:cubicBezTo>
                  <a:pt x="69307" y="60000"/>
                  <a:pt x="66429" y="64317"/>
                  <a:pt x="66429" y="69643"/>
                </a:cubicBezTo>
                <a:lnTo>
                  <a:pt x="66429" y="82500"/>
                </a:lnTo>
                <a:lnTo>
                  <a:pt x="53571" y="82500"/>
                </a:lnTo>
                <a:lnTo>
                  <a:pt x="53571" y="69643"/>
                </a:lnTo>
                <a:lnTo>
                  <a:pt x="53571" y="69643"/>
                </a:lnTo>
                <a:cubicBezTo>
                  <a:pt x="53571" y="58992"/>
                  <a:pt x="59328" y="50357"/>
                  <a:pt x="66429" y="50357"/>
                </a:cubicBezTo>
                <a:cubicBezTo>
                  <a:pt x="69979" y="50357"/>
                  <a:pt x="72857" y="46040"/>
                  <a:pt x="72857" y="40714"/>
                </a:cubicBezTo>
                <a:cubicBezTo>
                  <a:pt x="72857" y="33613"/>
                  <a:pt x="67101" y="27857"/>
                  <a:pt x="60000" y="27857"/>
                </a:cubicBezTo>
                <a:cubicBezTo>
                  <a:pt x="52899" y="27857"/>
                  <a:pt x="47143" y="33613"/>
                  <a:pt x="47143" y="40714"/>
                </a:cubicBezTo>
                <a:close/>
                <a:moveTo>
                  <a:pt x="60000" y="85714"/>
                </a:moveTo>
                <a:lnTo>
                  <a:pt x="60000" y="85714"/>
                </a:lnTo>
                <a:cubicBezTo>
                  <a:pt x="65326" y="85714"/>
                  <a:pt x="69643" y="90032"/>
                  <a:pt x="69643" y="95357"/>
                </a:cubicBezTo>
                <a:cubicBezTo>
                  <a:pt x="69643" y="100683"/>
                  <a:pt x="65326" y="105000"/>
                  <a:pt x="60000" y="105000"/>
                </a:cubicBezTo>
                <a:cubicBezTo>
                  <a:pt x="54674" y="105000"/>
                  <a:pt x="50357" y="100683"/>
                  <a:pt x="50357" y="95357"/>
                </a:cubicBezTo>
                <a:cubicBezTo>
                  <a:pt x="50357" y="90032"/>
                  <a:pt x="54674" y="85714"/>
                  <a:pt x="60000" y="85714"/>
                </a:cubicBez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Google Shape;726;p101"/>
          <p:cNvPicPr preferRelativeResize="0"/>
          <p:nvPr/>
        </p:nvPicPr>
        <p:blipFill rotWithShape="1">
          <a:blip r:embed="rId3">
            <a:alphaModFix/>
          </a:blip>
          <a:srcRect b="0" l="0" r="14551" t="0"/>
          <a:stretch/>
        </p:blipFill>
        <p:spPr>
          <a:xfrm>
            <a:off x="-15875" y="-15875"/>
            <a:ext cx="12207875" cy="6873875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101"/>
          <p:cNvSpPr/>
          <p:nvPr/>
        </p:nvSpPr>
        <p:spPr>
          <a:xfrm>
            <a:off x="111125" y="2932113"/>
            <a:ext cx="1592263" cy="4413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101"/>
          <p:cNvSpPr/>
          <p:nvPr/>
        </p:nvSpPr>
        <p:spPr>
          <a:xfrm>
            <a:off x="4078288" y="1066800"/>
            <a:ext cx="2009775" cy="110807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101"/>
          <p:cNvSpPr/>
          <p:nvPr/>
        </p:nvSpPr>
        <p:spPr>
          <a:xfrm>
            <a:off x="4078288" y="3857625"/>
            <a:ext cx="3883025" cy="4413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75" y="23813"/>
            <a:ext cx="12192000" cy="6834187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102"/>
          <p:cNvSpPr/>
          <p:nvPr/>
        </p:nvSpPr>
        <p:spPr>
          <a:xfrm>
            <a:off x="111125" y="2065338"/>
            <a:ext cx="1592263" cy="4413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102"/>
          <p:cNvSpPr/>
          <p:nvPr/>
        </p:nvSpPr>
        <p:spPr>
          <a:xfrm>
            <a:off x="2943225" y="1482725"/>
            <a:ext cx="1439863" cy="4413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102"/>
          <p:cNvSpPr/>
          <p:nvPr/>
        </p:nvSpPr>
        <p:spPr>
          <a:xfrm>
            <a:off x="3213100" y="2049463"/>
            <a:ext cx="2338388" cy="4413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103"/>
          <p:cNvSpPr/>
          <p:nvPr/>
        </p:nvSpPr>
        <p:spPr>
          <a:xfrm>
            <a:off x="220663" y="2174875"/>
            <a:ext cx="1592262" cy="442913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103"/>
          <p:cNvSpPr/>
          <p:nvPr/>
        </p:nvSpPr>
        <p:spPr>
          <a:xfrm>
            <a:off x="4017963" y="1828800"/>
            <a:ext cx="2824162" cy="4413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103"/>
          <p:cNvSpPr/>
          <p:nvPr/>
        </p:nvSpPr>
        <p:spPr>
          <a:xfrm>
            <a:off x="4017963" y="3429000"/>
            <a:ext cx="6197600" cy="1458913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103"/>
          <p:cNvSpPr/>
          <p:nvPr/>
        </p:nvSpPr>
        <p:spPr>
          <a:xfrm>
            <a:off x="5303838" y="5975350"/>
            <a:ext cx="977900" cy="48418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1" name="Google Shape;751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031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104"/>
          <p:cNvSpPr/>
          <p:nvPr/>
        </p:nvSpPr>
        <p:spPr>
          <a:xfrm>
            <a:off x="3562350" y="914400"/>
            <a:ext cx="1150938" cy="4413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oogle Shape;757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105"/>
          <p:cNvSpPr/>
          <p:nvPr/>
        </p:nvSpPr>
        <p:spPr>
          <a:xfrm>
            <a:off x="2987675" y="1355725"/>
            <a:ext cx="5762625" cy="4413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105"/>
          <p:cNvSpPr/>
          <p:nvPr/>
        </p:nvSpPr>
        <p:spPr>
          <a:xfrm>
            <a:off x="2762250" y="3176588"/>
            <a:ext cx="8510588" cy="6699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105"/>
          <p:cNvSpPr/>
          <p:nvPr/>
        </p:nvSpPr>
        <p:spPr>
          <a:xfrm>
            <a:off x="2762250" y="4146550"/>
            <a:ext cx="5761038" cy="64135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105"/>
          <p:cNvSpPr/>
          <p:nvPr/>
        </p:nvSpPr>
        <p:spPr>
          <a:xfrm>
            <a:off x="2762250" y="5045075"/>
            <a:ext cx="3497263" cy="703263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105"/>
          <p:cNvSpPr/>
          <p:nvPr/>
        </p:nvSpPr>
        <p:spPr>
          <a:xfrm>
            <a:off x="4492625" y="6069013"/>
            <a:ext cx="1435100" cy="48577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Google Shape;767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225"/>
            <a:ext cx="12155488" cy="6724650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106"/>
          <p:cNvSpPr/>
          <p:nvPr/>
        </p:nvSpPr>
        <p:spPr>
          <a:xfrm>
            <a:off x="3721100" y="1166813"/>
            <a:ext cx="484188" cy="9779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Google Shape;773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0" y="-20638"/>
            <a:ext cx="12184063" cy="6878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0"/>
            <a:ext cx="12171363" cy="682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Google Shape;783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75" y="15875"/>
            <a:ext cx="12060238" cy="6794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109"/>
          <p:cNvSpPr/>
          <p:nvPr/>
        </p:nvSpPr>
        <p:spPr>
          <a:xfrm>
            <a:off x="2174875" y="3027363"/>
            <a:ext cx="2019300" cy="9144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" name="Google Shape;789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00" y="0"/>
            <a:ext cx="12128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110"/>
          <p:cNvSpPr/>
          <p:nvPr/>
        </p:nvSpPr>
        <p:spPr>
          <a:xfrm>
            <a:off x="63500" y="3027363"/>
            <a:ext cx="4130675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" name="Google Shape;795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0638"/>
            <a:ext cx="12171363" cy="6878638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111"/>
          <p:cNvSpPr/>
          <p:nvPr/>
        </p:nvSpPr>
        <p:spPr>
          <a:xfrm>
            <a:off x="111125" y="1476375"/>
            <a:ext cx="2743200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111"/>
          <p:cNvSpPr/>
          <p:nvPr/>
        </p:nvSpPr>
        <p:spPr>
          <a:xfrm>
            <a:off x="207963" y="2654300"/>
            <a:ext cx="10875962" cy="136525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111"/>
          <p:cNvSpPr/>
          <p:nvPr/>
        </p:nvSpPr>
        <p:spPr>
          <a:xfrm>
            <a:off x="263525" y="4892675"/>
            <a:ext cx="3378200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111"/>
          <p:cNvSpPr/>
          <p:nvPr/>
        </p:nvSpPr>
        <p:spPr>
          <a:xfrm>
            <a:off x="1560513" y="5627688"/>
            <a:ext cx="457200" cy="5207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" name="Google Shape;804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75" y="-4763"/>
            <a:ext cx="12207875" cy="6862763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112"/>
          <p:cNvSpPr/>
          <p:nvPr/>
        </p:nvSpPr>
        <p:spPr>
          <a:xfrm>
            <a:off x="7396163" y="1628775"/>
            <a:ext cx="1117600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112"/>
          <p:cNvSpPr/>
          <p:nvPr/>
        </p:nvSpPr>
        <p:spPr>
          <a:xfrm>
            <a:off x="9585325" y="677863"/>
            <a:ext cx="484188" cy="9779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" name="Google Shape;811;p113"/>
          <p:cNvPicPr preferRelativeResize="0"/>
          <p:nvPr/>
        </p:nvPicPr>
        <p:blipFill rotWithShape="1">
          <a:blip r:embed="rId3">
            <a:alphaModFix/>
          </a:blip>
          <a:srcRect b="6249" l="17020" r="26538" t="1212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113"/>
          <p:cNvSpPr/>
          <p:nvPr/>
        </p:nvSpPr>
        <p:spPr>
          <a:xfrm>
            <a:off x="1376363" y="3109913"/>
            <a:ext cx="508000" cy="457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" name="Google Shape;817;p114"/>
          <p:cNvPicPr preferRelativeResize="0"/>
          <p:nvPr/>
        </p:nvPicPr>
        <p:blipFill rotWithShape="1">
          <a:blip r:embed="rId3">
            <a:alphaModFix/>
          </a:blip>
          <a:srcRect b="27841" l="877" r="32578" t="12695"/>
          <a:stretch/>
        </p:blipFill>
        <p:spPr>
          <a:xfrm>
            <a:off x="-23813" y="0"/>
            <a:ext cx="122158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114"/>
          <p:cNvSpPr/>
          <p:nvPr/>
        </p:nvSpPr>
        <p:spPr>
          <a:xfrm>
            <a:off x="2235200" y="5486400"/>
            <a:ext cx="508000" cy="533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2700"/>
            <a:ext cx="12171363" cy="687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116"/>
          <p:cNvPicPr preferRelativeResize="0"/>
          <p:nvPr/>
        </p:nvPicPr>
        <p:blipFill rotWithShape="1">
          <a:blip r:embed="rId3">
            <a:alphaModFix/>
          </a:blip>
          <a:srcRect b="19531" l="1755" r="47073" t="15820"/>
          <a:stretch/>
        </p:blipFill>
        <p:spPr>
          <a:xfrm>
            <a:off x="19050" y="0"/>
            <a:ext cx="121729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116"/>
          <p:cNvSpPr/>
          <p:nvPr/>
        </p:nvSpPr>
        <p:spPr>
          <a:xfrm>
            <a:off x="7416800" y="4692650"/>
            <a:ext cx="711200" cy="2286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116"/>
          <p:cNvSpPr/>
          <p:nvPr/>
        </p:nvSpPr>
        <p:spPr>
          <a:xfrm>
            <a:off x="4064000" y="5181600"/>
            <a:ext cx="711200" cy="838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" name="Google Shape;835;p117"/>
          <p:cNvPicPr preferRelativeResize="0"/>
          <p:nvPr/>
        </p:nvPicPr>
        <p:blipFill rotWithShape="1">
          <a:blip r:embed="rId3">
            <a:alphaModFix/>
          </a:blip>
          <a:srcRect b="48630" l="1099" r="44764" t="1913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" name="Google Shape;840;p118"/>
          <p:cNvPicPr preferRelativeResize="0"/>
          <p:nvPr/>
        </p:nvPicPr>
        <p:blipFill rotWithShape="1">
          <a:blip r:embed="rId3">
            <a:alphaModFix/>
          </a:blip>
          <a:srcRect b="31835" l="989" r="41801" t="18750"/>
          <a:stretch/>
        </p:blipFill>
        <p:spPr>
          <a:xfrm>
            <a:off x="19050" y="0"/>
            <a:ext cx="121729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5" name="Google Shape;845;p119"/>
          <p:cNvPicPr preferRelativeResize="0"/>
          <p:nvPr/>
        </p:nvPicPr>
        <p:blipFill rotWithShape="1">
          <a:blip r:embed="rId3">
            <a:alphaModFix/>
          </a:blip>
          <a:srcRect b="19727" l="2306" r="41692" t="1912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119"/>
          <p:cNvSpPr/>
          <p:nvPr/>
        </p:nvSpPr>
        <p:spPr>
          <a:xfrm>
            <a:off x="3333750" y="4205288"/>
            <a:ext cx="1117600" cy="457200"/>
          </a:xfrm>
          <a:prstGeom prst="ellipse">
            <a:avLst/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" name="Google Shape;851;p120"/>
          <p:cNvPicPr preferRelativeResize="0"/>
          <p:nvPr/>
        </p:nvPicPr>
        <p:blipFill rotWithShape="1">
          <a:blip r:embed="rId3">
            <a:alphaModFix/>
          </a:blip>
          <a:srcRect b="31835" l="989" r="41801" t="18750"/>
          <a:stretch/>
        </p:blipFill>
        <p:spPr>
          <a:xfrm>
            <a:off x="19050" y="0"/>
            <a:ext cx="121729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120"/>
          <p:cNvSpPr/>
          <p:nvPr/>
        </p:nvSpPr>
        <p:spPr>
          <a:xfrm>
            <a:off x="3814763" y="5410200"/>
            <a:ext cx="508000" cy="609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7" name="Google Shape;857;p121"/>
          <p:cNvPicPr preferRelativeResize="0"/>
          <p:nvPr/>
        </p:nvPicPr>
        <p:blipFill rotWithShape="1">
          <a:blip r:embed="rId3">
            <a:alphaModFix/>
          </a:blip>
          <a:srcRect b="10547" l="1645" r="41582" t="19318"/>
          <a:stretch/>
        </p:blipFill>
        <p:spPr>
          <a:xfrm>
            <a:off x="0" y="0"/>
            <a:ext cx="12192000" cy="6864350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121"/>
          <p:cNvSpPr/>
          <p:nvPr/>
        </p:nvSpPr>
        <p:spPr>
          <a:xfrm>
            <a:off x="3408363" y="3581400"/>
            <a:ext cx="1727200" cy="381000"/>
          </a:xfrm>
          <a:prstGeom prst="ellipse">
            <a:avLst/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3" name="Google Shape;863;p122"/>
          <p:cNvPicPr preferRelativeResize="0"/>
          <p:nvPr/>
        </p:nvPicPr>
        <p:blipFill rotWithShape="1">
          <a:blip r:embed="rId3">
            <a:alphaModFix/>
          </a:blip>
          <a:srcRect b="31249" l="1755" r="41435"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122"/>
          <p:cNvSpPr/>
          <p:nvPr/>
        </p:nvSpPr>
        <p:spPr>
          <a:xfrm>
            <a:off x="3632200" y="6122988"/>
            <a:ext cx="508000" cy="533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9" name="Google Shape;869;p123"/>
          <p:cNvPicPr preferRelativeResize="0"/>
          <p:nvPr/>
        </p:nvPicPr>
        <p:blipFill rotWithShape="1">
          <a:blip r:embed="rId3">
            <a:alphaModFix/>
          </a:blip>
          <a:srcRect b="10416" l="1755" r="41435"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123"/>
          <p:cNvSpPr/>
          <p:nvPr/>
        </p:nvSpPr>
        <p:spPr>
          <a:xfrm>
            <a:off x="10871200" y="5334000"/>
            <a:ext cx="711200" cy="22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5" name="Google Shape;875;p124"/>
          <p:cNvPicPr preferRelativeResize="0"/>
          <p:nvPr/>
        </p:nvPicPr>
        <p:blipFill rotWithShape="1">
          <a:blip r:embed="rId3">
            <a:alphaModFix/>
          </a:blip>
          <a:srcRect b="26041" l="1755" r="41435"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" name="Google Shape;880;p125"/>
          <p:cNvPicPr preferRelativeResize="0"/>
          <p:nvPr/>
        </p:nvPicPr>
        <p:blipFill rotWithShape="1">
          <a:blip r:embed="rId3">
            <a:alphaModFix/>
          </a:blip>
          <a:srcRect b="10416" l="1978" r="41800" t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1" name="Google Shape;881;p125"/>
          <p:cNvSpPr/>
          <p:nvPr/>
        </p:nvSpPr>
        <p:spPr>
          <a:xfrm>
            <a:off x="3352800" y="5562600"/>
            <a:ext cx="1930400" cy="30480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125"/>
          <p:cNvSpPr/>
          <p:nvPr/>
        </p:nvSpPr>
        <p:spPr>
          <a:xfrm>
            <a:off x="711200" y="5638800"/>
            <a:ext cx="711200" cy="7620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" name="Google Shape;887;p126"/>
          <p:cNvPicPr preferRelativeResize="0"/>
          <p:nvPr/>
        </p:nvPicPr>
        <p:blipFill rotWithShape="1">
          <a:blip r:embed="rId3">
            <a:alphaModFix/>
          </a:blip>
          <a:srcRect b="16666" l="0" r="46741" t="19727"/>
          <a:stretch/>
        </p:blipFill>
        <p:spPr>
          <a:xfrm>
            <a:off x="0" y="0"/>
            <a:ext cx="12192000" cy="6831013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126"/>
          <p:cNvSpPr/>
          <p:nvPr/>
        </p:nvSpPr>
        <p:spPr>
          <a:xfrm>
            <a:off x="0" y="2286000"/>
            <a:ext cx="10566400" cy="4419600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3" name="Google Shape;893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" name="Google Shape;898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" name="Google Shape;903;p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75" y="-15875"/>
            <a:ext cx="12207875" cy="687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8" name="Google Shape;908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5875"/>
            <a:ext cx="12192000" cy="687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Google Shape;913;p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71363" cy="6873875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131"/>
          <p:cNvSpPr/>
          <p:nvPr/>
        </p:nvSpPr>
        <p:spPr>
          <a:xfrm>
            <a:off x="2381250" y="6164263"/>
            <a:ext cx="977900" cy="484187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9" name="Google Shape;919;p132"/>
          <p:cNvPicPr preferRelativeResize="0"/>
          <p:nvPr/>
        </p:nvPicPr>
        <p:blipFill rotWithShape="1">
          <a:blip r:embed="rId3">
            <a:alphaModFix/>
          </a:blip>
          <a:srcRect b="45107" l="989" r="1059" t="12500"/>
          <a:stretch/>
        </p:blipFill>
        <p:spPr>
          <a:xfrm>
            <a:off x="-6350" y="0"/>
            <a:ext cx="121983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132"/>
          <p:cNvSpPr/>
          <p:nvPr/>
        </p:nvSpPr>
        <p:spPr>
          <a:xfrm>
            <a:off x="3846513" y="1157288"/>
            <a:ext cx="5588000" cy="914400"/>
          </a:xfrm>
          <a:prstGeom prst="horizont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 can anytime change your setting here.</a:t>
            </a:r>
            <a:endParaRPr/>
          </a:p>
        </p:txBody>
      </p:sp>
      <p:sp>
        <p:nvSpPr>
          <p:cNvPr id="921" name="Google Shape;921;p132"/>
          <p:cNvSpPr/>
          <p:nvPr/>
        </p:nvSpPr>
        <p:spPr>
          <a:xfrm>
            <a:off x="4368800" y="4876800"/>
            <a:ext cx="7315200" cy="914400"/>
          </a:xfrm>
          <a:prstGeom prst="horizont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Now, go back to campaign setting page.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" name="Google Shape;926;p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75" y="-4763"/>
            <a:ext cx="12207875" cy="6862763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133"/>
          <p:cNvSpPr/>
          <p:nvPr/>
        </p:nvSpPr>
        <p:spPr>
          <a:xfrm>
            <a:off x="1184275" y="1609725"/>
            <a:ext cx="1243013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133"/>
          <p:cNvSpPr/>
          <p:nvPr/>
        </p:nvSpPr>
        <p:spPr>
          <a:xfrm>
            <a:off x="9585325" y="677863"/>
            <a:ext cx="484188" cy="9779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" name="Google Shape;933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134"/>
          <p:cNvSpPr/>
          <p:nvPr/>
        </p:nvSpPr>
        <p:spPr>
          <a:xfrm>
            <a:off x="7235825" y="5202238"/>
            <a:ext cx="979488" cy="48577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134"/>
          <p:cNvSpPr/>
          <p:nvPr/>
        </p:nvSpPr>
        <p:spPr>
          <a:xfrm>
            <a:off x="11114088" y="3546475"/>
            <a:ext cx="485775" cy="979488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0" name="Google Shape;940;p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135"/>
          <p:cNvSpPr/>
          <p:nvPr/>
        </p:nvSpPr>
        <p:spPr>
          <a:xfrm>
            <a:off x="5045075" y="4872038"/>
            <a:ext cx="457200" cy="75565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6" name="Google Shape;946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738" y="582613"/>
            <a:ext cx="10831512" cy="5629275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136"/>
          <p:cNvSpPr/>
          <p:nvPr/>
        </p:nvSpPr>
        <p:spPr>
          <a:xfrm>
            <a:off x="9601200" y="3240088"/>
            <a:ext cx="484188" cy="9779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" name="Google Shape;952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3" name="Google Shape;953;p137"/>
          <p:cNvSpPr/>
          <p:nvPr/>
        </p:nvSpPr>
        <p:spPr>
          <a:xfrm>
            <a:off x="47625" y="79375"/>
            <a:ext cx="1103313" cy="354647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137"/>
          <p:cNvSpPr/>
          <p:nvPr/>
        </p:nvSpPr>
        <p:spPr>
          <a:xfrm>
            <a:off x="1323975" y="3429000"/>
            <a:ext cx="2017713" cy="3317875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9" name="Google Shape;959;p138"/>
          <p:cNvPicPr preferRelativeResize="0"/>
          <p:nvPr/>
        </p:nvPicPr>
        <p:blipFill rotWithShape="1">
          <a:blip r:embed="rId3">
            <a:alphaModFix/>
          </a:blip>
          <a:srcRect b="18271" l="10991" r="0" t="0"/>
          <a:stretch/>
        </p:blipFill>
        <p:spPr>
          <a:xfrm>
            <a:off x="0" y="0"/>
            <a:ext cx="12192000" cy="6684963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p138"/>
          <p:cNvSpPr/>
          <p:nvPr/>
        </p:nvSpPr>
        <p:spPr>
          <a:xfrm>
            <a:off x="10783888" y="1812925"/>
            <a:ext cx="977900" cy="48418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Google Shape;965;p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95250"/>
            <a:ext cx="12192000" cy="695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0" name="Google Shape;970;p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140"/>
          <p:cNvSpPr/>
          <p:nvPr/>
        </p:nvSpPr>
        <p:spPr>
          <a:xfrm>
            <a:off x="1655763" y="788988"/>
            <a:ext cx="4440237" cy="646112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140"/>
          <p:cNvSpPr/>
          <p:nvPr/>
        </p:nvSpPr>
        <p:spPr>
          <a:xfrm>
            <a:off x="6100763" y="2017713"/>
            <a:ext cx="3122612" cy="4494212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7" name="Google Shape;977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978" name="Google Shape;978;p141"/>
          <p:cNvSpPr/>
          <p:nvPr/>
        </p:nvSpPr>
        <p:spPr>
          <a:xfrm>
            <a:off x="1512888" y="1025525"/>
            <a:ext cx="7662862" cy="534988"/>
          </a:xfrm>
          <a:prstGeom prst="roundRect">
            <a:avLst>
              <a:gd fmla="val 16667" name="adj"/>
            </a:avLst>
          </a:prstGeom>
          <a:solidFill>
            <a:schemeClr val="lt1">
              <a:alpha val="200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141"/>
          <p:cNvSpPr/>
          <p:nvPr/>
        </p:nvSpPr>
        <p:spPr>
          <a:xfrm>
            <a:off x="8156575" y="204788"/>
            <a:ext cx="484188" cy="9779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4" name="Google Shape;984;p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26250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p142"/>
          <p:cNvSpPr/>
          <p:nvPr/>
        </p:nvSpPr>
        <p:spPr>
          <a:xfrm>
            <a:off x="1230313" y="1466850"/>
            <a:ext cx="977900" cy="48418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142"/>
          <p:cNvSpPr/>
          <p:nvPr/>
        </p:nvSpPr>
        <p:spPr>
          <a:xfrm>
            <a:off x="2427288" y="866775"/>
            <a:ext cx="8734425" cy="146685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142"/>
          <p:cNvSpPr/>
          <p:nvPr/>
        </p:nvSpPr>
        <p:spPr>
          <a:xfrm>
            <a:off x="10183813" y="2049463"/>
            <a:ext cx="485775" cy="9779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142"/>
          <p:cNvSpPr/>
          <p:nvPr/>
        </p:nvSpPr>
        <p:spPr>
          <a:xfrm>
            <a:off x="2427288" y="3179763"/>
            <a:ext cx="4762500" cy="24638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142"/>
          <p:cNvSpPr/>
          <p:nvPr/>
        </p:nvSpPr>
        <p:spPr>
          <a:xfrm>
            <a:off x="7431088" y="3159125"/>
            <a:ext cx="4503737" cy="36671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4" name="Google Shape;994;p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7238" cy="68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9" name="Google Shape;999;p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75" y="-4763"/>
            <a:ext cx="12207875" cy="6862763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144"/>
          <p:cNvSpPr/>
          <p:nvPr/>
        </p:nvSpPr>
        <p:spPr>
          <a:xfrm>
            <a:off x="1184275" y="2162175"/>
            <a:ext cx="1811338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144"/>
          <p:cNvSpPr/>
          <p:nvPr/>
        </p:nvSpPr>
        <p:spPr>
          <a:xfrm>
            <a:off x="9585325" y="614363"/>
            <a:ext cx="484188" cy="914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6" name="Google Shape;1006;p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75" y="0"/>
            <a:ext cx="121761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145"/>
          <p:cNvSpPr/>
          <p:nvPr/>
        </p:nvSpPr>
        <p:spPr>
          <a:xfrm>
            <a:off x="2144713" y="236538"/>
            <a:ext cx="709612" cy="3937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2" name="Google Shape;1012;p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75" y="-4763"/>
            <a:ext cx="12207875" cy="6862763"/>
          </a:xfrm>
          <a:prstGeom prst="rect">
            <a:avLst/>
          </a:prstGeom>
          <a:noFill/>
          <a:ln>
            <a:noFill/>
          </a:ln>
        </p:spPr>
      </p:pic>
      <p:sp>
        <p:nvSpPr>
          <p:cNvPr id="1013" name="Google Shape;1013;p146"/>
          <p:cNvSpPr/>
          <p:nvPr/>
        </p:nvSpPr>
        <p:spPr>
          <a:xfrm>
            <a:off x="3249613" y="1641475"/>
            <a:ext cx="1479550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146"/>
          <p:cNvSpPr/>
          <p:nvPr/>
        </p:nvSpPr>
        <p:spPr>
          <a:xfrm>
            <a:off x="9585325" y="614363"/>
            <a:ext cx="484188" cy="914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9" name="Google Shape;1019;p1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5875"/>
            <a:ext cx="12192000" cy="687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147"/>
          <p:cNvSpPr/>
          <p:nvPr/>
        </p:nvSpPr>
        <p:spPr>
          <a:xfrm>
            <a:off x="2635250" y="96838"/>
            <a:ext cx="1479550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Google Shape;1025;p148"/>
          <p:cNvPicPr preferRelativeResize="0"/>
          <p:nvPr/>
        </p:nvPicPr>
        <p:blipFill rotWithShape="1">
          <a:blip r:embed="rId3">
            <a:alphaModFix/>
          </a:blip>
          <a:srcRect b="26041" l="16984" r="40923" t="2604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Google Shape;1030;p149"/>
          <p:cNvPicPr preferRelativeResize="0"/>
          <p:nvPr/>
        </p:nvPicPr>
        <p:blipFill rotWithShape="1">
          <a:blip r:embed="rId3">
            <a:alphaModFix/>
          </a:blip>
          <a:srcRect b="26041" l="16985" r="9809" t="2604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149"/>
          <p:cNvSpPr/>
          <p:nvPr/>
        </p:nvSpPr>
        <p:spPr>
          <a:xfrm>
            <a:off x="1117600" y="5638800"/>
            <a:ext cx="508000" cy="533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NKIT\Desktop\SNP_5F5F9578E741A7E1E65B8FF740F0B9BDB9C7_4584192_en_v0.jpg" id="1036" name="Google Shape;1036;p150"/>
          <p:cNvPicPr preferRelativeResize="0"/>
          <p:nvPr/>
        </p:nvPicPr>
        <p:blipFill rotWithShape="1">
          <a:blip r:embed="rId3">
            <a:alphaModFix/>
          </a:blip>
          <a:srcRect b="7592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NKIT\Desktop\SNP_5F5F9578E741A7E1E65B8FF740F0B9BDB9C7_4584192_en_v0.jpg" id="1041" name="Google Shape;1041;p151"/>
          <p:cNvPicPr preferRelativeResize="0"/>
          <p:nvPr/>
        </p:nvPicPr>
        <p:blipFill rotWithShape="1">
          <a:blip r:embed="rId3">
            <a:alphaModFix/>
          </a:blip>
          <a:srcRect b="57013" l="0" r="0" t="242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NKIT\Desktop\SNP_5F5F9578E741A7E1E65B8FF740F0B9BDB9C7_4584192_en_v0.jpg" id="1046" name="Google Shape;1046;p152"/>
          <p:cNvPicPr preferRelativeResize="0"/>
          <p:nvPr/>
        </p:nvPicPr>
        <p:blipFill rotWithShape="1">
          <a:blip r:embed="rId3">
            <a:alphaModFix/>
          </a:blip>
          <a:srcRect b="31145" l="0" r="0" t="4218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NKIT\Desktop\SNP_5F5F9578E741A7E1E65B8FF740F0B9BDB9C7_4584192_en_v0.jpg" id="1051" name="Google Shape;1051;p153"/>
          <p:cNvPicPr preferRelativeResize="0"/>
          <p:nvPr/>
        </p:nvPicPr>
        <p:blipFill rotWithShape="1">
          <a:blip r:embed="rId3">
            <a:alphaModFix/>
          </a:blip>
          <a:srcRect b="0" l="0" r="0" t="6865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6" name="Google Shape;1056;p1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5875"/>
            <a:ext cx="12192000" cy="687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7" name="Google Shape;1057;p154"/>
          <p:cNvSpPr/>
          <p:nvPr/>
        </p:nvSpPr>
        <p:spPr>
          <a:xfrm>
            <a:off x="1749425" y="1624013"/>
            <a:ext cx="584200" cy="1150937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2" name="Google Shape;1062;p1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75" y="0"/>
            <a:ext cx="121713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3" name="Google Shape;1063;p155"/>
          <p:cNvSpPr/>
          <p:nvPr/>
        </p:nvSpPr>
        <p:spPr>
          <a:xfrm>
            <a:off x="2190750" y="1828800"/>
            <a:ext cx="3232150" cy="3421063"/>
          </a:xfrm>
          <a:prstGeom prst="bracePair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155"/>
          <p:cNvSpPr/>
          <p:nvPr/>
        </p:nvSpPr>
        <p:spPr>
          <a:xfrm>
            <a:off x="2587625" y="1990725"/>
            <a:ext cx="2457450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9" name="Google Shape;1069;p1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156"/>
          <p:cNvSpPr/>
          <p:nvPr/>
        </p:nvSpPr>
        <p:spPr>
          <a:xfrm>
            <a:off x="4887913" y="284163"/>
            <a:ext cx="866775" cy="37782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p156"/>
          <p:cNvSpPr/>
          <p:nvPr/>
        </p:nvSpPr>
        <p:spPr>
          <a:xfrm>
            <a:off x="2863850" y="3708400"/>
            <a:ext cx="4356100" cy="45720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6" name="Google Shape;1076;p1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8" y="-22225"/>
            <a:ext cx="12184062" cy="688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157"/>
          <p:cNvSpPr/>
          <p:nvPr/>
        </p:nvSpPr>
        <p:spPr>
          <a:xfrm>
            <a:off x="2822575" y="4181475"/>
            <a:ext cx="1628775" cy="141605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157"/>
          <p:cNvSpPr/>
          <p:nvPr/>
        </p:nvSpPr>
        <p:spPr>
          <a:xfrm>
            <a:off x="5024438" y="203200"/>
            <a:ext cx="1849437" cy="438467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157"/>
          <p:cNvSpPr/>
          <p:nvPr/>
        </p:nvSpPr>
        <p:spPr>
          <a:xfrm>
            <a:off x="10515600" y="4587875"/>
            <a:ext cx="361950" cy="64611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" name="Google Shape;1084;p1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75" y="0"/>
            <a:ext cx="1215548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9" name="Google Shape;1089;p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159"/>
          <p:cNvSpPr/>
          <p:nvPr/>
        </p:nvSpPr>
        <p:spPr>
          <a:xfrm>
            <a:off x="614363" y="5470525"/>
            <a:ext cx="485775" cy="9779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" name="Google Shape;1095;p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7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Google Shape;1100;p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75"/>
            <a:ext cx="12192000" cy="684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161"/>
          <p:cNvSpPr/>
          <p:nvPr/>
        </p:nvSpPr>
        <p:spPr>
          <a:xfrm>
            <a:off x="3830638" y="3046413"/>
            <a:ext cx="1766887" cy="1825625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161"/>
          <p:cNvSpPr/>
          <p:nvPr/>
        </p:nvSpPr>
        <p:spPr>
          <a:xfrm>
            <a:off x="31750" y="1103313"/>
            <a:ext cx="1260475" cy="488950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161"/>
          <p:cNvSpPr/>
          <p:nvPr/>
        </p:nvSpPr>
        <p:spPr>
          <a:xfrm>
            <a:off x="1355725" y="1103313"/>
            <a:ext cx="977900" cy="484187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8" name="Google Shape;1108;p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75" y="0"/>
            <a:ext cx="122078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162"/>
          <p:cNvSpPr/>
          <p:nvPr/>
        </p:nvSpPr>
        <p:spPr>
          <a:xfrm>
            <a:off x="5959475" y="3121025"/>
            <a:ext cx="3184525" cy="1562100"/>
          </a:xfrm>
          <a:prstGeom prst="roundRect">
            <a:avLst>
              <a:gd fmla="val 16667" name="adj"/>
            </a:avLst>
          </a:prstGeom>
          <a:solidFill>
            <a:schemeClr val="lt1">
              <a:alpha val="20000"/>
            </a:scheme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4" name="Google Shape;1114;p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75"/>
            <a:ext cx="12192000" cy="684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163"/>
          <p:cNvSpPr/>
          <p:nvPr/>
        </p:nvSpPr>
        <p:spPr>
          <a:xfrm>
            <a:off x="0" y="1009650"/>
            <a:ext cx="1260475" cy="487363"/>
          </a:xfrm>
          <a:prstGeom prst="roundRect">
            <a:avLst>
              <a:gd fmla="val 16667" name="adj"/>
            </a:avLst>
          </a:prstGeom>
          <a:solidFill>
            <a:schemeClr val="accent1">
              <a:alpha val="2000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163"/>
          <p:cNvSpPr/>
          <p:nvPr/>
        </p:nvSpPr>
        <p:spPr>
          <a:xfrm>
            <a:off x="1260475" y="1025525"/>
            <a:ext cx="979488" cy="48418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1" name="Google Shape;1121;p164"/>
          <p:cNvPicPr preferRelativeResize="0"/>
          <p:nvPr/>
        </p:nvPicPr>
        <p:blipFill rotWithShape="1">
          <a:blip r:embed="rId3">
            <a:alphaModFix/>
          </a:blip>
          <a:srcRect b="1159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2019-04-23T09:43:36Z</dcterms:created>
  <dc:creator>HP</dc:creator>
</cp:coreProperties>
</file>