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7"/>
  </p:notesMasterIdLst>
  <p:handoutMasterIdLst>
    <p:handoutMasterId r:id="rId48"/>
  </p:handoutMasterIdLst>
  <p:sldIdLst>
    <p:sldId id="256" r:id="rId2"/>
    <p:sldId id="377" r:id="rId3"/>
    <p:sldId id="372" r:id="rId4"/>
    <p:sldId id="373" r:id="rId5"/>
    <p:sldId id="374" r:id="rId6"/>
    <p:sldId id="375" r:id="rId7"/>
    <p:sldId id="396" r:id="rId8"/>
    <p:sldId id="376" r:id="rId9"/>
    <p:sldId id="379" r:id="rId10"/>
    <p:sldId id="397" r:id="rId11"/>
    <p:sldId id="380" r:id="rId12"/>
    <p:sldId id="381" r:id="rId13"/>
    <p:sldId id="382" r:id="rId14"/>
    <p:sldId id="383" r:id="rId15"/>
    <p:sldId id="398" r:id="rId16"/>
    <p:sldId id="399" r:id="rId17"/>
    <p:sldId id="395" r:id="rId18"/>
    <p:sldId id="400" r:id="rId19"/>
    <p:sldId id="401" r:id="rId20"/>
    <p:sldId id="402" r:id="rId21"/>
    <p:sldId id="403" r:id="rId22"/>
    <p:sldId id="404" r:id="rId23"/>
    <p:sldId id="405" r:id="rId24"/>
    <p:sldId id="406" r:id="rId25"/>
    <p:sldId id="407" r:id="rId26"/>
    <p:sldId id="408" r:id="rId27"/>
    <p:sldId id="409" r:id="rId28"/>
    <p:sldId id="410" r:id="rId29"/>
    <p:sldId id="411" r:id="rId30"/>
    <p:sldId id="412" r:id="rId31"/>
    <p:sldId id="413" r:id="rId32"/>
    <p:sldId id="414" r:id="rId33"/>
    <p:sldId id="415" r:id="rId34"/>
    <p:sldId id="416" r:id="rId35"/>
    <p:sldId id="417" r:id="rId36"/>
    <p:sldId id="419" r:id="rId37"/>
    <p:sldId id="420" r:id="rId38"/>
    <p:sldId id="421" r:id="rId39"/>
    <p:sldId id="422" r:id="rId40"/>
    <p:sldId id="423" r:id="rId41"/>
    <p:sldId id="424" r:id="rId42"/>
    <p:sldId id="425" r:id="rId43"/>
    <p:sldId id="426" r:id="rId44"/>
    <p:sldId id="427" r:id="rId45"/>
    <p:sldId id="340" r:id="rId4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2EA7D5A-835A-4B95-99A6-E26B0EE2F5CD}">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422400">
            <a:lnSpc>
              <a:spcPct val="90000"/>
            </a:lnSpc>
            <a:spcBef>
              <a:spcPct val="0"/>
            </a:spcBef>
            <a:spcAft>
              <a:spcPct val="35000"/>
            </a:spcAft>
            <a:buNone/>
          </a:pPr>
          <a:r>
            <a:rPr lang="en-MY" sz="3600" kern="1200" dirty="0">
              <a:solidFill>
                <a:srgbClr val="FFFFEE"/>
              </a:solidFill>
              <a:latin typeface="Arial"/>
              <a:ea typeface="+mn-ea"/>
              <a:cs typeface="+mn-cs"/>
            </a:rPr>
            <a:t>ILO Standards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dgm:spPr>
        <a:solidFill>
          <a:srgbClr val="FFFFFF"/>
        </a:solidFill>
      </dgm:spPr>
      <dgm:t>
        <a:bodyPr/>
        <a:lstStyle/>
        <a:p>
          <a:r>
            <a:rPr lang="en-MY" dirty="0">
              <a:solidFill>
                <a:schemeClr val="tx1"/>
              </a:solidFill>
            </a:rPr>
            <a:t>OECD </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United Nations</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67BA4A0B-DCF0-45D3-ACA5-F993630E0D57}">
      <dgm:prSet phldrT="[Text]"/>
      <dgm:spPr>
        <a:solidFill>
          <a:srgbClr val="FFFFFF"/>
        </a:solidFill>
      </dgm:spPr>
      <dgm:t>
        <a:bodyPr/>
        <a:lstStyle/>
        <a:p>
          <a:r>
            <a:rPr lang="en-MY" dirty="0">
              <a:solidFill>
                <a:schemeClr val="tx1"/>
              </a:solidFill>
            </a:rPr>
            <a:t>Global HR Technology</a:t>
          </a:r>
        </a:p>
      </dgm:t>
    </dgm:pt>
    <dgm:pt modelId="{D1E88D50-EFBF-4E14-A5B6-FADAB2153E0A}" type="parTrans" cxnId="{AEAAC0E6-EB86-4B83-BB8E-455BCEAA4728}">
      <dgm:prSet/>
      <dgm:spPr/>
      <dgm:t>
        <a:bodyPr/>
        <a:lstStyle/>
        <a:p>
          <a:endParaRPr lang="en-MY"/>
        </a:p>
      </dgm:t>
    </dgm:pt>
    <dgm:pt modelId="{2CEC9195-8819-4387-A65D-E1336FBBAF5F}" type="sibTrans" cxnId="{AEAAC0E6-EB86-4B83-BB8E-455BCEAA472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97F9AA1-FFAC-4DA9-ADCE-BEA500213538}" type="pres">
      <dgm:prSet presAssocID="{02EA7D5A-835A-4B95-99A6-E26B0EE2F5CD}" presName="parentText" presStyleLbl="node1" presStyleIdx="0" presStyleCnt="4">
        <dgm:presLayoutVars>
          <dgm:chMax val="0"/>
          <dgm:bulletEnabled val="1"/>
        </dgm:presLayoutVars>
      </dgm:prSet>
      <dgm:spPr>
        <a:xfrm>
          <a:off x="0" y="2575038"/>
          <a:ext cx="7844408" cy="748800"/>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1" presStyleCnt="4">
        <dgm:presLayoutVars>
          <dgm:chMax val="0"/>
          <dgm:bulletEnabled val="1"/>
        </dgm:presLayoutVars>
      </dgm:prSet>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2" presStyleCnt="4">
        <dgm:presLayoutVars>
          <dgm:chMax val="0"/>
          <dgm:bulletEnabled val="1"/>
        </dgm:presLayoutVars>
      </dgm:prSet>
      <dgm:spPr/>
    </dgm:pt>
    <dgm:pt modelId="{665ABA98-A966-42A3-B0B5-0B34ECAD4F36}" type="pres">
      <dgm:prSet presAssocID="{E79462D3-CE7F-4DF6-AB4E-E79052FAFAB0}" presName="spacer" presStyleCnt="0"/>
      <dgm:spPr/>
    </dgm:pt>
    <dgm:pt modelId="{DB6B63AB-25B4-475D-9D6F-3E7E00EE20E8}" type="pres">
      <dgm:prSet presAssocID="{67BA4A0B-DCF0-45D3-ACA5-F993630E0D57}" presName="parentText" presStyleLbl="node1" presStyleIdx="3" presStyleCnt="4">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1" destOrd="0" parTransId="{7969DB09-1A9E-4E5A-9D0B-48080E63E09A}" sibTransId="{22ED44FE-67C0-4451-8C06-69A7A01D5821}"/>
    <dgm:cxn modelId="{810CBD30-F421-4BA0-A8B7-C74CA184D0E6}" type="presOf" srcId="{67BA4A0B-DCF0-45D3-ACA5-F993630E0D57}" destId="{DB6B63AB-25B4-475D-9D6F-3E7E00EE20E8}" srcOrd="0" destOrd="0" presId="urn:microsoft.com/office/officeart/2005/8/layout/vList2"/>
    <dgm:cxn modelId="{878D2A4F-69D8-4469-8094-9323B891B40D}" srcId="{703D4D02-5513-427D-B6E9-B2E187EE0C3A}" destId="{02EA7D5A-835A-4B95-99A6-E26B0EE2F5CD}" srcOrd="0" destOrd="0" parTransId="{1D98130E-E8BE-499B-A002-252BCD90C2D8}" sibTransId="{B3119B38-2820-43F9-A374-93F9EEF0BB65}"/>
    <dgm:cxn modelId="{F8A87656-367D-4DE4-8180-9ACFF8B6BFA7}" srcId="{703D4D02-5513-427D-B6E9-B2E187EE0C3A}" destId="{17283D7D-CF02-4D75-8D84-1C28F1D88BBD}" srcOrd="2" destOrd="0" parTransId="{54B84F58-E3FE-41CF-B307-8373AD8D29E0}" sibTransId="{E79462D3-CE7F-4DF6-AB4E-E79052FAFAB0}"/>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AAC0E6-EB86-4B83-BB8E-455BCEAA4728}" srcId="{703D4D02-5513-427D-B6E9-B2E187EE0C3A}" destId="{67BA4A0B-DCF0-45D3-ACA5-F993630E0D57}" srcOrd="3" destOrd="0" parTransId="{D1E88D50-EFBF-4E14-A5B6-FADAB2153E0A}" sibTransId="{2CEC9195-8819-4387-A65D-E1336FBBAF5F}"/>
    <dgm:cxn modelId="{F1B3C979-E249-4E00-9C6C-1E196DFE298C}" type="presParOf" srcId="{CC8763B3-4621-4666-B669-3C5BA2A30DBE}" destId="{497F9AA1-FFAC-4DA9-ADCE-BEA500213538}" srcOrd="0" destOrd="0" presId="urn:microsoft.com/office/officeart/2005/8/layout/vList2"/>
    <dgm:cxn modelId="{6A39785C-325F-4B5C-9484-8CE2E5D703A6}" type="presParOf" srcId="{CC8763B3-4621-4666-B669-3C5BA2A30DBE}" destId="{AC70E7E6-C455-4DD2-83B9-933132CC09E2}" srcOrd="1" destOrd="0" presId="urn:microsoft.com/office/officeart/2005/8/layout/vList2"/>
    <dgm:cxn modelId="{2662A57C-E0A3-426E-AB96-9B326DC9114E}" type="presParOf" srcId="{CC8763B3-4621-4666-B669-3C5BA2A30DBE}" destId="{81D888BF-FE6B-41D8-A9DE-B954F6FDC611}" srcOrd="2" destOrd="0" presId="urn:microsoft.com/office/officeart/2005/8/layout/vList2"/>
    <dgm:cxn modelId="{CDA7F46E-6E51-4331-AD25-1E1CC6C341C3}" type="presParOf" srcId="{CC8763B3-4621-4666-B669-3C5BA2A30DBE}" destId="{BBFB8CDC-1606-457A-8609-9C595D3C56F0}" srcOrd="3" destOrd="0" presId="urn:microsoft.com/office/officeart/2005/8/layout/vList2"/>
    <dgm:cxn modelId="{5D22E2BB-746A-4BCD-BD75-EFE6BACD533A}" type="presParOf" srcId="{CC8763B3-4621-4666-B669-3C5BA2A30DBE}" destId="{1C713792-58F1-420A-8023-A3F95E635B0E}" srcOrd="4" destOrd="0" presId="urn:microsoft.com/office/officeart/2005/8/layout/vList2"/>
    <dgm:cxn modelId="{FEA2F11E-1524-43F0-BC02-B2FED3A70ECF}" type="presParOf" srcId="{CC8763B3-4621-4666-B669-3C5BA2A30DBE}" destId="{665ABA98-A966-42A3-B0B5-0B34ECAD4F36}" srcOrd="5" destOrd="0" presId="urn:microsoft.com/office/officeart/2005/8/layout/vList2"/>
    <dgm:cxn modelId="{D078C4C1-DC37-477C-8C5F-9DBF70716CE5}" type="presParOf" srcId="{CC8763B3-4621-4666-B669-3C5BA2A30DBE}" destId="{DB6B63AB-25B4-475D-9D6F-3E7E00EE20E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0970" tIns="140970" rIns="140970" bIns="140970" numCol="1" spcCol="1270" anchor="ctr" anchorCtr="0"/>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ILO Standards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422400">
            <a:lnSpc>
              <a:spcPct val="90000"/>
            </a:lnSpc>
            <a:spcBef>
              <a:spcPct val="0"/>
            </a:spcBef>
            <a:spcAft>
              <a:spcPct val="35000"/>
            </a:spcAft>
            <a:buNone/>
          </a:pPr>
          <a:r>
            <a:rPr lang="en-MY" sz="3600" kern="1200" dirty="0">
              <a:solidFill>
                <a:srgbClr val="FFFFEE"/>
              </a:solidFill>
              <a:latin typeface="Arial"/>
              <a:ea typeface="+mn-ea"/>
              <a:cs typeface="+mn-cs"/>
            </a:rPr>
            <a:t>OECD </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dgm:spPr>
        <a:solidFill>
          <a:srgbClr val="FFFFFF"/>
        </a:solidFill>
      </dgm:spPr>
      <dgm:t>
        <a:bodyPr/>
        <a:lstStyle/>
        <a:p>
          <a:r>
            <a:rPr lang="en-MY" dirty="0">
              <a:solidFill>
                <a:schemeClr val="tx1"/>
              </a:solidFill>
            </a:rPr>
            <a:t>United Nations</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67BA4A0B-DCF0-45D3-ACA5-F993630E0D57}">
      <dgm:prSet phldrT="[Text]"/>
      <dgm:spPr>
        <a:solidFill>
          <a:srgbClr val="FFFFFF"/>
        </a:solidFill>
      </dgm:spPr>
      <dgm:t>
        <a:bodyPr/>
        <a:lstStyle/>
        <a:p>
          <a:r>
            <a:rPr lang="en-MY" dirty="0">
              <a:solidFill>
                <a:schemeClr val="tx1"/>
              </a:solidFill>
            </a:rPr>
            <a:t>Global HR Technology</a:t>
          </a:r>
        </a:p>
      </dgm:t>
    </dgm:pt>
    <dgm:pt modelId="{D1E88D50-EFBF-4E14-A5B6-FADAB2153E0A}" type="parTrans" cxnId="{AEAAC0E6-EB86-4B83-BB8E-455BCEAA4728}">
      <dgm:prSet/>
      <dgm:spPr/>
      <dgm:t>
        <a:bodyPr/>
        <a:lstStyle/>
        <a:p>
          <a:endParaRPr lang="en-MY"/>
        </a:p>
      </dgm:t>
    </dgm:pt>
    <dgm:pt modelId="{2CEC9195-8819-4387-A65D-E1336FBBAF5F}" type="sibTrans" cxnId="{AEAAC0E6-EB86-4B83-BB8E-455BCEAA472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97F9AA1-FFAC-4DA9-ADCE-BEA500213538}" type="pres">
      <dgm:prSet presAssocID="{02EA7D5A-835A-4B95-99A6-E26B0EE2F5CD}" presName="parentText" presStyleLbl="node1" presStyleIdx="0" presStyleCnt="4">
        <dgm:presLayoutVars>
          <dgm:chMax val="0"/>
          <dgm:bulletEnabled val="1"/>
        </dgm:presLayoutVars>
      </dgm:prSet>
      <dgm:spPr>
        <a:xfrm>
          <a:off x="0" y="7823"/>
          <a:ext cx="6552728" cy="852271"/>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1" presStyleCnt="4">
        <dgm:presLayoutVars>
          <dgm:chMax val="0"/>
          <dgm:bulletEnabled val="1"/>
        </dgm:presLayoutVars>
      </dgm:prSet>
      <dgm:spPr>
        <a:xfrm>
          <a:off x="0" y="966655"/>
          <a:ext cx="6552728" cy="852271"/>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2" presStyleCnt="4" custLinFactNeighborY="17576">
        <dgm:presLayoutVars>
          <dgm:chMax val="0"/>
          <dgm:bulletEnabled val="1"/>
        </dgm:presLayoutVars>
      </dgm:prSet>
      <dgm:spPr/>
    </dgm:pt>
    <dgm:pt modelId="{665ABA98-A966-42A3-B0B5-0B34ECAD4F36}" type="pres">
      <dgm:prSet presAssocID="{E79462D3-CE7F-4DF6-AB4E-E79052FAFAB0}" presName="spacer" presStyleCnt="0"/>
      <dgm:spPr/>
    </dgm:pt>
    <dgm:pt modelId="{DB6B63AB-25B4-475D-9D6F-3E7E00EE20E8}" type="pres">
      <dgm:prSet presAssocID="{67BA4A0B-DCF0-45D3-ACA5-F993630E0D57}" presName="parentText" presStyleLbl="node1" presStyleIdx="3" presStyleCnt="4">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1" destOrd="0" parTransId="{7969DB09-1A9E-4E5A-9D0B-48080E63E09A}" sibTransId="{22ED44FE-67C0-4451-8C06-69A7A01D5821}"/>
    <dgm:cxn modelId="{810CBD30-F421-4BA0-A8B7-C74CA184D0E6}" type="presOf" srcId="{67BA4A0B-DCF0-45D3-ACA5-F993630E0D57}" destId="{DB6B63AB-25B4-475D-9D6F-3E7E00EE20E8}" srcOrd="0" destOrd="0" presId="urn:microsoft.com/office/officeart/2005/8/layout/vList2"/>
    <dgm:cxn modelId="{878D2A4F-69D8-4469-8094-9323B891B40D}" srcId="{703D4D02-5513-427D-B6E9-B2E187EE0C3A}" destId="{02EA7D5A-835A-4B95-99A6-E26B0EE2F5CD}" srcOrd="0" destOrd="0" parTransId="{1D98130E-E8BE-499B-A002-252BCD90C2D8}" sibTransId="{B3119B38-2820-43F9-A374-93F9EEF0BB65}"/>
    <dgm:cxn modelId="{F8A87656-367D-4DE4-8180-9ACFF8B6BFA7}" srcId="{703D4D02-5513-427D-B6E9-B2E187EE0C3A}" destId="{17283D7D-CF02-4D75-8D84-1C28F1D88BBD}" srcOrd="2" destOrd="0" parTransId="{54B84F58-E3FE-41CF-B307-8373AD8D29E0}" sibTransId="{E79462D3-CE7F-4DF6-AB4E-E79052FAFAB0}"/>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AAC0E6-EB86-4B83-BB8E-455BCEAA4728}" srcId="{703D4D02-5513-427D-B6E9-B2E187EE0C3A}" destId="{67BA4A0B-DCF0-45D3-ACA5-F993630E0D57}" srcOrd="3" destOrd="0" parTransId="{D1E88D50-EFBF-4E14-A5B6-FADAB2153E0A}" sibTransId="{2CEC9195-8819-4387-A65D-E1336FBBAF5F}"/>
    <dgm:cxn modelId="{F1B3C979-E249-4E00-9C6C-1E196DFE298C}" type="presParOf" srcId="{CC8763B3-4621-4666-B669-3C5BA2A30DBE}" destId="{497F9AA1-FFAC-4DA9-ADCE-BEA500213538}" srcOrd="0" destOrd="0" presId="urn:microsoft.com/office/officeart/2005/8/layout/vList2"/>
    <dgm:cxn modelId="{6A39785C-325F-4B5C-9484-8CE2E5D703A6}" type="presParOf" srcId="{CC8763B3-4621-4666-B669-3C5BA2A30DBE}" destId="{AC70E7E6-C455-4DD2-83B9-933132CC09E2}" srcOrd="1" destOrd="0" presId="urn:microsoft.com/office/officeart/2005/8/layout/vList2"/>
    <dgm:cxn modelId="{2662A57C-E0A3-426E-AB96-9B326DC9114E}" type="presParOf" srcId="{CC8763B3-4621-4666-B669-3C5BA2A30DBE}" destId="{81D888BF-FE6B-41D8-A9DE-B954F6FDC611}" srcOrd="2" destOrd="0" presId="urn:microsoft.com/office/officeart/2005/8/layout/vList2"/>
    <dgm:cxn modelId="{CDA7F46E-6E51-4331-AD25-1E1CC6C341C3}" type="presParOf" srcId="{CC8763B3-4621-4666-B669-3C5BA2A30DBE}" destId="{BBFB8CDC-1606-457A-8609-9C595D3C56F0}" srcOrd="3" destOrd="0" presId="urn:microsoft.com/office/officeart/2005/8/layout/vList2"/>
    <dgm:cxn modelId="{5D22E2BB-746A-4BCD-BD75-EFE6BACD533A}" type="presParOf" srcId="{CC8763B3-4621-4666-B669-3C5BA2A30DBE}" destId="{1C713792-58F1-420A-8023-A3F95E635B0E}" srcOrd="4" destOrd="0" presId="urn:microsoft.com/office/officeart/2005/8/layout/vList2"/>
    <dgm:cxn modelId="{FEA2F11E-1524-43F0-BC02-B2FED3A70ECF}" type="presParOf" srcId="{CC8763B3-4621-4666-B669-3C5BA2A30DBE}" destId="{665ABA98-A966-42A3-B0B5-0B34ECAD4F36}" srcOrd="5" destOrd="0" presId="urn:microsoft.com/office/officeart/2005/8/layout/vList2"/>
    <dgm:cxn modelId="{D078C4C1-DC37-477C-8C5F-9DBF70716CE5}" type="presParOf" srcId="{CC8763B3-4621-4666-B669-3C5BA2A30DBE}" destId="{DB6B63AB-25B4-475D-9D6F-3E7E00EE20E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0970" tIns="140970" rIns="140970" bIns="140970" numCol="1" spcCol="1270" anchor="ctr" anchorCtr="0"/>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ILO Standards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0970" tIns="140970" rIns="140970" bIns="140970" numCol="1" spcCol="1270" anchor="ctr" anchorCtr="0"/>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OECD </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422400">
            <a:lnSpc>
              <a:spcPct val="90000"/>
            </a:lnSpc>
            <a:spcBef>
              <a:spcPct val="0"/>
            </a:spcBef>
            <a:spcAft>
              <a:spcPct val="35000"/>
            </a:spcAft>
            <a:buNone/>
          </a:pPr>
          <a:r>
            <a:rPr lang="en-MY" sz="3600" kern="1200" dirty="0">
              <a:solidFill>
                <a:srgbClr val="FFFFEE"/>
              </a:solidFill>
              <a:latin typeface="Arial"/>
              <a:ea typeface="+mn-ea"/>
              <a:cs typeface="+mn-cs"/>
            </a:rPr>
            <a:t>United Nations</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67BA4A0B-DCF0-45D3-ACA5-F993630E0D57}">
      <dgm:prSet phldrT="[Text]"/>
      <dgm:spPr>
        <a:solidFill>
          <a:srgbClr val="FFFFFF"/>
        </a:solidFill>
      </dgm:spPr>
      <dgm:t>
        <a:bodyPr/>
        <a:lstStyle/>
        <a:p>
          <a:r>
            <a:rPr lang="en-MY" dirty="0">
              <a:solidFill>
                <a:schemeClr val="tx1"/>
              </a:solidFill>
            </a:rPr>
            <a:t>Global HR Technology</a:t>
          </a:r>
        </a:p>
      </dgm:t>
    </dgm:pt>
    <dgm:pt modelId="{D1E88D50-EFBF-4E14-A5B6-FADAB2153E0A}" type="parTrans" cxnId="{AEAAC0E6-EB86-4B83-BB8E-455BCEAA4728}">
      <dgm:prSet/>
      <dgm:spPr/>
      <dgm:t>
        <a:bodyPr/>
        <a:lstStyle/>
        <a:p>
          <a:endParaRPr lang="en-MY"/>
        </a:p>
      </dgm:t>
    </dgm:pt>
    <dgm:pt modelId="{2CEC9195-8819-4387-A65D-E1336FBBAF5F}" type="sibTrans" cxnId="{AEAAC0E6-EB86-4B83-BB8E-455BCEAA472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97F9AA1-FFAC-4DA9-ADCE-BEA500213538}" type="pres">
      <dgm:prSet presAssocID="{02EA7D5A-835A-4B95-99A6-E26B0EE2F5CD}" presName="parentText" presStyleLbl="node1" presStyleIdx="0" presStyleCnt="4">
        <dgm:presLayoutVars>
          <dgm:chMax val="0"/>
          <dgm:bulletEnabled val="1"/>
        </dgm:presLayoutVars>
      </dgm:prSet>
      <dgm:spPr>
        <a:xfrm>
          <a:off x="0" y="7823"/>
          <a:ext cx="6552728" cy="852271"/>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1" presStyleCnt="4">
        <dgm:presLayoutVars>
          <dgm:chMax val="0"/>
          <dgm:bulletEnabled val="1"/>
        </dgm:presLayoutVars>
      </dgm:prSet>
      <dgm:spPr>
        <a:xfrm>
          <a:off x="0" y="961857"/>
          <a:ext cx="6552728" cy="859949"/>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2" presStyleCnt="4" custLinFactNeighborY="17576">
        <dgm:presLayoutVars>
          <dgm:chMax val="0"/>
          <dgm:bulletEnabled val="1"/>
        </dgm:presLayoutVars>
      </dgm:prSet>
      <dgm:spPr>
        <a:xfrm>
          <a:off x="0" y="1940324"/>
          <a:ext cx="6552728" cy="859949"/>
        </a:xfrm>
        <a:prstGeom prst="roundRect">
          <a:avLst/>
        </a:prstGeom>
      </dgm:spPr>
    </dgm:pt>
    <dgm:pt modelId="{665ABA98-A966-42A3-B0B5-0B34ECAD4F36}" type="pres">
      <dgm:prSet presAssocID="{E79462D3-CE7F-4DF6-AB4E-E79052FAFAB0}" presName="spacer" presStyleCnt="0"/>
      <dgm:spPr/>
    </dgm:pt>
    <dgm:pt modelId="{DB6B63AB-25B4-475D-9D6F-3E7E00EE20E8}" type="pres">
      <dgm:prSet presAssocID="{67BA4A0B-DCF0-45D3-ACA5-F993630E0D57}" presName="parentText" presStyleLbl="node1" presStyleIdx="3" presStyleCnt="4">
        <dgm:presLayoutVars>
          <dgm:chMax val="0"/>
          <dgm:bulletEnabled val="1"/>
        </dgm:presLayoutVars>
      </dgm:prSet>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1" destOrd="0" parTransId="{7969DB09-1A9E-4E5A-9D0B-48080E63E09A}" sibTransId="{22ED44FE-67C0-4451-8C06-69A7A01D5821}"/>
    <dgm:cxn modelId="{810CBD30-F421-4BA0-A8B7-C74CA184D0E6}" type="presOf" srcId="{67BA4A0B-DCF0-45D3-ACA5-F993630E0D57}" destId="{DB6B63AB-25B4-475D-9D6F-3E7E00EE20E8}" srcOrd="0" destOrd="0" presId="urn:microsoft.com/office/officeart/2005/8/layout/vList2"/>
    <dgm:cxn modelId="{878D2A4F-69D8-4469-8094-9323B891B40D}" srcId="{703D4D02-5513-427D-B6E9-B2E187EE0C3A}" destId="{02EA7D5A-835A-4B95-99A6-E26B0EE2F5CD}" srcOrd="0" destOrd="0" parTransId="{1D98130E-E8BE-499B-A002-252BCD90C2D8}" sibTransId="{B3119B38-2820-43F9-A374-93F9EEF0BB65}"/>
    <dgm:cxn modelId="{F8A87656-367D-4DE4-8180-9ACFF8B6BFA7}" srcId="{703D4D02-5513-427D-B6E9-B2E187EE0C3A}" destId="{17283D7D-CF02-4D75-8D84-1C28F1D88BBD}" srcOrd="2" destOrd="0" parTransId="{54B84F58-E3FE-41CF-B307-8373AD8D29E0}" sibTransId="{E79462D3-CE7F-4DF6-AB4E-E79052FAFAB0}"/>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AAC0E6-EB86-4B83-BB8E-455BCEAA4728}" srcId="{703D4D02-5513-427D-B6E9-B2E187EE0C3A}" destId="{67BA4A0B-DCF0-45D3-ACA5-F993630E0D57}" srcOrd="3" destOrd="0" parTransId="{D1E88D50-EFBF-4E14-A5B6-FADAB2153E0A}" sibTransId="{2CEC9195-8819-4387-A65D-E1336FBBAF5F}"/>
    <dgm:cxn modelId="{F1B3C979-E249-4E00-9C6C-1E196DFE298C}" type="presParOf" srcId="{CC8763B3-4621-4666-B669-3C5BA2A30DBE}" destId="{497F9AA1-FFAC-4DA9-ADCE-BEA500213538}" srcOrd="0" destOrd="0" presId="urn:microsoft.com/office/officeart/2005/8/layout/vList2"/>
    <dgm:cxn modelId="{6A39785C-325F-4B5C-9484-8CE2E5D703A6}" type="presParOf" srcId="{CC8763B3-4621-4666-B669-3C5BA2A30DBE}" destId="{AC70E7E6-C455-4DD2-83B9-933132CC09E2}" srcOrd="1" destOrd="0" presId="urn:microsoft.com/office/officeart/2005/8/layout/vList2"/>
    <dgm:cxn modelId="{2662A57C-E0A3-426E-AB96-9B326DC9114E}" type="presParOf" srcId="{CC8763B3-4621-4666-B669-3C5BA2A30DBE}" destId="{81D888BF-FE6B-41D8-A9DE-B954F6FDC611}" srcOrd="2" destOrd="0" presId="urn:microsoft.com/office/officeart/2005/8/layout/vList2"/>
    <dgm:cxn modelId="{CDA7F46E-6E51-4331-AD25-1E1CC6C341C3}" type="presParOf" srcId="{CC8763B3-4621-4666-B669-3C5BA2A30DBE}" destId="{BBFB8CDC-1606-457A-8609-9C595D3C56F0}" srcOrd="3" destOrd="0" presId="urn:microsoft.com/office/officeart/2005/8/layout/vList2"/>
    <dgm:cxn modelId="{5D22E2BB-746A-4BCD-BD75-EFE6BACD533A}" type="presParOf" srcId="{CC8763B3-4621-4666-B669-3C5BA2A30DBE}" destId="{1C713792-58F1-420A-8023-A3F95E635B0E}" srcOrd="4" destOrd="0" presId="urn:microsoft.com/office/officeart/2005/8/layout/vList2"/>
    <dgm:cxn modelId="{FEA2F11E-1524-43F0-BC02-B2FED3A70ECF}" type="presParOf" srcId="{CC8763B3-4621-4666-B669-3C5BA2A30DBE}" destId="{665ABA98-A966-42A3-B0B5-0B34ECAD4F36}" srcOrd="5" destOrd="0" presId="urn:microsoft.com/office/officeart/2005/8/layout/vList2"/>
    <dgm:cxn modelId="{D078C4C1-DC37-477C-8C5F-9DBF70716CE5}" type="presParOf" srcId="{CC8763B3-4621-4666-B669-3C5BA2A30DBE}" destId="{DB6B63AB-25B4-475D-9D6F-3E7E00EE20E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2EA7D5A-835A-4B95-99A6-E26B0EE2F5C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0970" tIns="140970" rIns="140970" bIns="140970" numCol="1" spcCol="1270" anchor="ctr" anchorCtr="0"/>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ILO Standards</a:t>
          </a:r>
        </a:p>
      </dgm:t>
    </dgm:pt>
    <dgm:pt modelId="{1D98130E-E8BE-499B-A002-252BCD90C2D8}" type="parTrans" cxnId="{878D2A4F-69D8-4469-8094-9323B891B40D}">
      <dgm:prSet/>
      <dgm:spPr/>
      <dgm:t>
        <a:bodyPr/>
        <a:lstStyle/>
        <a:p>
          <a:endParaRPr lang="en-MY"/>
        </a:p>
      </dgm:t>
    </dgm:pt>
    <dgm:pt modelId="{B3119B38-2820-43F9-A374-93F9EEF0BB65}" type="sibTrans" cxnId="{878D2A4F-69D8-4469-8094-9323B891B40D}">
      <dgm:prSet/>
      <dgm:spPr/>
      <dgm:t>
        <a:bodyPr/>
        <a:lstStyle/>
        <a:p>
          <a:endParaRPr lang="en-MY"/>
        </a:p>
      </dgm:t>
    </dgm:pt>
    <dgm:pt modelId="{C0205959-BCE9-4B18-846E-59742293DA4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0970" tIns="140970" rIns="140970" bIns="140970" numCol="1" spcCol="1270" anchor="ctr" anchorCtr="0"/>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OECD </a:t>
          </a:r>
        </a:p>
      </dgm:t>
    </dgm:pt>
    <dgm:pt modelId="{7969DB09-1A9E-4E5A-9D0B-48080E63E09A}" type="parTrans" cxnId="{3B71FE2B-F721-4987-8D3F-BEE8A60009ED}">
      <dgm:prSet/>
      <dgm:spPr/>
      <dgm:t>
        <a:bodyPr/>
        <a:lstStyle/>
        <a:p>
          <a:endParaRPr lang="en-MY"/>
        </a:p>
      </dgm:t>
    </dgm:pt>
    <dgm:pt modelId="{22ED44FE-67C0-4451-8C06-69A7A01D5821}" type="sibTrans" cxnId="{3B71FE2B-F721-4987-8D3F-BEE8A60009ED}">
      <dgm:prSet/>
      <dgm:spPr/>
      <dgm:t>
        <a:bodyPr/>
        <a:lstStyle/>
        <a:p>
          <a:endParaRPr lang="en-MY"/>
        </a:p>
      </dgm:t>
    </dgm:pt>
    <dgm:pt modelId="{17283D7D-CF02-4D75-8D84-1C28F1D88BBD}">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0970" tIns="140970" rIns="140970" bIns="140970" numCol="1" spcCol="1270" anchor="ctr" anchorCtr="0"/>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United Nations</a:t>
          </a:r>
        </a:p>
      </dgm:t>
    </dgm:pt>
    <dgm:pt modelId="{54B84F58-E3FE-41CF-B307-8373AD8D29E0}" type="parTrans" cxnId="{F8A87656-367D-4DE4-8180-9ACFF8B6BFA7}">
      <dgm:prSet/>
      <dgm:spPr/>
      <dgm:t>
        <a:bodyPr/>
        <a:lstStyle/>
        <a:p>
          <a:endParaRPr lang="en-MY"/>
        </a:p>
      </dgm:t>
    </dgm:pt>
    <dgm:pt modelId="{E79462D3-CE7F-4DF6-AB4E-E79052FAFAB0}" type="sibTrans" cxnId="{F8A87656-367D-4DE4-8180-9ACFF8B6BFA7}">
      <dgm:prSet/>
      <dgm:spPr/>
      <dgm:t>
        <a:bodyPr/>
        <a:lstStyle/>
        <a:p>
          <a:endParaRPr lang="en-MY"/>
        </a:p>
      </dgm:t>
    </dgm:pt>
    <dgm:pt modelId="{67BA4A0B-DCF0-45D3-ACA5-F993630E0D5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422400">
            <a:lnSpc>
              <a:spcPct val="90000"/>
            </a:lnSpc>
            <a:spcBef>
              <a:spcPct val="0"/>
            </a:spcBef>
            <a:spcAft>
              <a:spcPct val="35000"/>
            </a:spcAft>
            <a:buNone/>
          </a:pPr>
          <a:r>
            <a:rPr lang="en-MY" sz="3600" kern="1200" dirty="0">
              <a:solidFill>
                <a:srgbClr val="FFFFEE"/>
              </a:solidFill>
              <a:latin typeface="Arial"/>
              <a:ea typeface="+mn-ea"/>
              <a:cs typeface="+mn-cs"/>
            </a:rPr>
            <a:t>Global HR Technology</a:t>
          </a:r>
        </a:p>
      </dgm:t>
    </dgm:pt>
    <dgm:pt modelId="{D1E88D50-EFBF-4E14-A5B6-FADAB2153E0A}" type="parTrans" cxnId="{AEAAC0E6-EB86-4B83-BB8E-455BCEAA4728}">
      <dgm:prSet/>
      <dgm:spPr/>
      <dgm:t>
        <a:bodyPr/>
        <a:lstStyle/>
        <a:p>
          <a:endParaRPr lang="en-MY"/>
        </a:p>
      </dgm:t>
    </dgm:pt>
    <dgm:pt modelId="{2CEC9195-8819-4387-A65D-E1336FBBAF5F}" type="sibTrans" cxnId="{AEAAC0E6-EB86-4B83-BB8E-455BCEAA472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97F9AA1-FFAC-4DA9-ADCE-BEA500213538}" type="pres">
      <dgm:prSet presAssocID="{02EA7D5A-835A-4B95-99A6-E26B0EE2F5CD}" presName="parentText" presStyleLbl="node1" presStyleIdx="0" presStyleCnt="4">
        <dgm:presLayoutVars>
          <dgm:chMax val="0"/>
          <dgm:bulletEnabled val="1"/>
        </dgm:presLayoutVars>
      </dgm:prSet>
      <dgm:spPr>
        <a:xfrm>
          <a:off x="0" y="7823"/>
          <a:ext cx="6552728" cy="852271"/>
        </a:xfrm>
        <a:prstGeom prst="roundRect">
          <a:avLst/>
        </a:prstGeom>
      </dgm:spPr>
    </dgm:pt>
    <dgm:pt modelId="{AC70E7E6-C455-4DD2-83B9-933132CC09E2}" type="pres">
      <dgm:prSet presAssocID="{B3119B38-2820-43F9-A374-93F9EEF0BB65}" presName="spacer" presStyleCnt="0"/>
      <dgm:spPr/>
    </dgm:pt>
    <dgm:pt modelId="{81D888BF-FE6B-41D8-A9DE-B954F6FDC611}" type="pres">
      <dgm:prSet presAssocID="{C0205959-BCE9-4B18-846E-59742293DA4C}" presName="parentText" presStyleLbl="node1" presStyleIdx="1" presStyleCnt="4">
        <dgm:presLayoutVars>
          <dgm:chMax val="0"/>
          <dgm:bulletEnabled val="1"/>
        </dgm:presLayoutVars>
      </dgm:prSet>
      <dgm:spPr>
        <a:xfrm>
          <a:off x="0" y="961857"/>
          <a:ext cx="6552728" cy="859949"/>
        </a:xfrm>
        <a:prstGeom prst="roundRect">
          <a:avLst/>
        </a:prstGeom>
      </dgm:spPr>
    </dgm:pt>
    <dgm:pt modelId="{BBFB8CDC-1606-457A-8609-9C595D3C56F0}" type="pres">
      <dgm:prSet presAssocID="{22ED44FE-67C0-4451-8C06-69A7A01D5821}" presName="spacer" presStyleCnt="0"/>
      <dgm:spPr/>
    </dgm:pt>
    <dgm:pt modelId="{1C713792-58F1-420A-8023-A3F95E635B0E}" type="pres">
      <dgm:prSet presAssocID="{17283D7D-CF02-4D75-8D84-1C28F1D88BBD}" presName="parentText" presStyleLbl="node1" presStyleIdx="2" presStyleCnt="4" custLinFactNeighborY="17576">
        <dgm:presLayoutVars>
          <dgm:chMax val="0"/>
          <dgm:bulletEnabled val="1"/>
        </dgm:presLayoutVars>
      </dgm:prSet>
      <dgm:spPr>
        <a:xfrm>
          <a:off x="0" y="1940324"/>
          <a:ext cx="6552728" cy="859949"/>
        </a:xfrm>
        <a:prstGeom prst="roundRect">
          <a:avLst/>
        </a:prstGeom>
      </dgm:spPr>
    </dgm:pt>
    <dgm:pt modelId="{665ABA98-A966-42A3-B0B5-0B34ECAD4F36}" type="pres">
      <dgm:prSet presAssocID="{E79462D3-CE7F-4DF6-AB4E-E79052FAFAB0}" presName="spacer" presStyleCnt="0"/>
      <dgm:spPr/>
    </dgm:pt>
    <dgm:pt modelId="{DB6B63AB-25B4-475D-9D6F-3E7E00EE20E8}" type="pres">
      <dgm:prSet presAssocID="{67BA4A0B-DCF0-45D3-ACA5-F993630E0D57}" presName="parentText" presStyleLbl="node1" presStyleIdx="3" presStyleCnt="4">
        <dgm:presLayoutVars>
          <dgm:chMax val="0"/>
          <dgm:bulletEnabled val="1"/>
        </dgm:presLayoutVars>
      </dgm:prSet>
      <dgm:spPr>
        <a:xfrm>
          <a:off x="0" y="2883357"/>
          <a:ext cx="6552728" cy="859949"/>
        </a:xfrm>
        <a:prstGeom prst="roundRect">
          <a:avLst/>
        </a:prstGeom>
      </dgm:spPr>
    </dgm:pt>
  </dgm:ptLst>
  <dgm:cxnLst>
    <dgm:cxn modelId="{A4BC1C08-15EA-4247-A5B0-1AD7BDCD3B80}" type="presOf" srcId="{17283D7D-CF02-4D75-8D84-1C28F1D88BBD}" destId="{1C713792-58F1-420A-8023-A3F95E635B0E}" srcOrd="0" destOrd="0" presId="urn:microsoft.com/office/officeart/2005/8/layout/vList2"/>
    <dgm:cxn modelId="{652C0627-7839-4993-9619-B625F07AC2D8}" type="presOf" srcId="{C0205959-BCE9-4B18-846E-59742293DA4C}" destId="{81D888BF-FE6B-41D8-A9DE-B954F6FDC611}" srcOrd="0" destOrd="0" presId="urn:microsoft.com/office/officeart/2005/8/layout/vList2"/>
    <dgm:cxn modelId="{3B71FE2B-F721-4987-8D3F-BEE8A60009ED}" srcId="{703D4D02-5513-427D-B6E9-B2E187EE0C3A}" destId="{C0205959-BCE9-4B18-846E-59742293DA4C}" srcOrd="1" destOrd="0" parTransId="{7969DB09-1A9E-4E5A-9D0B-48080E63E09A}" sibTransId="{22ED44FE-67C0-4451-8C06-69A7A01D5821}"/>
    <dgm:cxn modelId="{810CBD30-F421-4BA0-A8B7-C74CA184D0E6}" type="presOf" srcId="{67BA4A0B-DCF0-45D3-ACA5-F993630E0D57}" destId="{DB6B63AB-25B4-475D-9D6F-3E7E00EE20E8}" srcOrd="0" destOrd="0" presId="urn:microsoft.com/office/officeart/2005/8/layout/vList2"/>
    <dgm:cxn modelId="{878D2A4F-69D8-4469-8094-9323B891B40D}" srcId="{703D4D02-5513-427D-B6E9-B2E187EE0C3A}" destId="{02EA7D5A-835A-4B95-99A6-E26B0EE2F5CD}" srcOrd="0" destOrd="0" parTransId="{1D98130E-E8BE-499B-A002-252BCD90C2D8}" sibTransId="{B3119B38-2820-43F9-A374-93F9EEF0BB65}"/>
    <dgm:cxn modelId="{F8A87656-367D-4DE4-8180-9ACFF8B6BFA7}" srcId="{703D4D02-5513-427D-B6E9-B2E187EE0C3A}" destId="{17283D7D-CF02-4D75-8D84-1C28F1D88BBD}" srcOrd="2" destOrd="0" parTransId="{54B84F58-E3FE-41CF-B307-8373AD8D29E0}" sibTransId="{E79462D3-CE7F-4DF6-AB4E-E79052FAFAB0}"/>
    <dgm:cxn modelId="{57E598B6-21EA-490B-8EDD-248CBCE71295}" type="presOf" srcId="{02EA7D5A-835A-4B95-99A6-E26B0EE2F5CD}" destId="{497F9AA1-FFAC-4DA9-ADCE-BEA500213538}"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AEAAC0E6-EB86-4B83-BB8E-455BCEAA4728}" srcId="{703D4D02-5513-427D-B6E9-B2E187EE0C3A}" destId="{67BA4A0B-DCF0-45D3-ACA5-F993630E0D57}" srcOrd="3" destOrd="0" parTransId="{D1E88D50-EFBF-4E14-A5B6-FADAB2153E0A}" sibTransId="{2CEC9195-8819-4387-A65D-E1336FBBAF5F}"/>
    <dgm:cxn modelId="{F1B3C979-E249-4E00-9C6C-1E196DFE298C}" type="presParOf" srcId="{CC8763B3-4621-4666-B669-3C5BA2A30DBE}" destId="{497F9AA1-FFAC-4DA9-ADCE-BEA500213538}" srcOrd="0" destOrd="0" presId="urn:microsoft.com/office/officeart/2005/8/layout/vList2"/>
    <dgm:cxn modelId="{6A39785C-325F-4B5C-9484-8CE2E5D703A6}" type="presParOf" srcId="{CC8763B3-4621-4666-B669-3C5BA2A30DBE}" destId="{AC70E7E6-C455-4DD2-83B9-933132CC09E2}" srcOrd="1" destOrd="0" presId="urn:microsoft.com/office/officeart/2005/8/layout/vList2"/>
    <dgm:cxn modelId="{2662A57C-E0A3-426E-AB96-9B326DC9114E}" type="presParOf" srcId="{CC8763B3-4621-4666-B669-3C5BA2A30DBE}" destId="{81D888BF-FE6B-41D8-A9DE-B954F6FDC611}" srcOrd="2" destOrd="0" presId="urn:microsoft.com/office/officeart/2005/8/layout/vList2"/>
    <dgm:cxn modelId="{CDA7F46E-6E51-4331-AD25-1E1CC6C341C3}" type="presParOf" srcId="{CC8763B3-4621-4666-B669-3C5BA2A30DBE}" destId="{BBFB8CDC-1606-457A-8609-9C595D3C56F0}" srcOrd="3" destOrd="0" presId="urn:microsoft.com/office/officeart/2005/8/layout/vList2"/>
    <dgm:cxn modelId="{5D22E2BB-746A-4BCD-BD75-EFE6BACD533A}" type="presParOf" srcId="{CC8763B3-4621-4666-B669-3C5BA2A30DBE}" destId="{1C713792-58F1-420A-8023-A3F95E635B0E}" srcOrd="4" destOrd="0" presId="urn:microsoft.com/office/officeart/2005/8/layout/vList2"/>
    <dgm:cxn modelId="{FEA2F11E-1524-43F0-BC02-B2FED3A70ECF}" type="presParOf" srcId="{CC8763B3-4621-4666-B669-3C5BA2A30DBE}" destId="{665ABA98-A966-42A3-B0B5-0B34ECAD4F36}" srcOrd="5" destOrd="0" presId="urn:microsoft.com/office/officeart/2005/8/layout/vList2"/>
    <dgm:cxn modelId="{D078C4C1-DC37-477C-8C5F-9DBF70716CE5}" type="presParOf" srcId="{CC8763B3-4621-4666-B669-3C5BA2A30DBE}" destId="{DB6B63AB-25B4-475D-9D6F-3E7E00EE20E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F9AA1-FFAC-4DA9-ADCE-BEA500213538}">
      <dsp:nvSpPr>
        <dsp:cNvPr id="0" name=""/>
        <dsp:cNvSpPr/>
      </dsp:nvSpPr>
      <dsp:spPr>
        <a:xfrm>
          <a:off x="0" y="7823"/>
          <a:ext cx="6552728" cy="852271"/>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422400">
            <a:lnSpc>
              <a:spcPct val="90000"/>
            </a:lnSpc>
            <a:spcBef>
              <a:spcPct val="0"/>
            </a:spcBef>
            <a:spcAft>
              <a:spcPct val="35000"/>
            </a:spcAft>
            <a:buNone/>
          </a:pPr>
          <a:r>
            <a:rPr lang="en-MY" sz="3600" kern="1200" dirty="0">
              <a:solidFill>
                <a:srgbClr val="FFFFEE"/>
              </a:solidFill>
              <a:latin typeface="Arial"/>
              <a:ea typeface="+mn-ea"/>
              <a:cs typeface="+mn-cs"/>
            </a:rPr>
            <a:t>ILO Standards</a:t>
          </a:r>
        </a:p>
      </dsp:txBody>
      <dsp:txXfrm>
        <a:off x="41604" y="49427"/>
        <a:ext cx="6469520" cy="769063"/>
      </dsp:txXfrm>
    </dsp:sp>
    <dsp:sp modelId="{81D888BF-FE6B-41D8-A9DE-B954F6FDC611}">
      <dsp:nvSpPr>
        <dsp:cNvPr id="0" name=""/>
        <dsp:cNvSpPr/>
      </dsp:nvSpPr>
      <dsp:spPr>
        <a:xfrm>
          <a:off x="0" y="966655"/>
          <a:ext cx="6552728" cy="85227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MY" sz="3700" kern="1200" dirty="0">
              <a:solidFill>
                <a:schemeClr val="tx1"/>
              </a:solidFill>
            </a:rPr>
            <a:t>OECD </a:t>
          </a:r>
        </a:p>
      </dsp:txBody>
      <dsp:txXfrm>
        <a:off x="41604" y="1008259"/>
        <a:ext cx="6469520" cy="769063"/>
      </dsp:txXfrm>
    </dsp:sp>
    <dsp:sp modelId="{1C713792-58F1-420A-8023-A3F95E635B0E}">
      <dsp:nvSpPr>
        <dsp:cNvPr id="0" name=""/>
        <dsp:cNvSpPr/>
      </dsp:nvSpPr>
      <dsp:spPr>
        <a:xfrm>
          <a:off x="0" y="1925487"/>
          <a:ext cx="6552728" cy="85227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MY" sz="3700" kern="1200" dirty="0">
              <a:solidFill>
                <a:schemeClr val="tx1"/>
              </a:solidFill>
            </a:rPr>
            <a:t>United Nations</a:t>
          </a:r>
        </a:p>
      </dsp:txBody>
      <dsp:txXfrm>
        <a:off x="41604" y="1967091"/>
        <a:ext cx="6469520" cy="769063"/>
      </dsp:txXfrm>
    </dsp:sp>
    <dsp:sp modelId="{DB6B63AB-25B4-475D-9D6F-3E7E00EE20E8}">
      <dsp:nvSpPr>
        <dsp:cNvPr id="0" name=""/>
        <dsp:cNvSpPr/>
      </dsp:nvSpPr>
      <dsp:spPr>
        <a:xfrm>
          <a:off x="0" y="2884319"/>
          <a:ext cx="6552728" cy="85227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MY" sz="3700" kern="1200" dirty="0">
              <a:solidFill>
                <a:schemeClr val="tx1"/>
              </a:solidFill>
            </a:rPr>
            <a:t>Global HR Technology</a:t>
          </a:r>
        </a:p>
      </dsp:txBody>
      <dsp:txXfrm>
        <a:off x="41604" y="2925923"/>
        <a:ext cx="6469520" cy="7690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F9AA1-FFAC-4DA9-ADCE-BEA500213538}">
      <dsp:nvSpPr>
        <dsp:cNvPr id="0" name=""/>
        <dsp:cNvSpPr/>
      </dsp:nvSpPr>
      <dsp:spPr>
        <a:xfrm>
          <a:off x="0" y="1107"/>
          <a:ext cx="6552728" cy="8599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ILO Standards</a:t>
          </a:r>
        </a:p>
      </dsp:txBody>
      <dsp:txXfrm>
        <a:off x="41979" y="43086"/>
        <a:ext cx="6468770" cy="775991"/>
      </dsp:txXfrm>
    </dsp:sp>
    <dsp:sp modelId="{81D888BF-FE6B-41D8-A9DE-B954F6FDC611}">
      <dsp:nvSpPr>
        <dsp:cNvPr id="0" name=""/>
        <dsp:cNvSpPr/>
      </dsp:nvSpPr>
      <dsp:spPr>
        <a:xfrm>
          <a:off x="0" y="961857"/>
          <a:ext cx="6552728" cy="85994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422400">
            <a:lnSpc>
              <a:spcPct val="90000"/>
            </a:lnSpc>
            <a:spcBef>
              <a:spcPct val="0"/>
            </a:spcBef>
            <a:spcAft>
              <a:spcPct val="35000"/>
            </a:spcAft>
            <a:buNone/>
          </a:pPr>
          <a:r>
            <a:rPr lang="en-MY" sz="3600" kern="1200" dirty="0">
              <a:solidFill>
                <a:srgbClr val="FFFFEE"/>
              </a:solidFill>
              <a:latin typeface="Arial"/>
              <a:ea typeface="+mn-ea"/>
              <a:cs typeface="+mn-cs"/>
            </a:rPr>
            <a:t>OECD </a:t>
          </a:r>
        </a:p>
      </dsp:txBody>
      <dsp:txXfrm>
        <a:off x="41979" y="1003836"/>
        <a:ext cx="6468770" cy="775991"/>
      </dsp:txXfrm>
    </dsp:sp>
    <dsp:sp modelId="{1C713792-58F1-420A-8023-A3F95E635B0E}">
      <dsp:nvSpPr>
        <dsp:cNvPr id="0" name=""/>
        <dsp:cNvSpPr/>
      </dsp:nvSpPr>
      <dsp:spPr>
        <a:xfrm>
          <a:off x="0" y="1940324"/>
          <a:ext cx="6552728" cy="85994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United Nations</a:t>
          </a:r>
        </a:p>
      </dsp:txBody>
      <dsp:txXfrm>
        <a:off x="41979" y="1982303"/>
        <a:ext cx="6468770" cy="775991"/>
      </dsp:txXfrm>
    </dsp:sp>
    <dsp:sp modelId="{DB6B63AB-25B4-475D-9D6F-3E7E00EE20E8}">
      <dsp:nvSpPr>
        <dsp:cNvPr id="0" name=""/>
        <dsp:cNvSpPr/>
      </dsp:nvSpPr>
      <dsp:spPr>
        <a:xfrm>
          <a:off x="0" y="2883357"/>
          <a:ext cx="6552728" cy="85994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Global HR Technology</a:t>
          </a:r>
        </a:p>
      </dsp:txBody>
      <dsp:txXfrm>
        <a:off x="41979" y="2925336"/>
        <a:ext cx="6468770" cy="7759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F9AA1-FFAC-4DA9-ADCE-BEA500213538}">
      <dsp:nvSpPr>
        <dsp:cNvPr id="0" name=""/>
        <dsp:cNvSpPr/>
      </dsp:nvSpPr>
      <dsp:spPr>
        <a:xfrm>
          <a:off x="0" y="1107"/>
          <a:ext cx="6552728" cy="8599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ILO Standards</a:t>
          </a:r>
        </a:p>
      </dsp:txBody>
      <dsp:txXfrm>
        <a:off x="41979" y="43086"/>
        <a:ext cx="6468770" cy="775991"/>
      </dsp:txXfrm>
    </dsp:sp>
    <dsp:sp modelId="{81D888BF-FE6B-41D8-A9DE-B954F6FDC611}">
      <dsp:nvSpPr>
        <dsp:cNvPr id="0" name=""/>
        <dsp:cNvSpPr/>
      </dsp:nvSpPr>
      <dsp:spPr>
        <a:xfrm>
          <a:off x="0" y="961857"/>
          <a:ext cx="6552728" cy="8599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OECD </a:t>
          </a:r>
        </a:p>
      </dsp:txBody>
      <dsp:txXfrm>
        <a:off x="41979" y="1003836"/>
        <a:ext cx="6468770" cy="775991"/>
      </dsp:txXfrm>
    </dsp:sp>
    <dsp:sp modelId="{1C713792-58F1-420A-8023-A3F95E635B0E}">
      <dsp:nvSpPr>
        <dsp:cNvPr id="0" name=""/>
        <dsp:cNvSpPr/>
      </dsp:nvSpPr>
      <dsp:spPr>
        <a:xfrm>
          <a:off x="0" y="1940324"/>
          <a:ext cx="6552728" cy="85994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422400">
            <a:lnSpc>
              <a:spcPct val="90000"/>
            </a:lnSpc>
            <a:spcBef>
              <a:spcPct val="0"/>
            </a:spcBef>
            <a:spcAft>
              <a:spcPct val="35000"/>
            </a:spcAft>
            <a:buNone/>
          </a:pPr>
          <a:r>
            <a:rPr lang="en-MY" sz="3600" kern="1200" dirty="0">
              <a:solidFill>
                <a:srgbClr val="FFFFEE"/>
              </a:solidFill>
              <a:latin typeface="Arial"/>
              <a:ea typeface="+mn-ea"/>
              <a:cs typeface="+mn-cs"/>
            </a:rPr>
            <a:t>United Nations</a:t>
          </a:r>
        </a:p>
      </dsp:txBody>
      <dsp:txXfrm>
        <a:off x="41979" y="1982303"/>
        <a:ext cx="6468770" cy="775991"/>
      </dsp:txXfrm>
    </dsp:sp>
    <dsp:sp modelId="{DB6B63AB-25B4-475D-9D6F-3E7E00EE20E8}">
      <dsp:nvSpPr>
        <dsp:cNvPr id="0" name=""/>
        <dsp:cNvSpPr/>
      </dsp:nvSpPr>
      <dsp:spPr>
        <a:xfrm>
          <a:off x="0" y="2883357"/>
          <a:ext cx="6552728" cy="85994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Global HR Technology</a:t>
          </a:r>
        </a:p>
      </dsp:txBody>
      <dsp:txXfrm>
        <a:off x="41979" y="2925336"/>
        <a:ext cx="6468770" cy="7759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F9AA1-FFAC-4DA9-ADCE-BEA500213538}">
      <dsp:nvSpPr>
        <dsp:cNvPr id="0" name=""/>
        <dsp:cNvSpPr/>
      </dsp:nvSpPr>
      <dsp:spPr>
        <a:xfrm>
          <a:off x="0" y="1107"/>
          <a:ext cx="6552728" cy="8599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ILO Standards</a:t>
          </a:r>
        </a:p>
      </dsp:txBody>
      <dsp:txXfrm>
        <a:off x="41979" y="43086"/>
        <a:ext cx="6468770" cy="775991"/>
      </dsp:txXfrm>
    </dsp:sp>
    <dsp:sp modelId="{81D888BF-FE6B-41D8-A9DE-B954F6FDC611}">
      <dsp:nvSpPr>
        <dsp:cNvPr id="0" name=""/>
        <dsp:cNvSpPr/>
      </dsp:nvSpPr>
      <dsp:spPr>
        <a:xfrm>
          <a:off x="0" y="961857"/>
          <a:ext cx="6552728" cy="8599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OECD </a:t>
          </a:r>
        </a:p>
      </dsp:txBody>
      <dsp:txXfrm>
        <a:off x="41979" y="1003836"/>
        <a:ext cx="6468770" cy="775991"/>
      </dsp:txXfrm>
    </dsp:sp>
    <dsp:sp modelId="{1C713792-58F1-420A-8023-A3F95E635B0E}">
      <dsp:nvSpPr>
        <dsp:cNvPr id="0" name=""/>
        <dsp:cNvSpPr/>
      </dsp:nvSpPr>
      <dsp:spPr>
        <a:xfrm>
          <a:off x="0" y="1940324"/>
          <a:ext cx="6552728" cy="85994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MY" sz="3700" kern="1200" dirty="0">
              <a:solidFill>
                <a:srgbClr val="000000"/>
              </a:solidFill>
              <a:latin typeface="Arial"/>
              <a:ea typeface="+mn-ea"/>
              <a:cs typeface="+mn-cs"/>
            </a:rPr>
            <a:t>United Nations</a:t>
          </a:r>
        </a:p>
      </dsp:txBody>
      <dsp:txXfrm>
        <a:off x="41979" y="1982303"/>
        <a:ext cx="6468770" cy="775991"/>
      </dsp:txXfrm>
    </dsp:sp>
    <dsp:sp modelId="{DB6B63AB-25B4-475D-9D6F-3E7E00EE20E8}">
      <dsp:nvSpPr>
        <dsp:cNvPr id="0" name=""/>
        <dsp:cNvSpPr/>
      </dsp:nvSpPr>
      <dsp:spPr>
        <a:xfrm>
          <a:off x="0" y="2883357"/>
          <a:ext cx="6552728" cy="85994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422400">
            <a:lnSpc>
              <a:spcPct val="90000"/>
            </a:lnSpc>
            <a:spcBef>
              <a:spcPct val="0"/>
            </a:spcBef>
            <a:spcAft>
              <a:spcPct val="35000"/>
            </a:spcAft>
            <a:buNone/>
          </a:pPr>
          <a:r>
            <a:rPr lang="en-MY" sz="3600" kern="1200" dirty="0">
              <a:solidFill>
                <a:srgbClr val="FFFFEE"/>
              </a:solidFill>
              <a:latin typeface="Arial"/>
              <a:ea typeface="+mn-ea"/>
              <a:cs typeface="+mn-cs"/>
            </a:rPr>
            <a:t>Global HR Technology</a:t>
          </a:r>
        </a:p>
      </dsp:txBody>
      <dsp:txXfrm>
        <a:off x="41979" y="2925336"/>
        <a:ext cx="6468770" cy="77599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971137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7</a:t>
            </a:fld>
            <a:endParaRPr lang="en-MY" altLang="en-US"/>
          </a:p>
        </p:txBody>
      </p:sp>
    </p:spTree>
    <p:extLst>
      <p:ext uri="{BB962C8B-B14F-4D97-AF65-F5344CB8AC3E}">
        <p14:creationId xmlns:p14="http://schemas.microsoft.com/office/powerpoint/2010/main" val="1069432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2934636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15</a:t>
            </a:fld>
            <a:endParaRPr lang="en-MY" altLang="en-US"/>
          </a:p>
        </p:txBody>
      </p:sp>
    </p:spTree>
    <p:extLst>
      <p:ext uri="{BB962C8B-B14F-4D97-AF65-F5344CB8AC3E}">
        <p14:creationId xmlns:p14="http://schemas.microsoft.com/office/powerpoint/2010/main" val="2820992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VII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31076200"/>
              </p:ext>
            </p:extLst>
          </p:nvPr>
        </p:nvGraphicFramePr>
        <p:xfrm>
          <a:off x="899592" y="1700808"/>
          <a:ext cx="6552728" cy="3744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4568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217A-C986-43C6-A4CD-B88607F51FCC}"/>
              </a:ext>
            </a:extLst>
          </p:cNvPr>
          <p:cNvSpPr>
            <a:spLocks noGrp="1"/>
          </p:cNvSpPr>
          <p:nvPr>
            <p:ph type="title"/>
          </p:nvPr>
        </p:nvSpPr>
        <p:spPr/>
        <p:txBody>
          <a:bodyPr/>
          <a:lstStyle/>
          <a:p>
            <a:r>
              <a:rPr lang="en-MY" sz="3600" dirty="0"/>
              <a:t>International Labour Organization (ILO)</a:t>
            </a:r>
          </a:p>
        </p:txBody>
      </p:sp>
      <p:sp>
        <p:nvSpPr>
          <p:cNvPr id="3" name="Content Placeholder 2">
            <a:extLst>
              <a:ext uri="{FF2B5EF4-FFF2-40B4-BE49-F238E27FC236}">
                <a16:creationId xmlns:a16="http://schemas.microsoft.com/office/drawing/2014/main" id="{CBC09328-C1F6-4B5F-B971-E53FF2005685}"/>
              </a:ext>
            </a:extLst>
          </p:cNvPr>
          <p:cNvSpPr>
            <a:spLocks noGrp="1"/>
          </p:cNvSpPr>
          <p:nvPr>
            <p:ph idx="1"/>
          </p:nvPr>
        </p:nvSpPr>
        <p:spPr/>
        <p:txBody>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p14="http://schemas.microsoft.com/office/powerpoint/2010/main" val="321899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9387-1FDD-4203-A1D2-CB907C6B1B08}"/>
              </a:ext>
            </a:extLst>
          </p:cNvPr>
          <p:cNvSpPr>
            <a:spLocks noGrp="1"/>
          </p:cNvSpPr>
          <p:nvPr>
            <p:ph type="title"/>
          </p:nvPr>
        </p:nvSpPr>
        <p:spPr/>
        <p:txBody>
          <a:bodyPr/>
          <a:lstStyle/>
          <a:p>
            <a:r>
              <a:rPr lang="en-MY" dirty="0"/>
              <a:t>Strategic Objectives of ILO</a:t>
            </a:r>
          </a:p>
        </p:txBody>
      </p:sp>
      <p:sp>
        <p:nvSpPr>
          <p:cNvPr id="3" name="Content Placeholder 2">
            <a:extLst>
              <a:ext uri="{FF2B5EF4-FFF2-40B4-BE49-F238E27FC236}">
                <a16:creationId xmlns:a16="http://schemas.microsoft.com/office/drawing/2014/main" id="{D118BBA1-4DC7-429F-93A7-EA403E0B60D2}"/>
              </a:ext>
            </a:extLst>
          </p:cNvPr>
          <p:cNvSpPr>
            <a:spLocks noGrp="1"/>
          </p:cNvSpPr>
          <p:nvPr>
            <p:ph idx="1"/>
          </p:nvPr>
        </p:nvSpPr>
        <p:spPr/>
        <p:txBody>
          <a:bodyPr/>
          <a:lstStyle/>
          <a:p>
            <a:r>
              <a:rPr lang="en-MY" dirty="0"/>
              <a:t>Promote and realize standards and fundamental principles and rights at work.</a:t>
            </a:r>
          </a:p>
          <a:p>
            <a:r>
              <a:rPr lang="en-MY" dirty="0"/>
              <a:t>Create greater opportunities for women and men to decent employment and income.</a:t>
            </a:r>
          </a:p>
          <a:p>
            <a:r>
              <a:rPr lang="en-MY" dirty="0"/>
              <a:t>Enhance the coverage and effectiveness of social protection for all.</a:t>
            </a:r>
          </a:p>
          <a:p>
            <a:r>
              <a:rPr lang="en-MY" dirty="0"/>
              <a:t>Strengthen tripartism and social dialogue.</a:t>
            </a:r>
          </a:p>
        </p:txBody>
      </p:sp>
    </p:spTree>
    <p:extLst>
      <p:ext uri="{BB962C8B-B14F-4D97-AF65-F5344CB8AC3E}">
        <p14:creationId xmlns:p14="http://schemas.microsoft.com/office/powerpoint/2010/main" val="2770607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a16="http://schemas.microsoft.com/office/drawing/2014/main" id="{E8554966-DDA9-4878-8F84-62DA233C888B}"/>
              </a:ext>
            </a:extLst>
          </p:cNvPr>
          <p:cNvSpPr>
            <a:spLocks noGrp="1"/>
          </p:cNvSpPr>
          <p:nvPr>
            <p:ph idx="1"/>
          </p:nvPr>
        </p:nvSpPr>
        <p:spPr/>
        <p:txBody>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p14="http://schemas.microsoft.com/office/powerpoint/2010/main" val="506911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5C26-3867-4B87-AF96-D2EEE4B1C74A}"/>
              </a:ext>
            </a:extLst>
          </p:cNvPr>
          <p:cNvSpPr>
            <a:spLocks noGrp="1"/>
          </p:cNvSpPr>
          <p:nvPr>
            <p:ph type="title"/>
          </p:nvPr>
        </p:nvSpPr>
        <p:spPr/>
        <p:txBody>
          <a:bodyPr/>
          <a:lstStyle/>
          <a:p>
            <a:r>
              <a:rPr lang="en-MY" dirty="0"/>
              <a:t>Four Fundamental Principles and Rights at Work of ILO</a:t>
            </a:r>
          </a:p>
        </p:txBody>
      </p:sp>
      <p:pic>
        <p:nvPicPr>
          <p:cNvPr id="5" name="Picture 4">
            <a:extLst>
              <a:ext uri="{FF2B5EF4-FFF2-40B4-BE49-F238E27FC236}">
                <a16:creationId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p14="http://schemas.microsoft.com/office/powerpoint/2010/main" val="67605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11429784"/>
              </p:ext>
            </p:extLst>
          </p:nvPr>
        </p:nvGraphicFramePr>
        <p:xfrm>
          <a:off x="899592" y="1700808"/>
          <a:ext cx="6552728" cy="3744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5592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OECD</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pPr marL="0" indent="0">
              <a:buNone/>
            </a:pPr>
            <a:r>
              <a:rPr lang="en-MY" dirty="0"/>
              <a:t>Organization for Economic Cooperation and Development (OECD) – is an organization that acts as a meeting ground for 30 countries which believe strongly in the free market system, The OECD provides a forum for discussing issues and reaching agreements, some of which are legally binding. The OECD strives for good relations within companies.</a:t>
            </a:r>
          </a:p>
        </p:txBody>
      </p:sp>
    </p:spTree>
    <p:extLst>
      <p:ext uri="{BB962C8B-B14F-4D97-AF65-F5344CB8AC3E}">
        <p14:creationId xmlns:p14="http://schemas.microsoft.com/office/powerpoint/2010/main" val="3649091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p14="http://schemas.microsoft.com/office/powerpoint/2010/main" val="3487320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829531712"/>
              </p:ext>
            </p:extLst>
          </p:nvPr>
        </p:nvGraphicFramePr>
        <p:xfrm>
          <a:off x="899592" y="1700808"/>
          <a:ext cx="6552728" cy="3744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7035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United Nations</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p:txBody>
          <a:bodyPr/>
          <a:lstStyle/>
          <a:p>
            <a:pPr marL="0" indent="0">
              <a:buNone/>
            </a:pPr>
            <a:r>
              <a:rPr lang="en-MY" dirty="0"/>
              <a:t>The United Nations (UN) Global Compact is a strategic policy initiative for businesses that are committed to aligning their operations and strategies with ten universally accepted principles in the areas of human rights, </a:t>
            </a:r>
            <a:r>
              <a:rPr lang="en-MY" dirty="0" err="1"/>
              <a:t>labor</a:t>
            </a:r>
            <a:r>
              <a:rPr lang="en-MY"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p14="http://schemas.microsoft.com/office/powerpoint/2010/main" val="4167795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r>
              <a:rPr lang="en-MY" dirty="0"/>
              <a:t>1. Human Rights</a:t>
            </a:r>
          </a:p>
          <a:p>
            <a:endParaRPr lang="en-MY" dirty="0"/>
          </a:p>
          <a:p>
            <a:pPr lvl="1"/>
            <a:r>
              <a:rPr lang="en-MY" dirty="0"/>
              <a:t>Principle 1: Businesses should support and respect the protection of internationally proclaimed human rights; </a:t>
            </a:r>
          </a:p>
          <a:p>
            <a:pPr marL="457200" lvl="1" indent="0">
              <a:buNone/>
            </a:pPr>
            <a:endParaRPr lang="en-MY" dirty="0"/>
          </a:p>
          <a:p>
            <a:pPr lvl="1"/>
            <a:r>
              <a:rPr lang="en-MY" dirty="0"/>
              <a:t>Principle 2: make sure that they are not complicit in human rights abuses.</a:t>
            </a:r>
          </a:p>
        </p:txBody>
      </p:sp>
    </p:spTree>
    <p:extLst>
      <p:ext uri="{BB962C8B-B14F-4D97-AF65-F5344CB8AC3E}">
        <p14:creationId xmlns:p14="http://schemas.microsoft.com/office/powerpoint/2010/main" val="137930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73EB1287-EA7C-4F48-BFB6-BCEF558FD392}"/>
              </a:ext>
            </a:extLst>
          </p:cNvPr>
          <p:cNvSpPr>
            <a:spLocks noGrp="1"/>
          </p:cNvSpPr>
          <p:nvPr>
            <p:ph idx="1"/>
          </p:nvPr>
        </p:nvSpPr>
        <p:spPr/>
        <p:txBody>
          <a:bodyPr/>
          <a:lstStyle/>
          <a:p>
            <a:r>
              <a:rPr lang="en-MY" dirty="0"/>
              <a:t>2. Labour</a:t>
            </a:r>
          </a:p>
          <a:p>
            <a:pPr lvl="1"/>
            <a:r>
              <a:rPr lang="en-MY" dirty="0"/>
              <a:t>Principle 3: Businesses should uphold the freedom of association and the effective recognition of the right to collective bargaining;</a:t>
            </a:r>
          </a:p>
          <a:p>
            <a:pPr lvl="1"/>
            <a:r>
              <a:rPr lang="en-MY" dirty="0"/>
              <a:t>Principle 4: the elimination of all forms of forced and compulsory labour;</a:t>
            </a:r>
          </a:p>
          <a:p>
            <a:pPr lvl="1"/>
            <a:r>
              <a:rPr lang="en-MY" dirty="0"/>
              <a:t>Principle 5: the effective abolition of child labour;</a:t>
            </a:r>
          </a:p>
          <a:p>
            <a:pPr lvl="1"/>
            <a:r>
              <a:rPr lang="en-MY" dirty="0"/>
              <a:t>Principle 6: the elimination of discrimination in respect of employment and occupation.</a:t>
            </a:r>
          </a:p>
        </p:txBody>
      </p:sp>
    </p:spTree>
    <p:extLst>
      <p:ext uri="{BB962C8B-B14F-4D97-AF65-F5344CB8AC3E}">
        <p14:creationId xmlns:p14="http://schemas.microsoft.com/office/powerpoint/2010/main" val="2282687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a:xfrm>
            <a:off x="914400" y="1600200"/>
            <a:ext cx="8122096" cy="4530725"/>
          </a:xfrm>
        </p:spPr>
        <p:txBody>
          <a:bodyPr/>
          <a:lstStyle/>
          <a:p>
            <a:r>
              <a:rPr lang="en-MY" sz="2400" dirty="0"/>
              <a:t>3. Environment</a:t>
            </a:r>
          </a:p>
          <a:p>
            <a:pPr lvl="1"/>
            <a:r>
              <a:rPr lang="en-MY" sz="2400" dirty="0"/>
              <a:t>Principle 7: Businesses should support a precautionary approach to environmental challenges;</a:t>
            </a:r>
          </a:p>
          <a:p>
            <a:pPr lvl="1"/>
            <a:r>
              <a:rPr lang="en-MY" sz="2400" dirty="0"/>
              <a:t>Principle 8: undertake initiatives to promote greater environmental responsibility; and</a:t>
            </a:r>
          </a:p>
          <a:p>
            <a:pPr lvl="1"/>
            <a:r>
              <a:rPr lang="en-MY" sz="2400" dirty="0"/>
              <a:t>Principle 9: encourage the development and diffusion of environmentally friendly technologies.</a:t>
            </a:r>
          </a:p>
          <a:p>
            <a:endParaRPr lang="en-MY" sz="2400" dirty="0"/>
          </a:p>
          <a:p>
            <a:r>
              <a:rPr lang="en-MY" sz="2400" dirty="0"/>
              <a:t>4. Anti-Corruption</a:t>
            </a:r>
          </a:p>
          <a:p>
            <a:pPr lvl="1"/>
            <a:r>
              <a:rPr lang="en-MY" sz="2400" dirty="0"/>
              <a:t>Principle 10: Businesses should work against corruption in all its forms, including extortion and bribery.</a:t>
            </a:r>
          </a:p>
        </p:txBody>
      </p:sp>
    </p:spTree>
    <p:extLst>
      <p:ext uri="{BB962C8B-B14F-4D97-AF65-F5344CB8AC3E}">
        <p14:creationId xmlns:p14="http://schemas.microsoft.com/office/powerpoint/2010/main" val="2656533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77178178"/>
              </p:ext>
            </p:extLst>
          </p:nvPr>
        </p:nvGraphicFramePr>
        <p:xfrm>
          <a:off x="899592" y="1700808"/>
          <a:ext cx="6552728" cy="3744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1457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manipulate,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err="1"/>
              <a:t>Factos</a:t>
            </a:r>
            <a:r>
              <a:rPr lang="en-MY" dirty="0"/>
              <a:t>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Employee Data Privacy and Protection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0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000" dirty="0"/>
          </a:p>
          <a:p>
            <a:pPr marL="0" indent="0">
              <a:buNone/>
            </a:pPr>
            <a:r>
              <a:rPr lang="en-MY" sz="20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p>
        </p:txBody>
      </p:sp>
    </p:spTree>
    <p:extLst>
      <p:ext uri="{BB962C8B-B14F-4D97-AF65-F5344CB8AC3E}">
        <p14:creationId xmlns:p14="http://schemas.microsoft.com/office/powerpoint/2010/main" val="345223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p14="http://schemas.microsoft.com/office/powerpoint/2010/main" val="734066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p14="http://schemas.microsoft.com/office/powerpoint/2010/main" val="1741130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p14="http://schemas.microsoft.com/office/powerpoint/2010/main" val="1932130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3. Manage data subject requests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p14="http://schemas.microsoft.com/office/powerpoint/2010/main" val="3128885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4. Track employee consent</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p14="http://schemas.microsoft.com/office/powerpoint/2010/main" val="10488170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5. Simplify data deletion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p14="http://schemas.microsoft.com/office/powerpoint/2010/main" val="2017016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p14="http://schemas.microsoft.com/office/powerpoint/2010/main" val="4192408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7. Keep employees informed</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a:xfrm>
            <a:off x="914400" y="1600200"/>
            <a:ext cx="7772400" cy="4853136"/>
          </a:xfrm>
        </p:spPr>
        <p:txBody>
          <a:bodyPr/>
          <a:lstStyle/>
          <a:p>
            <a:pPr marL="0" indent="0">
              <a:buNone/>
            </a:pPr>
            <a:r>
              <a:rPr lang="en-MY"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p14="http://schemas.microsoft.com/office/powerpoint/2010/main" val="36180698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4420</TotalTime>
  <Words>2958</Words>
  <Application>Microsoft Office PowerPoint</Application>
  <PresentationFormat>On-screen Show (4:3)</PresentationFormat>
  <Paragraphs>185</Paragraphs>
  <Slides>45</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Times New Roman</vt:lpstr>
      <vt:lpstr>Wingdings</vt:lpstr>
      <vt:lpstr>Office Theme</vt:lpstr>
      <vt:lpstr>GLOBAL TALENT MANAGEMENT - VII</vt:lpstr>
      <vt:lpstr>PowerPoint Presentation</vt:lpstr>
      <vt:lpstr>International Labour Organization (ILO)</vt:lpstr>
      <vt:lpstr>Strategic Objectives of ILO</vt:lpstr>
      <vt:lpstr>Functions of ILO</vt:lpstr>
      <vt:lpstr>Four Fundamental Principles and Rights at Work of ILO</vt:lpstr>
      <vt:lpstr>PowerPoint Presentation</vt:lpstr>
      <vt:lpstr>OECD</vt:lpstr>
      <vt:lpstr>OECD Guidelines: Employment and Industrial Relations</vt:lpstr>
      <vt:lpstr>PowerPoint Presentation</vt:lpstr>
      <vt:lpstr>United Nations</vt:lpstr>
      <vt:lpstr>Ten Principles of the United Nations Global Compact</vt:lpstr>
      <vt:lpstr>Ten Principles of the United Nations Global Compact</vt:lpstr>
      <vt:lpstr>Ten Principles of the United Nations Global Compact</vt:lpstr>
      <vt:lpstr>PowerPoint Presentation</vt:lpstr>
      <vt:lpstr>Human Resource Information System (HRIS)</vt:lpstr>
      <vt:lpstr>HR Transformation through Information Technology (IT)</vt:lpstr>
      <vt:lpstr>Benefits of HRIS</vt:lpstr>
      <vt:lpstr>Factos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125</cp:revision>
  <cp:lastPrinted>1601-01-01T00:00:00Z</cp:lastPrinted>
  <dcterms:created xsi:type="dcterms:W3CDTF">2020-07-09T15:12:46Z</dcterms:created>
  <dcterms:modified xsi:type="dcterms:W3CDTF">2021-01-03T17:03:18Z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