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3"/>
  </p:notesMasterIdLst>
  <p:handoutMasterIdLst>
    <p:handoutMasterId r:id="rId34"/>
  </p:handoutMasterIdLst>
  <p:sldIdLst>
    <p:sldId id="256" r:id="rId2"/>
    <p:sldId id="396" r:id="rId3"/>
    <p:sldId id="318" r:id="rId4"/>
    <p:sldId id="325" r:id="rId5"/>
    <p:sldId id="397" r:id="rId6"/>
    <p:sldId id="327" r:id="rId7"/>
    <p:sldId id="326" r:id="rId8"/>
    <p:sldId id="328" r:id="rId9"/>
    <p:sldId id="320" r:id="rId10"/>
    <p:sldId id="321" r:id="rId11"/>
    <p:sldId id="322" r:id="rId12"/>
    <p:sldId id="323" r:id="rId13"/>
    <p:sldId id="329" r:id="rId14"/>
    <p:sldId id="330" r:id="rId15"/>
    <p:sldId id="338" r:id="rId16"/>
    <p:sldId id="339" r:id="rId17"/>
    <p:sldId id="341" r:id="rId18"/>
    <p:sldId id="342" r:id="rId19"/>
    <p:sldId id="360" r:id="rId20"/>
    <p:sldId id="354" r:id="rId21"/>
    <p:sldId id="361" r:id="rId22"/>
    <p:sldId id="362" r:id="rId23"/>
    <p:sldId id="363" r:id="rId24"/>
    <p:sldId id="367" r:id="rId25"/>
    <p:sldId id="364" r:id="rId26"/>
    <p:sldId id="365" r:id="rId27"/>
    <p:sldId id="368" r:id="rId28"/>
    <p:sldId id="369" r:id="rId29"/>
    <p:sldId id="370" r:id="rId30"/>
    <p:sldId id="371" r:id="rId31"/>
    <p:sldId id="340" r:id="rId3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86D19B3-115C-4C95-8B54-AC918484F572}">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accent3"/>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European Works Council</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dgm:spPr>
        <a:solidFill>
          <a:srgbClr val="FFFFFF"/>
        </a:solidFill>
      </dgm:spPr>
      <dgm:t>
        <a:bodyPr/>
        <a:lstStyle/>
        <a:p>
          <a:r>
            <a:rPr lang="en-MY" dirty="0">
              <a:solidFill>
                <a:schemeClr val="tx1"/>
              </a:solidFill>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ED25BC6-B2B6-4C56-9E5E-709FDEAF14BC}" type="pres">
      <dgm:prSet presAssocID="{986D19B3-115C-4C95-8B54-AC918484F572}" presName="parentText" presStyleLbl="node1" presStyleIdx="0" presStyleCnt="7">
        <dgm:presLayoutVars>
          <dgm:chMax val="0"/>
          <dgm:bulletEnabled val="1"/>
        </dgm:presLayoutVars>
      </dgm:prSet>
      <dgm:spPr>
        <a:xfrm>
          <a:off x="0" y="2777901"/>
          <a:ext cx="7772400" cy="823478"/>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1" presStyleCnt="7" custLinFactNeighborY="-4517">
        <dgm:presLayoutVars>
          <dgm:chMax val="0"/>
          <dgm:bulletEnabled val="1"/>
        </dgm:presLayoutVars>
      </dgm:prSet>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2" presStyleCnt="7">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3"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4"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5" presStyleCnt="7">
        <dgm:presLayoutVars>
          <dgm:chMax val="0"/>
          <dgm:bulletEnabled val="1"/>
        </dgm:presLayoutVars>
      </dgm:prSet>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4"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878D2A4F-69D8-4469-8094-9323B891B40D}" srcId="{703D4D02-5513-427D-B6E9-B2E187EE0C3A}" destId="{02EA7D5A-835A-4B95-99A6-E26B0EE2F5CD}" srcOrd="3" destOrd="0" parTransId="{1D98130E-E8BE-499B-A002-252BCD90C2D8}" sibTransId="{B3119B38-2820-43F9-A374-93F9EEF0BB65}"/>
    <dgm:cxn modelId="{F8A87656-367D-4DE4-8180-9ACFF8B6BFA7}" srcId="{703D4D02-5513-427D-B6E9-B2E187EE0C3A}" destId="{17283D7D-CF02-4D75-8D84-1C28F1D88BBD}" srcOrd="5" destOrd="0" parTransId="{54B84F58-E3FE-41CF-B307-8373AD8D29E0}" sibTransId="{E79462D3-CE7F-4DF6-AB4E-E79052FAFAB0}"/>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1" destOrd="0" parTransId="{78ACCCBE-F63C-4894-A0A4-04E56025F2D7}" sibTransId="{5CBBB8CB-BA6E-4A6D-92A1-4A074684D6BC}"/>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0" destOrd="0" parTransId="{E335ABD0-B084-4ABB-B93C-C8D0EC4C5EC9}" sibTransId="{E87922E6-F91C-493D-AFED-A2C8B79D8390}"/>
    <dgm:cxn modelId="{8439ACDD-E0CE-4443-A55B-3A7625F1BE85}" srcId="{703D4D02-5513-427D-B6E9-B2E187EE0C3A}" destId="{54AA76A3-6F56-4C06-A33D-8BF49A89C2A1}" srcOrd="2" destOrd="0" parTransId="{707427D2-1F8E-4247-957C-EEBAFE1AABB5}" sibTransId="{5E9A3917-59D8-40FD-8325-491FF5AEFEC5}"/>
    <dgm:cxn modelId="{AEAAC0E6-EB86-4B83-BB8E-455BCEAA4728}" srcId="{703D4D02-5513-427D-B6E9-B2E187EE0C3A}" destId="{67BA4A0B-DCF0-45D3-ACA5-F993630E0D57}" srcOrd="6" destOrd="0" parTransId="{D1E88D50-EFBF-4E14-A5B6-FADAB2153E0A}" sibTransId="{2CEC9195-8819-4387-A65D-E1336FBBAF5F}"/>
    <dgm:cxn modelId="{054043EA-1F52-486A-A5D9-BE67391FC5C8}" type="presOf" srcId="{986D19B3-115C-4C95-8B54-AC918484F572}" destId="{EED25BC6-B2B6-4C56-9E5E-709FDEAF14BC}" srcOrd="0" destOrd="0" presId="urn:microsoft.com/office/officeart/2005/8/layout/vList2"/>
    <dgm:cxn modelId="{9EECBBFA-D7F3-437D-B59A-D9E7B47EE694}" type="presParOf" srcId="{CC8763B3-4621-4666-B669-3C5BA2A30DBE}" destId="{EED25BC6-B2B6-4C56-9E5E-709FDEAF14BC}" srcOrd="0" destOrd="0" presId="urn:microsoft.com/office/officeart/2005/8/layout/vList2"/>
    <dgm:cxn modelId="{C0462B07-2E74-442B-877C-A7AD736F04CD}" type="presParOf" srcId="{CC8763B3-4621-4666-B669-3C5BA2A30DBE}" destId="{0350F6B5-AD9A-436F-BF30-8D54348BFB68}" srcOrd="1" destOrd="0" presId="urn:microsoft.com/office/officeart/2005/8/layout/vList2"/>
    <dgm:cxn modelId="{BC863555-06F8-43A9-BFB5-6BAD36F7B75C}" type="presParOf" srcId="{CC8763B3-4621-4666-B669-3C5BA2A30DBE}" destId="{A25F5F28-D5FB-49AF-B664-F0A191DA0189}" srcOrd="2" destOrd="0" presId="urn:microsoft.com/office/officeart/2005/8/layout/vList2"/>
    <dgm:cxn modelId="{86A62F01-D56F-4F10-986D-533844AA60A4}" type="presParOf" srcId="{CC8763B3-4621-4666-B669-3C5BA2A30DBE}" destId="{E8230B7D-1D0B-441C-AF76-E089811C4D78}" srcOrd="3" destOrd="0" presId="urn:microsoft.com/office/officeart/2005/8/layout/vList2"/>
    <dgm:cxn modelId="{6B2EFFE0-4046-4F09-B454-F591F8790795}" type="presParOf" srcId="{CC8763B3-4621-4666-B669-3C5BA2A30DBE}" destId="{B2F358A6-2EFE-4558-94D7-B86EC5050C91}" srcOrd="4" destOrd="0" presId="urn:microsoft.com/office/officeart/2005/8/layout/vList2"/>
    <dgm:cxn modelId="{B1C136A0-6EE1-4F22-A63D-1227854EDBAC}" type="presParOf" srcId="{CC8763B3-4621-4666-B669-3C5BA2A30DBE}" destId="{D10E9AD5-6E9D-453C-BF76-07F1B701D45A}" srcOrd="5" destOrd="0" presId="urn:microsoft.com/office/officeart/2005/8/layout/vList2"/>
    <dgm:cxn modelId="{F1B3C979-E249-4E00-9C6C-1E196DFE298C}" type="presParOf" srcId="{CC8763B3-4621-4666-B669-3C5BA2A30DBE}" destId="{497F9AA1-FFAC-4DA9-ADCE-BEA500213538}" srcOrd="6" destOrd="0" presId="urn:microsoft.com/office/officeart/2005/8/layout/vList2"/>
    <dgm:cxn modelId="{6A39785C-325F-4B5C-9484-8CE2E5D703A6}" type="presParOf" srcId="{CC8763B3-4621-4666-B669-3C5BA2A30DBE}" destId="{AC70E7E6-C455-4DD2-83B9-933132CC09E2}" srcOrd="7" destOrd="0" presId="urn:microsoft.com/office/officeart/2005/8/layout/vList2"/>
    <dgm:cxn modelId="{2662A57C-E0A3-426E-AB96-9B326DC9114E}" type="presParOf" srcId="{CC8763B3-4621-4666-B669-3C5BA2A30DBE}" destId="{81D888BF-FE6B-41D8-A9DE-B954F6FDC611}" srcOrd="8" destOrd="0" presId="urn:microsoft.com/office/officeart/2005/8/layout/vList2"/>
    <dgm:cxn modelId="{CDA7F46E-6E51-4331-AD25-1E1CC6C341C3}" type="presParOf" srcId="{CC8763B3-4621-4666-B669-3C5BA2A30DBE}" destId="{BBFB8CDC-1606-457A-8609-9C595D3C56F0}" srcOrd="9" destOrd="0" presId="urn:microsoft.com/office/officeart/2005/8/layout/vList2"/>
    <dgm:cxn modelId="{5D22E2BB-746A-4BCD-BD75-EFE6BACD533A}" type="presParOf" srcId="{CC8763B3-4621-4666-B669-3C5BA2A30DBE}" destId="{1C713792-58F1-420A-8023-A3F95E635B0E}" srcOrd="10" destOrd="0" presId="urn:microsoft.com/office/officeart/2005/8/layout/vList2"/>
    <dgm:cxn modelId="{FEA2F11E-1524-43F0-BC02-B2FED3A70ECF}" type="presParOf" srcId="{CC8763B3-4621-4666-B669-3C5BA2A30DBE}" destId="{665ABA98-A966-42A3-B0B5-0B34ECAD4F36}" srcOrd="11" destOrd="0" presId="urn:microsoft.com/office/officeart/2005/8/layout/vList2"/>
    <dgm:cxn modelId="{D078C4C1-DC37-477C-8C5F-9DBF70716CE5}" type="presParOf" srcId="{CC8763B3-4621-4666-B669-3C5BA2A30DBE}" destId="{DB6B63AB-25B4-475D-9D6F-3E7E00EE20E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European Works Council</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dgm:spPr>
        <a:solidFill>
          <a:srgbClr val="FFFFFF"/>
        </a:solidFill>
      </dgm:spPr>
      <dgm:t>
        <a:bodyPr/>
        <a:lstStyle/>
        <a:p>
          <a:r>
            <a:rPr lang="en-MY" dirty="0">
              <a:solidFill>
                <a:schemeClr val="tx1"/>
              </a:solidFill>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ED25BC6-B2B6-4C56-9E5E-709FDEAF14BC}" type="pres">
      <dgm:prSet presAssocID="{986D19B3-115C-4C95-8B54-AC918484F572}" presName="parentText" presStyleLbl="node1" presStyleIdx="0" presStyleCnt="7">
        <dgm:presLayoutVars>
          <dgm:chMax val="0"/>
          <dgm:bulletEnabled val="1"/>
        </dgm:presLayoutVars>
      </dgm:prSet>
      <dgm:spPr>
        <a:xfrm>
          <a:off x="0" y="27588"/>
          <a:ext cx="7844408" cy="755819"/>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1" presStyleCnt="7" custLinFactNeighborY="-4517">
        <dgm:presLayoutVars>
          <dgm:chMax val="0"/>
          <dgm:bulletEnabled val="1"/>
        </dgm:presLayoutVars>
      </dgm:prSet>
      <dgm:spPr>
        <a:xfrm>
          <a:off x="0" y="871405"/>
          <a:ext cx="7844408" cy="755819"/>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2" presStyleCnt="7" custLinFactNeighborY="61058">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3"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4"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5" presStyleCnt="7">
        <dgm:presLayoutVars>
          <dgm:chMax val="0"/>
          <dgm:bulletEnabled val="1"/>
        </dgm:presLayoutVars>
      </dgm:prSet>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4"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878D2A4F-69D8-4469-8094-9323B891B40D}" srcId="{703D4D02-5513-427D-B6E9-B2E187EE0C3A}" destId="{02EA7D5A-835A-4B95-99A6-E26B0EE2F5CD}" srcOrd="3" destOrd="0" parTransId="{1D98130E-E8BE-499B-A002-252BCD90C2D8}" sibTransId="{B3119B38-2820-43F9-A374-93F9EEF0BB65}"/>
    <dgm:cxn modelId="{F8A87656-367D-4DE4-8180-9ACFF8B6BFA7}" srcId="{703D4D02-5513-427D-B6E9-B2E187EE0C3A}" destId="{17283D7D-CF02-4D75-8D84-1C28F1D88BBD}" srcOrd="5" destOrd="0" parTransId="{54B84F58-E3FE-41CF-B307-8373AD8D29E0}" sibTransId="{E79462D3-CE7F-4DF6-AB4E-E79052FAFAB0}"/>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1" destOrd="0" parTransId="{78ACCCBE-F63C-4894-A0A4-04E56025F2D7}" sibTransId="{5CBBB8CB-BA6E-4A6D-92A1-4A074684D6BC}"/>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0" destOrd="0" parTransId="{E335ABD0-B084-4ABB-B93C-C8D0EC4C5EC9}" sibTransId="{E87922E6-F91C-493D-AFED-A2C8B79D8390}"/>
    <dgm:cxn modelId="{8439ACDD-E0CE-4443-A55B-3A7625F1BE85}" srcId="{703D4D02-5513-427D-B6E9-B2E187EE0C3A}" destId="{54AA76A3-6F56-4C06-A33D-8BF49A89C2A1}" srcOrd="2" destOrd="0" parTransId="{707427D2-1F8E-4247-957C-EEBAFE1AABB5}" sibTransId="{5E9A3917-59D8-40FD-8325-491FF5AEFEC5}"/>
    <dgm:cxn modelId="{AEAAC0E6-EB86-4B83-BB8E-455BCEAA4728}" srcId="{703D4D02-5513-427D-B6E9-B2E187EE0C3A}" destId="{67BA4A0B-DCF0-45D3-ACA5-F993630E0D57}" srcOrd="6" destOrd="0" parTransId="{D1E88D50-EFBF-4E14-A5B6-FADAB2153E0A}" sibTransId="{2CEC9195-8819-4387-A65D-E1336FBBAF5F}"/>
    <dgm:cxn modelId="{054043EA-1F52-486A-A5D9-BE67391FC5C8}" type="presOf" srcId="{986D19B3-115C-4C95-8B54-AC918484F572}" destId="{EED25BC6-B2B6-4C56-9E5E-709FDEAF14BC}" srcOrd="0" destOrd="0" presId="urn:microsoft.com/office/officeart/2005/8/layout/vList2"/>
    <dgm:cxn modelId="{9EECBBFA-D7F3-437D-B59A-D9E7B47EE694}" type="presParOf" srcId="{CC8763B3-4621-4666-B669-3C5BA2A30DBE}" destId="{EED25BC6-B2B6-4C56-9E5E-709FDEAF14BC}" srcOrd="0" destOrd="0" presId="urn:microsoft.com/office/officeart/2005/8/layout/vList2"/>
    <dgm:cxn modelId="{C0462B07-2E74-442B-877C-A7AD736F04CD}" type="presParOf" srcId="{CC8763B3-4621-4666-B669-3C5BA2A30DBE}" destId="{0350F6B5-AD9A-436F-BF30-8D54348BFB68}" srcOrd="1" destOrd="0" presId="urn:microsoft.com/office/officeart/2005/8/layout/vList2"/>
    <dgm:cxn modelId="{BC863555-06F8-43A9-BFB5-6BAD36F7B75C}" type="presParOf" srcId="{CC8763B3-4621-4666-B669-3C5BA2A30DBE}" destId="{A25F5F28-D5FB-49AF-B664-F0A191DA0189}" srcOrd="2" destOrd="0" presId="urn:microsoft.com/office/officeart/2005/8/layout/vList2"/>
    <dgm:cxn modelId="{86A62F01-D56F-4F10-986D-533844AA60A4}" type="presParOf" srcId="{CC8763B3-4621-4666-B669-3C5BA2A30DBE}" destId="{E8230B7D-1D0B-441C-AF76-E089811C4D78}" srcOrd="3" destOrd="0" presId="urn:microsoft.com/office/officeart/2005/8/layout/vList2"/>
    <dgm:cxn modelId="{6B2EFFE0-4046-4F09-B454-F591F8790795}" type="presParOf" srcId="{CC8763B3-4621-4666-B669-3C5BA2A30DBE}" destId="{B2F358A6-2EFE-4558-94D7-B86EC5050C91}" srcOrd="4" destOrd="0" presId="urn:microsoft.com/office/officeart/2005/8/layout/vList2"/>
    <dgm:cxn modelId="{B1C136A0-6EE1-4F22-A63D-1227854EDBAC}" type="presParOf" srcId="{CC8763B3-4621-4666-B669-3C5BA2A30DBE}" destId="{D10E9AD5-6E9D-453C-BF76-07F1B701D45A}" srcOrd="5" destOrd="0" presId="urn:microsoft.com/office/officeart/2005/8/layout/vList2"/>
    <dgm:cxn modelId="{F1B3C979-E249-4E00-9C6C-1E196DFE298C}" type="presParOf" srcId="{CC8763B3-4621-4666-B669-3C5BA2A30DBE}" destId="{497F9AA1-FFAC-4DA9-ADCE-BEA500213538}" srcOrd="6" destOrd="0" presId="urn:microsoft.com/office/officeart/2005/8/layout/vList2"/>
    <dgm:cxn modelId="{6A39785C-325F-4B5C-9484-8CE2E5D703A6}" type="presParOf" srcId="{CC8763B3-4621-4666-B669-3C5BA2A30DBE}" destId="{AC70E7E6-C455-4DD2-83B9-933132CC09E2}" srcOrd="7" destOrd="0" presId="urn:microsoft.com/office/officeart/2005/8/layout/vList2"/>
    <dgm:cxn modelId="{2662A57C-E0A3-426E-AB96-9B326DC9114E}" type="presParOf" srcId="{CC8763B3-4621-4666-B669-3C5BA2A30DBE}" destId="{81D888BF-FE6B-41D8-A9DE-B954F6FDC611}" srcOrd="8" destOrd="0" presId="urn:microsoft.com/office/officeart/2005/8/layout/vList2"/>
    <dgm:cxn modelId="{CDA7F46E-6E51-4331-AD25-1E1CC6C341C3}" type="presParOf" srcId="{CC8763B3-4621-4666-B669-3C5BA2A30DBE}" destId="{BBFB8CDC-1606-457A-8609-9C595D3C56F0}" srcOrd="9" destOrd="0" presId="urn:microsoft.com/office/officeart/2005/8/layout/vList2"/>
    <dgm:cxn modelId="{5D22E2BB-746A-4BCD-BD75-EFE6BACD533A}" type="presParOf" srcId="{CC8763B3-4621-4666-B669-3C5BA2A30DBE}" destId="{1C713792-58F1-420A-8023-A3F95E635B0E}" srcOrd="10" destOrd="0" presId="urn:microsoft.com/office/officeart/2005/8/layout/vList2"/>
    <dgm:cxn modelId="{FEA2F11E-1524-43F0-BC02-B2FED3A70ECF}" type="presParOf" srcId="{CC8763B3-4621-4666-B669-3C5BA2A30DBE}" destId="{665ABA98-A966-42A3-B0B5-0B34ECAD4F36}" srcOrd="11" destOrd="0" presId="urn:microsoft.com/office/officeart/2005/8/layout/vList2"/>
    <dgm:cxn modelId="{D078C4C1-DC37-477C-8C5F-9DBF70716CE5}" type="presParOf" srcId="{CC8763B3-4621-4666-B669-3C5BA2A30DBE}" destId="{DB6B63AB-25B4-475D-9D6F-3E7E00EE20E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54AA76A3-6F56-4C06-A33D-8BF49A89C2A1}">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European Works Council</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dgm:spPr>
        <a:solidFill>
          <a:srgbClr val="FFFFFF"/>
        </a:solidFill>
      </dgm:spPr>
      <dgm:t>
        <a:bodyPr/>
        <a:lstStyle/>
        <a:p>
          <a:r>
            <a:rPr lang="en-MY" dirty="0">
              <a:solidFill>
                <a:schemeClr val="tx1"/>
              </a:solidFill>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ED25BC6-B2B6-4C56-9E5E-709FDEAF14BC}" type="pres">
      <dgm:prSet presAssocID="{986D19B3-115C-4C95-8B54-AC918484F572}" presName="parentText" presStyleLbl="node1" presStyleIdx="0" presStyleCnt="7" custLinFactNeighborY="-61058">
        <dgm:presLayoutVars>
          <dgm:chMax val="0"/>
          <dgm:bulletEnabled val="1"/>
        </dgm:presLayoutVars>
      </dgm:prSet>
      <dgm:spPr>
        <a:xfrm>
          <a:off x="0" y="27588"/>
          <a:ext cx="7844408" cy="755819"/>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1" presStyleCnt="7" custLinFactNeighborY="-4517">
        <dgm:presLayoutVars>
          <dgm:chMax val="0"/>
          <dgm:bulletEnabled val="1"/>
        </dgm:presLayoutVars>
      </dgm:prSet>
      <dgm:spPr>
        <a:xfrm>
          <a:off x="0" y="888955"/>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2" presStyleCnt="7" custLinFactNeighborY="61058">
        <dgm:presLayoutVars>
          <dgm:chMax val="0"/>
          <dgm:bulletEnabled val="1"/>
        </dgm:presLayoutVars>
      </dgm:prSet>
      <dgm:spPr>
        <a:xfrm>
          <a:off x="0" y="1790349"/>
          <a:ext cx="7844408" cy="748800"/>
        </a:xfrm>
        <a:prstGeom prst="roundRect">
          <a:avLst/>
        </a:prstGeom>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3"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4"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5" presStyleCnt="7">
        <dgm:presLayoutVars>
          <dgm:chMax val="0"/>
          <dgm:bulletEnabled val="1"/>
        </dgm:presLayoutVars>
      </dgm:prSet>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4"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878D2A4F-69D8-4469-8094-9323B891B40D}" srcId="{703D4D02-5513-427D-B6E9-B2E187EE0C3A}" destId="{02EA7D5A-835A-4B95-99A6-E26B0EE2F5CD}" srcOrd="3" destOrd="0" parTransId="{1D98130E-E8BE-499B-A002-252BCD90C2D8}" sibTransId="{B3119B38-2820-43F9-A374-93F9EEF0BB65}"/>
    <dgm:cxn modelId="{F8A87656-367D-4DE4-8180-9ACFF8B6BFA7}" srcId="{703D4D02-5513-427D-B6E9-B2E187EE0C3A}" destId="{17283D7D-CF02-4D75-8D84-1C28F1D88BBD}" srcOrd="5" destOrd="0" parTransId="{54B84F58-E3FE-41CF-B307-8373AD8D29E0}" sibTransId="{E79462D3-CE7F-4DF6-AB4E-E79052FAFAB0}"/>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1" destOrd="0" parTransId="{78ACCCBE-F63C-4894-A0A4-04E56025F2D7}" sibTransId="{5CBBB8CB-BA6E-4A6D-92A1-4A074684D6BC}"/>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0" destOrd="0" parTransId="{E335ABD0-B084-4ABB-B93C-C8D0EC4C5EC9}" sibTransId="{E87922E6-F91C-493D-AFED-A2C8B79D8390}"/>
    <dgm:cxn modelId="{8439ACDD-E0CE-4443-A55B-3A7625F1BE85}" srcId="{703D4D02-5513-427D-B6E9-B2E187EE0C3A}" destId="{54AA76A3-6F56-4C06-A33D-8BF49A89C2A1}" srcOrd="2" destOrd="0" parTransId="{707427D2-1F8E-4247-957C-EEBAFE1AABB5}" sibTransId="{5E9A3917-59D8-40FD-8325-491FF5AEFEC5}"/>
    <dgm:cxn modelId="{AEAAC0E6-EB86-4B83-BB8E-455BCEAA4728}" srcId="{703D4D02-5513-427D-B6E9-B2E187EE0C3A}" destId="{67BA4A0B-DCF0-45D3-ACA5-F993630E0D57}" srcOrd="6" destOrd="0" parTransId="{D1E88D50-EFBF-4E14-A5B6-FADAB2153E0A}" sibTransId="{2CEC9195-8819-4387-A65D-E1336FBBAF5F}"/>
    <dgm:cxn modelId="{054043EA-1F52-486A-A5D9-BE67391FC5C8}" type="presOf" srcId="{986D19B3-115C-4C95-8B54-AC918484F572}" destId="{EED25BC6-B2B6-4C56-9E5E-709FDEAF14BC}" srcOrd="0" destOrd="0" presId="urn:microsoft.com/office/officeart/2005/8/layout/vList2"/>
    <dgm:cxn modelId="{9EECBBFA-D7F3-437D-B59A-D9E7B47EE694}" type="presParOf" srcId="{CC8763B3-4621-4666-B669-3C5BA2A30DBE}" destId="{EED25BC6-B2B6-4C56-9E5E-709FDEAF14BC}" srcOrd="0" destOrd="0" presId="urn:microsoft.com/office/officeart/2005/8/layout/vList2"/>
    <dgm:cxn modelId="{C0462B07-2E74-442B-877C-A7AD736F04CD}" type="presParOf" srcId="{CC8763B3-4621-4666-B669-3C5BA2A30DBE}" destId="{0350F6B5-AD9A-436F-BF30-8D54348BFB68}" srcOrd="1" destOrd="0" presId="urn:microsoft.com/office/officeart/2005/8/layout/vList2"/>
    <dgm:cxn modelId="{BC863555-06F8-43A9-BFB5-6BAD36F7B75C}" type="presParOf" srcId="{CC8763B3-4621-4666-B669-3C5BA2A30DBE}" destId="{A25F5F28-D5FB-49AF-B664-F0A191DA0189}" srcOrd="2" destOrd="0" presId="urn:microsoft.com/office/officeart/2005/8/layout/vList2"/>
    <dgm:cxn modelId="{86A62F01-D56F-4F10-986D-533844AA60A4}" type="presParOf" srcId="{CC8763B3-4621-4666-B669-3C5BA2A30DBE}" destId="{E8230B7D-1D0B-441C-AF76-E089811C4D78}" srcOrd="3" destOrd="0" presId="urn:microsoft.com/office/officeart/2005/8/layout/vList2"/>
    <dgm:cxn modelId="{6B2EFFE0-4046-4F09-B454-F591F8790795}" type="presParOf" srcId="{CC8763B3-4621-4666-B669-3C5BA2A30DBE}" destId="{B2F358A6-2EFE-4558-94D7-B86EC5050C91}" srcOrd="4" destOrd="0" presId="urn:microsoft.com/office/officeart/2005/8/layout/vList2"/>
    <dgm:cxn modelId="{B1C136A0-6EE1-4F22-A63D-1227854EDBAC}" type="presParOf" srcId="{CC8763B3-4621-4666-B669-3C5BA2A30DBE}" destId="{D10E9AD5-6E9D-453C-BF76-07F1B701D45A}" srcOrd="5" destOrd="0" presId="urn:microsoft.com/office/officeart/2005/8/layout/vList2"/>
    <dgm:cxn modelId="{F1B3C979-E249-4E00-9C6C-1E196DFE298C}" type="presParOf" srcId="{CC8763B3-4621-4666-B669-3C5BA2A30DBE}" destId="{497F9AA1-FFAC-4DA9-ADCE-BEA500213538}" srcOrd="6" destOrd="0" presId="urn:microsoft.com/office/officeart/2005/8/layout/vList2"/>
    <dgm:cxn modelId="{6A39785C-325F-4B5C-9484-8CE2E5D703A6}" type="presParOf" srcId="{CC8763B3-4621-4666-B669-3C5BA2A30DBE}" destId="{AC70E7E6-C455-4DD2-83B9-933132CC09E2}" srcOrd="7" destOrd="0" presId="urn:microsoft.com/office/officeart/2005/8/layout/vList2"/>
    <dgm:cxn modelId="{2662A57C-E0A3-426E-AB96-9B326DC9114E}" type="presParOf" srcId="{CC8763B3-4621-4666-B669-3C5BA2A30DBE}" destId="{81D888BF-FE6B-41D8-A9DE-B954F6FDC611}" srcOrd="8" destOrd="0" presId="urn:microsoft.com/office/officeart/2005/8/layout/vList2"/>
    <dgm:cxn modelId="{CDA7F46E-6E51-4331-AD25-1E1CC6C341C3}" type="presParOf" srcId="{CC8763B3-4621-4666-B669-3C5BA2A30DBE}" destId="{BBFB8CDC-1606-457A-8609-9C595D3C56F0}" srcOrd="9" destOrd="0" presId="urn:microsoft.com/office/officeart/2005/8/layout/vList2"/>
    <dgm:cxn modelId="{5D22E2BB-746A-4BCD-BD75-EFE6BACD533A}" type="presParOf" srcId="{CC8763B3-4621-4666-B669-3C5BA2A30DBE}" destId="{1C713792-58F1-420A-8023-A3F95E635B0E}" srcOrd="10" destOrd="0" presId="urn:microsoft.com/office/officeart/2005/8/layout/vList2"/>
    <dgm:cxn modelId="{FEA2F11E-1524-43F0-BC02-B2FED3A70ECF}" type="presParOf" srcId="{CC8763B3-4621-4666-B669-3C5BA2A30DBE}" destId="{665ABA98-A966-42A3-B0B5-0B34ECAD4F36}" srcOrd="11" destOrd="0" presId="urn:microsoft.com/office/officeart/2005/8/layout/vList2"/>
    <dgm:cxn modelId="{D078C4C1-DC37-477C-8C5F-9DBF70716CE5}" type="presParOf" srcId="{CC8763B3-4621-4666-B669-3C5BA2A30DBE}" destId="{DB6B63AB-25B4-475D-9D6F-3E7E00EE20E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25BC6-B2B6-4C56-9E5E-709FDEAF14BC}">
      <dsp:nvSpPr>
        <dsp:cNvPr id="0" name=""/>
        <dsp:cNvSpPr/>
      </dsp:nvSpPr>
      <dsp:spPr>
        <a:xfrm>
          <a:off x="0" y="27588"/>
          <a:ext cx="7844408" cy="75581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rPr>
            <a:t>Employee Engagement</a:t>
          </a:r>
        </a:p>
      </dsp:txBody>
      <dsp:txXfrm>
        <a:off x="36896" y="64484"/>
        <a:ext cx="7770616" cy="682027"/>
      </dsp:txXfrm>
    </dsp:sp>
    <dsp:sp modelId="{A25F5F28-D5FB-49AF-B664-F0A191DA0189}">
      <dsp:nvSpPr>
        <dsp:cNvPr id="0" name=""/>
        <dsp:cNvSpPr/>
      </dsp:nvSpPr>
      <dsp:spPr>
        <a:xfrm>
          <a:off x="0" y="871405"/>
          <a:ext cx="7844408" cy="75581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Employee Survey</a:t>
          </a:r>
        </a:p>
      </dsp:txBody>
      <dsp:txXfrm>
        <a:off x="36896" y="908301"/>
        <a:ext cx="7770616" cy="682027"/>
      </dsp:txXfrm>
    </dsp:sp>
    <dsp:sp modelId="{B2F358A6-2EFE-4558-94D7-B86EC5050C91}">
      <dsp:nvSpPr>
        <dsp:cNvPr id="0" name=""/>
        <dsp:cNvSpPr/>
      </dsp:nvSpPr>
      <dsp:spPr>
        <a:xfrm>
          <a:off x="0" y="1723548"/>
          <a:ext cx="7844408" cy="75581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European Works Council</a:t>
          </a:r>
        </a:p>
      </dsp:txBody>
      <dsp:txXfrm>
        <a:off x="36896" y="1760444"/>
        <a:ext cx="7770616" cy="682027"/>
      </dsp:txXfrm>
    </dsp:sp>
    <dsp:sp modelId="{497F9AA1-FFAC-4DA9-ADCE-BEA500213538}">
      <dsp:nvSpPr>
        <dsp:cNvPr id="0" name=""/>
        <dsp:cNvSpPr/>
      </dsp:nvSpPr>
      <dsp:spPr>
        <a:xfrm>
          <a:off x="0" y="2571528"/>
          <a:ext cx="7844408" cy="75581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ILO Standards</a:t>
          </a:r>
        </a:p>
      </dsp:txBody>
      <dsp:txXfrm>
        <a:off x="36896" y="2608424"/>
        <a:ext cx="7770616" cy="682027"/>
      </dsp:txXfrm>
    </dsp:sp>
    <dsp:sp modelId="{81D888BF-FE6B-41D8-A9DE-B954F6FDC611}">
      <dsp:nvSpPr>
        <dsp:cNvPr id="0" name=""/>
        <dsp:cNvSpPr/>
      </dsp:nvSpPr>
      <dsp:spPr>
        <a:xfrm>
          <a:off x="0" y="3419508"/>
          <a:ext cx="7844408" cy="75581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OECD </a:t>
          </a:r>
        </a:p>
      </dsp:txBody>
      <dsp:txXfrm>
        <a:off x="36896" y="3456404"/>
        <a:ext cx="7770616" cy="682027"/>
      </dsp:txXfrm>
    </dsp:sp>
    <dsp:sp modelId="{1C713792-58F1-420A-8023-A3F95E635B0E}">
      <dsp:nvSpPr>
        <dsp:cNvPr id="0" name=""/>
        <dsp:cNvSpPr/>
      </dsp:nvSpPr>
      <dsp:spPr>
        <a:xfrm>
          <a:off x="0" y="4267488"/>
          <a:ext cx="7844408" cy="75581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United Nations</a:t>
          </a:r>
        </a:p>
      </dsp:txBody>
      <dsp:txXfrm>
        <a:off x="36896" y="4304384"/>
        <a:ext cx="7770616" cy="682027"/>
      </dsp:txXfrm>
    </dsp:sp>
    <dsp:sp modelId="{DB6B63AB-25B4-475D-9D6F-3E7E00EE20E8}">
      <dsp:nvSpPr>
        <dsp:cNvPr id="0" name=""/>
        <dsp:cNvSpPr/>
      </dsp:nvSpPr>
      <dsp:spPr>
        <a:xfrm>
          <a:off x="0" y="5115468"/>
          <a:ext cx="7844408" cy="75581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HR Technology</a:t>
          </a:r>
        </a:p>
      </dsp:txBody>
      <dsp:txXfrm>
        <a:off x="36896" y="5152364"/>
        <a:ext cx="7770616" cy="6820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25BC6-B2B6-4C56-9E5E-709FDEAF14BC}">
      <dsp:nvSpPr>
        <dsp:cNvPr id="0" name=""/>
        <dsp:cNvSpPr/>
      </dsp:nvSpPr>
      <dsp:spPr>
        <a:xfrm>
          <a:off x="0" y="521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Employee Engagement</a:t>
          </a:r>
        </a:p>
      </dsp:txBody>
      <dsp:txXfrm>
        <a:off x="36553" y="88711"/>
        <a:ext cx="7771302" cy="675694"/>
      </dsp:txXfrm>
    </dsp:sp>
    <dsp:sp modelId="{A25F5F28-D5FB-49AF-B664-F0A191DA0189}">
      <dsp:nvSpPr>
        <dsp:cNvPr id="0" name=""/>
        <dsp:cNvSpPr/>
      </dsp:nvSpPr>
      <dsp:spPr>
        <a:xfrm>
          <a:off x="0" y="888955"/>
          <a:ext cx="7844408" cy="748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Employee Survey</a:t>
          </a:r>
        </a:p>
      </dsp:txBody>
      <dsp:txXfrm>
        <a:off x="36553" y="925508"/>
        <a:ext cx="7771302" cy="675694"/>
      </dsp:txXfrm>
    </dsp:sp>
    <dsp:sp modelId="{B2F358A6-2EFE-4558-94D7-B86EC5050C91}">
      <dsp:nvSpPr>
        <dsp:cNvPr id="0" name=""/>
        <dsp:cNvSpPr/>
      </dsp:nvSpPr>
      <dsp:spPr>
        <a:xfrm>
          <a:off x="0" y="1790349"/>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European Works Council</a:t>
          </a:r>
        </a:p>
      </dsp:txBody>
      <dsp:txXfrm>
        <a:off x="36553" y="1826902"/>
        <a:ext cx="7771302" cy="675694"/>
      </dsp:txXfrm>
    </dsp:sp>
    <dsp:sp modelId="{497F9AA1-FFAC-4DA9-ADCE-BEA500213538}">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ILO Standards</a:t>
          </a:r>
        </a:p>
      </dsp:txBody>
      <dsp:txXfrm>
        <a:off x="36553" y="2611591"/>
        <a:ext cx="7771302" cy="675694"/>
      </dsp:txXfrm>
    </dsp:sp>
    <dsp:sp modelId="{81D888BF-FE6B-41D8-A9DE-B954F6FDC611}">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OECD </a:t>
          </a:r>
        </a:p>
      </dsp:txBody>
      <dsp:txXfrm>
        <a:off x="36553" y="3452551"/>
        <a:ext cx="7771302" cy="675694"/>
      </dsp:txXfrm>
    </dsp:sp>
    <dsp:sp modelId="{1C713792-58F1-420A-8023-A3F95E635B0E}">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United Nations</a:t>
          </a:r>
        </a:p>
      </dsp:txBody>
      <dsp:txXfrm>
        <a:off x="36553" y="4293511"/>
        <a:ext cx="7771302" cy="675694"/>
      </dsp:txXfrm>
    </dsp:sp>
    <dsp:sp modelId="{DB6B63AB-25B4-475D-9D6F-3E7E00EE20E8}">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HR Technology</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25BC6-B2B6-4C56-9E5E-709FDEAF14BC}">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Employee Engagement</a:t>
          </a:r>
        </a:p>
      </dsp:txBody>
      <dsp:txXfrm>
        <a:off x="36553" y="36553"/>
        <a:ext cx="7771302" cy="675694"/>
      </dsp:txXfrm>
    </dsp:sp>
    <dsp:sp modelId="{A25F5F28-D5FB-49AF-B664-F0A191DA0189}">
      <dsp:nvSpPr>
        <dsp:cNvPr id="0" name=""/>
        <dsp:cNvSpPr/>
      </dsp:nvSpPr>
      <dsp:spPr>
        <a:xfrm>
          <a:off x="0" y="888955"/>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Employee Survey</a:t>
          </a:r>
        </a:p>
      </dsp:txBody>
      <dsp:txXfrm>
        <a:off x="36553" y="925508"/>
        <a:ext cx="7771302" cy="675694"/>
      </dsp:txXfrm>
    </dsp:sp>
    <dsp:sp modelId="{B2F358A6-2EFE-4558-94D7-B86EC5050C91}">
      <dsp:nvSpPr>
        <dsp:cNvPr id="0" name=""/>
        <dsp:cNvSpPr/>
      </dsp:nvSpPr>
      <dsp:spPr>
        <a:xfrm>
          <a:off x="0" y="1790349"/>
          <a:ext cx="7844408" cy="748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European Works Council</a:t>
          </a:r>
        </a:p>
      </dsp:txBody>
      <dsp:txXfrm>
        <a:off x="36553" y="1826902"/>
        <a:ext cx="7771302" cy="675694"/>
      </dsp:txXfrm>
    </dsp:sp>
    <dsp:sp modelId="{497F9AA1-FFAC-4DA9-ADCE-BEA500213538}">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ILO Standards</a:t>
          </a:r>
        </a:p>
      </dsp:txBody>
      <dsp:txXfrm>
        <a:off x="36553" y="2611591"/>
        <a:ext cx="7771302" cy="675694"/>
      </dsp:txXfrm>
    </dsp:sp>
    <dsp:sp modelId="{81D888BF-FE6B-41D8-A9DE-B954F6FDC611}">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OECD </a:t>
          </a:r>
        </a:p>
      </dsp:txBody>
      <dsp:txXfrm>
        <a:off x="36553" y="3452551"/>
        <a:ext cx="7771302" cy="675694"/>
      </dsp:txXfrm>
    </dsp:sp>
    <dsp:sp modelId="{1C713792-58F1-420A-8023-A3F95E635B0E}">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United Nations</a:t>
          </a:r>
        </a:p>
      </dsp:txBody>
      <dsp:txXfrm>
        <a:off x="36553" y="4293511"/>
        <a:ext cx="7771302" cy="675694"/>
      </dsp:txXfrm>
    </dsp:sp>
    <dsp:sp modelId="{DB6B63AB-25B4-475D-9D6F-3E7E00EE20E8}">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HR Technology</a:t>
          </a:r>
        </a:p>
      </dsp:txBody>
      <dsp:txXfrm>
        <a:off x="36553" y="5134471"/>
        <a:ext cx="7771302"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a:t>
            </a:fld>
            <a:endParaRPr lang="en-MY" altLang="en-US"/>
          </a:p>
        </p:txBody>
      </p:sp>
    </p:spTree>
    <p:extLst>
      <p:ext uri="{BB962C8B-B14F-4D97-AF65-F5344CB8AC3E}">
        <p14:creationId xmlns:p14="http://schemas.microsoft.com/office/powerpoint/2010/main" val="1297976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2792364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1338196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309EE-B5F0-41ED-BA51-4239371BE26D}"/>
              </a:ext>
            </a:extLst>
          </p:cNvPr>
          <p:cNvSpPr>
            <a:spLocks noGrp="1"/>
          </p:cNvSpPr>
          <p:nvPr>
            <p:ph type="title"/>
          </p:nvPr>
        </p:nvSpPr>
        <p:spPr/>
        <p:txBody>
          <a:bodyPr/>
          <a:lstStyle/>
          <a:p>
            <a:pPr algn="ctr"/>
            <a:r>
              <a:rPr lang="en-MY" dirty="0"/>
              <a:t>HAPPY NEW YEAR 2021</a:t>
            </a:r>
          </a:p>
        </p:txBody>
      </p:sp>
      <p:pic>
        <p:nvPicPr>
          <p:cNvPr id="5" name="Picture 4">
            <a:extLst>
              <a:ext uri="{FF2B5EF4-FFF2-40B4-BE49-F238E27FC236}">
                <a16:creationId xmlns:a16="http://schemas.microsoft.com/office/drawing/2014/main" id="{0C727226-E677-49AB-8641-AFBDEEDB80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1772816"/>
            <a:ext cx="4562450" cy="4562450"/>
          </a:xfrm>
          <a:prstGeom prst="rect">
            <a:avLst/>
          </a:prstGeom>
        </p:spPr>
      </p:pic>
    </p:spTree>
    <p:extLst>
      <p:ext uri="{BB962C8B-B14F-4D97-AF65-F5344CB8AC3E}">
        <p14:creationId xmlns:p14="http://schemas.microsoft.com/office/powerpoint/2010/main" val="376034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05149116"/>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180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056B-1A7D-485D-8534-A3876FF44DE2}"/>
              </a:ext>
            </a:extLst>
          </p:cNvPr>
          <p:cNvSpPr>
            <a:spLocks noGrp="1"/>
          </p:cNvSpPr>
          <p:nvPr>
            <p:ph type="title"/>
          </p:nvPr>
        </p:nvSpPr>
        <p:spPr/>
        <p:txBody>
          <a:bodyPr/>
          <a:lstStyle/>
          <a:p>
            <a:r>
              <a:rPr lang="en-MY" dirty="0"/>
              <a:t>Employee Engagement</a:t>
            </a:r>
          </a:p>
        </p:txBody>
      </p:sp>
      <p:pic>
        <p:nvPicPr>
          <p:cNvPr id="5" name="Picture 4">
            <a:extLst>
              <a:ext uri="{FF2B5EF4-FFF2-40B4-BE49-F238E27FC236}">
                <a16:creationId xmlns:a16="http://schemas.microsoft.com/office/drawing/2014/main" id="{17D7E278-D84F-4BF8-AC63-CB382758611B}"/>
              </a:ext>
            </a:extLst>
          </p:cNvPr>
          <p:cNvPicPr>
            <a:picLocks noChangeAspect="1"/>
          </p:cNvPicPr>
          <p:nvPr/>
        </p:nvPicPr>
        <p:blipFill>
          <a:blip r:embed="rId2"/>
          <a:stretch>
            <a:fillRect/>
          </a:stretch>
        </p:blipFill>
        <p:spPr>
          <a:xfrm>
            <a:off x="1771650" y="1988840"/>
            <a:ext cx="5600700" cy="3886200"/>
          </a:xfrm>
          <a:prstGeom prst="rect">
            <a:avLst/>
          </a:prstGeom>
        </p:spPr>
      </p:pic>
    </p:spTree>
    <p:extLst>
      <p:ext uri="{BB962C8B-B14F-4D97-AF65-F5344CB8AC3E}">
        <p14:creationId xmlns:p14="http://schemas.microsoft.com/office/powerpoint/2010/main" val="2602582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1860164"/>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2869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43043375"/>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0668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3984</TotalTime>
  <Words>1487</Words>
  <Application>Microsoft Office PowerPoint</Application>
  <PresentationFormat>On-screen Show (4:3)</PresentationFormat>
  <Paragraphs>114</Paragraphs>
  <Slides>31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Times New Roman</vt:lpstr>
      <vt:lpstr>Wingdings</vt:lpstr>
      <vt:lpstr>Office Theme</vt:lpstr>
      <vt:lpstr>GLOBAL TALENT MANAGEMENT - VI</vt:lpstr>
      <vt:lpstr>HAPPY NEW YEAR 2021</vt:lpstr>
      <vt:lpstr>PowerPoint Presentation</vt:lpstr>
      <vt:lpstr>Employee Engagement</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PowerPoint Presentation</vt:lpstr>
      <vt:lpstr>Employee Survey</vt:lpstr>
      <vt:lpstr>Employee Survey</vt:lpstr>
      <vt:lpstr>1. Preparation</vt:lpstr>
      <vt:lpstr>Steps in Preparation</vt:lpstr>
      <vt:lpstr>2. Communication</vt:lpstr>
      <vt:lpstr>3. Implementation</vt:lpstr>
      <vt:lpstr>4. Analysis</vt:lpstr>
      <vt:lpstr>5. Action Planning</vt:lpstr>
      <vt:lpstr>PowerPoint Presentation</vt:lpstr>
      <vt:lpstr>European Works Councils (EWCs)</vt:lpstr>
      <vt:lpstr>Purpose of EWC</vt:lpstr>
      <vt:lpstr>European Works Councils (EWCs)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113</cp:revision>
  <cp:lastPrinted>1601-01-01T00:00:00Z</cp:lastPrinted>
  <dcterms:created xsi:type="dcterms:W3CDTF">2020-07-09T15:12:46Z</dcterms:created>
  <dcterms:modified xsi:type="dcterms:W3CDTF">2021-01-03T17:01:59Z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