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3"/>
  </p:notesMasterIdLst>
  <p:handoutMasterIdLst>
    <p:handoutMasterId r:id="rId34"/>
  </p:handoutMasterIdLst>
  <p:sldIdLst>
    <p:sldId id="256" r:id="rId2"/>
    <p:sldId id="400" r:id="rId3"/>
    <p:sldId id="395" r:id="rId4"/>
    <p:sldId id="401" r:id="rId5"/>
    <p:sldId id="402" r:id="rId6"/>
    <p:sldId id="403" r:id="rId7"/>
    <p:sldId id="404" r:id="rId8"/>
    <p:sldId id="405" r:id="rId9"/>
    <p:sldId id="406" r:id="rId10"/>
    <p:sldId id="407" r:id="rId11"/>
    <p:sldId id="408" r:id="rId12"/>
    <p:sldId id="409" r:id="rId13"/>
    <p:sldId id="410" r:id="rId14"/>
    <p:sldId id="411" r:id="rId15"/>
    <p:sldId id="412" r:id="rId16"/>
    <p:sldId id="413" r:id="rId17"/>
    <p:sldId id="414" r:id="rId18"/>
    <p:sldId id="415" r:id="rId19"/>
    <p:sldId id="416" r:id="rId20"/>
    <p:sldId id="417" r:id="rId21"/>
    <p:sldId id="418" r:id="rId22"/>
    <p:sldId id="419" r:id="rId23"/>
    <p:sldId id="420" r:id="rId24"/>
    <p:sldId id="421" r:id="rId25"/>
    <p:sldId id="422" r:id="rId26"/>
    <p:sldId id="423" r:id="rId27"/>
    <p:sldId id="424" r:id="rId28"/>
    <p:sldId id="425" r:id="rId29"/>
    <p:sldId id="426" r:id="rId30"/>
    <p:sldId id="427" r:id="rId31"/>
    <p:sldId id="340" r:id="rId3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97430DE9-FE9F-45DF-8A65-5330D075569E}"/>
              </a:ext>
            </a:extLst>
          </p:cNvPr>
          <p:cNvSpPr/>
          <p:nvPr userDrawn="1"/>
        </p:nvSpPr>
        <p:spPr>
          <a:xfrm>
            <a:off x="7953636" y="5669693"/>
            <a:ext cx="961764" cy="890129"/>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DDE73F89-C35D-4CA6-81D7-72D3EA7C2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1797" y="980728"/>
            <a:ext cx="1155606" cy="1143000"/>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err="1"/>
              <a:t>Factos</a:t>
            </a:r>
            <a:r>
              <a:rPr lang="en-MY" dirty="0"/>
              <a:t>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Employee Data Privacy and Protection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0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000" dirty="0"/>
          </a:p>
          <a:p>
            <a:pPr marL="0" indent="0">
              <a:buNone/>
            </a:pPr>
            <a:r>
              <a:rPr lang="en-MY" sz="20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p>
        </p:txBody>
      </p:sp>
    </p:spTree>
    <p:extLst>
      <p:ext uri="{BB962C8B-B14F-4D97-AF65-F5344CB8AC3E}">
        <p14:creationId xmlns:p14="http://schemas.microsoft.com/office/powerpoint/2010/main" val="345223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val="734066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val="1741130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val="1932130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3. Manage data subject requests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val="3128885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4. Track employee consent</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val="1048817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5. Simplify data deletion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val="201701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val="4192408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7. Keep employees informed</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a:xfrm>
            <a:off x="914400" y="1600200"/>
            <a:ext cx="7772400" cy="4853136"/>
          </a:xfrm>
        </p:spPr>
        <p:txBody>
          <a:bodyPr/>
          <a:lstStyle/>
          <a:p>
            <a:pPr marL="0" indent="0">
              <a:buNone/>
            </a:pPr>
            <a:r>
              <a:rPr lang="en-MY"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val="3618069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4414</TotalTime>
  <Words>2348</Words>
  <Application>Microsoft Office PowerPoint</Application>
  <PresentationFormat>On-screen Show (4:3)</PresentationFormat>
  <Paragraphs>124</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Times New Roman</vt:lpstr>
      <vt:lpstr>Wingdings</vt:lpstr>
      <vt:lpstr>Office Theme</vt:lpstr>
      <vt:lpstr>GLOBAL TALENT MANAGEMENT - V</vt:lpstr>
      <vt:lpstr>Human Resource Information System (HRIS)</vt:lpstr>
      <vt:lpstr>HR Transformation through Information Technology (IT)</vt:lpstr>
      <vt:lpstr>Benefits of HRIS</vt:lpstr>
      <vt:lpstr>Factos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108</cp:revision>
  <cp:lastPrinted>1601-01-01T00:00:00Z</cp:lastPrinted>
  <dcterms:created xsi:type="dcterms:W3CDTF">2020-07-09T15:12:46Z</dcterms:created>
  <dcterms:modified xsi:type="dcterms:W3CDTF">2021-04-10T12:22:17Z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