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8" r:id="rId2"/>
    <p:sldId id="266" r:id="rId3"/>
    <p:sldId id="317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319" r:id="rId18"/>
    <p:sldId id="320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321" r:id="rId28"/>
    <p:sldId id="322" r:id="rId29"/>
    <p:sldId id="323" r:id="rId30"/>
    <p:sldId id="324" r:id="rId31"/>
    <p:sldId id="325" r:id="rId32"/>
    <p:sldId id="326" r:id="rId33"/>
    <p:sldId id="327" r:id="rId34"/>
    <p:sldId id="328" r:id="rId35"/>
    <p:sldId id="329" r:id="rId36"/>
    <p:sldId id="330" r:id="rId37"/>
    <p:sldId id="331" r:id="rId38"/>
    <p:sldId id="332" r:id="rId39"/>
    <p:sldId id="335" r:id="rId40"/>
    <p:sldId id="334" r:id="rId41"/>
    <p:sldId id="333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3542-F747-421E-9DA4-EAB9743A4096}" type="datetimeFigureOut">
              <a:rPr lang="en-IN" smtClean="0"/>
              <a:t>24-02-2023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CD3CA-3E1E-4012-A6D9-36C85738A9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0673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3542-F747-421E-9DA4-EAB9743A4096}" type="datetimeFigureOut">
              <a:rPr lang="en-IN" smtClean="0"/>
              <a:t>24-02-2023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CD3CA-3E1E-4012-A6D9-36C85738A9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9581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3542-F747-421E-9DA4-EAB9743A4096}" type="datetimeFigureOut">
              <a:rPr lang="en-IN" smtClean="0"/>
              <a:t>24-02-2023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CD3CA-3E1E-4012-A6D9-36C85738A9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7003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3542-F747-421E-9DA4-EAB9743A4096}" type="datetimeFigureOut">
              <a:rPr lang="en-IN" smtClean="0"/>
              <a:t>24-02-2023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CD3CA-3E1E-4012-A6D9-36C85738A9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7413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3542-F747-421E-9DA4-EAB9743A4096}" type="datetimeFigureOut">
              <a:rPr lang="en-IN" smtClean="0"/>
              <a:t>24-02-2023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CD3CA-3E1E-4012-A6D9-36C85738A9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7228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3542-F747-421E-9DA4-EAB9743A4096}" type="datetimeFigureOut">
              <a:rPr lang="en-IN" smtClean="0"/>
              <a:t>24-02-2023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CD3CA-3E1E-4012-A6D9-36C85738A9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0766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3542-F747-421E-9DA4-EAB9743A4096}" type="datetimeFigureOut">
              <a:rPr lang="en-IN" smtClean="0"/>
              <a:t>24-02-2023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CD3CA-3E1E-4012-A6D9-36C85738A9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9221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3542-F747-421E-9DA4-EAB9743A4096}" type="datetimeFigureOut">
              <a:rPr lang="en-IN" smtClean="0"/>
              <a:t>24-02-2023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CD3CA-3E1E-4012-A6D9-36C85738A9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7477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3542-F747-421E-9DA4-EAB9743A4096}" type="datetimeFigureOut">
              <a:rPr lang="en-IN" smtClean="0"/>
              <a:t>24-02-2023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CD3CA-3E1E-4012-A6D9-36C85738A9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9124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3542-F747-421E-9DA4-EAB9743A4096}" type="datetimeFigureOut">
              <a:rPr lang="en-IN" smtClean="0"/>
              <a:t>24-02-2023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CD3CA-3E1E-4012-A6D9-36C85738A9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2873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3542-F747-421E-9DA4-EAB9743A4096}" type="datetimeFigureOut">
              <a:rPr lang="en-IN" smtClean="0"/>
              <a:t>24-02-2023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CD3CA-3E1E-4012-A6D9-36C85738A9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776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C3542-F747-421E-9DA4-EAB9743A4096}" type="datetimeFigureOut">
              <a:rPr lang="en-IN" smtClean="0"/>
              <a:t>24-02-2023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9CD3CA-3E1E-4012-A6D9-36C85738A9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7874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154" y="2057037"/>
            <a:ext cx="10415451" cy="2061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176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894" y="1285759"/>
            <a:ext cx="8350820" cy="368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857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0" y="0"/>
            <a:ext cx="11448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860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59" y="517070"/>
            <a:ext cx="10872198" cy="531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273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097" y="87086"/>
            <a:ext cx="10659542" cy="630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239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605" y="78377"/>
            <a:ext cx="10766243" cy="639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699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716" y="391304"/>
            <a:ext cx="10923808" cy="544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481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6088"/>
            <a:ext cx="12192000" cy="482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704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5890"/>
            <a:ext cx="12192000" cy="568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75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066" y="459658"/>
            <a:ext cx="11428269" cy="5566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668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48" y="150349"/>
            <a:ext cx="10468704" cy="588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047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392" y="1099601"/>
            <a:ext cx="10710002" cy="5301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295" y="224245"/>
            <a:ext cx="9477375" cy="6096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79104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029" y="531704"/>
            <a:ext cx="10324326" cy="517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751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00" y="1149392"/>
            <a:ext cx="11747040" cy="533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753600" cy="114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940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5" y="1438275"/>
            <a:ext cx="9620250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0487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228" y="514387"/>
            <a:ext cx="11216640" cy="536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992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47" y="305510"/>
            <a:ext cx="11149024" cy="590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914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417" y="2103570"/>
            <a:ext cx="9509760" cy="212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2824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868" y="130629"/>
            <a:ext cx="8920633" cy="656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7002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303" y="352882"/>
            <a:ext cx="11329851" cy="610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456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731" y="0"/>
            <a:ext cx="96205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247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063" y="269966"/>
            <a:ext cx="10475022" cy="604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4863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7" y="646412"/>
            <a:ext cx="9687631" cy="519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5193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40" y="132120"/>
            <a:ext cx="11642133" cy="632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7436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246" y="1763819"/>
            <a:ext cx="10241280" cy="263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61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967" y="563174"/>
            <a:ext cx="10531055" cy="573312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233772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08" y="238119"/>
            <a:ext cx="11321852" cy="6136556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194643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457" y="1876039"/>
            <a:ext cx="9849394" cy="228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5471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89" y="0"/>
            <a:ext cx="102392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5705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839" y="272470"/>
            <a:ext cx="11074223" cy="597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787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8748"/>
            <a:ext cx="12192000" cy="580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5679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653" y="622145"/>
            <a:ext cx="10374157" cy="522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976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289" y="465412"/>
            <a:ext cx="10471059" cy="5778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4769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394" y="69669"/>
            <a:ext cx="10655341" cy="603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101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691" y="182880"/>
            <a:ext cx="9726808" cy="608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783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376" y="1800525"/>
            <a:ext cx="9675223" cy="233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0264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822" y="522514"/>
            <a:ext cx="8316687" cy="549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9717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070" y="511845"/>
            <a:ext cx="9751483" cy="541869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260952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31" y="243712"/>
            <a:ext cx="11112137" cy="621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8952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32"/>
            <a:ext cx="12192000" cy="683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1760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592" y="247919"/>
            <a:ext cx="11136277" cy="606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230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0</Words>
  <Application>Microsoft Office PowerPoint</Application>
  <PresentationFormat>Widescreen</PresentationFormat>
  <Paragraphs>0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83</cp:revision>
  <dcterms:created xsi:type="dcterms:W3CDTF">2023-02-24T05:28:19Z</dcterms:created>
  <dcterms:modified xsi:type="dcterms:W3CDTF">2023-02-24T12:17:19Z</dcterms:modified>
</cp:coreProperties>
</file>