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Talent management encompasses which of the following HR activities?</a:t>
            </a:r>
          </a:p>
          <a:p>
            <a:pPr marL="0" indent="0">
              <a:buNone/>
            </a:pPr>
            <a:r>
              <a:rPr lang="en-MY" dirty="0"/>
              <a:t>A. Employee development</a:t>
            </a:r>
          </a:p>
          <a:p>
            <a:pPr marL="0" indent="0">
              <a:buNone/>
            </a:pPr>
            <a:r>
              <a:rPr lang="en-MY" dirty="0"/>
              <a:t>B. Training</a:t>
            </a:r>
          </a:p>
          <a:p>
            <a:pPr marL="0" indent="0">
              <a:buNone/>
            </a:pPr>
            <a:r>
              <a:rPr lang="en-MY" dirty="0"/>
              <a:t>C. Business management and strategy</a:t>
            </a:r>
          </a:p>
          <a:p>
            <a:pPr marL="0" indent="0">
              <a:buNone/>
            </a:pPr>
            <a:r>
              <a:rPr lang="en-MY" dirty="0"/>
              <a:t>D. All of the above</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61566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Teaching the accounting staff how to use new accounting software is an example of which of the following talent management activities?</a:t>
            </a:r>
          </a:p>
          <a:p>
            <a:pPr marL="0" indent="0">
              <a:buNone/>
            </a:pPr>
            <a:r>
              <a:rPr lang="en-MY" dirty="0"/>
              <a:t>A. Skills training</a:t>
            </a:r>
          </a:p>
          <a:p>
            <a:pPr marL="0" indent="0">
              <a:buNone/>
            </a:pPr>
            <a:r>
              <a:rPr lang="en-MY" dirty="0"/>
              <a:t>B. Job enlargement</a:t>
            </a:r>
          </a:p>
          <a:p>
            <a:pPr marL="0" indent="0">
              <a:buNone/>
            </a:pPr>
            <a:r>
              <a:rPr lang="en-MY" dirty="0"/>
              <a:t>C. Supervisory training</a:t>
            </a:r>
          </a:p>
          <a:p>
            <a:pPr marL="0" indent="0">
              <a:buNone/>
            </a:pPr>
            <a:r>
              <a:rPr lang="en-MY" dirty="0"/>
              <a:t>D. Development</a:t>
            </a:r>
          </a:p>
        </p:txBody>
      </p:sp>
    </p:spTree>
    <p:extLst>
      <p:ext uri="{BB962C8B-B14F-4D97-AF65-F5344CB8AC3E}">
        <p14:creationId xmlns:p14="http://schemas.microsoft.com/office/powerpoint/2010/main" val="2219458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717336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A highly productive employee has recently been promoted to a supervisory position and is struggling with the new responsibilities. Which of the following talent management strategies should HR recommend to help the employee in their new position?</a:t>
            </a:r>
          </a:p>
          <a:p>
            <a:pPr marL="0" indent="0">
              <a:buNone/>
            </a:pPr>
            <a:r>
              <a:rPr lang="en-MY" dirty="0"/>
              <a:t>A. Interpersonal skills training</a:t>
            </a:r>
          </a:p>
          <a:p>
            <a:pPr marL="0" indent="0">
              <a:buNone/>
            </a:pPr>
            <a:r>
              <a:rPr lang="en-MY" dirty="0"/>
              <a:t>B. Time management training</a:t>
            </a:r>
          </a:p>
          <a:p>
            <a:pPr marL="0" indent="0">
              <a:buNone/>
            </a:pPr>
            <a:r>
              <a:rPr lang="en-MY" dirty="0"/>
              <a:t>C. Team-building training</a:t>
            </a:r>
          </a:p>
          <a:p>
            <a:pPr marL="0" indent="0">
              <a:buNone/>
            </a:pPr>
            <a:r>
              <a:rPr lang="en-MY" dirty="0"/>
              <a:t>D. Supervisory training</a:t>
            </a:r>
          </a:p>
        </p:txBody>
      </p:sp>
    </p:spTree>
    <p:extLst>
      <p:ext uri="{BB962C8B-B14F-4D97-AF65-F5344CB8AC3E}">
        <p14:creationId xmlns:p14="http://schemas.microsoft.com/office/powerpoint/2010/main" val="2064285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840453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3568" y="1600200"/>
            <a:ext cx="8280920" cy="4530725"/>
          </a:xfrm>
        </p:spPr>
        <p:txBody>
          <a:bodyPr/>
          <a:lstStyle/>
          <a:p>
            <a:pPr marL="0" indent="0">
              <a:buNone/>
            </a:pPr>
            <a:r>
              <a:rPr lang="en-MY" dirty="0"/>
              <a:t>Ben is an operations manager at a large dog food plant in Arkansas. He is working with a junior-level employee who is teaching him the mechanics of the company’s new software operating system. This is the best example of which of the following talent management techniques?</a:t>
            </a:r>
          </a:p>
          <a:p>
            <a:pPr marL="0" indent="0">
              <a:buNone/>
            </a:pPr>
            <a:r>
              <a:rPr lang="en-MY" dirty="0"/>
              <a:t>A. Mentoring</a:t>
            </a:r>
          </a:p>
          <a:p>
            <a:pPr marL="0" indent="0">
              <a:buNone/>
            </a:pPr>
            <a:r>
              <a:rPr lang="en-MY" dirty="0"/>
              <a:t>B. Coaching</a:t>
            </a:r>
          </a:p>
          <a:p>
            <a:pPr marL="0" indent="0">
              <a:buNone/>
            </a:pPr>
            <a:r>
              <a:rPr lang="en-MY" dirty="0"/>
              <a:t>C. Development</a:t>
            </a:r>
          </a:p>
          <a:p>
            <a:pPr marL="0" indent="0">
              <a:buNone/>
            </a:pPr>
            <a:r>
              <a:rPr lang="en-MY" dirty="0"/>
              <a:t>D. Reverse mentoring</a:t>
            </a:r>
          </a:p>
        </p:txBody>
      </p:sp>
    </p:spTree>
    <p:extLst>
      <p:ext uri="{BB962C8B-B14F-4D97-AF65-F5344CB8AC3E}">
        <p14:creationId xmlns:p14="http://schemas.microsoft.com/office/powerpoint/2010/main" val="4067555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746722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The healthcare facility you work for is facing a leadership shortage within the next five years as a wave of managers proceed through a phased retirement program. The executive team is concerned because the healthcare industry is already facing a shortage of qualified talent. What should HR recommend?</a:t>
            </a:r>
          </a:p>
          <a:p>
            <a:pPr marL="0" indent="0">
              <a:buNone/>
            </a:pPr>
            <a:r>
              <a:rPr lang="en-MY" sz="2400" dirty="0"/>
              <a:t>A. Increasing employee compensation to be more competitive</a:t>
            </a:r>
          </a:p>
          <a:p>
            <a:pPr marL="0" indent="0">
              <a:buNone/>
            </a:pPr>
            <a:r>
              <a:rPr lang="en-MY" sz="2400" dirty="0"/>
              <a:t>B. Lobbying the government for more healthcare visas</a:t>
            </a:r>
          </a:p>
          <a:p>
            <a:pPr marL="0" indent="0">
              <a:buNone/>
            </a:pPr>
            <a:r>
              <a:rPr lang="en-MY" sz="2400" dirty="0"/>
              <a:t>C. Beginning to engage in continuous recruitment activities for these positions</a:t>
            </a:r>
          </a:p>
          <a:p>
            <a:pPr marL="0" indent="0">
              <a:buNone/>
            </a:pPr>
            <a:r>
              <a:rPr lang="en-MY" sz="2400" dirty="0"/>
              <a:t>D. Building a succession plan using self- and supervisor assessments of the current workforce</a:t>
            </a:r>
          </a:p>
        </p:txBody>
      </p:sp>
    </p:spTree>
    <p:extLst>
      <p:ext uri="{BB962C8B-B14F-4D97-AF65-F5344CB8AC3E}">
        <p14:creationId xmlns:p14="http://schemas.microsoft.com/office/powerpoint/2010/main" val="2354882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924900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If an employee is performing well in her current position but does not want to move to the next level, which of the following employee involvement strategies may work best to maximize her talent?</a:t>
            </a:r>
          </a:p>
          <a:p>
            <a:pPr marL="0" indent="0">
              <a:buNone/>
            </a:pPr>
            <a:r>
              <a:rPr lang="en-MY" sz="2400" dirty="0"/>
              <a:t>A. Creating a work team that she leads</a:t>
            </a:r>
          </a:p>
          <a:p>
            <a:pPr marL="0" indent="0">
              <a:buNone/>
            </a:pPr>
            <a:r>
              <a:rPr lang="en-MY" sz="2400" dirty="0"/>
              <a:t>B. Creating a task force to identify the key strengths and weaknesses of the</a:t>
            </a:r>
          </a:p>
          <a:p>
            <a:pPr marL="0" indent="0">
              <a:buNone/>
            </a:pPr>
            <a:r>
              <a:rPr lang="en-MY" sz="2400" dirty="0"/>
              <a:t>department</a:t>
            </a:r>
          </a:p>
          <a:p>
            <a:pPr marL="0" indent="0">
              <a:buNone/>
            </a:pPr>
            <a:r>
              <a:rPr lang="en-MY" sz="2400" dirty="0"/>
              <a:t>C. Delegating authority of a relevant process to her</a:t>
            </a:r>
          </a:p>
          <a:p>
            <a:pPr marL="0" indent="0">
              <a:buNone/>
            </a:pPr>
            <a:r>
              <a:rPr lang="en-MY" sz="2400" dirty="0"/>
              <a:t>D. None. She should be allowed to remain functioning at her current level.</a:t>
            </a:r>
          </a:p>
        </p:txBody>
      </p:sp>
    </p:spTree>
    <p:extLst>
      <p:ext uri="{BB962C8B-B14F-4D97-AF65-F5344CB8AC3E}">
        <p14:creationId xmlns:p14="http://schemas.microsoft.com/office/powerpoint/2010/main" val="2201818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a:t>
            </a:r>
          </a:p>
          <a:p>
            <a:pPr marL="0" indent="0">
              <a:buNone/>
            </a:pPr>
            <a:r>
              <a:rPr lang="en-MY" dirty="0"/>
              <a:t>Employee involvement strategies allow employers to manage the knowledge of their human talent at all levels effectively. While employees should be allowed to develop to their fullest potential within their jobs, employers need to maximize the talent for the most efficient production of their goods or services. Delegating authority in a relevant process will allow employees to apply their talents toward the good of the company.</a:t>
            </a:r>
          </a:p>
        </p:txBody>
      </p:sp>
    </p:spTree>
    <p:extLst>
      <p:ext uri="{BB962C8B-B14F-4D97-AF65-F5344CB8AC3E}">
        <p14:creationId xmlns:p14="http://schemas.microsoft.com/office/powerpoint/2010/main" val="2648643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total process of recruiting, integrating, and developing new and current workers is known as which of the following?</a:t>
            </a:r>
          </a:p>
          <a:p>
            <a:pPr marL="0" indent="0">
              <a:buNone/>
            </a:pPr>
            <a:r>
              <a:rPr lang="en-MY" dirty="0"/>
              <a:t>A. Workforce planning</a:t>
            </a:r>
          </a:p>
          <a:p>
            <a:pPr marL="0" indent="0">
              <a:buNone/>
            </a:pPr>
            <a:r>
              <a:rPr lang="en-MY" dirty="0"/>
              <a:t>B. Talent management</a:t>
            </a:r>
          </a:p>
          <a:p>
            <a:pPr marL="0" indent="0">
              <a:buNone/>
            </a:pPr>
            <a:r>
              <a:rPr lang="en-MY" dirty="0"/>
              <a:t>C. HR planning</a:t>
            </a:r>
          </a:p>
          <a:p>
            <a:pPr marL="0" indent="0">
              <a:buNone/>
            </a:pPr>
            <a:r>
              <a:rPr lang="en-MY" dirty="0"/>
              <a:t>D. The selection process</a:t>
            </a:r>
          </a:p>
        </p:txBody>
      </p:sp>
    </p:spTree>
    <p:extLst>
      <p:ext uri="{BB962C8B-B14F-4D97-AF65-F5344CB8AC3E}">
        <p14:creationId xmlns:p14="http://schemas.microsoft.com/office/powerpoint/2010/main" val="3237635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455412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58</TotalTime>
  <Words>537</Words>
  <Application>Microsoft Office PowerPoint</Application>
  <PresentationFormat>On-screen Show (4:3)</PresentationFormat>
  <Paragraphs>60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lpstr>Question # 7</vt:lpstr>
      <vt:lpstr>Answer # 7</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cp:revision>
  <cp:lastPrinted>1601-01-01T00:00:00Z</cp:lastPrinted>
  <dcterms:created xsi:type="dcterms:W3CDTF">2020-07-09T15:12:46Z</dcterms:created>
  <dcterms:modified xsi:type="dcterms:W3CDTF">2020-12-05T13:31:33Z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