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23"/>
  </p:notesMasterIdLst>
  <p:handoutMasterIdLst>
    <p:handoutMasterId r:id="rId24"/>
  </p:handout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Questions and Answers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/>
              <a:t>GPHR</a:t>
            </a:r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7B9B-FA87-4624-AA2E-3DB0B877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5DDD4-D292-4792-9F12-FF587FFA5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is the defining feature of the balance-sheet approach to global assignment compensation?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Consistent treatment of assignees within the same host country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Simple, efficient and cost-effective administration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No link to the home-country economy or structure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Consistent treatment of assignees from the same home country</a:t>
            </a:r>
          </a:p>
        </p:txBody>
      </p:sp>
    </p:spTree>
    <p:extLst>
      <p:ext uri="{BB962C8B-B14F-4D97-AF65-F5344CB8AC3E}">
        <p14:creationId xmlns:p14="http://schemas.microsoft.com/office/powerpoint/2010/main" val="357671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84C8A-7A73-40AA-9C27-223F061E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0ED9B-CA21-4648-BA0F-FBE2E541E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3352606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7B9B-FA87-4624-AA2E-3DB0B877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5DDD4-D292-4792-9F12-FF587FFA5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The primary disadvantage of utilizing a pure home-country compensation approach for global assignees is that it:</a:t>
            </a:r>
          </a:p>
          <a:p>
            <a:pPr marL="514350" indent="-514350">
              <a:buFont typeface="+mj-lt"/>
              <a:buAutoNum type="alphaUcPeriod"/>
            </a:pPr>
            <a:r>
              <a:rPr lang="en-MY" sz="2400" dirty="0"/>
              <a:t> Does not recognize cost differences between the home country and the assignment location</a:t>
            </a:r>
          </a:p>
          <a:p>
            <a:pPr marL="514350" indent="-514350">
              <a:buFont typeface="+mj-lt"/>
              <a:buAutoNum type="alphaUcPeriod"/>
            </a:pPr>
            <a:r>
              <a:rPr lang="en-MY" sz="2400" dirty="0"/>
              <a:t>Does not maintain benefits in the home-country plan, which can lead to problems in retirement</a:t>
            </a:r>
          </a:p>
          <a:p>
            <a:pPr marL="514350" indent="-514350">
              <a:buFont typeface="+mj-lt"/>
              <a:buAutoNum type="alphaUcPeriod"/>
            </a:pPr>
            <a:r>
              <a:rPr lang="en-MY" sz="2400" dirty="0"/>
              <a:t> Is unfair to those coming from countries with a high cost of living</a:t>
            </a:r>
          </a:p>
          <a:p>
            <a:pPr marL="514350" indent="-514350">
              <a:buFont typeface="+mj-lt"/>
              <a:buAutoNum type="alphaUcPeriod"/>
            </a:pPr>
            <a:r>
              <a:rPr lang="en-MY" sz="2400" dirty="0"/>
              <a:t> Is unfair to those being transferred to countries with a low cost of living</a:t>
            </a:r>
          </a:p>
        </p:txBody>
      </p:sp>
    </p:spTree>
    <p:extLst>
      <p:ext uri="{BB962C8B-B14F-4D97-AF65-F5344CB8AC3E}">
        <p14:creationId xmlns:p14="http://schemas.microsoft.com/office/powerpoint/2010/main" val="2517727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84C8A-7A73-40AA-9C27-223F061E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0ED9B-CA21-4648-BA0F-FBE2E541E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3862026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7B9B-FA87-4624-AA2E-3DB0B877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5DDD4-D292-4792-9F12-FF587FFA5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Of the following global taxation approaches that a multinational organization could choose, which is considered to be the most equitable?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Tax protection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Tax equalization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Laissez-faire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</a:t>
            </a:r>
            <a:r>
              <a:rPr lang="en-MY" dirty="0" err="1"/>
              <a:t>Adhoc</a:t>
            </a:r>
            <a:endParaRPr lang="en-MY" dirty="0"/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01240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84C8A-7A73-40AA-9C27-223F061E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0ED9B-CA21-4648-BA0F-FBE2E541E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951613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7B9B-FA87-4624-AA2E-3DB0B877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5DDD4-D292-4792-9F12-FF587FFA5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A company would be most likely to use the "going rate" approach to compensation if it: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Is concerned about pay variations between assignments for the same employee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Wants to maintain equity between expatriates and local nationals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Wants to maintain equity between expatriates from the same home country assigned to different locations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Is concerned about rivalry for assignments to locations considered to be financially attractive</a:t>
            </a:r>
          </a:p>
        </p:txBody>
      </p:sp>
    </p:spTree>
    <p:extLst>
      <p:ext uri="{BB962C8B-B14F-4D97-AF65-F5344CB8AC3E}">
        <p14:creationId xmlns:p14="http://schemas.microsoft.com/office/powerpoint/2010/main" val="2759120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84C8A-7A73-40AA-9C27-223F061E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0ED9B-CA21-4648-BA0F-FBE2E541E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1558023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7B9B-FA87-4624-AA2E-3DB0B877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5DDD4-D292-4792-9F12-FF587FFA5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200" dirty="0"/>
              <a:t>A global HR Director proposed an incentive plan for each executive tied to this year's revenue only. Which of the following statements is true in regards to the incentive pay plan?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 This is not an effective executive incentive pay plan because it is not aligned with the organizational goals and objectives.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 This executive incentive pay plan is not a win-win situation.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 This is not an effective executive incentive pay plan because it does not have a sunset clause.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 This is not an effective executive incentive pay plan because it does not incorporate goals that are in line of sight.</a:t>
            </a:r>
          </a:p>
        </p:txBody>
      </p:sp>
    </p:spTree>
    <p:extLst>
      <p:ext uri="{BB962C8B-B14F-4D97-AF65-F5344CB8AC3E}">
        <p14:creationId xmlns:p14="http://schemas.microsoft.com/office/powerpoint/2010/main" val="2736178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84C8A-7A73-40AA-9C27-223F061E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0ED9B-CA21-4648-BA0F-FBE2E541E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1729178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DB903-1092-49F9-87E2-BF3FE0FDC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EAA12-6107-46D1-ADE6-12E1A0E85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In which of the following situations would an employee prefer the "defined contribution" approach to pensions?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In general, the level of economic growth has little impact on a "defined contribution" approach to pensions.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The employee’s country is predicted to have strong economic growth.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The employee’s country is predicted to have limited economic growth.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The employee’s company is willing to contribute to the pension fund.</a:t>
            </a:r>
          </a:p>
        </p:txBody>
      </p:sp>
    </p:spTree>
    <p:extLst>
      <p:ext uri="{BB962C8B-B14F-4D97-AF65-F5344CB8AC3E}">
        <p14:creationId xmlns:p14="http://schemas.microsoft.com/office/powerpoint/2010/main" val="3050646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A0B52-5DB3-4BC7-9568-D2318413C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E103F-F412-4A80-BBA1-CB820D284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1898019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DB903-1092-49F9-87E2-BF3FE0FDC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EAA12-6107-46D1-ADE6-12E1A0E85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Which </a:t>
            </a:r>
            <a:r>
              <a:rPr lang="en-MY" sz="2400" dirty="0" err="1"/>
              <a:t>labor</a:t>
            </a:r>
            <a:r>
              <a:rPr lang="en-MY" sz="2400" dirty="0"/>
              <a:t>-related issue should be considered first in evaluating whether to offer an equity compensation program?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Whether terminated employees are entitled to continued vesting or extended exercise periods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Whether the program or the company stock must be registered with local securities authorities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The difficulty of communicating the program to a global workforce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What restrictions exist on data transfer of employee information to the parent company?</a:t>
            </a:r>
          </a:p>
        </p:txBody>
      </p:sp>
    </p:spTree>
    <p:extLst>
      <p:ext uri="{BB962C8B-B14F-4D97-AF65-F5344CB8AC3E}">
        <p14:creationId xmlns:p14="http://schemas.microsoft.com/office/powerpoint/2010/main" val="2799265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A0B52-5DB3-4BC7-9568-D2318413C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E103F-F412-4A80-BBA1-CB820D284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92556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DB903-1092-49F9-87E2-BF3FE0FDC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EAA12-6107-46D1-ADE6-12E1A0E85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Which of the following would be a recommended compensation practice for an overseas </a:t>
            </a:r>
            <a:r>
              <a:rPr lang="en-MY" sz="2400" dirty="0" err="1"/>
              <a:t>startup</a:t>
            </a:r>
            <a:r>
              <a:rPr lang="en-MY" sz="2400" dirty="0"/>
              <a:t> business that wishes to create an innovative, entrepreneurial culture?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Offer incentive bonuses and stock ownership plans.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Establish high starting pay rates to attract the most talented employees.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Offer a benefits program that exceeds competitors.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Establish step- or longevity-based pay increases</a:t>
            </a:r>
          </a:p>
        </p:txBody>
      </p:sp>
    </p:spTree>
    <p:extLst>
      <p:ext uri="{BB962C8B-B14F-4D97-AF65-F5344CB8AC3E}">
        <p14:creationId xmlns:p14="http://schemas.microsoft.com/office/powerpoint/2010/main" val="2152716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A0B52-5DB3-4BC7-9568-D2318413C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E103F-F412-4A80-BBA1-CB820D284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3638624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DB903-1092-49F9-87E2-BF3FE0FDC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EAA12-6107-46D1-ADE6-12E1A0E85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Which of the following would be a recommended compensation practice for an overseas </a:t>
            </a:r>
            <a:r>
              <a:rPr lang="en-MY" sz="2400" dirty="0" err="1"/>
              <a:t>startup</a:t>
            </a:r>
            <a:r>
              <a:rPr lang="en-MY" sz="2400" dirty="0"/>
              <a:t> business that wishes to create an innovative, entrepreneurial culture?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Offer incentive bonuses and stock ownership plans.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Establish high starting pay rates to attract the most talented employees.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Offer a benefits program that exceeds competitors.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Establish step- or longevity-based pay increases.</a:t>
            </a:r>
          </a:p>
        </p:txBody>
      </p:sp>
    </p:spTree>
    <p:extLst>
      <p:ext uri="{BB962C8B-B14F-4D97-AF65-F5344CB8AC3E}">
        <p14:creationId xmlns:p14="http://schemas.microsoft.com/office/powerpoint/2010/main" val="2710779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A0B52-5DB3-4BC7-9568-D2318413C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E103F-F412-4A80-BBA1-CB820D284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32455570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DB903-1092-49F9-87E2-BF3FE0FDC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EAA12-6107-46D1-ADE6-12E1A0E85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compensation model is the most important vehicle to tie international managers' compensation to the interests of shareholders?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Incentive stock options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Base salary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Perquisites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Merit pay</a:t>
            </a:r>
          </a:p>
        </p:txBody>
      </p:sp>
    </p:spTree>
    <p:extLst>
      <p:ext uri="{BB962C8B-B14F-4D97-AF65-F5344CB8AC3E}">
        <p14:creationId xmlns:p14="http://schemas.microsoft.com/office/powerpoint/2010/main" val="36897197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A0B52-5DB3-4BC7-9568-D2318413C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E103F-F412-4A80-BBA1-CB820D284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3426017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234</TotalTime>
  <Words>731</Words>
  <Application>Microsoft Office PowerPoint</Application>
  <PresentationFormat>On-screen Show (4:3)</PresentationFormat>
  <Paragraphs>82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Times New Roman</vt:lpstr>
      <vt:lpstr>Wingdings</vt:lpstr>
      <vt:lpstr>Office Theme</vt:lpstr>
      <vt:lpstr>Questions and Answers</vt:lpstr>
      <vt:lpstr>Question # 1</vt:lpstr>
      <vt:lpstr>Answer # 1</vt:lpstr>
      <vt:lpstr>Question # 2</vt:lpstr>
      <vt:lpstr>Answer # 2</vt:lpstr>
      <vt:lpstr>Question # 3</vt:lpstr>
      <vt:lpstr>Answer # 3</vt:lpstr>
      <vt:lpstr>Question # 4</vt:lpstr>
      <vt:lpstr>Answer # 4</vt:lpstr>
      <vt:lpstr>Question # 5</vt:lpstr>
      <vt:lpstr>Answer # 5</vt:lpstr>
      <vt:lpstr>Question # 6</vt:lpstr>
      <vt:lpstr>Answer # 6</vt:lpstr>
      <vt:lpstr>Question # 7</vt:lpstr>
      <vt:lpstr>Answer # 7</vt:lpstr>
      <vt:lpstr>Question # 8</vt:lpstr>
      <vt:lpstr>Answer # 8</vt:lpstr>
      <vt:lpstr>Question # 9</vt:lpstr>
      <vt:lpstr>Answer # 9</vt:lpstr>
      <vt:lpstr>Question # 10</vt:lpstr>
      <vt:lpstr>Answer # 10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12</cp:revision>
  <cp:lastPrinted>1601-01-01T00:00:00Z</cp:lastPrinted>
  <dcterms:created xsi:type="dcterms:W3CDTF">2020-07-09T15:12:46Z</dcterms:created>
  <dcterms:modified xsi:type="dcterms:W3CDTF">2021-05-01T08:37:27Z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