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5"/>
  </p:notesMasterIdLst>
  <p:handoutMasterIdLst>
    <p:handoutMasterId r:id="rId26"/>
  </p:handoutMasterIdLst>
  <p:sldIdLst>
    <p:sldId id="256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81" r:id="rId11"/>
    <p:sldId id="282" r:id="rId12"/>
    <p:sldId id="279" r:id="rId13"/>
    <p:sldId id="280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Questions and Answer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/>
              <a:t>GPHR</a:t>
            </a:r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095E5-6119-4DD3-BDBA-17ED83676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7DC96-3855-45B6-A905-1945BAC3D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56792"/>
            <a:ext cx="8278688" cy="4530725"/>
          </a:xfrm>
        </p:spPr>
        <p:txBody>
          <a:bodyPr/>
          <a:lstStyle/>
          <a:p>
            <a:pPr marL="0" indent="0">
              <a:buNone/>
            </a:pPr>
            <a:r>
              <a:rPr lang="en-MY" sz="2200" dirty="0"/>
              <a:t>Which of the following best characterizes the managed development approach to leadership and development?	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Talent is managed with a goal of quickly identifying an individual's functional area of expertise and moving the individual up in the organization by increasing skills in a single functional area.	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Functional talent is locally selected and recruited, but the identification and development of leadership remains a responsibility of a global development staff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Political influence plays an important role, and future leaders are recruited from elite schools	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200" dirty="0"/>
              <a:t>Potential leaders are selected from top universities, rotated through functional areas to gain experience, and selected for top roles in approximately seven to eight years</a:t>
            </a:r>
          </a:p>
        </p:txBody>
      </p:sp>
    </p:spTree>
    <p:extLst>
      <p:ext uri="{BB962C8B-B14F-4D97-AF65-F5344CB8AC3E}">
        <p14:creationId xmlns:p14="http://schemas.microsoft.com/office/powerpoint/2010/main" val="2480849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1D12A-36DA-4B30-A413-51DDD146D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6C8A0-B617-49D8-BC3B-629486C10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256397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2CBE2-96E5-440A-9666-A815C012C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05FC5-E1DD-4FF5-8CE2-6D2F61392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What is the primary benefit of performance management? 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It most directly pertains to managers on international assignments.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It ensures that the performance appraisal is conducted appropriately across cultures.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It is a source of competitive advantage for leading global enterprises.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It aligns the organization around the performance of individuals.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133886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750F4-D5B9-4C54-B451-54441803F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BC193-B35D-4B2B-924A-F6EEC4A00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744525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147AB-B26B-4F7B-AFAC-705FB2B2D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75F20-5FF0-4F00-A9D0-7A2C26A13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628800"/>
            <a:ext cx="8208912" cy="4530725"/>
          </a:xfrm>
        </p:spPr>
        <p:txBody>
          <a:bodyPr/>
          <a:lstStyle/>
          <a:p>
            <a:pPr marL="0" indent="0">
              <a:buNone/>
            </a:pPr>
            <a:r>
              <a:rPr lang="en-MY" dirty="0"/>
              <a:t>The manager of the marketing department established a goal for his staff that directed them to double unique web traffic to the website within 90 days. If they accomplish this goal, the department will evenly split a bonus among them. The manager is most likely using which performance management technique?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SMART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MBO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360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Forced distribution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218795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2822B-E427-41BC-88B0-B76CBB017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3E821-FB8D-4638-A3CF-2AAF63910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2767635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530F4-9EBF-43E9-A7AF-87B3BFBFD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1F886-E7B6-470A-98F2-66161B50E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A business case can help management make better-quality decisions because it does which of the following?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Communicates how a plan will influence operational efficiencies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Provides multiple options for solving a business problem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Describes possible risks that could result from taking action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Quantitatively analyses relevant HR trends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591182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7373D-91ED-4E19-98CC-D7E5AE19F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D3AEC-D501-4343-8F2A-0AC34490D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3353824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530F4-9EBF-43E9-A7AF-87B3BFBFD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1F886-E7B6-470A-98F2-66161B50E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represents a shift in thinking in the philosophy of performance management?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Focus on organizational metrics rather than individual results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Focus on domestic issues rather than global issues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Focus on past performance rather than future performance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Focus on single </a:t>
            </a:r>
            <a:r>
              <a:rPr lang="en-MY" dirty="0" err="1"/>
              <a:t>raters</a:t>
            </a:r>
            <a:r>
              <a:rPr lang="en-MY" dirty="0"/>
              <a:t> rather than multiple </a:t>
            </a:r>
            <a:r>
              <a:rPr lang="en-MY" dirty="0" err="1"/>
              <a:t>raters</a:t>
            </a:r>
            <a:endParaRPr lang="en-MY" dirty="0"/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609680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7373D-91ED-4E19-98CC-D7E5AE19F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D3AEC-D501-4343-8F2A-0AC34490D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2826861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530F4-9EBF-43E9-A7AF-87B3BFBFD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1F886-E7B6-470A-98F2-66161B50E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"The main purpose of implementing competency model for global staffing is:"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to establish standard language used in job requirement.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to align what is needed for organizational strategy.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to build performance criteria and assessments.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to incorporate into the learning and development activities.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920999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7373D-91ED-4E19-98CC-D7E5AE19F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D3AEC-D501-4343-8F2A-0AC34490D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649364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0C812-E5A5-40FA-BE9D-318726BF5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6A116-5282-40F3-A0BF-34336FEFC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is most associated with a strategies-based approach to competency development?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Consistent interpretation across local cultures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Alignment with a long-term vision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Increased credibility because it was developed at corporate headquarters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Detailed specification of country-level jobs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933109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C9DD1-F5EA-441F-87F7-C7FA62BEA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29E40-F429-4D59-A9FB-1CDFEF5B8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695186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9AEE1-61EF-4478-9282-96834D306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30EF0-6316-4F13-B568-0365C5BB7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approach to defining competencies is likely to provide the greatest challenge to measurement because of its tendency to be stated at a general level?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Learning-based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Values-based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Strategies-based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Research-based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887479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D8736-55A2-4ECA-B0A3-AC86B0506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E7661-C0C2-4799-AE10-FAC2448031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329671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0112F-E5E5-4885-B4FC-D9572FF05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1031A-D508-4791-BB61-F2C7E43C6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is true of job competencies?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They are the critical success factors needed to perform a role in the organization.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They are linked to a particular job and are usually not portable.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They are the key skills needed to do a specific job.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They are the same from organization to organization.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932982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3DE82-F350-4293-BBC2-DB53E802C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BD70C-8440-43E4-80ED-434983F40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17096393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4CC58-7459-4CCD-B4A9-294252A04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71EB2-5FD3-4B92-A075-FFED3FE8C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600200"/>
            <a:ext cx="8003232" cy="4530725"/>
          </a:xfrm>
        </p:spPr>
        <p:txBody>
          <a:bodyPr/>
          <a:lstStyle/>
          <a:p>
            <a:pPr marL="0" indent="0">
              <a:buNone/>
            </a:pPr>
            <a:r>
              <a:rPr lang="en-MY" dirty="0"/>
              <a:t>Which of the following statements about performance appraisals being conducted while abroad is true?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It is not necessary to have a performance appraisal while abroad.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These appraisals can be greatly influenced by host-country cultural values.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Only the home-country supervisor needs to be involved.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The appraisals should be conducted by the assignee’s global mentor.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944036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64B97-D02A-46D9-A0C9-84D4FFBD1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799ED-9FD6-4BEC-BB3B-7906D501E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42685712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AFEE4-EFCD-4696-8577-0B6D412B9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DE03A-0004-45BF-95FB-68096D508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is the NOT true about global learning management system (LMS)?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LMS does not guarantee that you get to address each of your global learners’ needs.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LMS provides a medium to easily reach out to your global audience.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LMS can produce tremendous savings on training costs.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LMS is customized to suit a specific need of a target audience or regions.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5145608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E2759-C43B-422C-8FE1-2FD9370C8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31A36-E150-4B78-A283-60BFBB8E1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1386028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395</TotalTime>
  <Words>753</Words>
  <Application>Microsoft Office PowerPoint</Application>
  <PresentationFormat>On-screen Show (4:3)</PresentationFormat>
  <Paragraphs>90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Times New Roman</vt:lpstr>
      <vt:lpstr>Wingdings</vt:lpstr>
      <vt:lpstr>Office Theme</vt:lpstr>
      <vt:lpstr>Questions and Answer</vt:lpstr>
      <vt:lpstr>Question # 1</vt:lpstr>
      <vt:lpstr>Answer # 1</vt:lpstr>
      <vt:lpstr>Question # 2</vt:lpstr>
      <vt:lpstr>Answer # 2</vt:lpstr>
      <vt:lpstr>Question # 3</vt:lpstr>
      <vt:lpstr>Answer # 3</vt:lpstr>
      <vt:lpstr>Question # 4</vt:lpstr>
      <vt:lpstr>Answer # 4</vt:lpstr>
      <vt:lpstr>Question # 6</vt:lpstr>
      <vt:lpstr>Answer # 6</vt:lpstr>
      <vt:lpstr>Question # 5</vt:lpstr>
      <vt:lpstr>Answer # 5</vt:lpstr>
      <vt:lpstr>Question # 7</vt:lpstr>
      <vt:lpstr>Answer # 7</vt:lpstr>
      <vt:lpstr>Question # 8</vt:lpstr>
      <vt:lpstr>Answer # 8</vt:lpstr>
      <vt:lpstr>Question # 9</vt:lpstr>
      <vt:lpstr>Answer # 9</vt:lpstr>
      <vt:lpstr>Question # 10</vt:lpstr>
      <vt:lpstr>Answer # 10</vt:lpstr>
      <vt:lpstr>Question # 11</vt:lpstr>
      <vt:lpstr>Answer # 11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19</cp:revision>
  <cp:lastPrinted>1601-01-01T00:00:00Z</cp:lastPrinted>
  <dcterms:created xsi:type="dcterms:W3CDTF">2020-07-09T15:12:46Z</dcterms:created>
  <dcterms:modified xsi:type="dcterms:W3CDTF">2021-03-28T12:26:22Z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