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Questions and Answers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GPHR</a:t>
            </a:r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300" dirty="0"/>
              <a:t>Which of the following is the best guideline for limiting headquarters country bias?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300" dirty="0"/>
              <a:t>Solicit input from individuals with different ethnic backgrounds and sexual orientations as global policy is developed.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300" dirty="0"/>
              <a:t>Be sure headquarters has a clearly defined global policy before inviting input from local country management.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300" dirty="0"/>
              <a:t>Consult experts in each country before establishing a compensation policy in that country.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300" dirty="0"/>
              <a:t>Rely on the professional instincts of experienced headquarters personnel when developing global policy.</a:t>
            </a:r>
          </a:p>
        </p:txBody>
      </p:sp>
    </p:spTree>
    <p:extLst>
      <p:ext uri="{BB962C8B-B14F-4D97-AF65-F5344CB8AC3E}">
        <p14:creationId xmlns:p14="http://schemas.microsoft.com/office/powerpoint/2010/main" val="1949675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1723A-6CAE-4026-B347-D97DEBC90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FE342-D976-4012-96DB-91B8987F1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1761500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2D551-3E49-4B6D-923B-D61B4E26D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17E8D-520E-4297-9350-D97C58B4E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Which of the following is the most prevalent pay-mix practice for managers in global organizations?</a:t>
            </a:r>
          </a:p>
          <a:p>
            <a:pPr marL="0" indent="0">
              <a:buNone/>
            </a:pPr>
            <a:endParaRPr lang="en-MY" sz="2400" dirty="0"/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Salary and short- and long-term incentives consistent on a global basis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Salary and short- and long-term incentives consistent with headquarters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Local-based salary, but short- and long-term incentives consistent globally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Local-based salary and short-term incentives, but long-term incentives consistent globally</a:t>
            </a:r>
          </a:p>
        </p:txBody>
      </p:sp>
    </p:spTree>
    <p:extLst>
      <p:ext uri="{BB962C8B-B14F-4D97-AF65-F5344CB8AC3E}">
        <p14:creationId xmlns:p14="http://schemas.microsoft.com/office/powerpoint/2010/main" val="2762329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E9A83-77AD-4683-B9B3-0AFE3B946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B8FD9-9E0E-47E9-99BB-24408A3B6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1694937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754EA-5591-49C4-AC83-AA1AD7C71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30F78-29D7-4A61-803D-08CDF229D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When developing a salary plan for local nationals, which of the following is the most important factor to consider?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The impact of exchange rate fluctuations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The balance of company and local cultural values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The tax treatment of equity-based compensation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The degree to which it mirrors the headquarters' plan</a:t>
            </a:r>
          </a:p>
        </p:txBody>
      </p:sp>
    </p:spTree>
    <p:extLst>
      <p:ext uri="{BB962C8B-B14F-4D97-AF65-F5344CB8AC3E}">
        <p14:creationId xmlns:p14="http://schemas.microsoft.com/office/powerpoint/2010/main" val="2701982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64E6D-CF86-47F1-ACFC-FDBE6723B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647EC-E264-4B9F-84B9-EA3948284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2379168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0DCD6-EADA-4F0A-B5B8-04CF4CC9E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5E64B-1FE7-45FB-8AAF-59637A53C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factors is most likely to require the modification of a global compensation policy to ensure that it conforms to local realities?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Aligned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Internally consistent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Legal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Common assumptions</a:t>
            </a:r>
          </a:p>
        </p:txBody>
      </p:sp>
    </p:spTree>
    <p:extLst>
      <p:ext uri="{BB962C8B-B14F-4D97-AF65-F5344CB8AC3E}">
        <p14:creationId xmlns:p14="http://schemas.microsoft.com/office/powerpoint/2010/main" val="2329791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EAE11-815D-4FE0-864B-115141307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2D7EC-F737-4D61-9FF9-D4E776D7C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257422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FCEA4-9C51-43B4-BA3C-94789C1D4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A4FF4-FEF0-41E0-8130-97087D02A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00200"/>
            <a:ext cx="7906072" cy="4530725"/>
          </a:xfrm>
        </p:spPr>
        <p:txBody>
          <a:bodyPr/>
          <a:lstStyle/>
          <a:p>
            <a:pPr marL="0" indent="0">
              <a:buNone/>
            </a:pPr>
            <a:r>
              <a:rPr lang="en-MY" sz="2200" dirty="0"/>
              <a:t>Which of the following is MOST likely to be a cause of HQ country bias with respect to compensation and benefits policies?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 HQ country managers lack knowledge of and appreciation for cultural and legal differences across countries.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The perceived value of various forms of compensation and benefits is based on deeply rooted cultural values within each country.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HQ executives develop strong opinions, during extended tours of duty in other countries, that are resistant to change.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HQ managers are required by law to apply a consistent compensation and benefits strategy across the global corporation.</a:t>
            </a:r>
          </a:p>
          <a:p>
            <a:pPr marL="0" indent="0">
              <a:buNone/>
            </a:pPr>
            <a:endParaRPr lang="en-MY" sz="2200" dirty="0"/>
          </a:p>
        </p:txBody>
      </p:sp>
    </p:spTree>
    <p:extLst>
      <p:ext uri="{BB962C8B-B14F-4D97-AF65-F5344CB8AC3E}">
        <p14:creationId xmlns:p14="http://schemas.microsoft.com/office/powerpoint/2010/main" val="147609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072B9-F844-4D91-906F-250588043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B2197-F058-4559-BB33-687E33C52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85175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FCEA4-9C51-43B4-BA3C-94789C1D4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A4FF4-FEF0-41E0-8130-97087D02A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56792"/>
            <a:ext cx="8001000" cy="4530725"/>
          </a:xfrm>
        </p:spPr>
        <p:txBody>
          <a:bodyPr/>
          <a:lstStyle/>
          <a:p>
            <a:pPr marL="0" indent="0">
              <a:buNone/>
            </a:pPr>
            <a:r>
              <a:rPr lang="en-MY" dirty="0"/>
              <a:t>Which of the following is most descriptive of effective global compensation and benefits policies?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Headquarters policies are adapted to meet local requirements.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Local policies are identical to headquarters policies.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Policies are developed by region of the globe.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Local policies are independent of headquarters policies.</a:t>
            </a:r>
          </a:p>
        </p:txBody>
      </p:sp>
    </p:spTree>
    <p:extLst>
      <p:ext uri="{BB962C8B-B14F-4D97-AF65-F5344CB8AC3E}">
        <p14:creationId xmlns:p14="http://schemas.microsoft.com/office/powerpoint/2010/main" val="909434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072B9-F844-4D91-906F-250588043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B2197-F058-4559-BB33-687E33C52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239660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7B9B-FA87-4624-AA2E-3DB0B877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DDD4-D292-4792-9F12-FF587FFA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the defining feature of the balance-sheet approach to global assignment compensation?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Consistent treatment of assignees within the same host country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Simple, efficient and cost-effective administration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No link to the home-country economy or structure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Consistent treatment of assignees from the same home country</a:t>
            </a:r>
          </a:p>
        </p:txBody>
      </p:sp>
    </p:spTree>
    <p:extLst>
      <p:ext uri="{BB962C8B-B14F-4D97-AF65-F5344CB8AC3E}">
        <p14:creationId xmlns:p14="http://schemas.microsoft.com/office/powerpoint/2010/main" val="357671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4C8A-7A73-40AA-9C27-223F061E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0ED9B-CA21-4648-BA0F-FBE2E541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3352606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7B9B-FA87-4624-AA2E-3DB0B877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DDD4-D292-4792-9F12-FF587FFA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The primary disadvantage of utilizing a pure home-country compensation approach for global assignees is that it:</a:t>
            </a:r>
          </a:p>
          <a:p>
            <a:pPr marL="514350" indent="-514350">
              <a:buFont typeface="+mj-lt"/>
              <a:buAutoNum type="alphaUcPeriod"/>
            </a:pPr>
            <a:r>
              <a:rPr lang="en-MY" sz="2400" dirty="0"/>
              <a:t> Does not recognize cost differences between the home country and the assignment location</a:t>
            </a:r>
          </a:p>
          <a:p>
            <a:pPr marL="514350" indent="-514350">
              <a:buFont typeface="+mj-lt"/>
              <a:buAutoNum type="alphaUcPeriod"/>
            </a:pPr>
            <a:r>
              <a:rPr lang="en-MY" sz="2400" dirty="0"/>
              <a:t>Does not maintain benefits in the home-country plan, which can lead to problems in retirement</a:t>
            </a:r>
          </a:p>
          <a:p>
            <a:pPr marL="514350" indent="-514350">
              <a:buFont typeface="+mj-lt"/>
              <a:buAutoNum type="alphaUcPeriod"/>
            </a:pPr>
            <a:r>
              <a:rPr lang="en-MY" sz="2400" dirty="0"/>
              <a:t> Is unfair to those coming from countries with a high cost of living</a:t>
            </a:r>
          </a:p>
          <a:p>
            <a:pPr marL="514350" indent="-514350">
              <a:buFont typeface="+mj-lt"/>
              <a:buAutoNum type="alphaUcPeriod"/>
            </a:pPr>
            <a:r>
              <a:rPr lang="en-MY" sz="2400" dirty="0"/>
              <a:t> Is unfair to those being transferred to countries with a low cost of living</a:t>
            </a:r>
          </a:p>
        </p:txBody>
      </p:sp>
    </p:spTree>
    <p:extLst>
      <p:ext uri="{BB962C8B-B14F-4D97-AF65-F5344CB8AC3E}">
        <p14:creationId xmlns:p14="http://schemas.microsoft.com/office/powerpoint/2010/main" val="2517727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4C8A-7A73-40AA-9C27-223F061E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0ED9B-CA21-4648-BA0F-FBE2E541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862026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7B9B-FA87-4624-AA2E-3DB0B877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DDD4-D292-4792-9F12-FF587FFA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Of the following global taxation approaches that a multinational organization could choose, which is considered to be the most equitable?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Tax protection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Tax equalization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Laissez-faire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</a:t>
            </a:r>
            <a:r>
              <a:rPr lang="en-MY" dirty="0" err="1"/>
              <a:t>Adhoc</a:t>
            </a:r>
            <a:endParaRPr lang="en-MY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012406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4C8A-7A73-40AA-9C27-223F061E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0ED9B-CA21-4648-BA0F-FBE2E541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9516131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7B9B-FA87-4624-AA2E-3DB0B877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DDD4-D292-4792-9F12-FF587FFA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A company would be most likely to use the "going rate" approach to compensation if it: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Is concerned about pay variations between assignments for the same employee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Wants to maintain equity between expatriates and local nationals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Wants to maintain equity between expatriates from the same home country assigned to different locations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Is concerned about rivalry for assignments to locations considered to be financially attractive</a:t>
            </a:r>
          </a:p>
        </p:txBody>
      </p:sp>
    </p:spTree>
    <p:extLst>
      <p:ext uri="{BB962C8B-B14F-4D97-AF65-F5344CB8AC3E}">
        <p14:creationId xmlns:p14="http://schemas.microsoft.com/office/powerpoint/2010/main" val="27591209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4C8A-7A73-40AA-9C27-223F061E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0ED9B-CA21-4648-BA0F-FBE2E541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1558023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7B9B-FA87-4624-AA2E-3DB0B877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DDD4-D292-4792-9F12-FF587FFA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200" dirty="0"/>
              <a:t>A global HR Director proposed an incentive plan for each executive tied to this year's revenue only. Which of the following statements is true in regards to the incentive pay plan?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 This is not an effective executive incentive pay plan because it is not aligned with the organizational goals and objectives.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 This executive incentive pay plan is not a win-win situation.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 This is not an effective executive incentive pay plan because it does not have a sunset clause.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 This is not an effective executive incentive pay plan because it does not incorporate goals that are in line of sight.</a:t>
            </a:r>
          </a:p>
        </p:txBody>
      </p:sp>
    </p:spTree>
    <p:extLst>
      <p:ext uri="{BB962C8B-B14F-4D97-AF65-F5344CB8AC3E}">
        <p14:creationId xmlns:p14="http://schemas.microsoft.com/office/powerpoint/2010/main" val="27361782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4C8A-7A73-40AA-9C27-223F061E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0ED9B-CA21-4648-BA0F-FBE2E541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1729178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53</TotalTime>
  <Words>803</Words>
  <Application>Microsoft Office PowerPoint</Application>
  <PresentationFormat>On-screen Show (4:3)</PresentationFormat>
  <Paragraphs>91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Times New Roman</vt:lpstr>
      <vt:lpstr>Wingdings</vt:lpstr>
      <vt:lpstr>Office Theme</vt:lpstr>
      <vt:lpstr>Questions and Answers</vt:lpstr>
      <vt:lpstr>Question # 1</vt:lpstr>
      <vt:lpstr>Answer # 1</vt:lpstr>
      <vt:lpstr>Question # 2</vt:lpstr>
      <vt:lpstr>Answer # 2</vt:lpstr>
      <vt:lpstr>Question # 3</vt:lpstr>
      <vt:lpstr>Answer # 3</vt:lpstr>
      <vt:lpstr>Question # 4</vt:lpstr>
      <vt:lpstr>Answer # 4</vt:lpstr>
      <vt:lpstr>Question # 5</vt:lpstr>
      <vt:lpstr>Answer # 5</vt:lpstr>
      <vt:lpstr>Question # 6</vt:lpstr>
      <vt:lpstr>Answer # 6</vt:lpstr>
      <vt:lpstr>Question # 7</vt:lpstr>
      <vt:lpstr>Answer # 7</vt:lpstr>
      <vt:lpstr>Question # 8</vt:lpstr>
      <vt:lpstr>Answer # 8</vt:lpstr>
      <vt:lpstr>Question # 9</vt:lpstr>
      <vt:lpstr>Answer # 9</vt:lpstr>
      <vt:lpstr>Question # 10</vt:lpstr>
      <vt:lpstr>Answer # 10</vt:lpstr>
      <vt:lpstr>Question # 11</vt:lpstr>
      <vt:lpstr>Answer # 11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8</cp:revision>
  <cp:lastPrinted>1601-01-01T00:00:00Z</cp:lastPrinted>
  <dcterms:created xsi:type="dcterms:W3CDTF">2020-07-09T15:12:46Z</dcterms:created>
  <dcterms:modified xsi:type="dcterms:W3CDTF">2021-01-22T10:46:23Z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