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The most important factor in the alignment of a global compensation and benefits strategy with the global human resource strategy is that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a) they each focus on the same objectives.</a:t>
            </a:r>
          </a:p>
          <a:p>
            <a:pPr marL="0" indent="0">
              <a:buNone/>
            </a:pPr>
            <a:r>
              <a:rPr lang="en-MY" dirty="0"/>
              <a:t>b) their budgets are integrated.</a:t>
            </a:r>
          </a:p>
          <a:p>
            <a:pPr marL="0" indent="0">
              <a:buNone/>
            </a:pPr>
            <a:r>
              <a:rPr lang="en-MY" dirty="0"/>
              <a:t>c) they each have been approved by HR managers of the individual global subsidiaries.</a:t>
            </a:r>
          </a:p>
          <a:p>
            <a:pPr marL="0" indent="0">
              <a:buNone/>
            </a:pPr>
            <a:r>
              <a:rPr lang="en-MY" dirty="0"/>
              <a:t>d) their timelines are synchronized.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 </a:t>
            </a:r>
          </a:p>
        </p:txBody>
      </p:sp>
    </p:spTree>
    <p:extLst>
      <p:ext uri="{BB962C8B-B14F-4D97-AF65-F5344CB8AC3E}">
        <p14:creationId xmlns:p14="http://schemas.microsoft.com/office/powerpoint/2010/main" val="42490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most prevalent pay-mix practice for managers in global organizations?</a:t>
            </a:r>
          </a:p>
          <a:p>
            <a:pPr marL="0" indent="0">
              <a:buNone/>
            </a:pPr>
            <a:r>
              <a:rPr lang="en-MY" dirty="0"/>
              <a:t>a) Salary and short- and long-term incentives consistent on a global basis.</a:t>
            </a:r>
          </a:p>
          <a:p>
            <a:pPr marL="0" indent="0">
              <a:buNone/>
            </a:pPr>
            <a:r>
              <a:rPr lang="en-MY" dirty="0"/>
              <a:t>b) Salary and short- and long-term incentives consistent with headquarters.</a:t>
            </a:r>
          </a:p>
          <a:p>
            <a:pPr marL="0" indent="0">
              <a:buNone/>
            </a:pPr>
            <a:r>
              <a:rPr lang="en-MY" dirty="0"/>
              <a:t>c) Local-based salary, but short- and long-term incentives consistent globally.</a:t>
            </a:r>
          </a:p>
          <a:p>
            <a:pPr marL="0" indent="0">
              <a:buNone/>
            </a:pPr>
            <a:r>
              <a:rPr lang="en-MY" dirty="0"/>
              <a:t>d) Local-based salary and short-term incentives, but long-term incentives consistent globally.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73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1973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When developing a salary plan for local nationals, which of the following is the most important factor to consider?</a:t>
            </a:r>
          </a:p>
          <a:p>
            <a:pPr marL="0" indent="0">
              <a:buNone/>
            </a:pPr>
            <a:r>
              <a:rPr lang="en-MY" dirty="0"/>
              <a:t>a) The impact of exchange rate fluctuations.</a:t>
            </a:r>
          </a:p>
          <a:p>
            <a:pPr marL="0" indent="0">
              <a:buNone/>
            </a:pPr>
            <a:r>
              <a:rPr lang="en-MY" dirty="0"/>
              <a:t>b) The balance of company and local cultural values.</a:t>
            </a:r>
          </a:p>
          <a:p>
            <a:pPr marL="0" indent="0">
              <a:buNone/>
            </a:pPr>
            <a:r>
              <a:rPr lang="en-MY" dirty="0"/>
              <a:t>c) The tax treatment of equity-based compensation.</a:t>
            </a:r>
          </a:p>
          <a:p>
            <a:pPr marL="0" indent="0">
              <a:buNone/>
            </a:pPr>
            <a:r>
              <a:rPr lang="en-MY" dirty="0"/>
              <a:t>d) The degree to which it mirrors the headquarters' plan.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23485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Option B </a:t>
            </a:r>
          </a:p>
        </p:txBody>
      </p:sp>
    </p:spTree>
    <p:extLst>
      <p:ext uri="{BB962C8B-B14F-4D97-AF65-F5344CB8AC3E}">
        <p14:creationId xmlns:p14="http://schemas.microsoft.com/office/powerpoint/2010/main" val="184563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organization transfers an employee from Spain to Portugal and, in the process, must maintain the same level of salary, benefits and work design. This employee protection is known as:</a:t>
            </a:r>
          </a:p>
          <a:p>
            <a:pPr marL="0" indent="0">
              <a:buNone/>
            </a:pPr>
            <a:r>
              <a:rPr lang="en-MY" dirty="0"/>
              <a:t>a) Maintenance of benefits.</a:t>
            </a:r>
          </a:p>
          <a:p>
            <a:pPr marL="0" indent="0">
              <a:buNone/>
            </a:pPr>
            <a:r>
              <a:rPr lang="en-MY" dirty="0"/>
              <a:t>b) Labour protectionism.</a:t>
            </a:r>
          </a:p>
          <a:p>
            <a:pPr marL="0" indent="0">
              <a:buNone/>
            </a:pPr>
            <a:r>
              <a:rPr lang="en-MY" dirty="0"/>
              <a:t>c) Maintenance of standards.</a:t>
            </a:r>
          </a:p>
          <a:p>
            <a:pPr marL="0" indent="0">
              <a:buNone/>
            </a:pPr>
            <a:r>
              <a:rPr lang="en-MY" dirty="0"/>
              <a:t>d) Acquired rights.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1036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 </a:t>
            </a:r>
          </a:p>
        </p:txBody>
      </p:sp>
    </p:spTree>
    <p:extLst>
      <p:ext uri="{BB962C8B-B14F-4D97-AF65-F5344CB8AC3E}">
        <p14:creationId xmlns:p14="http://schemas.microsoft.com/office/powerpoint/2010/main" val="3958615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Comparing salaries among countries is not a reliable tool in establishing salary structures, primarily because:</a:t>
            </a:r>
          </a:p>
          <a:p>
            <a:pPr marL="0" indent="0">
              <a:buNone/>
            </a:pPr>
            <a:r>
              <a:rPr lang="en-MY" dirty="0"/>
              <a:t>a) Differences in taxation levels must also be considered.</a:t>
            </a:r>
          </a:p>
          <a:p>
            <a:pPr marL="0" indent="0">
              <a:buNone/>
            </a:pPr>
            <a:r>
              <a:rPr lang="en-MY" dirty="0"/>
              <a:t>b) Exchange rate fluctuations may reduce the validity of currency comparisons.</a:t>
            </a:r>
          </a:p>
          <a:p>
            <a:pPr marL="0" indent="0">
              <a:buNone/>
            </a:pPr>
            <a:r>
              <a:rPr lang="en-MY" dirty="0"/>
              <a:t>c) Government-mandated allowances may inflate total compensation packages.</a:t>
            </a:r>
          </a:p>
          <a:p>
            <a:pPr marL="0" indent="0">
              <a:buNone/>
            </a:pPr>
            <a:r>
              <a:rPr lang="en-MY" dirty="0"/>
              <a:t>d) Salaries must be competitive within a given local market.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373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28535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159</TotalTime>
  <Words>361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8</cp:revision>
  <cp:lastPrinted>1601-01-01T00:00:00Z</cp:lastPrinted>
  <dcterms:created xsi:type="dcterms:W3CDTF">2020-07-09T15:12:46Z</dcterms:created>
  <dcterms:modified xsi:type="dcterms:W3CDTF">2021-01-16T14:27:52Z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