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national culture is true?</a:t>
            </a:r>
          </a:p>
          <a:p>
            <a:pPr marL="0" indent="0">
              <a:buNone/>
            </a:pPr>
            <a:r>
              <a:rPr lang="en-MY" dirty="0"/>
              <a:t>a) National culture impacts business practices.</a:t>
            </a:r>
          </a:p>
          <a:p>
            <a:pPr marL="0" indent="0">
              <a:buNone/>
            </a:pPr>
            <a:r>
              <a:rPr lang="en-MY" dirty="0"/>
              <a:t>b) Company culture is more important than national culture in shaping behaviour.</a:t>
            </a:r>
          </a:p>
          <a:p>
            <a:pPr marL="0" indent="0">
              <a:buNone/>
            </a:pPr>
            <a:r>
              <a:rPr lang="en-MY" dirty="0"/>
              <a:t>c) National culture is inherited.</a:t>
            </a:r>
          </a:p>
          <a:p>
            <a:pPr marL="0" indent="0">
              <a:buNone/>
            </a:pPr>
            <a:r>
              <a:rPr lang="en-MY" dirty="0"/>
              <a:t>d) There is usually one dominant national culture per country.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2490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a high-context national culture is</a:t>
            </a:r>
          </a:p>
          <a:p>
            <a:pPr marL="0" indent="0">
              <a:buNone/>
            </a:pPr>
            <a:r>
              <a:rPr lang="en-MY" dirty="0"/>
              <a:t>a) United Kingdom.</a:t>
            </a:r>
          </a:p>
          <a:p>
            <a:pPr marL="0" indent="0">
              <a:buNone/>
            </a:pPr>
            <a:r>
              <a:rPr lang="en-MY" dirty="0"/>
              <a:t>b) Canada.</a:t>
            </a:r>
          </a:p>
          <a:p>
            <a:pPr marL="0" indent="0">
              <a:buNone/>
            </a:pPr>
            <a:r>
              <a:rPr lang="en-MY" dirty="0"/>
              <a:t>c) United States.</a:t>
            </a:r>
          </a:p>
          <a:p>
            <a:pPr marL="0" indent="0">
              <a:buNone/>
            </a:pPr>
            <a:r>
              <a:rPr lang="en-MY" dirty="0"/>
              <a:t>d) Japan.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73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1973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In low-context cultures, the focus of communication is on :</a:t>
            </a:r>
          </a:p>
          <a:p>
            <a:pPr marL="0" indent="0">
              <a:buNone/>
            </a:pPr>
            <a:r>
              <a:rPr lang="en-MY" dirty="0"/>
              <a:t>a) cultural filters.</a:t>
            </a:r>
          </a:p>
          <a:p>
            <a:pPr marL="0" indent="0">
              <a:buNone/>
            </a:pPr>
            <a:r>
              <a:rPr lang="en-MY" dirty="0"/>
              <a:t>b) words.</a:t>
            </a:r>
          </a:p>
          <a:p>
            <a:pPr marL="0" indent="0">
              <a:buNone/>
            </a:pPr>
            <a:r>
              <a:rPr lang="en-MY" dirty="0"/>
              <a:t>c) nonverbal cues.</a:t>
            </a:r>
          </a:p>
          <a:p>
            <a:pPr marL="0" indent="0">
              <a:buNone/>
            </a:pPr>
            <a:r>
              <a:rPr lang="en-MY" dirty="0"/>
              <a:t>d) relationships.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23485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84563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A corporate culture high on person and hierarchical value dimensions is called</a:t>
            </a:r>
          </a:p>
          <a:p>
            <a:pPr marL="0" indent="0">
              <a:buNone/>
            </a:pPr>
            <a:r>
              <a:rPr lang="en-MY" dirty="0"/>
              <a:t>a) Eiffel Tower.</a:t>
            </a:r>
          </a:p>
          <a:p>
            <a:pPr marL="0" indent="0">
              <a:buNone/>
            </a:pPr>
            <a:r>
              <a:rPr lang="en-MY" dirty="0"/>
              <a:t>b) Guided Missile.</a:t>
            </a:r>
          </a:p>
          <a:p>
            <a:pPr marL="0" indent="0">
              <a:buNone/>
            </a:pPr>
            <a:r>
              <a:rPr lang="en-MY" dirty="0"/>
              <a:t>c) Family.</a:t>
            </a:r>
          </a:p>
          <a:p>
            <a:pPr marL="0" indent="0">
              <a:buNone/>
            </a:pPr>
            <a:r>
              <a:rPr lang="en-MY" dirty="0"/>
              <a:t>d) Incubator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1036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958615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For high-context cultures, which stage is the most important foundation for all negotiation activity?</a:t>
            </a:r>
          </a:p>
          <a:p>
            <a:pPr marL="0" indent="0">
              <a:buNone/>
            </a:pPr>
            <a:r>
              <a:rPr lang="en-MY" dirty="0"/>
              <a:t>a) Planning</a:t>
            </a:r>
          </a:p>
          <a:p>
            <a:pPr marL="0" indent="0">
              <a:buNone/>
            </a:pPr>
            <a:r>
              <a:rPr lang="en-MY" dirty="0"/>
              <a:t>b) Exchange of information</a:t>
            </a:r>
          </a:p>
          <a:p>
            <a:pPr marL="0" indent="0">
              <a:buNone/>
            </a:pPr>
            <a:r>
              <a:rPr lang="en-MY" dirty="0"/>
              <a:t>c) Relationship building</a:t>
            </a:r>
          </a:p>
          <a:p>
            <a:pPr marL="0" indent="0">
              <a:buNone/>
            </a:pPr>
            <a:r>
              <a:rPr lang="en-MY" dirty="0"/>
              <a:t>d) Pre-meeting arrangements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373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28535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cultures is likely to be low in uncertainty avoidance?</a:t>
            </a:r>
          </a:p>
          <a:p>
            <a:pPr marL="0" indent="0">
              <a:buNone/>
            </a:pPr>
            <a:r>
              <a:rPr lang="en-MY" dirty="0"/>
              <a:t>a) Sweden</a:t>
            </a:r>
          </a:p>
          <a:p>
            <a:pPr marL="0" indent="0">
              <a:buNone/>
            </a:pPr>
            <a:r>
              <a:rPr lang="en-MY" dirty="0"/>
              <a:t>b) Brazil</a:t>
            </a:r>
          </a:p>
          <a:p>
            <a:pPr marL="0" indent="0">
              <a:buNone/>
            </a:pPr>
            <a:r>
              <a:rPr lang="en-MY" dirty="0"/>
              <a:t>c) Japan</a:t>
            </a:r>
          </a:p>
          <a:p>
            <a:pPr marL="0" indent="0">
              <a:buNone/>
            </a:pPr>
            <a:r>
              <a:rPr lang="en-MY" dirty="0"/>
              <a:t>d) Germany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75838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06154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implicit culture is</a:t>
            </a:r>
          </a:p>
          <a:p>
            <a:pPr marL="0" indent="0">
              <a:buNone/>
            </a:pPr>
            <a:r>
              <a:rPr lang="en-MY" dirty="0"/>
              <a:t>a) pace of life.</a:t>
            </a:r>
          </a:p>
          <a:p>
            <a:pPr marL="0" indent="0">
              <a:buNone/>
            </a:pPr>
            <a:r>
              <a:rPr lang="en-MY" dirty="0"/>
              <a:t>b) food.</a:t>
            </a:r>
          </a:p>
          <a:p>
            <a:pPr marL="0" indent="0">
              <a:buNone/>
            </a:pPr>
            <a:r>
              <a:rPr lang="en-MY" dirty="0"/>
              <a:t>c) views toward power.</a:t>
            </a:r>
          </a:p>
          <a:p>
            <a:pPr marL="0" indent="0">
              <a:buNone/>
            </a:pPr>
            <a:r>
              <a:rPr lang="en-MY" dirty="0"/>
              <a:t>d) language.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2413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68455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Employees in hierarchical cultures are likely to expect managers to: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a) Provide general guidance.</a:t>
            </a:r>
          </a:p>
          <a:p>
            <a:pPr marL="0" indent="0">
              <a:buNone/>
            </a:pPr>
            <a:r>
              <a:rPr lang="en-MY" dirty="0"/>
              <a:t>b) Encourage routine initiative.</a:t>
            </a:r>
          </a:p>
          <a:p>
            <a:pPr marL="0" indent="0">
              <a:buNone/>
            </a:pPr>
            <a:r>
              <a:rPr lang="en-MY" dirty="0"/>
              <a:t>c) Give detailed instructions.</a:t>
            </a:r>
          </a:p>
          <a:p>
            <a:pPr marL="0" indent="0">
              <a:buNone/>
            </a:pPr>
            <a:r>
              <a:rPr lang="en-MY" dirty="0"/>
              <a:t>d) Elicit frequent feedback.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89094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41965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68B3-709C-4462-BDB9-254E40C3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2D3BF-D9D2-49ED-81CC-B83982985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Should cross-cultural training deal with the business differences from culture to culture?</a:t>
            </a:r>
          </a:p>
          <a:p>
            <a:pPr marL="0" indent="0">
              <a:buNone/>
            </a:pPr>
            <a:r>
              <a:rPr lang="en-MY" dirty="0"/>
              <a:t>a) No, there is too little time to address this issue.</a:t>
            </a:r>
          </a:p>
          <a:p>
            <a:pPr marL="0" indent="0">
              <a:buNone/>
            </a:pPr>
            <a:r>
              <a:rPr lang="en-MY" dirty="0"/>
              <a:t>b) Yes, it is an essential part of the adjustment to working abroad.</a:t>
            </a:r>
          </a:p>
          <a:p>
            <a:pPr marL="0" indent="0">
              <a:buNone/>
            </a:pPr>
            <a:r>
              <a:rPr lang="en-MY" dirty="0"/>
              <a:t>c) Yes, it is an easy series of topics to add.</a:t>
            </a:r>
          </a:p>
          <a:p>
            <a:pPr marL="0" indent="0">
              <a:buNone/>
            </a:pPr>
            <a:r>
              <a:rPr lang="en-MY" dirty="0"/>
              <a:t>d) No, the primary emphasis must be on cultural awareness and personal adjustment.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81888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4721-DFE0-4130-B0B7-3871BE3C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2C80E-6F52-4F10-9319-4E39E7026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 </a:t>
            </a:r>
          </a:p>
        </p:txBody>
      </p:sp>
    </p:spTree>
    <p:extLst>
      <p:ext uri="{BB962C8B-B14F-4D97-AF65-F5344CB8AC3E}">
        <p14:creationId xmlns:p14="http://schemas.microsoft.com/office/powerpoint/2010/main" val="696741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43DA-B975-4294-8525-5A021DCE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EB90-5703-4F00-9E85-D1631CC3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Culture reveals itself, more than anywhere else, in:</a:t>
            </a:r>
          </a:p>
          <a:p>
            <a:pPr marL="0" indent="0">
              <a:buNone/>
            </a:pPr>
            <a:r>
              <a:rPr lang="en-MY" dirty="0"/>
              <a:t>a) Language.</a:t>
            </a:r>
          </a:p>
          <a:p>
            <a:pPr marL="0" indent="0">
              <a:buNone/>
            </a:pPr>
            <a:r>
              <a:rPr lang="en-MY" dirty="0"/>
              <a:t>b) Religion.</a:t>
            </a:r>
          </a:p>
          <a:p>
            <a:pPr marL="0" indent="0">
              <a:buNone/>
            </a:pPr>
            <a:r>
              <a:rPr lang="en-MY" dirty="0"/>
              <a:t>c) Relationships between people.</a:t>
            </a:r>
          </a:p>
          <a:p>
            <a:pPr marL="0" indent="0">
              <a:buNone/>
            </a:pPr>
            <a:r>
              <a:rPr lang="en-MY" dirty="0"/>
              <a:t>d) Individual response to conflict.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82766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A8D4-9871-437E-99C9-E730CA71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29DF-FA86-4676-ABC2-D8FC26D11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81022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44</TotalTime>
  <Words>445</Words>
  <Application>Microsoft Office PowerPoint</Application>
  <PresentationFormat>On-screen Show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6</cp:revision>
  <cp:lastPrinted>1601-01-01T00:00:00Z</cp:lastPrinted>
  <dcterms:created xsi:type="dcterms:W3CDTF">2020-07-09T15:12:46Z</dcterms:created>
  <dcterms:modified xsi:type="dcterms:W3CDTF">2021-01-15T08:38:03Z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