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3"/>
  </p:notesMasterIdLst>
  <p:handoutMasterIdLst>
    <p:handoutMasterId r:id="rId14"/>
  </p:handoutMasterIdLst>
  <p:sldIdLst>
    <p:sldId id="256" r:id="rId2"/>
    <p:sldId id="257" r:id="rId3"/>
    <p:sldId id="258" r:id="rId4"/>
    <p:sldId id="267" r:id="rId5"/>
    <p:sldId id="268" r:id="rId6"/>
    <p:sldId id="269" r:id="rId7"/>
    <p:sldId id="270" r:id="rId8"/>
    <p:sldId id="271" r:id="rId9"/>
    <p:sldId id="272" r:id="rId10"/>
    <p:sldId id="273" r:id="rId11"/>
    <p:sldId id="274" r:id="rId1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sz="2400" dirty="0"/>
              <a:t>What is the main difference between offshoring and outsourcing?</a:t>
            </a:r>
          </a:p>
          <a:p>
            <a:pPr marL="0" indent="0">
              <a:buNone/>
            </a:pPr>
            <a:r>
              <a:rPr lang="en-MY" sz="2400" dirty="0"/>
              <a:t>A. Offshoring usually results in employee layoffs, whereas outsourcing does not.</a:t>
            </a:r>
          </a:p>
          <a:p>
            <a:pPr marL="0" indent="0">
              <a:buNone/>
            </a:pPr>
            <a:r>
              <a:rPr lang="en-MY" sz="2400" dirty="0"/>
              <a:t>B. Offshoring is a long-term solution, whereas outsourcing is a short-term solution.</a:t>
            </a:r>
          </a:p>
          <a:p>
            <a:pPr marL="0" indent="0">
              <a:buNone/>
            </a:pPr>
            <a:r>
              <a:rPr lang="en-MY" sz="2400" dirty="0"/>
              <a:t>C. Offshoring moves entire production units out of the country, whereas outsourcing moves internal practices to outside organizations regardless of geographic location.</a:t>
            </a:r>
          </a:p>
          <a:p>
            <a:pPr marL="0" indent="0">
              <a:buNone/>
            </a:pPr>
            <a:r>
              <a:rPr lang="en-MY" sz="2400" dirty="0"/>
              <a:t>D. There are no differences—these terms are interchangeable.</a:t>
            </a:r>
          </a:p>
        </p:txBody>
      </p:sp>
    </p:spTree>
    <p:extLst>
      <p:ext uri="{BB962C8B-B14F-4D97-AF65-F5344CB8AC3E}">
        <p14:creationId xmlns:p14="http://schemas.microsoft.com/office/powerpoint/2010/main" val="238646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sz="2400" dirty="0"/>
              <a:t>Option C. </a:t>
            </a:r>
          </a:p>
          <a:p>
            <a:endParaRPr lang="en-MY" sz="2400" dirty="0"/>
          </a:p>
          <a:p>
            <a:pPr marL="0" indent="0">
              <a:buNone/>
            </a:pPr>
            <a:r>
              <a:rPr lang="en-MY" sz="2400" dirty="0"/>
              <a:t>Although offshoring and outsourcing are terms that are often used interchangeably, they are decidedly different activities. Offshoring is the movement of production or services outside of the United States to realize cost savings. Outsourcing is moving a non–core-competency process to a specialized service provider. Both are organizational structure strategies that usually result in layoffs at the location where the services were originally provided.</a:t>
            </a:r>
          </a:p>
        </p:txBody>
      </p:sp>
    </p:spTree>
    <p:extLst>
      <p:ext uri="{BB962C8B-B14F-4D97-AF65-F5344CB8AC3E}">
        <p14:creationId xmlns:p14="http://schemas.microsoft.com/office/powerpoint/2010/main" val="278461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BA45-FC1C-4A0D-9EF1-96B1E3ED634C}"/>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88864FA6-6818-44CC-9854-50C6FFAFE0DE}"/>
              </a:ext>
            </a:extLst>
          </p:cNvPr>
          <p:cNvSpPr>
            <a:spLocks noGrp="1"/>
          </p:cNvSpPr>
          <p:nvPr>
            <p:ph idx="1"/>
          </p:nvPr>
        </p:nvSpPr>
        <p:spPr/>
        <p:txBody>
          <a:bodyPr/>
          <a:lstStyle/>
          <a:p>
            <a:pPr marL="0" indent="0">
              <a:buNone/>
            </a:pPr>
            <a:r>
              <a:rPr lang="en-MY" dirty="0"/>
              <a:t>Which of the following organizational structures would be most effective for a company with three distinct commodities for sale?</a:t>
            </a:r>
          </a:p>
          <a:p>
            <a:pPr marL="514350" indent="-514350">
              <a:buFont typeface="+mj-lt"/>
              <a:buAutoNum type="alphaUcPeriod"/>
            </a:pPr>
            <a:r>
              <a:rPr lang="en-MY" dirty="0"/>
              <a:t>Functional structure	</a:t>
            </a:r>
          </a:p>
          <a:p>
            <a:pPr marL="514350" indent="-514350">
              <a:buFont typeface="+mj-lt"/>
              <a:buAutoNum type="alphaUcPeriod"/>
            </a:pPr>
            <a:r>
              <a:rPr lang="en-MY" dirty="0"/>
              <a:t>Product-based structure	</a:t>
            </a:r>
          </a:p>
          <a:p>
            <a:pPr marL="514350" indent="-514350">
              <a:buFont typeface="+mj-lt"/>
              <a:buAutoNum type="alphaUcPeriod"/>
            </a:pPr>
            <a:r>
              <a:rPr lang="en-MY" dirty="0"/>
              <a:t>Divisional structure	</a:t>
            </a:r>
          </a:p>
          <a:p>
            <a:pPr marL="514350" indent="-514350">
              <a:buFont typeface="+mj-lt"/>
              <a:buAutoNum type="alphaUcPeriod"/>
            </a:pPr>
            <a:r>
              <a:rPr lang="en-MY" dirty="0"/>
              <a:t>Flat-line structure</a:t>
            </a:r>
          </a:p>
          <a:p>
            <a:pPr marL="514350" indent="-514350">
              <a:buFont typeface="+mj-lt"/>
              <a:buAutoNum type="alphaUcPeriod"/>
            </a:pPr>
            <a:endParaRPr lang="en-MY" dirty="0"/>
          </a:p>
        </p:txBody>
      </p:sp>
    </p:spTree>
    <p:extLst>
      <p:ext uri="{BB962C8B-B14F-4D97-AF65-F5344CB8AC3E}">
        <p14:creationId xmlns:p14="http://schemas.microsoft.com/office/powerpoint/2010/main" val="376891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B291-0589-43FD-97D2-612C848D6CE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15600FC5-2290-4B31-8F42-C5C24468F3DC}"/>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07494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dirty="0"/>
              <a:t>Which is the first step most organisations process through while becoming multinational corporation ?</a:t>
            </a:r>
          </a:p>
          <a:p>
            <a:pPr marL="0" indent="0">
              <a:buNone/>
            </a:pPr>
            <a:endParaRPr lang="en-MY" dirty="0"/>
          </a:p>
          <a:p>
            <a:pPr marL="514350" indent="-514350">
              <a:buFont typeface="+mj-lt"/>
              <a:buAutoNum type="alphaUcPeriod"/>
            </a:pPr>
            <a:r>
              <a:rPr lang="en-MY" dirty="0"/>
              <a:t>Exports products to foreign countries</a:t>
            </a:r>
          </a:p>
          <a:p>
            <a:pPr marL="514350" indent="-514350">
              <a:buFont typeface="+mj-lt"/>
              <a:buAutoNum type="alphaUcPeriod"/>
            </a:pPr>
            <a:r>
              <a:rPr lang="en-MY" dirty="0"/>
              <a:t>Establishes sales organisations abroad	</a:t>
            </a:r>
          </a:p>
          <a:p>
            <a:pPr marL="514350" indent="-514350">
              <a:buFont typeface="+mj-lt"/>
              <a:buAutoNum type="alphaUcPeriod"/>
            </a:pPr>
            <a:r>
              <a:rPr lang="en-MY" dirty="0"/>
              <a:t>Licenses use of patents and technology	</a:t>
            </a:r>
          </a:p>
          <a:p>
            <a:pPr marL="514350" indent="-514350">
              <a:buFont typeface="+mj-lt"/>
              <a:buAutoNum type="alphaUcPeriod"/>
            </a:pPr>
            <a:r>
              <a:rPr lang="en-MY" dirty="0" err="1"/>
              <a:t>Estabish</a:t>
            </a:r>
            <a:r>
              <a:rPr lang="en-MY" dirty="0"/>
              <a:t>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89692972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100</TotalTime>
  <Words>405</Words>
  <Application>Microsoft Office PowerPoint</Application>
  <PresentationFormat>On-screen Show (4:3)</PresentationFormat>
  <Paragraphs>46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lpstr>Question # 5</vt:lpstr>
      <vt:lpstr>Answer # 5</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cp:revision>
  <cp:lastPrinted>1601-01-01T00:00:00Z</cp:lastPrinted>
  <dcterms:created xsi:type="dcterms:W3CDTF">2020-07-09T15:12:46Z</dcterms:created>
  <dcterms:modified xsi:type="dcterms:W3CDTF">2021-03-13T12:23:21Z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