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5" r:id="rId3"/>
    <p:sldId id="266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73" r:id="rId13"/>
    <p:sldId id="274" r:id="rId14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Which of the following states of allegiance is the most desirable for international assignment management programs?	</a:t>
            </a:r>
          </a:p>
          <a:p>
            <a:pPr marL="0" indent="0">
              <a:buNone/>
            </a:pPr>
            <a:endParaRPr lang="en-MY" sz="2400" dirty="0"/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Homebound	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Go native	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Dual citizen	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Free agent</a:t>
            </a:r>
          </a:p>
          <a:p>
            <a:pPr marL="0" indent="0">
              <a:buNone/>
            </a:pP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2354882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 </a:t>
            </a:r>
          </a:p>
        </p:txBody>
      </p:sp>
    </p:spTree>
    <p:extLst>
      <p:ext uri="{BB962C8B-B14F-4D97-AF65-F5344CB8AC3E}">
        <p14:creationId xmlns:p14="http://schemas.microsoft.com/office/powerpoint/2010/main" val="1924900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AEA6B-BFE4-43BD-933C-3EAB86FE2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0A3A5-1769-45EE-BA00-0B7314E4A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purpose for international assignments predominates when a local </a:t>
            </a:r>
            <a:r>
              <a:rPr lang="en-MY" dirty="0" err="1"/>
              <a:t>labor</a:t>
            </a:r>
            <a:r>
              <a:rPr lang="en-MY" dirty="0"/>
              <a:t> supply is not yet mature and lacks the number and breadth of required resources?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 err="1"/>
              <a:t>Labor</a:t>
            </a:r>
            <a:r>
              <a:rPr lang="en-MY" dirty="0"/>
              <a:t> force development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Staffing requirements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Global career development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Global integration and consistency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46200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B514E-947E-47BD-AA3F-340321692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94316-45C1-4AE1-9ABC-D38143E7E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3447116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BEB08-70C6-4433-AAB7-1FE248E8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AE2ED-08BA-4CD3-A5CE-115E14C4E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What is the most reasons for repatriation?</a:t>
            </a:r>
          </a:p>
          <a:p>
            <a:pPr marL="0" indent="0">
              <a:buNone/>
            </a:pPr>
            <a:r>
              <a:rPr lang="en-MY" dirty="0"/>
              <a:t>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 need for the expats to move on to another global assignment.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Assignees are not happy in their overseas assignment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 period of posting got over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Expatriates return because of failure to do the assigned job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49463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C36B1-696B-4A65-802F-F7AFAE8EB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4D2F5-2E27-4D41-91C8-65873E26B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4066462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BDF3C-2C2C-471E-AFCA-3E0E78463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36E80-69A2-4A4A-990E-B276E75C0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A test based on job skills required in the home country is used to assess a potential employee in a country in which those particular skills are not required. This is a problem primarily of	</a:t>
            </a:r>
          </a:p>
          <a:p>
            <a:pPr marL="0" indent="0">
              <a:buNone/>
            </a:pPr>
            <a:endParaRPr lang="en-MY" dirty="0"/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simplicity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validity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credibility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reliability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88621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54D82-DF16-43CD-BB39-7B3F891B5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CC471-9276-41CA-80CC-D022CCA8B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4289485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7E49E-314F-4988-9D1E-269F6878B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CF2B8-A7C2-459C-9464-053D84B12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___________ usually exceeds one year, with most assignments in the two to five year range.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Commuter assignment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Short-term assignment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Long-term assignment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Permanent assignment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94679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8D6D1-92CA-40BE-909E-E661CE54B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CAD9F-08A0-4938-BEC6-3D2B4C6D5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455926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E3EB1-DB5D-45D4-AEA7-6450DD660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3EDF9-833C-4A50-BC97-8554E9690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Organizations have three options for locating the talent they need to achieve business goals: internal transfers or promotions, external hires, and what?</a:t>
            </a:r>
          </a:p>
          <a:p>
            <a:pPr marL="0" indent="0">
              <a:buNone/>
            </a:pPr>
            <a:r>
              <a:rPr lang="en-MY" dirty="0"/>
              <a:t>A. Alternative staffing methods</a:t>
            </a:r>
          </a:p>
          <a:p>
            <a:pPr marL="0" indent="0">
              <a:buNone/>
            </a:pPr>
            <a:r>
              <a:rPr lang="en-MY" dirty="0"/>
              <a:t>B. Contingent workforce</a:t>
            </a:r>
          </a:p>
          <a:p>
            <a:pPr marL="0" indent="0">
              <a:buNone/>
            </a:pPr>
            <a:r>
              <a:rPr lang="en-MY" dirty="0"/>
              <a:t>C. Temporary employees</a:t>
            </a:r>
          </a:p>
          <a:p>
            <a:pPr marL="0" indent="0">
              <a:buNone/>
            </a:pPr>
            <a:r>
              <a:rPr lang="en-MY" dirty="0"/>
              <a:t>D. Job bidding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66998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499A0-563E-4EF5-91CE-2901BA627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AF5B4-3329-4B49-928F-6C04AB2A9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A. 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/>
              <a:t>Alternative staffing methods include several options to support workforce-planning efforts. They include hiring contract workers, such as a contingent workforce, job sharing, part-time employees, and interns.</a:t>
            </a:r>
          </a:p>
        </p:txBody>
      </p:sp>
    </p:spTree>
    <p:extLst>
      <p:ext uri="{BB962C8B-B14F-4D97-AF65-F5344CB8AC3E}">
        <p14:creationId xmlns:p14="http://schemas.microsoft.com/office/powerpoint/2010/main" val="3104733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106</TotalTime>
  <Words>318</Words>
  <Application>Microsoft Office PowerPoint</Application>
  <PresentationFormat>On-screen Show (4:3)</PresentationFormat>
  <Paragraphs>55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Times New Roman</vt:lpstr>
      <vt:lpstr>Wingdings</vt:lpstr>
      <vt:lpstr>Office Theme</vt:lpstr>
      <vt:lpstr>Questions and Answers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10</cp:revision>
  <cp:lastPrinted>1601-01-01T00:00:00Z</cp:lastPrinted>
  <dcterms:created xsi:type="dcterms:W3CDTF">2020-07-09T15:12:46Z</dcterms:created>
  <dcterms:modified xsi:type="dcterms:W3CDTF">2021-04-11T11:24:45Z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