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
  </p:notesMasterIdLst>
  <p:handoutMasterIdLst>
    <p:handoutMasterId r:id="rId11"/>
  </p:handoutMasterIdLst>
  <p:sldIdLst>
    <p:sldId id="256" r:id="rId2"/>
    <p:sldId id="267" r:id="rId3"/>
    <p:sldId id="266" r:id="rId4"/>
    <p:sldId id="261" r:id="rId5"/>
    <p:sldId id="262" r:id="rId6"/>
    <p:sldId id="265"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54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val="48464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08737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22911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4191362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1446364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251742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338725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46276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3385866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316348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377530079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970384" y="968236"/>
            <a:ext cx="7203233" cy="3383280"/>
          </a:xfrm>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a:t>GPHR</a:t>
            </a:r>
            <a:endParaRPr lang="en-MY" dirty="0"/>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0076F-6145-5D36-7AA0-B60D6830765A}"/>
              </a:ext>
            </a:extLst>
          </p:cNvPr>
          <p:cNvSpPr>
            <a:spLocks noGrp="1"/>
          </p:cNvSpPr>
          <p:nvPr>
            <p:ph type="title"/>
          </p:nvPr>
        </p:nvSpPr>
        <p:spPr/>
        <p:txBody>
          <a:bodyPr/>
          <a:lstStyle/>
          <a:p>
            <a:r>
              <a:rPr lang="en-MY" dirty="0"/>
              <a:t>Situational based Questions Tips</a:t>
            </a:r>
          </a:p>
        </p:txBody>
      </p:sp>
      <p:sp>
        <p:nvSpPr>
          <p:cNvPr id="3" name="Content Placeholder 2">
            <a:extLst>
              <a:ext uri="{FF2B5EF4-FFF2-40B4-BE49-F238E27FC236}">
                <a16:creationId xmlns:a16="http://schemas.microsoft.com/office/drawing/2014/main" id="{86EA3CBA-AC71-C77C-0D22-9A1B31A78649}"/>
              </a:ext>
            </a:extLst>
          </p:cNvPr>
          <p:cNvSpPr>
            <a:spLocks noGrp="1"/>
          </p:cNvSpPr>
          <p:nvPr>
            <p:ph idx="1"/>
          </p:nvPr>
        </p:nvSpPr>
        <p:spPr/>
        <p:txBody>
          <a:bodyPr>
            <a:normAutofit/>
          </a:bodyPr>
          <a:lstStyle/>
          <a:p>
            <a:r>
              <a:rPr lang="en-MY" sz="2400" dirty="0"/>
              <a:t>While reviewing the situational based questions for second time - </a:t>
            </a:r>
            <a:r>
              <a:rPr lang="en-MY" sz="2400" i="1" dirty="0"/>
              <a:t>go through the options first</a:t>
            </a:r>
          </a:p>
        </p:txBody>
      </p:sp>
    </p:spTree>
    <p:extLst>
      <p:ext uri="{BB962C8B-B14F-4D97-AF65-F5344CB8AC3E}">
        <p14:creationId xmlns:p14="http://schemas.microsoft.com/office/powerpoint/2010/main" val="3683891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35F26-AB77-E84C-E05D-8B776CED9720}"/>
              </a:ext>
            </a:extLst>
          </p:cNvPr>
          <p:cNvSpPr>
            <a:spLocks noGrp="1"/>
          </p:cNvSpPr>
          <p:nvPr>
            <p:ph type="title"/>
          </p:nvPr>
        </p:nvSpPr>
        <p:spPr/>
        <p:txBody>
          <a:bodyPr/>
          <a:lstStyle/>
          <a:p>
            <a:r>
              <a:rPr lang="en-MY" dirty="0"/>
              <a:t>Options</a:t>
            </a:r>
          </a:p>
        </p:txBody>
      </p:sp>
      <p:sp>
        <p:nvSpPr>
          <p:cNvPr id="3" name="Content Placeholder 2">
            <a:extLst>
              <a:ext uri="{FF2B5EF4-FFF2-40B4-BE49-F238E27FC236}">
                <a16:creationId xmlns:a16="http://schemas.microsoft.com/office/drawing/2014/main" id="{3BA6DE2F-6DB0-018C-14C7-DAB8D9E44CB9}"/>
              </a:ext>
            </a:extLst>
          </p:cNvPr>
          <p:cNvSpPr>
            <a:spLocks noGrp="1"/>
          </p:cNvSpPr>
          <p:nvPr>
            <p:ph idx="1"/>
          </p:nvPr>
        </p:nvSpPr>
        <p:spPr/>
        <p:txBody>
          <a:bodyPr>
            <a:normAutofit/>
          </a:bodyPr>
          <a:lstStyle/>
          <a:p>
            <a:pPr marL="342900" indent="-342900">
              <a:buFont typeface="+mj-lt"/>
              <a:buAutoNum type="alphaUcPeriod"/>
            </a:pPr>
            <a:r>
              <a:rPr lang="en-MY" sz="2400" dirty="0"/>
              <a:t>Postpone this objective until the next business planning cycle.</a:t>
            </a:r>
          </a:p>
          <a:p>
            <a:pPr marL="342900" indent="-342900">
              <a:buFont typeface="+mj-lt"/>
              <a:buAutoNum type="alphaUcPeriod"/>
            </a:pPr>
            <a:r>
              <a:rPr lang="en-MY" sz="2400" dirty="0"/>
              <a:t>Make a management decision to include the program for compliance reasons.</a:t>
            </a:r>
          </a:p>
          <a:p>
            <a:pPr marL="342900" indent="-342900">
              <a:buFont typeface="+mj-lt"/>
              <a:buAutoNum type="alphaUcPeriod"/>
            </a:pPr>
            <a:r>
              <a:rPr lang="en-MY" sz="2400" dirty="0"/>
              <a:t>Compare for management the cost of the program with possible avoided costs.</a:t>
            </a:r>
          </a:p>
          <a:p>
            <a:pPr marL="342900" indent="-342900">
              <a:buFont typeface="+mj-lt"/>
              <a:buAutoNum type="alphaUcPeriod"/>
            </a:pPr>
            <a:r>
              <a:rPr lang="en-MY" sz="2400" dirty="0"/>
              <a:t>Don't list the program in the HR plan and fund it through other plan areas.</a:t>
            </a:r>
          </a:p>
        </p:txBody>
      </p:sp>
    </p:spTree>
    <p:extLst>
      <p:ext uri="{BB962C8B-B14F-4D97-AF65-F5344CB8AC3E}">
        <p14:creationId xmlns:p14="http://schemas.microsoft.com/office/powerpoint/2010/main" val="4185556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4B4B-7421-4429-BE72-D7DA17F35DE5}"/>
              </a:ext>
            </a:extLst>
          </p:cNvPr>
          <p:cNvSpPr>
            <a:spLocks noGrp="1"/>
          </p:cNvSpPr>
          <p:nvPr>
            <p:ph type="title"/>
          </p:nvPr>
        </p:nvSpPr>
        <p:spPr>
          <a:xfrm>
            <a:off x="914400" y="277588"/>
            <a:ext cx="7200900" cy="449487"/>
          </a:xfrm>
        </p:spPr>
        <p:txBody>
          <a:bodyPr/>
          <a:lstStyle/>
          <a:p>
            <a:r>
              <a:rPr lang="en-MY" dirty="0"/>
              <a:t>Question # 3</a:t>
            </a:r>
          </a:p>
        </p:txBody>
      </p:sp>
      <p:sp>
        <p:nvSpPr>
          <p:cNvPr id="3" name="Content Placeholder 2">
            <a:extLst>
              <a:ext uri="{FF2B5EF4-FFF2-40B4-BE49-F238E27FC236}">
                <a16:creationId xmlns:a16="http://schemas.microsoft.com/office/drawing/2014/main" id="{27EA9EF1-D576-4F28-B753-8E3637170479}"/>
              </a:ext>
            </a:extLst>
          </p:cNvPr>
          <p:cNvSpPr>
            <a:spLocks noGrp="1"/>
          </p:cNvSpPr>
          <p:nvPr>
            <p:ph idx="1"/>
          </p:nvPr>
        </p:nvSpPr>
        <p:spPr>
          <a:xfrm>
            <a:off x="408783" y="1124744"/>
            <a:ext cx="8326433" cy="5150196"/>
          </a:xfrm>
        </p:spPr>
        <p:txBody>
          <a:bodyPr>
            <a:normAutofit fontScale="92500" lnSpcReduction="10000"/>
          </a:bodyPr>
          <a:lstStyle/>
          <a:p>
            <a:pPr marL="0" indent="0">
              <a:buNone/>
            </a:pPr>
            <a:r>
              <a:rPr lang="en-MY" sz="2400" dirty="0"/>
              <a:t>An HR manager has been told by senior management that no new programs can be added this year. However, the department just received its third complaint related to a supervisor's lack of awareness about diversity. How can the manager best justify including a diversity training program in the business plan for the coming year?</a:t>
            </a:r>
          </a:p>
          <a:p>
            <a:pPr marL="0" indent="0">
              <a:buNone/>
            </a:pPr>
            <a:endParaRPr lang="en-MY" sz="2400" dirty="0"/>
          </a:p>
          <a:p>
            <a:pPr marL="342900" indent="-342900">
              <a:buFont typeface="+mj-lt"/>
              <a:buAutoNum type="alphaUcPeriod"/>
            </a:pPr>
            <a:r>
              <a:rPr lang="en-MY" sz="2400" dirty="0"/>
              <a:t>Postpone this objective until the next business planning cycle.</a:t>
            </a:r>
          </a:p>
          <a:p>
            <a:pPr marL="342900" indent="-342900">
              <a:buFont typeface="+mj-lt"/>
              <a:buAutoNum type="alphaUcPeriod"/>
            </a:pPr>
            <a:r>
              <a:rPr lang="en-MY" sz="2400" dirty="0"/>
              <a:t>Make a management decision to include the program for compliance reasons.</a:t>
            </a:r>
          </a:p>
          <a:p>
            <a:pPr marL="342900" indent="-342900">
              <a:buFont typeface="+mj-lt"/>
              <a:buAutoNum type="alphaUcPeriod"/>
            </a:pPr>
            <a:r>
              <a:rPr lang="en-MY" sz="2400" dirty="0"/>
              <a:t>Compare for management the cost of the program with possible avoided costs.</a:t>
            </a:r>
          </a:p>
          <a:p>
            <a:pPr marL="342900" indent="-342900">
              <a:buFont typeface="+mj-lt"/>
              <a:buAutoNum type="alphaUcPeriod"/>
            </a:pPr>
            <a:r>
              <a:rPr lang="en-MY" sz="2400" dirty="0"/>
              <a:t>Don't list the program in the HR plan and fund it through other plan areas</a:t>
            </a:r>
            <a:r>
              <a:rPr lang="en-MY" sz="1800" dirty="0"/>
              <a:t>.</a:t>
            </a:r>
          </a:p>
        </p:txBody>
      </p:sp>
    </p:spTree>
    <p:extLst>
      <p:ext uri="{BB962C8B-B14F-4D97-AF65-F5344CB8AC3E}">
        <p14:creationId xmlns:p14="http://schemas.microsoft.com/office/powerpoint/2010/main" val="674993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1CBF-178F-472B-914E-8DA803E5918D}"/>
              </a:ext>
            </a:extLst>
          </p:cNvPr>
          <p:cNvSpPr>
            <a:spLocks noGrp="1"/>
          </p:cNvSpPr>
          <p:nvPr>
            <p:ph type="title"/>
          </p:nvPr>
        </p:nvSpPr>
        <p:spPr>
          <a:xfrm>
            <a:off x="971550" y="332656"/>
            <a:ext cx="7200900" cy="449487"/>
          </a:xfrm>
        </p:spPr>
        <p:txBody>
          <a:bodyPr/>
          <a:lstStyle/>
          <a:p>
            <a:r>
              <a:rPr lang="en-MY" dirty="0"/>
              <a:t>Answer # 3</a:t>
            </a:r>
          </a:p>
        </p:txBody>
      </p:sp>
      <p:sp>
        <p:nvSpPr>
          <p:cNvPr id="3" name="Content Placeholder 2">
            <a:extLst>
              <a:ext uri="{FF2B5EF4-FFF2-40B4-BE49-F238E27FC236}">
                <a16:creationId xmlns:a16="http://schemas.microsoft.com/office/drawing/2014/main" id="{A761D1A6-2403-4D15-A31E-967A93364BC3}"/>
              </a:ext>
            </a:extLst>
          </p:cNvPr>
          <p:cNvSpPr>
            <a:spLocks noGrp="1"/>
          </p:cNvSpPr>
          <p:nvPr>
            <p:ph idx="1"/>
          </p:nvPr>
        </p:nvSpPr>
        <p:spPr>
          <a:xfrm>
            <a:off x="755576" y="1124744"/>
            <a:ext cx="7704856" cy="4752528"/>
          </a:xfrm>
        </p:spPr>
        <p:txBody>
          <a:bodyPr>
            <a:normAutofit/>
          </a:bodyPr>
          <a:lstStyle/>
          <a:p>
            <a:r>
              <a:rPr lang="en-MY" sz="2400" dirty="0"/>
              <a:t>Option C</a:t>
            </a:r>
          </a:p>
          <a:p>
            <a:pPr marL="0" indent="0">
              <a:buNone/>
            </a:pPr>
            <a:endParaRPr lang="en-MY" sz="2400" dirty="0"/>
          </a:p>
          <a:p>
            <a:pPr marL="0" indent="0">
              <a:buNone/>
            </a:pPr>
            <a:r>
              <a:rPr lang="en-MY" sz="2400" dirty="0"/>
              <a:t>HR business plans must comply with organizational guidelines; managers can't make unilateral decisions. The best response here would be to argue to management that the program's cost will be offset by reduced staff time, legal costs, and potential judgments. If this is a genuine risk, postponing its management is not a professional decision. Not listing the diversity training objective will mean that HR cannot be held accountable for this program's success or failure; it may also mean that efforts to address issues in this area are not being documented.</a:t>
            </a:r>
          </a:p>
        </p:txBody>
      </p:sp>
    </p:spTree>
    <p:extLst>
      <p:ext uri="{BB962C8B-B14F-4D97-AF65-F5344CB8AC3E}">
        <p14:creationId xmlns:p14="http://schemas.microsoft.com/office/powerpoint/2010/main" val="20883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E637B-1618-636D-E2EA-D5A9934B58C9}"/>
              </a:ext>
            </a:extLst>
          </p:cNvPr>
          <p:cNvSpPr>
            <a:spLocks noGrp="1"/>
          </p:cNvSpPr>
          <p:nvPr>
            <p:ph type="title"/>
          </p:nvPr>
        </p:nvSpPr>
        <p:spPr/>
        <p:txBody>
          <a:bodyPr/>
          <a:lstStyle/>
          <a:p>
            <a:r>
              <a:rPr lang="en-MY" dirty="0"/>
              <a:t>Options</a:t>
            </a:r>
          </a:p>
        </p:txBody>
      </p:sp>
      <p:sp>
        <p:nvSpPr>
          <p:cNvPr id="3" name="Content Placeholder 2">
            <a:extLst>
              <a:ext uri="{FF2B5EF4-FFF2-40B4-BE49-F238E27FC236}">
                <a16:creationId xmlns:a16="http://schemas.microsoft.com/office/drawing/2014/main" id="{5893D8C5-FF75-19A4-CCDD-AFC69E26774C}"/>
              </a:ext>
            </a:extLst>
          </p:cNvPr>
          <p:cNvSpPr>
            <a:spLocks noGrp="1"/>
          </p:cNvSpPr>
          <p:nvPr>
            <p:ph idx="1"/>
          </p:nvPr>
        </p:nvSpPr>
        <p:spPr>
          <a:xfrm>
            <a:off x="971550" y="1981202"/>
            <a:ext cx="7416874" cy="3809999"/>
          </a:xfrm>
        </p:spPr>
        <p:txBody>
          <a:bodyPr/>
          <a:lstStyle/>
          <a:p>
            <a:endParaRPr lang="en-MY" dirty="0"/>
          </a:p>
          <a:p>
            <a:pPr marL="457200" indent="-457200">
              <a:buFont typeface="+mj-lt"/>
              <a:buAutoNum type="alphaUcPeriod"/>
            </a:pPr>
            <a:r>
              <a:rPr lang="en-MY" sz="2400" dirty="0"/>
              <a:t>Delivering quality training to plant supervisors</a:t>
            </a:r>
          </a:p>
          <a:p>
            <a:pPr marL="457200" indent="-457200">
              <a:buFont typeface="+mj-lt"/>
              <a:buAutoNum type="alphaUcPeriod"/>
            </a:pPr>
            <a:r>
              <a:rPr lang="en-MY" sz="2400" dirty="0"/>
              <a:t>Conducting a needs analysis in this location</a:t>
            </a:r>
          </a:p>
          <a:p>
            <a:pPr marL="457200" indent="-457200">
              <a:buFont typeface="+mj-lt"/>
              <a:buAutoNum type="alphaUcPeriod"/>
            </a:pPr>
            <a:r>
              <a:rPr lang="en-MY" sz="2400" dirty="0"/>
              <a:t>Sharing best practices from other locations</a:t>
            </a:r>
          </a:p>
          <a:p>
            <a:pPr marL="457200" indent="-457200">
              <a:buFont typeface="+mj-lt"/>
              <a:buAutoNum type="alphaUcPeriod"/>
            </a:pPr>
            <a:r>
              <a:rPr lang="en-MY" sz="2400" dirty="0"/>
              <a:t>Reviewing parts supplier management practices</a:t>
            </a:r>
          </a:p>
        </p:txBody>
      </p:sp>
    </p:spTree>
    <p:extLst>
      <p:ext uri="{BB962C8B-B14F-4D97-AF65-F5344CB8AC3E}">
        <p14:creationId xmlns:p14="http://schemas.microsoft.com/office/powerpoint/2010/main" val="4179089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42FB-0302-4641-A0F0-932F252F2BAC}"/>
              </a:ext>
            </a:extLst>
          </p:cNvPr>
          <p:cNvSpPr>
            <a:spLocks noGrp="1"/>
          </p:cNvSpPr>
          <p:nvPr>
            <p:ph type="title"/>
          </p:nvPr>
        </p:nvSpPr>
        <p:spPr>
          <a:xfrm>
            <a:off x="755576" y="-99392"/>
            <a:ext cx="7200900" cy="1142385"/>
          </a:xfrm>
        </p:spPr>
        <p:txBody>
          <a:bodyPr/>
          <a:lstStyle/>
          <a:p>
            <a:r>
              <a:rPr lang="en-MY" dirty="0"/>
              <a:t>Question # 4</a:t>
            </a:r>
          </a:p>
        </p:txBody>
      </p:sp>
      <p:sp>
        <p:nvSpPr>
          <p:cNvPr id="3" name="Content Placeholder 2">
            <a:extLst>
              <a:ext uri="{FF2B5EF4-FFF2-40B4-BE49-F238E27FC236}">
                <a16:creationId xmlns:a16="http://schemas.microsoft.com/office/drawing/2014/main" id="{4DD68462-F949-48DD-BC90-91CF52031BBB}"/>
              </a:ext>
            </a:extLst>
          </p:cNvPr>
          <p:cNvSpPr>
            <a:spLocks noGrp="1"/>
          </p:cNvSpPr>
          <p:nvPr>
            <p:ph idx="1"/>
          </p:nvPr>
        </p:nvSpPr>
        <p:spPr>
          <a:xfrm>
            <a:off x="755576" y="1196752"/>
            <a:ext cx="7772400" cy="4979987"/>
          </a:xfrm>
        </p:spPr>
        <p:txBody>
          <a:bodyPr>
            <a:normAutofit fontScale="92500"/>
          </a:bodyPr>
          <a:lstStyle/>
          <a:p>
            <a:pPr marL="0" indent="0">
              <a:buNone/>
            </a:pPr>
            <a:r>
              <a:rPr lang="en-MY" sz="2800" dirty="0"/>
              <a:t>A manufacturer experiences markedly lower capacity in one plant. The plant does not differ significantly in equipment, workforce size and skill, or processes. Which action should HR take to best assist the operations function in correcting this?</a:t>
            </a:r>
          </a:p>
          <a:p>
            <a:endParaRPr lang="en-MY" sz="2800" dirty="0"/>
          </a:p>
          <a:p>
            <a:pPr marL="457200" indent="-457200">
              <a:buFont typeface="+mj-lt"/>
              <a:buAutoNum type="alphaUcPeriod"/>
            </a:pPr>
            <a:r>
              <a:rPr lang="en-MY" sz="2800" dirty="0"/>
              <a:t>Delivering quality training to plant supervisors</a:t>
            </a:r>
          </a:p>
          <a:p>
            <a:pPr marL="457200" indent="-457200">
              <a:buFont typeface="+mj-lt"/>
              <a:buAutoNum type="alphaUcPeriod"/>
            </a:pPr>
            <a:r>
              <a:rPr lang="en-MY" sz="2800" dirty="0"/>
              <a:t>Conducting a needs analysis in this location</a:t>
            </a:r>
          </a:p>
          <a:p>
            <a:pPr marL="457200" indent="-457200">
              <a:buFont typeface="+mj-lt"/>
              <a:buAutoNum type="alphaUcPeriod"/>
            </a:pPr>
            <a:r>
              <a:rPr lang="en-MY" sz="2800" dirty="0"/>
              <a:t>Sharing best practices from other locations</a:t>
            </a:r>
          </a:p>
          <a:p>
            <a:pPr marL="457200" indent="-457200">
              <a:buFont typeface="+mj-lt"/>
              <a:buAutoNum type="alphaUcPeriod"/>
            </a:pPr>
            <a:r>
              <a:rPr lang="en-MY" sz="2800" dirty="0"/>
              <a:t>Reviewing parts supplier management practices</a:t>
            </a:r>
          </a:p>
          <a:p>
            <a:pPr marL="0" indent="0">
              <a:buNone/>
            </a:pPr>
            <a:endParaRPr lang="en-MY" sz="2000" dirty="0"/>
          </a:p>
        </p:txBody>
      </p:sp>
    </p:spTree>
    <p:extLst>
      <p:ext uri="{BB962C8B-B14F-4D97-AF65-F5344CB8AC3E}">
        <p14:creationId xmlns:p14="http://schemas.microsoft.com/office/powerpoint/2010/main" val="157286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8729-ADD3-40D3-B7E9-670A8D8B62DC}"/>
              </a:ext>
            </a:extLst>
          </p:cNvPr>
          <p:cNvSpPr>
            <a:spLocks noGrp="1"/>
          </p:cNvSpPr>
          <p:nvPr>
            <p:ph type="title"/>
          </p:nvPr>
        </p:nvSpPr>
        <p:spPr>
          <a:xfrm>
            <a:off x="539552" y="28175"/>
            <a:ext cx="7200900" cy="1142385"/>
          </a:xfrm>
        </p:spPr>
        <p:txBody>
          <a:bodyPr/>
          <a:lstStyle/>
          <a:p>
            <a:r>
              <a:rPr lang="en-MY" dirty="0"/>
              <a:t>Answer # 4</a:t>
            </a:r>
          </a:p>
        </p:txBody>
      </p:sp>
      <p:sp>
        <p:nvSpPr>
          <p:cNvPr id="3" name="Content Placeholder 2">
            <a:extLst>
              <a:ext uri="{FF2B5EF4-FFF2-40B4-BE49-F238E27FC236}">
                <a16:creationId xmlns:a16="http://schemas.microsoft.com/office/drawing/2014/main" id="{79E62C4C-4B4A-47F1-8D59-7C25609D4689}"/>
              </a:ext>
            </a:extLst>
          </p:cNvPr>
          <p:cNvSpPr>
            <a:spLocks noGrp="1"/>
          </p:cNvSpPr>
          <p:nvPr>
            <p:ph idx="1"/>
          </p:nvPr>
        </p:nvSpPr>
        <p:spPr>
          <a:xfrm>
            <a:off x="611560" y="1600200"/>
            <a:ext cx="7488832" cy="3845023"/>
          </a:xfrm>
        </p:spPr>
        <p:txBody>
          <a:bodyPr>
            <a:normAutofit fontScale="92500"/>
          </a:bodyPr>
          <a:lstStyle/>
          <a:p>
            <a:r>
              <a:rPr lang="en-MY" sz="2800" dirty="0"/>
              <a:t>Option B</a:t>
            </a:r>
          </a:p>
          <a:p>
            <a:pPr marL="0" indent="0">
              <a:buNone/>
            </a:pPr>
            <a:r>
              <a:rPr lang="en-MY" sz="2800" dirty="0"/>
              <a:t>Capacity is a problem in achieving an expected level of output. Since lowered capacity can result from many factors, likely causes should be identified before applying solutions such as quality programs, revised procedures, or training. HR can help operations by conducting a needs analysis to identify potential causes. The needs assessment will help provide a thorough understanding of what must be corrected. </a:t>
            </a:r>
          </a:p>
          <a:p>
            <a:pPr marL="0" indent="0">
              <a:buNone/>
            </a:pPr>
            <a:endParaRPr lang="en-MY" dirty="0"/>
          </a:p>
        </p:txBody>
      </p:sp>
    </p:spTree>
    <p:extLst>
      <p:ext uri="{BB962C8B-B14F-4D97-AF65-F5344CB8AC3E}">
        <p14:creationId xmlns:p14="http://schemas.microsoft.com/office/powerpoint/2010/main" val="3186355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1025</TotalTime>
  <Words>458</Words>
  <Application>Microsoft Office PowerPoint</Application>
  <PresentationFormat>On-screen Show (4:3)</PresentationFormat>
  <Paragraphs>36</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Diamond Grid 16x9</vt:lpstr>
      <vt:lpstr>Questions and Answers</vt:lpstr>
      <vt:lpstr>Situational based Questions Tips</vt:lpstr>
      <vt:lpstr>Options</vt:lpstr>
      <vt:lpstr>Question # 3</vt:lpstr>
      <vt:lpstr>Answer # 3</vt:lpstr>
      <vt:lpstr>Options</vt:lpstr>
      <vt:lpstr>Question # 4</vt:lpstr>
      <vt:lpstr>Answer # 4</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25</cp:revision>
  <cp:lastPrinted>1601-01-01T00:00:00Z</cp:lastPrinted>
  <dcterms:created xsi:type="dcterms:W3CDTF">2020-07-09T15:12:46Z</dcterms:created>
  <dcterms:modified xsi:type="dcterms:W3CDTF">2022-05-29T10:23:04Z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