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95424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484643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70873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229119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4191362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446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17428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3872567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462764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385866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163486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77530079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0384" y="968236"/>
            <a:ext cx="7203233" cy="3383280"/>
          </a:xfrm>
        </p:spPr>
        <p:txBody>
          <a:bodyPr/>
          <a:lstStyle/>
          <a:p>
            <a:r>
              <a:rPr lang="en-MY" dirty="0"/>
              <a:t>Questions and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a:t>GPHR</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5800" y="-171400"/>
            <a:ext cx="7200900" cy="1142385"/>
          </a:xfrm>
        </p:spPr>
        <p:txBody>
          <a:bodyPr/>
          <a:lstStyle/>
          <a:p>
            <a:r>
              <a:rPr lang="en-MY" dirty="0"/>
              <a:t>Question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468660" y="1124744"/>
            <a:ext cx="8206680" cy="5023395"/>
          </a:xfrm>
        </p:spPr>
        <p:txBody>
          <a:bodyPr>
            <a:normAutofit lnSpcReduction="10000"/>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2B8C833D-F487-47DE-8AF5-07CC17F1BFCB}"/>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38371516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098008-10DE-4A94-AE3E-9B601B0B56FA}"/>
              </a:ext>
            </a:extLst>
          </p:cNvPr>
          <p:cNvSpPr>
            <a:spLocks noGrp="1"/>
          </p:cNvSpPr>
          <p:nvPr>
            <p:ph type="title"/>
          </p:nvPr>
        </p:nvSpPr>
        <p:spPr>
          <a:xfrm>
            <a:off x="755576" y="-315416"/>
            <a:ext cx="7200900" cy="1142385"/>
          </a:xfrm>
        </p:spPr>
        <p:txBody>
          <a:bodyPr/>
          <a:lstStyle/>
          <a:p>
            <a:r>
              <a:rPr lang="en-MY" dirty="0"/>
              <a:t>Question # 2</a:t>
            </a:r>
          </a:p>
        </p:txBody>
      </p:sp>
      <p:sp>
        <p:nvSpPr>
          <p:cNvPr id="3" name="Content Placeholder 2">
            <a:extLst>
              <a:ext uri="{FF2B5EF4-FFF2-40B4-BE49-F238E27FC236}">
                <a16:creationId xmlns:a16="http://schemas.microsoft.com/office/drawing/2014/main" xmlns="" id="{8B85BAC2-F80C-433C-8CE0-5D831C765C14}"/>
              </a:ext>
            </a:extLst>
          </p:cNvPr>
          <p:cNvSpPr>
            <a:spLocks noGrp="1"/>
          </p:cNvSpPr>
          <p:nvPr>
            <p:ph idx="1"/>
          </p:nvPr>
        </p:nvSpPr>
        <p:spPr>
          <a:xfrm>
            <a:off x="546956" y="826969"/>
            <a:ext cx="8050088" cy="5257800"/>
          </a:xfrm>
        </p:spPr>
        <p:txBody>
          <a:bodyPr>
            <a:normAutofit lnSpcReduction="10000"/>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xmlns="" val="674823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F821B-181E-4FBC-AE29-7026B2A30E2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CD4893EA-2C41-461F-A0DD-FBBF4C1722D0}"/>
              </a:ext>
            </a:extLst>
          </p:cNvPr>
          <p:cNvSpPr>
            <a:spLocks noGrp="1"/>
          </p:cNvSpPr>
          <p:nvPr>
            <p:ph idx="1"/>
          </p:nvPr>
        </p:nvSpPr>
        <p:spPr/>
        <p:txBody>
          <a:bodyPr>
            <a:normAutofit/>
          </a:bodyPr>
          <a:lstStyle/>
          <a:p>
            <a:r>
              <a:rPr lang="en-MY" sz="2000" dirty="0"/>
              <a:t>Option A</a:t>
            </a:r>
          </a:p>
        </p:txBody>
      </p:sp>
    </p:spTree>
    <p:extLst>
      <p:ext uri="{BB962C8B-B14F-4D97-AF65-F5344CB8AC3E}">
        <p14:creationId xmlns:p14="http://schemas.microsoft.com/office/powerpoint/2010/main" xmlns="" val="471117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B4B4B-7421-4429-BE72-D7DA17F35DE5}"/>
              </a:ext>
            </a:extLst>
          </p:cNvPr>
          <p:cNvSpPr>
            <a:spLocks noGrp="1"/>
          </p:cNvSpPr>
          <p:nvPr>
            <p:ph type="title"/>
          </p:nvPr>
        </p:nvSpPr>
        <p:spPr>
          <a:xfrm>
            <a:off x="1143000" y="228600"/>
            <a:ext cx="7200900" cy="503239"/>
          </a:xfrm>
        </p:spPr>
        <p:txBody>
          <a:bodyPr/>
          <a:lstStyle/>
          <a:p>
            <a:r>
              <a:rPr lang="en-MY" dirty="0"/>
              <a:t>Question # 3</a:t>
            </a:r>
          </a:p>
        </p:txBody>
      </p:sp>
      <p:sp>
        <p:nvSpPr>
          <p:cNvPr id="3" name="Content Placeholder 2">
            <a:extLst>
              <a:ext uri="{FF2B5EF4-FFF2-40B4-BE49-F238E27FC236}">
                <a16:creationId xmlns:a16="http://schemas.microsoft.com/office/drawing/2014/main" xmlns="" id="{27EA9EF1-D576-4F28-B753-8E3637170479}"/>
              </a:ext>
            </a:extLst>
          </p:cNvPr>
          <p:cNvSpPr>
            <a:spLocks noGrp="1"/>
          </p:cNvSpPr>
          <p:nvPr>
            <p:ph idx="1"/>
          </p:nvPr>
        </p:nvSpPr>
        <p:spPr>
          <a:xfrm>
            <a:off x="533400" y="914400"/>
            <a:ext cx="8287072" cy="5216525"/>
          </a:xfrm>
        </p:spPr>
        <p:txBody>
          <a:bodyPr>
            <a:normAutofit lnSpcReduction="10000"/>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xmlns="" val="6749936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DC1CBF-178F-472B-914E-8DA803E5918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A761D1A6-2403-4D15-A31E-967A93364BC3}"/>
              </a:ext>
            </a:extLst>
          </p:cNvPr>
          <p:cNvSpPr>
            <a:spLocks noGrp="1"/>
          </p:cNvSpPr>
          <p:nvPr>
            <p:ph idx="1"/>
          </p:nvPr>
        </p:nvSpPr>
        <p:spPr/>
        <p:txBody>
          <a:bodyPr>
            <a:normAutofit/>
          </a:bodyPr>
          <a:lstStyle/>
          <a:p>
            <a:r>
              <a:rPr lang="en-MY" sz="2000" dirty="0"/>
              <a:t>Option C</a:t>
            </a:r>
          </a:p>
        </p:txBody>
      </p:sp>
    </p:spTree>
    <p:extLst>
      <p:ext uri="{BB962C8B-B14F-4D97-AF65-F5344CB8AC3E}">
        <p14:creationId xmlns:p14="http://schemas.microsoft.com/office/powerpoint/2010/main" xmlns="" val="20883393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E742FB-0302-4641-A0F0-932F252F2BAC}"/>
              </a:ext>
            </a:extLst>
          </p:cNvPr>
          <p:cNvSpPr>
            <a:spLocks noGrp="1"/>
          </p:cNvSpPr>
          <p:nvPr>
            <p:ph type="title"/>
          </p:nvPr>
        </p:nvSpPr>
        <p:spPr>
          <a:xfrm>
            <a:off x="1219200" y="152400"/>
            <a:ext cx="7200900" cy="509593"/>
          </a:xfrm>
        </p:spPr>
        <p:txBody>
          <a:bodyPr/>
          <a:lstStyle/>
          <a:p>
            <a:r>
              <a:rPr lang="en-MY" dirty="0"/>
              <a:t>Question # 4</a:t>
            </a:r>
          </a:p>
        </p:txBody>
      </p:sp>
      <p:sp>
        <p:nvSpPr>
          <p:cNvPr id="3" name="Content Placeholder 2">
            <a:extLst>
              <a:ext uri="{FF2B5EF4-FFF2-40B4-BE49-F238E27FC236}">
                <a16:creationId xmlns:a16="http://schemas.microsoft.com/office/drawing/2014/main" xmlns="" id="{4DD68462-F949-48DD-BC90-91CF52031BBB}"/>
              </a:ext>
            </a:extLst>
          </p:cNvPr>
          <p:cNvSpPr>
            <a:spLocks noGrp="1"/>
          </p:cNvSpPr>
          <p:nvPr>
            <p:ph idx="1"/>
          </p:nvPr>
        </p:nvSpPr>
        <p:spPr>
          <a:xfrm>
            <a:off x="533400" y="914400"/>
            <a:ext cx="7994576" cy="5262339"/>
          </a:xfrm>
        </p:spPr>
        <p:txBody>
          <a:bodyPr>
            <a:normAutofit/>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xmlns="" val="1572863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A28729-ADD3-40D3-B7E9-670A8D8B62DC}"/>
              </a:ext>
            </a:extLst>
          </p:cNvPr>
          <p:cNvSpPr>
            <a:spLocks noGrp="1"/>
          </p:cNvSpPr>
          <p:nvPr>
            <p:ph type="title"/>
          </p:nvPr>
        </p:nvSpPr>
        <p:spPr>
          <a:xfrm>
            <a:off x="539552" y="28175"/>
            <a:ext cx="7200900" cy="1142385"/>
          </a:xfrm>
        </p:spPr>
        <p:txBody>
          <a:bodyPr/>
          <a:lstStyle/>
          <a:p>
            <a:r>
              <a:rPr lang="en-MY" dirty="0"/>
              <a:t>Answer # 4</a:t>
            </a:r>
          </a:p>
        </p:txBody>
      </p:sp>
      <p:sp>
        <p:nvSpPr>
          <p:cNvPr id="3" name="Content Placeholder 2">
            <a:extLst>
              <a:ext uri="{FF2B5EF4-FFF2-40B4-BE49-F238E27FC236}">
                <a16:creationId xmlns:a16="http://schemas.microsoft.com/office/drawing/2014/main" xmlns="" id="{79E62C4C-4B4A-47F1-8D59-7C25609D4689}"/>
              </a:ext>
            </a:extLst>
          </p:cNvPr>
          <p:cNvSpPr>
            <a:spLocks noGrp="1"/>
          </p:cNvSpPr>
          <p:nvPr>
            <p:ph idx="1"/>
          </p:nvPr>
        </p:nvSpPr>
        <p:spPr>
          <a:xfrm>
            <a:off x="611560" y="1600201"/>
            <a:ext cx="3744416" cy="964704"/>
          </a:xfrm>
        </p:spPr>
        <p:txBody>
          <a:bodyPr/>
          <a:lstStyle/>
          <a:p>
            <a:r>
              <a:rPr lang="en-MY" sz="2000" dirty="0"/>
              <a:t>Option B</a:t>
            </a:r>
          </a:p>
          <a:p>
            <a:pPr marL="0" indent="0">
              <a:buNone/>
            </a:pPr>
            <a:endParaRPr lang="en-MY" dirty="0"/>
          </a:p>
        </p:txBody>
      </p:sp>
    </p:spTree>
    <p:extLst>
      <p:ext uri="{BB962C8B-B14F-4D97-AF65-F5344CB8AC3E}">
        <p14:creationId xmlns:p14="http://schemas.microsoft.com/office/powerpoint/2010/main" xmlns="" val="3186355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7200900" cy="503239"/>
          </a:xfrm>
        </p:spPr>
        <p:txBody>
          <a:bodyPr/>
          <a:lstStyle/>
          <a:p>
            <a:r>
              <a:rPr lang="en-US" dirty="0" smtClean="0"/>
              <a:t>Question # 5</a:t>
            </a:r>
            <a:endParaRPr lang="en-US" dirty="0"/>
          </a:p>
        </p:txBody>
      </p:sp>
      <p:sp>
        <p:nvSpPr>
          <p:cNvPr id="3" name="Content Placeholder 2"/>
          <p:cNvSpPr>
            <a:spLocks noGrp="1"/>
          </p:cNvSpPr>
          <p:nvPr>
            <p:ph idx="1"/>
          </p:nvPr>
        </p:nvSpPr>
        <p:spPr>
          <a:xfrm>
            <a:off x="457200" y="914400"/>
            <a:ext cx="8153400" cy="5181600"/>
          </a:xfrm>
        </p:spPr>
        <p:txBody>
          <a:bodyPr>
            <a:normAutofit fontScale="92500" lnSpcReduction="10000"/>
          </a:bodyPr>
          <a:lstStyle/>
          <a:p>
            <a:pPr>
              <a:buNone/>
            </a:pPr>
            <a:r>
              <a:rPr lang="x-none" sz="2400" smtClean="0"/>
              <a:t>The VP of HR in a national construction and architectural firm is asked to develop a corporate social responsibility (CSR) strategy to present to the CEO and the board of directors. The CEO tells the VP that the strategy will be piloted in one region of the country, and, if it is successful, the VP will lead the implementation of the CSR initiative in the other regions. The VP asks for input from the HR team when drafting the strategy.</a:t>
            </a:r>
            <a:endParaRPr lang="en-US" sz="2400" dirty="0" smtClean="0"/>
          </a:p>
          <a:p>
            <a:pPr marL="457200" indent="-457200">
              <a:buFont typeface="+mj-lt"/>
              <a:buAutoNum type="alphaUcPeriod"/>
            </a:pPr>
            <a:r>
              <a:rPr lang="x-none" sz="2400" smtClean="0"/>
              <a:t>Research opportunities in the community that align with the organization's core business goals.</a:t>
            </a:r>
            <a:endParaRPr lang="en-US" sz="2400" dirty="0" smtClean="0"/>
          </a:p>
          <a:p>
            <a:pPr marL="457200" indent="-457200">
              <a:buFont typeface="+mj-lt"/>
              <a:buAutoNum type="alphaUcPeriod"/>
            </a:pPr>
            <a:r>
              <a:rPr lang="x-none" sz="2400" smtClean="0"/>
              <a:t>Compile a list of what other companies in the industry are doing related to CSR.</a:t>
            </a:r>
            <a:endParaRPr lang="en-US" sz="2400" dirty="0" smtClean="0"/>
          </a:p>
          <a:p>
            <a:pPr marL="457200" indent="-457200">
              <a:buFont typeface="+mj-lt"/>
              <a:buAutoNum type="alphaUcPeriod"/>
            </a:pPr>
            <a:r>
              <a:rPr lang="x-none" sz="2400" smtClean="0"/>
              <a:t>Ask employees about incentives that would motivate them to volunteer on behalf of the company.</a:t>
            </a:r>
            <a:endParaRPr lang="en-US" sz="2400" dirty="0" smtClean="0"/>
          </a:p>
          <a:p>
            <a:pPr marL="457200" indent="-457200">
              <a:buFont typeface="+mj-lt"/>
              <a:buAutoNum type="alphaUcPeriod"/>
            </a:pPr>
            <a:r>
              <a:rPr lang="x-none" sz="2400" smtClean="0"/>
              <a:t>Survey community members about their perceptions of the company and its impact on society.</a:t>
            </a:r>
            <a:endParaRPr lang="en-US" sz="2400" dirty="0" smtClean="0"/>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200900" cy="503239"/>
          </a:xfrm>
        </p:spPr>
        <p:txBody>
          <a:bodyPr/>
          <a:lstStyle/>
          <a:p>
            <a:r>
              <a:rPr lang="en-US" dirty="0" smtClean="0"/>
              <a:t>Answer # 5</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943</TotalTime>
  <Words>655</Words>
  <Application>Microsoft Office PowerPoint</Application>
  <PresentationFormat>On-screen Show (4:3)</PresentationFormat>
  <Paragraphs>58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Diamond Grid 16x9</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23</cp:revision>
  <cp:lastPrinted>1601-01-01T00:00:00Z</cp:lastPrinted>
  <dcterms:created xsi:type="dcterms:W3CDTF">2020-07-09T15:12:46Z</dcterms:created>
  <dcterms:modified xsi:type="dcterms:W3CDTF">2022-08-27T10:28:38Z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