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
  </p:notesMasterIdLst>
  <p:handoutMasterIdLst>
    <p:handoutMasterId r:id="rId8"/>
  </p:handoutMasterIdLst>
  <p:sldIdLst>
    <p:sldId id="256" r:id="rId2"/>
    <p:sldId id="259" r:id="rId3"/>
    <p:sldId id="260" r:id="rId4"/>
    <p:sldId id="261" r:id="rId5"/>
    <p:sldId id="262" r:id="rId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a:xfrm>
            <a:off x="914400" y="1600200"/>
            <a:ext cx="8050088" cy="5257800"/>
          </a:xfrm>
        </p:spPr>
        <p:txBody>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val="674823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914400" y="1600200"/>
            <a:ext cx="7906072" cy="4530725"/>
          </a:xfrm>
        </p:spPr>
        <p:txBody>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val="674993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883393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896</TotalTime>
  <Words>259</Words>
  <Application>Microsoft Office PowerPoint</Application>
  <PresentationFormat>On-screen Show (4:3)</PresentationFormat>
  <Paragraphs>26</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Times New Roman</vt:lpstr>
      <vt:lpstr>Wingdings</vt:lpstr>
      <vt:lpstr>Office Theme</vt:lpstr>
      <vt:lpstr>Questions and Answers</vt:lpstr>
      <vt:lpstr>Question # 1</vt:lpstr>
      <vt:lpstr>Answer # 1</vt:lpstr>
      <vt:lpstr>Question # 2</vt:lpstr>
      <vt:lpstr>Answer # 2</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16</cp:revision>
  <cp:lastPrinted>1601-01-01T00:00:00Z</cp:lastPrinted>
  <dcterms:created xsi:type="dcterms:W3CDTF">2020-07-09T15:12:46Z</dcterms:created>
  <dcterms:modified xsi:type="dcterms:W3CDTF">2021-04-18T07:22:23Z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