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1" r:id="rId14"/>
    <p:sldId id="282" r:id="rId15"/>
    <p:sldId id="280" r:id="rId16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78817-C735-4313-96E1-EEB61E402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1AD18-BC1D-4C86-AEFA-328468619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 strategy does which of the following?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Provides preplanning and planning activities to accomplish organizational goals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Provides a specific description of practical steps used to achieve business goals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Describes the direction the business will take and what it will achieve at the corporate and business unit levels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Identifies the strengths and opportunities of a business to its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val="3728033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0CFA-2DB6-476A-8D6D-839972D0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DBB4F-4F6E-47FE-BE52-324651A4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8120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57E8-0B95-474D-9752-259761CCB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37E58-FA8F-4DE5-8D03-64CF87FC2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 goal does which of the following?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Provides preplanning and planning activities to accomplish organizational needs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Provides a specific description of practical steps used to achieve business objectives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 Describes the direction the business will take and what it will achieve at the corporate and business unit levels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Uses the strengths and opportunities of a business to its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val="64049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4C93A-54D5-4156-91C7-EAB13044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1AC5E-3204-4222-A50D-2B13F4876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47174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78817-C735-4313-96E1-EEB61E402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1AD18-BC1D-4C86-AEFA-328468619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An objective does which of the following?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Provides preplanning and planning activities to accomplish organizational needs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Provides a specific description of practical steps used to achieve business goals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Describes the direction the business will take and what it will achieve at the corporate and business unit levels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Uses the strengths and opportunities of a business to its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val="6332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0CFA-2DB6-476A-8D6D-839972D0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DBB4F-4F6E-47FE-BE52-324651A4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61412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57E8-0B95-474D-9752-259761CCB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37E58-FA8F-4DE5-8D03-64CF87FC2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stages in the strategic planning process is the commitment of leaders secured?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A. Preplanning</a:t>
            </a:r>
          </a:p>
          <a:p>
            <a:pPr marL="0" indent="0">
              <a:buNone/>
            </a:pPr>
            <a:r>
              <a:rPr lang="en-MY" dirty="0"/>
              <a:t>B. Environmental scan</a:t>
            </a:r>
          </a:p>
          <a:p>
            <a:pPr marL="0" indent="0">
              <a:buNone/>
            </a:pPr>
            <a:r>
              <a:rPr lang="en-MY" dirty="0"/>
              <a:t>C. Strategy formulation</a:t>
            </a:r>
          </a:p>
          <a:p>
            <a:pPr marL="0" indent="0">
              <a:buNone/>
            </a:pPr>
            <a:r>
              <a:rPr lang="en-MY" dirty="0"/>
              <a:t>D. Strategy evaluation</a:t>
            </a:r>
          </a:p>
        </p:txBody>
      </p:sp>
    </p:spTree>
    <p:extLst>
      <p:ext uri="{BB962C8B-B14F-4D97-AF65-F5344CB8AC3E}">
        <p14:creationId xmlns:p14="http://schemas.microsoft.com/office/powerpoint/2010/main" val="1532934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4C93A-54D5-4156-91C7-EAB13044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1AC5E-3204-4222-A50D-2B13F4876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31477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32A4-E2D8-47A0-87DE-1113085E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94501-2172-4D22-8E07-F564E6178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stages in the strategic planning process answers the question “Where do we want to be?”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A. Preplanning</a:t>
            </a:r>
          </a:p>
          <a:p>
            <a:pPr marL="0" indent="0">
              <a:buNone/>
            </a:pPr>
            <a:r>
              <a:rPr lang="en-MY" dirty="0"/>
              <a:t>B. Environmental scan</a:t>
            </a:r>
          </a:p>
          <a:p>
            <a:pPr marL="0" indent="0">
              <a:buNone/>
            </a:pPr>
            <a:r>
              <a:rPr lang="en-MY" dirty="0"/>
              <a:t>C. Strategy formulation</a:t>
            </a:r>
          </a:p>
          <a:p>
            <a:pPr marL="0" indent="0">
              <a:buNone/>
            </a:pPr>
            <a:r>
              <a:rPr lang="en-MY" dirty="0"/>
              <a:t>D. Strategy evaluation</a:t>
            </a:r>
          </a:p>
        </p:txBody>
      </p:sp>
    </p:spTree>
    <p:extLst>
      <p:ext uri="{BB962C8B-B14F-4D97-AF65-F5344CB8AC3E}">
        <p14:creationId xmlns:p14="http://schemas.microsoft.com/office/powerpoint/2010/main" val="2300536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F1E6-697E-4241-9CE5-EBF2116C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4B1B9-0C90-443E-93AD-410DC55BB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1994351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8952-21D4-478A-BD69-A29A1CF4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CC765-E12B-40F1-A344-F44F0EDE8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Specific HR strategies must first and foremost be aligned with which of the following?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A. The needs of the people</a:t>
            </a:r>
          </a:p>
          <a:p>
            <a:pPr marL="0" indent="0">
              <a:buNone/>
            </a:pPr>
            <a:r>
              <a:rPr lang="en-MY" dirty="0"/>
              <a:t>B. Global integration</a:t>
            </a:r>
          </a:p>
          <a:p>
            <a:pPr marL="0" indent="0">
              <a:buNone/>
            </a:pPr>
            <a:r>
              <a:rPr lang="en-MY" dirty="0"/>
              <a:t>C. </a:t>
            </a:r>
            <a:r>
              <a:rPr lang="en-MY" dirty="0" err="1"/>
              <a:t>Labor</a:t>
            </a:r>
            <a:r>
              <a:rPr lang="en-MY" dirty="0"/>
              <a:t> law compliance</a:t>
            </a:r>
          </a:p>
          <a:p>
            <a:pPr marL="0" indent="0">
              <a:buNone/>
            </a:pPr>
            <a:r>
              <a:rPr lang="en-MY" dirty="0"/>
              <a:t>D. The company’s strategic plan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74130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F76C8-CE6B-4876-A78C-AB66267D4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EC01D-CC8C-4181-BF80-8C6F1E38D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082637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69178-28F6-4019-B1CC-21A3A079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43812-F608-40A3-A5A5-87CE0108D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The company you work for has discussed a business strategy that would expand it into Asia. Which of the following actions would you first take to help the company develop this strategic plan?</a:t>
            </a:r>
          </a:p>
          <a:p>
            <a:pPr marL="0" indent="0">
              <a:buNone/>
            </a:pPr>
            <a:r>
              <a:rPr lang="en-MY" sz="2400" dirty="0"/>
              <a:t>A. A discussion of the international compensation strategies of the region</a:t>
            </a:r>
          </a:p>
          <a:p>
            <a:pPr marL="0" indent="0">
              <a:buNone/>
            </a:pPr>
            <a:r>
              <a:rPr lang="en-MY" sz="2400" dirty="0"/>
              <a:t>B. A scan of the environment for both threats and opportunities</a:t>
            </a:r>
          </a:p>
          <a:p>
            <a:pPr marL="0" indent="0">
              <a:buNone/>
            </a:pPr>
            <a:r>
              <a:rPr lang="en-MY" sz="2400" dirty="0"/>
              <a:t>C. A review of company leadership for a qualified expatriate</a:t>
            </a:r>
          </a:p>
          <a:p>
            <a:pPr marL="0" indent="0">
              <a:buNone/>
            </a:pPr>
            <a:r>
              <a:rPr lang="en-MY" sz="2400" dirty="0"/>
              <a:t>D. The development of an advisory board to help them make the decision</a:t>
            </a:r>
          </a:p>
        </p:txBody>
      </p:sp>
    </p:spTree>
    <p:extLst>
      <p:ext uri="{BB962C8B-B14F-4D97-AF65-F5344CB8AC3E}">
        <p14:creationId xmlns:p14="http://schemas.microsoft.com/office/powerpoint/2010/main" val="4285921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0225-1132-4345-971A-BD15FBCC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7975B-D406-4BD8-A077-7D6AA5F23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206428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660</TotalTime>
  <Words>435</Words>
  <Application>Microsoft Office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Wingdings</vt:lpstr>
      <vt:lpstr>Office Theme</vt:lpstr>
      <vt:lpstr>Questions and Answers</vt:lpstr>
      <vt:lpstr>Question #1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16</cp:revision>
  <cp:lastPrinted>1601-01-01T00:00:00Z</cp:lastPrinted>
  <dcterms:created xsi:type="dcterms:W3CDTF">2020-07-09T15:12:46Z</dcterms:created>
  <dcterms:modified xsi:type="dcterms:W3CDTF">2020-12-14T17:27:44Z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