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4"/>
  </p:notesMasterIdLst>
  <p:handoutMasterIdLst>
    <p:handoutMasterId r:id="rId35"/>
  </p:handoutMasterIdLst>
  <p:sldIdLst>
    <p:sldId id="256" r:id="rId2"/>
    <p:sldId id="358" r:id="rId3"/>
    <p:sldId id="350" r:id="rId4"/>
    <p:sldId id="266" r:id="rId5"/>
    <p:sldId id="282" r:id="rId6"/>
    <p:sldId id="353" r:id="rId7"/>
    <p:sldId id="259" r:id="rId8"/>
    <p:sldId id="286" r:id="rId9"/>
    <p:sldId id="288" r:id="rId10"/>
    <p:sldId id="289" r:id="rId11"/>
    <p:sldId id="470" r:id="rId12"/>
    <p:sldId id="471" r:id="rId13"/>
    <p:sldId id="472" r:id="rId14"/>
    <p:sldId id="474" r:id="rId15"/>
    <p:sldId id="475" r:id="rId16"/>
    <p:sldId id="476" r:id="rId17"/>
    <p:sldId id="477" r:id="rId18"/>
    <p:sldId id="354" r:id="rId19"/>
    <p:sldId id="291" r:id="rId20"/>
    <p:sldId id="292" r:id="rId21"/>
    <p:sldId id="293" r:id="rId22"/>
    <p:sldId id="294" r:id="rId23"/>
    <p:sldId id="295" r:id="rId24"/>
    <p:sldId id="351" r:id="rId25"/>
    <p:sldId id="355" r:id="rId26"/>
    <p:sldId id="263" r:id="rId27"/>
    <p:sldId id="356" r:id="rId28"/>
    <p:sldId id="262" r:id="rId29"/>
    <p:sldId id="365" r:id="rId30"/>
    <p:sldId id="310" r:id="rId31"/>
    <p:sldId id="403" r:id="rId32"/>
    <p:sldId id="280" r:id="rId3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autoAdjust="0"/>
  </p:normalViewPr>
  <p:slideViewPr>
    <p:cSldViewPr>
      <p:cViewPr varScale="1">
        <p:scale>
          <a:sx n="68" d="100"/>
          <a:sy n="68"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65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4474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40094" y="969766"/>
        <a:ext cx="7692212" cy="741151"/>
      </dsp:txXfrm>
    </dsp:sp>
    <dsp:sp modelId="{DF1768A1-F5E4-4152-9DE2-8FFC4D413F5A}">
      <dsp:nvSpPr>
        <dsp:cNvPr id="0" name=""/>
        <dsp:cNvSpPr/>
      </dsp:nvSpPr>
      <dsp:spPr>
        <a:xfrm>
          <a:off x="0" y="185469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40094" y="189478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D9A815B6-ABC2-4FC5-9BF5-EFDFB75D1401}"/>
              </a:ext>
            </a:extLst>
          </p:cNvPr>
          <p:cNvSpPr/>
          <p:nvPr userDrawn="1"/>
        </p:nvSpPr>
        <p:spPr>
          <a:xfrm>
            <a:off x="7602381" y="5445223"/>
            <a:ext cx="1080120" cy="113496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 SESSION</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781EDD21-674B-49EC-AC9A-AC7D347C0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1459292"/>
            <a:ext cx="1594612" cy="157721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07 of GPHR</a:t>
            </a:r>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25980542"/>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107955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21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02016" cy="1828800"/>
          </a:xfrm>
        </p:spPr>
        <p:txBody>
          <a:bodyPr/>
          <a:lstStyle/>
          <a:p>
            <a:r>
              <a:rPr lang="en-MY" dirty="0"/>
              <a:t>Exam time: 3 hours</a:t>
            </a:r>
          </a:p>
          <a:p>
            <a:r>
              <a:rPr lang="en-MY" dirty="0"/>
              <a:t>Exam length: 140 scored questions (mostly multiple-choice) + 25 </a:t>
            </a:r>
            <a:r>
              <a:rPr lang="en-MY" dirty="0" err="1"/>
              <a:t>pretest</a:t>
            </a:r>
            <a:r>
              <a:rPr lang="en-MY" dirty="0"/>
              <a: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6213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solidFill>
                  <a:schemeClr val="accent2"/>
                </a:solidFill>
              </a:rPr>
              <a:t>GPHR		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4" name="Picture 3">
            <a:extLst>
              <a:ext uri="{FF2B5EF4-FFF2-40B4-BE49-F238E27FC236}">
                <a16:creationId xmlns:a16="http://schemas.microsoft.com/office/drawing/2014/main" id="{9E2FB27D-8BE9-4DB0-8F20-5512EC92865B}"/>
              </a:ext>
            </a:extLst>
          </p:cNvPr>
          <p:cNvPicPr>
            <a:picLocks noChangeAspect="1"/>
          </p:cNvPicPr>
          <p:nvPr/>
        </p:nvPicPr>
        <p:blipFill>
          <a:blip r:embed="rId2"/>
          <a:stretch>
            <a:fillRect/>
          </a:stretch>
        </p:blipFill>
        <p:spPr>
          <a:xfrm>
            <a:off x="1331640" y="1772816"/>
            <a:ext cx="6480720" cy="4908474"/>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p:txBody>
          <a:bodyPr/>
          <a:lstStyle/>
          <a:p>
            <a:r>
              <a:rPr lang="en-MY"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767566" y="1768524"/>
            <a:ext cx="6631087" cy="4252764"/>
          </a:xfrm>
          <a:prstGeom prst="rect">
            <a:avLst/>
          </a:prstGeom>
        </p:spPr>
      </p:pic>
    </p:spTree>
    <p:extLst>
      <p:ext uri="{BB962C8B-B14F-4D97-AF65-F5344CB8AC3E}">
        <p14:creationId xmlns:p14="http://schemas.microsoft.com/office/powerpoint/2010/main" val="4193788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p:txBody>
          <a:bodyPr/>
          <a:lstStyle/>
          <a:p>
            <a:r>
              <a:rPr lang="en-MY"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754708"/>
            <a:ext cx="7399288" cy="3348583"/>
          </a:xfrm>
          <a:prstGeom prst="rect">
            <a:avLst/>
          </a:prstGeom>
        </p:spPr>
      </p:pic>
    </p:spTree>
    <p:extLst>
      <p:ext uri="{BB962C8B-B14F-4D97-AF65-F5344CB8AC3E}">
        <p14:creationId xmlns:p14="http://schemas.microsoft.com/office/powerpoint/2010/main" val="2792296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p:txBody>
          <a:bodyPr/>
          <a:lstStyle/>
          <a:p>
            <a:r>
              <a:rPr lang="en-MY"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475656" y="1700808"/>
            <a:ext cx="5832648" cy="4419770"/>
          </a:xfrm>
          <a:prstGeom prst="rect">
            <a:avLst/>
          </a:prstGeom>
        </p:spPr>
      </p:pic>
    </p:spTree>
    <p:extLst>
      <p:ext uri="{BB962C8B-B14F-4D97-AF65-F5344CB8AC3E}">
        <p14:creationId xmlns:p14="http://schemas.microsoft.com/office/powerpoint/2010/main" val="10319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p:txBody>
          <a:bodyPr/>
          <a:lstStyle/>
          <a:p>
            <a:r>
              <a:rPr lang="en-MY"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p:txBody>
          <a:bodyPr/>
          <a:lstStyle/>
          <a:p>
            <a:r>
              <a:rPr lang="en-MY"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p:txBody>
          <a:bodyPr/>
          <a:lstStyle/>
          <a:p>
            <a:r>
              <a:rPr lang="en-MY"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115616" y="184482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p:txBody>
          <a:bodyPr/>
          <a:lstStyle/>
          <a:p>
            <a:r>
              <a:rPr lang="en-MY"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403648" y="1936912"/>
            <a:ext cx="6120680" cy="4643275"/>
          </a:xfrm>
          <a:prstGeom prst="rect">
            <a:avLst/>
          </a:prstGeom>
        </p:spPr>
      </p:pic>
    </p:spTree>
    <p:extLst>
      <p:ext uri="{BB962C8B-B14F-4D97-AF65-F5344CB8AC3E}">
        <p14:creationId xmlns:p14="http://schemas.microsoft.com/office/powerpoint/2010/main" val="2579904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48071918"/>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3414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7DA231CD-0BCF-49CF-A3E1-1E8C429B84BC}"/>
              </a:ext>
            </a:extLst>
          </p:cNvPr>
          <p:cNvPicPr>
            <a:picLocks noChangeAspect="1"/>
          </p:cNvPicPr>
          <p:nvPr/>
        </p:nvPicPr>
        <p:blipFill>
          <a:blip r:embed="rId2"/>
          <a:stretch>
            <a:fillRect/>
          </a:stretch>
        </p:blipFill>
        <p:spPr>
          <a:xfrm>
            <a:off x="960535" y="2096852"/>
            <a:ext cx="7222929" cy="266429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409053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565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25409975"/>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5923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4464496"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t>Weekly classes</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Quiz</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Study materials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8EE4-665C-4F4C-9410-817B0DEF1472}"/>
              </a:ext>
            </a:extLst>
          </p:cNvPr>
          <p:cNvSpPr>
            <a:spLocks noGrp="1"/>
          </p:cNvSpPr>
          <p:nvPr>
            <p:ph type="title"/>
          </p:nvPr>
        </p:nvSpPr>
        <p:spPr/>
        <p:txBody>
          <a:bodyPr/>
          <a:lstStyle/>
          <a:p>
            <a:r>
              <a:rPr lang="en-MY" dirty="0"/>
              <a:t>Class Link</a:t>
            </a:r>
          </a:p>
        </p:txBody>
      </p:sp>
      <p:sp>
        <p:nvSpPr>
          <p:cNvPr id="3" name="Content Placeholder 2">
            <a:extLst>
              <a:ext uri="{FF2B5EF4-FFF2-40B4-BE49-F238E27FC236}">
                <a16:creationId xmlns:a16="http://schemas.microsoft.com/office/drawing/2014/main" id="{D3BD3008-3637-4809-B2EC-56E9690CD65C}"/>
              </a:ext>
            </a:extLst>
          </p:cNvPr>
          <p:cNvSpPr>
            <a:spLocks noGrp="1"/>
          </p:cNvSpPr>
          <p:nvPr>
            <p:ph idx="1"/>
          </p:nvPr>
        </p:nvSpPr>
        <p:spPr/>
        <p:txBody>
          <a:bodyPr/>
          <a:lstStyle/>
          <a:p>
            <a:r>
              <a:rPr lang="en-MY" dirty="0"/>
              <a:t>Class link would be provided in the student portal</a:t>
            </a:r>
          </a:p>
        </p:txBody>
      </p:sp>
      <p:pic>
        <p:nvPicPr>
          <p:cNvPr id="4" name="Picture 3">
            <a:extLst>
              <a:ext uri="{FF2B5EF4-FFF2-40B4-BE49-F238E27FC236}">
                <a16:creationId xmlns:a16="http://schemas.microsoft.com/office/drawing/2014/main" id="{FA145FC6-0FEC-4B2B-B965-FC06ABEE88B8}"/>
              </a:ext>
            </a:extLst>
          </p:cNvPr>
          <p:cNvPicPr>
            <a:picLocks noChangeAspect="1"/>
          </p:cNvPicPr>
          <p:nvPr/>
        </p:nvPicPr>
        <p:blipFill>
          <a:blip r:embed="rId2"/>
          <a:stretch>
            <a:fillRect/>
          </a:stretch>
        </p:blipFill>
        <p:spPr>
          <a:xfrm>
            <a:off x="1572814" y="2492896"/>
            <a:ext cx="3397515" cy="4087291"/>
          </a:xfrm>
          <a:prstGeom prst="rect">
            <a:avLst/>
          </a:prstGeom>
        </p:spPr>
      </p:pic>
      <p:cxnSp>
        <p:nvCxnSpPr>
          <p:cNvPr id="5" name="Straight Arrow Connector 4">
            <a:extLst>
              <a:ext uri="{FF2B5EF4-FFF2-40B4-BE49-F238E27FC236}">
                <a16:creationId xmlns:a16="http://schemas.microsoft.com/office/drawing/2014/main" id="{29397A54-B375-4059-9737-199C0D9B0728}"/>
              </a:ext>
            </a:extLst>
          </p:cNvPr>
          <p:cNvCxnSpPr/>
          <p:nvPr/>
        </p:nvCxnSpPr>
        <p:spPr>
          <a:xfrm flipH="1">
            <a:off x="2741694" y="3580773"/>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81829B7-4A58-4CEA-A90B-CC61CD73773D}"/>
              </a:ext>
            </a:extLst>
          </p:cNvPr>
          <p:cNvSpPr txBox="1"/>
          <p:nvPr/>
        </p:nvSpPr>
        <p:spPr>
          <a:xfrm>
            <a:off x="6300192" y="3446229"/>
            <a:ext cx="1584176" cy="369332"/>
          </a:xfrm>
          <a:prstGeom prst="rect">
            <a:avLst/>
          </a:prstGeom>
          <a:noFill/>
          <a:ln w="12700">
            <a:solidFill>
              <a:schemeClr val="accent2"/>
            </a:solidFill>
          </a:ln>
        </p:spPr>
        <p:txBody>
          <a:bodyPr wrap="square" rtlCol="0">
            <a:spAutoFit/>
          </a:bodyPr>
          <a:lstStyle/>
          <a:p>
            <a:r>
              <a:rPr lang="en-MY" dirty="0"/>
              <a:t>My sessions</a:t>
            </a:r>
          </a:p>
        </p:txBody>
      </p:sp>
    </p:spTree>
    <p:extLst>
      <p:ext uri="{BB962C8B-B14F-4D97-AF65-F5344CB8AC3E}">
        <p14:creationId xmlns:p14="http://schemas.microsoft.com/office/powerpoint/2010/main" val="2439186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6:00 to 9:00 PM </a:t>
            </a:r>
          </a:p>
          <a:p>
            <a:r>
              <a:rPr lang="en-MY" dirty="0"/>
              <a:t>Divided into two halves</a:t>
            </a:r>
          </a:p>
          <a:p>
            <a:r>
              <a:rPr lang="en-MY" dirty="0"/>
              <a:t>1</a:t>
            </a:r>
            <a:r>
              <a:rPr lang="en-MY" baseline="30000" dirty="0"/>
              <a:t>st</a:t>
            </a:r>
            <a:r>
              <a:rPr lang="en-MY" dirty="0"/>
              <a:t> half from 6:00 to 7:15 PM</a:t>
            </a:r>
          </a:p>
          <a:p>
            <a:r>
              <a:rPr lang="en-MY" dirty="0"/>
              <a:t>15 mins break - 7:15 to 7:30 PM</a:t>
            </a:r>
          </a:p>
          <a:p>
            <a:r>
              <a:rPr lang="en-MY" dirty="0"/>
              <a:t>2</a:t>
            </a:r>
            <a:r>
              <a:rPr lang="en-MY" baseline="30000" dirty="0"/>
              <a:t>nd</a:t>
            </a:r>
            <a:r>
              <a:rPr lang="en-MY" dirty="0"/>
              <a:t> half from 7:30 to 8:45 PM</a:t>
            </a:r>
          </a:p>
        </p:txBody>
      </p:sp>
    </p:spTree>
    <p:extLst>
      <p:ext uri="{BB962C8B-B14F-4D97-AF65-F5344CB8AC3E}">
        <p14:creationId xmlns:p14="http://schemas.microsoft.com/office/powerpoint/2010/main" val="492140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lgn="ctr">
              <a:buNone/>
            </a:pPr>
            <a:r>
              <a:rPr lang="en-MY" sz="4000" dirty="0">
                <a:latin typeface="AR JULIAN" panose="02000000000000000000" pitchFamily="2" charset="0"/>
              </a:rPr>
              <a:t>Wishing you Happy New Year 2022</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649</TotalTime>
  <Words>485</Words>
  <Application>Microsoft Office PowerPoint</Application>
  <PresentationFormat>On-screen Show (4:3)</PresentationFormat>
  <Paragraphs>109</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 JULIAN</vt:lpstr>
      <vt:lpstr>Arial</vt:lpstr>
      <vt:lpstr>Times New Roman</vt:lpstr>
      <vt:lpstr>Wingdings</vt:lpstr>
      <vt:lpstr>Office Theme</vt:lpstr>
      <vt:lpstr>INTRODUCTORY SESSION</vt:lpstr>
      <vt:lpstr>Webex Options</vt:lpstr>
      <vt:lpstr>Introduction</vt:lpstr>
      <vt:lpstr>PowerPoint Presentation</vt:lpstr>
      <vt:lpstr>HRCI Certification</vt:lpstr>
      <vt:lpstr>PowerPoint Presentation</vt:lpstr>
      <vt:lpstr>GPHR Exam</vt:lpstr>
      <vt:lpstr>Exam Pass Rates</vt:lpstr>
      <vt:lpstr>Pearson VUE</vt:lpstr>
      <vt:lpstr>HRCI Exam screen</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PowerPoint Presentation</vt:lpstr>
      <vt:lpstr>Student Portal</vt:lpstr>
      <vt:lpstr>PowerPoint Presentation</vt:lpstr>
      <vt:lpstr>Class Offering</vt:lpstr>
      <vt:lpstr>Class Link</vt:lpstr>
      <vt:lpstr>GPHR Exam Content Outline</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2021-12-25T06:35:05Z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