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5"/>
  </p:notesMasterIdLst>
  <p:handoutMasterIdLst>
    <p:handoutMasterId r:id="rId26"/>
  </p:handoutMasterIdLst>
  <p:sldIdLst>
    <p:sldId id="256" r:id="rId2"/>
    <p:sldId id="350" r:id="rId3"/>
    <p:sldId id="358" r:id="rId4"/>
    <p:sldId id="266" r:id="rId5"/>
    <p:sldId id="282" r:id="rId6"/>
    <p:sldId id="353" r:id="rId7"/>
    <p:sldId id="259" r:id="rId8"/>
    <p:sldId id="286" r:id="rId9"/>
    <p:sldId id="288" r:id="rId10"/>
    <p:sldId id="289" r:id="rId11"/>
    <p:sldId id="354" r:id="rId12"/>
    <p:sldId id="291" r:id="rId13"/>
    <p:sldId id="292" r:id="rId14"/>
    <p:sldId id="293" r:id="rId15"/>
    <p:sldId id="294" r:id="rId16"/>
    <p:sldId id="295" r:id="rId17"/>
    <p:sldId id="351" r:id="rId18"/>
    <p:sldId id="355" r:id="rId19"/>
    <p:sldId id="262" r:id="rId20"/>
    <p:sldId id="263" r:id="rId21"/>
    <p:sldId id="356" r:id="rId22"/>
    <p:sldId id="357" r:id="rId23"/>
    <p:sldId id="280" r:id="rId2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Guidelines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Guidelines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Guidelines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Guidelines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Guidelines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Guidelines</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Guidelines</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Guidelines</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Guidelines</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65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4474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40094" y="969766"/>
        <a:ext cx="7692212" cy="741151"/>
      </dsp:txXfrm>
    </dsp:sp>
    <dsp:sp modelId="{DF1768A1-F5E4-4152-9DE2-8FFC4D413F5A}">
      <dsp:nvSpPr>
        <dsp:cNvPr id="0" name=""/>
        <dsp:cNvSpPr/>
      </dsp:nvSpPr>
      <dsp:spPr>
        <a:xfrm>
          <a:off x="0" y="185469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40094" y="189478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Guidelines</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 SESSION</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of GPHR</a:t>
            </a:r>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a:t>House Rules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45728711"/>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74928361"/>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8219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GPHR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70992" y="2060848"/>
            <a:ext cx="7402016" cy="1828800"/>
          </a:xfrm>
        </p:spPr>
        <p:txBody>
          <a:bodyPr/>
          <a:lstStyle/>
          <a:p>
            <a:r>
              <a:rPr lang="en-MY" dirty="0"/>
              <a:t>Exam time: 3 hours</a:t>
            </a:r>
          </a:p>
          <a:p>
            <a:r>
              <a:rPr lang="en-MY" dirty="0"/>
              <a:t>Exam length: 140 scored questions (mostly multiple-choice) + 25 </a:t>
            </a:r>
            <a:r>
              <a:rPr lang="en-MY" dirty="0" err="1"/>
              <a:t>pretest</a:t>
            </a:r>
            <a:r>
              <a:rPr lang="en-MY" dirty="0"/>
              <a:t> questions</a:t>
            </a:r>
          </a:p>
          <a:p>
            <a:r>
              <a:rPr lang="en-MY" dirty="0"/>
              <a:t>Pass score is 500 of 700</a:t>
            </a:r>
          </a:p>
          <a:p>
            <a:r>
              <a:rPr lang="en-MY" dirty="0"/>
              <a:t>Computer-based exam at a Pearson VUE testing </a:t>
            </a:r>
            <a:r>
              <a:rPr lang="en-MY" dirty="0" err="1"/>
              <a:t>center</a:t>
            </a:r>
            <a:r>
              <a:rPr lang="en-MY" dirty="0"/>
              <a:t> or at your home or office using </a:t>
            </a:r>
            <a:r>
              <a:rPr lang="en-MY" dirty="0" err="1"/>
              <a:t>OnVUE</a:t>
            </a:r>
            <a:endParaRPr lang="en-MY" dirty="0"/>
          </a:p>
        </p:txBody>
      </p:sp>
    </p:spTree>
    <p:extLst>
      <p:ext uri="{BB962C8B-B14F-4D97-AF65-F5344CB8AC3E}">
        <p14:creationId xmlns:p14="http://schemas.microsoft.com/office/powerpoint/2010/main" val="1462135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solidFill>
                  <a:schemeClr val="accent2"/>
                </a:solidFill>
              </a:rPr>
              <a:t>GPHR		77%</a:t>
            </a:r>
          </a:p>
          <a:p>
            <a:pPr marL="0" indent="0">
              <a:buNone/>
            </a:pPr>
            <a:r>
              <a:rPr lang="en-MY" dirty="0"/>
              <a:t>PHRca		74%</a:t>
            </a:r>
          </a:p>
          <a:p>
            <a:pPr marL="0" indent="0">
              <a:buNone/>
            </a:pPr>
            <a:r>
              <a:rPr lang="en-MY" dirty="0"/>
              <a:t>aPHRi		83%</a:t>
            </a:r>
          </a:p>
          <a:p>
            <a:pPr marL="0" indent="0">
              <a:buNone/>
            </a:pPr>
            <a:r>
              <a:rPr lang="en-MY" dirty="0"/>
              <a:t>PHRi			76%</a:t>
            </a:r>
          </a:p>
          <a:p>
            <a:pPr marL="0" indent="0">
              <a:buNone/>
            </a:pPr>
            <a:r>
              <a:rPr lang="en-MY" dirty="0"/>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09163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p:txBody>
          <a:bodyPr/>
          <a:lstStyle/>
          <a:p>
            <a:r>
              <a:rPr lang="en-MY" dirty="0"/>
              <a:t>HRCI Exam screen</a:t>
            </a:r>
          </a:p>
        </p:txBody>
      </p:sp>
      <p:pic>
        <p:nvPicPr>
          <p:cNvPr id="5" name="Picture 4">
            <a:extLst>
              <a:ext uri="{FF2B5EF4-FFF2-40B4-BE49-F238E27FC236}">
                <a16:creationId xmlns:a16="http://schemas.microsoft.com/office/drawing/2014/main" id="{C4EB3D82-0E64-4045-A01E-85356A762C9A}"/>
              </a:ext>
            </a:extLst>
          </p:cNvPr>
          <p:cNvPicPr>
            <a:picLocks noChangeAspect="1"/>
          </p:cNvPicPr>
          <p:nvPr/>
        </p:nvPicPr>
        <p:blipFill>
          <a:blip r:embed="rId2"/>
          <a:stretch>
            <a:fillRect/>
          </a:stretch>
        </p:blipFill>
        <p:spPr>
          <a:xfrm>
            <a:off x="1043608" y="1916832"/>
            <a:ext cx="7643192" cy="4034182"/>
          </a:xfrm>
          <a:prstGeom prst="rect">
            <a:avLst/>
          </a:prstGeom>
        </p:spPr>
      </p:pic>
    </p:spTree>
    <p:extLst>
      <p:ext uri="{BB962C8B-B14F-4D97-AF65-F5344CB8AC3E}">
        <p14:creationId xmlns:p14="http://schemas.microsoft.com/office/powerpoint/2010/main" val="876541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57084223"/>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3414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4" name="Picture 3">
            <a:extLst>
              <a:ext uri="{FF2B5EF4-FFF2-40B4-BE49-F238E27FC236}">
                <a16:creationId xmlns:a16="http://schemas.microsoft.com/office/drawing/2014/main" id="{7DA231CD-0BCF-49CF-A3E1-1E8C429B84BC}"/>
              </a:ext>
            </a:extLst>
          </p:cNvPr>
          <p:cNvPicPr>
            <a:picLocks noChangeAspect="1"/>
          </p:cNvPicPr>
          <p:nvPr/>
        </p:nvPicPr>
        <p:blipFill>
          <a:blip r:embed="rId2"/>
          <a:stretch>
            <a:fillRect/>
          </a:stretch>
        </p:blipFill>
        <p:spPr>
          <a:xfrm>
            <a:off x="960535" y="2096852"/>
            <a:ext cx="7222929" cy="266429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1391740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565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4464496"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t>Weekly classes</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Quiz</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Study materials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42159095"/>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5923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p:txBody>
          <a:bodyPr/>
          <a:lstStyle/>
          <a:p>
            <a:r>
              <a:rPr lang="en-MY" dirty="0"/>
              <a:t>6  to 8:45 PM</a:t>
            </a:r>
          </a:p>
          <a:p>
            <a:r>
              <a:rPr lang="en-MY" dirty="0"/>
              <a:t>Divided into two halves</a:t>
            </a:r>
          </a:p>
          <a:p>
            <a:r>
              <a:rPr lang="en-MY" dirty="0"/>
              <a:t>1</a:t>
            </a:r>
            <a:r>
              <a:rPr lang="en-MY" baseline="30000" dirty="0"/>
              <a:t>st</a:t>
            </a:r>
            <a:r>
              <a:rPr lang="en-MY" dirty="0"/>
              <a:t> half from 6 to 7:15 PM</a:t>
            </a:r>
          </a:p>
          <a:p>
            <a:r>
              <a:rPr lang="en-MY" dirty="0"/>
              <a:t>15 mins break - 7:15 to 7:30 PM</a:t>
            </a:r>
          </a:p>
          <a:p>
            <a:r>
              <a:rPr lang="en-MY" dirty="0"/>
              <a:t>2</a:t>
            </a:r>
            <a:r>
              <a:rPr lang="en-MY" baseline="30000" dirty="0"/>
              <a:t>nd</a:t>
            </a:r>
            <a:r>
              <a:rPr lang="en-MY" dirty="0"/>
              <a:t> half from 7:30 to </a:t>
            </a:r>
            <a:r>
              <a:rPr lang="en-MY"/>
              <a:t>8:45 PM</a:t>
            </a:r>
            <a:endParaRPr lang="en-MY" dirty="0"/>
          </a:p>
          <a:p>
            <a:endParaRPr lang="en-MY" dirty="0"/>
          </a:p>
          <a:p>
            <a:endParaRPr lang="en-MY" dirty="0"/>
          </a:p>
          <a:p>
            <a:r>
              <a:rPr lang="en-MY" dirty="0"/>
              <a:t>Alternate Saturdays and ALL Sundays</a:t>
            </a:r>
          </a:p>
        </p:txBody>
      </p:sp>
    </p:spTree>
    <p:extLst>
      <p:ext uri="{BB962C8B-B14F-4D97-AF65-F5344CB8AC3E}">
        <p14:creationId xmlns:p14="http://schemas.microsoft.com/office/powerpoint/2010/main" val="2152378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597</TotalTime>
  <Words>455</Words>
  <Application>Microsoft Office PowerPoint</Application>
  <PresentationFormat>On-screen Show (4:3)</PresentationFormat>
  <Paragraphs>101</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Times New Roman</vt:lpstr>
      <vt:lpstr>Wingdings</vt:lpstr>
      <vt:lpstr>Office Theme</vt:lpstr>
      <vt:lpstr>INTRODUCTORY SESSION</vt:lpstr>
      <vt:lpstr>Introduction</vt:lpstr>
      <vt:lpstr>House Rules</vt:lpstr>
      <vt:lpstr>PowerPoint Presentation</vt:lpstr>
      <vt:lpstr>HRCI Certification</vt:lpstr>
      <vt:lpstr>PowerPoint Presentation</vt:lpstr>
      <vt:lpstr>GPHR Exam</vt:lpstr>
      <vt:lpstr>Exam Pass Rates</vt:lpstr>
      <vt:lpstr>Pearson VUE</vt:lpstr>
      <vt:lpstr>HRCI Exam screen</vt:lpstr>
      <vt:lpstr>PowerPoint Presentation</vt:lpstr>
      <vt:lpstr>Structure of Exam</vt:lpstr>
      <vt:lpstr>Multiple Choice Question</vt:lpstr>
      <vt:lpstr>Multiple Choice Multiple Response</vt:lpstr>
      <vt:lpstr>Fill in the blanks</vt:lpstr>
      <vt:lpstr>Drag and Drop</vt:lpstr>
      <vt:lpstr>Scenario based questions</vt:lpstr>
      <vt:lpstr>PowerPoint Presentation</vt:lpstr>
      <vt:lpstr>Class Offering</vt:lpstr>
      <vt:lpstr>Student Portal</vt:lpstr>
      <vt:lpstr>PowerPoint Presentation</vt:lpstr>
      <vt:lpstr>Class Timings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32</cp:revision>
  <cp:lastPrinted>1601-01-01T00:00:00Z</cp:lastPrinted>
  <dcterms:created xsi:type="dcterms:W3CDTF">2020-07-09T15:12:46Z</dcterms:created>
  <dcterms:modified xsi:type="dcterms:W3CDTF">2021-02-21T13:48:49Z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