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1" r:id="rId1"/>
  </p:sldMasterIdLst>
  <p:sldIdLst>
    <p:sldId id="256" r:id="rId2"/>
    <p:sldId id="257" r:id="rId3"/>
    <p:sldId id="259" r:id="rId4"/>
    <p:sldId id="260" r:id="rId5"/>
    <p:sldId id="267" r:id="rId6"/>
    <p:sldId id="258" r:id="rId7"/>
    <p:sldId id="262" r:id="rId8"/>
    <p:sldId id="263" r:id="rId9"/>
    <p:sldId id="266" r:id="rId10"/>
    <p:sldId id="265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D395C89-2E28-4777-95B0-BA7EECAE3B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09928" y="987552"/>
            <a:ext cx="8385048" cy="3081528"/>
          </a:xfrm>
        </p:spPr>
        <p:txBody>
          <a:bodyPr anchor="b">
            <a:normAutofit/>
          </a:bodyPr>
          <a:lstStyle>
            <a:lvl1pPr algn="ctr"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59052321-4D71-4DA8-BD2C-DC22FC1525C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905506" y="4480561"/>
            <a:ext cx="5993892" cy="1166495"/>
          </a:xfrm>
        </p:spPr>
        <p:txBody>
          <a:bodyPr>
            <a:normAutofit/>
          </a:bodyPr>
          <a:lstStyle>
            <a:lvl1pPr marL="0" indent="0" algn="ctr">
              <a:buNone/>
              <a:defRPr sz="1400" cap="all" spc="6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1D37183-71EA-4A92-8609-41ECB53F4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CA09F2E6-1ECC-4081-8EBF-C80C6C94A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31C3FA67-CD72-4503-BA25-FEC880107B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350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C683CBE-1EA9-4E8B-A281-C50B792E5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8B2EB1A0-A59D-4CB9-BABB-C6BF1D2E992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2E6265B-940D-433C-AD76-2D6A424493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DCAB98E-314F-45C4-9A64-AD3FAE0516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E49F32-B214-4A0C-8669-7FE4BA4459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147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8DE4A6D-DAA1-4551-A093-3C36C1C8CF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3125FDA9-71CD-4B86-B291-BEBA43D8ED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6D9F5B1-B635-4479-A426-B1D4066502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6B833098-8769-47C3-80B2-C2942F984D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E5EA9297-65D4-45BE-BE6C-5531FC6A5E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414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C9BA523-EF01-4656-9D54-347E984FD3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AD52871-79D5-420E-8207-BEF7BE44A9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96D32D3-8223-4851-BB8E-CB489B975F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E94444B-9FC3-414D-8EA0-15AB806D5E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BBC448B-FCF6-40C5-8BB6-15B70E8897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26191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D14F79BA-620F-4443-807B-BE44F36F98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1709738"/>
            <a:ext cx="9430811" cy="2852737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30C9A625-6442-4047-B545-433C445121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848" y="4589463"/>
            <a:ext cx="9430811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F8EAA30-3B1A-4BEA-9835-33D2072451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B256440-3149-446F-8105-485333B18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E0FEDB1-D604-4E10-B334-5DB303498B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7001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6F6E563-D552-439E-8DF5-45062D8754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C0136873-2DD5-456E-A3A9-FE408419E30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069848" y="1825625"/>
            <a:ext cx="4684057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00C6B04C-FB9E-4A9E-8892-4B5B702898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019802" y="1825625"/>
            <a:ext cx="4684058" cy="4351338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42E2F0B4-0E86-473E-BC42-78D856A00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82B9537-F43C-4042-B165-A00358F9E2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EF9F52F-61F2-4FEE-8989-2FB400190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523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6832E5C-0B2D-4DB5-95F6-3C2C825DF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989993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818F1C53-3F27-42E6-BE80-1DF5798574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4872132" cy="823912"/>
          </a:xfrm>
        </p:spPr>
        <p:txBody>
          <a:bodyPr anchor="b">
            <a:no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38CC6CB-F028-4322-B54F-571203106F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7" y="2510632"/>
            <a:ext cx="4872133" cy="3684588"/>
          </a:xfrm>
        </p:spPr>
        <p:txBody>
          <a:bodyPr/>
          <a:lstStyle>
            <a:lvl2pPr>
              <a:defRPr b="1"/>
            </a:lvl2pPr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82AD2CD7-554E-4EAA-BAF6-86ABB7E81D2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889809" y="1681163"/>
            <a:ext cx="4849909" cy="823912"/>
          </a:xfrm>
        </p:spPr>
        <p:txBody>
          <a:bodyPr anchor="b">
            <a:noAutofit/>
          </a:bodyPr>
          <a:lstStyle>
            <a:lvl1pPr marL="0" indent="0">
              <a:buNone/>
              <a:defRPr sz="1600" b="1" cap="all" spc="300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1982A2D6-379C-4D26-90AC-9F2F46DCE7F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889810" y="2505075"/>
            <a:ext cx="4872134" cy="3684588"/>
          </a:xfrm>
        </p:spPr>
        <p:txBody>
          <a:bodyPr/>
          <a:lstStyle>
            <a:lvl2pPr>
              <a:defRPr b="1"/>
            </a:lvl2pPr>
            <a:lvl3pPr>
              <a:defRPr b="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DEA0E4F3-8A65-4788-AE96-1FB2060F4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97522DA4-5EE1-440C-ADDE-D7B4F77B4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D6BC291E-B8EF-4ED7-A04A-23426C220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9060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01CB818-E8D0-497B-9A7E-4F281D0DB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CFE82B9D-CD58-4C05-8A78-CB6E0E9D4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BADE60CD-D6F3-40A7-BB8B-FEC8E3156A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7C02B832-C4FE-4F88-85EA-DDC16A82B9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9289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3C75B2FC-801A-44A4-96BF-26A9E8B2A1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A8127F04-7E7E-485C-8B30-6B89E5A69F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90933C81-AA74-4BCE-AA9E-56E5791D07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198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8DFD3CB-0541-46AD-B35E-0E0A1375E8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BF8EFDE-1D7D-46B8-AB55-A3C02EDD18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5652153" cy="5403850"/>
          </a:xfrm>
        </p:spPr>
        <p:txBody>
          <a:bodyPr/>
          <a:lstStyle>
            <a:lvl1pPr>
              <a:defRPr sz="3200"/>
            </a:lvl1pPr>
            <a:lvl2pPr>
              <a:defRPr sz="2800" b="1"/>
            </a:lvl2pPr>
            <a:lvl3pPr>
              <a:defRPr sz="2400" b="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6411D2F5-DB36-4943-8A14-96AFC488306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106C07D4-6597-444C-9EFD-62021AE761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712D0D2C-70E8-4A24-9727-BEAF10B17D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F0D9E0F6-7216-48A1-8BCA-770C6DE387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24983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E4CBEBD-5F1A-4111-A7F2-1CE82C9A6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C00517FB-4008-4F68-B193-482971BA72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92606C5F-0885-458F-9B21-47E60171BF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04886F2E-B752-4D78-8DC4-C96A1A00E6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898F52-2787-4BA2-BBBC-9395E9F86D50}" type="datetimeFigureOut">
              <a:rPr lang="en-US" smtClean="0"/>
              <a:t>2/13/2022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4FC37751-8BB8-4224-870A-A2953E7607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242CE94-BD7E-44B3-9B5E-67D4BD317E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B8A27-DF03-4546-BA93-21C967D57E5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2592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71AFD227-869A-489C-A9B5-3F0498DF3C0C}"/>
              </a:ext>
            </a:extLst>
          </p:cNvPr>
          <p:cNvGrpSpPr/>
          <p:nvPr/>
        </p:nvGrpSpPr>
        <p:grpSpPr>
          <a:xfrm>
            <a:off x="11096450" y="13394"/>
            <a:ext cx="494218" cy="6814823"/>
            <a:chOff x="11096450" y="13394"/>
            <a:chExt cx="494218" cy="6814823"/>
          </a:xfrm>
          <a:solidFill>
            <a:schemeClr val="bg2">
              <a:lumMod val="90000"/>
            </a:schemeClr>
          </a:solidFill>
        </p:grpSpPr>
        <p:sp>
          <p:nvSpPr>
            <p:cNvPr id="8" name="Freeform 8">
              <a:extLst>
                <a:ext uri="{FF2B5EF4-FFF2-40B4-BE49-F238E27FC236}">
                  <a16:creationId xmlns="" xmlns:a16="http://schemas.microsoft.com/office/drawing/2014/main" id="{62704B34-199B-4964-9C78-3AB9735915A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8009" y="671857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9" name="Freeform 10">
              <a:extLst>
                <a:ext uri="{FF2B5EF4-FFF2-40B4-BE49-F238E27FC236}">
                  <a16:creationId xmlns="" xmlns:a16="http://schemas.microsoft.com/office/drawing/2014/main" id="{8B1E8DB8-017D-454E-849F-EE5742849FD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75034" y="77813"/>
              <a:ext cx="138242" cy="88130"/>
            </a:xfrm>
            <a:custGeom>
              <a:avLst/>
              <a:gdLst>
                <a:gd name="T0" fmla="*/ 22 w 42"/>
                <a:gd name="T1" fmla="*/ 0 h 29"/>
                <a:gd name="T2" fmla="*/ 14 w 42"/>
                <a:gd name="T3" fmla="*/ 25 h 29"/>
                <a:gd name="T4" fmla="*/ 22 w 42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9">
                  <a:moveTo>
                    <a:pt x="22" y="0"/>
                  </a:moveTo>
                  <a:cubicBezTo>
                    <a:pt x="42" y="7"/>
                    <a:pt x="28" y="29"/>
                    <a:pt x="14" y="25"/>
                  </a:cubicBezTo>
                  <a:cubicBezTo>
                    <a:pt x="0" y="18"/>
                    <a:pt x="8" y="1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0" name="Freeform 15">
              <a:extLst>
                <a:ext uri="{FF2B5EF4-FFF2-40B4-BE49-F238E27FC236}">
                  <a16:creationId xmlns="" xmlns:a16="http://schemas.microsoft.com/office/drawing/2014/main" id="{16D80E5D-5099-41C4-A80A-1B1538C382F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78964" y="592010"/>
              <a:ext cx="121406" cy="72626"/>
            </a:xfrm>
            <a:custGeom>
              <a:avLst/>
              <a:gdLst>
                <a:gd name="T0" fmla="*/ 16 w 37"/>
                <a:gd name="T1" fmla="*/ 0 h 24"/>
                <a:gd name="T2" fmla="*/ 11 w 37"/>
                <a:gd name="T3" fmla="*/ 24 h 24"/>
                <a:gd name="T4" fmla="*/ 16 w 37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4">
                  <a:moveTo>
                    <a:pt x="16" y="0"/>
                  </a:moveTo>
                  <a:cubicBezTo>
                    <a:pt x="37" y="6"/>
                    <a:pt x="30" y="20"/>
                    <a:pt x="11" y="24"/>
                  </a:cubicBezTo>
                  <a:cubicBezTo>
                    <a:pt x="0" y="17"/>
                    <a:pt x="5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1" name="Freeform 18">
              <a:extLst>
                <a:ext uri="{FF2B5EF4-FFF2-40B4-BE49-F238E27FC236}">
                  <a16:creationId xmlns="" xmlns:a16="http://schemas.microsoft.com/office/drawing/2014/main" id="{947751E1-E2F4-467E-B547-3BD4BAB7F56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82378" y="335267"/>
              <a:ext cx="138242" cy="78339"/>
            </a:xfrm>
            <a:custGeom>
              <a:avLst/>
              <a:gdLst>
                <a:gd name="T0" fmla="*/ 6 w 42"/>
                <a:gd name="T1" fmla="*/ 6 h 26"/>
                <a:gd name="T2" fmla="*/ 21 w 42"/>
                <a:gd name="T3" fmla="*/ 26 h 26"/>
                <a:gd name="T4" fmla="*/ 6 w 42"/>
                <a:gd name="T5" fmla="*/ 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26">
                  <a:moveTo>
                    <a:pt x="6" y="6"/>
                  </a:moveTo>
                  <a:cubicBezTo>
                    <a:pt x="25" y="0"/>
                    <a:pt x="42" y="17"/>
                    <a:pt x="21" y="26"/>
                  </a:cubicBezTo>
                  <a:cubicBezTo>
                    <a:pt x="9" y="26"/>
                    <a:pt x="0" y="16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2" name="Freeform 19">
              <a:extLst>
                <a:ext uri="{FF2B5EF4-FFF2-40B4-BE49-F238E27FC236}">
                  <a16:creationId xmlns="" xmlns:a16="http://schemas.microsoft.com/office/drawing/2014/main" id="{55D8869B-B701-4268-9856-876345C8AE3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7714" y="2021691"/>
              <a:ext cx="124951" cy="69362"/>
            </a:xfrm>
            <a:custGeom>
              <a:avLst/>
              <a:gdLst>
                <a:gd name="T0" fmla="*/ 16 w 38"/>
                <a:gd name="T1" fmla="*/ 0 h 23"/>
                <a:gd name="T2" fmla="*/ 10 w 38"/>
                <a:gd name="T3" fmla="*/ 23 h 23"/>
                <a:gd name="T4" fmla="*/ 1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16" y="0"/>
                  </a:moveTo>
                  <a:cubicBezTo>
                    <a:pt x="38" y="8"/>
                    <a:pt x="31" y="18"/>
                    <a:pt x="10" y="23"/>
                  </a:cubicBezTo>
                  <a:cubicBezTo>
                    <a:pt x="0" y="16"/>
                    <a:pt x="4" y="3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3" name="Freeform 20">
              <a:extLst>
                <a:ext uri="{FF2B5EF4-FFF2-40B4-BE49-F238E27FC236}">
                  <a16:creationId xmlns="" xmlns:a16="http://schemas.microsoft.com/office/drawing/2014/main" id="{A25CA59C-849F-4CE4-A9B0-293F98DE2C7C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14629" y="2272420"/>
              <a:ext cx="128495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4" name="Freeform 22">
              <a:extLst>
                <a:ext uri="{FF2B5EF4-FFF2-40B4-BE49-F238E27FC236}">
                  <a16:creationId xmlns="" xmlns:a16="http://schemas.microsoft.com/office/drawing/2014/main" id="{FE000DB1-AAA1-4BFF-8F14-53624C2F9E0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26398" y="1049544"/>
              <a:ext cx="150648" cy="99554"/>
            </a:xfrm>
            <a:custGeom>
              <a:avLst/>
              <a:gdLst>
                <a:gd name="T0" fmla="*/ 26 w 46"/>
                <a:gd name="T1" fmla="*/ 0 h 33"/>
                <a:gd name="T2" fmla="*/ 38 w 46"/>
                <a:gd name="T3" fmla="*/ 22 h 33"/>
                <a:gd name="T4" fmla="*/ 26 w 46"/>
                <a:gd name="T5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33">
                  <a:moveTo>
                    <a:pt x="26" y="0"/>
                  </a:moveTo>
                  <a:cubicBezTo>
                    <a:pt x="29" y="0"/>
                    <a:pt x="46" y="16"/>
                    <a:pt x="38" y="22"/>
                  </a:cubicBezTo>
                  <a:cubicBezTo>
                    <a:pt x="16" y="33"/>
                    <a:pt x="0" y="5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5" name="Freeform 23">
              <a:extLst>
                <a:ext uri="{FF2B5EF4-FFF2-40B4-BE49-F238E27FC236}">
                  <a16:creationId xmlns="" xmlns:a16="http://schemas.microsoft.com/office/drawing/2014/main" id="{5EEFBC14-7E5B-47B2-B5E3-E90991F8919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40085" y="836978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8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10"/>
                    <a:pt x="28" y="27"/>
                    <a:pt x="8" y="20"/>
                  </a:cubicBezTo>
                  <a:cubicBezTo>
                    <a:pt x="0" y="8"/>
                    <a:pt x="7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6" name="Freeform 26">
              <a:extLst>
                <a:ext uri="{FF2B5EF4-FFF2-40B4-BE49-F238E27FC236}">
                  <a16:creationId xmlns="" xmlns:a16="http://schemas.microsoft.com/office/drawing/2014/main" id="{00AFF6E4-A34A-4FD3-8C57-BB96114822D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27309" y="1320685"/>
              <a:ext cx="127608" cy="78339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5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2"/>
                    <a:pt x="36" y="26"/>
                    <a:pt x="20" y="25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7" name="Freeform 27">
              <a:extLst>
                <a:ext uri="{FF2B5EF4-FFF2-40B4-BE49-F238E27FC236}">
                  <a16:creationId xmlns="" xmlns:a16="http://schemas.microsoft.com/office/drawing/2014/main" id="{C63A8474-C075-4441-A0B3-52286EA5009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7470" y="1778440"/>
              <a:ext cx="131153" cy="93843"/>
            </a:xfrm>
            <a:custGeom>
              <a:avLst/>
              <a:gdLst>
                <a:gd name="T0" fmla="*/ 22 w 40"/>
                <a:gd name="T1" fmla="*/ 0 h 31"/>
                <a:gd name="T2" fmla="*/ 16 w 40"/>
                <a:gd name="T3" fmla="*/ 25 h 31"/>
                <a:gd name="T4" fmla="*/ 22 w 40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31">
                  <a:moveTo>
                    <a:pt x="22" y="0"/>
                  </a:moveTo>
                  <a:cubicBezTo>
                    <a:pt x="39" y="3"/>
                    <a:pt x="40" y="31"/>
                    <a:pt x="16" y="25"/>
                  </a:cubicBezTo>
                  <a:cubicBezTo>
                    <a:pt x="0" y="7"/>
                    <a:pt x="13" y="4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8" name="Freeform 28">
              <a:extLst>
                <a:ext uri="{FF2B5EF4-FFF2-40B4-BE49-F238E27FC236}">
                  <a16:creationId xmlns="" xmlns:a16="http://schemas.microsoft.com/office/drawing/2014/main" id="{35DA4698-A2ED-4512-8887-F12D3F14372A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4869" y="1535195"/>
              <a:ext cx="127608" cy="69362"/>
            </a:xfrm>
            <a:custGeom>
              <a:avLst/>
              <a:gdLst>
                <a:gd name="T0" fmla="*/ 16 w 39"/>
                <a:gd name="T1" fmla="*/ 0 h 23"/>
                <a:gd name="T2" fmla="*/ 11 w 39"/>
                <a:gd name="T3" fmla="*/ 23 h 23"/>
                <a:gd name="T4" fmla="*/ 1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16" y="0"/>
                  </a:moveTo>
                  <a:cubicBezTo>
                    <a:pt x="39" y="7"/>
                    <a:pt x="31" y="17"/>
                    <a:pt x="11" y="23"/>
                  </a:cubicBezTo>
                  <a:cubicBezTo>
                    <a:pt x="0" y="16"/>
                    <a:pt x="4" y="2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19" name="Freeform 30">
              <a:extLst>
                <a:ext uri="{FF2B5EF4-FFF2-40B4-BE49-F238E27FC236}">
                  <a16:creationId xmlns="" xmlns:a16="http://schemas.microsoft.com/office/drawing/2014/main" id="{3358E118-D590-4E50-B21C-6CDAA1CCAFC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80119" y="1078297"/>
              <a:ext cx="9748" cy="5712"/>
            </a:xfrm>
            <a:custGeom>
              <a:avLst/>
              <a:gdLst>
                <a:gd name="T0" fmla="*/ 1 w 3"/>
                <a:gd name="T1" fmla="*/ 0 h 2"/>
                <a:gd name="T2" fmla="*/ 2 w 3"/>
                <a:gd name="T3" fmla="*/ 2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2" y="1"/>
                    <a:pt x="3" y="2"/>
                    <a:pt x="2" y="2"/>
                  </a:cubicBezTo>
                  <a:cubicBezTo>
                    <a:pt x="1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0" name="Freeform 43">
              <a:extLst>
                <a:ext uri="{FF2B5EF4-FFF2-40B4-BE49-F238E27FC236}">
                  <a16:creationId xmlns="" xmlns:a16="http://schemas.microsoft.com/office/drawing/2014/main" id="{F1EE889E-60FF-423F-ADCB-6CBEE853A040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94111" y="860614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1" name="Freeform 51">
              <a:extLst>
                <a:ext uri="{FF2B5EF4-FFF2-40B4-BE49-F238E27FC236}">
                  <a16:creationId xmlns="" xmlns:a16="http://schemas.microsoft.com/office/drawing/2014/main" id="{A4AA0634-0A7C-4A35-8EB7-775200F129F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67080" y="1015030"/>
              <a:ext cx="115202" cy="90579"/>
            </a:xfrm>
            <a:custGeom>
              <a:avLst/>
              <a:gdLst>
                <a:gd name="T0" fmla="*/ 19 w 35"/>
                <a:gd name="T1" fmla="*/ 0 h 30"/>
                <a:gd name="T2" fmla="*/ 33 w 35"/>
                <a:gd name="T3" fmla="*/ 15 h 30"/>
                <a:gd name="T4" fmla="*/ 25 w 35"/>
                <a:gd name="T5" fmla="*/ 19 h 30"/>
                <a:gd name="T6" fmla="*/ 19 w 35"/>
                <a:gd name="T7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30">
                  <a:moveTo>
                    <a:pt x="19" y="0"/>
                  </a:moveTo>
                  <a:cubicBezTo>
                    <a:pt x="26" y="0"/>
                    <a:pt x="35" y="8"/>
                    <a:pt x="33" y="15"/>
                  </a:cubicBezTo>
                  <a:cubicBezTo>
                    <a:pt x="30" y="12"/>
                    <a:pt x="27" y="17"/>
                    <a:pt x="25" y="19"/>
                  </a:cubicBezTo>
                  <a:cubicBezTo>
                    <a:pt x="7" y="30"/>
                    <a:pt x="0" y="5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2" name="Freeform 52">
              <a:extLst>
                <a:ext uri="{FF2B5EF4-FFF2-40B4-BE49-F238E27FC236}">
                  <a16:creationId xmlns="" xmlns:a16="http://schemas.microsoft.com/office/drawing/2014/main" id="{EBA21558-CAC3-445C-8882-5D4A0C6D2A0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64085" y="450599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3" name="Freeform 53">
              <a:extLst>
                <a:ext uri="{FF2B5EF4-FFF2-40B4-BE49-F238E27FC236}">
                  <a16:creationId xmlns="" xmlns:a16="http://schemas.microsoft.com/office/drawing/2014/main" id="{2E9415F1-5D31-4C25-9E26-203EEF50087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55166" y="1253803"/>
              <a:ext cx="127608" cy="79154"/>
            </a:xfrm>
            <a:custGeom>
              <a:avLst/>
              <a:gdLst>
                <a:gd name="T0" fmla="*/ 24 w 39"/>
                <a:gd name="T1" fmla="*/ 0 h 26"/>
                <a:gd name="T2" fmla="*/ 20 w 39"/>
                <a:gd name="T3" fmla="*/ 26 h 26"/>
                <a:gd name="T4" fmla="*/ 24 w 39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6">
                  <a:moveTo>
                    <a:pt x="24" y="0"/>
                  </a:moveTo>
                  <a:cubicBezTo>
                    <a:pt x="39" y="3"/>
                    <a:pt x="36" y="26"/>
                    <a:pt x="20" y="26"/>
                  </a:cubicBezTo>
                  <a:cubicBezTo>
                    <a:pt x="0" y="18"/>
                    <a:pt x="3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4" name="Freeform 54">
              <a:extLst>
                <a:ext uri="{FF2B5EF4-FFF2-40B4-BE49-F238E27FC236}">
                  <a16:creationId xmlns="" xmlns:a16="http://schemas.microsoft.com/office/drawing/2014/main" id="{622FC1F6-879A-45BA-8752-08020C39CE2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41013" y="614227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5" name="Freeform 55">
              <a:extLst>
                <a:ext uri="{FF2B5EF4-FFF2-40B4-BE49-F238E27FC236}">
                  <a16:creationId xmlns="" xmlns:a16="http://schemas.microsoft.com/office/drawing/2014/main" id="{BA09826C-58E2-48C5-9666-333326C2CA4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55026" y="1463404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3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6" name="Freeform 56">
              <a:extLst>
                <a:ext uri="{FF2B5EF4-FFF2-40B4-BE49-F238E27FC236}">
                  <a16:creationId xmlns="" xmlns:a16="http://schemas.microsoft.com/office/drawing/2014/main" id="{A6D3555F-4EA1-4EA7-9D08-2D75CE51927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1585" y="2335317"/>
              <a:ext cx="128495" cy="72626"/>
            </a:xfrm>
            <a:custGeom>
              <a:avLst/>
              <a:gdLst>
                <a:gd name="T0" fmla="*/ 21 w 39"/>
                <a:gd name="T1" fmla="*/ 0 h 24"/>
                <a:gd name="T2" fmla="*/ 22 w 39"/>
                <a:gd name="T3" fmla="*/ 24 h 24"/>
                <a:gd name="T4" fmla="*/ 21 w 39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4">
                  <a:moveTo>
                    <a:pt x="21" y="0"/>
                  </a:moveTo>
                  <a:cubicBezTo>
                    <a:pt x="37" y="0"/>
                    <a:pt x="39" y="23"/>
                    <a:pt x="22" y="24"/>
                  </a:cubicBezTo>
                  <a:cubicBezTo>
                    <a:pt x="7" y="22"/>
                    <a:pt x="0" y="5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7" name="Freeform 57">
              <a:extLst>
                <a:ext uri="{FF2B5EF4-FFF2-40B4-BE49-F238E27FC236}">
                  <a16:creationId xmlns="" xmlns:a16="http://schemas.microsoft.com/office/drawing/2014/main" id="{60FA20E8-EDAA-4310-B870-97807901AC1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41175" y="1673149"/>
              <a:ext cx="140901" cy="93843"/>
            </a:xfrm>
            <a:custGeom>
              <a:avLst/>
              <a:gdLst>
                <a:gd name="T0" fmla="*/ 27 w 43"/>
                <a:gd name="T1" fmla="*/ 3 h 31"/>
                <a:gd name="T2" fmla="*/ 40 w 43"/>
                <a:gd name="T3" fmla="*/ 23 h 31"/>
                <a:gd name="T4" fmla="*/ 27 w 43"/>
                <a:gd name="T5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1">
                  <a:moveTo>
                    <a:pt x="27" y="3"/>
                  </a:moveTo>
                  <a:cubicBezTo>
                    <a:pt x="35" y="0"/>
                    <a:pt x="43" y="17"/>
                    <a:pt x="40" y="23"/>
                  </a:cubicBezTo>
                  <a:cubicBezTo>
                    <a:pt x="21" y="31"/>
                    <a:pt x="0" y="15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8" name="Freeform 59">
              <a:extLst>
                <a:ext uri="{FF2B5EF4-FFF2-40B4-BE49-F238E27FC236}">
                  <a16:creationId xmlns="" xmlns:a16="http://schemas.microsoft.com/office/drawing/2014/main" id="{F5552AA2-C2AB-4D59-B6EF-E8E5EE110E5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20625" y="255502"/>
              <a:ext cx="124063" cy="78339"/>
            </a:xfrm>
            <a:custGeom>
              <a:avLst/>
              <a:gdLst>
                <a:gd name="T0" fmla="*/ 22 w 38"/>
                <a:gd name="T1" fmla="*/ 0 h 26"/>
                <a:gd name="T2" fmla="*/ 18 w 38"/>
                <a:gd name="T3" fmla="*/ 26 h 26"/>
                <a:gd name="T4" fmla="*/ 22 w 38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6">
                  <a:moveTo>
                    <a:pt x="22" y="0"/>
                  </a:moveTo>
                  <a:cubicBezTo>
                    <a:pt x="38" y="3"/>
                    <a:pt x="33" y="25"/>
                    <a:pt x="18" y="26"/>
                  </a:cubicBezTo>
                  <a:cubicBezTo>
                    <a:pt x="0" y="20"/>
                    <a:pt x="6" y="3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29" name="Freeform 60">
              <a:extLst>
                <a:ext uri="{FF2B5EF4-FFF2-40B4-BE49-F238E27FC236}">
                  <a16:creationId xmlns="" xmlns:a16="http://schemas.microsoft.com/office/drawing/2014/main" id="{0BA267D0-8F6B-4803-B948-70E29B4587E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5856" y="1902943"/>
              <a:ext cx="131153" cy="69362"/>
            </a:xfrm>
            <a:custGeom>
              <a:avLst/>
              <a:gdLst>
                <a:gd name="T0" fmla="*/ 24 w 40"/>
                <a:gd name="T1" fmla="*/ 0 h 23"/>
                <a:gd name="T2" fmla="*/ 25 w 40"/>
                <a:gd name="T3" fmla="*/ 23 h 23"/>
                <a:gd name="T4" fmla="*/ 24 w 40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3">
                  <a:moveTo>
                    <a:pt x="24" y="0"/>
                  </a:moveTo>
                  <a:cubicBezTo>
                    <a:pt x="40" y="0"/>
                    <a:pt x="38" y="20"/>
                    <a:pt x="25" y="23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0" name="Freeform 61">
              <a:extLst>
                <a:ext uri="{FF2B5EF4-FFF2-40B4-BE49-F238E27FC236}">
                  <a16:creationId xmlns="" xmlns:a16="http://schemas.microsoft.com/office/drawing/2014/main" id="{86E372A3-B9F4-4FEE-8B96-D9AD879E214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82153" y="2137303"/>
              <a:ext cx="137356" cy="99554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5"/>
                    <a:pt x="16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1" name="Freeform 5">
              <a:extLst>
                <a:ext uri="{FF2B5EF4-FFF2-40B4-BE49-F238E27FC236}">
                  <a16:creationId xmlns="" xmlns:a16="http://schemas.microsoft.com/office/drawing/2014/main" id="{FF0C4564-5DA6-4224-A8B7-85CE1323DE8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10824" y="2818299"/>
              <a:ext cx="121406" cy="81603"/>
            </a:xfrm>
            <a:custGeom>
              <a:avLst/>
              <a:gdLst>
                <a:gd name="T0" fmla="*/ 20 w 37"/>
                <a:gd name="T1" fmla="*/ 1 h 27"/>
                <a:gd name="T2" fmla="*/ 22 w 37"/>
                <a:gd name="T3" fmla="*/ 27 h 27"/>
                <a:gd name="T4" fmla="*/ 20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20" y="1"/>
                  </a:moveTo>
                  <a:cubicBezTo>
                    <a:pt x="31" y="1"/>
                    <a:pt x="37" y="24"/>
                    <a:pt x="22" y="27"/>
                  </a:cubicBezTo>
                  <a:cubicBezTo>
                    <a:pt x="2" y="27"/>
                    <a:pt x="0" y="0"/>
                    <a:pt x="2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2" name="Freeform 6">
              <a:extLst>
                <a:ext uri="{FF2B5EF4-FFF2-40B4-BE49-F238E27FC236}">
                  <a16:creationId xmlns="" xmlns:a16="http://schemas.microsoft.com/office/drawing/2014/main" id="{19F31D0D-C43D-4BB0-A13C-9524B84117D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91700" y="5088176"/>
              <a:ext cx="124063" cy="87315"/>
            </a:xfrm>
            <a:custGeom>
              <a:avLst/>
              <a:gdLst>
                <a:gd name="T0" fmla="*/ 12 w 38"/>
                <a:gd name="T1" fmla="*/ 3 h 29"/>
                <a:gd name="T2" fmla="*/ 15 w 38"/>
                <a:gd name="T3" fmla="*/ 29 h 29"/>
                <a:gd name="T4" fmla="*/ 12 w 38"/>
                <a:gd name="T5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9">
                  <a:moveTo>
                    <a:pt x="12" y="3"/>
                  </a:moveTo>
                  <a:cubicBezTo>
                    <a:pt x="34" y="0"/>
                    <a:pt x="38" y="26"/>
                    <a:pt x="15" y="29"/>
                  </a:cubicBezTo>
                  <a:cubicBezTo>
                    <a:pt x="4" y="23"/>
                    <a:pt x="0" y="9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3" name="Freeform 7">
              <a:extLst>
                <a:ext uri="{FF2B5EF4-FFF2-40B4-BE49-F238E27FC236}">
                  <a16:creationId xmlns="" xmlns:a16="http://schemas.microsoft.com/office/drawing/2014/main" id="{6B32FB03-B0FE-4731-BE41-C59AFB49FBF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71127" y="2531128"/>
              <a:ext cx="138242" cy="100371"/>
            </a:xfrm>
            <a:custGeom>
              <a:avLst/>
              <a:gdLst>
                <a:gd name="T0" fmla="*/ 25 w 42"/>
                <a:gd name="T1" fmla="*/ 1 h 33"/>
                <a:gd name="T2" fmla="*/ 4 w 42"/>
                <a:gd name="T3" fmla="*/ 19 h 33"/>
                <a:gd name="T4" fmla="*/ 25 w 42"/>
                <a:gd name="T5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" h="33">
                  <a:moveTo>
                    <a:pt x="25" y="1"/>
                  </a:moveTo>
                  <a:cubicBezTo>
                    <a:pt x="42" y="14"/>
                    <a:pt x="15" y="33"/>
                    <a:pt x="4" y="19"/>
                  </a:cubicBezTo>
                  <a:cubicBezTo>
                    <a:pt x="0" y="6"/>
                    <a:pt x="15" y="0"/>
                    <a:pt x="2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4" name="Freeform 8">
              <a:extLst>
                <a:ext uri="{FF2B5EF4-FFF2-40B4-BE49-F238E27FC236}">
                  <a16:creationId xmlns="" xmlns:a16="http://schemas.microsoft.com/office/drawing/2014/main" id="{BDD5B6F0-1E17-4DCD-AE5F-ED8C48892FE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1349" y="4735882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5" name="Freeform 9">
              <a:extLst>
                <a:ext uri="{FF2B5EF4-FFF2-40B4-BE49-F238E27FC236}">
                  <a16:creationId xmlns="" xmlns:a16="http://schemas.microsoft.com/office/drawing/2014/main" id="{0290BE17-E89B-4AF9-B3F6-AF4884D5246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09487" y="4455410"/>
              <a:ext cx="121406" cy="88130"/>
            </a:xfrm>
            <a:custGeom>
              <a:avLst/>
              <a:gdLst>
                <a:gd name="T0" fmla="*/ 18 w 37"/>
                <a:gd name="T1" fmla="*/ 4 h 29"/>
                <a:gd name="T2" fmla="*/ 22 w 37"/>
                <a:gd name="T3" fmla="*/ 29 h 29"/>
                <a:gd name="T4" fmla="*/ 18 w 37"/>
                <a:gd name="T5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9">
                  <a:moveTo>
                    <a:pt x="18" y="4"/>
                  </a:moveTo>
                  <a:cubicBezTo>
                    <a:pt x="35" y="0"/>
                    <a:pt x="37" y="28"/>
                    <a:pt x="22" y="29"/>
                  </a:cubicBezTo>
                  <a:cubicBezTo>
                    <a:pt x="7" y="28"/>
                    <a:pt x="0" y="1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6" name="Freeform 11">
              <a:extLst>
                <a:ext uri="{FF2B5EF4-FFF2-40B4-BE49-F238E27FC236}">
                  <a16:creationId xmlns="" xmlns:a16="http://schemas.microsoft.com/office/drawing/2014/main" id="{85F63089-F77F-4F02-8417-AAC1847FBCA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69848" y="4194178"/>
              <a:ext cx="143559" cy="102819"/>
            </a:xfrm>
            <a:custGeom>
              <a:avLst/>
              <a:gdLst>
                <a:gd name="T0" fmla="*/ 31 w 44"/>
                <a:gd name="T1" fmla="*/ 1 h 34"/>
                <a:gd name="T2" fmla="*/ 42 w 44"/>
                <a:gd name="T3" fmla="*/ 19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7" name="Freeform 12">
              <a:extLst>
                <a:ext uri="{FF2B5EF4-FFF2-40B4-BE49-F238E27FC236}">
                  <a16:creationId xmlns="" xmlns:a16="http://schemas.microsoft.com/office/drawing/2014/main" id="{7B01CD5E-570F-4CBF-9904-94F30D928C5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81624" y="3691697"/>
              <a:ext cx="134697" cy="81603"/>
            </a:xfrm>
            <a:custGeom>
              <a:avLst/>
              <a:gdLst>
                <a:gd name="T0" fmla="*/ 22 w 41"/>
                <a:gd name="T1" fmla="*/ 0 h 27"/>
                <a:gd name="T2" fmla="*/ 8 w 41"/>
                <a:gd name="T3" fmla="*/ 20 h 27"/>
                <a:gd name="T4" fmla="*/ 22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22" y="0"/>
                  </a:moveTo>
                  <a:cubicBezTo>
                    <a:pt x="41" y="12"/>
                    <a:pt x="24" y="27"/>
                    <a:pt x="8" y="20"/>
                  </a:cubicBezTo>
                  <a:cubicBezTo>
                    <a:pt x="0" y="7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8" name="Freeform 13">
              <a:extLst>
                <a:ext uri="{FF2B5EF4-FFF2-40B4-BE49-F238E27FC236}">
                  <a16:creationId xmlns="" xmlns:a16="http://schemas.microsoft.com/office/drawing/2014/main" id="{7EE6A672-2915-4B03-99A9-9364D5F1521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417787" y="3075050"/>
              <a:ext cx="124951" cy="69362"/>
            </a:xfrm>
            <a:custGeom>
              <a:avLst/>
              <a:gdLst>
                <a:gd name="T0" fmla="*/ 26 w 38"/>
                <a:gd name="T1" fmla="*/ 0 h 23"/>
                <a:gd name="T2" fmla="*/ 25 w 38"/>
                <a:gd name="T3" fmla="*/ 23 h 23"/>
                <a:gd name="T4" fmla="*/ 26 w 38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8" h="23">
                  <a:moveTo>
                    <a:pt x="26" y="0"/>
                  </a:moveTo>
                  <a:cubicBezTo>
                    <a:pt x="38" y="0"/>
                    <a:pt x="37" y="20"/>
                    <a:pt x="25" y="23"/>
                  </a:cubicBezTo>
                  <a:cubicBezTo>
                    <a:pt x="0" y="23"/>
                    <a:pt x="5" y="1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39" name="Freeform 14">
              <a:extLst>
                <a:ext uri="{FF2B5EF4-FFF2-40B4-BE49-F238E27FC236}">
                  <a16:creationId xmlns="" xmlns:a16="http://schemas.microsoft.com/office/drawing/2014/main" id="{2136B643-14E1-443A-BC1C-06ADAE65C30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76729" y="3335597"/>
              <a:ext cx="134697" cy="84866"/>
            </a:xfrm>
            <a:custGeom>
              <a:avLst/>
              <a:gdLst>
                <a:gd name="T0" fmla="*/ 26 w 41"/>
                <a:gd name="T1" fmla="*/ 1 h 28"/>
                <a:gd name="T2" fmla="*/ 39 w 41"/>
                <a:gd name="T3" fmla="*/ 20 h 28"/>
                <a:gd name="T4" fmla="*/ 26 w 41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6" y="1"/>
                  </a:moveTo>
                  <a:cubicBezTo>
                    <a:pt x="34" y="0"/>
                    <a:pt x="41" y="12"/>
                    <a:pt x="39" y="20"/>
                  </a:cubicBezTo>
                  <a:cubicBezTo>
                    <a:pt x="17" y="28"/>
                    <a:pt x="0" y="12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0" name="Freeform 16">
              <a:extLst>
                <a:ext uri="{FF2B5EF4-FFF2-40B4-BE49-F238E27FC236}">
                  <a16:creationId xmlns="" xmlns:a16="http://schemas.microsoft.com/office/drawing/2014/main" id="{867FA393-4F37-4E1A-870B-F96775FAB7E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60464" y="3934729"/>
              <a:ext cx="143559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5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5"/>
                  </a:cubicBezTo>
                  <a:cubicBezTo>
                    <a:pt x="29" y="32"/>
                    <a:pt x="0" y="6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1" name="Freeform 17">
              <a:extLst>
                <a:ext uri="{FF2B5EF4-FFF2-40B4-BE49-F238E27FC236}">
                  <a16:creationId xmlns="" xmlns:a16="http://schemas.microsoft.com/office/drawing/2014/main" id="{E225A1BE-FAD2-4764-A7E4-A6DA07D0573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95443" y="5347417"/>
              <a:ext cx="94821" cy="69362"/>
            </a:xfrm>
            <a:custGeom>
              <a:avLst/>
              <a:gdLst>
                <a:gd name="T0" fmla="*/ 13 w 29"/>
                <a:gd name="T1" fmla="*/ 0 h 23"/>
                <a:gd name="T2" fmla="*/ 13 w 29"/>
                <a:gd name="T3" fmla="*/ 23 h 23"/>
                <a:gd name="T4" fmla="*/ 13 w 2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9" h="23">
                  <a:moveTo>
                    <a:pt x="13" y="0"/>
                  </a:moveTo>
                  <a:cubicBezTo>
                    <a:pt x="27" y="0"/>
                    <a:pt x="29" y="22"/>
                    <a:pt x="13" y="23"/>
                  </a:cubicBezTo>
                  <a:cubicBezTo>
                    <a:pt x="2" y="22"/>
                    <a:pt x="0" y="2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2" name="Freeform 21">
              <a:extLst>
                <a:ext uri="{FF2B5EF4-FFF2-40B4-BE49-F238E27FC236}">
                  <a16:creationId xmlns="" xmlns:a16="http://schemas.microsoft.com/office/drawing/2014/main" id="{25D65388-C7E0-4C07-822A-03C5009C6D1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43434" y="5658571"/>
              <a:ext cx="140901" cy="102819"/>
            </a:xfrm>
            <a:custGeom>
              <a:avLst/>
              <a:gdLst>
                <a:gd name="T0" fmla="*/ 24 w 43"/>
                <a:gd name="T1" fmla="*/ 0 h 34"/>
                <a:gd name="T2" fmla="*/ 14 w 43"/>
                <a:gd name="T3" fmla="*/ 23 h 34"/>
                <a:gd name="T4" fmla="*/ 24 w 43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" h="34">
                  <a:moveTo>
                    <a:pt x="24" y="0"/>
                  </a:moveTo>
                  <a:cubicBezTo>
                    <a:pt x="43" y="3"/>
                    <a:pt x="28" y="34"/>
                    <a:pt x="14" y="23"/>
                  </a:cubicBezTo>
                  <a:cubicBezTo>
                    <a:pt x="0" y="28"/>
                    <a:pt x="4" y="5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3" name="Freeform 25">
              <a:extLst>
                <a:ext uri="{FF2B5EF4-FFF2-40B4-BE49-F238E27FC236}">
                  <a16:creationId xmlns="" xmlns:a16="http://schemas.microsoft.com/office/drawing/2014/main" id="{E1D79822-C494-449C-B439-F437DAD4F218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24095" y="6423833"/>
              <a:ext cx="134697" cy="93843"/>
            </a:xfrm>
            <a:custGeom>
              <a:avLst/>
              <a:gdLst>
                <a:gd name="T0" fmla="*/ 23 w 41"/>
                <a:gd name="T1" fmla="*/ 0 h 31"/>
                <a:gd name="T2" fmla="*/ 17 w 41"/>
                <a:gd name="T3" fmla="*/ 25 h 31"/>
                <a:gd name="T4" fmla="*/ 23 w 41"/>
                <a:gd name="T5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1">
                  <a:moveTo>
                    <a:pt x="23" y="0"/>
                  </a:moveTo>
                  <a:cubicBezTo>
                    <a:pt x="40" y="1"/>
                    <a:pt x="41" y="31"/>
                    <a:pt x="17" y="25"/>
                  </a:cubicBezTo>
                  <a:cubicBezTo>
                    <a:pt x="0" y="7"/>
                    <a:pt x="17" y="4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="" xmlns:a16="http://schemas.microsoft.com/office/drawing/2014/main" id="{CDB324E5-E8D9-40E3-BAB4-1F87E67E4F4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24317" y="5897278"/>
              <a:ext cx="118747" cy="120771"/>
            </a:xfrm>
            <a:custGeom>
              <a:avLst/>
              <a:gdLst>
                <a:gd name="T0" fmla="*/ 16 w 36"/>
                <a:gd name="T1" fmla="*/ 4 h 40"/>
                <a:gd name="T2" fmla="*/ 34 w 36"/>
                <a:gd name="T3" fmla="*/ 15 h 40"/>
                <a:gd name="T4" fmla="*/ 16 w 36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40">
                  <a:moveTo>
                    <a:pt x="16" y="4"/>
                  </a:moveTo>
                  <a:cubicBezTo>
                    <a:pt x="36" y="5"/>
                    <a:pt x="33" y="0"/>
                    <a:pt x="34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5" name="Freeform 31">
              <a:extLst>
                <a:ext uri="{FF2B5EF4-FFF2-40B4-BE49-F238E27FC236}">
                  <a16:creationId xmlns="" xmlns:a16="http://schemas.microsoft.com/office/drawing/2014/main" id="{15404AB3-12EB-462E-85A2-AF4A7E91D72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56013" y="6183127"/>
              <a:ext cx="131153" cy="72626"/>
            </a:xfrm>
            <a:custGeom>
              <a:avLst/>
              <a:gdLst>
                <a:gd name="T0" fmla="*/ 24 w 40"/>
                <a:gd name="T1" fmla="*/ 0 h 24"/>
                <a:gd name="T2" fmla="*/ 25 w 40"/>
                <a:gd name="T3" fmla="*/ 24 h 24"/>
                <a:gd name="T4" fmla="*/ 24 w 40"/>
                <a:gd name="T5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4">
                  <a:moveTo>
                    <a:pt x="24" y="0"/>
                  </a:moveTo>
                  <a:cubicBezTo>
                    <a:pt x="40" y="0"/>
                    <a:pt x="38" y="20"/>
                    <a:pt x="25" y="24"/>
                  </a:cubicBezTo>
                  <a:cubicBezTo>
                    <a:pt x="0" y="22"/>
                    <a:pt x="6" y="4"/>
                    <a:pt x="2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6" name="Freeform 32">
              <a:extLst>
                <a:ext uri="{FF2B5EF4-FFF2-40B4-BE49-F238E27FC236}">
                  <a16:creationId xmlns="" xmlns:a16="http://schemas.microsoft.com/office/drawing/2014/main" id="{228021CB-53B3-4BCC-A14C-0B6951FC971F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4198" y="3296179"/>
              <a:ext cx="144445" cy="106083"/>
            </a:xfrm>
            <a:custGeom>
              <a:avLst/>
              <a:gdLst>
                <a:gd name="T0" fmla="*/ 28 w 44"/>
                <a:gd name="T1" fmla="*/ 0 h 35"/>
                <a:gd name="T2" fmla="*/ 42 w 44"/>
                <a:gd name="T3" fmla="*/ 21 h 35"/>
                <a:gd name="T4" fmla="*/ 28 w 44"/>
                <a:gd name="T5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5">
                  <a:moveTo>
                    <a:pt x="28" y="0"/>
                  </a:moveTo>
                  <a:cubicBezTo>
                    <a:pt x="36" y="1"/>
                    <a:pt x="44" y="12"/>
                    <a:pt x="42" y="21"/>
                  </a:cubicBezTo>
                  <a:cubicBezTo>
                    <a:pt x="23" y="35"/>
                    <a:pt x="0" y="7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7" name="Freeform 33">
              <a:extLst>
                <a:ext uri="{FF2B5EF4-FFF2-40B4-BE49-F238E27FC236}">
                  <a16:creationId xmlns="" xmlns:a16="http://schemas.microsoft.com/office/drawing/2014/main" id="{B353D0BC-00A6-4EA4-9311-9FCB88CC202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34111" y="4387490"/>
              <a:ext cx="151535" cy="75075"/>
            </a:xfrm>
            <a:custGeom>
              <a:avLst/>
              <a:gdLst>
                <a:gd name="T0" fmla="*/ 23 w 46"/>
                <a:gd name="T1" fmla="*/ 0 h 25"/>
                <a:gd name="T2" fmla="*/ 29 w 46"/>
                <a:gd name="T3" fmla="*/ 25 h 25"/>
                <a:gd name="T4" fmla="*/ 23 w 46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6" h="25">
                  <a:moveTo>
                    <a:pt x="23" y="0"/>
                  </a:moveTo>
                  <a:cubicBezTo>
                    <a:pt x="32" y="1"/>
                    <a:pt x="46" y="21"/>
                    <a:pt x="29" y="25"/>
                  </a:cubicBezTo>
                  <a:cubicBezTo>
                    <a:pt x="10" y="23"/>
                    <a:pt x="0" y="9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8" name="Freeform 34">
              <a:extLst>
                <a:ext uri="{FF2B5EF4-FFF2-40B4-BE49-F238E27FC236}">
                  <a16:creationId xmlns="" xmlns:a16="http://schemas.microsoft.com/office/drawing/2014/main" id="{0E001FD3-6EDD-47A3-9916-826E1595DAB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38041" y="5384813"/>
              <a:ext cx="134697" cy="84051"/>
            </a:xfrm>
            <a:custGeom>
              <a:avLst/>
              <a:gdLst>
                <a:gd name="T0" fmla="*/ 22 w 41"/>
                <a:gd name="T1" fmla="*/ 0 h 28"/>
                <a:gd name="T2" fmla="*/ 8 w 41"/>
                <a:gd name="T3" fmla="*/ 21 h 28"/>
                <a:gd name="T4" fmla="*/ 22 w 41"/>
                <a:gd name="T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8">
                  <a:moveTo>
                    <a:pt x="22" y="0"/>
                  </a:moveTo>
                  <a:cubicBezTo>
                    <a:pt x="41" y="13"/>
                    <a:pt x="24" y="28"/>
                    <a:pt x="8" y="21"/>
                  </a:cubicBezTo>
                  <a:cubicBezTo>
                    <a:pt x="0" y="8"/>
                    <a:pt x="8" y="0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49" name="Freeform 35">
              <a:extLst>
                <a:ext uri="{FF2B5EF4-FFF2-40B4-BE49-F238E27FC236}">
                  <a16:creationId xmlns="" xmlns:a16="http://schemas.microsoft.com/office/drawing/2014/main" id="{FE214D5B-D151-4E09-A01E-BEAAF9C679ED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33693" y="4595717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0" name="Freeform 36">
              <a:extLst>
                <a:ext uri="{FF2B5EF4-FFF2-40B4-BE49-F238E27FC236}">
                  <a16:creationId xmlns="" xmlns:a16="http://schemas.microsoft.com/office/drawing/2014/main" id="{3024EF13-0A45-49DD-B0F4-FA3A5169EFFE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5830" y="6046702"/>
              <a:ext cx="144445" cy="102819"/>
            </a:xfrm>
            <a:custGeom>
              <a:avLst/>
              <a:gdLst>
                <a:gd name="T0" fmla="*/ 31 w 44"/>
                <a:gd name="T1" fmla="*/ 1 h 34"/>
                <a:gd name="T2" fmla="*/ 25 w 44"/>
                <a:gd name="T3" fmla="*/ 22 h 34"/>
                <a:gd name="T4" fmla="*/ 31 w 44"/>
                <a:gd name="T5" fmla="*/ 1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1"/>
                  </a:moveTo>
                  <a:cubicBezTo>
                    <a:pt x="44" y="3"/>
                    <a:pt x="38" y="34"/>
                    <a:pt x="25" y="22"/>
                  </a:cubicBezTo>
                  <a:cubicBezTo>
                    <a:pt x="0" y="28"/>
                    <a:pt x="14" y="0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1" name="Freeform 37">
              <a:extLst>
                <a:ext uri="{FF2B5EF4-FFF2-40B4-BE49-F238E27FC236}">
                  <a16:creationId xmlns="" xmlns:a16="http://schemas.microsoft.com/office/drawing/2014/main" id="{95E0BDAE-48A7-4752-A150-74DA4BAE5E4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7596" y="3060239"/>
              <a:ext cx="115202" cy="121588"/>
            </a:xfrm>
            <a:custGeom>
              <a:avLst/>
              <a:gdLst>
                <a:gd name="T0" fmla="*/ 16 w 35"/>
                <a:gd name="T1" fmla="*/ 4 h 40"/>
                <a:gd name="T2" fmla="*/ 33 w 35"/>
                <a:gd name="T3" fmla="*/ 15 h 40"/>
                <a:gd name="T4" fmla="*/ 16 w 35"/>
                <a:gd name="T5" fmla="*/ 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" h="40">
                  <a:moveTo>
                    <a:pt x="16" y="4"/>
                  </a:moveTo>
                  <a:cubicBezTo>
                    <a:pt x="35" y="4"/>
                    <a:pt x="32" y="0"/>
                    <a:pt x="33" y="15"/>
                  </a:cubicBezTo>
                  <a:cubicBezTo>
                    <a:pt x="34" y="40"/>
                    <a:pt x="0" y="22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2" name="Freeform 38">
              <a:extLst>
                <a:ext uri="{FF2B5EF4-FFF2-40B4-BE49-F238E27FC236}">
                  <a16:creationId xmlns="" xmlns:a16="http://schemas.microsoft.com/office/drawing/2014/main" id="{DE128EDB-3179-4F47-8B37-BEDE3B82FFC7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25265" y="4900335"/>
              <a:ext cx="127608" cy="69362"/>
            </a:xfrm>
            <a:custGeom>
              <a:avLst/>
              <a:gdLst>
                <a:gd name="T0" fmla="*/ 26 w 39"/>
                <a:gd name="T1" fmla="*/ 0 h 23"/>
                <a:gd name="T2" fmla="*/ 26 w 39"/>
                <a:gd name="T3" fmla="*/ 23 h 23"/>
                <a:gd name="T4" fmla="*/ 26 w 39"/>
                <a:gd name="T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3">
                  <a:moveTo>
                    <a:pt x="26" y="0"/>
                  </a:moveTo>
                  <a:cubicBezTo>
                    <a:pt x="39" y="1"/>
                    <a:pt x="38" y="21"/>
                    <a:pt x="26" y="23"/>
                  </a:cubicBezTo>
                  <a:cubicBezTo>
                    <a:pt x="0" y="23"/>
                    <a:pt x="5" y="2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3" name="Freeform 39">
              <a:extLst>
                <a:ext uri="{FF2B5EF4-FFF2-40B4-BE49-F238E27FC236}">
                  <a16:creationId xmlns="" xmlns:a16="http://schemas.microsoft.com/office/drawing/2014/main" id="{E09CDD49-7B7B-42C0-A09E-6CFB3CDFF6A1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7373" y="5141456"/>
              <a:ext cx="131153" cy="81603"/>
            </a:xfrm>
            <a:custGeom>
              <a:avLst/>
              <a:gdLst>
                <a:gd name="T0" fmla="*/ 25 w 40"/>
                <a:gd name="T1" fmla="*/ 0 h 27"/>
                <a:gd name="T2" fmla="*/ 38 w 40"/>
                <a:gd name="T3" fmla="*/ 20 h 27"/>
                <a:gd name="T4" fmla="*/ 25 w 40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7">
                  <a:moveTo>
                    <a:pt x="25" y="0"/>
                  </a:moveTo>
                  <a:cubicBezTo>
                    <a:pt x="34" y="0"/>
                    <a:pt x="40" y="11"/>
                    <a:pt x="38" y="20"/>
                  </a:cubicBezTo>
                  <a:cubicBezTo>
                    <a:pt x="17" y="27"/>
                    <a:pt x="0" y="12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4" name="Freeform 40">
              <a:extLst>
                <a:ext uri="{FF2B5EF4-FFF2-40B4-BE49-F238E27FC236}">
                  <a16:creationId xmlns="" xmlns:a16="http://schemas.microsoft.com/office/drawing/2014/main" id="{93C5D839-4CD5-4165-9091-7D9B92CDC1D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12337" y="2598157"/>
              <a:ext cx="134697" cy="81603"/>
            </a:xfrm>
            <a:custGeom>
              <a:avLst/>
              <a:gdLst>
                <a:gd name="T0" fmla="*/ 19 w 41"/>
                <a:gd name="T1" fmla="*/ 0 h 27"/>
                <a:gd name="T2" fmla="*/ 7 w 41"/>
                <a:gd name="T3" fmla="*/ 20 h 27"/>
                <a:gd name="T4" fmla="*/ 19 w 41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7">
                  <a:moveTo>
                    <a:pt x="19" y="0"/>
                  </a:moveTo>
                  <a:cubicBezTo>
                    <a:pt x="41" y="9"/>
                    <a:pt x="28" y="27"/>
                    <a:pt x="7" y="20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5" name="Freeform 41">
              <a:extLst>
                <a:ext uri="{FF2B5EF4-FFF2-40B4-BE49-F238E27FC236}">
                  <a16:creationId xmlns="" xmlns:a16="http://schemas.microsoft.com/office/drawing/2014/main" id="{3C7F638A-BB6D-4B24-A7F9-03BF8087459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05830" y="6278710"/>
              <a:ext cx="144445" cy="78339"/>
            </a:xfrm>
            <a:custGeom>
              <a:avLst/>
              <a:gdLst>
                <a:gd name="T0" fmla="*/ 29 w 44"/>
                <a:gd name="T1" fmla="*/ 0 h 26"/>
                <a:gd name="T2" fmla="*/ 26 w 44"/>
                <a:gd name="T3" fmla="*/ 26 h 26"/>
                <a:gd name="T4" fmla="*/ 29 w 44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6">
                  <a:moveTo>
                    <a:pt x="29" y="0"/>
                  </a:moveTo>
                  <a:cubicBezTo>
                    <a:pt x="44" y="3"/>
                    <a:pt x="40" y="22"/>
                    <a:pt x="26" y="26"/>
                  </a:cubicBezTo>
                  <a:cubicBezTo>
                    <a:pt x="0" y="25"/>
                    <a:pt x="11" y="6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6" name="Freeform 42">
              <a:extLst>
                <a:ext uri="{FF2B5EF4-FFF2-40B4-BE49-F238E27FC236}">
                  <a16:creationId xmlns="" xmlns:a16="http://schemas.microsoft.com/office/drawing/2014/main" id="{5B59DB64-329B-45EA-8A67-4213A886B5B2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93998" y="5596726"/>
              <a:ext cx="144445" cy="97107"/>
            </a:xfrm>
            <a:custGeom>
              <a:avLst/>
              <a:gdLst>
                <a:gd name="T0" fmla="*/ 31 w 44"/>
                <a:gd name="T1" fmla="*/ 1 h 32"/>
                <a:gd name="T2" fmla="*/ 43 w 44"/>
                <a:gd name="T3" fmla="*/ 16 h 32"/>
                <a:gd name="T4" fmla="*/ 31 w 44"/>
                <a:gd name="T5" fmla="*/ 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2">
                  <a:moveTo>
                    <a:pt x="31" y="1"/>
                  </a:moveTo>
                  <a:cubicBezTo>
                    <a:pt x="40" y="0"/>
                    <a:pt x="44" y="8"/>
                    <a:pt x="43" y="16"/>
                  </a:cubicBezTo>
                  <a:cubicBezTo>
                    <a:pt x="29" y="32"/>
                    <a:pt x="0" y="7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7" name="Freeform 44">
              <a:extLst>
                <a:ext uri="{FF2B5EF4-FFF2-40B4-BE49-F238E27FC236}">
                  <a16:creationId xmlns="" xmlns:a16="http://schemas.microsoft.com/office/drawing/2014/main" id="{D8DAB003-6484-4D1D-85AE-93FA09BC5EF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97788" y="4080854"/>
              <a:ext cx="131153" cy="84866"/>
            </a:xfrm>
            <a:custGeom>
              <a:avLst/>
              <a:gdLst>
                <a:gd name="T0" fmla="*/ 27 w 40"/>
                <a:gd name="T1" fmla="*/ 1 h 28"/>
                <a:gd name="T2" fmla="*/ 38 w 40"/>
                <a:gd name="T3" fmla="*/ 17 h 28"/>
                <a:gd name="T4" fmla="*/ 27 w 40"/>
                <a:gd name="T5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8">
                  <a:moveTo>
                    <a:pt x="27" y="1"/>
                  </a:moveTo>
                  <a:cubicBezTo>
                    <a:pt x="35" y="0"/>
                    <a:pt x="40" y="10"/>
                    <a:pt x="38" y="17"/>
                  </a:cubicBezTo>
                  <a:cubicBezTo>
                    <a:pt x="17" y="28"/>
                    <a:pt x="0" y="7"/>
                    <a:pt x="2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8" name="Freeform 45">
              <a:extLst>
                <a:ext uri="{FF2B5EF4-FFF2-40B4-BE49-F238E27FC236}">
                  <a16:creationId xmlns="" xmlns:a16="http://schemas.microsoft.com/office/drawing/2014/main" id="{D49280A1-ACA8-4CD6-9012-AF12660F07E4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75637" y="5836680"/>
              <a:ext cx="144445" cy="102819"/>
            </a:xfrm>
            <a:custGeom>
              <a:avLst/>
              <a:gdLst>
                <a:gd name="T0" fmla="*/ 31 w 44"/>
                <a:gd name="T1" fmla="*/ 0 h 34"/>
                <a:gd name="T2" fmla="*/ 42 w 44"/>
                <a:gd name="T3" fmla="*/ 19 h 34"/>
                <a:gd name="T4" fmla="*/ 31 w 44"/>
                <a:gd name="T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34">
                  <a:moveTo>
                    <a:pt x="31" y="0"/>
                  </a:moveTo>
                  <a:cubicBezTo>
                    <a:pt x="39" y="0"/>
                    <a:pt x="44" y="12"/>
                    <a:pt x="42" y="19"/>
                  </a:cubicBezTo>
                  <a:cubicBezTo>
                    <a:pt x="25" y="34"/>
                    <a:pt x="0" y="8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59" name="Freeform 46">
              <a:extLst>
                <a:ext uri="{FF2B5EF4-FFF2-40B4-BE49-F238E27FC236}">
                  <a16:creationId xmlns="" xmlns:a16="http://schemas.microsoft.com/office/drawing/2014/main" id="{C03EAE8C-6089-40E5-9361-2E266A1EEBA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24696" y="2830776"/>
              <a:ext cx="121406" cy="81603"/>
            </a:xfrm>
            <a:custGeom>
              <a:avLst/>
              <a:gdLst>
                <a:gd name="T0" fmla="*/ 19 w 37"/>
                <a:gd name="T1" fmla="*/ 1 h 27"/>
                <a:gd name="T2" fmla="*/ 21 w 37"/>
                <a:gd name="T3" fmla="*/ 27 h 27"/>
                <a:gd name="T4" fmla="*/ 19 w 37"/>
                <a:gd name="T5" fmla="*/ 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" h="27">
                  <a:moveTo>
                    <a:pt x="19" y="1"/>
                  </a:moveTo>
                  <a:cubicBezTo>
                    <a:pt x="31" y="2"/>
                    <a:pt x="37" y="24"/>
                    <a:pt x="21" y="27"/>
                  </a:cubicBezTo>
                  <a:cubicBezTo>
                    <a:pt x="1" y="27"/>
                    <a:pt x="0" y="0"/>
                    <a:pt x="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0" name="Freeform 47">
              <a:extLst>
                <a:ext uri="{FF2B5EF4-FFF2-40B4-BE49-F238E27FC236}">
                  <a16:creationId xmlns="" xmlns:a16="http://schemas.microsoft.com/office/drawing/2014/main" id="{02E3A077-F087-4E14-A13E-4E9D4369B1F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82841" y="3849727"/>
              <a:ext cx="147990" cy="78339"/>
            </a:xfrm>
            <a:custGeom>
              <a:avLst/>
              <a:gdLst>
                <a:gd name="T0" fmla="*/ 22 w 45"/>
                <a:gd name="T1" fmla="*/ 0 h 26"/>
                <a:gd name="T2" fmla="*/ 28 w 45"/>
                <a:gd name="T3" fmla="*/ 26 h 26"/>
                <a:gd name="T4" fmla="*/ 22 w 45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5" h="26">
                  <a:moveTo>
                    <a:pt x="22" y="0"/>
                  </a:moveTo>
                  <a:cubicBezTo>
                    <a:pt x="32" y="2"/>
                    <a:pt x="45" y="22"/>
                    <a:pt x="28" y="26"/>
                  </a:cubicBezTo>
                  <a:cubicBezTo>
                    <a:pt x="10" y="24"/>
                    <a:pt x="0" y="9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1" name="Freeform 48">
              <a:extLst>
                <a:ext uri="{FF2B5EF4-FFF2-40B4-BE49-F238E27FC236}">
                  <a16:creationId xmlns="" xmlns:a16="http://schemas.microsoft.com/office/drawing/2014/main" id="{7CE4FAAA-45E7-4C86-B59A-F284B79EFD23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78098" y="3616257"/>
              <a:ext cx="133812" cy="79154"/>
            </a:xfrm>
            <a:custGeom>
              <a:avLst/>
              <a:gdLst>
                <a:gd name="T0" fmla="*/ 19 w 41"/>
                <a:gd name="T1" fmla="*/ 0 h 26"/>
                <a:gd name="T2" fmla="*/ 7 w 41"/>
                <a:gd name="T3" fmla="*/ 19 h 26"/>
                <a:gd name="T4" fmla="*/ 19 w 41"/>
                <a:gd name="T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26">
                  <a:moveTo>
                    <a:pt x="19" y="0"/>
                  </a:moveTo>
                  <a:cubicBezTo>
                    <a:pt x="41" y="9"/>
                    <a:pt x="28" y="26"/>
                    <a:pt x="7" y="19"/>
                  </a:cubicBezTo>
                  <a:cubicBezTo>
                    <a:pt x="0" y="8"/>
                    <a:pt x="7" y="1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2" name="Freeform 49">
              <a:extLst>
                <a:ext uri="{FF2B5EF4-FFF2-40B4-BE49-F238E27FC236}">
                  <a16:creationId xmlns="" xmlns:a16="http://schemas.microsoft.com/office/drawing/2014/main" id="{E2689B62-CCA1-4EE5-B622-FBA516868916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076712" y="6507925"/>
              <a:ext cx="127608" cy="81603"/>
            </a:xfrm>
            <a:custGeom>
              <a:avLst/>
              <a:gdLst>
                <a:gd name="T0" fmla="*/ 21 w 39"/>
                <a:gd name="T1" fmla="*/ 2 h 27"/>
                <a:gd name="T2" fmla="*/ 26 w 39"/>
                <a:gd name="T3" fmla="*/ 24 h 27"/>
                <a:gd name="T4" fmla="*/ 21 w 39"/>
                <a:gd name="T5" fmla="*/ 2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9" h="27">
                  <a:moveTo>
                    <a:pt x="21" y="2"/>
                  </a:moveTo>
                  <a:cubicBezTo>
                    <a:pt x="36" y="0"/>
                    <a:pt x="39" y="17"/>
                    <a:pt x="26" y="24"/>
                  </a:cubicBezTo>
                  <a:cubicBezTo>
                    <a:pt x="8" y="27"/>
                    <a:pt x="0" y="9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3" name="Freeform 8">
              <a:extLst>
                <a:ext uri="{FF2B5EF4-FFF2-40B4-BE49-F238E27FC236}">
                  <a16:creationId xmlns="" xmlns:a16="http://schemas.microsoft.com/office/drawing/2014/main" id="{113638EE-3BCF-4315-A329-3C6766A3890B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141853" y="34906"/>
              <a:ext cx="131153" cy="88130"/>
            </a:xfrm>
            <a:custGeom>
              <a:avLst/>
              <a:gdLst>
                <a:gd name="T0" fmla="*/ 26 w 40"/>
                <a:gd name="T1" fmla="*/ 0 h 29"/>
                <a:gd name="T2" fmla="*/ 39 w 40"/>
                <a:gd name="T3" fmla="*/ 20 h 29"/>
                <a:gd name="T4" fmla="*/ 26 w 40"/>
                <a:gd name="T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0" h="29">
                  <a:moveTo>
                    <a:pt x="26" y="0"/>
                  </a:moveTo>
                  <a:cubicBezTo>
                    <a:pt x="34" y="0"/>
                    <a:pt x="40" y="10"/>
                    <a:pt x="39" y="20"/>
                  </a:cubicBezTo>
                  <a:cubicBezTo>
                    <a:pt x="17" y="29"/>
                    <a:pt x="0" y="1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  <p:sp>
          <p:nvSpPr>
            <p:cNvPr id="64" name="Freeform 106">
              <a:extLst>
                <a:ext uri="{FF2B5EF4-FFF2-40B4-BE49-F238E27FC236}">
                  <a16:creationId xmlns="" xmlns:a16="http://schemas.microsoft.com/office/drawing/2014/main" id="{4FB36B8F-335B-40F2-83BB-C2B2689DC2E9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1301184" y="6639670"/>
              <a:ext cx="134697" cy="97107"/>
            </a:xfrm>
            <a:custGeom>
              <a:avLst/>
              <a:gdLst>
                <a:gd name="T0" fmla="*/ 25 w 41"/>
                <a:gd name="T1" fmla="*/ 0 h 32"/>
                <a:gd name="T2" fmla="*/ 4 w 41"/>
                <a:gd name="T3" fmla="*/ 18 h 32"/>
                <a:gd name="T4" fmla="*/ 25 w 41"/>
                <a:gd name="T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2">
                  <a:moveTo>
                    <a:pt x="25" y="0"/>
                  </a:moveTo>
                  <a:cubicBezTo>
                    <a:pt x="41" y="13"/>
                    <a:pt x="15" y="32"/>
                    <a:pt x="4" y="18"/>
                  </a:cubicBezTo>
                  <a:cubicBezTo>
                    <a:pt x="0" y="5"/>
                    <a:pt x="15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2"/>
                </a:solidFill>
              </a:endParaRPr>
            </a:p>
          </p:txBody>
        </p:sp>
      </p:grpSp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7A05E913-A9D9-4639-B104-1F07A4AF6A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69848" y="502920"/>
            <a:ext cx="963401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9940CEB-B6D7-46E6-9843-5153421401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069848" y="1874520"/>
            <a:ext cx="9634011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B5BAC8B5-8DFB-4920-8580-54824C831A9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73736" y="6382512"/>
            <a:ext cx="28459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fld id="{B5898F52-2787-4BA2-BBBC-9395E9F86D50}" type="datetimeFigureOut">
              <a:rPr lang="en-US" smtClean="0"/>
              <a:pPr/>
              <a:t>2/13/2022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A9E2D5D-B616-4048-9CB8-4D316BBDB1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 rot="5400000">
            <a:off x="-1754871" y="2093199"/>
            <a:ext cx="4157472" cy="41608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63F322F0-8F3D-4AC5-9873-24666D0E0D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457919" y="6382512"/>
            <a:ext cx="5009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2"/>
                </a:solidFill>
              </a:defRPr>
            </a:lvl1pPr>
          </a:lstStyle>
          <a:p>
            <a:fld id="{4C8B8A27-DF03-4546-BA93-21C967D57E5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22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44" r:id="rId6"/>
    <p:sldLayoutId id="2147483740" r:id="rId7"/>
    <p:sldLayoutId id="2147483741" r:id="rId8"/>
    <p:sldLayoutId id="2147483742" r:id="rId9"/>
    <p:sldLayoutId id="2147483743" r:id="rId10"/>
    <p:sldLayoutId id="2147483745" r:id="rId11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50000"/>
        </a:lnSpc>
        <a:spcBef>
          <a:spcPts val="1000"/>
        </a:spcBef>
        <a:buClr>
          <a:schemeClr val="bg2">
            <a:lumMod val="75000"/>
          </a:schemeClr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1pPr>
      <a:lvl2pPr marL="22860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Tx/>
        <a:buNone/>
        <a:defRPr sz="1800" kern="1200">
          <a:solidFill>
            <a:schemeClr val="tx2"/>
          </a:solidFill>
          <a:latin typeface="+mn-lt"/>
          <a:ea typeface="+mn-ea"/>
          <a:cs typeface="+mn-cs"/>
        </a:defRPr>
      </a:lvl2pPr>
      <a:lvl3pPr marL="548640" indent="-28575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 typeface="Arial" panose="020B0604020202020204" pitchFamily="34" charset="0"/>
        <a:buChar char="•"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3pPr>
      <a:lvl4pPr marL="548640" indent="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Tx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834390" indent="-285750" algn="l" defTabSz="914400" rtl="0" eaLnBrk="1" latinLnBrk="0" hangingPunct="1">
        <a:lnSpc>
          <a:spcPct val="150000"/>
        </a:lnSpc>
        <a:spcBef>
          <a:spcPts val="500"/>
        </a:spcBef>
        <a:buClr>
          <a:schemeClr val="bg2">
            <a:lumMod val="75000"/>
          </a:schemeClr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: Shape 17">
            <a:extLst>
              <a:ext uri="{FF2B5EF4-FFF2-40B4-BE49-F238E27FC236}">
                <a16:creationId xmlns="" xmlns:a16="http://schemas.microsoft.com/office/drawing/2014/main" id="{9B6F67E4-15C7-48C3-9F04-91478A18167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571500 w 12192000"/>
              <a:gd name="connsiteY0" fmla="*/ 1078173 h 6858000"/>
              <a:gd name="connsiteX1" fmla="*/ 571500 w 12192000"/>
              <a:gd name="connsiteY1" fmla="*/ 5418161 h 6858000"/>
              <a:gd name="connsiteX2" fmla="*/ 11620500 w 12192000"/>
              <a:gd name="connsiteY2" fmla="*/ 5418161 h 6858000"/>
              <a:gd name="connsiteX3" fmla="*/ 11620500 w 12192000"/>
              <a:gd name="connsiteY3" fmla="*/ 1078173 h 6858000"/>
              <a:gd name="connsiteX4" fmla="*/ 0 w 12192000"/>
              <a:gd name="connsiteY4" fmla="*/ 0 h 6858000"/>
              <a:gd name="connsiteX5" fmla="*/ 12192000 w 12192000"/>
              <a:gd name="connsiteY5" fmla="*/ 0 h 6858000"/>
              <a:gd name="connsiteX6" fmla="*/ 12192000 w 12192000"/>
              <a:gd name="connsiteY6" fmla="*/ 6858000 h 6858000"/>
              <a:gd name="connsiteX7" fmla="*/ 0 w 12192000"/>
              <a:gd name="connsiteY7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6858000">
                <a:moveTo>
                  <a:pt x="571500" y="1078173"/>
                </a:moveTo>
                <a:lnTo>
                  <a:pt x="571500" y="5418161"/>
                </a:lnTo>
                <a:lnTo>
                  <a:pt x="11620500" y="5418161"/>
                </a:lnTo>
                <a:lnTo>
                  <a:pt x="11620500" y="1078173"/>
                </a:lnTo>
                <a:close/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D7B133-E246-41AA-AD6B-1B22126C7F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28763" y="4963633"/>
            <a:ext cx="8508378" cy="648439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 Nova" panose="020B0504020202020204" pitchFamily="34" charset="0"/>
              </a:rPr>
              <a:t>Collaborative Filtering</a:t>
            </a:r>
            <a:endParaRPr lang="en-IN" sz="3600" dirty="0">
              <a:latin typeface="Arial Nova" panose="020B0504020202020204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97D052E0-98A8-4E39-9CA6-F744C474CE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48042" y="6042114"/>
            <a:ext cx="10069819" cy="385844"/>
          </a:xfrm>
        </p:spPr>
        <p:txBody>
          <a:bodyPr>
            <a:noAutofit/>
          </a:bodyPr>
          <a:lstStyle/>
          <a:p>
            <a:pPr>
              <a:lnSpc>
                <a:spcPct val="140000"/>
              </a:lnSpc>
            </a:pPr>
            <a:r>
              <a:rPr lang="en-US" sz="1600" cap="none" dirty="0" smtClean="0">
                <a:latin typeface="Arial Nova" panose="020B0504020202020204" pitchFamily="34" charset="0"/>
                <a:ea typeface="+mj-ea"/>
                <a:cs typeface="+mj-cs"/>
              </a:rPr>
              <a:t>The Logic Behind The Recommendation Algorithms</a:t>
            </a:r>
            <a:endParaRPr lang="en-IN" sz="1600" cap="none" dirty="0">
              <a:latin typeface="Arial Nova" panose="020B0504020202020204" pitchFamily="34" charset="0"/>
              <a:ea typeface="+mj-ea"/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537A562-42A4-421A-8DE2-C6B072FCECD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539" r="2" b="19632"/>
          <a:stretch/>
        </p:blipFill>
        <p:spPr>
          <a:xfrm>
            <a:off x="571500" y="373093"/>
            <a:ext cx="11049000" cy="433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60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6F63350-3D3E-4595-B65D-7FC289D0AC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Let’s Predict……</a:t>
            </a:r>
            <a:endParaRPr lang="en-IN" dirty="0"/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B0E8ECD4-E128-4DE4-9274-6C98E4730DE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Type / open the data in the excel sheet.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3804305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990DBC-7299-4F35-BD7E-13327CBB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Life is full of Making Choices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64AB15-1627-4828-A126-1451940D9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Which series to binge-watch next?</a:t>
            </a:r>
          </a:p>
          <a:p>
            <a:r>
              <a:rPr lang="en-US" dirty="0"/>
              <a:t>Which profile to visit on FB next?</a:t>
            </a:r>
          </a:p>
          <a:p>
            <a:r>
              <a:rPr lang="en-US" dirty="0"/>
              <a:t>Which restaurant to go for next outing?</a:t>
            </a:r>
          </a:p>
          <a:p>
            <a:r>
              <a:rPr lang="en-US" dirty="0"/>
              <a:t>Which place to go next?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.</a:t>
            </a:r>
          </a:p>
          <a:p>
            <a:r>
              <a:rPr lang="en-US" dirty="0"/>
              <a:t>…………….And the list is never ending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3769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E990DBC-7299-4F35-BD7E-13327CBB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 a “Great” Marketer Want to decode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364AB15-1627-4828-A126-1451940D9DC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00000"/>
              </a:lnSpc>
              <a:buNone/>
            </a:pPr>
            <a:r>
              <a:rPr lang="en-US" sz="3200" dirty="0"/>
              <a:t>“What </a:t>
            </a:r>
            <a:r>
              <a:rPr lang="en-US" sz="3200" b="1" u="sng" dirty="0"/>
              <a:t>do you want</a:t>
            </a:r>
            <a:r>
              <a:rPr lang="en-US" sz="3200" dirty="0"/>
              <a:t> Next in your Bucket List?”</a:t>
            </a:r>
          </a:p>
          <a:p>
            <a:pPr marL="0" indent="0" algn="ctr">
              <a:buNone/>
            </a:pPr>
            <a:r>
              <a:rPr lang="en-US" sz="3200" i="1" dirty="0">
                <a:latin typeface="AngsanaUPC" panose="02020603050405020304" pitchFamily="18" charset="-34"/>
                <a:cs typeface="AngsanaUPC" panose="02020603050405020304" pitchFamily="18" charset="-34"/>
              </a:rPr>
              <a:t>(So that they can convert the same into)</a:t>
            </a:r>
          </a:p>
          <a:p>
            <a:pPr marL="0" indent="0" algn="ctr">
              <a:buNone/>
            </a:pPr>
            <a:endParaRPr lang="en-US" sz="3200" dirty="0"/>
          </a:p>
          <a:p>
            <a:pPr marL="0" indent="0" algn="ctr">
              <a:buNone/>
            </a:pPr>
            <a:endParaRPr lang="en-US" sz="3200" dirty="0"/>
          </a:p>
          <a:p>
            <a:pPr marL="0" indent="0" algn="just">
              <a:lnSpc>
                <a:spcPct val="100000"/>
              </a:lnSpc>
              <a:buNone/>
            </a:pPr>
            <a:r>
              <a:rPr lang="en-US" sz="3200" dirty="0"/>
              <a:t>“What </a:t>
            </a:r>
            <a:r>
              <a:rPr lang="en-US" sz="3200" b="1" u="sng" dirty="0"/>
              <a:t>should you have</a:t>
            </a:r>
            <a:r>
              <a:rPr lang="en-US" sz="3200" dirty="0"/>
              <a:t> Next in your Bucket List?”</a:t>
            </a:r>
          </a:p>
          <a:p>
            <a:pPr marL="0" indent="0" algn="ctr">
              <a:buNone/>
            </a:pPr>
            <a:r>
              <a:rPr lang="en-US" sz="3200" i="1" dirty="0">
                <a:latin typeface="AngsanaUPC" panose="02020603050405020304" pitchFamily="18" charset="-34"/>
                <a:cs typeface="AngsanaUPC" panose="02020603050405020304" pitchFamily="18" charset="-34"/>
              </a:rPr>
              <a:t>(Collaborative Filtering – Recommendation Algorithm)</a:t>
            </a:r>
            <a:endParaRPr lang="en-IN" sz="3200" dirty="0"/>
          </a:p>
        </p:txBody>
      </p:sp>
    </p:spTree>
    <p:extLst>
      <p:ext uri="{BB962C8B-B14F-4D97-AF65-F5344CB8AC3E}">
        <p14:creationId xmlns:p14="http://schemas.microsoft.com/office/powerpoint/2010/main" val="702537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="" xmlns:a16="http://schemas.microsoft.com/office/drawing/2014/main" id="{6BB4A288-31AD-48C2-B51A-26D773DE2A2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="" xmlns:a16="http://schemas.microsoft.com/office/drawing/2014/main" id="{CF296E0E-B856-46EB-BF61-6F696D2B0F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 121">
            <a:extLst>
              <a:ext uri="{FF2B5EF4-FFF2-40B4-BE49-F238E27FC236}">
                <a16:creationId xmlns="" xmlns:a16="http://schemas.microsoft.com/office/drawing/2014/main" id="{5CFB9D68-DE9A-4A28-83F3-BDE936BC862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9924350" y="61233"/>
            <a:ext cx="133812" cy="84866"/>
          </a:xfrm>
          <a:custGeom>
            <a:avLst/>
            <a:gdLst>
              <a:gd name="T0" fmla="*/ 26 w 41"/>
              <a:gd name="T1" fmla="*/ 0 h 28"/>
              <a:gd name="T2" fmla="*/ 38 w 41"/>
              <a:gd name="T3" fmla="*/ 19 h 28"/>
              <a:gd name="T4" fmla="*/ 26 w 41"/>
              <a:gd name="T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8">
                <a:moveTo>
                  <a:pt x="26" y="0"/>
                </a:moveTo>
                <a:cubicBezTo>
                  <a:pt x="33" y="0"/>
                  <a:pt x="41" y="10"/>
                  <a:pt x="38" y="19"/>
                </a:cubicBezTo>
                <a:cubicBezTo>
                  <a:pt x="16" y="28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Freeform 121">
            <a:extLst>
              <a:ext uri="{FF2B5EF4-FFF2-40B4-BE49-F238E27FC236}">
                <a16:creationId xmlns="" xmlns:a16="http://schemas.microsoft.com/office/drawing/2014/main" id="{18E53E05-AB1E-47FF-902E-E90E751F3B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193804" y="53104"/>
            <a:ext cx="133812" cy="84866"/>
          </a:xfrm>
          <a:custGeom>
            <a:avLst/>
            <a:gdLst>
              <a:gd name="T0" fmla="*/ 26 w 41"/>
              <a:gd name="T1" fmla="*/ 0 h 28"/>
              <a:gd name="T2" fmla="*/ 38 w 41"/>
              <a:gd name="T3" fmla="*/ 19 h 28"/>
              <a:gd name="T4" fmla="*/ 26 w 41"/>
              <a:gd name="T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8">
                <a:moveTo>
                  <a:pt x="26" y="0"/>
                </a:moveTo>
                <a:cubicBezTo>
                  <a:pt x="33" y="0"/>
                  <a:pt x="41" y="10"/>
                  <a:pt x="38" y="19"/>
                </a:cubicBezTo>
                <a:cubicBezTo>
                  <a:pt x="16" y="28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" name="Group 14">
            <a:extLst>
              <a:ext uri="{FF2B5EF4-FFF2-40B4-BE49-F238E27FC236}">
                <a16:creationId xmlns="" xmlns:a16="http://schemas.microsoft.com/office/drawing/2014/main" id="{394A39AD-6341-47BA-9CB1-B54A5B44DEF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0415694" y="92593"/>
            <a:ext cx="108531" cy="502457"/>
            <a:chOff x="11345347" y="391973"/>
            <a:chExt cx="108531" cy="502457"/>
          </a:xfrm>
          <a:solidFill>
            <a:schemeClr val="bg2">
              <a:lumMod val="90000"/>
            </a:schemeClr>
          </a:solidFill>
        </p:grpSpPr>
        <p:sp>
          <p:nvSpPr>
            <p:cNvPr id="16" name="Freeform 43">
              <a:extLst>
                <a:ext uri="{FF2B5EF4-FFF2-40B4-BE49-F238E27FC236}">
                  <a16:creationId xmlns="" xmlns:a16="http://schemas.microsoft.com/office/drawing/2014/main" id="{5E7FC12A-9404-4CEF-B8A5-3A043FB7FAF5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35585" y="785113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7" name="Freeform 52">
              <a:extLst>
                <a:ext uri="{FF2B5EF4-FFF2-40B4-BE49-F238E27FC236}">
                  <a16:creationId xmlns="" xmlns:a16="http://schemas.microsoft.com/office/drawing/2014/main" id="{EBB818CC-4772-4693-8F67-DA3920532362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3703" y="410545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8" name="Freeform 54">
              <a:extLst>
                <a:ext uri="{FF2B5EF4-FFF2-40B4-BE49-F238E27FC236}">
                  <a16:creationId xmlns="" xmlns:a16="http://schemas.microsoft.com/office/drawing/2014/main" id="{0E1A6DF3-8EDF-401C-BA8D-56EF7551C7C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30631" y="574173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20" name="Freeform 121">
            <a:extLst>
              <a:ext uri="{FF2B5EF4-FFF2-40B4-BE49-F238E27FC236}">
                <a16:creationId xmlns="" xmlns:a16="http://schemas.microsoft.com/office/drawing/2014/main" id="{C4328E57-2330-4F13-BFF6-7D66232341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668725" y="44244"/>
            <a:ext cx="133812" cy="84866"/>
          </a:xfrm>
          <a:custGeom>
            <a:avLst/>
            <a:gdLst>
              <a:gd name="T0" fmla="*/ 26 w 41"/>
              <a:gd name="T1" fmla="*/ 0 h 28"/>
              <a:gd name="T2" fmla="*/ 38 w 41"/>
              <a:gd name="T3" fmla="*/ 19 h 28"/>
              <a:gd name="T4" fmla="*/ 26 w 41"/>
              <a:gd name="T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8">
                <a:moveTo>
                  <a:pt x="26" y="0"/>
                </a:moveTo>
                <a:cubicBezTo>
                  <a:pt x="33" y="0"/>
                  <a:pt x="41" y="10"/>
                  <a:pt x="38" y="19"/>
                </a:cubicBezTo>
                <a:cubicBezTo>
                  <a:pt x="16" y="28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22">
            <a:extLst>
              <a:ext uri="{FF2B5EF4-FFF2-40B4-BE49-F238E27FC236}">
                <a16:creationId xmlns="" xmlns:a16="http://schemas.microsoft.com/office/drawing/2014/main" id="{A8976310-F1DC-48F9-AD36-74130D4D3D5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930944" y="105794"/>
            <a:ext cx="150648" cy="99554"/>
          </a:xfrm>
          <a:custGeom>
            <a:avLst/>
            <a:gdLst>
              <a:gd name="T0" fmla="*/ 26 w 46"/>
              <a:gd name="T1" fmla="*/ 0 h 33"/>
              <a:gd name="T2" fmla="*/ 38 w 46"/>
              <a:gd name="T3" fmla="*/ 22 h 33"/>
              <a:gd name="T4" fmla="*/ 26 w 46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33">
                <a:moveTo>
                  <a:pt x="26" y="0"/>
                </a:moveTo>
                <a:cubicBezTo>
                  <a:pt x="29" y="0"/>
                  <a:pt x="46" y="16"/>
                  <a:pt x="38" y="22"/>
                </a:cubicBezTo>
                <a:cubicBezTo>
                  <a:pt x="16" y="33"/>
                  <a:pt x="0" y="5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Freeform 100">
            <a:extLst>
              <a:ext uri="{FF2B5EF4-FFF2-40B4-BE49-F238E27FC236}">
                <a16:creationId xmlns="" xmlns:a16="http://schemas.microsoft.com/office/drawing/2014/main" id="{E6F5AA5D-8C79-4471-BF5A-446E26E0975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1234846" y="30029"/>
            <a:ext cx="128495" cy="93843"/>
          </a:xfrm>
          <a:custGeom>
            <a:avLst/>
            <a:gdLst>
              <a:gd name="T0" fmla="*/ 28 w 39"/>
              <a:gd name="T1" fmla="*/ 1 h 31"/>
              <a:gd name="T2" fmla="*/ 39 w 39"/>
              <a:gd name="T3" fmla="*/ 21 h 31"/>
              <a:gd name="T4" fmla="*/ 28 w 39"/>
              <a:gd name="T5" fmla="*/ 1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31">
                <a:moveTo>
                  <a:pt x="28" y="1"/>
                </a:moveTo>
                <a:cubicBezTo>
                  <a:pt x="38" y="0"/>
                  <a:pt x="38" y="12"/>
                  <a:pt x="39" y="21"/>
                </a:cubicBezTo>
                <a:cubicBezTo>
                  <a:pt x="18" y="31"/>
                  <a:pt x="0" y="12"/>
                  <a:pt x="28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8">
            <a:extLst>
              <a:ext uri="{FF2B5EF4-FFF2-40B4-BE49-F238E27FC236}">
                <a16:creationId xmlns="" xmlns:a16="http://schemas.microsoft.com/office/drawing/2014/main" id="{AAA85F2D-798C-49CD-A763-61EEF74811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69721" y="-5148"/>
            <a:ext cx="131153" cy="88130"/>
          </a:xfrm>
          <a:custGeom>
            <a:avLst/>
            <a:gdLst>
              <a:gd name="T0" fmla="*/ 26 w 40"/>
              <a:gd name="T1" fmla="*/ 0 h 29"/>
              <a:gd name="T2" fmla="*/ 39 w 40"/>
              <a:gd name="T3" fmla="*/ 20 h 29"/>
              <a:gd name="T4" fmla="*/ 26 w 4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26" y="0"/>
                </a:moveTo>
                <a:cubicBezTo>
                  <a:pt x="34" y="0"/>
                  <a:pt x="40" y="10"/>
                  <a:pt x="39" y="20"/>
                </a:cubicBezTo>
                <a:cubicBezTo>
                  <a:pt x="17" y="29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28" name="Freeform 59">
            <a:extLst>
              <a:ext uri="{FF2B5EF4-FFF2-40B4-BE49-F238E27FC236}">
                <a16:creationId xmlns="" xmlns:a16="http://schemas.microsoft.com/office/drawing/2014/main" id="{FD15984B-B00C-4146-AF82-FE4A2E0216F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48493" y="215448"/>
            <a:ext cx="124063" cy="78339"/>
          </a:xfrm>
          <a:custGeom>
            <a:avLst/>
            <a:gdLst>
              <a:gd name="T0" fmla="*/ 22 w 38"/>
              <a:gd name="T1" fmla="*/ 0 h 26"/>
              <a:gd name="T2" fmla="*/ 18 w 38"/>
              <a:gd name="T3" fmla="*/ 26 h 26"/>
              <a:gd name="T4" fmla="*/ 22 w 38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6">
                <a:moveTo>
                  <a:pt x="22" y="0"/>
                </a:moveTo>
                <a:cubicBezTo>
                  <a:pt x="38" y="3"/>
                  <a:pt x="33" y="25"/>
                  <a:pt x="18" y="26"/>
                </a:cubicBezTo>
                <a:cubicBezTo>
                  <a:pt x="0" y="20"/>
                  <a:pt x="6" y="3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0" name="Freeform 10">
            <a:extLst>
              <a:ext uri="{FF2B5EF4-FFF2-40B4-BE49-F238E27FC236}">
                <a16:creationId xmlns="" xmlns:a16="http://schemas.microsoft.com/office/drawing/2014/main" id="{7F482347-5925-4D3C-90D9-F9683926C7D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88291" y="102255"/>
            <a:ext cx="138242" cy="88130"/>
          </a:xfrm>
          <a:custGeom>
            <a:avLst/>
            <a:gdLst>
              <a:gd name="T0" fmla="*/ 22 w 42"/>
              <a:gd name="T1" fmla="*/ 0 h 29"/>
              <a:gd name="T2" fmla="*/ 14 w 42"/>
              <a:gd name="T3" fmla="*/ 25 h 29"/>
              <a:gd name="T4" fmla="*/ 22 w 42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29">
                <a:moveTo>
                  <a:pt x="22" y="0"/>
                </a:moveTo>
                <a:cubicBezTo>
                  <a:pt x="42" y="7"/>
                  <a:pt x="28" y="29"/>
                  <a:pt x="14" y="25"/>
                </a:cubicBezTo>
                <a:cubicBezTo>
                  <a:pt x="0" y="18"/>
                  <a:pt x="8" y="1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32" name="Freeform 120">
            <a:extLst>
              <a:ext uri="{FF2B5EF4-FFF2-40B4-BE49-F238E27FC236}">
                <a16:creationId xmlns="" xmlns:a16="http://schemas.microsoft.com/office/drawing/2014/main" id="{4B3DBBB0-8F73-4928-8F50-052EEF835E8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9979285" y="233210"/>
            <a:ext cx="121406" cy="66913"/>
          </a:xfrm>
          <a:custGeom>
            <a:avLst/>
            <a:gdLst>
              <a:gd name="T0" fmla="*/ 19 w 37"/>
              <a:gd name="T1" fmla="*/ 0 h 22"/>
              <a:gd name="T2" fmla="*/ 20 w 37"/>
              <a:gd name="T3" fmla="*/ 22 h 22"/>
              <a:gd name="T4" fmla="*/ 19 w 37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2">
                <a:moveTo>
                  <a:pt x="19" y="0"/>
                </a:moveTo>
                <a:cubicBezTo>
                  <a:pt x="35" y="2"/>
                  <a:pt x="37" y="21"/>
                  <a:pt x="20" y="22"/>
                </a:cubicBezTo>
                <a:cubicBezTo>
                  <a:pt x="7" y="18"/>
                  <a:pt x="0" y="6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Freeform 120">
            <a:extLst>
              <a:ext uri="{FF2B5EF4-FFF2-40B4-BE49-F238E27FC236}">
                <a16:creationId xmlns="" xmlns:a16="http://schemas.microsoft.com/office/drawing/2014/main" id="{9D9F4824-6BB3-425A-8E06-5F01EED728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149409" y="254475"/>
            <a:ext cx="121406" cy="66913"/>
          </a:xfrm>
          <a:custGeom>
            <a:avLst/>
            <a:gdLst>
              <a:gd name="T0" fmla="*/ 19 w 37"/>
              <a:gd name="T1" fmla="*/ 0 h 22"/>
              <a:gd name="T2" fmla="*/ 20 w 37"/>
              <a:gd name="T3" fmla="*/ 22 h 22"/>
              <a:gd name="T4" fmla="*/ 19 w 37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2">
                <a:moveTo>
                  <a:pt x="19" y="0"/>
                </a:moveTo>
                <a:cubicBezTo>
                  <a:pt x="35" y="2"/>
                  <a:pt x="37" y="21"/>
                  <a:pt x="20" y="22"/>
                </a:cubicBezTo>
                <a:cubicBezTo>
                  <a:pt x="7" y="18"/>
                  <a:pt x="0" y="6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Freeform 120">
            <a:extLst>
              <a:ext uri="{FF2B5EF4-FFF2-40B4-BE49-F238E27FC236}">
                <a16:creationId xmlns="" xmlns:a16="http://schemas.microsoft.com/office/drawing/2014/main" id="{79B2A1FE-DD90-4F0D-939C-A7EB7F36669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672174" y="245615"/>
            <a:ext cx="121406" cy="66913"/>
          </a:xfrm>
          <a:custGeom>
            <a:avLst/>
            <a:gdLst>
              <a:gd name="T0" fmla="*/ 19 w 37"/>
              <a:gd name="T1" fmla="*/ 0 h 22"/>
              <a:gd name="T2" fmla="*/ 20 w 37"/>
              <a:gd name="T3" fmla="*/ 22 h 22"/>
              <a:gd name="T4" fmla="*/ 19 w 37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2">
                <a:moveTo>
                  <a:pt x="19" y="0"/>
                </a:moveTo>
                <a:cubicBezTo>
                  <a:pt x="35" y="2"/>
                  <a:pt x="37" y="21"/>
                  <a:pt x="20" y="22"/>
                </a:cubicBezTo>
                <a:cubicBezTo>
                  <a:pt x="7" y="18"/>
                  <a:pt x="0" y="6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8" name="Freeform 6">
            <a:extLst>
              <a:ext uri="{FF2B5EF4-FFF2-40B4-BE49-F238E27FC236}">
                <a16:creationId xmlns="" xmlns:a16="http://schemas.microsoft.com/office/drawing/2014/main" id="{E7C8AAEA-99AD-4E47-8E62-6F21977D3F4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950356" y="298043"/>
            <a:ext cx="124063" cy="87315"/>
          </a:xfrm>
          <a:custGeom>
            <a:avLst/>
            <a:gdLst>
              <a:gd name="T0" fmla="*/ 12 w 38"/>
              <a:gd name="T1" fmla="*/ 3 h 29"/>
              <a:gd name="T2" fmla="*/ 15 w 38"/>
              <a:gd name="T3" fmla="*/ 29 h 29"/>
              <a:gd name="T4" fmla="*/ 12 w 38"/>
              <a:gd name="T5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9">
                <a:moveTo>
                  <a:pt x="12" y="3"/>
                </a:moveTo>
                <a:cubicBezTo>
                  <a:pt x="34" y="0"/>
                  <a:pt x="38" y="26"/>
                  <a:pt x="15" y="29"/>
                </a:cubicBezTo>
                <a:cubicBezTo>
                  <a:pt x="4" y="23"/>
                  <a:pt x="0" y="9"/>
                  <a:pt x="12" y="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0" name="Freeform 27">
            <a:extLst>
              <a:ext uri="{FF2B5EF4-FFF2-40B4-BE49-F238E27FC236}">
                <a16:creationId xmlns="" xmlns:a16="http://schemas.microsoft.com/office/drawing/2014/main" id="{77626BCD-0233-4EE4-B436-4392B2FA8D0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1247276" y="241387"/>
            <a:ext cx="131153" cy="93843"/>
          </a:xfrm>
          <a:custGeom>
            <a:avLst/>
            <a:gdLst>
              <a:gd name="T0" fmla="*/ 22 w 40"/>
              <a:gd name="T1" fmla="*/ 0 h 31"/>
              <a:gd name="T2" fmla="*/ 16 w 40"/>
              <a:gd name="T3" fmla="*/ 25 h 31"/>
              <a:gd name="T4" fmla="*/ 22 w 40"/>
              <a:gd name="T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31">
                <a:moveTo>
                  <a:pt x="22" y="0"/>
                </a:moveTo>
                <a:cubicBezTo>
                  <a:pt x="39" y="3"/>
                  <a:pt x="40" y="31"/>
                  <a:pt x="16" y="25"/>
                </a:cubicBezTo>
                <a:cubicBezTo>
                  <a:pt x="0" y="7"/>
                  <a:pt x="13" y="4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42" name="Group 41">
            <a:extLst>
              <a:ext uri="{FF2B5EF4-FFF2-40B4-BE49-F238E27FC236}">
                <a16:creationId xmlns="" xmlns:a16="http://schemas.microsoft.com/office/drawing/2014/main" id="{14C9F177-BFC9-46C6-83E8-0FDD0FC85C3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1483597" y="391973"/>
            <a:ext cx="108531" cy="502457"/>
            <a:chOff x="11345347" y="391973"/>
            <a:chExt cx="108531" cy="502457"/>
          </a:xfrm>
          <a:solidFill>
            <a:schemeClr val="bg2">
              <a:lumMod val="90000"/>
            </a:schemeClr>
          </a:solidFill>
        </p:grpSpPr>
        <p:sp>
          <p:nvSpPr>
            <p:cNvPr id="43" name="Freeform 43">
              <a:extLst>
                <a:ext uri="{FF2B5EF4-FFF2-40B4-BE49-F238E27FC236}">
                  <a16:creationId xmlns="" xmlns:a16="http://schemas.microsoft.com/office/drawing/2014/main" id="{14842030-93FD-4B10-A2A3-31909EC71F7A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35585" y="785113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4" name="Freeform 52">
              <a:extLst>
                <a:ext uri="{FF2B5EF4-FFF2-40B4-BE49-F238E27FC236}">
                  <a16:creationId xmlns="" xmlns:a16="http://schemas.microsoft.com/office/drawing/2014/main" id="{F708F28C-0931-4686-8678-4A2F7E742529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3703" y="410545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45" name="Freeform 54">
              <a:extLst>
                <a:ext uri="{FF2B5EF4-FFF2-40B4-BE49-F238E27FC236}">
                  <a16:creationId xmlns="" xmlns:a16="http://schemas.microsoft.com/office/drawing/2014/main" id="{F4E00544-EFFD-4F9B-B6D4-3919ACAB8EED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30631" y="574173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47" name="Freeform 18">
            <a:extLst>
              <a:ext uri="{FF2B5EF4-FFF2-40B4-BE49-F238E27FC236}">
                <a16:creationId xmlns="" xmlns:a16="http://schemas.microsoft.com/office/drawing/2014/main" id="{87492D8E-F977-456B-B51B-511D6F482E1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18524" y="311777"/>
            <a:ext cx="138242" cy="78339"/>
          </a:xfrm>
          <a:custGeom>
            <a:avLst/>
            <a:gdLst>
              <a:gd name="T0" fmla="*/ 6 w 42"/>
              <a:gd name="T1" fmla="*/ 6 h 26"/>
              <a:gd name="T2" fmla="*/ 21 w 42"/>
              <a:gd name="T3" fmla="*/ 26 h 26"/>
              <a:gd name="T4" fmla="*/ 6 w 42"/>
              <a:gd name="T5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26">
                <a:moveTo>
                  <a:pt x="6" y="6"/>
                </a:moveTo>
                <a:cubicBezTo>
                  <a:pt x="25" y="0"/>
                  <a:pt x="42" y="17"/>
                  <a:pt x="21" y="26"/>
                </a:cubicBezTo>
                <a:cubicBezTo>
                  <a:pt x="9" y="26"/>
                  <a:pt x="0" y="16"/>
                  <a:pt x="6" y="6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9" name="Freeform 8">
            <a:extLst>
              <a:ext uri="{FF2B5EF4-FFF2-40B4-BE49-F238E27FC236}">
                <a16:creationId xmlns="" xmlns:a16="http://schemas.microsoft.com/office/drawing/2014/main" id="{6E11370A-07A8-4B6F-87C1-4D10DDE0A1C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682179" y="456203"/>
            <a:ext cx="131153" cy="88130"/>
          </a:xfrm>
          <a:custGeom>
            <a:avLst/>
            <a:gdLst>
              <a:gd name="T0" fmla="*/ 26 w 40"/>
              <a:gd name="T1" fmla="*/ 0 h 29"/>
              <a:gd name="T2" fmla="*/ 39 w 40"/>
              <a:gd name="T3" fmla="*/ 20 h 29"/>
              <a:gd name="T4" fmla="*/ 26 w 4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26" y="0"/>
                </a:moveTo>
                <a:cubicBezTo>
                  <a:pt x="34" y="0"/>
                  <a:pt x="40" y="10"/>
                  <a:pt x="39" y="20"/>
                </a:cubicBezTo>
                <a:cubicBezTo>
                  <a:pt x="17" y="29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87">
            <a:extLst>
              <a:ext uri="{FF2B5EF4-FFF2-40B4-BE49-F238E27FC236}">
                <a16:creationId xmlns="" xmlns:a16="http://schemas.microsoft.com/office/drawing/2014/main" id="{E255E3FE-7B86-449A-AF1A-AC52EE23C1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966233" y="497428"/>
            <a:ext cx="134697" cy="90579"/>
          </a:xfrm>
          <a:custGeom>
            <a:avLst/>
            <a:gdLst>
              <a:gd name="T0" fmla="*/ 27 w 41"/>
              <a:gd name="T1" fmla="*/ 0 h 30"/>
              <a:gd name="T2" fmla="*/ 41 w 41"/>
              <a:gd name="T3" fmla="*/ 19 h 30"/>
              <a:gd name="T4" fmla="*/ 27 w 41"/>
              <a:gd name="T5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30">
                <a:moveTo>
                  <a:pt x="27" y="0"/>
                </a:moveTo>
                <a:cubicBezTo>
                  <a:pt x="35" y="0"/>
                  <a:pt x="40" y="11"/>
                  <a:pt x="41" y="19"/>
                </a:cubicBezTo>
                <a:cubicBezTo>
                  <a:pt x="21" y="30"/>
                  <a:pt x="0" y="10"/>
                  <a:pt x="27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3" name="Freeform 122">
            <a:extLst>
              <a:ext uri="{FF2B5EF4-FFF2-40B4-BE49-F238E27FC236}">
                <a16:creationId xmlns="" xmlns:a16="http://schemas.microsoft.com/office/drawing/2014/main" id="{A7B0531A-680C-4DF1-9079-91CEF110066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1260485" y="478989"/>
            <a:ext cx="127608" cy="81603"/>
          </a:xfrm>
          <a:custGeom>
            <a:avLst/>
            <a:gdLst>
              <a:gd name="T0" fmla="*/ 24 w 39"/>
              <a:gd name="T1" fmla="*/ 0 h 27"/>
              <a:gd name="T2" fmla="*/ 20 w 39"/>
              <a:gd name="T3" fmla="*/ 26 h 27"/>
              <a:gd name="T4" fmla="*/ 24 w 39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7">
                <a:moveTo>
                  <a:pt x="24" y="0"/>
                </a:moveTo>
                <a:cubicBezTo>
                  <a:pt x="39" y="3"/>
                  <a:pt x="36" y="27"/>
                  <a:pt x="20" y="26"/>
                </a:cubicBezTo>
                <a:cubicBezTo>
                  <a:pt x="0" y="19"/>
                  <a:pt x="4" y="3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FB850742-12C4-4D61-98B2-ECA29E2E6A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1867" b="1"/>
          <a:stretch/>
        </p:blipFill>
        <p:spPr>
          <a:xfrm>
            <a:off x="0" y="-27311"/>
            <a:ext cx="12192000" cy="6895291"/>
          </a:xfrm>
          <a:prstGeom prst="rect">
            <a:avLst/>
          </a:prstGeom>
        </p:spPr>
      </p:pic>
      <p:sp>
        <p:nvSpPr>
          <p:cNvPr id="55" name="Freeform 8">
            <a:extLst>
              <a:ext uri="{FF2B5EF4-FFF2-40B4-BE49-F238E27FC236}">
                <a16:creationId xmlns="" xmlns:a16="http://schemas.microsoft.com/office/drawing/2014/main" id="{E401ABF7-FBCE-4186-A2F6-225DA1AAF8D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9945620" y="454967"/>
            <a:ext cx="131153" cy="88130"/>
          </a:xfrm>
          <a:custGeom>
            <a:avLst/>
            <a:gdLst>
              <a:gd name="T0" fmla="*/ 26 w 40"/>
              <a:gd name="T1" fmla="*/ 0 h 29"/>
              <a:gd name="T2" fmla="*/ 39 w 40"/>
              <a:gd name="T3" fmla="*/ 20 h 29"/>
              <a:gd name="T4" fmla="*/ 26 w 4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26" y="0"/>
                </a:moveTo>
                <a:cubicBezTo>
                  <a:pt x="34" y="0"/>
                  <a:pt x="40" y="10"/>
                  <a:pt x="39" y="20"/>
                </a:cubicBezTo>
                <a:cubicBezTo>
                  <a:pt x="17" y="29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7" name="Freeform 8">
            <a:extLst>
              <a:ext uri="{FF2B5EF4-FFF2-40B4-BE49-F238E27FC236}">
                <a16:creationId xmlns="" xmlns:a16="http://schemas.microsoft.com/office/drawing/2014/main" id="{73F4CE2C-1879-429C-BEF8-B4CBE74D358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185994" y="449115"/>
            <a:ext cx="131153" cy="88130"/>
          </a:xfrm>
          <a:custGeom>
            <a:avLst/>
            <a:gdLst>
              <a:gd name="T0" fmla="*/ 26 w 40"/>
              <a:gd name="T1" fmla="*/ 0 h 29"/>
              <a:gd name="T2" fmla="*/ 39 w 40"/>
              <a:gd name="T3" fmla="*/ 20 h 29"/>
              <a:gd name="T4" fmla="*/ 26 w 4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26" y="0"/>
                </a:moveTo>
                <a:cubicBezTo>
                  <a:pt x="34" y="0"/>
                  <a:pt x="40" y="10"/>
                  <a:pt x="39" y="20"/>
                </a:cubicBezTo>
                <a:cubicBezTo>
                  <a:pt x="17" y="29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15">
            <a:extLst>
              <a:ext uri="{FF2B5EF4-FFF2-40B4-BE49-F238E27FC236}">
                <a16:creationId xmlns="" xmlns:a16="http://schemas.microsoft.com/office/drawing/2014/main" id="{DF8C4C96-C8B3-4FE8-AB88-266C7B70C1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79823" y="575771"/>
            <a:ext cx="121406" cy="72626"/>
          </a:xfrm>
          <a:custGeom>
            <a:avLst/>
            <a:gdLst>
              <a:gd name="T0" fmla="*/ 16 w 37"/>
              <a:gd name="T1" fmla="*/ 0 h 24"/>
              <a:gd name="T2" fmla="*/ 11 w 37"/>
              <a:gd name="T3" fmla="*/ 24 h 24"/>
              <a:gd name="T4" fmla="*/ 16 w 37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4">
                <a:moveTo>
                  <a:pt x="16" y="0"/>
                </a:moveTo>
                <a:cubicBezTo>
                  <a:pt x="37" y="6"/>
                  <a:pt x="30" y="20"/>
                  <a:pt x="11" y="24"/>
                </a:cubicBezTo>
                <a:cubicBezTo>
                  <a:pt x="0" y="17"/>
                  <a:pt x="5" y="3"/>
                  <a:pt x="1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1" name="Freeform 23">
            <a:extLst>
              <a:ext uri="{FF2B5EF4-FFF2-40B4-BE49-F238E27FC236}">
                <a16:creationId xmlns="" xmlns:a16="http://schemas.microsoft.com/office/drawing/2014/main" id="{A1F6A798-5826-4217-AA86-87E3333A8C5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15200" y="809152"/>
            <a:ext cx="134697" cy="81603"/>
          </a:xfrm>
          <a:custGeom>
            <a:avLst/>
            <a:gdLst>
              <a:gd name="T0" fmla="*/ 19 w 41"/>
              <a:gd name="T1" fmla="*/ 0 h 27"/>
              <a:gd name="T2" fmla="*/ 8 w 41"/>
              <a:gd name="T3" fmla="*/ 20 h 27"/>
              <a:gd name="T4" fmla="*/ 19 w 41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7">
                <a:moveTo>
                  <a:pt x="19" y="0"/>
                </a:moveTo>
                <a:cubicBezTo>
                  <a:pt x="41" y="10"/>
                  <a:pt x="28" y="27"/>
                  <a:pt x="8" y="20"/>
                </a:cubicBezTo>
                <a:cubicBezTo>
                  <a:pt x="0" y="8"/>
                  <a:pt x="7" y="2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3" name="Freeform 51">
            <a:extLst>
              <a:ext uri="{FF2B5EF4-FFF2-40B4-BE49-F238E27FC236}">
                <a16:creationId xmlns="" xmlns:a16="http://schemas.microsoft.com/office/drawing/2014/main" id="{13C819FE-96AB-4B2B-9EB9-521BB0D1A57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94948" y="974976"/>
            <a:ext cx="115202" cy="90579"/>
          </a:xfrm>
          <a:custGeom>
            <a:avLst/>
            <a:gdLst>
              <a:gd name="T0" fmla="*/ 19 w 35"/>
              <a:gd name="T1" fmla="*/ 0 h 30"/>
              <a:gd name="T2" fmla="*/ 33 w 35"/>
              <a:gd name="T3" fmla="*/ 15 h 30"/>
              <a:gd name="T4" fmla="*/ 25 w 35"/>
              <a:gd name="T5" fmla="*/ 19 h 30"/>
              <a:gd name="T6" fmla="*/ 19 w 35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0">
                <a:moveTo>
                  <a:pt x="19" y="0"/>
                </a:moveTo>
                <a:cubicBezTo>
                  <a:pt x="26" y="0"/>
                  <a:pt x="35" y="8"/>
                  <a:pt x="33" y="15"/>
                </a:cubicBezTo>
                <a:cubicBezTo>
                  <a:pt x="30" y="12"/>
                  <a:pt x="27" y="17"/>
                  <a:pt x="25" y="19"/>
                </a:cubicBezTo>
                <a:cubicBezTo>
                  <a:pt x="7" y="30"/>
                  <a:pt x="0" y="5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5" name="Freeform 22">
            <a:extLst>
              <a:ext uri="{FF2B5EF4-FFF2-40B4-BE49-F238E27FC236}">
                <a16:creationId xmlns="" xmlns:a16="http://schemas.microsoft.com/office/drawing/2014/main" id="{76F963D1-D6FD-4AC3-8CEA-F6D685B570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77694" y="1009344"/>
            <a:ext cx="150648" cy="99554"/>
          </a:xfrm>
          <a:custGeom>
            <a:avLst/>
            <a:gdLst>
              <a:gd name="T0" fmla="*/ 26 w 46"/>
              <a:gd name="T1" fmla="*/ 0 h 33"/>
              <a:gd name="T2" fmla="*/ 38 w 46"/>
              <a:gd name="T3" fmla="*/ 22 h 33"/>
              <a:gd name="T4" fmla="*/ 26 w 46"/>
              <a:gd name="T5" fmla="*/ 0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33">
                <a:moveTo>
                  <a:pt x="26" y="0"/>
                </a:moveTo>
                <a:cubicBezTo>
                  <a:pt x="29" y="0"/>
                  <a:pt x="46" y="16"/>
                  <a:pt x="38" y="22"/>
                </a:cubicBezTo>
                <a:cubicBezTo>
                  <a:pt x="16" y="33"/>
                  <a:pt x="0" y="5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06" name="Freeform 30">
            <a:extLst>
              <a:ext uri="{FF2B5EF4-FFF2-40B4-BE49-F238E27FC236}">
                <a16:creationId xmlns="" xmlns:a16="http://schemas.microsoft.com/office/drawing/2014/main" id="{BB6DE3DC-F83D-4EFA-98A6-AE0DADC914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807987" y="1038243"/>
            <a:ext cx="9748" cy="5712"/>
          </a:xfrm>
          <a:custGeom>
            <a:avLst/>
            <a:gdLst>
              <a:gd name="T0" fmla="*/ 1 w 3"/>
              <a:gd name="T1" fmla="*/ 0 h 2"/>
              <a:gd name="T2" fmla="*/ 2 w 3"/>
              <a:gd name="T3" fmla="*/ 2 h 2"/>
              <a:gd name="T4" fmla="*/ 1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1" y="0"/>
                </a:moveTo>
                <a:cubicBezTo>
                  <a:pt x="2" y="1"/>
                  <a:pt x="3" y="2"/>
                  <a:pt x="2" y="2"/>
                </a:cubicBezTo>
                <a:cubicBezTo>
                  <a:pt x="1" y="2"/>
                  <a:pt x="0" y="1"/>
                  <a:pt x="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69" name="Freeform 53">
            <a:extLst>
              <a:ext uri="{FF2B5EF4-FFF2-40B4-BE49-F238E27FC236}">
                <a16:creationId xmlns="" xmlns:a16="http://schemas.microsoft.com/office/drawing/2014/main" id="{D16A3E88-E30E-4D41-8CBE-F2F68E0751C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83034" y="1213749"/>
            <a:ext cx="127608" cy="79154"/>
          </a:xfrm>
          <a:custGeom>
            <a:avLst/>
            <a:gdLst>
              <a:gd name="T0" fmla="*/ 24 w 39"/>
              <a:gd name="T1" fmla="*/ 0 h 26"/>
              <a:gd name="T2" fmla="*/ 20 w 39"/>
              <a:gd name="T3" fmla="*/ 26 h 26"/>
              <a:gd name="T4" fmla="*/ 24 w 39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6">
                <a:moveTo>
                  <a:pt x="24" y="0"/>
                </a:moveTo>
                <a:cubicBezTo>
                  <a:pt x="39" y="3"/>
                  <a:pt x="36" y="26"/>
                  <a:pt x="20" y="26"/>
                </a:cubicBezTo>
                <a:cubicBezTo>
                  <a:pt x="0" y="18"/>
                  <a:pt x="3" y="3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1" name="Freeform 26">
            <a:extLst>
              <a:ext uri="{FF2B5EF4-FFF2-40B4-BE49-F238E27FC236}">
                <a16:creationId xmlns="" xmlns:a16="http://schemas.microsoft.com/office/drawing/2014/main" id="{C6943EF0-FFA1-4BD9-91E9-6BBE9C33E3C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38991" y="1281857"/>
            <a:ext cx="127608" cy="78339"/>
          </a:xfrm>
          <a:custGeom>
            <a:avLst/>
            <a:gdLst>
              <a:gd name="T0" fmla="*/ 24 w 39"/>
              <a:gd name="T1" fmla="*/ 0 h 26"/>
              <a:gd name="T2" fmla="*/ 20 w 39"/>
              <a:gd name="T3" fmla="*/ 25 h 26"/>
              <a:gd name="T4" fmla="*/ 24 w 39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6">
                <a:moveTo>
                  <a:pt x="24" y="0"/>
                </a:moveTo>
                <a:cubicBezTo>
                  <a:pt x="39" y="2"/>
                  <a:pt x="36" y="26"/>
                  <a:pt x="20" y="25"/>
                </a:cubicBezTo>
                <a:cubicBezTo>
                  <a:pt x="0" y="18"/>
                  <a:pt x="3" y="3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3" name="Freeform 55">
            <a:extLst>
              <a:ext uri="{FF2B5EF4-FFF2-40B4-BE49-F238E27FC236}">
                <a16:creationId xmlns="" xmlns:a16="http://schemas.microsoft.com/office/drawing/2014/main" id="{9335065C-C582-4DAB-86C6-AC19EF25409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82894" y="1423350"/>
            <a:ext cx="131153" cy="69362"/>
          </a:xfrm>
          <a:custGeom>
            <a:avLst/>
            <a:gdLst>
              <a:gd name="T0" fmla="*/ 24 w 40"/>
              <a:gd name="T1" fmla="*/ 0 h 23"/>
              <a:gd name="T2" fmla="*/ 25 w 40"/>
              <a:gd name="T3" fmla="*/ 23 h 23"/>
              <a:gd name="T4" fmla="*/ 24 w 40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3">
                <a:moveTo>
                  <a:pt x="24" y="0"/>
                </a:moveTo>
                <a:cubicBezTo>
                  <a:pt x="40" y="0"/>
                  <a:pt x="38" y="20"/>
                  <a:pt x="25" y="23"/>
                </a:cubicBezTo>
                <a:cubicBezTo>
                  <a:pt x="0" y="22"/>
                  <a:pt x="6" y="3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5" name="Freeform 28">
            <a:extLst>
              <a:ext uri="{FF2B5EF4-FFF2-40B4-BE49-F238E27FC236}">
                <a16:creationId xmlns="" xmlns:a16="http://schemas.microsoft.com/office/drawing/2014/main" id="{3EEB3F84-1654-4119-80E5-AE155AAF138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32737" y="1495141"/>
            <a:ext cx="127608" cy="69362"/>
          </a:xfrm>
          <a:custGeom>
            <a:avLst/>
            <a:gdLst>
              <a:gd name="T0" fmla="*/ 16 w 39"/>
              <a:gd name="T1" fmla="*/ 0 h 23"/>
              <a:gd name="T2" fmla="*/ 11 w 39"/>
              <a:gd name="T3" fmla="*/ 23 h 23"/>
              <a:gd name="T4" fmla="*/ 16 w 39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3">
                <a:moveTo>
                  <a:pt x="16" y="0"/>
                </a:moveTo>
                <a:cubicBezTo>
                  <a:pt x="39" y="7"/>
                  <a:pt x="31" y="17"/>
                  <a:pt x="11" y="23"/>
                </a:cubicBezTo>
                <a:cubicBezTo>
                  <a:pt x="0" y="16"/>
                  <a:pt x="4" y="2"/>
                  <a:pt x="1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7" name="Freeform 57">
            <a:extLst>
              <a:ext uri="{FF2B5EF4-FFF2-40B4-BE49-F238E27FC236}">
                <a16:creationId xmlns="" xmlns:a16="http://schemas.microsoft.com/office/drawing/2014/main" id="{876BC8F1-5F0D-416D-A1ED-95278D66BE0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69043" y="1633095"/>
            <a:ext cx="140901" cy="93843"/>
          </a:xfrm>
          <a:custGeom>
            <a:avLst/>
            <a:gdLst>
              <a:gd name="T0" fmla="*/ 27 w 43"/>
              <a:gd name="T1" fmla="*/ 3 h 31"/>
              <a:gd name="T2" fmla="*/ 40 w 43"/>
              <a:gd name="T3" fmla="*/ 23 h 31"/>
              <a:gd name="T4" fmla="*/ 27 w 43"/>
              <a:gd name="T5" fmla="*/ 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31">
                <a:moveTo>
                  <a:pt x="27" y="3"/>
                </a:moveTo>
                <a:cubicBezTo>
                  <a:pt x="35" y="0"/>
                  <a:pt x="43" y="17"/>
                  <a:pt x="40" y="23"/>
                </a:cubicBezTo>
                <a:cubicBezTo>
                  <a:pt x="21" y="31"/>
                  <a:pt x="0" y="15"/>
                  <a:pt x="27" y="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79" name="Freeform 27">
            <a:extLst>
              <a:ext uri="{FF2B5EF4-FFF2-40B4-BE49-F238E27FC236}">
                <a16:creationId xmlns="" xmlns:a16="http://schemas.microsoft.com/office/drawing/2014/main" id="{F45C5D14-760E-4499-B64B-F51B85A8896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41456" y="1702425"/>
            <a:ext cx="131153" cy="93843"/>
          </a:xfrm>
          <a:custGeom>
            <a:avLst/>
            <a:gdLst>
              <a:gd name="T0" fmla="*/ 22 w 40"/>
              <a:gd name="T1" fmla="*/ 0 h 31"/>
              <a:gd name="T2" fmla="*/ 16 w 40"/>
              <a:gd name="T3" fmla="*/ 25 h 31"/>
              <a:gd name="T4" fmla="*/ 22 w 40"/>
              <a:gd name="T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31">
                <a:moveTo>
                  <a:pt x="22" y="0"/>
                </a:moveTo>
                <a:cubicBezTo>
                  <a:pt x="39" y="3"/>
                  <a:pt x="40" y="31"/>
                  <a:pt x="16" y="25"/>
                </a:cubicBezTo>
                <a:cubicBezTo>
                  <a:pt x="0" y="7"/>
                  <a:pt x="13" y="4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1" name="Freeform 60">
            <a:extLst>
              <a:ext uri="{FF2B5EF4-FFF2-40B4-BE49-F238E27FC236}">
                <a16:creationId xmlns="" xmlns:a16="http://schemas.microsoft.com/office/drawing/2014/main" id="{995AABAB-6A52-4679-A95B-A65EE175C45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43724" y="1862889"/>
            <a:ext cx="131153" cy="69362"/>
          </a:xfrm>
          <a:custGeom>
            <a:avLst/>
            <a:gdLst>
              <a:gd name="T0" fmla="*/ 24 w 40"/>
              <a:gd name="T1" fmla="*/ 0 h 23"/>
              <a:gd name="T2" fmla="*/ 25 w 40"/>
              <a:gd name="T3" fmla="*/ 23 h 23"/>
              <a:gd name="T4" fmla="*/ 24 w 40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3">
                <a:moveTo>
                  <a:pt x="24" y="0"/>
                </a:moveTo>
                <a:cubicBezTo>
                  <a:pt x="40" y="0"/>
                  <a:pt x="38" y="20"/>
                  <a:pt x="25" y="23"/>
                </a:cubicBezTo>
                <a:cubicBezTo>
                  <a:pt x="0" y="22"/>
                  <a:pt x="6" y="4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3" name="Freeform 19">
            <a:extLst>
              <a:ext uri="{FF2B5EF4-FFF2-40B4-BE49-F238E27FC236}">
                <a16:creationId xmlns="" xmlns:a16="http://schemas.microsoft.com/office/drawing/2014/main" id="{47FCC39B-FFFD-42A5-ACD0-A5F4E777520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35582" y="1981637"/>
            <a:ext cx="124951" cy="69362"/>
          </a:xfrm>
          <a:custGeom>
            <a:avLst/>
            <a:gdLst>
              <a:gd name="T0" fmla="*/ 16 w 38"/>
              <a:gd name="T1" fmla="*/ 0 h 23"/>
              <a:gd name="T2" fmla="*/ 10 w 38"/>
              <a:gd name="T3" fmla="*/ 23 h 23"/>
              <a:gd name="T4" fmla="*/ 16 w 38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3">
                <a:moveTo>
                  <a:pt x="16" y="0"/>
                </a:moveTo>
                <a:cubicBezTo>
                  <a:pt x="38" y="8"/>
                  <a:pt x="31" y="18"/>
                  <a:pt x="10" y="23"/>
                </a:cubicBezTo>
                <a:cubicBezTo>
                  <a:pt x="0" y="16"/>
                  <a:pt x="4" y="3"/>
                  <a:pt x="1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5" name="Freeform 61">
            <a:extLst>
              <a:ext uri="{FF2B5EF4-FFF2-40B4-BE49-F238E27FC236}">
                <a16:creationId xmlns="" xmlns:a16="http://schemas.microsoft.com/office/drawing/2014/main" id="{B5B11BDA-831D-47F8-8B89-BFAA87C2BE8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10021" y="2097249"/>
            <a:ext cx="137356" cy="99554"/>
          </a:xfrm>
          <a:custGeom>
            <a:avLst/>
            <a:gdLst>
              <a:gd name="T0" fmla="*/ 25 w 42"/>
              <a:gd name="T1" fmla="*/ 1 h 33"/>
              <a:gd name="T2" fmla="*/ 4 w 42"/>
              <a:gd name="T3" fmla="*/ 19 h 33"/>
              <a:gd name="T4" fmla="*/ 25 w 42"/>
              <a:gd name="T5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33">
                <a:moveTo>
                  <a:pt x="25" y="1"/>
                </a:moveTo>
                <a:cubicBezTo>
                  <a:pt x="42" y="14"/>
                  <a:pt x="15" y="33"/>
                  <a:pt x="4" y="19"/>
                </a:cubicBezTo>
                <a:cubicBezTo>
                  <a:pt x="0" y="5"/>
                  <a:pt x="16" y="0"/>
                  <a:pt x="25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7" name="Freeform 56">
            <a:extLst>
              <a:ext uri="{FF2B5EF4-FFF2-40B4-BE49-F238E27FC236}">
                <a16:creationId xmlns="" xmlns:a16="http://schemas.microsoft.com/office/drawing/2014/main" id="{5926FD1B-8754-4647-9B73-1F0D71E80AA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29453" y="2295263"/>
            <a:ext cx="128495" cy="72626"/>
          </a:xfrm>
          <a:custGeom>
            <a:avLst/>
            <a:gdLst>
              <a:gd name="T0" fmla="*/ 21 w 39"/>
              <a:gd name="T1" fmla="*/ 0 h 24"/>
              <a:gd name="T2" fmla="*/ 22 w 39"/>
              <a:gd name="T3" fmla="*/ 24 h 24"/>
              <a:gd name="T4" fmla="*/ 21 w 39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4">
                <a:moveTo>
                  <a:pt x="21" y="0"/>
                </a:moveTo>
                <a:cubicBezTo>
                  <a:pt x="37" y="0"/>
                  <a:pt x="39" y="23"/>
                  <a:pt x="22" y="24"/>
                </a:cubicBezTo>
                <a:cubicBezTo>
                  <a:pt x="7" y="22"/>
                  <a:pt x="0" y="5"/>
                  <a:pt x="2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89" name="Freeform 20">
            <a:extLst>
              <a:ext uri="{FF2B5EF4-FFF2-40B4-BE49-F238E27FC236}">
                <a16:creationId xmlns="" xmlns:a16="http://schemas.microsoft.com/office/drawing/2014/main" id="{32EC329C-63CF-4F7D-9526-9A954B080E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48613" y="2243158"/>
            <a:ext cx="128495" cy="78339"/>
          </a:xfrm>
          <a:custGeom>
            <a:avLst/>
            <a:gdLst>
              <a:gd name="T0" fmla="*/ 24 w 39"/>
              <a:gd name="T1" fmla="*/ 0 h 26"/>
              <a:gd name="T2" fmla="*/ 20 w 39"/>
              <a:gd name="T3" fmla="*/ 26 h 26"/>
              <a:gd name="T4" fmla="*/ 24 w 39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6">
                <a:moveTo>
                  <a:pt x="24" y="0"/>
                </a:moveTo>
                <a:cubicBezTo>
                  <a:pt x="39" y="3"/>
                  <a:pt x="36" y="26"/>
                  <a:pt x="20" y="26"/>
                </a:cubicBezTo>
                <a:cubicBezTo>
                  <a:pt x="0" y="18"/>
                  <a:pt x="3" y="3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1" name="Freeform 40">
            <a:extLst>
              <a:ext uri="{FF2B5EF4-FFF2-40B4-BE49-F238E27FC236}">
                <a16:creationId xmlns="" xmlns:a16="http://schemas.microsoft.com/office/drawing/2014/main" id="{408FAD08-8446-42FA-9699-BE799FA8437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40205" y="2558103"/>
            <a:ext cx="134697" cy="81603"/>
          </a:xfrm>
          <a:custGeom>
            <a:avLst/>
            <a:gdLst>
              <a:gd name="T0" fmla="*/ 19 w 41"/>
              <a:gd name="T1" fmla="*/ 0 h 27"/>
              <a:gd name="T2" fmla="*/ 7 w 41"/>
              <a:gd name="T3" fmla="*/ 20 h 27"/>
              <a:gd name="T4" fmla="*/ 19 w 41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7">
                <a:moveTo>
                  <a:pt x="19" y="0"/>
                </a:moveTo>
                <a:cubicBezTo>
                  <a:pt x="41" y="9"/>
                  <a:pt x="28" y="27"/>
                  <a:pt x="7" y="20"/>
                </a:cubicBezTo>
                <a:cubicBezTo>
                  <a:pt x="0" y="8"/>
                  <a:pt x="7" y="1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3" name="Freeform 7">
            <a:extLst>
              <a:ext uri="{FF2B5EF4-FFF2-40B4-BE49-F238E27FC236}">
                <a16:creationId xmlns="" xmlns:a16="http://schemas.microsoft.com/office/drawing/2014/main" id="{F484E431-286F-408E-984D-314B23CE74F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98995" y="2491074"/>
            <a:ext cx="138242" cy="100371"/>
          </a:xfrm>
          <a:custGeom>
            <a:avLst/>
            <a:gdLst>
              <a:gd name="T0" fmla="*/ 25 w 42"/>
              <a:gd name="T1" fmla="*/ 1 h 33"/>
              <a:gd name="T2" fmla="*/ 4 w 42"/>
              <a:gd name="T3" fmla="*/ 19 h 33"/>
              <a:gd name="T4" fmla="*/ 25 w 42"/>
              <a:gd name="T5" fmla="*/ 1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" h="33">
                <a:moveTo>
                  <a:pt x="25" y="1"/>
                </a:moveTo>
                <a:cubicBezTo>
                  <a:pt x="42" y="14"/>
                  <a:pt x="15" y="33"/>
                  <a:pt x="4" y="19"/>
                </a:cubicBezTo>
                <a:cubicBezTo>
                  <a:pt x="0" y="6"/>
                  <a:pt x="15" y="0"/>
                  <a:pt x="25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5" name="Freeform 46">
            <a:extLst>
              <a:ext uri="{FF2B5EF4-FFF2-40B4-BE49-F238E27FC236}">
                <a16:creationId xmlns="" xmlns:a16="http://schemas.microsoft.com/office/drawing/2014/main" id="{08B17BDE-8D74-467D-A76E-5A2F6726BE6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52564" y="2790722"/>
            <a:ext cx="121406" cy="81603"/>
          </a:xfrm>
          <a:custGeom>
            <a:avLst/>
            <a:gdLst>
              <a:gd name="T0" fmla="*/ 19 w 37"/>
              <a:gd name="T1" fmla="*/ 1 h 27"/>
              <a:gd name="T2" fmla="*/ 21 w 37"/>
              <a:gd name="T3" fmla="*/ 27 h 27"/>
              <a:gd name="T4" fmla="*/ 19 w 37"/>
              <a:gd name="T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7">
                <a:moveTo>
                  <a:pt x="19" y="1"/>
                </a:moveTo>
                <a:cubicBezTo>
                  <a:pt x="31" y="2"/>
                  <a:pt x="37" y="24"/>
                  <a:pt x="21" y="27"/>
                </a:cubicBezTo>
                <a:cubicBezTo>
                  <a:pt x="1" y="27"/>
                  <a:pt x="0" y="0"/>
                  <a:pt x="19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7" name="Freeform 5">
            <a:extLst>
              <a:ext uri="{FF2B5EF4-FFF2-40B4-BE49-F238E27FC236}">
                <a16:creationId xmlns="" xmlns:a16="http://schemas.microsoft.com/office/drawing/2014/main" id="{7DB62772-4AFF-40F9-A2C7-9CD0E019791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44699" y="2754146"/>
            <a:ext cx="121406" cy="81603"/>
          </a:xfrm>
          <a:custGeom>
            <a:avLst/>
            <a:gdLst>
              <a:gd name="T0" fmla="*/ 20 w 37"/>
              <a:gd name="T1" fmla="*/ 1 h 27"/>
              <a:gd name="T2" fmla="*/ 22 w 37"/>
              <a:gd name="T3" fmla="*/ 27 h 27"/>
              <a:gd name="T4" fmla="*/ 20 w 37"/>
              <a:gd name="T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7">
                <a:moveTo>
                  <a:pt x="20" y="1"/>
                </a:moveTo>
                <a:cubicBezTo>
                  <a:pt x="31" y="1"/>
                  <a:pt x="37" y="24"/>
                  <a:pt x="22" y="27"/>
                </a:cubicBezTo>
                <a:cubicBezTo>
                  <a:pt x="2" y="27"/>
                  <a:pt x="0" y="0"/>
                  <a:pt x="20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99" name="Freeform 37">
            <a:extLst>
              <a:ext uri="{FF2B5EF4-FFF2-40B4-BE49-F238E27FC236}">
                <a16:creationId xmlns="" xmlns:a16="http://schemas.microsoft.com/office/drawing/2014/main" id="{959B1ADB-D486-49BB-8B0F-73DC121C219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45464" y="3020185"/>
            <a:ext cx="115202" cy="121588"/>
          </a:xfrm>
          <a:custGeom>
            <a:avLst/>
            <a:gdLst>
              <a:gd name="T0" fmla="*/ 16 w 35"/>
              <a:gd name="T1" fmla="*/ 4 h 40"/>
              <a:gd name="T2" fmla="*/ 33 w 35"/>
              <a:gd name="T3" fmla="*/ 15 h 40"/>
              <a:gd name="T4" fmla="*/ 16 w 35"/>
              <a:gd name="T5" fmla="*/ 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" h="40">
                <a:moveTo>
                  <a:pt x="16" y="4"/>
                </a:moveTo>
                <a:cubicBezTo>
                  <a:pt x="35" y="4"/>
                  <a:pt x="32" y="0"/>
                  <a:pt x="33" y="15"/>
                </a:cubicBezTo>
                <a:cubicBezTo>
                  <a:pt x="34" y="40"/>
                  <a:pt x="0" y="22"/>
                  <a:pt x="16" y="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1" name="Freeform 13">
            <a:extLst>
              <a:ext uri="{FF2B5EF4-FFF2-40B4-BE49-F238E27FC236}">
                <a16:creationId xmlns="" xmlns:a16="http://schemas.microsoft.com/office/drawing/2014/main" id="{25C62AA7-4428-49B1-901D-3FABBAFCB3C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40321" y="3036946"/>
            <a:ext cx="124951" cy="69362"/>
          </a:xfrm>
          <a:custGeom>
            <a:avLst/>
            <a:gdLst>
              <a:gd name="T0" fmla="*/ 26 w 38"/>
              <a:gd name="T1" fmla="*/ 0 h 23"/>
              <a:gd name="T2" fmla="*/ 25 w 38"/>
              <a:gd name="T3" fmla="*/ 23 h 23"/>
              <a:gd name="T4" fmla="*/ 26 w 38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3">
                <a:moveTo>
                  <a:pt x="26" y="0"/>
                </a:moveTo>
                <a:cubicBezTo>
                  <a:pt x="38" y="0"/>
                  <a:pt x="37" y="20"/>
                  <a:pt x="25" y="23"/>
                </a:cubicBezTo>
                <a:cubicBezTo>
                  <a:pt x="0" y="23"/>
                  <a:pt x="5" y="1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3" name="Freeform 32">
            <a:extLst>
              <a:ext uri="{FF2B5EF4-FFF2-40B4-BE49-F238E27FC236}">
                <a16:creationId xmlns="" xmlns:a16="http://schemas.microsoft.com/office/drawing/2014/main" id="{40CF24D9-B5B6-412D-958B-AD7FED3C2FB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32066" y="3256125"/>
            <a:ext cx="144445" cy="106083"/>
          </a:xfrm>
          <a:custGeom>
            <a:avLst/>
            <a:gdLst>
              <a:gd name="T0" fmla="*/ 28 w 44"/>
              <a:gd name="T1" fmla="*/ 0 h 35"/>
              <a:gd name="T2" fmla="*/ 42 w 44"/>
              <a:gd name="T3" fmla="*/ 21 h 35"/>
              <a:gd name="T4" fmla="*/ 28 w 44"/>
              <a:gd name="T5" fmla="*/ 0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5">
                <a:moveTo>
                  <a:pt x="28" y="0"/>
                </a:moveTo>
                <a:cubicBezTo>
                  <a:pt x="36" y="1"/>
                  <a:pt x="44" y="12"/>
                  <a:pt x="42" y="21"/>
                </a:cubicBezTo>
                <a:cubicBezTo>
                  <a:pt x="23" y="35"/>
                  <a:pt x="0" y="7"/>
                  <a:pt x="28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5" name="Freeform 14">
            <a:extLst>
              <a:ext uri="{FF2B5EF4-FFF2-40B4-BE49-F238E27FC236}">
                <a16:creationId xmlns="" xmlns:a16="http://schemas.microsoft.com/office/drawing/2014/main" id="{D0D9DC73-D559-46FE-A479-BA4D850709B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04597" y="3295543"/>
            <a:ext cx="134697" cy="84866"/>
          </a:xfrm>
          <a:custGeom>
            <a:avLst/>
            <a:gdLst>
              <a:gd name="T0" fmla="*/ 26 w 41"/>
              <a:gd name="T1" fmla="*/ 1 h 28"/>
              <a:gd name="T2" fmla="*/ 39 w 41"/>
              <a:gd name="T3" fmla="*/ 20 h 28"/>
              <a:gd name="T4" fmla="*/ 26 w 41"/>
              <a:gd name="T5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8">
                <a:moveTo>
                  <a:pt x="26" y="1"/>
                </a:moveTo>
                <a:cubicBezTo>
                  <a:pt x="34" y="0"/>
                  <a:pt x="41" y="12"/>
                  <a:pt x="39" y="20"/>
                </a:cubicBezTo>
                <a:cubicBezTo>
                  <a:pt x="17" y="28"/>
                  <a:pt x="0" y="12"/>
                  <a:pt x="26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7" name="Freeform 48">
            <a:extLst>
              <a:ext uri="{FF2B5EF4-FFF2-40B4-BE49-F238E27FC236}">
                <a16:creationId xmlns="" xmlns:a16="http://schemas.microsoft.com/office/drawing/2014/main" id="{F8EC3E3B-784F-483D-8A9C-7A83CB2128B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05966" y="3576203"/>
            <a:ext cx="133812" cy="79154"/>
          </a:xfrm>
          <a:custGeom>
            <a:avLst/>
            <a:gdLst>
              <a:gd name="T0" fmla="*/ 19 w 41"/>
              <a:gd name="T1" fmla="*/ 0 h 26"/>
              <a:gd name="T2" fmla="*/ 7 w 41"/>
              <a:gd name="T3" fmla="*/ 19 h 26"/>
              <a:gd name="T4" fmla="*/ 19 w 41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6">
                <a:moveTo>
                  <a:pt x="19" y="0"/>
                </a:moveTo>
                <a:cubicBezTo>
                  <a:pt x="41" y="9"/>
                  <a:pt x="28" y="26"/>
                  <a:pt x="7" y="19"/>
                </a:cubicBezTo>
                <a:cubicBezTo>
                  <a:pt x="0" y="8"/>
                  <a:pt x="7" y="1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09" name="Freeform 12">
            <a:extLst>
              <a:ext uri="{FF2B5EF4-FFF2-40B4-BE49-F238E27FC236}">
                <a16:creationId xmlns="" xmlns:a16="http://schemas.microsoft.com/office/drawing/2014/main" id="{9F457AD7-42C5-4682-B59D-59DADA098F1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09492" y="3651643"/>
            <a:ext cx="134697" cy="81603"/>
          </a:xfrm>
          <a:custGeom>
            <a:avLst/>
            <a:gdLst>
              <a:gd name="T0" fmla="*/ 22 w 41"/>
              <a:gd name="T1" fmla="*/ 0 h 27"/>
              <a:gd name="T2" fmla="*/ 8 w 41"/>
              <a:gd name="T3" fmla="*/ 20 h 27"/>
              <a:gd name="T4" fmla="*/ 22 w 41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7">
                <a:moveTo>
                  <a:pt x="22" y="0"/>
                </a:moveTo>
                <a:cubicBezTo>
                  <a:pt x="41" y="12"/>
                  <a:pt x="24" y="27"/>
                  <a:pt x="8" y="20"/>
                </a:cubicBezTo>
                <a:cubicBezTo>
                  <a:pt x="0" y="7"/>
                  <a:pt x="8" y="0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1" name="Freeform 47">
            <a:extLst>
              <a:ext uri="{FF2B5EF4-FFF2-40B4-BE49-F238E27FC236}">
                <a16:creationId xmlns="" xmlns:a16="http://schemas.microsoft.com/office/drawing/2014/main" id="{88572CB7-DC8D-4A35-A258-E3C66D8B9E4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10709" y="3809673"/>
            <a:ext cx="147990" cy="78339"/>
          </a:xfrm>
          <a:custGeom>
            <a:avLst/>
            <a:gdLst>
              <a:gd name="T0" fmla="*/ 22 w 45"/>
              <a:gd name="T1" fmla="*/ 0 h 26"/>
              <a:gd name="T2" fmla="*/ 28 w 45"/>
              <a:gd name="T3" fmla="*/ 26 h 26"/>
              <a:gd name="T4" fmla="*/ 22 w 45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5" h="26">
                <a:moveTo>
                  <a:pt x="22" y="0"/>
                </a:moveTo>
                <a:cubicBezTo>
                  <a:pt x="32" y="2"/>
                  <a:pt x="45" y="22"/>
                  <a:pt x="28" y="26"/>
                </a:cubicBezTo>
                <a:cubicBezTo>
                  <a:pt x="10" y="24"/>
                  <a:pt x="0" y="9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3" name="Freeform 16">
            <a:extLst>
              <a:ext uri="{FF2B5EF4-FFF2-40B4-BE49-F238E27FC236}">
                <a16:creationId xmlns="" xmlns:a16="http://schemas.microsoft.com/office/drawing/2014/main" id="{87A4F656-FF18-4E06-B89A-D9CEDC787CE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88332" y="3894675"/>
            <a:ext cx="143559" cy="97107"/>
          </a:xfrm>
          <a:custGeom>
            <a:avLst/>
            <a:gdLst>
              <a:gd name="T0" fmla="*/ 31 w 44"/>
              <a:gd name="T1" fmla="*/ 1 h 32"/>
              <a:gd name="T2" fmla="*/ 43 w 44"/>
              <a:gd name="T3" fmla="*/ 15 h 32"/>
              <a:gd name="T4" fmla="*/ 31 w 44"/>
              <a:gd name="T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2">
                <a:moveTo>
                  <a:pt x="31" y="1"/>
                </a:moveTo>
                <a:cubicBezTo>
                  <a:pt x="40" y="0"/>
                  <a:pt x="44" y="8"/>
                  <a:pt x="43" y="15"/>
                </a:cubicBezTo>
                <a:cubicBezTo>
                  <a:pt x="29" y="32"/>
                  <a:pt x="0" y="6"/>
                  <a:pt x="31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5" name="Freeform 44">
            <a:extLst>
              <a:ext uri="{FF2B5EF4-FFF2-40B4-BE49-F238E27FC236}">
                <a16:creationId xmlns="" xmlns:a16="http://schemas.microsoft.com/office/drawing/2014/main" id="{442D5ED8-DB79-4453-A622-9A46AA562F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25656" y="4040800"/>
            <a:ext cx="131153" cy="84866"/>
          </a:xfrm>
          <a:custGeom>
            <a:avLst/>
            <a:gdLst>
              <a:gd name="T0" fmla="*/ 27 w 40"/>
              <a:gd name="T1" fmla="*/ 1 h 28"/>
              <a:gd name="T2" fmla="*/ 38 w 40"/>
              <a:gd name="T3" fmla="*/ 17 h 28"/>
              <a:gd name="T4" fmla="*/ 27 w 40"/>
              <a:gd name="T5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8">
                <a:moveTo>
                  <a:pt x="27" y="1"/>
                </a:moveTo>
                <a:cubicBezTo>
                  <a:pt x="35" y="0"/>
                  <a:pt x="40" y="10"/>
                  <a:pt x="38" y="17"/>
                </a:cubicBezTo>
                <a:cubicBezTo>
                  <a:pt x="17" y="28"/>
                  <a:pt x="0" y="7"/>
                  <a:pt x="27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7" name="Freeform 11">
            <a:extLst>
              <a:ext uri="{FF2B5EF4-FFF2-40B4-BE49-F238E27FC236}">
                <a16:creationId xmlns="" xmlns:a16="http://schemas.microsoft.com/office/drawing/2014/main" id="{1833B995-82C7-4A86-AC35-676DB09376F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97716" y="4154124"/>
            <a:ext cx="143559" cy="102819"/>
          </a:xfrm>
          <a:custGeom>
            <a:avLst/>
            <a:gdLst>
              <a:gd name="T0" fmla="*/ 31 w 44"/>
              <a:gd name="T1" fmla="*/ 1 h 34"/>
              <a:gd name="T2" fmla="*/ 42 w 44"/>
              <a:gd name="T3" fmla="*/ 19 h 34"/>
              <a:gd name="T4" fmla="*/ 31 w 44"/>
              <a:gd name="T5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4">
                <a:moveTo>
                  <a:pt x="31" y="1"/>
                </a:moveTo>
                <a:cubicBezTo>
                  <a:pt x="39" y="0"/>
                  <a:pt x="44" y="12"/>
                  <a:pt x="42" y="19"/>
                </a:cubicBezTo>
                <a:cubicBezTo>
                  <a:pt x="25" y="34"/>
                  <a:pt x="0" y="8"/>
                  <a:pt x="31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19" name="Freeform 33">
            <a:extLst>
              <a:ext uri="{FF2B5EF4-FFF2-40B4-BE49-F238E27FC236}">
                <a16:creationId xmlns="" xmlns:a16="http://schemas.microsoft.com/office/drawing/2014/main" id="{0E6DFE62-917A-4DA1-A9C3-367349F4CDD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61979" y="4347436"/>
            <a:ext cx="151535" cy="75075"/>
          </a:xfrm>
          <a:custGeom>
            <a:avLst/>
            <a:gdLst>
              <a:gd name="T0" fmla="*/ 23 w 46"/>
              <a:gd name="T1" fmla="*/ 0 h 25"/>
              <a:gd name="T2" fmla="*/ 29 w 46"/>
              <a:gd name="T3" fmla="*/ 25 h 25"/>
              <a:gd name="T4" fmla="*/ 23 w 46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6" h="25">
                <a:moveTo>
                  <a:pt x="23" y="0"/>
                </a:moveTo>
                <a:cubicBezTo>
                  <a:pt x="32" y="1"/>
                  <a:pt x="46" y="21"/>
                  <a:pt x="29" y="25"/>
                </a:cubicBezTo>
                <a:cubicBezTo>
                  <a:pt x="10" y="23"/>
                  <a:pt x="0" y="9"/>
                  <a:pt x="23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1" name="Freeform 35">
            <a:extLst>
              <a:ext uri="{FF2B5EF4-FFF2-40B4-BE49-F238E27FC236}">
                <a16:creationId xmlns="" xmlns:a16="http://schemas.microsoft.com/office/drawing/2014/main" id="{6AE33A91-D749-427E-9254-87DC693AF7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61561" y="4555663"/>
            <a:ext cx="131153" cy="84866"/>
          </a:xfrm>
          <a:custGeom>
            <a:avLst/>
            <a:gdLst>
              <a:gd name="T0" fmla="*/ 27 w 40"/>
              <a:gd name="T1" fmla="*/ 1 h 28"/>
              <a:gd name="T2" fmla="*/ 38 w 40"/>
              <a:gd name="T3" fmla="*/ 17 h 28"/>
              <a:gd name="T4" fmla="*/ 27 w 40"/>
              <a:gd name="T5" fmla="*/ 1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8">
                <a:moveTo>
                  <a:pt x="27" y="1"/>
                </a:moveTo>
                <a:cubicBezTo>
                  <a:pt x="35" y="0"/>
                  <a:pt x="40" y="10"/>
                  <a:pt x="38" y="17"/>
                </a:cubicBezTo>
                <a:cubicBezTo>
                  <a:pt x="17" y="28"/>
                  <a:pt x="0" y="7"/>
                  <a:pt x="27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3" name="Freeform 9">
            <a:extLst>
              <a:ext uri="{FF2B5EF4-FFF2-40B4-BE49-F238E27FC236}">
                <a16:creationId xmlns="" xmlns:a16="http://schemas.microsoft.com/office/drawing/2014/main" id="{2057B771-C835-4215-90A5-89D1AD806BC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19401" y="4437743"/>
            <a:ext cx="121406" cy="88130"/>
          </a:xfrm>
          <a:custGeom>
            <a:avLst/>
            <a:gdLst>
              <a:gd name="T0" fmla="*/ 18 w 37"/>
              <a:gd name="T1" fmla="*/ 4 h 29"/>
              <a:gd name="T2" fmla="*/ 22 w 37"/>
              <a:gd name="T3" fmla="*/ 29 h 29"/>
              <a:gd name="T4" fmla="*/ 18 w 37"/>
              <a:gd name="T5" fmla="*/ 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29">
                <a:moveTo>
                  <a:pt x="18" y="4"/>
                </a:moveTo>
                <a:cubicBezTo>
                  <a:pt x="35" y="0"/>
                  <a:pt x="37" y="28"/>
                  <a:pt x="22" y="29"/>
                </a:cubicBezTo>
                <a:cubicBezTo>
                  <a:pt x="7" y="28"/>
                  <a:pt x="0" y="14"/>
                  <a:pt x="18" y="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25" name="Freeform 8">
            <a:extLst>
              <a:ext uri="{FF2B5EF4-FFF2-40B4-BE49-F238E27FC236}">
                <a16:creationId xmlns="" xmlns:a16="http://schemas.microsoft.com/office/drawing/2014/main" id="{BD2F9653-A545-400F-9847-8BD543264B8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11263" y="4707816"/>
            <a:ext cx="131153" cy="88130"/>
          </a:xfrm>
          <a:custGeom>
            <a:avLst/>
            <a:gdLst>
              <a:gd name="T0" fmla="*/ 26 w 40"/>
              <a:gd name="T1" fmla="*/ 0 h 29"/>
              <a:gd name="T2" fmla="*/ 39 w 40"/>
              <a:gd name="T3" fmla="*/ 20 h 29"/>
              <a:gd name="T4" fmla="*/ 26 w 4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26" y="0"/>
                </a:moveTo>
                <a:cubicBezTo>
                  <a:pt x="34" y="0"/>
                  <a:pt x="40" y="10"/>
                  <a:pt x="39" y="20"/>
                </a:cubicBezTo>
                <a:cubicBezTo>
                  <a:pt x="17" y="29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07" name="Freeform 38">
            <a:extLst>
              <a:ext uri="{FF2B5EF4-FFF2-40B4-BE49-F238E27FC236}">
                <a16:creationId xmlns="" xmlns:a16="http://schemas.microsoft.com/office/drawing/2014/main" id="{3E10A693-DFAC-44A9-B638-97D48A5BAB9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53133" y="4860281"/>
            <a:ext cx="127608" cy="69362"/>
          </a:xfrm>
          <a:custGeom>
            <a:avLst/>
            <a:gdLst>
              <a:gd name="T0" fmla="*/ 26 w 39"/>
              <a:gd name="T1" fmla="*/ 0 h 23"/>
              <a:gd name="T2" fmla="*/ 26 w 39"/>
              <a:gd name="T3" fmla="*/ 23 h 23"/>
              <a:gd name="T4" fmla="*/ 26 w 39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3">
                <a:moveTo>
                  <a:pt x="26" y="0"/>
                </a:moveTo>
                <a:cubicBezTo>
                  <a:pt x="39" y="1"/>
                  <a:pt x="38" y="21"/>
                  <a:pt x="26" y="23"/>
                </a:cubicBezTo>
                <a:cubicBezTo>
                  <a:pt x="0" y="23"/>
                  <a:pt x="5" y="2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08" name="Freeform 39">
            <a:extLst>
              <a:ext uri="{FF2B5EF4-FFF2-40B4-BE49-F238E27FC236}">
                <a16:creationId xmlns="" xmlns:a16="http://schemas.microsoft.com/office/drawing/2014/main" id="{34B6B28B-C598-4A2B-B73D-2E498276B63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45241" y="5101402"/>
            <a:ext cx="131153" cy="81603"/>
          </a:xfrm>
          <a:custGeom>
            <a:avLst/>
            <a:gdLst>
              <a:gd name="T0" fmla="*/ 25 w 40"/>
              <a:gd name="T1" fmla="*/ 0 h 27"/>
              <a:gd name="T2" fmla="*/ 38 w 40"/>
              <a:gd name="T3" fmla="*/ 20 h 27"/>
              <a:gd name="T4" fmla="*/ 25 w 40"/>
              <a:gd name="T5" fmla="*/ 0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7">
                <a:moveTo>
                  <a:pt x="25" y="0"/>
                </a:moveTo>
                <a:cubicBezTo>
                  <a:pt x="34" y="0"/>
                  <a:pt x="40" y="11"/>
                  <a:pt x="38" y="20"/>
                </a:cubicBezTo>
                <a:cubicBezTo>
                  <a:pt x="17" y="27"/>
                  <a:pt x="0" y="12"/>
                  <a:pt x="25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09" name="Freeform 6">
            <a:extLst>
              <a:ext uri="{FF2B5EF4-FFF2-40B4-BE49-F238E27FC236}">
                <a16:creationId xmlns="" xmlns:a16="http://schemas.microsoft.com/office/drawing/2014/main" id="{69E7A3A0-95C4-4D71-8978-BCDE6D0A2C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19568" y="5048122"/>
            <a:ext cx="124063" cy="87315"/>
          </a:xfrm>
          <a:custGeom>
            <a:avLst/>
            <a:gdLst>
              <a:gd name="T0" fmla="*/ 12 w 38"/>
              <a:gd name="T1" fmla="*/ 3 h 29"/>
              <a:gd name="T2" fmla="*/ 15 w 38"/>
              <a:gd name="T3" fmla="*/ 29 h 29"/>
              <a:gd name="T4" fmla="*/ 12 w 38"/>
              <a:gd name="T5" fmla="*/ 3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9">
                <a:moveTo>
                  <a:pt x="12" y="3"/>
                </a:moveTo>
                <a:cubicBezTo>
                  <a:pt x="34" y="0"/>
                  <a:pt x="38" y="26"/>
                  <a:pt x="15" y="29"/>
                </a:cubicBezTo>
                <a:cubicBezTo>
                  <a:pt x="4" y="23"/>
                  <a:pt x="0" y="9"/>
                  <a:pt x="12" y="3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0" name="Freeform 17">
            <a:extLst>
              <a:ext uri="{FF2B5EF4-FFF2-40B4-BE49-F238E27FC236}">
                <a16:creationId xmlns="" xmlns:a16="http://schemas.microsoft.com/office/drawing/2014/main" id="{DA575FF7-EDF7-45DE-B1EC-25D3460A9FE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723310" y="5232465"/>
            <a:ext cx="94821" cy="69362"/>
          </a:xfrm>
          <a:custGeom>
            <a:avLst/>
            <a:gdLst>
              <a:gd name="T0" fmla="*/ 13 w 29"/>
              <a:gd name="T1" fmla="*/ 0 h 23"/>
              <a:gd name="T2" fmla="*/ 13 w 29"/>
              <a:gd name="T3" fmla="*/ 23 h 23"/>
              <a:gd name="T4" fmla="*/ 13 w 29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9" h="23">
                <a:moveTo>
                  <a:pt x="13" y="0"/>
                </a:moveTo>
                <a:cubicBezTo>
                  <a:pt x="27" y="0"/>
                  <a:pt x="29" y="22"/>
                  <a:pt x="13" y="23"/>
                </a:cubicBezTo>
                <a:cubicBezTo>
                  <a:pt x="2" y="22"/>
                  <a:pt x="0" y="2"/>
                  <a:pt x="13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1" name="Freeform 34">
            <a:extLst>
              <a:ext uri="{FF2B5EF4-FFF2-40B4-BE49-F238E27FC236}">
                <a16:creationId xmlns="" xmlns:a16="http://schemas.microsoft.com/office/drawing/2014/main" id="{B49F6C6F-5F66-427C-85F0-D7FC301566C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65909" y="5344759"/>
            <a:ext cx="134697" cy="84051"/>
          </a:xfrm>
          <a:custGeom>
            <a:avLst/>
            <a:gdLst>
              <a:gd name="T0" fmla="*/ 22 w 41"/>
              <a:gd name="T1" fmla="*/ 0 h 28"/>
              <a:gd name="T2" fmla="*/ 8 w 41"/>
              <a:gd name="T3" fmla="*/ 21 h 28"/>
              <a:gd name="T4" fmla="*/ 22 w 41"/>
              <a:gd name="T5" fmla="*/ 0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28">
                <a:moveTo>
                  <a:pt x="22" y="0"/>
                </a:moveTo>
                <a:cubicBezTo>
                  <a:pt x="41" y="13"/>
                  <a:pt x="24" y="28"/>
                  <a:pt x="8" y="21"/>
                </a:cubicBezTo>
                <a:cubicBezTo>
                  <a:pt x="0" y="8"/>
                  <a:pt x="8" y="0"/>
                  <a:pt x="22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2" name="Freeform 42">
            <a:extLst>
              <a:ext uri="{FF2B5EF4-FFF2-40B4-BE49-F238E27FC236}">
                <a16:creationId xmlns="" xmlns:a16="http://schemas.microsoft.com/office/drawing/2014/main" id="{DF0B6371-285D-459E-9F09-3100F1162D2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21866" y="5556672"/>
            <a:ext cx="144445" cy="97107"/>
          </a:xfrm>
          <a:custGeom>
            <a:avLst/>
            <a:gdLst>
              <a:gd name="T0" fmla="*/ 31 w 44"/>
              <a:gd name="T1" fmla="*/ 1 h 32"/>
              <a:gd name="T2" fmla="*/ 43 w 44"/>
              <a:gd name="T3" fmla="*/ 16 h 32"/>
              <a:gd name="T4" fmla="*/ 31 w 44"/>
              <a:gd name="T5" fmla="*/ 1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2">
                <a:moveTo>
                  <a:pt x="31" y="1"/>
                </a:moveTo>
                <a:cubicBezTo>
                  <a:pt x="40" y="0"/>
                  <a:pt x="44" y="8"/>
                  <a:pt x="43" y="16"/>
                </a:cubicBezTo>
                <a:cubicBezTo>
                  <a:pt x="29" y="32"/>
                  <a:pt x="0" y="7"/>
                  <a:pt x="31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3" name="Freeform 21">
            <a:extLst>
              <a:ext uri="{FF2B5EF4-FFF2-40B4-BE49-F238E27FC236}">
                <a16:creationId xmlns="" xmlns:a16="http://schemas.microsoft.com/office/drawing/2014/main" id="{37DE214F-B280-4CEC-BB13-EAD3680ED0C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95829" y="5451986"/>
            <a:ext cx="140901" cy="102819"/>
          </a:xfrm>
          <a:custGeom>
            <a:avLst/>
            <a:gdLst>
              <a:gd name="T0" fmla="*/ 24 w 43"/>
              <a:gd name="T1" fmla="*/ 0 h 34"/>
              <a:gd name="T2" fmla="*/ 14 w 43"/>
              <a:gd name="T3" fmla="*/ 23 h 34"/>
              <a:gd name="T4" fmla="*/ 24 w 43"/>
              <a:gd name="T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34">
                <a:moveTo>
                  <a:pt x="24" y="0"/>
                </a:moveTo>
                <a:cubicBezTo>
                  <a:pt x="43" y="3"/>
                  <a:pt x="28" y="34"/>
                  <a:pt x="14" y="23"/>
                </a:cubicBezTo>
                <a:cubicBezTo>
                  <a:pt x="0" y="28"/>
                  <a:pt x="4" y="5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4" name="Freeform 45">
            <a:extLst>
              <a:ext uri="{FF2B5EF4-FFF2-40B4-BE49-F238E27FC236}">
                <a16:creationId xmlns="" xmlns:a16="http://schemas.microsoft.com/office/drawing/2014/main" id="{A8AC4DA6-6B9C-49E5-8440-534D328493B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03505" y="5796626"/>
            <a:ext cx="144445" cy="102819"/>
          </a:xfrm>
          <a:custGeom>
            <a:avLst/>
            <a:gdLst>
              <a:gd name="T0" fmla="*/ 31 w 44"/>
              <a:gd name="T1" fmla="*/ 0 h 34"/>
              <a:gd name="T2" fmla="*/ 42 w 44"/>
              <a:gd name="T3" fmla="*/ 19 h 34"/>
              <a:gd name="T4" fmla="*/ 31 w 44"/>
              <a:gd name="T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4">
                <a:moveTo>
                  <a:pt x="31" y="0"/>
                </a:moveTo>
                <a:cubicBezTo>
                  <a:pt x="39" y="0"/>
                  <a:pt x="44" y="12"/>
                  <a:pt x="42" y="19"/>
                </a:cubicBezTo>
                <a:cubicBezTo>
                  <a:pt x="25" y="34"/>
                  <a:pt x="0" y="8"/>
                  <a:pt x="3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5" name="Freeform 21">
            <a:extLst>
              <a:ext uri="{FF2B5EF4-FFF2-40B4-BE49-F238E27FC236}">
                <a16:creationId xmlns="" xmlns:a16="http://schemas.microsoft.com/office/drawing/2014/main" id="{86C6FD8B-38A7-4391-B64F-BAB9F6CD283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71302" y="5703580"/>
            <a:ext cx="140901" cy="102819"/>
          </a:xfrm>
          <a:custGeom>
            <a:avLst/>
            <a:gdLst>
              <a:gd name="T0" fmla="*/ 24 w 43"/>
              <a:gd name="T1" fmla="*/ 0 h 34"/>
              <a:gd name="T2" fmla="*/ 14 w 43"/>
              <a:gd name="T3" fmla="*/ 23 h 34"/>
              <a:gd name="T4" fmla="*/ 24 w 43"/>
              <a:gd name="T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" h="34">
                <a:moveTo>
                  <a:pt x="24" y="0"/>
                </a:moveTo>
                <a:cubicBezTo>
                  <a:pt x="43" y="3"/>
                  <a:pt x="28" y="34"/>
                  <a:pt x="14" y="23"/>
                </a:cubicBezTo>
                <a:cubicBezTo>
                  <a:pt x="0" y="28"/>
                  <a:pt x="4" y="5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6" name="Freeform 29">
            <a:extLst>
              <a:ext uri="{FF2B5EF4-FFF2-40B4-BE49-F238E27FC236}">
                <a16:creationId xmlns="" xmlns:a16="http://schemas.microsoft.com/office/drawing/2014/main" id="{82BD40BF-F1BD-4E72-A73A-B1F966AC053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52185" y="5857224"/>
            <a:ext cx="118747" cy="120771"/>
          </a:xfrm>
          <a:custGeom>
            <a:avLst/>
            <a:gdLst>
              <a:gd name="T0" fmla="*/ 16 w 36"/>
              <a:gd name="T1" fmla="*/ 4 h 40"/>
              <a:gd name="T2" fmla="*/ 34 w 36"/>
              <a:gd name="T3" fmla="*/ 15 h 40"/>
              <a:gd name="T4" fmla="*/ 16 w 36"/>
              <a:gd name="T5" fmla="*/ 4 h 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40">
                <a:moveTo>
                  <a:pt x="16" y="4"/>
                </a:moveTo>
                <a:cubicBezTo>
                  <a:pt x="36" y="5"/>
                  <a:pt x="33" y="0"/>
                  <a:pt x="34" y="15"/>
                </a:cubicBezTo>
                <a:cubicBezTo>
                  <a:pt x="34" y="40"/>
                  <a:pt x="0" y="22"/>
                  <a:pt x="16" y="4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7" name="Freeform 36">
            <a:extLst>
              <a:ext uri="{FF2B5EF4-FFF2-40B4-BE49-F238E27FC236}">
                <a16:creationId xmlns="" xmlns:a16="http://schemas.microsoft.com/office/drawing/2014/main" id="{A9DAC09B-4C12-4105-A208-6272BB68A3D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33698" y="6006648"/>
            <a:ext cx="144445" cy="102819"/>
          </a:xfrm>
          <a:custGeom>
            <a:avLst/>
            <a:gdLst>
              <a:gd name="T0" fmla="*/ 31 w 44"/>
              <a:gd name="T1" fmla="*/ 1 h 34"/>
              <a:gd name="T2" fmla="*/ 25 w 44"/>
              <a:gd name="T3" fmla="*/ 22 h 34"/>
              <a:gd name="T4" fmla="*/ 31 w 44"/>
              <a:gd name="T5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4">
                <a:moveTo>
                  <a:pt x="31" y="1"/>
                </a:moveTo>
                <a:cubicBezTo>
                  <a:pt x="44" y="3"/>
                  <a:pt x="38" y="34"/>
                  <a:pt x="25" y="22"/>
                </a:cubicBezTo>
                <a:cubicBezTo>
                  <a:pt x="0" y="28"/>
                  <a:pt x="14" y="0"/>
                  <a:pt x="31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8" name="Freeform 41">
            <a:extLst>
              <a:ext uri="{FF2B5EF4-FFF2-40B4-BE49-F238E27FC236}">
                <a16:creationId xmlns="" xmlns:a16="http://schemas.microsoft.com/office/drawing/2014/main" id="{78F0A347-07AD-473D-8B2A-0BCB7052B0F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33698" y="6238656"/>
            <a:ext cx="144445" cy="78339"/>
          </a:xfrm>
          <a:custGeom>
            <a:avLst/>
            <a:gdLst>
              <a:gd name="T0" fmla="*/ 29 w 44"/>
              <a:gd name="T1" fmla="*/ 0 h 26"/>
              <a:gd name="T2" fmla="*/ 26 w 44"/>
              <a:gd name="T3" fmla="*/ 26 h 26"/>
              <a:gd name="T4" fmla="*/ 29 w 44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26">
                <a:moveTo>
                  <a:pt x="29" y="0"/>
                </a:moveTo>
                <a:cubicBezTo>
                  <a:pt x="44" y="3"/>
                  <a:pt x="40" y="22"/>
                  <a:pt x="26" y="26"/>
                </a:cubicBezTo>
                <a:cubicBezTo>
                  <a:pt x="0" y="25"/>
                  <a:pt x="11" y="6"/>
                  <a:pt x="2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19" name="Freeform 31">
            <a:extLst>
              <a:ext uri="{FF2B5EF4-FFF2-40B4-BE49-F238E27FC236}">
                <a16:creationId xmlns="" xmlns:a16="http://schemas.microsoft.com/office/drawing/2014/main" id="{D2AC5002-A2D0-40F1-9843-C1FDB8F1487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83881" y="6143073"/>
            <a:ext cx="131153" cy="72626"/>
          </a:xfrm>
          <a:custGeom>
            <a:avLst/>
            <a:gdLst>
              <a:gd name="T0" fmla="*/ 24 w 40"/>
              <a:gd name="T1" fmla="*/ 0 h 24"/>
              <a:gd name="T2" fmla="*/ 25 w 40"/>
              <a:gd name="T3" fmla="*/ 24 h 24"/>
              <a:gd name="T4" fmla="*/ 24 w 40"/>
              <a:gd name="T5" fmla="*/ 0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4">
                <a:moveTo>
                  <a:pt x="24" y="0"/>
                </a:moveTo>
                <a:cubicBezTo>
                  <a:pt x="40" y="0"/>
                  <a:pt x="38" y="20"/>
                  <a:pt x="25" y="24"/>
                </a:cubicBezTo>
                <a:cubicBezTo>
                  <a:pt x="0" y="22"/>
                  <a:pt x="6" y="4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420" name="Freeform 30">
            <a:extLst>
              <a:ext uri="{FF2B5EF4-FFF2-40B4-BE49-F238E27FC236}">
                <a16:creationId xmlns="" xmlns:a16="http://schemas.microsoft.com/office/drawing/2014/main" id="{82F66625-1293-49F8-B4A8-66FBB5E37B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432793" y="6363663"/>
            <a:ext cx="9748" cy="5712"/>
          </a:xfrm>
          <a:custGeom>
            <a:avLst/>
            <a:gdLst>
              <a:gd name="T0" fmla="*/ 1 w 3"/>
              <a:gd name="T1" fmla="*/ 0 h 2"/>
              <a:gd name="T2" fmla="*/ 2 w 3"/>
              <a:gd name="T3" fmla="*/ 2 h 2"/>
              <a:gd name="T4" fmla="*/ 1 w 3"/>
              <a:gd name="T5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1" y="0"/>
                </a:moveTo>
                <a:cubicBezTo>
                  <a:pt x="2" y="1"/>
                  <a:pt x="3" y="2"/>
                  <a:pt x="2" y="2"/>
                </a:cubicBezTo>
                <a:cubicBezTo>
                  <a:pt x="1" y="2"/>
                  <a:pt x="0" y="1"/>
                  <a:pt x="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21" name="Freeform 41">
            <a:extLst>
              <a:ext uri="{FF2B5EF4-FFF2-40B4-BE49-F238E27FC236}">
                <a16:creationId xmlns="" xmlns:a16="http://schemas.microsoft.com/office/drawing/2014/main" id="{2F2D3D2D-40ED-4E9D-951B-1D2ABFB63D1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0183709" y="6304963"/>
            <a:ext cx="144445" cy="78339"/>
          </a:xfrm>
          <a:custGeom>
            <a:avLst/>
            <a:gdLst>
              <a:gd name="T0" fmla="*/ 29 w 44"/>
              <a:gd name="T1" fmla="*/ 0 h 26"/>
              <a:gd name="T2" fmla="*/ 26 w 44"/>
              <a:gd name="T3" fmla="*/ 26 h 26"/>
              <a:gd name="T4" fmla="*/ 29 w 44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26">
                <a:moveTo>
                  <a:pt x="29" y="0"/>
                </a:moveTo>
                <a:cubicBezTo>
                  <a:pt x="44" y="3"/>
                  <a:pt x="40" y="22"/>
                  <a:pt x="26" y="26"/>
                </a:cubicBezTo>
                <a:cubicBezTo>
                  <a:pt x="0" y="25"/>
                  <a:pt x="11" y="6"/>
                  <a:pt x="2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57" name="Freeform 80">
            <a:extLst>
              <a:ext uri="{FF2B5EF4-FFF2-40B4-BE49-F238E27FC236}">
                <a16:creationId xmlns="" xmlns:a16="http://schemas.microsoft.com/office/drawing/2014/main" id="{531A6EAF-4C9B-4C79-AFB3-C3EA7B892BB6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9956946" y="6458535"/>
            <a:ext cx="124951" cy="66098"/>
          </a:xfrm>
          <a:custGeom>
            <a:avLst/>
            <a:gdLst>
              <a:gd name="T0" fmla="*/ 21 w 38"/>
              <a:gd name="T1" fmla="*/ 0 h 22"/>
              <a:gd name="T2" fmla="*/ 21 w 38"/>
              <a:gd name="T3" fmla="*/ 22 h 22"/>
              <a:gd name="T4" fmla="*/ 21 w 38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2">
                <a:moveTo>
                  <a:pt x="21" y="0"/>
                </a:moveTo>
                <a:cubicBezTo>
                  <a:pt x="37" y="2"/>
                  <a:pt x="38" y="20"/>
                  <a:pt x="21" y="22"/>
                </a:cubicBezTo>
                <a:cubicBezTo>
                  <a:pt x="9" y="16"/>
                  <a:pt x="0" y="6"/>
                  <a:pt x="2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59" name="Group 158">
            <a:extLst>
              <a:ext uri="{FF2B5EF4-FFF2-40B4-BE49-F238E27FC236}">
                <a16:creationId xmlns="" xmlns:a16="http://schemas.microsoft.com/office/drawing/2014/main" id="{FE88D089-7D31-4843-BA13-7413817400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GrpSpPr>
        <p:grpSpPr>
          <a:xfrm>
            <a:off x="10391337" y="6285707"/>
            <a:ext cx="108531" cy="502457"/>
            <a:chOff x="11345347" y="391973"/>
            <a:chExt cx="108531" cy="502457"/>
          </a:xfrm>
          <a:solidFill>
            <a:schemeClr val="bg2">
              <a:lumMod val="90000"/>
            </a:schemeClr>
          </a:solidFill>
        </p:grpSpPr>
        <p:sp>
          <p:nvSpPr>
            <p:cNvPr id="160" name="Freeform 43">
              <a:extLst>
                <a:ext uri="{FF2B5EF4-FFF2-40B4-BE49-F238E27FC236}">
                  <a16:creationId xmlns="" xmlns:a16="http://schemas.microsoft.com/office/drawing/2014/main" id="{CB4C527A-3F12-4985-84B9-7BDD336336D8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35585" y="785113"/>
              <a:ext cx="143559" cy="75075"/>
            </a:xfrm>
            <a:custGeom>
              <a:avLst/>
              <a:gdLst>
                <a:gd name="T0" fmla="*/ 28 w 44"/>
                <a:gd name="T1" fmla="*/ 0 h 25"/>
                <a:gd name="T2" fmla="*/ 25 w 44"/>
                <a:gd name="T3" fmla="*/ 25 h 25"/>
                <a:gd name="T4" fmla="*/ 28 w 44"/>
                <a:gd name="T5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" h="25">
                  <a:moveTo>
                    <a:pt x="28" y="0"/>
                  </a:moveTo>
                  <a:cubicBezTo>
                    <a:pt x="44" y="2"/>
                    <a:pt x="38" y="22"/>
                    <a:pt x="25" y="25"/>
                  </a:cubicBezTo>
                  <a:cubicBezTo>
                    <a:pt x="0" y="25"/>
                    <a:pt x="9" y="5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61" name="Freeform 52">
              <a:extLst>
                <a:ext uri="{FF2B5EF4-FFF2-40B4-BE49-F238E27FC236}">
                  <a16:creationId xmlns="" xmlns:a16="http://schemas.microsoft.com/office/drawing/2014/main" id="{AFFDF367-1403-43D5-A6CD-1041111E053F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53703" y="410545"/>
              <a:ext cx="118747" cy="81603"/>
            </a:xfrm>
            <a:custGeom>
              <a:avLst/>
              <a:gdLst>
                <a:gd name="T0" fmla="*/ 21 w 36"/>
                <a:gd name="T1" fmla="*/ 0 h 27"/>
                <a:gd name="T2" fmla="*/ 22 w 36"/>
                <a:gd name="T3" fmla="*/ 27 h 27"/>
                <a:gd name="T4" fmla="*/ 21 w 36"/>
                <a:gd name="T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6" h="27">
                  <a:moveTo>
                    <a:pt x="21" y="0"/>
                  </a:moveTo>
                  <a:cubicBezTo>
                    <a:pt x="33" y="3"/>
                    <a:pt x="36" y="23"/>
                    <a:pt x="22" y="27"/>
                  </a:cubicBezTo>
                  <a:cubicBezTo>
                    <a:pt x="3" y="25"/>
                    <a:pt x="0" y="1"/>
                    <a:pt x="2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62" name="Freeform 54">
              <a:extLst>
                <a:ext uri="{FF2B5EF4-FFF2-40B4-BE49-F238E27FC236}">
                  <a16:creationId xmlns="" xmlns:a16="http://schemas.microsoft.com/office/drawing/2014/main" id="{6FCAC9B5-B6E5-4D9F-A55F-8F1639515311}"/>
                </a:ext>
                <a:ext uri="{C183D7F6-B498-43B3-948B-1728B52AA6E4}">
                  <adec:decorative xmlns=""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="" xmlns:p16="http://schemas.microsoft.com/office/powerpoint/2015/main" val="1"/>
                </p:ext>
              </p:extLst>
            </p:nvPr>
          </p:nvSpPr>
          <p:spPr bwMode="auto">
            <a:xfrm rot="5400000">
              <a:off x="11330631" y="574173"/>
              <a:ext cx="134697" cy="105266"/>
            </a:xfrm>
            <a:custGeom>
              <a:avLst/>
              <a:gdLst>
                <a:gd name="T0" fmla="*/ 28 w 41"/>
                <a:gd name="T1" fmla="*/ 2 h 35"/>
                <a:gd name="T2" fmla="*/ 40 w 41"/>
                <a:gd name="T3" fmla="*/ 21 h 35"/>
                <a:gd name="T4" fmla="*/ 28 w 41"/>
                <a:gd name="T5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1" h="35">
                  <a:moveTo>
                    <a:pt x="28" y="2"/>
                  </a:moveTo>
                  <a:cubicBezTo>
                    <a:pt x="37" y="0"/>
                    <a:pt x="41" y="13"/>
                    <a:pt x="40" y="21"/>
                  </a:cubicBezTo>
                  <a:cubicBezTo>
                    <a:pt x="22" y="35"/>
                    <a:pt x="0" y="1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rgbClr val="FFFFFF"/>
                </a:solidFill>
              </a:endParaRPr>
            </a:p>
          </p:txBody>
        </p:sp>
      </p:grpSp>
      <p:sp>
        <p:nvSpPr>
          <p:cNvPr id="164" name="Freeform 53">
            <a:extLst>
              <a:ext uri="{FF2B5EF4-FFF2-40B4-BE49-F238E27FC236}">
                <a16:creationId xmlns="" xmlns:a16="http://schemas.microsoft.com/office/drawing/2014/main" id="{ADEE2F84-77C4-4BF6-A992-F3580150C8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651623" y="6330035"/>
            <a:ext cx="127608" cy="79154"/>
          </a:xfrm>
          <a:custGeom>
            <a:avLst/>
            <a:gdLst>
              <a:gd name="T0" fmla="*/ 24 w 39"/>
              <a:gd name="T1" fmla="*/ 0 h 26"/>
              <a:gd name="T2" fmla="*/ 20 w 39"/>
              <a:gd name="T3" fmla="*/ 26 h 26"/>
              <a:gd name="T4" fmla="*/ 24 w 39"/>
              <a:gd name="T5" fmla="*/ 0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6">
                <a:moveTo>
                  <a:pt x="24" y="0"/>
                </a:moveTo>
                <a:cubicBezTo>
                  <a:pt x="39" y="3"/>
                  <a:pt x="36" y="26"/>
                  <a:pt x="20" y="26"/>
                </a:cubicBezTo>
                <a:cubicBezTo>
                  <a:pt x="0" y="18"/>
                  <a:pt x="3" y="3"/>
                  <a:pt x="24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6" name="Freeform 49">
            <a:extLst>
              <a:ext uri="{FF2B5EF4-FFF2-40B4-BE49-F238E27FC236}">
                <a16:creationId xmlns="" xmlns:a16="http://schemas.microsoft.com/office/drawing/2014/main" id="{F418FE72-A2EC-4458-80BE-814B14FC892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04580" y="6467871"/>
            <a:ext cx="127608" cy="81603"/>
          </a:xfrm>
          <a:custGeom>
            <a:avLst/>
            <a:gdLst>
              <a:gd name="T0" fmla="*/ 21 w 39"/>
              <a:gd name="T1" fmla="*/ 2 h 27"/>
              <a:gd name="T2" fmla="*/ 26 w 39"/>
              <a:gd name="T3" fmla="*/ 24 h 27"/>
              <a:gd name="T4" fmla="*/ 21 w 39"/>
              <a:gd name="T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7">
                <a:moveTo>
                  <a:pt x="21" y="2"/>
                </a:moveTo>
                <a:cubicBezTo>
                  <a:pt x="36" y="0"/>
                  <a:pt x="39" y="17"/>
                  <a:pt x="26" y="24"/>
                </a:cubicBezTo>
                <a:cubicBezTo>
                  <a:pt x="8" y="27"/>
                  <a:pt x="0" y="9"/>
                  <a:pt x="21" y="2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68" name="Freeform 25">
            <a:extLst>
              <a:ext uri="{FF2B5EF4-FFF2-40B4-BE49-F238E27FC236}">
                <a16:creationId xmlns="" xmlns:a16="http://schemas.microsoft.com/office/drawing/2014/main" id="{92F34A59-AB56-46B5-AF61-7AA6AB5CE45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51963" y="6383779"/>
            <a:ext cx="134697" cy="93843"/>
          </a:xfrm>
          <a:custGeom>
            <a:avLst/>
            <a:gdLst>
              <a:gd name="T0" fmla="*/ 23 w 41"/>
              <a:gd name="T1" fmla="*/ 0 h 31"/>
              <a:gd name="T2" fmla="*/ 17 w 41"/>
              <a:gd name="T3" fmla="*/ 25 h 31"/>
              <a:gd name="T4" fmla="*/ 23 w 41"/>
              <a:gd name="T5" fmla="*/ 0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31">
                <a:moveTo>
                  <a:pt x="23" y="0"/>
                </a:moveTo>
                <a:cubicBezTo>
                  <a:pt x="40" y="1"/>
                  <a:pt x="41" y="31"/>
                  <a:pt x="17" y="25"/>
                </a:cubicBezTo>
                <a:cubicBezTo>
                  <a:pt x="0" y="7"/>
                  <a:pt x="17" y="4"/>
                  <a:pt x="23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70" name="Freeform 51">
            <a:extLst>
              <a:ext uri="{FF2B5EF4-FFF2-40B4-BE49-F238E27FC236}">
                <a16:creationId xmlns="" xmlns:a16="http://schemas.microsoft.com/office/drawing/2014/main" id="{C48521E4-6E2E-47D3-95FA-B3C4A1729C7D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669053" y="6511281"/>
            <a:ext cx="115202" cy="90579"/>
          </a:xfrm>
          <a:custGeom>
            <a:avLst/>
            <a:gdLst>
              <a:gd name="T0" fmla="*/ 19 w 35"/>
              <a:gd name="T1" fmla="*/ 0 h 30"/>
              <a:gd name="T2" fmla="*/ 33 w 35"/>
              <a:gd name="T3" fmla="*/ 15 h 30"/>
              <a:gd name="T4" fmla="*/ 25 w 35"/>
              <a:gd name="T5" fmla="*/ 19 h 30"/>
              <a:gd name="T6" fmla="*/ 19 w 35"/>
              <a:gd name="T7" fmla="*/ 0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5" h="30">
                <a:moveTo>
                  <a:pt x="19" y="0"/>
                </a:moveTo>
                <a:cubicBezTo>
                  <a:pt x="26" y="0"/>
                  <a:pt x="35" y="8"/>
                  <a:pt x="33" y="15"/>
                </a:cubicBezTo>
                <a:cubicBezTo>
                  <a:pt x="30" y="12"/>
                  <a:pt x="27" y="17"/>
                  <a:pt x="25" y="19"/>
                </a:cubicBezTo>
                <a:cubicBezTo>
                  <a:pt x="7" y="30"/>
                  <a:pt x="0" y="5"/>
                  <a:pt x="19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2" name="Freeform 80">
            <a:extLst>
              <a:ext uri="{FF2B5EF4-FFF2-40B4-BE49-F238E27FC236}">
                <a16:creationId xmlns="" xmlns:a16="http://schemas.microsoft.com/office/drawing/2014/main" id="{9C5D529F-AE3A-4C3A-B074-AF9EE680AFF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899702" y="6449675"/>
            <a:ext cx="124951" cy="66098"/>
          </a:xfrm>
          <a:custGeom>
            <a:avLst/>
            <a:gdLst>
              <a:gd name="T0" fmla="*/ 21 w 38"/>
              <a:gd name="T1" fmla="*/ 0 h 22"/>
              <a:gd name="T2" fmla="*/ 21 w 38"/>
              <a:gd name="T3" fmla="*/ 22 h 22"/>
              <a:gd name="T4" fmla="*/ 21 w 38"/>
              <a:gd name="T5" fmla="*/ 0 h 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2">
                <a:moveTo>
                  <a:pt x="21" y="0"/>
                </a:moveTo>
                <a:cubicBezTo>
                  <a:pt x="37" y="2"/>
                  <a:pt x="38" y="20"/>
                  <a:pt x="21" y="22"/>
                </a:cubicBezTo>
                <a:cubicBezTo>
                  <a:pt x="9" y="16"/>
                  <a:pt x="0" y="6"/>
                  <a:pt x="2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4" name="Freeform 45">
            <a:extLst>
              <a:ext uri="{FF2B5EF4-FFF2-40B4-BE49-F238E27FC236}">
                <a16:creationId xmlns="" xmlns:a16="http://schemas.microsoft.com/office/drawing/2014/main" id="{2F1AE185-70CC-4D11-9A36-C3625448A331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139392" y="6322252"/>
            <a:ext cx="144445" cy="102819"/>
          </a:xfrm>
          <a:custGeom>
            <a:avLst/>
            <a:gdLst>
              <a:gd name="T0" fmla="*/ 31 w 44"/>
              <a:gd name="T1" fmla="*/ 0 h 34"/>
              <a:gd name="T2" fmla="*/ 42 w 44"/>
              <a:gd name="T3" fmla="*/ 19 h 34"/>
              <a:gd name="T4" fmla="*/ 31 w 44"/>
              <a:gd name="T5" fmla="*/ 0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4">
                <a:moveTo>
                  <a:pt x="31" y="0"/>
                </a:moveTo>
                <a:cubicBezTo>
                  <a:pt x="39" y="0"/>
                  <a:pt x="44" y="12"/>
                  <a:pt x="42" y="19"/>
                </a:cubicBezTo>
                <a:cubicBezTo>
                  <a:pt x="25" y="34"/>
                  <a:pt x="0" y="8"/>
                  <a:pt x="31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76" name="Freeform 36">
            <a:extLst>
              <a:ext uri="{FF2B5EF4-FFF2-40B4-BE49-F238E27FC236}">
                <a16:creationId xmlns="" xmlns:a16="http://schemas.microsoft.com/office/drawing/2014/main" id="{9A207E13-2E0B-4268-AA96-26B01FB5027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0140920" y="6541256"/>
            <a:ext cx="144445" cy="102819"/>
          </a:xfrm>
          <a:custGeom>
            <a:avLst/>
            <a:gdLst>
              <a:gd name="T0" fmla="*/ 31 w 44"/>
              <a:gd name="T1" fmla="*/ 1 h 34"/>
              <a:gd name="T2" fmla="*/ 25 w 44"/>
              <a:gd name="T3" fmla="*/ 22 h 34"/>
              <a:gd name="T4" fmla="*/ 31 w 44"/>
              <a:gd name="T5" fmla="*/ 1 h 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34">
                <a:moveTo>
                  <a:pt x="31" y="1"/>
                </a:moveTo>
                <a:cubicBezTo>
                  <a:pt x="44" y="3"/>
                  <a:pt x="38" y="34"/>
                  <a:pt x="25" y="22"/>
                </a:cubicBezTo>
                <a:cubicBezTo>
                  <a:pt x="0" y="28"/>
                  <a:pt x="14" y="0"/>
                  <a:pt x="31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78" name="Freeform 112">
            <a:extLst>
              <a:ext uri="{FF2B5EF4-FFF2-40B4-BE49-F238E27FC236}">
                <a16:creationId xmlns="" xmlns:a16="http://schemas.microsoft.com/office/drawing/2014/main" id="{6C5514CF-D0C9-42AF-93A0-6F4EA0DECED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9950076" y="6681689"/>
            <a:ext cx="117860" cy="81603"/>
          </a:xfrm>
          <a:custGeom>
            <a:avLst/>
            <a:gdLst>
              <a:gd name="T0" fmla="*/ 19 w 36"/>
              <a:gd name="T1" fmla="*/ 1 h 27"/>
              <a:gd name="T2" fmla="*/ 21 w 36"/>
              <a:gd name="T3" fmla="*/ 27 h 27"/>
              <a:gd name="T4" fmla="*/ 19 w 36"/>
              <a:gd name="T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27">
                <a:moveTo>
                  <a:pt x="19" y="1"/>
                </a:moveTo>
                <a:cubicBezTo>
                  <a:pt x="31" y="1"/>
                  <a:pt x="36" y="24"/>
                  <a:pt x="21" y="27"/>
                </a:cubicBezTo>
                <a:cubicBezTo>
                  <a:pt x="1" y="27"/>
                  <a:pt x="0" y="0"/>
                  <a:pt x="19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0" name="Freeform 108">
            <a:extLst>
              <a:ext uri="{FF2B5EF4-FFF2-40B4-BE49-F238E27FC236}">
                <a16:creationId xmlns="" xmlns:a16="http://schemas.microsoft.com/office/drawing/2014/main" id="{0F29BC51-960A-4E60-BCFA-EF2060A08DA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1177510" y="6567372"/>
            <a:ext cx="121406" cy="90579"/>
          </a:xfrm>
          <a:custGeom>
            <a:avLst/>
            <a:gdLst>
              <a:gd name="T0" fmla="*/ 26 w 37"/>
              <a:gd name="T1" fmla="*/ 1 h 30"/>
              <a:gd name="T2" fmla="*/ 35 w 37"/>
              <a:gd name="T3" fmla="*/ 21 h 30"/>
              <a:gd name="T4" fmla="*/ 26 w 37"/>
              <a:gd name="T5" fmla="*/ 1 h 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7" h="30">
                <a:moveTo>
                  <a:pt x="26" y="1"/>
                </a:moveTo>
                <a:cubicBezTo>
                  <a:pt x="35" y="0"/>
                  <a:pt x="37" y="13"/>
                  <a:pt x="35" y="21"/>
                </a:cubicBezTo>
                <a:cubicBezTo>
                  <a:pt x="14" y="30"/>
                  <a:pt x="0" y="8"/>
                  <a:pt x="26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2" name="Freeform 49">
            <a:extLst>
              <a:ext uri="{FF2B5EF4-FFF2-40B4-BE49-F238E27FC236}">
                <a16:creationId xmlns="" xmlns:a16="http://schemas.microsoft.com/office/drawing/2014/main" id="{884B65B7-89AF-4503-A9AC-5F29929692C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0194798" y="6752743"/>
            <a:ext cx="127608" cy="81603"/>
          </a:xfrm>
          <a:custGeom>
            <a:avLst/>
            <a:gdLst>
              <a:gd name="T0" fmla="*/ 21 w 39"/>
              <a:gd name="T1" fmla="*/ 2 h 27"/>
              <a:gd name="T2" fmla="*/ 26 w 39"/>
              <a:gd name="T3" fmla="*/ 24 h 27"/>
              <a:gd name="T4" fmla="*/ 21 w 39"/>
              <a:gd name="T5" fmla="*/ 2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" h="27">
                <a:moveTo>
                  <a:pt x="21" y="2"/>
                </a:moveTo>
                <a:cubicBezTo>
                  <a:pt x="36" y="0"/>
                  <a:pt x="39" y="17"/>
                  <a:pt x="26" y="24"/>
                </a:cubicBezTo>
                <a:cubicBezTo>
                  <a:pt x="8" y="27"/>
                  <a:pt x="0" y="9"/>
                  <a:pt x="21" y="2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84" name="Freeform 43">
            <a:extLst>
              <a:ext uri="{FF2B5EF4-FFF2-40B4-BE49-F238E27FC236}">
                <a16:creationId xmlns="" xmlns:a16="http://schemas.microsoft.com/office/drawing/2014/main" id="{343FBB08-7E5E-4842-823A-8365927A387F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650494" y="6758664"/>
            <a:ext cx="143559" cy="75075"/>
          </a:xfrm>
          <a:custGeom>
            <a:avLst/>
            <a:gdLst>
              <a:gd name="T0" fmla="*/ 28 w 44"/>
              <a:gd name="T1" fmla="*/ 0 h 25"/>
              <a:gd name="T2" fmla="*/ 25 w 44"/>
              <a:gd name="T3" fmla="*/ 25 h 25"/>
              <a:gd name="T4" fmla="*/ 28 w 44"/>
              <a:gd name="T5" fmla="*/ 0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" h="25">
                <a:moveTo>
                  <a:pt x="28" y="0"/>
                </a:moveTo>
                <a:cubicBezTo>
                  <a:pt x="44" y="2"/>
                  <a:pt x="38" y="22"/>
                  <a:pt x="25" y="25"/>
                </a:cubicBezTo>
                <a:cubicBezTo>
                  <a:pt x="0" y="25"/>
                  <a:pt x="9" y="5"/>
                  <a:pt x="28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6" name="Freeform 112">
            <a:extLst>
              <a:ext uri="{FF2B5EF4-FFF2-40B4-BE49-F238E27FC236}">
                <a16:creationId xmlns="" xmlns:a16="http://schemas.microsoft.com/office/drawing/2014/main" id="{6ED35F8F-2963-4AAF-8F71-B483D1B6DE2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0892832" y="6672829"/>
            <a:ext cx="117860" cy="81603"/>
          </a:xfrm>
          <a:custGeom>
            <a:avLst/>
            <a:gdLst>
              <a:gd name="T0" fmla="*/ 19 w 36"/>
              <a:gd name="T1" fmla="*/ 1 h 27"/>
              <a:gd name="T2" fmla="*/ 21 w 36"/>
              <a:gd name="T3" fmla="*/ 27 h 27"/>
              <a:gd name="T4" fmla="*/ 19 w 36"/>
              <a:gd name="T5" fmla="*/ 1 h 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6" h="27">
                <a:moveTo>
                  <a:pt x="19" y="1"/>
                </a:moveTo>
                <a:cubicBezTo>
                  <a:pt x="31" y="1"/>
                  <a:pt x="36" y="24"/>
                  <a:pt x="21" y="27"/>
                </a:cubicBezTo>
                <a:cubicBezTo>
                  <a:pt x="1" y="27"/>
                  <a:pt x="0" y="0"/>
                  <a:pt x="19" y="1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8" name="Freeform 79">
            <a:extLst>
              <a:ext uri="{FF2B5EF4-FFF2-40B4-BE49-F238E27FC236}">
                <a16:creationId xmlns="" xmlns:a16="http://schemas.microsoft.com/office/drawing/2014/main" id="{E38378EE-E9D8-4A34-BADD-F32DE5A8ED7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16200000">
            <a:off x="11176166" y="6753482"/>
            <a:ext cx="124063" cy="69362"/>
          </a:xfrm>
          <a:custGeom>
            <a:avLst/>
            <a:gdLst>
              <a:gd name="T0" fmla="*/ 20 w 38"/>
              <a:gd name="T1" fmla="*/ 0 h 23"/>
              <a:gd name="T2" fmla="*/ 20 w 38"/>
              <a:gd name="T3" fmla="*/ 22 h 23"/>
              <a:gd name="T4" fmla="*/ 20 w 38"/>
              <a:gd name="T5" fmla="*/ 0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8" h="23">
                <a:moveTo>
                  <a:pt x="20" y="0"/>
                </a:moveTo>
                <a:cubicBezTo>
                  <a:pt x="37" y="3"/>
                  <a:pt x="38" y="23"/>
                  <a:pt x="20" y="22"/>
                </a:cubicBezTo>
                <a:cubicBezTo>
                  <a:pt x="8" y="18"/>
                  <a:pt x="0" y="5"/>
                  <a:pt x="20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0" name="Freeform 8">
            <a:extLst>
              <a:ext uri="{FF2B5EF4-FFF2-40B4-BE49-F238E27FC236}">
                <a16:creationId xmlns="" xmlns:a16="http://schemas.microsoft.com/office/drawing/2014/main" id="{C45F416E-2564-4DB1-9631-AE61E3D1C02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435877" y="6678522"/>
            <a:ext cx="131153" cy="88130"/>
          </a:xfrm>
          <a:custGeom>
            <a:avLst/>
            <a:gdLst>
              <a:gd name="T0" fmla="*/ 26 w 40"/>
              <a:gd name="T1" fmla="*/ 0 h 29"/>
              <a:gd name="T2" fmla="*/ 39 w 40"/>
              <a:gd name="T3" fmla="*/ 20 h 29"/>
              <a:gd name="T4" fmla="*/ 26 w 40"/>
              <a:gd name="T5" fmla="*/ 0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0" h="29">
                <a:moveTo>
                  <a:pt x="26" y="0"/>
                </a:moveTo>
                <a:cubicBezTo>
                  <a:pt x="34" y="0"/>
                  <a:pt x="40" y="10"/>
                  <a:pt x="39" y="20"/>
                </a:cubicBezTo>
                <a:cubicBezTo>
                  <a:pt x="17" y="29"/>
                  <a:pt x="0" y="10"/>
                  <a:pt x="26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  <p:sp>
        <p:nvSpPr>
          <p:cNvPr id="192" name="Freeform 106">
            <a:extLst>
              <a:ext uri="{FF2B5EF4-FFF2-40B4-BE49-F238E27FC236}">
                <a16:creationId xmlns="" xmlns:a16="http://schemas.microsoft.com/office/drawing/2014/main" id="{10939842-A485-4585-94CF-830291B6CFE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 bwMode="auto">
          <a:xfrm rot="5400000">
            <a:off x="11665425" y="6658718"/>
            <a:ext cx="134697" cy="97107"/>
          </a:xfrm>
          <a:custGeom>
            <a:avLst/>
            <a:gdLst>
              <a:gd name="T0" fmla="*/ 25 w 41"/>
              <a:gd name="T1" fmla="*/ 0 h 32"/>
              <a:gd name="T2" fmla="*/ 4 w 41"/>
              <a:gd name="T3" fmla="*/ 18 h 32"/>
              <a:gd name="T4" fmla="*/ 25 w 41"/>
              <a:gd name="T5" fmla="*/ 0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" h="32">
                <a:moveTo>
                  <a:pt x="25" y="0"/>
                </a:moveTo>
                <a:cubicBezTo>
                  <a:pt x="41" y="13"/>
                  <a:pt x="15" y="32"/>
                  <a:pt x="4" y="18"/>
                </a:cubicBezTo>
                <a:cubicBezTo>
                  <a:pt x="0" y="5"/>
                  <a:pt x="15" y="0"/>
                  <a:pt x="25" y="0"/>
                </a:cubicBezTo>
                <a:close/>
              </a:path>
            </a:pathLst>
          </a:custGeom>
          <a:solidFill>
            <a:schemeClr val="bg2">
              <a:lumMod val="9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746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2EDF21-7B0C-4435-AF33-B038DAAB9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82" y="415000"/>
            <a:ext cx="11045372" cy="1325563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Should </a:t>
            </a:r>
            <a:r>
              <a:rPr lang="en-US" sz="3200" dirty="0"/>
              <a:t>“Special Ops” be recommended to </a:t>
            </a:r>
            <a:r>
              <a:rPr lang="en-US" sz="3200" dirty="0" smtClean="0"/>
              <a:t>“</a:t>
            </a:r>
            <a:r>
              <a:rPr lang="en-US" sz="3200" dirty="0" err="1" smtClean="0"/>
              <a:t>Amarpal</a:t>
            </a:r>
            <a:r>
              <a:rPr lang="en-US" sz="3200" dirty="0" smtClean="0"/>
              <a:t>”?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(and / or)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Should </a:t>
            </a:r>
            <a:r>
              <a:rPr lang="en-US" sz="3200" dirty="0" smtClean="0"/>
              <a:t>“</a:t>
            </a:r>
            <a:r>
              <a:rPr lang="en-US" sz="3200" dirty="0" err="1" smtClean="0"/>
              <a:t>Patal</a:t>
            </a:r>
            <a:r>
              <a:rPr lang="en-US" sz="3200" dirty="0" smtClean="0"/>
              <a:t> </a:t>
            </a:r>
            <a:r>
              <a:rPr lang="en-US" sz="3200" dirty="0" err="1" smtClean="0"/>
              <a:t>Lok</a:t>
            </a:r>
            <a:r>
              <a:rPr lang="en-US" sz="3200" dirty="0" smtClean="0"/>
              <a:t>” </a:t>
            </a:r>
            <a:r>
              <a:rPr lang="en-US" sz="3200" dirty="0"/>
              <a:t>be recommended to “</a:t>
            </a:r>
            <a:r>
              <a:rPr lang="en-US" sz="3200" dirty="0" err="1"/>
              <a:t>Amarpal</a:t>
            </a:r>
            <a:r>
              <a:rPr lang="en-US" sz="3200" dirty="0" smtClean="0"/>
              <a:t>”?</a:t>
            </a:r>
            <a:endParaRPr lang="en-IN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60" y="2111913"/>
            <a:ext cx="1026941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57219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="" xmlns:a16="http://schemas.microsoft.com/office/drawing/2014/main" id="{E982EAD6-D46B-4720-85AC-54199C7E3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Collaborative Filtering Approach</a:t>
            </a:r>
            <a:endParaRPr lang="en-IN" dirty="0"/>
          </a:p>
        </p:txBody>
      </p:sp>
      <p:sp>
        <p:nvSpPr>
          <p:cNvPr id="9" name="Content Placeholder 8">
            <a:extLst>
              <a:ext uri="{FF2B5EF4-FFF2-40B4-BE49-F238E27FC236}">
                <a16:creationId xmlns="" xmlns:a16="http://schemas.microsoft.com/office/drawing/2014/main" id="{EC043EB9-C87E-44F9-91B2-02A9E454BD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E71CD042-F190-4925-BDF5-7953FDA7BA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212" y="2092019"/>
            <a:ext cx="11953875" cy="3408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931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344AF7-B9BD-4F12-AB05-153717CD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information do we need to predict rating?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2A8342D-DA5D-459F-AD6F-D828D8AD6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2" y="1874520"/>
            <a:ext cx="10916530" cy="4351338"/>
          </a:xfrm>
        </p:spPr>
        <p:txBody>
          <a:bodyPr>
            <a:normAutofit lnSpcReduction="10000"/>
          </a:bodyPr>
          <a:lstStyle/>
          <a:p>
            <a:r>
              <a:rPr lang="en-US" sz="2400" dirty="0"/>
              <a:t>What is </a:t>
            </a:r>
            <a:r>
              <a:rPr lang="en-US" sz="2400" u="sng" dirty="0"/>
              <a:t>subject individual’s </a:t>
            </a:r>
            <a:r>
              <a:rPr lang="en-US" sz="2400" dirty="0"/>
              <a:t>average rating to the objects or services he / she has consumed?</a:t>
            </a:r>
          </a:p>
          <a:p>
            <a:endParaRPr lang="en-US" sz="2400" dirty="0"/>
          </a:p>
          <a:p>
            <a:r>
              <a:rPr lang="en-US" sz="2400" dirty="0"/>
              <a:t>How similar are the other users to subject user (in terms of their consumption preferences)?</a:t>
            </a:r>
          </a:p>
          <a:p>
            <a:endParaRPr lang="en-US" sz="2400" dirty="0"/>
          </a:p>
          <a:p>
            <a:r>
              <a:rPr lang="en-US" sz="2400" dirty="0"/>
              <a:t> Ratings are available for the specific object or service by some other users?</a:t>
            </a:r>
          </a:p>
          <a:p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399697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D344AF7-B9BD-4F12-AB05-153717CD38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information do we need to predict rating?</a:t>
            </a:r>
            <a:endParaRPr lang="en-IN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32A8342D-DA5D-459F-AD6F-D828D8AD64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1692" y="1874520"/>
            <a:ext cx="1091653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What is </a:t>
            </a:r>
            <a:r>
              <a:rPr lang="en-US" sz="2400" u="sng" dirty="0"/>
              <a:t>subject individual’s </a:t>
            </a:r>
            <a:r>
              <a:rPr lang="en-US" sz="2400" dirty="0"/>
              <a:t>average rating to the objects or services he / she has consumed?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000" b="0" dirty="0"/>
              <a:t>Subject mean across objects / services</a:t>
            </a:r>
          </a:p>
          <a:p>
            <a:r>
              <a:rPr lang="en-US" sz="2400" dirty="0"/>
              <a:t>Ratings are available for the specific object or service by some other users?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000" b="0" dirty="0"/>
              <a:t>Collect data, if not already collected</a:t>
            </a:r>
          </a:p>
          <a:p>
            <a:r>
              <a:rPr lang="en-US" sz="2400" dirty="0"/>
              <a:t>How similar are the other users to subject user (in terms of their consumption preferences)?</a:t>
            </a:r>
          </a:p>
          <a:p>
            <a:pPr lvl="2">
              <a:buFont typeface="Wingdings" panose="05000000000000000000" pitchFamily="2" charset="2"/>
              <a:buChar char="Ø"/>
            </a:pPr>
            <a:r>
              <a:rPr lang="en-US" sz="2000" b="0" dirty="0"/>
              <a:t>Correlation Matrix</a:t>
            </a:r>
          </a:p>
        </p:txBody>
      </p:sp>
    </p:spTree>
    <p:extLst>
      <p:ext uri="{BB962C8B-B14F-4D97-AF65-F5344CB8AC3E}">
        <p14:creationId xmlns:p14="http://schemas.microsoft.com/office/powerpoint/2010/main" val="2655580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2EDF21-7B0C-4435-AF33-B038DAAB9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2182" y="415000"/>
            <a:ext cx="11045372" cy="1325563"/>
          </a:xfrm>
        </p:spPr>
        <p:txBody>
          <a:bodyPr>
            <a:noAutofit/>
          </a:bodyPr>
          <a:lstStyle/>
          <a:p>
            <a:pPr algn="ctr"/>
            <a:r>
              <a:rPr lang="en-US" sz="3200" dirty="0" smtClean="0"/>
              <a:t>Should </a:t>
            </a:r>
            <a:r>
              <a:rPr lang="en-US" sz="3200" dirty="0"/>
              <a:t>“Special Ops” be recommended to </a:t>
            </a:r>
            <a:r>
              <a:rPr lang="en-US" sz="3200" dirty="0" smtClean="0"/>
              <a:t>“</a:t>
            </a:r>
            <a:r>
              <a:rPr lang="en-US" sz="3200" dirty="0" err="1" smtClean="0"/>
              <a:t>Amarpal</a:t>
            </a:r>
            <a:r>
              <a:rPr lang="en-US" sz="3200" dirty="0" smtClean="0"/>
              <a:t>”?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(and / or)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/>
              <a:t>Should </a:t>
            </a:r>
            <a:r>
              <a:rPr lang="en-US" sz="3200" dirty="0" smtClean="0"/>
              <a:t>“</a:t>
            </a:r>
            <a:r>
              <a:rPr lang="en-US" sz="3200" dirty="0" err="1" smtClean="0"/>
              <a:t>Patal</a:t>
            </a:r>
            <a:r>
              <a:rPr lang="en-US" sz="3200" dirty="0" smtClean="0"/>
              <a:t> </a:t>
            </a:r>
            <a:r>
              <a:rPr lang="en-US" sz="3200" dirty="0" err="1" smtClean="0"/>
              <a:t>Lok</a:t>
            </a:r>
            <a:r>
              <a:rPr lang="en-US" sz="3200" dirty="0" smtClean="0"/>
              <a:t>” </a:t>
            </a:r>
            <a:r>
              <a:rPr lang="en-US" sz="3200" dirty="0"/>
              <a:t>be recommended to “</a:t>
            </a:r>
            <a:r>
              <a:rPr lang="en-US" sz="3200" dirty="0" err="1"/>
              <a:t>Amarpal</a:t>
            </a:r>
            <a:r>
              <a:rPr lang="en-US" sz="3200" dirty="0" smtClean="0"/>
              <a:t>”?</a:t>
            </a:r>
            <a:endParaRPr lang="en-IN" sz="32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160" y="2111913"/>
            <a:ext cx="10269416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147540"/>
      </p:ext>
    </p:extLst>
  </p:cSld>
  <p:clrMapOvr>
    <a:masterClrMapping/>
  </p:clrMapOvr>
</p:sld>
</file>

<file path=ppt/theme/theme1.xml><?xml version="1.0" encoding="utf-8"?>
<a:theme xmlns:a="http://schemas.openxmlformats.org/drawingml/2006/main" name="BohemianVTI">
  <a:themeElements>
    <a:clrScheme name="Boho">
      <a:dk1>
        <a:sysClr val="windowText" lastClr="000000"/>
      </a:dk1>
      <a:lt1>
        <a:sysClr val="window" lastClr="FFFFFF"/>
      </a:lt1>
      <a:dk2>
        <a:srgbClr val="323232"/>
      </a:dk2>
      <a:lt2>
        <a:srgbClr val="F4F1EF"/>
      </a:lt2>
      <a:accent1>
        <a:srgbClr val="8F4F58"/>
      </a:accent1>
      <a:accent2>
        <a:srgbClr val="D09182"/>
      </a:accent2>
      <a:accent3>
        <a:srgbClr val="C7A085"/>
      </a:accent3>
      <a:accent4>
        <a:srgbClr val="ADA085"/>
      </a:accent4>
      <a:accent5>
        <a:srgbClr val="5F787F"/>
      </a:accent5>
      <a:accent6>
        <a:srgbClr val="5A6768"/>
      </a:accent6>
      <a:hlink>
        <a:srgbClr val="A25872"/>
      </a:hlink>
      <a:folHlink>
        <a:srgbClr val="667A7E"/>
      </a:folHlink>
    </a:clrScheme>
    <a:fontScheme name="modern love avenir">
      <a:majorFont>
        <a:latin typeface="Modern Love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ohemianVTI" id="{B5E50611-F7C7-47BC-81A6-BE9493DF8677}" vid="{7A26D0DD-A1A5-444B-B0FB-E7DB9E2D047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269</Words>
  <Application>Microsoft Office PowerPoint</Application>
  <PresentationFormat>Widescreen</PresentationFormat>
  <Paragraphs>36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AngsanaUPC</vt:lpstr>
      <vt:lpstr>Arial</vt:lpstr>
      <vt:lpstr>Arial Nova</vt:lpstr>
      <vt:lpstr>Avenir Next LT Pro</vt:lpstr>
      <vt:lpstr>Modern Love</vt:lpstr>
      <vt:lpstr>Wingdings</vt:lpstr>
      <vt:lpstr>BohemianVTI</vt:lpstr>
      <vt:lpstr>Collaborative Filtering</vt:lpstr>
      <vt:lpstr>Our Life is full of Making Choices</vt:lpstr>
      <vt:lpstr>And a “Great” Marketer Want to decode</vt:lpstr>
      <vt:lpstr>PowerPoint Presentation</vt:lpstr>
      <vt:lpstr>Should “Special Ops” be recommended to “Amarpal”? (and / or) Should “Patal Lok” be recommended to “Amarpal”?</vt:lpstr>
      <vt:lpstr>Collaborative Filtering Approach</vt:lpstr>
      <vt:lpstr>What information do we need to predict rating?</vt:lpstr>
      <vt:lpstr>What information do we need to predict rating?</vt:lpstr>
      <vt:lpstr>Should “Special Ops” be recommended to “Amarpal”? (and / or) Should “Patal Lok” be recommended to “Amarpal”?</vt:lpstr>
      <vt:lpstr>Let’s Predict……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Collaborative Filtering</dc:title>
  <dc:creator>Dr. Ankit Kesharwani</dc:creator>
  <cp:lastModifiedBy>Microsoft account</cp:lastModifiedBy>
  <cp:revision>13</cp:revision>
  <dcterms:created xsi:type="dcterms:W3CDTF">2021-01-02T06:37:13Z</dcterms:created>
  <dcterms:modified xsi:type="dcterms:W3CDTF">2022-02-13T06:03:35Z</dcterms:modified>
</cp:coreProperties>
</file>