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6" r:id="rId20"/>
    <p:sldId id="27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1-16T12:42:26.5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3284 2900 841 0,'0'0'107'0,"-149"56"-70"0,82 27 50 15,-5 44 22 1,17 20 17-16,27-1 6 0,23-17 1 15,7-27-13-15,14-25-27 16,8-19-12-16,1-20-33 16,10-6-28-16,21-1-5 15,31-4 1-15,22-13-7 16,-5-14-9-16,-26-3-46 16,-10-38-159-16,-35 3-126 15,-6-5-276-15</inkml:trace>
  <inkml:trace contextRef="#ctx0" brushRef="#br0" timeOffset="133.28">3192 3757 1185 0,'0'0'219'0,"0"0"-164"16,0 0-7-16,0 0-35 16,0 0-13-16,0 0-2 15,158-116-56-15,-72 56-329 0</inkml:trace>
  <inkml:trace contextRef="#ctx0" brushRef="#br0" timeOffset="267.17">4076 3255 954 0,'0'0'140'0,"0"0"-140"16,91-101-50-16,-55 65-272 15</inkml:trace>
  <inkml:trace contextRef="#ctx0" brushRef="#br0" timeOffset="948.94">4740 2273 945 0,'0'0'176'0,"0"0"-73"16,-108-4 75-16,61 23-35 15,-2 29-46-15,1 39-18 16,12 37 0-16,15 16-16 16,21-8-27-16,22-23-14 15,14-37-11-15,2-22-1 0,-1-16-1 16,3-8-8-16,14-4 18 15,11-2-17-15,7-9 8 16,7-11-10-16,-4-9 11 16,-5-20-10-16,-3-7 7 15,-15-8-2-15,-13-4 6 16,-18-1 5-16,-15-2 1 16,-6 7 2-16,-3 7-3 15,-14 15 14-15,-5 16 26 16,-2 6-14-16,-1 17-43 15,2 14-5-15,7 4-20 16,10 3 6-16,6-5 1 16,19-7-1-16,14-7-1 15,9-9 2-15,4-10 17 16,-1-2 1-16,-3-16 11 0,-12-8 6 16,-11-3-1-1,-10-4 9-15,-9 1 0 0,-6 0 3 16,-24 3-15-16,-9 5 1 15,-10 11-14-15,-2 9-12 16,4 4-19-16,12 0-81 16,26 0-141-16,9 0-230 15,6-3-234-15</inkml:trace>
  <inkml:trace contextRef="#ctx0" brushRef="#br0" timeOffset="1416.61">5518 2438 990 0,'0'0'266'0,"0"0"-215"16,0 0-18-16,0 0 45 15,8 94 37-15,1-50-36 16,1-3-27-16,-1-3-23 16,0-8-10-16,-3-6-10 15,0-7 1-15,-3-5-1 16,0-7-8-16,-3-2 14 15,0-3 8-15,0 0 31 16,0-2 71-16,0-13 46 16,-3-10-41-16,-9-12-82 15,-1-9-32-15,2-4 5 0,4-1-11 16,4 6 0 0,3 8 1-16,0 12 1 0,0 9-12 15,9 11 0-15,1 5-30 16,8 0 5-16,6 0 23 15,3 7 2-15,6-4 0 16,-2-3 1-16,5 0 22 16,4-20 6-16,2-9-1 15,1-2-10-15,-6 2-7 16,-7 7-11-16,-6 11-8 16,-6 11-13-16,4 0-14 15,4 20 28-15,2 5 7 16,5 2 0-16,0-3-42 0,-2-8-141 15,5-13-97 1,14-23-67-16,-9-16-37 0,-7-5-260 16</inkml:trace>
  <inkml:trace contextRef="#ctx0" brushRef="#br0" timeOffset="3080.35">6349 1985 864 0,'0'0'269'0,"0"0"-187"16,0 0-21-16,0 78 35 15,0-39 10-15,5-1-9 16,2-6-33-16,4-5-8 16,-5-8-18-16,0-7-14 15,-3-4-6-15,-2-5-6 16,-1-3 26-16,0 0 77 16,0 0 41-16,-1-16 3 15,-11-8-81-15,-2-8-57 0,-2-6-12 16,7-1-3-16,4 3-6 15,5 6 0-15,2 6-7 16,13 6-3-16,7 5-8 16,5 6 2-16,0 4 9 15,-3 3 1-15,0 0-9 16,-7 0 14-16,-6 0-6 16,4 0 7-16,-5 0 9 15,4 0 6-15,4-5 4 16,1-12-1-16,-1-2-5 15,0 0-13-15,-6 6 1 0,-5 5-1 16,-1 3-10-16,0 5-9 16,5 0-15-1,8 0 1-15,11 0 33 0,9 0 8 16,7 0 4-16,0-3-3 16,0-2-8-16,-4 2 1 15,-6 3-2-15,-6 0 0 16,-8 0-12-16,-1 0 11 15,-8 0 0-15,-2 0 1 16,-2 0 7-16,-6 0 1 16,-2 0 8-16,-1 0 0 15,0 0 1-15,0 0 8 16,0 0 3-16,0 0 8 16,0 0 1-16,0 0-9 0,0 0 0 15,2 0 3-15,-2 0 8 16,0 0 3-16,0 0-6 15,0 0 4-15,0-3-13 16,0-1-11-16,0-1-1 16,0-2-3-16,0 2-5 15,-2-2-6-15,1 1-1 16,1 0-2-16,0-4 2 16,-2 1-1-16,2-1 1 15,0 4 0-15,-1 0 1 16,1 3 9-16,0-2-9 15,0 1-1-15,0-1 8 0,0-2-8 16,-2 0 9 0,2-3-3-16,-3 1 4 0,-1-2 11 15,1-3-3-15,0 4 7 16,-3-3-1-16,0 0-12 16,0 0-1-16,-3-1-4 15,0 2-1-15,0-1 0 16,3 3-6-16,-1 4-5 15,2 1 5-15,4 3 0 16,-1 2-2-16,2 0-11 16,0 0-11-16,-1 0-5 15,1 4 6-15,0 8 0 16,-2 8 8-16,2 6 8 16,0 3 7-16,0 2 1 15,9-1-1-15,6-7 1 0,9 0-2 16,3-6 1-16,4-5 0 15,5-6 0-15,0-6 6 16,-2 0 3-16,-1-1 2 16,-6-12 1-16,-5-4 1 15,-7-6-5-15,-2-4 15 16,-8-3-12-16,-5-6-11 16,0 1 6-16,-3 3-6 15,-9 8 0-15,3 5-6 16,1 8-1-16,1 4 1 15,6 5 0-15,1-1 4 16,0-1-18-16,0-1-18 0,10-7-29 16,10-5 10-1,8-3 8-15,3 1 24 0,-1 7 7 16,-3 5-12 0,-6 7 0-16,-5 0 4 0,-1 12 5 15,0 1 19-15,3 0-5 16,1-4 7-16,5-3 16 15,6-6-1-15,10 0-13 16,2-15 13-16,7-10 2 16,-4-3-9-16,-2-3-8 15,-12 2 0-15,-11 0 0 16,-2 1 6-16,-11 2 3 16,-2 2 6-16,-5 5-2 0,0 7 2 15,0 3 5 1,0 4-5-16,0 4-2 0,-5 1-7 15,-5 0-6 1,-8 1-10-16,0 13-11 0,-6 5 2 16,-1 8-8-16,1 6 9 15,6 6 11-15,6 3-2 16,9-2 3-16,3-2 0 16,11-5 4-16,14-4-5 15,13-7 7-15,9-8 6 16,22-12-5-16,22-8 15 15,-3-19-10-15,-8-5-5 16,-11-8 8-16,-20 2-2 16,4-13 11-16,-2-8-12 15,-9-2-6-15,-12 2 1 0,-17 8 19 16,-8 10-1 0,-5 11 11-16,0 13-5 0,-2 8-8 15,1 7-17-15,1 0-55 16,0 7-10-16,3 10 25 15,18-1 2-15,13 0 12 16,15-5-60-16,9-11-87 16,8-2-70-16,29-45-39 15,-15 4-59-15,-14-5-170 0</inkml:trace>
  <inkml:trace contextRef="#ctx0" brushRef="#br0" timeOffset="5894.63">1648 4480 651 0,'0'0'166'0,"0"0"-45"16,0 0 25-16,0 0 51 15,0 0-11-15,-81 12-13 16,81-12-46-16,0 0-43 15,9-5-47-15,30-21-16 16,28-23 17-16,3-3 6 0,2 3-22 16,-8 4-12-16,-18 11-1 15,-1-2-9-15,-2 0-9 16,-12 10-15-16,-14 4-16 16,-14 5 18-16,-3 3 22 15,-17 0 1-15,-17 1-1 16,-6-2-9-16,-5 4 7 15,-1 1 1-15,4 2 1 16,9 2 5-16,8 1 17 16,6 1 21-16,8 0 21 15,2 0 15-15,6-2 1 16,0 4 0-16,-1 1 6 0,1-1-6 16,3 2-30-16,0 0-15 15,0 0-7-15,0 0-10 16,0 0-18-16,0 0-3 15,0 0-20-15,0 0-6 16,13 5 3-16,12 7 16 16,10 1 10-16,11 1 0 15,12-2 0-15,8-2 1 16,4-1-1-16,-3-3-1 16,-3-1-14-16,-13-2-7 15,-17 0 0-15,-14 0-1 16,-10 2 13-16,-10 3-3 15,0 4 13-15,-12 10 41 0,-16 14 33 16,-6 12 20 0,-7 8-22-16,2 4-14 0,4-4-19 15,9-6-22-15,10-8-11 16,7-7-6-16,9-8-23 16,0-7-74-16,0-5-119 15,9-5-54-15,13-10-50 16,-5 0-177-16,1-6-41 0</inkml:trace>
  <inkml:trace contextRef="#ctx0" brushRef="#br0" timeOffset="18481.5">6427 3035 629 0,'0'0'182'0,"0"0"-94"15,0 0-14-15,0 0 24 16,0 0 8-16,0 0-12 15,-9-12-43-15,9 12-1 16,0 0 1-16,0 0 16 16,0 0 4-16,0 0 2 15,0 0-9-15,0 0 5 16,0 0-14-16,0 0-14 0,0 0-13 16,0 0-10-1,0 0-8-15,0 2-10 0,0 13-23 16,13 22 20-16,14 31 3 15,9 29 24-15,7 11-1 16,-6-16-8-16,-8-24-8 16,-13-23-6-16,-1-5 0 15,2 3 11-15,-1 3-12 16,-1-3 7-16,-6-11-6 16,-2-12 8-16,-5-8 2 15,-2-9 27-15,0-3 56 16,0 0 41-16,-12-13 1 15,-6-13-68-15,-12-13-57 16,-4-22-11-16,-9-28-13 0,4-31-25 16,7-14-5-16,16-2 1 15,15 16 11-15,1 26 19 16,13 20 11-16,2 22-12 16,1 14 13-16,1 11-1 15,2 0 1-15,2 7-13 16,0 8-11-16,-2 12-18 15,-1 12 3-15,-4 27 39 16,-10 11 20-16,-4 11 23 16,-9 6-13-16,-18-3-2 15,-4-5-28-15,1-6-24 16,8-11-113-16,13-10-136 16,7-13-236-16,2-12-181 0</inkml:trace>
  <inkml:trace contextRef="#ctx0" brushRef="#br0" timeOffset="19431.18">6938 3118 707 0,'0'0'272'15,"0"0"-97"-15,0 0 0 0,0 0-1 16,0 0-47-16,-88-8-75 15,57 33-29-15,1 11-15 16,3 3-8-16,10-1 0 16,9-4-9-16,8-9 0 15,21-9-14-15,15-14-8 16,9-2-34-16,4-15 20 16,-6-15 36-16,-6-4 9 15,-11 0 23-15,-10 2 11 16,-8 6 5-16,-7 7 22 15,-1 8 2-15,0 7 20 16,0 4-1-16,0 0-45 16,0 0-37-16,0 0-15 0,0 0-10 15,3-2-19-15,13-6-7 16,5-6-28-16,10-8 75 16,-1-4 4-16,-4-4 22 15,-4 4 13-15,-9 6 3 16,-7 7 13-16,-6 9 2 15,0 2-30-15,0 2-15 16,0 2-8-16,0 8-14 16,5 6 13-16,4-2-12 15,6-3-9-15,3-5 9 16,10-6 13-16,5-9 24 16,4-17 2-16,-1-9 1 15,-3-7 5-15,-8-3-16 0,-4 5 19 16,-8 7 0-16,-8 14 36 15,-2 8-18-15,0 11-53 16,0 24-22-16,9 42-58 16,0 40 80-16,0 23 33 15,-5 4-13-15,-7-15-9 16,0-34-11-16,-3-23 0 16,-6-17 1-16,-1-15-1 15,-5 2 9-15,-2-4 7 16,-3-5 6-16,-4-13 14 15,3-9-4-15,-6-7-32 16,3-59-115-16,5 2-246 16,13-4-386-16</inkml:trace>
  <inkml:trace contextRef="#ctx0" brushRef="#br0" timeOffset="19964.82">7722 2830 1160 0,'0'0'235'0,"0"0"-162"15,0 0-36-15,0 0 14 16,0 0 8-16,99-64-32 16,-55 33-8-16,-4 1-7 0,-6 5-3 15,-13 8 1 1,-9 11-10-16,-6 3-8 0,0 3-19 15,6 0 11-15,6 0 16 16,7 0 0-16,5-1 16 16,3-15 3-16,0-7 0 15,-2-10-3-15,-4-3 3 16,-8 3 3-16,-4 5 1 16,-9 11 46-16,-1 8 16 15,-4 4-44-15,-1 5-36 16,2 0-5-16,-2 0-24 15,4-1 8-15,2-8 16 16,3-8 1-16,6-9 29 16,-2-11 4-16,-2-12 28 15,-1-6 10-15,-10-3-13 0,0 2-45 16,-6 6-14-16,-4 14 0 16,1 11 0-16,1 16-13 15,1 9-28-15,3 0-32 16,-4 6-60-16,0 9-15 15,4 1-34-15,4-2-74 16,1-5 33-16,18-5 105 16,4-4 87-16,3 0 30 15,3-13-35-15,-5-1-170 16,-7 0-431-16</inkml:trace>
  <inkml:trace contextRef="#ctx0" brushRef="#br0" timeOffset="21229.56">8946 1933 1215 0,'0'0'274'16,"0"0"-112"-16,-98 26-73 15,56 3-35-15,11 6-32 0,8 2-22 16,16-2 0-16,7-4-1 16,14-9-10-16,16-13-8 15,9-9-2-15,5-11-40 16,2-20 58-16,-3-8 3 15,-7-6 2-15,-8 1 10 16,-10 4 7-16,-4 10 18 16,-7 14 11-16,-6 13 20 15,-1 21-68-15,-7 64-43 16,-24 65 43-16,-13 38 50 16,-12 16-30-16,-4-19-20 15,14-59 0-15,9-40-57 16,12-38 2-16,9-22 32 15,4-9 23-15,-1-9 15 0,8-5 49 16,5-38 87-16,13-50-101 16,37-46-37-16,19-20 2 15,11 3-15-15,1 24 0 16,-10 31-1-16,-14 23-7 16,-9 20 1-16,-13 14 7 15,-6 5 0-15,-5 0-1 16,3 2 1-16,-5 1 7 15,-10 10 7-15,-5 4 8 16,-5 7-2-16,-2 0-11 16,0 1 9-16,0-4-12 15,0-3-5-15,-7-2-1 16,1-5 1-16,-2 3-1 0,0 3-3 16,0 5 3-16,2 10 36 15,0 2-36-15,-2 10-37 16,-5 15-10-16,2 9 39 15,-1 3 7-15,4-3 0 16,5-10-8-16,3-9-3 16,0-10-4-16,4-3-2 15,11-2-1-15,3-3 3 16,6-11 16-16,-2-5 11 16,3-1-3-16,-8 0-7 15,-1 0 0-15,-8 4 0 16,-4 2 0-16,-1 5 2 15,-3 4-3-15,0 5-12 16,0 0-2-16,0 0-14 16,0 0-1-16,0 0 8 0,0 0 7 15,4 0 1-15,2 0-2 16,5 0 3-16,10-3 11 16,7-2 1-16,8-4 8 15,4-6 0-15,2-4 1 16,-3-11 5-16,-5-7 4 15,-3-12-1-15,-4-26 4 16,-6-38 7-16,-12-40-7 16,-9-9-3-16,-9 17 10 15,-13 43-21-15,4 50 4 16,7 26 8-16,5 18 25 16,2 7-25-16,-3 1-19 0,-2 26-53 15,-2 41 18 1,11 33 34-16,6 13 1 0,22-15-12 15,7-28-20-15,-5-32-74 16,-1-13 14-16,6-6 16 16,4-7 12-16,5-10 6 15,-2-4 29-15,0-23 29 16,-8-8 5-16,-3-1 16 16,-11 3-2-16,-2 11 24 15,-9 7 13-15,-5 9-37 16,2 4-19-16,3 0-22 15,13 0-1-15,8 0 23 16,9 3 11-16,3-3-2 0,7 0 6 16,-4-7-1-16,-2-9-14 15,-9 0-11-15,-8-1-66 16,-16 5-94-16,-16 10-43 16,-19 2-134-16,-5 0-318 15</inkml:trace>
  <inkml:trace contextRef="#ctx0" brushRef="#br0" timeOffset="21930.41">10497 892 818 0,'0'0'160'15,"0"0"-128"-15,0 0-32 16,0 0-2-16,0 0-12 16,0 0 14-16,0 0 7 15,90 48 22-15,-48-36-16 16,4-6 1-16,2-6 9 16,-1 0-15-16,-2-6 3 15,-5-6-4-15,-10 2 1 16,-10 1 6-16,-9 5 22 15,-6 1 22-15,-4 3-1 16,1 0-57-16,2 0-2 16,4 5-15-16,7 2 17 0,7 0 7 15,8-7 14-15,7 0 4 16,7-19 4-16,2-8-20 16,-1-5-2-16,-2-1-7 15,-9 5-1-15,-11 5 1 16,-10 11 14-16,-7 5-13 15,-5 6-1-15,-1 1-15 16,5 0-18-16,7 0 0 16,6 0 33-16,13 0 0 15,11-4 32-15,4-11-9 16,2-7-12-16,-11 0 10 16,-4 0-5-16,-12 5 46 15,-11 8 102-15,-7 2-2 0,-1 6-46 16,-2 1-74-16,0 0-42 15,0 0-32-15,3 0 7 16,5 1 12-16,4 18-13 16,9 27 26-16,3 44 0 15,-4 50 13-15,-4 37-11 16,-9 12 4-16,-7-5 7 16,0-23-13-16,-4-27-1 15,-15-38 1-15,2-38-10 16,7-31-112-16,5-18 26 15,2-9 55-15,3-2 15 16,0-32-22-16,0-46-94 16,0 4-71-16,0-7-100 0</inkml:trace>
  <inkml:trace contextRef="#ctx0" brushRef="#br0" timeOffset="22146.42">10171 998 1024 0,'0'0'291'15,"0"0"-74"-15,0 0-53 16,0 0-84-16,0 0-50 16,89-12 8-16,56-21 22 15,-5 0-50-15,-28 2-10 0,-43 9-135 16,-19 0-146-1,-8 4-100-15,-6-1-388 0</inkml:trace>
  <inkml:trace contextRef="#ctx0" brushRef="#br0" timeOffset="26989.51">7528 4028 560 0,'0'0'177'16,"0"0"-52"-16,0 0 15 16,-20-82-22-16,16 64 1 15,-1 3 151-15,4 4-160 16,-2 5-27-16,3 5-2 15,0 1 8-15,0 0-53 16,0 4-36-16,0 15-28 16,7 13 28-16,11 17 6 15,6 17 38-15,-3-1-9 16,1 4-19-16,-1-1-3 16,-7-13 8-16,3 1-4 0,-3-9-7 15,1-9-3-15,-5-9 2 16,-1-6-3-16,-3-7-5 15,-2-6 1-15,-2-6 4 16,-2-4 4-16,0 0 12 16,0 0 46-16,0-6 48 15,-6-10-15-15,-9-10-70 16,-7-8-20-16,2-2-11 16,-2-3 0-16,3 1 0 15,2 4 0-15,1 2 0 16,4 1 0-16,-1-1 1 15,2 2-1-15,-1-4 0 16,3 0 0-16,3-2 0 0,3-1 0 16,3-1-6-1,0-2 5-15,3-1-11 0,9 2-1 16,8 0 11-16,0 6 1 16,4 1 0-16,0 7 1 15,0 4-1-15,-2 9-6 16,-1 6-4-16,-3 6-8 15,0 6-9-15,-1 21 3 16,2 26 23-16,-4 0 2 16,0 7 8-16,0-4-2 15,4-17-6-15,11 2 0 16,7-5 1-16,8-5 2 16,0 0-2-16,-2-3 1 15,-12 2-1-15,-13-1 0 16,-16 6-1-16,-5 4 13 0,-32 7 17 15,-15 4 8-15,-13 2-14 16,-4-7 1-16,7-10-13 16,8-14-12-16,13-15-23 15,11-6-72-15,16-17-102 16,12-15-137-16,1-11-33 16,47-21 49-16,0 11-10 15,-1 5-64-15</inkml:trace>
  <inkml:trace contextRef="#ctx0" brushRef="#br0" timeOffset="27273.77">8075 3642 742 0,'0'0'208'16,"0"0"52"-16,0 0-24 15,-19-89 15-15,19 78-19 16,0 8-68-16,0 3-115 16,1 11-49-16,17 28-31 15,13 32 31-15,8 23 20 16,4 7 1-16,-7-17-11 16,-9-25-1-16,-10-25-1 15,0-7-8-15,1 2-34 0,5 0-145 16,11-5-98-1,-6-9-205-15,-4-14 93 0</inkml:trace>
  <inkml:trace contextRef="#ctx0" brushRef="#br0" timeOffset="27472.93">8463 3484 690 0,'0'0'260'0,"0"0"43"15,0 0-16-15,0 0-39 16,-33-74-96-16,33 74-126 15,6 10-26-15,19 16-21 16,13 12 21-16,12 9 13 16,8 9-4-16,1 5-9 15,1-2-29-15,-8 0-132 16,-11-8-58-16,-24 7-49 0,-11-16-62 16,-6-13-193-16</inkml:trace>
  <inkml:trace contextRef="#ctx0" brushRef="#br0" timeOffset="27689.55">8229 3785 588 0,'0'0'213'0,"0"0"-59"15,0 0 78-15,-94-65-42 16,88 55-18-16,6 4-60 16,12 1-79-16,35-3-24 15,34-1-9-15,28 8 29 16,-2 1-6-16,-22 0-23 15,-28 9 0-15,-21 2-38 0,2 4-77 16,1-1-102-16,8 2-82 16,-13-6-26-16,-10-6-378 0</inkml:trace>
  <inkml:trace contextRef="#ctx0" brushRef="#br0" timeOffset="28555.16">9095 3096 910 0,'0'0'201'16,"0"0"45"-16,0 0 28 15,0 0-82-15,0 0-148 16,0 0-44-16,28 82 0 16,19 15 18-16,8 12 23 0,-7-12-21 15,-13-30-4-15,-15-30-4 16,-5-7-12-16,-3 0 0 15,-3-1 8-15,4-2-7 16,-7-10 0-16,-3-8 11 16,-1-4-1-16,-2-5 21 15,0-5 49-15,-6-20 79 16,-17-22-107-16,-14-31-25 16,-15-31 12-16,-2-9-7 15,5-1-16-15,13 29-15 0,15 29-2 16,12 19 0-1,9 10 0-15,0-1-9 0,0-2 0 16,18-1-6-16,8 11 0 16,8 11-11-16,7 14-5 15,-2 8 1-15,-4 26 5 16,-13 11 9-16,-19 9 16 16,-3 5 6-16,-33 1 16 15,-11-3-3-15,-1-7-19 16,3-12-46-16,12-12-65 15,9-10-56-15,8-12-50 16,13-11-57-16,0-14-216 16,4-6-229-16</inkml:trace>
  <inkml:trace contextRef="#ctx0" brushRef="#br0" timeOffset="28839.49">9519 2755 492 0,'0'0'224'0,"0"0"0"16,0 0 17-16,79-61-84 15,-58 68-117-15,4 44 7 16,9 43 67-16,4 28 61 16,-4-6-81-16,-4-27-48 15,-6-40-27-15,4-30-18 16,11-6 18-16,16-8-10 16,9-5 13-16,5-8-2 15,-5-17-1-15,-7-6-4 16,-14-2-5-16,-12 3 2 15,-13 7 1-15,-8 7-5 0,-7 7 9 16,-3 6 3 0,0 3-20-16,-19 3-29 0,-11 9-63 15,-18 9-126-15,4-4-316 16,5-7-336-16</inkml:trace>
  <inkml:trace contextRef="#ctx0" brushRef="#br0" timeOffset="36863.47">596 8458 662 0,'0'0'211'0,"0"0"-108"16,0 0 11-16,0 0 74 15,0 0-11-15,0 0-53 16,-68 12-37-16,68-9 14 16,0-1-40-16,0 1-38 15,10-3-22-15,13 0 18 16,12 0 3-16,7-17-6 15,15-14 2-15,1-11-5 16,3-10-12-16,-3-5 0 16,-3-1 6-16,-11 2 0 15,-10 11-1-15,-9 7-6 0,-11 9 6 16,-10 7 7 0,-4 3-2-16,0 3-4 0,-16 3-4 15,-5 4 7-15,0 0-9 16,-3 2-1-16,-3 5-1 15,2 0 0-15,1 2-6 16,3 0 5-16,3 0-9 16,-1 0 9-16,4 0-4 15,3 3 6-15,0-2-1 16,3-1 1-16,0 0 1 16,2 0 1-16,1 0-1 15,4 0 8-15,1 0-8 16,1 0-1-16,0 0-1 0,0 0-7 15,0 0 2-15,0 0-4 16,0 0 4-16,0 0-1 16,0 0-5-16,0 0-4 15,3 0-4-15,13 2 3 16,4 0 16-16,5 1 1 16,11-1 1-16,7 0-1 15,2-2 0-15,7 0 2 16,0-4-2-16,-4-3-7 15,1 2-3-15,-10-1-17 16,-6 2 7-16,-8 4 4 16,-7 0 1-16,-6 0 8 0,-3 4 5 15,1 9 2-15,-5 6 2 16,-2 10-1-16,-2 8 6 16,1 6 2-16,-2 8-7 15,0 4 5-15,0 1-6 16,0 0 0-16,1-4 0 15,4-3 0-15,1-8-1 16,1-8 0-16,-1-10 0 16,-3-6-1-16,0-7 0 15,2-5 0-15,-4-4-12 16,1-1-31-16,-1 0-74 16,6-19-95-16,-1-2-65 15,-1-3-115-15</inkml:trace>
  <inkml:trace contextRef="#ctx0" brushRef="#br0" timeOffset="57376.98">2134 7031 136 0,'0'0'154'16,"0"0"-103"-16,0 0-25 16,0 0 21-16,0-10-2 15,0 9-10-15,0 1-15 16,0 0 6-16,0-2 11 15,0 2 1-15,0 0 2 16,0 0 1-16,0 0-8 16,0 0-17-16,0 0 0 15,0 0 8-15,0 0-12 16,0 0 6-16,0 0-5 16,0 0 8-16,0 0-3 0,0 0-2 15,0 0 0-15,0 0 3 16,0 0-2-16,0 0-1 15,0 0-6-15,0-1-1 16,0-1 0-16,0 2-9 16,0-1 0-16,0 0 9 15,-1-1 10-15,-1 2 1 16,1-2-10-16,-1 2-4 16,1-1 4-16,1 1-9 15,-2 0 6-15,1-2 3 16,-1 2 9-16,-1-2-18 15,0 2 0-15,3-1 0 16,-3 1 11-16,3 0-5 0,0 0 2 16,0 0 5-1,-4 0-8-15,1 0 3 0,0-1-8 16,-2 1 1-16,-1-2-1 16,-1 2 0-16,-2 0-1 15,0 0 13-15,-2 0-4 16,1 0 21-16,1 0-12 15,0 0-16-15,-1 0 10 16,4 0 7-16,0 0-13 16,1 0 7-16,2 0-6 15,0 0-1-15,0 0-6 16,2 4-10-16,-3 6-6 16,-1 7 15-16,2 9-1 15,0 5 1-15,3 1-6 16,0 1 0-16,0-3-2 0,3 0 8 15,7-2 0-15,1-2 0 16,-1-4-5-16,2-5 6 16,0-2-9-16,0-8 9 15,0 0 2-15,0-4-1 16,4-2-1-16,-2-1 7 16,-1 0 1-16,5-4 0 15,0-10 5-15,0-5-5 16,7-1 2-16,-1-5-9 15,3 1 0-15,-2 4-1 16,-2 5 0-16,1 5-1 16,-2 5-11-16,-3 5 2 0,-2 2-9 15,-4 16 18-15,-4 11-5 16,-6 10 6-16,-3 11 14 16,-12 6-1-16,-15 6 3 15,-7 0 9-15,-6-3-5 16,-2-8-1-16,3-8 1 15,2-9 1-15,7-11-14 16,2-9 3-16,2-7 9 16,1-7 9-16,6 0-4 15,-2-7-12-15,7-7-3 16,2-2-1-16,2-1-6 16,1 0-2-16,3 1 1 15,3 5-1-15,0 1 0 0,1 4 1 16,0 3-1-16,0 2 0 15,2 1 0-15,0 0-1 16,0 0 1-16,0 0 0 16,0 0 0-16,0 0 0 15,0 0 0-15,0 0 0 16,0 0 1-16,0 0-1 16,0 0 1-16,0 0 0 15,0 0 0-15,0 0 0 16,0 0 6-16,0-1-6 15,0-1 5-15,0-1-6 16,0 1 0-16,0 0 0 16,0 2 1-16,0 0 0 0,0 0 1 15,0 0-2 1,0 0 0-16,0 0-5 0,0 0-3 16,0 0-22-16,15 7 7 15,2 6 16-15,5 1 7 16,2 2 1-16,-1-2-1 15,-1-3 1-15,-2-1-1 16,-2-3 0-16,2-3 1 16,-1-4 0-16,6 0 9 15,-1-1-1-15,6-12 1 16,0-5 0-16,-3-4-1 16,3 0-1-16,-5-3-6 15,0 1-1-15,-4-1 6 16,-1-1-6-16,-1-1 6 15,-1-3-1-15,-2-2-4 0,2 0 4 16,-3 0-5-16,-2 4-1 16,-5 3 1-16,-2 6-1 15,0 5 1-15,-6 3 1 16,0 7 5-16,3 1-1 16,-3 3-5-16,0 0 0 15,0 0 7-15,0 0-8 16,0 0-7-16,0 0 5 15,0 0 1-15,0 0 0 16,0 0 1-16,0 0 0 16,0 0 1-16,0 0 0 15,0 0 0-15,0 0-1 0,0 0-14 16,0 0-26-16,-3 0-31 16,-3-2-80-16,0-9-106 15,0 2-39-15,1-1-114 16</inkml:trace>
  <inkml:trace contextRef="#ctx0" brushRef="#br0" timeOffset="58344.07">2086 7115 172 0,'0'0'173'16,"0"0"-29"-16,0 0-51 15,0 0-1-15,-64-70 16 16,46 53 2-16,-1 2-2 16,1 2-9-16,5 4 21 15,1 2-9-15,4 4 5 0,1 1-30 16,7 2-39-1,0 0-47-15,0 10-5 0,4 35-35 16,24 48 28 0,20 45 12-16,12 19 36 0,7 0-12 15,-4-18-3-15,-11-28-2 16,-3-7-4-16,-13-24-9 16,-11-19 4-16,-8-17-3 15,-4-9-5-15,1 2-1 16,-3-1 0-16,-2-2 2 15,-4-14 4-15,-2-9 1 16,-3-11 8-16,0 0 119 16,-19-21 100-16,-20-26-148 15,-22-33-61-15,-19-27-24 16,-5-18-1-16,8 4 0 16,19 8-1-16,19 15-2 15,9 6-5-15,14 8 6 0,10 2 1 16,6 13-1-16,0 10-6 15,6 18 6-15,7 4-5 16,1 1 5-16,-1 5-6 16,-1 6-1-16,0 15-5 15,-2 10-19-15,4 10-1 16,7 21 20-16,4 30 11 16,-1 24 2-16,-11 21 1 15,-10 5 5-15,-3-21 1 16,-4-27 1-16,-5-26-7 15,1-6 11-15,-5 0-5 16,4-1-1-16,-1-2 0 16,4-11-6-16,1-9-82 0,2-8-69 15,3-3-39-15,0-22-57 16,24-35-94-16,3 3 78 16,4 3-80-16</inkml:trace>
  <inkml:trace contextRef="#ctx0" brushRef="#br0" timeOffset="59258.49">2543 7015 405 0,'0'0'379'0,"0"0"-250"15,0 0-28-15,0 0 25 16,0 0-37-16,-88 44-44 0,67-5-24 15,3 9 2-15,0 6-3 16,12 0 0-16,6-6-5 16,0-11-15-16,9-9 0 15,13-12 0-15,7-8 0 16,2-8 7-16,5-8 6 16,1-18-1-1,-7-7-6-15,-8-6-6 0,-11-3 0 16,-8-5 0-16,-3 0 0 15,-11 1 0-15,-14 4 3 16,-2 9 4-16,-1 8-5 0,10 13 14 16,5 7 17-16,8 5-33 15,5 9-10-15,0 13-9 16,13 3 0-16,7 3 0 16,13-8 13-16,7-7 6 15,2-12 7-15,2-1 0 16,-2-15 2-16,-6-9 6 15,-5-3-5-15,-10-2 6 16,-10 1-3-16,-11 0 9 16,0 6-2-16,-6 2 31 15,-9 6 4-15,3 5 5 16,3 4-12-16,4 5-45 16,5 0-3-16,0 0-26 15,2 0-21-15,11 0 24 16,10 0 17-16,5 0 6 0,9-15 17 15,1-11 8 1,-2-4-9-16,-8-5-4 0,-4 1-11 16,-11 1 5-16,-10 0 10 15,-3 2 2-15,-2 0 2 16,-12 6 36-16,0 6 21 16,4 8-18-16,4 10 0 15,6 1-59-15,0 38-40 16,30 41-8-16,26 47 48 15,13 22 1-15,13 9 0 16,-6-14 11-16,-12-23-11 16,-13-9 5-16,-11-10 4 15,-7-9-4-15,-15-17 1 0,-8-17-6 16,-8-18 9-16,-2-10-8 16,0-5 10-16,0-7 5 15,-18-6 14-15,-4-12 91 16,-14-21-34-16,-9-18-61 15,-12-22-14-15,-4-21-13 16,15 5 0-16,13 7-10 16,15 10 2-16,14 16 2 15,1 1 5-15,0-2-5 16,3 7-10-16,0 2-91 16,0 2-102-16,3-5-68 15,7-17-51-15,2 8-15 0,-4 5-180 16</inkml:trace>
  <inkml:trace contextRef="#ctx0" brushRef="#br0" timeOffset="60440.99">3281 6511 887 0,'0'0'198'15,"0"0"-81"-15,0 0-18 16,0 0-99-16,0 0 11 16,27 96 30-16,-8-38-3 0,-2-3-9 15,-1-6 4 1,-2-11-10-16,-4-11 15 0,-1-11 6 16,-6-5-24-16,-2-7 14 15,1-4 38-15,-2 0 58 16,0-4 49-16,0-15 3 15,-3-13-89-15,-10-24-60 16,-4-24-24-16,4 3-4 16,2 5-5-16,8 14 0 15,3 21 9-15,0 2-9 16,3 4 0-16,12 13-8 16,3 10-16-16,6 8-4 15,4 0 11-15,-1 6 5 16,0 5 10-16,-9 0 2 15,0-7 0-15,-11 0 0 0,-1-4 1 16,-1 0 9-16,-1-13 2 16,5-10 6-16,-3-8 1 15,2-4-4-15,-4 4-9 16,2 7-6-16,1 9 0 16,7 9-17-16,14 6-36 15,12 0 32-15,8 6 11 16,6 0 10-16,1 1 0 15,0-7 0-15,-2 0 10 16,-4-12 1-16,-7-10 8 16,-8-7-6-16,-7-5-2 15,-11 0 3-15,-4 0 0 16,-9 0-2-16,-3 2 1 16,0 4-6-16,-3 6 4 0,-6 8-10 15,3 4 4-15,0 5-5 16,3 5-14-16,3 0-14 15,0 0-9-15,0 0 0 16,6 6 21-16,3 0 1 16,10-1 9-16,-1 0 6 15,6-5 2-15,3 0 5 16,3 0-6-16,-2-3 8 16,5-9-8-16,-3-3 7 15,-2-5-7-15,-3-3 9 16,-5-3 0-16,-5-3 1 0,-9-3 5 15,-5-2 2-15,-1-3-12 16,-9-5 3-16,-13-6-2 16,-6-7 2-16,-5-7-8 15,-9-15-1-15,2 9 1 16,1 1 8-16,3 8 6 16,14 25-5-16,1 3 4 15,9 16-2-15,6 11-6 16,6 4-6-16,0 7-30 15,18 17-35-15,12 10 43 16,16 8 21-16,6 1 0 16,4-3-5-16,-3-6-68 15,-7-7-58-15,-13-5-129 16,-8-6 69-16,-11-5-52 16,-11-3 38-16,-3-4 14 0,-6-2 8 15,-16-2-74-15,-7 0-81 16,-2 0 226-16,-3 0 113 15,2 0 240-15,7 2 28 16,11 1 44-16,7-3-1 16,4 0-55-16,3 0-36 15,0-5-14-15,15-12-30 16,9-10-54-16,4-7-51 16,6-1-24-16,-1 0-17 15,-6 9-12-15,-9 9-1 16,-8 6-9-16,-5 7-1 15,-5 4-7-15,0 0 0 16,-2 0-25-16,-14 12-52 0,-9 5-102 16,-25 26-103-16,6-4-88 15,-1-3-246-15</inkml:trace>
  <inkml:trace contextRef="#ctx0" brushRef="#br0" timeOffset="62022.72">4180 5327 192 0,'0'0'514'0,"0"0"-399"0,0 0 43 15,0 0-46-15,0 0-42 16,0 0-59-16,0 0-11 16,8-46 0-16,28 65 1 15,1 6 32-15,3 0-5 16,-7 0-5-16,-6-3-13 16,-12-7 15-16,-2-4-8 15,-7-8-5-15,-4-1 5 16,-1-2 35-16,-1 0 75 15,0 0 46-15,0-16 15 16,0-6-48-16,-9-10-100 0,-4-8-21 16,-4-4-7-1,0 2 1-15,-1 6-12 0,7 6 5 16,4 7 2-16,4 9 11 16,3 6-12-16,0-1-7 15,21 1-28-15,28-9 8 16,36-9 14-16,0 1 6 15,-4 4 0-15,-10 6 8 16,-17 10-8-16,4 3-12 16,6 2 11-16,-4 5-9 15,-2 10 3-15,-3 1 5 16,-4-2 2-16,-6-3 0 16,-8-4 1-16,-10-4 7 15,-8-3-1-15,-8 0-1 16,-6-3 11-16,-5-15 28 0,0-15 25 15,-17-10-30 1,-13-13-1-16,-12-8-23 0,-7-3-10 16,-6 2-4-16,0-1 6 15,4 9-7-15,6 7-2 16,12 14 1-16,15 14 0 16,5 11 0-16,13 8-10 15,0 3-20-15,0 8-40 16,19 15-33-16,8 10 38 15,6 3-69-15,-2-3-42 16,-3-9 23-16,-8-9 79 16,-8-9 57-16,-5-5 17 15,-4-1 1-15,-1 0 25 16,1 0 59-16,3-3 5 0,9-12-35 16,5-7-36-16,9-10-19 15,2-2-46-15,22-12-115 16,-9 10-139-16,-8 6-85 0</inkml:trace>
  <inkml:trace contextRef="#ctx0" brushRef="#br0" timeOffset="90078.78">768 10291 225 0,'0'0'1137'0,"0"0"-970"16,0 0-7-16,0 0 55 15,0 0-114-15,0 0-64 16,-39-3-33-16,64-20-3 16,14-11-1-16,12-15 10 15,7-7-1-15,-3 1-9 16,-10 4-51-16,-15 9-12 0,-18 5 22 16,-12 2 9-16,-14 0 16 15,-22-4-9-15,-8 1 25 16,-4 6 3-16,2 6 17 15,10 13 61-15,14 5-5 16,10 5-6-16,7 3-62 16,5 0-8-16,11 3-45 15,31 15 23-15,35 11 22 16,26 6 0-16,0 0 13 16,-20-6-13-16,-33-9 0 15,-22 1-12-15,-3 5-8 16,-4 8 13-16,-9 10-10 15,-12 4 17-15,0 4 12 16,-22 2-6-16,-5-7-6 16,4-3-29-16,9-18-73 0,6-12-166 15,8-14-321-15</inkml:trace>
  <inkml:trace contextRef="#ctx0" brushRef="#br0" timeOffset="90446.14">1794 8981 980 0,'0'0'149'0,"0"0"-30"16,0 0 98-16,-100 44-67 15,64 13-36-15,3 37 38 16,8 29 7-16,15 3-37 16,10-22-12-16,10-31-11 15,13-34-52-15,5-4-21 16,15 0-15-16,20 0-3 15,1-4-8-15,3-12-41 16,0-9-108-16,-18-10-95 16,3-17-79-16,-16-9-190 0,-19-6-4 15</inkml:trace>
  <inkml:trace contextRef="#ctx0" brushRef="#br0" timeOffset="90561.77">1945 9506 864 0,'0'0'354'16,"0"0"-178"-16,0 0-1 15,0 0 13-15,0 0-82 16,0 0-106-16,0 0-16 16,53-78-182-16,10 32-143 15,4-2-241-15</inkml:trace>
  <inkml:trace contextRef="#ctx0" brushRef="#br0" timeOffset="91593.81">2426 8932 1086 0,'0'0'209'0,"0"0"-118"15,-105 102 48-15,72-51 14 16,16 4-58-16,13-1-50 16,4-4-40-16,16-6-5 15,16-10-47-15,5-10-36 16,0-12 23-16,2-12-8 15,-3-7 31-15,-8-22 21 16,-4-25 16-16,-15-25 10 16,-9-23 9-16,-17-12-6 15,-26 1 6-15,-13 7-5 0,6 26 4 16,7 19 8 0,15 20 10-16,8 17-3 0,1 4 45 15,4 6 1-15,2 4 6 16,5 9-32-16,5 1-53 15,3 18-28-15,6 28 28 16,24 31 6-16,28 23 21 16,6-4-25-16,-1-19 4 15,-8-30 9-15,-13-19-15 16,10-3 2-16,6-3-4 16,0-8-9-16,-10-11-6 15,-5-6 17-15,-10-22 0 0,-9-11 19 16,-9-12 7-16,-9-6 4 15,-6-1-20-15,-1 2 12 16,-16 9 3-16,2 11 10 16,2 11 16-16,1 12 14 15,6 10-54-15,6 0-11 16,0 8-54-16,0 12 30 16,16 6 9-16,6 4 2 15,3-2-11-15,3-6-24 16,3-8 4-16,-4-7 26 15,1-7-3-15,-4 0 9 16,-3-6 6-16,-6-9 6 16,-3-5 11-16,-3-2 6 0,-9-4 6 15,0-1-2-15,0 1-5 16,-3 5-16-16,-3 7 15 16,3 7 13-16,3 6-28 15,0 1-14-15,0 0-15 16,0 0-5-16,3 4 22 15,7 1 12-15,-2 0 7 16,-4-2-6-16,-2-2 7 16,1-1 2-16,-3 0-10 15,0 0 18-15,0 0 4 16,0 0 0-16,0 0-1 16,0-9-6-16,0-3-15 15,0-5 2-15,0-3 5 16,0 1 8-16,0 2-15 15,0 1 1-15,-3 5 8 0,1 5 17 16,1 3 22-16,1 0-9 16,0 3-10-16,0 0-6 15,0 0-2-15,0 0-2 16,-2 0-2-16,2 0-1 16,0 0-1-16,0 0-5 15,0 0-10-15,0 0-25 16,0 5-22-16,0 7 1 15,3 5 43-15,9 3 1 16,5 1 2-16,2-1-7 16,5-3-2-16,3-5-83 15,11-3-58-15,19-9-111 16,-9 0-141-16,-5-12-319 0</inkml:trace>
  <inkml:trace contextRef="#ctx0" brushRef="#br0" timeOffset="92528.88">3526 8074 1068 0,'0'0'239'0,"0"0"-55"16,0 0 34-16,0 0 16 16,0 0-96-16,0 0-81 15,-88 57-42-15,76-6 9 16,3 5-10-16,9 3-3 0,0-4-5 15,12-10-5 1,13-10-1-16,11-10-14 0,9-12-6 16,10-13-10-16,5 0-10 15,5-28 12-15,2-11 15 16,-3-12 13-16,-10-4 1 16,-11-2 0-16,-14-1 5 15,-16 5-6-15,-10 5 2 16,-3 6 8-16,-3 9 13 15,-12 13 35-15,-7 9 17 16,-8 11-2-16,-1 0-16 16,-7 21-33-16,1 12-24 15,3 9-2-15,10 2-8 16,12-3 1-16,12-10-22 16,10-10-71-16,20-13 13 0,12-8 27 15,7-8-30-15,2-21 25 16,-5-2 42-16,-10-3 25 15,-6 4 5-15,-8 7 16 16,-7 4 12-16,-2 0 10 16,-2 2-10-16,4-6-15 15,1-4-9-15,2-9 10 16,-3-9 15-16,0-6-9 16,-8-19 31-16,-7-19 15 15,-13-18-11-15,-23-6-17 16,-9 7-9-16,1 24-23 15,8 27-1-15,11 18 15 16,5 18-23-16,4 2 20 0,4 10 12 16,0 5-22-1,6 2-12-15,3 39-53 0,3 29 39 16,18 24 14-16,13-1-7 16,8-18 7-16,-2-28 0 15,-4-17 0-15,0-2-21 16,7-2-11-16,2-6-10 15,-5-13 8-15,-2-5 34 16,-2-16 9-16,-2-15 6 16,3-8 0-16,-7-5-8 15,0-3 1-15,-3 3-2 16,-5 5-5-16,-7 6 8 0,1 10-9 16,-4 12 0-16,0 4-10 15,6 7-23-15,8 0 2 16,5 0 30-16,6 0 1 15,2-6 10-15,-2-6 3 16,-1-5-4-16,0-2 13 16,-5 5-13-16,-6 3 5 15,-2 5-14-15,-1 6-10 16,2 0 10-16,5 0 0 16,2 5 2-16,-1-1-2 15,-2-4-67-15,-4 0-59 16,-3-12 20-16,-8-12-80 15,-11-25-77-15,-17 4-123 16,-10 3-546-16</inkml:trace>
  <inkml:trace contextRef="#ctx0" brushRef="#br0" timeOffset="92725.52">3890 7381 1026 0,'0'0'209'16,"0"0"-56"-16,0 0 106 15,0 0-21-15,0 0-84 16,0 0-91-16,0 0-51 16,119-110-6-16,-46 55-6 15,-13 12-103-15,4-1-19 16,-16 10-88-16,-1 9-91 16,-14 8-99-16,-12 6-173 0</inkml:trace>
  <inkml:trace contextRef="#ctx0" brushRef="#br0" timeOffset="100852.38">3341 10154 1124 0,'0'0'209'16,"0"0"-122"-16,0 0 25 15,0 0 5-15,0 0-77 16,6-121-31-16,-6 30-2 16,-3-10-7-16,-27 0 7 15,-15 10 14-15,-12 12 22 16,4 15 9-16,9 16 9 0,13 18 6 15,9 16 39-15,1 2 10 16,6 4-29-16,2 0-25 16,8 8-41-16,5 0-21 15,0 19-38-15,27 33-13 16,34 47 51-16,41 46 0 16,26 26 33-16,6-3-17 15,-10-18 5-15,-24-26-2 16,-15-6-13-16,-16-8-6 15,-22-23 0-15,-23-20 4 16,-12-22-4-16,-12-10-18 16,0-1 18-16,0-8 11 0,-9-9-1 15,-12-17-3 1,-16-26-7-16,-14-52-65 0,-5-42 0 16,5-17 37-16,15-8 19 15,18 14 0-15,12 11 2 16,6-1 6-16,0-2 0 15,3 0-9-15,3 1 8 16,-6 13 2-16,0 22 0 16,-3 27 0-16,-6 25 1 15,2 16 13-15,2 7-4 16,-1 3 34-16,-1 8 14 16,-1 2-42-16,-2 26-16 15,2 13-12-15,1 5 11 16,5 2 0-16,2-8-6 15,5-12-17-15,19-10 5 16,7-13 15-16,14-4 4 0,4-13 0 16,6-14 0-16,-5-7-9 15,-9-3-6-15,-10 6-1 16,-14 4-5-16,-4 8 21 16,-8 9 0-16,-5 5 22 15,0 5 11-15,1 0-4 16,-1 0-14-16,3 0-15 15,6 0-19-15,6 0-3 16,16-9 22-16,10-13 3 16,9-11 13-16,3-7-13 15,-4-7-3-15,-3 0-76 16,-10 5-52-16,-8 2-90 0,-5-9-97 16,-4 11-72-1,-8 4-276-15</inkml:trace>
  <inkml:trace contextRef="#ctx0" brushRef="#br0" timeOffset="101321.54">4464 8415 1167 0,'0'0'244'0,"0"0"-220"16,0 0 1-16,140 116 167 0,-46-20 31 16,-3 3-85-16,-19-17-60 15,-29-23-21-15,-22-20-26 16,6 7-9-16,-5-1-7 16,0-2-8-16,-10-11 5 15,-6-11-3-15,-6-13 3 16,0-8 23-16,-13-5 54 15,-27-38-21-15,-23-40-47 16,-16-48-21-16,-6-26-1 16,16-7 1-16,25 17 0 15,24 45-9-15,16 30 0 0,4 31 9 16,4 17 15 0,13 4-15-16,6 6-1 0,7 6-9 15,0 8-12-15,1 17 10 16,-7 30 12-16,-15 28 11 15,-9 2-10-15,0-5-1 16,-9-11-1-16,-1-19-153 16,7-5-91-16,6-7-99 15,18-14-234-15,4-15-70 0</inkml:trace>
  <inkml:trace contextRef="#ctx0" brushRef="#br0" timeOffset="102466.06">5156 8243 901 0,'0'0'358'0,"0"0"-149"0,0 0 11 16,0 0-70-1,0 0-65-15,0 0-39 0,-91 74-33 16,79-53-13-16,9-6-6 16,3-7-14-16,7-5-19 15,16-3-39-15,7 0 42 16,4-9 23-16,-5-2 13 15,-7 0 0-15,-9 5 10 16,-10 2-1-16,0 3 19 16,-3 0 57-16,0 1 51 15,-13-3-43-15,1 0-49 16,-3 1-18-16,3 0-6 16,3-1 3-16,4 3 7 0,1 0 1 15,4 0-30 1,0 0-1-16,0 0-28 0,3 0-10 15,6 0 10-15,8 0 21 16,2 0 7-16,0-2 1 16,1-11 13-16,-1-6 6 15,2-8 1-15,-8-5 6 16,-2-1-1-16,-4-1 11 16,-7 3 2-16,0 7 8 15,0 5-6-15,0 9 9 16,0 7-5-16,0 3-45 15,0 0-2-15,0 0-45 16,0 0-5-16,11 4 29 16,5 1 14-16,-1-2 9 0,6-3 0 15,-3 0 1-15,3-5 11 16,-4-12 3-16,0-3 4 16,-4-5 0-16,-2 1-4 15,-4 4 4-15,-2 7-10 16,-2 9 5-16,4 4-13 15,8 37-1-15,12 49 0 16,13 49 37-16,2 20 45 16,-9-2-47-16,-14-41-14 15,-10-42-8-15,-9-25-12 16,0-15 0-16,0-6 7 16,0-7 4-16,0-11-4 15,0-19 47-15,0-54-4 0,-3-46-51 16,3-26-14-1,0-2-2-15,9 31 1 0,3 39-18 16,-2 27 12-16,-2 12 12 16,-2 4 0-16,3 3 0 15,0 4 8-15,-2 8-9 16,1 4-12-16,5 2 2 16,2-3 10-16,4-5 9 15,1-3 1-15,5-7 0 16,-1-4 0-16,0-3-1 15,-6 6-7-15,1 2 7 16,-4 11-11-16,-3 5-9 16,-1 7-9-16,0 1 11 15,1 0 10-15,3 0 4 16,-1-2 5-16,-1-8 10 0,2-7 12 16,3-8 8-1,-3-9-16-15,-3-7 0 0,-2-4-3 16,-4-3-5-16,-3-5-5 15,-3-3 5-15,0-3-6 16,-4 3 11-16,-14 3-2 16,3 11 7-16,-1 9-4 15,2 11-5-15,5 10-5 16,3 5-2-16,2 7-8 16,1 0-77-16,-2 11-168 15,2 7-71-15,-1 2-37 16,2 0 8-16,2-7 62 15,0-5 168-15,0-6 79 0,0-2 44 16,0 0 76 0,0 0 95-16,3 0-9 0,5 0-68 15,5-8-44-15,16-13-50 16,-4 2-118-16,0-1-265 0</inkml:trace>
  <inkml:trace contextRef="#ctx0" brushRef="#br0" timeOffset="104731">4814 10161 170 0,'0'0'166'0,"0"0"-91"15,0 0-31-15,0 0 26 16,0 0 8-16,0 0-13 0,0 0-7 16,-28-36 7-1,25 31 16-15,0 0 13 0,-1-1-9 16,1-2-8-16,-3 3 14 15,-2-2 7-15,-5 0 24 16,-1 0 6-16,-5 1-19 16,-2 2 1-16,-6 3-2 15,2 1-27-15,-2 0 6 16,2 7-1-16,1 15-21 16,1 20-18-16,1 33-9 15,16 29 7-15,6 14-22 16,23-8-2-16,12-26-6 15,-2-31 4-15,0-18-9 0,0-9-10 16,9-2 0 0,8-6 0-16,8-7-6 0,-1-11 6 15,1-17-19-15,3-31 9 16,0-31 4-16,-11-27 6 16,-14-7 6-16,-20 13 4 15,-16 28-10-15,0 32-1 16,0 12 1-16,-3 6 2 15,1 6 14-15,-2 7 9 16,2 9 22-16,1 0-47 16,1 16 0-16,0 6-15 15,0 2 0-15,12-2 4 16,6-3-3-16,0-9-10 16,4-8-10-16,3-2 6 15,2-10 4-15,-1-17 6 0,4-11 17 16,-8-3-5-16,-1-8 6 15,-6 3 0-15,-5 6 0 16,-4 11 0-16,-3 12 8 16,-1 9-7-16,-1 8 20 15,-1 0 1-15,0 0-22 16,3 0-11-16,0 0-11 16,6 0 0-16,3-2 21 15,6-7 1-15,3-6 14 16,4-7-6-16,2-7 1 15,-3-3-8-15,-6-1-1 16,-5-1 1-16,-7 3 5 0,-6 3 8 16,0 4-1-1,-9 6 0-15,-7 3 5 0,-1 8 6 16,-1 4-6-16,2 3-7 16,4 0-6-16,3 0-5 15,3 0 0-15,2 0 0 16,4 0-1-16,0 0 0 15,0 0 0-15,0 0 1 16,0 0 0-16,0 0 0 16,0 0 6-16,0 0 5 15,0 0-2-15,0 0-2 16,0 0-5-16,0 0-2 16,0 0-5-16,0-2-6 15,0-3-1-15,4 1 2 16,5-2 1-16,5-2 8 0,6 0-6 15,9 2-1-15,4 4 7 16,4-1 0-16,3 1 1 16,2-1 0-16,-6 1 8 15,-3-3-8-15,-8 0-1 16,-4-4 1-16,-5-1 1 16,-1-2 7-16,-6-3 2 15,-3-1-4-15,-6-6 1 16,0-3 4-16,-9-3-10 15,-7-3 0-15,-5 3-1 16,-2 2-8-16,3 7 7 16,3 4 1-16,7 7-1 15,4 4 1-15,4 1-8 0,2 1-8 16,0-2-14 0,5-2-16-16,14-5 12 0,5-3 27 15,4 0 6-15,0-3 1 16,1 1 0-16,-2 1 0 15,-2-1 1-15,-1 2-1 16,-5 0 1-16,-4 3 5 16,-3 3-6-16,-1 0 1 15,-4 4-1-15,1-1-1 16,0 0 1-16,3-2 0 16,1-2-1-16,4-1 1 15,-2-3 1-15,7-3 7 0,-4 1-2 16,-3 3-6-1,4 1 12-15,-6 5 13 0,1 6-1 16,4 0-23-16,2 0 13 16,-1 7-2-16,0 3 1 15,-6 0-13-15,-2-3-10 16,-2-2-107-16,-5-5-123 16,0 0-74-16,-2-10 28 15,-1-16 121-15,0-9 68 16,0-8 81-16,-4-1 16 15,-10 1 77-15,2 7 52 16,2 6 32-16,2 10-26 16,3 6-54-16,3 3-81 0,2-1-19 15,2-1-150 1,17-4-97-16,17-11-57 0,-5 1-51 16,2 5-257-16</inkml:trace>
  <inkml:trace contextRef="#ctx0" brushRef="#br0" timeOffset="105447.5">6417 8557 386 0,'0'0'352'15,"0"0"-27"-15,0 0 6 16,0 0-49-16,0 0-66 16,0 0-62-16,0 0-12 15,-84 87-41-15,75-55-49 16,9-1-26-16,2-8-26 16,20-5 1-16,6-9-2 15,8-6-12-15,4-3-13 16,2-10-19-16,-5-13-12 15,-5-2 22-15,-7-3 14 0,-7 3 11 16,-8 2 10-16,-2 4 1 16,-5 8 16-16,-3 4 6 15,1 6 13-15,1 1-20 16,5 0-16-16,10 0-46 16,8 0 24-16,8 2 22 15,4-2 19-15,2 0-18 16,-5-14 14-16,-4-5-3 15,-5-5 0-15,-7-5-1 16,-5-5 10-16,-8-4-2 16,-5-5-5-16,0-4 3 15,-5-6 20-15,-15-13-1 16,-13-19-5-16,-12-18-16 16,3 5 25-16,5 22-22 15,13 26 6-15,8 29 5 0,4 3 41 16,3 7 12-16,-1 5-6 15,5 6-28-15,1 0-48 16,-1 16-13-16,-1 8 4 16,6 8-9-16,0 1 3 15,14 1 2-15,14-5 7 16,9-7-6-16,11-6-8 16,4-13-21-16,2-3-9 15,1-15 19-15,-6-12 18 16,-7-3-8-16,-12 5 6 0,-5 5-1 15,-6 9 8 1,-5 11-16-16,2 0 2 0,2 0 17 16,6 7 5-16,3-4 8 15,3-3 1-15,4-6-2 16,2-18 2-16,0-9 2 16,1-1-11-16,-6 0-2 15,-8 9 1-15,-7 9 0 16,-5 8-13-16,-4 7-9 15,0 1-6-15,1 0 17 16,4 0 11-16,4 0-61 16,2 0-55-16,6-3-130 15,6-25 33-15,-3 0-108 16,-11-2-223-16</inkml:trace>
  <inkml:trace contextRef="#ctx0" brushRef="#br0" timeOffset="106079.45">7463 7610 734 0,'0'0'296'0,"0"0"-186"0,0 0-26 15,0 0-32-15,0 0-45 16,0 0-7-16,0 0 0 15,82-57-23-15,-50 28 5 16,-7 0 18-16,-1 5 19 16,-5 6 18-16,-8 7 21 15,-3 5 40-15,-1 6 6 16,0 0-35-16,5 0-24 16,9 0-7-16,7-5-11 15,10-16-2-15,5-15-25 16,0-7-41-16,-1-6-35 15,-5 3 16-15,-13 10 34 0,-6 15 16 16,-10 12 1 0,-5 9-18-16,-3 1 8 0,0 18 19 15,0 7 0-15,0-4-203 16,-5-6-443-16</inkml:trace>
  <inkml:trace contextRef="#ctx0" brushRef="#br0" timeOffset="107596.57">2042 10159 550 0,'0'0'202'0,"-87"34"-110"16,33-9 108-16,-4 5 47 15,6-1-18-15,10-1-17 16,14-5-19-16,7-7-26 16,12-5-8-16,9-11-54 15,9 0-53-15,51-45-42 16,73-64 42-16,98-73 88 15,57-44-57-15,26-27-38 0,-8 10-15 16,-36 25 3-16,-15 11-18 16,-13 20 4-16,-29 19-12 15,-31 24-6-15,-33 23 4 16,-46 29 8-16,-33 30-5 16,-31 27-2-16,-17 12 10 15,-7 6-4-15,-3 5 9 16,-3 1 40-16,-9 7 8 15,0 4-17-15,0 0-32 16,0 0-20-16,0 0-9 16,0 0-7-16,0 0-28 15,-3 0-83-15,-3 7-100 16,-4 2-55-16,-20 14-48 0,7-4-167 16,-2 1-57-16</inkml:trace>
  <inkml:trace contextRef="#ctx0" brushRef="#br0" timeOffset="118688.16">875 13433 773 0,'0'0'257'0,"0"0"-156"16,0 0 25-16,0 0 96 15,0 0-11-15,-64 23-79 16,64-23-71-16,9 0-29 16,18 0-15-16,25-18 32 15,30-23 10-15,24-26 10 16,-6 0-31-16,-18 5-4 15,-34 16-22-15,-24 21-6 0,-5-1-5 16,-10 3 0-16,-9-5 8 16,-6 1-9-16,-33-2-5 15,-18 1 0-15,-14 1 5 16,-2 10 12-16,-2 5 6 16,8 7 14-16,11 5 14 15,12 0 5-15,13 6-10 16,12 0 8-16,8-1-37 15,11-3-12-15,0 2-32 16,9 2-5-16,18 5 14 16,28 10 13-16,30 10 10 15,-2 0 13-15,-6 0-12 16,-10-1 0-16,-18-1 5 0,3 12-6 16,-1 20 15-1,-11 24-15-15,-20 28 10 0,-20 14 7 16,-5-4-10-16,-19-14 5 15,3-31-4-15,5-20-8 16,8-19-32-16,2-16-125 16,-2-10-106-16,2-4-129 15,-2-9-186-15</inkml:trace>
  <inkml:trace contextRef="#ctx0" brushRef="#br0" timeOffset="122297.56">1830 11539 204 0,'0'0'85'0,"0"0"-71"16,0 0-7-16,0 82-7 15,0-66 6-15,0-3-4 0,0-1 12 16,0-2 9-1,0 7 3-15,-3 8-14 0,1 18-12 16,1-6-15-16,-1 0-215 0</inkml:trace>
  <inkml:trace contextRef="#ctx0" brushRef="#br0" timeOffset="124528.3">1991 12460 1015 0,'0'0'559'0,"0"0"-393"15,0 0-29-15,0 0 55 16,0 0-9-16,0 0-109 16,0 0-53-16,73-138-5 15,-1 56-10-15,-4 5 7 0,-17 18-7 16,-21 26-6-1,-5 4-1-15,-4 2 0 0,-12 13-12 16,-6 9-45-16,-3 5-16 16,-3 0-14-16,-14 9-38 15,-8 8-14-15,-5 2 61 16,2 1 50-16,1-3 14 16,8-3 15-16,4-5 11 15,3-3 27-15,9-1 63 16,3-2-5-16,0 11-38 15,13 28-37-15,31 53-15 16,21 67 120-16,11 28-59 16,-1 10-8-16,-12-26 9 15,-10-41-19-15,-2-19-22 0,-11-29-11 16,-7-28-14 0,-8-19 12-16,-7-15-14 0,-1-3-1 15,-4-6 0-15,-4-4 1 16,-6-6 1-16,-3-3 6 15,0-1 10-15,0 0 5 16,0 2-3-16,0-1-7 16,0 1 12-16,0-1-5 15,0-1-17-15,0 1-1 16,0-1 7-16,0 0-7 16,0 0 10-16,0 0-10 15,0 0 16-15,0 0 9 16,0 0 7-16,0 0-7 0,0 0-9 15,0 0-2 1,0 0-9-16,0 0-6 0,0 0 0 16,3-1-1-16,6-5-6 15,4-6 7-15,4-3 1 16,10-7 13-16,1-4-4 16,0-6-2-16,-1-3-8 15,-3-3 7-15,-3-5-1 16,-5-2-6-16,-5-2 9 15,-11-4-9-15,0-4-1 16,-17-15-14-16,-11 6-10 16,-8 2-5-16,-4 6 8 15,9 20 21-15,1 6 1 16,7 13 0-16,7 11 0 16,4 6 0-16,7 0-12 0,1 6-10 15,4 14-23-15,0 11 6 16,9 4 18-16,15 1 8 15,3-7 13-15,10-7-9 16,-1-8 9-16,1-11 0 16,4-3 9-16,0-9 0 15,1-14-7-15,-6-8-2 16,-3-6-14-16,-11-5-2 16,-7-6 2-16,-11-3-7 15,-4-3 21-15,-4 0 7 16,-14 6-1-16,4 9 1 15,0 15 4-15,0 14 8 0,4 10 14 16,-1 0-9-16,-2 17-24 16,1 12-5-16,3 10-13 15,6 8 2-15,3 3 7 16,0-8 8-16,12-9-7 16,10-14-4-16,2-14 2 15,2-5 1-15,-1-14-33 16,-1-14-5-16,-5-6 12 15,-8-5 19-15,-5-2 0 16,-5 6 16-16,-1 6 9 16,0 13 0-16,0 7 3 15,0 7 7-15,0 2-4 16,0 2-12-16,2 8-3 0,8 5-10 16,2 1 4-16,7-1-15 15,1-8 21-15,2-5 0 16,0-2 2-16,1-13 10 15,-5-14 3-15,-2-9 9 16,-7-10-12-16,-9-5 12 16,0-2-8-16,-3 3 0 15,-10 13-4-15,5 12 8 16,2 11 39-16,3 11-5 16,3 3-15-16,0 3-39 15,0 17-22-15,9 7-6 16,9 5 27-16,3 2 1 15,3-5-1-15,0-9-7 16,-2-11 6-16,-1-8 1 16,0-1-6-16,-2-10 6 15,-2-15-8-15,-7-4 2 16,-4-7-5-16,-6-5 12 0,0 2 0 16,-3 5 1-16,-7 10-1 15,7 12 7-15,0 6-6 16,3 4-1-16,0 2-8 15,0 0-14-15,0 0-12 16,0 0-2-16,3 0 2 16,10 0 21-16,2-1 13 15,4-7 7-15,4-4 5 16,-4 0-1-16,5 2-10 16,0 0-1-16,-2 3 0 15,2 0-2-15,0 4-7 0,-3 3 9 16,-3-3 0-16,-2 0 0 15,-4-2 0-15,0-3 9 16,0-3 6-16,0-2-3 16,-3-5 3-16,0 1-3 15,-3 3-6-15,-3 5-5 16,4 2 0-16,-5 4-1 16,-1 2 0-16,-1 0 0 15,2-1 1-15,-1-5 0 16,2-3 5-16,-3-2 16 15,0-5-1-15,0-4 16 16,0-6-3-16,-12-1-13 0,-3-3-10 16,2 5 1-16,0 4 5 15,2 6 28-15,5 8-6 16,0 4-2-16,5 4-5 16,-1 0-26-16,2 0-6 15,0 0-26-15,0 1-4 16,0 4-1-16,0-1 6 15,2 0 10-15,5-1 7 16,2-1 7-16,3-2-9 16,4 0 10-16,1 0 1 15,1 0 12-15,-1-8-11 16,-6-5 8-16,1-5 2 16,-6-6 3-16,-6-10 11 15,0-10-15-15,-21-21 3 0,-22-27 4 16,-11-25-18-16,0 11 2 15,11 25-2-15,21 36 2 16,13 33-2-16,3 8 18 16,3 4-18-16,0 1-13 15,3 36-26-15,6 30 12 16,16 4 26-16,-1-2 1 16,9-7-1-16,-2-22-5 15,14 1-21-15,28 1-82 16,30-12-4-16,28-20-69 15,13-10-149-15,-31-11-228 16,-30-11-59-16</inkml:trace>
  <inkml:trace contextRef="#ctx0" brushRef="#br0" timeOffset="126226.89">4840 11422 561 0,'0'0'1007'0,"0"0"-870"16,0 0-94-16,0 0 84 16,0 0-33-16,0 0-30 15,0 0-23-15,43-12-7 0,-15-19 1 16,-1-10-4-1,-7-8 0-15,-7-1-7 16,-10 5 2-16,-3 10 19 0,0 13 21 16,0 12 17-16,0 10-28 15,0 2-29-15,0 20-26 16,0 7-6-16,3 5 6 16,9 2 0-16,4-4 1 15,-2-9 0-15,7-9-1 16,-2-8-1-16,2-6-5 15,4-1 5-15,2-18-10 16,3-7-2-16,-2-7 6 16,-4-4-4-16,-7 2 5 0,-4 5-1 15,-4 8 6-15,-6 7 0 16,0 9 1-16,-3 3 1 16,0 3-1-16,0 0 0 15,0 0 0-15,0 0-1 16,0 0 0-16,0 0 1 15,0 0 0-15,0 0 9 16,0 0-9-16,5-1 0 16,2-6-1-16,3 0 0 15,4-8 1-15,8-3 1 16,0-4-1-16,2-5-9 16,-1 1-65-16,-2-1-107 15,-2 2-101-15,-1 1-42 16,1 3-13-16,2 1-3 15,-1 1 5-15,2-1 17 0,-3 1 163 16,-5 2 152-16,-7 3 3 16,-5 2 266-16,-2 4 58 15,-2 6 42-15,-13 2 3 16,-10 11-82-16,-6 17-65 16,-4 12-21-16,4 7-34 15,6 6-74-15,11-4-54 16,8-10-23-16,6-9-16 15,2-10 0-15,19-13-15 16,1-7-10-16,6-6-14 16,2-19-13-16,-3-10-1 15,-3-10 0-15,-8-6 20 16,-7-5 22-16,-9-15 10 0,-1-19 1 16,-17 7 0-1,-3 8 1-15,-1 15 6 0,5 21 21 16,-2 4 15-16,1 4 9 15,3 10 25-15,9 13 6 16,1 8-15-16,1 0-62 16,4 20-6-16,0 14-19 15,0 11 18-15,12 6 1 16,9-2 1-16,4-10-1 16,5-13-1-16,6-13-10 15,4-13-29-15,12-6-15 16,5-23 42-16,7-11 13 0,-10-4 17 15,-5 3-17 1,-16 9-2-16,-12 10-20 0,-11 12-2 16,-4 6 8-16,-1 4-5 15,3 0-7-15,0 0 19 16,6 2 9-16,3 0 0 16,1-2 11-16,5 0 11 15,7-21 7-15,4-5-2 16,6-6 25-16,-3 0-9 15,-8 8-24-15,-9 9-19 16,-9 8-11-16,-2 6-4 16,0-1 3-16,0 1 12 15,1-4 0-15,2-3 12 0,5-8 7 16,3-8 2 0,6-9-2-16,-2-10-2 0,4-4 20 15,-4-6-19-15,-6 1-5 16,-8-2 2-16,-4 4-15 15,-4 7 1-15,-2 8 15 16,0 9 8-16,-8 11 67 16,1 5-25-16,-1 6-21 15,4 2-20-15,1 2-16 16,0 0-9-16,3 0-10 16,0 0-6-16,0 0-5 15,0 0 0-15,0 0 0 16,0 0 7-16,5-1 5 15,0-1-1-15,3-5 10 16,1-1 1-16,0-1 13 0,4 1-4 16,-5 1 1-16,-5 2-2 15,-2 5-9-15,1 0-2 16,1 0-23-16,4 8-20 16,2 4 17-16,9 4 22 15,3-3 6-15,4-3 11 16,5-10-11-16,6 0 2 15,10-15 7-15,3-12 0 16,0-4 1-16,-7 2 5 16,-10 4-8-16,-12 6-1 15,-9 8-6-15,-2 5 0 16,-5 6-1-16,-1 0-11 0,3 0-3 16,2 3 14-16,2 4 1 15,4 0 7-15,6-1 2 16,10 0 1-16,27 2 2 15,4 1 9-15,11 1 48 16,2 2-48-16,-17 2-13 16,-3 2-8-16,-15 1-16 15,-16-3-107-15,-18-2-234 16,-17 2-166-16,-21-4 25 16,-3-4-319-16</inkml:trace>
  <inkml:trace contextRef="#ctx0" brushRef="#br0" timeOffset="126410.03">6576 9571 1467 0,'0'0'270'0,"0"0"-154"16,0 0 36-16,0 0-74 15,0 0-78-15,0 0-47 16,0 0-180-16,4-17-141 15,-5 34-261-15,-17 9-85 0</inkml:trace>
  <inkml:trace contextRef="#ctx0" brushRef="#br0" timeOffset="126659.57">5204 10780 1177 0,'0'0'613'0,"0"0"-409"16,0 0 88-16,0 0-16 16,0 0-98-16,0 0-78 15,0 0-60-15,-3 3-40 16,3-3-54-16,0 0-168 15,0-1-249-15,0-2-219 16,0-1-446-16</inkml:trace>
  <inkml:trace contextRef="#ctx0" brushRef="#br0" timeOffset="129157.16">3642 13304 1510 0,'0'0'253'0,"0"0"-101"0,0 0-89 16,0 0 40 0,0 0 18-16,0 0-71 15,69-68-34-15,-17 25-8 0,9-10-8 16,5-3 0-16,-19 11-44 16,-5-4-71-16,-15 9-47 15,-8 3-16-15,-13 4 15 16,-6 3 29-16,-1 1 35 15,-20 5 69-15,-3 4 30 16,-1 5 53-16,1 5 55 16,-3 4 31-16,6 3 9 15,2 3 10-15,2 0 2 16,4 0-44-16,4 0-9 0,6 3-24 16,0-1-36-1,3 2-18-15,3 4-29 0,21 9-12 16,12 10 12-1,13 7 7-15,3 3 3 0,0-2-2 16,-7-4-8-16,-14-3 2 16,-11-2 8-16,-7-4-9 15,-7-2 8-15,-6 1 3 16,0 0-5-16,0 1 8 16,-13 2-15-16,2 1-6 15,-2 1-46-15,-2 5-52 16,3-4-83-16,3 2-65 15,9 8-80-15,0-5-168 16,0-6-42-16</inkml:trace>
  <inkml:trace contextRef="#ctx0" brushRef="#br0" timeOffset="129855.73">4285 14157 1472 0,'0'0'340'16,"0"0"-116"-16,0 0-59 15,0 0 42-15,0 0-67 16,0 0-116-16,0 0-24 0,36-68-61 16,1 25 6-16,2-9-40 15,-3-6-51-15,-10 2-42 16,-12 3 9-16,-7 9 89 15,-7 11 80-15,0 13 10 16,-10 11 85-16,4 9 85 16,0 0 28-16,0 0-44 15,0 0-6-15,5 0-24 16,1 3-42-16,0-1-73 16,0-1-9-16,11 2-45 15,13 5-10-15,9 4-12 16,9 4-22-16,-2 3-5 0,-7 1 46 15,-12 0 37-15,-15 5 11 16,-6 0 13-16,0 6 3 16,-12 6-16-16,-7 4-7 15,-4 5-51-15,4-2-88 16,1 11-156-16,9-13-175 16,6-9-130-16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1-16T13:14:14.8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19577 4942 992 0,'0'0'235'16,"0"0"-101"-16,0 0-72 0,0 0-37 15,-72 118 78 1,21-16 51-16,-5 13-35 0,1-5-42 16,13-27-25-16,10-28-17 15,10-18-12-15,1-8 12 16,2 3-8-16,-1-2-4 16,4-5-7-16,6-11-7 15,5-9 6-15,5-5 42 16,0-20 57-16,15-44-35 15,19-43-60-15,11-21-19 16,12-9-1-16,4 8-1 16,1 20 2-16,6 4 0 15,-7 20 7-15,-11 24-6 16,-12 22 16-16,-8 12 14 16,-4 7-3-16,-2 8 0 0,0 12-28 15,-1 14-9-15,3 50 9 16,3 37 36-16,-4 13-9 15,-9-1-6-15,-10-25-14 16,-6-32-5-16,0-14-2 16,0-5-8-16,0 2-90 15,0 5-56-15,0-4-57 16,0-10-42-16,-7-21-68 16,-2-9-174-16,0 0 118 0</inkml:trace>
  <inkml:trace contextRef="#ctx0" brushRef="#br0" timeOffset="149.31">19619 5264 892 0,'0'0'322'0,"0"0"-104"0,0 0-25 15,0 0 10-15,0 0-26 16,0 0-90-16,0 0-84 16,125-43-3-16,-6 10-132 15,9-1-139-15,-26 6-212 16,-41 11-66-16</inkml:trace>
  <inkml:trace contextRef="#ctx0" brushRef="#br0" timeOffset="732.49">20499 4328 963 0,'0'0'162'0,"-77"-90"-59"16,13 25 22-16,-28-16-20 15,-29-3 7-15,-21 4 3 16,-16 19 4-16,-9 29-32 15,1 32-28-15,-3 21-5 16,3 46 9-16,2 30 6 16,3 34-30-16,1 27-4 0,11 20 1 15,22 18 6-15,29 2 7 16,38-9-9-16,36-7-25 16,26-13 3-16,50-9-8 15,43-9 7-15,41-12-16 16,35-12-1-16,25-19-9 15,11-26-4-15,-2-38-35 16,-7-39 16-16,-1-35 32 16,-8-56 0-16,4-40 2 15,-8-41 8-15,-11-20-4 16,-18-15 2-16,-24 4-8 16,-32 17-28-16,-34 24-16 0,-39 26 11 15,-27 21 32-15,-46 15 0 16,-35 11 0-16,-34 8-9 15,-34 14 9-15,-26 13-16 16,-16 19 3-16,-6 19-9 16,7 11-25-16,18 27-87 15,23 14-110-15,45-5-97 16,35-4-196-16</inkml:trace>
  <inkml:trace contextRef="#ctx0" brushRef="#br0" timeOffset="2696.88">23942 4727 497 0,'0'0'795'16,"0"0"-642"-16,0 0 80 0,0 0-24 15,0 0-99 1,0 0-65-16,0 0-43 0,-31 123 26 16,6 27 82-16,-4 16-51 15,0-5-31-15,3-35-9 16,11-41-11-16,0-23 5 16,6-18-2-16,3-10 3 15,-2 0-3-15,0-1-2 16,1-7-9-16,2-9 7 15,2-9 1-15,1-5 22 16,2-3 76-16,-2-7 46 16,-3-15-18-16,-2-27-83 15,-2-29-37-15,3-28-1 16,2-10-12-16,4 5 0 16,4 17 13-16,8 16-6 15,3 1 3-15,7 2 5 16,0 9 5-16,2 11 6 0,-1 11-21 15,4 5 2-15,11-6-3 16,9-4-5-16,11-1-6 16,6 5 0-16,3 12 0 15,1 9-3-15,-3 12 1 16,-9 12-5-16,-12 1-11 16,-16 27-7-16,-25 20-4 15,-25 30 10-15,-28 0 24 16,-6-4 1-16,-1-7 0 15,24-20 11-15,8 6-11 0,14 7-9 16,11-4 9-16,17 3 1 16,13 0 12-16,-5 2-7 15,-7-2-6-15,-17-2 0 16,-8-5 0-16,-42 0 9 16,-39 0 23-16,-32 0 8 15,6-12-13-15,21-14-18 16,37-10-9-16,31-11-5 15,9-2-105-15,12-3-191 16,29-15-174-16,17-11-80 16,14-11-260-16</inkml:trace>
  <inkml:trace contextRef="#ctx0" brushRef="#br0" timeOffset="3179.85">25084 4028 1169 0,'-121'-91'268'0,"-28"-4"-12"15,2 24 0-15,-6 21-76 16,3 19-1-16,6 26-35 16,5 19-46-16,0 47-52 15,-13 38-38-15,-13 37-8 16,-7 32 0-16,2 19 0 15,20 16 14-15,30 13-14 16,32-2 8-16,39-7-8 16,40-10 0-16,28-16 1 0,50-8 0 15,35-11 13 1,28-17 1-16,23-19-8 0,13-28-6 16,6-34 5-16,-3-40-6 15,-1-34-27-15,5-58 17 16,5-53 10-16,4-54 6 15,-2-49-5-15,-11-38 12 16,-19-22-13-16,-31 13 0 16,-45 31 0-16,-52 38 1 15,-44 45 10-15,-65 28 33 16,-52 18-20-16,-48 17-13 16,-45 21-11-16,-35 26-13 15,-11 35-8-15,11 35 10 16,32 49-111-16,42 29-268 0,64-11-276 15,38-14-264-15</inkml:trace>
  <inkml:trace contextRef="#ctx0" brushRef="#br0" timeOffset="4428.64">20915 4758 652 0,'0'0'366'16,"0"0"-217"-16,0 0-47 16,0 0 17-16,0 0 40 15,0 0-39-15,0 0-48 16,-5 3-22-16,44 2 61 15,55-3 70-15,82-2 4 16,56 0-33-16,34-13-24 16,-3-3-30-16,-43 2-32 15,-21 2-33-15,-34-2-20 16,-28 0-5-16,-41-3 4 0,-35 6-6 16,-28-1-6-16,-12-2-59 15,-6-4-48-15,-2-3-60 16,-7-8-6-16,-6 0 7 15,-5-1 24-15,-15 1 54 16,-7 3 44-16,-4 1 24 16,-4 4 20-16,-1 2 5 15,2 3 10-15,1 4 35 16,3 3 36-16,4 4 36 16,5 1 6-16,7 2-11 15,6 2-43-15,5 0-31 16,3 0-43-16,0 6-25 15,3 13 19-15,13 9 6 0,6 10 20 16,8 5 3-16,6 7-2 16,3 0-2-16,0 0-11 15,-5-2 2-15,-9-4-8 16,-9-5-2-16,-14-3-1 16,-7-4-17-16,-39 4 18 15,-36 8 16-15,-28 4 7 16,5-3-19-16,21-8-4 15,28 1-174-15,35-10-174 16,4-7-368-16</inkml:trace>
  <inkml:trace contextRef="#ctx0" brushRef="#br0" timeOffset="7309.47">22861 5593 538 0,'0'0'230'0,"0"0"-142"0,0 0-22 16,0 0 82-16,0 0 1 15,0 0-65-15,0 0-42 16,3 0 1-16,-3 0 4 16,0 0-5-16,0 0-3 15,0 0 3-15,0 0 18 16,0 0 11-16,-6 0 11 16,-12 0-26-16,-24 0 34 15,-39 0-37-15,-46 0-31 16,-32 0-6-16,-26-2 7 15,-14 2 10-15,-3 0 1 16,-5 2-12-16,20 5-9 16,49 2 6-16,47-3 36 0,40-4 5 15,20 2-5-15,5-1-24 16,2-1-3-16,4 1-16 16,11-3-10-16,6 0-2 15,1 0-16-15,2 0-71 16,0 0-64-16,0 0-63 15,2 0-52-15,14-12-39 16,2-3-40-16,2-6-331 0</inkml:trace>
  <inkml:trace contextRef="#ctx0" brushRef="#br0" timeOffset="7626.03">21432 5304 941 0,'0'0'270'16,"-82"12"-195"-16,-7 24 17 16,-32 31 127-16,-10 15 10 15,13 8-30-15,34-11-41 16,42-28-49-16,23-15-54 16,19-8-48-16,0 3-6 15,24 2-1-15,31-1 0 16,33-10-6-16,25-17-25 15,-5-5-58-15,-23-13-17 16,-30-7 19-16,-25 5 11 0,-3 0-22 16,-9 2 0-1,-4 3 28-15,-14 6 13 0,-4 4-99 16,-14 0-41-16,5 1-199 16</inkml:trace>
  <inkml:trace contextRef="#ctx0" brushRef="#br0" timeOffset="10340.18">25179 5034 462 0,'0'0'143'0,"0"0"-49"16,0 0 34-16,0 0 20 0,0 0-1 16,0 0-16-1,0 0-10-15,-15-17-15 0,15 17-7 16,0 0-25-16,0 0-17 16,3 6-17-16,8 14-13 15,11 27 23-15,17 42 53 16,7 70-18-16,0 48 13 15,-9 37 8-15,-15 12-16 16,-11-23-31-16,-6-8-26 16,-1-23-9-16,-1-12-17 15,0-18 17-15,0-24-11 16,-3-23-4-16,0-19 8 16,-7-31 18-16,-7-19 5 15,1-17 21-15,1-12-23 16,-3-5-12-16,3-4-12 0,1-3-14 15,3-13-3-15,0-2-82 16,-2-10-52-16,-7-12-209 16,-8-11-165-16,5 5 8 15,3 6-331-15</inkml:trace>
  <inkml:trace contextRef="#ctx0" brushRef="#br0" timeOffset="10905.38">25001 7343 834 0,'0'0'252'0,"0"0"-69"15,0 0 15-15,0 0 32 16,0 0-70-16,0 0-117 16,-10 96-11-16,10 21 110 15,21 6-20-15,19-20-39 16,47-21-6-16,21-35-34 15,22-21-9-15,19-18 51 16,-13-20-29-16,-9-31 14 16,-27-1-37-16,-25 0-17 15,-25 3-8-15,-12 1-8 16,-2-4-13-16,-7-4-71 0,-5 6-27 16,-15 13-20-16,-9 10-21 15,-23 16-47-15,-8 3-72 16,-6 0-364-16</inkml:trace>
  <inkml:trace contextRef="#ctx0" brushRef="#br0" timeOffset="11504.38">25395 9046 660 0,'0'0'252'0,"0"0"-41"16,0 0 61-16,0 0 28 16,-7-82-24-16,-7 71-22 15,-11 11-77-15,-20 11-59 16,-32 54-40-16,-20 46 1 16,6 24 3-16,25 1 0 15,35-32-14-15,28-41-36 16,3-22-4-16,10-9-4 0,12-1-4 15,8-1 4 1,5-4-1-16,4-14-6 16,1-12-17-16,0-5-48 0,-1-21-78 15,1-6-80-15,5-6-106 16,27-21-62-16,-13 8-186 16,-1 1-196-16</inkml:trace>
  <inkml:trace contextRef="#ctx0" brushRef="#br0" timeOffset="11921.17">25796 8620 1092 0,'0'0'289'0,"-81"-82"-77"16,6 31 62-16,-37-4-28 16,-31 18-49-16,-14 23-42 0,-4 22-33 15,0 50-46-15,8 31-24 16,-3 29-28-16,14 22-1 15,25 22 15-15,32 11-6 16,33 5 13-16,35-4-29 16,23-9-15-16,46-11-1 15,32-13 21-15,31-18-21 16,16-22 0-16,8-27-16 16,-6-33-50-16,-13-40-19 15,-8-26 43-15,-2-53 16 16,-5-40 9-16,-5-39 16 15,-11-39 1-15,-11-25 6 16,-17-7-5-16,-22 19 1 16,-24 40-1-16,-15 54 11 15,-15 43-12-15,-18 28 29 0,-28 10 13 16,-39 1-37-16,-37 11-5 16,-15 9-24-16,10 14 4 15,25 30-56-15,39 3-157 16,4 18-92-16,24-10-163 15,15-3-114-15</inkml:trace>
  <inkml:trace contextRef="#ctx0" brushRef="#br0" timeOffset="16501.15">22882 5629 441 0,'0'0'114'0,"0"0"-69"16,0 0-2-16,0 0 13 16,0 0-28-16,0 0-18 15,0 0-10-15,0 0 1 16,0 0 16-16,0 0 12 16,0 0 17-16,0 0 19 15,0 0-8-15,0 0 11 16,0 0-13-16,0 0 1 0,0 0-7 15,0 0 2 1,0 0-6-16,0 0-9 0,0 0-1 16,0 0 4-16,0 0-1 15,0 0 2-15,0 0 8 16,-2 0 12-16,1 0-5 16,-2 0 5-16,1 0-12 15,-2 0 0-15,0 0-14 16,-1 0-8-16,-2 0-11 15,-3 0 2-15,-1-3 1 16,-3 0-6-16,0 1 5 16,-3 1 8-16,-2-2-4 15,-1 3-5-15,2-2-3 16,-1 0 0-16,1 2 7 16,-1-1-5-16,-2 1-5 0,1-2-1 15,-1 2 6-15,-1 0-3 16,2-1 5-16,-3 1 4 15,-1 0-3-15,2 0-4 16,-2 0-5-16,3 0-3 16,0 0 2-16,0 0-1 15,2 0-6-15,-4 0 1 16,1 0-2-16,-1 0 1 16,-2 0 8-16,-2 0-9 15,0 0 0-15,1 0 2 16,-3 0-1-16,1 0 1 15,-2 0 4-15,-1 0-5 0,0 0 1 16,-2 0 5 0,1 0-6-16,1 0 0 0,0 0 5 15,-1 0-5-15,0 0 1 16,-3 0-1-16,1 0 5 16,-3 0-5-16,3 0 0 15,-1 0 0-15,2 0 0 16,0 1 0-16,1-1 2 15,-3 0 4-15,1 0-6 16,-3 0 1-16,0 0 4 16,-2 0-6-16,0 0 7 15,-1 0-6-15,2-1-1 16,4-2 12-16,0 1-6 16,2 0-5-16,1 0 0 15,1 0 0-15,-1 0 8 0,-1 1-8 16,3 1 0-16,-3 0-1 15,2 0 0-15,-1 0 1 16,0 0-1-16,-1 0 0 16,-1 0 1-16,-2 0-1 15,1 0 1-15,-1 3 0 16,0 1 0-16,-3 0 0 16,1 2-1-16,1-1 1 15,2 1 0-15,3-2 8 16,4 1-8-16,9-3 8 15,3 1 0-15,7-1-7 16,5-2-2-16,2 0 0 16,1 0-8-16,0 0-38 0,0 0-100 15,0 0-73 1,1 0-105-16,7-3-174 0,1-4-20 0</inkml:trace>
  <inkml:trace contextRef="#ctx0" brushRef="#br0" timeOffset="17236.12">21407 5235 620 0,'0'0'131'0,"0"0"-91"15,0 0 50-15,0 0 83 16,0 0-25-16,0 0-55 15,0 0-33-15,-12-22-22 16,12 22-10-16,-2 0 5 0,1 0-5 16,-4 0-8-1,-3 3 2-15,-9 11-5 0,-11 10 47 16,-14 13 11-16,-21 21-5 16,-20 24-18-16,2-2 7 15,5-9-20-15,14-10-1 16,15-19-11-16,-2 2-2 15,1-3 23-15,10-12 2 16,12-7-3-16,7-8-13 16,8-7-11-16,6-4-6 15,3-3-4-15,2 0 6 16,0 0 6-16,0 0 11 16,2 0 4-16,11 0-24 15,13 0-15-15,33-6 1 16,41 0 15-16,41 3 14 0,16 3 15 15,-8 2-13-15,-37 8-7 16,-42 1-3-16,-27-4-22 16,-16-1 1-16,-8-1-2 15,-3-1-6-15,-7 1 4 16,-6-4-2-16,-3 1 4 16,0-2 16-16,0 1 6 15,0-1-1-15,0 0-3 16,0 0-9-16,0 0 0 15,0 0-9-15,0 0-1 16,0 0-9-16,0 0-20 16,2 0-56-16,0 0-57 15,-1 0-76-15,5-13-90 16,0-1-173-16,2-2-318 0</inkml:trace>
  <inkml:trace contextRef="#ctx0" brushRef="#br0" timeOffset="19596.65">21313 3347 1151 0,'0'0'281'0,"0"0"54"16,0 0-72-16,0 0-75 16,0 0-77-16,0 0-111 15,0 0 26-15,6 124-16 16,-6-15 63-16,0 7 1 16,-5-18-13-16,-5-26-30 15,-2-29-19-15,-2-7-11 16,1 3 11-16,-2-3-12 0,3-2-5 15,5-9-213 1,4-11-84-16,4-14-52 0,14 0-24 16,3-18-216-16</inkml:trace>
  <inkml:trace contextRef="#ctx0" brushRef="#br0" timeOffset="19847.64">21453 3663 614 0,'0'0'497'0,"0"0"-308"15,0 0-67-15,0 0-106 16,0 0-16-16,0 0-1 16,0 0 1-16,12 82 9 15,12-60 7-15,9-6-8 16,6-11 6-16,0-5 1 16,-1-5-2-16,-8-14 3 0,-14-4 20 15,-9-2 78-15,-7-3 35 16,-8 2-7-16,-17-1-69 15,-3 4-38-15,-3 6-28 16,1 2-7-16,6 6-16 16,11 4-135-16,13-4-122 15,15 2-49-15,12-3-333 0</inkml:trace>
  <inkml:trace contextRef="#ctx0" brushRef="#br0" timeOffset="20167.12">22047 3216 980 0,'0'0'311'0,"0"0"-42"16,0 0-150-16,0 0-109 15,0 0 11-15,-61 75 28 16,61-42-38-16,10-2-11 15,48-15 20-15,42-16-1 16,25-21-19-16,-7-12-10 16,-28 0 0-16,-44 9 10 15,-27 15 0-15,-5 2 43 16,-5 4 47-16,-5 1-43 16,-4 2-47-16,0 7-16 0,0 7 7 15,0 6 9 1,14-4 0-16,45-11-124 0,-2-5-213 15,6-2-261-15</inkml:trace>
  <inkml:trace contextRef="#ctx0" brushRef="#br0" timeOffset="25873.74">22876 5763 468 0,'0'0'131'0,"0"0"-94"16,0 0-28-16,0 0-8 15,0 0 1-15,0 0-1 16,30-20-1-16,-34 18 1 15,-16 2 102-15,-7-3-67 16,-6 1-14-16,-3 1 34 16,-1-1 24-16,3 2 15 15,7 0-2-15,11 0-15 16,9-1-30-16,7 1-9 16,2-3 10-16,19-2-21 15,11-2-14-15,6-1-13 16,1-1 6-16,-5 1-6 0,-7 1 7 15,-13 2-8-15,-9 4 7 16,-5 1 24-16,0 0 65 16,-19 0-5-16,-8 0-16 15,-6 8-52-15,1 0-7 16,3-1-6-16,10-2-2 16,16-3-8-16,3-2-18 15,28 0-10-15,18-2 26 16,11-8-18-16,4-2 2 15,-7 0 8-15,-12 2 10 16,-17 3 0-16,-17 4 22 16,-8-1 99-16,0 4 45 0,-20-3-2 15,-6 1-97 1,-6 1-51-16,1-1-15 0,3 2 5 16,11 0-4-16,14 0-2 15,3-1-28-15,36 0-99 16,10-2 41-16,17-4-34 15,7 2 28-15,-12-2 7 16,-6 2 24-16,-15 0-12 16,-23 2 40-16,-14 3 25 15,-30 0-18-15,-40 0 18 16,-23 9-10-16,10 1-178 16,22-4-360-16</inkml:trace>
  <inkml:trace contextRef="#ctx0" brushRef="#br0" timeOffset="29154.49">21356 4302 405 0,'0'0'108'0,"0"0"-52"16,0 0 8-16,0 0 18 16,0 0-27-16,0 0-21 15,0 0 2-15,-39 0 5 16,36 0 2-16,0 0 12 16,-3 0-10-16,-1 0-10 15,-5 1-9-15,-2 2-3 16,-2 0 7-16,1 1 12 15,-1-1 20-15,4-1 8 16,0 1-2-16,6-2-11 16,0-1-12-16,3 0-3 15,1 1-1-15,2-1 1 16,0 0-16-16,0 2 16 16,0-2 15-16,0 0 6 0,0 0-8 15,0 0-12-15,0 0-5 16,0 0 9-16,0 0-13 15,0 0 3-15,0 0 6 16,19 0 25-16,34-16 10 16,73-26 15-16,94-28-4 15,54-20-13-15,29-13 1 16,-13-2-13-16,-44 8-22 16,-28 8-12-16,-38 11-12 15,-49 24 12-15,-50 15 2 0,-35 11 28 16,-16 9 10-1,-2-3 11-15,-2 3-14 0,-5 2-32 16,-10 7 19-16,-6 6-5 16,-5 3-23-16,0 1-20 15,0 0-6-15,0 0-14 16,0 0-5-16,0 0-4 16,0 0 4-16,0 1-5 15,0 1 6-15,0-2 4 16,0 2 5-16,0-2 8 15,0 3-7-15,0-3 7 16,0 0-6-16,0 0 5 16,0 0 1-16,0 0 1 15,0 0 0-15,0 0 0 16,0 0 0-16,0 0 6 0,0 0-5 16,0 0-1-16,0 0 1 15,0 1-1-15,0-1 0 16,0 0-1-16,0 2 0 15,0-2 0-15,0 0-7 16,0 0 8-16,0 0-1 16,0 0 1-16,0 0 1 15,0 0-1-15,0 0 1 16,0 0 7-16,0 0-8 16,0 0 0-16,0 0 1 15,0 0-1-15,0 0 1 16,0 0-1-16,0 0 2 15,0 0-1-15,0 0 0 16,0 0 5-16,0 0-4 0,0 0 4 16,0 0-5-16,0 0 0 15,0 0 1-15,0 0-1 16,0 0 0-16,0 0 0 16,0 0 0-16,0 0 0 15,0 0 0-15,0 0 8 16,0 0-3-16,0 0-6 15,0 0 1-15,0 0 0 16,0 0 0-16,0 0 0 16,0 0-1-16,0 0 0 15,0 0 0-15,0 0 0 0,0 0 1 16,0 0 5-16,0 0-5 16,0 0 0-16,0 0 7 15,0 0-8-15,0 0 1 16,0 0-1-16,0 0-1 15,0 0 1-15,0 0 0 16,0 0 0-16,0 0-2 16,0 0 2-16,0 0-1 15,0 0 0-15,0 0-8 16,0 0-8-16,0 0-32 16,0 0-57-16,0 0-71 15,0 0-92-15,0 0-101 16,0 0-189-16,0 0-238 0</inkml:trace>
  <inkml:trace contextRef="#ctx0" brushRef="#br0" timeOffset="31035.35">19854 6597 1490 0,'0'0'247'0,"0"0"-191"16,0 0-55-16,-8 157 28 0,8-4 95 15,11 21-29-15,5-9-43 16,1-36-11-16,-5-47 2 16,-3-29-9-16,-5-18-9 15,-2-10 1-15,-1-5 10 16,-1-4 5-16,0-6 35 16,0-10 34-16,0-1 10 15,-7-22 14-15,-17-30-78 16,-7-32-36-16,-1-33-20 15,5-18 0-15,15 4 10 16,12 14-4-16,0 23 1 16,8 19 1-16,8 20 3 15,-2 12 1-15,3 11-4 0,5-1-7 16,4 0 0 0,4 1 1-16,-3 8-2 0,-3 8 0 15,-8 7-7-15,-4 10-16 16,-4 0-11-16,-4 7 1 15,-1 10 9-15,0 9 11 16,-3 4 13-16,0 4 1 16,0 5 5-16,0 3-5 15,3-1 4-15,6-3-5 16,3-3-3-16,4-5 3 16,1-9 1-16,2-2 0 15,-1-1 5-15,2 1-5 16,-1 3 5-16,-6 6 3 15,-4 9-3-15,-6 7 27 16,-3 11 38-16,-19 4-8 0,-14 5-21 16,-10 0 6-16,-2-7-26 15,-3-7-5-15,8-14-11 16,9-12-6-16,8-15-12 16,11-9-109-16,3-9-149 15,9-40-314-15,0 2 11 16,15-1-62-16</inkml:trace>
  <inkml:trace contextRef="#ctx0" brushRef="#br0" timeOffset="31719.28">20697 6297 1066 0,'0'0'894'16,"0"0"-752"-16,0 0-38 15,0 0 30-15,0 0-126 16,-20 103 27-16,20 39-35 0,2 20 61 16,7-5-33-16,-2-26-1 15,-4-34-20-15,0-25 2 16,-1-20-1-16,-2-20 1 16,0-15-2-16,0-5-1 15,0-4 9-15,1-5 24 16,-1-3 35-16,0-29 42 15,0-46-4-15,0-52-77 16,0-25-20-16,3-10-14 16,12 17-1-16,6 36 0 15,0 27-5-15,0 25 5 16,-5 20 4-16,4 14 5 16,0 2-9-16,-2 4 0 15,0 8-10-15,-7 9-20 0,-8 9-22 16,-3 37 10-16,-22 29 12 15,-13 7 30-15,1-5 1 16,-4-11 22-16,15-21-23 16,4-3 8-16,3-3-8 15,12-15-1-15,4-10-5 16,12-7 6-16,34-4 24 16,32-3 6-16,44 1 4 15,21 9-7-15,0 7-12 16,-18 10-14-16,-41 1-1 0,-26-5-6 15,-24-3-60 1,-14-3-138-16,-4 4-125 0,-5-4 93 16,-11-2-91-16,0-6-184 15,-9-9-124-15</inkml:trace>
  <inkml:trace contextRef="#ctx0" brushRef="#br0" timeOffset="33583.72">19865 8398 939 0,'0'0'234'0,"0"0"-78"16,0 0 66-16,0-84 28 15,0 69-6-15,0 6-32 16,0 5-56-16,0 4-34 15,0 28-57-15,1 44-65 16,12 43 45-16,2 21 128 16,2 2-15-16,-4-24-68 15,-1-42-42-15,-1-16-24 16,-2-17-6-16,4-10-18 0,0 3 0 16,5-5-64-16,0-5-166 15,5-14-98-15,2-8-35 16,8-39-25-16,3-36-112 15,-7-33 104-15,-9-13 38 16,-14 19 79-16,-6 32 279 16,0 31 192-16,-5 17 111 15,-2 1 15-15,-1 6-36 16,2 3-20-16,3 7-78 16,2 5-69-16,1 0-81 15,0 0-34-15,6 5-37 16,13 6 31-16,6 2 6 15,4-3 11-15,2-4 8 16,-3-6 4-16,-5 0 6 0,-4-11 22 16,-7-12 26-16,-8-9 29 15,-4-2-20-15,-1 0-36 16,-18 3-4-16,-5 9-18 16,-3 8-28-16,-3 7 0 15,1 7-34-15,0 0 7 16,5 7-23-16,5 4-20 15,4-1-32-15,8-3-8 16,4-2-28-16,3-3-34 16,0-2-58-16,14 0-128 15,1-5-5-15</inkml:trace>
  <inkml:trace contextRef="#ctx0" brushRef="#br0" timeOffset="33866.42">20912 7864 1765 0,'0'0'394'15,"0"0"-254"-15,0 0-70 16,3 110-48-16,10 9 115 15,8 16 19-15,1 1-59 0,-5-38-69 16,-3-36-16-16,-3-16-12 16,-2-15-47-16,0-2-137 15,0-5-92-15,7-24-86 16,-4-3-159-16,0-25-11 0</inkml:trace>
  <inkml:trace contextRef="#ctx0" brushRef="#br0" timeOffset="34566.33">20955 7840 658 0,'0'0'238'0,"0"0"-71"16,0 0 106-16,0 0 17 15,0 0-50-15,0 0-97 16,0 0-73-16,0 52-70 15,1 68 85-15,20 11 82 16,8-17-17-16,5-38-61 16,29-31-44-16,31-18-17 15,16-24-4-15,0-3 15 16,-11-52-8-16,-29-22 12 16,-12-15-8-16,-4 0-11 15,-23 27-5-15,-13 19-7 0,-5 22 25 16,-5 7 26-1,-2 7 2-15,2 6-59 0,2 1-6 16,5 14-18-16,13 2 18 16,12-6 0-16,13-10 23 15,9-10 5-15,6-29-28 16,-2-13-20-16,-9-3 20 16,-14 5-15-16,-14 12 8 15,-13 14-4-15,-10 14-19 16,-5 7-51-16,-1 3-49 15,0 0-108-15,0 10-100 16,0 2-171-16,-1-5-298 0</inkml:trace>
  <inkml:trace contextRef="#ctx0" brushRef="#br0" timeOffset="37662.82">19116 5386 576 0,'0'0'119'16,"0"0"-31"-16,0 0 11 16,0 0-24-16,0 0-43 15,0 0-20-15,0 0-11 16,-8-20 12-16,8 20 16 16,0 0 33-16,0 0 21 15,0 0-2-15,0 0 22 16,0 0 7-16,0 0 4 0,0 0 15 15,0 0-2-15,-1 0-2 16,-4 2-14-16,-10 32-81 16,-29 53 5-16,-39 75 6 15,-27 48 70-15,-17 21-16 16,3-19-22-16,19-44-26 16,15-33-7-16,13-24 2 15,17-35-18-15,15-26-9 16,14-21 0-16,10-12 0 15,5-8-15-15,3-8-26 16,3-1-105-16,7-39-133 16,3-31-81-16,17-28-133 15,4-16 229-15,4 7 87 16,-7 27 33-16,-11 29 68 16,-4 23 61-16,-3 15 89 0,0 10 187 15,-10 3 88-15,-17 39-188 16,-6 41-33-16,3 4 34 15,11 0 0-15,19-11-45 16,10-27-70-16,40-2-35 16,36-8-8-16,30-33 1 15,-2-5 9-15,-22-30-2 16,-32-7-27-16,-26 0-25 16,-3-11-98-16,-5-6-101 15,-8-3-66-15,-29 7-66 16,-18 17-153-16,-16 16-154 0</inkml:trace>
  <inkml:trace contextRef="#ctx0" brushRef="#br0" timeOffset="38928.54">16725 7624 1099 0,'0'0'814'16,"0"0"-671"-16,0 0-1 15,-39 101-73-15,39 20 62 16,13 14 22-16,13 1-42 15,-1-37-72-15,-8-35-15 16,-4-19 0-16,-7-12-8 16,0-1 6-16,-3-5 2 15,0-5-1-15,-3-14 10 16,0-8 23-16,0-6 27 16,-15-35-7-16,-21-44-54 15,-15-45-22-15,-4-26-8 16,10-3 8-16,15 21-1 15,17 31 1-15,10 27-9 0,3 22 9 16,0 18-9-16,15 7 8 16,8-6-5-16,11-1-4 15,9-4 1-15,2 10 2 16,-1 10 5-16,-8 15-14 16,-7 9-1-16,-9 28-22 15,-7 33 30-15,-10 29 9 16,-2-3 24-16,-1-12 1 15,6-25-16-15,10-16-9 16,7 5 0-16,6 1 1 16,4 4 7-16,-1-3-7 15,-7-5 1-15,-8-3-1 16,-14 1 7-16,-3-1 5 16,-25-1 17-16,-18 0 4 15,-7 1-5-15,-3-5-20 0,6-2 0 16,11-5-9-16,15-7-5 15,14-8-6-15,7-4-19 16,23-2-7-16,34-11 28 16,34-23 9-16,21-15 3 15,-3-2-3-15,-24 5-14 16,-29 10 4-16,-20 5 3 16,-1-7-20-16,-4-6 12 15,-7-2 15-15,-15 7 7 16,-9 9 10-16,-3 11 11 15,-20 11-1-15,-3 7 0 16,-4 1-14-16,6 0-13 16,4 5-1-16,11-1-16 15,8-4-4-15,1 0-26 16,12 0-13-16,15-12 13 0,6-5 31 16,2 2 15-16,0 3 1 15,-4 6-6-15,0 6-19 16,2 0 4-16,6 6 20 15,1 4 1-15,4-6 0 16,0-4 15-16,1-9 7 16,0-20 0-16,-6-12-7 15,-8-8 14-15,-9-8-5 16,-10-4-14-16,-10 4 20 16,-2 4 7-16,-2 12 22 15,-8 15 22-15,2 17 13 16,1 9-52-16,1 17-42 0,4 20-25 15,2 13 23-15,0 7 2 16,21 4 0-16,9-5 0 16,9-8-34-16,5-11-176 15,0-18-296-15,-2-17 279 16,-2-19-28-16,-10-46-4 16,-18-30 44-16,-11 2 23 15,-1 17 81-15,-17 31 111 16,-2 30 126-16,-4 9 115 15,-3 4 18-15,2 11-130 16,5 18-25-16,16 10-15 0,7 0-43 16,50 0-20-1,35-10 6-15,2-10-10 0,-10-10-13 16,-17-9-9-16,-27 0-134 16,-5-9-81-16,-7-8 63 15,-13 0-89-15,-10-2 54 16,-2 5 72-16,-17 6-4 15,-7 1 5-15,2 2-58 16,6 2-398-16</inkml:trace>
  <inkml:trace contextRef="#ctx0" brushRef="#br0" timeOffset="41159.1">22821 7319 694 0,'0'0'192'0,"0"0"-139"16,0 0 41-16,0 0 62 15,0 0-25-15,0 0-46 16,0 0-5-16,-33-27-1 16,23 24-12-16,-2-1-14 0,-8-2-10 15,-6 1-23-15,-10-1-10 16,-12 1 4-16,-9-1 16 15,-19 3 20-15,-16 3 9 16,-14 0-4-16,-8 0 11 16,10 0-1-16,6 9-4 15,10 0 4-15,1 5-10 16,-4 2-16-16,0 3-13 16,-6 2-5-16,-1 1 1 15,-5 4-3-15,-9 1-1 16,-4 1 6-16,-7 1 1 15,1 5 2-15,1 1 6 0,5 1 2 16,8 5 6 0,7 1-1-16,16-2-4 0,19-7-13 15,15-3-9-15,2 2-4 16,-18 18-4-16,-24 18 5 16,-24 17-5-16,2 5 3 15,16-12-9-15,8 3 6 16,23-17 4-16,12-9 6 15,3-3-4-15,14-11-3 16,-8 6 2-16,-1 10-1 16,-3 8 13-16,4 0-2 15,8-2-4-15,7-2-6 16,5-3 1-16,7-3-5 16,3-3-7-16,8-4 0 15,3-1-1-15,4 0 1 0,0-4 0 16,10 1 6-1,9-5-6-15,6-3 0 0,6-5 1 16,11-4 6-16,20-6-1 16,25-6 3-16,34-8-1 15,18-6 2-15,3-1-9 16,-4-8-1-16,-11-10-1 16,6-10 0-16,7-8 1 15,11-7 1-15,7-7 11 16,4-2-10-16,1-4 4 15,-5 0-5-15,-6-3-1 16,-7-2 1-16,-11-2 5 16,-6-5-4-16,-5-6 4 0,-7-8-6 15,-4-16 9-15,-5-18-7 16,-7-23-2-16,-10-16-1 16,-12-8-26-16,-19 11-2 15,-20 18-1-15,-23 22 6 16,-16 31 6-16,-1 23 18 15,-21 16 8-15,-14 3 4 16,-27-12 6-16,-32-9-13 16,-47 2-5-16,-24 17-9 15,-11 28 8-15,1 16-8 16,22 27-5-16,20 8-60 16,37 0-52-16,34-3-48 15,26-4-100-15,20 15-105 16,6-2-330-16,6-4-285 0</inkml:trace>
  <inkml:trace contextRef="#ctx0" brushRef="#br0" timeOffset="42441.77">20540 9065 10 0,'0'0'288'0,"0"0"-288"16,0 0-47-16,-67 90 47 16,55-71 138-16,3-8 34 15,3-5 20-15,2-1 17 16,1-3 43-16,3-2 15 15,0 0-18-15,0 0-37 0,0 0-29 16,0 0-3 0,16-7-43-16,23-15-62 0,43-24-2 15,45-21 39-15,17-3-21 16,-14 7-40-16,-37 24-27 16,-43 19-13-16,-14 6-11 15,-1 2-1-15,-6 2-47 16,-3 1-92-16,-16 8-142 15,-10 1-105-15,-21 24-13 16,-14 3-122-16,-7 5-13 0</inkml:trace>
  <inkml:trace contextRef="#ctx0" brushRef="#br0" timeOffset="42658.91">20749 9344 1083 0,'0'0'397'16,"0"0"-256"-16,0 0 119 15,0 0 54-15,0 0-45 16,0 0-118-16,0 0-108 16,103-45-22-16,15-5-4 15,-2 2-11-15,-19 9-6 16,-36 17-47-16,-31 14-111 16,-3 2-61-16,-6 6-26 15,-21 6-83-15,0 16-71 16,-21 5-173-16</inkml:trace>
  <inkml:trace contextRef="#ctx0" brushRef="#br0" timeOffset="42841.17">20816 9648 212 0,'0'0'1083'16,"0"0"-792"-16,0 0-101 16,0 0 31-16,0 0-18 15,0 0-120-15,0 0-38 16,173-22-12-16,-70-17-30 15,-17 5-3-15,-32 14-117 16,-28 13-112-16,-2 4-64 16,-12 3-58-16,-4 10-19 15,-8 7 4-15</inkml:trace>
  <inkml:trace contextRef="#ctx0" brushRef="#br0" timeOffset="42990.81">21013 9856 489 0,'0'0'358'0,"0"0"-85"0,-39 85-14 15,36-61 87-15,3-12-112 16,45-12-149-16,53-24-42 16,47-32-43-16,18-13-43 15,-14-9-242-15,-52 22-309 16,-49 18-119-16</inkml:trace>
  <inkml:trace contextRef="#ctx0" brushRef="#br0" timeOffset="46804.48">19350 9109 1015 0,'0'0'181'16,"0"0"-135"-16,0 0 3 0,0 0 69 16,0 0-27-16,0 0-60 15,3-10-30-15,-3 10 1 16,0 0 6-16,0 0 14 15,0 0 4-15,0 0 18 16,0 0 32-16,0 0 22 16,0 0 10-16,0 0-10 15,0 0-17-15,0 0-22 16,0 8-23-16,-6 3-22 16,-2 8-5-16,-5 9 5 15,-8 8 6-15,-4 4 2 16,-11 4-5-16,-21 7 10 15,-31 12 6-15,-38 0-11 16,-24-3-6-16,-6-15-4 16,5-19-3-16,14-21 0 0,6-5-3 15,5-24 13-15,5-18-4 16,8-18 1-16,9-12-8 16,10-11-2-16,13-6-5 15,17 1 0-15,21 13 9 16,16 18-10-16,12 16 0 15,12 7-1-15,3 1-6 16,0-3-5-16,5 3 0 16,6 9-3-16,-2 6 5 15,-4 11 10-15,-2 2 1 0,-3 5-1 16,0 0-6 0,0 0-8-16,0 0-8 0,0 0-25 15,0 0-88-15,0 3-71 16,0 4-75-16,0 5-64 15,0-4-38-15,0-4-10 0</inkml:trace>
  <inkml:trace contextRef="#ctx0" brushRef="#br0" timeOffset="47036.98">17484 8683 793 0,'0'0'146'16,"0"0"-65"-16,0 0 92 0,-102-20 49 16,69 23-72-16,-3 34-49 15,-3 30-25-15,9 3 8 16,9 0-23-16,15-4-27 16,6-14-26-16,2 5-8 15,12 5-53-15,9 4-107 16,-2-16-117-16,-5-17-208 0</inkml:trace>
  <inkml:trace contextRef="#ctx0" brushRef="#br0" timeOffset="48202.16">17638 8760 355 0,'0'0'111'16,"0"0"-68"-16,0 0 11 15,0 0 48-15,0 0-28 16,-96-10-24-16,74 10 2 15,-5 0 19-15,-1 6-6 16,-1 3 12-16,4 1 18 16,1 0-1-16,8-4-1 0,7-5 1 15,6-1 15 1,3 0 5-16,0-4-21 0,3-12-75 16,7-6-18-16,5-4 0 15,0 3 36-15,6 1 24 16,1 8 11-16,6 6-20 15,7 8-28-15,7 0-8 16,10 6 2-16,6 9-5 16,3 0-6-16,3-1-5 15,-4-2 6-15,-5-7-6 16,-9-2 6-16,-11-3-5 16,-10 0 6-16,-10 0 0 15,-11 0 2-15,-2 0 18 16,-2 0 6-16,0 0 46 15,0 0 4-15,-15 0-17 0,-8 0-64 16,-17 0-3-16,-27 0-7 16,-33 2 6-16,-34 15 1 15,-8 5 0-15,8 2 0 16,33-1 1-16,38-7 0 16,18-3 0-16,13-2 9 15,3 0 0-15,6-3-8 16,4-1 4-16,13-4-6 15,6-3-23-15,0 0-7 16,0 0-6-16,9 0 22 16,2 0 13-16,1 5-8 0,-2 6-2 15,2 7-3-15,0 11 12 16,-1 5 2-16,-1 4 6 16,-3 1-3-16,-1-3 6 15,-3-4-8-15,-1-7-1 16,-1-7 0-16,1-3-29 15,-1-6-110-15,1-3-118 16,7-6-114-16,-2-1-168 16,1-12-80-16</inkml:trace>
  <inkml:trace contextRef="#ctx0" brushRef="#br0" timeOffset="55345.45">24976 4035 740 0,'0'0'97'16,"0"0"-28"-16,-60-85 54 16,32 51 14-16,1 1-43 0,-1 3-5 15,-3 1-21-15,-2 2-26 16,-6 1-14-16,-7 0-7 16,-8 2 1-16,-21 2 6 15,-26 0-11-15,-24 8 5 16,-2 8 0-16,8 6 1 15,17 11 11-15,14 20 31 16,-1 11-6-16,-2 11-8 16,1 11-13-16,4 9-1 15,-4 9-7-15,-1 11-18 16,-6 14 7-16,-4 18 2 16,-5 18 2-16,6 18-10 15,8 16 3-15,13 2-7 16,25-4-9-16,17-10 0 0,22-24-8 15,12-18 8-15,3-18 10 16,18-18-3-16,9-20-7 16,5-14 0-16,8-13 0 15,23 3 1-15,43 5 5 16,48-3 7-16,31-12-12 16,7-27 9-16,-6-10-1 15,-17-25 0-15,3-12-2 16,-3-14-1-16,-3-16-5 15,-3-20 8-15,-14-23 4 16,-10-21-2-16,-20-20-4 16,-22-25-4-16,-23-18-3 15,-27-3-1-15,-31 5 1 0,-16 29 0 16,-45 27 7-16,-28 26-7 16,-24 26 42-16,-28 12 18 15,-21 14-36-15,-18 17-24 16,-6 19 1-16,10 26-2 15,23 14-6-15,31 24-5 16,31 6-29-16,7 26-86 16,1 39-34-16,3 30-94 15,10-13-78-15,20-17-224 0</inkml:trace>
  <inkml:trace contextRef="#ctx0" brushRef="#br0" timeOffset="56077.9">25283 8226 527 0,'0'0'251'15,"0"0"-79"-15,0 0 29 0,0 0 17 16,0 0-36 0,0 0-58-16,0 0-51 0,68-122 16 15,-21 26 16-15,19-54 14 16,10-31-15-16,8-35 13 16,-3-17-30-16,-10 0-30 15,-10-8-19-15,-17 24 16 16,-21 30 5-16,-16 33-10 15,-7 31 24-15,-14 18 12 16,-6 31-35-16,5 25-13 16,5 20-29-16,1 14 18 15,3 3 3-15,0 5-22 16,1 0-7-16,4 6-15 16,1 1-9-16,0 0-8 0,0 0-10 15,0 0-12-15,0 0-24 16,0 0-23-16,0 0-30 15,0 0-33-15,0 0 15 16,0 0 9-16,0 8-66 16,3 6-115-16,4-5-255 0</inkml:trace>
  <inkml:trace contextRef="#ctx0" brushRef="#br0" timeOffset="56411.77">25764 5922 859 0,'0'0'208'0,"0"0"-59"0,0 0 72 16,0 0 19-16,0 0-4 16,-93-81-45-16,81 44-8 15,6-20-47-15,6 0-56 16,2-7-39-16,19-1-27 15,2 17-14-15,6 5-13 16,-2 18-4-16,0 16-4 16,1 9-8-16,3 14-20 15,5 30 4-15,-6 4 19 16,-2 12 11-16,-5 1-87 16,-14-12-31-16,1 1-68 0,-9-11-1 15,-1-8-29-15,-7-10-71 16,-6-12-63-16</inkml:trace>
  <inkml:trace contextRef="#ctx0" brushRef="#br0" timeOffset="57227.19">24390 4117 705 0,'0'0'101'0,"0"0"-101"16,0 0-50-16,0 0-38 16,85-39-179-16</inkml:trace>
  <inkml:trace contextRef="#ctx0" brushRef="#br0" timeOffset="57709.23">24576 3970 428 0,'-176'-64'36'0,"-56"-3"-36"16,-27 8-2-16,-42 3-29 15,-45 11 3-15,-28 11 28 16,-14 14 36-16,5 16-12 15,26 4-18-15,34 20-6 16,45 7-41-16,51 7-99 16,60 3-148-16,56-2 288 15,28 22 5-15,25 24 147 16,9 11-71-16,16 11-39 16,27-21-20-16,6-28-22 15,15-17-28-15,8-9-45 16,3-4 71-16,1-1 2 0,0-5 1 15,-9-10 70 1,-6-5 50-16,-6-3 117 0,-5 0 22 16,-1 0-66-16,0-1 3 15,0-5-52-15,0 3-18 16,0 0-42-16,0 0-24 16,0 2-16-16,0 1-24 15,0 0-13-15,0 0-7 16,0 0 0-16,0 0-1 15,0-1 1-15,0-1-2 16,3-1-4-16,15-9-122 16,-3-2-249-16,3-2-523 0</inkml:trace>
  <inkml:trace contextRef="#ctx0" brushRef="#br0" timeOffset="64170.29">18601 6483 1011 0,'0'0'133'0,"0"0"-92"16,-88-46-2-16,54 31 45 16,1 4 36-16,-3-1-63 15,1 4-29-15,-4 1-5 0,-9 2 5 16,-16 1 9-1,-27 4-3-15,-31 0-14 16,-19 3 12-16,-7 13 11 0,-2 1-10 16,2 8-5-16,-5 6-9 15,-4 5-4-15,-1 4 1 16,6 5 9-16,7 5-6 16,13 5-5-16,9 2 17 15,11 7-24-15,6 2 1 16,6 10-7-16,9 8-1 15,6 19 1-15,2 10 5 16,4 5-4-16,3 0 10 16,7-3 12-16,8-4-17 0,6-2 2 15,7-5 12 1,2-3-3-16,4 5 1 0,7-1-13 16,6-7 4-16,11-6 1 15,9-7-11-15,9-15 2 16,0-15-1-16,3-15 0 15,14-4-1-15,8 2 7 16,11 2-7-16,13-1 1 16,21-6 0-16,31-8 11 15,30-13-4-15,25-12-8 16,12-9 15-16,1-21-14 16,-4-6 6-16,4-4-5 15,-8-7 5-15,-3 2 6 0,-13-2 12 16,-5 1-14-16,-9-3-5 15,0-8-5-15,-4-7-1 16,-8-14 7-16,-8-8-6 16,-10-13 5-16,-10-11 6 15,-6-10 4-15,-8-10 2 16,-15-4-4-16,-10 3-1 16,-14-2-13-16,-13 3-6 15,-11 2 0-15,-13 2-6 16,-2 9 12-16,-28 13 0 15,-16 9 1-15,-7 21 10 16,-29 8-10-16,-24 17-1 16,-21 19-9-16,-38 17-2 15,-16 21-4-15,-20 37-10 16,-9 26 16-16,12 15-3 0,24 7 11 16,35 1-11-16,36 0-78 15,33-4-42-15,32 2-70 16,27-8-94-16,10-22-80 15,10-17-7-15</inkml:trace>
  <inkml:trace contextRef="#ctx0" brushRef="#br0" timeOffset="66301">20030 10342 1719 0,'0'0'294'0,"-109"125"-194"16,90 10 46-16,23 25 8 0,66-4-50 15,38-27-45 1,-4-36-24-16,-20-21 0 0,-28-19-9 16,-26-18-16-16,-24-5-4 15,-6 9-6-15,-36 7-123 16,-55-8-54-16,2-13-350 15,-7-23-412-15</inkml:trace>
  <inkml:trace contextRef="#ctx0" brushRef="#br0" timeOffset="66567.39">19843 10596 1480 0,'42'-88'222'0,"20"-6"-150"15,-1 23-12-15,-3 18-57 0,11 2-3 16,-8 13-171-16,-2 3-172 15,10 1-161-15,-20 12 297 16,2 1-254-16,-5 0 461 16,-13 7 335-16,-14 8 78 15,-7 6 70-15,3 28-193 16,9 50-10-16,10 50 64 16,8 25-134-16,4 5-58 15,-4-19-79-15,-6-24-46 16,-6-16-27-16,-12-20-45 15,-14-23-240-15,-10-18-88 16,-16-20-327-16,-8-15-433 0</inkml:trace>
  <inkml:trace contextRef="#ctx0" brushRef="#br0" timeOffset="66701.11">20246 10176 1600 0,'0'0'516'0,"-86"-64"-210"16,50 38 30-16,8 2-128 15,22 13-151-15,16 8-57 16,93 9-274-16,-3 14-310 16,9 7-275-16</inkml:trace>
  <inkml:trace contextRef="#ctx0" brushRef="#br0" timeOffset="66871.96">21456 10529 2560 0,'0'0'590'0,"0"0"-334"16,0 0-39-16,0 0-76 16,0 0-118-16,0 0-23 15,0 0-159-15,3-27-198 16,-30-18-316-16,-7 3-173 16,-14-4-654-16</inkml:trace>
  <inkml:trace contextRef="#ctx0" brushRef="#br0" timeOffset="67550.36">17557 9126 1415 0,'0'0'319'0,"0"0"-260"16,0 0-45-16,0 0 101 15,-95-137 42-15,63 26-55 16,-11-16 28-16,-9 0 24 16,-8 9-31-16,2 14-24 15,11 20-58-15,15 20 3 16,12 28-9-16,10 17 6 0,3 7 18 15,2 4-18-15,5 7-41 16,0 1-42-16,13 21-10 16,7 8 34-16,4 5 17 15,-2 0-7-15,-4-5 1 16,-5-5-4-16,-5-12-7 16,-3-1-23-16,-2-5-28 15,-3-6-29-15,1 3-72 16,-1-2-53-16,3 9-31 15,1-2-89-15,1 0-240 0</inkml:trace>
  <inkml:trace contextRef="#ctx0" brushRef="#br0" timeOffset="68332.14">20733 12258 1345 0,'-96'-21'502'16,"4"14"-185"-16,29 15-100 16,2 43 2-16,13 29-24 15,15 12-58-15,20 0-81 0,17-25-43 16,51-23-13-1,23-18-18-15,1-12 9 0,-3-11-21 16,-22-8-5-16,-21-20 20 16,0-3 15-16,-4 0 0 15,-3 3 12-15,-13 22-11 16,-6 20 19-16,-4 70 28 16,-3 46 64-16,0 17-27 15,-16 2-52-15,-5-30-16 16,-1-40-1-16,3-21-8 15,6-25-8-15,9-16-56 16,1-9-128-16,3-25-187 0,11-14-267 16,2-22-138-16</inkml:trace>
  <inkml:trace contextRef="#ctx0" brushRef="#br0" timeOffset="68533.32">21164 11952 1702 0,'0'0'512'16,"0"0"-256"-16,-99 155-5 16,80-22-10-16,19 10-54 15,46-11-108-15,15-44-67 16,-6-37-12-16,-16-15-9 16,-14-14-117-16,-5-2-132 15,-8-6-220-15,-17-14 104 16,-20-15-17-16,-14-18-351 0</inkml:trace>
  <inkml:trace contextRef="#ctx0" brushRef="#br0" timeOffset="68633.05">20949 12247 684 0,'0'0'515'0,"0"0"-218"15,-8-76-30-15,25 42-105 16,31-7-81-16,32-13-81 16,23-12-13-16,-12 12-198 15,-21 8-439-15</inkml:trace>
  <inkml:trace contextRef="#ctx0" brushRef="#br0" timeOffset="68799.27">21751 11567 1825 0,'14'112'334'0,"14"19"-125"16,11-16-22-16,2-8-95 15,-5-5-92-15,-10-20-76 16,-22-10-251-16,-4-24-311 15,-6-26-523-15</inkml:trace>
  <inkml:trace contextRef="#ctx0" brushRef="#br0" timeOffset="69497.86">22490 11160 1609 0,'-43'92'255'0,"4"29"-189"16,7 26-47-16,25-5-1 15,7-24-18-15,7-11-10 16,-7-19-159-16,0-29-235 16,-9-25-383-16</inkml:trace>
  <inkml:trace contextRef="#ctx0" brushRef="#br0" timeOffset="69648.25">21288 11008 1182 0,'-132'-47'374'0,"13"11"-76"15,55 22-65-15,31 9 52 16,18 5-89-16,14 0-163 16,17 8-33-16,99 50-331 15,0-2-158-15,17 12-393 0</inkml:trace>
  <inkml:trace contextRef="#ctx0" brushRef="#br0" timeOffset="69814.99">22831 11872 1765 0,'0'0'997'0,"0"0"-728"15,-104-9-132-15,78 7-18 16,19 1-119-16,7 1-83 15,12-7-291-15,9 3-387 16,-5-5-296-16</inkml:trace>
  <inkml:trace contextRef="#ctx0" brushRef="#br0" timeOffset="71796.19">20361 5385 1324 0,'0'0'369'0,"0"0"-52"15,0 0 22-15,0 0-51 16,0 0-70-16,0 0-56 16,-33-7-56-16,33 7-37 15,0 0-36-15,0 0-9 16,-1 0-3-16,1 0-5 16,0 0-1-16,0 0 6 15,0 0 3-15,0 0-2 16,0 0-4-16,0 0-10 15,0 0-8-15,0 0 0 16,0 0-1-16,0 0-1 16,0 0 1-16,0 0 1 15,0 0 2-15,0 0-1 16,0 0 5-16,0 0 1 0,0 0-6 16,0 0 0-16,0 0 0 15,0 0-1-15,0 0 0 16,0 0 0-16,0 0 0 15,0 0 1-15,0 0-1 16,0 0 0-16,0 0 1 16,0 0-1-16,0 0 0 15,0 0-1-15,0 0 1 16,0 0-1-16,0 0 1 16,0 0-1-16,0 0 0 0,0 0-1 15,0 0-4 1,0 0 6-16,0 0-1 0,0 0-1 15,0 0 1-15,0 0-8 16,0 0 9-16,0 0 0 16,0 0-1-16,0 0-1 15,0 0-5-15,0 0 1 16,0 0 5-16,0 0-10 16,0 0 4-16,0 0 1 15,0 0 5-15,0 0-1 16,0 0 1-16,0 0-1 15,0 0 1-15,0 0 1 16,0 0 0-16,0 0 0 16,0 0-1-16,0 0 0 15,0 0-6-15,0 0 0 0,0 0-5 16,0 0 3-16,0 0-3 16,0 0 10-16,0 0-5 15,0 0-2-15,0 0 3 16,0 0-5-16,0 0-8 15,0 0-2-15,0 0-27 16,6 0-29-16,17 0-2 16,15-5 54-16,10-12 2 15,13-8 5-15,7-10 11 16,1-12-4-16,7-18 10 16,2-24-4-16,-6-30 5 15,-14-10 17-15,-26-3-16 16,-21 3-1-16,-14 11-8 15,-30-3 8-15,-15 1-20 16,-14 2 2-16,-22 4 1 0,-19 8-4 16,-24 14 0-16,-20 16-2 15,-13 21-32-15,-4 18-18 16,1 14 24-16,-1 12 10 16,0 11 9-16,-3 0-7 15,-3 14 5-15,-4 19 11 16,-5 21-5-16,-2 27 15 15,4 25-3-15,8 24 2 16,17 24 2-16,18 29 9 16,22 32-1-16,24 30 2 15,31 15-1-15,42 1-4 16,36-18 3-16,66-25-11 16,50-27 12-16,48-41-22 0,36-41 3 15,20-44 13-15,5-51-14 16,-3-33 6-16,-10-62 15 15,-14-44 0-15,-20-35 18 16,-28-29-3-16,-38-16 10 16,-43-20 18-16,-43-14 2 15,-38 6-20-15,-22 25-15 16,-53 41-2-16,-44 52 8 16,-44 45-7-16,-31 38-9 15,-13 32-6-15,18 19-19 16,47 25-87-16,43 23-190 15,44-13-248-15,31-8-167 0</inkml:trace>
  <inkml:trace contextRef="#ctx0" brushRef="#br0" timeOffset="75360.86">18416 5927 719 0,'-149'-27'99'0,"-30"7"-41"15,-6 15 39-15,-22 5 34 16,-8 13-13-16,-6 19 12 16,-1 21-12-16,6 16 27 15,-8 18-88-15,-12 13-32 16,-2 17 2-16,-1 13 23 15,8 20 10-15,14 27 9 16,10 34-28-16,19 27-3 0,32 18 14 16,42 8 4-1,54-4 8-15,53-9-23 0,34-14-22 16,55-19 3-16,34-38-13 16,29-33-8-16,24-40 11 15,19-39-11-15,19-33 5 16,24-35 7-16,20-31-7 15,19-49 3-15,16-38 3 16,3-28-5-16,-8-21 6 16,-26-21-5-16,-32-22-2 15,-34-18-3-15,-40-16 9 16,-42-4-1-16,-45-1 4 16,-45 5-1-16,-26 19 5 15,-57 27-6-15,-53 45 4 16,-48 40 23-16,-57 41-6 0,-49 41 6 15,-34 31-37 1,-27 34-3-16,6 38 0 0,24 24-1 16,46 17-39-16,61 8-110 15,64 5-110-15,55 0-108 16,44-32-204-16,23-21-220 0</inkml:trace>
  <inkml:trace contextRef="#ctx0" brushRef="#br0" timeOffset="82302.88">18740 6750 933 0,'0'0'180'15,"0"0"-94"-15,-18-96 67 16,3 59 16-16,1 1-41 16,0 4-40-16,-1 0-31 15,-5 3-6-15,-2-2-8 16,-9-1 9-16,-11-1-18 15,-31-6-9-15,-45-4-10 16,-57 4-4-16,-29 8 1 16,-15 15 4-16,4 13-16 15,27 3 2-15,11 11 5 0,15 9 5 16,18 6 1-16,7 13 18 16,4 11-7-16,-6 13 10 15,-6 18-12-15,-5 17-12 16,-6 18-2-16,2 20 14 15,6 21 3-15,6 13-13 16,9 12-5-16,7 11-6 16,9 4 7-16,5 5-2 15,12 4 2-15,17-13 14 16,28-9-13-16,28-17 9 16,27-19 4-16,31-15-9 15,40-13 5-15,30-12-12 16,26-10-6-16,23-6-1 0,18-11 1 15,19-16 6-15,15-18 2 16,10-24-2-16,1-19-6 16,-3-16 0-16,-4-39 9 15,-11-23 10-15,1-26 2 16,-2-12 17-16,-5-8-1 16,-3-6-14-16,-8-4-7 15,-8-8 2-15,-12-17-2 16,-12-22-7-16,-20-26 1 15,-28-24-9-15,-33-21-1 16,-48-13 0-16,-38 0-18 16,-64 21-37-16,-55 35 32 15,-47 54 8-15,-50 53 6 0,-58 51-15 16,-57 47 17-16,-52 68-8 16,-30 53-3-16,9 40 9 15,50 22-49-15,81-9-83 16,103-18-103-16,87-19-277 15,61-47-89-15,31-15 52 0</inkml:trace>
  <inkml:trace contextRef="#ctx0" brushRef="#br0" timeOffset="85135.95">17515 8910 517 0,'0'0'77'0,"0"0"-77"16,0 0 0-16,0 0-6 16,0 0 5-16,0 0-32 15,-7 4 4-15,10-4-16 16,1 0 23-16,-1-11 9 16,0-1-66-16,-3 1-179 0</inkml:trace>
  <inkml:trace contextRef="#ctx0" brushRef="#br0" timeOffset="85632.86">17117 9024 821 0,'0'0'127'0,"0"0"-92"16,0 0 33-16,0 0 0 16,0 0-20-16,58-138-28 15,2 43-10-15,-5 3-7 16,-10 16 14-16,-17 25 28 0,-6 16 23 16,1-2-1-1,-1 5 11-15,-2 3-6 0,-8 15-13 16,-8 11-15-16,2 3-34 15,-3 11-9-15,6 20-1 16,3 11 32-16,6 9 7 16,5 7-20-16,0-2-7 15,4-5-11-15,0-8 9 16,-3-9-10-16,-2-11-51 16,5-9-125-16,-6-8-100 15,-4-6-109-15</inkml:trace>
  <inkml:trace contextRef="#ctx0" brushRef="#br0" timeOffset="94458.77">21007 4802 421 0,'0'0'89'16,"0"0"1"-16,0 0 80 16,0 0 27-16,0 0-30 15,0 0-18-15,-79-34 2 16,75 34 41-16,1 0-65 15,3 0-6-15,0 0-12 16,0 0-23-16,10 0-9 16,36 0-20-16,64 0 13 15,78-9 69-15,35-4-40 0,11-3-12 16,-30 1-22-16,-47 3-17 16,-20 2-26-16,-16 0-8 15,-28 3-7-15,-27-1-5 16,-24 3 5-16,-15 1-1 15,-2-4 7-15,-3-1 5 16,0-2-3-16,-6-2-15 16,-7-1-21-16,-3-4-70 15,-4-5-110-15,-2-4-82 16,0-2-31-16,-14-3-1 16,-5 0 23-16,-2 1 102 15,-3 2 88-15,-6-1 100 16,-3 0 2-16,-2 0 107 15,-1 1 70-15,3 0 33 16,5 4 26-16,4 3-12 16,9 4 30-16,4 5-51 15,6 5-20-15,3 2-45 0,2 6-117 16,2 0-21-16,20 7-94 16,27 21 63-16,35 18 31 15,28 15 18-15,-2-1-2 16,-19-13-5-16,-33-12-11 15,-19-12 0-15,-3 5-12 16,-5-2-16-16,-6 3 4 16,-17-3-10-16,-8-1 4 15,-24 4 30-15,-29 10 11 16,-3-3 21-16,-11 5 24 16,-2-2-21-16,17-8-10 0,-3 6-12 15,10-2-12-15,8 2 0 16,9-3-1-16,6 3-13 15,6 1-107-15,4-4-168 16,2 0-58-16,-1-3 1 16,2-6-171-16,1-14-308 0</inkml:trace>
  <inkml:trace contextRef="#ctx0" brushRef="#br0" timeOffset="98057.48">23607 4795 316 0,'0'0'140'15,"0"0"-96"-15,6-104-31 16,0 61 29-16,3 5-42 16,3 5-58-16,-3 9-17 15,0 4 49-15,1 4 18 16,-4 5 8-16,0 0 1 15,-1 0 45-15,-1 0 49 16,-1 1 49-16,1 0 43 16,-2 0 11-16,-1 1-15 15,1 3-33-15,1-2 4 16,0-1-15-16,0 1-25 16,0-3-5-16,0 0-13 15,1 0-23-15,0 0 39 16,-2-1 7-16,0 4-23 15,-2 4-14-15,0 1-57 0,0 3-7 16,0 0-18-16,-15 3-43 16,-12 21-30-16,-31 31 57 15,-41 51 16-15,-44 65 1 16,-18 34 10-16,12 11-5 16,36-15-5-16,47-40-1 15,39-18-5-15,27-19 4 16,25-13-9-16,41-17 10 15,32-9 0-15,31-17 0 16,26-21 17-16,12-22 3 16,9-22 6-16,1-11-2 15,4-30-2-15,-2-17-4 16,-3-20-7-16,-7-20 4 0,-10-26 1 16,-14-22-15-1,-16-17-1-15,-21-12-13 0,-25-11-9 16,-29 1 10-16,-33 8-8 15,-21 15 19-15,-39 23-18 16,-28 15 19-16,-19 15 22 16,-23 11 11-16,-26 6-27 15,-23 6-6-15,-30 7-12 16,-21 11 3-16,-15 20 9 16,-8 28-6-16,4 17-5 15,16 41 3-15,21 34-4 16,30 29 6-16,33 24-3 0,43 20-83 15,36 14-192-15,31-37-199 16,18-22-161-16</inkml:trace>
  <inkml:trace contextRef="#ctx0" brushRef="#br0" timeOffset="100535.41">25031 5465 1279 0,'0'0'182'15,"0"0"-153"-15,0 0-10 16,0 0-19-16,0 0-139 16,-85-29-271-16,75 51-391 0</inkml:trace>
  <inkml:trace contextRef="#ctx0" brushRef="#br0" timeOffset="100969.93">25534 8140 230 0,'0'0'300'0,"0"0"-227"0,0 0-73 16,24-83-73-16</inkml:trace>
  <inkml:trace contextRef="#ctx0" brushRef="#br0" timeOffset="103015.26">26775 5375 887 0,'0'0'176'15,"30"-81"55"-15,-14 28-9 16,1-20-42-16,-10-17-13 16,-7-24-15-1,-28-9-43-15,-26-2-21 0,-22 5-7 16,-16 11-30-16,-22-3-20 16,-22 1-13-16,-19 7-18 15,-13 3-15-15,-2 3-2 16,0 6 13-16,-5 2-2 15,-2 11 3-15,-8 5-3 16,-12 4 6-16,-7 6-9 16,-8 2 8-16,-5 2 1 15,3 4-4-15,5 8 4 0,9 6 0 16,18 10-1 0,12 11 0-16,0 6-8 0,0 8 9 15,-12 6-6-15,-10 1 4 16,-3 0-7-16,-4 8 9 15,-1 5 1-15,-3 3 0 16,7 1-2-16,7 3 1 16,13 2-17-16,14 2 9 15,9 2-1-15,10-1-1 16,6 1 9-16,7 1-4 16,9 1 4-16,13 3-5 15,9 1 5-15,6 3 0 16,2 1 0-16,-1 0-5 15,4 3 5-15,11-7 1 16,17-6 0-16,12-5-1 0,1 1 0 16,-12 7 1-16,-8 8 1 15,-9 8-1-15,-2 6-8 16,4 3 7-16,4 4-7 16,7-3 0-16,12 1 2 15,8-5 5-15,10 2-5 16,2 12-5-16,1 21 11 15,-6 25-1-15,0 18 10 16,4 6-8-16,5 5-1 16,11-9-1-16,8-3 0 15,8-10 1-15,8-19 0 16,15-23-12-16,7-19 3 0,0-17 0 16,24-2 9-16,38-2 8 15,57-18-2-15,42-15 8 16,26-12 7-16,4-26-3 15,-19 5 10-15,-15 9 0 16,-31 6 6-16,-42 7-12 16,-40 4-16-16,-34 3 5 15,-19-1-11-15,-10 2-10 16,-4 0-61-16,-2 0-99 16,-2-2-117-16,-2-1-218 15,5-1-306-15</inkml:trace>
  <inkml:trace contextRef="#ctx0" brushRef="#br0" timeOffset="104591.26">22684 6121 593 0,'0'0'72'0,"0"0"-72"16,0 0-79-16,0 0 47 15,0 0-118-15,0 0-236 0</inkml:trace>
  <inkml:trace contextRef="#ctx0" brushRef="#br0" timeOffset="105663.85">23255 5673 565 0,'0'0'193'0,"0"0"-106"15,0 0 47-15,0 0 63 16,0 0-3-16,0 0-55 16,0 0-19-16,0-37-24 15,-2 37-39-15,-2 0-19 16,-7 0-10-16,-11 0 20 16,-26 4-6-16,-32 2 4 15,-38-1 15-15,-24 3 29 16,-16-1 7-16,-18 6 16 15,-25 3-4-15,-35 4-19 0,-25 0-37 16,3 0-23 0,25 2-6-16,56-3-8 0,62-7-4 15,52-4 7-15,40-5-5 16,18-3-13-16,5 0-1 16,0 0-85-16,6 0-54 15,37-15-165-15,48-21-77 16,-4 3-144-16,-4-3-125 0</inkml:trace>
  <inkml:trace contextRef="#ctx0" brushRef="#br0" timeOffset="106030.27">21705 5247 16 0,'0'0'1317'0,"0"0"-1060"15,0 0-138-15,0 0-46 16,-121 102 3-16,-9 16 72 16,-23 18-33-16,2-1-39 15,42-34-8-15,57-43-14 16,37-23-14-16,15-8-26 16,38 2-12-16,60-3-2 15,69-14 21-15,37-12 8 16,14-17-1-16,-16-12-14 15,-35 8 5-15,-24 7-13 16,-40 5-6-16,-41 7-5 16,-35 2 5-16,-19 0 14 0,-8 0 9 15,0 0 26-15,0 0 19 16,0 0-14-16,0 0-32 16,0 0-22-16,25 0-235 15,6 0-352-15,10-6-230 0</inkml:trace>
  <inkml:trace contextRef="#ctx0" brushRef="#br0" timeOffset="106457.85">22323 6818 1360 0,'0'0'0'15,"0"0"-158"-15,0 0-369 16,0 0 118-16</inkml:trace>
  <inkml:trace contextRef="#ctx0" brushRef="#br0" timeOffset="106944.78">22985 6757 2078 0,'0'0'294'0,"0"0"-294"0,-14 93 11 16,14-1 45 0,0 11 39-16,3-12-26 0,9-23-35 15,-4-26-12-15,2-3-5 16,1 4 0-16,2 7 21 15,-2 7 18-15,-2-2-12 16,-3-6-8-16,-2-6 14 16,-1-5-20-16,-2-13 3 15,1-10-3-15,-1-9 15 16,1-6 9-16,-2 0 13 16,1 0-5-16,2 0-23 15,-1-4-18-15,1-7-21 0,0-6-3 16,3-6-87-1,0-9-97-15,3-26-133 0,-2 4-287 16,-4 2-131-16</inkml:trace>
  <inkml:trace contextRef="#ctx0" brushRef="#br0" timeOffset="107162">22715 6810 1455 0,'0'0'367'15,"-82"-14"-178"-15,46 8 125 16,12 2 56-16,18 1-95 16,10 0-160-16,45-3-99 15,45-5-7-15,32-3 0 16,-1 0-7-16,-26 2-1 0,-44 4 5 16,-29 4-6-1,-4-2-121-15,0 0-142 0,8-3-213 16,-9 1-163-16,-5-1-169 0</inkml:trace>
  <inkml:trace contextRef="#ctx0" brushRef="#br0" timeOffset="107677.28">23537 6457 1480 0,'0'0'301'16,"0"0"-131"-16,0 0-93 15,22 175 10-15,2 6 222 0,3 29-113 16,-4 2-99 0,-6-32-61-16,-4-37-19 0,-4-23 5 15,-1-30-7-15,-3-28 1 16,-4-28-10-16,-1-16-5 16,2-6 10-16,-2-9 5 15,0-3 45-15,0-44 59 16,-10-57-20-16,3-86-68 15,7-57-32-15,25-26-1 16,29 19-5-16,16 62-9 16,-9 62 4-16,-16 54-5 15,-18 41 4-15,-11 28-3 0,4 14-17 16,2 52-47-16,-16 49 49 16,-15 24 30-1,-46 13 7-15,-30-14-7 0,7-41 0 16,19-25-19-16,23-30-50 15,19-20 51-15,13-7 18 16,4-4 27-16,34-4 4 16,53-3 38-16,37-14 14 15,19 0-38-15,6 8-19 16,-15 6-25-16,-16 24-1 16,-22 3-15-16,-31-1-82 15,-27-10-81-15,-22-3-98 16,-7 1 9-16,-9 5 14 15,-9-1-108-15,-9-4-361 0</inkml:trace>
  <inkml:trace contextRef="#ctx0" brushRef="#br0" timeOffset="110458.87">25498 3843 1088 0,'-119'-108'146'0,"-32"-6"-75"15,-5 22 10-15,-20 13 48 16,-8 17 43-16,-2 17-13 15,-5 21-18-15,3 21-51 16,6 10 14-16,7 37-41 16,2 28-2-16,0 39-4 0,-4 52-6 15,4 47-13 1,16 41-6-16,36 25-12 0,48 8-12 16,58-8-7-16,45-17 5 15,59-32-6-15,43-38 6 16,25-32 10-16,20-38-4 15,11-37 6-15,10-41-11 16,12-41 16-16,8-38 24 16,6-50 55-16,3-40-19 15,-11-36-1-15,-19-32-8 16,-22-36-17-16,-38-15-41 16,-40 2-1-16,-52 14-14 0,-45 37 20 15,-42 33-12 1,-61 26-9-16,-42 26-19 0,-44 20-16 15,-24 28-12-15,-7 33-24 16,20 28-105-16,33 36-122 16,60 6-197-16,35 1-218 0</inkml:trace>
  <inkml:trace contextRef="#ctx0" brushRef="#br0" timeOffset="110923.39">24369 6099 620 0,'0'0'0'0,"91"-82"-208"0</inkml:trace>
  <inkml:trace contextRef="#ctx0" brushRef="#br0" timeOffset="111324.18">24880 5679 337 0,'0'0'92'16,"0"0"-43"-16,0 0-27 15,0 0-16-15,71-83-6 16,-55 65 9-16,5 1 8 15,6 1 16-15,3 2-10 16,4-1-4-16,1-1 68 16,0 0 21-16,1-1 38 15,-3-2 11-15,1-1 1 16,3-1-10-16,1 0-16 16,2 1-7-16,-4 3 14 15,-5 6-20-15,-3 9 31 0,-1 2-55 16,12 47-80-16,12 69-1 15,-5 115 42-15,-15 78 21 16,-20 54 26-16,-11 14-60 16,-17-58-27-16,-2-34 11 15,-5-39-21-15,-13-45-6 16,-7-31 23-16,-2-27-7 16,2-24-4-16,6-34-3 15,13-27 13-15,7-27-8 16,8-19-14-16,2-3-155 15,-1-9-108-15,-1-26 19 16,4-15-275-16,1-11-306 0</inkml:trace>
  <inkml:trace contextRef="#ctx0" brushRef="#br0" timeOffset="111973.44">25536 8365 1083 0,'-23'-102'334'16,"-29"-13"-121"-16,-3 25 7 15,-21 14 13-15,-11 25-35 16,-14 23-46-16,-28 19 15 15,-9 21-45-15,-14 40-51 16,-9 32-15-16,4 30 5 16,12 27 0-16,20 27-4 15,20 21-17-15,23 14-23 0,29 10 23 16,32 0-7 0,21-14-10-16,40-13-17 0,29-22-6 15,19-24 6-15,15-17 7 16,16-22-5-16,12-22 13 15,10-29-15-15,11-37-6 16,13-33 11-16,10-61-2 16,8-50 4-16,-4-53-13 15,-12-53 0-15,-28-34-24 16,-35-15-33-16,-35 11-15 16,-33 44 15-16,-35 45 36 15,-19 51 11-15,-53 33 10 16,-38 24 12-16,-37 21 20 15,-27 22-32-15,-1 21-10 16,18 14-14-16,44 3-93 0,39 10-159 16,18-4-214-16,19-4-92 15,9-5-223-15</inkml:trace>
  <inkml:trace contextRef="#ctx0" brushRef="#br0" timeOffset="116601.64">24808 4778 728 0,'0'0'127'0,"0"0"-47"0,0 0 48 15,0 0 30-15,0 0-6 16,0 0-41-16,0 0-53 16,14-37-48-16,31 37-10 15,43 5 2-15,51 20 15 16,27 15 8-16,5 19 1 16,-20 18-1-16,-38 10 4 15,-25 14-16-15,-21 16-11 16,-27 20-2-16,-20 33-5 15,-19 41 5-15,-1 36 21 16,-18 27 18-16,-4 13-10 16,1 3-8-16,-3-14-12 15,-3-20 10-15,1-29-12 0,-1-41-1 16,2-27 2-16,5-27-7 16,2-13-1-16,3-21 0 15,2-21 0-15,4-24 2 16,3-22-2-16,0-12 0 15,3-3 9-15,0-2-8 16,0-5 14-16,3-6 27 16,0-3 38-16,0 0-9 15,0 0 4-15,0 0-10 16,0 0-21-16,0 0-18 16,0 0-16-16,0 0-10 15,0 0 0-15,0 0-3 16,0 0 2-16,0 0-10 15,0 0-5-15,0 0 15 16,0 0-11-16,0 0 5 0,0 0 0 16,0 0 6-16,0 0 0 15,0 0 1-15,0 0 0 16,0 0 0-16,0 0 2 16,0 0-2-16,0 0 9 15,0 0-3-15,0 0-5 16,0 0 0-16,0 0 17 15,0 0-18-15,0 0 11 16,0 0 2-16,0 0-6 16,0 0-5-16,0 0-2 15,0 0 0-15,0 0 1 16,0 0-1-16,0 0 7 16,0 0-7-16,0 0 1 0,0 0-1 15,0 0 1-15,0 0 8 16,0 0 5-16,0 0-13 15,0 0-1-15,0 0 1 16,0 0 6-16,0 0 2 16,0 0 2-16,0 0-4 15,0 0 0-15,0 0 2 16,0 0 9-16,0 0 9 16,0 0 5-16,0 0 4 15,0 0 6-15,0 0-17 16,0 0 0-16,0 0-4 15,0 0-8-15,0 0-12 16,0 0 5-16,0 0-6 0,0 0 0 16,0 0-89-16,0-3-124 15,0-4-323-15,0-5 55 0</inkml:trace>
  <inkml:trace contextRef="#ctx0" brushRef="#br0" timeOffset="117218.49">25312 7922 658 0,'0'0'131'0,"-26"-75"-26"16,14 30 21-16,1-2 32 15,3 10-8-15,5 9-2 16,0 12 23-16,1 11-9 16,1 5-60-16,-8 24-69 0,-6 41-32 15,-2 35 65-15,7 17 12 16,10-2-37-16,27-23-28 16,50-22-12-16,28-22 0 15,19-27 15-15,19-21-2 16,-18-25-1-16,-8-31 3 15,-11-13 2-15,-12-9-5 16,-12-4 26-16,-21 11 17 16,-19 16 9-16,-18 20 6 15,-15 16 14-15,-2 7 51 16,-4 3 26-16,-3 1-17 16,0 6-72-16,0 2-73 15,0 0-22-15,0 0-18 16,0 0-70-16,0 7-107 0,0-3-69 15,-2 1 24-15,1-2 13 16,-1-3-15-16,-2 0-44 16,0-2 13-16,-1-8-281 0</inkml:trace>
  <inkml:trace contextRef="#ctx0" brushRef="#br0" timeOffset="121565.33">19671 4087 869 0,'0'0'137'16,"0"0"-66"-16,0 0 45 15,0 0 62-15,0 0 57 16,0 0-96-16,-57-59-66 16,54 30-25-16,1-6 6 15,2-3 68-15,0-3-33 16,11-7-34-16,14-6-36 0,23-13-1 16,34-18-5-1,36-15-5-15,20 0 2 0,10 10-4 16,-2 8 0-16,-5 16 6 15,8 3-4-15,9 3 1 16,4 5-8-16,0 4 1 16,-4 1 5-16,-6 6-6 15,-6 4-1-15,-1 6 0 16,-8 7 0-16,-3 8 1 16,-7 4 0-16,-5 6-1 15,0 6 2-15,-1 3-2 16,-3 0 1-16,0 9-1 15,-2 6 1-15,2 5 0 0,0 2-1 16,0 5 0 0,0 1 0-16,-2 2 1 0,2-2-1 15,6 1 1-15,-1 2-1 16,4-1 2-16,2 6-1 16,0-1 0-16,-2 0 0 15,-6 4 6-15,-12-3 0 16,-8 1-7-16,-23-5-1 15,-17-5 0-15,-15-4 1 16,-7-1 0-16,4 5-1 16,10 7 0-16,6 7 1 15,5 5 6-15,18 6-5 16,18 14 0-16,-4-5 3 0,-11-9-4 16,-12-2 0-1,-22-10-1-15,2 7 1 0,2 5-1 16,-7-1-5-16,-2-3 0 15,-4 1 6-15,3-1 0 16,0 0 5-16,2 1-3 16,0 0 5-16,-1 4-5 15,-4 0-1-15,-5 3 6 16,-6 0-6-16,-7 3 12 16,-2 3-4-16,-2 5-2 15,-1 10-6-15,5 15 8 16,1 15-3-16,-1 0 2 0,-7-18-6 15,-7-18 5 1,-4-3-6-16,0 11 1 0,0 18-2 16,0 11 14-16,0-7-7 15,-3-12 9-15,-3-5-8 16,0 0 1-16,-9-1-8 16,-6 4 1-16,-4 0-1 15,-1-3 17-15,-2-1 10 16,-2-5-11-16,-3 3-7 15,1 2 0-15,-4 9 16 16,1 5 7-16,-2 4-4 16,-3 4 3-16,-5 5 17 15,-5 6-27-15,-5-1-10 16,-6-3 15-16,-3-5-12 16,0-4-2-16,-2-2 4 0,1-5-8 15,-1-3 3 1,10-16-11-16,7-19 1 0,12-9 6 15,1-8-7-15,-3 7 4 16,-4 5-4-16,-2 1-1 16,8-9 6-16,4-9 2 15,8-12-1-15,8-9 6 16,5-7 4-16,3-6 2 16,2-1-2-16,1-1 8 15,0 0-13-15,0 0 2 16,0 0-2-16,0 0-12 15,0 0-1-15,0 0-64 16,0-23-151-16,-7-1-97 16,-4-5-374-16</inkml:trace>
  <inkml:trace contextRef="#ctx0" brushRef="#br0" timeOffset="123928.18">20333 11665 1724 0,'0'0'387'0,"0"0"-265"16,0 0 41-16,104-50-129 15,143-45 58-15,61-20 54 16,28-1 9-16,-29 19-38 16,-63 26-41-16,-30 15-19 15,-47 14-11-15,-51 17 26 16,-51 11-9-16,-40 7-39 16,-21 7-13-16,-4 0 17 0,0 0 8 15,0 0-36 1,-13 8-20-16,-3 13-161 0,-4 44-137 15,4-2-280-15,1 4-201 0</inkml:trace>
  <inkml:trace contextRef="#ctx0" brushRef="#br0" timeOffset="124211.82">21547 13869 2538 0,'0'0'346'0,"0"0"-271"15,157-129-74-15,32-7 39 0,42-21 16 16,8 5-6-16,-33 38-20 16,-71 51-30-16,-44 29 11 15,-40 22-11-15,-28 8-6 16,-9 1-76-16,-6 3-51 15,-8 0 45-15,-5 0 49 16,-23 5-46-16,-11-2-155 16,-20-6-118-16,6-16-216 15,8-3-217-15</inkml:trace>
  <inkml:trace contextRef="#ctx0" brushRef="#br0" timeOffset="127341.19">25917 8606 669 0,'0'-100'126'0,"-13"-11"41"0,-14 33 8 16,-4 18 45-16,-2 17-2 16,-6 14-56-16,-24-3-1 15,-27 3-57-15,-37 12-41 16,-9 17-37-16,6 7-8 16,14 23-18-16,13 8-11 15,-6 9 11-15,-12 13 1 16,-15 15 33-16,-11 22 56 15,-1 18 28-15,21 10-4 16,35 2-27-16,46-5-50 16,46-9-37-16,34-14-98 15,17-29-181-15,10-28-459 0</inkml:trace>
  <inkml:trace contextRef="#ctx0" brushRef="#br0" timeOffset="129141.06">24727 10847 1617 0,'0'0'311'15,"0"0"-160"-15,0 0 14 16,0 0-44-16,-91 154 46 16,51-8-30-16,6-6-73 15,13-30-33-15,13-51-15 16,8-42 1-16,0-5-4 15,0-7 5-15,0-5 23 16,0 0 2-16,0-15 5 0,0-10 7 16,5-3-15-16,-2-1-22 15,2 8-9 1,-3 8-8-16,-2 8-1 0,0 5-11 16,0 0-1-16,0 0 2 15,0 0 9-15,0 0 0 16,0 0 1-16,0 0 9 15,0 0-1-15,0 0 2 16,0 0 1-16,0 0 7 16,0 0-9-16,0 0 9 15,0 0-18-15,0 0 2 16,0 0-2-16,0 0 0 16,0 0 0-16,0 0 0 0,0 0 0 15,0 0-7-15,0 0 7 16,0 0 0-16,0 0 0 15,0 0 0-15,0 0-1 16,0 0 0-16,0 0-6 16,0 0 6-16,0 0-11 15,0 0 5-15,0 0 5 16,-2 0-2-16,2 0 4 16,0 0 0-16,-1 0 0 15,1 0-1-15,0 0 1 16,0 0-1-16,0 0-13 15,0 0-7-15,-3 0-14 16,3 0-25-16,-1 0-28 0,1 0-23 16,0 0-11-1,0 0 1-15,0 0 32 0,0 0 39 16,0 0 48-16,0 0 2 16,0 0 24-16,0 0 37 15,0 0 27-15,-3 17 7 16,-12 30-31-16,-12 46-4 15,-8 38 4-15,1 5-27 16,6-23 0-16,12-42-14 16,8-36-5-16,2-13-9 15,1-2-3-15,1-11 3 16,4-6 0-16,0-8 10 16,18-47-11-16,16-56-7 15,15-68 13-15,5-24-2 16,-1 9-6-16,-13 52-6 0,-15 69 9 15,-5 36-9 1,-7 22-16-16,-1 7-5 0,3 5-9 16,7 5-3-16,8 24 24 15,10 13 9-15,8 3 6 16,3-2 4-16,0-11-10 16,2-15-1-16,4-17 1 15,-1-6 0-15,1-20 7 16,-9 0 12-16,-10 4-19 15,-12 12 0-15,-4 10-7 16,4 27 7-16,-1 12 3 16,9 10 24-16,5-2-17 0,6-13-1 15,6-14-8-15,8-17 11 16,19-14 1-16,17-35 4 16,-4-5-5-16,-9 1 34 15,-15 9-16-15,-22 16-30 16,-3 5 0-16,-8 5-9 15,-15 9-5-15,-11 6 8 16,-5 0 6-16,-1 0 1 16,1 0 8-16,0 0 1 15,7-1 14-15,3-12 9 16,10-6 5-16,2-8 1 16,-1 1-9-16,-3 5-11 15,-10 10-10-15,-6 10 12 16,-3 1 15-16,-1 23-23 15,4 11-1-15,4 9-1 0,8-4-7 16,9-6-4-16,8-18-12 16,8-15-76-16,19-27-47 15,17-40-29-15,2-38 30 16,-5-14-1-16,-27 18-80 16,-24 27-43-16,-18 42 29 15,-6 21 134-15,-5 7 62 16,-12 4 33-16,-6 5 21 15,-1 18 36-15,2 3-1 16,6-3 84-16,5-4 73 16,6-8 11-16,5-7-69 15,3-3-93-15,20-1-49 16,9 0-13-16,6-2-106 0,2-8-171 16,-6 3-96-16,-7-6-24 15,-12 4-190-15,-9 0-7 0</inkml:trace>
  <inkml:trace contextRef="#ctx0" brushRef="#br0" timeOffset="131004.81">20560 3892 185 0,'0'0'164'0,"-71"-111"-90"16,46 75 18-16,-2-4-8 15,-2-1 37-15,0-5-36 16,8 8-40-16,5 3 3 16,7-1 24-16,6 3-19 15,3 2-16-15,0-1-3 16,9 3-2-16,8 0-7 16,12 4-24-16,25-3 15 15,45-3-9-15,45-8-6 0,20 0 0 16,0 2 11-16,-19 6-11 15,-26 6-1-15,-3 1 1 16,-1 1-1-16,12 0-18 16,4-4-15-16,7-1 3 15,5-3 17-15,6-2 11 16,9-3 1-16,13-1 1 16,11 1 0-16,8 3-1 15,4 2 1-15,-9 6 5 16,-12 3-4-16,-15 4-1 15,-13 5 0-15,-2 11 7 16,6 2 1-16,6 10 6 16,-3 14-13-16,-6 5 6 0,-14 5-7 15,-7 2-9-15,-7 0 9 16,-9 0-1-16,-8-4 1 16,-8 1 0-16,2-1 0 15,8 3-1-15,9 7 1 16,13 5 9-16,5 7-9 15,1 7 8-15,-4 3-6 16,-14 6-2-16,-19 2 0 16,-28-10 0-16,-25-9-2 15,-19-10-11-15,-12-1 4 16,-3 8-7-16,-2 8-1 16,1 10 12-16,1 0 5 0,4-1 0 15,4-4 1-15,7 0-1 16,5-3 7-16,3 1-1 15,3 14-6-15,-2 15 0 16,-7 18 1-16,-12 9-1 16,-12-5 0-16,0-3-6 15,-14-3 7-15,-2 0-1 16,4 0 6-16,0-5-6 16,0-3 1-16,-2 3 6 15,-6 13-6-15,-7 9-1 16,-7 18 0-16,-8 21-1 15,-7 16 2-15,-8 12-1 16,-7 13 6-16,-8 1 2 16,-11 14-7-16,-5 0 10 15,-6-3-11-15,-2-1-8 0,1-14 8 16,-4 2 1-16,-1-2-1 16,3-3 1-16,3-8-1 15,8-14 1-15,7-21-1 16,12-18 1-16,9-18-1 15,14-31 2-15,11-24-1 16,10-20 5-16,5-15-5 16,1-6-1-16,4-3 0 15,2-5 0-15,8-8 1 16,3-5-1-16,0 1-1 16,0 3-114-16,16 10-84 15,1-1-192-15</inkml:trace>
  <inkml:trace contextRef="#ctx0" brushRef="#br0" timeOffset="133152.65">26955 10154 666 0,'0'0'169'16,"-128"-85"14"-16,-13 42-18 15,-41 9-27-15,-27 27-21 16,-17 19 20-16,-9 41-35 16,-29 29-3-16,-20 39-10 15,-14 34-20-15,-5 30-28 16,11 27-6-16,28 15 12 16,46 3 3-16,51 0 4 15,63-17-14-15,55-13-34 16,49-25 2-16,56-22-8 15,60-23 1-15,53-23 12 0,52-23 15 16,46-25 18 0,30-35-8-16,1-32-5 0,-13-51-26 15,-21-39 4-15,-19-39 8 16,-17-38-9-16,-28-49 4 16,-24-50-1-16,-27-32-13 15,-28-8-7-15,-27 9-5 16,-36 44 3-16,-39 62 0 15,-19 61 9-15,-57 49 12 16,-44 38 47-16,-33 24 17 16,-41 19-61-16,-7 19-15 15,2 34-2-15,25 10-5 16,44-5 5-16,47-11-14 0,39-15-17 16,16-9-7-16,3 0 8 15,3-2 14-15,0-4 7 16,3-1 6-16,0-5 5 15,0-3 6-15,-2 0-6 16,1 0 6-16,-1 0 3 16,2 0-3-16,-1 2-4 15,-1-2-1-15,2 0 0 16,-1 1-1-16,1-1 0 16,-2 0 0-16,2 0 0 15,0 0-1-15,0 2 1 16,0-2 0-16,0 0 0 15,0 0-1-15,0 0 1 16,-1 0 1-16,1 0 0 0,0 1-1 16,-3-1 0-16,3 0 0 15,0 0 0-15,-1 1 0 16,1-1 0-16,-2 0 0 16,2 2 0-16,-1-2-1 15,1 0 0-15,0 1 1 16,-2-1-1-16,2 0 1 15,0 2 0-15,-1-2 0 16,1 0 0-16,0 0 0 16,0 0 0-16,0 0 0 15,0 0 0-15,0 0 0 16,0 0 0-16,0 0-2 16,0 0-7-16,0 0 3 0,0 0-1 15,0 0 5 1,0 0-6-16,0 0 2 0,0 0 4 15,0 0 1-15,0 0 0 16,0 0-7-16,0 0 7 16,0 0 1-16,0 0-1 15,0 0 0-15,0 0 0 16,0 0-5-16,0 0-1 16,0 0 0-16,0 0 1 15,0 0 5-15,0 0-5 16,0 0 5-16,0 0 1 15,0 0 0-15,0 0 0 0,0 0 0 16,0 0 0 0,0 0 0-16,0 0 0 15,0 0-1-15,0 0-5 0,0 0 5 16,0 0-5 0,0 0-1-16,0 0-3 0,0 0 2 15,0 0-4-15,0 0-4 16,0 0-2-16,0 0-1 15,0 0-7-15,0 0-32 16,0 0 37-16,0 0 14 16,0 0 5-16,0 0-5 15,0 0 7-15,0 0 0 16,0 0-1-16,0 0 0 0,0 0 0 16,0 0-5-1,0 0 6-15,0 0 0 0,0 0 1 16,0 0-1-16,0 0 1 15,0 0 0-15,0 0 5 16,0 0-5-16,0 0-1 16,0 0 0-16,0 0-1 15,0 0 2-15,0 0-2 16,0 0 1-16,0 0-1 16,0 0 1-16,0 0 0 15,0 0-2-15,0 0 1 16,0 0 0-16,0 0 0 15,0 0 0-15,0 0 1 16,0 0 0-16,0 0 0 16,0 0 0-16,0 0-1 0,0 0 1 15,0 0 0-15,0 0 1 16,0 0-1-16,0 0 1 16,0 0-1-16,0 0 1 15,0 0-1-15,0 0-1 16,0 0 1-16,0 0 0 15,0 0 0-15,0 0 0 16,0 0 0-16,0 0 0 16,0 0 0-16,0 0 0 15,0 0 1-15,0 0-1 16,0 0 6-16,0 0-4 16,0 0 5-16,0 0-7 15,43 0-52-15,5-7-293 0,10-10-362 16</inkml:trace>
  <inkml:trace contextRef="#ctx0" brushRef="#br0" timeOffset="146173.15">21666 9523 1007 0,'0'0'108'0,"-85"-85"-83"16,12 24-25-16,-28-9 23 16,-26-2 53-16,-18 6-4 15,-7 16 2-15,-10 16-23 16,-10 14 13-16,-20 15-11 16,-20 5 3-16,-15 32-24 0,-1 27-15 15,0 30 15 1,9 32-7-16,11 30-2 0,13 28 12 15,19 20-7-15,24 17 10 16,32 11-1-16,47-5-20 16,49-10-16-16,43-19 8 15,72-27-3-15,55-23-5 16,53-34 0-16,58-33 1 16,50-36 6-16,36-34 2 15,19-23 15-15,-15-49-19 16,-38-27 7-16,-56-27 25 15,-64-24 10-15,-56-22-4 16,-48-29-2-16,-42-24 8 16,-40-12-28-16,-27-4-22 15,-53 31 0-15,-41 28-17 0,-30 38 5 16,-31 45-9-16,-30 41 7 16,-21 47-10-16,-21 29-25 15,-4 48-47-15,17 21-51 16,34 16-73-16,66-25-81 15,51-15-219-15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AC577-B9CF-701D-A983-F89700F0D0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8740E0-3854-A304-C372-8DA390F56E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25679-2756-1488-3D12-4F7571BD6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C9E6-B422-47A0-B5F5-D66463C0339A}" type="datetimeFigureOut">
              <a:rPr lang="en-IN" smtClean="0"/>
              <a:t>16-11-2024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EC7D1C-5027-260E-5AFF-95D271692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DB6464-8E52-A4A9-6EF2-C818AB053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039AE-81FB-4BE4-8C8B-29D0EC40AE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9472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EAAC4-8D5C-3A15-EA6E-1FB9179D0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EB451-A286-FB8A-0DC6-3D8E5C3695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50482-36B2-EB42-CB38-CBABB7528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C9E6-B422-47A0-B5F5-D66463C0339A}" type="datetimeFigureOut">
              <a:rPr lang="en-IN" smtClean="0"/>
              <a:t>16-11-2024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03594-D518-93D0-1D09-7C5737C25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46F1BC-8A11-91DA-559F-0E3FED2E8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039AE-81FB-4BE4-8C8B-29D0EC40AE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9911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2FD81-6F92-3590-8179-259A2EBFD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E1AB04-D8F9-1792-915E-30650A17CD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5980D-9A0A-3F37-06F9-116667346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C9E6-B422-47A0-B5F5-D66463C0339A}" type="datetimeFigureOut">
              <a:rPr lang="en-IN" smtClean="0"/>
              <a:t>16-11-2024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91DD6-556F-9756-109C-D94149786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2794C-2960-91A2-2EE2-3C8E11255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039AE-81FB-4BE4-8C8B-29D0EC40AE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3955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1A615-D9C1-19CB-8F19-C1F77FA27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48C6E-ECD1-E4F5-4406-CC04EFFE45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24DBC-C401-4248-5C04-DCDA400C45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8C78B4-1717-AFD1-C20B-BD0C2F67C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C9E6-B422-47A0-B5F5-D66463C0339A}" type="datetimeFigureOut">
              <a:rPr lang="en-IN" smtClean="0"/>
              <a:t>16-11-2024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086D3E-3AAE-BADE-F44B-10E60F934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53D39C-E965-D828-C419-5B460E4B7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039AE-81FB-4BE4-8C8B-29D0EC40AE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5190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7B4AD-A047-2AC5-0ECC-B1EA3F7F3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3D56E0-9A07-F579-B7B1-4357C3797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262EE2-CB21-F469-70C4-C3E5D9A2B9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61BAA7-D752-35C3-9BC8-DC4E69CAB1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F98A9B-422B-1534-CBA5-4F776A48A7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95719D-0329-53D3-1B0A-60AE44D54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C9E6-B422-47A0-B5F5-D66463C0339A}" type="datetimeFigureOut">
              <a:rPr lang="en-IN" smtClean="0"/>
              <a:t>16-11-2024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547A96-B879-D54E-0454-39800BD95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DD997F-17D2-70C0-6977-7E4E9F5B3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039AE-81FB-4BE4-8C8B-29D0EC40AE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2156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3D0D9-8366-E996-0681-DE0BBEFED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53EBCB-8A82-EA33-42D9-0AADE88DB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C9E6-B422-47A0-B5F5-D66463C0339A}" type="datetimeFigureOut">
              <a:rPr lang="en-IN" smtClean="0"/>
              <a:t>16-11-2024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A8587A-DA61-2604-5009-A40F22B73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FF944-CBCE-DED2-3F3A-9AD607571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039AE-81FB-4BE4-8C8B-29D0EC40AE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0358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D055BF-EF46-9D31-50DE-C47B1CF2B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C9E6-B422-47A0-B5F5-D66463C0339A}" type="datetimeFigureOut">
              <a:rPr lang="en-IN" smtClean="0"/>
              <a:t>16-11-2024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EBB1FA-A90E-000B-2697-A4D1BBA9A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13942A-0DD4-B7DD-E371-FDCF6C650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039AE-81FB-4BE4-8C8B-29D0EC40AE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0823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B772D-0BE4-9596-6072-7923E86AA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40A04-9049-0231-6A26-A2F73EE666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F1F73A-AB63-1502-B616-069A0AF057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34E748-2F57-5B0A-2F8B-27E937C9B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C9E6-B422-47A0-B5F5-D66463C0339A}" type="datetimeFigureOut">
              <a:rPr lang="en-IN" smtClean="0"/>
              <a:t>16-11-2024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D65D02-A88C-4279-323B-11C4B8CD9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9C6D07-ED09-4ABD-D2F3-76DB617B8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039AE-81FB-4BE4-8C8B-29D0EC40AE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0104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3B6B1-6362-2A52-A0E0-46CB84F58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7DF685-E1DC-44A8-F772-390E51DF8E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15359B-FBB9-B483-4F9A-21B205AB1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94E184-79B0-9CE0-9AE6-E7D412D82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C9E6-B422-47A0-B5F5-D66463C0339A}" type="datetimeFigureOut">
              <a:rPr lang="en-IN" smtClean="0"/>
              <a:t>16-11-2024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DB1F9F-38ED-9EA0-36B0-028F04963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88CF-E0A9-C42B-2181-66C8C6174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039AE-81FB-4BE4-8C8B-29D0EC40AE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6773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E1EB5-8069-7A6E-1081-D03F1ADC9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4DE619-E257-9534-B670-0E3057A087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845EE-8181-DAB1-874F-A22438DAE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C9E6-B422-47A0-B5F5-D66463C0339A}" type="datetimeFigureOut">
              <a:rPr lang="en-IN" smtClean="0"/>
              <a:t>16-11-2024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6AEE7-578B-8419-A002-BA18E0E6E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470F04-8D14-A8E1-79C8-677F6E156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039AE-81FB-4BE4-8C8B-29D0EC40AE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6757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6D1AFA-4274-B018-8EA7-8BF537C65E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E23C45-43EC-E490-60F8-7CFEC5542F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C8717-730C-F957-B80E-F398C3865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C9E6-B422-47A0-B5F5-D66463C0339A}" type="datetimeFigureOut">
              <a:rPr lang="en-IN" smtClean="0"/>
              <a:t>16-11-2024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532A9B-2BE6-DC6B-A3AB-98944C40B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F36CCE-B4E3-0AA9-D272-281BAD835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039AE-81FB-4BE4-8C8B-29D0EC40AE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8153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2C441C-DE81-8ACC-5CF0-6730D999F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A1730C-346A-7A1D-51BF-22968BE60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3A39DD-84D4-33E8-193B-1FCFBB82E2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30C9E6-B422-47A0-B5F5-D66463C0339A}" type="datetimeFigureOut">
              <a:rPr lang="en-IN" smtClean="0"/>
              <a:t>16-11-2024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6A5CB-FF1F-27EA-32F7-D71EF4E39B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9CEF22-855E-4C19-5D2E-2C7F11481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A039AE-81FB-4BE4-8C8B-29D0EC40AE7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4834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3DDF2-5E9A-4F87-BE5E-B4F2323015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Fintech Application in different Industries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49D856-A003-98C4-367E-EE7AE7DF0C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976B30C-2473-AB8A-425F-1407A2BC164F}"/>
                  </a:ext>
                </a:extLst>
              </p14:cNvPr>
              <p14:cNvContentPartPr/>
              <p14:nvPr/>
            </p14:nvContentPartPr>
            <p14:xfrm>
              <a:off x="190080" y="227520"/>
              <a:ext cx="4027320" cy="48862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976B30C-2473-AB8A-425F-1407A2BC164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0720" y="218160"/>
                <a:ext cx="4046040" cy="4905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51860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0591B-50C5-C9D6-6F47-A582E81BA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232"/>
            <a:ext cx="10515600" cy="518805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Banking &amp; Payments (</a:t>
            </a:r>
            <a:r>
              <a:rPr lang="en-IN" b="1" dirty="0" err="1"/>
              <a:t>PayTech</a:t>
            </a:r>
            <a:r>
              <a:rPr lang="en-IN" b="1" dirty="0"/>
              <a:t>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65605-B2A1-FA2E-3B16-AEE05168D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703" y="855406"/>
            <a:ext cx="11208773" cy="6002594"/>
          </a:xfrm>
        </p:spPr>
        <p:txBody>
          <a:bodyPr>
            <a:normAutofit fontScale="5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Paytm Payments Bank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Digital banking services, payments, and savings.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Airtel Payments Bank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Mobile banking, digital savings, and payment solutions.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YONO by SBI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Digital banking and investment services.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Jio Payments Bank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Digital banking integrated with the Jio ecosystem.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Fino Payments Bank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Digital banking solutions, remittances, and savings.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ICICI Bank </a:t>
            </a:r>
            <a:r>
              <a:rPr lang="en-IN" b="1" dirty="0" err="1"/>
              <a:t>iMobile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Mobile banking with personal finance management.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Axis Bank Bharat BillPay</a:t>
            </a:r>
          </a:p>
          <a:p>
            <a:pPr marL="0" indent="0">
              <a:buNone/>
            </a:pPr>
            <a:r>
              <a:rPr lang="en-IN" dirty="0"/>
              <a:t> – Online payment solutions for utility bills.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Kotak 811</a:t>
            </a:r>
          </a:p>
          <a:p>
            <a:pPr marL="0" indent="0">
              <a:buNone/>
            </a:pPr>
            <a:r>
              <a:rPr lang="en-IN" dirty="0"/>
              <a:t> – Digital savings account with integrated banking features.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Yes Bank Wallet</a:t>
            </a:r>
          </a:p>
          <a:p>
            <a:pPr marL="0" indent="0">
              <a:buNone/>
            </a:pPr>
            <a:r>
              <a:rPr lang="en-IN" dirty="0"/>
              <a:t> – Digital payments and mobile banking solutions.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HDFC </a:t>
            </a:r>
            <a:r>
              <a:rPr lang="en-IN" b="1" dirty="0" err="1"/>
              <a:t>PayZapp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Payment app providing bill payments and mobile recharges.</a:t>
            </a:r>
          </a:p>
        </p:txBody>
      </p:sp>
    </p:spTree>
    <p:extLst>
      <p:ext uri="{BB962C8B-B14F-4D97-AF65-F5344CB8AC3E}">
        <p14:creationId xmlns:p14="http://schemas.microsoft.com/office/powerpoint/2010/main" val="2121214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D02AC-29B8-564D-FE89-E331F70A7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E9814-829E-F158-B498-C287D1076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232"/>
            <a:ext cx="10515600" cy="51880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Insurance (</a:t>
            </a:r>
            <a:r>
              <a:rPr lang="en-US" b="1" dirty="0" err="1"/>
              <a:t>InsurTech</a:t>
            </a:r>
            <a:r>
              <a:rPr lang="en-US" b="1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E7B5C-4BA9-7797-D7E0-A9C8A2053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703" y="855406"/>
            <a:ext cx="11208773" cy="6002594"/>
          </a:xfrm>
        </p:spPr>
        <p:txBody>
          <a:bodyPr>
            <a:normAutofit fontScale="55000" lnSpcReduction="20000"/>
          </a:bodyPr>
          <a:lstStyle/>
          <a:p>
            <a:r>
              <a:rPr lang="en-US" b="1" dirty="0" err="1"/>
              <a:t>Policybazaar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Comparison platform for insurance products.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Acko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Digital insurance for auto, health, and travel.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Digit Insurance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Comprehensive digital insurance solutions.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Coverfox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Insurance comparison and purchasing platform.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Turtlemint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Advisory platform for purchasing insurance.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RenewBuy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Car and health insurance provider.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Toffee Insurance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Niche insurance for specific health risks and lifestyle.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OneAssist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Protection for electronic devices and home appliances.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BimaPe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Digital tool to track and manage insurance policies.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SecureNow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Platform offering insurance for businesses and employees.</a:t>
            </a:r>
          </a:p>
        </p:txBody>
      </p:sp>
    </p:spTree>
    <p:extLst>
      <p:ext uri="{BB962C8B-B14F-4D97-AF65-F5344CB8AC3E}">
        <p14:creationId xmlns:p14="http://schemas.microsoft.com/office/powerpoint/2010/main" val="3238046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DFF01-D144-3934-9A92-470BC1D5D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A5AC1-FCBD-6DDD-E28B-345AF7FAD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232"/>
            <a:ext cx="10515600" cy="518805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Lending and Credit (</a:t>
            </a:r>
            <a:r>
              <a:rPr lang="en-IN" b="1" dirty="0" err="1"/>
              <a:t>LendingTech</a:t>
            </a:r>
            <a:r>
              <a:rPr lang="en-IN" b="1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D9351-F765-BB0C-C490-B7264D1C0B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703" y="855406"/>
            <a:ext cx="11208773" cy="6002594"/>
          </a:xfrm>
        </p:spPr>
        <p:txBody>
          <a:bodyPr>
            <a:normAutofit fontScale="5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Bajaj </a:t>
            </a:r>
            <a:r>
              <a:rPr lang="en-IN" b="1" dirty="0" err="1"/>
              <a:t>Finserv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Consumer financing and loans for individuals and SMEs.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 err="1"/>
              <a:t>Lendingkart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MSME-focused small business loans.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 err="1"/>
              <a:t>CASHe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Personal loans for salaried professionals.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 err="1"/>
              <a:t>MoneyTap</a:t>
            </a:r>
            <a:endParaRPr lang="en-IN" b="1" dirty="0"/>
          </a:p>
          <a:p>
            <a:pPr marL="0" indent="0">
              <a:buNone/>
            </a:pPr>
            <a:r>
              <a:rPr lang="en-IN" dirty="0"/>
              <a:t> – Instant credit line and personal loans.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Capital Float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SME loans, working capital finance.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 err="1"/>
              <a:t>Faircent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Peer-to-peer lending platform.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 err="1"/>
              <a:t>ZestMoney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Buy-now-pay-later (BNPL) solutions.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 err="1"/>
              <a:t>FlexiLoans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Quick, online loans for businesses.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 err="1"/>
              <a:t>Rupeek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Digital gold loan provider.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 err="1"/>
              <a:t>CreditMantri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Credit score management and loan matching service.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077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39E87-90CE-C6A1-7133-E5BA4DEE9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06505-060D-2AC3-1442-03F10416E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232"/>
            <a:ext cx="11208772" cy="51880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Investment and Wealth Management (</a:t>
            </a:r>
            <a:r>
              <a:rPr lang="en-US" b="1" dirty="0" err="1"/>
              <a:t>WealthTech</a:t>
            </a:r>
            <a:r>
              <a:rPr lang="en-US" b="1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89017-A8E6-ED94-422B-F8E18998E7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703" y="855406"/>
            <a:ext cx="11208773" cy="6002594"/>
          </a:xfrm>
        </p:spPr>
        <p:txBody>
          <a:bodyPr>
            <a:normAutofit fontScale="5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Zerodha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Discount brokerage and mutual fund investments.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Groww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Stock, mutual funds, and fixed deposit investments.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Kuvera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Wealth management for mutual funds and stocks.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5paisa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Discount brokerage and wealth solutions.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ET Money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Mutual funds, insurance, and investment tracking.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Upstox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Trading platform with investment in stocks and mutual funds.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Angel One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Full-service brokerage and investment.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Paytm Money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Stocks, mutual funds, and ETFs investment.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Smallcase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> – Thematic investment portfolios.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INDWealth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> – Wealth management and investment advisory.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456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922EC-858C-CAFA-31B2-158072402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60C72-5FA0-02BA-224A-C036B6B97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232"/>
            <a:ext cx="10515600" cy="51880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Retail and E-commerce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3AFC3-0937-877A-6EE2-DB4A1B225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703" y="855406"/>
            <a:ext cx="11208773" cy="6002594"/>
          </a:xfrm>
        </p:spPr>
        <p:txBody>
          <a:bodyPr>
            <a:normAutofit fontScale="55000" lnSpcReduction="20000"/>
          </a:bodyPr>
          <a:lstStyle/>
          <a:p>
            <a:r>
              <a:rPr lang="en-US" b="1" dirty="0" err="1"/>
              <a:t>Razorpay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Payment gateway for businesses.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Pine Labs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POS solutions for retailers and BNPL services.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Instamojo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Payment gateway and e-commerce services for SMEs.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CCAvenue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Payment gateway for online transactions.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PayU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Comprehensive payment solutions for e-commerce.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Mswipe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POS terminals and mobile payment services.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Billdesk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Payment gateway and bill payment platform.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Cashfree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Payment gateway and payout solutions.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Paytm Business</a:t>
            </a:r>
          </a:p>
          <a:p>
            <a:pPr marL="0" indent="0">
              <a:buNone/>
            </a:pPr>
            <a:r>
              <a:rPr lang="en-US" dirty="0"/>
              <a:t>– Payment and e-commerce solutions for businesses.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Amazon Pay </a:t>
            </a:r>
          </a:p>
          <a:p>
            <a:pPr marL="0" indent="0">
              <a:buNone/>
            </a:pPr>
            <a:r>
              <a:rPr lang="en-US" dirty="0"/>
              <a:t>– Digital payments for Amazon and third-party retailers.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52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D5941-A3F5-6B38-11FD-201402A12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0F27-1593-EF43-AC72-FF4907C3E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232"/>
            <a:ext cx="10515600" cy="51880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Real Estate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22C72-5D30-2328-58C6-EC2CCFFAD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703" y="855406"/>
            <a:ext cx="11208773" cy="6002594"/>
          </a:xfrm>
        </p:spPr>
        <p:txBody>
          <a:bodyPr>
            <a:normAutofit fontScale="5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Square Yards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Real estate advisory and financing platform.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StrideOne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Financing solutions for real estate projects.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RealX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Fractional investment platform for real estate.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PropertyShare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Crowdfunding for commercial real estate.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MagicBricks</a:t>
            </a:r>
            <a:r>
              <a:rPr lang="en-US" b="1" dirty="0"/>
              <a:t> Home Loans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Real estate platform with home financing.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NestAway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Managed rentals with digital payment options.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NoBroker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Real estate transactions with rent and sale options.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PropTiger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Real estate consultancy with financing solutions.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Housing.com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Property listing and financing services.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IndiaHomes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Real estate advisory and mortgage solutions.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554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91798-89A6-7FE0-44F2-45FC220D9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9C846-BABC-3080-1694-35C66ABEF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232"/>
            <a:ext cx="10515600" cy="518805"/>
          </a:xfrm>
        </p:spPr>
        <p:txBody>
          <a:bodyPr>
            <a:normAutofit fontScale="90000"/>
          </a:bodyPr>
          <a:lstStyle/>
          <a:p>
            <a:r>
              <a:rPr lang="en-IN" b="1"/>
              <a:t>Healthcare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DD1F5-9440-FB1E-173D-E673D514F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703" y="855406"/>
            <a:ext cx="11208773" cy="6002594"/>
          </a:xfrm>
        </p:spPr>
        <p:txBody>
          <a:bodyPr>
            <a:normAutofit fontScale="5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IN" b="1" dirty="0" err="1"/>
              <a:t>Practo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Digital healthcare with telemedicine and financing.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 err="1"/>
              <a:t>Affordplan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Financing and savings for medical procedures.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 err="1"/>
              <a:t>Curefit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Digital health management and wellness platform.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1mg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Online pharmacy with financing for healthcare expenses.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 err="1"/>
              <a:t>HealthAssure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Healthcare provider with insurance-backed services.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 err="1"/>
              <a:t>mfine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Digital healthcare consultations and pharmacy services.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 err="1"/>
              <a:t>Docprime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Telemedicine and health insurance services.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 err="1"/>
              <a:t>Medlife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Online pharmacy with healthcare financing.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 err="1"/>
              <a:t>PharmEasy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Pharmacy platform with telemedicine options.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 err="1"/>
              <a:t>MyUpchar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Online healthcare with diagnostics and financing options.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31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FC776-C63C-AA04-3B77-571BA051D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28FC4-CEBB-195F-359A-9C9784270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232"/>
            <a:ext cx="10515600" cy="51880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A3743-F4B2-22A0-DCC7-9D397198E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703" y="855406"/>
            <a:ext cx="11208773" cy="6002594"/>
          </a:xfrm>
        </p:spPr>
        <p:txBody>
          <a:bodyPr>
            <a:normAutofit fontScale="5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KrazyBee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> – Student loans for educational and lifestyle purchases.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Financepeer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Fee financing for schools and colleges.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GrayQuest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Education fee financing and loan services.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Eduvanz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Financing solutions for skill and higher education.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HDFC </a:t>
            </a:r>
            <a:r>
              <a:rPr lang="en-US" b="1" dirty="0" err="1"/>
              <a:t>Credila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Specializes in education loans for students.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Leap Finance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Financing for students studying abroad.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GyanDhan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Education loan platform for higher studies.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Buddy4Study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Scholarships and financial aid.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Vidyalakshmi</a:t>
            </a:r>
            <a:r>
              <a:rPr lang="en-US" b="1" dirty="0"/>
              <a:t> Portal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Government portal for student loans.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Avanse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Education financing for Indian and international studies.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393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E3C68-E5F3-C069-B767-E43D32B02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1394B-9722-AC25-121D-53C40EF8F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232"/>
            <a:ext cx="10515600" cy="51880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Agriculture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9384B-5345-6EF3-169A-332A0CCC6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703" y="855406"/>
            <a:ext cx="11208773" cy="6002594"/>
          </a:xfrm>
        </p:spPr>
        <p:txBody>
          <a:bodyPr>
            <a:normAutofit fontScale="5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Samunnati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Agri-financing and support for rural businesses.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AgriBazaar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Marketplace with financing for farmers.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Jai Kisan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Digital credit for rural and agriculture needs.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Stellapps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Fintech for dairy farmers, connecting to finance.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GramCover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>– Crop and asset insurance for farmers.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DeHaat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Agri-service platform connecting farmers with buyers and financing.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Ninjacart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Connecting farmers to retailers with payment solutions.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BigHaat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Agri-inputs marketplace with finance options.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EM3 </a:t>
            </a:r>
            <a:r>
              <a:rPr lang="en-US" b="1" dirty="0" err="1"/>
              <a:t>AgriServices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Agri-machinery financing and leasing.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Arya.ag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Warehouse financing and </a:t>
            </a:r>
            <a:r>
              <a:rPr lang="en-US" dirty="0" err="1"/>
              <a:t>agri</a:t>
            </a:r>
            <a:r>
              <a:rPr lang="en-US" dirty="0"/>
              <a:t>-supply chain finance.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24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0026B-19C0-7987-FA48-FF9BB4724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56B8C-97E5-EE79-62D2-A30CE56A9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232"/>
            <a:ext cx="10515600" cy="51880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Supply Chain and Logistics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EA1EFB-00B6-D8B0-1A7C-076C67F76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703" y="855406"/>
            <a:ext cx="11208773" cy="6002594"/>
          </a:xfrm>
        </p:spPr>
        <p:txBody>
          <a:bodyPr>
            <a:normAutofit fontScale="5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CredAble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Supply chain financing and invoice discounting.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Ninjacart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Supply chain logistics and payments for agribusiness.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M1xchange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</a:t>
            </a:r>
            <a:r>
              <a:rPr lang="en-US" dirty="0" err="1"/>
              <a:t>TReDS</a:t>
            </a:r>
            <a:r>
              <a:rPr lang="en-US" dirty="0"/>
              <a:t> platform for receivables discounting.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OfBusiness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Working capital for SMEs in supply chains.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TradeCred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Investment in trade receivables for businesses.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XpressBees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Logistics platform with financing for e-commerce.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Delhivery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E-commerce logistics with integrated payment solutions.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Shiprocket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Courier and payment solutions for e-commerce.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Ecom</a:t>
            </a:r>
            <a:r>
              <a:rPr lang="en-US" b="1" dirty="0"/>
              <a:t> Express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Logistics provider with payment gateway support.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Vayana</a:t>
            </a:r>
            <a:r>
              <a:rPr lang="en-US" b="1" dirty="0"/>
              <a:t> Network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Supply chain finance for global trade.</a:t>
            </a:r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CB449B3-9582-73CA-A4E4-A585492AF75C}"/>
                  </a:ext>
                </a:extLst>
              </p14:cNvPr>
              <p14:cNvContentPartPr/>
              <p14:nvPr/>
            </p14:nvContentPartPr>
            <p14:xfrm>
              <a:off x="5293800" y="956880"/>
              <a:ext cx="4410360" cy="40363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CB449B3-9582-73CA-A4E4-A585492AF75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84440" y="947520"/>
                <a:ext cx="4429080" cy="405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1880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71A6A-DF53-6084-2B82-353466A01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DCFC4-4433-8DDB-EDAE-DCCE8863A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232"/>
            <a:ext cx="10515600" cy="518805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Energy and Utilities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E99D6-18D7-EE1B-04BE-E8143F888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703" y="855406"/>
            <a:ext cx="11208773" cy="6002594"/>
          </a:xfrm>
        </p:spPr>
        <p:txBody>
          <a:bodyPr>
            <a:normAutofit fontScale="5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IN" b="1" dirty="0" err="1"/>
              <a:t>Urjanet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Energy data services and bill payment solutions.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 err="1"/>
              <a:t>Amplus</a:t>
            </a:r>
            <a:r>
              <a:rPr lang="en-IN" b="1" dirty="0"/>
              <a:t> Solar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Financing for solar projects.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 err="1"/>
              <a:t>ReNew</a:t>
            </a:r>
            <a:r>
              <a:rPr lang="en-IN" b="1" dirty="0"/>
              <a:t> Power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Renewable energy with financing options.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 err="1"/>
              <a:t>Oorjan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Solar financing for residential and commercial projects.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Paytm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Payment solutions for utility bills.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Freyr Energy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Solar projects with financing for SMEs.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Tata Power Solar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Energy solutions with financing options.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Husk Power Systems</a:t>
            </a:r>
          </a:p>
          <a:p>
            <a:pPr marL="0" indent="0">
              <a:buNone/>
            </a:pPr>
            <a:r>
              <a:rPr lang="en-IN" dirty="0"/>
              <a:t> – Renewable energy with rural financing options.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 err="1"/>
              <a:t>CleanMax</a:t>
            </a:r>
            <a:r>
              <a:rPr lang="en-IN" b="1" dirty="0"/>
              <a:t> Sola</a:t>
            </a:r>
          </a:p>
          <a:p>
            <a:pPr marL="0" indent="0">
              <a:buNone/>
            </a:pPr>
            <a:r>
              <a:rPr lang="en-IN" dirty="0"/>
              <a:t> – Financed rooftop solar projects.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Energy Efficiency Services Limited (EESL)</a:t>
            </a:r>
          </a:p>
          <a:p>
            <a:pPr marL="0" indent="0">
              <a:buNone/>
            </a:pPr>
            <a:r>
              <a:rPr lang="en-IN" dirty="0"/>
              <a:t>– Financing for energy efficiency projects.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956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53567-5758-55FB-0E04-55023E0E0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D35BA-93BD-BA83-A035-F30141737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232"/>
            <a:ext cx="10515600" cy="51880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Telecommunications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C7844-F7C7-AD91-7604-2A841AFD30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703" y="855406"/>
            <a:ext cx="11208773" cy="6002594"/>
          </a:xfrm>
        </p:spPr>
        <p:txBody>
          <a:bodyPr>
            <a:normAutofit fontScale="5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Paytm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Mobile recharges and bill payments for telecom.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MobiKwik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Digital wallet for mobile and utility payments.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PhonePe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Payment solutions for recharges and bill payments.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Freecharge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Mobile and utility payments through a digital wallet.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Amazon Pay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Recharge and bill payment services.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Airtel Money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Digital wallet and payment solutions.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JioMoney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Digital payment solutions for mobile recharges.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Vi (Vodafone Idea)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– Payment options integrated with mobile services.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Oxigen</a:t>
            </a:r>
            <a:r>
              <a:rPr lang="en-US" b="1" dirty="0"/>
              <a:t> Wallet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Recharges, bill payments, and wallet services.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ICICI Pockets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Digital wallet for mobile recharges.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20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40034-2104-F42F-9F5B-E453CE722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FE2B2-2797-4752-1741-76303ED9A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232"/>
            <a:ext cx="10515600" cy="518805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Government and Public Sector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80A56-7591-4231-DEA1-C98A79E949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703" y="855406"/>
            <a:ext cx="11208773" cy="6002594"/>
          </a:xfrm>
        </p:spPr>
        <p:txBody>
          <a:bodyPr>
            <a:normAutofit fontScale="5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Common Services </a:t>
            </a:r>
            <a:r>
              <a:rPr lang="en-IN" b="1" dirty="0" err="1"/>
              <a:t>Centers</a:t>
            </a:r>
            <a:r>
              <a:rPr lang="en-IN" b="1" dirty="0"/>
              <a:t> (CSC)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Digital payments for government services.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NPCI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Digital infrastructure for UPI, IMPS, and other payments.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GSTN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Portal for GST filings and digital payments.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NSDL Payments Bank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Payments and e-governance services.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 err="1"/>
              <a:t>eMudhra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Digital signatures and </a:t>
            </a:r>
            <a:r>
              <a:rPr lang="en-IN" dirty="0" err="1"/>
              <a:t>eKYC</a:t>
            </a:r>
            <a:r>
              <a:rPr lang="en-IN" dirty="0"/>
              <a:t> solutions.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UIDAI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Aadhaar-based authentication and digital payments.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NPCI Bharat BillPay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Payment solutions for government and utilities.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PMJDY (Pradhan Mantri Jan Dhan Yojana)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Financial inclusion services.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Bharat Interface for Money (BHIM)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UPI-based payments.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 err="1"/>
              <a:t>DigiLocker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dirty="0"/>
              <a:t>– Digital storage for government-issued documents.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320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9F067-2517-97E6-EEA4-982336475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82CED-850D-9BCA-A61B-F6C9F15D3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232"/>
            <a:ext cx="10515600" cy="51880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Hospitality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793E7-610A-2067-CDFD-7738DB8E8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703" y="855406"/>
            <a:ext cx="11208773" cy="6002594"/>
          </a:xfrm>
        </p:spPr>
        <p:txBody>
          <a:bodyPr>
            <a:normAutofit fontScale="55000" lnSpcReduction="20000"/>
          </a:bodyPr>
          <a:lstStyle/>
          <a:p>
            <a:r>
              <a:rPr lang="en-US" b="1" dirty="0"/>
              <a:t>Oyo Rooms</a:t>
            </a:r>
            <a:r>
              <a:rPr lang="en-US" dirty="0"/>
              <a:t> </a:t>
            </a:r>
          </a:p>
          <a:p>
            <a:r>
              <a:rPr lang="en-US" dirty="0"/>
              <a:t>– Digital bookings with financing for small hotels.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MakeMyTrip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Travel bookings with integrated payments and financing.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Yatra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Payment options and financing for travel bookings.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Cleartrip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Travel bookings with digital payment options.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EaseMyTrip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Online travel agency with payment and financing options.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Treebo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Budget hotel bookings with digital payment options.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ixigo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Travel search and booking with payment integration.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Stayzilla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Hotel booking platform with payment solutions.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FabHotels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Digital booking and payment options for budget hotels.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Goibibo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Digital booking platform with financing for travel expenses.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829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985BF-237D-F566-6B18-DA227DA3E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C5888-2C9B-945F-1CEA-33E54D31E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232"/>
            <a:ext cx="10515600" cy="51880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Food and Beverage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728B7-3440-CCBB-7E4E-82F1235CA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703" y="855406"/>
            <a:ext cx="11208773" cy="6002594"/>
          </a:xfrm>
        </p:spPr>
        <p:txBody>
          <a:bodyPr>
            <a:normAutofit fontScale="5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Zomato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Digital payments and financing for restaurants.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Swiggy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Payment and BNPL options for food delivery.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Dineout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Restaurant reservations with payments and offers.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Paytm Food Wallet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Food wallet for employee meal benefits.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DotPe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Payment solutions for restaurants and food services.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Petpooja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POS solutions for the F&amp;B industry.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Peppo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Financing and payments for food business owners.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Magicpin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Cashback and reward-based payments for dining.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Grab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Food delivery with integrated digital payments.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Grofers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Grocery delivery with digital payment options.</a:t>
            </a:r>
          </a:p>
          <a:p>
            <a:pPr marL="0" indent="0">
              <a:buNone/>
            </a:pPr>
            <a:r>
              <a:rPr lang="en-IN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604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21FC8-2F57-E9F1-92D1-3D06E2308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46555-C7B0-80BB-7165-93F86D4F9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232"/>
            <a:ext cx="10515600" cy="51880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Transportation and Ride-hailing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81D12-7FF1-3E35-B96A-0A99EBB86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703" y="855406"/>
            <a:ext cx="11208773" cy="6002594"/>
          </a:xfrm>
        </p:spPr>
        <p:txBody>
          <a:bodyPr>
            <a:normAutofit fontScale="5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Ola Money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Digital wallet for rides and services within Ola.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Uber Money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Payments for ride-hailing and Uber services.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Bounce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Scooter rentals with integrated digital payments.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Zoomcar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Car rentals with digital payment and financing options.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Rapido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Bike taxi service with digital payments.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Meru Cabs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Online booking with digital payment options.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RedBus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Bus ticketing with online payment integration.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Shuttl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Commuter bus services with digital payments.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BlaBlaCar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Carpooling services with integrated payment solutions.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Vogo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Scooter rental with digital payments and financing.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28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F5584-6C95-BF65-8D78-88C116C24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1A17E-8837-E6BD-E56D-3F1BDC62F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232"/>
            <a:ext cx="10515600" cy="51880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Gaming and Entertainment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766C5-55BC-71F6-F5F7-2DDE8FA30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703" y="855406"/>
            <a:ext cx="11208773" cy="6002594"/>
          </a:xfrm>
        </p:spPr>
        <p:txBody>
          <a:bodyPr>
            <a:normAutofit fontScale="5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Dream11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Fantasy sports with payments and withdrawal options.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Nazara Technologies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Gaming and esports with digital payments.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Mobile Premier League (MPL)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Mobile gaming with instant payments.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Paytm First Games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Gaming platform with integrated payments.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RummyCircle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Online rummy with digital wallet options.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WinZO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Online gaming with integrated payment systems.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Adda52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Online poker with payment and withdrawal services.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Zupee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Online skill-based games with digital payments.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Games24x7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Real-money gaming with integrated payment gateways.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Loco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– Esports streaming and online payment services.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77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E2229-913C-127E-5E74-48F9317D9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85" y="0"/>
            <a:ext cx="11872450" cy="1325563"/>
          </a:xfrm>
        </p:spPr>
        <p:txBody>
          <a:bodyPr>
            <a:normAutofit/>
          </a:bodyPr>
          <a:lstStyle/>
          <a:p>
            <a:r>
              <a:rPr lang="en-US" sz="3000" b="1" dirty="0"/>
              <a:t>Why Fintech firms are no longer limited to traditional financial services? </a:t>
            </a:r>
            <a:endParaRPr lang="en-IN" sz="3000" b="1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170570B-5CD8-D857-219B-2760FE6E88B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325563"/>
            <a:ext cx="10515600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Digital Transformation: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Customer Expectations: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Embedded Finance: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Access to Credit and Financing: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Data-Driven Insights: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Regulatory Compliance and Security: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Cost Efficiency and Operational Ease: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Cross-Industry Partnerships and Ecosystems: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Increased Global Mobility and E-Commerce: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Innovative Insurance and Risk Management Solutions:</a:t>
            </a:r>
          </a:p>
        </p:txBody>
      </p:sp>
    </p:spTree>
    <p:extLst>
      <p:ext uri="{BB962C8B-B14F-4D97-AF65-F5344CB8AC3E}">
        <p14:creationId xmlns:p14="http://schemas.microsoft.com/office/powerpoint/2010/main" val="2514489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6E7BB-6651-819D-7D8B-24CADA80A9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81543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1042</TotalTime>
  <Words>1779</Words>
  <Application>Microsoft Office PowerPoint</Application>
  <PresentationFormat>Widescreen</PresentationFormat>
  <Paragraphs>380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Aptos</vt:lpstr>
      <vt:lpstr>Aptos Display</vt:lpstr>
      <vt:lpstr>Arial</vt:lpstr>
      <vt:lpstr>Office Theme</vt:lpstr>
      <vt:lpstr>Fintech Application in different Industries</vt:lpstr>
      <vt:lpstr>Banking &amp; Payments (PayTech)</vt:lpstr>
      <vt:lpstr>Insurance (InsurTech)</vt:lpstr>
      <vt:lpstr>Lending and Credit (LendingTech)</vt:lpstr>
      <vt:lpstr>Investment and Wealth Management (WealthTech)</vt:lpstr>
      <vt:lpstr>Retail and E-commerce</vt:lpstr>
      <vt:lpstr>Real Estate</vt:lpstr>
      <vt:lpstr>Healthcare</vt:lpstr>
      <vt:lpstr>Education</vt:lpstr>
      <vt:lpstr>Agriculture</vt:lpstr>
      <vt:lpstr>Supply Chain and Logistics</vt:lpstr>
      <vt:lpstr>Energy and Utilities</vt:lpstr>
      <vt:lpstr>Telecommunications</vt:lpstr>
      <vt:lpstr>Government and Public Sector</vt:lpstr>
      <vt:lpstr>Hospitality</vt:lpstr>
      <vt:lpstr>Food and Beverage</vt:lpstr>
      <vt:lpstr>Transportation and Ride-hailing</vt:lpstr>
      <vt:lpstr>Gaming and Entertainment</vt:lpstr>
      <vt:lpstr>Why Fintech firms are no longer limited to traditional financial services? </vt:lpstr>
      <vt:lpstr>THANKS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Pooja Kumari</dc:creator>
  <cp:lastModifiedBy>Pooja Kumari</cp:lastModifiedBy>
  <cp:revision>5</cp:revision>
  <dcterms:created xsi:type="dcterms:W3CDTF">2024-11-15T13:48:00Z</dcterms:created>
  <dcterms:modified xsi:type="dcterms:W3CDTF">2024-11-16T16:08:58Z</dcterms:modified>
</cp:coreProperties>
</file>