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ink/ink1.xml" ContentType="application/inkml+xml"/>
  <Override PartName="/ppt/notesSlides/notesSlide2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3"/>
  </p:notesMasterIdLst>
  <p:sldIdLst>
    <p:sldId id="256" r:id="rId2"/>
    <p:sldId id="257" r:id="rId3"/>
    <p:sldId id="450" r:id="rId4"/>
    <p:sldId id="566" r:id="rId5"/>
    <p:sldId id="567" r:id="rId6"/>
    <p:sldId id="579" r:id="rId7"/>
    <p:sldId id="552" r:id="rId8"/>
    <p:sldId id="258" r:id="rId9"/>
    <p:sldId id="451" r:id="rId10"/>
    <p:sldId id="452" r:id="rId11"/>
    <p:sldId id="259" r:id="rId12"/>
    <p:sldId id="574" r:id="rId13"/>
    <p:sldId id="575" r:id="rId14"/>
    <p:sldId id="260" r:id="rId15"/>
    <p:sldId id="264" r:id="rId16"/>
    <p:sldId id="265" r:id="rId17"/>
    <p:sldId id="266" r:id="rId18"/>
    <p:sldId id="267" r:id="rId19"/>
    <p:sldId id="283" r:id="rId20"/>
    <p:sldId id="284" r:id="rId21"/>
    <p:sldId id="268" r:id="rId22"/>
    <p:sldId id="583" r:id="rId23"/>
    <p:sldId id="332" r:id="rId24"/>
    <p:sldId id="576" r:id="rId25"/>
    <p:sldId id="286" r:id="rId26"/>
    <p:sldId id="269" r:id="rId27"/>
    <p:sldId id="270" r:id="rId28"/>
    <p:sldId id="271" r:id="rId29"/>
    <p:sldId id="272" r:id="rId30"/>
    <p:sldId id="291" r:id="rId31"/>
    <p:sldId id="273" r:id="rId32"/>
    <p:sldId id="274" r:id="rId33"/>
    <p:sldId id="292" r:id="rId34"/>
    <p:sldId id="293" r:id="rId35"/>
    <p:sldId id="294" r:id="rId36"/>
    <p:sldId id="262" r:id="rId37"/>
    <p:sldId id="275" r:id="rId38"/>
    <p:sldId id="318" r:id="rId39"/>
    <p:sldId id="276" r:id="rId40"/>
    <p:sldId id="288" r:id="rId41"/>
    <p:sldId id="277" r:id="rId42"/>
    <p:sldId id="278" r:id="rId43"/>
    <p:sldId id="279" r:id="rId44"/>
    <p:sldId id="280" r:id="rId45"/>
    <p:sldId id="281" r:id="rId46"/>
    <p:sldId id="282" r:id="rId47"/>
    <p:sldId id="290" r:id="rId48"/>
    <p:sldId id="326" r:id="rId49"/>
    <p:sldId id="580" r:id="rId50"/>
    <p:sldId id="581" r:id="rId51"/>
    <p:sldId id="582" r:id="rId52"/>
    <p:sldId id="322" r:id="rId53"/>
    <p:sldId id="327" r:id="rId54"/>
    <p:sldId id="328" r:id="rId55"/>
    <p:sldId id="303" r:id="rId56"/>
    <p:sldId id="304" r:id="rId57"/>
    <p:sldId id="305" r:id="rId58"/>
    <p:sldId id="307" r:id="rId59"/>
    <p:sldId id="309" r:id="rId60"/>
    <p:sldId id="316" r:id="rId61"/>
    <p:sldId id="317" r:id="rId6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8EA23C-129B-4C4A-9852-96EB907DFAA8}" v="42" dt="2025-02-22T07:19:15.3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5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notesMaster" Target="notesMasters/notesMaster1.xml"/><Relationship Id="rId68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69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veri Krishnan" userId="b7c3e7e8-bc1d-4623-be8e-3cf7f79f0877" providerId="ADAL" clId="{2517D7F5-A306-48D4-B0C5-49239CE80F05}"/>
    <pc:docChg chg="undo custSel addSld delSld modSld">
      <pc:chgData name="Kaveri Krishnan" userId="b7c3e7e8-bc1d-4623-be8e-3cf7f79f0877" providerId="ADAL" clId="{2517D7F5-A306-48D4-B0C5-49239CE80F05}" dt="2023-06-29T07:45:04.939" v="39" actId="20577"/>
      <pc:docMkLst>
        <pc:docMk/>
      </pc:docMkLst>
      <pc:sldChg chg="addSp delSp modSp mod">
        <pc:chgData name="Kaveri Krishnan" userId="b7c3e7e8-bc1d-4623-be8e-3cf7f79f0877" providerId="ADAL" clId="{2517D7F5-A306-48D4-B0C5-49239CE80F05}" dt="2023-06-29T06:39:26.214" v="0" actId="478"/>
        <pc:sldMkLst>
          <pc:docMk/>
          <pc:sldMk cId="3695700946" sldId="256"/>
        </pc:sldMkLst>
      </pc:sldChg>
      <pc:sldChg chg="modSp mod">
        <pc:chgData name="Kaveri Krishnan" userId="b7c3e7e8-bc1d-4623-be8e-3cf7f79f0877" providerId="ADAL" clId="{2517D7F5-A306-48D4-B0C5-49239CE80F05}" dt="2023-06-29T07:45:04.939" v="39" actId="20577"/>
        <pc:sldMkLst>
          <pc:docMk/>
          <pc:sldMk cId="3855019927" sldId="286"/>
        </pc:sldMkLst>
      </pc:sldChg>
      <pc:sldChg chg="modSp del mod">
        <pc:chgData name="Kaveri Krishnan" userId="b7c3e7e8-bc1d-4623-be8e-3cf7f79f0877" providerId="ADAL" clId="{2517D7F5-A306-48D4-B0C5-49239CE80F05}" dt="2023-06-29T06:45:07.635" v="17" actId="47"/>
        <pc:sldMkLst>
          <pc:docMk/>
          <pc:sldMk cId="1297819951" sldId="295"/>
        </pc:sldMkLst>
      </pc:sldChg>
      <pc:sldChg chg="addSp delSp modSp new mod setBg">
        <pc:chgData name="Kaveri Krishnan" userId="b7c3e7e8-bc1d-4623-be8e-3cf7f79f0877" providerId="ADAL" clId="{2517D7F5-A306-48D4-B0C5-49239CE80F05}" dt="2023-06-29T06:45:01.182" v="16" actId="2711"/>
        <pc:sldMkLst>
          <pc:docMk/>
          <pc:sldMk cId="110547084" sldId="296"/>
        </pc:sldMkLst>
      </pc:sldChg>
    </pc:docChg>
  </pc:docChgLst>
  <pc:docChgLst>
    <pc:chgData name="Kaveri Krishnan" userId="b7c3e7e8-bc1d-4623-be8e-3cf7f79f0877" providerId="ADAL" clId="{52654860-8B1A-43DF-B683-A827A4178A48}"/>
    <pc:docChg chg="undo custSel addSld delSld modSld">
      <pc:chgData name="Kaveri Krishnan" userId="b7c3e7e8-bc1d-4623-be8e-3cf7f79f0877" providerId="ADAL" clId="{52654860-8B1A-43DF-B683-A827A4178A48}" dt="2022-07-22T06:13:33.924" v="81" actId="20577"/>
      <pc:docMkLst>
        <pc:docMk/>
      </pc:docMkLst>
      <pc:sldChg chg="modSp mod">
        <pc:chgData name="Kaveri Krishnan" userId="b7c3e7e8-bc1d-4623-be8e-3cf7f79f0877" providerId="ADAL" clId="{52654860-8B1A-43DF-B683-A827A4178A48}" dt="2022-07-20T11:17:14.855" v="5" actId="20577"/>
        <pc:sldMkLst>
          <pc:docMk/>
          <pc:sldMk cId="3695700946" sldId="256"/>
        </pc:sldMkLst>
      </pc:sldChg>
      <pc:sldChg chg="modSp mod">
        <pc:chgData name="Kaveri Krishnan" userId="b7c3e7e8-bc1d-4623-be8e-3cf7f79f0877" providerId="ADAL" clId="{52654860-8B1A-43DF-B683-A827A4178A48}" dt="2022-07-22T05:22:14.866" v="22" actId="5793"/>
        <pc:sldMkLst>
          <pc:docMk/>
          <pc:sldMk cId="25045869" sldId="264"/>
        </pc:sldMkLst>
      </pc:sldChg>
      <pc:sldChg chg="modSp mod">
        <pc:chgData name="Kaveri Krishnan" userId="b7c3e7e8-bc1d-4623-be8e-3cf7f79f0877" providerId="ADAL" clId="{52654860-8B1A-43DF-B683-A827A4178A48}" dt="2022-07-22T05:36:13.420" v="66" actId="20577"/>
        <pc:sldMkLst>
          <pc:docMk/>
          <pc:sldMk cId="3855019927" sldId="286"/>
        </pc:sldMkLst>
      </pc:sldChg>
      <pc:sldChg chg="del">
        <pc:chgData name="Kaveri Krishnan" userId="b7c3e7e8-bc1d-4623-be8e-3cf7f79f0877" providerId="ADAL" clId="{52654860-8B1A-43DF-B683-A827A4178A48}" dt="2022-07-22T05:21:47.410" v="20" actId="47"/>
        <pc:sldMkLst>
          <pc:docMk/>
          <pc:sldMk cId="1558215034" sldId="287"/>
        </pc:sldMkLst>
      </pc:sldChg>
      <pc:sldChg chg="modSp mod">
        <pc:chgData name="Kaveri Krishnan" userId="b7c3e7e8-bc1d-4623-be8e-3cf7f79f0877" providerId="ADAL" clId="{52654860-8B1A-43DF-B683-A827A4178A48}" dt="2022-07-22T06:13:33.924" v="81" actId="20577"/>
        <pc:sldMkLst>
          <pc:docMk/>
          <pc:sldMk cId="937245559" sldId="290"/>
        </pc:sldMkLst>
      </pc:sldChg>
      <pc:sldChg chg="addSp delSp modSp new mod setBg">
        <pc:chgData name="Kaveri Krishnan" userId="b7c3e7e8-bc1d-4623-be8e-3cf7f79f0877" providerId="ADAL" clId="{52654860-8B1A-43DF-B683-A827A4178A48}" dt="2022-07-22T05:21:31.929" v="19"/>
        <pc:sldMkLst>
          <pc:docMk/>
          <pc:sldMk cId="1297819951" sldId="295"/>
        </pc:sldMkLst>
      </pc:sldChg>
    </pc:docChg>
  </pc:docChgLst>
  <pc:docChgLst>
    <pc:chgData name="Kaveri Krishnan" userId="b7c3e7e8-bc1d-4623-be8e-3cf7f79f0877" providerId="ADAL" clId="{288EA23C-129B-4C4A-9852-96EB907DFAA8}"/>
    <pc:docChg chg="undo custSel addSld delSld modSld sldOrd">
      <pc:chgData name="Kaveri Krishnan" userId="b7c3e7e8-bc1d-4623-be8e-3cf7f79f0877" providerId="ADAL" clId="{288EA23C-129B-4C4A-9852-96EB907DFAA8}" dt="2025-02-22T07:57:01.416" v="192" actId="20577"/>
      <pc:docMkLst>
        <pc:docMk/>
      </pc:docMkLst>
      <pc:sldChg chg="modSp mod">
        <pc:chgData name="Kaveri Krishnan" userId="b7c3e7e8-bc1d-4623-be8e-3cf7f79f0877" providerId="ADAL" clId="{288EA23C-129B-4C4A-9852-96EB907DFAA8}" dt="2025-02-22T07:57:01.416" v="192" actId="20577"/>
        <pc:sldMkLst>
          <pc:docMk/>
          <pc:sldMk cId="3695700946" sldId="256"/>
        </pc:sldMkLst>
        <pc:spChg chg="mod">
          <ac:chgData name="Kaveri Krishnan" userId="b7c3e7e8-bc1d-4623-be8e-3cf7f79f0877" providerId="ADAL" clId="{288EA23C-129B-4C4A-9852-96EB907DFAA8}" dt="2025-02-22T07:57:01.416" v="192" actId="20577"/>
          <ac:spMkLst>
            <pc:docMk/>
            <pc:sldMk cId="3695700946" sldId="256"/>
            <ac:spMk id="2" creationId="{8680A094-EF75-4182-9DDC-3C29306F3E57}"/>
          </ac:spMkLst>
        </pc:spChg>
      </pc:sldChg>
      <pc:sldChg chg="addSp">
        <pc:chgData name="Kaveri Krishnan" userId="b7c3e7e8-bc1d-4623-be8e-3cf7f79f0877" providerId="ADAL" clId="{288EA23C-129B-4C4A-9852-96EB907DFAA8}" dt="2025-02-22T07:19:15.358" v="172"/>
        <pc:sldMkLst>
          <pc:docMk/>
          <pc:sldMk cId="1669970024" sldId="266"/>
        </pc:sldMkLst>
        <pc:inkChg chg="add">
          <ac:chgData name="Kaveri Krishnan" userId="b7c3e7e8-bc1d-4623-be8e-3cf7f79f0877" providerId="ADAL" clId="{288EA23C-129B-4C4A-9852-96EB907DFAA8}" dt="2025-02-22T07:19:15.358" v="172"/>
          <ac:inkMkLst>
            <pc:docMk/>
            <pc:sldMk cId="1669970024" sldId="266"/>
            <ac:inkMk id="5" creationId="{4C20B989-0BA9-5A7F-FFBD-69CAAF403EE6}"/>
          </ac:inkMkLst>
        </pc:inkChg>
      </pc:sldChg>
      <pc:sldChg chg="addSp">
        <pc:chgData name="Kaveri Krishnan" userId="b7c3e7e8-bc1d-4623-be8e-3cf7f79f0877" providerId="ADAL" clId="{288EA23C-129B-4C4A-9852-96EB907DFAA8}" dt="2025-02-22T07:19:15.358" v="172"/>
        <pc:sldMkLst>
          <pc:docMk/>
          <pc:sldMk cId="125678992" sldId="272"/>
        </pc:sldMkLst>
        <pc:inkChg chg="add">
          <ac:chgData name="Kaveri Krishnan" userId="b7c3e7e8-bc1d-4623-be8e-3cf7f79f0877" providerId="ADAL" clId="{288EA23C-129B-4C4A-9852-96EB907DFAA8}" dt="2025-02-22T07:19:15.358" v="172"/>
          <ac:inkMkLst>
            <pc:docMk/>
            <pc:sldMk cId="125678992" sldId="272"/>
            <ac:inkMk id="4" creationId="{0F3F7FE7-0DAE-6F04-4A7E-E3CF8EBE06E8}"/>
          </ac:inkMkLst>
        </pc:inkChg>
      </pc:sldChg>
      <pc:sldChg chg="addSp">
        <pc:chgData name="Kaveri Krishnan" userId="b7c3e7e8-bc1d-4623-be8e-3cf7f79f0877" providerId="ADAL" clId="{288EA23C-129B-4C4A-9852-96EB907DFAA8}" dt="2025-02-22T07:19:15.358" v="172"/>
        <pc:sldMkLst>
          <pc:docMk/>
          <pc:sldMk cId="941507051" sldId="273"/>
        </pc:sldMkLst>
        <pc:inkChg chg="add">
          <ac:chgData name="Kaveri Krishnan" userId="b7c3e7e8-bc1d-4623-be8e-3cf7f79f0877" providerId="ADAL" clId="{288EA23C-129B-4C4A-9852-96EB907DFAA8}" dt="2025-02-22T07:19:15.358" v="172"/>
          <ac:inkMkLst>
            <pc:docMk/>
            <pc:sldMk cId="941507051" sldId="273"/>
            <ac:inkMk id="3" creationId="{F933F668-A968-CC9A-D5DE-453C6E4AE7CF}"/>
          </ac:inkMkLst>
        </pc:inkChg>
      </pc:sldChg>
      <pc:sldChg chg="add">
        <pc:chgData name="Kaveri Krishnan" userId="b7c3e7e8-bc1d-4623-be8e-3cf7f79f0877" providerId="ADAL" clId="{288EA23C-129B-4C4A-9852-96EB907DFAA8}" dt="2025-02-19T10:10:08.491" v="30"/>
        <pc:sldMkLst>
          <pc:docMk/>
          <pc:sldMk cId="2315206136" sldId="275"/>
        </pc:sldMkLst>
      </pc:sldChg>
      <pc:sldChg chg="add">
        <pc:chgData name="Kaveri Krishnan" userId="b7c3e7e8-bc1d-4623-be8e-3cf7f79f0877" providerId="ADAL" clId="{288EA23C-129B-4C4A-9852-96EB907DFAA8}" dt="2025-02-19T10:10:08.491" v="30"/>
        <pc:sldMkLst>
          <pc:docMk/>
          <pc:sldMk cId="3351027423" sldId="276"/>
        </pc:sldMkLst>
      </pc:sldChg>
      <pc:sldChg chg="add">
        <pc:chgData name="Kaveri Krishnan" userId="b7c3e7e8-bc1d-4623-be8e-3cf7f79f0877" providerId="ADAL" clId="{288EA23C-129B-4C4A-9852-96EB907DFAA8}" dt="2025-02-19T10:10:08.491" v="30"/>
        <pc:sldMkLst>
          <pc:docMk/>
          <pc:sldMk cId="3512458690" sldId="277"/>
        </pc:sldMkLst>
      </pc:sldChg>
      <pc:sldChg chg="add">
        <pc:chgData name="Kaveri Krishnan" userId="b7c3e7e8-bc1d-4623-be8e-3cf7f79f0877" providerId="ADAL" clId="{288EA23C-129B-4C4A-9852-96EB907DFAA8}" dt="2025-02-19T10:10:08.491" v="30"/>
        <pc:sldMkLst>
          <pc:docMk/>
          <pc:sldMk cId="3908745423" sldId="278"/>
        </pc:sldMkLst>
      </pc:sldChg>
      <pc:sldChg chg="add">
        <pc:chgData name="Kaveri Krishnan" userId="b7c3e7e8-bc1d-4623-be8e-3cf7f79f0877" providerId="ADAL" clId="{288EA23C-129B-4C4A-9852-96EB907DFAA8}" dt="2025-02-19T10:10:08.491" v="30"/>
        <pc:sldMkLst>
          <pc:docMk/>
          <pc:sldMk cId="484579574" sldId="279"/>
        </pc:sldMkLst>
      </pc:sldChg>
      <pc:sldChg chg="add">
        <pc:chgData name="Kaveri Krishnan" userId="b7c3e7e8-bc1d-4623-be8e-3cf7f79f0877" providerId="ADAL" clId="{288EA23C-129B-4C4A-9852-96EB907DFAA8}" dt="2025-02-19T10:10:08.491" v="30"/>
        <pc:sldMkLst>
          <pc:docMk/>
          <pc:sldMk cId="1026835245" sldId="280"/>
        </pc:sldMkLst>
      </pc:sldChg>
      <pc:sldChg chg="add">
        <pc:chgData name="Kaveri Krishnan" userId="b7c3e7e8-bc1d-4623-be8e-3cf7f79f0877" providerId="ADAL" clId="{288EA23C-129B-4C4A-9852-96EB907DFAA8}" dt="2025-02-19T10:10:08.491" v="30"/>
        <pc:sldMkLst>
          <pc:docMk/>
          <pc:sldMk cId="1675231359" sldId="281"/>
        </pc:sldMkLst>
      </pc:sldChg>
      <pc:sldChg chg="add">
        <pc:chgData name="Kaveri Krishnan" userId="b7c3e7e8-bc1d-4623-be8e-3cf7f79f0877" providerId="ADAL" clId="{288EA23C-129B-4C4A-9852-96EB907DFAA8}" dt="2025-02-19T10:10:08.491" v="30"/>
        <pc:sldMkLst>
          <pc:docMk/>
          <pc:sldMk cId="3434208782" sldId="282"/>
        </pc:sldMkLst>
      </pc:sldChg>
      <pc:sldChg chg="addSp modSp mod">
        <pc:chgData name="Kaveri Krishnan" userId="b7c3e7e8-bc1d-4623-be8e-3cf7f79f0877" providerId="ADAL" clId="{288EA23C-129B-4C4A-9852-96EB907DFAA8}" dt="2025-02-22T07:19:15.358" v="172"/>
        <pc:sldMkLst>
          <pc:docMk/>
          <pc:sldMk cId="3855019927" sldId="286"/>
        </pc:sldMkLst>
        <pc:spChg chg="mod">
          <ac:chgData name="Kaveri Krishnan" userId="b7c3e7e8-bc1d-4623-be8e-3cf7f79f0877" providerId="ADAL" clId="{288EA23C-129B-4C4A-9852-96EB907DFAA8}" dt="2025-02-20T04:24:37.127" v="133" actId="20577"/>
          <ac:spMkLst>
            <pc:docMk/>
            <pc:sldMk cId="3855019927" sldId="286"/>
            <ac:spMk id="5" creationId="{2DA28746-F601-46BD-B933-7A7D54D43CDE}"/>
          </ac:spMkLst>
        </pc:spChg>
        <pc:inkChg chg="add">
          <ac:chgData name="Kaveri Krishnan" userId="b7c3e7e8-bc1d-4623-be8e-3cf7f79f0877" providerId="ADAL" clId="{288EA23C-129B-4C4A-9852-96EB907DFAA8}" dt="2025-02-22T07:19:15.358" v="172"/>
          <ac:inkMkLst>
            <pc:docMk/>
            <pc:sldMk cId="3855019927" sldId="286"/>
            <ac:inkMk id="3" creationId="{BCF27C0F-4D3E-EF8F-629D-2B8ACADD4742}"/>
          </ac:inkMkLst>
        </pc:inkChg>
      </pc:sldChg>
      <pc:sldChg chg="del">
        <pc:chgData name="Kaveri Krishnan" userId="b7c3e7e8-bc1d-4623-be8e-3cf7f79f0877" providerId="ADAL" clId="{288EA23C-129B-4C4A-9852-96EB907DFAA8}" dt="2025-02-19T10:09:34.554" v="26" actId="47"/>
        <pc:sldMkLst>
          <pc:docMk/>
          <pc:sldMk cId="1007275673" sldId="288"/>
        </pc:sldMkLst>
      </pc:sldChg>
      <pc:sldChg chg="modSp add mod">
        <pc:chgData name="Kaveri Krishnan" userId="b7c3e7e8-bc1d-4623-be8e-3cf7f79f0877" providerId="ADAL" clId="{288EA23C-129B-4C4A-9852-96EB907DFAA8}" dt="2025-02-20T04:29:22.473" v="171" actId="20577"/>
        <pc:sldMkLst>
          <pc:docMk/>
          <pc:sldMk cId="1514133632" sldId="288"/>
        </pc:sldMkLst>
        <pc:spChg chg="mod">
          <ac:chgData name="Kaveri Krishnan" userId="b7c3e7e8-bc1d-4623-be8e-3cf7f79f0877" providerId="ADAL" clId="{288EA23C-129B-4C4A-9852-96EB907DFAA8}" dt="2025-02-20T04:29:22.473" v="171" actId="20577"/>
          <ac:spMkLst>
            <pc:docMk/>
            <pc:sldMk cId="1514133632" sldId="288"/>
            <ac:spMk id="3" creationId="{C303B41C-3B6D-4B30-B96C-9CB23BBDAAB2}"/>
          </ac:spMkLst>
        </pc:spChg>
      </pc:sldChg>
      <pc:sldChg chg="del">
        <pc:chgData name="Kaveri Krishnan" userId="b7c3e7e8-bc1d-4623-be8e-3cf7f79f0877" providerId="ADAL" clId="{288EA23C-129B-4C4A-9852-96EB907DFAA8}" dt="2025-02-19T10:09:34.885" v="27" actId="47"/>
        <pc:sldMkLst>
          <pc:docMk/>
          <pc:sldMk cId="2865914159" sldId="289"/>
        </pc:sldMkLst>
      </pc:sldChg>
      <pc:sldChg chg="del">
        <pc:chgData name="Kaveri Krishnan" userId="b7c3e7e8-bc1d-4623-be8e-3cf7f79f0877" providerId="ADAL" clId="{288EA23C-129B-4C4A-9852-96EB907DFAA8}" dt="2025-02-19T10:09:35.287" v="28" actId="47"/>
        <pc:sldMkLst>
          <pc:docMk/>
          <pc:sldMk cId="937245559" sldId="290"/>
        </pc:sldMkLst>
      </pc:sldChg>
      <pc:sldChg chg="add">
        <pc:chgData name="Kaveri Krishnan" userId="b7c3e7e8-bc1d-4623-be8e-3cf7f79f0877" providerId="ADAL" clId="{288EA23C-129B-4C4A-9852-96EB907DFAA8}" dt="2025-02-19T10:10:08.491" v="30"/>
        <pc:sldMkLst>
          <pc:docMk/>
          <pc:sldMk cId="4067835378" sldId="290"/>
        </pc:sldMkLst>
      </pc:sldChg>
      <pc:sldChg chg="addSp">
        <pc:chgData name="Kaveri Krishnan" userId="b7c3e7e8-bc1d-4623-be8e-3cf7f79f0877" providerId="ADAL" clId="{288EA23C-129B-4C4A-9852-96EB907DFAA8}" dt="2025-02-22T07:19:15.358" v="172"/>
        <pc:sldMkLst>
          <pc:docMk/>
          <pc:sldMk cId="1430247037" sldId="291"/>
        </pc:sldMkLst>
        <pc:inkChg chg="add">
          <ac:chgData name="Kaveri Krishnan" userId="b7c3e7e8-bc1d-4623-be8e-3cf7f79f0877" providerId="ADAL" clId="{288EA23C-129B-4C4A-9852-96EB907DFAA8}" dt="2025-02-22T07:19:15.358" v="172"/>
          <ac:inkMkLst>
            <pc:docMk/>
            <pc:sldMk cId="1430247037" sldId="291"/>
            <ac:inkMk id="3" creationId="{43DFDAC4-4B8F-69CE-6266-A275F4054E5B}"/>
          </ac:inkMkLst>
        </pc:inkChg>
      </pc:sldChg>
      <pc:sldChg chg="add del">
        <pc:chgData name="Kaveri Krishnan" userId="b7c3e7e8-bc1d-4623-be8e-3cf7f79f0877" providerId="ADAL" clId="{288EA23C-129B-4C4A-9852-96EB907DFAA8}" dt="2025-02-22T07:56:34.940" v="174" actId="47"/>
        <pc:sldMkLst>
          <pc:docMk/>
          <pc:sldMk cId="1827026643" sldId="295"/>
        </pc:sldMkLst>
      </pc:sldChg>
      <pc:sldChg chg="add del">
        <pc:chgData name="Kaveri Krishnan" userId="b7c3e7e8-bc1d-4623-be8e-3cf7f79f0877" providerId="ADAL" clId="{288EA23C-129B-4C4A-9852-96EB907DFAA8}" dt="2025-02-22T07:56:35.625" v="176" actId="47"/>
        <pc:sldMkLst>
          <pc:docMk/>
          <pc:sldMk cId="4176153544" sldId="296"/>
        </pc:sldMkLst>
      </pc:sldChg>
      <pc:sldChg chg="add del">
        <pc:chgData name="Kaveri Krishnan" userId="b7c3e7e8-bc1d-4623-be8e-3cf7f79f0877" providerId="ADAL" clId="{288EA23C-129B-4C4A-9852-96EB907DFAA8}" dt="2025-02-22T07:56:35.906" v="177" actId="47"/>
        <pc:sldMkLst>
          <pc:docMk/>
          <pc:sldMk cId="2915720071" sldId="297"/>
        </pc:sldMkLst>
      </pc:sldChg>
      <pc:sldChg chg="add del">
        <pc:chgData name="Kaveri Krishnan" userId="b7c3e7e8-bc1d-4623-be8e-3cf7f79f0877" providerId="ADAL" clId="{288EA23C-129B-4C4A-9852-96EB907DFAA8}" dt="2025-02-22T07:56:36.175" v="178" actId="47"/>
        <pc:sldMkLst>
          <pc:docMk/>
          <pc:sldMk cId="3810388653" sldId="298"/>
        </pc:sldMkLst>
      </pc:sldChg>
      <pc:sldChg chg="add del">
        <pc:chgData name="Kaveri Krishnan" userId="b7c3e7e8-bc1d-4623-be8e-3cf7f79f0877" providerId="ADAL" clId="{288EA23C-129B-4C4A-9852-96EB907DFAA8}" dt="2025-02-22T07:56:36.717" v="179" actId="47"/>
        <pc:sldMkLst>
          <pc:docMk/>
          <pc:sldMk cId="946858499" sldId="299"/>
        </pc:sldMkLst>
      </pc:sldChg>
      <pc:sldChg chg="add del">
        <pc:chgData name="Kaveri Krishnan" userId="b7c3e7e8-bc1d-4623-be8e-3cf7f79f0877" providerId="ADAL" clId="{288EA23C-129B-4C4A-9852-96EB907DFAA8}" dt="2025-02-22T07:56:36.989" v="180" actId="47"/>
        <pc:sldMkLst>
          <pc:docMk/>
          <pc:sldMk cId="3097670034" sldId="300"/>
        </pc:sldMkLst>
      </pc:sldChg>
      <pc:sldChg chg="add del">
        <pc:chgData name="Kaveri Krishnan" userId="b7c3e7e8-bc1d-4623-be8e-3cf7f79f0877" providerId="ADAL" clId="{288EA23C-129B-4C4A-9852-96EB907DFAA8}" dt="2025-02-22T07:56:37.521" v="181" actId="47"/>
        <pc:sldMkLst>
          <pc:docMk/>
          <pc:sldMk cId="3185768982" sldId="301"/>
        </pc:sldMkLst>
      </pc:sldChg>
      <pc:sldChg chg="add del">
        <pc:chgData name="Kaveri Krishnan" userId="b7c3e7e8-bc1d-4623-be8e-3cf7f79f0877" providerId="ADAL" clId="{288EA23C-129B-4C4A-9852-96EB907DFAA8}" dt="2025-02-22T07:56:38.114" v="182" actId="47"/>
        <pc:sldMkLst>
          <pc:docMk/>
          <pc:sldMk cId="716708451" sldId="302"/>
        </pc:sldMkLst>
      </pc:sldChg>
      <pc:sldChg chg="add del">
        <pc:chgData name="Kaveri Krishnan" userId="b7c3e7e8-bc1d-4623-be8e-3cf7f79f0877" providerId="ADAL" clId="{288EA23C-129B-4C4A-9852-96EB907DFAA8}" dt="2025-02-19T10:10:54.164" v="41" actId="47"/>
        <pc:sldMkLst>
          <pc:docMk/>
          <pc:sldMk cId="3881447956" sldId="303"/>
        </pc:sldMkLst>
      </pc:sldChg>
      <pc:sldChg chg="add del">
        <pc:chgData name="Kaveri Krishnan" userId="b7c3e7e8-bc1d-4623-be8e-3cf7f79f0877" providerId="ADAL" clId="{288EA23C-129B-4C4A-9852-96EB907DFAA8}" dt="2025-02-19T10:10:53.805" v="40" actId="47"/>
        <pc:sldMkLst>
          <pc:docMk/>
          <pc:sldMk cId="2679389939" sldId="304"/>
        </pc:sldMkLst>
      </pc:sldChg>
      <pc:sldChg chg="add">
        <pc:chgData name="Kaveri Krishnan" userId="b7c3e7e8-bc1d-4623-be8e-3cf7f79f0877" providerId="ADAL" clId="{288EA23C-129B-4C4A-9852-96EB907DFAA8}" dt="2025-02-19T10:10:08.491" v="30"/>
        <pc:sldMkLst>
          <pc:docMk/>
          <pc:sldMk cId="28209563" sldId="305"/>
        </pc:sldMkLst>
      </pc:sldChg>
      <pc:sldChg chg="add">
        <pc:chgData name="Kaveri Krishnan" userId="b7c3e7e8-bc1d-4623-be8e-3cf7f79f0877" providerId="ADAL" clId="{288EA23C-129B-4C4A-9852-96EB907DFAA8}" dt="2025-02-19T10:10:08.491" v="30"/>
        <pc:sldMkLst>
          <pc:docMk/>
          <pc:sldMk cId="3561079166" sldId="307"/>
        </pc:sldMkLst>
      </pc:sldChg>
      <pc:sldChg chg="add">
        <pc:chgData name="Kaveri Krishnan" userId="b7c3e7e8-bc1d-4623-be8e-3cf7f79f0877" providerId="ADAL" clId="{288EA23C-129B-4C4A-9852-96EB907DFAA8}" dt="2025-02-19T10:10:08.491" v="30"/>
        <pc:sldMkLst>
          <pc:docMk/>
          <pc:sldMk cId="1618983180" sldId="309"/>
        </pc:sldMkLst>
      </pc:sldChg>
      <pc:sldChg chg="add">
        <pc:chgData name="Kaveri Krishnan" userId="b7c3e7e8-bc1d-4623-be8e-3cf7f79f0877" providerId="ADAL" clId="{288EA23C-129B-4C4A-9852-96EB907DFAA8}" dt="2025-02-19T10:10:08.491" v="30"/>
        <pc:sldMkLst>
          <pc:docMk/>
          <pc:sldMk cId="1616849086" sldId="316"/>
        </pc:sldMkLst>
      </pc:sldChg>
      <pc:sldChg chg="add">
        <pc:chgData name="Kaveri Krishnan" userId="b7c3e7e8-bc1d-4623-be8e-3cf7f79f0877" providerId="ADAL" clId="{288EA23C-129B-4C4A-9852-96EB907DFAA8}" dt="2025-02-19T10:10:08.491" v="30"/>
        <pc:sldMkLst>
          <pc:docMk/>
          <pc:sldMk cId="218213926" sldId="317"/>
        </pc:sldMkLst>
      </pc:sldChg>
      <pc:sldChg chg="add">
        <pc:chgData name="Kaveri Krishnan" userId="b7c3e7e8-bc1d-4623-be8e-3cf7f79f0877" providerId="ADAL" clId="{288EA23C-129B-4C4A-9852-96EB907DFAA8}" dt="2025-02-19T10:10:08.491" v="30"/>
        <pc:sldMkLst>
          <pc:docMk/>
          <pc:sldMk cId="3549074331" sldId="318"/>
        </pc:sldMkLst>
      </pc:sldChg>
      <pc:sldChg chg="add del">
        <pc:chgData name="Kaveri Krishnan" userId="b7c3e7e8-bc1d-4623-be8e-3cf7f79f0877" providerId="ADAL" clId="{288EA23C-129B-4C4A-9852-96EB907DFAA8}" dt="2025-02-22T07:56:35.338" v="175" actId="47"/>
        <pc:sldMkLst>
          <pc:docMk/>
          <pc:sldMk cId="1558803823" sldId="319"/>
        </pc:sldMkLst>
      </pc:sldChg>
      <pc:sldChg chg="add del">
        <pc:chgData name="Kaveri Krishnan" userId="b7c3e7e8-bc1d-4623-be8e-3cf7f79f0877" providerId="ADAL" clId="{288EA23C-129B-4C4A-9852-96EB907DFAA8}" dt="2025-02-19T10:11:01.281" v="46" actId="47"/>
        <pc:sldMkLst>
          <pc:docMk/>
          <pc:sldMk cId="959311324" sldId="320"/>
        </pc:sldMkLst>
      </pc:sldChg>
      <pc:sldChg chg="add">
        <pc:chgData name="Kaveri Krishnan" userId="b7c3e7e8-bc1d-4623-be8e-3cf7f79f0877" providerId="ADAL" clId="{288EA23C-129B-4C4A-9852-96EB907DFAA8}" dt="2025-02-19T10:10:08.491" v="30"/>
        <pc:sldMkLst>
          <pc:docMk/>
          <pc:sldMk cId="967982857" sldId="322"/>
        </pc:sldMkLst>
      </pc:sldChg>
      <pc:sldChg chg="add del">
        <pc:chgData name="Kaveri Krishnan" userId="b7c3e7e8-bc1d-4623-be8e-3cf7f79f0877" providerId="ADAL" clId="{288EA23C-129B-4C4A-9852-96EB907DFAA8}" dt="2025-02-19T10:10:30.460" v="33" actId="47"/>
        <pc:sldMkLst>
          <pc:docMk/>
          <pc:sldMk cId="3125608062" sldId="323"/>
        </pc:sldMkLst>
      </pc:sldChg>
      <pc:sldChg chg="add del">
        <pc:chgData name="Kaveri Krishnan" userId="b7c3e7e8-bc1d-4623-be8e-3cf7f79f0877" providerId="ADAL" clId="{288EA23C-129B-4C4A-9852-96EB907DFAA8}" dt="2025-02-19T10:10:29.756" v="32" actId="47"/>
        <pc:sldMkLst>
          <pc:docMk/>
          <pc:sldMk cId="861443641" sldId="324"/>
        </pc:sldMkLst>
      </pc:sldChg>
      <pc:sldChg chg="add del">
        <pc:chgData name="Kaveri Krishnan" userId="b7c3e7e8-bc1d-4623-be8e-3cf7f79f0877" providerId="ADAL" clId="{288EA23C-129B-4C4A-9852-96EB907DFAA8}" dt="2025-02-19T10:10:29.256" v="31" actId="47"/>
        <pc:sldMkLst>
          <pc:docMk/>
          <pc:sldMk cId="865144504" sldId="325"/>
        </pc:sldMkLst>
      </pc:sldChg>
      <pc:sldChg chg="add">
        <pc:chgData name="Kaveri Krishnan" userId="b7c3e7e8-bc1d-4623-be8e-3cf7f79f0877" providerId="ADAL" clId="{288EA23C-129B-4C4A-9852-96EB907DFAA8}" dt="2025-02-19T10:10:08.491" v="30"/>
        <pc:sldMkLst>
          <pc:docMk/>
          <pc:sldMk cId="3050941937" sldId="326"/>
        </pc:sldMkLst>
      </pc:sldChg>
      <pc:sldChg chg="add del">
        <pc:chgData name="Kaveri Krishnan" userId="b7c3e7e8-bc1d-4623-be8e-3cf7f79f0877" providerId="ADAL" clId="{288EA23C-129B-4C4A-9852-96EB907DFAA8}" dt="2025-02-19T10:10:54.931" v="43" actId="47"/>
        <pc:sldMkLst>
          <pc:docMk/>
          <pc:sldMk cId="2704995732" sldId="327"/>
        </pc:sldMkLst>
      </pc:sldChg>
      <pc:sldChg chg="add del">
        <pc:chgData name="Kaveri Krishnan" userId="b7c3e7e8-bc1d-4623-be8e-3cf7f79f0877" providerId="ADAL" clId="{288EA23C-129B-4C4A-9852-96EB907DFAA8}" dt="2025-02-19T10:10:54.557" v="42" actId="47"/>
        <pc:sldMkLst>
          <pc:docMk/>
          <pc:sldMk cId="3744343025" sldId="328"/>
        </pc:sldMkLst>
      </pc:sldChg>
      <pc:sldChg chg="add">
        <pc:chgData name="Kaveri Krishnan" userId="b7c3e7e8-bc1d-4623-be8e-3cf7f79f0877" providerId="ADAL" clId="{288EA23C-129B-4C4A-9852-96EB907DFAA8}" dt="2025-02-20T04:23:21.014" v="119"/>
        <pc:sldMkLst>
          <pc:docMk/>
          <pc:sldMk cId="2646391218" sldId="332"/>
        </pc:sldMkLst>
      </pc:sldChg>
      <pc:sldChg chg="modSp add del mod ord">
        <pc:chgData name="Kaveri Krishnan" userId="b7c3e7e8-bc1d-4623-be8e-3cf7f79f0877" providerId="ADAL" clId="{288EA23C-129B-4C4A-9852-96EB907DFAA8}" dt="2025-02-22T07:56:03.723" v="173" actId="47"/>
        <pc:sldMkLst>
          <pc:docMk/>
          <pc:sldMk cId="1862370931" sldId="449"/>
        </pc:sldMkLst>
      </pc:sldChg>
      <pc:sldChg chg="addSp modSp add mod ord setBg">
        <pc:chgData name="Kaveri Krishnan" userId="b7c3e7e8-bc1d-4623-be8e-3cf7f79f0877" providerId="ADAL" clId="{288EA23C-129B-4C4A-9852-96EB907DFAA8}" dt="2025-02-20T04:15:55.445" v="75"/>
        <pc:sldMkLst>
          <pc:docMk/>
          <pc:sldMk cId="4229733772" sldId="450"/>
        </pc:sldMkLst>
        <pc:spChg chg="add">
          <ac:chgData name="Kaveri Krishnan" userId="b7c3e7e8-bc1d-4623-be8e-3cf7f79f0877" providerId="ADAL" clId="{288EA23C-129B-4C4A-9852-96EB907DFAA8}" dt="2025-02-19T10:06:39.494" v="15" actId="26606"/>
          <ac:spMkLst>
            <pc:docMk/>
            <pc:sldMk cId="4229733772" sldId="450"/>
            <ac:spMk id="7" creationId="{CA7C4115-E603-447D-A1A5-7AF1E972C0CA}"/>
          </ac:spMkLst>
        </pc:spChg>
        <pc:spChg chg="add">
          <ac:chgData name="Kaveri Krishnan" userId="b7c3e7e8-bc1d-4623-be8e-3cf7f79f0877" providerId="ADAL" clId="{288EA23C-129B-4C4A-9852-96EB907DFAA8}" dt="2025-02-19T10:06:39.494" v="15" actId="26606"/>
          <ac:spMkLst>
            <pc:docMk/>
            <pc:sldMk cId="4229733772" sldId="450"/>
            <ac:spMk id="9" creationId="{21C38396-85C5-4DE1-BA50-52540B40AF65}"/>
          </ac:spMkLst>
        </pc:spChg>
        <pc:graphicFrameChg chg="mod modGraphic">
          <ac:chgData name="Kaveri Krishnan" userId="b7c3e7e8-bc1d-4623-be8e-3cf7f79f0877" providerId="ADAL" clId="{288EA23C-129B-4C4A-9852-96EB907DFAA8}" dt="2025-02-19T10:06:39.494" v="15" actId="26606"/>
          <ac:graphicFrameMkLst>
            <pc:docMk/>
            <pc:sldMk cId="4229733772" sldId="450"/>
            <ac:graphicFrameMk id="2" creationId="{00000000-0000-0000-0000-000000000000}"/>
          </ac:graphicFrameMkLst>
        </pc:graphicFrameChg>
        <pc:cxnChg chg="add">
          <ac:chgData name="Kaveri Krishnan" userId="b7c3e7e8-bc1d-4623-be8e-3cf7f79f0877" providerId="ADAL" clId="{288EA23C-129B-4C4A-9852-96EB907DFAA8}" dt="2025-02-19T10:06:39.494" v="15" actId="26606"/>
          <ac:cxnSpMkLst>
            <pc:docMk/>
            <pc:sldMk cId="4229733772" sldId="450"/>
            <ac:cxnSpMk id="11" creationId="{A67651E0-918D-4FEE-AA56-F9008358E979}"/>
          </ac:cxnSpMkLst>
        </pc:cxnChg>
      </pc:sldChg>
      <pc:sldChg chg="delSp modSp add mod">
        <pc:chgData name="Kaveri Krishnan" userId="b7c3e7e8-bc1d-4623-be8e-3cf7f79f0877" providerId="ADAL" clId="{288EA23C-129B-4C4A-9852-96EB907DFAA8}" dt="2025-02-20T04:19:54.269" v="105" actId="2711"/>
        <pc:sldMkLst>
          <pc:docMk/>
          <pc:sldMk cId="2589099692" sldId="451"/>
        </pc:sldMkLst>
        <pc:spChg chg="mod">
          <ac:chgData name="Kaveri Krishnan" userId="b7c3e7e8-bc1d-4623-be8e-3cf7f79f0877" providerId="ADAL" clId="{288EA23C-129B-4C4A-9852-96EB907DFAA8}" dt="2025-02-20T04:19:48.605" v="104" actId="2711"/>
          <ac:spMkLst>
            <pc:docMk/>
            <pc:sldMk cId="2589099692" sldId="451"/>
            <ac:spMk id="452613" creationId="{00000000-0000-0000-0000-000000000000}"/>
          </ac:spMkLst>
        </pc:spChg>
        <pc:spChg chg="mod">
          <ac:chgData name="Kaveri Krishnan" userId="b7c3e7e8-bc1d-4623-be8e-3cf7f79f0877" providerId="ADAL" clId="{288EA23C-129B-4C4A-9852-96EB907DFAA8}" dt="2025-02-20T04:19:54.269" v="105" actId="2711"/>
          <ac:spMkLst>
            <pc:docMk/>
            <pc:sldMk cId="2589099692" sldId="451"/>
            <ac:spMk id="452614" creationId="{00000000-0000-0000-0000-000000000000}"/>
          </ac:spMkLst>
        </pc:spChg>
        <pc:spChg chg="mod">
          <ac:chgData name="Kaveri Krishnan" userId="b7c3e7e8-bc1d-4623-be8e-3cf7f79f0877" providerId="ADAL" clId="{288EA23C-129B-4C4A-9852-96EB907DFAA8}" dt="2025-02-20T04:19:23.575" v="100" actId="2711"/>
          <ac:spMkLst>
            <pc:docMk/>
            <pc:sldMk cId="2589099692" sldId="451"/>
            <ac:spMk id="452615" creationId="{00000000-0000-0000-0000-000000000000}"/>
          </ac:spMkLst>
        </pc:spChg>
        <pc:spChg chg="mod">
          <ac:chgData name="Kaveri Krishnan" userId="b7c3e7e8-bc1d-4623-be8e-3cf7f79f0877" providerId="ADAL" clId="{288EA23C-129B-4C4A-9852-96EB907DFAA8}" dt="2025-02-20T04:19:17.613" v="99" actId="2711"/>
          <ac:spMkLst>
            <pc:docMk/>
            <pc:sldMk cId="2589099692" sldId="451"/>
            <ac:spMk id="452616" creationId="{00000000-0000-0000-0000-000000000000}"/>
          </ac:spMkLst>
        </pc:spChg>
        <pc:spChg chg="mod">
          <ac:chgData name="Kaveri Krishnan" userId="b7c3e7e8-bc1d-4623-be8e-3cf7f79f0877" providerId="ADAL" clId="{288EA23C-129B-4C4A-9852-96EB907DFAA8}" dt="2025-02-20T04:19:30.293" v="101" actId="2711"/>
          <ac:spMkLst>
            <pc:docMk/>
            <pc:sldMk cId="2589099692" sldId="451"/>
            <ac:spMk id="452617" creationId="{00000000-0000-0000-0000-000000000000}"/>
          </ac:spMkLst>
        </pc:spChg>
        <pc:spChg chg="mod">
          <ac:chgData name="Kaveri Krishnan" userId="b7c3e7e8-bc1d-4623-be8e-3cf7f79f0877" providerId="ADAL" clId="{288EA23C-129B-4C4A-9852-96EB907DFAA8}" dt="2025-02-20T04:19:03.650" v="98" actId="2711"/>
          <ac:spMkLst>
            <pc:docMk/>
            <pc:sldMk cId="2589099692" sldId="451"/>
            <ac:spMk id="452618" creationId="{00000000-0000-0000-0000-000000000000}"/>
          </ac:spMkLst>
        </pc:spChg>
        <pc:spChg chg="mod">
          <ac:chgData name="Kaveri Krishnan" userId="b7c3e7e8-bc1d-4623-be8e-3cf7f79f0877" providerId="ADAL" clId="{288EA23C-129B-4C4A-9852-96EB907DFAA8}" dt="2025-02-20T04:19:35.810" v="102" actId="2711"/>
          <ac:spMkLst>
            <pc:docMk/>
            <pc:sldMk cId="2589099692" sldId="451"/>
            <ac:spMk id="452619" creationId="{00000000-0000-0000-0000-000000000000}"/>
          </ac:spMkLst>
        </pc:spChg>
        <pc:spChg chg="mod">
          <ac:chgData name="Kaveri Krishnan" userId="b7c3e7e8-bc1d-4623-be8e-3cf7f79f0877" providerId="ADAL" clId="{288EA23C-129B-4C4A-9852-96EB907DFAA8}" dt="2025-02-20T04:19:43.264" v="103" actId="2711"/>
          <ac:spMkLst>
            <pc:docMk/>
            <pc:sldMk cId="2589099692" sldId="451"/>
            <ac:spMk id="452620" creationId="{00000000-0000-0000-0000-000000000000}"/>
          </ac:spMkLst>
        </pc:spChg>
      </pc:sldChg>
      <pc:sldChg chg="modSp add mod">
        <pc:chgData name="Kaveri Krishnan" userId="b7c3e7e8-bc1d-4623-be8e-3cf7f79f0877" providerId="ADAL" clId="{288EA23C-129B-4C4A-9852-96EB907DFAA8}" dt="2025-02-20T04:20:42.646" v="114" actId="2711"/>
        <pc:sldMkLst>
          <pc:docMk/>
          <pc:sldMk cId="1838310202" sldId="452"/>
        </pc:sldMkLst>
        <pc:spChg chg="mod">
          <ac:chgData name="Kaveri Krishnan" userId="b7c3e7e8-bc1d-4623-be8e-3cf7f79f0877" providerId="ADAL" clId="{288EA23C-129B-4C4A-9852-96EB907DFAA8}" dt="2025-02-20T04:20:38.063" v="113" actId="2711"/>
          <ac:spMkLst>
            <pc:docMk/>
            <pc:sldMk cId="1838310202" sldId="452"/>
            <ac:spMk id="547843" creationId="{00000000-0000-0000-0000-000000000000}"/>
          </ac:spMkLst>
        </pc:spChg>
        <pc:spChg chg="mod">
          <ac:chgData name="Kaveri Krishnan" userId="b7c3e7e8-bc1d-4623-be8e-3cf7f79f0877" providerId="ADAL" clId="{288EA23C-129B-4C4A-9852-96EB907DFAA8}" dt="2025-02-20T04:20:42.646" v="114" actId="2711"/>
          <ac:spMkLst>
            <pc:docMk/>
            <pc:sldMk cId="1838310202" sldId="452"/>
            <ac:spMk id="547844" creationId="{00000000-0000-0000-0000-000000000000}"/>
          </ac:spMkLst>
        </pc:spChg>
        <pc:spChg chg="mod">
          <ac:chgData name="Kaveri Krishnan" userId="b7c3e7e8-bc1d-4623-be8e-3cf7f79f0877" providerId="ADAL" clId="{288EA23C-129B-4C4A-9852-96EB907DFAA8}" dt="2025-02-20T04:20:13.972" v="109" actId="2711"/>
          <ac:spMkLst>
            <pc:docMk/>
            <pc:sldMk cId="1838310202" sldId="452"/>
            <ac:spMk id="547845" creationId="{00000000-0000-0000-0000-000000000000}"/>
          </ac:spMkLst>
        </pc:spChg>
        <pc:spChg chg="mod">
          <ac:chgData name="Kaveri Krishnan" userId="b7c3e7e8-bc1d-4623-be8e-3cf7f79f0877" providerId="ADAL" clId="{288EA23C-129B-4C4A-9852-96EB907DFAA8}" dt="2025-02-20T04:20:09.190" v="108" actId="2711"/>
          <ac:spMkLst>
            <pc:docMk/>
            <pc:sldMk cId="1838310202" sldId="452"/>
            <ac:spMk id="547846" creationId="{00000000-0000-0000-0000-000000000000}"/>
          </ac:spMkLst>
        </pc:spChg>
        <pc:spChg chg="mod">
          <ac:chgData name="Kaveri Krishnan" userId="b7c3e7e8-bc1d-4623-be8e-3cf7f79f0877" providerId="ADAL" clId="{288EA23C-129B-4C4A-9852-96EB907DFAA8}" dt="2025-02-20T04:20:19.404" v="110" actId="2711"/>
          <ac:spMkLst>
            <pc:docMk/>
            <pc:sldMk cId="1838310202" sldId="452"/>
            <ac:spMk id="547847" creationId="{00000000-0000-0000-0000-000000000000}"/>
          </ac:spMkLst>
        </pc:spChg>
        <pc:spChg chg="mod">
          <ac:chgData name="Kaveri Krishnan" userId="b7c3e7e8-bc1d-4623-be8e-3cf7f79f0877" providerId="ADAL" clId="{288EA23C-129B-4C4A-9852-96EB907DFAA8}" dt="2025-02-20T04:20:03.620" v="107" actId="255"/>
          <ac:spMkLst>
            <pc:docMk/>
            <pc:sldMk cId="1838310202" sldId="452"/>
            <ac:spMk id="547848" creationId="{00000000-0000-0000-0000-000000000000}"/>
          </ac:spMkLst>
        </pc:spChg>
        <pc:spChg chg="mod">
          <ac:chgData name="Kaveri Krishnan" userId="b7c3e7e8-bc1d-4623-be8e-3cf7f79f0877" providerId="ADAL" clId="{288EA23C-129B-4C4A-9852-96EB907DFAA8}" dt="2025-02-20T04:20:27.769" v="111" actId="2711"/>
          <ac:spMkLst>
            <pc:docMk/>
            <pc:sldMk cId="1838310202" sldId="452"/>
            <ac:spMk id="547849" creationId="{00000000-0000-0000-0000-000000000000}"/>
          </ac:spMkLst>
        </pc:spChg>
      </pc:sldChg>
      <pc:sldChg chg="modSp add del mod">
        <pc:chgData name="Kaveri Krishnan" userId="b7c3e7e8-bc1d-4623-be8e-3cf7f79f0877" providerId="ADAL" clId="{288EA23C-129B-4C4A-9852-96EB907DFAA8}" dt="2025-02-20T04:21:05.518" v="115" actId="2696"/>
        <pc:sldMkLst>
          <pc:docMk/>
          <pc:sldMk cId="850115821" sldId="455"/>
        </pc:sldMkLst>
      </pc:sldChg>
      <pc:sldChg chg="modSp add del mod">
        <pc:chgData name="Kaveri Krishnan" userId="b7c3e7e8-bc1d-4623-be8e-3cf7f79f0877" providerId="ADAL" clId="{288EA23C-129B-4C4A-9852-96EB907DFAA8}" dt="2025-02-20T04:25:39.849" v="135" actId="47"/>
        <pc:sldMkLst>
          <pc:docMk/>
          <pc:sldMk cId="2677712114" sldId="455"/>
        </pc:sldMkLst>
      </pc:sldChg>
      <pc:sldChg chg="add del">
        <pc:chgData name="Kaveri Krishnan" userId="b7c3e7e8-bc1d-4623-be8e-3cf7f79f0877" providerId="ADAL" clId="{288EA23C-129B-4C4A-9852-96EB907DFAA8}" dt="2025-02-19T10:09:08.264" v="24" actId="47"/>
        <pc:sldMkLst>
          <pc:docMk/>
          <pc:sldMk cId="2040275645" sldId="456"/>
        </pc:sldMkLst>
      </pc:sldChg>
      <pc:sldChg chg="add del">
        <pc:chgData name="Kaveri Krishnan" userId="b7c3e7e8-bc1d-4623-be8e-3cf7f79f0877" providerId="ADAL" clId="{288EA23C-129B-4C4A-9852-96EB907DFAA8}" dt="2025-02-19T10:09:09.611" v="25" actId="47"/>
        <pc:sldMkLst>
          <pc:docMk/>
          <pc:sldMk cId="1882922116" sldId="457"/>
        </pc:sldMkLst>
      </pc:sldChg>
      <pc:sldChg chg="delSp modSp add mod setBg delDesignElem">
        <pc:chgData name="Kaveri Krishnan" userId="b7c3e7e8-bc1d-4623-be8e-3cf7f79f0877" providerId="ADAL" clId="{288EA23C-129B-4C4A-9852-96EB907DFAA8}" dt="2025-02-20T04:18:28.921" v="96" actId="2711"/>
        <pc:sldMkLst>
          <pc:docMk/>
          <pc:sldMk cId="658124759" sldId="552"/>
        </pc:sldMkLst>
        <pc:spChg chg="mod">
          <ac:chgData name="Kaveri Krishnan" userId="b7c3e7e8-bc1d-4623-be8e-3cf7f79f0877" providerId="ADAL" clId="{288EA23C-129B-4C4A-9852-96EB907DFAA8}" dt="2025-02-20T04:18:28.921" v="96" actId="2711"/>
          <ac:spMkLst>
            <pc:docMk/>
            <pc:sldMk cId="658124759" sldId="552"/>
            <ac:spMk id="2" creationId="{E44E4A84-56DC-9560-F02B-FDEC8A2496E9}"/>
          </ac:spMkLst>
        </pc:spChg>
        <pc:graphicFrameChg chg="add mod">
          <ac:chgData name="Kaveri Krishnan" userId="b7c3e7e8-bc1d-4623-be8e-3cf7f79f0877" providerId="ADAL" clId="{288EA23C-129B-4C4A-9852-96EB907DFAA8}" dt="2025-02-19T10:04:35.466" v="4" actId="26606"/>
          <ac:graphicFrameMkLst>
            <pc:docMk/>
            <pc:sldMk cId="658124759" sldId="552"/>
            <ac:graphicFrameMk id="30" creationId="{962CABB9-6EC8-64DA-B2D5-92C268A4675B}"/>
          </ac:graphicFrameMkLst>
        </pc:graphicFrameChg>
      </pc:sldChg>
      <pc:sldChg chg="addSp delSp modSp add mod setBg delDesignElem">
        <pc:chgData name="Kaveri Krishnan" userId="b7c3e7e8-bc1d-4623-be8e-3cf7f79f0877" providerId="ADAL" clId="{288EA23C-129B-4C4A-9852-96EB907DFAA8}" dt="2025-02-20T04:17:34.457" v="90" actId="1076"/>
        <pc:sldMkLst>
          <pc:docMk/>
          <pc:sldMk cId="2967709916" sldId="566"/>
        </pc:sldMkLst>
        <pc:spChg chg="mod">
          <ac:chgData name="Kaveri Krishnan" userId="b7c3e7e8-bc1d-4623-be8e-3cf7f79f0877" providerId="ADAL" clId="{288EA23C-129B-4C4A-9852-96EB907DFAA8}" dt="2025-02-20T04:16:33.407" v="77" actId="27636"/>
          <ac:spMkLst>
            <pc:docMk/>
            <pc:sldMk cId="2967709916" sldId="566"/>
            <ac:spMk id="2" creationId="{AE02EB52-BEC7-2535-E312-CB09AFA9DE94}"/>
          </ac:spMkLst>
        </pc:spChg>
        <pc:spChg chg="mod">
          <ac:chgData name="Kaveri Krishnan" userId="b7c3e7e8-bc1d-4623-be8e-3cf7f79f0877" providerId="ADAL" clId="{288EA23C-129B-4C4A-9852-96EB907DFAA8}" dt="2025-02-20T04:17:34.457" v="90" actId="1076"/>
          <ac:spMkLst>
            <pc:docMk/>
            <pc:sldMk cId="2967709916" sldId="566"/>
            <ac:spMk id="15" creationId="{976B12DC-6566-61E7-4F58-7356AE98DC55}"/>
          </ac:spMkLst>
        </pc:spChg>
        <pc:spChg chg="add">
          <ac:chgData name="Kaveri Krishnan" userId="b7c3e7e8-bc1d-4623-be8e-3cf7f79f0877" providerId="ADAL" clId="{288EA23C-129B-4C4A-9852-96EB907DFAA8}" dt="2025-02-19T10:04:05.487" v="3" actId="26606"/>
          <ac:spMkLst>
            <pc:docMk/>
            <pc:sldMk cId="2967709916" sldId="566"/>
            <ac:spMk id="17" creationId="{A1594514-7BDF-49FE-A56F-138659FCDCAD}"/>
          </ac:spMkLst>
        </pc:spChg>
        <pc:spChg chg="add">
          <ac:chgData name="Kaveri Krishnan" userId="b7c3e7e8-bc1d-4623-be8e-3cf7f79f0877" providerId="ADAL" clId="{288EA23C-129B-4C4A-9852-96EB907DFAA8}" dt="2025-02-19T10:04:05.487" v="3" actId="26606"/>
          <ac:spMkLst>
            <pc:docMk/>
            <pc:sldMk cId="2967709916" sldId="566"/>
            <ac:spMk id="20" creationId="{A9D068DB-E7E7-4102-9402-EAA049E13118}"/>
          </ac:spMkLst>
        </pc:spChg>
        <pc:spChg chg="add">
          <ac:chgData name="Kaveri Krishnan" userId="b7c3e7e8-bc1d-4623-be8e-3cf7f79f0877" providerId="ADAL" clId="{288EA23C-129B-4C4A-9852-96EB907DFAA8}" dt="2025-02-19T10:04:05.487" v="3" actId="26606"/>
          <ac:spMkLst>
            <pc:docMk/>
            <pc:sldMk cId="2967709916" sldId="566"/>
            <ac:spMk id="22" creationId="{96C8906C-CCD9-4F71-B3DD-BC1331E1A9E8}"/>
          </ac:spMkLst>
        </pc:spChg>
        <pc:spChg chg="add">
          <ac:chgData name="Kaveri Krishnan" userId="b7c3e7e8-bc1d-4623-be8e-3cf7f79f0877" providerId="ADAL" clId="{288EA23C-129B-4C4A-9852-96EB907DFAA8}" dt="2025-02-19T10:04:05.487" v="3" actId="26606"/>
          <ac:spMkLst>
            <pc:docMk/>
            <pc:sldMk cId="2967709916" sldId="566"/>
            <ac:spMk id="26" creationId="{AE71F1F1-884B-489D-A40A-9F508C775C5B}"/>
          </ac:spMkLst>
        </pc:spChg>
        <pc:spChg chg="add">
          <ac:chgData name="Kaveri Krishnan" userId="b7c3e7e8-bc1d-4623-be8e-3cf7f79f0877" providerId="ADAL" clId="{288EA23C-129B-4C4A-9852-96EB907DFAA8}" dt="2025-02-19T10:04:05.487" v="3" actId="26606"/>
          <ac:spMkLst>
            <pc:docMk/>
            <pc:sldMk cId="2967709916" sldId="566"/>
            <ac:spMk id="30" creationId="{0505BD93-4733-414D-B71A-2276F622F790}"/>
          </ac:spMkLst>
        </pc:spChg>
        <pc:picChg chg="mod ord">
          <ac:chgData name="Kaveri Krishnan" userId="b7c3e7e8-bc1d-4623-be8e-3cf7f79f0877" providerId="ADAL" clId="{288EA23C-129B-4C4A-9852-96EB907DFAA8}" dt="2025-02-19T10:04:05.487" v="3" actId="26606"/>
          <ac:picMkLst>
            <pc:docMk/>
            <pc:sldMk cId="2967709916" sldId="566"/>
            <ac:picMk id="12" creationId="{47DA86B8-93F5-BDC2-1B23-BED6A7184D33}"/>
          </ac:picMkLst>
        </pc:picChg>
        <pc:cxnChg chg="add">
          <ac:chgData name="Kaveri Krishnan" userId="b7c3e7e8-bc1d-4623-be8e-3cf7f79f0877" providerId="ADAL" clId="{288EA23C-129B-4C4A-9852-96EB907DFAA8}" dt="2025-02-19T10:04:05.487" v="3" actId="26606"/>
          <ac:cxnSpMkLst>
            <pc:docMk/>
            <pc:sldMk cId="2967709916" sldId="566"/>
            <ac:cxnSpMk id="24" creationId="{CA0D6F13-628B-4FC4-AD48-A2B64677D017}"/>
          </ac:cxnSpMkLst>
        </pc:cxnChg>
      </pc:sldChg>
      <pc:sldChg chg="addSp delSp modSp add mod setBg">
        <pc:chgData name="Kaveri Krishnan" userId="b7c3e7e8-bc1d-4623-be8e-3cf7f79f0877" providerId="ADAL" clId="{288EA23C-129B-4C4A-9852-96EB907DFAA8}" dt="2025-02-20T04:17:42.015" v="91"/>
        <pc:sldMkLst>
          <pc:docMk/>
          <pc:sldMk cId="4009719465" sldId="567"/>
        </pc:sldMkLst>
        <pc:spChg chg="add del mod">
          <ac:chgData name="Kaveri Krishnan" userId="b7c3e7e8-bc1d-4623-be8e-3cf7f79f0877" providerId="ADAL" clId="{288EA23C-129B-4C4A-9852-96EB907DFAA8}" dt="2025-02-20T04:17:28.739" v="89" actId="6549"/>
          <ac:spMkLst>
            <pc:docMk/>
            <pc:sldMk cId="4009719465" sldId="567"/>
            <ac:spMk id="2" creationId="{C5B92B52-1BB9-B979-5EDA-F6F1CA05AB6D}"/>
          </ac:spMkLst>
        </pc:spChg>
        <pc:spChg chg="add mod">
          <ac:chgData name="Kaveri Krishnan" userId="b7c3e7e8-bc1d-4623-be8e-3cf7f79f0877" providerId="ADAL" clId="{288EA23C-129B-4C4A-9852-96EB907DFAA8}" dt="2025-02-20T04:17:42.015" v="91"/>
          <ac:spMkLst>
            <pc:docMk/>
            <pc:sldMk cId="4009719465" sldId="567"/>
            <ac:spMk id="10" creationId="{DAAE2095-4992-7D1C-E24E-D9D065B84812}"/>
          </ac:spMkLst>
        </pc:spChg>
        <pc:spChg chg="add">
          <ac:chgData name="Kaveri Krishnan" userId="b7c3e7e8-bc1d-4623-be8e-3cf7f79f0877" providerId="ADAL" clId="{288EA23C-129B-4C4A-9852-96EB907DFAA8}" dt="2025-02-19T10:05:37.227" v="12" actId="26606"/>
          <ac:spMkLst>
            <pc:docMk/>
            <pc:sldMk cId="4009719465" sldId="567"/>
            <ac:spMk id="49" creationId="{768C21D0-E473-4822-976E-2A142825DF2F}"/>
          </ac:spMkLst>
        </pc:spChg>
        <pc:spChg chg="add">
          <ac:chgData name="Kaveri Krishnan" userId="b7c3e7e8-bc1d-4623-be8e-3cf7f79f0877" providerId="ADAL" clId="{288EA23C-129B-4C4A-9852-96EB907DFAA8}" dt="2025-02-19T10:05:37.227" v="12" actId="26606"/>
          <ac:spMkLst>
            <pc:docMk/>
            <pc:sldMk cId="4009719465" sldId="567"/>
            <ac:spMk id="52" creationId="{0DFDC335-8810-4D67-AE66-6949FFB4AB58}"/>
          </ac:spMkLst>
        </pc:spChg>
        <pc:spChg chg="add">
          <ac:chgData name="Kaveri Krishnan" userId="b7c3e7e8-bc1d-4623-be8e-3cf7f79f0877" providerId="ADAL" clId="{288EA23C-129B-4C4A-9852-96EB907DFAA8}" dt="2025-02-19T10:05:37.227" v="12" actId="26606"/>
          <ac:spMkLst>
            <pc:docMk/>
            <pc:sldMk cId="4009719465" sldId="567"/>
            <ac:spMk id="53" creationId="{FEA5799E-E81E-4CF6-85FC-A4FD373B4944}"/>
          </ac:spMkLst>
        </pc:spChg>
        <pc:spChg chg="add">
          <ac:chgData name="Kaveri Krishnan" userId="b7c3e7e8-bc1d-4623-be8e-3cf7f79f0877" providerId="ADAL" clId="{288EA23C-129B-4C4A-9852-96EB907DFAA8}" dt="2025-02-19T10:05:37.227" v="12" actId="26606"/>
          <ac:spMkLst>
            <pc:docMk/>
            <pc:sldMk cId="4009719465" sldId="567"/>
            <ac:spMk id="54" creationId="{5C6017A4-C87C-43AB-982C-598BF39707DF}"/>
          </ac:spMkLst>
        </pc:spChg>
        <pc:spChg chg="add">
          <ac:chgData name="Kaveri Krishnan" userId="b7c3e7e8-bc1d-4623-be8e-3cf7f79f0877" providerId="ADAL" clId="{288EA23C-129B-4C4A-9852-96EB907DFAA8}" dt="2025-02-19T10:05:37.227" v="12" actId="26606"/>
          <ac:spMkLst>
            <pc:docMk/>
            <pc:sldMk cId="4009719465" sldId="567"/>
            <ac:spMk id="55" creationId="{318AF29E-D058-49A4-B682-D4CC9D80C2C7}"/>
          </ac:spMkLst>
        </pc:spChg>
        <pc:picChg chg="mod ord">
          <ac:chgData name="Kaveri Krishnan" userId="b7c3e7e8-bc1d-4623-be8e-3cf7f79f0877" providerId="ADAL" clId="{288EA23C-129B-4C4A-9852-96EB907DFAA8}" dt="2025-02-19T10:04:49.174" v="5" actId="26606"/>
          <ac:picMkLst>
            <pc:docMk/>
            <pc:sldMk cId="4009719465" sldId="567"/>
            <ac:picMk id="4" creationId="{48BC2DEC-44B2-ADDE-7946-B298A1CBFA68}"/>
          </ac:picMkLst>
        </pc:picChg>
        <pc:picChg chg="mod ord">
          <ac:chgData name="Kaveri Krishnan" userId="b7c3e7e8-bc1d-4623-be8e-3cf7f79f0877" providerId="ADAL" clId="{288EA23C-129B-4C4A-9852-96EB907DFAA8}" dt="2025-02-19T10:04:49.174" v="5" actId="26606"/>
          <ac:picMkLst>
            <pc:docMk/>
            <pc:sldMk cId="4009719465" sldId="567"/>
            <ac:picMk id="5" creationId="{11E5B894-FE7C-7598-CA06-EDDA9748FEE1}"/>
          </ac:picMkLst>
        </pc:picChg>
      </pc:sldChg>
      <pc:sldChg chg="modSp add mod">
        <pc:chgData name="Kaveri Krishnan" userId="b7c3e7e8-bc1d-4623-be8e-3cf7f79f0877" providerId="ADAL" clId="{288EA23C-129B-4C4A-9852-96EB907DFAA8}" dt="2025-02-20T04:22:31.395" v="118" actId="14100"/>
        <pc:sldMkLst>
          <pc:docMk/>
          <pc:sldMk cId="3743914065" sldId="574"/>
        </pc:sldMkLst>
        <pc:spChg chg="mod">
          <ac:chgData name="Kaveri Krishnan" userId="b7c3e7e8-bc1d-4623-be8e-3cf7f79f0877" providerId="ADAL" clId="{288EA23C-129B-4C4A-9852-96EB907DFAA8}" dt="2025-02-20T04:22:31.395" v="118" actId="14100"/>
          <ac:spMkLst>
            <pc:docMk/>
            <pc:sldMk cId="3743914065" sldId="574"/>
            <ac:spMk id="4" creationId="{231306B9-1D3D-BD75-631F-FCDB7F611CA9}"/>
          </ac:spMkLst>
        </pc:spChg>
      </pc:sldChg>
      <pc:sldChg chg="add">
        <pc:chgData name="Kaveri Krishnan" userId="b7c3e7e8-bc1d-4623-be8e-3cf7f79f0877" providerId="ADAL" clId="{288EA23C-129B-4C4A-9852-96EB907DFAA8}" dt="2025-02-20T04:22:22.170" v="117"/>
        <pc:sldMkLst>
          <pc:docMk/>
          <pc:sldMk cId="1978861339" sldId="575"/>
        </pc:sldMkLst>
      </pc:sldChg>
      <pc:sldChg chg="add">
        <pc:chgData name="Kaveri Krishnan" userId="b7c3e7e8-bc1d-4623-be8e-3cf7f79f0877" providerId="ADAL" clId="{288EA23C-129B-4C4A-9852-96EB907DFAA8}" dt="2025-02-20T04:23:21.014" v="119"/>
        <pc:sldMkLst>
          <pc:docMk/>
          <pc:sldMk cId="227952042" sldId="576"/>
        </pc:sldMkLst>
      </pc:sldChg>
      <pc:sldChg chg="modSp add mod">
        <pc:chgData name="Kaveri Krishnan" userId="b7c3e7e8-bc1d-4623-be8e-3cf7f79f0877" providerId="ADAL" clId="{288EA23C-129B-4C4A-9852-96EB907DFAA8}" dt="2025-02-20T04:18:16.991" v="94" actId="255"/>
        <pc:sldMkLst>
          <pc:docMk/>
          <pc:sldMk cId="2138888973" sldId="579"/>
        </pc:sldMkLst>
        <pc:graphicFrameChg chg="mod">
          <ac:chgData name="Kaveri Krishnan" userId="b7c3e7e8-bc1d-4623-be8e-3cf7f79f0877" providerId="ADAL" clId="{288EA23C-129B-4C4A-9852-96EB907DFAA8}" dt="2025-02-20T04:18:16.991" v="94" actId="255"/>
          <ac:graphicFrameMkLst>
            <pc:docMk/>
            <pc:sldMk cId="2138888973" sldId="579"/>
            <ac:graphicFrameMk id="5" creationId="{B80AA7AC-29B7-7953-D1DB-5825CF35C3B7}"/>
          </ac:graphicFrameMkLst>
        </pc:graphicFrameChg>
        <pc:picChg chg="mod">
          <ac:chgData name="Kaveri Krishnan" userId="b7c3e7e8-bc1d-4623-be8e-3cf7f79f0877" providerId="ADAL" clId="{288EA23C-129B-4C4A-9852-96EB907DFAA8}" dt="2025-02-20T04:13:16.696" v="48" actId="1076"/>
          <ac:picMkLst>
            <pc:docMk/>
            <pc:sldMk cId="2138888973" sldId="579"/>
            <ac:picMk id="8" creationId="{E70A6B5B-F10F-511E-B3D7-7E089662AAE4}"/>
          </ac:picMkLst>
        </pc:picChg>
      </pc:sldChg>
      <pc:sldChg chg="add">
        <pc:chgData name="Kaveri Krishnan" userId="b7c3e7e8-bc1d-4623-be8e-3cf7f79f0877" providerId="ADAL" clId="{288EA23C-129B-4C4A-9852-96EB907DFAA8}" dt="2025-02-19T10:10:08.491" v="30"/>
        <pc:sldMkLst>
          <pc:docMk/>
          <pc:sldMk cId="3019287542" sldId="580"/>
        </pc:sldMkLst>
      </pc:sldChg>
      <pc:sldChg chg="delSp add setBg delDesignElem">
        <pc:chgData name="Kaveri Krishnan" userId="b7c3e7e8-bc1d-4623-be8e-3cf7f79f0877" providerId="ADAL" clId="{288EA23C-129B-4C4A-9852-96EB907DFAA8}" dt="2025-02-19T10:10:08.491" v="30"/>
        <pc:sldMkLst>
          <pc:docMk/>
          <pc:sldMk cId="1518178762" sldId="581"/>
        </pc:sldMkLst>
      </pc:sldChg>
      <pc:sldChg chg="add">
        <pc:chgData name="Kaveri Krishnan" userId="b7c3e7e8-bc1d-4623-be8e-3cf7f79f0877" providerId="ADAL" clId="{288EA23C-129B-4C4A-9852-96EB907DFAA8}" dt="2025-02-19T10:10:08.491" v="30"/>
        <pc:sldMkLst>
          <pc:docMk/>
          <pc:sldMk cId="704844067" sldId="582"/>
        </pc:sldMkLst>
      </pc:sldChg>
      <pc:sldChg chg="add">
        <pc:chgData name="Kaveri Krishnan" userId="b7c3e7e8-bc1d-4623-be8e-3cf7f79f0877" providerId="ADAL" clId="{288EA23C-129B-4C4A-9852-96EB907DFAA8}" dt="2025-02-20T04:23:21.014" v="119"/>
        <pc:sldMkLst>
          <pc:docMk/>
          <pc:sldMk cId="2762484725" sldId="583"/>
        </pc:sldMkLst>
      </pc:sldChg>
      <pc:sldMasterChg chg="delSldLayout">
        <pc:chgData name="Kaveri Krishnan" userId="b7c3e7e8-bc1d-4623-be8e-3cf7f79f0877" providerId="ADAL" clId="{288EA23C-129B-4C4A-9852-96EB907DFAA8}" dt="2025-02-19T10:09:09.611" v="25" actId="47"/>
        <pc:sldMasterMkLst>
          <pc:docMk/>
          <pc:sldMasterMk cId="1274193174" sldId="2147483672"/>
        </pc:sldMasterMkLst>
        <pc:sldLayoutChg chg="del">
          <pc:chgData name="Kaveri Krishnan" userId="b7c3e7e8-bc1d-4623-be8e-3cf7f79f0877" providerId="ADAL" clId="{288EA23C-129B-4C4A-9852-96EB907DFAA8}" dt="2025-02-19T10:09:09.611" v="25" actId="47"/>
          <pc:sldLayoutMkLst>
            <pc:docMk/>
            <pc:sldMasterMk cId="1274193174" sldId="2147483672"/>
            <pc:sldLayoutMk cId="663311336" sldId="2147483685"/>
          </pc:sldLayoutMkLst>
        </pc:sldLayoutChg>
      </pc:sldMasterChg>
    </pc:docChg>
  </pc:docChgLst>
  <pc:docChgLst>
    <pc:chgData name="Kaveri Krishnan" userId="b7c3e7e8-bc1d-4623-be8e-3cf7f79f0877" providerId="ADAL" clId="{DDA32DFF-521A-4AC5-A3B6-27A24954DAFF}"/>
    <pc:docChg chg="delSld">
      <pc:chgData name="Kaveri Krishnan" userId="b7c3e7e8-bc1d-4623-be8e-3cf7f79f0877" providerId="ADAL" clId="{DDA32DFF-521A-4AC5-A3B6-27A24954DAFF}" dt="2024-08-17T11:06:26.326" v="0" actId="47"/>
      <pc:docMkLst>
        <pc:docMk/>
      </pc:docMkLst>
      <pc:sldChg chg="del">
        <pc:chgData name="Kaveri Krishnan" userId="b7c3e7e8-bc1d-4623-be8e-3cf7f79f0877" providerId="ADAL" clId="{DDA32DFF-521A-4AC5-A3B6-27A24954DAFF}" dt="2024-08-17T11:06:26.326" v="0" actId="47"/>
        <pc:sldMkLst>
          <pc:docMk/>
          <pc:sldMk cId="110547084" sldId="296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iimv1-my.sharepoint.com/personal/pawan_k_iimv_ac_in/Documents/Kaveri%20Ma'am/INVAPM%20T4%202022-24/Data%20for%20Presentatio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TURNOVER (₹ Lakh Crores)</a:t>
            </a:r>
          </a:p>
        </c:rich>
      </c:tx>
      <c:layout>
        <c:manualLayout>
          <c:xMode val="edge"/>
          <c:yMode val="edge"/>
          <c:x val="0.35667824074074073"/>
          <c:y val="0.123335669236159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'[Data for Presentation.xlsx]Sheet2'!$B$1</c:f>
              <c:strCache>
                <c:ptCount val="1"/>
                <c:pt idx="0">
                  <c:v>TURNOVER
(₹ Lakh Crores)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85000"/>
                    <a:satMod val="130000"/>
                  </a:schemeClr>
                </a:gs>
                <a:gs pos="34000">
                  <a:schemeClr val="accent1">
                    <a:shade val="87000"/>
                    <a:satMod val="125000"/>
                  </a:schemeClr>
                </a:gs>
                <a:gs pos="70000">
                  <a:schemeClr val="accent1">
                    <a:tint val="100000"/>
                    <a:shade val="90000"/>
                    <a:satMod val="130000"/>
                  </a:schemeClr>
                </a:gs>
                <a:gs pos="100000">
                  <a:schemeClr val="accent1">
                    <a:tint val="100000"/>
                    <a:shade val="100000"/>
                    <a:satMod val="11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>
              <a:outerShdw blurRad="38100" dist="25400" dir="2700000" algn="br" rotWithShape="0">
                <a:srgbClr val="000000">
                  <a:alpha val="60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'[Data for Presentation.xlsx]Sheet2'!$A$2:$A$16</c:f>
              <c:strCache>
                <c:ptCount val="15"/>
                <c:pt idx="0">
                  <c:v>2009-2010</c:v>
                </c:pt>
                <c:pt idx="1">
                  <c:v>2010-2011</c:v>
                </c:pt>
                <c:pt idx="2">
                  <c:v>2011-2012</c:v>
                </c:pt>
                <c:pt idx="3">
                  <c:v>2012-2013</c:v>
                </c:pt>
                <c:pt idx="4">
                  <c:v>2013-2014</c:v>
                </c:pt>
                <c:pt idx="5">
                  <c:v>2014-2015</c:v>
                </c:pt>
                <c:pt idx="6">
                  <c:v>2015-2016</c:v>
                </c:pt>
                <c:pt idx="7">
                  <c:v>2016-2017</c:v>
                </c:pt>
                <c:pt idx="8">
                  <c:v>2017-2018</c:v>
                </c:pt>
                <c:pt idx="9">
                  <c:v>2018-2019</c:v>
                </c:pt>
                <c:pt idx="10">
                  <c:v>2019-2020</c:v>
                </c:pt>
                <c:pt idx="11">
                  <c:v>2020-2021</c:v>
                </c:pt>
                <c:pt idx="12">
                  <c:v>2021-2022</c:v>
                </c:pt>
                <c:pt idx="13">
                  <c:v>2022-2023</c:v>
                </c:pt>
                <c:pt idx="14">
                  <c:v>2023-2024</c:v>
                </c:pt>
              </c:strCache>
            </c:strRef>
          </c:cat>
          <c:val>
            <c:numRef>
              <c:f>'[Data for Presentation.xlsx]Sheet2'!$B$2:$B$16</c:f>
              <c:numCache>
                <c:formatCode>_(* #,##0.00_);_(* \(#,##0.00\);_(* "-"??_);_(@_)</c:formatCode>
                <c:ptCount val="15"/>
                <c:pt idx="0">
                  <c:v>176.6366457</c:v>
                </c:pt>
                <c:pt idx="1">
                  <c:v>292.48221089999998</c:v>
                </c:pt>
                <c:pt idx="2">
                  <c:v>313.49731739999999</c:v>
                </c:pt>
                <c:pt idx="3">
                  <c:v>315.32827930000002</c:v>
                </c:pt>
                <c:pt idx="4">
                  <c:v>382.11408049999994</c:v>
                </c:pt>
                <c:pt idx="5">
                  <c:v>556.06453390000001</c:v>
                </c:pt>
                <c:pt idx="6">
                  <c:v>648.25834299999997</c:v>
                </c:pt>
                <c:pt idx="7">
                  <c:v>943.70301610000001</c:v>
                </c:pt>
                <c:pt idx="8">
                  <c:v>1649.8485905000002</c:v>
                </c:pt>
                <c:pt idx="9">
                  <c:v>2375.9097369000001</c:v>
                </c:pt>
                <c:pt idx="10">
                  <c:v>3453.9135545999998</c:v>
                </c:pt>
                <c:pt idx="11">
                  <c:v>6436.0395151000002</c:v>
                </c:pt>
                <c:pt idx="12">
                  <c:v>16952.3313447</c:v>
                </c:pt>
                <c:pt idx="13">
                  <c:v>38222.8601815</c:v>
                </c:pt>
                <c:pt idx="14" formatCode="#,##0.00">
                  <c:v>45948.421834000001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EA-4B4C-96F6-F8B97D899C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726409456"/>
        <c:axId val="726412336"/>
      </c:barChart>
      <c:catAx>
        <c:axId val="72640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6412336"/>
        <c:crosses val="autoZero"/>
        <c:auto val="1"/>
        <c:lblAlgn val="ctr"/>
        <c:lblOffset val="100"/>
        <c:noMultiLvlLbl val="0"/>
      </c:catAx>
      <c:valAx>
        <c:axId val="726412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6409456"/>
        <c:crosses val="autoZero"/>
        <c:crossBetween val="between"/>
        <c:majorUnit val="5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acrossLinear" id="1">
  <a:schemeClr val="dk1">
    <a:tint val="88000"/>
  </a:schemeClr>
  <a:schemeClr val="dk1">
    <a:tint val="55000"/>
  </a:schemeClr>
  <a:schemeClr val="dk1">
    <a:tint val="78000"/>
  </a:schemeClr>
  <a:schemeClr val="dk1">
    <a:tint val="92000"/>
  </a:schemeClr>
  <a:schemeClr val="dk1">
    <a:tint val="70000"/>
  </a:schemeClr>
  <a:schemeClr val="dk1">
    <a:tint val="30000"/>
  </a:schemeClr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DB31E7-3AFA-485F-924A-ABCEE9FAC756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</dgm:pt>
    <dgm:pt modelId="{1C4F7624-11F5-4531-9666-3CE917EB1559}">
      <dgm:prSet/>
      <dgm:spPr/>
      <dgm:t>
        <a:bodyPr/>
        <a:lstStyle/>
        <a:p>
          <a:pPr marL="0" marR="0" lvl="0" indent="0" defTabSz="914400" rtl="0" eaLnBrk="1" fontAlgn="base" latinLnBrk="0" hangingPunct="1"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>
              <a:effectLst/>
              <a:latin typeface="+mn-lt"/>
              <a:cs typeface="Arial" panose="020B0604020202020204" pitchFamily="34" charset="0"/>
            </a:rPr>
            <a:t>Classes of </a:t>
          </a:r>
        </a:p>
        <a:p>
          <a:pPr marL="0" marR="0" lvl="0" indent="0" defTabSz="914400" rtl="0" eaLnBrk="1" fontAlgn="base" latinLnBrk="0" hangingPunct="1"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>
              <a:effectLst/>
              <a:latin typeface="+mn-lt"/>
              <a:cs typeface="Arial" panose="020B0604020202020204" pitchFamily="34" charset="0"/>
            </a:rPr>
            <a:t>derivative </a:t>
          </a:r>
        </a:p>
        <a:p>
          <a:pPr marL="0" marR="0" lvl="0" indent="0" defTabSz="914400" rtl="0" eaLnBrk="1" fontAlgn="base" latinLnBrk="0" hangingPunct="1"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>
              <a:effectLst/>
              <a:latin typeface="+mn-lt"/>
              <a:cs typeface="Arial" panose="020B0604020202020204" pitchFamily="34" charset="0"/>
            </a:rPr>
            <a:t>securities</a:t>
          </a:r>
        </a:p>
      </dgm:t>
    </dgm:pt>
    <dgm:pt modelId="{BFA1B3B6-B472-4AE7-8606-298486BDD95F}" type="parTrans" cxnId="{3148F180-5D14-4C55-ACE7-8F4F40267C96}">
      <dgm:prSet/>
      <dgm:spPr/>
      <dgm:t>
        <a:bodyPr/>
        <a:lstStyle/>
        <a:p>
          <a:endParaRPr lang="en-IN"/>
        </a:p>
      </dgm:t>
    </dgm:pt>
    <dgm:pt modelId="{A3C17A57-BF0C-4461-A8FB-CABCE5599F34}" type="sibTrans" cxnId="{3148F180-5D14-4C55-ACE7-8F4F40267C96}">
      <dgm:prSet/>
      <dgm:spPr/>
      <dgm:t>
        <a:bodyPr/>
        <a:lstStyle/>
        <a:p>
          <a:endParaRPr lang="en-IN"/>
        </a:p>
      </dgm:t>
    </dgm:pt>
    <dgm:pt modelId="{08AFF32B-593F-40B4-882C-54F5F758A6AE}">
      <dgm:prSet/>
      <dgm:spPr/>
      <dgm:t>
        <a:bodyPr/>
        <a:lstStyle/>
        <a:p>
          <a:pPr marL="0" marR="0" lvl="0" indent="0" defTabSz="914400" rtl="0" eaLnBrk="1" fontAlgn="base" latinLnBrk="0" hangingPunct="1"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kern="1200" cap="none" normalizeH="0" baseline="0">
              <a:effectLst/>
              <a:latin typeface="Calibri" panose="020F0502020204030204"/>
              <a:ea typeface="+mn-ea"/>
              <a:cs typeface="Arial" panose="020B0604020202020204" pitchFamily="34" charset="0"/>
            </a:rPr>
            <a:t>Forward </a:t>
          </a:r>
        </a:p>
        <a:p>
          <a:pPr marL="0" marR="0" lvl="0" indent="0" defTabSz="914400" rtl="0" eaLnBrk="1" fontAlgn="base" latinLnBrk="0" hangingPunct="1"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kern="1200" cap="none" normalizeH="0" baseline="0">
              <a:effectLst/>
              <a:latin typeface="Calibri" panose="020F0502020204030204"/>
              <a:ea typeface="+mn-ea"/>
              <a:cs typeface="Arial" panose="020B0604020202020204" pitchFamily="34" charset="0"/>
            </a:rPr>
            <a:t>contracts</a:t>
          </a:r>
        </a:p>
      </dgm:t>
    </dgm:pt>
    <dgm:pt modelId="{D3DDA17B-A575-4327-8E22-5059F26A1A98}" type="parTrans" cxnId="{F7CBC45E-CC32-48E1-9B6F-CAC7EF9A81F6}">
      <dgm:prSet/>
      <dgm:spPr/>
      <dgm:t>
        <a:bodyPr/>
        <a:lstStyle/>
        <a:p>
          <a:endParaRPr lang="en-IN"/>
        </a:p>
      </dgm:t>
    </dgm:pt>
    <dgm:pt modelId="{FA398ED1-B7E4-4168-97E7-14603F8668A5}" type="sibTrans" cxnId="{F7CBC45E-CC32-48E1-9B6F-CAC7EF9A81F6}">
      <dgm:prSet/>
      <dgm:spPr/>
      <dgm:t>
        <a:bodyPr/>
        <a:lstStyle/>
        <a:p>
          <a:endParaRPr lang="en-IN"/>
        </a:p>
      </dgm:t>
    </dgm:pt>
    <dgm:pt modelId="{1A9FBCE1-9A21-416D-81A5-1CDA31F6F6A9}">
      <dgm:prSet/>
      <dgm:spPr/>
      <dgm:t>
        <a:bodyPr/>
        <a:lstStyle/>
        <a:p>
          <a:pPr marL="0" marR="0" lvl="0" indent="0" defTabSz="914400" rtl="0" eaLnBrk="1" fontAlgn="base" latinLnBrk="0" hangingPunct="1"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kern="1200" cap="none" normalizeH="0" baseline="0">
              <a:effectLst/>
              <a:latin typeface="Calibri" panose="020F0502020204030204"/>
              <a:ea typeface="+mn-ea"/>
              <a:cs typeface="Arial" panose="020B0604020202020204" pitchFamily="34" charset="0"/>
            </a:rPr>
            <a:t>Futures </a:t>
          </a:r>
        </a:p>
        <a:p>
          <a:pPr marL="0" marR="0" lvl="0" indent="0" defTabSz="914400" rtl="0" eaLnBrk="1" fontAlgn="base" latinLnBrk="0" hangingPunct="1"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kern="1200" cap="none" normalizeH="0" baseline="0">
              <a:effectLst/>
              <a:latin typeface="Calibri" panose="020F0502020204030204"/>
              <a:ea typeface="+mn-ea"/>
              <a:cs typeface="Arial" panose="020B0604020202020204" pitchFamily="34" charset="0"/>
            </a:rPr>
            <a:t>contracts</a:t>
          </a:r>
        </a:p>
      </dgm:t>
    </dgm:pt>
    <dgm:pt modelId="{414833F6-7C72-479C-A96F-27903B931A03}" type="parTrans" cxnId="{DCC16FA3-26C6-4A53-814E-D67CC7CE1161}">
      <dgm:prSet/>
      <dgm:spPr/>
      <dgm:t>
        <a:bodyPr/>
        <a:lstStyle/>
        <a:p>
          <a:endParaRPr lang="en-IN"/>
        </a:p>
      </dgm:t>
    </dgm:pt>
    <dgm:pt modelId="{22706665-0C23-4116-937D-17D67020230F}" type="sibTrans" cxnId="{DCC16FA3-26C6-4A53-814E-D67CC7CE1161}">
      <dgm:prSet/>
      <dgm:spPr/>
      <dgm:t>
        <a:bodyPr/>
        <a:lstStyle/>
        <a:p>
          <a:endParaRPr lang="en-IN"/>
        </a:p>
      </dgm:t>
    </dgm:pt>
    <dgm:pt modelId="{12C6582E-46BD-44B6-AF82-716B47A32EF5}">
      <dgm:prSet/>
      <dgm:spPr/>
      <dgm:t>
        <a:bodyPr/>
        <a:lstStyle/>
        <a:p>
          <a:pPr marL="0" marR="0" lvl="0" indent="0" defTabSz="914400" rtl="0" eaLnBrk="1" fontAlgn="base" latinLnBrk="0" hangingPunct="1"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kern="1200" cap="none" normalizeH="0" baseline="0">
              <a:effectLst/>
              <a:latin typeface="Calibri" panose="020F0502020204030204"/>
              <a:ea typeface="+mn-ea"/>
              <a:cs typeface="Arial" panose="020B0604020202020204" pitchFamily="34" charset="0"/>
            </a:rPr>
            <a:t>Options </a:t>
          </a:r>
        </a:p>
        <a:p>
          <a:pPr marL="0" marR="0" lvl="0" indent="0" defTabSz="914400" rtl="0" eaLnBrk="1" fontAlgn="base" latinLnBrk="0" hangingPunct="1"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kern="1200" cap="none" normalizeH="0" baseline="0">
              <a:effectLst/>
              <a:latin typeface="Calibri" panose="020F0502020204030204"/>
              <a:ea typeface="+mn-ea"/>
              <a:cs typeface="Arial" panose="020B0604020202020204" pitchFamily="34" charset="0"/>
            </a:rPr>
            <a:t>contracts</a:t>
          </a:r>
        </a:p>
      </dgm:t>
    </dgm:pt>
    <dgm:pt modelId="{6F75DA20-02E5-4A69-BD61-F3F9BAE41B0A}" type="parTrans" cxnId="{FFA42A7E-28F3-4B82-BC32-0E663BA4A477}">
      <dgm:prSet/>
      <dgm:spPr/>
      <dgm:t>
        <a:bodyPr/>
        <a:lstStyle/>
        <a:p>
          <a:endParaRPr lang="en-IN"/>
        </a:p>
      </dgm:t>
    </dgm:pt>
    <dgm:pt modelId="{196549D5-4BAA-471B-A731-607BEDA41354}" type="sibTrans" cxnId="{FFA42A7E-28F3-4B82-BC32-0E663BA4A477}">
      <dgm:prSet/>
      <dgm:spPr/>
      <dgm:t>
        <a:bodyPr/>
        <a:lstStyle/>
        <a:p>
          <a:endParaRPr lang="en-IN"/>
        </a:p>
      </dgm:t>
    </dgm:pt>
    <dgm:pt modelId="{B9AA26C6-743C-478E-A515-7D0936C4499D}">
      <dgm:prSet/>
      <dgm:spPr/>
      <dgm:t>
        <a:bodyPr/>
        <a:lstStyle/>
        <a:p>
          <a:pPr marL="0" marR="0" lvl="0" indent="0" defTabSz="914400" rtl="0" eaLnBrk="1" fontAlgn="base" latinLnBrk="0" hangingPunct="1"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kern="1200" cap="none" normalizeH="0" baseline="0">
              <a:effectLst/>
              <a:latin typeface="Calibri" panose="020F0502020204030204"/>
              <a:ea typeface="+mn-ea"/>
              <a:cs typeface="Arial" panose="020B0604020202020204" pitchFamily="34" charset="0"/>
            </a:rPr>
            <a:t>Swaps</a:t>
          </a:r>
        </a:p>
      </dgm:t>
    </dgm:pt>
    <dgm:pt modelId="{BEC95AFE-6697-4D0C-B077-085C00AF62F7}" type="parTrans" cxnId="{CF56BE4F-9567-4443-9868-74D0A10CC11F}">
      <dgm:prSet/>
      <dgm:spPr/>
      <dgm:t>
        <a:bodyPr/>
        <a:lstStyle/>
        <a:p>
          <a:endParaRPr lang="en-IN"/>
        </a:p>
      </dgm:t>
    </dgm:pt>
    <dgm:pt modelId="{38C11956-07C5-4682-87BB-CF75B2A05141}" type="sibTrans" cxnId="{CF56BE4F-9567-4443-9868-74D0A10CC11F}">
      <dgm:prSet/>
      <dgm:spPr/>
      <dgm:t>
        <a:bodyPr/>
        <a:lstStyle/>
        <a:p>
          <a:endParaRPr lang="en-IN"/>
        </a:p>
      </dgm:t>
    </dgm:pt>
    <dgm:pt modelId="{12CF24E9-69D4-4A58-8ED3-E99999A95F94}" type="pres">
      <dgm:prSet presAssocID="{CCDB31E7-3AFA-485F-924A-ABCEE9FAC75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85C14B0-D324-4940-AAB1-278269BA022C}" type="pres">
      <dgm:prSet presAssocID="{1C4F7624-11F5-4531-9666-3CE917EB1559}" presName="hierRoot1" presStyleCnt="0"/>
      <dgm:spPr/>
    </dgm:pt>
    <dgm:pt modelId="{93C1A5A3-D7D5-4CF4-94CC-1DDDF825916F}" type="pres">
      <dgm:prSet presAssocID="{1C4F7624-11F5-4531-9666-3CE917EB1559}" presName="composite" presStyleCnt="0"/>
      <dgm:spPr/>
    </dgm:pt>
    <dgm:pt modelId="{C0FF8BC5-E217-4525-8CDD-918097585D1C}" type="pres">
      <dgm:prSet presAssocID="{1C4F7624-11F5-4531-9666-3CE917EB1559}" presName="background" presStyleLbl="node0" presStyleIdx="0" presStyleCnt="1"/>
      <dgm:spPr/>
    </dgm:pt>
    <dgm:pt modelId="{231380A4-9975-4B37-8853-E2F351FF01A0}" type="pres">
      <dgm:prSet presAssocID="{1C4F7624-11F5-4531-9666-3CE917EB1559}" presName="text" presStyleLbl="fgAcc0" presStyleIdx="0" presStyleCnt="1">
        <dgm:presLayoutVars>
          <dgm:chPref val="3"/>
        </dgm:presLayoutVars>
      </dgm:prSet>
      <dgm:spPr/>
    </dgm:pt>
    <dgm:pt modelId="{F2D64C84-D939-4BBC-BE00-F8D19AACDF9E}" type="pres">
      <dgm:prSet presAssocID="{1C4F7624-11F5-4531-9666-3CE917EB1559}" presName="hierChild2" presStyleCnt="0"/>
      <dgm:spPr/>
    </dgm:pt>
    <dgm:pt modelId="{CF90443E-A8B8-4E92-9A85-783890667738}" type="pres">
      <dgm:prSet presAssocID="{D3DDA17B-A575-4327-8E22-5059F26A1A98}" presName="Name10" presStyleLbl="parChTrans1D2" presStyleIdx="0" presStyleCnt="4"/>
      <dgm:spPr/>
    </dgm:pt>
    <dgm:pt modelId="{619056F3-D034-4427-85B2-B9857AADC867}" type="pres">
      <dgm:prSet presAssocID="{08AFF32B-593F-40B4-882C-54F5F758A6AE}" presName="hierRoot2" presStyleCnt="0"/>
      <dgm:spPr/>
    </dgm:pt>
    <dgm:pt modelId="{2448811D-937C-4EF6-B09B-5919F979EC97}" type="pres">
      <dgm:prSet presAssocID="{08AFF32B-593F-40B4-882C-54F5F758A6AE}" presName="composite2" presStyleCnt="0"/>
      <dgm:spPr/>
    </dgm:pt>
    <dgm:pt modelId="{C0ED43A2-B4E2-4D65-8DC1-E2FCC286AAC7}" type="pres">
      <dgm:prSet presAssocID="{08AFF32B-593F-40B4-882C-54F5F758A6AE}" presName="background2" presStyleLbl="node2" presStyleIdx="0" presStyleCnt="4"/>
      <dgm:spPr/>
    </dgm:pt>
    <dgm:pt modelId="{F97EE9DD-2A77-42AE-9784-EADF4E9B31ED}" type="pres">
      <dgm:prSet presAssocID="{08AFF32B-593F-40B4-882C-54F5F758A6AE}" presName="text2" presStyleLbl="fgAcc2" presStyleIdx="0" presStyleCnt="4">
        <dgm:presLayoutVars>
          <dgm:chPref val="3"/>
        </dgm:presLayoutVars>
      </dgm:prSet>
      <dgm:spPr/>
    </dgm:pt>
    <dgm:pt modelId="{7756BC21-E4B0-4005-BBF4-93DC7439D93E}" type="pres">
      <dgm:prSet presAssocID="{08AFF32B-593F-40B4-882C-54F5F758A6AE}" presName="hierChild3" presStyleCnt="0"/>
      <dgm:spPr/>
    </dgm:pt>
    <dgm:pt modelId="{F3DF4D16-C02E-4337-BF26-DA8559283416}" type="pres">
      <dgm:prSet presAssocID="{414833F6-7C72-479C-A96F-27903B931A03}" presName="Name10" presStyleLbl="parChTrans1D2" presStyleIdx="1" presStyleCnt="4"/>
      <dgm:spPr/>
    </dgm:pt>
    <dgm:pt modelId="{D17A24A9-1DCD-4240-AF70-94268273C8E8}" type="pres">
      <dgm:prSet presAssocID="{1A9FBCE1-9A21-416D-81A5-1CDA31F6F6A9}" presName="hierRoot2" presStyleCnt="0"/>
      <dgm:spPr/>
    </dgm:pt>
    <dgm:pt modelId="{76277C65-D945-4B56-B792-970ED320D34E}" type="pres">
      <dgm:prSet presAssocID="{1A9FBCE1-9A21-416D-81A5-1CDA31F6F6A9}" presName="composite2" presStyleCnt="0"/>
      <dgm:spPr/>
    </dgm:pt>
    <dgm:pt modelId="{704DFE2C-525E-4D8B-9B5A-C346FC60647C}" type="pres">
      <dgm:prSet presAssocID="{1A9FBCE1-9A21-416D-81A5-1CDA31F6F6A9}" presName="background2" presStyleLbl="node2" presStyleIdx="1" presStyleCnt="4"/>
      <dgm:spPr/>
    </dgm:pt>
    <dgm:pt modelId="{A343A7D9-6BE1-43F4-9832-4CC886A45D82}" type="pres">
      <dgm:prSet presAssocID="{1A9FBCE1-9A21-416D-81A5-1CDA31F6F6A9}" presName="text2" presStyleLbl="fgAcc2" presStyleIdx="1" presStyleCnt="4">
        <dgm:presLayoutVars>
          <dgm:chPref val="3"/>
        </dgm:presLayoutVars>
      </dgm:prSet>
      <dgm:spPr/>
    </dgm:pt>
    <dgm:pt modelId="{205237CE-33D3-4B52-876B-0B6191B0EDA0}" type="pres">
      <dgm:prSet presAssocID="{1A9FBCE1-9A21-416D-81A5-1CDA31F6F6A9}" presName="hierChild3" presStyleCnt="0"/>
      <dgm:spPr/>
    </dgm:pt>
    <dgm:pt modelId="{35679944-7914-4672-8FB2-69F68B50F05E}" type="pres">
      <dgm:prSet presAssocID="{6F75DA20-02E5-4A69-BD61-F3F9BAE41B0A}" presName="Name10" presStyleLbl="parChTrans1D2" presStyleIdx="2" presStyleCnt="4"/>
      <dgm:spPr/>
    </dgm:pt>
    <dgm:pt modelId="{38103DA7-3B83-485F-926E-D5382527E39F}" type="pres">
      <dgm:prSet presAssocID="{12C6582E-46BD-44B6-AF82-716B47A32EF5}" presName="hierRoot2" presStyleCnt="0"/>
      <dgm:spPr/>
    </dgm:pt>
    <dgm:pt modelId="{B58BD01A-581B-4D64-B88C-3314735609E4}" type="pres">
      <dgm:prSet presAssocID="{12C6582E-46BD-44B6-AF82-716B47A32EF5}" presName="composite2" presStyleCnt="0"/>
      <dgm:spPr/>
    </dgm:pt>
    <dgm:pt modelId="{B1503502-EC64-4B47-84BF-C399A43CCAD7}" type="pres">
      <dgm:prSet presAssocID="{12C6582E-46BD-44B6-AF82-716B47A32EF5}" presName="background2" presStyleLbl="node2" presStyleIdx="2" presStyleCnt="4"/>
      <dgm:spPr/>
    </dgm:pt>
    <dgm:pt modelId="{FC8A219D-7A43-4BAF-AFCB-CD9969008958}" type="pres">
      <dgm:prSet presAssocID="{12C6582E-46BD-44B6-AF82-716B47A32EF5}" presName="text2" presStyleLbl="fgAcc2" presStyleIdx="2" presStyleCnt="4">
        <dgm:presLayoutVars>
          <dgm:chPref val="3"/>
        </dgm:presLayoutVars>
      </dgm:prSet>
      <dgm:spPr/>
    </dgm:pt>
    <dgm:pt modelId="{0F299EE2-96B5-4855-A279-F8BA2C224969}" type="pres">
      <dgm:prSet presAssocID="{12C6582E-46BD-44B6-AF82-716B47A32EF5}" presName="hierChild3" presStyleCnt="0"/>
      <dgm:spPr/>
    </dgm:pt>
    <dgm:pt modelId="{32BD26CB-AE3E-41F6-8C1B-2108E00F7AB5}" type="pres">
      <dgm:prSet presAssocID="{BEC95AFE-6697-4D0C-B077-085C00AF62F7}" presName="Name10" presStyleLbl="parChTrans1D2" presStyleIdx="3" presStyleCnt="4"/>
      <dgm:spPr/>
    </dgm:pt>
    <dgm:pt modelId="{B4BCA638-1399-4B4C-A40D-EDCDD2A4C199}" type="pres">
      <dgm:prSet presAssocID="{B9AA26C6-743C-478E-A515-7D0936C4499D}" presName="hierRoot2" presStyleCnt="0"/>
      <dgm:spPr/>
    </dgm:pt>
    <dgm:pt modelId="{712401E3-6243-430F-B23A-CA9AA0F95AF0}" type="pres">
      <dgm:prSet presAssocID="{B9AA26C6-743C-478E-A515-7D0936C4499D}" presName="composite2" presStyleCnt="0"/>
      <dgm:spPr/>
    </dgm:pt>
    <dgm:pt modelId="{9383861C-8E94-4411-B1A8-71B1F6A6B730}" type="pres">
      <dgm:prSet presAssocID="{B9AA26C6-743C-478E-A515-7D0936C4499D}" presName="background2" presStyleLbl="node2" presStyleIdx="3" presStyleCnt="4"/>
      <dgm:spPr/>
    </dgm:pt>
    <dgm:pt modelId="{E02D175F-8098-406E-851D-5236B8F6F4F6}" type="pres">
      <dgm:prSet presAssocID="{B9AA26C6-743C-478E-A515-7D0936C4499D}" presName="text2" presStyleLbl="fgAcc2" presStyleIdx="3" presStyleCnt="4">
        <dgm:presLayoutVars>
          <dgm:chPref val="3"/>
        </dgm:presLayoutVars>
      </dgm:prSet>
      <dgm:spPr/>
    </dgm:pt>
    <dgm:pt modelId="{3128BE2D-5C35-423C-9ECF-2EE744770A95}" type="pres">
      <dgm:prSet presAssocID="{B9AA26C6-743C-478E-A515-7D0936C4499D}" presName="hierChild3" presStyleCnt="0"/>
      <dgm:spPr/>
    </dgm:pt>
  </dgm:ptLst>
  <dgm:cxnLst>
    <dgm:cxn modelId="{4D255506-779A-4357-AF3B-A894BFA59223}" type="presOf" srcId="{B9AA26C6-743C-478E-A515-7D0936C4499D}" destId="{E02D175F-8098-406E-851D-5236B8F6F4F6}" srcOrd="0" destOrd="0" presId="urn:microsoft.com/office/officeart/2005/8/layout/hierarchy1"/>
    <dgm:cxn modelId="{A909A226-2E8F-4AEA-8132-72DBEA2317F7}" type="presOf" srcId="{1C4F7624-11F5-4531-9666-3CE917EB1559}" destId="{231380A4-9975-4B37-8853-E2F351FF01A0}" srcOrd="0" destOrd="0" presId="urn:microsoft.com/office/officeart/2005/8/layout/hierarchy1"/>
    <dgm:cxn modelId="{A8ADBA30-F8EE-4425-ADEF-A4D0289E71D7}" type="presOf" srcId="{1A9FBCE1-9A21-416D-81A5-1CDA31F6F6A9}" destId="{A343A7D9-6BE1-43F4-9832-4CC886A45D82}" srcOrd="0" destOrd="0" presId="urn:microsoft.com/office/officeart/2005/8/layout/hierarchy1"/>
    <dgm:cxn modelId="{486FF63F-AE51-4FA5-BF49-5C353E444D68}" type="presOf" srcId="{6F75DA20-02E5-4A69-BD61-F3F9BAE41B0A}" destId="{35679944-7914-4672-8FB2-69F68B50F05E}" srcOrd="0" destOrd="0" presId="urn:microsoft.com/office/officeart/2005/8/layout/hierarchy1"/>
    <dgm:cxn modelId="{F7CBC45E-CC32-48E1-9B6F-CAC7EF9A81F6}" srcId="{1C4F7624-11F5-4531-9666-3CE917EB1559}" destId="{08AFF32B-593F-40B4-882C-54F5F758A6AE}" srcOrd="0" destOrd="0" parTransId="{D3DDA17B-A575-4327-8E22-5059F26A1A98}" sibTransId="{FA398ED1-B7E4-4168-97E7-14603F8668A5}"/>
    <dgm:cxn modelId="{3DB75543-B762-4035-B586-66491D4775A9}" type="presOf" srcId="{12C6582E-46BD-44B6-AF82-716B47A32EF5}" destId="{FC8A219D-7A43-4BAF-AFCB-CD9969008958}" srcOrd="0" destOrd="0" presId="urn:microsoft.com/office/officeart/2005/8/layout/hierarchy1"/>
    <dgm:cxn modelId="{CF56BE4F-9567-4443-9868-74D0A10CC11F}" srcId="{1C4F7624-11F5-4531-9666-3CE917EB1559}" destId="{B9AA26C6-743C-478E-A515-7D0936C4499D}" srcOrd="3" destOrd="0" parTransId="{BEC95AFE-6697-4D0C-B077-085C00AF62F7}" sibTransId="{38C11956-07C5-4682-87BB-CF75B2A05141}"/>
    <dgm:cxn modelId="{282CF47B-CBC3-4F90-868C-666630C73E46}" type="presOf" srcId="{CCDB31E7-3AFA-485F-924A-ABCEE9FAC756}" destId="{12CF24E9-69D4-4A58-8ED3-E99999A95F94}" srcOrd="0" destOrd="0" presId="urn:microsoft.com/office/officeart/2005/8/layout/hierarchy1"/>
    <dgm:cxn modelId="{FFA42A7E-28F3-4B82-BC32-0E663BA4A477}" srcId="{1C4F7624-11F5-4531-9666-3CE917EB1559}" destId="{12C6582E-46BD-44B6-AF82-716B47A32EF5}" srcOrd="2" destOrd="0" parTransId="{6F75DA20-02E5-4A69-BD61-F3F9BAE41B0A}" sibTransId="{196549D5-4BAA-471B-A731-607BEDA41354}"/>
    <dgm:cxn modelId="{3148F180-5D14-4C55-ACE7-8F4F40267C96}" srcId="{CCDB31E7-3AFA-485F-924A-ABCEE9FAC756}" destId="{1C4F7624-11F5-4531-9666-3CE917EB1559}" srcOrd="0" destOrd="0" parTransId="{BFA1B3B6-B472-4AE7-8606-298486BDD95F}" sibTransId="{A3C17A57-BF0C-4461-A8FB-CABCE5599F34}"/>
    <dgm:cxn modelId="{E90CE38B-9A3A-48F9-8DF6-A67ECA3FDDCC}" type="presOf" srcId="{BEC95AFE-6697-4D0C-B077-085C00AF62F7}" destId="{32BD26CB-AE3E-41F6-8C1B-2108E00F7AB5}" srcOrd="0" destOrd="0" presId="urn:microsoft.com/office/officeart/2005/8/layout/hierarchy1"/>
    <dgm:cxn modelId="{DCC16FA3-26C6-4A53-814E-D67CC7CE1161}" srcId="{1C4F7624-11F5-4531-9666-3CE917EB1559}" destId="{1A9FBCE1-9A21-416D-81A5-1CDA31F6F6A9}" srcOrd="1" destOrd="0" parTransId="{414833F6-7C72-479C-A96F-27903B931A03}" sibTransId="{22706665-0C23-4116-937D-17D67020230F}"/>
    <dgm:cxn modelId="{32942FBE-4634-4750-9B51-269DED69AFE3}" type="presOf" srcId="{08AFF32B-593F-40B4-882C-54F5F758A6AE}" destId="{F97EE9DD-2A77-42AE-9784-EADF4E9B31ED}" srcOrd="0" destOrd="0" presId="urn:microsoft.com/office/officeart/2005/8/layout/hierarchy1"/>
    <dgm:cxn modelId="{10B51ADD-5F6D-4E53-896B-80E00B0FFF63}" type="presOf" srcId="{414833F6-7C72-479C-A96F-27903B931A03}" destId="{F3DF4D16-C02E-4337-BF26-DA8559283416}" srcOrd="0" destOrd="0" presId="urn:microsoft.com/office/officeart/2005/8/layout/hierarchy1"/>
    <dgm:cxn modelId="{E3C345F4-1712-40B1-B5B1-4476BF832B63}" type="presOf" srcId="{D3DDA17B-A575-4327-8E22-5059F26A1A98}" destId="{CF90443E-A8B8-4E92-9A85-783890667738}" srcOrd="0" destOrd="0" presId="urn:microsoft.com/office/officeart/2005/8/layout/hierarchy1"/>
    <dgm:cxn modelId="{D4862318-8D68-4EE7-8E06-A1F78C194789}" type="presParOf" srcId="{12CF24E9-69D4-4A58-8ED3-E99999A95F94}" destId="{485C14B0-D324-4940-AAB1-278269BA022C}" srcOrd="0" destOrd="0" presId="urn:microsoft.com/office/officeart/2005/8/layout/hierarchy1"/>
    <dgm:cxn modelId="{8E4BA58D-1096-42A9-8A51-0E665495F9AF}" type="presParOf" srcId="{485C14B0-D324-4940-AAB1-278269BA022C}" destId="{93C1A5A3-D7D5-4CF4-94CC-1DDDF825916F}" srcOrd="0" destOrd="0" presId="urn:microsoft.com/office/officeart/2005/8/layout/hierarchy1"/>
    <dgm:cxn modelId="{24FD24F1-9228-45CA-A8FB-B423C22ECA39}" type="presParOf" srcId="{93C1A5A3-D7D5-4CF4-94CC-1DDDF825916F}" destId="{C0FF8BC5-E217-4525-8CDD-918097585D1C}" srcOrd="0" destOrd="0" presId="urn:microsoft.com/office/officeart/2005/8/layout/hierarchy1"/>
    <dgm:cxn modelId="{875BD142-F9DA-43C2-A73B-4C6421E9F622}" type="presParOf" srcId="{93C1A5A3-D7D5-4CF4-94CC-1DDDF825916F}" destId="{231380A4-9975-4B37-8853-E2F351FF01A0}" srcOrd="1" destOrd="0" presId="urn:microsoft.com/office/officeart/2005/8/layout/hierarchy1"/>
    <dgm:cxn modelId="{76E27D51-A6EA-44C0-9169-7CA02D8076A9}" type="presParOf" srcId="{485C14B0-D324-4940-AAB1-278269BA022C}" destId="{F2D64C84-D939-4BBC-BE00-F8D19AACDF9E}" srcOrd="1" destOrd="0" presId="urn:microsoft.com/office/officeart/2005/8/layout/hierarchy1"/>
    <dgm:cxn modelId="{1B8F7B46-2CDC-4D73-AAEA-F8FC33207FDE}" type="presParOf" srcId="{F2D64C84-D939-4BBC-BE00-F8D19AACDF9E}" destId="{CF90443E-A8B8-4E92-9A85-783890667738}" srcOrd="0" destOrd="0" presId="urn:microsoft.com/office/officeart/2005/8/layout/hierarchy1"/>
    <dgm:cxn modelId="{BA9F700A-8F05-4045-A68B-1DAF2AA3C8D7}" type="presParOf" srcId="{F2D64C84-D939-4BBC-BE00-F8D19AACDF9E}" destId="{619056F3-D034-4427-85B2-B9857AADC867}" srcOrd="1" destOrd="0" presId="urn:microsoft.com/office/officeart/2005/8/layout/hierarchy1"/>
    <dgm:cxn modelId="{EBE36A49-AF6F-410F-B6D9-9B4D7326EBA5}" type="presParOf" srcId="{619056F3-D034-4427-85B2-B9857AADC867}" destId="{2448811D-937C-4EF6-B09B-5919F979EC97}" srcOrd="0" destOrd="0" presId="urn:microsoft.com/office/officeart/2005/8/layout/hierarchy1"/>
    <dgm:cxn modelId="{5C5FAC7D-72AA-4741-A1EA-6C80A6B7D939}" type="presParOf" srcId="{2448811D-937C-4EF6-B09B-5919F979EC97}" destId="{C0ED43A2-B4E2-4D65-8DC1-E2FCC286AAC7}" srcOrd="0" destOrd="0" presId="urn:microsoft.com/office/officeart/2005/8/layout/hierarchy1"/>
    <dgm:cxn modelId="{DF902EB8-1B0F-492D-BC76-CC1009A993F2}" type="presParOf" srcId="{2448811D-937C-4EF6-B09B-5919F979EC97}" destId="{F97EE9DD-2A77-42AE-9784-EADF4E9B31ED}" srcOrd="1" destOrd="0" presId="urn:microsoft.com/office/officeart/2005/8/layout/hierarchy1"/>
    <dgm:cxn modelId="{233C8D86-85C9-48F9-AE19-FCB18B5CA50C}" type="presParOf" srcId="{619056F3-D034-4427-85B2-B9857AADC867}" destId="{7756BC21-E4B0-4005-BBF4-93DC7439D93E}" srcOrd="1" destOrd="0" presId="urn:microsoft.com/office/officeart/2005/8/layout/hierarchy1"/>
    <dgm:cxn modelId="{8FE02EDC-7F0B-4193-A935-3191259B88A0}" type="presParOf" srcId="{F2D64C84-D939-4BBC-BE00-F8D19AACDF9E}" destId="{F3DF4D16-C02E-4337-BF26-DA8559283416}" srcOrd="2" destOrd="0" presId="urn:microsoft.com/office/officeart/2005/8/layout/hierarchy1"/>
    <dgm:cxn modelId="{6E8AD987-B3B2-439E-9E23-BBEFE61661E0}" type="presParOf" srcId="{F2D64C84-D939-4BBC-BE00-F8D19AACDF9E}" destId="{D17A24A9-1DCD-4240-AF70-94268273C8E8}" srcOrd="3" destOrd="0" presId="urn:microsoft.com/office/officeart/2005/8/layout/hierarchy1"/>
    <dgm:cxn modelId="{4873B4DC-835F-4EEC-B14E-4FAC6D9DD5C9}" type="presParOf" srcId="{D17A24A9-1DCD-4240-AF70-94268273C8E8}" destId="{76277C65-D945-4B56-B792-970ED320D34E}" srcOrd="0" destOrd="0" presId="urn:microsoft.com/office/officeart/2005/8/layout/hierarchy1"/>
    <dgm:cxn modelId="{A87205BB-A6BD-4B30-B1AC-4B1F272C2585}" type="presParOf" srcId="{76277C65-D945-4B56-B792-970ED320D34E}" destId="{704DFE2C-525E-4D8B-9B5A-C346FC60647C}" srcOrd="0" destOrd="0" presId="urn:microsoft.com/office/officeart/2005/8/layout/hierarchy1"/>
    <dgm:cxn modelId="{40F5688C-4B07-42BF-BFDC-6C635B8CB445}" type="presParOf" srcId="{76277C65-D945-4B56-B792-970ED320D34E}" destId="{A343A7D9-6BE1-43F4-9832-4CC886A45D82}" srcOrd="1" destOrd="0" presId="urn:microsoft.com/office/officeart/2005/8/layout/hierarchy1"/>
    <dgm:cxn modelId="{5663CE86-552F-4236-A5D6-195ED2C20512}" type="presParOf" srcId="{D17A24A9-1DCD-4240-AF70-94268273C8E8}" destId="{205237CE-33D3-4B52-876B-0B6191B0EDA0}" srcOrd="1" destOrd="0" presId="urn:microsoft.com/office/officeart/2005/8/layout/hierarchy1"/>
    <dgm:cxn modelId="{732BF7E2-1D29-49F1-B114-F10C5669537C}" type="presParOf" srcId="{F2D64C84-D939-4BBC-BE00-F8D19AACDF9E}" destId="{35679944-7914-4672-8FB2-69F68B50F05E}" srcOrd="4" destOrd="0" presId="urn:microsoft.com/office/officeart/2005/8/layout/hierarchy1"/>
    <dgm:cxn modelId="{097FAD61-A974-477B-8ADD-68112EC88373}" type="presParOf" srcId="{F2D64C84-D939-4BBC-BE00-F8D19AACDF9E}" destId="{38103DA7-3B83-485F-926E-D5382527E39F}" srcOrd="5" destOrd="0" presId="urn:microsoft.com/office/officeart/2005/8/layout/hierarchy1"/>
    <dgm:cxn modelId="{747F8C1C-D54A-439E-8BAD-F39FA94FECF3}" type="presParOf" srcId="{38103DA7-3B83-485F-926E-D5382527E39F}" destId="{B58BD01A-581B-4D64-B88C-3314735609E4}" srcOrd="0" destOrd="0" presId="urn:microsoft.com/office/officeart/2005/8/layout/hierarchy1"/>
    <dgm:cxn modelId="{C7AFC299-D3F9-4DE9-BAB9-AE8B150389F3}" type="presParOf" srcId="{B58BD01A-581B-4D64-B88C-3314735609E4}" destId="{B1503502-EC64-4B47-84BF-C399A43CCAD7}" srcOrd="0" destOrd="0" presId="urn:microsoft.com/office/officeart/2005/8/layout/hierarchy1"/>
    <dgm:cxn modelId="{7F03A29A-D167-4BBC-A227-4058C94702B8}" type="presParOf" srcId="{B58BD01A-581B-4D64-B88C-3314735609E4}" destId="{FC8A219D-7A43-4BAF-AFCB-CD9969008958}" srcOrd="1" destOrd="0" presId="urn:microsoft.com/office/officeart/2005/8/layout/hierarchy1"/>
    <dgm:cxn modelId="{6029D037-45F8-4621-A4A2-0F9EC7285A60}" type="presParOf" srcId="{38103DA7-3B83-485F-926E-D5382527E39F}" destId="{0F299EE2-96B5-4855-A279-F8BA2C224969}" srcOrd="1" destOrd="0" presId="urn:microsoft.com/office/officeart/2005/8/layout/hierarchy1"/>
    <dgm:cxn modelId="{33AAC4BE-AE89-4F2E-B376-65CFA7056B68}" type="presParOf" srcId="{F2D64C84-D939-4BBC-BE00-F8D19AACDF9E}" destId="{32BD26CB-AE3E-41F6-8C1B-2108E00F7AB5}" srcOrd="6" destOrd="0" presId="urn:microsoft.com/office/officeart/2005/8/layout/hierarchy1"/>
    <dgm:cxn modelId="{4E069285-D221-4697-A366-45DF2136F105}" type="presParOf" srcId="{F2D64C84-D939-4BBC-BE00-F8D19AACDF9E}" destId="{B4BCA638-1399-4B4C-A40D-EDCDD2A4C199}" srcOrd="7" destOrd="0" presId="urn:microsoft.com/office/officeart/2005/8/layout/hierarchy1"/>
    <dgm:cxn modelId="{0BA1EE01-B3AC-4F48-B626-EE1456D3B106}" type="presParOf" srcId="{B4BCA638-1399-4B4C-A40D-EDCDD2A4C199}" destId="{712401E3-6243-430F-B23A-CA9AA0F95AF0}" srcOrd="0" destOrd="0" presId="urn:microsoft.com/office/officeart/2005/8/layout/hierarchy1"/>
    <dgm:cxn modelId="{DDABB052-2AFD-4464-8127-166BAB8AF675}" type="presParOf" srcId="{712401E3-6243-430F-B23A-CA9AA0F95AF0}" destId="{9383861C-8E94-4411-B1A8-71B1F6A6B730}" srcOrd="0" destOrd="0" presId="urn:microsoft.com/office/officeart/2005/8/layout/hierarchy1"/>
    <dgm:cxn modelId="{48D8B35A-FD9D-410A-B321-F963D7AC24BB}" type="presParOf" srcId="{712401E3-6243-430F-B23A-CA9AA0F95AF0}" destId="{E02D175F-8098-406E-851D-5236B8F6F4F6}" srcOrd="1" destOrd="0" presId="urn:microsoft.com/office/officeart/2005/8/layout/hierarchy1"/>
    <dgm:cxn modelId="{4FE5FA02-7517-4843-91D6-38FBBB3CAC82}" type="presParOf" srcId="{B4BCA638-1399-4B4C-A40D-EDCDD2A4C199}" destId="{3128BE2D-5C35-423C-9ECF-2EE744770A9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B46652E-2103-474A-84DC-FDDF96759780}" type="doc">
      <dgm:prSet loTypeId="urn:microsoft.com/office/officeart/2005/8/layout/default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IN"/>
        </a:p>
      </dgm:t>
    </dgm:pt>
    <dgm:pt modelId="{44BCFA82-3467-4D2F-B2CC-EB481492F20C}">
      <dgm:prSet/>
      <dgm:spPr/>
      <dgm:t>
        <a:bodyPr/>
        <a:lstStyle/>
        <a:p>
          <a:r>
            <a:rPr lang="en-US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NSE ranked 3rd in the world in the equity segment by the number of trades</a:t>
          </a:r>
          <a:endParaRPr lang="en-IN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8E9C4AC-9E8C-44CF-9ED9-367992F1D51A}" type="parTrans" cxnId="{CBFBAEE8-2F54-4F28-BD8C-0E123C49A458}">
      <dgm:prSet/>
      <dgm:spPr/>
      <dgm:t>
        <a:bodyPr/>
        <a:lstStyle/>
        <a:p>
          <a:endParaRPr lang="en-IN"/>
        </a:p>
      </dgm:t>
    </dgm:pt>
    <dgm:pt modelId="{92524A1B-3A95-47D8-A1D6-89F88BCA616B}" type="sibTrans" cxnId="{CBFBAEE8-2F54-4F28-BD8C-0E123C49A458}">
      <dgm:prSet/>
      <dgm:spPr/>
      <dgm:t>
        <a:bodyPr/>
        <a:lstStyle/>
        <a:p>
          <a:endParaRPr lang="en-IN"/>
        </a:p>
      </dgm:t>
    </dgm:pt>
    <dgm:pt modelId="{F55B7BF0-B635-4DB5-A101-88ACAB5D8B7D}">
      <dgm:prSet/>
      <dgm:spPr/>
      <dgm:t>
        <a:bodyPr/>
        <a:lstStyle/>
        <a:p>
          <a:r>
            <a:rPr lang="en-US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The National Stock Exchange (NSE) is world's largest derivatives exchange by the number of contracts traded</a:t>
          </a:r>
          <a:endParaRPr lang="en-IN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BE1036-375B-4B21-A560-CD7D4ADCFB6C}" type="sibTrans" cxnId="{CCA807CE-063A-4054-800A-D1D804A9CCE1}">
      <dgm:prSet/>
      <dgm:spPr/>
      <dgm:t>
        <a:bodyPr/>
        <a:lstStyle/>
        <a:p>
          <a:endParaRPr lang="en-IN"/>
        </a:p>
      </dgm:t>
    </dgm:pt>
    <dgm:pt modelId="{146A5BA5-FDC7-4FD5-9AE6-68D2DB33E73E}" type="parTrans" cxnId="{CCA807CE-063A-4054-800A-D1D804A9CCE1}">
      <dgm:prSet/>
      <dgm:spPr/>
      <dgm:t>
        <a:bodyPr/>
        <a:lstStyle/>
        <a:p>
          <a:endParaRPr lang="en-IN"/>
        </a:p>
      </dgm:t>
    </dgm:pt>
    <dgm:pt modelId="{3C031928-FE36-44CA-BAD0-9AF026E4B3EC}" type="pres">
      <dgm:prSet presAssocID="{0B46652E-2103-474A-84DC-FDDF96759780}" presName="diagram" presStyleCnt="0">
        <dgm:presLayoutVars>
          <dgm:dir/>
          <dgm:resizeHandles val="exact"/>
        </dgm:presLayoutVars>
      </dgm:prSet>
      <dgm:spPr/>
    </dgm:pt>
    <dgm:pt modelId="{D2FF4A0B-14F8-47C7-A7CC-23D1104381C9}" type="pres">
      <dgm:prSet presAssocID="{F55B7BF0-B635-4DB5-A101-88ACAB5D8B7D}" presName="node" presStyleLbl="node1" presStyleIdx="0" presStyleCnt="2">
        <dgm:presLayoutVars>
          <dgm:bulletEnabled val="1"/>
        </dgm:presLayoutVars>
      </dgm:prSet>
      <dgm:spPr/>
    </dgm:pt>
    <dgm:pt modelId="{0AFD174A-35F0-4DC6-B926-343968C53AF0}" type="pres">
      <dgm:prSet presAssocID="{75BE1036-375B-4B21-A560-CD7D4ADCFB6C}" presName="sibTrans" presStyleCnt="0"/>
      <dgm:spPr/>
    </dgm:pt>
    <dgm:pt modelId="{7A1FFEA4-A8E8-42B8-BEC8-FAE6D89D4C13}" type="pres">
      <dgm:prSet presAssocID="{44BCFA82-3467-4D2F-B2CC-EB481492F20C}" presName="node" presStyleLbl="node1" presStyleIdx="1" presStyleCnt="2">
        <dgm:presLayoutVars>
          <dgm:bulletEnabled val="1"/>
        </dgm:presLayoutVars>
      </dgm:prSet>
      <dgm:spPr/>
    </dgm:pt>
  </dgm:ptLst>
  <dgm:cxnLst>
    <dgm:cxn modelId="{95C56019-8979-4F60-AC3F-9C48C2C03AA1}" type="presOf" srcId="{0B46652E-2103-474A-84DC-FDDF96759780}" destId="{3C031928-FE36-44CA-BAD0-9AF026E4B3EC}" srcOrd="0" destOrd="0" presId="urn:microsoft.com/office/officeart/2005/8/layout/default"/>
    <dgm:cxn modelId="{195A82A7-A33F-4C0F-B3CB-C3CBF0ED1689}" type="presOf" srcId="{F55B7BF0-B635-4DB5-A101-88ACAB5D8B7D}" destId="{D2FF4A0B-14F8-47C7-A7CC-23D1104381C9}" srcOrd="0" destOrd="0" presId="urn:microsoft.com/office/officeart/2005/8/layout/default"/>
    <dgm:cxn modelId="{CCA807CE-063A-4054-800A-D1D804A9CCE1}" srcId="{0B46652E-2103-474A-84DC-FDDF96759780}" destId="{F55B7BF0-B635-4DB5-A101-88ACAB5D8B7D}" srcOrd="0" destOrd="0" parTransId="{146A5BA5-FDC7-4FD5-9AE6-68D2DB33E73E}" sibTransId="{75BE1036-375B-4B21-A560-CD7D4ADCFB6C}"/>
    <dgm:cxn modelId="{CBFBAEE8-2F54-4F28-BD8C-0E123C49A458}" srcId="{0B46652E-2103-474A-84DC-FDDF96759780}" destId="{44BCFA82-3467-4D2F-B2CC-EB481492F20C}" srcOrd="1" destOrd="0" parTransId="{A8E9C4AC-9E8C-44CF-9ED9-367992F1D51A}" sibTransId="{92524A1B-3A95-47D8-A1D6-89F88BCA616B}"/>
    <dgm:cxn modelId="{B51F02F2-171D-4784-8AE8-DD46AF300997}" type="presOf" srcId="{44BCFA82-3467-4D2F-B2CC-EB481492F20C}" destId="{7A1FFEA4-A8E8-42B8-BEC8-FAE6D89D4C13}" srcOrd="0" destOrd="0" presId="urn:microsoft.com/office/officeart/2005/8/layout/default"/>
    <dgm:cxn modelId="{773222C9-83AE-4626-AB0B-BFBE78453193}" type="presParOf" srcId="{3C031928-FE36-44CA-BAD0-9AF026E4B3EC}" destId="{D2FF4A0B-14F8-47C7-A7CC-23D1104381C9}" srcOrd="0" destOrd="0" presId="urn:microsoft.com/office/officeart/2005/8/layout/default"/>
    <dgm:cxn modelId="{B7011412-8CD1-4932-ACCC-57C4865B2B21}" type="presParOf" srcId="{3C031928-FE36-44CA-BAD0-9AF026E4B3EC}" destId="{0AFD174A-35F0-4DC6-B926-343968C53AF0}" srcOrd="1" destOrd="0" presId="urn:microsoft.com/office/officeart/2005/8/layout/default"/>
    <dgm:cxn modelId="{D81692C0-C1E5-4253-A8BA-1BBC08D1D9D9}" type="presParOf" srcId="{3C031928-FE36-44CA-BAD0-9AF026E4B3EC}" destId="{7A1FFEA4-A8E8-42B8-BEC8-FAE6D89D4C13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BD26CB-AE3E-41F6-8C1B-2108E00F7AB5}">
      <dsp:nvSpPr>
        <dsp:cNvPr id="0" name=""/>
        <dsp:cNvSpPr/>
      </dsp:nvSpPr>
      <dsp:spPr>
        <a:xfrm>
          <a:off x="4912310" y="1476036"/>
          <a:ext cx="3857357" cy="6119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7003"/>
              </a:lnTo>
              <a:lnTo>
                <a:pt x="3857357" y="417003"/>
              </a:lnTo>
              <a:lnTo>
                <a:pt x="3857357" y="611917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679944-7914-4672-8FB2-69F68B50F05E}">
      <dsp:nvSpPr>
        <dsp:cNvPr id="0" name=""/>
        <dsp:cNvSpPr/>
      </dsp:nvSpPr>
      <dsp:spPr>
        <a:xfrm>
          <a:off x="4912310" y="1476036"/>
          <a:ext cx="1285785" cy="6119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7003"/>
              </a:lnTo>
              <a:lnTo>
                <a:pt x="1285785" y="417003"/>
              </a:lnTo>
              <a:lnTo>
                <a:pt x="1285785" y="611917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DF4D16-C02E-4337-BF26-DA8559283416}">
      <dsp:nvSpPr>
        <dsp:cNvPr id="0" name=""/>
        <dsp:cNvSpPr/>
      </dsp:nvSpPr>
      <dsp:spPr>
        <a:xfrm>
          <a:off x="3626524" y="1476036"/>
          <a:ext cx="1285785" cy="611917"/>
        </a:xfrm>
        <a:custGeom>
          <a:avLst/>
          <a:gdLst/>
          <a:ahLst/>
          <a:cxnLst/>
          <a:rect l="0" t="0" r="0" b="0"/>
          <a:pathLst>
            <a:path>
              <a:moveTo>
                <a:pt x="1285785" y="0"/>
              </a:moveTo>
              <a:lnTo>
                <a:pt x="1285785" y="417003"/>
              </a:lnTo>
              <a:lnTo>
                <a:pt x="0" y="417003"/>
              </a:lnTo>
              <a:lnTo>
                <a:pt x="0" y="611917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90443E-A8B8-4E92-9A85-783890667738}">
      <dsp:nvSpPr>
        <dsp:cNvPr id="0" name=""/>
        <dsp:cNvSpPr/>
      </dsp:nvSpPr>
      <dsp:spPr>
        <a:xfrm>
          <a:off x="1054953" y="1476036"/>
          <a:ext cx="3857357" cy="611917"/>
        </a:xfrm>
        <a:custGeom>
          <a:avLst/>
          <a:gdLst/>
          <a:ahLst/>
          <a:cxnLst/>
          <a:rect l="0" t="0" r="0" b="0"/>
          <a:pathLst>
            <a:path>
              <a:moveTo>
                <a:pt x="3857357" y="0"/>
              </a:moveTo>
              <a:lnTo>
                <a:pt x="3857357" y="417003"/>
              </a:lnTo>
              <a:lnTo>
                <a:pt x="0" y="417003"/>
              </a:lnTo>
              <a:lnTo>
                <a:pt x="0" y="611917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FF8BC5-E217-4525-8CDD-918097585D1C}">
      <dsp:nvSpPr>
        <dsp:cNvPr id="0" name=""/>
        <dsp:cNvSpPr/>
      </dsp:nvSpPr>
      <dsp:spPr>
        <a:xfrm>
          <a:off x="3860303" y="139988"/>
          <a:ext cx="2104012" cy="13360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1380A4-9975-4B37-8853-E2F351FF01A0}">
      <dsp:nvSpPr>
        <dsp:cNvPr id="0" name=""/>
        <dsp:cNvSpPr/>
      </dsp:nvSpPr>
      <dsp:spPr>
        <a:xfrm>
          <a:off x="4094083" y="362078"/>
          <a:ext cx="2104012" cy="13360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9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500" b="0" i="0" u="none" strike="noStrike" kern="1200" cap="none" normalizeH="0" baseline="0" dirty="0">
              <a:effectLst/>
              <a:latin typeface="+mn-lt"/>
              <a:cs typeface="Arial" panose="020B0604020202020204" pitchFamily="34" charset="0"/>
            </a:rPr>
            <a:t>Classes of </a:t>
          </a:r>
        </a:p>
        <a:p>
          <a:pPr marL="0" marR="0" lvl="0" indent="0" algn="ctr" defTabSz="914400" rtl="0" eaLnBrk="1" fontAlgn="base" latinLnBrk="0" hangingPunct="1">
            <a:lnSpc>
              <a:spcPct val="9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500" b="0" i="0" u="none" strike="noStrike" kern="1200" cap="none" normalizeH="0" baseline="0" dirty="0">
              <a:effectLst/>
              <a:latin typeface="+mn-lt"/>
              <a:cs typeface="Arial" panose="020B0604020202020204" pitchFamily="34" charset="0"/>
            </a:rPr>
            <a:t>derivative </a:t>
          </a:r>
        </a:p>
        <a:p>
          <a:pPr marL="0" marR="0" lvl="0" indent="0" algn="ctr" defTabSz="914400" rtl="0" eaLnBrk="1" fontAlgn="base" latinLnBrk="0" hangingPunct="1">
            <a:lnSpc>
              <a:spcPct val="9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500" b="0" i="0" u="none" strike="noStrike" kern="1200" cap="none" normalizeH="0" baseline="0" dirty="0">
              <a:effectLst/>
              <a:latin typeface="+mn-lt"/>
              <a:cs typeface="Arial" panose="020B0604020202020204" pitchFamily="34" charset="0"/>
            </a:rPr>
            <a:t>securities</a:t>
          </a:r>
        </a:p>
      </dsp:txBody>
      <dsp:txXfrm>
        <a:off x="4133215" y="401210"/>
        <a:ext cx="2025748" cy="1257784"/>
      </dsp:txXfrm>
    </dsp:sp>
    <dsp:sp modelId="{C0ED43A2-B4E2-4D65-8DC1-E2FCC286AAC7}">
      <dsp:nvSpPr>
        <dsp:cNvPr id="0" name=""/>
        <dsp:cNvSpPr/>
      </dsp:nvSpPr>
      <dsp:spPr>
        <a:xfrm>
          <a:off x="2946" y="2087953"/>
          <a:ext cx="2104012" cy="133604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7EE9DD-2A77-42AE-9784-EADF4E9B31ED}">
      <dsp:nvSpPr>
        <dsp:cNvPr id="0" name=""/>
        <dsp:cNvSpPr/>
      </dsp:nvSpPr>
      <dsp:spPr>
        <a:xfrm>
          <a:off x="236726" y="2310043"/>
          <a:ext cx="2104012" cy="13360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9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500" b="0" i="0" u="none" strike="noStrike" kern="1200" cap="none" normalizeH="0" baseline="0">
              <a:effectLst/>
              <a:latin typeface="Calibri" panose="020F0502020204030204"/>
              <a:ea typeface="+mn-ea"/>
              <a:cs typeface="Arial" panose="020B0604020202020204" pitchFamily="34" charset="0"/>
            </a:rPr>
            <a:t>Forward </a:t>
          </a:r>
        </a:p>
        <a:p>
          <a:pPr marL="0" marR="0" lvl="0" indent="0" algn="ctr" defTabSz="914400" rtl="0" eaLnBrk="1" fontAlgn="base" latinLnBrk="0" hangingPunct="1">
            <a:lnSpc>
              <a:spcPct val="9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500" b="0" i="0" u="none" strike="noStrike" kern="1200" cap="none" normalizeH="0" baseline="0">
              <a:effectLst/>
              <a:latin typeface="Calibri" panose="020F0502020204030204"/>
              <a:ea typeface="+mn-ea"/>
              <a:cs typeface="Arial" panose="020B0604020202020204" pitchFamily="34" charset="0"/>
            </a:rPr>
            <a:t>contracts</a:t>
          </a:r>
        </a:p>
      </dsp:txBody>
      <dsp:txXfrm>
        <a:off x="275858" y="2349175"/>
        <a:ext cx="2025748" cy="1257784"/>
      </dsp:txXfrm>
    </dsp:sp>
    <dsp:sp modelId="{704DFE2C-525E-4D8B-9B5A-C346FC60647C}">
      <dsp:nvSpPr>
        <dsp:cNvPr id="0" name=""/>
        <dsp:cNvSpPr/>
      </dsp:nvSpPr>
      <dsp:spPr>
        <a:xfrm>
          <a:off x="2574518" y="2087953"/>
          <a:ext cx="2104012" cy="133604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43A7D9-6BE1-43F4-9832-4CC886A45D82}">
      <dsp:nvSpPr>
        <dsp:cNvPr id="0" name=""/>
        <dsp:cNvSpPr/>
      </dsp:nvSpPr>
      <dsp:spPr>
        <a:xfrm>
          <a:off x="2808297" y="2310043"/>
          <a:ext cx="2104012" cy="13360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9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500" b="0" i="0" u="none" strike="noStrike" kern="1200" cap="none" normalizeH="0" baseline="0">
              <a:effectLst/>
              <a:latin typeface="Calibri" panose="020F0502020204030204"/>
              <a:ea typeface="+mn-ea"/>
              <a:cs typeface="Arial" panose="020B0604020202020204" pitchFamily="34" charset="0"/>
            </a:rPr>
            <a:t>Futures </a:t>
          </a:r>
        </a:p>
        <a:p>
          <a:pPr marL="0" marR="0" lvl="0" indent="0" algn="ctr" defTabSz="914400" rtl="0" eaLnBrk="1" fontAlgn="base" latinLnBrk="0" hangingPunct="1">
            <a:lnSpc>
              <a:spcPct val="9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500" b="0" i="0" u="none" strike="noStrike" kern="1200" cap="none" normalizeH="0" baseline="0">
              <a:effectLst/>
              <a:latin typeface="Calibri" panose="020F0502020204030204"/>
              <a:ea typeface="+mn-ea"/>
              <a:cs typeface="Arial" panose="020B0604020202020204" pitchFamily="34" charset="0"/>
            </a:rPr>
            <a:t>contracts</a:t>
          </a:r>
        </a:p>
      </dsp:txBody>
      <dsp:txXfrm>
        <a:off x="2847429" y="2349175"/>
        <a:ext cx="2025748" cy="1257784"/>
      </dsp:txXfrm>
    </dsp:sp>
    <dsp:sp modelId="{B1503502-EC64-4B47-84BF-C399A43CCAD7}">
      <dsp:nvSpPr>
        <dsp:cNvPr id="0" name=""/>
        <dsp:cNvSpPr/>
      </dsp:nvSpPr>
      <dsp:spPr>
        <a:xfrm>
          <a:off x="5146089" y="2087953"/>
          <a:ext cx="2104012" cy="133604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8A219D-7A43-4BAF-AFCB-CD9969008958}">
      <dsp:nvSpPr>
        <dsp:cNvPr id="0" name=""/>
        <dsp:cNvSpPr/>
      </dsp:nvSpPr>
      <dsp:spPr>
        <a:xfrm>
          <a:off x="5379868" y="2310043"/>
          <a:ext cx="2104012" cy="13360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9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500" b="0" i="0" u="none" strike="noStrike" kern="1200" cap="none" normalizeH="0" baseline="0">
              <a:effectLst/>
              <a:latin typeface="Calibri" panose="020F0502020204030204"/>
              <a:ea typeface="+mn-ea"/>
              <a:cs typeface="Arial" panose="020B0604020202020204" pitchFamily="34" charset="0"/>
            </a:rPr>
            <a:t>Options </a:t>
          </a:r>
        </a:p>
        <a:p>
          <a:pPr marL="0" marR="0" lvl="0" indent="0" algn="ctr" defTabSz="914400" rtl="0" eaLnBrk="1" fontAlgn="base" latinLnBrk="0" hangingPunct="1">
            <a:lnSpc>
              <a:spcPct val="9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500" b="0" i="0" u="none" strike="noStrike" kern="1200" cap="none" normalizeH="0" baseline="0">
              <a:effectLst/>
              <a:latin typeface="Calibri" panose="020F0502020204030204"/>
              <a:ea typeface="+mn-ea"/>
              <a:cs typeface="Arial" panose="020B0604020202020204" pitchFamily="34" charset="0"/>
            </a:rPr>
            <a:t>contracts</a:t>
          </a:r>
        </a:p>
      </dsp:txBody>
      <dsp:txXfrm>
        <a:off x="5419000" y="2349175"/>
        <a:ext cx="2025748" cy="1257784"/>
      </dsp:txXfrm>
    </dsp:sp>
    <dsp:sp modelId="{9383861C-8E94-4411-B1A8-71B1F6A6B730}">
      <dsp:nvSpPr>
        <dsp:cNvPr id="0" name=""/>
        <dsp:cNvSpPr/>
      </dsp:nvSpPr>
      <dsp:spPr>
        <a:xfrm>
          <a:off x="7717661" y="2087953"/>
          <a:ext cx="2104012" cy="133604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2D175F-8098-406E-851D-5236B8F6F4F6}">
      <dsp:nvSpPr>
        <dsp:cNvPr id="0" name=""/>
        <dsp:cNvSpPr/>
      </dsp:nvSpPr>
      <dsp:spPr>
        <a:xfrm>
          <a:off x="7951440" y="2310043"/>
          <a:ext cx="2104012" cy="13360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9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500" b="0" i="0" u="none" strike="noStrike" kern="1200" cap="none" normalizeH="0" baseline="0">
              <a:effectLst/>
              <a:latin typeface="Calibri" panose="020F0502020204030204"/>
              <a:ea typeface="+mn-ea"/>
              <a:cs typeface="Arial" panose="020B0604020202020204" pitchFamily="34" charset="0"/>
            </a:rPr>
            <a:t>Swaps</a:t>
          </a:r>
        </a:p>
      </dsp:txBody>
      <dsp:txXfrm>
        <a:off x="7990572" y="2349175"/>
        <a:ext cx="2025748" cy="12577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FF4A0B-14F8-47C7-A7CC-23D1104381C9}">
      <dsp:nvSpPr>
        <dsp:cNvPr id="0" name=""/>
        <dsp:cNvSpPr/>
      </dsp:nvSpPr>
      <dsp:spPr>
        <a:xfrm>
          <a:off x="260431" y="506"/>
          <a:ext cx="2509607" cy="150576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National Stock Exchange (NSE) is world's largest derivatives exchange by the number of contracts traded</a:t>
          </a:r>
          <a:endParaRPr lang="en-IN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0431" y="506"/>
        <a:ext cx="2509607" cy="1505764"/>
      </dsp:txXfrm>
    </dsp:sp>
    <dsp:sp modelId="{7A1FFEA4-A8E8-42B8-BEC8-FAE6D89D4C13}">
      <dsp:nvSpPr>
        <dsp:cNvPr id="0" name=""/>
        <dsp:cNvSpPr/>
      </dsp:nvSpPr>
      <dsp:spPr>
        <a:xfrm>
          <a:off x="260431" y="1757232"/>
          <a:ext cx="2509607" cy="150576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NSE ranked 3rd in the world in the equity segment by the number of trades</a:t>
          </a:r>
          <a:endParaRPr lang="en-IN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0431" y="1757232"/>
        <a:ext cx="2509607" cy="15057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66.66666" units="1/cm"/>
          <inkml:channelProperty channel="Y" name="resolution" value="66.66666" units="1/cm"/>
          <inkml:channelProperty channel="T" name="resolution" value="1" units="1/dev"/>
        </inkml:channelProperties>
      </inkml:inkSource>
      <inkml:timestamp xml:id="ts0" timeString="2025-02-22T05:04:00.1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22119 12489 0,'35'0'140,"177"0"-124,-159 0 0,0 0-16,70 0 15,-87 0 1,-1 0-1,-17 0-15,35 0 16,-18 0 0,-18 0-1,1 0 1,0 0-16,-1 0 31,1 0-15</inkml:trace>
  <inkml:trace contextRef="#ctx0" brushRef="#br0" timeOffset="25662.22">26106 15381 0,'17'0'406,"18"0"-390,-17 0 31,0 0-31,-1 0-1,-34 0 157,-54 18-141,36-18 16,17 18-16,36-18 126,0 0-142,-1 0 1,18 0 0,-17 0-1,0 0 1,-1 0-16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66.66666" units="1/cm"/>
          <inkml:channelProperty channel="Y" name="resolution" value="66.66666" units="1/cm"/>
          <inkml:channelProperty channel="T" name="resolution" value="1" units="1/dev"/>
        </inkml:channelProperties>
      </inkml:inkSource>
      <inkml:timestamp xml:id="ts0" timeString="2025-02-22T06:14:22.4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22190 12048 0,'70'0'250,"1"0"-235,-54 0 1,1 0 0,35 0-1,-18 0 48,1 0-48,-19 0 1,1 0 0,-1 0 15,36 0-16,-17 0 1,-19 0 0,1 0-1,0 0-15,-1 0 16,1 0-16,0 0 0,-1 0 16,18 0-1,-17 0 1,17 0-1,-17 0 1,0 0-16,-1 0 16,1 0-16,0 0 15,17 0 1,-18 0-16,1 0 16,17 0-1,-17 0 1,0 0-1,-1 0-15,1 0 0,17 0 32,-17 0-17,17 0 32,-17 0-31,-1 0 171</inkml:trace>
  <inkml:trace contextRef="#ctx0" brushRef="#br0" timeOffset="5289.72">19756 11995 0,'123'0'219,"0"0"-203,-105 0-16,0 0 15,17 0-15,-17 0 16,-1 0-16,19 0 16,-19 0-16,1 0 0,0 0 15,-1 0 1,1 0-1,-1 0-15,19 0 16,-19 0 0,1 0-16,0 0 15,17 0 1,0 0 0,-17 0-16,17 0 31,-17 0-31,-1 0 15,1 0 1,0 0 0,-1 0-1,1 0-15</inkml:trace>
  <inkml:trace contextRef="#ctx0" brushRef="#br0" timeOffset="9642.84">24924 11818 0</inkml:trace>
  <inkml:trace contextRef="#ctx0" brushRef="#br0" timeOffset="12213.26">24888 11942 0,'18'0'297,"35"0"-297,-35 0 15,17 0 1,0 0 0,0 0-16,-17 0 15,17 0 1,18 0-1,-35 0-15,0 0 16,-1 0-16,1 0 16,17 0-1,-17 0 1,-1 0-16,19 0 16,-19 0-1,1 0 1,35 0-1,-35 0 1,-1 0-16,1 17 31,-1-17-31,1 0 16,0 0-16,-1 0 0,1 0 16,0 0-1,-1 18 1,1-18-1,0 0 1,-1 0-16,1 0 16,17 0 31,0 0-32,-17 0 1,0 0 15,-1 0-31,1 18 16,0-18-1,-1 0 1,1 0 0,0 0 15</inkml:trace>
  <inkml:trace contextRef="#ctx0" brushRef="#br0" timeOffset="81655.5">24500 14499 0,'36'0'203,"70"-17"-187,-71 17 0,18 0-16,-36 0 0,19 0 15,34 0 1,-52 0-16,-1 0 16,36-18-1,-17 18-15,-19 0 16,1 0-1,0 0-15,-1 0 0,18 0 16,-17 0 0,17 0-1,1 0 17,-19 0-32,1 0 15,0 0 1,-1 0-16,19 0 15,-1 0 1,-18 0-16,36 0 31,-17 0-15,-19 0-16,1 0 16,17 0-1,-17 0 1,-1 0-16,1 0 0,0 0 15,-1 0-15,36 0 16,0 0 0,-35 0-1,17 0-15,0 0 32,36 0-17,-53 0-15,-1 0 16,19 0-16,-19 0 0,36 0 31,-18 0-15,1 0-16,-19 0 15,19 0 1,-19 0-16,1 0 16,-1 0-1,19 0 16</inkml:trace>
  <inkml:trace contextRef="#ctx0" brushRef="#br0" timeOffset="85330.7">19173 15822 0,'53'0'141,"177"0"-126,-195 0-15,53 0 16,-35 0-16,-18 0 16,124 0-1,-53 0 1,-53 0-16,0 0 16,-18 0-16,53 0 15,36 0 16,-71 0-31,-18 0 0,18 0 32,-18 0-32,0 0 0,-17 0 15,35 0 1,-35 0-16,35 0 16,-18 0-1,-18 0-15,1 0 16,0 0-16,35 0 15,-36 18-15,19-18 32,-1 0-32,18 0 15,-36 0 1,19 0 0,-19 0-16,1 0 0,35 0 15,-53 18 1,53-18-16,-18 0 15,0 17 1,1-17-16,-19 0 16,1 0-16,17 18 15,36-18 1,-54 18-16,19-18 0,17 0 16,-18 0-16,0 17 15,0-17-15,-17 0 0,17 18 16,18 0-1,0-18 1,35 17 0,-35 1-1,0-1 1,-35-17 0,17 0-16,0 18 0,18-18 15,-17 0 1,-1 0-16,0 0 0,18 0 15,-18 0-15,1 0 16,-1 0-16,88 0 31,-35 0-15,-52 0-16,17 0 0,-18 0 16,18 0-16,0 0 15,-18 0-15,18-18 16,106 1-1,-106-1-15,35 1 16,-18 17 0,-52 0-16,106-18 15,-54 0 1,-17 1 0,88-1-1,-106 0 1,1 18-16,-19-17 0,54 17 15,-18-18 1,-36 0 0,54 1-1,-36 17 1,1 0-16,-1 0 16,0 0-1,-17 0-15,17 0 16,0 0-1,1 0 1,34 0 0,-52 0-1,35 0 1,17 0 15,-52 0-31,17 0 16,89 0-1,-71 0 1,-18 0-16,0 0 16,53 0-1,-52 0-15,-1 0 16,88 0 0,-52 0-1,-18 0 1,17 0-1,-52 0-15,53 0 16,-36 0-16,-18 0 16,1 0-16,35 0 15,-35 0 1,-1 0-16,19 0 0,16 0 31,-34 0-31,35 0 31,-35 0-31,17 0 0,0 0 32,-17 0-32,0-18 0,17 18 31,0 0-15,-17 0-16,17 0 31,-17 0-16,-1 0 1,1 0 0,0 0-1,-1 0 17,1 0-17,-1 0 1,-17-18 109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66.66666" units="1/cm"/>
          <inkml:channelProperty channel="Y" name="resolution" value="66.66666" units="1/cm"/>
          <inkml:channelProperty channel="T" name="resolution" value="1" units="1/dev"/>
        </inkml:channelProperties>
      </inkml:inkSource>
      <inkml:timestamp xml:id="ts0" timeString="2025-02-22T06:30:40.4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22190 10196 0,'70'0'109,"124"-36"-93,-106 36 0,-17-17-1,158-1 1,-176 18-16,0-18 16,0 18-16,-18-17 0,18 17 15,53-18 1,-18 0-1,-35 18-15,-17-17 0,16 17 16,19-18-16,-36 18 16,18 0-1,-18-17-15,18 17 0,18-18 16,-18 0 0,-18 1-16,36 17 15,-36-18 1,0 0-1,-17 18-15,0-17 0,34-1 16,-34 18 0,0 0-1,17 0 1,0 0 0,-17 0-1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66.66666" units="1/cm"/>
          <inkml:channelProperty channel="Y" name="resolution" value="66.66666" units="1/cm"/>
          <inkml:channelProperty channel="T" name="resolution" value="1" units="1/dev"/>
        </inkml:channelProperties>
      </inkml:inkSource>
      <inkml:timestamp xml:id="ts0" timeString="2025-02-22T06:24:45.1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15910 6333 0,'53'0'172,"265"0"-141,-265 0-31,105 0 32,-34 0-17,-54 0-15,-34 0 16,52 0 0,-53 0-16,18 0 15,18 0 1,17 0-1,18-18 1,-71 18 0,0 0-16,0 0 15,-17 0-15,17 0 0,36-18 16,-53 18 0,-1 0-16,18 0 15,18-17 1,-35 17-16,0 0 15,35 0 1,-18 0-16,-17 0 16,34 0-1,-34 0-15,0 0 16,17 0 0,-17 0-16,17 0 31,-17 0-16,-1 0-15,1 0 16,-1 0 0</inkml:trace>
  <inkml:trace contextRef="#ctx0" brushRef="#br0" timeOffset="2684.86">21608 6209 0,'53'0'141,"105"0"-125,-87 0-16,-18 18 15,17-18-15,36 17 16,-18 1 0,-52-18-16,-1 0 15,71 0 1,-71 0-16,-17 0 15,35 0 1,-18 0 0,35 0 15,-34 0-15,34 0-1,-52 0-15,0 0 31,34 0-15,-34 0-16,0 0 31,-1 0 1</inkml:trace>
  <inkml:trace contextRef="#ctx0" brushRef="#br0" timeOffset="6891">11271 6403 0,'18'0'282,"17"0"-267,-17 0-15,-1 0 16,36 0-1,-35 0-15,17 0 16,1 0 0,-36-17-16,17 17 15,1 0-15,-1 0 16,36-18 0,-35 18-16,35 0 15,-35 0 16,-1-18-31,36 18 32,-35 0-17,-1 0-15,1 0 0,0 0 16,-1 0 0,19 0-1,-1 0 1,-17 0-1,-1 0-15,18 0 16,-17 0 0,0 0-16,35 0 15,-36 0 1,54 0 0,17 0-1,-35 0 1,35 0 15,-53 0-15,18 0-1,-17 0 1,-19 0 0,1 0-16,0 0 15,-1 0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66.66666" units="1/cm"/>
          <inkml:channelProperty channel="Y" name="resolution" value="66.66666" units="1/cm"/>
          <inkml:channelProperty channel="T" name="resolution" value="1" units="1/dev"/>
        </inkml:channelProperties>
      </inkml:inkSource>
      <inkml:timestamp xml:id="ts0" timeString="2025-02-22T06:23:39.8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5644 12083 0,'36'0'219,"175"0"-204,-158 0-15,35 0 16,-35 0-16,53 0 16,18 0-1,-89 18-15,53-18 16,0 0-1,-52 17 1,-1-17-16,0 18 0,36 0 16,-18-18-1,-36 0 1,1 0-16,88 17 16,-89 1-1,19-18 1,17 17-1,-36-17-15,19 0 16,-1 0-16,18 0 31,17 0-15,-34 0 0,-19 0-1,1 0-15,-1 18 16,1-18-16,0 0 0,-1 0 31,36 0-15,-17 0-1,-19 0-15,36 0 16,-18 0 0,-17 0-1,17 0-15,-17 0 0,0 0 16,52 0-1,-17 0 1,35 0 0,-52 0-16,-19 0 15,19 0-15,-1 0 16,53 0 0,-53 0-16,1 0 15,34 0 1,-35 0-1,1 0-15,34 0 16,18 0 0,-52 0-16,34 0 15,-35 0 1,18 0-16,0 0 16,18 0-16,-18 0 15,-18 0 1,0-18-16,54 1 15,-1 17 1,-53-18-16,36 18 0,-36 0 16,18 0-1,17 0-15,-34-17 16,-1 17-16,-17 0 0,34-18 16,37 0-1,-54 18-15,0-17 16,0 17-16,1 0 0,-19 0 15,19 0 1,-1-18-16,35 18 16,-52 0-1,17 0-15,-17 0 16,35 0 0,-35 0 15,-1 0-31,1 0 15,17-18 32,-35 1-31,18 17-16,-1 0 16,1 0-16,0 0 15,-1-18-15,1 18 16,17 0-16,-17 0 15,0 0-15,-1 0 16,18 0 0,-17 0-1,0 0 1,17 0 1140,-17 0-1156,17 0 16,0 0-1,36 0 1,-1 18 0,-17-1-1,-17-17 1,-1 18-16,0-18 16,-17 0-16,-1 0 15,19 0 1,-19 0-16,1 18 0,17-18 15,-17 0 1,-1 0-16,19 17 16,34-17-1,-52 0-15,17 0 16,-17 0 0,17 0-16,18 0 15,0 0 1,-18 0-1,1 0 1,34 0 0,-17 0-1,-35 0 17,17 0-17,-17 0-15,-1 0 16,18 0-1,1 0 1,34 0 0,-34 0-1,-1 0 1,0 0-16,-17-17 16,-1 17-16,1 0 0,0 0 15,52-18 1,-52 18-1,35 0 1,-36 0 0,1 0-16,0 0 0,-1 0 15,1 0 1,17 0-16,-17 0 31,0 0-31,-1 0 0,18 0 31,-17 0-15,0 0-16,-1 0 16,1 0 15,17 0-15,-17 0-16,0 0 31,-1 0-16,1 0 17,-18-18 77,17 18 1032,-17-17-1001,0-1 376,18 18 62,0 0-469,17 0-15,-35-18-94,18 18 16,-1 0-1,1-17 32,-18-1 0,18 18-31,-18-18 15,17 18-15,1 0 15,-18-17-15,18 17 46,-1 0-31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96C10E-FCB2-4A37-9095-2ECCE26E002F}" type="datetimeFigureOut">
              <a:rPr lang="en-IN" smtClean="0"/>
              <a:t>22-02-2025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CA7659-7D6B-4E22-A603-F76DBCAD15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2547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CA7659-7D6B-4E22-A603-F76DBCAD1567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3694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CA7659-7D6B-4E22-A603-F76DBCAD1567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2809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12F8-DD0C-43A5-BC38-2C5C235C7DE6}" type="datetimeFigureOut">
              <a:rPr lang="en-IN" smtClean="0"/>
              <a:t>22-02-2025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2197-770D-4F4F-A66C-4A413FD48AAF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07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12F8-DD0C-43A5-BC38-2C5C235C7DE6}" type="datetimeFigureOut">
              <a:rPr lang="en-IN" smtClean="0"/>
              <a:t>22-02-2025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2197-770D-4F4F-A66C-4A413FD48A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7808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12F8-DD0C-43A5-BC38-2C5C235C7DE6}" type="datetimeFigureOut">
              <a:rPr lang="en-IN" smtClean="0"/>
              <a:t>22-02-2025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2197-770D-4F4F-A66C-4A413FD48AAF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0994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12F8-DD0C-43A5-BC38-2C5C235C7DE6}" type="datetimeFigureOut">
              <a:rPr lang="en-IN" smtClean="0"/>
              <a:t>22-02-2025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2197-770D-4F4F-A66C-4A413FD48A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5923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12F8-DD0C-43A5-BC38-2C5C235C7DE6}" type="datetimeFigureOut">
              <a:rPr lang="en-IN" smtClean="0"/>
              <a:t>22-02-2025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2197-770D-4F4F-A66C-4A413FD48A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0410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12F8-DD0C-43A5-BC38-2C5C235C7DE6}" type="datetimeFigureOut">
              <a:rPr lang="en-IN" smtClean="0"/>
              <a:t>22-02-2025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2197-770D-4F4F-A66C-4A413FD48A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7510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12F8-DD0C-43A5-BC38-2C5C235C7DE6}" type="datetimeFigureOut">
              <a:rPr lang="en-IN" smtClean="0"/>
              <a:t>22-02-2025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2197-770D-4F4F-A66C-4A413FD48A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7306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35C12F8-DD0C-43A5-BC38-2C5C235C7DE6}" type="datetimeFigureOut">
              <a:rPr lang="en-IN" smtClean="0"/>
              <a:t>22-02-2025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822197-770D-4F4F-A66C-4A413FD48A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7895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12F8-DD0C-43A5-BC38-2C5C235C7DE6}" type="datetimeFigureOut">
              <a:rPr lang="en-IN" smtClean="0"/>
              <a:t>22-02-2025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2197-770D-4F4F-A66C-4A413FD48A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9752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12F8-DD0C-43A5-BC38-2C5C235C7DE6}" type="datetimeFigureOut">
              <a:rPr lang="en-IN" smtClean="0"/>
              <a:t>22-02-2025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2197-770D-4F4F-A66C-4A413FD48A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3064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12F8-DD0C-43A5-BC38-2C5C235C7DE6}" type="datetimeFigureOut">
              <a:rPr lang="en-IN" smtClean="0"/>
              <a:t>22-02-2025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2197-770D-4F4F-A66C-4A413FD48A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03802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1787BCCD-D246-4598-86D3-A1D4BFF51E3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908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35C12F8-DD0C-43A5-BC38-2C5C235C7DE6}" type="datetimeFigureOut">
              <a:rPr lang="en-IN" smtClean="0"/>
              <a:t>22-02-2025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5822197-770D-4F4F-A66C-4A413FD48AAF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4193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fia.org/fia/etd-tracker" TargetMode="Externa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fia.org/fia/etd-tracker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2.xml"/><Relationship Id="rId2" Type="http://schemas.openxmlformats.org/officeDocument/2006/relationships/hyperlink" Target="https://economictimes.indiatimes.com/markets/stocks/news/nse-remains-largest-global-derivatives-market-for-4th-straight-year/articleshow/97420616.cms?utm_source=contentofinterest&amp;utm_medium=text&amp;utm_campaign=cppst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seindia.com/live_market/dynaContent/live_watch/derivative_stock_watch.htm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customXml" Target="../ink/ink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7" Type="http://schemas.openxmlformats.org/officeDocument/2006/relationships/image" Target="../media/image15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5.x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3.bin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seindia.com/live_market/dynaContent/live_watch/derivative_stock_watch.htm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0A094-EF75-4182-9DDC-3C29306F3E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N" sz="6000">
                <a:latin typeface="Times New Roman" panose="02020603050405020304" pitchFamily="18" charset="0"/>
                <a:cs typeface="Times New Roman" panose="02020603050405020304" pitchFamily="18" charset="0"/>
              </a:rPr>
              <a:t>Financial Derivatives</a:t>
            </a:r>
            <a:endParaRPr lang="en-IN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1AAF478-CD22-95D7-3B71-8A87F3B789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95700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CF8C4-183B-44DF-97A3-139C79DF2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8B9ED-18BE-4E4A-9505-663C0A2FC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37361"/>
            <a:ext cx="10058400" cy="4378960"/>
          </a:xfrm>
        </p:spPr>
        <p:txBody>
          <a:bodyPr>
            <a:noAutofit/>
          </a:bodyPr>
          <a:lstStyle/>
          <a:p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Derivative is an instrument whose value depends on the values of other more basic underlying variables</a:t>
            </a:r>
          </a:p>
          <a:p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Each derivative product has an “underlying” associated with it.</a:t>
            </a:r>
          </a:p>
          <a:p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The value of the derivative depends on, among other things, the </a:t>
            </a:r>
            <a:r>
              <a:rPr lang="en-IN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value of the underlying.</a:t>
            </a:r>
          </a:p>
          <a:p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Physical commodities: Coffee, Crude oil, Wheat etc.</a:t>
            </a:r>
          </a:p>
          <a:p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Financial assets: Currencies, Stocks, Bonds, etc.</a:t>
            </a:r>
          </a:p>
          <a:p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Credit derivatives, Weather derivatives, </a:t>
            </a:r>
            <a:r>
              <a:rPr lang="en-IN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Derivatives on derivatives</a:t>
            </a:r>
          </a:p>
        </p:txBody>
      </p:sp>
    </p:spTree>
    <p:extLst>
      <p:ext uri="{BB962C8B-B14F-4D97-AF65-F5344CB8AC3E}">
        <p14:creationId xmlns:p14="http://schemas.microsoft.com/office/powerpoint/2010/main" val="404909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A7C4115-E603-447D-A1A5-7AF1E972C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C38396-85C5-4DE1-BA50-52540B40AF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4193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67651E0-918D-4FEE-AA56-F9008358E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292014114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29733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9D068DB-E7E7-4102-9402-EAA049E13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6C8906C-CCD9-4F71-B3DD-BC1331E1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A0D6F13-628B-4FC4-AD48-A2B64677D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AE71F1F1-884B-489D-A40A-9F508C775C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4904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1594514-7BDF-49FE-A56F-138659FCD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02EB52-BEC7-2535-E312-CB09AFA9D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197" y="5120640"/>
            <a:ext cx="10058400" cy="82296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Trading Volume In Global Exchange-Traded Derivatives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76B12DC-6566-61E7-4F58-7356AE98DC55}"/>
              </a:ext>
            </a:extLst>
          </p:cNvPr>
          <p:cNvSpPr txBox="1"/>
          <p:nvPr/>
        </p:nvSpPr>
        <p:spPr>
          <a:xfrm>
            <a:off x="1065197" y="5956780"/>
            <a:ext cx="10058400" cy="5435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en-US" sz="1000" i="1" cap="all" spc="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Source: </a:t>
            </a:r>
            <a:r>
              <a:rPr lang="en-US" sz="1000" i="1" cap="all" spc="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FIA</a:t>
            </a:r>
            <a:endParaRPr lang="en-US" sz="1000" i="1" cap="all" spc="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7DA86B8-93F5-BDC2-1B23-BED6A7184D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999" y="663846"/>
            <a:ext cx="10925102" cy="357797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0505BD93-4733-414D-B71A-2276F622F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7709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768C21D0-E473-4822-976E-2A142825DF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022C4D8-970B-4A32-B0BD-AAC4366E77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841F4C4C-B5CB-4E95-8A7D-C738E7FFD0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0DFDC335-8810-4D67-AE66-6949FFB4A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045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EA5799E-E81E-4CF6-85FC-A4FD373B4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B92B52-1BB9-B979-5EDA-F6F1CA05A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778" y="5528540"/>
            <a:ext cx="10058400" cy="82296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Trading Volume In Global Exchange-Traded Derivatives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 blue and green squares with white text&#10;&#10;Description automatically generated">
            <a:extLst>
              <a:ext uri="{FF2B5EF4-FFF2-40B4-BE49-F238E27FC236}">
                <a16:creationId xmlns:a16="http://schemas.microsoft.com/office/drawing/2014/main" id="{11E5B894-FE7C-7598-CA06-EDDA9748FE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457" y="1100804"/>
            <a:ext cx="5131653" cy="2681288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5C6017A4-C87C-43AB-982C-598BF3970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3996" y="886968"/>
            <a:ext cx="64008" cy="31089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hart of energy and interest groups">
            <a:extLst>
              <a:ext uri="{FF2B5EF4-FFF2-40B4-BE49-F238E27FC236}">
                <a16:creationId xmlns:a16="http://schemas.microsoft.com/office/drawing/2014/main" id="{48BC2DEC-44B2-ADDE-7946-B298A1CBFA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4891" y="1053142"/>
            <a:ext cx="5118182" cy="2776612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318AF29E-D058-49A4-B682-D4CC9D80C2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8C21BBA-8BC0-00B9-E9BB-16AA8212E51D}"/>
              </a:ext>
            </a:extLst>
          </p:cNvPr>
          <p:cNvSpPr>
            <a:spLocks/>
          </p:cNvSpPr>
          <p:nvPr/>
        </p:nvSpPr>
        <p:spPr>
          <a:xfrm>
            <a:off x="2346960" y="2438401"/>
            <a:ext cx="7543800" cy="2820668"/>
          </a:xfrm>
          <a:prstGeom prst="rect">
            <a:avLst/>
          </a:prstGeom>
        </p:spPr>
        <p:txBody>
          <a:bodyPr/>
          <a:lstStyle/>
          <a:p>
            <a:endParaRPr lang="en-IN" sz="135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AE2095-4992-7D1C-E24E-D9D065B84812}"/>
              </a:ext>
            </a:extLst>
          </p:cNvPr>
          <p:cNvSpPr txBox="1"/>
          <p:nvPr/>
        </p:nvSpPr>
        <p:spPr>
          <a:xfrm>
            <a:off x="1065197" y="5956780"/>
            <a:ext cx="10058400" cy="5435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en-US" sz="1000" i="1" cap="all" spc="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Source: </a:t>
            </a:r>
            <a:r>
              <a:rPr lang="en-US" sz="1000" i="1" cap="all" spc="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FIA</a:t>
            </a:r>
            <a:endParaRPr lang="en-US" sz="1000" i="1" cap="all" spc="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719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hlinkClick r:id="rId2"/>
            <a:extLst>
              <a:ext uri="{FF2B5EF4-FFF2-40B4-BE49-F238E27FC236}">
                <a16:creationId xmlns:a16="http://schemas.microsoft.com/office/drawing/2014/main" id="{707BD364-5F79-A49A-7562-63650CD92642}"/>
              </a:ext>
            </a:extLst>
          </p:cNvPr>
          <p:cNvSpPr txBox="1"/>
          <p:nvPr/>
        </p:nvSpPr>
        <p:spPr>
          <a:xfrm>
            <a:off x="3067050" y="5682146"/>
            <a:ext cx="3427826" cy="1701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50"/>
              </a:spcAft>
            </a:pPr>
            <a:r>
              <a:rPr lang="en-IN" sz="506" i="1" dirty="0">
                <a:latin typeface="+mj-lt"/>
              </a:rPr>
              <a:t>Source: </a:t>
            </a:r>
            <a:r>
              <a:rPr lang="en-IN" sz="506" i="1" dirty="0">
                <a:latin typeface="+mj-lt"/>
                <a:hlinkClick r:id="rId2"/>
              </a:rPr>
              <a:t>Economic Times</a:t>
            </a:r>
            <a:endParaRPr lang="en-IN" sz="506" i="1">
              <a:latin typeface="+mj-lt"/>
            </a:endParaRP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E70A6B5B-F10F-511E-B3D7-7E089662AA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680" r="25186" b="2"/>
          <a:stretch/>
        </p:blipFill>
        <p:spPr>
          <a:xfrm>
            <a:off x="6478713" y="1828812"/>
            <a:ext cx="3133523" cy="4171938"/>
          </a:xfrm>
          <a:custGeom>
            <a:avLst/>
            <a:gdLst/>
            <a:ahLst/>
            <a:cxnLst/>
            <a:rect l="l" t="t" r="r" b="b"/>
            <a:pathLst>
              <a:path w="5570706" h="5562584">
                <a:moveTo>
                  <a:pt x="3374687" y="0"/>
                </a:moveTo>
                <a:cubicBezTo>
                  <a:pt x="4190094" y="0"/>
                  <a:pt x="4937956" y="289196"/>
                  <a:pt x="5521301" y="770615"/>
                </a:cubicBezTo>
                <a:lnTo>
                  <a:pt x="5570706" y="815517"/>
                </a:lnTo>
                <a:lnTo>
                  <a:pt x="5570706" y="5562584"/>
                </a:lnTo>
                <a:lnTo>
                  <a:pt x="808135" y="5562584"/>
                </a:lnTo>
                <a:lnTo>
                  <a:pt x="770615" y="5521302"/>
                </a:lnTo>
                <a:cubicBezTo>
                  <a:pt x="289196" y="4937957"/>
                  <a:pt x="0" y="4190095"/>
                  <a:pt x="0" y="3374687"/>
                </a:cubicBezTo>
                <a:cubicBezTo>
                  <a:pt x="0" y="1510899"/>
                  <a:pt x="1510899" y="0"/>
                  <a:pt x="3374687" y="0"/>
                </a:cubicBezTo>
                <a:close/>
              </a:path>
            </a:pathLst>
          </a:custGeom>
        </p:spPr>
      </p:pic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80AA7AC-29B7-7953-D1DB-5825CF35C3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8187812"/>
              </p:ext>
            </p:extLst>
          </p:nvPr>
        </p:nvGraphicFramePr>
        <p:xfrm>
          <a:off x="3138487" y="2226469"/>
          <a:ext cx="3030470" cy="326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138888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E4A84-56DC-9560-F02B-FDEC8A249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48026"/>
            <a:ext cx="10058400" cy="1450757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Indian Derivatives Markets –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Growth In FO Segment (NSE)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0" name="Content Placeholder 5">
            <a:extLst>
              <a:ext uri="{FF2B5EF4-FFF2-40B4-BE49-F238E27FC236}">
                <a16:creationId xmlns:a16="http://schemas.microsoft.com/office/drawing/2014/main" id="{962CABB9-6EC8-64DA-B2D5-92C268A467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2098129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58124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1B98A-FC1D-47EC-9503-A0E01A03A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Forward Contracts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97F61-6090-43F5-8FFF-A3F40A622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agreement to buy or sell an asset at a certain time in the future for a certain price (the delivery or contract price)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OTC product tailor‐made to the needs of contracting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Usually settled by delivery of the underlying but cash settled in some cases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two parties to the contract bear each other’s credit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money changes hands when contract is first negotiated, and it is settled at maturity</a:t>
            </a: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808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612" name="Line 4"/>
          <p:cNvSpPr>
            <a:spLocks noChangeShapeType="1"/>
          </p:cNvSpPr>
          <p:nvPr/>
        </p:nvSpPr>
        <p:spPr bwMode="auto">
          <a:xfrm>
            <a:off x="3276600" y="3565525"/>
            <a:ext cx="5638800" cy="0"/>
          </a:xfrm>
          <a:prstGeom prst="line">
            <a:avLst/>
          </a:prstGeom>
          <a:noFill/>
          <a:ln w="127000" cmpd="tri">
            <a:solidFill>
              <a:srgbClr val="800000"/>
            </a:solidFill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endParaRPr lang="en-IN"/>
          </a:p>
        </p:txBody>
      </p:sp>
      <p:sp>
        <p:nvSpPr>
          <p:cNvPr id="452613" name="Text Box 5"/>
          <p:cNvSpPr txBox="1">
            <a:spLocks noChangeArrowheads="1"/>
          </p:cNvSpPr>
          <p:nvPr/>
        </p:nvSpPr>
        <p:spPr bwMode="auto">
          <a:xfrm>
            <a:off x="1600200" y="4403725"/>
            <a:ext cx="16764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</a:t>
            </a:r>
          </a:p>
        </p:txBody>
      </p:sp>
      <p:sp>
        <p:nvSpPr>
          <p:cNvPr id="452614" name="Text Box 6"/>
          <p:cNvSpPr txBox="1">
            <a:spLocks noChangeArrowheads="1"/>
          </p:cNvSpPr>
          <p:nvPr/>
        </p:nvSpPr>
        <p:spPr bwMode="auto">
          <a:xfrm>
            <a:off x="8839200" y="4403725"/>
            <a:ext cx="16764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</a:p>
        </p:txBody>
      </p:sp>
      <p:sp>
        <p:nvSpPr>
          <p:cNvPr id="452615" name="Text Box 7"/>
          <p:cNvSpPr txBox="1">
            <a:spLocks noChangeArrowheads="1"/>
          </p:cNvSpPr>
          <p:nvPr/>
        </p:nvSpPr>
        <p:spPr bwMode="auto">
          <a:xfrm>
            <a:off x="8915400" y="3108326"/>
            <a:ext cx="1676400" cy="8350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delivery of asset         </a:t>
            </a:r>
          </a:p>
        </p:txBody>
      </p:sp>
      <p:sp>
        <p:nvSpPr>
          <p:cNvPr id="452616" name="Text Box 8"/>
          <p:cNvSpPr txBox="1">
            <a:spLocks noChangeArrowheads="1"/>
          </p:cNvSpPr>
          <p:nvPr/>
        </p:nvSpPr>
        <p:spPr bwMode="auto">
          <a:xfrm>
            <a:off x="1600200" y="2955926"/>
            <a:ext cx="1676400" cy="83099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price fixed at outset</a:t>
            </a:r>
          </a:p>
        </p:txBody>
      </p:sp>
      <p:sp>
        <p:nvSpPr>
          <p:cNvPr id="452617" name="Text Box 9"/>
          <p:cNvSpPr txBox="1">
            <a:spLocks noChangeArrowheads="1"/>
          </p:cNvSpPr>
          <p:nvPr/>
        </p:nvSpPr>
        <p:spPr bwMode="auto">
          <a:xfrm>
            <a:off x="4114800" y="3794125"/>
            <a:ext cx="4191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 specified time period</a:t>
            </a:r>
          </a:p>
        </p:txBody>
      </p:sp>
      <p:sp>
        <p:nvSpPr>
          <p:cNvPr id="452618" name="Rectangle 10"/>
          <p:cNvSpPr>
            <a:spLocks noChangeArrowheads="1"/>
          </p:cNvSpPr>
          <p:nvPr/>
        </p:nvSpPr>
        <p:spPr bwMode="auto">
          <a:xfrm>
            <a:off x="1778000" y="593726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Forward Contracts</a:t>
            </a:r>
          </a:p>
        </p:txBody>
      </p:sp>
      <p:sp>
        <p:nvSpPr>
          <p:cNvPr id="452619" name="Text Box 11"/>
          <p:cNvSpPr txBox="1">
            <a:spLocks noChangeArrowheads="1"/>
          </p:cNvSpPr>
          <p:nvPr/>
        </p:nvSpPr>
        <p:spPr bwMode="auto">
          <a:xfrm>
            <a:off x="1600200" y="4956176"/>
            <a:ext cx="1676400" cy="10064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money changes hands</a:t>
            </a:r>
          </a:p>
        </p:txBody>
      </p:sp>
      <p:sp>
        <p:nvSpPr>
          <p:cNvPr id="452620" name="Text Box 12"/>
          <p:cNvSpPr txBox="1">
            <a:spLocks noChangeArrowheads="1"/>
          </p:cNvSpPr>
          <p:nvPr/>
        </p:nvSpPr>
        <p:spPr bwMode="auto">
          <a:xfrm>
            <a:off x="8839200" y="4937126"/>
            <a:ext cx="1676400" cy="10156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Goods are delivered and money is paid</a:t>
            </a:r>
          </a:p>
        </p:txBody>
      </p:sp>
    </p:spTree>
    <p:extLst>
      <p:ext uri="{BB962C8B-B14F-4D97-AF65-F5344CB8AC3E}">
        <p14:creationId xmlns:p14="http://schemas.microsoft.com/office/powerpoint/2010/main" val="2589099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842" name="Line 2"/>
          <p:cNvSpPr>
            <a:spLocks noChangeShapeType="1"/>
          </p:cNvSpPr>
          <p:nvPr/>
        </p:nvSpPr>
        <p:spPr bwMode="auto">
          <a:xfrm>
            <a:off x="3276600" y="3565525"/>
            <a:ext cx="5638800" cy="0"/>
          </a:xfrm>
          <a:prstGeom prst="line">
            <a:avLst/>
          </a:prstGeom>
          <a:noFill/>
          <a:ln w="127000" cmpd="tri">
            <a:solidFill>
              <a:srgbClr val="800000"/>
            </a:solidFill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endParaRPr lang="en-IN"/>
          </a:p>
        </p:txBody>
      </p:sp>
      <p:sp>
        <p:nvSpPr>
          <p:cNvPr id="547843" name="Text Box 3"/>
          <p:cNvSpPr txBox="1">
            <a:spLocks noChangeArrowheads="1"/>
          </p:cNvSpPr>
          <p:nvPr/>
        </p:nvSpPr>
        <p:spPr bwMode="auto">
          <a:xfrm>
            <a:off x="1600200" y="4191000"/>
            <a:ext cx="1676400" cy="9604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</a:t>
            </a:r>
          </a:p>
          <a:p>
            <a:pPr algn="ctr">
              <a:spcBef>
                <a:spcPct val="50000"/>
              </a:spcBef>
            </a:pPr>
            <a:endParaRPr lang="en-US" sz="2200" b="1" dirty="0">
              <a:solidFill>
                <a:srgbClr val="800000"/>
              </a:solidFill>
            </a:endParaRPr>
          </a:p>
        </p:txBody>
      </p:sp>
      <p:sp>
        <p:nvSpPr>
          <p:cNvPr id="547844" name="Text Box 4"/>
          <p:cNvSpPr txBox="1">
            <a:spLocks noChangeArrowheads="1"/>
          </p:cNvSpPr>
          <p:nvPr/>
        </p:nvSpPr>
        <p:spPr bwMode="auto">
          <a:xfrm>
            <a:off x="8686800" y="4191000"/>
            <a:ext cx="1828800" cy="96949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</a:p>
          <a:p>
            <a:pPr algn="ctr">
              <a:spcBef>
                <a:spcPct val="50000"/>
              </a:spcBef>
            </a:pPr>
            <a:r>
              <a:rPr lang="en-US" sz="22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After 90 days</a:t>
            </a:r>
          </a:p>
        </p:txBody>
      </p:sp>
      <p:sp>
        <p:nvSpPr>
          <p:cNvPr id="547845" name="Text Box 5"/>
          <p:cNvSpPr txBox="1">
            <a:spLocks noChangeArrowheads="1"/>
          </p:cNvSpPr>
          <p:nvPr/>
        </p:nvSpPr>
        <p:spPr bwMode="auto">
          <a:xfrm>
            <a:off x="8915400" y="3108326"/>
            <a:ext cx="1676400" cy="8350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delivery of asset         </a:t>
            </a:r>
          </a:p>
        </p:txBody>
      </p:sp>
      <p:sp>
        <p:nvSpPr>
          <p:cNvPr id="547846" name="Text Box 6"/>
          <p:cNvSpPr txBox="1">
            <a:spLocks noChangeArrowheads="1"/>
          </p:cNvSpPr>
          <p:nvPr/>
        </p:nvSpPr>
        <p:spPr bwMode="auto">
          <a:xfrm>
            <a:off x="1600200" y="2955926"/>
            <a:ext cx="1676400" cy="83099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price fixed at outset</a:t>
            </a:r>
          </a:p>
        </p:txBody>
      </p:sp>
      <p:sp>
        <p:nvSpPr>
          <p:cNvPr id="547847" name="Text Box 7"/>
          <p:cNvSpPr txBox="1">
            <a:spLocks noChangeArrowheads="1"/>
          </p:cNvSpPr>
          <p:nvPr/>
        </p:nvSpPr>
        <p:spPr bwMode="auto">
          <a:xfrm>
            <a:off x="4114800" y="3794125"/>
            <a:ext cx="4191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 specified time period</a:t>
            </a:r>
          </a:p>
        </p:txBody>
      </p:sp>
      <p:sp>
        <p:nvSpPr>
          <p:cNvPr id="547848" name="Rectangle 8"/>
          <p:cNvSpPr>
            <a:spLocks noChangeArrowheads="1"/>
          </p:cNvSpPr>
          <p:nvPr/>
        </p:nvSpPr>
        <p:spPr bwMode="auto">
          <a:xfrm>
            <a:off x="1981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</p:txBody>
      </p:sp>
      <p:sp>
        <p:nvSpPr>
          <p:cNvPr id="547849" name="Text Box 9"/>
          <p:cNvSpPr txBox="1">
            <a:spLocks noChangeArrowheads="1"/>
          </p:cNvSpPr>
          <p:nvPr/>
        </p:nvSpPr>
        <p:spPr bwMode="auto">
          <a:xfrm>
            <a:off x="1295400" y="4586547"/>
            <a:ext cx="2819400" cy="147732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Mitoken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agrees to buy 100,000 USD from ICICI Bank  90 days hence at INR 80 per USD. No money/assets change hands</a:t>
            </a:r>
          </a:p>
        </p:txBody>
      </p:sp>
    </p:spTree>
    <p:extLst>
      <p:ext uri="{BB962C8B-B14F-4D97-AF65-F5344CB8AC3E}">
        <p14:creationId xmlns:p14="http://schemas.microsoft.com/office/powerpoint/2010/main" val="18383102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E70F2-FD7F-4806-874C-8DD524D94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Futures Contracts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910B0-298D-40C7-8D19-D2E2202E9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futures contract, like a forward contract is an agreement between two parties to exchange one asset for another, at a specified date in the future.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Terms of the contract fixed upfront.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Futures price – the price for the underlying asset is determined today, but settlement is on a future date.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futures contract specifies the quantity and quality of the underlying asset  and how it will be delivered.</a:t>
            </a:r>
          </a:p>
        </p:txBody>
      </p:sp>
    </p:spTree>
    <p:extLst>
      <p:ext uri="{BB962C8B-B14F-4D97-AF65-F5344CB8AC3E}">
        <p14:creationId xmlns:p14="http://schemas.microsoft.com/office/powerpoint/2010/main" val="18178280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15E64-EAA4-3D53-75BD-BDEC8DAAB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Options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31306B9-1D3D-BD75-631F-FCDB7F611C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6962" y="2108200"/>
            <a:ext cx="10642455" cy="376078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call option is an option to buy a certain asset by a certain date for a certain price (the strike price)</a:t>
            </a:r>
          </a:p>
          <a:p>
            <a:pPr>
              <a:lnSpc>
                <a:spcPct val="15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put option is an option to sell a certain asset by a certain date for a certain price (the strike price)</a:t>
            </a:r>
            <a:endParaRPr lang="en-US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39140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B767A50-CD3D-0AC0-253D-0575C977F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479040" y="1141731"/>
            <a:ext cx="6515100" cy="434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861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2DE56-5F6E-4072-A87D-36F553509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 Features of Futures Contracts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D75C0-DC70-4920-B4AA-18B4647D9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737360"/>
            <a:ext cx="10058400" cy="4162214"/>
          </a:xfrm>
        </p:spPr>
        <p:txBody>
          <a:bodyPr>
            <a:no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Organized Exchanges not OTC markets.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Standardisation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Amount of asset, expiry dates,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 grades etc.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Clearing House: A party to all contracts. Guarantees performance. Mitigates/Eliminates Credit Risk</a:t>
            </a: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Margins 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Marking to Market : Daily settlement of gains &amp;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losses.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Actual Delivery Is Rare : Futures used mostly for hedging or speculation not for acquiring the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underlying asset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BA8350-F5D7-4AF8-B72D-E67BA0D99CD1}"/>
              </a:ext>
            </a:extLst>
          </p:cNvPr>
          <p:cNvSpPr/>
          <p:nvPr/>
        </p:nvSpPr>
        <p:spPr>
          <a:xfrm>
            <a:off x="1554480" y="5330875"/>
            <a:ext cx="94691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https://www.nseindia.com/live_market/dynaContent/live_watch/derivative_stock_watch.htm</a:t>
            </a:r>
            <a:endParaRPr lang="en-IN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7643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4536A-09D0-40D4-B449-BB36EA847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Basics of Futures Contracts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45F86D-9563-4013-B0CE-DFE781425B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 – a commitment to purchase the commodity on the delivery date.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 – a commitment to sell the commodity on the delivery date.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Futures are traded on margin.</a:t>
            </a:r>
          </a:p>
          <a:p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 to long = Spot price at maturity - Original futures price</a:t>
            </a:r>
          </a:p>
          <a:p>
            <a:pPr marL="0" indent="0"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Profit to short = Original futures price - Spot price at maturity</a:t>
            </a:r>
          </a:p>
          <a:p>
            <a:pPr marL="0" indent="0"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futures contract is a zero-sum game, which means gains and losses net out to zero.</a:t>
            </a:r>
          </a:p>
          <a:p>
            <a:endParaRPr lang="en-US" altLang="en-US" dirty="0">
              <a:latin typeface="Calibri (Body)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0458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243D4-B14D-4117-A74B-93E73B22C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Profits to Buyers and Sellers of Futures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E0540D1-59D7-4F83-9C77-D9538381C2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4320" y="2346960"/>
            <a:ext cx="6187440" cy="29870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CE671E0-7AE9-4FB3-BE37-9C1B2C8B2F42}"/>
              </a:ext>
            </a:extLst>
          </p:cNvPr>
          <p:cNvSpPr txBox="1"/>
          <p:nvPr/>
        </p:nvSpPr>
        <p:spPr>
          <a:xfrm>
            <a:off x="1351280" y="5720080"/>
            <a:ext cx="85547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 is zero when the ultimate spot price, P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equals the initial futures price, F</a:t>
            </a:r>
            <a:r>
              <a:rPr lang="en-US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72836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AF02C-F946-4D3C-A0FA-8B8D40ACB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Trading Mechanics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A145E-67EE-4A54-AF57-B50F2A8229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exchange acts as a clearing house and counterparty to both sides of the trade.</a:t>
            </a:r>
          </a:p>
          <a:p>
            <a:pPr algn="just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net position of the clearing house is zero.</a:t>
            </a: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Open interest is the number of contracts outstanding.</a:t>
            </a: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you are currently long, you simply instruct your broker to enter the short side of a contract to close out your position.</a:t>
            </a: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futures contracts are closed out by reversing trades.</a:t>
            </a:r>
          </a:p>
          <a:p>
            <a:endParaRPr lang="en-IN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B70A7E76-1919-46F8-830A-3926E8B444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9760" y="4054068"/>
            <a:ext cx="3037840" cy="192339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C20B989-0BA9-5A7F-FFBD-69CAAF403EE6}"/>
                  </a:ext>
                </a:extLst>
              </p14:cNvPr>
              <p14:cNvContentPartPr/>
              <p14:nvPr/>
            </p14:nvContentPartPr>
            <p14:xfrm>
              <a:off x="7962840" y="4496040"/>
              <a:ext cx="1473480" cy="10544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C20B989-0BA9-5A7F-FFBD-69CAAF403EE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53480" y="4486680"/>
                <a:ext cx="1492200" cy="1073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699700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F8D73-73D1-419B-B868-94C1A7F13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Margin and Marking to Market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1F7238-AA69-4669-A980-16A29DEA86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Marking to Market - each day the profits or losses from the new futures price are paid over or subtracted from the account</a:t>
            </a:r>
          </a:p>
          <a:p>
            <a:pPr marL="0" indent="0" algn="just"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Convergence of Price - as maturity approaches the spot and futures price converge</a:t>
            </a:r>
          </a:p>
          <a:p>
            <a:pPr algn="just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 Margin - funds or interest-earning securities deposited to provide capital to absorb losses</a:t>
            </a:r>
          </a:p>
          <a:p>
            <a:pPr algn="just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Maintenance margin – level at which the account must be replenished, or position reduced</a:t>
            </a:r>
          </a:p>
          <a:p>
            <a:pPr algn="just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Margin call - when the maintenance margin is reached, broker will ask for additional margin funds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322440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4B019A08-55AD-4038-B865-37DA596B8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6C7175-81BF-4344-8E92-E655070E1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1685" y="634946"/>
            <a:ext cx="5127171" cy="1450757"/>
          </a:xfrm>
        </p:spPr>
        <p:txBody>
          <a:bodyPr>
            <a:norm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Marking to Market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BA067F2-7FAF-4758-9BC4-F7C88ED90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11684" y="2086188"/>
            <a:ext cx="474880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CFDED-6F88-4490-A5F8-3C45FC0CB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1684" y="2198914"/>
            <a:ext cx="5127172" cy="3670180"/>
          </a:xfrm>
        </p:spPr>
        <p:txBody>
          <a:bodyPr>
            <a:norm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 Margin - $5,000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Maintenance Margin  - $3,750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traders entered into the contract at a price of $ 4.50 per bushel of wheat, with each contract representing 5000 bushels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627C7B9-FD35-4E35-B741-E4A9A5F416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76B7131-2035-43F9-84E8-2B4749D33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928CFE2-CAFA-4933-B6B9-42C8BF1216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1041286"/>
              </p:ext>
            </p:extLst>
          </p:nvPr>
        </p:nvGraphicFramePr>
        <p:xfrm>
          <a:off x="1269695" y="1216723"/>
          <a:ext cx="4198621" cy="4104513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1389698">
                  <a:extLst>
                    <a:ext uri="{9D8B030D-6E8A-4147-A177-3AD203B41FA5}">
                      <a16:colId xmlns:a16="http://schemas.microsoft.com/office/drawing/2014/main" val="2843030243"/>
                    </a:ext>
                  </a:extLst>
                </a:gridCol>
                <a:gridCol w="2808923">
                  <a:extLst>
                    <a:ext uri="{9D8B030D-6E8A-4147-A177-3AD203B41FA5}">
                      <a16:colId xmlns:a16="http://schemas.microsoft.com/office/drawing/2014/main" val="1364523942"/>
                    </a:ext>
                  </a:extLst>
                </a:gridCol>
              </a:tblGrid>
              <a:tr h="58635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Observed Futures Price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068989"/>
                  </a:ext>
                </a:extLst>
              </a:tr>
              <a:tr h="586359"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Contract Price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extLst>
                  <a:ext uri="{0D108BD9-81ED-4DB2-BD59-A6C34878D82A}">
                    <a16:rowId xmlns:a16="http://schemas.microsoft.com/office/drawing/2014/main" val="604736089"/>
                  </a:ext>
                </a:extLst>
              </a:tr>
              <a:tr h="586359"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4.50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extLst>
                  <a:ext uri="{0D108BD9-81ED-4DB2-BD59-A6C34878D82A}">
                    <a16:rowId xmlns:a16="http://schemas.microsoft.com/office/drawing/2014/main" val="311616184"/>
                  </a:ext>
                </a:extLst>
              </a:tr>
              <a:tr h="586359"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4.35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extLst>
                  <a:ext uri="{0D108BD9-81ED-4DB2-BD59-A6C34878D82A}">
                    <a16:rowId xmlns:a16="http://schemas.microsoft.com/office/drawing/2014/main" val="1361578828"/>
                  </a:ext>
                </a:extLst>
              </a:tr>
              <a:tr h="586359"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4.15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extLst>
                  <a:ext uri="{0D108BD9-81ED-4DB2-BD59-A6C34878D82A}">
                    <a16:rowId xmlns:a16="http://schemas.microsoft.com/office/drawing/2014/main" val="4176621155"/>
                  </a:ext>
                </a:extLst>
              </a:tr>
              <a:tr h="586359"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4.20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extLst>
                  <a:ext uri="{0D108BD9-81ED-4DB2-BD59-A6C34878D82A}">
                    <a16:rowId xmlns:a16="http://schemas.microsoft.com/office/drawing/2014/main" val="4079720454"/>
                  </a:ext>
                </a:extLst>
              </a:tr>
              <a:tr h="586359"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4.25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28575" marB="0" anchor="b"/>
                </a:tc>
                <a:extLst>
                  <a:ext uri="{0D108BD9-81ED-4DB2-BD59-A6C34878D82A}">
                    <a16:rowId xmlns:a16="http://schemas.microsoft.com/office/drawing/2014/main" val="18136489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68837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5FE01-89BE-4160-B9E7-D04EEF3DF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Marking to Market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3086921-7192-4807-9B5E-BAAB83E67E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0566713"/>
              </p:ext>
            </p:extLst>
          </p:nvPr>
        </p:nvGraphicFramePr>
        <p:xfrm>
          <a:off x="1645920" y="1991995"/>
          <a:ext cx="9001760" cy="18833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3120">
                  <a:extLst>
                    <a:ext uri="{9D8B030D-6E8A-4147-A177-3AD203B41FA5}">
                      <a16:colId xmlns:a16="http://schemas.microsoft.com/office/drawing/2014/main" val="3888484143"/>
                    </a:ext>
                  </a:extLst>
                </a:gridCol>
                <a:gridCol w="1615440">
                  <a:extLst>
                    <a:ext uri="{9D8B030D-6E8A-4147-A177-3AD203B41FA5}">
                      <a16:colId xmlns:a16="http://schemas.microsoft.com/office/drawing/2014/main" val="624143073"/>
                    </a:ext>
                  </a:extLst>
                </a:gridCol>
                <a:gridCol w="1026160">
                  <a:extLst>
                    <a:ext uri="{9D8B030D-6E8A-4147-A177-3AD203B41FA5}">
                      <a16:colId xmlns:a16="http://schemas.microsoft.com/office/drawing/2014/main" val="2416399985"/>
                    </a:ext>
                  </a:extLst>
                </a:gridCol>
                <a:gridCol w="2174240">
                  <a:extLst>
                    <a:ext uri="{9D8B030D-6E8A-4147-A177-3AD203B41FA5}">
                      <a16:colId xmlns:a16="http://schemas.microsoft.com/office/drawing/2014/main" val="3574671207"/>
                    </a:ext>
                  </a:extLst>
                </a:gridCol>
                <a:gridCol w="1778000">
                  <a:extLst>
                    <a:ext uri="{9D8B030D-6E8A-4147-A177-3AD203B41FA5}">
                      <a16:colId xmlns:a16="http://schemas.microsoft.com/office/drawing/2014/main" val="3135696691"/>
                    </a:ext>
                  </a:extLst>
                </a:gridCol>
                <a:gridCol w="1574800">
                  <a:extLst>
                    <a:ext uri="{9D8B030D-6E8A-4147-A177-3AD203B41FA5}">
                      <a16:colId xmlns:a16="http://schemas.microsoft.com/office/drawing/2014/main" val="2359759106"/>
                    </a:ext>
                  </a:extLst>
                </a:gridCol>
              </a:tblGrid>
              <a:tr h="193575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Margin Account of the Long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26236"/>
                  </a:ext>
                </a:extLst>
              </a:tr>
              <a:tr h="382236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Contract Price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Balance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Day's Gain or Loss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Gain or Loss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Variation Margin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724132746"/>
                  </a:ext>
                </a:extLst>
              </a:tr>
              <a:tr h="193575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653958527"/>
                  </a:ext>
                </a:extLst>
              </a:tr>
              <a:tr h="193575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4.35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445856525"/>
                  </a:ext>
                </a:extLst>
              </a:tr>
              <a:tr h="193575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4.15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-1000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15938690"/>
                  </a:ext>
                </a:extLst>
              </a:tr>
              <a:tr h="193575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-1500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457297923"/>
                  </a:ext>
                </a:extLst>
              </a:tr>
              <a:tr h="193575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4.25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732572710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95042E3-61D0-487A-9F73-B9AB05B522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8718863"/>
              </p:ext>
            </p:extLst>
          </p:nvPr>
        </p:nvGraphicFramePr>
        <p:xfrm>
          <a:off x="1645920" y="4063365"/>
          <a:ext cx="9093200" cy="17513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2480">
                  <a:extLst>
                    <a:ext uri="{9D8B030D-6E8A-4147-A177-3AD203B41FA5}">
                      <a16:colId xmlns:a16="http://schemas.microsoft.com/office/drawing/2014/main" val="3424451125"/>
                    </a:ext>
                  </a:extLst>
                </a:gridCol>
                <a:gridCol w="1706880">
                  <a:extLst>
                    <a:ext uri="{9D8B030D-6E8A-4147-A177-3AD203B41FA5}">
                      <a16:colId xmlns:a16="http://schemas.microsoft.com/office/drawing/2014/main" val="2581358611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4093670004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1088299464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987225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42698268"/>
                    </a:ext>
                  </a:extLst>
                </a:gridCol>
              </a:tblGrid>
              <a:tr h="184150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Margin Account of the Short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14955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Contract Price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Balance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Day's Gain or Loss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Gain or Loss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Variation Margin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16230886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0327691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4.35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55858740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4.15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7951184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6500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9437975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4.25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73119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17579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8F007-CFDA-486D-A512-14F1F0F69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Trading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4B79DE-1078-4AB3-B6D2-602D060253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Speculators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seek to profit from price movement</a:t>
            </a:r>
          </a:p>
          <a:p>
            <a:pPr marL="628650" lvl="1" indent="-266700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 - believe price will fall</a:t>
            </a:r>
          </a:p>
          <a:p>
            <a:pPr marL="628650" lvl="1" indent="-266700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 -  believe price will rise</a:t>
            </a:r>
          </a:p>
          <a:p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Hedgers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seek protection from price movement</a:t>
            </a:r>
          </a:p>
          <a:p>
            <a:pPr marL="628650" lvl="1" indent="-266700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 hedge - protecting against a rise in purchase price</a:t>
            </a:r>
          </a:p>
          <a:p>
            <a:pPr marL="628650" lvl="1" indent="-266700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 hedge - protecting against a fall in selling price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282305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C2440-7EFF-4C0B-B72C-619AFA920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 &amp; Short Hedges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D72C4-7B3D-4EDC-B6B0-79F88B77EE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long futures hedge is appropriate when you know you will purchase an asset in the future and want to lock in the price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short futures hedge is appropriate when you know you will sell an asset in the future and want to lock in the price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6248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DB507-8892-4249-A4BF-1331D389E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Forward Rates to Reduce Foreign Exchange Risk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772B0-EBAA-49BF-909F-DD9E672DB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A U.S. retailer is going to import electronic games from Japan.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Purchase price: ¥1 million; current exchange rate is 150 yen per dollar.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Retailer takes long position in a forward contract to buy one million yen at 150 yen per dollar.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locks in the dollar cost of the purchase.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463912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CB09D-F2AA-8D22-650F-FD126206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futures markets to reduce input price risk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567FF-E9D4-03EC-33DA-549509E7BD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01168" lvl="1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purchase of a commodity futures contract will allow a firm to make a future purchase of the input at today’s price, even if the market price on the item has risen substantially in the interim.</a:t>
            </a:r>
          </a:p>
          <a:p>
            <a:pPr marL="201168" lvl="1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Kellogg produces cereal—major component and cost factor is sugar</a:t>
            </a:r>
          </a:p>
          <a:p>
            <a:pPr lvl="2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Forecasted income and sales volume are set by fixed selling prices</a:t>
            </a:r>
          </a:p>
          <a:p>
            <a:pPr lvl="2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 change impacts forecasts</a:t>
            </a:r>
          </a:p>
          <a:p>
            <a:pPr lvl="2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fix sugar costs, Kellogg would like to purchase all sugar today as forecast is based on this price, but cannot </a:t>
            </a:r>
          </a:p>
          <a:p>
            <a:pPr lvl="2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Kellogg can sign futures contract to purchase sugar in future at price negotiated today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79520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A9EFC-2FBB-49D6-B332-D4EC57FE0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Hedging with Oil Futures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C1046F8-D8F6-490C-912D-AD112F74CE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8936014"/>
              </p:ext>
            </p:extLst>
          </p:nvPr>
        </p:nvGraphicFramePr>
        <p:xfrm>
          <a:off x="1749742" y="3429000"/>
          <a:ext cx="7873652" cy="22240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88648">
                  <a:extLst>
                    <a:ext uri="{9D8B030D-6E8A-4147-A177-3AD203B41FA5}">
                      <a16:colId xmlns:a16="http://schemas.microsoft.com/office/drawing/2014/main" val="4087597185"/>
                    </a:ext>
                  </a:extLst>
                </a:gridCol>
                <a:gridCol w="961668">
                  <a:extLst>
                    <a:ext uri="{9D8B030D-6E8A-4147-A177-3AD203B41FA5}">
                      <a16:colId xmlns:a16="http://schemas.microsoft.com/office/drawing/2014/main" val="349797773"/>
                    </a:ext>
                  </a:extLst>
                </a:gridCol>
                <a:gridCol w="961668">
                  <a:extLst>
                    <a:ext uri="{9D8B030D-6E8A-4147-A177-3AD203B41FA5}">
                      <a16:colId xmlns:a16="http://schemas.microsoft.com/office/drawing/2014/main" val="925621100"/>
                    </a:ext>
                  </a:extLst>
                </a:gridCol>
                <a:gridCol w="961668">
                  <a:extLst>
                    <a:ext uri="{9D8B030D-6E8A-4147-A177-3AD203B41FA5}">
                      <a16:colId xmlns:a16="http://schemas.microsoft.com/office/drawing/2014/main" val="2055171851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 gridSpan="3"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Oil Price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11639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$73.86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$75.86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$77.86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98846849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Revenue from oil sale: 100,000*P</a:t>
                      </a:r>
                      <a:r>
                        <a:rPr lang="en-US" sz="1800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en-US" sz="18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7,386,000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7,586,000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7,786,000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98014277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Profit on futures: 100,000*(F</a:t>
                      </a:r>
                      <a:r>
                        <a:rPr lang="en-IN" sz="1800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P</a:t>
                      </a:r>
                      <a:r>
                        <a:rPr lang="en-IN" sz="1800" u="none" strike="noStrike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-200,000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810949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Proceeds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7,586,000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7,586,000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IN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7,586,000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2294702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DA28746-F601-46BD-B933-7A7D54D43CDE}"/>
              </a:ext>
            </a:extLst>
          </p:cNvPr>
          <p:cNvSpPr txBox="1"/>
          <p:nvPr/>
        </p:nvSpPr>
        <p:spPr>
          <a:xfrm>
            <a:off x="1330960" y="2143760"/>
            <a:ext cx="953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Oil distributor planning to sell 100,000 barrels of oil in April and wishes to hedge against a possible decline in prices. F</a:t>
            </a:r>
            <a:r>
              <a:rPr lang="en-I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$ 75.86. Each contract is for 1,000 barrels.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CF27C0F-4D3E-EF8F-629D-2B8ACADD4742}"/>
                  </a:ext>
                </a:extLst>
              </p14:cNvPr>
              <p14:cNvContentPartPr/>
              <p14:nvPr/>
            </p14:nvContentPartPr>
            <p14:xfrm>
              <a:off x="6902280" y="4254480"/>
              <a:ext cx="2527920" cy="15181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CF27C0F-4D3E-EF8F-629D-2B8ACADD474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92920" y="4245120"/>
                <a:ext cx="2546640" cy="1536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550199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F198D-EE27-4741-AF41-F7FB0DCF5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Basis and Basis Risk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AAB4A-B564-4575-9ABD-5EBDBEFA3D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Basis - the difference between the futures price and the spot price, F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P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convergence property says F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P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 at maturity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Before maturity, F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may differ substantially from the current spot price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Basis Risk - variability in the basis means that gains and losses on the contract and the asset may not perfectly offset if liquidated before maturity.</a:t>
            </a:r>
          </a:p>
          <a:p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235899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7551B-0317-4FF5-8855-A77D19470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Futures Pricing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3E247-0A62-4948-A683-980047A08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>
              <a:buNone/>
              <a:defRPr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Spot-futures parity theorem - two ways to acquire an asset for some date in the future:</a:t>
            </a:r>
          </a:p>
          <a:p>
            <a:pPr indent="0">
              <a:buNone/>
              <a:defRPr/>
            </a:pPr>
            <a:endParaRPr lang="en-US" alt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514350">
              <a:buFont typeface="Calibri" pitchFamily="34" charset="0"/>
              <a:buAutoNum type="arabicPeriod"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Purchase it now and store it</a:t>
            </a:r>
          </a:p>
          <a:p>
            <a:pPr marL="914400" lvl="1" indent="-514350">
              <a:buFont typeface="Calibri" pitchFamily="34" charset="0"/>
              <a:buAutoNum type="arabicPeriod"/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 a long position in futures</a:t>
            </a:r>
          </a:p>
          <a:p>
            <a:pPr indent="0">
              <a:buNone/>
              <a:defRPr/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8650" indent="-266700">
              <a:defRPr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two strategies must have the same market determined costs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458586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C8D03-55BD-4231-8B10-6423FAB21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Spot-Futures Parity Theorem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56EEB-BF0A-41CF-9417-B27EADD9FC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 perfect hedge, the futures payoff is certain -- there is no risk.</a:t>
            </a:r>
          </a:p>
          <a:p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perfect hedge should earn the riskless rate of return.</a:t>
            </a:r>
          </a:p>
          <a:p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relationship can be used to develop the futures pricing relationship.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92576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2444D-11C3-486B-8EDB-433E683BF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Hedge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69F5F-C945-44B4-9A4B-E5699CF671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 holds $1000 in a mutual fund indexed to the S&amp;P 500. 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current value of S&amp;P 500 is 1,000.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 dividends of $20 will be paid on the index fund at the end of the year. 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futures contract with delivery in one year is available for $1,010. 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investor hedges by selling or shorting one contract. </a:t>
            </a:r>
          </a:p>
          <a:p>
            <a:endParaRPr lang="en-IN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F3F7FE7-0DAE-6F04-4A7E-E3CF8EBE06E8}"/>
                  </a:ext>
                </a:extLst>
              </p14:cNvPr>
              <p14:cNvContentPartPr/>
              <p14:nvPr/>
            </p14:nvContentPartPr>
            <p14:xfrm>
              <a:off x="7988400" y="3556080"/>
              <a:ext cx="717840" cy="1148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F3F7FE7-0DAE-6F04-4A7E-E3CF8EBE06E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979040" y="3546720"/>
                <a:ext cx="736560" cy="133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56789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D03A8-E270-497B-9722-C0729ACAE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Hedge Example</a:t>
            </a:r>
            <a:endParaRPr lang="en-IN" dirty="0"/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11EACE99-2F2C-48CE-8113-B691213D288B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 bwMode="auto">
          <a:xfrm>
            <a:off x="1096963" y="1846263"/>
            <a:ext cx="10058400" cy="2595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 of  S</a:t>
            </a:r>
            <a:r>
              <a:rPr lang="en-US" altLang="en-US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990		1,010		  1,030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Payoff on Short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(1,010 - S</a:t>
            </a:r>
            <a:r>
              <a:rPr lang="en-US" altLang="en-US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		    20		      0		     -20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Dividend Income	    </a:t>
            </a:r>
            <a:r>
              <a:rPr lang="en-US" alt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  </a:t>
            </a:r>
            <a:r>
              <a:rPr lang="en-US" alt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    </a:t>
            </a:r>
            <a:r>
              <a:rPr lang="en-US" alt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en-US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			1,030		 1,030		   1,030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164D3327-08E8-452B-B065-CDABAFF920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3966617"/>
              </p:ext>
            </p:extLst>
          </p:nvPr>
        </p:nvGraphicFramePr>
        <p:xfrm>
          <a:off x="4487366" y="4969721"/>
          <a:ext cx="4480559" cy="948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14743" imgH="400050" progId="Equation.3">
                  <p:embed/>
                </p:oleObj>
              </mc:Choice>
              <mc:Fallback>
                <p:oleObj name="Equation" r:id="rId2" imgW="2514743" imgH="400050" progId="Equation.3">
                  <p:embed/>
                  <p:pic>
                    <p:nvPicPr>
                      <p:cNvPr id="5" name="Content Placeholder 3">
                        <a:extLst>
                          <a:ext uri="{FF2B5EF4-FFF2-40B4-BE49-F238E27FC236}">
                            <a16:creationId xmlns:a16="http://schemas.microsoft.com/office/drawing/2014/main" id="{164D3327-08E8-452B-B065-CDABAFF9204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7366" y="4969721"/>
                        <a:ext cx="4480559" cy="9486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EE8150A-7061-443E-A4FB-ADD45BCBAEE8}"/>
              </a:ext>
            </a:extLst>
          </p:cNvPr>
          <p:cNvSpPr txBox="1"/>
          <p:nvPr/>
        </p:nvSpPr>
        <p:spPr>
          <a:xfrm>
            <a:off x="793664" y="5043956"/>
            <a:ext cx="3586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Rate of return for the hedge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3DFDAC4-4B8F-69CE-6266-A275F4054E5B}"/>
                  </a:ext>
                </a:extLst>
              </p14:cNvPr>
              <p14:cNvContentPartPr/>
              <p14:nvPr/>
            </p14:nvContentPartPr>
            <p14:xfrm>
              <a:off x="4057560" y="2235240"/>
              <a:ext cx="4165920" cy="702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3DFDAC4-4B8F-69CE-6266-A275F4054E5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048200" y="2225880"/>
                <a:ext cx="4184640" cy="88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302470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04F5C-38BD-4344-9950-871C32794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Spot-Futures Parity Theorem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Object 6">
            <a:extLst>
              <a:ext uri="{FF2B5EF4-FFF2-40B4-BE49-F238E27FC236}">
                <a16:creationId xmlns:a16="http://schemas.microsoft.com/office/drawing/2014/main" id="{45E1E8D2-66FA-495C-9636-D225741D09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7067173"/>
              </p:ext>
            </p:extLst>
          </p:nvPr>
        </p:nvGraphicFramePr>
        <p:xfrm>
          <a:off x="1745933" y="3747770"/>
          <a:ext cx="5226050" cy="163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66830" imgH="542925" progId="Equation.3">
                  <p:embed/>
                </p:oleObj>
              </mc:Choice>
              <mc:Fallback>
                <p:oleObj name="Equation" r:id="rId2" imgW="2066830" imgH="542925" progId="Equation.3">
                  <p:embed/>
                  <p:pic>
                    <p:nvPicPr>
                      <p:cNvPr id="6" name="Object 6">
                        <a:extLst>
                          <a:ext uri="{FF2B5EF4-FFF2-40B4-BE49-F238E27FC236}">
                            <a16:creationId xmlns:a16="http://schemas.microsoft.com/office/drawing/2014/main" id="{45E1E8D2-66FA-495C-9636-D225741D09A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5933" y="3747770"/>
                        <a:ext cx="5226050" cy="163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">
            <a:extLst>
              <a:ext uri="{FF2B5EF4-FFF2-40B4-BE49-F238E27FC236}">
                <a16:creationId xmlns:a16="http://schemas.microsoft.com/office/drawing/2014/main" id="{C0432458-8035-4758-BE9B-6FC6B0805C19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2048995"/>
              </p:ext>
            </p:extLst>
          </p:nvPr>
        </p:nvGraphicFramePr>
        <p:xfrm>
          <a:off x="2060893" y="1973581"/>
          <a:ext cx="2092960" cy="113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95566" imgH="390406" progId="Equation.3">
                  <p:embed/>
                </p:oleObj>
              </mc:Choice>
              <mc:Fallback>
                <p:oleObj name="Equation" r:id="rId4" imgW="1095566" imgH="390406" progId="Equation.3">
                  <p:embed/>
                  <p:pic>
                    <p:nvPicPr>
                      <p:cNvPr id="8" name="Object 3">
                        <a:extLst>
                          <a:ext uri="{FF2B5EF4-FFF2-40B4-BE49-F238E27FC236}">
                            <a16:creationId xmlns:a16="http://schemas.microsoft.com/office/drawing/2014/main" id="{C0432458-8035-4758-BE9B-6FC6B0805C1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0893" y="1973581"/>
                        <a:ext cx="2092960" cy="1136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933F668-A968-CC9A-D5DE-453C6E4AE7CF}"/>
                  </a:ext>
                </a:extLst>
              </p14:cNvPr>
              <p14:cNvContentPartPr/>
              <p14:nvPr/>
            </p14:nvContentPartPr>
            <p14:xfrm>
              <a:off x="2031840" y="4299120"/>
              <a:ext cx="2502360" cy="1018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933F668-A968-CC9A-D5DE-453C6E4AE7C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022480" y="4289760"/>
                <a:ext cx="2521080" cy="120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415070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1B9FD-0B7A-4CAB-BC11-B5DB1DA2C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Arbitrage possibilities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97F738-CBB1-4311-B1DB-A314C2CF02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spot-futures parity is not observed, then arbitrage is possible.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futures price is too high, short the futures and acquire the stock by borrowing the money at the risk-free rate.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futures price is too low, go long futures, short the stock and invest the proceeds at the risk-free rate.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480911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9BE90-1BF4-403A-BDF9-CCD73803A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Futures Market Arbitrage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00C8B-2973-47B5-BD21-0FE330DA7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Suppose the risk-free interest rate  is only 1%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futures price should be $1000(1.01)-20 = $990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actual futures price, F</a:t>
            </a:r>
            <a:r>
              <a:rPr lang="en-IN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$ 1,010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Arbitrage profits 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Shorting the relatively overpriced futures contract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Buy the relatively under-priced stock </a:t>
            </a:r>
            <a:r>
              <a:rPr lang="en-IN">
                <a:latin typeface="Times New Roman" panose="02020603050405020304" pitchFamily="18" charset="0"/>
                <a:cs typeface="Times New Roman" panose="02020603050405020304" pitchFamily="18" charset="0"/>
              </a:rPr>
              <a:t>portfolio using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money borrowed at the 1% market interest rate</a:t>
            </a:r>
          </a:p>
        </p:txBody>
      </p:sp>
    </p:spTree>
    <p:extLst>
      <p:ext uri="{BB962C8B-B14F-4D97-AF65-F5344CB8AC3E}">
        <p14:creationId xmlns:p14="http://schemas.microsoft.com/office/powerpoint/2010/main" val="33079422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4BC6F-FF49-4555-B009-7552CBE95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Futures Market Arbitrage</a:t>
            </a:r>
            <a:endParaRPr lang="en-IN" dirty="0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2C3F86EB-8961-4A4E-844C-1CF1772435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2652729"/>
              </p:ext>
            </p:extLst>
          </p:nvPr>
        </p:nvGraphicFramePr>
        <p:xfrm>
          <a:off x="954921" y="2254636"/>
          <a:ext cx="10058397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62804">
                  <a:extLst>
                    <a:ext uri="{9D8B030D-6E8A-4147-A177-3AD203B41FA5}">
                      <a16:colId xmlns:a16="http://schemas.microsoft.com/office/drawing/2014/main" val="3580988782"/>
                    </a:ext>
                  </a:extLst>
                </a:gridCol>
                <a:gridCol w="2342794">
                  <a:extLst>
                    <a:ext uri="{9D8B030D-6E8A-4147-A177-3AD203B41FA5}">
                      <a16:colId xmlns:a16="http://schemas.microsoft.com/office/drawing/2014/main" val="2056900645"/>
                    </a:ext>
                  </a:extLst>
                </a:gridCol>
                <a:gridCol w="3352799">
                  <a:extLst>
                    <a:ext uri="{9D8B030D-6E8A-4147-A177-3AD203B41FA5}">
                      <a16:colId xmlns:a16="http://schemas.microsoft.com/office/drawing/2014/main" val="4131144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Initial Cash flow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Cash flow in 1 year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151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Borrow $1,000, repay with interest in 1 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-1,000(1.01)= -$1,010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546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Buy stock index for $1,000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$20 dividend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543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Enter short futures position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$1,010 - S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660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3592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82956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24F44-B6EF-45B2-AF6F-524336D35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Futures Market Arbitrage</a:t>
            </a:r>
            <a:endParaRPr lang="en-IN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8C19AEAA-33F7-4CD3-B091-46EFF6431A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7510710"/>
              </p:ext>
            </p:extLst>
          </p:nvPr>
        </p:nvGraphicFramePr>
        <p:xfrm>
          <a:off x="1096963" y="1846263"/>
          <a:ext cx="10058397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799">
                  <a:extLst>
                    <a:ext uri="{9D8B030D-6E8A-4147-A177-3AD203B41FA5}">
                      <a16:colId xmlns:a16="http://schemas.microsoft.com/office/drawing/2014/main" val="2155040022"/>
                    </a:ext>
                  </a:extLst>
                </a:gridCol>
                <a:gridCol w="3352799">
                  <a:extLst>
                    <a:ext uri="{9D8B030D-6E8A-4147-A177-3AD203B41FA5}">
                      <a16:colId xmlns:a16="http://schemas.microsoft.com/office/drawing/2014/main" val="464827560"/>
                    </a:ext>
                  </a:extLst>
                </a:gridCol>
                <a:gridCol w="3352799">
                  <a:extLst>
                    <a:ext uri="{9D8B030D-6E8A-4147-A177-3AD203B41FA5}">
                      <a16:colId xmlns:a16="http://schemas.microsoft.com/office/drawing/2014/main" val="1957479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Initial Cash flow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Cash flow in 1 year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812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Borrow S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dollars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-S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(1+r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858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Buy stock for S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-S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233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Enter short futures position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S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446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S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(1+r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+ 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6886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40922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FCA9B-8848-444B-878C-D9DCEB814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Futures Price Over Time</a:t>
            </a:r>
            <a:b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9CA2D15-7E3D-4FC9-A2B0-CFF0C675C5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37280" y="2011680"/>
            <a:ext cx="4746308" cy="3708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820019-8B88-4FBF-94F7-4FB81D9A7807}"/>
              </a:ext>
            </a:extLst>
          </p:cNvPr>
          <p:cNvSpPr txBox="1"/>
          <p:nvPr/>
        </p:nvSpPr>
        <p:spPr>
          <a:xfrm>
            <a:off x="1320800" y="5811520"/>
            <a:ext cx="51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spot price remains unchanged</a:t>
            </a:r>
          </a:p>
        </p:txBody>
      </p:sp>
    </p:spTree>
    <p:extLst>
      <p:ext uri="{BB962C8B-B14F-4D97-AF65-F5344CB8AC3E}">
        <p14:creationId xmlns:p14="http://schemas.microsoft.com/office/powerpoint/2010/main" val="9435862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3A1AF-D81F-4BEB-9030-BD4D78B2A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Option Contract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E958F3-409E-4EAF-9D3E-9F11361880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altLang="en-US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call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option gives its holder the right to buy an asset:</a:t>
            </a:r>
          </a:p>
          <a:p>
            <a:pPr marL="723900" lvl="1" indent="-361950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the exercise or strike price</a:t>
            </a:r>
          </a:p>
          <a:p>
            <a:pPr marL="723900" lvl="1" indent="-361950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or before the expiration date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Exercise the option to buy the underlying asset if market value &gt; strike price</a:t>
            </a:r>
          </a:p>
          <a:p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altLang="en-US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put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option gives its holder the right to sell an asset:</a:t>
            </a:r>
          </a:p>
          <a:p>
            <a:pPr marL="723900" lvl="1" indent="-361950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the exercise or strike price</a:t>
            </a:r>
          </a:p>
          <a:p>
            <a:pPr marL="723900" lvl="1" indent="-361950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or before the expiration date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Exercise the option to sell the underlying asset if market value &lt; strike price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52061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87013-B989-41D3-9359-4ED694566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Option Contract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3EEB8D-4FD8-4C86-A05E-B341335506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call option buyer has the right to buy the underlying asset but not the obligation </a:t>
            </a:r>
          </a:p>
          <a:p>
            <a:pPr algn="just">
              <a:lnSpc>
                <a:spcPct val="100000"/>
              </a:lnSpc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call option seller (also called the option writer) has the obligation to deliver the asset if the buyer chooses to buy i.e., exercise his 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option.</a:t>
            </a:r>
          </a:p>
          <a:p>
            <a:pPr algn="just">
              <a:lnSpc>
                <a:spcPct val="100000"/>
              </a:lnSpc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put option buyer has the right to sell the underlying asset but not the obligation</a:t>
            </a:r>
          </a:p>
          <a:p>
            <a:pPr algn="just">
              <a:lnSpc>
                <a:spcPct val="100000"/>
              </a:lnSpc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put option seller writer has the obligation to take delivery of the asset if the buyer chooses to exercise his option.</a:t>
            </a:r>
          </a:p>
          <a:p>
            <a:pPr algn="just">
              <a:lnSpc>
                <a:spcPct val="100000"/>
              </a:lnSpc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this one-sided privilege, the option buyer must pay a premium to the option writer up-front. </a:t>
            </a:r>
          </a:p>
          <a:p>
            <a:pPr algn="just">
              <a:lnSpc>
                <a:spcPct val="100000"/>
              </a:lnSpc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premium is non-refundable whether or not the option buyer exercises the option.</a:t>
            </a: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0743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98B23-21A6-49CA-B18F-EB7656B27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Option Contract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6ECDD-C1DB-4BB7-9DAE-4974645FD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purchase price of the option is called the </a:t>
            </a:r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premium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Sellers (writers) of options receive premium income.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holder exercises the option, the option writer must make (call) or take (put) delivery of the underlying asset.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510274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53A48-B369-4C1B-9771-75DF49965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3B41C-3B6D-4B30-B96C-9CB23BBDAA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Call Options contract on TATAMOTORS with an exercise price of Rs 700 scheduled to expire on Feb 27,2025.</a:t>
            </a: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Premium = Rs 5</a:t>
            </a: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happens when the terminal stock price is Rs 710?</a:t>
            </a:r>
          </a:p>
          <a:p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happens when the terminal stock price is Rs 690?</a:t>
            </a:r>
          </a:p>
        </p:txBody>
      </p:sp>
    </p:spTree>
    <p:extLst>
      <p:ext uri="{BB962C8B-B14F-4D97-AF65-F5344CB8AC3E}">
        <p14:creationId xmlns:p14="http://schemas.microsoft.com/office/powerpoint/2010/main" val="15141336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1582E-42E1-486E-91B7-9385394A5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and Exercise Price Relationships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3FD52-AAE5-4BC9-BDDF-1DF3506AAB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Money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exercise of the option produces a positive cash flow</a:t>
            </a:r>
          </a:p>
          <a:p>
            <a:pPr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Call:  exercise price &lt; asset price</a:t>
            </a:r>
          </a:p>
          <a:p>
            <a:pPr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Put:  exercise price &gt; asset price</a:t>
            </a:r>
          </a:p>
          <a:p>
            <a:pPr>
              <a:buNone/>
            </a:pPr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 of the Money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exercise of the option would not be profitable</a:t>
            </a:r>
          </a:p>
          <a:p>
            <a:pPr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Call:  asset price &lt; exercise price</a:t>
            </a:r>
          </a:p>
          <a:p>
            <a:pPr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Put: asset price &gt; exercise price</a:t>
            </a:r>
          </a:p>
          <a:p>
            <a:pPr>
              <a:buNone/>
            </a:pPr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the Money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exercise price and asset price are equal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124586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22CA3-974A-4E78-8AF5-B137FD208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American vs. European Options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590754-0808-4964-A315-CC87D1A37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  <a:defRPr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American - the option can be exercised at any time before expiration or maturity</a:t>
            </a:r>
          </a:p>
          <a:p>
            <a:pPr marL="0" indent="0" algn="just">
              <a:buNone/>
              <a:defRPr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European - the option can only be exercised on the expiration or maturity date</a:t>
            </a:r>
          </a:p>
          <a:p>
            <a:endParaRPr lang="en-IN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60CCE8-FC1D-47FE-A5F5-846AC914973A}"/>
              </a:ext>
            </a:extLst>
          </p:cNvPr>
          <p:cNvSpPr/>
          <p:nvPr/>
        </p:nvSpPr>
        <p:spPr>
          <a:xfrm>
            <a:off x="1483360" y="3534248"/>
            <a:ext cx="96723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https://www.nseindia.com/live_market/dynaContent/live_watch/derivative_stock_watch.htm</a:t>
            </a:r>
            <a:endParaRPr lang="en-IN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7454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59D74-2C7E-408B-BD81-8378E079A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Payoffs and Profits at Expiration - Calls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56788-D0FF-4A92-BE9E-389378AC4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Notation</a:t>
            </a:r>
          </a:p>
          <a:p>
            <a:pPr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Stock Price = S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Exercise Price = X</a:t>
            </a:r>
          </a:p>
          <a:p>
            <a:pPr>
              <a:buNone/>
            </a:pPr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Payoff to Call Holder </a:t>
            </a: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(S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X) 	if S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&gt;X</a:t>
            </a:r>
          </a:p>
          <a:p>
            <a:pPr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0	             if S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</a:t>
            </a:r>
          </a:p>
          <a:p>
            <a:pPr>
              <a:buNone/>
            </a:pPr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 to Call Holder</a:t>
            </a: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Payoff </a:t>
            </a:r>
            <a:r>
              <a:rPr lang="en-US" alt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- Premium</a:t>
            </a: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845795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E8873-8602-4737-929C-2349C8546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Payoffs and Profits at Expiration - Calls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6F8A04-A921-4EF5-B7FC-C65BC0E006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Payoff to Call Writer </a:t>
            </a:r>
          </a:p>
          <a:p>
            <a:pPr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(S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X) if S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&gt;X</a:t>
            </a:r>
          </a:p>
          <a:p>
            <a:pPr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0	    if S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</a:t>
            </a:r>
          </a:p>
          <a:p>
            <a:pPr>
              <a:buNone/>
            </a:pP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 to Call Writer</a:t>
            </a: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Payoff + Premium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268352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B6BB6-2370-4DBD-98B7-BE483711A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Payoffs and Profits at Expiration - Puts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008FB-8A3A-4C43-BCA4-37E458068A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Payoffs to Put Holder</a:t>
            </a: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0		if  S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X</a:t>
            </a:r>
          </a:p>
          <a:p>
            <a:pPr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(X - S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		if  S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&lt;  X</a:t>
            </a:r>
          </a:p>
          <a:p>
            <a:pPr>
              <a:buNone/>
            </a:pP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 to Put Holder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Payoff - Premium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52313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A5034-F0FF-4FBB-880E-07C7F4F94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Payoffs and Profits at Expiration – Puts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0AF3E-4A82-47D0-B45E-1A021F9E00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Payoffs to Put Writer</a:t>
            </a: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0		if   S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</a:t>
            </a:r>
          </a:p>
          <a:p>
            <a:pPr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-(X - S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		if   S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X</a:t>
            </a:r>
          </a:p>
          <a:p>
            <a:pPr>
              <a:buNone/>
            </a:pP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Profits to Put Writer</a:t>
            </a: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Payoff + Premium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342087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0CCC9-EA67-46B0-9BFC-D27DF23FA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Option versus Stock Investments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EA3BB-6163-4B5E-8707-7E39A362AB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Could a call option strategy be preferable to a direct stock purchase? 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Suppose you think a stock, currently selling for $100, will appreciate. 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6-month call with an exercise price of $100 costs $10 (contract size is 100 shares). 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have $10,000 to invest. </a:t>
            </a:r>
          </a:p>
          <a:p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Strategy A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Invest entirely in stock. Buy 100 shares, each selling for $100.</a:t>
            </a:r>
          </a:p>
          <a:p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Strategy B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Invest entirely in at-the-money call options. Buy 1,000 calls, each selling for $10. (This would require 10 contracts, each for 100 shares.)</a:t>
            </a:r>
          </a:p>
          <a:p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Strategy C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Purchase 100 call options for $1,000. Invest your remaining $9,000 in 6-month T-bills, to earn 3% interest. The bills will be worth $9,270 at expiration.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678353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93B32-507D-43BB-91B3-8B7BD75DC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Option versus Stock Investments</a:t>
            </a:r>
            <a:endParaRPr lang="en-IN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809F48AF-0E76-4586-89FF-E011EE817F9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96963" y="1846263"/>
            <a:ext cx="10058400" cy="3286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tabLst>
                <a:tab pos="2171700" algn="l"/>
                <a:tab pos="4572000" algn="l"/>
                <a:tab pos="645795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tabLst>
                <a:tab pos="2171700" algn="l"/>
                <a:tab pos="4572000" algn="l"/>
                <a:tab pos="645795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tabLst>
                <a:tab pos="2171700" algn="l"/>
                <a:tab pos="4572000" algn="l"/>
                <a:tab pos="645795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tabLst>
                <a:tab pos="2171700" algn="l"/>
                <a:tab pos="4572000" algn="l"/>
                <a:tab pos="645795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tabLst>
                <a:tab pos="2171700" algn="l"/>
                <a:tab pos="4572000" algn="l"/>
                <a:tab pos="645795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2171700" algn="l"/>
                <a:tab pos="4572000" algn="l"/>
                <a:tab pos="645795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2171700" algn="l"/>
                <a:tab pos="4572000" algn="l"/>
                <a:tab pos="645795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2171700" algn="l"/>
                <a:tab pos="4572000" algn="l"/>
                <a:tab pos="645795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2171700" algn="l"/>
                <a:tab pos="4572000" algn="l"/>
                <a:tab pos="645795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Times New Roman" pitchFamily="18" charset="0"/>
              </a:rPr>
              <a:t>Investment	Strategy		Investment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endParaRPr lang="en-US" altLang="en-US" sz="2400" b="1" dirty="0">
              <a:latin typeface="Times New Roman" pitchFamily="18" charset="0"/>
            </a:endParaRP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itchFamily="18" charset="0"/>
              </a:rPr>
              <a:t>Equity only	Buy stock @ 100	100 shares	$10,000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endParaRPr lang="en-US" altLang="en-US" sz="2400" dirty="0">
              <a:latin typeface="Times New Roman" pitchFamily="18" charset="0"/>
            </a:endParaRP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itchFamily="18" charset="0"/>
              </a:rPr>
              <a:t>Options only	Buy calls @ 10	1000 options	$10,000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endParaRPr lang="en-US" altLang="en-US" sz="2400" dirty="0">
              <a:latin typeface="Times New Roman" pitchFamily="18" charset="0"/>
            </a:endParaRP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itchFamily="18" charset="0"/>
              </a:rPr>
              <a:t>Leveraged	Buy calls @ 10	100 options	 $1,000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itchFamily="18" charset="0"/>
              </a:rPr>
              <a:t>equity	Buy T-bills @ 3%		 $9,000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itchFamily="18" charset="0"/>
              </a:rPr>
              <a:t>	                                       Yield</a:t>
            </a:r>
          </a:p>
        </p:txBody>
      </p:sp>
    </p:spTree>
    <p:extLst>
      <p:ext uri="{BB962C8B-B14F-4D97-AF65-F5344CB8AC3E}">
        <p14:creationId xmlns:p14="http://schemas.microsoft.com/office/powerpoint/2010/main" val="30509419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B11AB-85B2-4484-8BAA-895C0B4D9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Strategy Payoffs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D0993D78-C7A8-4B82-92FC-F2013277A8E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563" y="2028825"/>
            <a:ext cx="82296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507CF9B0-A2A1-4954-82C1-664F3D99A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4182428"/>
            <a:ext cx="8277225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28754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Content Placeholder 6">
            <a:extLst>
              <a:ext uri="{FF2B5EF4-FFF2-40B4-BE49-F238E27FC236}">
                <a16:creationId xmlns:a16="http://schemas.microsoft.com/office/drawing/2014/main" id="{2254E978-0A09-4768-86F2-932479663E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3999" y="816754"/>
            <a:ext cx="6275667" cy="52244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D125A55-A0FE-4855-BBE0-3AECC6C56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885" y="640080"/>
            <a:ext cx="3659246" cy="2926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Rate of Return</a:t>
            </a:r>
          </a:p>
        </p:txBody>
      </p:sp>
    </p:spTree>
    <p:extLst>
      <p:ext uri="{BB962C8B-B14F-4D97-AF65-F5344CB8AC3E}">
        <p14:creationId xmlns:p14="http://schemas.microsoft.com/office/powerpoint/2010/main" val="15181787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BBB6D-5C44-45CD-BE3E-2886007E2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Strategy Conclusions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9D146-97BA-48E5-B575-D9C3B7952E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all-option portfolio, B, responds more than proportionately to changes in stock value; it is </a:t>
            </a:r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levered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Portfolio C, T-bills plus calls, shows the </a:t>
            </a:r>
            <a:r>
              <a:rPr lang="en-US" alt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insurance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value of options.</a:t>
            </a:r>
          </a:p>
          <a:p>
            <a:pPr marL="628650" lvl="1" indent="-266700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‘s T-bill position cannot be worth less than $9270.</a:t>
            </a:r>
          </a:p>
          <a:p>
            <a:pPr marL="628650" lvl="1" indent="-266700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return potential is sacrificed to limit downside risk.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048440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F1D01-60DE-453C-A91E-B285A0223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Option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46C22-E4D2-413C-850A-12E4979822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Protective Put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Covered Call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Straddle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Spreads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Collar</a:t>
            </a:r>
          </a:p>
        </p:txBody>
      </p:sp>
    </p:spTree>
    <p:extLst>
      <p:ext uri="{BB962C8B-B14F-4D97-AF65-F5344CB8AC3E}">
        <p14:creationId xmlns:p14="http://schemas.microsoft.com/office/powerpoint/2010/main" val="9679828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6FD47-7225-44B1-9B76-5291762FB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Put-Call Parity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334B4-2C3B-4D42-B8D1-9DF4B20E1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Buy a call option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Buy Treasury bills with face value equal to the exercise price of the call option, and with maturity date equal to the expiration date of the option.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each option that you hold with exercise price X, you would purchase a risk-free zero-coupon bond with face value X.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D90786E-D9DB-442A-B9D8-0C3E7CE5AE36}"/>
              </a:ext>
            </a:extLst>
          </p:cNvPr>
          <p:cNvGraphicFramePr>
            <a:graphicFrameLocks noGrp="1"/>
          </p:cNvGraphicFramePr>
          <p:nvPr/>
        </p:nvGraphicFramePr>
        <p:xfrm>
          <a:off x="1508218" y="4031037"/>
          <a:ext cx="8127999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56113196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84009029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858370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&lt;= 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&gt;X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088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Value of call option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729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Value of zero-coupon bond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22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IN" b="1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703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49957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D9D6A-AC03-4880-9729-4F2C43330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Put-Call Parity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45D1B-1CD3-4609-BE8E-D181816F7F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Protective Put : Invest in stock and purchase a put option on the stock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5AADABE-9D55-4E05-BDAC-4B869C0C12A1}"/>
              </a:ext>
            </a:extLst>
          </p:cNvPr>
          <p:cNvGraphicFramePr>
            <a:graphicFrameLocks noGrp="1"/>
          </p:cNvGraphicFramePr>
          <p:nvPr/>
        </p:nvGraphicFramePr>
        <p:xfrm>
          <a:off x="1274516" y="2769541"/>
          <a:ext cx="8127999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4113827597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85628973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306117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&lt;= 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&gt;X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839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915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 - S</a:t>
                      </a:r>
                      <a:r>
                        <a:rPr lang="en-IN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868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IN" b="1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3738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43430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61D5E-A514-43D9-A61E-D129AB1B1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Put-Call Parity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5AF19-6616-442B-AEDC-BD5A42E15D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call-plus-bond portfolio (on left) must cost the same as the stock-plus-put portfolio (on right):</a:t>
            </a:r>
          </a:p>
          <a:p>
            <a:pPr>
              <a:buNone/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867EF319-4B66-446F-935A-770F37B9832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27041" y="2784475"/>
          <a:ext cx="3867150" cy="128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86010" imgH="400050" progId="Equation.DSMT4">
                  <p:embed/>
                </p:oleObj>
              </mc:Choice>
              <mc:Fallback>
                <p:oleObj name="Equation" r:id="rId2" imgW="1286010" imgH="400050" progId="Equation.DSMT4">
                  <p:embed/>
                  <p:pic>
                    <p:nvPicPr>
                      <p:cNvPr id="4" name="Object 4">
                        <a:extLst>
                          <a:ext uri="{FF2B5EF4-FFF2-40B4-BE49-F238E27FC236}">
                            <a16:creationId xmlns:a16="http://schemas.microsoft.com/office/drawing/2014/main" id="{867EF319-4B66-446F-935A-770F37B9832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7041" y="2784475"/>
                        <a:ext cx="3867150" cy="1289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81447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C3988-1FFC-4018-9416-3A38EC240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Put Call Parity - Disequilibrium Example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0686F-78AF-4912-ABB7-CDBF2D75AE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15000"/>
              </a:spcBef>
              <a:buNone/>
              <a:defRPr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Stock Price = 110   Call Price = 17</a:t>
            </a:r>
          </a:p>
          <a:p>
            <a:pPr>
              <a:spcBef>
                <a:spcPct val="15000"/>
              </a:spcBef>
              <a:buNone/>
              <a:defRPr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Put Price = 5           Risk Free = 5%</a:t>
            </a:r>
          </a:p>
          <a:p>
            <a:pPr>
              <a:spcBef>
                <a:spcPct val="15000"/>
              </a:spcBef>
              <a:buNone/>
              <a:defRPr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Maturity = 1 </a:t>
            </a:r>
            <a:r>
              <a:rPr lang="en-US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yr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X = 105</a:t>
            </a: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8299832A-AC5F-4270-A8F3-024BEFCAC23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95400" y="3200400"/>
          <a:ext cx="29718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86010" imgH="400050" progId="Equation.DSMT4">
                  <p:embed/>
                </p:oleObj>
              </mc:Choice>
              <mc:Fallback>
                <p:oleObj name="Equation" r:id="rId2" imgW="1286010" imgH="400050" progId="Equation.DSMT4">
                  <p:embed/>
                  <p:pic>
                    <p:nvPicPr>
                      <p:cNvPr id="4" name="Object 4">
                        <a:extLst>
                          <a:ext uri="{FF2B5EF4-FFF2-40B4-BE49-F238E27FC236}">
                            <a16:creationId xmlns:a16="http://schemas.microsoft.com/office/drawing/2014/main" id="{8299832A-AC5F-4270-A8F3-024BEFCAC23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200400"/>
                        <a:ext cx="29718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671ED31D-A69C-42A3-989D-94CC1AF1EC36}"/>
              </a:ext>
            </a:extLst>
          </p:cNvPr>
          <p:cNvSpPr/>
          <p:nvPr/>
        </p:nvSpPr>
        <p:spPr>
          <a:xfrm>
            <a:off x="948612" y="4580786"/>
            <a:ext cx="8865948" cy="820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15000"/>
              </a:spcBef>
              <a:defRPr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117 &gt; 115</a:t>
            </a:r>
          </a:p>
          <a:p>
            <a:pPr>
              <a:spcBef>
                <a:spcPct val="15000"/>
              </a:spcBef>
              <a:defRPr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acquire the low-cost alternative and sell the high-cost alternative</a:t>
            </a:r>
          </a:p>
        </p:txBody>
      </p:sp>
    </p:spTree>
    <p:extLst>
      <p:ext uri="{BB962C8B-B14F-4D97-AF65-F5344CB8AC3E}">
        <p14:creationId xmlns:p14="http://schemas.microsoft.com/office/powerpoint/2010/main" val="267938993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FB51F-0839-4164-8D09-C883DE5C0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Arbitrage Strategy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25E2A33-329B-43F0-8713-300C94EF56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96547" y="2528597"/>
            <a:ext cx="5961678" cy="225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95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5B85E-3678-46A8-8A95-980A82905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Option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3ED3EA-FE78-4C8B-B977-56A10AB50C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Intrinsic value - profit that could be made if the option was immediately exercised</a:t>
            </a:r>
          </a:p>
          <a:p>
            <a:pPr marL="723900" lvl="1" indent="-361950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Call: stock price - exercise price</a:t>
            </a:r>
          </a:p>
          <a:p>
            <a:pPr marL="723900" lvl="1" indent="-361950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Put: exercise price - stock price 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value - the difference between the option price and the intrinsic value, given immediate expiration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6107916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EF4F5-C74B-4577-B332-B11548FD5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Determinants of Call Option Values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86FFEEB-DC98-423F-B352-FD4E76E923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85796" y="2500604"/>
            <a:ext cx="5107279" cy="2369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98318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D88D1-2CDC-4325-BFE3-9F00D3723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Binomial Option Pricing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C5E4E-5C16-4039-8141-C9ED3A597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Replicating Portfolio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Hedge Ratio</a:t>
            </a:r>
          </a:p>
        </p:txBody>
      </p:sp>
    </p:spTree>
    <p:extLst>
      <p:ext uri="{BB962C8B-B14F-4D97-AF65-F5344CB8AC3E}">
        <p14:creationId xmlns:p14="http://schemas.microsoft.com/office/powerpoint/2010/main" val="161684908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F39CB-594E-4C01-B00E-E5E4680E8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Black-Scholes Option Valuation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0150AF-CC41-4805-AAD7-1142147F4B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737360"/>
            <a:ext cx="10058400" cy="4355530"/>
          </a:xfrm>
        </p:spPr>
        <p:txBody>
          <a:bodyPr>
            <a:normAutofit fontScale="85000" lnSpcReduction="20000"/>
          </a:bodyPr>
          <a:lstStyle/>
          <a:p>
            <a:pPr>
              <a:buNone/>
              <a:defRPr/>
            </a:pPr>
            <a:endParaRPr lang="en-US" altLang="en-US" sz="2400" b="1" i="1" dirty="0"/>
          </a:p>
          <a:p>
            <a:pPr>
              <a:buNone/>
              <a:defRPr/>
            </a:pPr>
            <a:r>
              <a:rPr lang="en-US" altLang="en-US" sz="2400" b="1" i="1" dirty="0"/>
              <a:t>C</a:t>
            </a:r>
            <a:r>
              <a:rPr lang="en-US" altLang="en-US" sz="2400" b="1" i="1" baseline="-25000" dirty="0"/>
              <a:t>o </a:t>
            </a:r>
            <a:r>
              <a:rPr lang="en-US" altLang="en-US" sz="2400" b="1" i="1" dirty="0"/>
              <a:t>= </a:t>
            </a:r>
            <a:r>
              <a:rPr lang="en-US" altLang="en-US" sz="2400" b="1" i="1" dirty="0" err="1"/>
              <a:t>S</a:t>
            </a:r>
            <a:r>
              <a:rPr lang="en-US" altLang="en-US" sz="2400" b="1" i="1" baseline="-25000" dirty="0" err="1"/>
              <a:t>o</a:t>
            </a:r>
            <a:r>
              <a:rPr lang="en-US" altLang="en-US" sz="2400" b="1" i="1" dirty="0" err="1"/>
              <a:t>N</a:t>
            </a:r>
            <a:r>
              <a:rPr lang="en-US" altLang="en-US" sz="2400" b="1" i="1" dirty="0"/>
              <a:t>(d</a:t>
            </a:r>
            <a:r>
              <a:rPr lang="en-US" altLang="en-US" sz="2400" b="1" i="1" baseline="-25000" dirty="0"/>
              <a:t>1</a:t>
            </a:r>
            <a:r>
              <a:rPr lang="en-US" altLang="en-US" sz="2400" b="1" i="1" dirty="0"/>
              <a:t>) - </a:t>
            </a:r>
            <a:r>
              <a:rPr lang="en-US" altLang="en-US" sz="2400" b="1" i="1" dirty="0" err="1"/>
              <a:t>Xe</a:t>
            </a:r>
            <a:r>
              <a:rPr lang="en-US" altLang="en-US" sz="2400" b="1" i="1" baseline="30000" dirty="0" err="1"/>
              <a:t>-rT</a:t>
            </a:r>
            <a:r>
              <a:rPr lang="en-US" altLang="en-US" sz="2400" b="1" i="1" dirty="0" err="1"/>
              <a:t>N</a:t>
            </a:r>
            <a:r>
              <a:rPr lang="en-US" altLang="en-US" sz="2400" b="1" i="1" dirty="0"/>
              <a:t>(d</a:t>
            </a:r>
            <a:r>
              <a:rPr lang="en-US" altLang="en-US" sz="2400" b="1" i="1" baseline="-25000" dirty="0"/>
              <a:t>2</a:t>
            </a:r>
            <a:r>
              <a:rPr lang="en-US" altLang="en-US" sz="2400" b="1" i="1" dirty="0"/>
              <a:t>)</a:t>
            </a:r>
          </a:p>
          <a:p>
            <a:pPr>
              <a:buNone/>
              <a:defRPr/>
            </a:pPr>
            <a:r>
              <a:rPr lang="en-US" altLang="en-US" sz="2400" i="1" dirty="0"/>
              <a:t>d</a:t>
            </a:r>
            <a:r>
              <a:rPr lang="en-US" altLang="en-US" sz="2400" i="1" baseline="-25000" dirty="0"/>
              <a:t>1</a:t>
            </a:r>
            <a:r>
              <a:rPr lang="en-US" altLang="en-US" sz="2400" i="1" dirty="0"/>
              <a:t> = [ln(S</a:t>
            </a:r>
            <a:r>
              <a:rPr lang="en-US" altLang="en-US" sz="2400" i="1" baseline="-25000" dirty="0"/>
              <a:t>o</a:t>
            </a:r>
            <a:r>
              <a:rPr lang="en-US" altLang="en-US" sz="2400" i="1" dirty="0"/>
              <a:t>/X) + (r + </a:t>
            </a:r>
            <a:r>
              <a:rPr lang="en-US" altLang="en-US" sz="2400" i="1" dirty="0">
                <a:latin typeface="Symbol" pitchFamily="18" charset="2"/>
              </a:rPr>
              <a:t></a:t>
            </a:r>
            <a:r>
              <a:rPr lang="en-US" altLang="en-US" sz="2400" i="1" baseline="30000" dirty="0"/>
              <a:t>2</a:t>
            </a:r>
            <a:r>
              <a:rPr lang="en-US" altLang="en-US" sz="2400" i="1" dirty="0"/>
              <a:t>/2)T] / (</a:t>
            </a:r>
            <a:r>
              <a:rPr lang="en-US" altLang="en-US" sz="2400" i="1" dirty="0">
                <a:latin typeface="Symbol" pitchFamily="18" charset="2"/>
              </a:rPr>
              <a:t></a:t>
            </a:r>
            <a:r>
              <a:rPr lang="en-US" altLang="en-US" sz="2400" i="1" dirty="0"/>
              <a:t>T</a:t>
            </a:r>
            <a:r>
              <a:rPr lang="en-US" altLang="en-US" sz="2400" i="1" baseline="30000" dirty="0"/>
              <a:t>1/2</a:t>
            </a:r>
            <a:r>
              <a:rPr lang="en-US" altLang="en-US" sz="2400" i="1" dirty="0"/>
              <a:t>)</a:t>
            </a:r>
          </a:p>
          <a:p>
            <a:pPr>
              <a:buNone/>
              <a:defRPr/>
            </a:pPr>
            <a:r>
              <a:rPr lang="en-US" altLang="en-US" sz="2400" i="1" dirty="0"/>
              <a:t>d</a:t>
            </a:r>
            <a:r>
              <a:rPr lang="en-US" altLang="en-US" sz="2400" i="1" baseline="-25000" dirty="0"/>
              <a:t>2</a:t>
            </a:r>
            <a:r>
              <a:rPr lang="en-US" altLang="en-US" sz="2400" i="1" dirty="0"/>
              <a:t> = d</a:t>
            </a:r>
            <a:r>
              <a:rPr lang="en-US" altLang="en-US" sz="2400" i="1" baseline="-25000" dirty="0"/>
              <a:t>1</a:t>
            </a:r>
            <a:r>
              <a:rPr lang="en-US" altLang="en-US" sz="2400" i="1" dirty="0"/>
              <a:t> - (</a:t>
            </a:r>
            <a:r>
              <a:rPr lang="en-US" altLang="en-US" sz="2400" i="1" dirty="0">
                <a:latin typeface="Symbol" pitchFamily="18" charset="2"/>
              </a:rPr>
              <a:t></a:t>
            </a:r>
            <a:r>
              <a:rPr lang="en-US" altLang="en-US" sz="2400" i="1" dirty="0"/>
              <a:t>T</a:t>
            </a:r>
            <a:r>
              <a:rPr lang="en-US" altLang="en-US" sz="2400" i="1" baseline="30000" dirty="0"/>
              <a:t>1/2</a:t>
            </a:r>
            <a:r>
              <a:rPr lang="en-US" altLang="en-US" sz="2400" i="1" dirty="0"/>
              <a:t>)</a:t>
            </a:r>
          </a:p>
          <a:p>
            <a:pPr>
              <a:buNone/>
              <a:defRPr/>
            </a:pP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  <a:defRPr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Current call option value ; S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Current stock price</a:t>
            </a:r>
          </a:p>
          <a:p>
            <a:pPr marL="0" indent="0">
              <a:buNone/>
              <a:defRPr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N(d) = probability  that a random draw from a normal distribution will be less than d</a:t>
            </a:r>
          </a:p>
          <a:p>
            <a:pPr>
              <a:buNone/>
              <a:defRPr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= Exercise price; e = 2.71828, the base of the natural log</a:t>
            </a:r>
          </a:p>
          <a:p>
            <a:pPr marL="457200" indent="-457200">
              <a:buNone/>
              <a:defRPr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= Risk-free interest rate (annualized, continuously  compounded with the same maturity as the option)</a:t>
            </a:r>
          </a:p>
          <a:p>
            <a:pPr marL="457200" indent="-457200">
              <a:buNone/>
              <a:defRPr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= time to maturity of the option in years</a:t>
            </a:r>
          </a:p>
          <a:p>
            <a:pPr>
              <a:buNone/>
              <a:defRPr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ln = Natural log function; </a:t>
            </a:r>
            <a:r>
              <a:rPr lang="en-US" altLang="en-US" sz="2400" i="1" dirty="0">
                <a:latin typeface="Symbol" pitchFamily="18" charset="2"/>
              </a:rPr>
              <a:t> =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Standard deviation of the stock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821392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1804</TotalTime>
  <Words>3119</Words>
  <Application>Microsoft Office PowerPoint</Application>
  <PresentationFormat>Widescreen</PresentationFormat>
  <Paragraphs>454</Paragraphs>
  <Slides>61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70" baseType="lpstr">
      <vt:lpstr>Arial</vt:lpstr>
      <vt:lpstr>Calibri</vt:lpstr>
      <vt:lpstr>Calibri (Body)</vt:lpstr>
      <vt:lpstr>Calibri Light</vt:lpstr>
      <vt:lpstr>Symbol</vt:lpstr>
      <vt:lpstr>Times New Roman</vt:lpstr>
      <vt:lpstr>Wingdings</vt:lpstr>
      <vt:lpstr>Retrospect</vt:lpstr>
      <vt:lpstr>Equation</vt:lpstr>
      <vt:lpstr>Financial Derivatives</vt:lpstr>
      <vt:lpstr>Introduction</vt:lpstr>
      <vt:lpstr>PowerPoint Presentation</vt:lpstr>
      <vt:lpstr>Trading Volume In Global Exchange-Traded Derivatives</vt:lpstr>
      <vt:lpstr>Trading Volume In Global Exchange-Traded Derivatives  </vt:lpstr>
      <vt:lpstr>PowerPoint Presentation</vt:lpstr>
      <vt:lpstr>Indian Derivatives Markets –  Business Growth In FO Segment (NSE)</vt:lpstr>
      <vt:lpstr>Forward Contracts</vt:lpstr>
      <vt:lpstr>PowerPoint Presentation</vt:lpstr>
      <vt:lpstr>PowerPoint Presentation</vt:lpstr>
      <vt:lpstr>Futures Contracts</vt:lpstr>
      <vt:lpstr>Options</vt:lpstr>
      <vt:lpstr>PowerPoint Presentation</vt:lpstr>
      <vt:lpstr>  Major Features of Futures Contracts </vt:lpstr>
      <vt:lpstr>Basics of Futures Contracts</vt:lpstr>
      <vt:lpstr>Profits to Buyers and Sellers of Futures</vt:lpstr>
      <vt:lpstr>Trading Mechanics</vt:lpstr>
      <vt:lpstr>Margin and Marking to Market</vt:lpstr>
      <vt:lpstr>Marking to Market</vt:lpstr>
      <vt:lpstr>Marking to Market</vt:lpstr>
      <vt:lpstr>Trading Strategies</vt:lpstr>
      <vt:lpstr>Long &amp; Short Hedges</vt:lpstr>
      <vt:lpstr>Using Forward Rates to Reduce Foreign Exchange Risk</vt:lpstr>
      <vt:lpstr>Using futures markets to reduce input price risk</vt:lpstr>
      <vt:lpstr>Hedging with Oil Futures</vt:lpstr>
      <vt:lpstr>Basis and Basis Risk</vt:lpstr>
      <vt:lpstr>Futures Pricing</vt:lpstr>
      <vt:lpstr>Spot-Futures Parity Theorem</vt:lpstr>
      <vt:lpstr>Hedge Example</vt:lpstr>
      <vt:lpstr>Hedge Example</vt:lpstr>
      <vt:lpstr>The Spot-Futures Parity Theorem</vt:lpstr>
      <vt:lpstr>Arbitrage possibilities</vt:lpstr>
      <vt:lpstr>Futures Market Arbitrage</vt:lpstr>
      <vt:lpstr>Futures Market Arbitrage</vt:lpstr>
      <vt:lpstr>Futures Market Arbitrage</vt:lpstr>
      <vt:lpstr>Futures Price Over Time </vt:lpstr>
      <vt:lpstr>The Option Contract</vt:lpstr>
      <vt:lpstr>The Option Contract</vt:lpstr>
      <vt:lpstr>The Option Contract</vt:lpstr>
      <vt:lpstr>Example</vt:lpstr>
      <vt:lpstr>Market and Exercise Price Relationships</vt:lpstr>
      <vt:lpstr>American vs. European Options</vt:lpstr>
      <vt:lpstr>Payoffs and Profits at Expiration - Calls</vt:lpstr>
      <vt:lpstr>Payoffs and Profits at Expiration - Calls</vt:lpstr>
      <vt:lpstr>Payoffs and Profits at Expiration - Puts</vt:lpstr>
      <vt:lpstr>Payoffs and Profits at Expiration – Puts</vt:lpstr>
      <vt:lpstr>Option versus Stock Investments</vt:lpstr>
      <vt:lpstr>Option versus Stock Investments</vt:lpstr>
      <vt:lpstr>Strategy Payoffs</vt:lpstr>
      <vt:lpstr>Rate of Return</vt:lpstr>
      <vt:lpstr>Strategy Conclusions</vt:lpstr>
      <vt:lpstr>Option Strategies</vt:lpstr>
      <vt:lpstr>Put-Call Parity</vt:lpstr>
      <vt:lpstr>Put-Call Parity</vt:lpstr>
      <vt:lpstr>Put-Call Parity</vt:lpstr>
      <vt:lpstr>Put Call Parity - Disequilibrium Example</vt:lpstr>
      <vt:lpstr>Arbitrage Strategy</vt:lpstr>
      <vt:lpstr>Option Values</vt:lpstr>
      <vt:lpstr>Determinants of Call Option Values</vt:lpstr>
      <vt:lpstr>Binomial Option Pricing</vt:lpstr>
      <vt:lpstr>Black-Scholes Option Valuation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Derivatives</dc:title>
  <dc:creator>Kaveri Krishnan</dc:creator>
  <cp:lastModifiedBy>Kaveri Krishnan</cp:lastModifiedBy>
  <cp:revision>18</cp:revision>
  <dcterms:created xsi:type="dcterms:W3CDTF">2020-02-17T04:20:26Z</dcterms:created>
  <dcterms:modified xsi:type="dcterms:W3CDTF">2025-02-22T07:57:03Z</dcterms:modified>
</cp:coreProperties>
</file>