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notesMasterIdLst>
    <p:notesMasterId r:id="rId45"/>
  </p:notesMasterIdLst>
  <p:sldIdLst>
    <p:sldId id="257" r:id="rId5"/>
    <p:sldId id="557" r:id="rId6"/>
    <p:sldId id="264" r:id="rId7"/>
    <p:sldId id="532" r:id="rId8"/>
    <p:sldId id="389" r:id="rId9"/>
    <p:sldId id="395" r:id="rId10"/>
    <p:sldId id="396" r:id="rId11"/>
    <p:sldId id="560" r:id="rId12"/>
    <p:sldId id="561" r:id="rId13"/>
    <p:sldId id="262" r:id="rId14"/>
    <p:sldId id="261" r:id="rId15"/>
    <p:sldId id="562" r:id="rId16"/>
    <p:sldId id="581" r:id="rId17"/>
    <p:sldId id="578" r:id="rId18"/>
    <p:sldId id="577" r:id="rId19"/>
    <p:sldId id="568" r:id="rId20"/>
    <p:sldId id="491" r:id="rId21"/>
    <p:sldId id="572" r:id="rId22"/>
    <p:sldId id="566" r:id="rId23"/>
    <p:sldId id="567" r:id="rId24"/>
    <p:sldId id="551" r:id="rId25"/>
    <p:sldId id="552" r:id="rId26"/>
    <p:sldId id="258" r:id="rId27"/>
    <p:sldId id="259" r:id="rId28"/>
    <p:sldId id="574" r:id="rId29"/>
    <p:sldId id="575" r:id="rId30"/>
    <p:sldId id="260" r:id="rId31"/>
    <p:sldId id="569" r:id="rId32"/>
    <p:sldId id="265" r:id="rId33"/>
    <p:sldId id="266" r:id="rId34"/>
    <p:sldId id="267" r:id="rId35"/>
    <p:sldId id="283" r:id="rId36"/>
    <p:sldId id="284" r:id="rId37"/>
    <p:sldId id="268" r:id="rId38"/>
    <p:sldId id="332" r:id="rId39"/>
    <p:sldId id="576" r:id="rId40"/>
    <p:sldId id="286" r:id="rId41"/>
    <p:sldId id="269" r:id="rId42"/>
    <p:sldId id="272" r:id="rId43"/>
    <p:sldId id="291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935D13-2190-4AA4-B5F3-64DC4A2EA31E}" v="11" dt="2024-03-10T06:05:02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70935D13-2190-4AA4-B5F3-64DC4A2EA31E}"/>
    <pc:docChg chg="undo custSel addSld delSld modSld">
      <pc:chgData name="Kaveri Krishnan" userId="b7c3e7e8-bc1d-4623-be8e-3cf7f79f0877" providerId="ADAL" clId="{70935D13-2190-4AA4-B5F3-64DC4A2EA31E}" dt="2024-03-10T06:14:11.069" v="186" actId="47"/>
      <pc:docMkLst>
        <pc:docMk/>
      </pc:docMkLst>
      <pc:sldChg chg="modSp">
        <pc:chgData name="Kaveri Krishnan" userId="b7c3e7e8-bc1d-4623-be8e-3cf7f79f0877" providerId="ADAL" clId="{70935D13-2190-4AA4-B5F3-64DC4A2EA31E}" dt="2024-03-07T07:02:45.153" v="2" actId="20577"/>
        <pc:sldMkLst>
          <pc:docMk/>
          <pc:sldMk cId="0" sldId="264"/>
        </pc:sldMkLst>
        <pc:spChg chg="mod">
          <ac:chgData name="Kaveri Krishnan" userId="b7c3e7e8-bc1d-4623-be8e-3cf7f79f0877" providerId="ADAL" clId="{70935D13-2190-4AA4-B5F3-64DC4A2EA31E}" dt="2024-03-07T07:02:45.153" v="2" actId="20577"/>
          <ac:spMkLst>
            <pc:docMk/>
            <pc:sldMk cId="0" sldId="264"/>
            <ac:spMk id="16387" creationId="{00000000-0000-0000-0000-000000000000}"/>
          </ac:spMkLst>
        </pc:spChg>
      </pc:sldChg>
      <pc:sldChg chg="del">
        <pc:chgData name="Kaveri Krishnan" userId="b7c3e7e8-bc1d-4623-be8e-3cf7f79f0877" providerId="ADAL" clId="{70935D13-2190-4AA4-B5F3-64DC4A2EA31E}" dt="2024-03-10T06:12:25.094" v="179" actId="47"/>
        <pc:sldMkLst>
          <pc:docMk/>
          <pc:sldMk cId="1345858658" sldId="270"/>
        </pc:sldMkLst>
      </pc:sldChg>
      <pc:sldChg chg="del">
        <pc:chgData name="Kaveri Krishnan" userId="b7c3e7e8-bc1d-4623-be8e-3cf7f79f0877" providerId="ADAL" clId="{70935D13-2190-4AA4-B5F3-64DC4A2EA31E}" dt="2024-03-10T06:12:31.261" v="180" actId="47"/>
        <pc:sldMkLst>
          <pc:docMk/>
          <pc:sldMk cId="2059257685" sldId="271"/>
        </pc:sldMkLst>
      </pc:sldChg>
      <pc:sldChg chg="del">
        <pc:chgData name="Kaveri Krishnan" userId="b7c3e7e8-bc1d-4623-be8e-3cf7f79f0877" providerId="ADAL" clId="{70935D13-2190-4AA4-B5F3-64DC4A2EA31E}" dt="2024-03-10T06:14:00.076" v="181" actId="47"/>
        <pc:sldMkLst>
          <pc:docMk/>
          <pc:sldMk cId="941507051" sldId="273"/>
        </pc:sldMkLst>
      </pc:sldChg>
      <pc:sldChg chg="del">
        <pc:chgData name="Kaveri Krishnan" userId="b7c3e7e8-bc1d-4623-be8e-3cf7f79f0877" providerId="ADAL" clId="{70935D13-2190-4AA4-B5F3-64DC4A2EA31E}" dt="2024-03-10T06:14:04.204" v="182" actId="47"/>
        <pc:sldMkLst>
          <pc:docMk/>
          <pc:sldMk cId="3148091141" sldId="274"/>
        </pc:sldMkLst>
      </pc:sldChg>
      <pc:sldChg chg="modSp mod">
        <pc:chgData name="Kaveri Krishnan" userId="b7c3e7e8-bc1d-4623-be8e-3cf7f79f0877" providerId="ADAL" clId="{70935D13-2190-4AA4-B5F3-64DC4A2EA31E}" dt="2024-03-10T06:11:59.709" v="178" actId="20577"/>
        <pc:sldMkLst>
          <pc:docMk/>
          <pc:sldMk cId="3855019927" sldId="286"/>
        </pc:sldMkLst>
        <pc:spChg chg="mod">
          <ac:chgData name="Kaveri Krishnan" userId="b7c3e7e8-bc1d-4623-be8e-3cf7f79f0877" providerId="ADAL" clId="{70935D13-2190-4AA4-B5F3-64DC4A2EA31E}" dt="2024-03-10T06:11:39.955" v="166" actId="20577"/>
          <ac:spMkLst>
            <pc:docMk/>
            <pc:sldMk cId="3855019927" sldId="286"/>
            <ac:spMk id="5" creationId="{2DA28746-F601-46BD-B933-7A7D54D43CDE}"/>
          </ac:spMkLst>
        </pc:spChg>
        <pc:graphicFrameChg chg="modGraphic">
          <ac:chgData name="Kaveri Krishnan" userId="b7c3e7e8-bc1d-4623-be8e-3cf7f79f0877" providerId="ADAL" clId="{70935D13-2190-4AA4-B5F3-64DC4A2EA31E}" dt="2024-03-10T06:11:59.709" v="178" actId="20577"/>
          <ac:graphicFrameMkLst>
            <pc:docMk/>
            <pc:sldMk cId="3855019927" sldId="286"/>
            <ac:graphicFrameMk id="4" creationId="{3C1046F8-D8F6-490C-912D-AD112F74CE25}"/>
          </ac:graphicFrameMkLst>
        </pc:graphicFrameChg>
      </pc:sldChg>
      <pc:sldChg chg="del">
        <pc:chgData name="Kaveri Krishnan" userId="b7c3e7e8-bc1d-4623-be8e-3cf7f79f0877" providerId="ADAL" clId="{70935D13-2190-4AA4-B5F3-64DC4A2EA31E}" dt="2024-03-10T06:14:07.553" v="183" actId="47"/>
        <pc:sldMkLst>
          <pc:docMk/>
          <pc:sldMk cId="3307942269" sldId="292"/>
        </pc:sldMkLst>
      </pc:sldChg>
      <pc:sldChg chg="del">
        <pc:chgData name="Kaveri Krishnan" userId="b7c3e7e8-bc1d-4623-be8e-3cf7f79f0877" providerId="ADAL" clId="{70935D13-2190-4AA4-B5F3-64DC4A2EA31E}" dt="2024-03-10T06:14:08.730" v="184" actId="47"/>
        <pc:sldMkLst>
          <pc:docMk/>
          <pc:sldMk cId="4238295664" sldId="293"/>
        </pc:sldMkLst>
      </pc:sldChg>
      <pc:sldChg chg="del">
        <pc:chgData name="Kaveri Krishnan" userId="b7c3e7e8-bc1d-4623-be8e-3cf7f79f0877" providerId="ADAL" clId="{70935D13-2190-4AA4-B5F3-64DC4A2EA31E}" dt="2024-03-10T06:14:09.609" v="185" actId="47"/>
        <pc:sldMkLst>
          <pc:docMk/>
          <pc:sldMk cId="2644092214" sldId="294"/>
        </pc:sldMkLst>
      </pc:sldChg>
      <pc:sldChg chg="del">
        <pc:chgData name="Kaveri Krishnan" userId="b7c3e7e8-bc1d-4623-be8e-3cf7f79f0877" providerId="ADAL" clId="{70935D13-2190-4AA4-B5F3-64DC4A2EA31E}" dt="2024-03-10T06:03:57.097" v="144" actId="47"/>
        <pc:sldMkLst>
          <pc:docMk/>
          <pc:sldMk cId="1568694658" sldId="541"/>
        </pc:sldMkLst>
      </pc:sldChg>
      <pc:sldChg chg="del">
        <pc:chgData name="Kaveri Krishnan" userId="b7c3e7e8-bc1d-4623-be8e-3cf7f79f0877" providerId="ADAL" clId="{70935D13-2190-4AA4-B5F3-64DC4A2EA31E}" dt="2024-03-07T07:08:18.819" v="27" actId="47"/>
        <pc:sldMkLst>
          <pc:docMk/>
          <pc:sldMk cId="824856650" sldId="546"/>
        </pc:sldMkLst>
      </pc:sldChg>
      <pc:sldChg chg="modSp">
        <pc:chgData name="Kaveri Krishnan" userId="b7c3e7e8-bc1d-4623-be8e-3cf7f79f0877" providerId="ADAL" clId="{70935D13-2190-4AA4-B5F3-64DC4A2EA31E}" dt="2024-03-07T11:24:26.122" v="132" actId="20577"/>
        <pc:sldMkLst>
          <pc:docMk/>
          <pc:sldMk cId="896900158" sldId="551"/>
        </pc:sldMkLst>
        <pc:graphicFrameChg chg="mod">
          <ac:chgData name="Kaveri Krishnan" userId="b7c3e7e8-bc1d-4623-be8e-3cf7f79f0877" providerId="ADAL" clId="{70935D13-2190-4AA4-B5F3-64DC4A2EA31E}" dt="2024-03-07T11:24:26.122" v="132" actId="20577"/>
          <ac:graphicFrameMkLst>
            <pc:docMk/>
            <pc:sldMk cId="896900158" sldId="551"/>
            <ac:graphicFrameMk id="5" creationId="{B80AA7AC-29B7-7953-D1DB-5825CF35C3B7}"/>
          </ac:graphicFrameMkLst>
        </pc:graphicFrameChg>
      </pc:sldChg>
      <pc:sldChg chg="modSp mod">
        <pc:chgData name="Kaveri Krishnan" userId="b7c3e7e8-bc1d-4623-be8e-3cf7f79f0877" providerId="ADAL" clId="{70935D13-2190-4AA4-B5F3-64DC4A2EA31E}" dt="2024-03-07T11:23:50.720" v="129" actId="20577"/>
        <pc:sldMkLst>
          <pc:docMk/>
          <pc:sldMk cId="658124759" sldId="552"/>
        </pc:sldMkLst>
        <pc:spChg chg="mod">
          <ac:chgData name="Kaveri Krishnan" userId="b7c3e7e8-bc1d-4623-be8e-3cf7f79f0877" providerId="ADAL" clId="{70935D13-2190-4AA4-B5F3-64DC4A2EA31E}" dt="2024-03-07T11:23:50.720" v="129" actId="20577"/>
          <ac:spMkLst>
            <pc:docMk/>
            <pc:sldMk cId="658124759" sldId="552"/>
            <ac:spMk id="2" creationId="{E44E4A84-56DC-9560-F02B-FDEC8A2496E9}"/>
          </ac:spMkLst>
        </pc:spChg>
      </pc:sldChg>
      <pc:sldChg chg="del">
        <pc:chgData name="Kaveri Krishnan" userId="b7c3e7e8-bc1d-4623-be8e-3cf7f79f0877" providerId="ADAL" clId="{70935D13-2190-4AA4-B5F3-64DC4A2EA31E}" dt="2024-03-10T06:02:01.882" v="143" actId="47"/>
        <pc:sldMkLst>
          <pc:docMk/>
          <pc:sldMk cId="1569813786" sldId="554"/>
        </pc:sldMkLst>
      </pc:sldChg>
      <pc:sldChg chg="addSp delSp del mod">
        <pc:chgData name="Kaveri Krishnan" userId="b7c3e7e8-bc1d-4623-be8e-3cf7f79f0877" providerId="ADAL" clId="{70935D13-2190-4AA4-B5F3-64DC4A2EA31E}" dt="2024-03-10T06:01:56.267" v="142" actId="47"/>
        <pc:sldMkLst>
          <pc:docMk/>
          <pc:sldMk cId="3144966885" sldId="563"/>
        </pc:sldMkLst>
        <pc:picChg chg="add">
          <ac:chgData name="Kaveri Krishnan" userId="b7c3e7e8-bc1d-4623-be8e-3cf7f79f0877" providerId="ADAL" clId="{70935D13-2190-4AA4-B5F3-64DC4A2EA31E}" dt="2024-03-07T09:49:57.026" v="123" actId="22"/>
          <ac:picMkLst>
            <pc:docMk/>
            <pc:sldMk cId="3144966885" sldId="563"/>
            <ac:picMk id="3" creationId="{23F094D5-B38C-C2EF-2D7A-06F68AA74241}"/>
          </ac:picMkLst>
        </pc:picChg>
        <pc:picChg chg="del">
          <ac:chgData name="Kaveri Krishnan" userId="b7c3e7e8-bc1d-4623-be8e-3cf7f79f0877" providerId="ADAL" clId="{70935D13-2190-4AA4-B5F3-64DC4A2EA31E}" dt="2024-03-07T09:49:56.047" v="122" actId="478"/>
          <ac:picMkLst>
            <pc:docMk/>
            <pc:sldMk cId="3144966885" sldId="563"/>
            <ac:picMk id="4" creationId="{02A6BCAF-A4C7-1ACC-6A1E-F20DF4D449CC}"/>
          </ac:picMkLst>
        </pc:picChg>
      </pc:sldChg>
      <pc:sldChg chg="del">
        <pc:chgData name="Kaveri Krishnan" userId="b7c3e7e8-bc1d-4623-be8e-3cf7f79f0877" providerId="ADAL" clId="{70935D13-2190-4AA4-B5F3-64DC4A2EA31E}" dt="2024-03-07T07:12:08.607" v="48" actId="47"/>
        <pc:sldMkLst>
          <pc:docMk/>
          <pc:sldMk cId="1053001018" sldId="564"/>
        </pc:sldMkLst>
      </pc:sldChg>
      <pc:sldChg chg="del">
        <pc:chgData name="Kaveri Krishnan" userId="b7c3e7e8-bc1d-4623-be8e-3cf7f79f0877" providerId="ADAL" clId="{70935D13-2190-4AA4-B5F3-64DC4A2EA31E}" dt="2024-03-10T06:14:11.069" v="186" actId="47"/>
        <pc:sldMkLst>
          <pc:docMk/>
          <pc:sldMk cId="943586298" sldId="570"/>
        </pc:sldMkLst>
      </pc:sldChg>
      <pc:sldChg chg="addSp delSp modSp new mod">
        <pc:chgData name="Kaveri Krishnan" userId="b7c3e7e8-bc1d-4623-be8e-3cf7f79f0877" providerId="ADAL" clId="{70935D13-2190-4AA4-B5F3-64DC4A2EA31E}" dt="2024-03-07T07:08:14.428" v="26" actId="108"/>
        <pc:sldMkLst>
          <pc:docMk/>
          <pc:sldMk cId="2430323591" sldId="577"/>
        </pc:sldMkLst>
        <pc:spChg chg="del">
          <ac:chgData name="Kaveri Krishnan" userId="b7c3e7e8-bc1d-4623-be8e-3cf7f79f0877" providerId="ADAL" clId="{70935D13-2190-4AA4-B5F3-64DC4A2EA31E}" dt="2024-03-07T07:07:27.316" v="6" actId="26606"/>
          <ac:spMkLst>
            <pc:docMk/>
            <pc:sldMk cId="2430323591" sldId="577"/>
            <ac:spMk id="2" creationId="{6CBC9AED-D024-4A67-A1A2-2C6766D2A467}"/>
          </ac:spMkLst>
        </pc:spChg>
        <pc:spChg chg="del">
          <ac:chgData name="Kaveri Krishnan" userId="b7c3e7e8-bc1d-4623-be8e-3cf7f79f0877" providerId="ADAL" clId="{70935D13-2190-4AA4-B5F3-64DC4A2EA31E}" dt="2024-03-07T07:07:17.098" v="4"/>
          <ac:spMkLst>
            <pc:docMk/>
            <pc:sldMk cId="2430323591" sldId="577"/>
            <ac:spMk id="3" creationId="{ADF96CAC-08DC-11EA-81F1-D85FC754F8A4}"/>
          </ac:spMkLst>
        </pc:spChg>
        <pc:spChg chg="add del mod">
          <ac:chgData name="Kaveri Krishnan" userId="b7c3e7e8-bc1d-4623-be8e-3cf7f79f0877" providerId="ADAL" clId="{70935D13-2190-4AA4-B5F3-64DC4A2EA31E}" dt="2024-03-07T07:07:21.820" v="5"/>
          <ac:spMkLst>
            <pc:docMk/>
            <pc:sldMk cId="2430323591" sldId="577"/>
            <ac:spMk id="4" creationId="{50F3D7F0-32BF-2D8E-26D8-271E98B488B5}"/>
          </ac:spMkLst>
        </pc:spChg>
        <pc:spChg chg="add mod">
          <ac:chgData name="Kaveri Krishnan" userId="b7c3e7e8-bc1d-4623-be8e-3cf7f79f0877" providerId="ADAL" clId="{70935D13-2190-4AA4-B5F3-64DC4A2EA31E}" dt="2024-03-07T07:08:14.428" v="26" actId="108"/>
          <ac:spMkLst>
            <pc:docMk/>
            <pc:sldMk cId="2430323591" sldId="577"/>
            <ac:spMk id="10" creationId="{BF0AC4C9-03C2-4AB2-3163-8911D5E6ABF5}"/>
          </ac:spMkLst>
        </pc:spChg>
        <pc:picChg chg="add mod">
          <ac:chgData name="Kaveri Krishnan" userId="b7c3e7e8-bc1d-4623-be8e-3cf7f79f0877" providerId="ADAL" clId="{70935D13-2190-4AA4-B5F3-64DC4A2EA31E}" dt="2024-03-07T07:07:27.316" v="6" actId="26606"/>
          <ac:picMkLst>
            <pc:docMk/>
            <pc:sldMk cId="2430323591" sldId="577"/>
            <ac:picMk id="5" creationId="{4F517E5B-EB47-A531-F91F-5659E635CC5F}"/>
          </ac:picMkLst>
        </pc:picChg>
      </pc:sldChg>
      <pc:sldChg chg="addSp modSp new mod modClrScheme chgLayout">
        <pc:chgData name="Kaveri Krishnan" userId="b7c3e7e8-bc1d-4623-be8e-3cf7f79f0877" providerId="ADAL" clId="{70935D13-2190-4AA4-B5F3-64DC4A2EA31E}" dt="2024-03-10T06:05:39.720" v="157" actId="255"/>
        <pc:sldMkLst>
          <pc:docMk/>
          <pc:sldMk cId="392897729" sldId="578"/>
        </pc:sldMkLst>
        <pc:spChg chg="add mod">
          <ac:chgData name="Kaveri Krishnan" userId="b7c3e7e8-bc1d-4623-be8e-3cf7f79f0877" providerId="ADAL" clId="{70935D13-2190-4AA4-B5F3-64DC4A2EA31E}" dt="2024-03-07T07:19:33.187" v="66" actId="20577"/>
          <ac:spMkLst>
            <pc:docMk/>
            <pc:sldMk cId="392897729" sldId="578"/>
            <ac:spMk id="4" creationId="{297CFB56-06BF-AEBA-0334-49C96DFECF0E}"/>
          </ac:spMkLst>
        </pc:spChg>
        <pc:spChg chg="add mod">
          <ac:chgData name="Kaveri Krishnan" userId="b7c3e7e8-bc1d-4623-be8e-3cf7f79f0877" providerId="ADAL" clId="{70935D13-2190-4AA4-B5F3-64DC4A2EA31E}" dt="2024-03-10T06:05:39.720" v="157" actId="255"/>
          <ac:spMkLst>
            <pc:docMk/>
            <pc:sldMk cId="392897729" sldId="578"/>
            <ac:spMk id="8" creationId="{07AEAA11-5FBA-D1FE-1458-F261F5A72EBC}"/>
          </ac:spMkLst>
        </pc:spChg>
        <pc:picChg chg="add mod">
          <ac:chgData name="Kaveri Krishnan" userId="b7c3e7e8-bc1d-4623-be8e-3cf7f79f0877" providerId="ADAL" clId="{70935D13-2190-4AA4-B5F3-64DC4A2EA31E}" dt="2024-03-10T06:05:12.940" v="148" actId="1076"/>
          <ac:picMkLst>
            <pc:docMk/>
            <pc:sldMk cId="392897729" sldId="578"/>
            <ac:picMk id="2" creationId="{63B11EEA-DB8B-BE43-A1F3-D575D069A785}"/>
          </ac:picMkLst>
        </pc:picChg>
        <pc:picChg chg="add mod">
          <ac:chgData name="Kaveri Krishnan" userId="b7c3e7e8-bc1d-4623-be8e-3cf7f79f0877" providerId="ADAL" clId="{70935D13-2190-4AA4-B5F3-64DC4A2EA31E}" dt="2024-03-10T06:05:09.913" v="147" actId="1076"/>
          <ac:picMkLst>
            <pc:docMk/>
            <pc:sldMk cId="392897729" sldId="578"/>
            <ac:picMk id="3" creationId="{9BE07F8C-6EC3-65DD-0E0A-19E9E11C5A2F}"/>
          </ac:picMkLst>
        </pc:picChg>
      </pc:sldChg>
      <pc:sldChg chg="addSp delSp modSp new del mod">
        <pc:chgData name="Kaveri Krishnan" userId="b7c3e7e8-bc1d-4623-be8e-3cf7f79f0877" providerId="ADAL" clId="{70935D13-2190-4AA4-B5F3-64DC4A2EA31E}" dt="2024-03-10T06:05:55.323" v="158" actId="47"/>
        <pc:sldMkLst>
          <pc:docMk/>
          <pc:sldMk cId="570989751" sldId="579"/>
        </pc:sldMkLst>
        <pc:spChg chg="mod">
          <ac:chgData name="Kaveri Krishnan" userId="b7c3e7e8-bc1d-4623-be8e-3cf7f79f0877" providerId="ADAL" clId="{70935D13-2190-4AA4-B5F3-64DC4A2EA31E}" dt="2024-03-07T07:22:31.320" v="119" actId="255"/>
          <ac:spMkLst>
            <pc:docMk/>
            <pc:sldMk cId="570989751" sldId="579"/>
            <ac:spMk id="2" creationId="{CB38AD29-2241-F893-3D5B-11E73ACBAA29}"/>
          </ac:spMkLst>
        </pc:spChg>
        <pc:spChg chg="del">
          <ac:chgData name="Kaveri Krishnan" userId="b7c3e7e8-bc1d-4623-be8e-3cf7f79f0877" providerId="ADAL" clId="{70935D13-2190-4AA4-B5F3-64DC4A2EA31E}" dt="2024-03-07T07:21:57.223" v="68" actId="22"/>
          <ac:spMkLst>
            <pc:docMk/>
            <pc:sldMk cId="570989751" sldId="579"/>
            <ac:spMk id="3" creationId="{3F1E2872-EF21-1B27-0C8C-247FD636B042}"/>
          </ac:spMkLst>
        </pc:spChg>
        <pc:spChg chg="add mod">
          <ac:chgData name="Kaveri Krishnan" userId="b7c3e7e8-bc1d-4623-be8e-3cf7f79f0877" providerId="ADAL" clId="{70935D13-2190-4AA4-B5F3-64DC4A2EA31E}" dt="2024-03-07T07:22:40.153" v="120"/>
          <ac:spMkLst>
            <pc:docMk/>
            <pc:sldMk cId="570989751" sldId="579"/>
            <ac:spMk id="6" creationId="{E07E2F74-A824-40F3-FEE5-8F4A86774159}"/>
          </ac:spMkLst>
        </pc:spChg>
        <pc:picChg chg="add mod ord">
          <ac:chgData name="Kaveri Krishnan" userId="b7c3e7e8-bc1d-4623-be8e-3cf7f79f0877" providerId="ADAL" clId="{70935D13-2190-4AA4-B5F3-64DC4A2EA31E}" dt="2024-03-07T07:22:41.353" v="121" actId="1076"/>
          <ac:picMkLst>
            <pc:docMk/>
            <pc:sldMk cId="570989751" sldId="579"/>
            <ac:picMk id="5" creationId="{D4C18E29-E00B-B755-6E16-8A9E833C1D4A}"/>
          </ac:picMkLst>
        </pc:picChg>
      </pc:sldChg>
      <pc:sldChg chg="addSp delSp new del mod">
        <pc:chgData name="Kaveri Krishnan" userId="b7c3e7e8-bc1d-4623-be8e-3cf7f79f0877" providerId="ADAL" clId="{70935D13-2190-4AA4-B5F3-64DC4A2EA31E}" dt="2024-03-10T06:01:53.195" v="141" actId="47"/>
        <pc:sldMkLst>
          <pc:docMk/>
          <pc:sldMk cId="3625065055" sldId="580"/>
        </pc:sldMkLst>
        <pc:spChg chg="add del">
          <ac:chgData name="Kaveri Krishnan" userId="b7c3e7e8-bc1d-4623-be8e-3cf7f79f0877" providerId="ADAL" clId="{70935D13-2190-4AA4-B5F3-64DC4A2EA31E}" dt="2024-03-07T11:05:59.433" v="126" actId="478"/>
          <ac:spMkLst>
            <pc:docMk/>
            <pc:sldMk cId="3625065055" sldId="580"/>
            <ac:spMk id="3" creationId="{2D4FC502-2589-0CAC-7F55-0EBA2C539FEB}"/>
          </ac:spMkLst>
        </pc:spChg>
        <pc:picChg chg="add">
          <ac:chgData name="Kaveri Krishnan" userId="b7c3e7e8-bc1d-4623-be8e-3cf7f79f0877" providerId="ADAL" clId="{70935D13-2190-4AA4-B5F3-64DC4A2EA31E}" dt="2024-03-07T11:06:28.493" v="127" actId="22"/>
          <ac:picMkLst>
            <pc:docMk/>
            <pc:sldMk cId="3625065055" sldId="580"/>
            <ac:picMk id="5" creationId="{5AB1F0C9-ADFE-DFCD-0331-5F3FF141B6D7}"/>
          </ac:picMkLst>
        </pc:picChg>
      </pc:sldChg>
      <pc:sldChg chg="addSp modSp new mod">
        <pc:chgData name="Kaveri Krishnan" userId="b7c3e7e8-bc1d-4623-be8e-3cf7f79f0877" providerId="ADAL" clId="{70935D13-2190-4AA4-B5F3-64DC4A2EA31E}" dt="2024-03-10T06:01:22.672" v="140" actId="14100"/>
        <pc:sldMkLst>
          <pc:docMk/>
          <pc:sldMk cId="3061524825" sldId="581"/>
        </pc:sldMkLst>
        <pc:picChg chg="add mod">
          <ac:chgData name="Kaveri Krishnan" userId="b7c3e7e8-bc1d-4623-be8e-3cf7f79f0877" providerId="ADAL" clId="{70935D13-2190-4AA4-B5F3-64DC4A2EA31E}" dt="2024-03-10T06:01:22.672" v="140" actId="14100"/>
          <ac:picMkLst>
            <pc:docMk/>
            <pc:sldMk cId="3061524825" sldId="581"/>
            <ac:picMk id="3" creationId="{B2D4B1EB-0321-DB1D-F08F-AE3B1E68D106}"/>
          </ac:picMkLst>
        </pc:picChg>
      </pc:sldChg>
    </pc:docChg>
  </pc:docChgLst>
  <pc:docChgLst>
    <pc:chgData name="Kaveri Krishnan" userId="b7c3e7e8-bc1d-4623-be8e-3cf7f79f0877" providerId="ADAL" clId="{6C69635F-8CE1-46A0-874B-5167E3DE70B0}"/>
    <pc:docChg chg="undo custSel addSld delSld modSld sldOrd">
      <pc:chgData name="Kaveri Krishnan" userId="b7c3e7e8-bc1d-4623-be8e-3cf7f79f0877" providerId="ADAL" clId="{6C69635F-8CE1-46A0-874B-5167E3DE70B0}" dt="2023-11-25T07:09:33.279" v="992" actId="5793"/>
      <pc:docMkLst>
        <pc:docMk/>
      </pc:docMkLst>
      <pc:sldChg chg="delSp modSp mod">
        <pc:chgData name="Kaveri Krishnan" userId="b7c3e7e8-bc1d-4623-be8e-3cf7f79f0877" providerId="ADAL" clId="{6C69635F-8CE1-46A0-874B-5167E3DE70B0}" dt="2023-11-25T05:28:06.611" v="804" actId="478"/>
        <pc:sldMkLst>
          <pc:docMk/>
          <pc:sldMk cId="4043737824" sldId="257"/>
        </pc:sldMkLst>
        <pc:spChg chg="mod">
          <ac:chgData name="Kaveri Krishnan" userId="b7c3e7e8-bc1d-4623-be8e-3cf7f79f0877" providerId="ADAL" clId="{6C69635F-8CE1-46A0-874B-5167E3DE70B0}" dt="2023-11-25T05:27:56.844" v="803" actId="20577"/>
          <ac:spMkLst>
            <pc:docMk/>
            <pc:sldMk cId="4043737824" sldId="257"/>
            <ac:spMk id="2" creationId="{78FD68DA-43BA-4508-8DE2-BA9BB7B2FA5B}"/>
          </ac:spMkLst>
        </pc:spChg>
        <pc:spChg chg="del">
          <ac:chgData name="Kaveri Krishnan" userId="b7c3e7e8-bc1d-4623-be8e-3cf7f79f0877" providerId="ADAL" clId="{6C69635F-8CE1-46A0-874B-5167E3DE70B0}" dt="2023-11-25T05:28:06.611" v="804" actId="478"/>
          <ac:spMkLst>
            <pc:docMk/>
            <pc:sldMk cId="4043737824" sldId="257"/>
            <ac:spMk id="3" creationId="{A8E9CFF2-3777-4FF4-A759-8491175B0B7C}"/>
          </ac:spMkLst>
        </pc:spChg>
      </pc:sldChg>
      <pc:sldChg chg="modSp del mod">
        <pc:chgData name="Kaveri Krishnan" userId="b7c3e7e8-bc1d-4623-be8e-3cf7f79f0877" providerId="ADAL" clId="{6C69635F-8CE1-46A0-874B-5167E3DE70B0}" dt="2023-11-23T11:11:38.558" v="578" actId="47"/>
        <pc:sldMkLst>
          <pc:docMk/>
          <pc:sldMk cId="191714609" sldId="258"/>
        </pc:sldMkLst>
        <pc:spChg chg="mod">
          <ac:chgData name="Kaveri Krishnan" userId="b7c3e7e8-bc1d-4623-be8e-3cf7f79f0877" providerId="ADAL" clId="{6C69635F-8CE1-46A0-874B-5167E3DE70B0}" dt="2023-11-22T07:11:06.380" v="0" actId="6549"/>
          <ac:spMkLst>
            <pc:docMk/>
            <pc:sldMk cId="191714609" sldId="258"/>
            <ac:spMk id="2" creationId="{9AB2EA78-AEB3-469B-9025-3B17201A457B}"/>
          </ac:spMkLst>
        </pc:spChg>
        <pc:spChg chg="mod">
          <ac:chgData name="Kaveri Krishnan" userId="b7c3e7e8-bc1d-4623-be8e-3cf7f79f0877" providerId="ADAL" clId="{6C69635F-8CE1-46A0-874B-5167E3DE70B0}" dt="2023-11-22T07:11:12.320" v="2" actId="20577"/>
          <ac:spMkLst>
            <pc:docMk/>
            <pc:sldMk cId="191714609" sldId="258"/>
            <ac:spMk id="3" creationId="{255E1F2F-E259-4EA8-9FFD-3A10AF541859}"/>
          </ac:spMkLst>
        </pc:spChg>
      </pc:sldChg>
      <pc:sldChg chg="add">
        <pc:chgData name="Kaveri Krishnan" userId="b7c3e7e8-bc1d-4623-be8e-3cf7f79f0877" providerId="ADAL" clId="{6C69635F-8CE1-46A0-874B-5167E3DE70B0}" dt="2023-11-23T11:29:53.161" v="720"/>
        <pc:sldMkLst>
          <pc:docMk/>
          <pc:sldMk cId="1465808124" sldId="258"/>
        </pc:sldMkLst>
      </pc:sldChg>
      <pc:sldChg chg="addSp delSp modSp del mod">
        <pc:chgData name="Kaveri Krishnan" userId="b7c3e7e8-bc1d-4623-be8e-3cf7f79f0877" providerId="ADAL" clId="{6C69635F-8CE1-46A0-874B-5167E3DE70B0}" dt="2023-11-22T07:28:37.988" v="31" actId="47"/>
        <pc:sldMkLst>
          <pc:docMk/>
          <pc:sldMk cId="1331393747" sldId="259"/>
        </pc:sldMkLst>
        <pc:picChg chg="del mod">
          <ac:chgData name="Kaveri Krishnan" userId="b7c3e7e8-bc1d-4623-be8e-3cf7f79f0877" providerId="ADAL" clId="{6C69635F-8CE1-46A0-874B-5167E3DE70B0}" dt="2023-11-22T07:11:31.048" v="6" actId="478"/>
          <ac:picMkLst>
            <pc:docMk/>
            <pc:sldMk cId="1331393747" sldId="259"/>
            <ac:picMk id="6" creationId="{B216F53B-C12D-0CCF-3902-930E0E86F223}"/>
          </ac:picMkLst>
        </pc:picChg>
        <pc:picChg chg="add mod">
          <ac:chgData name="Kaveri Krishnan" userId="b7c3e7e8-bc1d-4623-be8e-3cf7f79f0877" providerId="ADAL" clId="{6C69635F-8CE1-46A0-874B-5167E3DE70B0}" dt="2023-11-22T07:11:47.548" v="11" actId="1076"/>
          <ac:picMkLst>
            <pc:docMk/>
            <pc:sldMk cId="1331393747" sldId="259"/>
            <ac:picMk id="1028" creationId="{5F577775-318F-6F41-AA7B-0AF585D97C8C}"/>
          </ac:picMkLst>
        </pc:picChg>
      </pc:sldChg>
      <pc:sldChg chg="addSp delSp modSp add mod">
        <pc:chgData name="Kaveri Krishnan" userId="b7c3e7e8-bc1d-4623-be8e-3cf7f79f0877" providerId="ADAL" clId="{6C69635F-8CE1-46A0-874B-5167E3DE70B0}" dt="2023-11-25T05:26:07.035" v="783"/>
        <pc:sldMkLst>
          <pc:docMk/>
          <pc:sldMk cId="1817828079" sldId="259"/>
        </pc:sldMkLst>
        <pc:spChg chg="mod">
          <ac:chgData name="Kaveri Krishnan" userId="b7c3e7e8-bc1d-4623-be8e-3cf7f79f0877" providerId="ADAL" clId="{6C69635F-8CE1-46A0-874B-5167E3DE70B0}" dt="2023-11-23T11:29:53.321" v="721" actId="27636"/>
          <ac:spMkLst>
            <pc:docMk/>
            <pc:sldMk cId="1817828079" sldId="259"/>
            <ac:spMk id="3" creationId="{829910B0-298D-40C7-8D19-D2E2202E9D6D}"/>
          </ac:spMkLst>
        </pc:spChg>
        <pc:picChg chg="add del mod">
          <ac:chgData name="Kaveri Krishnan" userId="b7c3e7e8-bc1d-4623-be8e-3cf7f79f0877" providerId="ADAL" clId="{6C69635F-8CE1-46A0-874B-5167E3DE70B0}" dt="2023-11-25T05:26:07.035" v="783"/>
          <ac:picMkLst>
            <pc:docMk/>
            <pc:sldMk cId="1817828079" sldId="259"/>
            <ac:picMk id="4" creationId="{106044D1-EDED-929B-0EC1-8659BE08033A}"/>
          </ac:picMkLst>
        </pc:picChg>
      </pc:sldChg>
      <pc:sldChg chg="new del">
        <pc:chgData name="Kaveri Krishnan" userId="b7c3e7e8-bc1d-4623-be8e-3cf7f79f0877" providerId="ADAL" clId="{6C69635F-8CE1-46A0-874B-5167E3DE70B0}" dt="2023-11-22T07:28:35.864" v="30" actId="47"/>
        <pc:sldMkLst>
          <pc:docMk/>
          <pc:sldMk cId="2074187918" sldId="260"/>
        </pc:sldMkLst>
      </pc:sldChg>
      <pc:sldChg chg="modSp add mod">
        <pc:chgData name="Kaveri Krishnan" userId="b7c3e7e8-bc1d-4623-be8e-3cf7f79f0877" providerId="ADAL" clId="{6C69635F-8CE1-46A0-874B-5167E3DE70B0}" dt="2023-11-23T11:36:23.953" v="770" actId="1076"/>
        <pc:sldMkLst>
          <pc:docMk/>
          <pc:sldMk cId="3776764388" sldId="260"/>
        </pc:sldMkLst>
        <pc:spChg chg="mod">
          <ac:chgData name="Kaveri Krishnan" userId="b7c3e7e8-bc1d-4623-be8e-3cf7f79f0877" providerId="ADAL" clId="{6C69635F-8CE1-46A0-874B-5167E3DE70B0}" dt="2023-11-23T11:36:23.953" v="770" actId="1076"/>
          <ac:spMkLst>
            <pc:docMk/>
            <pc:sldMk cId="3776764388" sldId="260"/>
            <ac:spMk id="3" creationId="{5DFD75C0-DC70-4920-B4AA-18B4647D9CDD}"/>
          </ac:spMkLst>
        </pc:spChg>
        <pc:spChg chg="mod">
          <ac:chgData name="Kaveri Krishnan" userId="b7c3e7e8-bc1d-4623-be8e-3cf7f79f0877" providerId="ADAL" clId="{6C69635F-8CE1-46A0-874B-5167E3DE70B0}" dt="2023-11-23T11:36:19.159" v="769" actId="1076"/>
          <ac:spMkLst>
            <pc:docMk/>
            <pc:sldMk cId="3776764388" sldId="260"/>
            <ac:spMk id="4" creationId="{F4BA8350-F5D7-4AF8-B72D-E67BA0D99CD1}"/>
          </ac:spMkLst>
        </pc:spChg>
      </pc:sldChg>
      <pc:sldChg chg="addSp delSp modSp new mod ord modClrScheme chgLayout">
        <pc:chgData name="Kaveri Krishnan" userId="b7c3e7e8-bc1d-4623-be8e-3cf7f79f0877" providerId="ADAL" clId="{6C69635F-8CE1-46A0-874B-5167E3DE70B0}" dt="2023-11-25T05:32:42.662" v="840" actId="2711"/>
        <pc:sldMkLst>
          <pc:docMk/>
          <pc:sldMk cId="2660614109" sldId="261"/>
        </pc:sldMkLst>
        <pc:spChg chg="del">
          <ac:chgData name="Kaveri Krishnan" userId="b7c3e7e8-bc1d-4623-be8e-3cf7f79f0877" providerId="ADAL" clId="{6C69635F-8CE1-46A0-874B-5167E3DE70B0}" dt="2023-11-22T07:27:55.864" v="22" actId="26606"/>
          <ac:spMkLst>
            <pc:docMk/>
            <pc:sldMk cId="2660614109" sldId="261"/>
            <ac:spMk id="2" creationId="{81F63B0D-9A22-31FC-07F5-634DE34889D7}"/>
          </ac:spMkLst>
        </pc:spChg>
        <pc:spChg chg="del mod">
          <ac:chgData name="Kaveri Krishnan" userId="b7c3e7e8-bc1d-4623-be8e-3cf7f79f0877" providerId="ADAL" clId="{6C69635F-8CE1-46A0-874B-5167E3DE70B0}" dt="2023-11-22T07:27:26.803" v="16"/>
          <ac:spMkLst>
            <pc:docMk/>
            <pc:sldMk cId="2660614109" sldId="261"/>
            <ac:spMk id="3" creationId="{A3FB359B-C654-23B1-975B-DB72669FACB0}"/>
          </ac:spMkLst>
        </pc:spChg>
        <pc:spChg chg="del">
          <ac:chgData name="Kaveri Krishnan" userId="b7c3e7e8-bc1d-4623-be8e-3cf7f79f0877" providerId="ADAL" clId="{6C69635F-8CE1-46A0-874B-5167E3DE70B0}" dt="2023-11-22T07:12:21.601" v="14" actId="478"/>
          <ac:spMkLst>
            <pc:docMk/>
            <pc:sldMk cId="2660614109" sldId="261"/>
            <ac:spMk id="4" creationId="{1A3A29EC-E3BA-EA3B-2D50-FF34105D1D6E}"/>
          </ac:spMkLst>
        </pc:spChg>
        <pc:spChg chg="add del mod">
          <ac:chgData name="Kaveri Krishnan" userId="b7c3e7e8-bc1d-4623-be8e-3cf7f79f0877" providerId="ADAL" clId="{6C69635F-8CE1-46A0-874B-5167E3DE70B0}" dt="2023-11-22T07:27:45.547" v="21" actId="22"/>
          <ac:spMkLst>
            <pc:docMk/>
            <pc:sldMk cId="2660614109" sldId="261"/>
            <ac:spMk id="5" creationId="{EAA8FE55-15A9-F414-618E-5F0E0D0474D8}"/>
          </ac:spMkLst>
        </pc:spChg>
        <pc:spChg chg="add del mod">
          <ac:chgData name="Kaveri Krishnan" userId="b7c3e7e8-bc1d-4623-be8e-3cf7f79f0877" providerId="ADAL" clId="{6C69635F-8CE1-46A0-874B-5167E3DE70B0}" dt="2023-11-22T09:17:53.446" v="554"/>
          <ac:spMkLst>
            <pc:docMk/>
            <pc:sldMk cId="2660614109" sldId="261"/>
            <ac:spMk id="8" creationId="{7512E612-1BDD-5EF7-AA0B-6BD9583DF495}"/>
          </ac:spMkLst>
        </pc:spChg>
        <pc:spChg chg="add mod">
          <ac:chgData name="Kaveri Krishnan" userId="b7c3e7e8-bc1d-4623-be8e-3cf7f79f0877" providerId="ADAL" clId="{6C69635F-8CE1-46A0-874B-5167E3DE70B0}" dt="2023-11-25T05:32:42.662" v="840" actId="2711"/>
          <ac:spMkLst>
            <pc:docMk/>
            <pc:sldMk cId="2660614109" sldId="261"/>
            <ac:spMk id="12" creationId="{67820CDB-6077-B83C-2B56-FB34443BB798}"/>
          </ac:spMkLst>
        </pc:spChg>
        <pc:spChg chg="add del mod">
          <ac:chgData name="Kaveri Krishnan" userId="b7c3e7e8-bc1d-4623-be8e-3cf7f79f0877" providerId="ADAL" clId="{6C69635F-8CE1-46A0-874B-5167E3DE70B0}" dt="2023-11-23T11:11:28.317" v="577" actId="478"/>
          <ac:spMkLst>
            <pc:docMk/>
            <pc:sldMk cId="2660614109" sldId="261"/>
            <ac:spMk id="14" creationId="{9A88A253-5783-84D1-8A93-220F858CBD92}"/>
          </ac:spMkLst>
        </pc:spChg>
        <pc:picChg chg="add mod ord">
          <ac:chgData name="Kaveri Krishnan" userId="b7c3e7e8-bc1d-4623-be8e-3cf7f79f0877" providerId="ADAL" clId="{6C69635F-8CE1-46A0-874B-5167E3DE70B0}" dt="2023-11-22T07:28:11.047" v="23" actId="27614"/>
          <ac:picMkLst>
            <pc:docMk/>
            <pc:sldMk cId="2660614109" sldId="261"/>
            <ac:picMk id="7" creationId="{21DDABBB-32F0-3EE2-A19E-409633DCCB69}"/>
          </ac:picMkLst>
        </pc:picChg>
        <pc:picChg chg="add mod">
          <ac:chgData name="Kaveri Krishnan" userId="b7c3e7e8-bc1d-4623-be8e-3cf7f79f0877" providerId="ADAL" clId="{6C69635F-8CE1-46A0-874B-5167E3DE70B0}" dt="2023-11-22T09:18:07.314" v="558" actId="1076"/>
          <ac:picMkLst>
            <pc:docMk/>
            <pc:sldMk cId="2660614109" sldId="261"/>
            <ac:picMk id="9" creationId="{B9967EF3-C081-A41E-EAAA-2CB0552D1693}"/>
          </ac:picMkLst>
        </pc:picChg>
        <pc:picChg chg="add del mod">
          <ac:chgData name="Kaveri Krishnan" userId="b7c3e7e8-bc1d-4623-be8e-3cf7f79f0877" providerId="ADAL" clId="{6C69635F-8CE1-46A0-874B-5167E3DE70B0}" dt="2023-11-22T07:27:32.220" v="17" actId="478"/>
          <ac:picMkLst>
            <pc:docMk/>
            <pc:sldMk cId="2660614109" sldId="261"/>
            <ac:picMk id="2050" creationId="{6B28326A-0A5A-E036-FB8D-07B5D505FBA8}"/>
          </ac:picMkLst>
        </pc:picChg>
      </pc:sldChg>
      <pc:sldChg chg="addSp delSp modSp new mod ord">
        <pc:chgData name="Kaveri Krishnan" userId="b7c3e7e8-bc1d-4623-be8e-3cf7f79f0877" providerId="ADAL" clId="{6C69635F-8CE1-46A0-874B-5167E3DE70B0}" dt="2023-11-25T05:32:33.412" v="839" actId="2711"/>
        <pc:sldMkLst>
          <pc:docMk/>
          <pc:sldMk cId="4231841594" sldId="262"/>
        </pc:sldMkLst>
        <pc:spChg chg="mod">
          <ac:chgData name="Kaveri Krishnan" userId="b7c3e7e8-bc1d-4623-be8e-3cf7f79f0877" providerId="ADAL" clId="{6C69635F-8CE1-46A0-874B-5167E3DE70B0}" dt="2023-11-25T05:32:33.412" v="839" actId="2711"/>
          <ac:spMkLst>
            <pc:docMk/>
            <pc:sldMk cId="4231841594" sldId="262"/>
            <ac:spMk id="2" creationId="{B2867B4C-1C91-0C9A-479A-DB442D3557ED}"/>
          </ac:spMkLst>
        </pc:spChg>
        <pc:spChg chg="del">
          <ac:chgData name="Kaveri Krishnan" userId="b7c3e7e8-bc1d-4623-be8e-3cf7f79f0877" providerId="ADAL" clId="{6C69635F-8CE1-46A0-874B-5167E3DE70B0}" dt="2023-11-22T07:28:28.847" v="29"/>
          <ac:spMkLst>
            <pc:docMk/>
            <pc:sldMk cId="4231841594" sldId="262"/>
            <ac:spMk id="3" creationId="{7CF319DD-117B-470C-843A-AE57CEBC0556}"/>
          </ac:spMkLst>
        </pc:spChg>
        <pc:spChg chg="add del mod">
          <ac:chgData name="Kaveri Krishnan" userId="b7c3e7e8-bc1d-4623-be8e-3cf7f79f0877" providerId="ADAL" clId="{6C69635F-8CE1-46A0-874B-5167E3DE70B0}" dt="2023-11-23T11:11:16.041" v="576" actId="478"/>
          <ac:spMkLst>
            <pc:docMk/>
            <pc:sldMk cId="4231841594" sldId="262"/>
            <ac:spMk id="4" creationId="{A85AE346-8820-3D9B-03D2-223C690CFEE8}"/>
          </ac:spMkLst>
        </pc:spChg>
        <pc:spChg chg="add del mod">
          <ac:chgData name="Kaveri Krishnan" userId="b7c3e7e8-bc1d-4623-be8e-3cf7f79f0877" providerId="ADAL" clId="{6C69635F-8CE1-46A0-874B-5167E3DE70B0}" dt="2023-11-22T09:18:39.014" v="563"/>
          <ac:spMkLst>
            <pc:docMk/>
            <pc:sldMk cId="4231841594" sldId="262"/>
            <ac:spMk id="6" creationId="{BD20FB8B-7481-DC5D-AD94-A0F89FDC9594}"/>
          </ac:spMkLst>
        </pc:spChg>
        <pc:picChg chg="add mod">
          <ac:chgData name="Kaveri Krishnan" userId="b7c3e7e8-bc1d-4623-be8e-3cf7f79f0877" providerId="ADAL" clId="{6C69635F-8CE1-46A0-874B-5167E3DE70B0}" dt="2023-11-22T07:28:28.847" v="29"/>
          <ac:picMkLst>
            <pc:docMk/>
            <pc:sldMk cId="4231841594" sldId="262"/>
            <ac:picMk id="5" creationId="{7285362F-DC47-663C-C50C-FE568184CD8E}"/>
          </ac:picMkLst>
        </pc:picChg>
        <pc:picChg chg="add del mod">
          <ac:chgData name="Kaveri Krishnan" userId="b7c3e7e8-bc1d-4623-be8e-3cf7f79f0877" providerId="ADAL" clId="{6C69635F-8CE1-46A0-874B-5167E3DE70B0}" dt="2023-11-23T11:11:07.230" v="575" actId="1076"/>
          <ac:picMkLst>
            <pc:docMk/>
            <pc:sldMk cId="4231841594" sldId="262"/>
            <ac:picMk id="7" creationId="{A4D4794C-38E6-8A82-BB6D-678BAF082CB5}"/>
          </ac:picMkLst>
        </pc:picChg>
      </pc:sldChg>
      <pc:sldChg chg="addSp delSp modSp new del mod modClrScheme chgLayout">
        <pc:chgData name="Kaveri Krishnan" userId="b7c3e7e8-bc1d-4623-be8e-3cf7f79f0877" providerId="ADAL" clId="{6C69635F-8CE1-46A0-874B-5167E3DE70B0}" dt="2023-11-22T07:52:31.514" v="552" actId="47"/>
        <pc:sldMkLst>
          <pc:docMk/>
          <pc:sldMk cId="288240699" sldId="263"/>
        </pc:sldMkLst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2" creationId="{67747FBB-5EBF-279A-3D87-B1C9BB59E60A}"/>
          </ac:spMkLst>
        </pc:spChg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3" creationId="{174753F9-506D-AE2E-7325-C5410C1E3F7E}"/>
          </ac:spMkLst>
        </pc:spChg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4" creationId="{480B1AF4-54E4-F082-099D-AB3046744815}"/>
          </ac:spMkLst>
        </pc:spChg>
        <pc:spChg chg="add mod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9" creationId="{1A0C72F1-F13B-B89A-6C6B-668BAE08F0B4}"/>
          </ac:spMkLst>
        </pc:spChg>
        <pc:spChg chg="add mod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11" creationId="{4B91D0FE-2F4B-DFB9-00D4-E4CB894525FB}"/>
          </ac:spMkLst>
        </pc:spChg>
        <pc:picChg chg="add mod">
          <ac:chgData name="Kaveri Krishnan" userId="b7c3e7e8-bc1d-4623-be8e-3cf7f79f0877" providerId="ADAL" clId="{6C69635F-8CE1-46A0-874B-5167E3DE70B0}" dt="2023-11-22T07:35:21.319" v="35" actId="14100"/>
          <ac:picMkLst>
            <pc:docMk/>
            <pc:sldMk cId="288240699" sldId="263"/>
            <ac:picMk id="3074" creationId="{84F2F73C-B502-6D37-E2DB-E86D73622468}"/>
          </ac:picMkLst>
        </pc:picChg>
      </pc:sldChg>
      <pc:sldChg chg="modSp add mod ord modAnim">
        <pc:chgData name="Kaveri Krishnan" userId="b7c3e7e8-bc1d-4623-be8e-3cf7f79f0877" providerId="ADAL" clId="{6C69635F-8CE1-46A0-874B-5167E3DE70B0}" dt="2023-11-25T05:28:45.694" v="810" actId="2711"/>
        <pc:sldMkLst>
          <pc:docMk/>
          <pc:sldMk cId="0" sldId="264"/>
        </pc:sldMkLst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409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16387" creationId="{00000000-0000-0000-0000-000000000000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47283697" sldId="265"/>
        </pc:sldMkLst>
      </pc:sldChg>
      <pc:sldChg chg="modSp add mod">
        <pc:chgData name="Kaveri Krishnan" userId="b7c3e7e8-bc1d-4623-be8e-3cf7f79f0877" providerId="ADAL" clId="{6C69635F-8CE1-46A0-874B-5167E3DE70B0}" dt="2023-11-25T05:00:15.652" v="781" actId="1076"/>
        <pc:sldMkLst>
          <pc:docMk/>
          <pc:sldMk cId="1669970024" sldId="266"/>
        </pc:sldMkLst>
        <pc:picChg chg="mod">
          <ac:chgData name="Kaveri Krishnan" userId="b7c3e7e8-bc1d-4623-be8e-3cf7f79f0877" providerId="ADAL" clId="{6C69635F-8CE1-46A0-874B-5167E3DE70B0}" dt="2023-11-25T05:00:15.652" v="781" actId="1076"/>
          <ac:picMkLst>
            <pc:docMk/>
            <pc:sldMk cId="1669970024" sldId="266"/>
            <ac:picMk id="4" creationId="{B70A7E76-1919-46F8-830A-3926E8B44408}"/>
          </ac:picMkLst>
        </pc:picChg>
      </pc:sldChg>
      <pc:sldChg chg="modSp add mod">
        <pc:chgData name="Kaveri Krishnan" userId="b7c3e7e8-bc1d-4623-be8e-3cf7f79f0877" providerId="ADAL" clId="{6C69635F-8CE1-46A0-874B-5167E3DE70B0}" dt="2023-11-23T11:31:49.200" v="741" actId="27636"/>
        <pc:sldMkLst>
          <pc:docMk/>
          <pc:sldMk cId="2432244083" sldId="267"/>
        </pc:sldMkLst>
        <pc:spChg chg="mod">
          <ac:chgData name="Kaveri Krishnan" userId="b7c3e7e8-bc1d-4623-be8e-3cf7f79f0877" providerId="ADAL" clId="{6C69635F-8CE1-46A0-874B-5167E3DE70B0}" dt="2023-11-23T11:31:49.200" v="741" actId="27636"/>
          <ac:spMkLst>
            <pc:docMk/>
            <pc:sldMk cId="2432244083" sldId="267"/>
            <ac:spMk id="6" creationId="{411F7238-AA69-4669-A980-16A29DEA86C4}"/>
          </ac:spMkLst>
        </pc:spChg>
      </pc:sldChg>
      <pc:sldChg chg="modSp add mod">
        <pc:chgData name="Kaveri Krishnan" userId="b7c3e7e8-bc1d-4623-be8e-3cf7f79f0877" providerId="ADAL" clId="{6C69635F-8CE1-46A0-874B-5167E3DE70B0}" dt="2023-11-23T11:31:49.232" v="742" actId="27636"/>
        <pc:sldMkLst>
          <pc:docMk/>
          <pc:sldMk cId="1628230563" sldId="268"/>
        </pc:sldMkLst>
        <pc:spChg chg="mod">
          <ac:chgData name="Kaveri Krishnan" userId="b7c3e7e8-bc1d-4623-be8e-3cf7f79f0877" providerId="ADAL" clId="{6C69635F-8CE1-46A0-874B-5167E3DE70B0}" dt="2023-11-23T11:31:49.232" v="742" actId="27636"/>
          <ac:spMkLst>
            <pc:docMk/>
            <pc:sldMk cId="1628230563" sldId="268"/>
            <ac:spMk id="3" creationId="{F14B79DE-1078-4AB3-B6D2-602D060253FC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523589938" sldId="269"/>
        </pc:sldMkLst>
      </pc:sldChg>
      <pc:sldChg chg="modSp add mod">
        <pc:chgData name="Kaveri Krishnan" userId="b7c3e7e8-bc1d-4623-be8e-3cf7f79f0877" providerId="ADAL" clId="{6C69635F-8CE1-46A0-874B-5167E3DE70B0}" dt="2023-11-23T11:31:49.247" v="743" actId="27636"/>
        <pc:sldMkLst>
          <pc:docMk/>
          <pc:sldMk cId="1345858658" sldId="270"/>
        </pc:sldMkLst>
        <pc:spChg chg="mod">
          <ac:chgData name="Kaveri Krishnan" userId="b7c3e7e8-bc1d-4623-be8e-3cf7f79f0877" providerId="ADAL" clId="{6C69635F-8CE1-46A0-874B-5167E3DE70B0}" dt="2023-11-23T11:31:49.247" v="743" actId="27636"/>
          <ac:spMkLst>
            <pc:docMk/>
            <pc:sldMk cId="1345858658" sldId="270"/>
            <ac:spMk id="3" creationId="{0683E247-0A62-4948-A683-980047A083D1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059257685" sldId="271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25678992" sldId="272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941507051" sldId="27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148091141" sldId="274"/>
        </pc:sldMkLst>
      </pc:sldChg>
      <pc:sldChg chg="delSp add setBg delDesignElem">
        <pc:chgData name="Kaveri Krishnan" userId="b7c3e7e8-bc1d-4623-be8e-3cf7f79f0877" providerId="ADAL" clId="{6C69635F-8CE1-46A0-874B-5167E3DE70B0}" dt="2023-11-23T11:31:48.963" v="739"/>
        <pc:sldMkLst>
          <pc:docMk/>
          <pc:sldMk cId="2156883706" sldId="283"/>
        </pc:sldMkLst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25" creationId="{4B019A08-55AD-4038-B865-37DA596B8CE3}"/>
          </ac:spMkLst>
        </pc:spChg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29" creationId="{1627C7B9-FD35-4E35-B741-E4A9A5F416ED}"/>
          </ac:spMkLst>
        </pc:spChg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31" creationId="{476B7131-2035-43F9-84E8-2B4749D333B9}"/>
          </ac:spMkLst>
        </pc:spChg>
        <pc:cxnChg chg="del">
          <ac:chgData name="Kaveri Krishnan" userId="b7c3e7e8-bc1d-4623-be8e-3cf7f79f0877" providerId="ADAL" clId="{6C69635F-8CE1-46A0-874B-5167E3DE70B0}" dt="2023-11-23T11:31:48.963" v="739"/>
          <ac:cxnSpMkLst>
            <pc:docMk/>
            <pc:sldMk cId="2156883706" sldId="283"/>
            <ac:cxnSpMk id="27" creationId="{2BA067F2-7FAF-4758-9BC4-F7C88ED9044B}"/>
          </ac:cxnSpMkLst>
        </pc:cxn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761757966" sldId="284"/>
        </pc:sldMkLst>
      </pc:sldChg>
      <pc:sldChg chg="modSp add mod">
        <pc:chgData name="Kaveri Krishnan" userId="b7c3e7e8-bc1d-4623-be8e-3cf7f79f0877" providerId="ADAL" clId="{6C69635F-8CE1-46A0-874B-5167E3DE70B0}" dt="2023-11-23T11:32:35.626" v="760" actId="20577"/>
        <pc:sldMkLst>
          <pc:docMk/>
          <pc:sldMk cId="3855019927" sldId="286"/>
        </pc:sldMkLst>
        <pc:spChg chg="mod">
          <ac:chgData name="Kaveri Krishnan" userId="b7c3e7e8-bc1d-4623-be8e-3cf7f79f0877" providerId="ADAL" clId="{6C69635F-8CE1-46A0-874B-5167E3DE70B0}" dt="2023-11-23T11:32:35.626" v="760" actId="20577"/>
          <ac:spMkLst>
            <pc:docMk/>
            <pc:sldMk cId="3855019927" sldId="286"/>
            <ac:spMk id="5" creationId="{2DA28746-F601-46BD-B933-7A7D54D43CDE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430247037" sldId="291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307942269" sldId="292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4238295664" sldId="29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644092214" sldId="294"/>
        </pc:sldMkLst>
      </pc:sldChg>
      <pc:sldChg chg="add">
        <pc:chgData name="Kaveri Krishnan" userId="b7c3e7e8-bc1d-4623-be8e-3cf7f79f0877" providerId="ADAL" clId="{6C69635F-8CE1-46A0-874B-5167E3DE70B0}" dt="2023-11-25T07:07:10.251" v="935"/>
        <pc:sldMkLst>
          <pc:docMk/>
          <pc:sldMk cId="2646391218" sldId="332"/>
        </pc:sldMkLst>
      </pc:sldChg>
      <pc:sldChg chg="modSp add ord">
        <pc:chgData name="Kaveri Krishnan" userId="b7c3e7e8-bc1d-4623-be8e-3cf7f79f0877" providerId="ADAL" clId="{6C69635F-8CE1-46A0-874B-5167E3DE70B0}" dt="2023-11-25T05:29:18.992" v="814" actId="2711"/>
        <pc:sldMkLst>
          <pc:docMk/>
          <pc:sldMk cId="23538084" sldId="389"/>
        </pc:sldMkLst>
        <pc:spChg chg="mod">
          <ac:chgData name="Kaveri Krishnan" userId="b7c3e7e8-bc1d-4623-be8e-3cf7f79f0877" providerId="ADAL" clId="{6C69635F-8CE1-46A0-874B-5167E3DE70B0}" dt="2023-11-25T05:29:18.992" v="814" actId="2711"/>
          <ac:spMkLst>
            <pc:docMk/>
            <pc:sldMk cId="23538084" sldId="389"/>
            <ac:spMk id="412688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5:29:12.241" v="813" actId="2711"/>
          <ac:graphicFrameMkLst>
            <pc:docMk/>
            <pc:sldMk cId="23538084" sldId="389"/>
            <ac:graphicFrameMk id="7" creationId="{00000000-0000-0000-0000-000000000000}"/>
          </ac:graphicFrameMkLst>
        </pc:graphicFrameChg>
      </pc:sldChg>
      <pc:sldChg chg="addSp delSp add del">
        <pc:chgData name="Kaveri Krishnan" userId="b7c3e7e8-bc1d-4623-be8e-3cf7f79f0877" providerId="ADAL" clId="{6C69635F-8CE1-46A0-874B-5167E3DE70B0}" dt="2023-11-22T07:46:08.457" v="454" actId="47"/>
        <pc:sldMkLst>
          <pc:docMk/>
          <pc:sldMk cId="1129457964" sldId="391"/>
        </pc:sldMkLst>
        <pc:picChg chg="add del">
          <ac:chgData name="Kaveri Krishnan" userId="b7c3e7e8-bc1d-4623-be8e-3cf7f79f0877" providerId="ADAL" clId="{6C69635F-8CE1-46A0-874B-5167E3DE70B0}" dt="2023-11-22T07:38:21.366" v="56"/>
          <ac:picMkLst>
            <pc:docMk/>
            <pc:sldMk cId="1129457964" sldId="391"/>
            <ac:picMk id="2" creationId="{49D021CB-029D-0D4B-999F-C73328801CAF}"/>
          </ac:picMkLst>
        </pc:picChg>
      </pc:sldChg>
      <pc:sldChg chg="addSp delSp modSp add mod ord setBg delAnim delDesignElem">
        <pc:chgData name="Kaveri Krishnan" userId="b7c3e7e8-bc1d-4623-be8e-3cf7f79f0877" providerId="ADAL" clId="{6C69635F-8CE1-46A0-874B-5167E3DE70B0}" dt="2023-11-25T05:30:09.227" v="818" actId="2711"/>
        <pc:sldMkLst>
          <pc:docMk/>
          <pc:sldMk cId="3680933282" sldId="395"/>
        </pc:sldMkLst>
        <pc:spChg chg="add del mod">
          <ac:chgData name="Kaveri Krishnan" userId="b7c3e7e8-bc1d-4623-be8e-3cf7f79f0877" providerId="ADAL" clId="{6C69635F-8CE1-46A0-874B-5167E3DE70B0}" dt="2023-11-22T07:46:29.915" v="461" actId="478"/>
          <ac:spMkLst>
            <pc:docMk/>
            <pc:sldMk cId="3680933282" sldId="395"/>
            <ac:spMk id="3" creationId="{66EBAE5A-6C3F-A36A-466C-2F6B12C192FE}"/>
          </ac:spMkLst>
        </pc:spChg>
        <pc:spChg chg="add mod">
          <ac:chgData name="Kaveri Krishnan" userId="b7c3e7e8-bc1d-4623-be8e-3cf7f79f0877" providerId="ADAL" clId="{6C69635F-8CE1-46A0-874B-5167E3DE70B0}" dt="2023-11-25T05:30:09.227" v="818" actId="2711"/>
          <ac:spMkLst>
            <pc:docMk/>
            <pc:sldMk cId="3680933282" sldId="395"/>
            <ac:spMk id="5" creationId="{B02D6934-A2C5-66A5-778E-5A69EEE7835D}"/>
          </ac:spMkLst>
        </pc:spChg>
        <pc:spChg chg="del mod">
          <ac:chgData name="Kaveri Krishnan" userId="b7c3e7e8-bc1d-4623-be8e-3cf7f79f0877" providerId="ADAL" clId="{6C69635F-8CE1-46A0-874B-5167E3DE70B0}" dt="2023-11-22T07:46:36.092" v="469" actId="478"/>
          <ac:spMkLst>
            <pc:docMk/>
            <pc:sldMk cId="3680933282" sldId="395"/>
            <ac:spMk id="717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9:50.900" v="815" actId="2711"/>
          <ac:spMkLst>
            <pc:docMk/>
            <pc:sldMk cId="3680933282" sldId="395"/>
            <ac:spMk id="717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9:57.466" v="816" actId="2711"/>
          <ac:spMkLst>
            <pc:docMk/>
            <pc:sldMk cId="3680933282" sldId="395"/>
            <ac:spMk id="717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03.153" v="817" actId="2711"/>
          <ac:spMkLst>
            <pc:docMk/>
            <pc:sldMk cId="3680933282" sldId="395"/>
            <ac:spMk id="7175" creationId="{00000000-0000-0000-0000-0000000000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0" creationId="{BACC6370-2D7E-4714-9D71-7542949D7D5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2" creationId="{F68B3F68-107C-434F-AA38-110D5EA91B85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4" creationId="{AAD0DBB9-1A4B-4391-81D4-CB19F9AB918A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6" creationId="{063BBA22-50EA-4C4D-BE05-F1CE4E63AA56}"/>
          </ac:spMkLst>
        </pc:spChg>
      </pc:sldChg>
      <pc:sldChg chg="modSp add mod ord">
        <pc:chgData name="Kaveri Krishnan" userId="b7c3e7e8-bc1d-4623-be8e-3cf7f79f0877" providerId="ADAL" clId="{6C69635F-8CE1-46A0-874B-5167E3DE70B0}" dt="2023-11-25T05:31:04.263" v="826" actId="2711"/>
        <pc:sldMkLst>
          <pc:docMk/>
          <pc:sldMk cId="3699873142" sldId="396"/>
        </pc:sldMkLst>
        <pc:spChg chg="mod">
          <ac:chgData name="Kaveri Krishnan" userId="b7c3e7e8-bc1d-4623-be8e-3cf7f79f0877" providerId="ADAL" clId="{6C69635F-8CE1-46A0-874B-5167E3DE70B0}" dt="2023-11-25T05:30:18.449" v="819" actId="2711"/>
          <ac:spMkLst>
            <pc:docMk/>
            <pc:sldMk cId="3699873142" sldId="396"/>
            <ac:spMk id="819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26.628" v="820" actId="2711"/>
          <ac:spMkLst>
            <pc:docMk/>
            <pc:sldMk cId="3699873142" sldId="396"/>
            <ac:spMk id="820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49:46.431" v="515" actId="1076"/>
          <ac:spMkLst>
            <pc:docMk/>
            <pc:sldMk cId="3699873142" sldId="396"/>
            <ac:spMk id="820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32.313" v="821" actId="2711"/>
          <ac:spMkLst>
            <pc:docMk/>
            <pc:sldMk cId="3699873142" sldId="396"/>
            <ac:spMk id="820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56.486" v="825" actId="2711"/>
          <ac:spMkLst>
            <pc:docMk/>
            <pc:sldMk cId="3699873142" sldId="396"/>
            <ac:spMk id="8205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42.589" v="823" actId="2711"/>
          <ac:spMkLst>
            <pc:docMk/>
            <pc:sldMk cId="3699873142" sldId="396"/>
            <ac:spMk id="8206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50.017" v="824" actId="2711"/>
          <ac:spMkLst>
            <pc:docMk/>
            <pc:sldMk cId="3699873142" sldId="396"/>
            <ac:spMk id="8207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49:50.631" v="516" actId="1076"/>
          <ac:spMkLst>
            <pc:docMk/>
            <pc:sldMk cId="3699873142" sldId="396"/>
            <ac:spMk id="820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04.263" v="826" actId="2711"/>
          <ac:spMkLst>
            <pc:docMk/>
            <pc:sldMk cId="3699873142" sldId="396"/>
            <ac:spMk id="8209" creationId="{00000000-0000-0000-0000-000000000000}"/>
          </ac:spMkLst>
        </pc:spChg>
      </pc:sldChg>
      <pc:sldChg chg="add del">
        <pc:chgData name="Kaveri Krishnan" userId="b7c3e7e8-bc1d-4623-be8e-3cf7f79f0877" providerId="ADAL" clId="{6C69635F-8CE1-46A0-874B-5167E3DE70B0}" dt="2023-11-22T07:51:56.681" v="548" actId="47"/>
        <pc:sldMkLst>
          <pc:docMk/>
          <pc:sldMk cId="3285501091" sldId="408"/>
        </pc:sldMkLst>
      </pc:sldChg>
      <pc:sldChg chg="add del">
        <pc:chgData name="Kaveri Krishnan" userId="b7c3e7e8-bc1d-4623-be8e-3cf7f79f0877" providerId="ADAL" clId="{6C69635F-8CE1-46A0-874B-5167E3DE70B0}" dt="2023-11-22T07:51:57.414" v="549" actId="47"/>
        <pc:sldMkLst>
          <pc:docMk/>
          <pc:sldMk cId="1478322391" sldId="409"/>
        </pc:sldMkLst>
      </pc:sldChg>
      <pc:sldChg chg="add del">
        <pc:chgData name="Kaveri Krishnan" userId="b7c3e7e8-bc1d-4623-be8e-3cf7f79f0877" providerId="ADAL" clId="{6C69635F-8CE1-46A0-874B-5167E3DE70B0}" dt="2023-11-22T07:52:06.266" v="550" actId="47"/>
        <pc:sldMkLst>
          <pc:docMk/>
          <pc:sldMk cId="2820458948" sldId="410"/>
        </pc:sldMkLst>
      </pc:sldChg>
      <pc:sldChg chg="delSp modSp add del mod setBg delDesignElem">
        <pc:chgData name="Kaveri Krishnan" userId="b7c3e7e8-bc1d-4623-be8e-3cf7f79f0877" providerId="ADAL" clId="{6C69635F-8CE1-46A0-874B-5167E3DE70B0}" dt="2023-11-22T09:18:21.682" v="559" actId="47"/>
        <pc:sldMkLst>
          <pc:docMk/>
          <pc:sldMk cId="1722515135" sldId="411"/>
        </pc:sldMkLst>
        <pc:spChg chg="mod">
          <ac:chgData name="Kaveri Krishnan" userId="b7c3e7e8-bc1d-4623-be8e-3cf7f79f0877" providerId="ADAL" clId="{6C69635F-8CE1-46A0-874B-5167E3DE70B0}" dt="2023-11-22T07:52:11.683" v="551" actId="1076"/>
          <ac:spMkLst>
            <pc:docMk/>
            <pc:sldMk cId="1722515135" sldId="411"/>
            <ac:spMk id="744451" creationId="{00000000-0000-0000-0000-0000000000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57" creationId="{8380AD67-C5CA-4918-B4BB-C359BB03EED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59" creationId="{EABAD4DA-87BA-4F70-9EF0-45C6BCF17823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61" creationId="{915128D9-2797-47FA-B6FE-EC24E6B8437A}"/>
          </ac:spMkLst>
        </pc:spChg>
      </pc:sldChg>
      <pc:sldChg chg="add del">
        <pc:chgData name="Kaveri Krishnan" userId="b7c3e7e8-bc1d-4623-be8e-3cf7f79f0877" providerId="ADAL" clId="{6C69635F-8CE1-46A0-874B-5167E3DE70B0}" dt="2023-11-22T07:49:01.131" v="512" actId="47"/>
        <pc:sldMkLst>
          <pc:docMk/>
          <pc:sldMk cId="3196545453" sldId="421"/>
        </pc:sldMkLst>
      </pc:sldChg>
      <pc:sldChg chg="modSp add mod">
        <pc:chgData name="Kaveri Krishnan" userId="b7c3e7e8-bc1d-4623-be8e-3cf7f79f0877" providerId="ADAL" clId="{6C69635F-8CE1-46A0-874B-5167E3DE70B0}" dt="2023-11-25T06:22:32.533" v="882" actId="2711"/>
        <pc:sldMkLst>
          <pc:docMk/>
          <pc:sldMk cId="0" sldId="491"/>
        </pc:sldMkLst>
        <pc:spChg chg="mod">
          <ac:chgData name="Kaveri Krishnan" userId="b7c3e7e8-bc1d-4623-be8e-3cf7f79f0877" providerId="ADAL" clId="{6C69635F-8CE1-46A0-874B-5167E3DE70B0}" dt="2023-11-25T06:22:05.096" v="877" actId="20577"/>
          <ac:spMkLst>
            <pc:docMk/>
            <pc:sldMk cId="0" sldId="491"/>
            <ac:spMk id="1037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6:22:32.533" v="882" actId="2711"/>
          <ac:graphicFrameMkLst>
            <pc:docMk/>
            <pc:sldMk cId="0" sldId="491"/>
            <ac:graphicFrameMk id="2" creationId="{20AD15AB-8686-452B-B43A-5D50B345CBA2}"/>
          </ac:graphicFrameMkLst>
        </pc:graphicFrameChg>
      </pc:sldChg>
      <pc:sldChg chg="modSp add mod ord">
        <pc:chgData name="Kaveri Krishnan" userId="b7c3e7e8-bc1d-4623-be8e-3cf7f79f0877" providerId="ADAL" clId="{6C69635F-8CE1-46A0-874B-5167E3DE70B0}" dt="2023-11-25T05:29:05.002" v="812" actId="2711"/>
        <pc:sldMkLst>
          <pc:docMk/>
          <pc:sldMk cId="933521106" sldId="532"/>
        </pc:sldMkLst>
        <pc:spChg chg="mod">
          <ac:chgData name="Kaveri Krishnan" userId="b7c3e7e8-bc1d-4623-be8e-3cf7f79f0877" providerId="ADAL" clId="{6C69635F-8CE1-46A0-874B-5167E3DE70B0}" dt="2023-11-25T05:29:05.002" v="812" actId="2711"/>
          <ac:spMkLst>
            <pc:docMk/>
            <pc:sldMk cId="933521106" sldId="532"/>
            <ac:spMk id="7" creationId="{AC04443C-233A-4C42-B968-7462903B0023}"/>
          </ac:spMkLst>
        </pc:spChg>
        <pc:spChg chg="mod">
          <ac:chgData name="Kaveri Krishnan" userId="b7c3e7e8-bc1d-4623-be8e-3cf7f79f0877" providerId="ADAL" clId="{6C69635F-8CE1-46A0-874B-5167E3DE70B0}" dt="2023-11-25T05:28:58.657" v="811" actId="2711"/>
          <ac:spMkLst>
            <pc:docMk/>
            <pc:sldMk cId="933521106" sldId="532"/>
            <ac:spMk id="8" creationId="{2B8CB173-940A-4905-BEA2-CB241BF2E167}"/>
          </ac:spMkLst>
        </pc:spChg>
      </pc:sldChg>
      <pc:sldChg chg="delSp add del setBg delDesignElem">
        <pc:chgData name="Kaveri Krishnan" userId="b7c3e7e8-bc1d-4623-be8e-3cf7f79f0877" providerId="ADAL" clId="{6C69635F-8CE1-46A0-874B-5167E3DE70B0}" dt="2023-11-23T11:20:49.753" v="651" actId="47"/>
        <pc:sldMkLst>
          <pc:docMk/>
          <pc:sldMk cId="3906604685" sldId="540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28" creationId="{AB8C311F-7253-4AED-9701-7FC0708C41C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0" creationId="{E2384209-CB15-4CDF-9D31-C44FD9A3F20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2" creationId="{2633B3B5-CC90-43F0-8714-D31D1F3F020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4" creationId="{A8D57A06-A426-446D-B02C-A2DC6B62E45E}"/>
          </ac:spMkLst>
        </pc:spChg>
      </pc:sldChg>
      <pc:sldChg chg="delSp modSp add mod ord setBg delDesignElem">
        <pc:chgData name="Kaveri Krishnan" userId="b7c3e7e8-bc1d-4623-be8e-3cf7f79f0877" providerId="ADAL" clId="{6C69635F-8CE1-46A0-874B-5167E3DE70B0}" dt="2023-11-25T06:59:38.751" v="927" actId="255"/>
        <pc:sldMkLst>
          <pc:docMk/>
          <pc:sldMk cId="1568694658" sldId="541"/>
        </pc:sldMkLst>
        <pc:spChg chg="mod">
          <ac:chgData name="Kaveri Krishnan" userId="b7c3e7e8-bc1d-4623-be8e-3cf7f79f0877" providerId="ADAL" clId="{6C69635F-8CE1-46A0-874B-5167E3DE70B0}" dt="2023-11-25T05:47:35.530" v="849" actId="2711"/>
          <ac:spMkLst>
            <pc:docMk/>
            <pc:sldMk cId="1568694658" sldId="541"/>
            <ac:spMk id="2" creationId="{906C0629-67B7-4963-1C87-9CCB158A9694}"/>
          </ac:spMkLst>
        </pc:spChg>
        <pc:spChg chg="mod">
          <ac:chgData name="Kaveri Krishnan" userId="b7c3e7e8-bc1d-4623-be8e-3cf7f79f0877" providerId="ADAL" clId="{6C69635F-8CE1-46A0-874B-5167E3DE70B0}" dt="2023-11-25T06:59:38.751" v="927" actId="255"/>
          <ac:spMkLst>
            <pc:docMk/>
            <pc:sldMk cId="1568694658" sldId="541"/>
            <ac:spMk id="8" creationId="{45428A06-2E64-55DE-5CCE-C98D9B428AA1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1" creationId="{2151139A-886F-4B97-8815-729AD3831BB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3" creationId="{AB5E08C4-8CDD-4623-A5B8-E998C6DEE3B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5" creationId="{15F33878-D502-4FFA-8ACE-F2AECDB2A23F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7" creationId="{D3539FEE-81D3-4406-802E-60B20B16F4F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9" creationId="{DC701763-729E-462F-A5A8-E0DEFEB1E2E4}"/>
          </ac:spMkLst>
        </pc:spChg>
        <pc:picChg chg="mod">
          <ac:chgData name="Kaveri Krishnan" userId="b7c3e7e8-bc1d-4623-be8e-3cf7f79f0877" providerId="ADAL" clId="{6C69635F-8CE1-46A0-874B-5167E3DE70B0}" dt="2023-11-25T06:59:06.639" v="920" actId="1076"/>
          <ac:picMkLst>
            <pc:docMk/>
            <pc:sldMk cId="1568694658" sldId="541"/>
            <ac:picMk id="5" creationId="{F6934157-3F19-D383-FA1A-1894433BB9D2}"/>
          </ac:picMkLst>
        </pc:picChg>
        <pc:picChg chg="mod">
          <ac:chgData name="Kaveri Krishnan" userId="b7c3e7e8-bc1d-4623-be8e-3cf7f79f0877" providerId="ADAL" clId="{6C69635F-8CE1-46A0-874B-5167E3DE70B0}" dt="2023-11-25T06:59:11.323" v="921" actId="1076"/>
          <ac:picMkLst>
            <pc:docMk/>
            <pc:sldMk cId="1568694658" sldId="541"/>
            <ac:picMk id="7" creationId="{20930081-C82B-8C55-3F35-9EC6B33C0A2C}"/>
          </ac:picMkLst>
        </pc:picChg>
      </pc:sldChg>
      <pc:sldChg chg="addSp delSp modSp add mod setBg delDesignElem">
        <pc:chgData name="Kaveri Krishnan" userId="b7c3e7e8-bc1d-4623-be8e-3cf7f79f0877" providerId="ADAL" clId="{6C69635F-8CE1-46A0-874B-5167E3DE70B0}" dt="2023-11-25T06:22:40.113" v="883" actId="2711"/>
        <pc:sldMkLst>
          <pc:docMk/>
          <pc:sldMk cId="824856650" sldId="546"/>
        </pc:sldMkLst>
        <pc:spChg chg="mod">
          <ac:chgData name="Kaveri Krishnan" userId="b7c3e7e8-bc1d-4623-be8e-3cf7f79f0877" providerId="ADAL" clId="{6C69635F-8CE1-46A0-874B-5167E3DE70B0}" dt="2023-11-25T06:22:40.113" v="883" actId="2711"/>
          <ac:spMkLst>
            <pc:docMk/>
            <pc:sldMk cId="824856650" sldId="546"/>
            <ac:spMk id="2" creationId="{DE1E4260-B54F-AEDD-CCDA-29564ADA132A}"/>
          </ac:spMkLst>
        </pc:spChg>
        <pc:spChg chg="del">
          <ac:chgData name="Kaveri Krishnan" userId="b7c3e7e8-bc1d-4623-be8e-3cf7f79f0877" providerId="ADAL" clId="{6C69635F-8CE1-46A0-874B-5167E3DE70B0}" dt="2023-11-23T11:22:04.681" v="652" actId="478"/>
          <ac:spMkLst>
            <pc:docMk/>
            <pc:sldMk cId="824856650" sldId="546"/>
            <ac:spMk id="9" creationId="{35DD2217-A883-E923-EE44-6976F98F9173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24856650" sldId="546"/>
            <ac:spMk id="14" creationId="{1A95671B-3CC6-4792-9114-B74FAEA224E6}"/>
          </ac:spMkLst>
        </pc:spChg>
        <pc:picChg chg="add mod">
          <ac:chgData name="Kaveri Krishnan" userId="b7c3e7e8-bc1d-4623-be8e-3cf7f79f0877" providerId="ADAL" clId="{6C69635F-8CE1-46A0-874B-5167E3DE70B0}" dt="2023-11-25T06:21:28.362" v="869" actId="1036"/>
          <ac:picMkLst>
            <pc:docMk/>
            <pc:sldMk cId="824856650" sldId="546"/>
            <ac:picMk id="4" creationId="{2F84F057-5E79-64E5-9594-5E548DA08E93}"/>
          </ac:picMkLst>
        </pc:picChg>
        <pc:picChg chg="del">
          <ac:chgData name="Kaveri Krishnan" userId="b7c3e7e8-bc1d-4623-be8e-3cf7f79f0877" providerId="ADAL" clId="{6C69635F-8CE1-46A0-874B-5167E3DE70B0}" dt="2023-11-23T11:22:09.953" v="653" actId="478"/>
          <ac:picMkLst>
            <pc:docMk/>
            <pc:sldMk cId="824856650" sldId="546"/>
            <ac:picMk id="7" creationId="{E33C8E65-2249-3A89-1835-E07BF863C2D2}"/>
          </ac:picMkLst>
        </pc:picChg>
      </pc:sldChg>
      <pc:sldChg chg="delSp add del setBg delDesignElem">
        <pc:chgData name="Kaveri Krishnan" userId="b7c3e7e8-bc1d-4623-be8e-3cf7f79f0877" providerId="ADAL" clId="{6C69635F-8CE1-46A0-874B-5167E3DE70B0}" dt="2023-11-23T11:17:22.477" v="592" actId="47"/>
        <pc:sldMkLst>
          <pc:docMk/>
          <pc:sldMk cId="1995618460" sldId="547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995618460" sldId="547"/>
            <ac:spMk id="11" creationId="{257363FD-7E77-4145-9483-331A807ADF0E}"/>
          </ac:spMkLst>
        </pc:spChg>
      </pc:sldChg>
      <pc:sldChg chg="delSp add ord setBg delDesignElem">
        <pc:chgData name="Kaveri Krishnan" userId="b7c3e7e8-bc1d-4623-be8e-3cf7f79f0877" providerId="ADAL" clId="{6C69635F-8CE1-46A0-874B-5167E3DE70B0}" dt="2023-11-23T11:37:23.402" v="776"/>
        <pc:sldMkLst>
          <pc:docMk/>
          <pc:sldMk cId="896900158" sldId="551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1" creationId="{DB304A14-32D0-4873-B914-423ED7B8DAF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3" creationId="{1D460C86-854F-4FB3-ABC2-E823D8FEB9DB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5" creationId="{BB48116A-278A-4CC5-89D3-9DE8E8FF1245}"/>
          </ac:spMkLst>
        </pc:spChg>
      </pc:sldChg>
      <pc:sldChg chg="addSp delSp modSp add mod ord setBg modClrScheme delDesignElem chgLayout">
        <pc:chgData name="Kaveri Krishnan" userId="b7c3e7e8-bc1d-4623-be8e-3cf7f79f0877" providerId="ADAL" clId="{6C69635F-8CE1-46A0-874B-5167E3DE70B0}" dt="2023-11-25T06:26:00.987" v="892" actId="6549"/>
        <pc:sldMkLst>
          <pc:docMk/>
          <pc:sldMk cId="658124759" sldId="552"/>
        </pc:sldMkLst>
        <pc:spChg chg="mod">
          <ac:chgData name="Kaveri Krishnan" userId="b7c3e7e8-bc1d-4623-be8e-3cf7f79f0877" providerId="ADAL" clId="{6C69635F-8CE1-46A0-874B-5167E3DE70B0}" dt="2023-11-25T06:26:00.987" v="892" actId="6549"/>
          <ac:spMkLst>
            <pc:docMk/>
            <pc:sldMk cId="658124759" sldId="552"/>
            <ac:spMk id="2" creationId="{E44E4A84-56DC-9560-F02B-FDEC8A2496E9}"/>
          </ac:spMkLst>
        </pc:spChg>
        <pc:spChg chg="add del mod">
          <ac:chgData name="Kaveri Krishnan" userId="b7c3e7e8-bc1d-4623-be8e-3cf7f79f0877" providerId="ADAL" clId="{6C69635F-8CE1-46A0-874B-5167E3DE70B0}" dt="2023-11-23T11:27:48.964" v="712" actId="26606"/>
          <ac:spMkLst>
            <pc:docMk/>
            <pc:sldMk cId="658124759" sldId="552"/>
            <ac:spMk id="4" creationId="{BD84A7BB-4D38-FFA5-5B65-A5368BAAA79A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658124759" sldId="552"/>
            <ac:spMk id="17" creationId="{7DA1F35B-C8F7-4A5A-9339-7DA4D785B3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658124759" sldId="552"/>
            <ac:spMk id="19" creationId="{B2D4AD41-40DA-4A81-92F5-B6E3BA1ED82A}"/>
          </ac:spMkLst>
        </pc:spChg>
        <pc:graphicFrameChg chg="del">
          <ac:chgData name="Kaveri Krishnan" userId="b7c3e7e8-bc1d-4623-be8e-3cf7f79f0877" providerId="ADAL" clId="{6C69635F-8CE1-46A0-874B-5167E3DE70B0}" dt="2023-11-23T11:27:41.724" v="708" actId="478"/>
          <ac:graphicFrameMkLst>
            <pc:docMk/>
            <pc:sldMk cId="658124759" sldId="552"/>
            <ac:graphicFrameMk id="5" creationId="{F7B074DF-B46E-3EBA-F64A-C716E185E0DC}"/>
          </ac:graphicFrameMkLst>
        </pc:graphicFrameChg>
        <pc:graphicFrameChg chg="add mod">
          <ac:chgData name="Kaveri Krishnan" userId="b7c3e7e8-bc1d-4623-be8e-3cf7f79f0877" providerId="ADAL" clId="{6C69635F-8CE1-46A0-874B-5167E3DE70B0}" dt="2023-11-23T11:27:55.327" v="713"/>
          <ac:graphicFrameMkLst>
            <pc:docMk/>
            <pc:sldMk cId="658124759" sldId="552"/>
            <ac:graphicFrameMk id="6" creationId="{4ACE1442-0AA0-A152-EA54-0FEA68D1C58E}"/>
          </ac:graphicFrameMkLst>
        </pc:graphicFrameChg>
      </pc:sldChg>
      <pc:sldChg chg="delSp add del setBg delDesignElem">
        <pc:chgData name="Kaveri Krishnan" userId="b7c3e7e8-bc1d-4623-be8e-3cf7f79f0877" providerId="ADAL" clId="{6C69635F-8CE1-46A0-874B-5167E3DE70B0}" dt="2023-11-23T11:27:14.949" v="707" actId="47"/>
        <pc:sldMkLst>
          <pc:docMk/>
          <pc:sldMk cId="2936345287" sldId="553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7" creationId="{AB5E08C4-8CDD-4623-A5B8-E998C6DEE3B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8" creationId="{2151139A-886F-4B97-8815-729AD3831BB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9" creationId="{15F33878-D502-4FFA-8ACE-F2AECDB2A23F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21" creationId="{D3539FEE-81D3-4406-802E-60B20B16F4F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23" creationId="{DC701763-729E-462F-A5A8-E0DEFEB1E2E4}"/>
          </ac:spMkLst>
        </pc:spChg>
      </pc:sldChg>
      <pc:sldChg chg="addSp delSp modSp add mod ord modClrScheme chgLayout">
        <pc:chgData name="Kaveri Krishnan" userId="b7c3e7e8-bc1d-4623-be8e-3cf7f79f0877" providerId="ADAL" clId="{6C69635F-8CE1-46A0-874B-5167E3DE70B0}" dt="2023-11-25T05:52:11.284" v="868" actId="114"/>
        <pc:sldMkLst>
          <pc:docMk/>
          <pc:sldMk cId="1569813786" sldId="554"/>
        </pc:sldMkLst>
        <pc:spChg chg="mod">
          <ac:chgData name="Kaveri Krishnan" userId="b7c3e7e8-bc1d-4623-be8e-3cf7f79f0877" providerId="ADAL" clId="{6C69635F-8CE1-46A0-874B-5167E3DE70B0}" dt="2023-11-25T05:51:46.332" v="863" actId="2711"/>
          <ac:spMkLst>
            <pc:docMk/>
            <pc:sldMk cId="1569813786" sldId="554"/>
            <ac:spMk id="2" creationId="{70CD908E-2464-2863-5866-13A96A726E7A}"/>
          </ac:spMkLst>
        </pc:spChg>
        <pc:spChg chg="add mod">
          <ac:chgData name="Kaveri Krishnan" userId="b7c3e7e8-bc1d-4623-be8e-3cf7f79f0877" providerId="ADAL" clId="{6C69635F-8CE1-46A0-874B-5167E3DE70B0}" dt="2023-11-25T05:52:11.284" v="868" actId="114"/>
          <ac:spMkLst>
            <pc:docMk/>
            <pc:sldMk cId="1569813786" sldId="554"/>
            <ac:spMk id="6" creationId="{E08A0CF0-8566-E151-B878-2B5008F27A3B}"/>
          </ac:spMkLst>
        </pc:spChg>
        <pc:spChg chg="del mod ord">
          <ac:chgData name="Kaveri Krishnan" userId="b7c3e7e8-bc1d-4623-be8e-3cf7f79f0877" providerId="ADAL" clId="{6C69635F-8CE1-46A0-874B-5167E3DE70B0}" dt="2023-11-25T05:51:24.798" v="860" actId="478"/>
          <ac:spMkLst>
            <pc:docMk/>
            <pc:sldMk cId="1569813786" sldId="554"/>
            <ac:spMk id="10" creationId="{C16B24D8-F6CA-7D4F-64F7-0F42FEA91699}"/>
          </ac:spMkLst>
        </pc:spChg>
        <pc:picChg chg="add del mod">
          <ac:chgData name="Kaveri Krishnan" userId="b7c3e7e8-bc1d-4623-be8e-3cf7f79f0877" providerId="ADAL" clId="{6C69635F-8CE1-46A0-874B-5167E3DE70B0}" dt="2023-11-25T05:50:38.440" v="851" actId="478"/>
          <ac:picMkLst>
            <pc:docMk/>
            <pc:sldMk cId="1569813786" sldId="554"/>
            <ac:picMk id="3" creationId="{7FB86BB1-DFA8-514B-1A62-621FCD8CA2C9}"/>
          </ac:picMkLst>
        </pc:picChg>
        <pc:picChg chg="add mod">
          <ac:chgData name="Kaveri Krishnan" userId="b7c3e7e8-bc1d-4623-be8e-3cf7f79f0877" providerId="ADAL" clId="{6C69635F-8CE1-46A0-874B-5167E3DE70B0}" dt="2023-11-25T05:52:00.908" v="865" actId="14100"/>
          <ac:picMkLst>
            <pc:docMk/>
            <pc:sldMk cId="1569813786" sldId="554"/>
            <ac:picMk id="5" creationId="{DF2FE890-8513-DEB7-CBAF-010CDF45F07B}"/>
          </ac:picMkLst>
        </pc:picChg>
        <pc:picChg chg="del">
          <ac:chgData name="Kaveri Krishnan" userId="b7c3e7e8-bc1d-4623-be8e-3cf7f79f0877" providerId="ADAL" clId="{6C69635F-8CE1-46A0-874B-5167E3DE70B0}" dt="2023-11-23T11:20:15.319" v="638" actId="478"/>
          <ac:picMkLst>
            <pc:docMk/>
            <pc:sldMk cId="1569813786" sldId="554"/>
            <ac:picMk id="9" creationId="{21C90E0E-156C-C821-76C9-2EF298160DAD}"/>
          </ac:picMkLst>
        </pc:picChg>
      </pc:sldChg>
      <pc:sldChg chg="modSp add del setBg">
        <pc:chgData name="Kaveri Krishnan" userId="b7c3e7e8-bc1d-4623-be8e-3cf7f79f0877" providerId="ADAL" clId="{6C69635F-8CE1-46A0-874B-5167E3DE70B0}" dt="2023-11-23T11:15:21.090" v="587" actId="47"/>
        <pc:sldMkLst>
          <pc:docMk/>
          <pc:sldMk cId="352592089" sldId="555"/>
        </pc:sldMkLst>
        <pc:picChg chg="mod">
          <ac:chgData name="Kaveri Krishnan" userId="b7c3e7e8-bc1d-4623-be8e-3cf7f79f0877" providerId="ADAL" clId="{6C69635F-8CE1-46A0-874B-5167E3DE70B0}" dt="2023-11-23T11:12:19.701" v="580" actId="1076"/>
          <ac:picMkLst>
            <pc:docMk/>
            <pc:sldMk cId="352592089" sldId="555"/>
            <ac:picMk id="1026" creationId="{99E3F984-BEE5-4F7F-7F46-9E0200A03107}"/>
          </ac:picMkLst>
        </pc:picChg>
      </pc:sldChg>
      <pc:sldChg chg="addSp delSp modSp add del mod setBg delDesignElem">
        <pc:chgData name="Kaveri Krishnan" userId="b7c3e7e8-bc1d-4623-be8e-3cf7f79f0877" providerId="ADAL" clId="{6C69635F-8CE1-46A0-874B-5167E3DE70B0}" dt="2023-11-23T11:19:56.956" v="637" actId="47"/>
        <pc:sldMkLst>
          <pc:docMk/>
          <pc:sldMk cId="169747043" sldId="556"/>
        </pc:sldMkLst>
        <pc:spChg chg="add mod">
          <ac:chgData name="Kaveri Krishnan" userId="b7c3e7e8-bc1d-4623-be8e-3cf7f79f0877" providerId="ADAL" clId="{6C69635F-8CE1-46A0-874B-5167E3DE70B0}" dt="2023-11-23T11:19:33.537" v="631" actId="478"/>
          <ac:spMkLst>
            <pc:docMk/>
            <pc:sldMk cId="169747043" sldId="556"/>
            <ac:spMk id="3" creationId="{27CC127C-CED4-1827-F527-A0A52D1E6FC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0" creationId="{F3060C83-F051-4F0E-ABAD-AA0DFC48B218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2" creationId="{83C98ABE-055B-441F-B07E-44F97F083C3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4" creationId="{29FDB030-9B49-4CED-8CCD-4D99382388AC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6" creationId="{3783CA14-24A1-485C-8B30-D6A5D87987A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8" creationId="{9A97C86A-04D6-40F7-AE84-31AB43E6A84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20" creationId="{FF9F2414-84E8-453E-B1F3-389FDE8192D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22" creationId="{3ECA69A1-7536-43AC-85EF-C7106179F5ED}"/>
          </ac:spMkLst>
        </pc:spChg>
        <pc:picChg chg="add mod">
          <ac:chgData name="Kaveri Krishnan" userId="b7c3e7e8-bc1d-4623-be8e-3cf7f79f0877" providerId="ADAL" clId="{6C69635F-8CE1-46A0-874B-5167E3DE70B0}" dt="2023-11-23T11:19:34.824" v="632"/>
          <ac:picMkLst>
            <pc:docMk/>
            <pc:sldMk cId="169747043" sldId="556"/>
            <ac:picMk id="4" creationId="{570B73ED-6D50-9830-85F0-74F2AFDCE1A5}"/>
          </ac:picMkLst>
        </pc:picChg>
        <pc:picChg chg="del">
          <ac:chgData name="Kaveri Krishnan" userId="b7c3e7e8-bc1d-4623-be8e-3cf7f79f0877" providerId="ADAL" clId="{6C69635F-8CE1-46A0-874B-5167E3DE70B0}" dt="2023-11-23T11:19:33.537" v="631" actId="478"/>
          <ac:picMkLst>
            <pc:docMk/>
            <pc:sldMk cId="169747043" sldId="556"/>
            <ac:picMk id="5" creationId="{4F647BFF-5EE9-6A90-CB36-AB0EA761E37F}"/>
          </ac:picMkLst>
        </pc:picChg>
      </pc:sldChg>
      <pc:sldChg chg="add del">
        <pc:chgData name="Kaveri Krishnan" userId="b7c3e7e8-bc1d-4623-be8e-3cf7f79f0877" providerId="ADAL" clId="{6C69635F-8CE1-46A0-874B-5167E3DE70B0}" dt="2023-11-22T07:38:13.949" v="54"/>
        <pc:sldMkLst>
          <pc:docMk/>
          <pc:sldMk cId="173295745" sldId="557"/>
        </pc:sldMkLst>
      </pc:sldChg>
      <pc:sldChg chg="modSp new mod">
        <pc:chgData name="Kaveri Krishnan" userId="b7c3e7e8-bc1d-4623-be8e-3cf7f79f0877" providerId="ADAL" clId="{6C69635F-8CE1-46A0-874B-5167E3DE70B0}" dt="2023-11-25T05:28:25.675" v="808" actId="20577"/>
        <pc:sldMkLst>
          <pc:docMk/>
          <pc:sldMk cId="1813090100" sldId="557"/>
        </pc:sldMkLst>
        <pc:spChg chg="mod">
          <ac:chgData name="Kaveri Krishnan" userId="b7c3e7e8-bc1d-4623-be8e-3cf7f79f0877" providerId="ADAL" clId="{6C69635F-8CE1-46A0-874B-5167E3DE70B0}" dt="2023-11-25T05:28:25.675" v="808" actId="20577"/>
          <ac:spMkLst>
            <pc:docMk/>
            <pc:sldMk cId="1813090100" sldId="557"/>
            <ac:spMk id="2" creationId="{2BC4BACC-6274-17EE-DFE3-F30B23F41B4F}"/>
          </ac:spMkLst>
        </pc:spChg>
        <pc:spChg chg="mod">
          <ac:chgData name="Kaveri Krishnan" userId="b7c3e7e8-bc1d-4623-be8e-3cf7f79f0877" providerId="ADAL" clId="{6C69635F-8CE1-46A0-874B-5167E3DE70B0}" dt="2023-11-25T05:28:15.109" v="805" actId="2711"/>
          <ac:spMkLst>
            <pc:docMk/>
            <pc:sldMk cId="1813090100" sldId="557"/>
            <ac:spMk id="3" creationId="{B6963FC8-93D1-4119-3DAF-E5ECD6F1F92A}"/>
          </ac:spMkLst>
        </pc:spChg>
      </pc:sldChg>
      <pc:sldChg chg="new del">
        <pc:chgData name="Kaveri Krishnan" userId="b7c3e7e8-bc1d-4623-be8e-3cf7f79f0877" providerId="ADAL" clId="{6C69635F-8CE1-46A0-874B-5167E3DE70B0}" dt="2023-11-22T07:49:23.530" v="513" actId="47"/>
        <pc:sldMkLst>
          <pc:docMk/>
          <pc:sldMk cId="832389457" sldId="558"/>
        </pc:sldMkLst>
      </pc:sldChg>
      <pc:sldChg chg="add del">
        <pc:chgData name="Kaveri Krishnan" userId="b7c3e7e8-bc1d-4623-be8e-3cf7f79f0877" providerId="ADAL" clId="{6C69635F-8CE1-46A0-874B-5167E3DE70B0}" dt="2023-11-22T07:48:55.397" v="511" actId="47"/>
        <pc:sldMkLst>
          <pc:docMk/>
          <pc:sldMk cId="1219870203" sldId="559"/>
        </pc:sldMkLst>
      </pc:sldChg>
      <pc:sldChg chg="modSp add mod">
        <pc:chgData name="Kaveri Krishnan" userId="b7c3e7e8-bc1d-4623-be8e-3cf7f79f0877" providerId="ADAL" clId="{6C69635F-8CE1-46A0-874B-5167E3DE70B0}" dt="2023-11-25T05:31:49.032" v="833" actId="2711"/>
        <pc:sldMkLst>
          <pc:docMk/>
          <pc:sldMk cId="921300112" sldId="560"/>
        </pc:sldMkLst>
        <pc:spChg chg="mod">
          <ac:chgData name="Kaveri Krishnan" userId="b7c3e7e8-bc1d-4623-be8e-3cf7f79f0877" providerId="ADAL" clId="{6C69635F-8CE1-46A0-874B-5167E3DE70B0}" dt="2023-11-25T05:31:12.666" v="827" actId="2711"/>
          <ac:spMkLst>
            <pc:docMk/>
            <pc:sldMk cId="921300112" sldId="560"/>
            <ac:spMk id="41677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17.723" v="828" actId="2711"/>
          <ac:spMkLst>
            <pc:docMk/>
            <pc:sldMk cId="921300112" sldId="560"/>
            <ac:spMk id="41677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22.965" v="829" actId="2711"/>
          <ac:spMkLst>
            <pc:docMk/>
            <pc:sldMk cId="921300112" sldId="560"/>
            <ac:spMk id="41677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28.537" v="830" actId="2711"/>
          <ac:spMkLst>
            <pc:docMk/>
            <pc:sldMk cId="921300112" sldId="560"/>
            <ac:spMk id="416775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51:21.526" v="541" actId="1076"/>
          <ac:spMkLst>
            <pc:docMk/>
            <pc:sldMk cId="921300112" sldId="560"/>
            <ac:spMk id="416777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34.088" v="831" actId="2711"/>
          <ac:spMkLst>
            <pc:docMk/>
            <pc:sldMk cId="921300112" sldId="560"/>
            <ac:spMk id="41677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51:26.797" v="542" actId="1076"/>
          <ac:spMkLst>
            <pc:docMk/>
            <pc:sldMk cId="921300112" sldId="560"/>
            <ac:spMk id="416779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41.430" v="832" actId="2711"/>
          <ac:spMkLst>
            <pc:docMk/>
            <pc:sldMk cId="921300112" sldId="560"/>
            <ac:spMk id="41678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49.032" v="833" actId="2711"/>
          <ac:spMkLst>
            <pc:docMk/>
            <pc:sldMk cId="921300112" sldId="560"/>
            <ac:spMk id="416784" creationId="{00000000-0000-0000-0000-000000000000}"/>
          </ac:spMkLst>
        </pc:spChg>
        <pc:grpChg chg="mod">
          <ac:chgData name="Kaveri Krishnan" userId="b7c3e7e8-bc1d-4623-be8e-3cf7f79f0877" providerId="ADAL" clId="{6C69635F-8CE1-46A0-874B-5167E3DE70B0}" dt="2023-11-22T07:51:17.114" v="540" actId="1076"/>
          <ac:grpSpMkLst>
            <pc:docMk/>
            <pc:sldMk cId="921300112" sldId="560"/>
            <ac:grpSpMk id="416776" creationId="{00000000-0000-0000-0000-000000000000}"/>
          </ac:grpSpMkLst>
        </pc:grpChg>
      </pc:sldChg>
      <pc:sldChg chg="modSp add mod">
        <pc:chgData name="Kaveri Krishnan" userId="b7c3e7e8-bc1d-4623-be8e-3cf7f79f0877" providerId="ADAL" clId="{6C69635F-8CE1-46A0-874B-5167E3DE70B0}" dt="2023-11-25T05:32:22.009" v="838" actId="2711"/>
        <pc:sldMkLst>
          <pc:docMk/>
          <pc:sldMk cId="3935773464" sldId="561"/>
        </pc:sldMkLst>
        <pc:spChg chg="mod">
          <ac:chgData name="Kaveri Krishnan" userId="b7c3e7e8-bc1d-4623-be8e-3cf7f79f0877" providerId="ADAL" clId="{6C69635F-8CE1-46A0-874B-5167E3DE70B0}" dt="2023-11-25T05:31:57.792" v="834" actId="2711"/>
          <ac:spMkLst>
            <pc:docMk/>
            <pc:sldMk cId="3935773464" sldId="561"/>
            <ac:spMk id="741378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5:32:22.009" v="838" actId="2711"/>
          <ac:graphicFrameMkLst>
            <pc:docMk/>
            <pc:sldMk cId="3935773464" sldId="561"/>
            <ac:graphicFrameMk id="3" creationId="{00000000-0000-0000-0000-000000000000}"/>
          </ac:graphicFrameMkLst>
        </pc:graphicFrameChg>
      </pc:sldChg>
      <pc:sldChg chg="new del">
        <pc:chgData name="Kaveri Krishnan" userId="b7c3e7e8-bc1d-4623-be8e-3cf7f79f0877" providerId="ADAL" clId="{6C69635F-8CE1-46A0-874B-5167E3DE70B0}" dt="2023-11-23T11:12:31.824" v="582" actId="47"/>
        <pc:sldMkLst>
          <pc:docMk/>
          <pc:sldMk cId="1785552814" sldId="562"/>
        </pc:sldMkLst>
      </pc:sldChg>
      <pc:sldChg chg="add del">
        <pc:chgData name="Kaveri Krishnan" userId="b7c3e7e8-bc1d-4623-be8e-3cf7f79f0877" providerId="ADAL" clId="{6C69635F-8CE1-46A0-874B-5167E3DE70B0}" dt="2023-11-22T07:48:54.331" v="510" actId="47"/>
        <pc:sldMkLst>
          <pc:docMk/>
          <pc:sldMk cId="2652538005" sldId="562"/>
        </pc:sldMkLst>
      </pc:sldChg>
      <pc:sldChg chg="addSp modSp new">
        <pc:chgData name="Kaveri Krishnan" userId="b7c3e7e8-bc1d-4623-be8e-3cf7f79f0877" providerId="ADAL" clId="{6C69635F-8CE1-46A0-874B-5167E3DE70B0}" dt="2023-11-25T06:59:55.353" v="928" actId="1076"/>
        <pc:sldMkLst>
          <pc:docMk/>
          <pc:sldMk cId="2675857080" sldId="562"/>
        </pc:sldMkLst>
        <pc:picChg chg="add mod">
          <ac:chgData name="Kaveri Krishnan" userId="b7c3e7e8-bc1d-4623-be8e-3cf7f79f0877" providerId="ADAL" clId="{6C69635F-8CE1-46A0-874B-5167E3DE70B0}" dt="2023-11-25T06:59:55.353" v="928" actId="1076"/>
          <ac:picMkLst>
            <pc:docMk/>
            <pc:sldMk cId="2675857080" sldId="562"/>
            <ac:picMk id="2" creationId="{0F357AF6-A113-CF27-BF04-677EC7B7524C}"/>
          </ac:picMkLst>
        </pc:picChg>
      </pc:sldChg>
      <pc:sldChg chg="addSp delSp modSp new mod">
        <pc:chgData name="Kaveri Krishnan" userId="b7c3e7e8-bc1d-4623-be8e-3cf7f79f0877" providerId="ADAL" clId="{6C69635F-8CE1-46A0-874B-5167E3DE70B0}" dt="2023-11-25T06:57:36.728" v="916" actId="14100"/>
        <pc:sldMkLst>
          <pc:docMk/>
          <pc:sldMk cId="3144966885" sldId="563"/>
        </pc:sldMkLst>
        <pc:spChg chg="add mod">
          <ac:chgData name="Kaveri Krishnan" userId="b7c3e7e8-bc1d-4623-be8e-3cf7f79f0877" providerId="ADAL" clId="{6C69635F-8CE1-46A0-874B-5167E3DE70B0}" dt="2023-11-25T06:57:21.412" v="913" actId="20577"/>
          <ac:spMkLst>
            <pc:docMk/>
            <pc:sldMk cId="3144966885" sldId="563"/>
            <ac:spMk id="5" creationId="{CB941CA1-53C8-1754-094C-642D7209283A}"/>
          </ac:spMkLst>
        </pc:spChg>
        <pc:picChg chg="add del mod">
          <ac:chgData name="Kaveri Krishnan" userId="b7c3e7e8-bc1d-4623-be8e-3cf7f79f0877" providerId="ADAL" clId="{6C69635F-8CE1-46A0-874B-5167E3DE70B0}" dt="2023-11-25T06:56:43.386" v="895" actId="478"/>
          <ac:picMkLst>
            <pc:docMk/>
            <pc:sldMk cId="3144966885" sldId="563"/>
            <ac:picMk id="2" creationId="{57792869-F5CE-AB82-63ED-41C3A7BB8226}"/>
          </ac:picMkLst>
        </pc:picChg>
        <pc:picChg chg="add mod">
          <ac:chgData name="Kaveri Krishnan" userId="b7c3e7e8-bc1d-4623-be8e-3cf7f79f0877" providerId="ADAL" clId="{6C69635F-8CE1-46A0-874B-5167E3DE70B0}" dt="2023-11-25T06:57:36.728" v="916" actId="14100"/>
          <ac:picMkLst>
            <pc:docMk/>
            <pc:sldMk cId="3144966885" sldId="563"/>
            <ac:picMk id="4" creationId="{02A6BCAF-A4C7-1ACC-6A1E-F20DF4D449CC}"/>
          </ac:picMkLst>
        </pc:picChg>
      </pc:sldChg>
      <pc:sldChg chg="addSp modSp new">
        <pc:chgData name="Kaveri Krishnan" userId="b7c3e7e8-bc1d-4623-be8e-3cf7f79f0877" providerId="ADAL" clId="{6C69635F-8CE1-46A0-874B-5167E3DE70B0}" dt="2023-11-23T11:20:44.281" v="650"/>
        <pc:sldMkLst>
          <pc:docMk/>
          <pc:sldMk cId="1053001018" sldId="564"/>
        </pc:sldMkLst>
        <pc:picChg chg="add mod">
          <ac:chgData name="Kaveri Krishnan" userId="b7c3e7e8-bc1d-4623-be8e-3cf7f79f0877" providerId="ADAL" clId="{6C69635F-8CE1-46A0-874B-5167E3DE70B0}" dt="2023-11-23T11:20:44.281" v="650"/>
          <ac:picMkLst>
            <pc:docMk/>
            <pc:sldMk cId="1053001018" sldId="564"/>
            <ac:picMk id="2" creationId="{C5A28E1A-8DED-BFC1-1F40-08D75CB6C4ED}"/>
          </ac:picMkLst>
        </pc:picChg>
      </pc:sldChg>
      <pc:sldChg chg="new del">
        <pc:chgData name="Kaveri Krishnan" userId="b7c3e7e8-bc1d-4623-be8e-3cf7f79f0877" providerId="ADAL" clId="{6C69635F-8CE1-46A0-874B-5167E3DE70B0}" dt="2023-11-23T11:27:10.387" v="706" actId="47"/>
        <pc:sldMkLst>
          <pc:docMk/>
          <pc:sldMk cId="482946868" sldId="565"/>
        </pc:sldMkLst>
      </pc:sldChg>
      <pc:sldChg chg="addSp delSp modSp add mod ord modClrScheme chgLayout">
        <pc:chgData name="Kaveri Krishnan" userId="b7c3e7e8-bc1d-4623-be8e-3cf7f79f0877" providerId="ADAL" clId="{6C69635F-8CE1-46A0-874B-5167E3DE70B0}" dt="2023-11-25T07:05:26.608" v="934" actId="255"/>
        <pc:sldMkLst>
          <pc:docMk/>
          <pc:sldMk cId="2967709916" sldId="566"/>
        </pc:sldMkLst>
        <pc:spChg chg="mod">
          <ac:chgData name="Kaveri Krishnan" userId="b7c3e7e8-bc1d-4623-be8e-3cf7f79f0877" providerId="ADAL" clId="{6C69635F-8CE1-46A0-874B-5167E3DE70B0}" dt="2023-11-25T07:05:14.026" v="932" actId="2711"/>
          <ac:spMkLst>
            <pc:docMk/>
            <pc:sldMk cId="2967709916" sldId="566"/>
            <ac:spMk id="2" creationId="{AE02EB52-BEC7-2535-E312-CB09AFA9DE94}"/>
          </ac:spMkLst>
        </pc:spChg>
        <pc:spChg chg="mod">
          <ac:chgData name="Kaveri Krishnan" userId="b7c3e7e8-bc1d-4623-be8e-3cf7f79f0877" providerId="ADAL" clId="{6C69635F-8CE1-46A0-874B-5167E3DE70B0}" dt="2023-11-25T07:05:26.608" v="934" actId="255"/>
          <ac:spMkLst>
            <pc:docMk/>
            <pc:sldMk cId="2967709916" sldId="566"/>
            <ac:spMk id="8" creationId="{DA172C64-5FB8-B2CD-4733-34FF8A5D4885}"/>
          </ac:spMkLst>
        </pc:spChg>
        <pc:spChg chg="add del mod">
          <ac:chgData name="Kaveri Krishnan" userId="b7c3e7e8-bc1d-4623-be8e-3cf7f79f0877" providerId="ADAL" clId="{6C69635F-8CE1-46A0-874B-5167E3DE70B0}" dt="2023-11-23T11:25:30.391" v="682" actId="26606"/>
          <ac:spMkLst>
            <pc:docMk/>
            <pc:sldMk cId="2967709916" sldId="566"/>
            <ac:spMk id="21" creationId="{B8558F1F-8E4E-DE58-8750-BB3E89E817A0}"/>
          </ac:spMkLst>
        </pc:spChg>
        <pc:spChg chg="add del mod">
          <ac:chgData name="Kaveri Krishnan" userId="b7c3e7e8-bc1d-4623-be8e-3cf7f79f0877" providerId="ADAL" clId="{6C69635F-8CE1-46A0-874B-5167E3DE70B0}" dt="2023-11-23T11:25:37.403" v="686" actId="26606"/>
          <ac:spMkLst>
            <pc:docMk/>
            <pc:sldMk cId="2967709916" sldId="566"/>
            <ac:spMk id="23" creationId="{CF6097CE-FCF5-424D-01A7-60F243730CDE}"/>
          </ac:spMkLst>
        </pc:spChg>
        <pc:picChg chg="add mod ord">
          <ac:chgData name="Kaveri Krishnan" userId="b7c3e7e8-bc1d-4623-be8e-3cf7f79f0877" providerId="ADAL" clId="{6C69635F-8CE1-46A0-874B-5167E3DE70B0}" dt="2023-11-25T07:05:07.076" v="931" actId="26606"/>
          <ac:picMkLst>
            <pc:docMk/>
            <pc:sldMk cId="2967709916" sldId="566"/>
            <ac:picMk id="4" creationId="{0001B8EB-C0A1-CDD1-3478-AC57BF768047}"/>
          </ac:picMkLst>
        </pc:picChg>
        <pc:picChg chg="del mod ord">
          <ac:chgData name="Kaveri Krishnan" userId="b7c3e7e8-bc1d-4623-be8e-3cf7f79f0877" providerId="ADAL" clId="{6C69635F-8CE1-46A0-874B-5167E3DE70B0}" dt="2023-11-25T07:05:02.416" v="929" actId="478"/>
          <ac:picMkLst>
            <pc:docMk/>
            <pc:sldMk cId="2967709916" sldId="566"/>
            <ac:picMk id="10" creationId="{B7E10E92-66D8-7F12-88AE-08E8EB9D9E0D}"/>
          </ac:picMkLst>
        </pc:picChg>
        <pc:picChg chg="del mod">
          <ac:chgData name="Kaveri Krishnan" userId="b7c3e7e8-bc1d-4623-be8e-3cf7f79f0877" providerId="ADAL" clId="{6C69635F-8CE1-46A0-874B-5167E3DE70B0}" dt="2023-11-23T11:26:20.842" v="698" actId="478"/>
          <ac:picMkLst>
            <pc:docMk/>
            <pc:sldMk cId="2967709916" sldId="566"/>
            <ac:picMk id="14" creationId="{CB899006-86E3-F0BB-1FEC-310D5426D06E}"/>
          </ac:picMkLst>
        </pc:picChg>
        <pc:picChg chg="del mod">
          <ac:chgData name="Kaveri Krishnan" userId="b7c3e7e8-bc1d-4623-be8e-3cf7f79f0877" providerId="ADAL" clId="{6C69635F-8CE1-46A0-874B-5167E3DE70B0}" dt="2023-11-23T11:26:22.565" v="699" actId="478"/>
          <ac:picMkLst>
            <pc:docMk/>
            <pc:sldMk cId="2967709916" sldId="566"/>
            <ac:picMk id="16" creationId="{3C7254CA-35B4-B043-9D32-CD4B27F3EB2B}"/>
          </ac:picMkLst>
        </pc:picChg>
      </pc:sldChg>
      <pc:sldChg chg="addSp delSp modSp new mod ord modClrScheme chgLayout">
        <pc:chgData name="Kaveri Krishnan" userId="b7c3e7e8-bc1d-4623-be8e-3cf7f79f0877" providerId="ADAL" clId="{6C69635F-8CE1-46A0-874B-5167E3DE70B0}" dt="2023-11-25T06:25:35.947" v="889" actId="255"/>
        <pc:sldMkLst>
          <pc:docMk/>
          <pc:sldMk cId="4009719465" sldId="567"/>
        </pc:sldMkLst>
        <pc:spChg chg="mod">
          <ac:chgData name="Kaveri Krishnan" userId="b7c3e7e8-bc1d-4623-be8e-3cf7f79f0877" providerId="ADAL" clId="{6C69635F-8CE1-46A0-874B-5167E3DE70B0}" dt="2023-11-25T06:25:14.948" v="887" actId="2711"/>
          <ac:spMkLst>
            <pc:docMk/>
            <pc:sldMk cId="4009719465" sldId="567"/>
            <ac:spMk id="2" creationId="{C5B92B52-1BB9-B979-5EDA-F6F1CA05AB6D}"/>
          </ac:spMkLst>
        </pc:spChg>
        <pc:spChg chg="add del">
          <ac:chgData name="Kaveri Krishnan" userId="b7c3e7e8-bc1d-4623-be8e-3cf7f79f0877" providerId="ADAL" clId="{6C69635F-8CE1-46A0-874B-5167E3DE70B0}" dt="2023-11-23T11:27:04.327" v="705" actId="26606"/>
          <ac:spMkLst>
            <pc:docMk/>
            <pc:sldMk cId="4009719465" sldId="567"/>
            <ac:spMk id="3" creationId="{B8C21BBA-8BC0-00B9-E9BB-16AA8212E51D}"/>
          </ac:spMkLst>
        </pc:spChg>
        <pc:spChg chg="add">
          <ac:chgData name="Kaveri Krishnan" userId="b7c3e7e8-bc1d-4623-be8e-3cf7f79f0877" providerId="ADAL" clId="{6C69635F-8CE1-46A0-874B-5167E3DE70B0}" dt="2023-11-23T11:27:04.327" v="705" actId="26606"/>
          <ac:spMkLst>
            <pc:docMk/>
            <pc:sldMk cId="4009719465" sldId="567"/>
            <ac:spMk id="7" creationId="{B8C21BBA-8BC0-00B9-E9BB-16AA8212E51D}"/>
          </ac:spMkLst>
        </pc:spChg>
        <pc:spChg chg="add mod">
          <ac:chgData name="Kaveri Krishnan" userId="b7c3e7e8-bc1d-4623-be8e-3cf7f79f0877" providerId="ADAL" clId="{6C69635F-8CE1-46A0-874B-5167E3DE70B0}" dt="2023-11-25T06:25:35.947" v="889" actId="255"/>
          <ac:spMkLst>
            <pc:docMk/>
            <pc:sldMk cId="4009719465" sldId="567"/>
            <ac:spMk id="11" creationId="{8F6EF365-837D-F8A4-BD00-186787123CD6}"/>
          </ac:spMkLst>
        </pc:spChg>
        <pc:picChg chg="add mod">
          <ac:chgData name="Kaveri Krishnan" userId="b7c3e7e8-bc1d-4623-be8e-3cf7f79f0877" providerId="ADAL" clId="{6C69635F-8CE1-46A0-874B-5167E3DE70B0}" dt="2023-11-23T11:27:04.327" v="705" actId="26606"/>
          <ac:picMkLst>
            <pc:docMk/>
            <pc:sldMk cId="4009719465" sldId="567"/>
            <ac:picMk id="4" creationId="{48BC2DEC-44B2-ADDE-7946-B298A1CBFA68}"/>
          </ac:picMkLst>
        </pc:picChg>
        <pc:picChg chg="add mod">
          <ac:chgData name="Kaveri Krishnan" userId="b7c3e7e8-bc1d-4623-be8e-3cf7f79f0877" providerId="ADAL" clId="{6C69635F-8CE1-46A0-874B-5167E3DE70B0}" dt="2023-11-23T11:27:04.327" v="705" actId="26606"/>
          <ac:picMkLst>
            <pc:docMk/>
            <pc:sldMk cId="4009719465" sldId="567"/>
            <ac:picMk id="5" creationId="{11E5B894-FE7C-7598-CA06-EDDA9748FEE1}"/>
          </ac:picMkLst>
        </pc:picChg>
      </pc:sldChg>
      <pc:sldChg chg="modSp add mod">
        <pc:chgData name="Kaveri Krishnan" userId="b7c3e7e8-bc1d-4623-be8e-3cf7f79f0877" providerId="ADAL" clId="{6C69635F-8CE1-46A0-874B-5167E3DE70B0}" dt="2023-11-23T11:30:03.823" v="737" actId="20577"/>
        <pc:sldMkLst>
          <pc:docMk/>
          <pc:sldMk cId="404909557" sldId="568"/>
        </pc:sldMkLst>
        <pc:spChg chg="mod">
          <ac:chgData name="Kaveri Krishnan" userId="b7c3e7e8-bc1d-4623-be8e-3cf7f79f0877" providerId="ADAL" clId="{6C69635F-8CE1-46A0-874B-5167E3DE70B0}" dt="2023-11-23T11:30:03.823" v="737" actId="20577"/>
          <ac:spMkLst>
            <pc:docMk/>
            <pc:sldMk cId="404909557" sldId="568"/>
            <ac:spMk id="2" creationId="{686CF8C4-183B-44DF-97A3-139C79DF2F73}"/>
          </ac:spMkLst>
        </pc:spChg>
        <pc:spChg chg="mod">
          <ac:chgData name="Kaveri Krishnan" userId="b7c3e7e8-bc1d-4623-be8e-3cf7f79f0877" providerId="ADAL" clId="{6C69635F-8CE1-46A0-874B-5167E3DE70B0}" dt="2023-11-23T11:29:57.638" v="722" actId="20577"/>
          <ac:spMkLst>
            <pc:docMk/>
            <pc:sldMk cId="404909557" sldId="568"/>
            <ac:spMk id="3" creationId="{DCC8B9ED-18BE-4E4A-9505-663C0A2FC043}"/>
          </ac:spMkLst>
        </pc:spChg>
      </pc:sldChg>
      <pc:sldChg chg="addSp modSp new del mod modClrScheme chgLayout">
        <pc:chgData name="Kaveri Krishnan" userId="b7c3e7e8-bc1d-4623-be8e-3cf7f79f0877" providerId="ADAL" clId="{6C69635F-8CE1-46A0-874B-5167E3DE70B0}" dt="2023-11-23T11:29:01.241" v="719" actId="47"/>
        <pc:sldMkLst>
          <pc:docMk/>
          <pc:sldMk cId="1701651156" sldId="568"/>
        </pc:sldMkLst>
        <pc:spChg chg="add mod">
          <ac:chgData name="Kaveri Krishnan" userId="b7c3e7e8-bc1d-4623-be8e-3cf7f79f0877" providerId="ADAL" clId="{6C69635F-8CE1-46A0-874B-5167E3DE70B0}" dt="2023-11-23T11:28:34.144" v="718" actId="26606"/>
          <ac:spMkLst>
            <pc:docMk/>
            <pc:sldMk cId="1701651156" sldId="568"/>
            <ac:spMk id="7" creationId="{D06C69CB-64B1-44B0-DFD7-67034A8A1718}"/>
          </ac:spMkLst>
        </pc:spChg>
        <pc:graphicFrameChg chg="add mod modGraphic">
          <ac:chgData name="Kaveri Krishnan" userId="b7c3e7e8-bc1d-4623-be8e-3cf7f79f0877" providerId="ADAL" clId="{6C69635F-8CE1-46A0-874B-5167E3DE70B0}" dt="2023-11-23T11:28:34.144" v="718" actId="26606"/>
          <ac:graphicFrameMkLst>
            <pc:docMk/>
            <pc:sldMk cId="1701651156" sldId="568"/>
            <ac:graphicFrameMk id="2" creationId="{80CA3053-ECE4-EB36-3A2D-577EA951588C}"/>
          </ac:graphicFrameMkLst>
        </pc:graphicFrameChg>
      </pc:sldChg>
      <pc:sldChg chg="modSp add mod">
        <pc:chgData name="Kaveri Krishnan" userId="b7c3e7e8-bc1d-4623-be8e-3cf7f79f0877" providerId="ADAL" clId="{6C69635F-8CE1-46A0-874B-5167E3DE70B0}" dt="2023-11-23T11:31:49.106" v="740" actId="27636"/>
        <pc:sldMkLst>
          <pc:docMk/>
          <pc:sldMk cId="25045869" sldId="569"/>
        </pc:sldMkLst>
        <pc:spChg chg="mod">
          <ac:chgData name="Kaveri Krishnan" userId="b7c3e7e8-bc1d-4623-be8e-3cf7f79f0877" providerId="ADAL" clId="{6C69635F-8CE1-46A0-874B-5167E3DE70B0}" dt="2023-11-23T11:31:49.106" v="740" actId="27636"/>
          <ac:spMkLst>
            <pc:docMk/>
            <pc:sldMk cId="25045869" sldId="569"/>
            <ac:spMk id="3" creationId="{4845F86D-9563-4013-B0CE-DFE781425B6B}"/>
          </ac:spMkLst>
        </pc:spChg>
      </pc:sldChg>
      <pc:sldChg chg="add del">
        <pc:chgData name="Kaveri Krishnan" userId="b7c3e7e8-bc1d-4623-be8e-3cf7f79f0877" providerId="ADAL" clId="{6C69635F-8CE1-46A0-874B-5167E3DE70B0}" dt="2023-11-23T11:28:17.091" v="716" actId="47"/>
        <pc:sldMkLst>
          <pc:docMk/>
          <pc:sldMk cId="1737765118" sldId="569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943586298" sldId="570"/>
        </pc:sldMkLst>
      </pc:sldChg>
      <pc:sldChg chg="add del">
        <pc:chgData name="Kaveri Krishnan" userId="b7c3e7e8-bc1d-4623-be8e-3cf7f79f0877" providerId="ADAL" clId="{6C69635F-8CE1-46A0-874B-5167E3DE70B0}" dt="2023-11-23T11:35:23.249" v="765" actId="47"/>
        <pc:sldMkLst>
          <pc:docMk/>
          <pc:sldMk cId="0" sldId="571"/>
        </pc:sldMkLst>
      </pc:sldChg>
      <pc:sldChg chg="new del">
        <pc:chgData name="Kaveri Krishnan" userId="b7c3e7e8-bc1d-4623-be8e-3cf7f79f0877" providerId="ADAL" clId="{6C69635F-8CE1-46A0-874B-5167E3DE70B0}" dt="2023-11-23T11:34:26.073" v="763" actId="47"/>
        <pc:sldMkLst>
          <pc:docMk/>
          <pc:sldMk cId="2797254726" sldId="571"/>
        </pc:sldMkLst>
      </pc:sldChg>
      <pc:sldChg chg="new del">
        <pc:chgData name="Kaveri Krishnan" userId="b7c3e7e8-bc1d-4623-be8e-3cf7f79f0877" providerId="ADAL" clId="{6C69635F-8CE1-46A0-874B-5167E3DE70B0}" dt="2023-11-23T11:35:35.884" v="768" actId="47"/>
        <pc:sldMkLst>
          <pc:docMk/>
          <pc:sldMk cId="3765676751" sldId="571"/>
        </pc:sldMkLst>
      </pc:sldChg>
      <pc:sldChg chg="modSp add mod">
        <pc:chgData name="Kaveri Krishnan" userId="b7c3e7e8-bc1d-4623-be8e-3cf7f79f0877" providerId="ADAL" clId="{6C69635F-8CE1-46A0-874B-5167E3DE70B0}" dt="2023-11-25T06:21:49.801" v="872" actId="255"/>
        <pc:sldMkLst>
          <pc:docMk/>
          <pc:sldMk cId="969096403" sldId="572"/>
        </pc:sldMkLst>
        <pc:spChg chg="mod">
          <ac:chgData name="Kaveri Krishnan" userId="b7c3e7e8-bc1d-4623-be8e-3cf7f79f0877" providerId="ADAL" clId="{6C69635F-8CE1-46A0-874B-5167E3DE70B0}" dt="2023-11-25T06:21:41.166" v="870" actId="2711"/>
          <ac:spMkLst>
            <pc:docMk/>
            <pc:sldMk cId="969096403" sldId="572"/>
            <ac:spMk id="2" creationId="{C035BACE-4158-4334-845E-EF2AF175DBDE}"/>
          </ac:spMkLst>
        </pc:spChg>
        <pc:spChg chg="mod">
          <ac:chgData name="Kaveri Krishnan" userId="b7c3e7e8-bc1d-4623-be8e-3cf7f79f0877" providerId="ADAL" clId="{6C69635F-8CE1-46A0-874B-5167E3DE70B0}" dt="2023-11-25T06:21:49.801" v="872" actId="255"/>
          <ac:spMkLst>
            <pc:docMk/>
            <pc:sldMk cId="969096403" sldId="572"/>
            <ac:spMk id="3" creationId="{0D63ECAB-CE64-4FAC-A711-B3AEC92E3291}"/>
          </ac:spMkLst>
        </pc:spChg>
      </pc:sldChg>
      <pc:sldChg chg="addSp modSp new del mod ord">
        <pc:chgData name="Kaveri Krishnan" userId="b7c3e7e8-bc1d-4623-be8e-3cf7f79f0877" providerId="ADAL" clId="{6C69635F-8CE1-46A0-874B-5167E3DE70B0}" dt="2023-11-25T05:27:30.876" v="801" actId="47"/>
        <pc:sldMkLst>
          <pc:docMk/>
          <pc:sldMk cId="660157745" sldId="573"/>
        </pc:sldMkLst>
        <pc:picChg chg="add mod">
          <ac:chgData name="Kaveri Krishnan" userId="b7c3e7e8-bc1d-4623-be8e-3cf7f79f0877" providerId="ADAL" clId="{6C69635F-8CE1-46A0-874B-5167E3DE70B0}" dt="2023-11-25T05:26:17.885" v="786" actId="1076"/>
          <ac:picMkLst>
            <pc:docMk/>
            <pc:sldMk cId="660157745" sldId="573"/>
            <ac:picMk id="4" creationId="{5262F877-7F6B-2E42-ACB0-E60D33D19E5D}"/>
          </ac:picMkLst>
        </pc:picChg>
      </pc:sldChg>
      <pc:sldChg chg="addSp delSp modSp new mod">
        <pc:chgData name="Kaveri Krishnan" userId="b7c3e7e8-bc1d-4623-be8e-3cf7f79f0877" providerId="ADAL" clId="{6C69635F-8CE1-46A0-874B-5167E3DE70B0}" dt="2023-11-25T06:26:22.419" v="894" actId="2711"/>
        <pc:sldMkLst>
          <pc:docMk/>
          <pc:sldMk cId="3743914065" sldId="574"/>
        </pc:sldMkLst>
        <pc:spChg chg="mod">
          <ac:chgData name="Kaveri Krishnan" userId="b7c3e7e8-bc1d-4623-be8e-3cf7f79f0877" providerId="ADAL" clId="{6C69635F-8CE1-46A0-874B-5167E3DE70B0}" dt="2023-11-25T06:26:13.674" v="893" actId="2711"/>
          <ac:spMkLst>
            <pc:docMk/>
            <pc:sldMk cId="3743914065" sldId="574"/>
            <ac:spMk id="2" creationId="{4DB15E64-EAA4-3D53-75BD-BDEC8DAAB100}"/>
          </ac:spMkLst>
        </pc:spChg>
        <pc:spChg chg="del">
          <ac:chgData name="Kaveri Krishnan" userId="b7c3e7e8-bc1d-4623-be8e-3cf7f79f0877" providerId="ADAL" clId="{6C69635F-8CE1-46A0-874B-5167E3DE70B0}" dt="2023-11-25T05:26:57.286" v="788"/>
          <ac:spMkLst>
            <pc:docMk/>
            <pc:sldMk cId="3743914065" sldId="574"/>
            <ac:spMk id="3" creationId="{94A6CAD4-6E3A-E180-39DE-23722254A443}"/>
          </ac:spMkLst>
        </pc:spChg>
        <pc:spChg chg="add mod">
          <ac:chgData name="Kaveri Krishnan" userId="b7c3e7e8-bc1d-4623-be8e-3cf7f79f0877" providerId="ADAL" clId="{6C69635F-8CE1-46A0-874B-5167E3DE70B0}" dt="2023-11-25T06:26:22.419" v="894" actId="2711"/>
          <ac:spMkLst>
            <pc:docMk/>
            <pc:sldMk cId="3743914065" sldId="574"/>
            <ac:spMk id="4" creationId="{231306B9-1D3D-BD75-631F-FCDB7F611CA9}"/>
          </ac:spMkLst>
        </pc:spChg>
      </pc:sldChg>
      <pc:sldChg chg="addSp modSp new mod">
        <pc:chgData name="Kaveri Krishnan" userId="b7c3e7e8-bc1d-4623-be8e-3cf7f79f0877" providerId="ADAL" clId="{6C69635F-8CE1-46A0-874B-5167E3DE70B0}" dt="2023-11-25T05:27:25.929" v="800" actId="1076"/>
        <pc:sldMkLst>
          <pc:docMk/>
          <pc:sldMk cId="1978861339" sldId="575"/>
        </pc:sldMkLst>
        <pc:picChg chg="add mod">
          <ac:chgData name="Kaveri Krishnan" userId="b7c3e7e8-bc1d-4623-be8e-3cf7f79f0877" providerId="ADAL" clId="{6C69635F-8CE1-46A0-874B-5167E3DE70B0}" dt="2023-11-25T05:27:25.929" v="800" actId="1076"/>
          <ac:picMkLst>
            <pc:docMk/>
            <pc:sldMk cId="1978861339" sldId="575"/>
            <ac:picMk id="2" creationId="{2B767A50-CD3D-0AC0-253D-0575C977FB9C}"/>
          </ac:picMkLst>
        </pc:picChg>
      </pc:sldChg>
      <pc:sldChg chg="modSp new mod">
        <pc:chgData name="Kaveri Krishnan" userId="b7c3e7e8-bc1d-4623-be8e-3cf7f79f0877" providerId="ADAL" clId="{6C69635F-8CE1-46A0-874B-5167E3DE70B0}" dt="2023-11-25T07:09:33.279" v="992" actId="5793"/>
        <pc:sldMkLst>
          <pc:docMk/>
          <pc:sldMk cId="227952042" sldId="576"/>
        </pc:sldMkLst>
        <pc:spChg chg="mod">
          <ac:chgData name="Kaveri Krishnan" userId="b7c3e7e8-bc1d-4623-be8e-3cf7f79f0877" providerId="ADAL" clId="{6C69635F-8CE1-46A0-874B-5167E3DE70B0}" dt="2023-11-25T07:08:49.556" v="990" actId="255"/>
          <ac:spMkLst>
            <pc:docMk/>
            <pc:sldMk cId="227952042" sldId="576"/>
            <ac:spMk id="2" creationId="{104CB09D-F2AA-8D22-650F-FD126206B68C}"/>
          </ac:spMkLst>
        </pc:spChg>
        <pc:spChg chg="mod">
          <ac:chgData name="Kaveri Krishnan" userId="b7c3e7e8-bc1d-4623-be8e-3cf7f79f0877" providerId="ADAL" clId="{6C69635F-8CE1-46A0-874B-5167E3DE70B0}" dt="2023-11-25T07:09:33.279" v="992" actId="5793"/>
          <ac:spMkLst>
            <pc:docMk/>
            <pc:sldMk cId="227952042" sldId="576"/>
            <ac:spMk id="3" creationId="{741567FF-E9D4-03EC-33DA-549509E7BD0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imv1-my.sharepoint.com/personal/pawan_k_iimv_ac_in/Documents/Kaveri%20Ma'am/INVAPM%20T4%202022-24/Data%20for%20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TURNOVER (₹ Lakh Crores)</a:t>
            </a:r>
          </a:p>
        </c:rich>
      </c:tx>
      <c:layout>
        <c:manualLayout>
          <c:xMode val="edge"/>
          <c:yMode val="edge"/>
          <c:x val="0.35667824074074073"/>
          <c:y val="0.12333566923615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'[Data for Presentation.xlsx]Sheet2'!$B$1</c:f>
              <c:strCache>
                <c:ptCount val="1"/>
                <c:pt idx="0">
                  <c:v>TURNOVER
(₹ Lakh Crores)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'[Data for Presentation.xlsx]Sheet2'!$A$2:$A$16</c:f>
              <c:strCache>
                <c:ptCount val="15"/>
                <c:pt idx="0">
                  <c:v>2009-2010</c:v>
                </c:pt>
                <c:pt idx="1">
                  <c:v>2010-2011</c:v>
                </c:pt>
                <c:pt idx="2">
                  <c:v>2011-2012</c:v>
                </c:pt>
                <c:pt idx="3">
                  <c:v>2012-2013</c:v>
                </c:pt>
                <c:pt idx="4">
                  <c:v>2013-2014</c:v>
                </c:pt>
                <c:pt idx="5">
                  <c:v>2014-2015</c:v>
                </c:pt>
                <c:pt idx="6">
                  <c:v>2015-2016</c:v>
                </c:pt>
                <c:pt idx="7">
                  <c:v>2016-2017</c:v>
                </c:pt>
                <c:pt idx="8">
                  <c:v>2017-2018</c:v>
                </c:pt>
                <c:pt idx="9">
                  <c:v>2018-2019</c:v>
                </c:pt>
                <c:pt idx="10">
                  <c:v>2019-2020</c:v>
                </c:pt>
                <c:pt idx="11">
                  <c:v>2020-2021</c:v>
                </c:pt>
                <c:pt idx="12">
                  <c:v>2021-2022</c:v>
                </c:pt>
                <c:pt idx="13">
                  <c:v>2022-2023</c:v>
                </c:pt>
                <c:pt idx="14">
                  <c:v>2023-2024</c:v>
                </c:pt>
              </c:strCache>
            </c:strRef>
          </c:cat>
          <c:val>
            <c:numRef>
              <c:f>'[Data for Presentation.xlsx]Sheet2'!$B$2:$B$16</c:f>
              <c:numCache>
                <c:formatCode>_(* #,##0.00_);_(* \(#,##0.00\);_(* "-"??_);_(@_)</c:formatCode>
                <c:ptCount val="15"/>
                <c:pt idx="0">
                  <c:v>176.6366457</c:v>
                </c:pt>
                <c:pt idx="1">
                  <c:v>292.48221089999998</c:v>
                </c:pt>
                <c:pt idx="2">
                  <c:v>313.49731739999999</c:v>
                </c:pt>
                <c:pt idx="3">
                  <c:v>315.32827930000002</c:v>
                </c:pt>
                <c:pt idx="4">
                  <c:v>382.11408049999994</c:v>
                </c:pt>
                <c:pt idx="5">
                  <c:v>556.06453390000001</c:v>
                </c:pt>
                <c:pt idx="6">
                  <c:v>648.25834299999997</c:v>
                </c:pt>
                <c:pt idx="7">
                  <c:v>943.70301610000001</c:v>
                </c:pt>
                <c:pt idx="8">
                  <c:v>1649.8485905000002</c:v>
                </c:pt>
                <c:pt idx="9">
                  <c:v>2375.9097369000001</c:v>
                </c:pt>
                <c:pt idx="10">
                  <c:v>3453.9135545999998</c:v>
                </c:pt>
                <c:pt idx="11">
                  <c:v>6436.0395151000002</c:v>
                </c:pt>
                <c:pt idx="12">
                  <c:v>16952.3313447</c:v>
                </c:pt>
                <c:pt idx="13">
                  <c:v>38222.8601815</c:v>
                </c:pt>
                <c:pt idx="14" formatCode="#,##0.00">
                  <c:v>45948.421834000001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D-4DB7-92D6-7318C20AC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26409456"/>
        <c:axId val="726412336"/>
      </c:barChart>
      <c:catAx>
        <c:axId val="7264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12336"/>
        <c:crosses val="autoZero"/>
        <c:auto val="1"/>
        <c:lblAlgn val="ctr"/>
        <c:lblOffset val="100"/>
        <c:noMultiLvlLbl val="0"/>
      </c:catAx>
      <c:valAx>
        <c:axId val="72641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0945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A93053-778F-4DD6-8122-10F3927BCAAE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/>
      <dgm:spPr/>
    </dgm:pt>
    <dgm:pt modelId="{130E7B16-EE68-45CF-9A74-4931A02F11F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Economic Units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transacting in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financial markets</a:t>
          </a:r>
          <a:endParaRPr kumimoji="0" lang="en-US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358EF9-B1C4-4AF8-A821-97BED8AA2EB6}" type="parTrans" cxnId="{1B1A2374-A442-445C-8E5F-96F7121D183D}">
      <dgm:prSet/>
      <dgm:spPr/>
      <dgm:t>
        <a:bodyPr/>
        <a:lstStyle/>
        <a:p>
          <a:endParaRPr lang="en-IN"/>
        </a:p>
      </dgm:t>
    </dgm:pt>
    <dgm:pt modelId="{7D838A6D-4E71-48E7-9F21-C1978DD13A70}" type="sibTrans" cxnId="{1B1A2374-A442-445C-8E5F-96F7121D183D}">
      <dgm:prSet/>
      <dgm:spPr/>
      <dgm:t>
        <a:bodyPr/>
        <a:lstStyle/>
        <a:p>
          <a:endParaRPr lang="en-IN"/>
        </a:p>
      </dgm:t>
    </dgm:pt>
    <dgm:pt modelId="{54AD998B-E8CA-47F0-BA6A-E0E0F14EF88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Government Sector</a:t>
          </a:r>
        </a:p>
      </dgm:t>
    </dgm:pt>
    <dgm:pt modelId="{335F5A4D-8BF9-414C-AA8A-D1E6B55C726E}" type="parTrans" cxnId="{A12004D2-BC34-4740-B95B-D7E97165F5A5}">
      <dgm:prSet/>
      <dgm:spPr/>
      <dgm:t>
        <a:bodyPr/>
        <a:lstStyle/>
        <a:p>
          <a:endParaRPr lang="en-IN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7B56EB-939B-4951-A3F1-BE15050A41AD}" type="sibTrans" cxnId="{A12004D2-BC34-4740-B95B-D7E97165F5A5}">
      <dgm:prSet/>
      <dgm:spPr/>
      <dgm:t>
        <a:bodyPr/>
        <a:lstStyle/>
        <a:p>
          <a:endParaRPr lang="en-IN"/>
        </a:p>
      </dgm:t>
    </dgm:pt>
    <dgm:pt modelId="{15D27C6B-E071-4A89-8B29-37E4E971158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Business Sector</a:t>
          </a:r>
        </a:p>
      </dgm:t>
    </dgm:pt>
    <dgm:pt modelId="{D1CB8C97-6747-491F-BF78-F2A005AE5018}" type="parTrans" cxnId="{E14ADDA7-9F68-40D8-959D-652CE1687495}">
      <dgm:prSet/>
      <dgm:spPr/>
      <dgm:t>
        <a:bodyPr/>
        <a:lstStyle/>
        <a:p>
          <a:endParaRPr lang="en-IN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5A7289-7763-4DE6-9EF1-FCAAF9E7565C}" type="sibTrans" cxnId="{E14ADDA7-9F68-40D8-959D-652CE1687495}">
      <dgm:prSet/>
      <dgm:spPr/>
      <dgm:t>
        <a:bodyPr/>
        <a:lstStyle/>
        <a:p>
          <a:endParaRPr lang="en-IN"/>
        </a:p>
      </dgm:t>
    </dgm:pt>
    <dgm:pt modelId="{E1B79BE3-B35A-489D-844E-144C93497C9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Household Sector</a:t>
          </a:r>
          <a:endParaRPr kumimoji="0" lang="en-US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54232-2BAC-4D2F-8FBA-2AD8F5626381}" type="parTrans" cxnId="{33E42240-C890-448A-8E83-FB82ABF5B43E}">
      <dgm:prSet/>
      <dgm:spPr/>
      <dgm:t>
        <a:bodyPr/>
        <a:lstStyle/>
        <a:p>
          <a:endParaRPr lang="en-IN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33B4C8-7E81-4BF6-83A1-75CC5B69E387}" type="sibTrans" cxnId="{33E42240-C890-448A-8E83-FB82ABF5B43E}">
      <dgm:prSet/>
      <dgm:spPr/>
      <dgm:t>
        <a:bodyPr/>
        <a:lstStyle/>
        <a:p>
          <a:endParaRPr lang="en-IN"/>
        </a:p>
      </dgm:t>
    </dgm:pt>
    <dgm:pt modelId="{C03FFA3B-CB7F-4B54-BE77-CF7A77913CEF}" type="pres">
      <dgm:prSet presAssocID="{19A93053-778F-4DD6-8122-10F3927BCAA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B8AFAE4-CD36-4851-A00B-7F0EE69A76A4}" type="pres">
      <dgm:prSet presAssocID="{130E7B16-EE68-45CF-9A74-4931A02F11F8}" presName="hierRoot1" presStyleCnt="0">
        <dgm:presLayoutVars>
          <dgm:hierBranch/>
        </dgm:presLayoutVars>
      </dgm:prSet>
      <dgm:spPr/>
    </dgm:pt>
    <dgm:pt modelId="{3D9579A3-C969-4A14-A227-71320195F6C0}" type="pres">
      <dgm:prSet presAssocID="{130E7B16-EE68-45CF-9A74-4931A02F11F8}" presName="rootComposite1" presStyleCnt="0"/>
      <dgm:spPr/>
    </dgm:pt>
    <dgm:pt modelId="{C42BB0F9-6AB1-436B-9721-ECD9BA458BAE}" type="pres">
      <dgm:prSet presAssocID="{130E7B16-EE68-45CF-9A74-4931A02F11F8}" presName="rootText1" presStyleLbl="node0" presStyleIdx="0" presStyleCnt="1">
        <dgm:presLayoutVars>
          <dgm:chPref val="3"/>
        </dgm:presLayoutVars>
      </dgm:prSet>
      <dgm:spPr/>
    </dgm:pt>
    <dgm:pt modelId="{9EDD71C4-F6F8-4B25-AD61-008D77409456}" type="pres">
      <dgm:prSet presAssocID="{130E7B16-EE68-45CF-9A74-4931A02F11F8}" presName="rootConnector1" presStyleLbl="node1" presStyleIdx="0" presStyleCnt="0"/>
      <dgm:spPr/>
    </dgm:pt>
    <dgm:pt modelId="{90BA7A39-DF8A-4200-B93C-075E731E15CF}" type="pres">
      <dgm:prSet presAssocID="{130E7B16-EE68-45CF-9A74-4931A02F11F8}" presName="hierChild2" presStyleCnt="0"/>
      <dgm:spPr/>
    </dgm:pt>
    <dgm:pt modelId="{ABEFA668-1C58-44E1-8580-EE488A7C5CF2}" type="pres">
      <dgm:prSet presAssocID="{335F5A4D-8BF9-414C-AA8A-D1E6B55C726E}" presName="Name35" presStyleLbl="parChTrans1D2" presStyleIdx="0" presStyleCnt="3"/>
      <dgm:spPr/>
    </dgm:pt>
    <dgm:pt modelId="{C74FA2DC-A67C-4A3A-87CD-5A50FD749475}" type="pres">
      <dgm:prSet presAssocID="{54AD998B-E8CA-47F0-BA6A-E0E0F14EF88F}" presName="hierRoot2" presStyleCnt="0">
        <dgm:presLayoutVars>
          <dgm:hierBranch/>
        </dgm:presLayoutVars>
      </dgm:prSet>
      <dgm:spPr/>
    </dgm:pt>
    <dgm:pt modelId="{6CAC4B1B-9AB2-43D8-B3A6-0314CEE94BFA}" type="pres">
      <dgm:prSet presAssocID="{54AD998B-E8CA-47F0-BA6A-E0E0F14EF88F}" presName="rootComposite" presStyleCnt="0"/>
      <dgm:spPr/>
    </dgm:pt>
    <dgm:pt modelId="{CA5A68D3-D085-4589-896F-E2CCA14F8EE9}" type="pres">
      <dgm:prSet presAssocID="{54AD998B-E8CA-47F0-BA6A-E0E0F14EF88F}" presName="rootText" presStyleLbl="node2" presStyleIdx="0" presStyleCnt="3">
        <dgm:presLayoutVars>
          <dgm:chPref val="3"/>
        </dgm:presLayoutVars>
      </dgm:prSet>
      <dgm:spPr/>
    </dgm:pt>
    <dgm:pt modelId="{BBEB661A-69B6-4BC2-8959-C00749AA6D85}" type="pres">
      <dgm:prSet presAssocID="{54AD998B-E8CA-47F0-BA6A-E0E0F14EF88F}" presName="rootConnector" presStyleLbl="node2" presStyleIdx="0" presStyleCnt="3"/>
      <dgm:spPr/>
    </dgm:pt>
    <dgm:pt modelId="{96AC56A9-5E17-4371-8DE2-9DDA195B54DB}" type="pres">
      <dgm:prSet presAssocID="{54AD998B-E8CA-47F0-BA6A-E0E0F14EF88F}" presName="hierChild4" presStyleCnt="0"/>
      <dgm:spPr/>
    </dgm:pt>
    <dgm:pt modelId="{7CB0FE89-52A9-41AE-9EAF-EB58DEAE0642}" type="pres">
      <dgm:prSet presAssocID="{54AD998B-E8CA-47F0-BA6A-E0E0F14EF88F}" presName="hierChild5" presStyleCnt="0"/>
      <dgm:spPr/>
    </dgm:pt>
    <dgm:pt modelId="{EE2AE0B4-B4B5-404D-B87A-7715E0E055C9}" type="pres">
      <dgm:prSet presAssocID="{D1CB8C97-6747-491F-BF78-F2A005AE5018}" presName="Name35" presStyleLbl="parChTrans1D2" presStyleIdx="1" presStyleCnt="3"/>
      <dgm:spPr/>
    </dgm:pt>
    <dgm:pt modelId="{EE2C0AB0-CF5B-40ED-8A6F-134CFBDF70F7}" type="pres">
      <dgm:prSet presAssocID="{15D27C6B-E071-4A89-8B29-37E4E971158C}" presName="hierRoot2" presStyleCnt="0">
        <dgm:presLayoutVars>
          <dgm:hierBranch/>
        </dgm:presLayoutVars>
      </dgm:prSet>
      <dgm:spPr/>
    </dgm:pt>
    <dgm:pt modelId="{C9FB8969-4367-42A3-94B4-8F5AEA056EE9}" type="pres">
      <dgm:prSet presAssocID="{15D27C6B-E071-4A89-8B29-37E4E971158C}" presName="rootComposite" presStyleCnt="0"/>
      <dgm:spPr/>
    </dgm:pt>
    <dgm:pt modelId="{BF514C70-AD1D-4E64-BC86-4190E28FB24D}" type="pres">
      <dgm:prSet presAssocID="{15D27C6B-E071-4A89-8B29-37E4E971158C}" presName="rootText" presStyleLbl="node2" presStyleIdx="1" presStyleCnt="3">
        <dgm:presLayoutVars>
          <dgm:chPref val="3"/>
        </dgm:presLayoutVars>
      </dgm:prSet>
      <dgm:spPr/>
    </dgm:pt>
    <dgm:pt modelId="{4B1BBA51-392A-4519-BEC2-C34B7A800C26}" type="pres">
      <dgm:prSet presAssocID="{15D27C6B-E071-4A89-8B29-37E4E971158C}" presName="rootConnector" presStyleLbl="node2" presStyleIdx="1" presStyleCnt="3"/>
      <dgm:spPr/>
    </dgm:pt>
    <dgm:pt modelId="{C87BACC4-DBA5-48A5-8DB1-16D90C8C1349}" type="pres">
      <dgm:prSet presAssocID="{15D27C6B-E071-4A89-8B29-37E4E971158C}" presName="hierChild4" presStyleCnt="0"/>
      <dgm:spPr/>
    </dgm:pt>
    <dgm:pt modelId="{80492EDE-AE0D-47F2-AA6A-0B4E0FE9E6CB}" type="pres">
      <dgm:prSet presAssocID="{15D27C6B-E071-4A89-8B29-37E4E971158C}" presName="hierChild5" presStyleCnt="0"/>
      <dgm:spPr/>
    </dgm:pt>
    <dgm:pt modelId="{E6BF18CB-F70B-46C9-B459-2E75B765EAC3}" type="pres">
      <dgm:prSet presAssocID="{87954232-2BAC-4D2F-8FBA-2AD8F5626381}" presName="Name35" presStyleLbl="parChTrans1D2" presStyleIdx="2" presStyleCnt="3"/>
      <dgm:spPr/>
    </dgm:pt>
    <dgm:pt modelId="{3BDD5226-F370-4B91-B0E7-EF7A8883D07E}" type="pres">
      <dgm:prSet presAssocID="{E1B79BE3-B35A-489D-844E-144C93497C9A}" presName="hierRoot2" presStyleCnt="0">
        <dgm:presLayoutVars>
          <dgm:hierBranch/>
        </dgm:presLayoutVars>
      </dgm:prSet>
      <dgm:spPr/>
    </dgm:pt>
    <dgm:pt modelId="{B821F07B-9788-4AFA-90A3-CCACCE004B92}" type="pres">
      <dgm:prSet presAssocID="{E1B79BE3-B35A-489D-844E-144C93497C9A}" presName="rootComposite" presStyleCnt="0"/>
      <dgm:spPr/>
    </dgm:pt>
    <dgm:pt modelId="{C9E3DB9B-6B6B-4329-BCC9-CD2EEB5FA84E}" type="pres">
      <dgm:prSet presAssocID="{E1B79BE3-B35A-489D-844E-144C93497C9A}" presName="rootText" presStyleLbl="node2" presStyleIdx="2" presStyleCnt="3" custLinFactNeighborX="23" custLinFactNeighborY="-546">
        <dgm:presLayoutVars>
          <dgm:chPref val="3"/>
        </dgm:presLayoutVars>
      </dgm:prSet>
      <dgm:spPr/>
    </dgm:pt>
    <dgm:pt modelId="{B8A032C4-353E-4D9D-98B6-6137BDD0842F}" type="pres">
      <dgm:prSet presAssocID="{E1B79BE3-B35A-489D-844E-144C93497C9A}" presName="rootConnector" presStyleLbl="node2" presStyleIdx="2" presStyleCnt="3"/>
      <dgm:spPr/>
    </dgm:pt>
    <dgm:pt modelId="{D12E4AC6-D8D9-4533-8E68-94C204FE79AA}" type="pres">
      <dgm:prSet presAssocID="{E1B79BE3-B35A-489D-844E-144C93497C9A}" presName="hierChild4" presStyleCnt="0"/>
      <dgm:spPr/>
    </dgm:pt>
    <dgm:pt modelId="{EE95896C-6E34-4B62-B1B0-EB83283BDBE1}" type="pres">
      <dgm:prSet presAssocID="{E1B79BE3-B35A-489D-844E-144C93497C9A}" presName="hierChild5" presStyleCnt="0"/>
      <dgm:spPr/>
    </dgm:pt>
    <dgm:pt modelId="{9E5F67E6-84BA-4433-A4F8-60CBA68ACFC9}" type="pres">
      <dgm:prSet presAssocID="{130E7B16-EE68-45CF-9A74-4931A02F11F8}" presName="hierChild3" presStyleCnt="0"/>
      <dgm:spPr/>
    </dgm:pt>
  </dgm:ptLst>
  <dgm:cxnLst>
    <dgm:cxn modelId="{74CF5A16-CB51-4032-A837-7E3C6EE1F421}" type="presOf" srcId="{19A93053-778F-4DD6-8122-10F3927BCAAE}" destId="{C03FFA3B-CB7F-4B54-BE77-CF7A77913CEF}" srcOrd="0" destOrd="0" presId="urn:microsoft.com/office/officeart/2005/8/layout/orgChart1"/>
    <dgm:cxn modelId="{A88A4E39-D7AB-411B-A8F9-1E98E5AAD537}" type="presOf" srcId="{E1B79BE3-B35A-489D-844E-144C93497C9A}" destId="{B8A032C4-353E-4D9D-98B6-6137BDD0842F}" srcOrd="1" destOrd="0" presId="urn:microsoft.com/office/officeart/2005/8/layout/orgChart1"/>
    <dgm:cxn modelId="{33E42240-C890-448A-8E83-FB82ABF5B43E}" srcId="{130E7B16-EE68-45CF-9A74-4931A02F11F8}" destId="{E1B79BE3-B35A-489D-844E-144C93497C9A}" srcOrd="2" destOrd="0" parTransId="{87954232-2BAC-4D2F-8FBA-2AD8F5626381}" sibTransId="{D933B4C8-7E81-4BF6-83A1-75CC5B69E387}"/>
    <dgm:cxn modelId="{60F29440-03E7-429D-8FD2-529BBCF21EEB}" type="presOf" srcId="{54AD998B-E8CA-47F0-BA6A-E0E0F14EF88F}" destId="{BBEB661A-69B6-4BC2-8959-C00749AA6D85}" srcOrd="1" destOrd="0" presId="urn:microsoft.com/office/officeart/2005/8/layout/orgChart1"/>
    <dgm:cxn modelId="{3B6BC14B-7444-4F37-9CB9-95F77B50A5C1}" type="presOf" srcId="{15D27C6B-E071-4A89-8B29-37E4E971158C}" destId="{BF514C70-AD1D-4E64-BC86-4190E28FB24D}" srcOrd="0" destOrd="0" presId="urn:microsoft.com/office/officeart/2005/8/layout/orgChart1"/>
    <dgm:cxn modelId="{1B1A2374-A442-445C-8E5F-96F7121D183D}" srcId="{19A93053-778F-4DD6-8122-10F3927BCAAE}" destId="{130E7B16-EE68-45CF-9A74-4931A02F11F8}" srcOrd="0" destOrd="0" parTransId="{5E358EF9-B1C4-4AF8-A821-97BED8AA2EB6}" sibTransId="{7D838A6D-4E71-48E7-9F21-C1978DD13A70}"/>
    <dgm:cxn modelId="{1925DD76-BFAB-4E1E-B94A-6E6F5102A701}" type="presOf" srcId="{335F5A4D-8BF9-414C-AA8A-D1E6B55C726E}" destId="{ABEFA668-1C58-44E1-8580-EE488A7C5CF2}" srcOrd="0" destOrd="0" presId="urn:microsoft.com/office/officeart/2005/8/layout/orgChart1"/>
    <dgm:cxn modelId="{181DD68E-81BE-4D5E-A1C6-15891CEE0544}" type="presOf" srcId="{130E7B16-EE68-45CF-9A74-4931A02F11F8}" destId="{9EDD71C4-F6F8-4B25-AD61-008D77409456}" srcOrd="1" destOrd="0" presId="urn:microsoft.com/office/officeart/2005/8/layout/orgChart1"/>
    <dgm:cxn modelId="{0EAD659E-9C1D-4D30-8170-B1BA99BFF435}" type="presOf" srcId="{87954232-2BAC-4D2F-8FBA-2AD8F5626381}" destId="{E6BF18CB-F70B-46C9-B459-2E75B765EAC3}" srcOrd="0" destOrd="0" presId="urn:microsoft.com/office/officeart/2005/8/layout/orgChart1"/>
    <dgm:cxn modelId="{E14ADDA7-9F68-40D8-959D-652CE1687495}" srcId="{130E7B16-EE68-45CF-9A74-4931A02F11F8}" destId="{15D27C6B-E071-4A89-8B29-37E4E971158C}" srcOrd="1" destOrd="0" parTransId="{D1CB8C97-6747-491F-BF78-F2A005AE5018}" sibTransId="{F15A7289-7763-4DE6-9EF1-FCAAF9E7565C}"/>
    <dgm:cxn modelId="{F42002BE-E470-4ED9-AF45-2F32CE73231C}" type="presOf" srcId="{D1CB8C97-6747-491F-BF78-F2A005AE5018}" destId="{EE2AE0B4-B4B5-404D-B87A-7715E0E055C9}" srcOrd="0" destOrd="0" presId="urn:microsoft.com/office/officeart/2005/8/layout/orgChart1"/>
    <dgm:cxn modelId="{D134D4BF-ED0E-4FC2-9DB8-5AB6D820BDF5}" type="presOf" srcId="{130E7B16-EE68-45CF-9A74-4931A02F11F8}" destId="{C42BB0F9-6AB1-436B-9721-ECD9BA458BAE}" srcOrd="0" destOrd="0" presId="urn:microsoft.com/office/officeart/2005/8/layout/orgChart1"/>
    <dgm:cxn modelId="{A12004D2-BC34-4740-B95B-D7E97165F5A5}" srcId="{130E7B16-EE68-45CF-9A74-4931A02F11F8}" destId="{54AD998B-E8CA-47F0-BA6A-E0E0F14EF88F}" srcOrd="0" destOrd="0" parTransId="{335F5A4D-8BF9-414C-AA8A-D1E6B55C726E}" sibTransId="{417B56EB-939B-4951-A3F1-BE15050A41AD}"/>
    <dgm:cxn modelId="{CA3706D4-93DA-4554-B075-0236FF7AA566}" type="presOf" srcId="{E1B79BE3-B35A-489D-844E-144C93497C9A}" destId="{C9E3DB9B-6B6B-4329-BCC9-CD2EEB5FA84E}" srcOrd="0" destOrd="0" presId="urn:microsoft.com/office/officeart/2005/8/layout/orgChart1"/>
    <dgm:cxn modelId="{71573AD9-3B09-4068-A4E5-AD9EE0F37C51}" type="presOf" srcId="{15D27C6B-E071-4A89-8B29-37E4E971158C}" destId="{4B1BBA51-392A-4519-BEC2-C34B7A800C26}" srcOrd="1" destOrd="0" presId="urn:microsoft.com/office/officeart/2005/8/layout/orgChart1"/>
    <dgm:cxn modelId="{4D2DD6F3-745D-48DB-86EA-C44789B93390}" type="presOf" srcId="{54AD998B-E8CA-47F0-BA6A-E0E0F14EF88F}" destId="{CA5A68D3-D085-4589-896F-E2CCA14F8EE9}" srcOrd="0" destOrd="0" presId="urn:microsoft.com/office/officeart/2005/8/layout/orgChart1"/>
    <dgm:cxn modelId="{9E8573CF-A4F5-472E-877F-DB17BD79612E}" type="presParOf" srcId="{C03FFA3B-CB7F-4B54-BE77-CF7A77913CEF}" destId="{8B8AFAE4-CD36-4851-A00B-7F0EE69A76A4}" srcOrd="0" destOrd="0" presId="urn:microsoft.com/office/officeart/2005/8/layout/orgChart1"/>
    <dgm:cxn modelId="{D371C220-ADD7-445E-A894-1050C9A7418F}" type="presParOf" srcId="{8B8AFAE4-CD36-4851-A00B-7F0EE69A76A4}" destId="{3D9579A3-C969-4A14-A227-71320195F6C0}" srcOrd="0" destOrd="0" presId="urn:microsoft.com/office/officeart/2005/8/layout/orgChart1"/>
    <dgm:cxn modelId="{EB387F5E-E10E-4EE3-9DFA-32B8BDB73B39}" type="presParOf" srcId="{3D9579A3-C969-4A14-A227-71320195F6C0}" destId="{C42BB0F9-6AB1-436B-9721-ECD9BA458BAE}" srcOrd="0" destOrd="0" presId="urn:microsoft.com/office/officeart/2005/8/layout/orgChart1"/>
    <dgm:cxn modelId="{27546414-88B4-4769-8100-4920232494C1}" type="presParOf" srcId="{3D9579A3-C969-4A14-A227-71320195F6C0}" destId="{9EDD71C4-F6F8-4B25-AD61-008D77409456}" srcOrd="1" destOrd="0" presId="urn:microsoft.com/office/officeart/2005/8/layout/orgChart1"/>
    <dgm:cxn modelId="{448F5F46-7DD2-4B67-B08C-5A5D42B06648}" type="presParOf" srcId="{8B8AFAE4-CD36-4851-A00B-7F0EE69A76A4}" destId="{90BA7A39-DF8A-4200-B93C-075E731E15CF}" srcOrd="1" destOrd="0" presId="urn:microsoft.com/office/officeart/2005/8/layout/orgChart1"/>
    <dgm:cxn modelId="{4F093522-AA13-45E5-950C-949D81773D4F}" type="presParOf" srcId="{90BA7A39-DF8A-4200-B93C-075E731E15CF}" destId="{ABEFA668-1C58-44E1-8580-EE488A7C5CF2}" srcOrd="0" destOrd="0" presId="urn:microsoft.com/office/officeart/2005/8/layout/orgChart1"/>
    <dgm:cxn modelId="{C24CF439-0BA2-4440-AE2E-32E35488ADB4}" type="presParOf" srcId="{90BA7A39-DF8A-4200-B93C-075E731E15CF}" destId="{C74FA2DC-A67C-4A3A-87CD-5A50FD749475}" srcOrd="1" destOrd="0" presId="urn:microsoft.com/office/officeart/2005/8/layout/orgChart1"/>
    <dgm:cxn modelId="{4E3998F5-66D3-4306-A5F3-BC6FEB25EFB3}" type="presParOf" srcId="{C74FA2DC-A67C-4A3A-87CD-5A50FD749475}" destId="{6CAC4B1B-9AB2-43D8-B3A6-0314CEE94BFA}" srcOrd="0" destOrd="0" presId="urn:microsoft.com/office/officeart/2005/8/layout/orgChart1"/>
    <dgm:cxn modelId="{A6A25083-1658-45E4-B503-8421C3914FDC}" type="presParOf" srcId="{6CAC4B1B-9AB2-43D8-B3A6-0314CEE94BFA}" destId="{CA5A68D3-D085-4589-896F-E2CCA14F8EE9}" srcOrd="0" destOrd="0" presId="urn:microsoft.com/office/officeart/2005/8/layout/orgChart1"/>
    <dgm:cxn modelId="{E62349B7-1990-46DF-82B9-A844A6D185A4}" type="presParOf" srcId="{6CAC4B1B-9AB2-43D8-B3A6-0314CEE94BFA}" destId="{BBEB661A-69B6-4BC2-8959-C00749AA6D85}" srcOrd="1" destOrd="0" presId="urn:microsoft.com/office/officeart/2005/8/layout/orgChart1"/>
    <dgm:cxn modelId="{52B8F4F2-0D31-41B3-ADA6-FBB7D3887FC1}" type="presParOf" srcId="{C74FA2DC-A67C-4A3A-87CD-5A50FD749475}" destId="{96AC56A9-5E17-4371-8DE2-9DDA195B54DB}" srcOrd="1" destOrd="0" presId="urn:microsoft.com/office/officeart/2005/8/layout/orgChart1"/>
    <dgm:cxn modelId="{93DB448F-EEBF-47F5-B9B3-4467C1E42C66}" type="presParOf" srcId="{C74FA2DC-A67C-4A3A-87CD-5A50FD749475}" destId="{7CB0FE89-52A9-41AE-9EAF-EB58DEAE0642}" srcOrd="2" destOrd="0" presId="urn:microsoft.com/office/officeart/2005/8/layout/orgChart1"/>
    <dgm:cxn modelId="{B8425F84-A30F-4E74-9EB9-33FB433F6932}" type="presParOf" srcId="{90BA7A39-DF8A-4200-B93C-075E731E15CF}" destId="{EE2AE0B4-B4B5-404D-B87A-7715E0E055C9}" srcOrd="2" destOrd="0" presId="urn:microsoft.com/office/officeart/2005/8/layout/orgChart1"/>
    <dgm:cxn modelId="{F7965B03-6E3A-4262-849F-C7682BCA30CB}" type="presParOf" srcId="{90BA7A39-DF8A-4200-B93C-075E731E15CF}" destId="{EE2C0AB0-CF5B-40ED-8A6F-134CFBDF70F7}" srcOrd="3" destOrd="0" presId="urn:microsoft.com/office/officeart/2005/8/layout/orgChart1"/>
    <dgm:cxn modelId="{D327D330-77C6-436E-87F1-13A4D75637B2}" type="presParOf" srcId="{EE2C0AB0-CF5B-40ED-8A6F-134CFBDF70F7}" destId="{C9FB8969-4367-42A3-94B4-8F5AEA056EE9}" srcOrd="0" destOrd="0" presId="urn:microsoft.com/office/officeart/2005/8/layout/orgChart1"/>
    <dgm:cxn modelId="{56872F7E-D406-4CF9-BC9B-AE3D73C57659}" type="presParOf" srcId="{C9FB8969-4367-42A3-94B4-8F5AEA056EE9}" destId="{BF514C70-AD1D-4E64-BC86-4190E28FB24D}" srcOrd="0" destOrd="0" presId="urn:microsoft.com/office/officeart/2005/8/layout/orgChart1"/>
    <dgm:cxn modelId="{8F95AE60-C910-41CC-8F33-F616E94F0A42}" type="presParOf" srcId="{C9FB8969-4367-42A3-94B4-8F5AEA056EE9}" destId="{4B1BBA51-392A-4519-BEC2-C34B7A800C26}" srcOrd="1" destOrd="0" presId="urn:microsoft.com/office/officeart/2005/8/layout/orgChart1"/>
    <dgm:cxn modelId="{0434696C-1F62-4D58-9C5C-4C9E49D6B5E3}" type="presParOf" srcId="{EE2C0AB0-CF5B-40ED-8A6F-134CFBDF70F7}" destId="{C87BACC4-DBA5-48A5-8DB1-16D90C8C1349}" srcOrd="1" destOrd="0" presId="urn:microsoft.com/office/officeart/2005/8/layout/orgChart1"/>
    <dgm:cxn modelId="{1FC30E9D-139B-43BC-BAC5-10114D3349F0}" type="presParOf" srcId="{EE2C0AB0-CF5B-40ED-8A6F-134CFBDF70F7}" destId="{80492EDE-AE0D-47F2-AA6A-0B4E0FE9E6CB}" srcOrd="2" destOrd="0" presId="urn:microsoft.com/office/officeart/2005/8/layout/orgChart1"/>
    <dgm:cxn modelId="{4EACA93E-455A-4069-9B52-1B5CA920AD63}" type="presParOf" srcId="{90BA7A39-DF8A-4200-B93C-075E731E15CF}" destId="{E6BF18CB-F70B-46C9-B459-2E75B765EAC3}" srcOrd="4" destOrd="0" presId="urn:microsoft.com/office/officeart/2005/8/layout/orgChart1"/>
    <dgm:cxn modelId="{39996D5A-1B43-46EC-A32E-DC306C5979D3}" type="presParOf" srcId="{90BA7A39-DF8A-4200-B93C-075E731E15CF}" destId="{3BDD5226-F370-4B91-B0E7-EF7A8883D07E}" srcOrd="5" destOrd="0" presId="urn:microsoft.com/office/officeart/2005/8/layout/orgChart1"/>
    <dgm:cxn modelId="{6DAFD5C3-E8BC-484D-BADF-BDE0B3328D0C}" type="presParOf" srcId="{3BDD5226-F370-4B91-B0E7-EF7A8883D07E}" destId="{B821F07B-9788-4AFA-90A3-CCACCE004B92}" srcOrd="0" destOrd="0" presId="urn:microsoft.com/office/officeart/2005/8/layout/orgChart1"/>
    <dgm:cxn modelId="{47C65D89-3664-46B4-BE74-5893D74F0B24}" type="presParOf" srcId="{B821F07B-9788-4AFA-90A3-CCACCE004B92}" destId="{C9E3DB9B-6B6B-4329-BCC9-CD2EEB5FA84E}" srcOrd="0" destOrd="0" presId="urn:microsoft.com/office/officeart/2005/8/layout/orgChart1"/>
    <dgm:cxn modelId="{38EB0258-AA9D-4998-AB38-053D3CFC828F}" type="presParOf" srcId="{B821F07B-9788-4AFA-90A3-CCACCE004B92}" destId="{B8A032C4-353E-4D9D-98B6-6137BDD0842F}" srcOrd="1" destOrd="0" presId="urn:microsoft.com/office/officeart/2005/8/layout/orgChart1"/>
    <dgm:cxn modelId="{4FCDF9A3-E94F-418E-9EC3-F2C63749477F}" type="presParOf" srcId="{3BDD5226-F370-4B91-B0E7-EF7A8883D07E}" destId="{D12E4AC6-D8D9-4533-8E68-94C204FE79AA}" srcOrd="1" destOrd="0" presId="urn:microsoft.com/office/officeart/2005/8/layout/orgChart1"/>
    <dgm:cxn modelId="{883A705A-B7E2-4846-B705-66C0051A2C2F}" type="presParOf" srcId="{3BDD5226-F370-4B91-B0E7-EF7A8883D07E}" destId="{EE95896C-6E34-4B62-B1B0-EB83283BDBE1}" srcOrd="2" destOrd="0" presId="urn:microsoft.com/office/officeart/2005/8/layout/orgChart1"/>
    <dgm:cxn modelId="{270543A8-5D5B-47D9-96E0-91DA91BBE938}" type="presParOf" srcId="{8B8AFAE4-CD36-4851-A00B-7F0EE69A76A4}" destId="{9E5F67E6-84BA-4433-A4F8-60CBA68ACFC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7F97BF-E5EC-4C61-9377-1A83643DB6B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BCDA8CF1-45A5-40F2-BEC2-3C20061091B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Properties of Financial Assets</a:t>
          </a:r>
        </a:p>
      </dgm:t>
    </dgm:pt>
    <dgm:pt modelId="{5A8ED28C-E0EF-42FB-8908-40C503E2E4CB}" type="parTrans" cxnId="{940131B3-02B6-4257-8E24-5929A6EE1A83}">
      <dgm:prSet/>
      <dgm:spPr/>
    </dgm:pt>
    <dgm:pt modelId="{E1A18B92-C42C-4048-96E3-C12810270AA8}" type="sibTrans" cxnId="{940131B3-02B6-4257-8E24-5929A6EE1A83}">
      <dgm:prSet/>
      <dgm:spPr/>
    </dgm:pt>
    <dgm:pt modelId="{D23410FE-832E-4577-800E-ABC24714E8C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Serve as a store of value</a:t>
          </a:r>
        </a:p>
      </dgm:t>
    </dgm:pt>
    <dgm:pt modelId="{EAD37C54-0339-4CDE-A3BD-BF153D003A0B}" type="parTrans" cxnId="{3D927E98-3E28-448D-83BB-397D8410157A}">
      <dgm:prSet/>
      <dgm:spPr/>
    </dgm:pt>
    <dgm:pt modelId="{D438C3B4-E362-4675-9014-8EA5F80A2A58}" type="sibTrans" cxnId="{3D927E98-3E28-448D-83BB-397D8410157A}">
      <dgm:prSet/>
      <dgm:spPr/>
    </dgm:pt>
    <dgm:pt modelId="{E5CB745B-D897-4BE9-8893-A4E88CB3FD6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Promise future returns</a:t>
          </a:r>
        </a:p>
      </dgm:t>
    </dgm:pt>
    <dgm:pt modelId="{C7FDEBA9-0ADD-4BBE-B35B-5137F56BA6E6}" type="parTrans" cxnId="{51AE0725-58AE-424C-AAEB-E5A3F5D42F39}">
      <dgm:prSet/>
      <dgm:spPr/>
    </dgm:pt>
    <dgm:pt modelId="{44898F0E-2689-4EF2-912F-2318BF51FF53}" type="sibTrans" cxnId="{51AE0725-58AE-424C-AAEB-E5A3F5D42F39}">
      <dgm:prSet/>
      <dgm:spPr/>
    </dgm:pt>
    <dgm:pt modelId="{F5ED9D2E-B553-4EFA-8288-F4D726901A6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They are fungible</a:t>
          </a:r>
        </a:p>
      </dgm:t>
    </dgm:pt>
    <dgm:pt modelId="{BEECD76C-CE62-4B75-85A5-A73A2C6F70A0}" type="parTrans" cxnId="{5A17778D-8551-49AA-82A6-371F369FC375}">
      <dgm:prSet/>
      <dgm:spPr/>
    </dgm:pt>
    <dgm:pt modelId="{FFD438E3-4C8B-41B8-85ED-60B3C2A8BC1D}" type="sibTrans" cxnId="{5A17778D-8551-49AA-82A6-371F369FC375}">
      <dgm:prSet/>
      <dgm:spPr/>
    </dgm:pt>
    <dgm:pt modelId="{944FEF62-F776-4279-989E-66DCC5C74374}" type="pres">
      <dgm:prSet presAssocID="{657F97BF-E5EC-4C61-9377-1A83643DB6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ADE624E-9F18-4BDE-8C95-5C17B67A4AE3}" type="pres">
      <dgm:prSet presAssocID="{BCDA8CF1-45A5-40F2-BEC2-3C20061091B1}" presName="hierRoot1" presStyleCnt="0">
        <dgm:presLayoutVars>
          <dgm:hierBranch/>
        </dgm:presLayoutVars>
      </dgm:prSet>
      <dgm:spPr/>
    </dgm:pt>
    <dgm:pt modelId="{0DF9FD49-2F5C-462D-9CEB-648E8CE05BFC}" type="pres">
      <dgm:prSet presAssocID="{BCDA8CF1-45A5-40F2-BEC2-3C20061091B1}" presName="rootComposite1" presStyleCnt="0"/>
      <dgm:spPr/>
    </dgm:pt>
    <dgm:pt modelId="{7F643975-5792-4F3F-9537-591E0BE6E93D}" type="pres">
      <dgm:prSet presAssocID="{BCDA8CF1-45A5-40F2-BEC2-3C20061091B1}" presName="rootText1" presStyleLbl="node0" presStyleIdx="0" presStyleCnt="1">
        <dgm:presLayoutVars>
          <dgm:chPref val="3"/>
        </dgm:presLayoutVars>
      </dgm:prSet>
      <dgm:spPr/>
    </dgm:pt>
    <dgm:pt modelId="{D5B871EC-7B45-476D-AAA9-57A0537817F9}" type="pres">
      <dgm:prSet presAssocID="{BCDA8CF1-45A5-40F2-BEC2-3C20061091B1}" presName="rootConnector1" presStyleLbl="node1" presStyleIdx="0" presStyleCnt="0"/>
      <dgm:spPr/>
    </dgm:pt>
    <dgm:pt modelId="{2EEAED00-06F1-42E6-AE98-FC203673E8B5}" type="pres">
      <dgm:prSet presAssocID="{BCDA8CF1-45A5-40F2-BEC2-3C20061091B1}" presName="hierChild2" presStyleCnt="0"/>
      <dgm:spPr/>
    </dgm:pt>
    <dgm:pt modelId="{BA24972D-4405-43D8-8103-45F6F9FD1725}" type="pres">
      <dgm:prSet presAssocID="{EAD37C54-0339-4CDE-A3BD-BF153D003A0B}" presName="Name35" presStyleLbl="parChTrans1D2" presStyleIdx="0" presStyleCnt="3"/>
      <dgm:spPr/>
    </dgm:pt>
    <dgm:pt modelId="{63C56EBF-25D9-413D-AB1D-5E257BFBED7C}" type="pres">
      <dgm:prSet presAssocID="{D23410FE-832E-4577-800E-ABC24714E8CF}" presName="hierRoot2" presStyleCnt="0">
        <dgm:presLayoutVars>
          <dgm:hierBranch/>
        </dgm:presLayoutVars>
      </dgm:prSet>
      <dgm:spPr/>
    </dgm:pt>
    <dgm:pt modelId="{42EA58DC-69A2-4EEA-A283-A7ABDF7AF68F}" type="pres">
      <dgm:prSet presAssocID="{D23410FE-832E-4577-800E-ABC24714E8CF}" presName="rootComposite" presStyleCnt="0"/>
      <dgm:spPr/>
    </dgm:pt>
    <dgm:pt modelId="{CC666072-C8AD-4195-A85B-FDB32CBCC110}" type="pres">
      <dgm:prSet presAssocID="{D23410FE-832E-4577-800E-ABC24714E8CF}" presName="rootText" presStyleLbl="node2" presStyleIdx="0" presStyleCnt="3">
        <dgm:presLayoutVars>
          <dgm:chPref val="3"/>
        </dgm:presLayoutVars>
      </dgm:prSet>
      <dgm:spPr/>
    </dgm:pt>
    <dgm:pt modelId="{2A945FC0-3B13-47B9-A94C-673D9E4E977E}" type="pres">
      <dgm:prSet presAssocID="{D23410FE-832E-4577-800E-ABC24714E8CF}" presName="rootConnector" presStyleLbl="node2" presStyleIdx="0" presStyleCnt="3"/>
      <dgm:spPr/>
    </dgm:pt>
    <dgm:pt modelId="{87FF2697-9FBA-4BEA-AA3B-1C2F9B881DE8}" type="pres">
      <dgm:prSet presAssocID="{D23410FE-832E-4577-800E-ABC24714E8CF}" presName="hierChild4" presStyleCnt="0"/>
      <dgm:spPr/>
    </dgm:pt>
    <dgm:pt modelId="{B0EE68E1-5769-469B-89FC-D6288D9430F2}" type="pres">
      <dgm:prSet presAssocID="{D23410FE-832E-4577-800E-ABC24714E8CF}" presName="hierChild5" presStyleCnt="0"/>
      <dgm:spPr/>
    </dgm:pt>
    <dgm:pt modelId="{5D0E817F-D2C5-4D73-820B-9501FD76FF28}" type="pres">
      <dgm:prSet presAssocID="{C7FDEBA9-0ADD-4BBE-B35B-5137F56BA6E6}" presName="Name35" presStyleLbl="parChTrans1D2" presStyleIdx="1" presStyleCnt="3"/>
      <dgm:spPr/>
    </dgm:pt>
    <dgm:pt modelId="{E6B81E83-6562-4320-9DB5-D062CECC6A28}" type="pres">
      <dgm:prSet presAssocID="{E5CB745B-D897-4BE9-8893-A4E88CB3FD61}" presName="hierRoot2" presStyleCnt="0">
        <dgm:presLayoutVars>
          <dgm:hierBranch/>
        </dgm:presLayoutVars>
      </dgm:prSet>
      <dgm:spPr/>
    </dgm:pt>
    <dgm:pt modelId="{FF14673A-8004-4753-89AA-B820B7E8AD93}" type="pres">
      <dgm:prSet presAssocID="{E5CB745B-D897-4BE9-8893-A4E88CB3FD61}" presName="rootComposite" presStyleCnt="0"/>
      <dgm:spPr/>
    </dgm:pt>
    <dgm:pt modelId="{FF2978ED-C8DC-4570-9EA4-170A1DD0F017}" type="pres">
      <dgm:prSet presAssocID="{E5CB745B-D897-4BE9-8893-A4E88CB3FD61}" presName="rootText" presStyleLbl="node2" presStyleIdx="1" presStyleCnt="3">
        <dgm:presLayoutVars>
          <dgm:chPref val="3"/>
        </dgm:presLayoutVars>
      </dgm:prSet>
      <dgm:spPr/>
    </dgm:pt>
    <dgm:pt modelId="{CDC0090E-DFCF-4E1C-A84A-D046F6BAE7DE}" type="pres">
      <dgm:prSet presAssocID="{E5CB745B-D897-4BE9-8893-A4E88CB3FD61}" presName="rootConnector" presStyleLbl="node2" presStyleIdx="1" presStyleCnt="3"/>
      <dgm:spPr/>
    </dgm:pt>
    <dgm:pt modelId="{8E0D76FD-058A-41F2-BF87-5EDC335F6C6E}" type="pres">
      <dgm:prSet presAssocID="{E5CB745B-D897-4BE9-8893-A4E88CB3FD61}" presName="hierChild4" presStyleCnt="0"/>
      <dgm:spPr/>
    </dgm:pt>
    <dgm:pt modelId="{F49DE58F-3BF1-4EA2-B609-273CFABED4A7}" type="pres">
      <dgm:prSet presAssocID="{E5CB745B-D897-4BE9-8893-A4E88CB3FD61}" presName="hierChild5" presStyleCnt="0"/>
      <dgm:spPr/>
    </dgm:pt>
    <dgm:pt modelId="{444FADF6-1BD6-4279-B4B9-55F7B5E701AC}" type="pres">
      <dgm:prSet presAssocID="{BEECD76C-CE62-4B75-85A5-A73A2C6F70A0}" presName="Name35" presStyleLbl="parChTrans1D2" presStyleIdx="2" presStyleCnt="3"/>
      <dgm:spPr/>
    </dgm:pt>
    <dgm:pt modelId="{6B70012B-6515-46B8-9BDB-92764D79C79D}" type="pres">
      <dgm:prSet presAssocID="{F5ED9D2E-B553-4EFA-8288-F4D726901A66}" presName="hierRoot2" presStyleCnt="0">
        <dgm:presLayoutVars>
          <dgm:hierBranch/>
        </dgm:presLayoutVars>
      </dgm:prSet>
      <dgm:spPr/>
    </dgm:pt>
    <dgm:pt modelId="{BB4C8DD8-9D36-4765-B21E-D1C64705D8FF}" type="pres">
      <dgm:prSet presAssocID="{F5ED9D2E-B553-4EFA-8288-F4D726901A66}" presName="rootComposite" presStyleCnt="0"/>
      <dgm:spPr/>
    </dgm:pt>
    <dgm:pt modelId="{24C0FB53-BAAF-489B-9AF1-C9D8604138F3}" type="pres">
      <dgm:prSet presAssocID="{F5ED9D2E-B553-4EFA-8288-F4D726901A66}" presName="rootText" presStyleLbl="node2" presStyleIdx="2" presStyleCnt="3">
        <dgm:presLayoutVars>
          <dgm:chPref val="3"/>
        </dgm:presLayoutVars>
      </dgm:prSet>
      <dgm:spPr/>
    </dgm:pt>
    <dgm:pt modelId="{A7B1921F-7E3E-4A50-A3E1-9461DDC8C707}" type="pres">
      <dgm:prSet presAssocID="{F5ED9D2E-B553-4EFA-8288-F4D726901A66}" presName="rootConnector" presStyleLbl="node2" presStyleIdx="2" presStyleCnt="3"/>
      <dgm:spPr/>
    </dgm:pt>
    <dgm:pt modelId="{F15C35E7-F4BA-49AE-9499-D25C6A4A90D0}" type="pres">
      <dgm:prSet presAssocID="{F5ED9D2E-B553-4EFA-8288-F4D726901A66}" presName="hierChild4" presStyleCnt="0"/>
      <dgm:spPr/>
    </dgm:pt>
    <dgm:pt modelId="{238D5637-A8C7-4D8C-A101-93BE66DF3423}" type="pres">
      <dgm:prSet presAssocID="{F5ED9D2E-B553-4EFA-8288-F4D726901A66}" presName="hierChild5" presStyleCnt="0"/>
      <dgm:spPr/>
    </dgm:pt>
    <dgm:pt modelId="{B89D3A3D-E2BC-4443-A380-F632CC2C21AB}" type="pres">
      <dgm:prSet presAssocID="{BCDA8CF1-45A5-40F2-BEC2-3C20061091B1}" presName="hierChild3" presStyleCnt="0"/>
      <dgm:spPr/>
    </dgm:pt>
  </dgm:ptLst>
  <dgm:cxnLst>
    <dgm:cxn modelId="{51AE0725-58AE-424C-AAEB-E5A3F5D42F39}" srcId="{BCDA8CF1-45A5-40F2-BEC2-3C20061091B1}" destId="{E5CB745B-D897-4BE9-8893-A4E88CB3FD61}" srcOrd="1" destOrd="0" parTransId="{C7FDEBA9-0ADD-4BBE-B35B-5137F56BA6E6}" sibTransId="{44898F0E-2689-4EF2-912F-2318BF51FF53}"/>
    <dgm:cxn modelId="{FDB9D932-DFBB-4D41-9CBF-5B1E19211088}" type="presOf" srcId="{D23410FE-832E-4577-800E-ABC24714E8CF}" destId="{CC666072-C8AD-4195-A85B-FDB32CBCC110}" srcOrd="0" destOrd="0" presId="urn:microsoft.com/office/officeart/2005/8/layout/orgChart1"/>
    <dgm:cxn modelId="{9C9F4A3D-6F9A-4DB9-898D-C473C0682584}" type="presOf" srcId="{BCDA8CF1-45A5-40F2-BEC2-3C20061091B1}" destId="{7F643975-5792-4F3F-9537-591E0BE6E93D}" srcOrd="0" destOrd="0" presId="urn:microsoft.com/office/officeart/2005/8/layout/orgChart1"/>
    <dgm:cxn modelId="{DF6EF965-06B9-45CD-A42D-DAEF245EE2FB}" type="presOf" srcId="{E5CB745B-D897-4BE9-8893-A4E88CB3FD61}" destId="{CDC0090E-DFCF-4E1C-A84A-D046F6BAE7DE}" srcOrd="1" destOrd="0" presId="urn:microsoft.com/office/officeart/2005/8/layout/orgChart1"/>
    <dgm:cxn modelId="{32F24350-ADD7-4518-802C-70041BA9136C}" type="presOf" srcId="{F5ED9D2E-B553-4EFA-8288-F4D726901A66}" destId="{24C0FB53-BAAF-489B-9AF1-C9D8604138F3}" srcOrd="0" destOrd="0" presId="urn:microsoft.com/office/officeart/2005/8/layout/orgChart1"/>
    <dgm:cxn modelId="{43751473-9C26-43A0-9213-451979CDB3C6}" type="presOf" srcId="{BEECD76C-CE62-4B75-85A5-A73A2C6F70A0}" destId="{444FADF6-1BD6-4279-B4B9-55F7B5E701AC}" srcOrd="0" destOrd="0" presId="urn:microsoft.com/office/officeart/2005/8/layout/orgChart1"/>
    <dgm:cxn modelId="{B14C9E88-04ED-43BE-8B36-F7927C58D8BE}" type="presOf" srcId="{EAD37C54-0339-4CDE-A3BD-BF153D003A0B}" destId="{BA24972D-4405-43D8-8103-45F6F9FD1725}" srcOrd="0" destOrd="0" presId="urn:microsoft.com/office/officeart/2005/8/layout/orgChart1"/>
    <dgm:cxn modelId="{5A17778D-8551-49AA-82A6-371F369FC375}" srcId="{BCDA8CF1-45A5-40F2-BEC2-3C20061091B1}" destId="{F5ED9D2E-B553-4EFA-8288-F4D726901A66}" srcOrd="2" destOrd="0" parTransId="{BEECD76C-CE62-4B75-85A5-A73A2C6F70A0}" sibTransId="{FFD438E3-4C8B-41B8-85ED-60B3C2A8BC1D}"/>
    <dgm:cxn modelId="{D0C83391-7FD5-4AD5-A538-1686B8FDBD6C}" type="presOf" srcId="{D23410FE-832E-4577-800E-ABC24714E8CF}" destId="{2A945FC0-3B13-47B9-A94C-673D9E4E977E}" srcOrd="1" destOrd="0" presId="urn:microsoft.com/office/officeart/2005/8/layout/orgChart1"/>
    <dgm:cxn modelId="{3D927E98-3E28-448D-83BB-397D8410157A}" srcId="{BCDA8CF1-45A5-40F2-BEC2-3C20061091B1}" destId="{D23410FE-832E-4577-800E-ABC24714E8CF}" srcOrd="0" destOrd="0" parTransId="{EAD37C54-0339-4CDE-A3BD-BF153D003A0B}" sibTransId="{D438C3B4-E362-4675-9014-8EA5F80A2A58}"/>
    <dgm:cxn modelId="{940131B3-02B6-4257-8E24-5929A6EE1A83}" srcId="{657F97BF-E5EC-4C61-9377-1A83643DB6BB}" destId="{BCDA8CF1-45A5-40F2-BEC2-3C20061091B1}" srcOrd="0" destOrd="0" parTransId="{5A8ED28C-E0EF-42FB-8908-40C503E2E4CB}" sibTransId="{E1A18B92-C42C-4048-96E3-C12810270AA8}"/>
    <dgm:cxn modelId="{CFCC0FD3-1C13-4B86-94BD-C5D0320194A2}" type="presOf" srcId="{F5ED9D2E-B553-4EFA-8288-F4D726901A66}" destId="{A7B1921F-7E3E-4A50-A3E1-9461DDC8C707}" srcOrd="1" destOrd="0" presId="urn:microsoft.com/office/officeart/2005/8/layout/orgChart1"/>
    <dgm:cxn modelId="{3B6395D5-3F6E-4AF8-9B8A-D0BC2B2946DD}" type="presOf" srcId="{C7FDEBA9-0ADD-4BBE-B35B-5137F56BA6E6}" destId="{5D0E817F-D2C5-4D73-820B-9501FD76FF28}" srcOrd="0" destOrd="0" presId="urn:microsoft.com/office/officeart/2005/8/layout/orgChart1"/>
    <dgm:cxn modelId="{FE34B7DC-9170-464A-8D69-FDC50B643DAB}" type="presOf" srcId="{657F97BF-E5EC-4C61-9377-1A83643DB6BB}" destId="{944FEF62-F776-4279-989E-66DCC5C74374}" srcOrd="0" destOrd="0" presId="urn:microsoft.com/office/officeart/2005/8/layout/orgChart1"/>
    <dgm:cxn modelId="{24D122F1-8235-4281-B10C-4DBB1842BCF7}" type="presOf" srcId="{BCDA8CF1-45A5-40F2-BEC2-3C20061091B1}" destId="{D5B871EC-7B45-476D-AAA9-57A0537817F9}" srcOrd="1" destOrd="0" presId="urn:microsoft.com/office/officeart/2005/8/layout/orgChart1"/>
    <dgm:cxn modelId="{8EA371F1-11D7-49BA-9C88-BEB71D12FB04}" type="presOf" srcId="{E5CB745B-D897-4BE9-8893-A4E88CB3FD61}" destId="{FF2978ED-C8DC-4570-9EA4-170A1DD0F017}" srcOrd="0" destOrd="0" presId="urn:microsoft.com/office/officeart/2005/8/layout/orgChart1"/>
    <dgm:cxn modelId="{8EDB57EE-2741-45D8-9F1B-1820FE9EC493}" type="presParOf" srcId="{944FEF62-F776-4279-989E-66DCC5C74374}" destId="{5ADE624E-9F18-4BDE-8C95-5C17B67A4AE3}" srcOrd="0" destOrd="0" presId="urn:microsoft.com/office/officeart/2005/8/layout/orgChart1"/>
    <dgm:cxn modelId="{9ADBA3D3-8D8B-4A6E-87D4-D43A2104F863}" type="presParOf" srcId="{5ADE624E-9F18-4BDE-8C95-5C17B67A4AE3}" destId="{0DF9FD49-2F5C-462D-9CEB-648E8CE05BFC}" srcOrd="0" destOrd="0" presId="urn:microsoft.com/office/officeart/2005/8/layout/orgChart1"/>
    <dgm:cxn modelId="{FDF0E103-B2A2-4548-AB15-6F6EE176ABCC}" type="presParOf" srcId="{0DF9FD49-2F5C-462D-9CEB-648E8CE05BFC}" destId="{7F643975-5792-4F3F-9537-591E0BE6E93D}" srcOrd="0" destOrd="0" presId="urn:microsoft.com/office/officeart/2005/8/layout/orgChart1"/>
    <dgm:cxn modelId="{5A56ACF0-3BDF-44EB-8854-59629731E702}" type="presParOf" srcId="{0DF9FD49-2F5C-462D-9CEB-648E8CE05BFC}" destId="{D5B871EC-7B45-476D-AAA9-57A0537817F9}" srcOrd="1" destOrd="0" presId="urn:microsoft.com/office/officeart/2005/8/layout/orgChart1"/>
    <dgm:cxn modelId="{4CDBB7E2-89C3-406D-B436-A1C7026A8619}" type="presParOf" srcId="{5ADE624E-9F18-4BDE-8C95-5C17B67A4AE3}" destId="{2EEAED00-06F1-42E6-AE98-FC203673E8B5}" srcOrd="1" destOrd="0" presId="urn:microsoft.com/office/officeart/2005/8/layout/orgChart1"/>
    <dgm:cxn modelId="{3EC7D2C0-2C7D-43CA-801F-CB5BD0AEE727}" type="presParOf" srcId="{2EEAED00-06F1-42E6-AE98-FC203673E8B5}" destId="{BA24972D-4405-43D8-8103-45F6F9FD1725}" srcOrd="0" destOrd="0" presId="urn:microsoft.com/office/officeart/2005/8/layout/orgChart1"/>
    <dgm:cxn modelId="{0835C0D0-2578-427D-874A-DFC322758594}" type="presParOf" srcId="{2EEAED00-06F1-42E6-AE98-FC203673E8B5}" destId="{63C56EBF-25D9-413D-AB1D-5E257BFBED7C}" srcOrd="1" destOrd="0" presId="urn:microsoft.com/office/officeart/2005/8/layout/orgChart1"/>
    <dgm:cxn modelId="{97BABD82-D76E-4A0E-91AB-EBB1EFF41F02}" type="presParOf" srcId="{63C56EBF-25D9-413D-AB1D-5E257BFBED7C}" destId="{42EA58DC-69A2-4EEA-A283-A7ABDF7AF68F}" srcOrd="0" destOrd="0" presId="urn:microsoft.com/office/officeart/2005/8/layout/orgChart1"/>
    <dgm:cxn modelId="{19160D96-4E8A-4F11-90C8-D6E4CC2D848E}" type="presParOf" srcId="{42EA58DC-69A2-4EEA-A283-A7ABDF7AF68F}" destId="{CC666072-C8AD-4195-A85B-FDB32CBCC110}" srcOrd="0" destOrd="0" presId="urn:microsoft.com/office/officeart/2005/8/layout/orgChart1"/>
    <dgm:cxn modelId="{1930706C-EABD-4A6A-8FD5-F188B3EEEED8}" type="presParOf" srcId="{42EA58DC-69A2-4EEA-A283-A7ABDF7AF68F}" destId="{2A945FC0-3B13-47B9-A94C-673D9E4E977E}" srcOrd="1" destOrd="0" presId="urn:microsoft.com/office/officeart/2005/8/layout/orgChart1"/>
    <dgm:cxn modelId="{47101280-DCD7-4425-B9D1-0D209D00E80A}" type="presParOf" srcId="{63C56EBF-25D9-413D-AB1D-5E257BFBED7C}" destId="{87FF2697-9FBA-4BEA-AA3B-1C2F9B881DE8}" srcOrd="1" destOrd="0" presId="urn:microsoft.com/office/officeart/2005/8/layout/orgChart1"/>
    <dgm:cxn modelId="{BA9BC13A-E607-4246-BC3D-C5152D16CA86}" type="presParOf" srcId="{63C56EBF-25D9-413D-AB1D-5E257BFBED7C}" destId="{B0EE68E1-5769-469B-89FC-D6288D9430F2}" srcOrd="2" destOrd="0" presId="urn:microsoft.com/office/officeart/2005/8/layout/orgChart1"/>
    <dgm:cxn modelId="{5B6035D1-39B7-4C29-A2EB-7C4E9116BA0E}" type="presParOf" srcId="{2EEAED00-06F1-42E6-AE98-FC203673E8B5}" destId="{5D0E817F-D2C5-4D73-820B-9501FD76FF28}" srcOrd="2" destOrd="0" presId="urn:microsoft.com/office/officeart/2005/8/layout/orgChart1"/>
    <dgm:cxn modelId="{27BAD484-17E1-44DF-BE8C-5701C206E998}" type="presParOf" srcId="{2EEAED00-06F1-42E6-AE98-FC203673E8B5}" destId="{E6B81E83-6562-4320-9DB5-D062CECC6A28}" srcOrd="3" destOrd="0" presId="urn:microsoft.com/office/officeart/2005/8/layout/orgChart1"/>
    <dgm:cxn modelId="{04576A45-EAC2-4CC6-A54D-717880E6B300}" type="presParOf" srcId="{E6B81E83-6562-4320-9DB5-D062CECC6A28}" destId="{FF14673A-8004-4753-89AA-B820B7E8AD93}" srcOrd="0" destOrd="0" presId="urn:microsoft.com/office/officeart/2005/8/layout/orgChart1"/>
    <dgm:cxn modelId="{640AA647-3EFA-4845-831A-B323D0EAC64B}" type="presParOf" srcId="{FF14673A-8004-4753-89AA-B820B7E8AD93}" destId="{FF2978ED-C8DC-4570-9EA4-170A1DD0F017}" srcOrd="0" destOrd="0" presId="urn:microsoft.com/office/officeart/2005/8/layout/orgChart1"/>
    <dgm:cxn modelId="{4264F18A-7D76-4C91-82FB-7296FBE2F705}" type="presParOf" srcId="{FF14673A-8004-4753-89AA-B820B7E8AD93}" destId="{CDC0090E-DFCF-4E1C-A84A-D046F6BAE7DE}" srcOrd="1" destOrd="0" presId="urn:microsoft.com/office/officeart/2005/8/layout/orgChart1"/>
    <dgm:cxn modelId="{20F212B9-D126-400F-A507-C801B4BD7163}" type="presParOf" srcId="{E6B81E83-6562-4320-9DB5-D062CECC6A28}" destId="{8E0D76FD-058A-41F2-BF87-5EDC335F6C6E}" srcOrd="1" destOrd="0" presId="urn:microsoft.com/office/officeart/2005/8/layout/orgChart1"/>
    <dgm:cxn modelId="{AACED834-752A-4DA9-A709-9F3F90B8DB7C}" type="presParOf" srcId="{E6B81E83-6562-4320-9DB5-D062CECC6A28}" destId="{F49DE58F-3BF1-4EA2-B609-273CFABED4A7}" srcOrd="2" destOrd="0" presId="urn:microsoft.com/office/officeart/2005/8/layout/orgChart1"/>
    <dgm:cxn modelId="{BDEF96EA-80CC-424D-92C7-47E9F5886678}" type="presParOf" srcId="{2EEAED00-06F1-42E6-AE98-FC203673E8B5}" destId="{444FADF6-1BD6-4279-B4B9-55F7B5E701AC}" srcOrd="4" destOrd="0" presId="urn:microsoft.com/office/officeart/2005/8/layout/orgChart1"/>
    <dgm:cxn modelId="{1D7E583B-8AB6-463C-A345-658E87CE1E15}" type="presParOf" srcId="{2EEAED00-06F1-42E6-AE98-FC203673E8B5}" destId="{6B70012B-6515-46B8-9BDB-92764D79C79D}" srcOrd="5" destOrd="0" presId="urn:microsoft.com/office/officeart/2005/8/layout/orgChart1"/>
    <dgm:cxn modelId="{50F5DAE5-4A48-40B5-9A58-3C8D05B6799A}" type="presParOf" srcId="{6B70012B-6515-46B8-9BDB-92764D79C79D}" destId="{BB4C8DD8-9D36-4765-B21E-D1C64705D8FF}" srcOrd="0" destOrd="0" presId="urn:microsoft.com/office/officeart/2005/8/layout/orgChart1"/>
    <dgm:cxn modelId="{45A88E2C-F7F4-4025-B607-255412B1AEEC}" type="presParOf" srcId="{BB4C8DD8-9D36-4765-B21E-D1C64705D8FF}" destId="{24C0FB53-BAAF-489B-9AF1-C9D8604138F3}" srcOrd="0" destOrd="0" presId="urn:microsoft.com/office/officeart/2005/8/layout/orgChart1"/>
    <dgm:cxn modelId="{F8F5326A-46FF-431E-961C-67AE005C5A16}" type="presParOf" srcId="{BB4C8DD8-9D36-4765-B21E-D1C64705D8FF}" destId="{A7B1921F-7E3E-4A50-A3E1-9461DDC8C707}" srcOrd="1" destOrd="0" presId="urn:microsoft.com/office/officeart/2005/8/layout/orgChart1"/>
    <dgm:cxn modelId="{1D5B3038-3E78-4E22-9454-638023D28960}" type="presParOf" srcId="{6B70012B-6515-46B8-9BDB-92764D79C79D}" destId="{F15C35E7-F4BA-49AE-9499-D25C6A4A90D0}" srcOrd="1" destOrd="0" presId="urn:microsoft.com/office/officeart/2005/8/layout/orgChart1"/>
    <dgm:cxn modelId="{4BB9CE01-EB62-4A99-9B63-12EFB34FD549}" type="presParOf" srcId="{6B70012B-6515-46B8-9BDB-92764D79C79D}" destId="{238D5637-A8C7-4D8C-A101-93BE66DF3423}" srcOrd="2" destOrd="0" presId="urn:microsoft.com/office/officeart/2005/8/layout/orgChart1"/>
    <dgm:cxn modelId="{5A9EBFA8-79CC-4AC0-A3D9-9DC945CE6DC2}" type="presParOf" srcId="{5ADE624E-9F18-4BDE-8C95-5C17B67A4AE3}" destId="{B89D3A3D-E2BC-4443-A380-F632CC2C21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ADF929-9FA8-4998-96C7-BB3FAD50A4DF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/>
      <dgm:spPr/>
    </dgm:pt>
    <dgm:pt modelId="{91453DAB-55A9-4A1D-B3B5-8DC6406BFCBF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Properties of Financial Assets</a:t>
          </a:r>
        </a:p>
      </dgm:t>
    </dgm:pt>
    <dgm:pt modelId="{1761930F-7842-40AE-9C33-3CF53778D1EC}" type="parTrans" cxnId="{F2AC79B0-862E-4FED-9527-BC65C65D5AA1}">
      <dgm:prSet/>
      <dgm:spPr/>
      <dgm:t>
        <a:bodyPr/>
        <a:lstStyle/>
        <a:p>
          <a:endParaRPr lang="en-IN"/>
        </a:p>
      </dgm:t>
    </dgm:pt>
    <dgm:pt modelId="{E548B38C-01FD-4EFF-B94A-253CB24AAAE6}" type="sibTrans" cxnId="{F2AC79B0-862E-4FED-9527-BC65C65D5AA1}">
      <dgm:prSet/>
      <dgm:spPr/>
      <dgm:t>
        <a:bodyPr/>
        <a:lstStyle/>
        <a:p>
          <a:endParaRPr lang="en-IN"/>
        </a:p>
      </dgm:t>
    </dgm:pt>
    <dgm:pt modelId="{D2AAF626-D9BA-4162-A004-95B795DE168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Serve as a store of value</a:t>
          </a:r>
        </a:p>
      </dgm:t>
    </dgm:pt>
    <dgm:pt modelId="{BA47E761-7239-4989-8584-14087F9F4661}" type="parTrans" cxnId="{971DF139-2D61-47FB-B7BC-94B6B7532B01}">
      <dgm:prSet/>
      <dgm:spPr/>
      <dgm:t>
        <a:bodyPr/>
        <a:lstStyle/>
        <a:p>
          <a:endParaRPr lang="en-IN"/>
        </a:p>
      </dgm:t>
    </dgm:pt>
    <dgm:pt modelId="{C7EE5E70-56E8-47A6-B8C6-5B138A186EA7}" type="sibTrans" cxnId="{971DF139-2D61-47FB-B7BC-94B6B7532B01}">
      <dgm:prSet/>
      <dgm:spPr/>
      <dgm:t>
        <a:bodyPr/>
        <a:lstStyle/>
        <a:p>
          <a:endParaRPr lang="en-IN"/>
        </a:p>
      </dgm:t>
    </dgm:pt>
    <dgm:pt modelId="{1C72E0AA-AA10-47D3-812E-223FBBBDCF6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Promise future returns</a:t>
          </a:r>
        </a:p>
      </dgm:t>
    </dgm:pt>
    <dgm:pt modelId="{19C50C81-1466-4345-8835-308C55CD0335}" type="parTrans" cxnId="{FE881E75-32AB-4C56-9870-57671E1445EF}">
      <dgm:prSet/>
      <dgm:spPr/>
      <dgm:t>
        <a:bodyPr/>
        <a:lstStyle/>
        <a:p>
          <a:endParaRPr lang="en-IN"/>
        </a:p>
      </dgm:t>
    </dgm:pt>
    <dgm:pt modelId="{EA6B2FCB-6CA0-4B79-AFAA-6F96B86CE67E}" type="sibTrans" cxnId="{FE881E75-32AB-4C56-9870-57671E1445EF}">
      <dgm:prSet/>
      <dgm:spPr/>
      <dgm:t>
        <a:bodyPr/>
        <a:lstStyle/>
        <a:p>
          <a:endParaRPr lang="en-IN"/>
        </a:p>
      </dgm:t>
    </dgm:pt>
    <dgm:pt modelId="{389DE898-A7DF-4506-AAC9-545AED0DE45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They are fungible</a:t>
          </a:r>
        </a:p>
      </dgm:t>
    </dgm:pt>
    <dgm:pt modelId="{156D1A2B-E1E4-464A-85A0-E4A8B894212E}" type="parTrans" cxnId="{90EF0DC5-3780-4F4E-A171-3BE07022BA76}">
      <dgm:prSet/>
      <dgm:spPr/>
      <dgm:t>
        <a:bodyPr/>
        <a:lstStyle/>
        <a:p>
          <a:endParaRPr lang="en-IN"/>
        </a:p>
      </dgm:t>
    </dgm:pt>
    <dgm:pt modelId="{18587E2C-E754-455B-942D-A28DCFB9D4E1}" type="sibTrans" cxnId="{90EF0DC5-3780-4F4E-A171-3BE07022BA76}">
      <dgm:prSet/>
      <dgm:spPr/>
      <dgm:t>
        <a:bodyPr/>
        <a:lstStyle/>
        <a:p>
          <a:endParaRPr lang="en-IN"/>
        </a:p>
      </dgm:t>
    </dgm:pt>
    <dgm:pt modelId="{C85E5223-698C-499A-A007-57F91A737186}" type="pres">
      <dgm:prSet presAssocID="{90ADF929-9FA8-4998-96C7-BB3FAD50A4D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EB106C5-1906-483A-9049-90EEC535DBF0}" type="pres">
      <dgm:prSet presAssocID="{91453DAB-55A9-4A1D-B3B5-8DC6406BFCBF}" presName="hierRoot1" presStyleCnt="0">
        <dgm:presLayoutVars>
          <dgm:hierBranch/>
        </dgm:presLayoutVars>
      </dgm:prSet>
      <dgm:spPr/>
    </dgm:pt>
    <dgm:pt modelId="{3932AF23-9BF8-4B2D-BBEF-BA00023850F3}" type="pres">
      <dgm:prSet presAssocID="{91453DAB-55A9-4A1D-B3B5-8DC6406BFCBF}" presName="rootComposite1" presStyleCnt="0"/>
      <dgm:spPr/>
    </dgm:pt>
    <dgm:pt modelId="{E96904CB-5C10-435B-B368-445501BC0BC9}" type="pres">
      <dgm:prSet presAssocID="{91453DAB-55A9-4A1D-B3B5-8DC6406BFCBF}" presName="rootText1" presStyleLbl="node0" presStyleIdx="0" presStyleCnt="1">
        <dgm:presLayoutVars>
          <dgm:chPref val="3"/>
        </dgm:presLayoutVars>
      </dgm:prSet>
      <dgm:spPr/>
    </dgm:pt>
    <dgm:pt modelId="{29A1C8F8-4A89-413A-98B8-A213A3627353}" type="pres">
      <dgm:prSet presAssocID="{91453DAB-55A9-4A1D-B3B5-8DC6406BFCBF}" presName="rootConnector1" presStyleLbl="node1" presStyleIdx="0" presStyleCnt="0"/>
      <dgm:spPr/>
    </dgm:pt>
    <dgm:pt modelId="{CD926A7D-7750-4644-A0D2-6D53056F993D}" type="pres">
      <dgm:prSet presAssocID="{91453DAB-55A9-4A1D-B3B5-8DC6406BFCBF}" presName="hierChild2" presStyleCnt="0"/>
      <dgm:spPr/>
    </dgm:pt>
    <dgm:pt modelId="{D1FB1551-2FE4-4E2A-8CFB-7AA6F681B6AC}" type="pres">
      <dgm:prSet presAssocID="{BA47E761-7239-4989-8584-14087F9F4661}" presName="Name35" presStyleLbl="parChTrans1D2" presStyleIdx="0" presStyleCnt="3"/>
      <dgm:spPr/>
    </dgm:pt>
    <dgm:pt modelId="{32906C5B-76D2-4306-9761-DD8E778CF136}" type="pres">
      <dgm:prSet presAssocID="{D2AAF626-D9BA-4162-A004-95B795DE1684}" presName="hierRoot2" presStyleCnt="0">
        <dgm:presLayoutVars>
          <dgm:hierBranch/>
        </dgm:presLayoutVars>
      </dgm:prSet>
      <dgm:spPr/>
    </dgm:pt>
    <dgm:pt modelId="{630B6DEF-8231-4CFF-A38F-2FA113E469DC}" type="pres">
      <dgm:prSet presAssocID="{D2AAF626-D9BA-4162-A004-95B795DE1684}" presName="rootComposite" presStyleCnt="0"/>
      <dgm:spPr/>
    </dgm:pt>
    <dgm:pt modelId="{4BDF85A4-A3DE-448C-8E99-CD0AE9535188}" type="pres">
      <dgm:prSet presAssocID="{D2AAF626-D9BA-4162-A004-95B795DE1684}" presName="rootText" presStyleLbl="node2" presStyleIdx="0" presStyleCnt="3">
        <dgm:presLayoutVars>
          <dgm:chPref val="3"/>
        </dgm:presLayoutVars>
      </dgm:prSet>
      <dgm:spPr/>
    </dgm:pt>
    <dgm:pt modelId="{E078E84D-C62A-406C-93C1-45E99C3C83C3}" type="pres">
      <dgm:prSet presAssocID="{D2AAF626-D9BA-4162-A004-95B795DE1684}" presName="rootConnector" presStyleLbl="node2" presStyleIdx="0" presStyleCnt="3"/>
      <dgm:spPr/>
    </dgm:pt>
    <dgm:pt modelId="{2DC10097-5726-4A94-915B-A9254E5CED4B}" type="pres">
      <dgm:prSet presAssocID="{D2AAF626-D9BA-4162-A004-95B795DE1684}" presName="hierChild4" presStyleCnt="0"/>
      <dgm:spPr/>
    </dgm:pt>
    <dgm:pt modelId="{87BB4A88-93B8-431A-BAB9-0647A2EA06F8}" type="pres">
      <dgm:prSet presAssocID="{D2AAF626-D9BA-4162-A004-95B795DE1684}" presName="hierChild5" presStyleCnt="0"/>
      <dgm:spPr/>
    </dgm:pt>
    <dgm:pt modelId="{102FC5F8-F154-4721-8B91-14A6206202E4}" type="pres">
      <dgm:prSet presAssocID="{19C50C81-1466-4345-8835-308C55CD0335}" presName="Name35" presStyleLbl="parChTrans1D2" presStyleIdx="1" presStyleCnt="3"/>
      <dgm:spPr/>
    </dgm:pt>
    <dgm:pt modelId="{BE440DD0-2849-497C-A06F-2C160EBB2C4A}" type="pres">
      <dgm:prSet presAssocID="{1C72E0AA-AA10-47D3-812E-223FBBBDCF66}" presName="hierRoot2" presStyleCnt="0">
        <dgm:presLayoutVars>
          <dgm:hierBranch/>
        </dgm:presLayoutVars>
      </dgm:prSet>
      <dgm:spPr/>
    </dgm:pt>
    <dgm:pt modelId="{36BE3D2A-502E-4D66-ACDB-E406EB0CAB53}" type="pres">
      <dgm:prSet presAssocID="{1C72E0AA-AA10-47D3-812E-223FBBBDCF66}" presName="rootComposite" presStyleCnt="0"/>
      <dgm:spPr/>
    </dgm:pt>
    <dgm:pt modelId="{EF1888C6-AE30-4D00-9B6E-01812CE24BF1}" type="pres">
      <dgm:prSet presAssocID="{1C72E0AA-AA10-47D3-812E-223FBBBDCF66}" presName="rootText" presStyleLbl="node2" presStyleIdx="1" presStyleCnt="3">
        <dgm:presLayoutVars>
          <dgm:chPref val="3"/>
        </dgm:presLayoutVars>
      </dgm:prSet>
      <dgm:spPr/>
    </dgm:pt>
    <dgm:pt modelId="{77759F53-CD3F-4572-83EE-D4CA2F611E1E}" type="pres">
      <dgm:prSet presAssocID="{1C72E0AA-AA10-47D3-812E-223FBBBDCF66}" presName="rootConnector" presStyleLbl="node2" presStyleIdx="1" presStyleCnt="3"/>
      <dgm:spPr/>
    </dgm:pt>
    <dgm:pt modelId="{E5ED0F81-AA37-4945-A1F6-66CA4DC99E78}" type="pres">
      <dgm:prSet presAssocID="{1C72E0AA-AA10-47D3-812E-223FBBBDCF66}" presName="hierChild4" presStyleCnt="0"/>
      <dgm:spPr/>
    </dgm:pt>
    <dgm:pt modelId="{F13DBDF6-AE75-4CAF-8535-F1749C3A1DA7}" type="pres">
      <dgm:prSet presAssocID="{1C72E0AA-AA10-47D3-812E-223FBBBDCF66}" presName="hierChild5" presStyleCnt="0"/>
      <dgm:spPr/>
    </dgm:pt>
    <dgm:pt modelId="{34F0106B-B852-447A-97C2-540C2EAB6DEF}" type="pres">
      <dgm:prSet presAssocID="{156D1A2B-E1E4-464A-85A0-E4A8B894212E}" presName="Name35" presStyleLbl="parChTrans1D2" presStyleIdx="2" presStyleCnt="3"/>
      <dgm:spPr/>
    </dgm:pt>
    <dgm:pt modelId="{88EB381A-225C-428B-A3AD-2C8245D9BBCE}" type="pres">
      <dgm:prSet presAssocID="{389DE898-A7DF-4506-AAC9-545AED0DE45E}" presName="hierRoot2" presStyleCnt="0">
        <dgm:presLayoutVars>
          <dgm:hierBranch/>
        </dgm:presLayoutVars>
      </dgm:prSet>
      <dgm:spPr/>
    </dgm:pt>
    <dgm:pt modelId="{3E2F4914-83C9-467E-9F56-406C770EE4BA}" type="pres">
      <dgm:prSet presAssocID="{389DE898-A7DF-4506-AAC9-545AED0DE45E}" presName="rootComposite" presStyleCnt="0"/>
      <dgm:spPr/>
    </dgm:pt>
    <dgm:pt modelId="{421711EF-4184-49CA-9F46-B92E14B016B5}" type="pres">
      <dgm:prSet presAssocID="{389DE898-A7DF-4506-AAC9-545AED0DE45E}" presName="rootText" presStyleLbl="node2" presStyleIdx="2" presStyleCnt="3">
        <dgm:presLayoutVars>
          <dgm:chPref val="3"/>
        </dgm:presLayoutVars>
      </dgm:prSet>
      <dgm:spPr/>
    </dgm:pt>
    <dgm:pt modelId="{F4707908-38FA-42DE-AFB6-641FB977CF5A}" type="pres">
      <dgm:prSet presAssocID="{389DE898-A7DF-4506-AAC9-545AED0DE45E}" presName="rootConnector" presStyleLbl="node2" presStyleIdx="2" presStyleCnt="3"/>
      <dgm:spPr/>
    </dgm:pt>
    <dgm:pt modelId="{8FD20032-49EC-40FC-9FD8-804A3CB2CFF3}" type="pres">
      <dgm:prSet presAssocID="{389DE898-A7DF-4506-AAC9-545AED0DE45E}" presName="hierChild4" presStyleCnt="0"/>
      <dgm:spPr/>
    </dgm:pt>
    <dgm:pt modelId="{BDAB1DC3-C04C-4200-A428-5125E45DADE3}" type="pres">
      <dgm:prSet presAssocID="{389DE898-A7DF-4506-AAC9-545AED0DE45E}" presName="hierChild5" presStyleCnt="0"/>
      <dgm:spPr/>
    </dgm:pt>
    <dgm:pt modelId="{C753B804-E51B-4302-AB30-9EE83EE6443B}" type="pres">
      <dgm:prSet presAssocID="{91453DAB-55A9-4A1D-B3B5-8DC6406BFCBF}" presName="hierChild3" presStyleCnt="0"/>
      <dgm:spPr/>
    </dgm:pt>
  </dgm:ptLst>
  <dgm:cxnLst>
    <dgm:cxn modelId="{0E70F907-5010-4355-8B84-1F6D7B9DB057}" type="presOf" srcId="{19C50C81-1466-4345-8835-308C55CD0335}" destId="{102FC5F8-F154-4721-8B91-14A6206202E4}" srcOrd="0" destOrd="0" presId="urn:microsoft.com/office/officeart/2005/8/layout/orgChart1"/>
    <dgm:cxn modelId="{09546928-7FD1-48B0-B6E8-A9DC775709B8}" type="presOf" srcId="{BA47E761-7239-4989-8584-14087F9F4661}" destId="{D1FB1551-2FE4-4E2A-8CFB-7AA6F681B6AC}" srcOrd="0" destOrd="0" presId="urn:microsoft.com/office/officeart/2005/8/layout/orgChart1"/>
    <dgm:cxn modelId="{971DF139-2D61-47FB-B7BC-94B6B7532B01}" srcId="{91453DAB-55A9-4A1D-B3B5-8DC6406BFCBF}" destId="{D2AAF626-D9BA-4162-A004-95B795DE1684}" srcOrd="0" destOrd="0" parTransId="{BA47E761-7239-4989-8584-14087F9F4661}" sibTransId="{C7EE5E70-56E8-47A6-B8C6-5B138A186EA7}"/>
    <dgm:cxn modelId="{770CEF60-1D5C-418B-AAB6-47E72510505D}" type="presOf" srcId="{389DE898-A7DF-4506-AAC9-545AED0DE45E}" destId="{F4707908-38FA-42DE-AFB6-641FB977CF5A}" srcOrd="1" destOrd="0" presId="urn:microsoft.com/office/officeart/2005/8/layout/orgChart1"/>
    <dgm:cxn modelId="{2E559468-26C4-4C44-958A-6A2488F9FA7E}" type="presOf" srcId="{91453DAB-55A9-4A1D-B3B5-8DC6406BFCBF}" destId="{E96904CB-5C10-435B-B368-445501BC0BC9}" srcOrd="0" destOrd="0" presId="urn:microsoft.com/office/officeart/2005/8/layout/orgChart1"/>
    <dgm:cxn modelId="{F40EE04D-F424-48AB-9F7D-19BD3060B4F2}" type="presOf" srcId="{90ADF929-9FA8-4998-96C7-BB3FAD50A4DF}" destId="{C85E5223-698C-499A-A007-57F91A737186}" srcOrd="0" destOrd="0" presId="urn:microsoft.com/office/officeart/2005/8/layout/orgChart1"/>
    <dgm:cxn modelId="{FE881E75-32AB-4C56-9870-57671E1445EF}" srcId="{91453DAB-55A9-4A1D-B3B5-8DC6406BFCBF}" destId="{1C72E0AA-AA10-47D3-812E-223FBBBDCF66}" srcOrd="1" destOrd="0" parTransId="{19C50C81-1466-4345-8835-308C55CD0335}" sibTransId="{EA6B2FCB-6CA0-4B79-AFAA-6F96B86CE67E}"/>
    <dgm:cxn modelId="{84007479-CA76-44B1-8A33-DADF54428986}" type="presOf" srcId="{91453DAB-55A9-4A1D-B3B5-8DC6406BFCBF}" destId="{29A1C8F8-4A89-413A-98B8-A213A3627353}" srcOrd="1" destOrd="0" presId="urn:microsoft.com/office/officeart/2005/8/layout/orgChart1"/>
    <dgm:cxn modelId="{C9B00B9A-3754-430A-BB06-8C6A71EEFBED}" type="presOf" srcId="{D2AAF626-D9BA-4162-A004-95B795DE1684}" destId="{4BDF85A4-A3DE-448C-8E99-CD0AE9535188}" srcOrd="0" destOrd="0" presId="urn:microsoft.com/office/officeart/2005/8/layout/orgChart1"/>
    <dgm:cxn modelId="{0A2EDCA7-78EC-49F1-9149-9DE5CFA2C7B5}" type="presOf" srcId="{1C72E0AA-AA10-47D3-812E-223FBBBDCF66}" destId="{77759F53-CD3F-4572-83EE-D4CA2F611E1E}" srcOrd="1" destOrd="0" presId="urn:microsoft.com/office/officeart/2005/8/layout/orgChart1"/>
    <dgm:cxn modelId="{90F2ABAC-4AA8-4F55-AB95-269A8F231A90}" type="presOf" srcId="{156D1A2B-E1E4-464A-85A0-E4A8B894212E}" destId="{34F0106B-B852-447A-97C2-540C2EAB6DEF}" srcOrd="0" destOrd="0" presId="urn:microsoft.com/office/officeart/2005/8/layout/orgChart1"/>
    <dgm:cxn modelId="{F2AC79B0-862E-4FED-9527-BC65C65D5AA1}" srcId="{90ADF929-9FA8-4998-96C7-BB3FAD50A4DF}" destId="{91453DAB-55A9-4A1D-B3B5-8DC6406BFCBF}" srcOrd="0" destOrd="0" parTransId="{1761930F-7842-40AE-9C33-3CF53778D1EC}" sibTransId="{E548B38C-01FD-4EFF-B94A-253CB24AAAE6}"/>
    <dgm:cxn modelId="{90EF0DC5-3780-4F4E-A171-3BE07022BA76}" srcId="{91453DAB-55A9-4A1D-B3B5-8DC6406BFCBF}" destId="{389DE898-A7DF-4506-AAC9-545AED0DE45E}" srcOrd="2" destOrd="0" parTransId="{156D1A2B-E1E4-464A-85A0-E4A8B894212E}" sibTransId="{18587E2C-E754-455B-942D-A28DCFB9D4E1}"/>
    <dgm:cxn modelId="{D1A902D4-B643-45F2-8D31-C63E3E1CEE4C}" type="presOf" srcId="{389DE898-A7DF-4506-AAC9-545AED0DE45E}" destId="{421711EF-4184-49CA-9F46-B92E14B016B5}" srcOrd="0" destOrd="0" presId="urn:microsoft.com/office/officeart/2005/8/layout/orgChart1"/>
    <dgm:cxn modelId="{B9D299D5-21F2-430F-83B6-2AD810C3849A}" type="presOf" srcId="{D2AAF626-D9BA-4162-A004-95B795DE1684}" destId="{E078E84D-C62A-406C-93C1-45E99C3C83C3}" srcOrd="1" destOrd="0" presId="urn:microsoft.com/office/officeart/2005/8/layout/orgChart1"/>
    <dgm:cxn modelId="{ED2BB3E9-C538-48AB-8002-A804D30F11BD}" type="presOf" srcId="{1C72E0AA-AA10-47D3-812E-223FBBBDCF66}" destId="{EF1888C6-AE30-4D00-9B6E-01812CE24BF1}" srcOrd="0" destOrd="0" presId="urn:microsoft.com/office/officeart/2005/8/layout/orgChart1"/>
    <dgm:cxn modelId="{F0A07F53-3B80-4816-9B6B-8DE0EBA1F385}" type="presParOf" srcId="{C85E5223-698C-499A-A007-57F91A737186}" destId="{EEB106C5-1906-483A-9049-90EEC535DBF0}" srcOrd="0" destOrd="0" presId="urn:microsoft.com/office/officeart/2005/8/layout/orgChart1"/>
    <dgm:cxn modelId="{76E22D0A-B2F3-437F-8514-56514730F3C5}" type="presParOf" srcId="{EEB106C5-1906-483A-9049-90EEC535DBF0}" destId="{3932AF23-9BF8-4B2D-BBEF-BA00023850F3}" srcOrd="0" destOrd="0" presId="urn:microsoft.com/office/officeart/2005/8/layout/orgChart1"/>
    <dgm:cxn modelId="{FF96418D-66EF-44E5-BA16-75CE41B26760}" type="presParOf" srcId="{3932AF23-9BF8-4B2D-BBEF-BA00023850F3}" destId="{E96904CB-5C10-435B-B368-445501BC0BC9}" srcOrd="0" destOrd="0" presId="urn:microsoft.com/office/officeart/2005/8/layout/orgChart1"/>
    <dgm:cxn modelId="{D46750B9-0EBA-433B-A5EE-D00001DAA6CE}" type="presParOf" srcId="{3932AF23-9BF8-4B2D-BBEF-BA00023850F3}" destId="{29A1C8F8-4A89-413A-98B8-A213A3627353}" srcOrd="1" destOrd="0" presId="urn:microsoft.com/office/officeart/2005/8/layout/orgChart1"/>
    <dgm:cxn modelId="{57D909C6-71D5-47CD-BF21-4BE5326037AC}" type="presParOf" srcId="{EEB106C5-1906-483A-9049-90EEC535DBF0}" destId="{CD926A7D-7750-4644-A0D2-6D53056F993D}" srcOrd="1" destOrd="0" presId="urn:microsoft.com/office/officeart/2005/8/layout/orgChart1"/>
    <dgm:cxn modelId="{CF97B610-0E8D-40E8-997C-1A4C54908B7C}" type="presParOf" srcId="{CD926A7D-7750-4644-A0D2-6D53056F993D}" destId="{D1FB1551-2FE4-4E2A-8CFB-7AA6F681B6AC}" srcOrd="0" destOrd="0" presId="urn:microsoft.com/office/officeart/2005/8/layout/orgChart1"/>
    <dgm:cxn modelId="{E819C076-8ADF-4D09-BBC0-D86678430CFF}" type="presParOf" srcId="{CD926A7D-7750-4644-A0D2-6D53056F993D}" destId="{32906C5B-76D2-4306-9761-DD8E778CF136}" srcOrd="1" destOrd="0" presId="urn:microsoft.com/office/officeart/2005/8/layout/orgChart1"/>
    <dgm:cxn modelId="{8B13F01F-8ED8-4C1F-ACFD-D9509EF3CDD3}" type="presParOf" srcId="{32906C5B-76D2-4306-9761-DD8E778CF136}" destId="{630B6DEF-8231-4CFF-A38F-2FA113E469DC}" srcOrd="0" destOrd="0" presId="urn:microsoft.com/office/officeart/2005/8/layout/orgChart1"/>
    <dgm:cxn modelId="{D4DECB81-C38F-44BA-B2A4-8C7BA0FCF48B}" type="presParOf" srcId="{630B6DEF-8231-4CFF-A38F-2FA113E469DC}" destId="{4BDF85A4-A3DE-448C-8E99-CD0AE9535188}" srcOrd="0" destOrd="0" presId="urn:microsoft.com/office/officeart/2005/8/layout/orgChart1"/>
    <dgm:cxn modelId="{81B927D7-7BA5-4945-A3CD-957A21C45E98}" type="presParOf" srcId="{630B6DEF-8231-4CFF-A38F-2FA113E469DC}" destId="{E078E84D-C62A-406C-93C1-45E99C3C83C3}" srcOrd="1" destOrd="0" presId="urn:microsoft.com/office/officeart/2005/8/layout/orgChart1"/>
    <dgm:cxn modelId="{1B5B6E79-8D9A-4061-8B7C-667AAD6D7C6D}" type="presParOf" srcId="{32906C5B-76D2-4306-9761-DD8E778CF136}" destId="{2DC10097-5726-4A94-915B-A9254E5CED4B}" srcOrd="1" destOrd="0" presId="urn:microsoft.com/office/officeart/2005/8/layout/orgChart1"/>
    <dgm:cxn modelId="{CED8B74D-A1BC-4195-A5CC-CC3BEDB58268}" type="presParOf" srcId="{32906C5B-76D2-4306-9761-DD8E778CF136}" destId="{87BB4A88-93B8-431A-BAB9-0647A2EA06F8}" srcOrd="2" destOrd="0" presId="urn:microsoft.com/office/officeart/2005/8/layout/orgChart1"/>
    <dgm:cxn modelId="{FBC99EDB-0D0B-4364-8720-C3A22C7F62BA}" type="presParOf" srcId="{CD926A7D-7750-4644-A0D2-6D53056F993D}" destId="{102FC5F8-F154-4721-8B91-14A6206202E4}" srcOrd="2" destOrd="0" presId="urn:microsoft.com/office/officeart/2005/8/layout/orgChart1"/>
    <dgm:cxn modelId="{2C15614B-D6CF-4C90-9D5A-E888A9A3659A}" type="presParOf" srcId="{CD926A7D-7750-4644-A0D2-6D53056F993D}" destId="{BE440DD0-2849-497C-A06F-2C160EBB2C4A}" srcOrd="3" destOrd="0" presId="urn:microsoft.com/office/officeart/2005/8/layout/orgChart1"/>
    <dgm:cxn modelId="{44D5D456-332B-40C4-B74E-3A8153C4A2FD}" type="presParOf" srcId="{BE440DD0-2849-497C-A06F-2C160EBB2C4A}" destId="{36BE3D2A-502E-4D66-ACDB-E406EB0CAB53}" srcOrd="0" destOrd="0" presId="urn:microsoft.com/office/officeart/2005/8/layout/orgChart1"/>
    <dgm:cxn modelId="{20F506C1-E467-465B-B3D9-1864C41F9BB8}" type="presParOf" srcId="{36BE3D2A-502E-4D66-ACDB-E406EB0CAB53}" destId="{EF1888C6-AE30-4D00-9B6E-01812CE24BF1}" srcOrd="0" destOrd="0" presId="urn:microsoft.com/office/officeart/2005/8/layout/orgChart1"/>
    <dgm:cxn modelId="{A431673F-4E9B-435D-8057-382048F530CC}" type="presParOf" srcId="{36BE3D2A-502E-4D66-ACDB-E406EB0CAB53}" destId="{77759F53-CD3F-4572-83EE-D4CA2F611E1E}" srcOrd="1" destOrd="0" presId="urn:microsoft.com/office/officeart/2005/8/layout/orgChart1"/>
    <dgm:cxn modelId="{E99EE54E-370A-4ACD-B1BD-F6CC05EA435D}" type="presParOf" srcId="{BE440DD0-2849-497C-A06F-2C160EBB2C4A}" destId="{E5ED0F81-AA37-4945-A1F6-66CA4DC99E78}" srcOrd="1" destOrd="0" presId="urn:microsoft.com/office/officeart/2005/8/layout/orgChart1"/>
    <dgm:cxn modelId="{8E673EA5-AE8D-4F12-82A5-02FD040FB0DD}" type="presParOf" srcId="{BE440DD0-2849-497C-A06F-2C160EBB2C4A}" destId="{F13DBDF6-AE75-4CAF-8535-F1749C3A1DA7}" srcOrd="2" destOrd="0" presId="urn:microsoft.com/office/officeart/2005/8/layout/orgChart1"/>
    <dgm:cxn modelId="{8594C085-3A5F-4040-9680-5C5A06CC0174}" type="presParOf" srcId="{CD926A7D-7750-4644-A0D2-6D53056F993D}" destId="{34F0106B-B852-447A-97C2-540C2EAB6DEF}" srcOrd="4" destOrd="0" presId="urn:microsoft.com/office/officeart/2005/8/layout/orgChart1"/>
    <dgm:cxn modelId="{C24A5EBD-1C6A-41F5-9C0F-1C6D28BD68BE}" type="presParOf" srcId="{CD926A7D-7750-4644-A0D2-6D53056F993D}" destId="{88EB381A-225C-428B-A3AD-2C8245D9BBCE}" srcOrd="5" destOrd="0" presId="urn:microsoft.com/office/officeart/2005/8/layout/orgChart1"/>
    <dgm:cxn modelId="{23D36FF1-7580-4A6A-90C1-2D2C5214C278}" type="presParOf" srcId="{88EB381A-225C-428B-A3AD-2C8245D9BBCE}" destId="{3E2F4914-83C9-467E-9F56-406C770EE4BA}" srcOrd="0" destOrd="0" presId="urn:microsoft.com/office/officeart/2005/8/layout/orgChart1"/>
    <dgm:cxn modelId="{8CDF5DAA-CAA4-4909-8688-53CDC8EA7E95}" type="presParOf" srcId="{3E2F4914-83C9-467E-9F56-406C770EE4BA}" destId="{421711EF-4184-49CA-9F46-B92E14B016B5}" srcOrd="0" destOrd="0" presId="urn:microsoft.com/office/officeart/2005/8/layout/orgChart1"/>
    <dgm:cxn modelId="{18EB90C6-AB73-4BA4-8902-A3DE06832FD3}" type="presParOf" srcId="{3E2F4914-83C9-467E-9F56-406C770EE4BA}" destId="{F4707908-38FA-42DE-AFB6-641FB977CF5A}" srcOrd="1" destOrd="0" presId="urn:microsoft.com/office/officeart/2005/8/layout/orgChart1"/>
    <dgm:cxn modelId="{5A25612F-D650-4F49-A608-38B1D36985C7}" type="presParOf" srcId="{88EB381A-225C-428B-A3AD-2C8245D9BBCE}" destId="{8FD20032-49EC-40FC-9FD8-804A3CB2CFF3}" srcOrd="1" destOrd="0" presId="urn:microsoft.com/office/officeart/2005/8/layout/orgChart1"/>
    <dgm:cxn modelId="{FF1A632A-AEAB-42FB-9326-64BB6597798D}" type="presParOf" srcId="{88EB381A-225C-428B-A3AD-2C8245D9BBCE}" destId="{BDAB1DC3-C04C-4200-A428-5125E45DADE3}" srcOrd="2" destOrd="0" presId="urn:microsoft.com/office/officeart/2005/8/layout/orgChart1"/>
    <dgm:cxn modelId="{9617AA64-33CA-41BC-B909-29E96988DDDB}" type="presParOf" srcId="{EEB106C5-1906-483A-9049-90EEC535DBF0}" destId="{C753B804-E51B-4302-AB30-9EE83EE6443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813A65-BAB5-41F5-95EC-6978A6162CB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A39995D-8A57-40EF-BBF4-28F55E23881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Securities</a:t>
          </a:r>
        </a:p>
      </dgm:t>
    </dgm:pt>
    <dgm:pt modelId="{3A73A0A5-11C6-4C48-AF56-010C074CCAAC}" type="parTrans" cxnId="{D1AF2E17-3E6F-4EAC-BB44-9A67900D1787}">
      <dgm:prSet/>
      <dgm:spPr/>
      <dgm:t>
        <a:bodyPr/>
        <a:lstStyle/>
        <a:p>
          <a:endParaRPr lang="en-IN"/>
        </a:p>
      </dgm:t>
    </dgm:pt>
    <dgm:pt modelId="{51078C29-EA04-4390-9524-8075B35DB220}" type="sibTrans" cxnId="{D1AF2E17-3E6F-4EAC-BB44-9A67900D1787}">
      <dgm:prSet/>
      <dgm:spPr/>
      <dgm:t>
        <a:bodyPr/>
        <a:lstStyle/>
        <a:p>
          <a:endParaRPr lang="en-IN"/>
        </a:p>
      </dgm:t>
    </dgm:pt>
    <dgm:pt modelId="{882B8881-4234-4DB2-A411-70AA9720742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Futures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Forward contracts</a:t>
          </a:r>
        </a:p>
      </dgm:t>
    </dgm:pt>
    <dgm:pt modelId="{5F226BEF-5956-4A9F-AADE-29AEB6654D24}" type="parTrans" cxnId="{3206D07B-102D-4E37-B427-A7C7EBEF2E43}">
      <dgm:prSet/>
      <dgm:spPr/>
      <dgm:t>
        <a:bodyPr/>
        <a:lstStyle/>
        <a:p>
          <a:endParaRPr lang="en-IN"/>
        </a:p>
      </dgm:t>
    </dgm:pt>
    <dgm:pt modelId="{CA30C9DC-197A-455D-AC43-78BDFEAFB7AE}" type="sibTrans" cxnId="{3206D07B-102D-4E37-B427-A7C7EBEF2E43}">
      <dgm:prSet/>
      <dgm:spPr/>
      <dgm:t>
        <a:bodyPr/>
        <a:lstStyle/>
        <a:p>
          <a:endParaRPr lang="en-IN"/>
        </a:p>
      </dgm:t>
    </dgm:pt>
    <dgm:pt modelId="{5DA8450E-B427-4414-AAAA-E3D020BD590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contracts</a:t>
          </a:r>
        </a:p>
      </dgm:t>
    </dgm:pt>
    <dgm:pt modelId="{1074D1C9-CB10-4832-B802-68BF7B7A03F1}" type="parTrans" cxnId="{A6081130-186D-4192-91F9-924FA2202BE3}">
      <dgm:prSet/>
      <dgm:spPr/>
      <dgm:t>
        <a:bodyPr/>
        <a:lstStyle/>
        <a:p>
          <a:endParaRPr lang="en-IN"/>
        </a:p>
      </dgm:t>
    </dgm:pt>
    <dgm:pt modelId="{70064EEB-E1D1-4472-9D11-66052F6BBBE6}" type="sibTrans" cxnId="{A6081130-186D-4192-91F9-924FA2202BE3}">
      <dgm:prSet/>
      <dgm:spPr/>
      <dgm:t>
        <a:bodyPr/>
        <a:lstStyle/>
        <a:p>
          <a:endParaRPr lang="en-IN"/>
        </a:p>
      </dgm:t>
    </dgm:pt>
    <dgm:pt modelId="{50E6F605-74E5-4452-8C9E-65EDE1197A4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Swaps</a:t>
          </a:r>
        </a:p>
      </dgm:t>
    </dgm:pt>
    <dgm:pt modelId="{F5F86CA4-8B11-4913-9A53-CB416CF864B3}" type="parTrans" cxnId="{20774816-B97C-4426-8FFD-3D841BE3332F}">
      <dgm:prSet/>
      <dgm:spPr/>
      <dgm:t>
        <a:bodyPr/>
        <a:lstStyle/>
        <a:p>
          <a:endParaRPr lang="en-IN"/>
        </a:p>
      </dgm:t>
    </dgm:pt>
    <dgm:pt modelId="{0F403E68-D1E3-4F1B-9DEF-AC6A5BB16491}" type="sibTrans" cxnId="{20774816-B97C-4426-8FFD-3D841BE3332F}">
      <dgm:prSet/>
      <dgm:spPr/>
      <dgm:t>
        <a:bodyPr/>
        <a:lstStyle/>
        <a:p>
          <a:endParaRPr lang="en-IN"/>
        </a:p>
      </dgm:t>
    </dgm:pt>
    <dgm:pt modelId="{94B84CB4-C6A8-4831-912E-86A2E1AD66C9}" type="pres">
      <dgm:prSet presAssocID="{87813A65-BAB5-41F5-95EC-6978A6162C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E2F59F-BDBF-46E6-9C88-08E0DE258628}" type="pres">
      <dgm:prSet presAssocID="{BA39995D-8A57-40EF-BBF4-28F55E23881E}" presName="hierRoot1" presStyleCnt="0">
        <dgm:presLayoutVars>
          <dgm:hierBranch/>
        </dgm:presLayoutVars>
      </dgm:prSet>
      <dgm:spPr/>
    </dgm:pt>
    <dgm:pt modelId="{B31C3BC2-E518-4AA9-BB5F-278FAABE6FDC}" type="pres">
      <dgm:prSet presAssocID="{BA39995D-8A57-40EF-BBF4-28F55E23881E}" presName="rootComposite1" presStyleCnt="0"/>
      <dgm:spPr/>
    </dgm:pt>
    <dgm:pt modelId="{F32F2C17-0622-41C0-A2DC-94C869DDC750}" type="pres">
      <dgm:prSet presAssocID="{BA39995D-8A57-40EF-BBF4-28F55E23881E}" presName="rootText1" presStyleLbl="node0" presStyleIdx="0" presStyleCnt="1">
        <dgm:presLayoutVars>
          <dgm:chPref val="3"/>
        </dgm:presLayoutVars>
      </dgm:prSet>
      <dgm:spPr/>
    </dgm:pt>
    <dgm:pt modelId="{D2BA11A2-7B6C-4EB5-B1FF-3E052097523B}" type="pres">
      <dgm:prSet presAssocID="{BA39995D-8A57-40EF-BBF4-28F55E23881E}" presName="rootConnector1" presStyleLbl="node1" presStyleIdx="0" presStyleCnt="0"/>
      <dgm:spPr/>
    </dgm:pt>
    <dgm:pt modelId="{CE8199B6-7821-4A02-959F-9E6F7FCA9C31}" type="pres">
      <dgm:prSet presAssocID="{BA39995D-8A57-40EF-BBF4-28F55E23881E}" presName="hierChild2" presStyleCnt="0"/>
      <dgm:spPr/>
    </dgm:pt>
    <dgm:pt modelId="{6BAAAEAD-8C44-44C6-B1AB-EEC3C36D4518}" type="pres">
      <dgm:prSet presAssocID="{5F226BEF-5956-4A9F-AADE-29AEB6654D24}" presName="Name35" presStyleLbl="parChTrans1D2" presStyleIdx="0" presStyleCnt="3"/>
      <dgm:spPr/>
    </dgm:pt>
    <dgm:pt modelId="{F54EAA20-62D8-4133-87DE-8F861AB3A3BF}" type="pres">
      <dgm:prSet presAssocID="{882B8881-4234-4DB2-A411-70AA97207422}" presName="hierRoot2" presStyleCnt="0">
        <dgm:presLayoutVars>
          <dgm:hierBranch/>
        </dgm:presLayoutVars>
      </dgm:prSet>
      <dgm:spPr/>
    </dgm:pt>
    <dgm:pt modelId="{A7B50B47-209F-46E3-8D05-85B5B13835C2}" type="pres">
      <dgm:prSet presAssocID="{882B8881-4234-4DB2-A411-70AA97207422}" presName="rootComposite" presStyleCnt="0"/>
      <dgm:spPr/>
    </dgm:pt>
    <dgm:pt modelId="{F7EE397E-BF49-45AC-976C-7950B13A7919}" type="pres">
      <dgm:prSet presAssocID="{882B8881-4234-4DB2-A411-70AA97207422}" presName="rootText" presStyleLbl="node2" presStyleIdx="0" presStyleCnt="3">
        <dgm:presLayoutVars>
          <dgm:chPref val="3"/>
        </dgm:presLayoutVars>
      </dgm:prSet>
      <dgm:spPr/>
    </dgm:pt>
    <dgm:pt modelId="{7463E08F-C834-4C9D-9F29-70412734588D}" type="pres">
      <dgm:prSet presAssocID="{882B8881-4234-4DB2-A411-70AA97207422}" presName="rootConnector" presStyleLbl="node2" presStyleIdx="0" presStyleCnt="3"/>
      <dgm:spPr/>
    </dgm:pt>
    <dgm:pt modelId="{93605176-BC06-4CA1-B1F0-BB869A4C20DA}" type="pres">
      <dgm:prSet presAssocID="{882B8881-4234-4DB2-A411-70AA97207422}" presName="hierChild4" presStyleCnt="0"/>
      <dgm:spPr/>
    </dgm:pt>
    <dgm:pt modelId="{AF857FD6-AC73-424E-AB7C-5295BC4A1CAE}" type="pres">
      <dgm:prSet presAssocID="{882B8881-4234-4DB2-A411-70AA97207422}" presName="hierChild5" presStyleCnt="0"/>
      <dgm:spPr/>
    </dgm:pt>
    <dgm:pt modelId="{CFA1E5BA-7139-4399-8409-971196DA99C7}" type="pres">
      <dgm:prSet presAssocID="{1074D1C9-CB10-4832-B802-68BF7B7A03F1}" presName="Name35" presStyleLbl="parChTrans1D2" presStyleIdx="1" presStyleCnt="3"/>
      <dgm:spPr/>
    </dgm:pt>
    <dgm:pt modelId="{801C581E-2E56-41F8-AED4-2F2BD0D38D0C}" type="pres">
      <dgm:prSet presAssocID="{5DA8450E-B427-4414-AAAA-E3D020BD5909}" presName="hierRoot2" presStyleCnt="0">
        <dgm:presLayoutVars>
          <dgm:hierBranch/>
        </dgm:presLayoutVars>
      </dgm:prSet>
      <dgm:spPr/>
    </dgm:pt>
    <dgm:pt modelId="{7AA6A473-FEDC-41DD-8DCC-BDFA38B0EC8C}" type="pres">
      <dgm:prSet presAssocID="{5DA8450E-B427-4414-AAAA-E3D020BD5909}" presName="rootComposite" presStyleCnt="0"/>
      <dgm:spPr/>
    </dgm:pt>
    <dgm:pt modelId="{FAAE6B96-8B27-4918-90F5-61F927047438}" type="pres">
      <dgm:prSet presAssocID="{5DA8450E-B427-4414-AAAA-E3D020BD5909}" presName="rootText" presStyleLbl="node2" presStyleIdx="1" presStyleCnt="3">
        <dgm:presLayoutVars>
          <dgm:chPref val="3"/>
        </dgm:presLayoutVars>
      </dgm:prSet>
      <dgm:spPr/>
    </dgm:pt>
    <dgm:pt modelId="{AE46BE88-DC8E-4620-89D9-205566797C8F}" type="pres">
      <dgm:prSet presAssocID="{5DA8450E-B427-4414-AAAA-E3D020BD5909}" presName="rootConnector" presStyleLbl="node2" presStyleIdx="1" presStyleCnt="3"/>
      <dgm:spPr/>
    </dgm:pt>
    <dgm:pt modelId="{2AAF1A91-67EE-454C-B3B4-3ACC2A888387}" type="pres">
      <dgm:prSet presAssocID="{5DA8450E-B427-4414-AAAA-E3D020BD5909}" presName="hierChild4" presStyleCnt="0"/>
      <dgm:spPr/>
    </dgm:pt>
    <dgm:pt modelId="{B1230EB1-9010-46EC-ABEF-6655A54B5330}" type="pres">
      <dgm:prSet presAssocID="{5DA8450E-B427-4414-AAAA-E3D020BD5909}" presName="hierChild5" presStyleCnt="0"/>
      <dgm:spPr/>
    </dgm:pt>
    <dgm:pt modelId="{F9636858-5F2C-417B-93B5-E21D18812D08}" type="pres">
      <dgm:prSet presAssocID="{F5F86CA4-8B11-4913-9A53-CB416CF864B3}" presName="Name35" presStyleLbl="parChTrans1D2" presStyleIdx="2" presStyleCnt="3"/>
      <dgm:spPr/>
    </dgm:pt>
    <dgm:pt modelId="{6654FBD7-0424-4B7A-AA6B-09A02F41F309}" type="pres">
      <dgm:prSet presAssocID="{50E6F605-74E5-4452-8C9E-65EDE1197A42}" presName="hierRoot2" presStyleCnt="0">
        <dgm:presLayoutVars>
          <dgm:hierBranch/>
        </dgm:presLayoutVars>
      </dgm:prSet>
      <dgm:spPr/>
    </dgm:pt>
    <dgm:pt modelId="{182AC349-972E-4DBB-9FCF-06E8445C2EAC}" type="pres">
      <dgm:prSet presAssocID="{50E6F605-74E5-4452-8C9E-65EDE1197A42}" presName="rootComposite" presStyleCnt="0"/>
      <dgm:spPr/>
    </dgm:pt>
    <dgm:pt modelId="{49B8B964-52FF-4F41-BCBD-3C3DB8200433}" type="pres">
      <dgm:prSet presAssocID="{50E6F605-74E5-4452-8C9E-65EDE1197A42}" presName="rootText" presStyleLbl="node2" presStyleIdx="2" presStyleCnt="3">
        <dgm:presLayoutVars>
          <dgm:chPref val="3"/>
        </dgm:presLayoutVars>
      </dgm:prSet>
      <dgm:spPr/>
    </dgm:pt>
    <dgm:pt modelId="{973B471F-05F3-467F-8014-10F1B350E974}" type="pres">
      <dgm:prSet presAssocID="{50E6F605-74E5-4452-8C9E-65EDE1197A42}" presName="rootConnector" presStyleLbl="node2" presStyleIdx="2" presStyleCnt="3"/>
      <dgm:spPr/>
    </dgm:pt>
    <dgm:pt modelId="{74484593-92EE-409A-A8A1-8617717BEFF0}" type="pres">
      <dgm:prSet presAssocID="{50E6F605-74E5-4452-8C9E-65EDE1197A42}" presName="hierChild4" presStyleCnt="0"/>
      <dgm:spPr/>
    </dgm:pt>
    <dgm:pt modelId="{A25A109A-19B7-4A65-8326-E3CE6750F2D1}" type="pres">
      <dgm:prSet presAssocID="{50E6F605-74E5-4452-8C9E-65EDE1197A42}" presName="hierChild5" presStyleCnt="0"/>
      <dgm:spPr/>
    </dgm:pt>
    <dgm:pt modelId="{171E7677-C0E2-415F-A846-0B4D7335F905}" type="pres">
      <dgm:prSet presAssocID="{BA39995D-8A57-40EF-BBF4-28F55E23881E}" presName="hierChild3" presStyleCnt="0"/>
      <dgm:spPr/>
    </dgm:pt>
  </dgm:ptLst>
  <dgm:cxnLst>
    <dgm:cxn modelId="{21697E0B-B0C8-4729-8E15-1484C4115AB1}" type="presOf" srcId="{87813A65-BAB5-41F5-95EC-6978A6162CB9}" destId="{94B84CB4-C6A8-4831-912E-86A2E1AD66C9}" srcOrd="0" destOrd="0" presId="urn:microsoft.com/office/officeart/2005/8/layout/orgChart1"/>
    <dgm:cxn modelId="{65460C0D-C87C-49F8-8826-534CE365FF56}" type="presOf" srcId="{50E6F605-74E5-4452-8C9E-65EDE1197A42}" destId="{49B8B964-52FF-4F41-BCBD-3C3DB8200433}" srcOrd="0" destOrd="0" presId="urn:microsoft.com/office/officeart/2005/8/layout/orgChart1"/>
    <dgm:cxn modelId="{20774816-B97C-4426-8FFD-3D841BE3332F}" srcId="{BA39995D-8A57-40EF-BBF4-28F55E23881E}" destId="{50E6F605-74E5-4452-8C9E-65EDE1197A42}" srcOrd="2" destOrd="0" parTransId="{F5F86CA4-8B11-4913-9A53-CB416CF864B3}" sibTransId="{0F403E68-D1E3-4F1B-9DEF-AC6A5BB16491}"/>
    <dgm:cxn modelId="{D1AF2E17-3E6F-4EAC-BB44-9A67900D1787}" srcId="{87813A65-BAB5-41F5-95EC-6978A6162CB9}" destId="{BA39995D-8A57-40EF-BBF4-28F55E23881E}" srcOrd="0" destOrd="0" parTransId="{3A73A0A5-11C6-4C48-AF56-010C074CCAAC}" sibTransId="{51078C29-EA04-4390-9524-8075B35DB220}"/>
    <dgm:cxn modelId="{A6081130-186D-4192-91F9-924FA2202BE3}" srcId="{BA39995D-8A57-40EF-BBF4-28F55E23881E}" destId="{5DA8450E-B427-4414-AAAA-E3D020BD5909}" srcOrd="1" destOrd="0" parTransId="{1074D1C9-CB10-4832-B802-68BF7B7A03F1}" sibTransId="{70064EEB-E1D1-4472-9D11-66052F6BBBE6}"/>
    <dgm:cxn modelId="{97814B40-52A7-412E-B244-BA0C56D9CC5B}" type="presOf" srcId="{50E6F605-74E5-4452-8C9E-65EDE1197A42}" destId="{973B471F-05F3-467F-8014-10F1B350E974}" srcOrd="1" destOrd="0" presId="urn:microsoft.com/office/officeart/2005/8/layout/orgChart1"/>
    <dgm:cxn modelId="{C6FE1B5F-C319-4561-B489-9E2C37156DC6}" type="presOf" srcId="{1074D1C9-CB10-4832-B802-68BF7B7A03F1}" destId="{CFA1E5BA-7139-4399-8409-971196DA99C7}" srcOrd="0" destOrd="0" presId="urn:microsoft.com/office/officeart/2005/8/layout/orgChart1"/>
    <dgm:cxn modelId="{04318261-73DA-43AF-969C-5CC5E12EF683}" type="presOf" srcId="{5DA8450E-B427-4414-AAAA-E3D020BD5909}" destId="{FAAE6B96-8B27-4918-90F5-61F927047438}" srcOrd="0" destOrd="0" presId="urn:microsoft.com/office/officeart/2005/8/layout/orgChart1"/>
    <dgm:cxn modelId="{0047E76E-3C63-4B86-B989-FD47B5C7BBE3}" type="presOf" srcId="{BA39995D-8A57-40EF-BBF4-28F55E23881E}" destId="{F32F2C17-0622-41C0-A2DC-94C869DDC750}" srcOrd="0" destOrd="0" presId="urn:microsoft.com/office/officeart/2005/8/layout/orgChart1"/>
    <dgm:cxn modelId="{5B01A677-F5D2-4D34-921E-87938FB2A5D7}" type="presOf" srcId="{5F226BEF-5956-4A9F-AADE-29AEB6654D24}" destId="{6BAAAEAD-8C44-44C6-B1AB-EEC3C36D4518}" srcOrd="0" destOrd="0" presId="urn:microsoft.com/office/officeart/2005/8/layout/orgChart1"/>
    <dgm:cxn modelId="{3206D07B-102D-4E37-B427-A7C7EBEF2E43}" srcId="{BA39995D-8A57-40EF-BBF4-28F55E23881E}" destId="{882B8881-4234-4DB2-A411-70AA97207422}" srcOrd="0" destOrd="0" parTransId="{5F226BEF-5956-4A9F-AADE-29AEB6654D24}" sibTransId="{CA30C9DC-197A-455D-AC43-78BDFEAFB7AE}"/>
    <dgm:cxn modelId="{66450284-55DD-4E74-A270-7EFEB78FFB32}" type="presOf" srcId="{5DA8450E-B427-4414-AAAA-E3D020BD5909}" destId="{AE46BE88-DC8E-4620-89D9-205566797C8F}" srcOrd="1" destOrd="0" presId="urn:microsoft.com/office/officeart/2005/8/layout/orgChart1"/>
    <dgm:cxn modelId="{4EB951A2-DE9E-48AD-B8D2-BA28ED7C176B}" type="presOf" srcId="{882B8881-4234-4DB2-A411-70AA97207422}" destId="{F7EE397E-BF49-45AC-976C-7950B13A7919}" srcOrd="0" destOrd="0" presId="urn:microsoft.com/office/officeart/2005/8/layout/orgChart1"/>
    <dgm:cxn modelId="{8B9752BA-AA95-466C-AF53-1ABA7614EC6A}" type="presOf" srcId="{882B8881-4234-4DB2-A411-70AA97207422}" destId="{7463E08F-C834-4C9D-9F29-70412734588D}" srcOrd="1" destOrd="0" presId="urn:microsoft.com/office/officeart/2005/8/layout/orgChart1"/>
    <dgm:cxn modelId="{D1A27ED4-15F5-4499-B44F-D22107C7D3E9}" type="presOf" srcId="{F5F86CA4-8B11-4913-9A53-CB416CF864B3}" destId="{F9636858-5F2C-417B-93B5-E21D18812D08}" srcOrd="0" destOrd="0" presId="urn:microsoft.com/office/officeart/2005/8/layout/orgChart1"/>
    <dgm:cxn modelId="{0C4545FB-790B-4F1D-9A9C-02F125EC029C}" type="presOf" srcId="{BA39995D-8A57-40EF-BBF4-28F55E23881E}" destId="{D2BA11A2-7B6C-4EB5-B1FF-3E052097523B}" srcOrd="1" destOrd="0" presId="urn:microsoft.com/office/officeart/2005/8/layout/orgChart1"/>
    <dgm:cxn modelId="{EE531231-DCC0-4BCB-AB68-61AA444A2723}" type="presParOf" srcId="{94B84CB4-C6A8-4831-912E-86A2E1AD66C9}" destId="{D2E2F59F-BDBF-46E6-9C88-08E0DE258628}" srcOrd="0" destOrd="0" presId="urn:microsoft.com/office/officeart/2005/8/layout/orgChart1"/>
    <dgm:cxn modelId="{AC890CD1-FA00-4DC6-88C7-CBAC8203539C}" type="presParOf" srcId="{D2E2F59F-BDBF-46E6-9C88-08E0DE258628}" destId="{B31C3BC2-E518-4AA9-BB5F-278FAABE6FDC}" srcOrd="0" destOrd="0" presId="urn:microsoft.com/office/officeart/2005/8/layout/orgChart1"/>
    <dgm:cxn modelId="{2B5701AA-5C14-4D00-82E1-534DA766357D}" type="presParOf" srcId="{B31C3BC2-E518-4AA9-BB5F-278FAABE6FDC}" destId="{F32F2C17-0622-41C0-A2DC-94C869DDC750}" srcOrd="0" destOrd="0" presId="urn:microsoft.com/office/officeart/2005/8/layout/orgChart1"/>
    <dgm:cxn modelId="{1E962FC6-E7F9-4CE3-A3DA-37C497428CED}" type="presParOf" srcId="{B31C3BC2-E518-4AA9-BB5F-278FAABE6FDC}" destId="{D2BA11A2-7B6C-4EB5-B1FF-3E052097523B}" srcOrd="1" destOrd="0" presId="urn:microsoft.com/office/officeart/2005/8/layout/orgChart1"/>
    <dgm:cxn modelId="{1BA3B223-586D-47B6-A5A6-DC39E9303F79}" type="presParOf" srcId="{D2E2F59F-BDBF-46E6-9C88-08E0DE258628}" destId="{CE8199B6-7821-4A02-959F-9E6F7FCA9C31}" srcOrd="1" destOrd="0" presId="urn:microsoft.com/office/officeart/2005/8/layout/orgChart1"/>
    <dgm:cxn modelId="{69FBC120-F199-4C81-BDB9-1E902BF25DD9}" type="presParOf" srcId="{CE8199B6-7821-4A02-959F-9E6F7FCA9C31}" destId="{6BAAAEAD-8C44-44C6-B1AB-EEC3C36D4518}" srcOrd="0" destOrd="0" presId="urn:microsoft.com/office/officeart/2005/8/layout/orgChart1"/>
    <dgm:cxn modelId="{68F57797-1BE6-4A25-AD01-C60A5561872B}" type="presParOf" srcId="{CE8199B6-7821-4A02-959F-9E6F7FCA9C31}" destId="{F54EAA20-62D8-4133-87DE-8F861AB3A3BF}" srcOrd="1" destOrd="0" presId="urn:microsoft.com/office/officeart/2005/8/layout/orgChart1"/>
    <dgm:cxn modelId="{FFC8D8F8-C03D-4E17-9A06-831B96731DF4}" type="presParOf" srcId="{F54EAA20-62D8-4133-87DE-8F861AB3A3BF}" destId="{A7B50B47-209F-46E3-8D05-85B5B13835C2}" srcOrd="0" destOrd="0" presId="urn:microsoft.com/office/officeart/2005/8/layout/orgChart1"/>
    <dgm:cxn modelId="{3CA74659-A1A6-4F92-B275-124E0615D171}" type="presParOf" srcId="{A7B50B47-209F-46E3-8D05-85B5B13835C2}" destId="{F7EE397E-BF49-45AC-976C-7950B13A7919}" srcOrd="0" destOrd="0" presId="urn:microsoft.com/office/officeart/2005/8/layout/orgChart1"/>
    <dgm:cxn modelId="{00F16C0E-D70C-47FB-880B-17E8EF4F041F}" type="presParOf" srcId="{A7B50B47-209F-46E3-8D05-85B5B13835C2}" destId="{7463E08F-C834-4C9D-9F29-70412734588D}" srcOrd="1" destOrd="0" presId="urn:microsoft.com/office/officeart/2005/8/layout/orgChart1"/>
    <dgm:cxn modelId="{467555F4-1980-41A6-83E8-35C45C455DB8}" type="presParOf" srcId="{F54EAA20-62D8-4133-87DE-8F861AB3A3BF}" destId="{93605176-BC06-4CA1-B1F0-BB869A4C20DA}" srcOrd="1" destOrd="0" presId="urn:microsoft.com/office/officeart/2005/8/layout/orgChart1"/>
    <dgm:cxn modelId="{2C7E4EC3-A288-40DC-9475-07DDF3BBD67A}" type="presParOf" srcId="{F54EAA20-62D8-4133-87DE-8F861AB3A3BF}" destId="{AF857FD6-AC73-424E-AB7C-5295BC4A1CAE}" srcOrd="2" destOrd="0" presId="urn:microsoft.com/office/officeart/2005/8/layout/orgChart1"/>
    <dgm:cxn modelId="{36AD04E7-6E69-4BED-A35F-CC7577979BC8}" type="presParOf" srcId="{CE8199B6-7821-4A02-959F-9E6F7FCA9C31}" destId="{CFA1E5BA-7139-4399-8409-971196DA99C7}" srcOrd="2" destOrd="0" presId="urn:microsoft.com/office/officeart/2005/8/layout/orgChart1"/>
    <dgm:cxn modelId="{DCC40946-8068-4AED-90F5-4BEEBB8951D6}" type="presParOf" srcId="{CE8199B6-7821-4A02-959F-9E6F7FCA9C31}" destId="{801C581E-2E56-41F8-AED4-2F2BD0D38D0C}" srcOrd="3" destOrd="0" presId="urn:microsoft.com/office/officeart/2005/8/layout/orgChart1"/>
    <dgm:cxn modelId="{264FC0F9-712F-42C8-87F6-73984EE5DC01}" type="presParOf" srcId="{801C581E-2E56-41F8-AED4-2F2BD0D38D0C}" destId="{7AA6A473-FEDC-41DD-8DCC-BDFA38B0EC8C}" srcOrd="0" destOrd="0" presId="urn:microsoft.com/office/officeart/2005/8/layout/orgChart1"/>
    <dgm:cxn modelId="{E68938EC-7469-45FC-A197-313063265F28}" type="presParOf" srcId="{7AA6A473-FEDC-41DD-8DCC-BDFA38B0EC8C}" destId="{FAAE6B96-8B27-4918-90F5-61F927047438}" srcOrd="0" destOrd="0" presId="urn:microsoft.com/office/officeart/2005/8/layout/orgChart1"/>
    <dgm:cxn modelId="{12EECF10-EB60-4CEF-9E1F-F631C191A3A0}" type="presParOf" srcId="{7AA6A473-FEDC-41DD-8DCC-BDFA38B0EC8C}" destId="{AE46BE88-DC8E-4620-89D9-205566797C8F}" srcOrd="1" destOrd="0" presId="urn:microsoft.com/office/officeart/2005/8/layout/orgChart1"/>
    <dgm:cxn modelId="{C6D59A68-02AE-4AB0-8C48-62F389670C56}" type="presParOf" srcId="{801C581E-2E56-41F8-AED4-2F2BD0D38D0C}" destId="{2AAF1A91-67EE-454C-B3B4-3ACC2A888387}" srcOrd="1" destOrd="0" presId="urn:microsoft.com/office/officeart/2005/8/layout/orgChart1"/>
    <dgm:cxn modelId="{0DDE73A3-1B50-4825-BA31-46C6585BD4B8}" type="presParOf" srcId="{801C581E-2E56-41F8-AED4-2F2BD0D38D0C}" destId="{B1230EB1-9010-46EC-ABEF-6655A54B5330}" srcOrd="2" destOrd="0" presId="urn:microsoft.com/office/officeart/2005/8/layout/orgChart1"/>
    <dgm:cxn modelId="{2484C59C-E44A-4039-BEB5-83AA9DB0142C}" type="presParOf" srcId="{CE8199B6-7821-4A02-959F-9E6F7FCA9C31}" destId="{F9636858-5F2C-417B-93B5-E21D18812D08}" srcOrd="4" destOrd="0" presId="urn:microsoft.com/office/officeart/2005/8/layout/orgChart1"/>
    <dgm:cxn modelId="{1FB51773-E67C-4543-B525-A1C7A8B990B5}" type="presParOf" srcId="{CE8199B6-7821-4A02-959F-9E6F7FCA9C31}" destId="{6654FBD7-0424-4B7A-AA6B-09A02F41F309}" srcOrd="5" destOrd="0" presId="urn:microsoft.com/office/officeart/2005/8/layout/orgChart1"/>
    <dgm:cxn modelId="{30BB14CC-C0ED-48F8-9239-1449EC4CA5E2}" type="presParOf" srcId="{6654FBD7-0424-4B7A-AA6B-09A02F41F309}" destId="{182AC349-972E-4DBB-9FCF-06E8445C2EAC}" srcOrd="0" destOrd="0" presId="urn:microsoft.com/office/officeart/2005/8/layout/orgChart1"/>
    <dgm:cxn modelId="{8EFEA022-8CD2-4EBD-8F4F-B09EC467AF19}" type="presParOf" srcId="{182AC349-972E-4DBB-9FCF-06E8445C2EAC}" destId="{49B8B964-52FF-4F41-BCBD-3C3DB8200433}" srcOrd="0" destOrd="0" presId="urn:microsoft.com/office/officeart/2005/8/layout/orgChart1"/>
    <dgm:cxn modelId="{DE7B3EDE-3D16-4858-A53E-8971B828A070}" type="presParOf" srcId="{182AC349-972E-4DBB-9FCF-06E8445C2EAC}" destId="{973B471F-05F3-467F-8014-10F1B350E974}" srcOrd="1" destOrd="0" presId="urn:microsoft.com/office/officeart/2005/8/layout/orgChart1"/>
    <dgm:cxn modelId="{990AC34C-6C8D-4E32-ABC1-717C43BFC964}" type="presParOf" srcId="{6654FBD7-0424-4B7A-AA6B-09A02F41F309}" destId="{74484593-92EE-409A-A8A1-8617717BEFF0}" srcOrd="1" destOrd="0" presId="urn:microsoft.com/office/officeart/2005/8/layout/orgChart1"/>
    <dgm:cxn modelId="{B2B35BDF-16C4-4955-869C-6D772B39A69F}" type="presParOf" srcId="{6654FBD7-0424-4B7A-AA6B-09A02F41F309}" destId="{A25A109A-19B7-4A65-8326-E3CE6750F2D1}" srcOrd="2" destOrd="0" presId="urn:microsoft.com/office/officeart/2005/8/layout/orgChart1"/>
    <dgm:cxn modelId="{A59D648E-C44A-4640-BA7E-1869A019E555}" type="presParOf" srcId="{D2E2F59F-BDBF-46E6-9C88-08E0DE258628}" destId="{171E7677-C0E2-415F-A846-0B4D7335F90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46652E-2103-474A-84DC-FDDF9675978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F55B7BF0-B635-4DB5-A101-88ACAB5D8B7D}">
      <dgm:prSet/>
      <dgm:spPr/>
      <dgm:t>
        <a:bodyPr/>
        <a:lstStyle/>
        <a:p>
          <a:r>
            <a:rPr lang="en-US" b="0" i="0" dirty="0"/>
            <a:t>The National Stock Exchange (NSE) is world's largest derivatives exchange in 2023 by the number of contracts traded</a:t>
          </a:r>
          <a:endParaRPr lang="en-IN" dirty="0"/>
        </a:p>
      </dgm:t>
    </dgm:pt>
    <dgm:pt modelId="{146A5BA5-FDC7-4FD5-9AE6-68D2DB33E73E}" type="parTrans" cxnId="{CCA807CE-063A-4054-800A-D1D804A9CCE1}">
      <dgm:prSet/>
      <dgm:spPr/>
      <dgm:t>
        <a:bodyPr/>
        <a:lstStyle/>
        <a:p>
          <a:endParaRPr lang="en-IN"/>
        </a:p>
      </dgm:t>
    </dgm:pt>
    <dgm:pt modelId="{75BE1036-375B-4B21-A560-CD7D4ADCFB6C}" type="sibTrans" cxnId="{CCA807CE-063A-4054-800A-D1D804A9CCE1}">
      <dgm:prSet/>
      <dgm:spPr/>
      <dgm:t>
        <a:bodyPr/>
        <a:lstStyle/>
        <a:p>
          <a:endParaRPr lang="en-IN"/>
        </a:p>
      </dgm:t>
    </dgm:pt>
    <dgm:pt modelId="{44BCFA82-3467-4D2F-B2CC-EB481492F20C}">
      <dgm:prSet/>
      <dgm:spPr/>
      <dgm:t>
        <a:bodyPr/>
        <a:lstStyle/>
        <a:p>
          <a:r>
            <a:rPr lang="en-US" b="0" i="0" dirty="0"/>
            <a:t>NSE ranked 3rd in the world in the equity segment by the number of trades</a:t>
          </a:r>
          <a:endParaRPr lang="en-IN" dirty="0"/>
        </a:p>
      </dgm:t>
    </dgm:pt>
    <dgm:pt modelId="{A8E9C4AC-9E8C-44CF-9ED9-367992F1D51A}" type="parTrans" cxnId="{CBFBAEE8-2F54-4F28-BD8C-0E123C49A458}">
      <dgm:prSet/>
      <dgm:spPr/>
      <dgm:t>
        <a:bodyPr/>
        <a:lstStyle/>
        <a:p>
          <a:endParaRPr lang="en-IN"/>
        </a:p>
      </dgm:t>
    </dgm:pt>
    <dgm:pt modelId="{92524A1B-3A95-47D8-A1D6-89F88BCA616B}" type="sibTrans" cxnId="{CBFBAEE8-2F54-4F28-BD8C-0E123C49A458}">
      <dgm:prSet/>
      <dgm:spPr/>
      <dgm:t>
        <a:bodyPr/>
        <a:lstStyle/>
        <a:p>
          <a:endParaRPr lang="en-IN"/>
        </a:p>
      </dgm:t>
    </dgm:pt>
    <dgm:pt modelId="{3C031928-FE36-44CA-BAD0-9AF026E4B3EC}" type="pres">
      <dgm:prSet presAssocID="{0B46652E-2103-474A-84DC-FDDF96759780}" presName="diagram" presStyleCnt="0">
        <dgm:presLayoutVars>
          <dgm:dir/>
          <dgm:resizeHandles val="exact"/>
        </dgm:presLayoutVars>
      </dgm:prSet>
      <dgm:spPr/>
    </dgm:pt>
    <dgm:pt modelId="{D2FF4A0B-14F8-47C7-A7CC-23D1104381C9}" type="pres">
      <dgm:prSet presAssocID="{F55B7BF0-B635-4DB5-A101-88ACAB5D8B7D}" presName="node" presStyleLbl="node1" presStyleIdx="0" presStyleCnt="2">
        <dgm:presLayoutVars>
          <dgm:bulletEnabled val="1"/>
        </dgm:presLayoutVars>
      </dgm:prSet>
      <dgm:spPr/>
    </dgm:pt>
    <dgm:pt modelId="{0AFD174A-35F0-4DC6-B926-343968C53AF0}" type="pres">
      <dgm:prSet presAssocID="{75BE1036-375B-4B21-A560-CD7D4ADCFB6C}" presName="sibTrans" presStyleCnt="0"/>
      <dgm:spPr/>
    </dgm:pt>
    <dgm:pt modelId="{7A1FFEA4-A8E8-42B8-BEC8-FAE6D89D4C13}" type="pres">
      <dgm:prSet presAssocID="{44BCFA82-3467-4D2F-B2CC-EB481492F20C}" presName="node" presStyleLbl="node1" presStyleIdx="1" presStyleCnt="2">
        <dgm:presLayoutVars>
          <dgm:bulletEnabled val="1"/>
        </dgm:presLayoutVars>
      </dgm:prSet>
      <dgm:spPr/>
    </dgm:pt>
  </dgm:ptLst>
  <dgm:cxnLst>
    <dgm:cxn modelId="{95C56019-8979-4F60-AC3F-9C48C2C03AA1}" type="presOf" srcId="{0B46652E-2103-474A-84DC-FDDF96759780}" destId="{3C031928-FE36-44CA-BAD0-9AF026E4B3EC}" srcOrd="0" destOrd="0" presId="urn:microsoft.com/office/officeart/2005/8/layout/default"/>
    <dgm:cxn modelId="{195A82A7-A33F-4C0F-B3CB-C3CBF0ED1689}" type="presOf" srcId="{F55B7BF0-B635-4DB5-A101-88ACAB5D8B7D}" destId="{D2FF4A0B-14F8-47C7-A7CC-23D1104381C9}" srcOrd="0" destOrd="0" presId="urn:microsoft.com/office/officeart/2005/8/layout/default"/>
    <dgm:cxn modelId="{CCA807CE-063A-4054-800A-D1D804A9CCE1}" srcId="{0B46652E-2103-474A-84DC-FDDF96759780}" destId="{F55B7BF0-B635-4DB5-A101-88ACAB5D8B7D}" srcOrd="0" destOrd="0" parTransId="{146A5BA5-FDC7-4FD5-9AE6-68D2DB33E73E}" sibTransId="{75BE1036-375B-4B21-A560-CD7D4ADCFB6C}"/>
    <dgm:cxn modelId="{CBFBAEE8-2F54-4F28-BD8C-0E123C49A458}" srcId="{0B46652E-2103-474A-84DC-FDDF96759780}" destId="{44BCFA82-3467-4D2F-B2CC-EB481492F20C}" srcOrd="1" destOrd="0" parTransId="{A8E9C4AC-9E8C-44CF-9ED9-367992F1D51A}" sibTransId="{92524A1B-3A95-47D8-A1D6-89F88BCA616B}"/>
    <dgm:cxn modelId="{B51F02F2-171D-4784-8AE8-DD46AF300997}" type="presOf" srcId="{44BCFA82-3467-4D2F-B2CC-EB481492F20C}" destId="{7A1FFEA4-A8E8-42B8-BEC8-FAE6D89D4C13}" srcOrd="0" destOrd="0" presId="urn:microsoft.com/office/officeart/2005/8/layout/default"/>
    <dgm:cxn modelId="{773222C9-83AE-4626-AB0B-BFBE78453193}" type="presParOf" srcId="{3C031928-FE36-44CA-BAD0-9AF026E4B3EC}" destId="{D2FF4A0B-14F8-47C7-A7CC-23D1104381C9}" srcOrd="0" destOrd="0" presId="urn:microsoft.com/office/officeart/2005/8/layout/default"/>
    <dgm:cxn modelId="{B7011412-8CD1-4932-ACCC-57C4865B2B21}" type="presParOf" srcId="{3C031928-FE36-44CA-BAD0-9AF026E4B3EC}" destId="{0AFD174A-35F0-4DC6-B926-343968C53AF0}" srcOrd="1" destOrd="0" presId="urn:microsoft.com/office/officeart/2005/8/layout/default"/>
    <dgm:cxn modelId="{D81692C0-C1E5-4253-A8BA-1BBC08D1D9D9}" type="presParOf" srcId="{3C031928-FE36-44CA-BAD0-9AF026E4B3EC}" destId="{7A1FFEA4-A8E8-42B8-BEC8-FAE6D89D4C1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F18CB-F70B-46C9-B459-2E75B765EAC3}">
      <dsp:nvSpPr>
        <dsp:cNvPr id="0" name=""/>
        <dsp:cNvSpPr/>
      </dsp:nvSpPr>
      <dsp:spPr>
        <a:xfrm>
          <a:off x="4114799" y="2355633"/>
          <a:ext cx="2911803" cy="49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060"/>
              </a:lnTo>
              <a:lnTo>
                <a:pt x="2911803" y="246060"/>
              </a:lnTo>
              <a:lnTo>
                <a:pt x="2911803" y="49869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AE0B4-B4B5-404D-B87A-7715E0E055C9}">
      <dsp:nvSpPr>
        <dsp:cNvPr id="0" name=""/>
        <dsp:cNvSpPr/>
      </dsp:nvSpPr>
      <dsp:spPr>
        <a:xfrm>
          <a:off x="4069079" y="2355633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EFA668-1C58-44E1-8580-EE488A7C5CF2}">
      <dsp:nvSpPr>
        <dsp:cNvPr id="0" name=""/>
        <dsp:cNvSpPr/>
      </dsp:nvSpPr>
      <dsp:spPr>
        <a:xfrm>
          <a:off x="1203548" y="2355633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BB0F9-6AB1-436B-9721-ECD9BA458BAE}">
      <dsp:nvSpPr>
        <dsp:cNvPr id="0" name=""/>
        <dsp:cNvSpPr/>
      </dsp:nvSpPr>
      <dsp:spPr>
        <a:xfrm>
          <a:off x="2911803" y="1152636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Economic Units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transacting in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financial markets</a:t>
          </a:r>
          <a:endParaRPr kumimoji="0" lang="en-US" sz="26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11803" y="1152636"/>
        <a:ext cx="2405992" cy="1202996"/>
      </dsp:txXfrm>
    </dsp:sp>
    <dsp:sp modelId="{CA5A68D3-D085-4589-896F-E2CCA14F8EE9}">
      <dsp:nvSpPr>
        <dsp:cNvPr id="0" name=""/>
        <dsp:cNvSpPr/>
      </dsp:nvSpPr>
      <dsp:spPr>
        <a:xfrm>
          <a:off x="552" y="2860891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Government Sector</a:t>
          </a:r>
        </a:p>
      </dsp:txBody>
      <dsp:txXfrm>
        <a:off x="552" y="2860891"/>
        <a:ext cx="2405992" cy="1202996"/>
      </dsp:txXfrm>
    </dsp:sp>
    <dsp:sp modelId="{BF514C70-AD1D-4E64-BC86-4190E28FB24D}">
      <dsp:nvSpPr>
        <dsp:cNvPr id="0" name=""/>
        <dsp:cNvSpPr/>
      </dsp:nvSpPr>
      <dsp:spPr>
        <a:xfrm>
          <a:off x="2911803" y="2860891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Business Sector</a:t>
          </a:r>
        </a:p>
      </dsp:txBody>
      <dsp:txXfrm>
        <a:off x="2911803" y="2860891"/>
        <a:ext cx="2405992" cy="1202996"/>
      </dsp:txXfrm>
    </dsp:sp>
    <dsp:sp modelId="{C9E3DB9B-6B6B-4329-BCC9-CD2EEB5FA84E}">
      <dsp:nvSpPr>
        <dsp:cNvPr id="0" name=""/>
        <dsp:cNvSpPr/>
      </dsp:nvSpPr>
      <dsp:spPr>
        <a:xfrm>
          <a:off x="5823607" y="2854323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Household Sector</a:t>
          </a:r>
          <a:endParaRPr kumimoji="0" lang="en-US" sz="26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23607" y="2854323"/>
        <a:ext cx="2405992" cy="1202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FADF6-1BD6-4279-B4B9-55F7B5E701AC}">
      <dsp:nvSpPr>
        <dsp:cNvPr id="0" name=""/>
        <dsp:cNvSpPr/>
      </dsp:nvSpPr>
      <dsp:spPr>
        <a:xfrm>
          <a:off x="4114799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0E817F-D2C5-4D73-820B-9501FD76FF28}">
      <dsp:nvSpPr>
        <dsp:cNvPr id="0" name=""/>
        <dsp:cNvSpPr/>
      </dsp:nvSpPr>
      <dsp:spPr>
        <a:xfrm>
          <a:off x="4069079" y="1995270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4972D-4405-43D8-8103-45F6F9FD1725}">
      <dsp:nvSpPr>
        <dsp:cNvPr id="0" name=""/>
        <dsp:cNvSpPr/>
      </dsp:nvSpPr>
      <dsp:spPr>
        <a:xfrm>
          <a:off x="1203548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643975-5792-4F3F-9537-591E0BE6E93D}">
      <dsp:nvSpPr>
        <dsp:cNvPr id="0" name=""/>
        <dsp:cNvSpPr/>
      </dsp:nvSpPr>
      <dsp:spPr>
        <a:xfrm>
          <a:off x="2911803" y="792274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Properties of Financial Assets</a:t>
          </a:r>
        </a:p>
      </dsp:txBody>
      <dsp:txXfrm>
        <a:off x="2911803" y="792274"/>
        <a:ext cx="2405992" cy="1202996"/>
      </dsp:txXfrm>
    </dsp:sp>
    <dsp:sp modelId="{CC666072-C8AD-4195-A85B-FDB32CBCC110}">
      <dsp:nvSpPr>
        <dsp:cNvPr id="0" name=""/>
        <dsp:cNvSpPr/>
      </dsp:nvSpPr>
      <dsp:spPr>
        <a:xfrm>
          <a:off x="552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Serve as a store of value</a:t>
          </a:r>
        </a:p>
      </dsp:txBody>
      <dsp:txXfrm>
        <a:off x="552" y="2500529"/>
        <a:ext cx="2405992" cy="1202996"/>
      </dsp:txXfrm>
    </dsp:sp>
    <dsp:sp modelId="{FF2978ED-C8DC-4570-9EA4-170A1DD0F017}">
      <dsp:nvSpPr>
        <dsp:cNvPr id="0" name=""/>
        <dsp:cNvSpPr/>
      </dsp:nvSpPr>
      <dsp:spPr>
        <a:xfrm>
          <a:off x="2911803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Promise future returns</a:t>
          </a:r>
        </a:p>
      </dsp:txBody>
      <dsp:txXfrm>
        <a:off x="2911803" y="2500529"/>
        <a:ext cx="2405992" cy="1202996"/>
      </dsp:txXfrm>
    </dsp:sp>
    <dsp:sp modelId="{24C0FB53-BAAF-489B-9AF1-C9D8604138F3}">
      <dsp:nvSpPr>
        <dsp:cNvPr id="0" name=""/>
        <dsp:cNvSpPr/>
      </dsp:nvSpPr>
      <dsp:spPr>
        <a:xfrm>
          <a:off x="5823054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rPr>
            <a:t>They are fungible</a:t>
          </a:r>
        </a:p>
      </dsp:txBody>
      <dsp:txXfrm>
        <a:off x="5823054" y="2500529"/>
        <a:ext cx="2405992" cy="12029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0106B-B852-447A-97C2-540C2EAB6DEF}">
      <dsp:nvSpPr>
        <dsp:cNvPr id="0" name=""/>
        <dsp:cNvSpPr/>
      </dsp:nvSpPr>
      <dsp:spPr>
        <a:xfrm>
          <a:off x="4114799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FC5F8-F154-4721-8B91-14A6206202E4}">
      <dsp:nvSpPr>
        <dsp:cNvPr id="0" name=""/>
        <dsp:cNvSpPr/>
      </dsp:nvSpPr>
      <dsp:spPr>
        <a:xfrm>
          <a:off x="4069079" y="1995270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B1551-2FE4-4E2A-8CFB-7AA6F681B6AC}">
      <dsp:nvSpPr>
        <dsp:cNvPr id="0" name=""/>
        <dsp:cNvSpPr/>
      </dsp:nvSpPr>
      <dsp:spPr>
        <a:xfrm>
          <a:off x="1203548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6904CB-5C10-435B-B368-445501BC0BC9}">
      <dsp:nvSpPr>
        <dsp:cNvPr id="0" name=""/>
        <dsp:cNvSpPr/>
      </dsp:nvSpPr>
      <dsp:spPr>
        <a:xfrm>
          <a:off x="2911803" y="792274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Properties of Financial Assets</a:t>
          </a:r>
        </a:p>
      </dsp:txBody>
      <dsp:txXfrm>
        <a:off x="2911803" y="792274"/>
        <a:ext cx="2405992" cy="1202996"/>
      </dsp:txXfrm>
    </dsp:sp>
    <dsp:sp modelId="{4BDF85A4-A3DE-448C-8E99-CD0AE9535188}">
      <dsp:nvSpPr>
        <dsp:cNvPr id="0" name=""/>
        <dsp:cNvSpPr/>
      </dsp:nvSpPr>
      <dsp:spPr>
        <a:xfrm>
          <a:off x="552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Serve as a store of value</a:t>
          </a:r>
        </a:p>
      </dsp:txBody>
      <dsp:txXfrm>
        <a:off x="552" y="2500529"/>
        <a:ext cx="2405992" cy="1202996"/>
      </dsp:txXfrm>
    </dsp:sp>
    <dsp:sp modelId="{EF1888C6-AE30-4D00-9B6E-01812CE24BF1}">
      <dsp:nvSpPr>
        <dsp:cNvPr id="0" name=""/>
        <dsp:cNvSpPr/>
      </dsp:nvSpPr>
      <dsp:spPr>
        <a:xfrm>
          <a:off x="2911803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Promise future returns</a:t>
          </a:r>
        </a:p>
      </dsp:txBody>
      <dsp:txXfrm>
        <a:off x="2911803" y="2500529"/>
        <a:ext cx="2405992" cy="1202996"/>
      </dsp:txXfrm>
    </dsp:sp>
    <dsp:sp modelId="{421711EF-4184-49CA-9F46-B92E14B016B5}">
      <dsp:nvSpPr>
        <dsp:cNvPr id="0" name=""/>
        <dsp:cNvSpPr/>
      </dsp:nvSpPr>
      <dsp:spPr>
        <a:xfrm>
          <a:off x="5823054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They are fungible</a:t>
          </a:r>
        </a:p>
      </dsp:txBody>
      <dsp:txXfrm>
        <a:off x="5823054" y="2500529"/>
        <a:ext cx="2405992" cy="12029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36858-5F2C-417B-93B5-E21D18812D08}">
      <dsp:nvSpPr>
        <dsp:cNvPr id="0" name=""/>
        <dsp:cNvSpPr/>
      </dsp:nvSpPr>
      <dsp:spPr>
        <a:xfrm>
          <a:off x="2756892" y="732112"/>
          <a:ext cx="1771350" cy="307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712"/>
              </a:lnTo>
              <a:lnTo>
                <a:pt x="1771350" y="153712"/>
              </a:lnTo>
              <a:lnTo>
                <a:pt x="177135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A1E5BA-7139-4399-8409-971196DA99C7}">
      <dsp:nvSpPr>
        <dsp:cNvPr id="0" name=""/>
        <dsp:cNvSpPr/>
      </dsp:nvSpPr>
      <dsp:spPr>
        <a:xfrm>
          <a:off x="2711171" y="732112"/>
          <a:ext cx="91440" cy="3074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AAEAD-8C44-44C6-B1AB-EEC3C36D4518}">
      <dsp:nvSpPr>
        <dsp:cNvPr id="0" name=""/>
        <dsp:cNvSpPr/>
      </dsp:nvSpPr>
      <dsp:spPr>
        <a:xfrm>
          <a:off x="985541" y="732112"/>
          <a:ext cx="1771350" cy="307424"/>
        </a:xfrm>
        <a:custGeom>
          <a:avLst/>
          <a:gdLst/>
          <a:ahLst/>
          <a:cxnLst/>
          <a:rect l="0" t="0" r="0" b="0"/>
          <a:pathLst>
            <a:path>
              <a:moveTo>
                <a:pt x="1771350" y="0"/>
              </a:moveTo>
              <a:lnTo>
                <a:pt x="1771350" y="153712"/>
              </a:lnTo>
              <a:lnTo>
                <a:pt x="0" y="153712"/>
              </a:lnTo>
              <a:lnTo>
                <a:pt x="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2F2C17-0622-41C0-A2DC-94C869DDC750}">
      <dsp:nvSpPr>
        <dsp:cNvPr id="0" name=""/>
        <dsp:cNvSpPr/>
      </dsp:nvSpPr>
      <dsp:spPr>
        <a:xfrm>
          <a:off x="2024929" y="149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Securities</a:t>
          </a:r>
        </a:p>
      </dsp:txBody>
      <dsp:txXfrm>
        <a:off x="2024929" y="149"/>
        <a:ext cx="1463925" cy="731962"/>
      </dsp:txXfrm>
    </dsp:sp>
    <dsp:sp modelId="{F7EE397E-BF49-45AC-976C-7950B13A7919}">
      <dsp:nvSpPr>
        <dsp:cNvPr id="0" name=""/>
        <dsp:cNvSpPr/>
      </dsp:nvSpPr>
      <dsp:spPr>
        <a:xfrm>
          <a:off x="253578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Futures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Forward contracts</a:t>
          </a:r>
        </a:p>
      </dsp:txBody>
      <dsp:txXfrm>
        <a:off x="253578" y="1039537"/>
        <a:ext cx="1463925" cy="731962"/>
      </dsp:txXfrm>
    </dsp:sp>
    <dsp:sp modelId="{FAAE6B96-8B27-4918-90F5-61F927047438}">
      <dsp:nvSpPr>
        <dsp:cNvPr id="0" name=""/>
        <dsp:cNvSpPr/>
      </dsp:nvSpPr>
      <dsp:spPr>
        <a:xfrm>
          <a:off x="2024929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contracts</a:t>
          </a:r>
        </a:p>
      </dsp:txBody>
      <dsp:txXfrm>
        <a:off x="2024929" y="1039537"/>
        <a:ext cx="1463925" cy="731962"/>
      </dsp:txXfrm>
    </dsp:sp>
    <dsp:sp modelId="{49B8B964-52FF-4F41-BCBD-3C3DB8200433}">
      <dsp:nvSpPr>
        <dsp:cNvPr id="0" name=""/>
        <dsp:cNvSpPr/>
      </dsp:nvSpPr>
      <dsp:spPr>
        <a:xfrm>
          <a:off x="3796279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Swaps</a:t>
          </a:r>
        </a:p>
      </dsp:txBody>
      <dsp:txXfrm>
        <a:off x="3796279" y="1039537"/>
        <a:ext cx="1463925" cy="7319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F4A0B-14F8-47C7-A7CC-23D1104381C9}">
      <dsp:nvSpPr>
        <dsp:cNvPr id="0" name=""/>
        <dsp:cNvSpPr/>
      </dsp:nvSpPr>
      <dsp:spPr>
        <a:xfrm>
          <a:off x="347241" y="675"/>
          <a:ext cx="3346143" cy="20076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/>
            <a:t>The National Stock Exchange (NSE) is world's largest derivatives exchange in 2023 by the number of contracts traded</a:t>
          </a:r>
          <a:endParaRPr lang="en-IN" sz="2300" kern="1200" dirty="0"/>
        </a:p>
      </dsp:txBody>
      <dsp:txXfrm>
        <a:off x="347241" y="675"/>
        <a:ext cx="3346143" cy="2007686"/>
      </dsp:txXfrm>
    </dsp:sp>
    <dsp:sp modelId="{7A1FFEA4-A8E8-42B8-BEC8-FAE6D89D4C13}">
      <dsp:nvSpPr>
        <dsp:cNvPr id="0" name=""/>
        <dsp:cNvSpPr/>
      </dsp:nvSpPr>
      <dsp:spPr>
        <a:xfrm>
          <a:off x="347241" y="2342976"/>
          <a:ext cx="3346143" cy="200768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/>
            <a:t>NSE ranked 3rd in the world in the equity segment by the number of trades</a:t>
          </a:r>
          <a:endParaRPr lang="en-IN" sz="2300" kern="1200" dirty="0"/>
        </a:p>
      </dsp:txBody>
      <dsp:txXfrm>
        <a:off x="347241" y="2342976"/>
        <a:ext cx="3346143" cy="2007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48751-0059-4DA2-8B27-A0F15F6B967D}" type="datetimeFigureOut">
              <a:rPr lang="en-IN" smtClean="0"/>
              <a:t>10-03-2024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5A492-84C8-4909-B90C-2AA2ADE927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47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52534" indent="-2894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57745" indent="-23154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20843" indent="-23154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83940" indent="-23154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47038" indent="-2315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10136" indent="-2315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73234" indent="-2315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36332" indent="-23154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0F3A6CB-41DD-3A4C-A5C9-16A6E046BC28}" type="slidenum">
              <a:rPr lang="en-US"/>
              <a:pPr eaLnBrk="1" hangingPunct="1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89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A7659-7D6B-4E22-A603-F76DBCAD1567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80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2C826046-E37F-4CB4-8BB9-0093DA0B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9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5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4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2.png"/><Relationship Id="rId4" Type="http://schemas.openxmlformats.org/officeDocument/2006/relationships/diagramData" Target="../diagrams/data4.xml"/><Relationship Id="rId9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a.org/fia/etd-tracker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fia.org/fia/etd-tracker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5.xml"/><Relationship Id="rId2" Type="http://schemas.openxmlformats.org/officeDocument/2006/relationships/hyperlink" Target="https://economictimes.indiatimes.com/markets/stocks/news/nse-remains-largest-global-derivatives-market-for-4th-straight-year/articleshow/97420616.cms?utm_source=contentofinterest&amp;utm_medium=text&amp;utm_campaign=cppst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eindia.com/live_market/dynaContent/live_watch/derivative_stock_watch.htm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Markets –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overview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4BACC-6274-17EE-DFE3-F30B23F41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System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63FC8-93D1-4119-3DAF-E5ECD6F1F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Plays a vital role in the economic growth of a country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Intermediates between the flow of funds belonging to those who save and those who invest in productive assets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Mobilizes and allocates scarce resources of a country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Institutions, markets, instruments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3090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Assets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2"/>
          </p:nvPr>
        </p:nvSpPr>
        <p:spPr/>
        <p:txBody>
          <a:bodyPr vert="horz" lIns="90488" tIns="44450" rIns="90488" bIns="44450" rtlCol="0"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Productive Capacity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Land, buildings, machines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Assets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Claims on real assets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contribute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productive capacity 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Stocks, bonds</a:t>
            </a:r>
          </a:p>
        </p:txBody>
      </p:sp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Assets vs. Financial Assets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C04443C-233A-4C42-B968-7462903B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Assets vs. Financial Assets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B8CB173-940A-4905-BEA2-CB241BF2E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Assets generate net income to the economy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Assets define the allocation of income/wealth among investors</a:t>
            </a:r>
          </a:p>
          <a:p>
            <a:pPr lvl="1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 today or investing for the future.</a:t>
            </a:r>
          </a:p>
          <a:p>
            <a:pPr lvl="1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invest, place wealth in financial assets by purchasing securities.</a:t>
            </a:r>
          </a:p>
          <a:p>
            <a:pPr lvl="1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Firms use the money so raised to pay for real assets.</a:t>
            </a:r>
          </a:p>
          <a:p>
            <a:pPr lvl="1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Investor’s return on securities come from the income produced by the real assets that were financed by the issuance of those securities.</a:t>
            </a:r>
          </a:p>
        </p:txBody>
      </p:sp>
    </p:spTree>
    <p:extLst>
      <p:ext uri="{BB962C8B-B14F-4D97-AF65-F5344CB8AC3E}">
        <p14:creationId xmlns:p14="http://schemas.microsoft.com/office/powerpoint/2010/main" val="933521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9945956"/>
              </p:ext>
            </p:extLst>
          </p:nvPr>
        </p:nvGraphicFramePr>
        <p:xfrm>
          <a:off x="1981200" y="1412876"/>
          <a:ext cx="8229600" cy="5216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2688" name="Rectangle 16"/>
          <p:cNvSpPr>
            <a:spLocks noChangeArrowheads="1"/>
          </p:cNvSpPr>
          <p:nvPr/>
        </p:nvSpPr>
        <p:spPr bwMode="auto">
          <a:xfrm>
            <a:off x="2133600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Economic Units</a:t>
            </a:r>
          </a:p>
        </p:txBody>
      </p:sp>
    </p:spTree>
    <p:extLst>
      <p:ext uri="{BB962C8B-B14F-4D97-AF65-F5344CB8AC3E}">
        <p14:creationId xmlns:p14="http://schemas.microsoft.com/office/powerpoint/2010/main" val="2353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8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idx="1"/>
          </p:nvPr>
        </p:nvSpPr>
        <p:spPr>
          <a:xfrm>
            <a:off x="2360061" y="2112580"/>
            <a:ext cx="7489835" cy="4123455"/>
          </a:xfrm>
        </p:spPr>
        <p:txBody>
          <a:bodyPr/>
          <a:lstStyle/>
          <a:p>
            <a:pPr marL="156020" indent="-156020" defTabSz="624078">
              <a:spcBef>
                <a:spcPts val="683"/>
              </a:spcBef>
              <a:buNone/>
            </a:pPr>
            <a:r>
              <a:rPr lang="en-US" sz="1911">
                <a:solidFill>
                  <a:schemeClr val="tx1"/>
                </a:solidFill>
              </a:rPr>
              <a:t>  </a:t>
            </a:r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706812" y="2129033"/>
            <a:ext cx="6172179" cy="117317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832104">
              <a:spcBef>
                <a:spcPct val="50000"/>
              </a:spcBef>
            </a:pPr>
            <a:r>
              <a:rPr lang="en-US" sz="254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= Expenditure</a:t>
            </a:r>
          </a:p>
          <a:p>
            <a:pPr defTabSz="832104">
              <a:spcBef>
                <a:spcPct val="50000"/>
              </a:spcBef>
            </a:pPr>
            <a:r>
              <a:rPr lang="en-US" sz="29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Balanced Budget Units (BBU)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730810" y="3587719"/>
            <a:ext cx="6172179" cy="117317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832104">
              <a:spcBef>
                <a:spcPct val="50000"/>
              </a:spcBef>
            </a:pPr>
            <a:r>
              <a:rPr lang="en-US" sz="254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&gt; Expenditure</a:t>
            </a:r>
          </a:p>
          <a:p>
            <a:pPr defTabSz="832104">
              <a:spcBef>
                <a:spcPct val="50000"/>
              </a:spcBef>
            </a:pPr>
            <a:r>
              <a:rPr lang="en-US" sz="29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Surplus Budget Units (SBU)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706813" y="5132208"/>
            <a:ext cx="6172179" cy="117317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defTabSz="832104">
              <a:spcBef>
                <a:spcPct val="50000"/>
              </a:spcBef>
            </a:pPr>
            <a:r>
              <a:rPr lang="en-US" sz="254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&lt; Expenditure</a:t>
            </a:r>
          </a:p>
          <a:p>
            <a:pPr defTabSz="832104">
              <a:spcBef>
                <a:spcPct val="50000"/>
              </a:spcBef>
            </a:pPr>
            <a:r>
              <a:rPr lang="en-US" sz="29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Deficit Budget Units (DBU)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02D6934-A2C5-66A5-778E-5A69EEE78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and Expenditure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3328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of a Financial System</a:t>
            </a:r>
          </a:p>
        </p:txBody>
      </p:sp>
      <p:sp>
        <p:nvSpPr>
          <p:cNvPr id="8201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   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124974" y="2006599"/>
            <a:ext cx="1905000" cy="19304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/>
          </a:p>
          <a:p>
            <a:pPr algn="ctr">
              <a:spcBef>
                <a:spcPct val="50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SBU</a:t>
            </a:r>
          </a:p>
          <a:p>
            <a:pPr algn="ctr">
              <a:spcBef>
                <a:spcPct val="50000"/>
              </a:spcBef>
            </a:pPr>
            <a:endParaRPr lang="en-US" sz="2800" dirty="0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4347714" y="1945677"/>
            <a:ext cx="2362200" cy="1524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7249064" y="1976151"/>
            <a:ext cx="1905000" cy="19304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/>
          </a:p>
          <a:p>
            <a:pPr algn="ctr">
              <a:spcBef>
                <a:spcPct val="50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DBU</a:t>
            </a:r>
          </a:p>
          <a:p>
            <a:pPr algn="ctr">
              <a:spcBef>
                <a:spcPct val="50000"/>
              </a:spcBef>
            </a:pPr>
            <a:endParaRPr lang="en-US" sz="2800" dirty="0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885427" y="2356389"/>
            <a:ext cx="1524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funds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2150853" y="3993286"/>
            <a:ext cx="1905000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sector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7172863" y="3840035"/>
            <a:ext cx="3109824" cy="156966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entities</a:t>
            </a: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auto">
          <a:xfrm rot="10800000">
            <a:off x="4807789" y="3362997"/>
            <a:ext cx="2286000" cy="1066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5171247" y="3596678"/>
            <a:ext cx="1524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claims</a:t>
            </a:r>
          </a:p>
        </p:txBody>
      </p:sp>
    </p:spTree>
    <p:extLst>
      <p:ext uri="{BB962C8B-B14F-4D97-AF65-F5344CB8AC3E}">
        <p14:creationId xmlns:p14="http://schemas.microsoft.com/office/powerpoint/2010/main" val="36998731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Claims</a:t>
            </a:r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2171700" y="2024380"/>
            <a:ext cx="1905000" cy="19304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/>
          </a:p>
          <a:p>
            <a:pPr algn="ctr">
              <a:spcBef>
                <a:spcPct val="50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SBU</a:t>
            </a:r>
          </a:p>
          <a:p>
            <a:pPr algn="ctr">
              <a:spcBef>
                <a:spcPct val="50000"/>
              </a:spcBef>
            </a:pPr>
            <a:endParaRPr lang="en-US" sz="2800" dirty="0"/>
          </a:p>
        </p:txBody>
      </p:sp>
      <p:sp>
        <p:nvSpPr>
          <p:cNvPr id="416774" name="Text Box 6"/>
          <p:cNvSpPr txBox="1">
            <a:spLocks noChangeArrowheads="1"/>
          </p:cNvSpPr>
          <p:nvPr/>
        </p:nvSpPr>
        <p:spPr bwMode="auto">
          <a:xfrm>
            <a:off x="7181491" y="2006600"/>
            <a:ext cx="1905000" cy="19304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dirty="0"/>
          </a:p>
          <a:p>
            <a:pPr algn="ctr">
              <a:spcBef>
                <a:spcPct val="50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DBU</a:t>
            </a:r>
          </a:p>
          <a:p>
            <a:pPr algn="ctr">
              <a:spcBef>
                <a:spcPct val="50000"/>
              </a:spcBef>
            </a:pPr>
            <a:endParaRPr lang="en-US" sz="2800" dirty="0"/>
          </a:p>
        </p:txBody>
      </p:sp>
      <p:grpSp>
        <p:nvGrpSpPr>
          <p:cNvPr id="416776" name="Group 8"/>
          <p:cNvGrpSpPr>
            <a:grpSpLocks/>
          </p:cNvGrpSpPr>
          <p:nvPr/>
        </p:nvGrpSpPr>
        <p:grpSpPr bwMode="auto">
          <a:xfrm>
            <a:off x="4267199" y="1905000"/>
            <a:ext cx="2362200" cy="1219200"/>
            <a:chOff x="1824" y="1296"/>
            <a:chExt cx="1488" cy="960"/>
          </a:xfrm>
        </p:grpSpPr>
        <p:sp>
          <p:nvSpPr>
            <p:cNvPr id="416773" name="AutoShape 5"/>
            <p:cNvSpPr>
              <a:spLocks noChangeArrowheads="1"/>
            </p:cNvSpPr>
            <p:nvPr/>
          </p:nvSpPr>
          <p:spPr bwMode="auto">
            <a:xfrm>
              <a:off x="1824" y="1296"/>
              <a:ext cx="1488" cy="96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6775" name="Text Box 7"/>
            <p:cNvSpPr txBox="1">
              <a:spLocks noChangeArrowheads="1"/>
            </p:cNvSpPr>
            <p:nvPr/>
          </p:nvSpPr>
          <p:spPr bwMode="auto">
            <a:xfrm>
              <a:off x="2112" y="1632"/>
              <a:ext cx="960" cy="36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funds</a:t>
              </a:r>
            </a:p>
          </p:txBody>
        </p:sp>
      </p:grpSp>
      <p:sp>
        <p:nvSpPr>
          <p:cNvPr id="416777" name="AutoShape 9"/>
          <p:cNvSpPr>
            <a:spLocks noChangeArrowheads="1"/>
          </p:cNvSpPr>
          <p:nvPr/>
        </p:nvSpPr>
        <p:spPr bwMode="auto">
          <a:xfrm rot="10800000">
            <a:off x="4800600" y="2883464"/>
            <a:ext cx="2286000" cy="1066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6778" name="Text Box 10"/>
          <p:cNvSpPr txBox="1">
            <a:spLocks noChangeArrowheads="1"/>
          </p:cNvSpPr>
          <p:nvPr/>
        </p:nvSpPr>
        <p:spPr bwMode="auto">
          <a:xfrm>
            <a:off x="5181599" y="3101340"/>
            <a:ext cx="1524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claims</a:t>
            </a:r>
          </a:p>
        </p:txBody>
      </p:sp>
      <p:sp>
        <p:nvSpPr>
          <p:cNvPr id="416779" name="AutoShape 11"/>
          <p:cNvSpPr>
            <a:spLocks noChangeArrowheads="1"/>
          </p:cNvSpPr>
          <p:nvPr/>
        </p:nvSpPr>
        <p:spPr bwMode="auto">
          <a:xfrm rot="10800000">
            <a:off x="2943046" y="3166182"/>
            <a:ext cx="2590800" cy="2286000"/>
          </a:xfrm>
          <a:custGeom>
            <a:avLst/>
            <a:gdLst>
              <a:gd name="G0" fmla="+- 0 0 0"/>
              <a:gd name="G1" fmla="+- 10763616 0 0"/>
              <a:gd name="G2" fmla="+- 0 0 10763616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10763616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0763616"/>
              <a:gd name="G36" fmla="sin G34 10763616"/>
              <a:gd name="G37" fmla="+/ 10763616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9319 w 21600"/>
              <a:gd name="T5" fmla="*/ 101 h 21600"/>
              <a:gd name="T6" fmla="*/ 3004 w 21600"/>
              <a:gd name="T7" fmla="*/ 13000 h 21600"/>
              <a:gd name="T8" fmla="*/ 10059 w 21600"/>
              <a:gd name="T9" fmla="*/ 545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295"/>
                  <a:pt x="5468" y="11789"/>
                  <a:pt x="5603" y="12266"/>
                </a:cubicBezTo>
                <a:lnTo>
                  <a:pt x="406" y="13733"/>
                </a:lnTo>
                <a:cubicBezTo>
                  <a:pt x="136" y="12778"/>
                  <a:pt x="0" y="11791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6780" name="Text Box 12"/>
          <p:cNvSpPr txBox="1">
            <a:spLocks noChangeArrowheads="1"/>
          </p:cNvSpPr>
          <p:nvPr/>
        </p:nvSpPr>
        <p:spPr bwMode="auto">
          <a:xfrm>
            <a:off x="2895598" y="4807903"/>
            <a:ext cx="2590801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debt instruments</a:t>
            </a:r>
          </a:p>
        </p:txBody>
      </p:sp>
      <p:sp>
        <p:nvSpPr>
          <p:cNvPr id="416783" name="AutoShape 15"/>
          <p:cNvSpPr>
            <a:spLocks noChangeArrowheads="1"/>
          </p:cNvSpPr>
          <p:nvPr/>
        </p:nvSpPr>
        <p:spPr bwMode="auto">
          <a:xfrm rot="10800000">
            <a:off x="2895600" y="4495800"/>
            <a:ext cx="2590800" cy="2286000"/>
          </a:xfrm>
          <a:custGeom>
            <a:avLst/>
            <a:gdLst>
              <a:gd name="G0" fmla="+- 0 0 0"/>
              <a:gd name="G1" fmla="+- 10529511 0 0"/>
              <a:gd name="G2" fmla="+- 0 0 10529511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10529511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0529511"/>
              <a:gd name="G36" fmla="sin G34 10529511"/>
              <a:gd name="G37" fmla="+/ 10529511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986 w 21600"/>
              <a:gd name="T5" fmla="*/ 153 h 21600"/>
              <a:gd name="T6" fmla="*/ 3156 w 21600"/>
              <a:gd name="T7" fmla="*/ 13481 h 21600"/>
              <a:gd name="T8" fmla="*/ 9893 w 21600"/>
              <a:gd name="T9" fmla="*/ 5476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408"/>
                  <a:pt x="5502" y="12013"/>
                  <a:pt x="5704" y="12587"/>
                </a:cubicBezTo>
                <a:lnTo>
                  <a:pt x="608" y="14375"/>
                </a:lnTo>
                <a:cubicBezTo>
                  <a:pt x="205" y="13226"/>
                  <a:pt x="0" y="12017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416784" name="Text Box 16"/>
          <p:cNvSpPr txBox="1">
            <a:spLocks noChangeArrowheads="1"/>
          </p:cNvSpPr>
          <p:nvPr/>
        </p:nvSpPr>
        <p:spPr bwMode="auto">
          <a:xfrm>
            <a:off x="2819400" y="6172201"/>
            <a:ext cx="2590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 shares</a:t>
            </a:r>
          </a:p>
        </p:txBody>
      </p:sp>
    </p:spTree>
    <p:extLst>
      <p:ext uri="{BB962C8B-B14F-4D97-AF65-F5344CB8AC3E}">
        <p14:creationId xmlns:p14="http://schemas.microsoft.com/office/powerpoint/2010/main" val="921300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 we require financial assets?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1981200" y="1617663"/>
          <a:ext cx="8229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54554285"/>
              </p:ext>
            </p:extLst>
          </p:nvPr>
        </p:nvGraphicFramePr>
        <p:xfrm>
          <a:off x="1981200" y="1600200"/>
          <a:ext cx="8229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3577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7B4C-1C91-0C9A-479A-DB442D355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Markets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D4794C-38E6-8A82-BB6D-678BAF082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81" y="3043050"/>
            <a:ext cx="3517566" cy="225987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85362F-DC47-663C-C50C-FE568184C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59413" y="1740210"/>
            <a:ext cx="5927725" cy="3439493"/>
          </a:xfrm>
          <a:noFill/>
        </p:spPr>
      </p:pic>
    </p:spTree>
    <p:extLst>
      <p:ext uri="{BB962C8B-B14F-4D97-AF65-F5344CB8AC3E}">
        <p14:creationId xmlns:p14="http://schemas.microsoft.com/office/powerpoint/2010/main" val="4231841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7820CDB-6077-B83C-2B56-FB34443B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Markets</a:t>
            </a:r>
          </a:p>
        </p:txBody>
      </p:sp>
      <p:pic>
        <p:nvPicPr>
          <p:cNvPr id="7" name="Content Placeholder 6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21DDABBB-32F0-3EE2-A19E-409633DCC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8984" y="1662731"/>
            <a:ext cx="5928344" cy="3594892"/>
          </a:xfr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967EF3-C081-A41E-EAAA-2CB0552D1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36" y="3100945"/>
            <a:ext cx="3722623" cy="20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1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US has the largest bond market in the world.">
            <a:extLst>
              <a:ext uri="{FF2B5EF4-FFF2-40B4-BE49-F238E27FC236}">
                <a16:creationId xmlns:a16="http://schemas.microsoft.com/office/drawing/2014/main" id="{0F357AF6-A113-CF27-BF04-677EC7B75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229" y="143614"/>
            <a:ext cx="4713541" cy="622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857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D4B1EB-0321-DB1D-F08F-AE3B1E68D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166" y="0"/>
            <a:ext cx="4924083" cy="638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24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7AEAA11-5FBA-D1FE-1458-F261F5A72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117060" cy="1455933"/>
          </a:xfrm>
        </p:spPr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0F274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Largest stock exchange operators worldwide as of December 2023 </a:t>
            </a:r>
            <a:br>
              <a:rPr lang="en-US" sz="2000" b="1" i="0" dirty="0">
                <a:solidFill>
                  <a:srgbClr val="0F274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0F27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en-US" sz="2000" b="1" i="0" dirty="0">
                <a:solidFill>
                  <a:srgbClr val="0F274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market capitalization of listed companies)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9BE07F8C-6EC3-65DD-0E0A-19E9E11C5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282" y="2003911"/>
            <a:ext cx="3603412" cy="396265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7CFB56-06BF-AEBA-0334-49C96DFECF0E}"/>
              </a:ext>
            </a:extLst>
          </p:cNvPr>
          <p:cNvSpPr txBox="1"/>
          <p:nvPr/>
        </p:nvSpPr>
        <p:spPr>
          <a:xfrm>
            <a:off x="331694" y="6113930"/>
            <a:ext cx="32272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https://www.statista.com/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63B11EEA-DB8B-BE43-A1F3-D575D069A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25285" y="2104844"/>
            <a:ext cx="4041897" cy="3760788"/>
          </a:xfrm>
        </p:spPr>
      </p:pic>
    </p:spTree>
    <p:extLst>
      <p:ext uri="{BB962C8B-B14F-4D97-AF65-F5344CB8AC3E}">
        <p14:creationId xmlns:p14="http://schemas.microsoft.com/office/powerpoint/2010/main" val="392897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F0AC4C9-03C2-4AB2-3163-8911D5E6A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INDIA’S MARKET CAP </a:t>
            </a:r>
            <a:br>
              <a:rPr lang="en-US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Upto</a:t>
            </a: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Jan ‘24)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517E5B-EB47-A531-F91F-5659E635C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2419" y="2108201"/>
            <a:ext cx="9008122" cy="3760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0323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CF8C4-183B-44DF-97A3-139C79DF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Derivatives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8B9ED-18BE-4E4A-9505-663C0A2FC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7361"/>
            <a:ext cx="10058400" cy="4378960"/>
          </a:xfrm>
        </p:spPr>
        <p:txBody>
          <a:bodyPr>
            <a:noAutofit/>
          </a:bodyPr>
          <a:lstStyle/>
          <a:p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 is an instrument whose value depends on the values of other more basic underlying variables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Each derivative product has an “underlying” associated with it.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value of the derivative depends on, among other things, the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underlying.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Physical commodities: Coffee, Crude oil, Wheat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Financial assets: Currencies, Stocks, Bonds,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Credit derivatives, Weather derivatives,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Derivatives on derivatives</a:t>
            </a:r>
          </a:p>
        </p:txBody>
      </p:sp>
    </p:spTree>
    <p:extLst>
      <p:ext uri="{BB962C8B-B14F-4D97-AF65-F5344CB8AC3E}">
        <p14:creationId xmlns:p14="http://schemas.microsoft.com/office/powerpoint/2010/main" val="404909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2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Derivative Securities</a:t>
            </a:r>
          </a:p>
        </p:txBody>
      </p:sp>
      <p:graphicFrame>
        <p:nvGraphicFramePr>
          <p:cNvPr id="1035" name="Object 26"/>
          <p:cNvGraphicFramePr>
            <a:graphicFrameLocks noGrp="1" noChangeAspect="1"/>
          </p:cNvGraphicFramePr>
          <p:nvPr>
            <p:ph sz="half" idx="1"/>
          </p:nvPr>
        </p:nvGraphicFramePr>
        <p:xfrm>
          <a:off x="5736304" y="4150859"/>
          <a:ext cx="1200150" cy="1265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2933333" imgH="4686954" progId="">
                  <p:embed/>
                </p:oleObj>
              </mc:Choice>
              <mc:Fallback>
                <p:oleObj name="Photo Editor Photo" r:id="rId2" imgW="2933333" imgH="4686954" progId="">
                  <p:embed/>
                  <p:pic>
                    <p:nvPicPr>
                      <p:cNvPr id="103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6304" y="4150859"/>
                        <a:ext cx="1200150" cy="1265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DEF3E5-379D-497D-A6B4-462D1B9D24B7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0AD15AB-8686-452B-B43A-5D50B345C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753169"/>
              </p:ext>
            </p:extLst>
          </p:nvPr>
        </p:nvGraphicFramePr>
        <p:xfrm>
          <a:off x="3554016" y="2171700"/>
          <a:ext cx="5513784" cy="177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38" name="Picture 23" descr="Futures-0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64429" y="4129087"/>
            <a:ext cx="1200150" cy="126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28" descr="Swaps-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81850" y="4045223"/>
            <a:ext cx="2343150" cy="155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5BACE-4158-4334-845E-EF2AF175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Derivatives Traded?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3ECAB-CE64-4FAC-A711-B3AEC92E3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exchanges such as the Chicago Board Options Exchange, International Securities Exchange</a:t>
            </a:r>
          </a:p>
          <a:p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over-the-counter (OTC) market where traders working for banks, fund managers, and corporate treasurers contact each other directly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B0EA995-5794-4782-8FC2-1471722DA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5055" y="6172202"/>
            <a:ext cx="685800" cy="593725"/>
          </a:xfrm>
          <a:noFill/>
        </p:spPr>
        <p:txBody>
          <a:bodyPr/>
          <a:lstStyle/>
          <a:p>
            <a:fld id="{159D1DD9-2E02-4177-9D46-1C2307B7574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96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01B8EB-C0A1-CDD1-3478-AC57BF768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" y="33659"/>
            <a:ext cx="12191985" cy="451103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02EB52-BEC7-2535-E312-CB09AFA9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vert="horz" lIns="91440" tIns="0" rIns="91440" bIns="0" rtlCol="0" anchor="b">
            <a:normAutofit/>
          </a:bodyPr>
          <a:lstStyle/>
          <a:p>
            <a:r>
              <a:rPr lang="en-US" sz="2800" b="0" i="0" kern="1200" spc="-5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Volume In Global Exchange-Traded Derivatives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172C64-5FB8-B2CD-4733-34FF8A5D4885}"/>
              </a:ext>
            </a:extLst>
          </p:cNvPr>
          <p:cNvSpPr txBox="1"/>
          <p:nvPr/>
        </p:nvSpPr>
        <p:spPr>
          <a:xfrm>
            <a:off x="1097279" y="5715000"/>
            <a:ext cx="10113264" cy="609600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1000" i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000" i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FIA</a:t>
            </a:r>
            <a:endParaRPr lang="en-US" sz="1000" i="1" kern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709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2B52-1BB9-B979-5EDA-F6F1CA05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anchor="b"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Volume In Global Exchange-Traded Derivatives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F6EF365-837D-F8A4-BD00-186787123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/>
          <a:lstStyle/>
          <a:p>
            <a:r>
              <a:rPr lang="en-US" sz="1000" i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000" i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FIA</a:t>
            </a:r>
            <a:endParaRPr lang="en-US" sz="1000" i="1" kern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C21BBA-8BC0-00B9-E9BB-16AA8212E51D}"/>
              </a:ext>
            </a:extLst>
          </p:cNvPr>
          <p:cNvSpPr>
            <a:spLocks/>
          </p:cNvSpPr>
          <p:nvPr/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pic>
        <p:nvPicPr>
          <p:cNvPr id="4" name="Picture 3" descr="A chart of energy and interest groups">
            <a:extLst>
              <a:ext uri="{FF2B5EF4-FFF2-40B4-BE49-F238E27FC236}">
                <a16:creationId xmlns:a16="http://schemas.microsoft.com/office/drawing/2014/main" id="{48BC2DEC-44B2-ADDE-7946-B298A1CBF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" y="696567"/>
            <a:ext cx="5875635" cy="3185215"/>
          </a:xfrm>
          <a:prstGeom prst="rect">
            <a:avLst/>
          </a:prstGeom>
        </p:spPr>
      </p:pic>
      <p:pic>
        <p:nvPicPr>
          <p:cNvPr id="5" name="Picture 4" descr="A blue and green squares with white text&#10;&#10;Description automatically generated">
            <a:extLst>
              <a:ext uri="{FF2B5EF4-FFF2-40B4-BE49-F238E27FC236}">
                <a16:creationId xmlns:a16="http://schemas.microsoft.com/office/drawing/2014/main" id="{11E5B894-FE7C-7598-CA06-EDDA9748F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927" y="711714"/>
            <a:ext cx="6075073" cy="317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19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707BD364-5F79-A49A-7562-63650CD92642}"/>
              </a:ext>
            </a:extLst>
          </p:cNvPr>
          <p:cNvSpPr txBox="1"/>
          <p:nvPr/>
        </p:nvSpPr>
        <p:spPr>
          <a:xfrm>
            <a:off x="2057400" y="6433192"/>
            <a:ext cx="4570434" cy="19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675" i="1" dirty="0">
                <a:latin typeface="+mj-lt"/>
              </a:rPr>
              <a:t>Source: </a:t>
            </a:r>
            <a:r>
              <a:rPr lang="en-IN" sz="675" i="1" dirty="0">
                <a:latin typeface="+mj-lt"/>
                <a:hlinkClick r:id="rId2"/>
              </a:rPr>
              <a:t>Economic Times</a:t>
            </a:r>
            <a:endParaRPr lang="en-IN" sz="675" i="1">
              <a:latin typeface="+mj-lt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E70A6B5B-F10F-511E-B3D7-7E089662AA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80" r="25186" b="2"/>
          <a:stretch/>
        </p:blipFill>
        <p:spPr>
          <a:xfrm>
            <a:off x="6489970" y="1295416"/>
            <a:ext cx="4178030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0AA7AC-29B7-7953-D1DB-5825CF35C3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65127"/>
              </p:ext>
            </p:extLst>
          </p:nvPr>
        </p:nvGraphicFramePr>
        <p:xfrm>
          <a:off x="2152650" y="1825625"/>
          <a:ext cx="404062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96900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4A84-56DC-9560-F02B-FDEC8A24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b"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Indian Derivatives Markets – Business Growth in FO Segment (NSE)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ACE1442-0AA0-A152-EA54-0FEA68D1C5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031182"/>
              </p:ext>
            </p:extLst>
          </p:nvPr>
        </p:nvGraphicFramePr>
        <p:xfrm>
          <a:off x="609600" y="1600201"/>
          <a:ext cx="109728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8124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1B98A-FC1D-47EC-9503-A0E01A03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97F61-6090-43F5-8FFF-A3F40A622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agreement to buy or sell an asset at a certain time in the future for a certain price (the delivery or contract price)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OTC product tailor‐made to the needs of contracting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settled by delivery of the underlying but cash settled in some cases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parties to the contract bear each other’s credit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money changes hands when contract is first negotiated, and it is settled at maturity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08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70F2-FD7F-4806-874C-8DD524D9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910B0-298D-40C7-8D19-D2E2202E9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contract, like a forward contract is an agreement between two parties to exchange one asset for another, at a specified date in the future.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the contract fixed upfront.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– the price for the underlying asset is determined today, but settlement is on a future date.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specifies the quantity and quality of the underlying asset  and how it will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817828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5E64-EAA4-3D53-75BD-BDEC8DAA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1306B9-1D3D-BD75-631F-FCDB7F611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108200"/>
            <a:ext cx="10058400" cy="37607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call option is an option to buy a certain asset by a certain date for a certain price (the strike price)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put option is an option to sell a certain asset by a certain date for a certain price (the strike price)</a:t>
            </a: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914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767A50-CD3D-0AC0-253D-0575C977F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79040" y="1141731"/>
            <a:ext cx="6515100" cy="43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61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DE56-5F6E-4072-A87D-36F55350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Features of Futures Contracts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D75C0-DC70-4920-B4AA-18B4647D9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80015"/>
            <a:ext cx="10058400" cy="4162214"/>
          </a:xfrm>
        </p:spPr>
        <p:txBody>
          <a:bodyPr>
            <a:no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Organized Exchanges not OTC markets.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Standardisation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Amount of asset, expiry dates,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 grades etc.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Clearing House: A party to all contracts. Guarantees performance. Mitigates/Eliminates Credit Risk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Margins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Marking to Market : Daily settlement of gains &amp;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losses.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Actual Delivery Is Rare : Futures used mostly for hedging or speculation not for acquiring the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underlying asset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A8350-F5D7-4AF8-B72D-E67BA0D99CD1}"/>
              </a:ext>
            </a:extLst>
          </p:cNvPr>
          <p:cNvSpPr/>
          <p:nvPr/>
        </p:nvSpPr>
        <p:spPr>
          <a:xfrm>
            <a:off x="1391920" y="5719064"/>
            <a:ext cx="9469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https://www.nseindia.com/live_market/dynaContent/live_watch/derivative_stock_watch.htm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64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4536A-09D0-40D4-B449-BB36EA84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Basics of Futures Contracts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5F86D-9563-4013-B0CE-DFE781425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– a commitment to purchase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– a commitment to sell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are traded on margin.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long = Spot price at maturity - Original futures price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Profit to short = Original futures price - Spot price at maturity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is a zero-sum game, which means gains and losses net out to zero.</a:t>
            </a:r>
          </a:p>
          <a:p>
            <a:endParaRPr lang="en-US" altLang="en-US" dirty="0">
              <a:latin typeface="Calibri (Body)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45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3D4-B14D-4117-A74B-93E73B22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to Buyers and Sellers of Futures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0540D1-59D7-4F83-9C77-D9538381C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320" y="2346960"/>
            <a:ext cx="6187440" cy="2987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E671E0-7AE9-4FB3-BE37-9C1B2C8B2F42}"/>
              </a:ext>
            </a:extLst>
          </p:cNvPr>
          <p:cNvSpPr txBox="1"/>
          <p:nvPr/>
        </p:nvSpPr>
        <p:spPr>
          <a:xfrm>
            <a:off x="1351280" y="5720080"/>
            <a:ext cx="8554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is zero when the ultimate spot price, P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equals the initial futures price, F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283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F02C-F946-4D3C-A0FA-8B8D40ACB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A145E-67EE-4A54-AF57-B50F2A822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exchange acts as a clearing house and counterparty to both sides of the trade.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net position of the clearing house is zero.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interest is the number of contracts outstanding.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currently long, you simply instruct your broker to enter the short side of a contract to close out your position.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futures contracts are closed out by reversing trades.</a:t>
            </a:r>
          </a:p>
          <a:p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70A7E76-1919-46F8-830A-3926E8B4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760" y="4243849"/>
            <a:ext cx="3037840" cy="19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70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F8D73-73D1-419B-B868-94C1A7F1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and Marking to Market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F7238-AA69-4669-A980-16A29DEA8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 - each day the profits or losses from the new futures price are paid over or subtracted from the account</a:t>
            </a:r>
          </a:p>
          <a:p>
            <a:pPr marL="0" indent="0" algn="just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Convergence of Price - as maturity approaches the spot and futures price converge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funds or interest-earning securities deposited to provide capital to absorb losses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– level at which the account must be replenished, or position reduced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call - when the maintenance margin is reached, broker will ask for additional margin funds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2244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C7175-81BF-4344-8E92-E655070E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CFDED-6F88-4490-A5F8-3C45FC0CB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$5,000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 - $3,750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traders entered into the contract at a price of $ 4.50 per bushel of wheat, with each contract representing 5000 bushels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28CFE2-CAFA-4933-B6B9-42C8BF12167D}"/>
              </a:ext>
            </a:extLst>
          </p:cNvPr>
          <p:cNvGraphicFramePr>
            <a:graphicFrameLocks noGrp="1"/>
          </p:cNvGraphicFramePr>
          <p:nvPr/>
        </p:nvGraphicFramePr>
        <p:xfrm>
          <a:off x="1269695" y="1216723"/>
          <a:ext cx="4198621" cy="410451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389698">
                  <a:extLst>
                    <a:ext uri="{9D8B030D-6E8A-4147-A177-3AD203B41FA5}">
                      <a16:colId xmlns:a16="http://schemas.microsoft.com/office/drawing/2014/main" val="2843030243"/>
                    </a:ext>
                  </a:extLst>
                </a:gridCol>
                <a:gridCol w="2808923">
                  <a:extLst>
                    <a:ext uri="{9D8B030D-6E8A-4147-A177-3AD203B41FA5}">
                      <a16:colId xmlns:a16="http://schemas.microsoft.com/office/drawing/2014/main" val="1364523942"/>
                    </a:ext>
                  </a:extLst>
                </a:gridCol>
              </a:tblGrid>
              <a:tr h="5863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Observed Futures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689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6047360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31161618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361578828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176621155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07972045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81364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83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5FE01-89BE-4160-B9E7-D04EEF3D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086921-7192-4807-9B5E-BAAB83E67E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45920" y="1991995"/>
          <a:ext cx="9001760" cy="1883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120">
                  <a:extLst>
                    <a:ext uri="{9D8B030D-6E8A-4147-A177-3AD203B41FA5}">
                      <a16:colId xmlns:a16="http://schemas.microsoft.com/office/drawing/2014/main" val="3888484143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624143073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416399985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3574671207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313569669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359759106"/>
                    </a:ext>
                  </a:extLst>
                </a:gridCol>
              </a:tblGrid>
              <a:tr h="19357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Long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6236"/>
                  </a:ext>
                </a:extLst>
              </a:tr>
              <a:tr h="382236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24132746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53958527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45856525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5938690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7297923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325727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5042E3-61D0-487A-9F73-B9AB05B52254}"/>
              </a:ext>
            </a:extLst>
          </p:cNvPr>
          <p:cNvGraphicFramePr>
            <a:graphicFrameLocks noGrp="1"/>
          </p:cNvGraphicFramePr>
          <p:nvPr/>
        </p:nvGraphicFramePr>
        <p:xfrm>
          <a:off x="1645920" y="4063365"/>
          <a:ext cx="9093200" cy="1751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3424451125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581358611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93670004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108829946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987225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698268"/>
                    </a:ext>
                  </a:extLst>
                </a:gridCol>
              </a:tblGrid>
              <a:tr h="18415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Short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495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23088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32769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585874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95118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943797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3119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757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F007-CFDA-486D-A512-14F1F0F69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B79DE-1078-4AB3-B6D2-602D06025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Speculators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to profit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- believe price will fall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-  believe price will rise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protection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hedge - protecting against a rise in purchase price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hedge - protecting against a fall in selling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82305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B507-8892-4249-A4BF-1331D389E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Forward Rates to Reduce Foreign Exchange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772B0-EBAA-49BF-909F-DD9E672DB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U.S. retailer is going to import electronic games from Japan.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price: ¥1 million; current exchange rate is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Retailer takes long position in a forward contract to buy one million yen at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locks in the dollar cost of the purchase.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6391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CB09D-F2AA-8D22-650F-FD126206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futures markets to reduce input price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567FF-E9D4-03EC-33DA-549509E7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purchase of a commodity futures contract will allow a firm to make a future purchase of the input at today’s price, even if the market price on the item has risen substantially in the interim.</a:t>
            </a:r>
          </a:p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Kellogg produces cereal—major component and cost factor is sugar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Forecasted income and sales volume are set by fixed selling prices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change impacts forecasts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fix sugar costs, Kellogg would like to purchase all sugar today as forecast is based on this price, but cannot </a:t>
            </a:r>
          </a:p>
          <a:p>
            <a:pPr lvl="2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Kellogg can sign futures contract to purchase sugar in future at price negotiated today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952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A9EFC-2FBB-49D6-B332-D4EC57FE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Hedging with Oil Futures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C1046F8-D8F6-490C-912D-AD112F74CE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0353101"/>
              </p:ext>
            </p:extLst>
          </p:nvPr>
        </p:nvGraphicFramePr>
        <p:xfrm>
          <a:off x="1749742" y="3429000"/>
          <a:ext cx="7873652" cy="2224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8648">
                  <a:extLst>
                    <a:ext uri="{9D8B030D-6E8A-4147-A177-3AD203B41FA5}">
                      <a16:colId xmlns:a16="http://schemas.microsoft.com/office/drawing/2014/main" val="4087597185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349797773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925621100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205517185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Oil Price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163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$83.86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$85.86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$87.86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8846849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from oil sale: 100,000*P</a:t>
                      </a:r>
                      <a:r>
                        <a:rPr lang="en-US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01427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 on futures: 100,000*(F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P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1094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Proceeds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229470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DA28746-F601-46BD-B933-7A7D54D43CDE}"/>
              </a:ext>
            </a:extLst>
          </p:cNvPr>
          <p:cNvSpPr txBox="1"/>
          <p:nvPr/>
        </p:nvSpPr>
        <p:spPr>
          <a:xfrm>
            <a:off x="1330960" y="2143760"/>
            <a:ext cx="953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distributor planning to sell 100,000 barrels of oil in April and wishes to hedge against a possible decline in prices. F</a:t>
            </a:r>
            <a:r>
              <a:rPr lang="en-I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$ 85.86. Each contract is for 1,000 barrels.</a:t>
            </a:r>
          </a:p>
        </p:txBody>
      </p:sp>
    </p:spTree>
    <p:extLst>
      <p:ext uri="{BB962C8B-B14F-4D97-AF65-F5344CB8AC3E}">
        <p14:creationId xmlns:p14="http://schemas.microsoft.com/office/powerpoint/2010/main" val="3855019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F198D-EE27-4741-AF41-F7FB0DCF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and Basis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AAB4A-B564-4575-9ABD-5EBDBEFA3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- the difference between the futures price and the spot price,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convergence property says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at maturity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maturity,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differ substantially from the current spot price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Risk - variability in the basis means that gains and losses on the contract and the asset may not perfectly offset if liquidated before maturity.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3589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2444D-11C3-486B-8EDB-433E683B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69F5F-C945-44B4-9A4B-E5699CF67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 holds $1000 in a mutual fund indexed to the S&amp;P 500.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value of S&amp;P 500 is 1,000.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dividends of $20 will be paid on the index fund at the end of the year.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 with delivery in one year is available for $1,010.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investor hedges by selling or shorting one contract.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678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03A8-E270-497B-9722-C0729ACAE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  <a:endParaRPr lang="en-IN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1EACE99-2F2C-48CE-8113-B691213D288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096963" y="1846263"/>
            <a:ext cx="10058400" cy="259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990		1,010		  1,030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on Short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(1,010 -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    20		      0		     -20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Income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1,030		 1,030		   1,030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64D3327-08E8-452B-B065-CDABAFF920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87366" y="4969721"/>
          <a:ext cx="4480559" cy="948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743" imgH="400050" progId="Equation.3">
                  <p:embed/>
                </p:oleObj>
              </mc:Choice>
              <mc:Fallback>
                <p:oleObj name="Equation" r:id="rId2" imgW="2514743" imgH="400050" progId="Equation.3">
                  <p:embed/>
                  <p:pic>
                    <p:nvPicPr>
                      <p:cNvPr id="5" name="Content Placeholder 3">
                        <a:extLst>
                          <a:ext uri="{FF2B5EF4-FFF2-40B4-BE49-F238E27FC236}">
                            <a16:creationId xmlns:a16="http://schemas.microsoft.com/office/drawing/2014/main" id="{164D3327-08E8-452B-B065-CDABAFF920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366" y="4969721"/>
                        <a:ext cx="4480559" cy="948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EE8150A-7061-443E-A4FB-ADD45BCBAEE8}"/>
              </a:ext>
            </a:extLst>
          </p:cNvPr>
          <p:cNvSpPr txBox="1"/>
          <p:nvPr/>
        </p:nvSpPr>
        <p:spPr>
          <a:xfrm>
            <a:off x="793664" y="5043956"/>
            <a:ext cx="3586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return for the hedge</a:t>
            </a:r>
          </a:p>
        </p:txBody>
      </p:sp>
    </p:spTree>
    <p:extLst>
      <p:ext uri="{BB962C8B-B14F-4D97-AF65-F5344CB8AC3E}">
        <p14:creationId xmlns:p14="http://schemas.microsoft.com/office/powerpoint/2010/main" val="143024703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{BD7E444E-FF37-47B0-9EB8-0758499795DA}tf56160789_win32</Template>
  <TotalTime>393</TotalTime>
  <Words>1802</Words>
  <Application>Microsoft Office PowerPoint</Application>
  <PresentationFormat>Widescreen</PresentationFormat>
  <Paragraphs>300</Paragraphs>
  <Slides>40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Arial</vt:lpstr>
      <vt:lpstr>Bookman Old Style</vt:lpstr>
      <vt:lpstr>Calibri</vt:lpstr>
      <vt:lpstr>Calibri (Body)</vt:lpstr>
      <vt:lpstr>Franklin Gothic Book</vt:lpstr>
      <vt:lpstr>Times New Roman</vt:lpstr>
      <vt:lpstr>Wingdings</vt:lpstr>
      <vt:lpstr>Custom</vt:lpstr>
      <vt:lpstr>Photo Editor Photo</vt:lpstr>
      <vt:lpstr>Equation</vt:lpstr>
      <vt:lpstr>Financial Markets –  An overview</vt:lpstr>
      <vt:lpstr>The Financial System</vt:lpstr>
      <vt:lpstr>Real Assets vs. Financial Assets</vt:lpstr>
      <vt:lpstr>Real Assets vs. Financial Assets</vt:lpstr>
      <vt:lpstr> </vt:lpstr>
      <vt:lpstr>Income and Expenditure</vt:lpstr>
      <vt:lpstr>Function of a Financial System</vt:lpstr>
      <vt:lpstr>Financial Claims</vt:lpstr>
      <vt:lpstr>Why do we require financial assets?</vt:lpstr>
      <vt:lpstr>Financial Markets</vt:lpstr>
      <vt:lpstr>Financial Markets</vt:lpstr>
      <vt:lpstr>PowerPoint Presentation</vt:lpstr>
      <vt:lpstr>PowerPoint Presentation</vt:lpstr>
      <vt:lpstr>Largest stock exchange operators worldwide as of December 2023     ( market capitalization of listed companies)</vt:lpstr>
      <vt:lpstr>INDIA’S MARKET CAP  (Upto Jan ‘24)</vt:lpstr>
      <vt:lpstr>Introduction to Derivatives</vt:lpstr>
      <vt:lpstr>Categories of Derivative Securities</vt:lpstr>
      <vt:lpstr>How are Derivatives Traded?</vt:lpstr>
      <vt:lpstr>Trading Volume In Global Exchange-Traded Derivatives</vt:lpstr>
      <vt:lpstr>Trading Volume In Global Exchange-Traded Derivatives</vt:lpstr>
      <vt:lpstr>PowerPoint Presentation</vt:lpstr>
      <vt:lpstr>Indian Derivatives Markets – Business Growth in FO Segment (NSE)</vt:lpstr>
      <vt:lpstr>Forward Contracts</vt:lpstr>
      <vt:lpstr>Futures Contracts</vt:lpstr>
      <vt:lpstr>Options</vt:lpstr>
      <vt:lpstr>PowerPoint Presentation</vt:lpstr>
      <vt:lpstr>  Major Features of Futures Contracts </vt:lpstr>
      <vt:lpstr>Basics of Futures Contracts</vt:lpstr>
      <vt:lpstr>Profits to Buyers and Sellers of Futures</vt:lpstr>
      <vt:lpstr>Trading Mechanics</vt:lpstr>
      <vt:lpstr>Margin and Marking to Market</vt:lpstr>
      <vt:lpstr>Marking to Market</vt:lpstr>
      <vt:lpstr>Marking to Market</vt:lpstr>
      <vt:lpstr>Trading Strategies</vt:lpstr>
      <vt:lpstr>Using Forward Rates to Reduce Foreign Exchange Risk</vt:lpstr>
      <vt:lpstr>Using futures markets to reduce input price risk</vt:lpstr>
      <vt:lpstr>Hedging with Oil Futures</vt:lpstr>
      <vt:lpstr>Basis and Basis Risk</vt:lpstr>
      <vt:lpstr>Hedge Example</vt:lpstr>
      <vt:lpstr>Hedge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in India – An overview</dc:title>
  <dc:creator>Kaveri Krishnan</dc:creator>
  <cp:lastModifiedBy>Kaveri Krishnan</cp:lastModifiedBy>
  <cp:revision>1</cp:revision>
  <dcterms:created xsi:type="dcterms:W3CDTF">2023-11-22T07:05:02Z</dcterms:created>
  <dcterms:modified xsi:type="dcterms:W3CDTF">2024-03-10T06:43:21Z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