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57" r:id="rId5"/>
    <p:sldId id="258" r:id="rId6"/>
    <p:sldId id="262" r:id="rId7"/>
    <p:sldId id="261" r:id="rId8"/>
    <p:sldId id="264" r:id="rId9"/>
    <p:sldId id="266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6-04T11:34:50.8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14004 4861 1 0,'-5'-1'0'0,"-5"-3"0"0,0 2 0 0,0 0 0 15,0 0 0-15,-1 1 0 0,1 0 0 16,-2 1 0-16,-1 1 0 0,-2-1 0 0,-3 1 0 16,0 1 0-16,2-1 0 0,-4 1 0 0,1-1 0 15,2 0 0-15,0 2 0 0,-2-1 0 0,-1 0 0 16,0 0 0-16,1 0 0 0,0 0 0 16,-2 0 0-16,4 0 0 0,-7 1 0 0,2-1 0 15,-6-1 0-15,-2 3 0 0,2-2 0 0,-5 0 0 16,5 1 0-16,-1-2 0 0,2 0 0 15,-1 0 0-15,1 0 0 0,1 1 0 0,-3-2 0 16,6 0 0-16,-1 0 0 0,-1-2 0 0,4 1 0 16,0 0 0-16,1 0 0 0,0-2 0 0,0 1 0 15,2 1 0-15,0-1 0 0,3-1 0 16,-4 2 0-16,3-1 0 0,-1 1 0 0,-2 1 0 16,-1-2 0-16,1 4 0 0,3-1 0 0,-4 0 0 15,3 0 0-15,-3 3 0 0,1-2 0 0,4 0 0 16,-2 3 0-16,3 0 0 0,-2 0 0 0,1 3 0 15,-1-1 0-15,1 1 0 0,-1 3 0 0,3 0 0 16,0 3 0-16,-1-1 0 0,3-1 0 16,-2 3 0-16,-1-3 0 0,3 3 0 0,1-2 0 15,0 4 0-15,-2-1 0 0,1-1 0 0,2 2 0 16,-3-1 0-16,2 2 0 0,1-2 0 16,-2 2 0-16,4-2 0 0,1 2 0 0,-1 3 0 15,-1-1 0-15,2 0 0 0,0-1 0 0,-1-2 0 16,3 1 0-16,-5 1 0 0,4 1 0 0,0-5 0 15,1 4 0-15,-1-1 0 0,3-5 0 16,-2 4 0-16,-1-2 0 0,4 0 0 0,-2 1 0 16,1-3 0-16,2-1 0 0,-2 0 0 0,2 0 0 15,2-2 0-15,-1 1 0 0,0 0 0 0,2 1 0 16,2-3 0-16,0 2 0 0,0 0 0 0,1 0 0 16,3-2 0-16,2 2 0 0,-1-2 0 0,1-1 0 15,5 1 0-15,-2-2 0 0,6 0 0 16,1 1 0-16,-2-2 0 0,5 1 0 0,2-1 0 15,2 1 0-15,5-2 0 0,1-1 0 16,4 1 0-16,-2-1 0 0,5-1 0 0,-1-1 18 16,2 0 5-16,3-2 0 0,3 0-4 0,-2-2 0 15,3 1 1-15,1 0-4 0,1-4 1 0,2 1 0 16,3 1-5-16,-3 1 0 0,3 0-1 0,0-2-2 16,0 3 2-16,-1-4-1 0,2 1 1 15,-1 1 2-15,2-2-2 0,-2 2-1 0,3 0 2 16,-2-5 1-16,4 4 2 0,-2-3 2 0,2 1-2 15,2-1-3-15,-1 1-2 0,-2 0 0 16,0-1-2-16,-5 0-1 0,0 0-1 0,-1 3-2 16,-4-1 0-16,-1 0 2 0,-1 0 2 0,1-1 0 15,0 3 1-15,-1-1 0 0,-3-2-3 0,2 3 1 16,0 0-1-16,1-1 0 0,-1 0 3 16,-3 2-1-16,-3-1 1 0,3-1 2 0,0 1-2 15,-1 0 3-15,-1-1-1 0,-2 3-3 0,0 0-2 0,-5 0 1 16,1 1 1-16,1-1 2 0,-1-1 3 15,4 1-2-15,-2 0-2 0,-2 1 0 0,2-1 0 16,1-1 3-16,-1 2-2 0,-1-2 0 0,2 1 0 16,2 0-1-16,-2 0 2 0,1-2 0 15,-2 2-2-15,2 0 0 0,-4 0 1 16,2 0-4-16,-4-1 2 0,1 0 0 0,-1 0 0 16,3 2 1-16,-2-1 0 0,4-1-2 0,-1 0 2 15,3 0-1-15,-3 0 0 0,4 0-1 0,-1 1-2 16,-2-1 0-16,1 1 1 0,-2-1-1 0,3-1-2 15,-1 2 1-15,1-1 0 0,3 0-1 16,-1 0-1-16,0 0 1 0,-1-1 0 0,0 2 2 16,5 0 0-16,-3 0-2 0,4 1 1 0,-2-1-1 15,2 0-1-15,2 1 2 0,1 0-2 0,-2 0 0 16,-3 0 1-16,0 0 0 0,-1-2 0 0,1 2 1 16,0-1-2-16,1 1 1 0,2-1 2 15,1-2-1-15,1 1 1 0,2 0 0 0,0 2 0 16,-1 0-1-16,2 0 2 0,0 0 0 0,0 0 1 15,-2 0 2-15,-2 1 0 0,4-1-1 0,-1 0-1 16,-3 0-5-16,1 1 1 0,0-1-1 0,-2 0-2 16,1 2 3-16,-5-2 0 0,3 0-1 15,-3 1 0-15,1 1 1 0,-1-2-3 0,1 1 2 16,0-1 1-16,0 0-2 0,-1 0 1 16,3 1 0-16,-2 1-2 0,0 0 2 0,-2-1-1 15,1 0 0-15,-3 3 0 0,2-3 3 0,-2 1 0 16,0-1-1-16,1 2 3 0,-4-1-4 0,4 1 2 15,0-2 2-15,0 0 2 0,-1 0 0 0,0 1 1 16,2-2 0-16,1 0-2 0,-2 0 1 0,1 0-5 16,-2 0-6-16,-3 0 0 0,-3 1-4 15,-1 1 4-15,0 0 4 0,-2 1 0 0,1-2 4 16,-3 2-2-16,-2-3-1 0,1 2-1 0,-3-1-1 16,1-1 0-16,3 1 2 0,0-1 0 15,2 2-2-15,4-2 3 0,-4-2 0 0,6 2-2 16,0 0 5-16,3 0-5 0,0 0 2 0,0 3 0 15,-2-2-4-15,-2 1 5 0,-6-1-1 0,-3 2 3 16,-2-1 4-16,-2 0 4 0,-6 0 6 16,-1-2 6-16,-4 0 9 0,1 0 4 0,0-2 3 15,-3 0 6-15,1-1 2 0,-3-1 4 0,1-1-2 0,-3 1 5 16,1-4-12-16,2 1-10 0,2-1-9 16,1-2-16-16,-2 3 4 0,-1-1-1 0,0-3 2 15,1 2 0-15,-1 0-4 0,5-2 1 16,-4 2 3-16,4-2 3 0,-3 0 2 0,-1 0 2 15,-2-1-2-15,-1-1-1 0,1-1 7 0,-1-1-3 16,-4-1 0-16,0 4 0 0,-1-5-7 0,-1-2 5 16,-3 1 1-16,-2-4-3 0,-3-1-2 15,-1-1-4-15,-3 1-4 0,-7-3-2 0,-2 2-1 16,-5 0-3-16,-5-1-2 0,-3-2-1 0,0 3-3 16,1-1 4-16,-2 2 1 0,-2-1 1 0,-1 1 5 15,-2 2-3-15,1-2-3 0,0 1 6 16,1 0-1-16,0 1-1 0,-1 1 1 0,1 0 1 15,-2 4 4-15,-1-1-1 0,0 0-3 0,-7 1-8 16,-5 2-5-16,-4 1 0 0,-5 1 3 0,-3 0 1 16,-2 1 1-16,-3 1 2 0,-3 2 0 15,-8 0-1-15,-11 3 1 0,-7 1 2 0,-11 1 2 16,-10 2 0-16,-6 2 1 0,-10 2 2 0,1 3-1 16,-2 0 0-16,-2 0-2 0,0 6-16 0,4 1-28 15,-4 7-47-15,3 4-74 0,0 4-138 0,-2 4-249 16,7 3-324-16,7-2 609 0</inkml:trace>
  <inkml:trace contextRef="#ctx0" brushRef="#br0" timeOffset="1403.4156">10330 6777 1 0,'9'0'0'0,"0"1"0"0,3 0 0 0,7 1 0 16,0 1 0-16,2-1 0 0,2 3 0 0,7-3 0 15,4-2 0-15,3 0 0 0,6-3 0 0,2-4 0 16,3-1 0-16,7-2 0 0,1-3 0 16,7-1 0-16,0-2 0 0,8-4 0 15,0 0 0-15,7-5 14 0,-1 1 26 0,3-2-7 0,0-1-1 16,-2 0-1-16,-2-1-2 0,0 0 4 16,-3 1 3-16,1-1 1 0,-3 1 6 0,-1-2-2 15,0-1-1-15,-2 1-1 0,-4 0-2 0,-5 2-1 16,-4-2-2-16,-1-1-1 0,-1 0-2 0,-1-2-1 15,-3 0 3-15,0-2 1 0,-6-1 3 16,1-1 7-16,-6-1 8 0,-3 4 9 0,-7 1 8 16,-5 0 4-16,-7 2 3 0,-2 1 1 0,-6-3-6 15,-6 0-9-15,-3 2-10 0,-4-1-15 0,-8-1-5 16,-3 1-8-16,-5 3-8 0,-2-1-4 0,-7 2-7 16,0 2 1-16,-4-1-3 0,-3 2-1 0,1 1 4 15,-2 1-4-15,-1-1 5 0,0 3 1 16,-2-1-5-16,0-2 4 0,1 0-3 0,-2-3-1 15,-3 2-1-15,0-1-1 0,-5 2-1 0,-1 2 0 16,-1 1 4-16,-4 2-3 0,1 1 1 0,-1 2 0 16,-2-1-1-16,0 2 4 0,-1-1 2 15,2 1 1-15,-1 0 5 0,3 1-2 0,-1 4 0 16,3-1 0-16,-2 2-2 0,0 1-3 0,2 2-6 16,2 1-6-16,-1 3-7 0,1 1-1 15,0 3-2-15,0 2-4 0,0 2 2 0,0 1-5 16,-4 5-2-16,0 4 4 0,-3 2 1 0,-5 8-1 15,-2-1 3-15,-2 4 0 0,2 2 0 16,2 3 2-16,5-1 1 0,1 3-2 0,6-2 0 16,3 2-5-16,2-3-8 0,1 3-8 0,4 2-10 15,2 2-12-15,2 3-11 0,4 2-11 0,2 3-15 16,-2 1-6-16,3 3-1 0,2 3-1 16,2 1 12-16,4 0 14 0,3 4 16 0,4-4 19 15,1 0 12-15,8-7 10 0,1-2 7 0,5-1 5 16,5-1 4-16,1 2 1 0,8-1 5 0,0-1 2 15,5 1 2-15,3-3 3 0,8-1 6 0,1-2 15 16,9-4 17-16,1-5 22 0,7-4 17 16,6-5 10-16,7-3 4 0,7-7-3 0,6-2-6 15,7-6-6-15,8-2-8 0,8-7-4 0,3-3-10 16,5-6-7-16,1 0-6 0,-2-7-8 16,1-4-3-16,2-1-2 0,-3-7-3 0,-1 3-3 0,-3-6-4 15,-3-1-2-15,-9 2-8 0,-1-5 0 16,-4-3-3-16,-3 2-1 0,-1-6 2 0,1 1 0 15,-7 0 1-15,-3-1 1 0,-4 0 5 0,-9-3-2 16,-4-4 0-16,-2-3-1 0,-9 1-3 16,-1 0 3-16,-8-1 5 0,-3 2 2 0,-2 0 4 15,-8 3 10-15,-5-3 0 0,-7 5 4 0,-5-2 5 16,-8 5-6-16,-9 3-2 0,-10 1-7 0,-8 4-7 16,-11 4-5-16,-8 3-2 0,-13 3-3 0,-11 10-8 15,-10 7-6-15,-14 10-8 0,-8 12-9 16,-11 7-3-16,-8 8-15 0,-4 9-35 0,-5 2-55 15,-4 5-71-15,0 3-155 0,6 5-127 0,3 3-44 16,8 3 229-16</inkml:trace>
  <inkml:trace contextRef="#ctx0" brushRef="#br0" timeOffset="2004.8645">9289 7491 1 0,'-5'-13'0'0,"3"-2"0"0,-2-6 0 0,-1 1 0 16,0 0 0-16,-1 0 0 0,-2 3 0 0,2 0 0 16,-2 1 112-16,-2 2-20 0,-3 2-22 0,-2 2-34 15,1 3-15-15,-5 1-9 0,0 6-9 0,-3 0-1 16,0 3-2-16,-4 6-4 0,-5 0 3 15,-2 4 0-15,-4 2 1 0,-5 4 4 0,0 1 0 16,-1 2 2-16,-3 1 2 0,0 1 0 0,-2 1 1 16,-1 2 2-16,-1 2 1 0,-4 2-1 15,-5 2 3-15,0 2 1 0,-4 1-1 0,-5 0 0 16,-5 2-2-16,-6 4-5 0,-5 3 0 0,0 2-3 16,-3 2 6-16,2 2 4 0,-4 2 2 0,3-1 1 15,-6 4-2-15,-3 0-5 0,0 1 2 16,1 2 0-16,3-2 1 0,2-1 4 0,3-5 2 15,5-5 3-15,0 0 2 0,3-2 1 0,-1 2 0 16,2-1-1-16,3-2 2 0,6-2-2 16,4-2 1-16,3 0 4 0,6-2 0 0,-1-2 4 15,6-3 3-15,6-1 2 0,3-5 0 0,7 0 2 16,-1-5 4-16,4 0 0 0,2-4 7 0,5-2 1 16,0-2 0-16,9-4-4 0,-3 0-9 15,6-1-14-15,0-3-24 0,2 0-32 0,0-2-74 0,0-1-154 16,0 1-137-16,2-3-134 0,-2 0 400 15</inkml:trace>
  <inkml:trace contextRef="#ctx0" brushRef="#br0" timeOffset="2840.5483">3082 9232 1 0,'-5'-16'0'0,"1"-3"0"0,-3-7 0 15,3 2 0-15,2 2 0 0,-1 3 0 0,2 0 0 16,0 1 0-16,1 3 0 0,0 1 0 0,0 4 0 16,0 2 0-16,0 3 0 0,-2 3 0 0,2 2 0 15,0 1 0-15,0 4 0 0,0 4 0 16,-3 3 0-16,-5 9 0 0,-4 8 0 0,-3 6 0 0,-8 6 0 15,0 2 0-15,-6 3 0 0,-4 1 0 16,-4 2 0-16,2 5 0 0,-2 5 0 0,-2 3 0 16,4-1 0-16,-2 3 0 0,5-4 0 15,3 1 0-15,2-2 0 0,5 1 0 0,6-6 0 16,1-3 0-16,4-7 0 0,7-5 0 0,3-5 0 16,3-3 0-16,3-4 0 0,6-7 0 0,2-2 0 15,2-6 0-15,5-7 0 0,6-8 0 0,5-7 0 16,3-5 66-16,7-6 23 0,-1-5-20 15,1-4-12-15,0-1-10 0,-1 2-10 0,-5 3-5 16,-6 1-5-16,-3 3 1 0,-12 6 0 0,-2 4 11 16,-6 3 25-16,-5 6 5 0,-2 3-30 15,-5 3-29-15,-6 7-37 0,-6 9-20 0,-13 6 10 16,-8 10 5-16,-8 7 0 0,-3 4-2 0,2 4 4 16,4 1 1-16,3-1 4 0,5 2 9 0,3-3 5 15,10 0 10-15,2-1 1 0,9-5 3 0,4-4-5 16,0-6-1-16,8 1 2 0,5-2-5 15,0-2 11-15,3-3 4 0,2 0 15 0,3-8 12 16,4-2 10-16,3-1 11 0,2-5 9 0,-1-6 12 16,8-1 4-16,1-8 3 0,1-5-10 0,2-7-9 15,5-2-9-15,1-5-15 0,1-7-19 0,-3-3-43 16,-1-2-94-16,-4-3-93 0,-3 1-126 0,-3-5-112 16,-3 1 442-16</inkml:trace>
  <inkml:trace contextRef="#ctx0" brushRef="#br0" timeOffset="3246.4597">3122 9588 1 0,'-8'-33'28'0,"0"-12"-56"0,-2-10 28 15,1 13 73-15,5 10 60 0,0 6 19 0,-2 3-18 16,5 8-48-16,0 3-41 0,1 6-32 16,1 2-34-16,1 3-27 0,4 4-18 0,4 0 0 15,2 4 13-15,0 6 10 0,8 0 10 0,-2 7 8 16,2 5 8-16,2 2 8 0,-1 7-1 15,2 2 9-15,1 6 1 0,-3 1 2 0,0-1 8 16,2 0-2-16,1 0 11 0,1 0 0 0,0-3 2 16,4-3 9-16,-3 1 0 0,1-2 14 0,0-3 0 15,1-2-2-15,-2-6 1 0,0-6-13 0,-3-2-2 16,-1-3-2-16,-2-6 0 0,-5-3 22 0,-2-2 38 16,-5-5 30-16,-3 0 16 0,-2-5-9 15,-1-6-32-15,-1-4-27 0,-2-8-21 0,-1-7-11 16,-1-7-6-16,-2-6-2 0,-3-2-1 0,-1-3 1 15,-1-5-5-15,2-2 2 0,0-3-2 0,1-5-1 16,1 1-2-16,3-3-7 0,3 3-1 16,0-1-3-16,0 3 5 0,0 7-2 0,-1 4 0 15,-2 10 0-15,0 6-2 0,0 6 2 0,2 4-1 16,0 2-1-16,1 6-2 0,2 6-3 16,-2 2-13-16,3 6-4 0,1 4-7 0,-1 3-20 15,7 4-46-15,3 2-73 0,2 8-128 0,1 4-141 16,-1-4-72-16,0 1 393 0</inkml:trace>
  <inkml:trace contextRef="#ctx0" brushRef="#br0" timeOffset="3736.1193">3894 8725 1 0,'-2'-18'0'0,"0"-6"0"0,2-3 0 15,0 5 0-15,2 7 0 0,0 3 0 0,-1 6 0 16,2 2 0-16,0 4 0 0,5 4 0 0,2 2 0 15,6 5 0-15,3 5 0 0,2 4 0 16,3 9 0-16,2 5 0 0,-4 10 0 0,2 7 0 16,0 8 0-16,0 3 0 0,0 0 0 0,2 1 0 15,2-2 0-15,-2-3 0 0,2-8 25 0,1-6 30 16,-4-8-8-16,1-3 3 0,-6-2-3 0,0-5-1 16,-6-3 7-16,-3-3-8 0,-2-2 12 15,-7-7 11-15,-1-4 60 0,-1-2 37 0,-3-4 0 16,-5-4-10-16,-4-1-63 0,-3-2-34 0,-9-3-8 15,-1-6-7-15,-5-2-8 0,-5-8-9 16,-2-4-3-16,-4-5-2 0,-3-3-3 0,2-5-3 16,-1-5-6-16,3-5-2 0,2-3-2 0,6-4 1 15,3-1-2-15,6 0-4 0,9 1-2 0,5 1-3 16,7 0-2-16,6 0-4 0,9 1-3 0,7 0-7 16,5 0-4-16,10 1-1 0,2-3-3 15,5 1-2-15,3 0 1 0,4 3-1 0,2 7-1 16,2 9-1-16,-1 5 1 0,-3 11 3 0,-1 9-3 15,-7 6 2-15,-5 8-3 0,-6 8 0 16,-9 4 6-16,-4 5 10 0,-7 6 18 0,-5 8 12 16,-11 7 11-16,-6 9 2 0,-9 7 1 0,-12 6 0 15,-4 2 2-15,-8 3 4 0,-4-1 3 0,-2 2 1 16,-1 3-7-16,-3 3-12 0,3 2-22 16,0 2-29-16,4-3-41 0,2 5-75 0,3-4-146 0,5-2-100 15,3-3 56-15,5-5 339 0</inkml:trace>
  <inkml:trace contextRef="#ctx0" brushRef="#br0" timeOffset="4151.1978">2779 11822 1 0,'-38'22'0'16,"-13"8"0"-16,-10 2 0 0,15-6 0 16,11-10 0-16,5-5 0 0,9-5 242 0,5-5 33 15,6-3-28-15,4-2-51 0,6-3-67 0,6-5-55 16,8-10-40-16,13-10-14 0,12-14 4 0,9-10-3 16,13-7-4-16,10-5 1 0,9-7-5 0,6-7 2 15,1-5-2-15,5-6 0 0,0-3-2 16,5 0 0-16,2-4 3 0,0 1 0 15,7-2 6-15,-1-2 3 0,-1-4 1 0,2-1 2 0,-1 0-4 16,-3 5 0-16,0 0-2 0,-1 7-1 0,0 0 2 16,-8 1 0-16,-3-1 0 0,-11 5-2 15,-5 7 0-15,-7 9-1 0,-6 9 0 0,-7 10 1 16,-8 6-2-16,-6 9-1 0,-9 8-1 0,-4 6-1 16,-6 8 0-16,-6 7-6 0,-5 7-1 15,-6 5-5-15,-1 5-8 0,-1 6-5 0,-6 5-10 0,-2 7-18 16,-9 9-22-16,-3 5-33 0,-4 7-40 15,-3 4-92-15,-2 5-174 0,-3 6-106 0,-2 2 178 16</inkml:trace>
  <inkml:trace contextRef="#ctx0" brushRef="#br0" timeOffset="4739.4623">5228 8520 1 0,'-10'-5'0'0,"-4"-3"0"0,0-2 0 15,2 0 0-15,3 0 0 0,3 0 19 0,0 0 162 16,2-2-22-16,1 0-36 0,3-1-28 16,2-1-19-16,2 0-13 0,0-1-15 0,4 0-10 15,2-2-9-15,2-2-5 0,6 2-1 0,1-2-5 16,3-2-1-16,3-3 4 0,6-1-1 0,3-6 2 16,5 0 0-16,5-2-3 0,3-6-3 0,5 2-1 15,2-4 5-15,6 0 3 0,2-1 6 16,4-1 5-16,-1 4-1 0,2 0 2 0,-1 4 0 15,-5-1 4-15,-3 7-1 0,-6 2-1 0,-2 4-3 16,-8 4-9-16,-2 1-4 0,-5 7-10 0,-3 0-10 16,-7 7-17-16,-4 6-33 0,-5 7-40 15,-5 3-27-15,-8 5-8 0,-4 8 1 0,-8 3 11 16,-7 8-13-16,-7 2-32 0,-3 7-23 0,-10 3-28 16,-3 4 44-16,-4 4 164 0,-6 4 0 0,-4 3 0 15,-2 4 0-15,-10 4 0 0</inkml:trace>
  <inkml:trace contextRef="#ctx0" brushRef="#br0" timeOffset="4948.0021">5249 8875 1 0,'-15'8'0'0,"-2"4"0"0,-2-1 0 0,7-4 0 15,6-6 0-15,4-2 0 0,3-2 0 16,3-8 108-16,6-5-47 0,6-5-13 0,6-9-2 16,8-6-1-16,5-4-3 0,5-5-1 0,5-5-2 15,5 0-3-15,3-1-2 0,5-5-2 0,3-1-1 16,0 0-1-16,1-3-2 0,1 2-3 15,2 5-3-15,-4 2 0 0,-4 8 1 0,-3 4 2 16,-8 7 2-16,-6 2 4 0,0 5 4 0,-8 1 0 16,-1 6 2-16,-1 0-11 0,-5 4-23 15,-7 4-93-15,0 1-109 0,-6 6-113 0,-3 1-19 16,-2 0 331-16,-5 1 0 0</inkml:trace>
  <inkml:trace contextRef="#ctx0" brushRef="#br0" timeOffset="5340.2177">5760 7477 22 0,'-35'-9'-21'15,"-13"-3"21"-15,-4-5 0 0,11 2 0 0,13 2 52 16,8 2 49-16,3 0-1 0,7 2-16 0,4 4-27 15,5 1-38-15,2 1-25 0,7 0-16 16,3 0-6-16,9-2 12 0,5 1 9 0,8-1 4 16,4 0 0-16,7 1 4 0,6-3-1 0,2 3 1 15,4 1 1-15,5 0-3 0,-1 3-2 16,0 0-3-16,-1 3-1 0,-5 3-6 0,-1 3-3 16,-2 3-2-16,-4 4-2 0,-6 4 5 15,-4 5 2-15,-4 2 5 0,-10 4 5 0,-2 4 3 16,-6 4 5-16,-8 4 3 0,-7 2 9 0,-5 3 4 15,-12 0 6-15,-5 5 4 0,-9 5 1 0,-9 8 7 16,-7 5 2-16,-4 8 0 0,-3 1 0 0,0 5-3 16,1-2 4-16,2 0 1 0,3-6 4 0,1-5-2 15,6-4-7-15,4-3-17 0,7-3-40 0,6-1-77 16,3-5-160-16,6-2-132 0,2-2 361 0</inkml:trace>
  <inkml:trace contextRef="#ctx0" brushRef="#br0" timeOffset="6044.8311">6630 7247 1 0,'-4'-18'0'15,"-1"-3"0"-15,3-6 0 0,-1 4 0 16,3 4 0-16,2 0 62 0,-1 5 64 0,1-1-16 16,-1 7-23-16,0 0-26 0,1 3-34 0,-1 3-62 15,1 2-18-15,1 3-23 0,5 3-8 0,2 3 28 16,0 6 1-16,2 2 13 0,-1 13 19 0,1 5 22 16,-1 7 12-16,1 10 7 0,-4 9 6 15,1 5 11-15,-1 8 15 0,-1 4 17 0,-1-4 21 16,5-3 4-16,5-11-4 0,2-3-5 0,0-5-9 15,0-3-8-15,1-3-15 0,-2-2-48 16,-4 0-70-16,-3-7-147 0,0-1-139 0,-3-5 189 16,-3-7 164-16</inkml:trace>
  <inkml:trace contextRef="#ctx0" brushRef="#br0" timeOffset="6521.2352">7166 7103 145 0,'2'-35'41'0,"-1"-5"-82"0,-1-9 63 0,-2 15 73 16,-4 12 50-16,2 8 7 0,-4 3-38 15,6 5-61-15,0 4-90 0,-1 2-68 0,3 2-17 16,0 4-2-16,0 2 55 0,0 6 53 0,-1 4 15 16,0 4 14-16,-1 2 4 0,-1 3-1 15,-1 0-4-15,1 0-6 0,3-2-1 0,1 0-3 16,2-1 1-16,3 0 3 0,-3-1 3 0,5 0 2 15,2-1-1-15,1-1 2 0,3-2 1 16,2-1 3-16,2 0 4 0,2-1-5 0,2 0 0 16,-2-1 0-16,2 3 0 0,-2 0 4 0,0 1 1 15,-4 1 2-15,-4-1 7 0,-3 0 7 0,-5 3 9 16,-4 2-6-16,-4 7-7 0,-7 1-9 0,-8 2-11 16,-6 1-7-16,-3 1-22 0,-6-4-33 15,-3 3-52-15,-2-3-65 0,0 0-58 0,-2-1 22 16,0-4 203-16,3-5 0 0,-1-3 0 0,5-4 0 15,-2-4 0-15,4-5 0 0,1-3 0 0,3-4 0 16,3-3 0-16,-1-4 0 0,3-4 0 16,3 0 0-16,1-7 0 0,6-3 0 0,3-3 0 15,3-5 0-15,7-2 0 0,6-4 0 16,3 0 0-16,2-5 0 0,2-1 0 0,7-3 0 16,2-3 0-16,5-1 0 0,2-3 0 0,4 2 0 15,3 0 0-15,4 1 0 0,4 2 0 0,1 2 0 16,3 1 0-16,3 1 0 0,2 2 0 0,5 2 0 15,4 0 0-15,0 4 0 0</inkml:trace>
  <inkml:trace contextRef="#ctx0" brushRef="#br0" timeOffset="6803.7512">8175 6402 1 0,'-8'-9'0'0,"3"-4"0"0,-3 0 0 0,1 3 0 0,4 5 26 16,3 3 12-16,0 1-74 0,0 2 8 0,3 3 28 15,4 5 0-15,0 1 0 0,-1 8 0 0,3 6 0 16,1 4 0-16,-4 9 0 0,-3 6 0 0,-2 12 0 16,-4 6 0-16,-4 10 0 0,-4 7 0 15,-2 1 0-15,-2 0 0 0,3 1 0 0,-2-2 0 16,-1-2 0-16,4-2 0 0,-1-4 38 0,1-4 35 15,0-2 13-15,-6-1-7 0,-1-2 5 0,1-6-3 16,-7-3-5-16,7-8-9 0,-7-2-18 0,7-6-36 16,-2-3-81-16,1-4-165 0,5-9-112 15,-2-5 345-15</inkml:trace>
  <inkml:trace contextRef="#ctx0" brushRef="#br0" timeOffset="6981.9702">7393 6796 940 0,'-14'-45'-84'0,"-10"-12"49"16,2-8 10-16,10 19 25 0,4 15 8 15,6 6-15-15,3 7-31 0,8 4-16 0,4 7 1 16,7 5 16-16,9 4 32 0,7 9 25 0,0 6 7 16,6 7-29-16,5 11-223 0,-3 4-129 0,5 7 279 15</inkml:trace>
  <inkml:trace contextRef="#ctx0" brushRef="#br0" timeOffset="7181.2508">8689 7089 487 0,'-7'-19'3'0,"-4"-7"40"0,-1-5 22 0,6 6 14 16,4 3-12-16,2 3-36 0,2 7-34 15,6-1-19-15,5 5-4 0,4 4 7 0,5 0 17 16,2 4 10-16,4 3 3 0,-1 2-46 16,0 3-195-16,0 6-158 0,-1 1 320 0</inkml:trace>
  <inkml:trace contextRef="#ctx0" brushRef="#br0" timeOffset="10645.3573">1318 9634 1 0,'-3'-33'0'0,"-6"-10"0"0,4-9 0 16,0 12 0-16,4 9 0 0,-1 3 0 0,0 6 0 15,-2 2 0-15,2 2 0 0,2 4 0 0,-1 6 1 16,0 3 17-16,1 4-37 0,0 3 19 15,2 2 0-15,1 4 0 0,4 8 0 0,3 2 0 16,3 7 0-16,3 5 0 0,2 8 0 16,1 3 0-16,-2 11 0 0,2 7 0 0,0 9 0 15,0 9 0-15,0 9 15 0,-1 7 39 0,0 4-8 16,1 5-2-16,3 3-13 0,2 6-1 0,0 6-6 16,3 3 12-16,-2-1 3 0,7-1-6 0,5-1-4 15,-1-1-4-15,5 1 6 0,5 5 3 16,-1-1 7-16,4-2-4 0,0-2 0 0,3-2-2 15,5 3 2-15,-4 2-2 0,1 2 1 0,0-1-3 16,-9-1 3-16,4-3-2 0,-4 0-9 0,3 0-5 16,1-1-7-16,-5 0-3 0,5-7-2 0,-4-3 2 15,2-5-3-15,-3-10 0 0,-1-3 0 0,-1-3-4 16,-6-10 6-16,1-4 0 0,-3-4 1 16,-2-9 6-16,-3-3-1 0,-2-6 0 0,-5-5-1 15,1-5-5-15,0-6-14 0,-2 0-22 0,1-7-25 16,-2-2-37-16,1-3-34 0,-1-3-71 15,-1-1-138-15,-2-3 115 0,-2-4 217 0</inkml:trace>
  <inkml:trace contextRef="#ctx0" brushRef="#br0" timeOffset="11450.0559">127 14140 1 0,'0'0'0'0,"0"0"0"15,0 0 0-15,-24-6 0 0,24 6 0 0,0 0 0 16,0 0 0-16,0 0 0 0,0 0 0 0,-25 30 0 16,25-30 0-16,4 31 0 0,-4-31 0 0,13 56 0 15,9 7 0-15,11 12 0 0,10 6 0 0,4 5 0 16,5 2 12-16,5-5 45 0,-5-5-15 16,-2-17 4-16,-3-2-17 0,-2-4 6 0,-2-6-3 15,-3-3-2-15,-1-6 6 0,-2-4-11 0,-4-6-8 16,-4-4-6-16,-6-5 0 0,-3-4-6 15,-2-5 58-15,-6-4 105 0,-3-1 118 0,-4-5 35 16,-1-3-62-16,-5-4-107 0,-5-5-123 0,-2-5-36 16,2-5 4-16,-4-7-1 0,-6-4 6 0,1-7 1 15,-3-6-4-15,-1-3-4 0,-1-7-8 0,-2-2-7 16,2-4 2-16,-1-5 1 0,2-2 0 16,0-3 3-16,0-3 0 0,5 2 2 0,-3 1 0 15,6 2 2-15,-1 6 6 0,3 5 7 0,0 7 4 16,5 7 5-16,-3 10-5 0,6 7-18 0,0 6-66 15,1 5 4-15,2 7 0 0,5 4 12 16,-1 3 67-16,8 2-8 0,0 3 1 0,5 3 3 16,2 4-4-16,6 1-2 0,-1 8-4 0,4 0-3 15,0 6 5-15,0 0 0 0,0 0 3 0,0 0-6 16,-7-3 1-16,3-5 2 0,-7-1 11 16,-4-9 55-16,-3 0 57 0,-4-6 3 0,-2-6-5 15,-5-4-50-15,-1-2-50 0,-6-6 1 0,2-4 4 16,-6-4 2-16,-2-5-6 0,-4-4-6 15,-4-4-11-15,-1-3-11 0,-2 0-32 0,-4-4-37 0,-2-4-56 16,3 1-58-16,-3-3-5 0,0 0 11 16,2 2 43-16,2 3 52 0,4 3 28 0,0 5 19 15,3 6-10-15,6 6-104 0,1 7-160 0,4 6 315 16,6 4 6-16,2 6 0 0</inkml:trace>
  <inkml:trace contextRef="#ctx0" brushRef="#br0" timeOffset="11945.3814">827 13443 289 0,'-10'-1'210'0,"-2"1"-31"0,-4 0-16 0,3 1-71 15,0 0-64-15,-4 2-53 0,7 7-20 16,6 2 17-16,0 7 16 0,8 2 3 0,0 7 4 15,6 4 3-15,8 7 17 0,1 3 6 16,6 3 1-16,5 3-6 0,37 50-6 0,-3-9 5 16,-3-12 7-16,-9-16 10 0,-9-13-8 0,2-7-10 15,-5-11-13-15,-4-9-10 0,1-7 1 0,-10-7-7 16,-5-3 2-16,-9-3 59 0,-5-2 56 16,-6-4 23-16,-7-5 16 0,-2-5-49 0,-9-6-50 15,-6-6-22-15,-6-1-23 0,-6-6-10 0,-7-1-5 16,-7-4 1-16,-1-3 2 0,23 19 5 0,-9-7-1 15,2-3-2-15,-9-10 2 0,2-1-5 0,-4-9-3 16,2-3 0-16,-4-9 4 16,5-1 2-16,1-1 2 0,10-1 0 0,7 3 0 0,4-1 2 15,2 2 3-15,12 6 2 0,0 1-7 0,9 7-4 16,0 3-11-16,9 8-3 0,2 3-5 16,3 6 3-16,3 4 12 0,3 7 6 0,3 3 8 0,0 6 0 15,2 5-22-15,0 5-27 0,1 6-5 16,-6 5-8-16,1 10 26 0,-6 5 26 0,-4 10 5 15,-4 6 15-15,-4 4 4 0,-6 10 17 16,-2 4 4-16,-6 4-3 0,-2 3-17 0,-3 1-25 16,-1 0-17-16,-4-1-36 0,2 0-65 0,-3 0-128 15,4-5-112-15,-4 0 305 0,2 1 68 16</inkml:trace>
  <inkml:trace contextRef="#ctx0" brushRef="#br0" timeOffset="12748.8323">580 15969 1 0,'0'0'0'15,"0"-1"0"-15,0 1 0 0,1-1 302 0,-1 0 0 16,1 0-61-16,-1-1-49 0,1 1-32 0,-1 0-73 16,1-3-72-16,-1-2-62 0,1-3-32 0,1-6 19 15,5-5 34-15,-1-4 28 0,1-5 2 16,3-6 8-16,6-7 0 0,2-3 3 0,3-3 9 15,3-6 5-15,2-4 7 0,4-5 7 0,5-5 9 16,3-4-12-16,7-17 0 0,41-62 3 16,-8 11-12-16,-3 17 11 0,-14 29-4 0,3-6-5 15,4-3 2-15,3-7-3 0,-2-2-1 0,-2-3 2 16,2 1-4-16,-1 4-1 0,0-1 2 0,2 1-1 16,-1 3-1-16,-1 1-1 0,1 6-6 0,-2 5-2 15,3 2-1-15,-4 7-2 0,0-4 0 16,-4 2 1-16,2-4-3 0,-2 4 0 0,2 4 1 15,-7 6 1-15,1 7-2 0,-6 6 1 0,-2 6-4 16,-7 9-2-16,-5 5 1 0,-2 3 1 0,-3 4 1 16,-3 1-1-16,-1-1 2 0,-2-6-2 15,1 0-2-15,0-4 1 0,-2 3-3 0,4-5 0 16,2 0-3-16,3 1 0 0,3-1-3 0,4 2 2 16,-1 0-3-16,2 1-1 0,1 2 1 0,1 1-1 15,1 3 1-15,1-3 2 0,-2 0 0 0,1-1 0 16,2 1 0-16,-2 7-1 0,-3-1 0 15,0 6-2-15,-6 3 2 0,1-3-2 0,0 3 2 16,-2 0 0-16,4-1-1 0,3-5 4 16,1 0-3-16,3-4 1 0,1-3 1 0,4 2-3 15,3-1 1-15,-2-1 1 0,2 3-1 0,2 1-1 16,-1-4 2-16,0-2 0 0,-2 0-2 0,1-2 4 16,1 3-3-16,-2 1 1 0,0 1 2 0,0 1-2 15,-1 2 0-15,-1 1-2 0,2 3 1 16,-2 1 0-16,2 1 1 0,-3 1 2 0,5 0-5 15,-2-2 3-15,-2 4-1 0,-2-1-1 0,2-1 4 16,0 1-5-16,-3 0-1 0,2 0 0 0,-2-2 1 16,-1-1 1-16,4-4 3 0,-2 1 1 15,0-1-3-15,-2 4 2 0,0 1-2 0,-2-1-1 16,-1 6 3-16,-4-1-4 0,-2 4-2 0,-5 2-3 0,1 3-8 16,-2 7-20-16,-5 3-40 15,-1 3-53-15,0 5-67 0,-6 2-107 0,0 4-172 16,-2 5-102-16,-8 5 99 0,-1 5 476 0</inkml:trace>
  <inkml:trace contextRef="#ctx0" brushRef="#br0" timeOffset="14646.292">4594 12212 1 0,'-9'-10'0'0,"-7"-5"0"16,1-3 0-16,-2 2 0 0,3-1 3 16,-2 0 208-16,2 2-2 0,-3 0-17 0,3 0-10 15,-1 3-20-15,2-1-36 0,3 4-33 0,1 1-24 16,4-1-16-16,0 2-11 0,3 3-3 0,-1 0-3 16,0-2-3-16,3 3 0 0,-1 1-7 0,1-1-3 15,0 3-3-15,0 0-6 0,0-1-4 16,0 1-7-16,0 1-6 0,0-1-10 0,0 0-8 15,0 0-12-15,0 0-19 0,0 0-11 0,0 2 5 16,1-1 15-16,2 3 18 0,2 2 21 16,2 2 2-16,3 3 0 0,1 6 5 0,2 4 0 15,0 0 2-15,2 4 5 0,1 5-3 0,0 5 8 16,0 4 0-16,1 4-1 0,2 3 5 0,1 1-8 16,-4-4 0-16,2 1-3 0,3-3-3 15,-2 0-2-15,1-5 1 0,-1 0 2 0,1-4 1 16,-1 0 1-16,-2-4-2 0,-2-2-2 0,-1-2-3 15,1-4-1-15,-7-5 1 0,-2-5 0 0,0-5 28 16,-5-1 66-16,-1-4 78 0,-1-2 14 16,-3-1-23-16,-2-6-57 0,-7-7-78 0,-4-6-13 15,-3-7-6-15,-6-8-10 0,1-5-5 0,-5-10-6 16,-1-7-3-16,-2-6-5 0,3-9 0 0,2-9 0 16,0-7 2-16,5-3 4 0,2-1 0 0,4 3 1 15,4 5 0-15,5 0-6 0,7 5 2 16,6 4 0-16,6 0 1 0,2 6 3 0,5 2-1 15,5 7-3-15,4 7-4 0,0 7-1 0,5 10-3 16,1 8 0-16,0 7 7 0,0 6 2 0,3 7 2 16,-1 6 2-16,-3 4-2 0,-3 5-11 15,-4 8-17-15,-2 3-17 0,-5 9-8 0,-8 4-1 16,-6 6 9-16,-6 8 13 0,-11 6 16 0,-12 5 11 16,-7 7 6-16,-14 3 5 0,-9 5-9 15,-6 2-10-15,-8 1-22 0,-3 2-45 0,0-2-66 16,-3 3-122-16,3-3-87 0,7-1-6 0,5-4 345 15,9 0 29-15,8-4 0 0,4-5 0 0</inkml:trace>
  <inkml:trace contextRef="#ctx0" brushRef="#br0" timeOffset="15459.5624">2800 14541 1 0,'-4'-10'0'0,"-7"-5"0"0,0-4 0 15,2 3 0-15,1 5 0 0,-1-2 38 0,2 4 85 16,2 1-26-16,1 0-7 0,0 3-13 0,4 3-13 16,-1-1-32-16,2 3-60 0,-1 0-71 15,0 0-48-15,0 0 8 0,3 1 35 0,1-1 100 16,-1 3 4-16,6 2 0 0,2 3 0 0,-1 0 0 15,1 2 18-15,6 4 10 0,-4 1 4 0,5 2 11 16,0 3 4-16,-2 2 0 0,6 4 1 0,-2 1 4 16,4 4 1-16,-2-1 12 0,0 5 2 0,-1 3 0 15,0 3 28-15,2 2-12 0,0 4-15 0,0-2-15 16,2 1-46-16,2-5-8 0,1 1-1 16,2-3-1-16,-2 3 2 0,2-2 1 15,-2 1 2-15,1-2-2 0,-1 3 2 0,1 1 1 16,-2-3-1-16,-2 1 0 0,0-1 0 0,0-5 0 15,-3 1 0-15,-1 0 3 0,1 1 1 0,-4 1 7 16,1 1 0-16,-2-2-2 0,1-1-2 0,0 0-7 16,-3-4-5-16,3 0-3 0,-1 0-8 0,1 0-10 15,-4-3-20-15,3 1-28 0,-2-4-33 16,-2-3-67-16,0-2-109 0,2-2 60 0,-5 0 221 16,0-4 0-16</inkml:trace>
  <inkml:trace contextRef="#ctx0" brushRef="#br0" timeOffset="19431.0222">1375 17064 1 0,'-8'-6'0'0,"1"-6"0"0,-5-1 0 0,6 2 0 16,-2 2 0-16,0 2 0 0,4 0 0 0,-1 3 68 16,3 2 49-16,0-1-23 0,2 3-47 0,-3 0-68 15,3 0-88-15,0 0-87 0,0 1 196 0,3 3 0 16,-3 3 0-16,1 7 0 0,-1 2 0 0,0 2 0 16,1 2 0-16,-2 4 0 0,0 1 0 15,1 2 0-15,-6-1 0 0,6 1 0 0,-1-3 0 16,1-5 10-16,1 0 8 0,2-5-12 15,1-5-1-15,-2-2-4 0,-2-4-12 0,2-2 2 16,2-2-4-16,-3-1 6 0,0 1 7 0,-1 2 0 16,1-3 40-16,5-3 31 0,-1-3 14 0,6-7 1 15,4-2-48-15,0-2-12 0,4-2-12 0,2 0-2 16,2 4-6-16,-4 4-4 0,4 2-1 16,-4 8-1-16,0 1 0 0,2 2 2 0,-1 5 8 15,-1 4-1-15,1 1-7 0,0 7-13 0,-2 4-12 16,1 4-18-16,-6 6 21 0,-1 5 18 0,-1 7 10 15,-3 8 16-15,-4 4-19 0,-2 1-10 16,-6 0-42-16,1-7-17 0,-6-3-97 0,0-3 94 16,-5-2 67-16,-3-4 0 0,-3-3 0 0,1-6 0 15</inkml:trace>
  <inkml:trace contextRef="#ctx0" brushRef="#br0" timeOffset="19946.5418">1114 17143 1 0,'-11'-23'0'0,"-2"-3"0"0,-3-7 0 16,10 2 0-16,0 3 45 0,6 3 6 0,6-4-49 16,0-1-20-16,9-5 5 0,5 1 5 15,3-4 15-15,6-1 8 0,4-2 2 0,3 3 5 16,0-1-4-16,4 2 4 0,0 1-1 0,0 0 4 15,-3 0-2-15,-3 1-8 0,-1 4-6 16,-4 3-20-16,0 6-22 0,-8 4-21 0,-2 8-21 16,-8 4-5-16,-3 3 80 0,-4 3 0 0,-3 0 0 15,-1 0 0-15,-1 0 0 0,1 0 0 0,-1 3 0 16,0 0 0-16,-2 4 0 0,-2 4 0 16,3 8 0-16,-3 5 0 0,1 4 0 0,2 2 0 0,1 4 0 15,3-2 0-15,0 2 37 0,6 0-9 16,2 2-1-16,2-1-9 0,4-2-1 0,2 0-4 15,-1-4 0-15,4-1 1 0,2-3-6 0,0-4 6 16,1-2-9-16,4-3-7 0,-4-7 10 16,5 0 1-16,-1-6 9 0,-3-3 8 0,1-3-1 15,-2-7 3-15,3-5 7 0,-3-5 22 16,3-5-3-16,-3-2-2 0,2-2-1 0,-5-1-11 0,-3 0 16 16,-6 1 9-16,-4 1 8 0,-5 0 3 0,-3 2 14 15,-3-1-6-15,-6 2-7 0,-8 2-16 16,-3 1-47-16,-5 1-27 0,-5 3-30 0,-5 4-18 15,1 2-2-15,-4 4 2 0,0 7 2 0,0 2-9 16,-1 7-13-16,1 6-3 0,3 3-45 16,0 8 4-16,4 4-125 0,3 4 96 0,4 1 154 15,2 2 0-15,5-1 0 0,9 0 0 0,4-5 0 16,4 0 0-16</inkml:trace>
  <inkml:trace contextRef="#ctx0" brushRef="#br0" timeOffset="20244.1795">2309 15729 1 0,'-9'-11'0'15,"-3"-1"0"-15,-4-2 0 0,9 6 156 16,2 5-10-16,2 1-183 0,3 4-48 0,0 5-32 15,0 9 54-15,2 5 63 0,0 8 34 0,7 6 9 16,-1 6-10-16,4 6 4 0,0 6-7 0,4 6-8 16,-1 6 2-16,2 4-3 0,2 4 3 15,-2 6 2-15,0 0-3 0,2 1 2 0,-4 1-2 16,1-6-5-16,0-8-5 0,-2-6-22 0,-3-7-7 16,-1-4-12-16,-2-2-15 0,-5-3-33 15,-3-6-90-15,-2-7 108 0,-4-7 58 0,-3-4 0 16,-5-4 0-16</inkml:trace>
  <inkml:trace contextRef="#ctx0" brushRef="#br0" timeOffset="20386.4493">1766 16115 1 0,'-7'-10'0'0,"-3"-2"0"0,-1-1 0 16,4 8 0-16,5 2 0 0,2 4 0 0,3 2 0 15,3 5 0-15</inkml:trace>
  <inkml:trace contextRef="#ctx0" brushRef="#br0" timeOffset="20620.0923">2549 16213 1044 0,'-30'-14'-279'0,"-8"-6"418"0,-9-3 16 0,14 4-16 15,7 6-19-15,3 1-42 0,7 2-35 16,1 2-18-16,8 2-20 0,4 2-66 0,2 2-143 16,2 1 9-16,6 1 14 0,5 0 51 0,3 2 90 15,5 2-158-15,4 3-160 0,-1 5 257 16,4 2 101-16</inkml:trace>
  <inkml:trace contextRef="#ctx0" brushRef="#br0" timeOffset="21830.2792">4608 14145 1 0,'-3'-16'0'0,"-3"-6"0"0,2-5 0 0,-1 7 0 16,1 3 0-16,-1 1 0 0,0 3 0 15,-2-1 129-15,2 3 46 0,-1 0-10 0,2 4-8 16,-2 2-20-16,3 2-36 0,-2 1-49 0,3 2-68 16,1 0-49-16,1 2-23 0,0 4 9 0,-2 2 38 15,1 5 31-15,0 4 14 0,0 2 5 16,1 7 5-16,0 4 8 0,1 4 2 0,1 5 5 16,0 6 1-16,1 7 1 0,3 3-10 0,1 7-4 15,0 1-6-15,5 2-7 0,1 3 6 0,0 0 6 16,8 0-3-16,1 0 0 0,7-3-8 15,2 2-5-15,4-2 2 0,2-3-2 0,2-6 0 0,3-6-9 16,-1-16-4-16,3-8 2 0,1-12 11 16,-4-10 15-16,1-4 11 0,-2-4 5 0,0-5 2 15,-1-6 3-15,-3-3 15 0,-2-6 4 16,-5-4 3-16,-5-4 4 0,-2-3 0 0,-3 1 6 16,-8-3 6-16,-3-1 7 0,-6 0-5 0,-3-1 2 15,-6 2-1-15,-4 0-4 0,-3 2-11 0,-8-1-10 16,-2 3-15-16,-6 1-20 0,-3 0-5 0,-8 3-17 15,0 5-17-15,-6 5-10 0,0 8-13 0,0 7-16 16,-2 6-10-16,2 5-9 0,0 4-5 16,3 8-13-16,3 5-2 0,4 5-2 15,3 3-14-15,6-2-14 0,8-1-68 0,6-4-119 0,9 0-78 16,5-1 257-16,7 1 138 0,5-3 0 16</inkml:trace>
  <inkml:trace contextRef="#ctx0" brushRef="#br0" timeOffset="22482.8349">5534 13526 1 0,'-12'-7'0'16,"-5"-5"0"-16,-4-2 0 0,5 0 0 0,0 3 0 15,3 0 0-15,1 0 82 0,-1 1 78 0,2-1-22 16,1 1-23-16,1 0-20 0,3 2-12 16,-2 0-5-16,4 2-9 0,1 2-17 0,1 2-28 15,2 0-46-15,0 1-68 0,0 2-46 0,0 1 5 16,1-2 36-16,0 3 66 0,2 6 52 0,-2 0 17 15,2 5 7-15,-3 2 2 0,0 3-2 16,-1 5-10-16,-1 2-6 0,0 0-6 0,2 1-10 16,-2-4-2-16,4-1-8 0,2-2-8 0,-2-1-3 15,7-1-11-15,-2-1-9 0,3-1-5 0,4 1 3 16,3-3 2-16,3 0 3 0,5-3 7 0,1 0-1 16,5-1 7-16,2-2 7 0,0-2 5 15,5 0 6-15,-1-2 0 0,8 0 5 0,-3 2-1 16,2-2 1-16,0 1-4 0,-2 0 0 0,-1 3-3 15,-5-1 1-15,0 2 1 0,-6 2 1 0,-6 0 0 16,-3 3 2-16,-4 0-3 0,-2 0-2 16,-4 3 2-16,-4-2 0 0,-1 3 7 0,-5 2 7 15,-3 1 2-15,-4 3-1 0,-3 3 4 0,-4 6 2 16,-6 5-7-16,-3 2-6 0,-7 2-32 16,-3 5-79-16,-3-4-221 0,-1 2-99 0,-5-4 406 0,5-5 9 15</inkml:trace>
  <inkml:trace contextRef="#ctx0" brushRef="#br0" timeOffset="22698.9998">5533 13552 953 0,'-10'-37'-42'0,"1"-12"87"0,0-11 4 0,6 11 1 15,5 11-7-15,5 2-19 0,3 4-26 0,4-1-11 16,7 0-2-16,7 0 1 0,5-3 6 16,6 2 7-16,2-2 3 0,7 4 2 0,-1 1-27 15,4-1-92-15,1 4-174 0,2 0-146 0,-2 3 223 16,-2 0 212-16</inkml:trace>
  <inkml:trace contextRef="#ctx0" brushRef="#br0" timeOffset="22955.0157">6490 12350 219 0,'-9'-9'69'0,"-2"0"174"0,1-1-5 16,7 6-119-16,2 5-128 0,1 4-82 0,2 3-22 16,0 8 58-16,5 9 76 0,-1 8 23 0,7 9 6 15,-2 10 4-15,1 10 7 0,5 11 8 0,-3 8-2 16,5 12-8-16,1 6-17 0,0 3-9 15,2-5 12-15,1-4 4 0,5-15 1 0,1-6-5 16,-3-10-19-16,1-6-14 0,1-8-11 0,-6-2-13 16,-2 0-13-16,-2-3-21 0,-5-3-39 15,-1-1-43-15,-4-3-74 0,-2-2-115 0,-3-7-88 16,-6-6 278-16,-3-7 127 0,-4-5 0 0</inkml:trace>
  <inkml:trace contextRef="#ctx0" brushRef="#br0" timeOffset="23147.1561">6092 12629 665 0,'-34'-39'-202'0,"-15"-11"350"0,-8-7 13 16,13 14-14-16,8 15-16 0,12 6-39 0,4 5-35 16,9 8-39-16,4 2-143 0,5 7-76 0,4 3-15 15,5 7-1-15,2 5 113 0,4 9 37 0,6 7-63 16,2 6-26-16,2 8 156 0,6 5 0 15</inkml:trace>
  <inkml:trace contextRef="#ctx0" brushRef="#br0" timeOffset="23393.8341">7168 13455 1382 0,'-29'-27'72'0,"-10"-8"-7"0,-5-7-15 0,6 9-3 0,14 10-15 16,3 3-26-16,5 6-10 0,7 5-20 0,4 3-22 15,2 1-96-15,3 5-70 0,4 2-2 0,0 3-53 16,4 5-32-16,0 7-71 0,0 11 295 15,-3 9 75-15</inkml:trace>
  <inkml:trace contextRef="#ctx0" brushRef="#br0" timeOffset="23766.7013">5377 16257 1 0,'-39'15'0'0,"-14"-1"0"0,-8 4 289 0,15-9-28 15,11-2-6-15,9-3-32 0,8-2-32 16,5-3-5-16,4-2-45 0,5-3-50 0,0-3-58 16,3 0-53-16,2-6-20 0,6-9 2 15,6-6 14-15,8-16 14 0,9-12 12 0,8-8 14 16,3-11 0-16,8-6 8 0,3-10 2 0,8-7 0 0,2-6 3 15,8-5-5-15,1-2 0 0,6-2-2 16,1-2 2-16,5 2 0 0,5 4-3 0,-3 1-1 16,2 3-4-16,-3 0 1 0,1 3 0 0,0 0-2 15,-1 4 1-15,4 3-2 0,-2 5-2 0,2 9 0 16,-6 7-3-16,-6 7 0 0,-4 7-2 16,-6 7 1-16,-5 8-2 0,-8 7 0 0,1 5 0 15,-7 3-7-15,2 7-11 0,-4 4-39 0,-2 8-80 16,-7 6-132-16,-1 5-265 0,-2 8-144 15,-4 9 324-15</inkml:trace>
  <inkml:trace contextRef="#ctx0" brushRef="#br0" timeOffset="24116.8791">5583 16604 68 0,'-43'1'573'0,"-8"1"-335"0,-7 0-13 16,14-2-10-16,14 0-37 0,6-2-45 15,7 0-36-15,2-2-25 0,4 0-23 0,4-3-17 16,3-1-14-16,3-2-19 0,1-3-10 0,2-5-6 15,6-1-1-15,3-10 5 0,2-5 4 16,6-3 4-16,7-7 2 0,4-5 0 0,6-7 2 16,9-13 2-16,3-10 0 0,8-10 2 0,7-10 2 15,3-7 1-15,11-5 1 0,4-5 4 16,9-11-3-16,2-5 3 0,8-3 1 0,1-4 2 16,3 5 5-16,9-1-1 0,7-2-5 0,3 3-52 15,-1 0-114-15,1 2-309 0,0 8-324 0,0 7 281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6-04T11:35:27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21601 8375 1 0,'1'-5'0'0,"2"-3"0"15,-2-3 0-15,1 0 0 0,-2 0 0 0,0 1 0 16,0-2 0-16,-2 2 0 0,-2 1 0 0,2-1 0 16,1 2 0-16,-3-3 0 0,1 1 0 0,0 0 0 15,-1 0 42-15,1 0 10 0,1-2 1 16,-1 0-12-16,-4-1-4 0,4 2 0 0,-4-3-4 16,2 0 9-16,-1 0-5 0,-3-1-7 0,1-2-6 15,3 2-8-15,-3-1 4 0,-2-2 3 16,1 2 5-16,3-2-2 0,0 0-5 0,-4 3 3 15,0-1-2-15,0 0-3 0,-3 2 1 0,0-2-9 16,-2 1 0-16,2 1-3 0,-4-1-2 16,-2 3-3-16,-2-4 5 0,0 3 6 0,-1 0-4 15,-6 0-1-15,1 1-11 0,-2-2-7 0,-3 2 5 16,-3-2 4-16,-3 1 3 0,-1-1 0 0,0-1 7 16,1 3 4-16,-1-4 4 0,-2 1 3 0,0 1-3 15,-2-3 5-15,1 4-5 0,-1-4 4 0,1 3 2 16,0-1-3-16,1-4 7 0,-1 2-6 0,-1 0-3 15,2 0-4-15,-2 2-11 0,-2 3-2 16,-6 0-1-16,1 2 1 0,-1 1-2 0,-1 1 0 16,-2 2 0-16,-2 2-4 0,0-1 6 0,-3 3 2 15,1 1 0-15,-1 1 4 0,-4 1-5 16,1 1-4-16,-8 4 1 0,-2 0 1 0,2 3-3 16,-4 1 2-16,1-1 0 0,6 4-4 0,-3-2 5 15,8 2-1-15,1 0 1 0,3 0 1 0,8 1-2 16,1 0-1-16,3 1 0 0,1-2-1 15,-1 1 0-15,2 0 0 0,-2 2-2 0,2 4-2 16,1 1 1-16,-4 2 2 0,-2 2 1 0,3 2 8 16,-6 3-1-16,1 2 0 0,-3 4 2 0,-3 3-6 15,-4 1 1-15,0 1 3 0,-5 3-3 0,0 1 2 16,-2 0-4-16,2 1-2 0,3-4-3 16,4 2 3-16,3 0-2 0,3 0-2 0,3-2 0 15,1-1-7-15,1 0 0 0,3 2-1 0,-1-1 1 16,1 4 1-16,-4 4 2 0,1 1 2 15,-1 5 3-15,-1 3 2 0,1 0-1 0,-1 5 2 16,1-1 1-16,5 4-1 0,0 1 4 0,-1 0 2 16,1 0 1-16,-4 0 5 0,4 3-1 0,-3 4-1 15,3 2-1-15,-4 7-4 0,-2 2 1 0,-1 4 0 16,-1 2 0-16,0 1-4 0,0 3-1 16,1 2 1-16,2 3 3 0,0 6 11 0,5 2 2 15,2-3 0-15,5-5-2 0,5-6-9 0,10-12 0 16,7-6 2-16,10-5-1 0,1-5 3 15,8-2 2-15,0-1 1 0,4 3 5 0,0 0 13 16,2 3 7-16,1 1 4 0,1 1-3 0,0-1-19 16,1 2-8-16,5-1-12 0,0-1-2 0,0 2 3 15,-1 2-3-15,1 3 6 0,0 0 2 16,-2 0 3-16,1 3-2 0,0-3-2 0,-2-1-1 16,3 3-5-16,1-4 7 0,2-2-2 0,0-3 0 15,6-3 3-15,-2-3-1 0,6-6 0 0,2-1-2 16,3-4-1-16,3-5-4 0,-2-2 1 0,1 1 2 15,1-3 0-15,4 1 3 0,2-4-1 16,1-1-3-16,6 1 2 0,-1-2-4 0,4-2 3 16,-1 0 1-16,7-2 1 0,-1-2 5 15,8 1 3-15,0-1 1 0,-1 1 1 0,2-3-3 16,-5 0-3-16,6-3-2 0,-1-4-1 0,1 1 0 0,4-5 1 16,-1 0 2-16,8-1 5 0,2-4 4 15,3 0 2-15,1-1-2 0,2-4 0 0,0-3-2 16,3-1 2-16,5-3 4 0,7-2-1 0,2-4 0 15,3-1-1-15,-1-2 0 0,1-5-2 16,1-2 4-16,3-5 3 0,6-5 3 0,3-2 1 16,2-4-1-16,-1-8 0 0,0-2-2 0,5-10 3 15,7-6-1-15,-1-2-2 0,4-4-3 16,-3-3-6-16,-2-3 1 0,0-1-1 0,0 0-2 16,-2 0 0-16,-3 3-4 0,-11 0-3 0,-7 3 0 0,-2-1 1 15,-10-1 0-15,0 0 1 0,-5-3 0 16,-4 2 0-16,-6-2 5 0,-1-4-1 0,-2-2-2 15,-5-2 4-15,1-4 0 0,-2-4 1 0,5-5 4 16,1-8 0-16,-1-4-4 0,-4-3 5 16,4-4 0-16,-5 1-2 0,-3 1 5 15,-3-1-6-15,-7 2 1 0,-9 4 2 0,-9 1-2 16,-6 6 0-16,-12 5 2 0,-6 3 0 0,-8 6 3 16,-4 2-1-16,-7-3-1 0,-6-3-6 0,0 0 0 15,-4-4-1-15,-4 4-1 0,1-4 4 0,1 3-5 16,-5-3-3-16,5-1-2 0,-1-4-4 0,2-6 3 15,-4-6 1-15,0-1 3 0,-5 1 0 0,-4-1-4 16,-4 4 0-16,-7 1-3 0,-7 1 7 16,-6 2-3-16,-8 2-1 0,-12 4-2 0,-12 10-6 15,-6 1 1-15,-13 6 0 0,-11 5-3 0,-3 7 0 16,-11 2-2-16,-9 4 0 0,-10 3 2 16,-9 2 2-16,-8 3 0 0,-5 6 0 0,-6 5-1 15,-6 4-3-15,-3 4 3 0,-8 6 0 0,2 7 0 16,-6 7-1-16,3 9-6 0,-3 11 0 0,3 9-10 15,-1 10-12-15,6 9-32 0,4 10-71 0,6 10-97 16,8 8-164-16,8 4-191 0,9 7-106 16,16 4 301-16</inkml:trace>
  <inkml:trace contextRef="#ctx0" brushRef="#br0" timeOffset="3941.8376">27007 12679 1 0,'-9'-8'0'0,"-2"1"0"16,-4-2 0-16,3 5 0 0,1 0 58 0,3 1 106 15,-2 3-53-15,1-1-55 0,3 0-28 0,-2 1-16 16,3 1-15-16,-3 2-22 0,0 4-13 16,-1 2 4-16,0 8 10 0,-1 4 18 0,-2 8 16 15,-3 8 1-15,4 8 8 0,-4 5 1 16,3 6 4-16,-2 6 4 0,-1 4 0 0,0 3 0 0,2 4-1 15,0 4-2-15,1 3-1 0,3 1 0 16,5 1-2-16,2-4 2 0,4-2 6 0,3-3-5 16,7-6-1-16,3-6-8 0,5-5-12 0,2-6-4 15,5-5-3-15,0-5-1 0,5-1 1 0,4-4 0 16,-1-4-4-16,2-5-6 0,-1-7-10 16,-1-6-6-16,-2-6-5 0,-1-5 12 0,-4-6 22 15,-2-5 32-15,-3-3 38 0,-4-2 27 0,-5-7 21 16,-2-3 3-16,-5-2-5 0,0-5-17 0,-4-5-13 15,-3-1-6-15,-5-3 2 0,-1 5 6 0,-7 0-20 16,-5 2-18-16,-5-2-37 0,-4 3-26 0,-8 2-15 16,-1 7 4-16,-4 8-14 0,-2 9-15 15,-6 6-1-15,-2 7-22 0,2 7 14 0,-3 8 12 16,2 5 7-16,2 2 13 0,5 1-6 0,1 0-58 16,10-2-58-16,3-1-84 0,8 0-96 15,7-4-38-15,3 0 370 0,5-5 0 0</inkml:trace>
  <inkml:trace contextRef="#ctx0" brushRef="#br0" timeOffset="4630.4539">28379 12532 1 0,'-11'-15'0'0,"-7"-2"60"0,-1-5 127 16,5 8-19-16,1 1-31 0,2 2-29 16,-5 3-24-16,5 0 3 0,-3 2-2 0,3 3-18 15,-3 0-32-15,3 3-56 0,-1 3-49 0,-5 3-28 0,2 8 2 16,-7 4 25-16,-3 12 32 0,-2 7 30 15,-3 7 16-15,0 4 4 0,-1 8-3 0,-3 6 5 16,2 2-7-16,2 4 4 0,1-1 1 0,9-3-4 16,5-7 3-16,8-9-5 0,4-9-3 0,7-10-5 15,2-3-8-15,4-4 0 0,4-3-3 16,-2-4 2-16,7-3-2 0,1-6 6 0,0-4 26 16,2-4 10-16,3-5 19 0,0-5 6 0,-1-5-14 15,1-5-2-15,2-3-9 0,-2-4-4 16,1-3-6-16,-1-3-1 0,-3-4 2 0,1 0 0 15,-2-4-1-15,-2 5-5 0,-3 4 4 0,-6 7 0 16,1 8 2-16,-5 5 4 0,-2 7-10 16,-3 3-16-16,2 3-15 0,-2 2-13 0,2 3-10 15,-2 2 10-15,2 7 25 0,2 5 32 0,-1 9 52 16,4 11 14-16,-7 10-7 0,2 10-15 0,-3 11-34 16,0 9-10-16,-2 5-4 0,1 5-6 15,1 1-1-15,5-4-3 0,1-2-1 0,3-3 1 16,1 0-4-16,-1-5 0 0,-3-2-7 0,-1-2-8 15,-2-1-12-15,-2 0-31 0,-2-1-44 0,-1-1-53 16,0-4-55-16,1-1-44 0,-1-8-46 16,4-3-63-16,0-7 281 0,1-4 74 0</inkml:trace>
  <inkml:trace contextRef="#ctx0" brushRef="#br0" timeOffset="5212.9923">29284 11926 1064 0,'-17'-39'266'0,"-6"-11"-99"16,-1-7-15-16,3 13-13 0,5 12-24 0,3 4-18 15,4 7-18-15,2 5-17 0,5 7-21 0,2 2-43 16,0 5-42-16,1 0-34 0,2 2-7 0,0-1 21 16,0 1 28-16,4 0 25 0,-2 0 8 15,3 0 1-15,-6-1 2 0,1 1 4 0,-3 1 11 16,0-1 7-16,-1 1 17 0,-2 1 13 0,2-2 9 16,0 1-2-16,-2-4-14 0,-2 1-15 15,2-3-18-15,-4-3-9 0,3-3 0 0,-3 1-1 0,1-3 2 16,1 0 0-16,2 0-1 0,0 1-1 15,-1 2 0-15,4 2 3 0,-1 2-6 0,-1 3-7 16,2 1-18-16,0 2-30 0,0 2-31 0,0 0-27 16,0-1 7-16,2 3 18 0,-1 3 24 0,3 5 26 15,1 1 0-15,-2 7 13 0,4 5 13 16,-5 4 9-16,2 10 10 0,0 7-1 0,-2 6-2 16,-2 10-5-16,0 6 0 0,-2 11 2 0,-2 6 5 15,-2 13 8-15,-3 6 11 0,-1 6 5 16,-4 7-4-16,0 3-3 0,3 4-8 0,3 0-7 15,5-8 1-15,9-9-3 0,5-10 2 0,1-8 1 16,8-6 1-16,-2-2 4 0,-2-4-1 0,1-1-2 16,-6-5 2-16,-2 1 2 0,-4-4 2 15,1-5 6-15,-5-7-6 0,0-6-1 0,-2-7-4 16,0-6-3-16,-1-4 2 0,0-5 0 0,-2-2-2 16,3-5-5-16,0-2-2 0,-1-4-30 0,1-5-45 15,-2-4-50-15,0-4-48 0,4-3-12 0,-1-1-21 16,3-4-140-16,0-3-229 0,-1-10 365 15</inkml:trace>
  <inkml:trace contextRef="#ctx0" brushRef="#br0" timeOffset="5441.7947">28705 12090 1075 0,'-21'-43'-130'0,"-8"-10"255"0,2-9-10 16,6 18-11-16,8 14-18 0,5 9-33 15,3 7-44-15,4 8-91 0,1 4-81 0,2 2-11 16,6 2 8-16,3 6 47 0,2 2 29 0,8 8-69 16,3 8-87-16,1 9 9 0,0 10 237 0,-2 10 0 15</inkml:trace>
  <inkml:trace contextRef="#ctx0" brushRef="#br0" timeOffset="5678.3224">30066 13595 1658 0,'-9'-29'-66'16,"-1"-10"195"-16,-2-9-39 0,3 9-22 0,5 1-14 16,-3 4-20-16,2 0-15 0,0 3-13 0,3 6-9 15,0 6-2-15,1 3-11 0,1 5-19 0,0 6-61 16,1 0-160-16,1 1-233 0,0 7-227 16,4-1 341-16</inkml:trace>
  <inkml:trace contextRef="#ctx0" brushRef="#br0" timeOffset="6086.6007">27408 15930 931 0,'-12'-11'10'0,"-1"-4"135"0,3-3-86 16,12 2-73-16,10 0-60 0,7-7 4 15,13-7 28-15,7-9 18 0,14-8 14 0,10-6 9 16,10-5 1-16,10-5 1 0,9-2 13 0,3-3 8 15,8-3 14-15,3 2 20 16,3-4 9-16,6 1 5 0,2 3 4 0,2 2-6 0,2 2-6 16,0 4-4-16,-8 5-10 0,2 5-10 15,-1 1-6-15,-2 3-8 0,0 3-4 0,-3 1-2 16,-3 4-7-16,-7 3 0 0,-5 9-2 0,-5 3-1 16,-7 8-2-16,-7 6-6 0,-5 5-20 0,-8 6-53 15,-10 3-73-15,-7 6-122 0,-12 9-128 0,-10 6-128 16,-6 12 291-16,-15 9 233 0</inkml:trace>
  <inkml:trace contextRef="#ctx0" brushRef="#br0" timeOffset="6258.366">28787 15870 1388 0,'-17'-24'127'0,"-2"-9"-34"16,0-6-72-16,14-4-49 0,14-4-25 0,18-10-8 15,13-18 9-15,18-13 19 0,17-11 9 16,13-9 11-16,16-4 11 0,11 3-38 0,12-6-175 16,9 5-373-16,4 3 69 0</inkml:trace>
  <inkml:trace contextRef="#ctx0" brushRef="#br0" timeOffset="46531.4293">3031 1319 1 0,'0'-2'0'0,"0"0"0"0,-1-1 0 16,0 0 0-16,1 1 0 0,0-1 0 0,-1 2 0 15,1-1 0-15,-2 2 0 0,1-2 0 0,-1 1 0 16,1 0 86-16,1-1 35 0,0 2-9 0,-1 0-14 16,0-1-11-16,0-1-7 0,0 1-7 15,-1 0-3-15,1-1-3 0,1 2-8 0,0-4-3 16,0 2-8-16,0 2-11 0,0-2-5 0,-2 2-7 15,4 0-4-15,-2-2 0 0,0 4 1 0,0-2 0 16,0 0 4-16,0 0 6 0,0 0-1 16,0 0 2-16,0 0-4 0,0 1-5 0,0-2-5 15,0 1 1-15,0 1 0 0,0-2-3 0,0 2 2 16,0-1-3-16,0 1-1 0,0 0-2 0,1 0-3 16,-1-2 0-16,0 0-6 0,0 2 1 0,2-3 0 15,-2 3-2-15,0-1 3 0,0-1-2 16,0 1 3-16,0-1-1 0,0 2 2 15,0-1 3-15,0 2 1 0,0-3 7 0,0 0 7 16,0 1 7-16,0-1 6 0,0 2 0 0,0 0 0 16,0-1-5-16,0 1-4 0,0-2-7 0,0-1-3 15,0 3 0-15,0 0-2 0,0-1 4 0,1 0 2 16,-1 0 4-16,0-1 3 0,0 1 1 0,-1 0 0 16,1-1 1-16,0 2 4 0,1-2 1 0,-1 2 2 15,0 0 1-15,0-1-2 0,0 1 0 16,-1-2-5-16,1 0-8 0,0 0-6 0,0 1-5 15,0 0-4-15,0 0 0 0,0 2-3 0,0-3-3 16,0 2-3-16,0 1 0 0,0-4-1 0,0 4 2 16,0-3-1-16,0 0 0 0,0 1 1 0,0 0-2 15,1 1 1-15,-1-1 1 0,0 4 1 16,0-7 2-16,0 3 2 0,0 3 2 0,0-3 1 16,0 1 4-16,0 0-2 0,-1-1-4 15,-1 1-2-15,-1 0-1 0,2 2-2 0,-2 1 1 0,-4 3 1 16,3 4-4-16,-3 4 0 0,-2 6 1 15,-2 3 1-15,0 8 3 0,1 1 0 16,-3 6-2-16,0 0 1 0,0 4-3 0,1 0 1 16,3 3 1-16,0-2-1 0,2 1-3 0,2 2-6 0,0-2 1 15,1 3 1-15,1 0 4 0,-1-1 2 16,1 4 1-16,1 1-3 0,-1 2 3 0,-2 1 0 16,2-3-1-16,-4-6 3 0,3-6-3 0,-2-2 1 15,1 0 0-15,-1 4-2 0,-1 1 5 16,-3 1 0-16,0-3 1 0,-1 1 1 0,1-6-4 15,-3-1 0-15,1-2-2 0,-1-4 2 0,0-5-2 16,1-3-3-16,1-5-3 0,1-3-10 0,4-5-9 16,0 0-20-16,0-5-38 0,3 0-47 15,-1-2-59-15,-1 0-70 0,-4 0-91 0,1-2-134 16,-3-4-247-16,1-7 308 0</inkml:trace>
  <inkml:trace contextRef="#ctx0" brushRef="#br0" timeOffset="46972.3157">2742 1215 432 0,'-4'-7'55'0,"0"0"13"0,-2-2 16 16,6 4 14-16,0 2 6 0,0 2-9 0,0 2-17 16,0-2-24-16,0 0-19 0,0 2-13 0,1-2-15 15,-1 2-8-15,2-1-7 0,-2 1 4 16,4 2 8-16,-1-1 13 0,6 5 13 0,3-1 3 0,3 8 7 15,0 1 1-15,3 7-1 0,1 5 3 16,1 5-4-16,0 2-3 0,1 5-1 0,-1 2-2 16,3 3-4-16,-2-1-4 0,-1 4-3 15,-2 2-5-15,2-3-1 0,-4 0-3 0,2-3-8 16,2-4 0-16,-1-1-5 0,1-4 1 0,-4-1 3 16,3-2-3-16,-3-5-6 0,-2-2-6 0,1-3-10 15,-3-3-18-15,-1-4-29 0,-3 0-61 0,2-4-64 16,-4 0-68-16,-2-3-71 0,-1-1-70 15,-3 0 216-15,0-3 186 0</inkml:trace>
  <inkml:trace contextRef="#ctx0" brushRef="#br0" timeOffset="47269.0414">3165 1170 1 0,'-3'-26'0'15,"-5"-8"0"-15,2-2 151 0,2 13 83 0,4 7-14 16,-1 7-37-16,1 0-41 0,1 5-46 0,-1 0-42 15,2 4-26-15,-1-2-14 0,2 1-8 16,-1 0-4-16,0-1 0 0,3 2 2 0,0 0 3 16,-2 3 2-16,3 0 7 0,0 2 4 0,0 3 13 15,3 4 10-15,-1 6 4 0,-2 4 9 0,1 7-3 16,2 5-5-16,-4 6-3 0,1 4-7 16,-2 3-2-16,0 2-4 0,-1 1-3 0,4 0-7 15,-4-3-5-15,1-2-2 0,1-2-1 16,-2-3 1-16,1 2-1 0,-1-3-3 0,0 0-1 15,0-3-3-15,0-3-2 0,-2 2 2 0,0-3-6 16,-1 3-8-16,0-1-21 0,-1 0-50 0,0 0-80 16,1-3-95-16,-1-2-152 0,1 0-271 0,0-5 495 15</inkml:trace>
  <inkml:trace contextRef="#ctx0" brushRef="#br0" timeOffset="47963.8029">2942 421 1080 0,'-13'-5'56'16,"-5"1"21"-16,-2-2 15 0,-5-2 5 0,-2 2-8 15,-4 2-15-15,1 1-7 0,4 3-4 0,1 3-9 16,-2 1-7-16,2 3-6 0,-1 4-17 0,3 2-8 15,0 8-10-15,-3 1-5 0,2 7 7 16,-3 6 4-16,2 8 6 0,-3 7-4 0,-5 18-8 16,-25 58-4-16,7 2 2 0,7-5 3 15,14-22 5-15,2 3 7 0,6-4-12 0,2-3-4 16,6-8 4-16,4-3-2 0,3-4 0 0,4 1-2 16,3-2-3-16,3-3-3 0,1 2 6 0,4-4 6 15,3-2-3-15,-1 0 2 0,8-4 2 0,-2-1-3 16,8-1 6-16,0 3-2 0,6-5 2 0,2-1-1 15,4-2-7-15,4-7 0 0,5 2-3 16,3-4-3-16,5-1-2 0,4-6-4 0,4-5-3 16,4-7-6-16,9-6-7 0,3-5-1 0,2-9-3 15,-1-7 4-15,0-8 7 0,0-7 2 0,-2-9 11 16,0-9 6-16,-5-7 7 0,2-11 5 0,-1-9 7 16,-1-6 0-16,0-5 2 0,-2-4 8 15,-3-1 0-15,0-4 8 0,-4-6 0 0,-1-4-6 16,-4-4-4-16,-3-7-5 0,-4-5-4 0,-4-5-2 15,-9-6 3-15,-7-4 0 0,-5-1 4 16,-11-3-8-16,-8-1 2 0,-7 0-5 0,-9 0-3 16,-8 4 6-16,-4 7-2 0,4 58 25 0,-2-8-5 15,-3 5 2-15,-10-6-10 0,-2 10-36 0,-7-4-18 16,-3 12-26-16,-8-3-5 0,-6 10-5 16,-1 10-11-16,1 9-14 0,-5 8-32 0,1 7-15 15,2 8 2-15,3 5 2 0,6 6-13 0,2 5-39 16,8 9-74-16,-20 42-125 0,23 4-184 0,21 7 342 15</inkml:trace>
  <inkml:trace contextRef="#ctx0" brushRef="#br0" timeOffset="48446.7494">5983 565 2264 0,'-5'-7'-70'0,"-3"1"99"0,1-2-5 0,1 3-24 0,-1 0-22 16,0-1-20-16,5 4-11 0,2 3 14 15,2 5 22-15,1 3 27 0,0 5 17 0,-1 6 7 16,0 7 1-16,0 9-1 0,-4 9 2 0,-2 17-15 16,-10 55-3-16,-10 0 1 0,0-13-9 0,0-26 12 15,1-4-3-15,1 2-1 0,1-6 8 16,2 1-3-16,-2-4 5 0,0 4-1 0,2 3-4 15,-2 3-1-15,0 1 2 0,0 2 3 0,-2 3-2 16,-1 4 5-16,1 8-13 0,2 0-3 16,-3 0-1-16,3-4-5 0,-2-5 4 0,7-5-2 15,0-6-5-15,1-3 2 0,1-4-6 0,4-1-3 16,0-3-5-16,3-3-10 0,0-3-23 0,0-9-42 16,5-4-66-16,2-7-79 0,3-3-83 15,5-6-124-15,3-3-210 0,6-8-163 0</inkml:trace>
  <inkml:trace contextRef="#ctx0" brushRef="#br0" timeOffset="48790.0166">6447 1130 1934 0,'-7'3'-24'0,"0"-1"8"16,-1 7 5-16,0 6 18 0,0 9 26 15,-2 12 14-15,-3 7 7 0,1 4 9 0,-3 3 3 16,2-1 0-16,1-4 4 0,-4 3-9 0,1-4-6 15,-2 0-9-15,4 1-10 0,-5-1-10 0,7-2-11 16,-3-2-5-16,1 2-8 0,3-2 2 16,1 1-6-16,0-1-7 0,-1 0-14 0,2 0-33 15,0-2-39-15,0-3-50 0,1-1-41 0,1-3-41 16,-2 0-58-16,2-5-98 0,0-6-226 0,-2-6 86 16</inkml:trace>
  <inkml:trace contextRef="#ctx0" brushRef="#br0" timeOffset="49118.5295">6007 1181 1549 0,'9'-10'-26'16,"5"-4"1"-16,7-3 18 0,9 3 27 0,8 4 18 15,5 3 5-15,5 5-6 0,2 4-4 16,6 3-1-16,0 7-1 0,2 3-2 0,3 4-4 15,-1 5-6-15,0 4-5 0,-5 5 4 0,-1 4-1 16,-6 4-1-16,-5 2 2 0,-10 1-7 16,-5-4 8-16,-12 0 4 0,-2 1 8 0,-10-2 13 15,-4 1 7-15,-8 3 8 0,-3-1 0 0,-5 2-3 16,-10 0-4-16,-1 3-7 0,-8-1-5 0,-5 0-3 16,-7 0-3-16,-1 0-5 0,-10 0-5 0,5-1 0 15,-6 1-8-15,-1-1-4 0,1-5-5 16,1 1-11-16,1-8-21 0,-2 0-38 0,4-4-44 15,1-3-49-15,2-3-43 0,1 0-43 0,2-5-77 16,4-4-145-16,5-4-311 0,7-4 576 0</inkml:trace>
  <inkml:trace contextRef="#ctx0" brushRef="#br0" timeOffset="50230.4269">668 3781 1448 0,'-12'-6'48'0,"0"-1"14"0,-7-2 16 16,4 1 0-16,-5-1-8 0,2-1-8 0,5 3-16 16,0 3-20-16,9 1-20 0,-3 2-31 0,5 1-21 15,2-3-7-15,2 3 14 0,5 3 19 0,2-2 26 16,2-1 20-16,4 1 3 0,8 2 6 16,2-2-4-16,8 3-3 0,7-2-4 0,4 1-2 15,49 6-13-15,-1-5 1 0,-6 1 1 0,-8-4-2 16,1 0 14-16,4-2 4 0,1 0-1 0,10-1 2 15,4-4 1-15,2-2-1 0,3-1 1 16,8 1-6-16,3-4 4 0,6 0-3 0,0-3-4 16,4-1-1-16,-1 2-7 0,7-3-2 0,1 0 0 15,3 2 3-15,3 0-4 0,0-3-2 16,0 2-3-16,1 1-2 0,4-1 2 0,-2 4 1 0,2-2 1 16,-3 3-1-16,1-1 3 0,1 2 3 15,-2-2 12-15,0 1 17 0,0-3 10 0,0-1 4 16,-2-4 0-16,2 0-8 0,-2-3 1 0,2-1-4 15,0-1-3-15,-3-4-4 0,2 0-8 16,-2-1-2-16,-1-2-2 0,-3 1-2 0,-2 0-1 16,-1-1 1-16,-5 3-6 0,-1 0-6 0,-3 2-1 15,-8-1-2-15,-5 4-1 0,-2-2 2 0,-4 5-5 16,-5 1-1-16,0 2 0 0,-8 3 2 0,1-1-1 16,-7 2-1-16,-2 1 2 0,-2 1-4 15,-5 0 2-15,-2 0 1 0,-2-2-1 0,-4 0 6 16,-3-1-5-16,-2 4-3 0,-3-2 2 0,-7 3-4 15,-6 0 2-15,-3 2 3 0,-4 0-2 16,-6 2-2-16,-6 2 1 0,-2-1 0 0,-6 3 1 16,-5-1 6-16,-4 1-6 0,-7 1-1 0,-1 0 1 15,0 0-1-15,0 0 4 0,-1 0 0 16,1 0-2-16,0 0-2 0,0 0 0 0,-1 0-2 16,1 1 1-16,0 1 2 0,-1-2-3 0,0 0-2 15,0 0-5-15,-2 0-10 0,2 0-1 0,0 0-8 16,0 0-16-16,0-2-30 0,-6 2-44 15,-2 3-69-15,-2-2-83 0,-4 8-121 0,-1-1-261 0,2 3-610 16</inkml:trace>
  <inkml:trace contextRef="#ctx0" brushRef="#br0" timeOffset="53652.442">2416 4410 1 0,'3'-10'0'0,"0"-1"0"0,2-4 0 0,1 3 0 16,4 0 0-16,-1 3 0 0,2-3 0 16,-1-1 0-16,1 0 0 0,-1 2 0 0,1-1 0 0,-1 2 0 15,0 0 0-15,-2 2 0 0,-1 1 0 16,-2-1 0-16,-2 3 27 0,0 2 79 0,-1 1-1 15,-1-1 7-15,-1 2 9 0,1 0 1 0,-1 1-3 16,0-1-15-16,0 1-13 0,0 1-10 16,0-1-4-16,0-1 3 0,0 1 1 0,0 0 2 0,0 0 2 15,0 0-2-15,0 0 1 0,0 0-7 16,-1-2-19-16,1 2-19 0,-2 0-20 0,1-1-14 16,-5 1-6-16,4 0-5 0,-6 1-5 15,4 2-6-15,-3 2 2 0,-2 0-3 0,-2 4 3 16,0-1 0-16,0 3 4 0,-1 2 2 0,-1 0 3 15,-1 3 0-15,1 0 1 0,-1 2 1 0,0-2 0 16,1 5 4-16,-4-1 0 0,4 1 2 0,-3 3 4 16,5-3-2-16,-2 2-1 0,2-1 1 15,1-3-2-15,-1 5-2 0,1-5 0 0,2 1-3 16,-1-1-3-16,6-1-2 0,-1-6-6 0,2 1-3 16,4-5-6-16,-1-1-1 0,3-1 2 15,-1-1 5-15,5-1 8 0,-2 0 4 0,5 0 8 16,0-2 1-16,0-1 0 0,1-1 3 0,6 0-4 15,-1 0-1-15,4 0 0 0,2 0-3 0,-1 2-1 16,-1-1 1-16,1 3 1 0,-2 0 0 16,1 2 2-16,-1 0-3 0,-1 2 0 0,-5-1 0 15,1 0-2-15,-2 4 3 0,-1-3 1 0,-1 3-2 16,-4-1 4-16,2 1 1 0,-7 2 4 0,1 1 5 16,-4 1 4-16,-2 5 3 0,-3 0-1 0,0 1 6 15,-4 2-3-15,-5 1-3 0,0 2 5 16,-4 0-6-16,-2 0 4 0,1-3 2 0,-4 1-5 15,-2-2 0-15,-4-2-9 0,2 0-3 0,0-5-6 16,-3-2-13-16,2-1-23 0,1-1-37 0,-1-5-33 16,5 1-35-16,0-2-36 0,0-1-40 15,2-2-59-15,2-2-68 0,0 0-61 0,2-2 382 16,7-2 22-16</inkml:trace>
  <inkml:trace contextRef="#ctx0" brushRef="#br0" timeOffset="54632.7677">2878 4284 531 0,'-4'-7'69'0,"3"-3"35"0,0-1 37 15,1 5-6-15,1 5-21 0,-1 1-31 16,1 0-42-16,-1 0-26 0,2 0-19 0,-2 0-25 16,0 0-32-16,2 1 6 0,-2 3 14 0,3 4 27 15,0 6 40-15,0 4 3 0,0 4-2 16,-2 4-3-16,2 2-6 0,0 4-1 0,-1 3 1 15,0-1-4-15,4 1-5 0,-1-6-3 0,2-5-6 16,-1-4-2-16,0-6 3 0,0 0-3 0,-1-4 5 16,2 0 0-16,-2-2-1 0,0-2 0 15,1 0 5-15,-1-4 2 0,0 1 3 0,1-3 2 16,1-3-6-16,0-1-1 0,5-4 3 0,0-2 1 16,-1-5 8-16,2-5 3 0,-3-3-2 0,0-3-1 15,0-3-4-15,-2 0-4 0,-2 1 0 16,3-1-2-16,-3 4-5 0,-1 3-1 0,1 3 1 0,-2 5-2 15,1 2 11-15,0 3 0 16,-1 3-4-16,-1 3-3 0,0 2-14 0,-2 0-3 0,2 2-2 16,-1 1 1-16,2 2 8 0,3 3 1 15,3 4 3-15,1 0-1 0,1 3 5 0,3 0 1 16,0-1 1-16,4-1 7 0,0-1-8 0,1-4 1 16,0-3-3-16,2-3-4 0,0-2-6 0,1-3-25 15,2-2-28-15,-3-2-23 0,1-3-8 0,0-3 3 16,1-2 17-16,-3-4 18 0,-1-1 14 15,-1-4 19-15,0 0 17 0,-6-3 11 0,-1 0 5 16,-1-5 7-16,-2 4 11 0,-2 1 15 0,-4 3 21 16,-2 1 20-16,-1 4 21 0,0 1 12 15,-1 7 0-15,-1 1-11 0,2 7-32 0,-1 1-39 16,1 3-42-16,0 0-45 0,0 3-17 0,0 0 8 16,1 9 27-16,1 5 36 0,-2 12 21 0,2 6 3 15,1 9-9-15,1 7-2 0,3 8-3 16,-1 4-4-16,5 4 4 0,2-1-6 0,0-5-1 15,1-4-4-15,0-10 1 0,-1-7-1 0,-1-4 0 16,-2-5 3-16,-1-4-1 0,0 0 1 0,-4-3 2 16,2-4-3-16,-2-3 1 0,-3-5 1 0,0-6 7 15,-2-5 16-15,0-1 6 0,-2-2-14 0,0-3-25 16,-3-7-24-16,-3-8-16 0,-2-9 9 16,-1-11 10-16,-2-3-4 0,-1-10-4 0,0-6-13 15,-5-7-5-15,2-4 38 0,-3-3-66 0,3 0 20 16,1 3 29-16,5 5 6 0,5 9 96 0,1 9 6 15,6 5-17-15,5 10-37 0,4 5-19 16,2 2-10-16,5 6 0 0,4 3 4 0,0 3-3 16,0 5-5-16,2 3-4 0,-3 5-1 0,0 5 4 15,0 4 5-15,-4 4 5 0,-3 7 1 0,-3 2 1 16,-2 5-1-16,-5 6 0 0,-6 2 2 16,-3 5-2-16,-4-1 4 0,-3 4-3 0,-2-3-1 15,-3 0 1-15,1-2-4 0,-2-1-5 0,-1-3-4 16,2-3-3-16,-2-6-10 0,7-2-24 15,0-8-33-15,4-3-45 0,5-7-47 0,1-4-45 16,2 0-19-16,2-3-41 0,0-3-2 0,3-7 92 16,1-6 186-16,4-6 0 0</inkml:trace>
  <inkml:trace contextRef="#ctx0" brushRef="#br0" timeOffset="55028.3244">3747 4061 1 0,'6'-15'0'0,"1"0"359"15,1-2-38-15,0 9-133 0,-5 7-125 0,0 2-30 16,-1 0 1-16,4 3 6 0,1 1 18 15,7 5-20-15,-1 5 4 0,1 7 10 0,2 8-8 16,0 7-8-16,-1 6-4 0,1 5-3 0,-1 4-2 16,0 4 2-16,2 7 1 0,-1 6 0 15,-1 6-3-15,1 3-8 0,-2 0-7 0,4-4-20 16,-3-8-15-16,3-10-15 0,-1-15-5 0,-1-11 4 16,-3-14 9-16,-5-7 18 0,-3-6 10 0,-3-4 10 15,-2 0-15-15,-2-5-8 0,0-5-17 0,-2-10-23 16,-3-9 10-16,-4-13-7 0,-2-7 9 15,-1-7 6-15,-3-8-2 0,-2-5 2 0,-1-6-2 16,0-6 11-16,1 1 6 0,2 1 13 0,4 3 23 16,1 11 15-16,6 5 15 0,4 11 16 0,4 7-3 15,4 8-8-15,6 3-7 0,0 6-14 0,6 2-10 16,1 5-8-16,-1 6-5 0,3 5-6 0,0 5-5 16,0 6 7-16,3 5 0 0,-2 6 8 15,-3 8 10-15,-1 9-2 0,-5 4-1 0,-2 9-1 16,-7 4-6-16,-3 4-4 0,-4 4 0 0,-2-1-9 15,-4 0-3-15,-1-5-5 0,1-5-8 0,-4-6-1 16,3-4 4-16,-2-7 6 0,-1-1 4 16,1-8-5-16,-1-2-37 0,2-3-48 0,-2-3-64 15,3-1-79-15,4-5-53 0,0-3-71 0,1-6 337 16,0-6 27-16</inkml:trace>
  <inkml:trace contextRef="#ctx0" brushRef="#br0" timeOffset="55835.9167">4154 3603 1 0,'4'-21'0'15,"-1"-6"0"-15,3-6 0 0,-1 7 0 0,2 8 0 16,-3 4 179-16,0 6 3 0,-2 3-59 16,-2 8-69-16,0-2-83 0,0 0-48 0,3 2 26 0,-3 1 29 15,1 7 31-15,1 7 58 0,1 9-2 16,-1 10 23-16,1 8 23 0,0 9-1 0,1 2-11 15,-1 1-25-15,2 0-25 0,1-8-15 0,3 0-8 16,1-5-4-16,0-2-6 0,-2-3 2 16,4-2-4-16,-2-6-2 0,0-1 1 0,2-7-2 15,0-4 1-15,-1-1 0 0,-2-2 2 0,0-6-1 16,-1 0 1-16,1-3-1 0,-4-3-12 0,-1-3-8 16,-1-1 5-16,-3-1 11 0,0 1 15 15,1-3 14-15,-1-1-1 0,1-2-7 0,2-5-6 16,-2-4-6-16,0-1-1 0,1-2-1 0,-2-1-4 15,0-1-2-15,0 0-5 0,0-1-1 16,1-1-1-16,-1-2 0 0,1-1 3 0,0 0-2 16,0 1 2-16,-1 3-1 0,3 3 0 0,-3 1-2 15,0 3-1-15,0 2 0 0,0 5-3 0,1 3-5 16,-1 4-10-16,0 0-13 0,0 0-19 16,0 1-18-16,-1-1-19 0,1 1-8 0,0 0 9 0,0 0 39 15,1 4 31-15,2 0 25 0,-1 6 11 16,2 1-10-16,1-1-6 0,-1 0-6 0,1-2-4 15,-3-3-6-15,3-3-2 0,-3-1 3 0,0 0 1 16,0-1 4-16,-1 2 4 0,2-2 0 0,-1 0 4 16,0-1 3-16,-1 1 0 0,1-1 3 15,1 0 1-15,1-1 1 0,-3 0 5 0,4-1 6 16,-1-1 5-16,-1-1 2 0,4 1-1 0,-2-3-1 16,0-3-4-16,2 3-2 0,-1-2-2 0,1 0-4 15,-5 2-4-15,2 1-4 0,-3 3-2 16,0 1-4-16,-1 1-4 0,-1 1-6 0,1 0-6 15,0 0-4-15,0 0-7 0,0-1-16 0,0 2 10 16,1 1 8-16,2 2 13 0,0 5 20 16,5 2-3-16,-2 0-2 0,3 1 2 0,2 1 0 15,0-5 1-15,2-1-1 0,7-6-2 0,-2-4 6 16,2-5 4-16,1-1 4 0,2-5-4 0,-3-2-10 16,3-3-16-16,-2-5-15 0,0-2-14 15,-4 0-7-15,2 0 6 0,-7-1 9 0,1 0 18 16,-1 3 14-16,-6-2 10 0,1 3 11 0,-5 1 7 15,0 3 15-15,0 6 19 0,-4 3 23 0,1 5 19 16,0 3-8-16,1 2-30 0,-1 0-43 0,1 0-52 16,1 1-19-16,-1 0 12 0,0 12 25 15,1 10 31-15,0 11 15 0,1 11 0 0,3 8-9 16,-3 5-3-16,3 8-4 0,-1 6-1 0,2 6-2 16,-1 7 0-16,4 0 0 0,-2 3-4 0,5-3-14 15,1-8-52-15,3-7-72 0,3-14-77 16,1-6-90-16,0-10-85 0,0-3-125 0,-4-6 291 15</inkml:trace>
  <inkml:trace contextRef="#ctx0" brushRef="#br0" timeOffset="57185.1217">5604 3819 1066 0,'-15'-9'57'0,"0"-1"44"0,-5 0 15 0,6 2-11 16,4 5-24-16,-4-1-25 0,4 2-14 15,-2 1-11-15,2 0-12 0,3 2-12 0,-2 1-16 16,-2 1-3-16,2 4-1 0,-1 1 2 0,-2 6 7 16,-2 5 4-16,2 4 5 0,-1 3 7 15,-3 6 6-15,5 3 1 0,0 1-3 0,2 1-6 16,0 3-10-16,8-3-2 0,0-2-3 0,2-2-4 16,5-5 8-16,0-1-2 0,5-1 3 0,1-2-2 15,3-3-8-15,-2-3-12 0,5-3-2 16,1-4-2-16,3-3-2 0,1-6 9 0,2-3 2 15,0-7-1-15,3-5 4 0,-2-6-11 0,2-6-10 16,2-6-3-16,-2-4-3 0,-4-2 12 16,-2-3 13-16,-2-4 8 0,-4-2 10 0,0-2 7 15,-1-4 0-15,-6-1-1 0,1-2 5 0,-1-3-4 0,-6 2-4 16,-2-1 2-16,-1 4 1 0,-2 4 8 16,-3 2 14-16,-1 1 16 0,-1 3 8 15,1 7 0-15,0 4-3 0,1 7-11 0,1 4-2 0,2 7 5 16,2 6-10-16,0 5-23 0,0 3-32 15,0 3-43-15,0-2-24 0,0 3 24 0,2 3 24 16,2 7 31-16,1 5 27 0,1 10-2 0,-1 5 0 16,3 9-2-16,1 7 0 0,-4 5-2 15,2 5-4-15,-1 1 5 0,0 5-2 0,3-1 1 16,0-1 2-16,-1-6-6 0,0-6 2 0,3-3 0 16,2-6-4-16,-2-5 0 0,-1-7-2 0,0-4 1 15,1-5-2-15,-5-2 0 0,1-8 1 16,-1-1-3-16,-5-8-2 0,1-1-1 0,-1-4-3 0,-1-1-7 15,2-5 2-15,1-3-3 0,0-10-17 16,1-6-13-16,1-11-23 0,-2-4 0 0,-1-1 12 16,-1-1 25-16,1 4 26 0,-2 5 7 0,1 6 12 15,0 4 7-15,1 5 1 0,2 5 9 16,1 3-6-16,-2 4-11 0,3 2-8 0,-3 3-7 16,5 1-4-16,0 2 0 0,2 3-1 15,1 1-3-15,0 3 3 0,5 4 3 0,0 2 0 16,4 1 7-16,1 3 1 0,6-4 2 0,-2 2 3 15,4-1-1-15,4-2-3 0,-1-5-2 0,-1-1-12 16,2-4-16-16,-1-4-22 0,1-2-27 16,1-3-20-16,0-4-15 0,-2-1-4 0,-2-2 6 0,-7-3 15 15,2 1 30-15,-10-3 30 0,1-1 33 16,-6 1 23-16,-6-2 17 0,-3 0 16 0,-2-3 12 16,-3 1 25-16,-6 3 31 0,-5 0 13 0,2 5-2 15,-3 3-15-15,0 2-36 0,-1 2-21 0,4 6-17 16,-1 4-19-16,2 0-18 0,4 4-21 15,-3 2-15-15,6 3-10 0,-2 5 0 0,4 2 7 16,3 4 9-16,0 0 7 0,2-1 2 0,4-4-2 16,-1 0-2-16,4-2-4 0,1-3-2 15,-1 1 3-15,0-4-1 0,0-2-4 0,0 0-1 16,-5-1-4-16,3-2-4 0,-4-2 5 0,2-1 2 16,-2-1 16-16,-2-1 26 0,-1 1 27 0,1-1 32 15,-1-1-7-15,0-4-18 0,0-5-24 16,0-3-28-16,0-7-1 0,1-2 0 0,0-1 2 15,2-2-2-15,0 2 0 0,0 2-2 0,3 6-4 16,-2 0-1-16,5 3-6 0,-1 4-3 0,1 2 0 16,2 2 0-16,-1 3 4 0,1 4 1 0,1 1 3 15,3 1-4-15,0 5-5 0,-3-2-2 0,5 1 3 16,-5 3 8-16,0 0 17 0,5 5 7 16,-4 0-1-16,4 2 3 0,-3-1-9 0,3 0-1 15,-4-3-2-15,1-3-1 0,-2-3-2 0,-2 0-1 16,2-2 0-16,-3-2 2 0,-2 0 2 15,1-3-1-15,0-1 3 0,-1-1-1 0,-3-1 3 16,3 0 5-16,-2-1 5 0,2-1 4 0,-2-4 5 16,0 1 3-16,-2-2 1 0,3 0 5 0,-3-1-4 15,1-3-5-15,-1-1-1 0,-1-2-8 16,-1 0-7-16,0 1-2 0,0 1-9 0,3-4-3 16,-2 2-2-16,-1-2-1 0,2 4-1 0,1 3 2 15,-2 1 0-15,1 0-2 0,-2 3-1 0,4 0-4 16,-2 1-6-16,-2 1-2 0,2 2-1 15,1 1 1-15,-3 0 3 0,2 1-1 0,2 0-2 16,-2 1 2-16,4 1-3 0,-3 0 2 0,4 2 3 16,0-1 2-16,0 3 2 0,0-1 5 0,-1 6 3 15,2 0 2-15,0 2 1 0,-3 1-3 16,3 5-8-16,1 4-10 0,0 5-34 0,0 7-74 16,2 3-85-16,1 2-120 0,1-2-152 0,1-5-28 15,0-10 513-15</inkml:trace>
  <inkml:trace contextRef="#ctx0" brushRef="#br0" timeOffset="57371.4669">6924 3163 692 0,'-21'-24'186'0,"-8"-8"48"15,-4-4 21-15,7 11-41 0,11 11-62 0,-1 2-47 16,8 6-32-16,4 3-46 0,3 1-75 15,1 3-87-15,2 1-3 0,6 4 20 0,3 6 36 16,2 2-65-16,8 8-200 0,2 1-305 0,3 2 382 16</inkml:trace>
  <inkml:trace contextRef="#ctx0" brushRef="#br0" timeOffset="57699.0619">7831 2741 1532 0,'1'0'60'16,"2"0"-9"-16,-2 0-47 0,-1 1-19 16,1 5 3-16,1 5 21 0,-1 11 33 0,0 13 22 15,0 11 6-15,-1 12-5 0,-1 9-6 0,0 8-6 16,-2 8-7-16,-4 6-5 0,2 11-10 0,-3 3-2 15,0 5-8-15,-1 4-2 0,5-2-1 16,-1-3-5-16,5-6-1 0,0-7-5 0,4-8-5 16,-1-11 2-16,-1-10-6 0,0-6 1 0,2-4-1 15,-5-3-1-15,-2-3-2 0,2-4-2 0,0-7-5 16,1 0-19-16,0-6-25 0,1-3-32 16,3-1-33-16,0-7-34 0,-2-3-43 0,0-3-63 15,2-4-89-15,-3-5-100 0,0-6-32 0,0-7 482 16</inkml:trace>
  <inkml:trace contextRef="#ctx0" brushRef="#br0" timeOffset="58480.249">8419 3066 1404 0,'-7'-11'157'0,"0"-5"53"16,-2 3-2-16,2 5-46 0,6 6-63 15,1 2-51-15,0 1-37 0,1-1-27 0,0 1-26 16,-1 1-6-16,1 4 10 0,3 5 19 0,-1 9 26 16,-2 8 13-16,2 8 3 0,2 7-1 15,-3 6-6-15,1 7-4 0,3 2-1 0,-3 3-2 16,4 0 0-16,-5 1 1 0,-1-5-3 0,3 3-1 15,-2-6 1-15,0-2-2 0,0-6 0 16,3-8 4-16,-3-6-6 0,0-5 0 0,5-5 0 16,-4 0-3-16,-1-3 5 0,5-2-3 0,-4-3-1 15,4-3-7-15,0-4-10 0,-2-3-10 0,0-3-7 16,-1-3 2-16,4-2-1 0,3-2 7 16,0-5-7-16,2-4-18 0,5-7-8 0,-1-6-11 15,-2-3-1-15,2-5 9 0,-4-2 6 0,4-5 4 16,-5-5-5-16,-1-4 0 0,1-5-6 15,-2 0 8-15,0 2 16 0,0 1 9 0,-1 6 19 16,1 7 6-16,0 4 1 0,-2 6 7 0,0 7 0 0,-1 4 12 16,3 5 11-16,-3 5-5 0,-5 7-11 0,-1 3-16 15,-1 3 2-15,4 1 10 0,-2 2 12 16,1 2 9-16,3 3-5 0,-1 6 0 0,2 6 0 16,-3 5-2-16,3 6-3 0,-1 3-2 0,-1 2-4 15,4 2-1-15,-1-2 2 0,4-1-6 16,-1-4 4-16,-1-4-7 0,5-5-15 0,-1-3-18 15,0-6-31-15,4-4-20 0,0-4-12 0,-4-5 4 16,4-3 15-16,-7-2 17 0,0-4 21 16,0-4 18-16,-2-3 23 0,-4-3 13 0,-2-5 15 15,-4-2 11-15,-6-2 6 0,-2-5 4 0,-4-5 3 16,-4-5-1-16,-5-2 13 0,2-1 16 0,-5 8 7 16,1 1 6-16,3 9-12 0,6 7-28 0,-2 3-20 15,3 8-29-15,-2 1-23 0,4 5-23 0,0 4-25 16,1 3-41-16,-1 4-74 0,-2 7-97 15,5 5-134-15,4 3-212 0,-1 5 264 0</inkml:trace>
  <inkml:trace contextRef="#ctx0" brushRef="#br0" timeOffset="59021.7459">9240 2921 1364 0,'-9'-4'47'0,"-4"0"14"0,-3 1-16 16,4 9-15-16,-3 3 0 0,-1 9 3 15,-3 5-1-15,-1 2-1 0,0 8-12 0,1 2-13 16,6 2-5-16,2 0-5 0,3-1-1 0,6-4-5 16,3-5 2-16,0 0-11 0,7-4-12 15,1-3-14-15,3-1-33 0,0-4-44 0,7-2-34 16,-4-3-38-16,3-2-15 0,0-3 18 0,-1-4 33 15,-4-3 49-15,-1-3 50 0,-3-3 38 0,-1 0 23 16,1 0 33-16,-4 1 42 0,0 3 39 16,-3 5 26-16,-1 1-18 0,-1 2-10 0,1 2-17 15,-1 5 0-15,4 12 26 0,-1 8-12 0,-1 10-10 16,-1 11-21-16,-1 5-25 0,0 9-17 0,1 2-6 16,-1 4-7-16,0 2 0 0,0-6-4 15,1-4-6-15,2-7-4 0,1-10-7 0,-3-7-5 16,0-12-2-16,-2-5-3 0,0-6-2 0,-1-7-8 15,-3-1-28-15,3-8-34 0,2-2-28 0,0-4-44 16,0-8-25-16,0-6-46 0,0-13-37 0,1-12 10 16,-1-10 25-16,1-8 42 0,2 0 175 0,-1-3 6 15,-1-4 0-15,1-4 0 0,1 0 0 16,5-1 0-16,1 3 0 0,2 5 0 0,1 0 237 16,5 10 54-16,-2 7-16 0,2 7-37 0,0 10-48 15,0 7-55-15,0 9-48 0,1 3-38 16,-5 5-24-16,4 4-10 0,-4 4-11 0,1 6-2 15,1 4 5-15,-3 7-1 0,1 6 14 0,0 10 5 16,-7 7 2-16,1 7 2 0,-3 9-8 16,-3 1-13-16,1 6-56 0,-2 5-114 0,-2 3-141 0,4 2-209 15,0-5-154-15,0-6 666 0</inkml:trace>
  <inkml:trace contextRef="#ctx0" brushRef="#br0" timeOffset="59199.0281">9335 2893 1713 0,'-4'-18'49'0,"-2"0"20"0,1-2-33 16,5 11-81-16,0 5-53 0,2 2-20 0,5 0-35 16,1-2-69-16,7 4-165 0,4 0-325 0,2 8 581 15</inkml:trace>
  <inkml:trace contextRef="#ctx0" brushRef="#br0" timeOffset="59527.043">9874 2720 1365 0,'-12'-1'30'0,"-1"-1"11"0,-5 4 6 0,4 6-1 15,-2 4 7-15,4 4-10 0,-4 4-11 16,4 0-2-16,5 1-11 0,3-5-13 0,4 2-4 16,2-1-4-16,6 1-1 0,2 1-4 0,7 1-6 15,0 0 3-15,8 0-1 0,-2-3-3 0,6 0-23 16,-1 1-44-16,-3 1-57 0,-2 2-28 16,-3 0 7-16,-2 1 30 0,-5 2 52 0,-6-1 40 15,-4 1 26-15,-6-3 22 0,-2 0 21 0,-9 2 29 16,-1-1 40-16,-4 2 26 0,-2 1 2 15,-1 0-18-15,-2 0-37 0,2 1-29 0,1-1-17 16,3-5-6-16,4-2-2 0,2-7 6 0,5-5 7 16,4-5-36-16,2-3-69 0,-1-5-85 15,4-6-122-15,-1-9-120 0,2-10-184 0,3-11 438 16</inkml:trace>
  <inkml:trace contextRef="#ctx0" brushRef="#br0" timeOffset="60446.9586">9935 2107 1222 0,'2'-25'148'0,"2"-4"-9"0,1-2-16 16,2 15-49-16,0 9-37 0,0 6-31 16,0 1-13-16,1 1-2 0,2 7 3 0,1 4 4 15,0 7 10-15,0 10 4 0,0 9 7 0,-2 5 5 16,-3 5-1-16,-3 4-1 0,-1 2-4 0,-4 8 0 16,0 4-7-16,-5 3-2 0,3 2-1 15,-2-1-5-15,0-4 2 0,2-6-3 0,4-7-2 16,0-9 1-16,1-4-1 0,1-5 2 0,1-3-1 15,0-3 1-15,-1 0-2 0,1-2 0 16,2-4 0-16,-1-2-2 0,2-3 4 0,2-2-2 16,-2-3 2-16,0-6 0 0,1 1-6 0,-3-5-19 15,0-3-14-15,-1-1-2 0,-2-1 13 16,-1-3 13-16,1-3 15 0,0-8-12 0,0-7-25 16,0-8-9-16,1-8-8 0,-2-2 2 0,-2-11 11 15,1-3 12-15,-1-1 9 0,0-3 13 0,0 8 18 16,-1 3 37-16,1 10 43 0,1 9 22 15,0 11 2-15,1 6-28 0,0 7-37 0,1 4-29 16,-1 1-24-16,0 2-23 0,0 0-24 0,0 0 7 16,1 3 10-16,3 4 19 0,1 9 27 0,0 1-4 15,-1 6 3-15,-1 4-2 0,2 2-4 16,-2-1-6-16,6-3-4 0,-5-2-6 0,5-7-3 0,-1-6-7 16,-1-1-10-16,-1-5-12 0,1-3-6 15,-4-3-2-15,2 0 9 0,-1-2 20 0,1 0 13 16,1-1 11-16,2-7 4 0,1-1 0 0,2-6-3 15,-1-2 6-15,-2 2-13 0,-3 0-14 0,5-5-109 16,-1-7-3-16,2-17 5 0,7-16 14 16,-1-4 114-16,-3 3 4 0,-3 5 11 0,0 10 2 15,-2 7 2-15,3 3 0 0,5 5 4 0,-2 6 1 16,2 4-6-16,2 4-6 0,-3 2-13 16,5 3-4-16,-4 0-2 0,3 4-5 0,-6 2-2 15,-3 5-1-15,-3 3-4 0,-1 1 3 0,-3 5 6 16,1 4 7-16,-3 1 8 0,-2 3 10 0,-1 1-3 15,-2 3 1-15,-4 4-3 0,-3 3-4 16,1-1-2-16,-5 1 0 0,-3-2 1 0,2-2-2 16,-1-1 4-16,0-4 1 0,3-3 0 0,2-3 5 15,4-2-6-15,0-3-2 0,-1 2-9 16,-1 2-6-16,2 0-3 0,2 3-2 0,-3-1 2 16,6-3 1-16,-2 2 1 0,0-2 1 0,4 0-4 15,0 1 0-15,0-2-7 0,2 0-3 0,3-3-11 16,-2-2-2-16,1-1 5 0,2-1 8 0,0-2 21 15,1-5 12-15,3 0 7 0,3-3 3 0,1-2-3 16,-2-3-3-16,8-3-1 0,-3-6-4 16,2-2-3-16,2-5-2 0,-4-2-3 0,1-3-7 15,0-6-9-15,0-2-8 0,-2-6-5 0,2-2 3 16,1-2 2-16,-2 5 0 0,2 2 6 16,-3 10-1-16,4 5 11 0,-4 7 8 0,-1 7 3 15,2 3-2-15,-1 3-4 0,4 1-7 0,-2 4-3 16,3 2 3-16,-2 1-5 0,-2 6-1 0,0 2 2 15,-1 5 0-15,0 3 4 0,-2 3 4 16,-2 5 8-16,-4 5 11 0,-4 6 6 0,-4 6 1 16,-5 6 2-16,-5 3-6 0,-4 4-2 0,-4 6-5 15,1-1-6-15,-3-1-3 0,3-6-1 0,1-7-1 16,-1-6 4-16,1-8 4 0,2-4 0 16,-3-5-3-16,0-1-25 0,-3-2-84 0,-1 1-103 15,-3-3-146-15,4-3-218 0,-3-7 145 0</inkml:trace>
  <inkml:trace contextRef="#ctx0" brushRef="#br0" timeOffset="60633.3198">9967 2090 1573 0,'-3'-15'102'0,"-1"-5"18"0,3-5-15 0,6 3-37 16,3 1-46-16,5-4-22 0,12-4-15 0,3-3-62 15,6 1 10-15,3-1 2 0,7 0-22 0,1 3-18 16,6 4-122-16,3 1-135 0,-1 8-174 16,-2 2 88-16,0 2 448 0</inkml:trace>
  <inkml:trace contextRef="#ctx0" brushRef="#br0" timeOffset="61573.9536">2257 5385 467 0,'-17'-15'120'0,"0"-5"70"0,-2-2 52 16,7 7 4-16,8 2-18 0,2 3-51 0,2 1-53 16,2 1-44-16,2 1-33 0,3-4-26 15,5 0-14-15,5-4 2 0,6-1 0 0,7 2 1 16,4-1 2-16,4 4-6 0,8 0 5 0,5 2 3 15,3 0 3-15,7 0 5 0,11-1-3 0,4-1-4 16,8 0-2-16,4-1 2 0,5 0-4 16,3 0-2-16,5-1-1 0,5-2-7 0,7 0 7 0,3 1-2 15,9-1 1-15,1 1 0 0,2 1-3 16,3-2 1-16,1 1-1 0,5-2 2 0,2 1-1 16,7-1 3-16,0 1-1 0,0 0 0 15,8-1-1-15,0 0-1 0,2-1 0 0,5 1-1 0,-2-4 5 16,8-1 2-16,-2-3 3 0,4-2 7 15,-3 0-4-15,4-2 2 0,-5-5 1 0,3 3-6 16,-4-1 5-16,-6 0-4 0,1-3 1 0,-3 2 1 16,0-1 1-16,-2 0 2 0,-2 1-3 15,0 0 1-15,-1 3-8 0,-4-3 0 0,1-1-1 16,-8 2-7-16,4-2 8 0,-2-3-1 0,1 1 2 16,-1-3 2-16,-4 0-6 0,2 0-2 0,-6 2-1 15,2 1 2-15,-3 4-2 0,-7 1 0 16,-4 1-3-16,-3 3-2 0,-6 1 2 0,-4 0 0 15,-6 1 1-15,-5 1 2 0,-8 1-2 0,-5 1-1 16,-6 2-1-16,-5 1 2 0,-4 2-2 0,-6 3 2 16,-2-1 0-16,-5 2-1 0,-5 2 2 15,-7-3-1-15,-4 6 0 0,-6-2 1 0,-3 1-1 16,-6 2 2-16,-2-1 1 0,-7 3-3 0,-1-1-1 16,-7 1-19-16,-4 1-36 0,0 2-52 15,-4-2-68-15,1 2-79 0,-1-3-107 0,0 1-207 16,0-2-555-16</inkml:trace>
  <inkml:trace contextRef="#ctx0" brushRef="#br0" timeOffset="67482.5266">4903 4991 1 0,'-1'-4'0'0,"-1"-1"0"0,0-1 0 0,2 1 0 15,-2 1 0-15,2-1 0 0,0 0 0 0,-1-2 0 16,1 3 0-16,0-1 0 0,0 0 0 16,0 1 0-16,0 3 0 0,0-3 0 0,0 3 0 15,0 0 0-15,0 1 0 0,1 1 0 0,-1-1 0 16,0 0 6-16,0 0 26 0,0 0-8 0,0 1-5 15,0-1-6-15,0 0-6 0,0 0-6 16,-1 0-7-16,1 0-4 0,0 0-5 0,0 0-4 16,0 2-8-16,0-2 2 0,0 0 25 15,-1 2 0-15,0 1 0 0,0 2 0 0,-5 2 0 16,3 0 0-16,-3 2 16 0,2-1 0 0,1-3-5 16,-2 2-1-16,2 0 4 0,-3 2 0 0,3 1 2 15,-6 0 2-15,4 3 0 0,-1-1 6 0,-3 4 7 16,1-2 7-16,-3 0 5 0,-1 2 1 15,-1 3-2-15,-3-2-5 0,3 3-7 0,-1 0-7 0,0 3-7 16,1-1-1-16,-1 3-3 0,1-1 2 16,0 0 3-16,-2-1-1 0,2 0 3 0,-1 1-2 15,1-1 1-15,-3 2-1 0,3-1-2 0,-1 2-2 16,-3 1 0-16,0 1 2 0,-2 2 3 0,0 5 0 16,-4-2 3-16,0 3-2 0,-4-1-3 15,0 1 0-15,0 1-4 0,-1 1 0 0,2-2-1 16,-3 1-3-16,0 0-1 0,2-1 0 0,1 1 3 15,0-3 6-15,-2 1 4 0,3-2-1 16,-1 0 2-16,3 1 2 0,3-1 0 0,-4 3-1 16,0 1-2-16,1 3-8 0,-2 2 3 0,1-2-2 15,-1 1 1-15,0 1 3 0,1 1-2 0,1-2-2 16,-2 2 1-16,-1 2-2 0,-1-3 1 16,-3 3 0-16,-2 1 1 0,-1-1-2 0,-2-1 1 15,1-2-1-15,1-2 0 0,-2 0 0 0,0-1 0 16,-1 1-2-16,4-5-3 0,-2 1-1 0,4-5-3 15,3-3 2-15,4-4 0 0,0-1 0 16,0-1 1-16,-1 0-4 0,2-2 2 0,-1 1-3 16,0-3 3-16,1 0 2 0,3 0-1 0,-2-2 3 15,5-2-1-15,-1 0 0 0,3-3 1 0,0-1 1 16,1 0-2-16,0 3-2 0,2-3-1 0,0 3-2 16,-1-3 2-16,5 1 0 0,0-2 2 15,1 0 1-15,1-1-1 0,0-1-1 0,0 1-5 16,3 1-10-16,-2-3-38 0,2 0-57 0,2 0-69 15,0 1-102-15,2-3-99 0,1 1-34 16,1-2 409-16</inkml:trace>
  <inkml:trace contextRef="#ctx0" brushRef="#br0" timeOffset="68037.5087">3074 6810 1 0,'-8'5'0'0,"-6"1"0"0,-6 2 0 0,6 2 0 15,-2 2 0-15,4 1 0 0,0 1 0 16,-2 4 0-16,2-1 0 0,-1 0 0 0,2 4 0 16,-2 1 0-16,4 1 0 0,1 1 0 0,1 0 0 15,0 3 0-15,-1-2 0 0,1 4 8 0,-1-3 46 16,4 2-2-16,-2-1 0 0,2-1 2 16,-1 0 6-16,2 1 2 0,3 2-3 0,1-3-2 15,4-1-6-15,0 0-2 0,3 0-1 16,2-1-4-16,5-1 1 0,2 0 0 0,8-1 2 15,2 0 0-15,3-1-5 0,1-1-3 0,5 0-2 0,-2-2-2 16,7-2-7-16,2-4 0 0,3-1-4 0,1-2-7 16,0-6-9-16,6-3-30 0,0-5-36 15,3-4-37-15,3-4-38 0,2-6-31 0,2-8-47 16,0-5-175-16,1-7 363 0,-1-4 23 0</inkml:trace>
  <inkml:trace contextRef="#ctx0" brushRef="#br0" timeOffset="69076.5861">3253 2725 1 0,'-18'-8'0'0,"-6"-4"0"0,-3-1 0 0,8 2 0 15,7 4 40-15,3 2 77 0,5-1-21 0,1 3-53 16,1 3-86-16,4 0-76 0,-1 2-15 0,3 0 134 16,0 3 0-16,4-1 0 0,5-2 0 15,4-1 0-15,3 1 0 0,4 0 0 0,4-1 0 16,2-1 21-16,4-1 13 0,4-1 5 0,4 0 2 16,7-3 7-16,2 0-3 0,7-1-5 15,1 0-3-15,7-2-3 0,1-1 0 16,2-2-5-16,2-5-1 0,6 2-4 0,5-4 3 0,1-1 2 15,7-2-3-15,2-1 2 0,2 1-8 16,1 1-4-16,0 1-2 0,-3 1-6 0,-1 1 2 16,1 5 0-16,0-2-1 0,3 2 0 0,-1 0-2 15,0 1 0-15,-2 0 0 0,-1 1 0 0,-6-1 2 16,0 2 0-16,-5 2 3 0,-4-2 3 0,-2 1 0 16,3 0 6-16,-6-3 0 0,-4 0 0 15,-1-2 1-15,-4 2-8 0,-2-2-1 0,-7 2-5 0,-4 0-2 16,-4 3-3-16,-6-1 1 15,-1 2-3-15,-5 1 2 0,-4 2 0 0,-4-2 0 0,-5 4 2 16,-5 0 1-16,-5-1 1 0,-3 2 5 0,-4 0 7 16,-3 1 9-16,0 0 6 0,0 0 3 15,0 0-6-15,-1 0-18 0,0 0-20 0,-2-1-26 16,0 3 17-16,-2 2 13 0,-4 3 18 0,-7 1 17 16,-1 4-16-16,-4 3-10 0,-2 1-37 15,1 1-72-15,0 4-91 0,-4 2-132 0,2 2-113 16,-1 4 439-16</inkml:trace>
  <inkml:trace contextRef="#ctx0" brushRef="#br0" timeOffset="70730.4371">1320 8443 1 0,'0'-4'0'0,"-2"-2"0"16,2-1 0-16,0 3 0 0,0-2 0 0,0 1 0 16,0-2 0-16,2 3 0 0,-2 0 0 0,0-2 0 15,-2-2 0-15,2 1 0 0,-1-1 46 16,0 2 39-16,1-1-10 0,0 4-13 0,0-1-9 15,0 2-8-15,0 2-7 0,0-1-5 0,0 1-2 16,0 0-8-16,0 0-5 0,0 0-8 0,0 0-8 16,0 0-4-16,0 0-4 0,0 1 0 15,0-1-2-15,0 0 2 0,0 0 2 0,0 0 5 16,0 0 7-16,0 0 13 0,0 0 20 0,0 0 26 16,0 0 33-16,0 0 30 0,0 0 17 0,0 1 3 15,0-1-9-15,0-1-16 0,0 1-19 16,0 0-19-16,0-1-19 0,0 1-17 0,0 0-17 15,0 0-13-15,1 0-10 0,-1 0-5 0,1 0-4 16,-1 1-2-16,0-1-2 0,0 0-2 16,0 0 1-16,0-1-1 0,0 1 3 0,0 0 1 15,0 1 4-15,0-1 0 0,0 0 1 0,0 0 2 16,0 0 0-16,-1 0 7 0,1 0 3 0,0 0 4 16,-1 0 5-16,1 0-1 0,0 0 1 0,0 0-5 15,0 0-4-15,0 0-4 0,0 0-5 0,1 0-3 16,-1 0-3-16,0 0 0 0,0 0-3 15,0 0 0-15,0 0 1 0,-1-1-2 0,2 1 2 16,-1 0 2-16,0 0 2 0,0 0-1 0,-1 0-1 16,1 1-2-16,0-1-2 0,0 0-1 0,0 0-3 15,0 0 0-15,0 1-1 0,0-2-3 16,0 1 1-16,0 0-2 0,0 0-4 0,0 1-5 16,0-1-12-16,0 0-8 0,1 0 8 0,-1 1 6 15,1 2-1-15,1-1-17 0,0 0-59 16,-1 2-51-16,0 2-40 0,0-2-39 0,0 0-37 15,1 2-83-15,2 1-73 0,-2 1 426 0</inkml:trace>
  <inkml:trace contextRef="#ctx0" brushRef="#br0" timeOffset="71811.128">1180 8466 1 0,'0'-6'0'15,"0"-3"0"-15,1-2 0 0,-1 4 0 0,2 0 0 16,0 1 0-16,4-3 0 0,-3 1 0 0,3 0 0 16,-3 0 0-16,-1-2 0 0,3 3 0 0,-2 0 0 15,-1 2 0-15,3 1 74 0,-5 1 16 0,0-1-17 16,0 1 0-16,0 2 3 0,-3-2-6 16,6 3-6-16,-3 0-15 0,0 0-18 0,0 0-14 15,0 0-5-15,0 0 2 0,0 0 5 0,0 0 7 16,0 0 4-16,0 0 5 0,0 0 3 0,0 0 2 15,0 0 1-15,0 0-2 0,0 0-6 16,0 0-6-16,0 0-9 0,0 0-7 0,0 0-3 16,0 0-3-16,0 0 0 0,0 2-1 0,0-2 0 15,0 0-4-15,0 0-1 0,0 0-4 16,0 0-7-16,0 1-12 0,0-1-19 0,0 0-20 16,0 1-1-16,0 0 27 0,0 5 25 0,0 0 25 15,1 6 10-15,-1 1-13 0,1 0-5 0,-1-2-1 16,1 3 2-16,-1-1 2 0,1 1 0 15,-1 3-1-15,0 0-3 0,0 0 0 0,0 5 3 0,-1 0 6 16,0 3 3-16,-4 1 2 0,1 5 1 16,0-2 1-16,-2 4-2 0,3 1 2 0,-2-1-1 15,2 2 0-15,-5 2 1 0,0 0-1 0,5 1-1 16,-5 0-1-16,4-2 0 0,-4 0-4 0,4-1 2 16,-2 2-6-16,2-2-2 15,-1 1 6-15,2-2-6 0,-1-3 6 0,-1 1 2 0,2-1-1 16,-3 0 4-16,2 2-3 0,-2-2-3 0,1 0-3 15,-1 1-4-15,5-6-4 0,1-1-1 16,-1-1 1-16,1-3-1 0,1 1 3 0,-1-1 0 16,1-3-2-16,2 1 1 0,1 0 2 0,-1-3-2 15,-2-3 2-15,1-2-5 0,3-3 0 0,-3-3 0 16,0-2 6-16,2-1 4 0,-2 1 6 16,0-2 7-16,-1-1 2 0,3 0 6 0,-1 1 2 15,-1-2-1-15,-1 1-1 0,-1 1-3 0,2-1-1 16,2-1-3-16,0 1 1 0,1-4 0 15,-1 2-4-15,4 0 5 0,-2-1-6 0,4-2 0 16,5-1 0-16,-2 0-6 0,6-1 1 0,0 0 0 0,3-4-4 16,0 2 2-16,6-1-2 0,0-3-1 15,1 1 0-15,3 0-1 0,-1-1 1 0,0 2 0 16,0 1-2-16,-1-1-1 0,-6 2 3 0,5-2-5 16,-4 2 2-16,0-1-5 0,-2 1 1 15,-3 0 4-15,1-1-2 0,-2 3 2 0,-5 0-2 16,1 1 1-16,-5 0 2 0,-2 0 2 0,-3 2 2 15,4-1-5-15,-3 0 1 0,-2 4 0 16,0-2-4-16,0-1 1 0,-2 3 0 0,0 0-1 16,0 0 0-16,1 1-1 0,-2 0-2 0,1 0 1 15,-1 0-2-15,-1 0-8 0,0 0-17 0,0 0-26 16,0 1-39-16,-1 0-41 0,-2 3-33 16,-2 0-38-16,0 6-41 0,-3-1-74 0,-2 4-150 15,-2-2 209-15</inkml:trace>
  <inkml:trace contextRef="#ctx0" brushRef="#br0" timeOffset="72255.4042">1103 9249 479 0,'-19'-6'-4'0,"-1"-2"47"16,-5 0 23-16,4 3 20 0,5 5 19 0,11-1-3 15,-2-1-10-15,4 2-3 0,-3-1-12 0,4 1-12 16,0-2-18-16,1 2-24 0,-2 0-15 16,1 0-9-16,4 0-5 0,-2 2 1 0,0-2 3 15,3 0 0-15,-2 0 1 0,0-2 7 0,-1 2 5 16,1 0 9-16,0 0 6 0,-1 0 11 0,3-2 4 15,4-2 1-15,3-6-4 0,7-1-12 16,-4-3-8-16,5-4-5 0,-1 1-2 0,1-2-1 16,2 1-2-16,0 2 1 0,5-2 0 0,-3 2-2 15,2-1-1-15,3-2 1 0,-3 2 3 0,5 0 3 16,-4 1-2-16,2-1 2 0,2 2-4 16,-7 2 0-16,4 1-1 0,-8 1-3 0,-1 1 0 15,0 0-7-15,-3 0-1 0,2-2-5 0,-2 0-15 16,1 0-15-16,-2 1-33 0,-2 1-30 0,-1 2-25 15,0 1-25-15,-1 0-22 0,-3 0-34 16,0 1-33-16,-2 1-39 0,1 2 13 0,-3-3 266 0,-2 1 0 16,0 0 0-16</inkml:trace>
  <inkml:trace contextRef="#ctx0" brushRef="#br0" timeOffset="72666.06">932 8549 1 0,'-3'-3'0'0,"-1"0"0"0,-2-2 0 0,-1 0 0 15,2-1 74-15,-3-1 102 0,1-1-16 0,4-3-11 16,-5 2-5-16,6 0-9 0,-3-3-15 16,1 2-21-16,2-1-24 0,2 0-29 0,0 1-24 15,2 1-18-15,4-1-12 0,-1 1 0 0,4 0 6 16,1-1 3-16,2-1-4 0,6-3 2 0,14-10 0 16,4 1 1-16,-3 3 9 0,-3 4 3 0,0-1 1 15,1 2 0-15,-2-1 1 0,1 0-1 16,-1 2-2-16,-3 0 0 0,1 1 1 0,-4 2-1 15,1 1-3-15,-2 0 2 0,-1 3-3 0,-1 0 2 16,-6 0 0-16,3 3-1 0,-6 0-3 16,-1 3-6-16,0 0-9 0,-1 2-25 0,-3 0-35 15,1 3-45-15,2 0-45 0,-3 4-50 0,0 0-60 16,0 1-78-16,-3 3 210 0,-2 1 138 0</inkml:trace>
  <inkml:trace contextRef="#ctx0" brushRef="#br0" timeOffset="73692.6804">1780 8257 1 0,'-5'-7'0'0,"4"-3"0"0,0 1 53 0,0 4 112 15,1 3-41-15,0 2-73 0,1 1-100 16,-1-1-106-16,1 1 14 0,5 2 93 0,-3 0 48 16,3 4 0-16,-1 4 0 0,5 3 0 0,-2 4 0 15,3 3 0-15,0 5 0 0,-1-1 3 16,1 8 22-16,5-4 0 0,-5 1 3 0,-1 1 11 16,1 4 5-16,0-1 1 0,-1 4 1 0,1-1 6 15,0 2 2-15,1-4 4 0,-3 1 3 16,1-4-7-16,3-2 2 0,-3-4-2 0,0-2-5 15,1-2-1-15,1-1-12 0,-2-4-5 16,2 1-6-16,-1-4 1 0,0-2 5 0,1-5 2 0,-3 2 2 16,-3-4-3-16,-2-2-3 0,3-2 0 15,-4 1 10-15,-3-2 23 0,1-2 20 0,-1 2 25 16,0-1 17-16,0 1-6 0,0-4-24 0,0-6-29 16,0-5-31-16,0-9-17 0,-1-4 1 0,0-2 3 15,-4-4-3-15,0 0 0 0,0-5-8 0,1-1-3 16,1-1-2-16,-1 1-3 0,1-2 3 0,2 2-1 15,0 0 2-15,2-2-4 0,0-1-1 16,3 1-1-16,2 2-2 0,2-2 3 0,1 5-2 16,1 4-2-16,-1 3 1 0,0 3-5 0,3 1 6 15,-1 4 1-15,-2 5 0 0,-3 3 0 0,0 4-10 16,-4 2-23-16,4 3-40 16,-3 2-63-16,3 3-55 0,0 3-57 0,2 4-66 0,0 2-66 15,2 5-102-15,-2 1 457 0</inkml:trace>
  <inkml:trace contextRef="#ctx0" brushRef="#br0" timeOffset="74231.3725">2480 8040 386 0,'-6'-6'38'0,"3"-2"27"0,-1 2 9 0,4 5-30 15,0 1-81-15,0 1-71 0,2 1 2 16,0 5 35-16,0 4 59 0,2 6 57 0,2 7 1 16,-2 5-3-16,2 9-3 0,2 2-2 0,-1 7-8 15,4 2-3-15,0 0-2 0,1-1-4 0,-2-3 0 16,1-4-1-16,0-4 3 0,1-2-2 0,-2-2 0 16,0-1 1-16,-1 1-2 0,-2-6 2 15,0-1-2-15,0-1 2 0,-2-2 2 0,-1-3 4 16,-2-3 4-16,0 0 0 0,-1-6 4 0,1-3 2 15,-2-1 9-15,-2-4 28 0,1-2 27 16,1-1 27-16,-2-1-5 0,1-1-30 0,-4-3-38 16,0-1-38-16,-5-6-12 0,1-4-7 0,-1-7-2 15,1-5-5-15,-3-6 0 0,1-4 3 16,0-5 0-16,-1-1 3 0,-3-5-1 0,2-2 0 16,-3-2 1-16,2-3-2 0,4-2-3 0,2 3-7 15,3 2-8-15,3 0-7 0,3 4-3 0,3 4 1 16,6 4 12-16,4 3 13 0,2 4 8 0,1 5 2 15,1 5-9-15,1 7-7 0,4 2-6 16,0 5-3-16,1 5-4 0,3 5-1 0,-4 5 1 16,4 4 6-16,-5 6 9 0,-1 3 9 15,-5 6 3-15,-4 6 2 0,-3 1 3 0,-5 1-3 16,-4 0 2-16,-4 0 0 0,-3-2-1 0,-3 1 1 0,-1-1 1 16,-4-2 3-16,0 1 0 0,-4-1 6 15,2 0-3-15,-1-3 1 0,-5 2 1 16,3-1-3-16,-3-1-2 0,2 1-10 0,2-2-24 15,3-1-84-15,-1 1-103 0,-2 1-172 0,-1 1-279 0,0 2 623 16</inkml:trace>
  <inkml:trace contextRef="#ctx0" brushRef="#br0" timeOffset="74792.8418">947 10540 1 0,'-5'-1'0'0,"3"-1"0"0,-1 1 0 0,1 0 0 16,-3 0 128-16,3-2-17 0,1 0-35 0,2-1-20 15,1-2 9-15,4-2 20 0,-1-3 8 0,5-3 14 16,10-18-3-16,2 0-7 0,5 3-5 0,-6 6-15 16,3 1-9-16,2-1 0 0,4-3-7 15,1 1-6-15,2-2-1 0,5-1-13 0,0-1-2 16,5-2-5-16,3 3-7 0,2-4 1 0,7 0-3 15,-2-2 0-15,1-1-4 16,7-5-1-16,0-1-1 0,6-2-4 0,-2 0 3 0,5 1-5 0,1 2-3 16,1 0-1-16,0 0-3 0,4 3 3 15,-4 0-1-15,-2 3 0 0,-4-1 0 16,2 2-4-16,-1-1-1 0,0 1-1 0,-5 1 4 16,2 3-1-16,-4 0 4 0,-1 0 2 0,0 2-3 0,-3 1 4 15,-3-1 1-15,-2 2 1 0,-7 0 3 16,-3 1-2-16,-4 2-1 0,-4 2-3 0,-3 3 0 15,-4 6-3-15,-7-1 0 0,-2 3 3 16,-3 1-4-16,-4 0 6 0,-3 5 4 0,-3-1-1 16,-1 3 0-16,-2 1-7 0,-1 0-9 0,-1 0-22 15,0-1-30-15,-2 1-56 0,0 0-68 0,1 1-60 16,-4 2-115-16,-4 5-172 0,-4 5-49 0</inkml:trace>
  <inkml:trace contextRef="#ctx0" brushRef="#br0" timeOffset="76256.7992">2148 7569 1 0,'9'-29'0'0,"1"-7"0"0,2-6 0 15,-4 12 66-15,-5 8 34 0,0 2-16 0,1 4-23 16,-2-1-20-16,3 3-8 0,-2 0-3 0,-1 2 4 16,-1-2 4-16,-1 1 3 0,0 1 10 0,-1 1-2 15,-2 0 9-15,-4 2-4 0,0 0-15 16,-4-1-6-16,-2 2-14 0,-5-3-5 0,-2 3-2 16,-2-2-2-16,-2 3-3 0,-6-2 0 0,-3 1 0 15,-3 4 4-15,-2-1 1 0,-2 1 3 16,-2 1 3-16,-1 1 1 0,0 2-2 0,-5 2-4 15,1 3-2-15,-3 3-6 0,-1 3-1 0,1 2-2 16,-5 2-7-16,2 2-1 0,-7 2-2 16,-3 5-5-16,-4 4 1 0,3 3-1 0,1 1 1 15,31-15 11-15,-6 6 4 0,-3 1-3 0,-7 6 0 16,-2 4-12-16,-9 5-2 0,5 1 1 0,-10 6 3 16,-3 1 2-16,6 2 2 0,-1 0 6 0,2 2 0 15,2-1 31-15,33-23 6 0,-5 4-9 0,0 0-3 16,0 4-31-16,-1 0-9 0,-1 6 4 15,0-2 3-15,-1 4-1 0,0 1 7 0,1 3 2 16,1 2-1-16,1 2 4 0,2 1 0 0,11 5 2 16,17 0 0-16,0 3 2 0,0 1 1 0,0 2 39 15,0 0 1-15,0 0-35 0,0 2 16 16,0-1-18-16,0 1 3 0,0 4 37 0,0 1-14 16,0 1-10-16,0 1 2 0,0 1 5 0,0 0-36 15,0 2-28-15,4 65 3 0,65-16 1 16,11-12 44-16,4-14 27 0,1-16 4 0,5-22 6 15,-2-17-5-15,-4-17 7 0,-1-5-15 0,17-5-4 16,69 3-1-16,-21-9-8 0,-12-8 6 16,-38-5-4-16,1-3-3 0,1-3-3 0,-1-2-2 15,-2-4-4-15,3-3-7 0,0 1 3 0,2-6-2 16,1-2-2-16,-7 0 2 0,0-4-10 0,-7 2-6 16,-5-5-6-16,-3-4 0 0,-2-4-1 0,-7-6 2 15,-3-5 6-15,-3-2-2 0,-4-5 9 0,-3-2 2 16,-5-3 3-16,-6-5 1 0,-1-2-2 15,-3-2-1-15,-3-1 1 0,-2-4-1 0,-7-6-14 16,-5-2-21-16,-9-5-16 0,-8-1-15 16,-5-4 1-16,-8-6 10 0,-6-3 14 0,-10-7 12 15,-10-3 14-15,-5-1 14 0,-10 1 2 0,-7 3 8 0,-4 4-1 16,-9 5-1-16,-7 4 8 0,-3 5 3 16,-7 6 21-16,-1 6 15 0,-1 11 2 0,-3 9-5 15,-2 12-10-15,-2 9-15 0,-2 9-9 16,0 9-8-16,1 10-12 0,1 6-5 0,5 8-7 15,6 5-7-15,5 7-6 0,6 5-5 0,7 7-8 16,8 8-15-16,3 7-88 0,9 6-82 0,2 6-143 16,8 7-274-16,10 8 46 0</inkml:trace>
  <inkml:trace contextRef="#ctx0" brushRef="#br0" timeOffset="77367.8775">5126 4767 1 0,'-3'-20'0'0,"-3"-6"0"0,1-4 0 15,1 6 0-15,3 9 0 0,0-1 0 0,-1 6 0 16,2 0 9-16,0 3 95 0,-1 2 19 0,2 1 8 15,-1 2-1-15,0 0-14 0,0 1-29 16,0 1-29-16,2 0-35 0,-2 0-37 0,1 0-53 16,-1 0-75-16,1 1 10 0,3-1 11 0,1 2 40 15,4 0 72-15,2 1-6 0,-1 1-2 0,1 1-6 16,5 4 6-16,-2 1 2 0,3-2 5 0,2 6 18 16,-4 0-1-16,4 4 4 0,-3 2 13 15,4 5 4-15,-3 2 4 0,3 2 10 0,5 5-1 16,0-1-9-16,2 3 2 0,4-1-6 0,3 2-1 15,2 0 7-15,0-1 2 0,3 0 1 16,2 2-1-16,0-2-4 0,5 2-5 0,0 0-7 16,3 0-1-16,-3 1 0 0,2-2 2 0,2 0-2 15,1-3 2-15,1 3-4 0,-4 0-1 16,1 1 0-16,-5 3 0 0,4 1 1 0,-6 4-4 0,-1-1 4 16,0 2-4-16,-2 0 2 0,-5 2 5 15,2-5-9-15,-3 0 10 0,0-1 3 0,-1-3 0 16,-3-3 15-16,0-2-1 0,1-3 3 15,0-3 0-15,0-2-2 0,0-1-4 0,-1 1-5 0,-5 1-2 16,4 0-6-16,-2 1-3 0,0 1-3 16,0 1-1-16,-1 0-3 0,4 0 3 0,-1 2 0 15,-4-2-4-15,4 0 4 0,-6 0-1 0,-1-3-3 16,-1-2 8-16,-2-1 0 0,-5-2 4 0,3-1 4 16,-4-3 0-16,-2-3-1 0,-1 1-3 15,-2-2-4-15,1-5-3 0,-1 2-2 0,-4-4-1 16,3 1-5-16,-3-1-5 0,2-3-17 0,-2-1-37 15,-2-1-47-15,-1-2-37 0,0 0-31 0,-1-1-41 16,-4 0-88-16,-1 2-206 0,-8-1 282 16</inkml:trace>
  <inkml:trace contextRef="#ctx0" brushRef="#br0" timeOffset="77756.2011">6490 6796 41 0,'2'-4'-32'15,"3"-2"24"-15,1 3 8 0,4 2 0 0,4 4 0 16,-2 4 0-16,6 2 0 0,2 4 0 0,1 2 0 16,3 2 0-16,4 2 0 0,2 1 0 0,1-1 3 15,1 2 19-15,-2 3 1 0,1 1-6 16,-1 0 3-16,1 2-2 0,-1 0 4 0,3-2 6 15,2-1-4-15,-2-4 6 0,0-2 4 16,-2-2-1-16,3-5 10 0,-3-1 15 0,-1-7 19 16,-4-3 23-16,3-3 23 0,-7-3 14 0,0-4 8 15,-4 0 3-15,2-7-10 0,-4-4-10 0,-2-3-15 16,3-4-18-16,-3-5-15 0,1-5-16 0,-1-6-12 16,-3-6-9-16,-1-6-5 0,2-5-3 0,-4-1-5 15,-2 1-4-15,-2-2-6 0,-4 5-7 16,1 4-10-16,-1 2-8 0,0 6-7 0,0 4-4 15,0 4-8-15,0 6-5 0,0 6-8 0,1 6-28 16,-1 5-44-16,0 5-84 0,1 6-231 16,-1 3-132-16,4 4 43 0,-3 4 513 0</inkml:trace>
  <inkml:trace contextRef="#ctx0" brushRef="#br0" timeOffset="83061.7918">12535 1215 1 0,'1'-14'0'0,"0"-2"0"0,-1-5 0 0,-1 4 0 15,0 4 0-15,-4 0 0 0,1-1 97 16,1 2 121-16,1 2-41 0,-2 3-54 0,3 3-68 16,0 3-63-16,1 1-94 0,0 1-35 0,0 2 8 15,0 5 34-15,0 4 68 0,0 5 19 0,0 4 8 16,-3 3-5-16,-1 5 2 0,1 5 8 15,-4 6-4-15,1 1 18 0,-2 1 3 0,1 1-6 16,1-6 9-16,1 1-12 0,1-3 6 0,1-1 3 16,-1-4-2-16,2-1 6 0,-1 0-5 15,0-1-6-15,0-3-1 0,2-3 2 0,-3-2-2 16,1-3 5-16,0-1-2 0,-1-5-6 0,-2 0 11 16,3-3 9-16,-1-1 18 0,2-4 44 15,2-2 42-15,0-1 16 0,-1-1-10 0,-1-4-35 16,-3-1-41-16,-1-3-21 0,-1-6-6 0,-2-4-11 15,0-6-15-15,2-4-11 0,-3-7-7 0,4-7-1 16,-1-2 4-16,4-1 1 0,-2 0-1 16,0 0-2-16,2-1-2 0,2-2 1 0,0 1-3 15,3 5-8-15,2 6-11 0,5 3-16 0,2 5-7 0,5 4-3 16,0 2-2-16,7 5 1 0,2 4 4 16,3 2 8-16,7 4 9 0,5 3 14 0,0 1 7 15,1 8-7-15,-2 1 3 0,-5 6-4 0,0 7-10 16,-7 3 12-16,-3 3 3 0,-7 2 6 15,-3 1 15-15,-5 2 4 0,-4 1 1 0,-4-1 3 16,0-1 1-16,-3-1-12 0,1-5 0 0,-2-1 1 16,-2-3-5-16,3-4 7 0,-2 0 2 15,0-2-1-15,3-2 3 0,-2-3-1 0,0-2-1 16,3-3 3-16,-2-2 1 0,4-1-5 0,-1 1-9 16,1 0-41-16,1 1 22 0,2 0 4 0,5 2 10 15,6-2 38-15,3-1-19 0,4 3-4 16,2 1-1-16,1 2-10 0,-2 3 0 0,1 4 4 15,0 4-3-15,-3 3 9 0,-4 5-5 0,-3 3-6 16,-8 2 3-16,-5 1 3 0,-10 4 3 0,-5-1-2 16,-10 5 2-16,-7 3-6 0,-6-2-4 0,-9 1 4 15,-5-1-3-15,-4-1 2 0,-1-4 4 0,-5-3-1 16,4-4 3-16,1 0-4 0,4-4-10 16,0 0-69-16,9-5-112 0,1 2-233 0,4 0 326 15</inkml:trace>
  <inkml:trace contextRef="#ctx0" brushRef="#br0" timeOffset="83501.7776">13222 1641 1 0,'24'-7'0'16,"7"-4"0"-16,10-5 0 0,-4 1 0 15,-4 3 0-15,-1-2 0 0,0 1 0 0,4 0 0 16,-3 1 0-16,-3-1 0 0,-6 3 0 0,-1-1 0 16,-8 0 0-16,-4-2 0 0,0 1 0 0,-5 0 0 15,-4 2 38-15,-2 0 29 0,-1 1-21 16,-6-4-24-16,-3 4-25 0,-1-2-3 0,-3 1-9 15,-8 6-7-15,-3-1 0 0,-4 3-9 0,1 4 0 16,0 2 9-16,-1 1 4 0,0 6 17 16,3 2 16-16,-4 3 10 0,2 4 2 0,0 2-2 0,2 2 2 15,1 1-3-15,6 2 6 0,0 0 3 16,4 1-11-16,5 0-1 0,2 2-8 16,3-4-3-16,2-1-3 0,6 0-3 0,2 2 4 0,1-4-3 15,3 1 3-15,5 0 10 0,3-2 2 0,4-1 6 16,6-1 10-16,5-4-7 0,4 0-1 15,2-4-8-15,4-3-20 0,0-3-32 0,4-5-48 16,-2-1-62-16,-2-5-71 0,1-4 197 0,-4-3 16 16,1-5 0-16</inkml:trace>
  <inkml:trace contextRef="#ctx0" brushRef="#br0" timeOffset="85734.5834">14953 1097 156 0,'-3'-20'27'16,"-2"-5"44"-16,2-6 63 0,-1 11 56 0,2 10 15 16,1 5-57-16,1 4-151 0,0 3-201 15,-1 0-41-15,1 3 26 0,0 6 83 0,0 3 146 16,0 5 18-16,1 5-3 0,-1 3 6 0,1 4-5 15,1 2 3-15,1 2 6 0,0 0-11 0,2 0-11 16,-1-3-6-16,-3-5 4 0,0-2 9 0,0-1 9 16,-2-3 8-16,0 1-17 0,-2-4-12 15,-2 0-4-15,1 1-13 0,-2 0 11 0,3-1 3 16,-4 0-1-16,3 3 0 0,-3-1-5 0,4 1-1 16,0-1 0-16,-1 2 2 0,2 0-2 15,0 0 1-15,1 0-3 0,0-1-1 0,-2-1 0 16,6-2 2-16,-3-3 5 0,1-1 2 0,-1-2 0 15,-1 2 1-15,-2-1-3 0,2-1 5 0,-1-1 1 16,2-2 3-16,-2-3 2 0,0 0 3 16,1-3 1-16,-2-2 8 0,3-1 11 0,0 0 10 15,0 0 16-15,0 0 16 0,0-1 19 0,0 1 22 16,0 0 20-16,3-1-12 0,-3-1-40 0,1-5-47 16,2-2-51-16,0-8-18 0,5-4 8 0,2-5 3 15,2-1 6-15,3-1 0 0,0-1-6 16,2 3 2-16,2 1-3 0,-3 1-4 0,4 3-4 15,5 2-8-15,-4 2-9 0,1 4-3 0,0 2 2 16,1 3-2-16,2 1 3 0,-2 3-2 16,4 3-2-16,-4 6 9 0,1 1 11 0,0 3 8 15,-3 4 8-15,-5 3-7 0,1 3-1 0,-6 3 9 16,-1 3 10-16,-2 0 10 0,-7 1 2 0,-1 0-2 16,-7-3-1-16,1 1 5 0,-5-2 8 15,-2-1 5-15,-1-1 0 0,0-2 1 0,-4-1-1 16,-2-1-3-16,-1-1 0 0,-2-2-2 0,0 0-4 15,0-2-1-15,-1-1-5 0,-2-1 2 0,2-2 1 16,-1-1-2-16,2-3 3 0,1 1-3 0,1-3 0 16,4-1 0-16,4-1-1 0,3-1 3 0,1 0-1 15,1-1 0-15,4 0-1 0,-2 2 0 16,4-4 1-16,0 2-6 0,1-1-3 0,1-1-14 16,1-3-12-16,1 1-7 0,1 1-4 0,4-1-4 15,-3 0-4-15,4 0 0 0,2 1 0 16,6-2 2-16,-2 2 4 0,3 1 2 15,-1 1 3-15,4 2 4 0,0 2 5 0,-1 1 7 0,3 2 3 16,2 0 7-16,-2 2 4 0,1-2 2 0,6 3 1 16,0-2 3-16,2-1-1 0,2-2 3 15,5-1 1-15,1-4-7 0,-3 1 4 0,3-2-4 16,-1-1-4-16,2-3 3 0,-3-1-1 16,3 0 0-16,-1-5 5 0,1 1 0 0,-2-3-1 15,-4-1 0-15,1 4 0 0,-8-4 2 0,1 2 6 16,-2 1 2-16,-5-1-1 0,1 0 4 0,-3 1-4 15,-3 1 1-15,0-2 10 0,-4 5 1 0,-2-2 4 16,-1 0 2-16,-6 1-13 0,1-2-6 0,-7-1-16 16,1 1-9-16,-8 2-4 0,-1 0-1 15,1-1 9-15,-4 3 2 0,-2-1 3 0,1 4-6 16,-1 3-13-16,-3-1-5 0,4 3-6 0,-4 5 1 16,2 1 5-16,-4 1 3 0,1 2 1 0,1 4 5 15,2 1 2-15,1 4-5 0,-1-1 7 16,5 5 1-16,0 2 2 0,0 0 3 0,3 5-8 15,0-2 1-15,6-1 8 0,-2-1-2 0,4 0 4 16,1-1 1-16,1 0-6 0,3-2 6 0,0 3 3 16,3-4-3-16,-2 0 4 0,6-1 7 15,2-1 5-15,2 1 6 0,4-3-1 0,1-2 0 16,5-3 4-16,3-3 3 0,4-2 5 0,4-3 3 16,-2-4 1-16,6-1 1 0,-1-8-5 0,0 0 1 15,0-5-4-15,2-5-2 0,-5-1 7 16,2-6-2-16,-4-3 2 0,2-3 0 0,-2-4-5 15,3-4-2-15,-5-1-5 0,-2 0-7 0,-1 2-8 16,-6 0-3-16,2 7-3 0,-6 2 2 16,-1 5 5-16,-4 6 9 0,-6 8 17 0,-2 1 11 15,-5 7 8-15,-3 2-17 0,1 3-34 0,-3 0-39 16,0 1-28-16,-6 2 4 0,-9 4 6 0,-4 7 22 16,-5 0 19-16,5 1 2 0,0 3 5 0,7-3-4 15,6 0-13-15,2 0-3 0,5-1-5 0,2 2 7 16,3-2 14-16,1 0 10 0,6 1 7 0,2-1 5 15,7 3-2-15,3-2 3 0,0 0-1 16,8 0-3-16,1 1-7 0,-1 0-10 0,2 1 1 16,-2 0-2-16,-4 0 4 0,-4 1 6 0,-3-2-5 15,-3 0-11-15,-8-2-9 0,-1 0 0 16,-5-3 1-16,-2 0 17 0,-5-3 15 0,1 1 13 16,-10 4 11-16,0 0 3 0,-6 1-1 0,-4 1-6 15,3-2-2-15,2-2 0 0,6-2-2 16,2-3-1-16,7-3-4 0,3-1 0 0,1-2-2 15,2 0-26-15,2-5-69 0,3-1-111 0,8-5-138 16,4-7 91-16,6-6 240 0</inkml:trace>
  <inkml:trace contextRef="#ctx0" brushRef="#br0" timeOffset="85929.9104">17079 1352 1 0,'27'-39'0'16,"5"-14"307"-16,10-9-15 0,-6 11-71 15,-9 14-74-15,-2 10-58 0,-3 6-37 0,-4 8-51 16,-4 5-34-16,1 7-13 0,-7 6-12 15,-1 4 3-15,3 4 7 0,-6 7 9 0,-1 5 14 16,-4 8 19-16,-5 7 13 0,-4 8 7 0,-1 6 1 16,-2 1 7-16,-5 2 3 0,5 0-2 0,0-3 5 15,6-4-17-15,1-2-9 0,4-4-26 0,2-4-62 16,-2-2-76-16,-1 1-85 0,-1-3-124 16,-2-2 315-16,2-3 56 0</inkml:trace>
  <inkml:trace contextRef="#ctx0" brushRef="#br0" timeOffset="86087.004">17193 1610 319 0,'17'-24'248'16,"9"-7"-187"-16,8-7 12 0,7 8-3 16,7 7-28-16,4 1-27 0,6 1-6 0,4 7-5 15,2-2 2-15,-2 7 2 0,4 3-33 16,-1 3-112-16,-4 3-252 0,0 1 86 0</inkml:trace>
  <inkml:trace contextRef="#ctx0" brushRef="#br0" timeOffset="86667.9304">14730 2223 1 0,'-30'-8'0'0,"-10"-2"0"0,-3 0 0 0,6 3 0 0,14 4 0 16,2 1 0-16,2 1 0 0,6 1 0 16,2 1 0-16,2-1 0 0,4 0 0 0,2 0 20 15,4 0 20-15,1 0-99 0,3 1 58 0,-1 2 1 16,7-1 0-16,6 3 32 0,6-1 46 15,7-1-1-15,6 0 6 0,6-1 9 0,3-1-3 16,8-1 1-16,5-1-4 0,9-1-5 16,3-1 3-16,8 0-3 0,7-1-9 0,2-2-10 0,10 0-12 15,-2 0-7-15,8 1-5 0,4-3-6 0,4 0-1 16,4-3-7-16,2 0-2 0,0 0 8 16,4-4-7-16,-1-2 0 0,3 0-4 0,1-4-6 15,2 1-2-15,-4 0-3 0,-2 2 1 0,-1 1-1 16,1 0 2-16,1 1 2 0,-1 0-5 15,-4 2 2-15,-4-1-5 0,-3 3 0 0,-6-4-1 16,-7 5 1-16,0-1 1 0,-9 3 1 0,-5 1 1 16,-7 2-1-16,-9 1 3 0,-5-1 0 15,-6 2-1-15,-8 0-1 0,-1 3-25 0,-6 2-68 16,-5 3-107-16,-4 1-152 0,-5 3-248 0,-4 0 327 0</inkml:trace>
  <inkml:trace contextRef="#ctx0" brushRef="#br0" timeOffset="87131.466">19560 1559 572 0,'2'-7'141'16,"-2"-3"45"-16,2 0 18 0,1 3-26 0,-2 1-52 15,4 0-64-15,0 3-48 0,2-2-24 0,4 1-8 16,7-1 0-16,3 0 7 0,3 2 10 0,6 0 2 15,-2-1-2-15,5-1 5 0,1 2-9 0,5 0 5 16,1 0 3-16,5 0-1 0,1-2 4 0,4 1-2 16,1-4 3-16,2 2-3 0,7-2 3 15,1-4 1-15,4 3-4 0,1-7 0 16,1 3-7-16,-1-1 0 0,1-2 2 0,-1 2-4 0,0 1 5 16,0-1-1-16,-1 1-1 0,0 3 1 15,-3-2 2-15,-1 3 2 0,-3-1-2 0,-4 1 4 16,-3 2-1-16,-6 0-3 0,-8 3 2 0,-3 3-2 15,-1 1-3-15,-5 0-9 0,-3 1-31 16,-4 2-74-16,-6 2-103 0,-1 1-125 0,-8 1-136 16,-2 1 219-16,-3 1 261 0</inkml:trace>
  <inkml:trace contextRef="#ctx0" brushRef="#br0" timeOffset="87388.8654">21267 1032 1 0,'-8'-15'0'0,"-4"-6"0"0,2-2 0 16,6 5 229-16,4 5-6 0,1 5-84 0,2 1-92 0,4 3-71 16,3 0-21-16,2 0 2 0,7 1 9 15,4 0 9-15,4 2 5 0,2 0 4 0,0 2 6 16,5 0 3-16,-2 3 3 0,5 1-1 0,-1 1-4 16,2 5 3-16,0 0-11 0,-4 3 3 15,-4 0 4-15,0 4-2 0,-8 0-4 0,-3 3-2 16,-7-1-2-16,-1-2-6 0,-4 0 14 0,-7 1 13 15,-2 1 20-15,-6 0 8 0,-8 3 19 0,-7 5 4 16,-9 2-3-16,-9 3 14 0,-10 4-9 16,-10 3-14-16,-7 1-4 0,-8 6-64 0,-14 8-204 15,-20 2-146-15</inkml:trace>
  <inkml:trace contextRef="#ctx0" brushRef="#br0" timeOffset="96467.0354">2645 10846 1 0,'-1'-4'0'0,"-3"-3"0"0,1 0 0 15,1 0 0-15,-1 1 0 0,-2-1 16 16,4 0 147-16,-2 2-7 0,0-2-2 0,0 1-6 15,1 2-12-15,1 0-13 0,-1 2-32 0,0 0-38 16,2 1-43-16,0 1-48 0,0 1-37 0,0-1 0 16,2 2 18-16,-1 1 25 0,0 1 29 15,1 3 8-15,-1 3 2 0,4 1 5 0,-2 2-1 16,-1-1 1-16,3 4 0 0,0 0-3 0,-2 0 2 16,3 4 2-16,-2 3 0 0,2-1 5 15,0 3-3-15,0-2-1 0,1 3-3 0,-1 0 2 16,0 0 2-16,1 0 0 0,0 2-2 0,0-1-8 15,1 1 1-15,-3 1 1 0,2 1 2 0,-1 1 5 16,-2 0 0-16,0 1-2 0,-1 2 1 16,-1-3-1-16,-1 6 0 0,-1-4 1 0,0-4 1 15,0-1-3-15,3-5 3 0,-3-2-1 0,1-2 1 16,-1-4 3-16,0-3 0 0,0 0 1 0,2-2-2 16,-2-2 0-16,1 1-3 0,1-3-5 15,-1 0-10-15,0-3-26 0,1 2-58 0,0-4-75 16,2 2-92-16,-2-2-131 0,0-2 21 0,1 0 363 15</inkml:trace>
  <inkml:trace contextRef="#ctx0" brushRef="#br0" timeOffset="96987.3122">2436 10878 1 0,'-12'-12'0'0,"-3"-8"51"0,-2-4 69 16,5 3 18-16,4 4 5 0,2 1-19 0,3 0-35 16,3 0-41-16,3-1-25 0,4-1-13 0,2-2-3 15,3 0 4-15,4 0 2 0,3 3 0 16,-2 0-2-16,7 1-4 0,-2 3-3 0,1 0-5 15,5 4 6-15,-3 1 1 0,3 3 1 0,5 3 4 16,-2 3-5-16,3 1 0 0,0 7-1 16,0 0 0-16,0 4 1 0,-1 4 0 0,-1 3-1 15,4 4 3-15,-3 0-1 0,-2 3-1 16,0-1-5-16,-3 5-2 0,-5-4-2 0,1 1 4 16,-4-2 2-16,0 1 2 0,-3-1 2 0,-1 1 2 15,-4 0 3-15,-3 3 4 0,-3-1 5 0,-2 1 2 0,-4-2 5 16,-3 3 5-16,-1-1 4 0,-6 1 5 15,0 3 0-15,-4 1-3 0,-4 2-3 0,-1-2-5 16,-1 4-2-16,0-4-1 0,-3 1-5 16,2-2 1-16,-4 0 2 0,-1-3-2 0,-1-1 8 15,-4-4-1-15,-1 0-3 0,1 0 3 0,-3-2-7 16,0 1-1-16,0-4 3 0,-3 1-4 0,2-1-2 16,-2-1-3-16,2 0-4 0,-2-1-3 0,1-3-3 15,2 2-3-15,1-3-6 0,2-2-7 16,1-2-30-16,2-2-45 0,4-2-48 0,1 0-72 15,6-3-72-15,0-2-108 0,7-1-168 0,0-1 510 16</inkml:trace>
  <inkml:trace contextRef="#ctx0" brushRef="#br0" timeOffset="97807.1581">2437 10469 46 0,'-25'-25'-45'0,"-5"-5"62"0,-7-8 35 0,9 11 23 16,8 6 20-16,-3 1 10 0,3 8-6 0,-3-3-14 15,5 6-18-15,-3 2-19 0,-2 4-18 16,0 4-10-16,-5 7-10 0,-2 0-1 16,-1 6-3-16,-2 1-2 0,-1 6-1 0,-1 1-1 15,4 5 2-15,0 2-3 0,2 3 1 0,-1 2-2 16,3 5 1-16,3 4 6 0,1 1 3 0,1 6 11 15,2 3 11-15,0 2 4 0,-1 4 8 0,4 1-5 16,-1 6-4-16,6 2-8 0,2 4-8 0,2 1 0 16,6 3-4-16,2 2 9 0,8 1-2 15,1-3 4-15,3-3 7 0,8-4-5 0,3-8 7 16,3-2 1-16,5-3 0 0,2-3-2 0,5-3-7 16,3-5-3-16,3-2-6 0,3-2 1 0,5-6 2 15,1-1 1-15,6-3-2 0,3-4 0 0,0-3-3 16,7-2-4-16,-5-4 0 0,5-2 1 0,0-2-4 15,-1-5 1-15,1-2 0 0,0-5 1 16,-1-7 1-16,2-5 0 0,-4-4 2 0,2-6 0 16,-4-4 1-16,-3-6 7 0,-1-4 1 0,-1-8 0 15,-4-2 2-15,2-6 0 0,-2-4-1 0,-2 0 3 16,0-8 2-16,-7-1-1 0,1-2 7 16,-5-2 0-16,-4-4-1 0,-4-3 2 0,-2-5-9 15,-11-5 3-15,-5 0-14 0,-9 0-6 0,-7-1-3 16,-9 2-14-16,-8-1 6 0,-8 2-3 15,-8 0 3-15,-8 0-2 0,-8 3 4 0,-4 4-3 16,-2 7-5-16,-5 4 6 0,-3 9-5 0,-5 7-4 16,0 8-6-16,-2 8-16 0,0 9-16 0,-3 6-14 15,0 8-11-15,2 8-13 0,5 3-14 16,6 6-13-16,6 3-13 0,10 0-18 0,10 1-34 16,9-1-73-16,10 3-170 0,7 0-44 0</inkml:trace>
  <inkml:trace contextRef="#ctx0" brushRef="#br0" timeOffset="99090.1596">7218 9181 1 0,'1'-4'0'0,"-1"-4"0"0,1 0 0 15,-1 1 0-15,1 2 0 0,3-2 0 16,-2 1 0-16,-1 1 0 0,0 0 0 0,0 1 36 0,0 1 46 16,-1 2 6-16,0 0 11 0,0 0 11 15,0 1 1-15,0-1-7 0,0 1-8 16,0-1-18-16,-1-2-7 0,0 2-7 0,0 1-11 16,0-2-4-16,-1 1-12 0,2 0-5 0,-2-2-3 15,0 2 4-15,2 0 1 0,-1-3 3 16,1 2 2-16,0 0-4 0,0 1 3 0,0-3-8 0,-1 0-5 15,1-1-4-15,0 2-6 0,0-3-2 0,1 3-3 16,-1-1-4-16,0 1 0 0,0 0 1 16,0 1 3-16,0-3-1 0,0 2 0 0,0-1-1 15,0 1-1-15,0 0 3 0,0-1-3 0,0 2 1 16,0 0 0-16,0-1-2 0,0 1 4 16,0 0-2-16,0 2 2 0,0 0-1 0,0 0 2 15,-1-1-3-15,1 1-2 0,0-2-1 0,-1 2-5 16,0 0-2-16,0-1-2 0,-3 1-4 0,2-1 0 15,-2 2-4-15,-2-1-2 0,-4 3-4 0,1 0 0 16,-1 3-2-16,-2 1-2 0,1 0 3 16,0 5-1-16,-3 1 3 0,1 2 1 0,1 3 0 15,0 1 7-15,-3 4 4 0,-1 0 7 0,-1 2 4 16,-2 2 0-16,4-1 2 0,-1 0 0 0,3 1 2 16,2 0-2-16,1 1 2 0,2 1-1 0,-2 2-2 15,7-2 4-15,-2 1 3 0,5-1 3 16,4 1 5-16,-1-3 1 0,6-2-1 15,2 0 4-15,2-1-2 0,6-1 0 0,1 0-4 16,2-1-4-16,5 0-5 0,1-4-2 0,1 3 1 16,0-3-1-16,5-1 4 0,0-2-4 0,3-1-4 15,-3-2-6-15,4-1-8 0,-4-3-7 0,-1-1-5 16,2-2-3-16,-2-3-1 0,-3-2-6 0,1-1-7 16,-1-4-15-16,-3-3-24 0,-2 1-20 0,3-2-19 15,-4-2-14-15,4-2-19 0,-2-4-57 16,-1 0-133-16,-1-2-97 0,-1-1 436 0</inkml:trace>
  <inkml:trace contextRef="#ctx0" brushRef="#br0" timeOffset="99923.2921">7512 8464 1 0,'-28'-25'0'0,"-4"-10"0"0,-15-6 234 0,11 3 42 15,-1 8-30-15,-1 2-55 0,-2 3-48 0,-3 7-50 16,2 3-37-16,-1 6-23 0,-5 5-19 16,2 4-7-16,-4 5-3 0,-3 2 1 0,3 6-2 15,2 1 2-15,2 2 2 0,1 3 3 16,3 3 1-16,1 2-1 0,0 4-2 0,4 3-4 16,4 4-2-16,0 2-2 0,1 6 4 0,-4 3 1 0,1 6 2 15,2 3 2-15,-3 6-3 0,1 2-1 0,2 2 2 16,2 0 2-16,4 2 2 0,0 1 2 15,6 1 1-15,2-1-1 0,5-1-1 0,6-2 3 16,6 1-3-16,5 1 0 0,3-2 0 0,9 2 0 16,0-2 1-16,6-4 5 0,4 0 2 15,6-3 7-15,3 1 2 0,-1-3-2 0,8-4 1 16,6-1-8-16,4-6 4 0,1-1-5 0,8-4-6 16,5-1-6-16,0-3-4 0,3-4-2 0,1-1-1 15,3-6 4-15,0-3 1 0,7-5 3 16,1-3 3-16,1-6-3 0,6-3-2 0,-5-7 1 15,-1-3 2-15,0-6 5 0,-3-3 3 0,-4-6 2 16,1-4 1-16,-3-7 4 0,-1-3 1 16,-1-8 1-16,-3-4 1 0,-2 1-1 0,-1-6 2 15,-4-3 0-15,-6-5 6 0,1-4 0 0,-5-4-2 16,-5-3 5-16,0-4-4 0,-8-7 1 0,-2-6 1 16,-5-5-9-16,-1-6-9 0,-8-9-11 0,-2-10-9 15,-11-4-3-15,-8-4 2 0,-6 2-4 0,-11 3-1 16,-13 1-6-16,-5 5-5 0,-14 4 6 15,-11 8-2-15,-8 10 3 0,-12 11 2 0,-10 12-5 16,-3 8 4-16,-2 11 2 0,-6 11-2 0,7 8 0 16,1 12-4-16,4 6-4 15,8 10-5-15,6 5-2 0,9 7-9 0,1 9-8 0,9 9-37 16,4 8-89-16,4 9-104 0,4 12-156 0,4 10-284 16,3 10 343-16</inkml:trace>
  <inkml:trace contextRef="#ctx0" brushRef="#br0" timeOffset="100651.4969">7401 9056 1 0,'1'-14'0'0,"0"-6"0"0,0-3 0 16,5 6 0-16,-4 6 0 0,-1 2 45 16,0 0 98-16,0 1-13 0,3 3-22 0,-3 2-35 15,-1 3-48-15,0 0-42 0,1 1-27 16,0 3-10-16,1-2 25 0,3 7 18 0,-1 2 16 15,5 3 14-15,-4 3 8 0,5 4 10 0,-1 2 5 16,2 5 0-16,-1 2-5 0,5 5-5 0,-5 1-10 16,0 1-3-16,1-4-2 0,0-1-3 15,-2-3-1-15,1-2 0 0,-4 0-5 0,3-1 1 16,-1-4 0-16,2-1 7 0,-3-1 7 0,-1-2 2 16,1-6 5-16,2 2 4 0,-5-4 6 0,2-3 6 15,-3-2 4-15,1-2 11 0,-3-2 25 16,-1-1 38-16,0 0 39 0,0-1 19 0,0-2-29 15,0-4-49-15,0-1-53 0,0-9-44 0,-1-1-14 16,-2-8-6-16,1-1-4 0,2-3-1 0,-1 2 2 16,0 1 3-16,1 1 7 0,0 3-1 0,2 3 1 15,-1 1-8-15,5 3-9 0,-3 5-10 16,5-1-13-16,-4 6-10 0,5 2-8 0,0 3 3 16,0 2 5-16,-1 3 12 0,1-1 13 0,-2 5 5 15,2-1 9-15,0 1 4 0,-1 1 3 0,2-1 4 16,2 0 2-16,-1 0 4 0,0-2 3 15,4-2 2-15,-4 0 1 0,1-4 0 0,-3 1 1 16,-1-1 6-16,-2-1 10 0,0-1 8 0,-4-1 10 16,0-2 2-16,-1-1-3 0,0-2-6 15,3-1-7-15,-4-2-4 0,2 0-8 0,-1-4-2 16,2 0-6-16,1-3-3 0,-1 0 5 0,-2 3-1 16,-1 1-4-16,1 1-2 0,4 8-11 0,-4 0-15 15,1 1-22-15,0 2-15 0,3 2-1 0,-1 1 5 16,6 4 17-16,-1 0 14 0,2 5 6 15,1 2 7-15,2 3 4 0,-1 1 6 0,0 1 1 16,2 0 5-16,1-1 3 0,1-1 0 0,-2-3-1 16,3 1-8-16,-2-2-46 0,-3-1-101 0,-1-1-104 15,-1-3-176-15,-1-1-18 0,-1-3 448 0</inkml:trace>
  <inkml:trace contextRef="#ctx0" brushRef="#br0" timeOffset="100858.9681">7694 8693 1109 0,'-15'-18'86'0,"3"-4"-72"15,-7 1 1-15,14 9-6 0,1 10-52 0,4 1-77 16,3 1-10-16,0 2 1 0,1 3 40 15,7 2 57-15,4 1-154 0,-1 5-231 0,4 2 331 16</inkml:trace>
  <inkml:trace contextRef="#ctx0" brushRef="#br0" timeOffset="102442.0141">8025 8857 1 0,'0'0'0'15,"-1"0"0"-15,1 0 0 0,0 5 0 0,1-2 0 16,3 4 0-16,-2 3 0 0,1 4 0 16,2 3 0-16,0 1 0 0,3 1 0 0,0 1 0 15,-2-1 0-15,3 2 0 0,-1-1 0 16,3-2 0-16,-2 2 0 0,0-1 0 0,0-3 0 16,1-2 0-16,-4-1 0 0,1-4 0 0,1-1 0 15,-5-5 0-15,0-2 0 0,1-2 32 0,-3 0 102 16,0-5 4-16,-1-1-33 0,1-4-39 0,0-3-22 15,0-3-13-15,4 1-8 0,-4-4-2 16,1-1-4-16,-1 0-2 0,2-2-2 16,0 0-3-16,-1 1-5 0,0 0-2 0,0 0-7 0,5 4-10 15,-1 1-10-15,1 2-7 0,4 3-3 16,2-2 5-16,-1 5-1 0,0 0-3 0,-1 2-8 16,0 4-15-16,-2 0-10 0,1 5 2 0,1 0 9 15,-2 1 19-15,0 3 16 0,0-2 12 0,1 0 6 16,-4 0 0-16,2 0 3 0,1-1-1 0,-3 0-1 15,-2-1 1-15,3-1-3 0,-3 3 3 0,3-3 0 16,-3 1 8-16,3-2 8 0,-2 0 3 16,3-2 6-16,2 0 3 0,-1-3-1 15,1 1 2-15,1-1-1 0,1-2-6 0,-2 0 4 0,4-2 4 16,-3 1 7-16,0-3 10 0,-2 1 4 0,-4-1-2 16,1 1-6-16,-3-3-6 0,-1 0 0 15,-2-2-2-15,-2 0-9 0,0 0-7 0,-5-2-10 16,2-1-1-16,-3 0 6 0,-4 1 2 0,1 0 3 15,-3 4-9-15,2 3-9 0,0 3-10 16,0 4-7-16,2 4-9 0,1 1-1 0,0 2 3 16,2 3 1-16,4 3 8 0,0 2 6 0,-1 4 6 15,3 4 6-15,1 1 4 0,2 3-1 0,3 2-1 16,-1-1-1-16,4 0 1 0,4-4 0 0,-1 0 2 16,4-4-5-16,-2 0-3 0,4-3-2 0,-3-3 0 15,6-2-2-15,-3-3 1 0,3-3 3 16,-4-3 0-16,3-1 4 0,0-3 6 15,-2-6 6-15,-2 0 6 0,2-4 5 0,-2-1 2 0,2-3-4 16,0-2 0-16,-2-2-1 0,2-2-2 16,-4-2 1-16,4-1-2 0,-4-2-6 0,-1 2-5 15,4-6-10-15,-3 2-21 0,1-1-20 0,3-2-21 16,-1 2-4-16,-1-1 10 0,2 7 17 0,-4 3 13 16,3 4 0-16,-5 4-6 0,2 1-6 0,-2 5-2 15,5 2 2-15,-3 0 8 0,-1 4 2 16,-1 2-2-16,-1 2-3 0,-1 2-3 0,-1 4 3 15,-5 2 11-15,1 5 13 0,-3 0 7 0,-1 6 5 16,-5-2 0-16,3-3 0 0,-1 0 1 16,-3 0-1-16,3-3 1 0,1-1-2 0,-2-4-1 15,3-4 4-15,1-2 15 0,0 0 23 0,0-1 27 16,0-1 21-16,0 1 12 0,0 0-1 16,0 0-18-16,1-2-33 0,2 0-35 0,-3-1-28 15,1-3-13-15,1-1 4 0,1 0 10 0,0 1 3 16,1-2 6-16,-2 0 2 0,2 2 2 0,0-4 1 15,0 2 1-15,2-2 0 0,-2-2-2 16,2-1-3-16,-1-1-3 0,3-2-2 0,0 2 4 16,3-3 3-16,-2 0 7 0,-1 1 2 0,-1-2 3 15,1 0 3-15,-1 1 5 0,-3 1 3 0,1-2 5 16,-3 3 1-16,-1-1-2 0,-1 1-1 0,-1 4-3 16,-1 1-4-16,-2 2-2 0,3 2-5 0,-1 0-8 15,0 3-4-15,0 0-7 0,-3 0-8 16,4 3-10-16,0 0-11 0,-1 0-9 0,-2 0-3 15,1 2 5-15,0 0 9 0,-3 2 10 0,2-1 9 16,-3 3 3-16,3-2 2 0,-6 0-1 0,3 1 3 16,0 3-1-16,3-5 2 0,-2 3 0 15,2 1-2-15,-4 2 5 0,1 1 2 0,0 6 4 16,-2-3 2-16,0 3 0 0,0 2 1 0,-1-4-1 16,1 6 1-16,1-1-1 0,1 1 1 15,0 0-1-15,-3 0 1 0,7-1-2 0,-2-1-2 0,4-1-2 16,0-6 1-16,1 2-1 0,0-4 0 15,0 2 2-15,1-1-3 0,2-3-3 16,1 1-4-16,-1-2-5 0,6-2-5 0,-1-1-1 0,0 1 6 16,0 2 9-16,6-3 8 0,-1 2 8 15,3-2 4-15,0 1-5 0,5-1 3 0,4-1-3 16,-3 3-2-16,1 0-2 0,2-1-4 16,-4 2-2-16,-4 0-3 0,0 2 0 0,-6 0 1 15,-1 1-2-15,-1 0 1 0,-3 0-1 0,-1 0 1 0,-4-3 2 16,-1 1 5-16,-1 2 6 0,-2 0 3 15,-4 0 6-15,-2 3 2 0,-1-4 2 0,0 4 4 16,-2-3 2-16,1-2 0 0,-1 1-1 0,-5-2-1 16,4 0-1-16,-4-1 1 0,5-2 1 15,0-1-1-15,1-1-4 0,0-2-3 0,-3-1-1 16,7 2 0-16,0-3-3 0,0-1-1 0,3-1-6 16,2 2-8-16,-2-2-7 0,4 1-16 0,2-2-22 15,1-1-23-15,0-1-13 0,7-3 4 16,1 1 18-16,7-2 21 0,0-2 19 0,4 0 9 15,0-3 6-15,0 3 4 0,3-2 0 0,-1-2 1 16,-2 2 3-16,-1-2-2 0,-1-2 1 16,0 2 3-16,-2-3-1 0,-2 1 10 0,-3-2 9 15,-2-3 6-15,-3-1 7 0,-3-2-5 0,1 1-8 16,-4-2-9-16,-1 1-8 0,-2 1 1 0,-1 2 3 16,-4 5 6-16,3 5-4 0,-4 5-5 0,4 5-13 15,-4 1-13-15,4 4-18 0,-4 0-16 0,3 4-12 16,-3 1-4-16,-3 6 10 0,5 3 15 15,-1 7 17-15,2-1 21 0,2 4 6 0,6-4 10 16,2 0 0-16,5 2-4 0,2-2 4 0,1 0-4 16,5-1 5-16,2-3 8 0,7 0 1 0,-5 0 4 15,7-6-3-15,-2-1-5 0,-1-2-9 16,0-2 1-16,-3-2-6 0,0-1-11 0,-4-1-13 16,0-1-36-16,-6-1-53 0,4-1-82 0,-7 1-140 15,0 0-5-15,-3 0 335 0</inkml:trace>
  <inkml:trace contextRef="#ctx0" brushRef="#br0" timeOffset="103287.5131">7909 9963 1 0,'-9'-6'0'0,"-3"-1"56"0,-2-3 204 15,2 1-3-15,7 3-31 0,-2 2-40 16,3-2-30-16,-2 1-33 0,3 2-23 0,1-1-13 16,-1 2-13-16,2 0-17 0,2 0-23 0,2 2-27 15,1-3-22-15,-1-1-9 0,3 0 3 0,3-4 17 16,2-1 15-16,7-2 8 0,0 1 5 15,9-2-1-15,1 0 3 0,3-2 10 0,4-3 1 0,4 0-1 16,2-3-5-16,6 0-10 0,-2 0-3 16,6-1 2-16,5-6 0 0,-4 1 0 0,2-3-2 15,6-1-7-15,0 0-1 0,-2-2-3 0,0 0 2 16,0 0 1-16,-1-3-1 0,-1 2 3 0,3-1-2 16,0-2 3-16,-2-1-1 0,0 2-3 15,-2-2-1-15,-6 4-2 0,1-2 0 0,-1 1-4 16,1-2 5-16,-2 3-1 0,-4 2-2 0,4 0 4 15,-5 4-5-15,-1 1-1 0,-2 2 1 16,-5 3-1-16,-3 4-2 0,-6 0 2 0,1 3-2 16,-5 2-2-16,0 1 0 0,-2 3-11 0,-3 3-37 15,-4 3-77-15,-3 4-136 0,0 3-180 0,-3 5-329 16,-3 8 354-16</inkml:trace>
  <inkml:trace contextRef="#ctx0" brushRef="#br0" timeOffset="103672.2399">8060 10225 1411 0,'-20'-14'43'16,"-2"1"-21"-16,-3-3 0 0,13 9-5 16,6 4-7-16,4-1-35 0,1 4-98 0,2 0-75 15,1 1-5-15,5 2 28 0,4 0 88 0,5 2 72 16,1-1 4-16,6 2-1 0,0-3-3 16,0 1 1-16,0-2 6 0,3-2 8 0,2-2 12 15,-3-3 18-15,4 0 17 0,1-2 20 0,0-4 19 16,0-1 16-16,2-5 7 0,4-2 2 0,-1-6 3 15,9-4-14-15,4-6-13 0,2-3-18 0,2-4-19 16,-1-3-14-16,5 0-13 0,0 0-7 16,2 3-6-16,1-1-7 0,-2 3 0 0,2 1-7 15,1-2 4-15,-2 5-1 0,-4 0-13 0,4 2-31 16,-4 2-70-16,-4 0-83 0,2 4-125 16,-1 2-223-16,-2 3 79 0</inkml:trace>
  <inkml:trace contextRef="#ctx0" brushRef="#br0" timeOffset="126863.0607">8094 6967 277 0,'-2'-2'92'0,"-4"-2"1"0,1 1 4 0,4 2-2 0,2 1-15 16,-1 0-15-16,1 0-19 0,0-1-14 16,-1-3 4-16,7-1 5 0,-3-3 15 0,3-1 14 15,-2 0-4-15,3 0-3 0,2 1-7 0,0 0-12 16,-2 0-8-16,2-1-8 0,0 2-7 16,2 2-5-16,0 1-5 0,0-2-3 0,4 1-3 15,-4 2 0-15,-1 0 0 0,1 1 0 0,2 1 0 16,-2 1-1-16,-1-2-2 0,0 4 2 0,5-1-1 15,-4 1 1-15,1 2 3 0,3 0-3 16,-2 3 2-16,2 0 0 0,-1 2 1 0,2 3 4 16,3 2 0-16,-4 0-3 0,5 2-1 0,-1-2-2 15,4 3-1-15,-4 0-1 0,3-2-1 0,-2 2 2 16,0-2 0-16,1-2 1 0,3-1-1 16,-2-4 1-16,-2 1-1 0,0-5-2 0,0-1 0 15,-2-3-2-15,-1-3 2 0,-4 0 4 0,3-1 9 16,-3-3 13-16,3-2 12 0,-3-6 8 0,2-3 8 15,-4-4 2-15,5-6-3 0,-4-6-1 16,1-11-5-16,3-9-9 0,-2-8-2 0,1-7-9 16,2-6-6-16,-4-8-6 0,5-6-6 0,-3-3-3 15,4-1-4-15,2-1 0 0,-1 1-6 16,2 5 0-16,5 5-2 0,-4 7-3 0,5 8 0 16,1 8-6-16,0 11-1 0,-2 8-3 0,-5 9 0 15,-2 9-6-15,-1 8-9 0,-3 4-13 0,-3 4-29 16,1 6-36-16,-3 2-42 0,-5 5-23 15,0 4-6-15,0 9-10 0,-5 11-37 0,-2 5-116 0,-6 11-184 16,-1 5 528-16</inkml:trace>
  <inkml:trace contextRef="#ctx0" brushRef="#br0" timeOffset="127304.4783">8480 6523 1733 0,'-9'-3'21'0,"0"-2"-20"0,3 0-36 15,1 4-42-15,6 2-25 0,3 3-2 16,-2 3 30-16,2 7 41 0,5 7 24 0,1 3 9 15,6 5 4-15,0 4 1 0,5 4 1 16,5 2 2-16,-1 0 1 0,4 3 3 0,2-3-3 16,4-7 4-16,-1-3-4 0,-1-4-6 0,3-5-2 15,-4-5-5-15,-2-7-1 0,-1-5 5 0,-2-3 3 16,-2-4 6-16,-1-3 8 0,-1-3 11 0,-1-5 10 16,-2-5 3-16,-4-6 4 0,2-8-4 15,1-5-3-15,-2-6-1 0,-3-8-4 0,-1-5-2 16,1-8-2-16,-2-7-9 0,0-8-3 0,-2-8-6 15,3-1-6-15,4-6-1 0,-4 0 0 0,4 1-6 16,2 8 2-16,-4 10-3 0,4 13 0 0,-5 11 0 16,-2 13-2-16,-2 8-3 0,1 9-5 15,-6 7-9-15,3 3-19 0,-2 6-51 0,-2 1-85 16,3 5-72-16,-3 4-60 0,2 5-58 0,-2 8-124 16,2 7 435-16</inkml:trace>
  <inkml:trace contextRef="#ctx0" brushRef="#br0" timeOffset="128986.9854">9974 6292 1 0,'1'-1'0'0,"-2"-1"0"16,1 1 0-16,0-1 0 0,0 2 0 0,0 0 0 15,0 0 0-15,0 0 0 0,0 0 0 16,0 0 0-16,0 0 0 0,0 0 0 0,0 0 0 0,0 0 0 16,0-1 0-16,0 1 0 0,0-1 0 15,0 2 0-15,0-1 0 0,0 0 0 0,0 1 0 16,0-2 0-16,0 1 0 0,0 0 15 0,0 0 39 15,0 0 8-15,0-1 1 0,0 1-2 16,0-1-1-16,0 2-7 0,0-1-4 0,0 0-5 16,0 0 0-16,0 0-1 0,0 0 2 0,0 0 0 15,0 0 0-15,0 0-7 0,0 0-11 0,0-1-9 16,-1-1-9-16,1 1-3 0,-1 1 2 16,1-1 1-16,0 1 0 0,-1-1 1 0,1 0-1 15,0 1 0-15,0 0 2 0,0 1 2 0,0-1 2 16,0 0 4-16,0 0 4 0,-1 0 0 15,1 0-5-15,-2 0-3 0,2-1-6 0,-1-1-3 16,-2 2 3-16,3-1 2 0,-2 0 0 0,1 1 2 16,-1-1 0-16,0 0 2 0,-1 0 0 0,2-1 2 15,-1 1-1-15,-2-1 1 0,3 0 0 0,-1-2 3 16,1 3 0-16,0-1 1 0,-1-1 2 16,1 3-1-16,-1-3-2 0,0 3 1 0,1-1-2 15,1-1-4-15,-1 1-1 0,-1 0-2 0,1 0-2 16,0 0-1-16,-2 0-2 0,1-2 0 0,1 3 0 15,1 0 0-15,-1-1-1 0,0 1 0 0,0 0-1 16,0 0-1-16,-1 0 1 0,1 0 1 16,1 0-1-16,-2 0 3 0,2 0-1 0,0 0 1 15,-1-2 0-15,1 4 1 0,0-2-1 0,0 0-1 16,0 0-2-16,0 0-5 0,0 0-2 16,0 0-3-16,0 0-3 0,0 0-1 0,0 0-6 15,0 0-6-15,0 0-10 0,0 0-15 0,0 0-8 16,1 0 1-16,-1 1 13 0,3 4 18 0,0-2 16 15,-1 4 8-15,2 0 2 0,1 5 3 16,-1 1 2-16,3 3 2 0,1 2 3 0,-4 5 0 16,4 2 3-16,0 6-2 0,-4-1 1 0,4 6-1 15,-1 2-1-15,-1 2-1 0,2 5-3 16,-3 1 0-16,1-4-2 0,2-3 0 0,-1-1 0 16,0-1-2-16,1-4-2 0,0-3 0 0,-2-4-1 15,0-1 0-15,1-5 0 0,-2 1-4 16,3-1-3-16,-2-1-7 0,-1-1-20 0,-1 1-32 0,1 1-56 15,-3 0-63-15,-1 0-67 0,-1-5-106 16,-1-2-28-16,0 0 383 0</inkml:trace>
  <inkml:trace contextRef="#ctx0" brushRef="#br0" timeOffset="131243.6707">9518 6838 1 0,'-11'-13'0'16,"-4"-2"0"-16,-2-2 0 0,5 2 46 0,5 2 68 16,4 1-36-16,1-3-37 0,0 1-30 0,5-3-13 15,0-1-3-15,4-3 4 0,-2-1 6 0,5-4 6 16,3-4 8-16,2 1 6 0,0-4 2 16,3 0-5-16,0 0-4 0,3-1-8 0,-1 3-3 15,1 1-1-15,0 2-5 0,5 0-1 0,-3 2 0 16,2 0 0-16,2 2-1 0,0 0 1 0,-2-1-2 15,2 3-1-15,0-1-1 0,0 0-5 0,3 5-4 16,0-1-3-16,-1 1-2 0,4-1-5 16,-2 4-5-16,5 0-7 0,-5 5-8 0,0-1-10 15,-1 6-12-15,0 0-20 0,1 3 50 0,0 2 35 16,-4 0 0-16,-1 1 0 0,2 0 0 16,-5 0 0-16,3-1 0 0,-7 0 0 0,2 0 0 15,-5 0 0-15,0-1 0 0,-2 1 0 0,-2-2 0 16,-2-2 0-16,-1 2 0 0,0-1 0 0,-5 2 0 15,-1 0 0-15,-2 1 0 0,-1 0 0 0,0 0 0 16,-1 0 0-16,-3 0 0 0,0 1 0 16,-6 1 0-16,-3 2 0 0,-1 3 0 0,-3 0 74 15,-1 4 0-15,-2 2-11 0,0 5-10 0,0-1-10 16,-1 4-8-16,-1 3-7 0,2 1-7 16,-4 2-4-16,3 1-1 0,1 3 1 0,1 1 1 15,3 3 0-15,0 2 0 0,2 3-2 0,3 4-4 16,1 0-4-16,1 1-2 0,5-3-2 0,-1 1-4 15,4-7 0-15,4-4-5 0,1-5 3 16,-1-5 2-16,5-3-1 0,-4-2 1 0,5-3-3 16,-1-3-4-16,2-1-7 0,-1-5-6 0,3-1-4 15,0-1 0-15,0-4 8 0,4-4 11 16,-4-1 8-16,6-5 9 0,-2-4 3 0,1-4 4 16,-1-2 4-16,-1-2-2 0,0-3 5 0,-3-1 2 15,-1-2 0-15,-2 0-1 0,-1-5 0 0,-2 3-5 16,1-3 0-16,-1-2-1 0,-2 1-4 0,-1-2-3 15,0 4 0-15,2 1-3 0,-3 5-2 16,-1 4-3-16,4 5-3 0,-2 5-1 0,1 0-4 16,0 5-4-16,-1 3-4 0,5 0-8 0,-5 0-12 15,4 4-6-15,-2 2-2 0,2 3 5 0,2 0 14 16,-1 2 9-16,0 3 9 0,0 4 2 0,1 2 3 16,0 5-3-16,-1 5 3 0,3 1 0 15,-2 2-1-15,2 0 5 0,0 0-3 0,1-1 3 16,1-5-1-16,3-1-4 0,-1-5 0 0,2-5 0 15,1-4-1-15,-2-1 2 0,1-4 2 16,2-3 0-16,-1-3 1 0,-2-3 4 0,2-1-4 16,-2-3 5-16,2-4 3 0,1-7-7 0,0-6-4 15,-1-7-35-15,0-2-22 0,-2-6-18 16,0-3-12-16,-1-1 20 0,-6 0 8 0,-1-4 10 16,-7-2 7-16,-1-1 4 0,-5-1 11 0,-3 1 13 15,-2 0 15-15,-5-2 17 0,3 3 25 0,-4 5 23 16,-2 3 16-16,1 5 18 0,-2 5 2 0,0 6-5 15,1 6 1-15,2 4-11 0,6 4-8 0,-1 9-12 16,4 1-29-16,4 3-58 0,2 2-83 0,2 2-25 16,-1 4-3-16,3 8 40 0,2 4 71 15,0 9 18-15,3 5 14 0,2 7 2 0,1 4 0 16,4 4-3-16,-2 3 0 0,4 3-4 0,-1-1-4 16,0-2 2-16,0-3-3 0,1 1 0 0,2-4 2 15,2-3-1-15,-1-5 1 0,0-4-2 16,1-8-3-16,2-6-6 0,0-3-2 0,1-7 1 15,1-3 0-15,0-5 7 0,0-4 0 0,1-3 3 16,1-6 4-16,-1-5 0 0,3-5 3 16,-3-7-2-16,-3-2-3 0,-3-2-6 0,-6-4 3 15,-3 2 9-15,-4 4 21 0,-5 4 26 0,-4 3 16 16,-4 3 10-16,-2 1-3 0,0 3-9 16,-2 3-10-16,-3 0-5 0,1 4-8 0,-3 0-17 15,1 3-5-15,-3 2-17 0,2 1-7 0,-3 4-2 16,3 2-13-16,0 2-10 0,1 5-10 0,3 1-14 15,1 5-1-15,2 2-1 0,0 7 6 16,2 3 8-16,2 1 1 0,4 1 8 0,2-3 3 16,4-2 5-16,1-4-2 0,3-4-2 0,1-2-2 15,4-3-8-15,2-3 7 0,0-4 3 0,4-3 5 16,0-6 10-16,2 0 4 0,0-1 2 0,2-4 1 16,-3-1 1-16,-1-1-2 0,-2 1 0 0,-2-2-1 15,-2 0-2-15,-1 0 5 0,-3-1 2 16,-1-1 3-16,-3-3 3 0,1 0-1 0,1 0-2 15,-4 0-1-15,2 0-2 0,-1-1-4 0,0-1-1 16,3 0-7-16,0 2-5 0,1 3-1 0,1 2-4 16,-4 3 1-16,2 2 1 0,1 2-3 15,-1 2-9-15,-2 1-5 0,1 4-3 0,3 0 1 16,-3 0 6-16,0 3 5 0,2 0 4 0,-3 3 5 16,5 0 5-16,0 3 4 0,-1 1 7 15,-1 0 0-15,4 1 0 0,-4 3 1 0,0-1-5 16,1 2 2-16,0-2 2 0,-1 1 2 0,0-3 3 15,-1-2 0-15,2-3 1 0,-1-4 0 16,-1-2 1-16,1-1 2 0,0-3 0 0,-3 1 3 16,-1-5 0-16,1 0 3 0,1-4-1 0,-2-3-4 0,1-1-2 15,-1 0-1-15,-2-1-1 0,-2-1 2 16,2 0 0-16,-2-1 0 0,0 2 0 0,-1 0 0 16,0 2 0-16,0-1-3 0,1 1 2 0,-1 4-3 15,-1 0-2-15,1 3-4 0,0 2-7 16,1 2-9-16,-2-1-9 0,2 3-11 0,2 1-8 15,1-2 2-15,3 3 0 0,1 0 14 16,3-1 10-16,4-1 7 0,0 1 11 0,5-2 2 0,4-2 2 16,1-2 1-16,-1-1 0 0,2-2 0 15,1-2-3-15,-3-2 1 0,1 1-6 0,-1-5 3 16,0-1-1-16,-2-2-1 0,4-3 2 0,-5-4-8 16,-3-4-1-16,1-1-2 0,-8-4-1 0,0 3 7 15,-4-4 5-15,-6 4 7 0,-3-3 2 16,-1-2 1-16,-6-1 0 0,-1-1-2 0,-3-1 8 15,-3 0 2-15,-1 5 14 0,-2 1 8 0,2 5 7 16,1 7 2-16,0 2-9 0,3 7-6 16,1 4-9-16,1 3-5 0,1 1-5 0,2 5-13 0,3 2-21 15,0 2-24-15,0 5-13 0,-1 4 2 16,0 4 15-16,-1 10 18 0,-3 6 15 0,6 6 6 16,-1 3 0-16,1 6 6 0,3 0-3 0,2 3 1 15,3-4 2-15,1 1-4 0,4-3 0 0,1-2 1 16,2-3-4-16,4-1 2 0,2-1 0 15,-2-2 0-15,5-2 3 0,2-2-4 16,-1-1 0-16,4-3-2 0,-2-1-2 0,2-1 1 0,2-2 0 16,-1-3 0-16,4-1-5 0,0-2 5 0,1-4-2 15,-2-4 0-15,-1-2 4 0,-1-5-3 16,-4-2 0-16,1-5 2 0,-3-2 5 0,3-4 2 16,-1-5 4-16,-4-4 0 0,0-3-1 0,-1-5 1 15,0-3-1-15,-5-5-3 0,0-7 2 16,0-4-5-16,-4-2-1 0,0-1-2 0,-2 0 0 15,-3 3 4-15,1 1 4 0,-6 5 9 0,-2 5 12 16,-6 7 15-16,1 9 10 0,-1 8-4 0,-1 6-14 16,-3 2-24-16,-1 5-20 0,-2 6-13 15,-1 3-3-15,-3 6 0 0,2 6 3 0,-1 3 2 16,-1 3-1-16,4 4 0 0,3 1-1 0,4 1 0 0,6 0 3 16,3-2 1-16,7-2 2 15,2-3-1-15,5-2-3 0,0-2 3 0,3-5-4 16,2-2-2-16,2-8 1 0,3-3-3 0,0-5 0 0,4-6-12 15,1-1-45-15,2-10-72 0,-2-3-66 16,0-2-32-16,-1-4 14 0,-8-2 65 0,-1-3 109 16,-10-1 62-16,-3 0 0 0,-3-1 7 15,-2 1 81-15,-5 2 37 0,1 2 33 0,-3 4 14 16,1 0 5-16,-3 4-10 0,4 5-18 0,-3 2-10 16,1 5-19-16,-2 1-26 0,1 4-24 0,1 2-37 15,0 2-31-15,1 2-24 0,-3 3-16 0,-2 5-4 16,0 1 5-16,-4 7 10 0,1 4 6 15,1 2 6-15,1 2-2 0,3 0-4 0,3 0-2 16,-2-1-2-16,7-1 3 0,4-1 7 0,-3 2 4 16,4-3 4-16,3 0 4 0,1-1 2 15,1-3 3-15,3 0-1 0,-1-3 0 0,1 2 1 0,-1-5-3 16,-1 0 3-16,4-3 0 0,-2 0 1 16,1-2 2-16,0-4 2 0,1 0-1 15,1-4 2-15,-2-3 0 0,-1 0 0 0,5-7 1 16,-1 0 1-16,-2-6 0 0,2 0-3 0,0-5-6 15,-1-1-8-15,2-3-16 0,-1-5-34 0,-2 1-77 16,-2-2-118-16,-1-4-182 0,-6 4 96 0,-1-2 338 16</inkml:trace>
  <inkml:trace contextRef="#ctx0" brushRef="#br0" timeOffset="131672.7439">13169 4080 1 0,'-2'-12'0'0,"-1"3"29"0,-1-4 150 16,2 7 2-16,1 5-31 0,1 1-64 15,0 0-107-15,0 1-79 0,1 0 5 0,1 4 30 0,1 4 54 16,-1 4 62-16,5 8 10 0,-1 4-3 0,3 7 2 16,3 6 0-16,3 3-2 0,0 8 0 15,3 1-6-15,2 6-6 0,-2 3-9 0,3 0-7 16,-1 3-6-16,2-3-4 0,0 0-3 0,5-3 0 15,-2-2-3-15,3-5-1 0,3-2 0 16,0-6 2-16,-1 0-2 0,1-5 2 0,-1-2 0 16,-4 0 1-16,-2-2 5 0,1 0 0 0,-1 0 0 15,-1 0-2-15,-4 2-10 0,2 1-25 0,-3-3-67 16,-5-1-102-16,-1-1-157 0,-3-3-219 16,-2 1 561-16</inkml:trace>
  <inkml:trace contextRef="#ctx0" brushRef="#br0" timeOffset="131992.9476">11687 5137 1184 0,'-15'-10'4'0,"1"-3"42"0,-2 1 5 16,8 3-4-16,7 6-15 0,1 2-32 16,1 1-28-16,4-4-6 0,4-2 8 0,7-6 20 15,10-3 14-15,7-6 1 0,8-5-2 0,5-2 2 16,6-1-4-16,3-2 3 0,5 0 0 0,0 0-5 15,-2 1-19-15,1 4-81 0,-6 4-124 16,1 2-150-16,-6 5-218 0,-4 3 557 0</inkml:trace>
  <inkml:trace contextRef="#ctx0" brushRef="#br0" timeOffset="133442.8245">10914 5753 1 0,'-6'-5'0'16,"-2"-1"0"-16,-1-2 0 0,3 1 116 0,1 0 44 15,1-3-32-15,2 0-35 0,-2-4-4 0,2 1 1 16,0-4 4-16,-2-1 8 0,0-3-3 0,-1-2-7 16,-1-1-2-16,-3-1-6 0,-1-3 0 15,-1-1 2-15,1-2-7 0,-4-2-7 0,1-2-13 0,-1-4-12 16,-3-5-12-16,3-4-6 0,-2-3-5 15,0-2-4-15,1-1 0 0,2-4-2 16,-2 2-1-16,2-4 1 0,0 1 0 0,0-1 0 16,-1 3 2-16,1 2-1 0,-1-1 2 0,-1 3 7 15,2 2 4-15,-1 1 8 0,-1 3 6 0,1 4-4 16,-3 2 3-16,2 5-4 0,-1 2-4 0,-1-1 3 16,4 3-10-16,0 1-1 0,-1 1-2 0,0 1-1 15,4 2-2-15,-2 0-6 0,1 0-4 0,2 4-6 16,1 2 1-16,1 0 4 0,-3 3 1 15,4 1-1-15,-1 2-3 0,2-2-2 0,-2 3-1 16,1 2 3-16,0 1-1 0,1 1 0 16,0-1-2-16,-3 3-6 0,4-2 5 0,-2 2 0 15,2 1-1-15,-2 0 6 0,0 0-6 0,1 2 0 16,1 1 2-16,-1 2-4 0,4 0 2 0,0 2-2 16,0 0-1-16,0 0-5 0,1 0-2 0,0 0-4 15,0 0-6-15,0 2 1 0,0-2-5 16,0 0 2-16,0 1 2 0,-2-1 2 0,2 0 2 15,0 0 2-15,0 0-1 0,0 1 1 0,0-1 2 16,0 0 1-16,0 0-1 0,0 0 2 16,0 0-7-16,0 0-4 0,0 0-3 0,0 0-7 15,0 3 9-15,0 0 6 0,-1 4 3 0,1 3 5 16,0-1-1-16,-2 4 0 0,2-1 3 0,0 2 5 16,0 0-3-16,-1-3 0 0,1 4-2 0,-1-3-4 15,-1 0 3-15,2-1 3 0,0-5-2 0,-1 0 3 16,2-2-3-16,-1-3-2 0,0-1 3 15,0 0 3-15,0 0-1 0,0 0-1 0,0 0-1 16,0 0-10-16,0 0 3 0,0 0-3 0,0 0-2 16,0 0 3-16,0-1-5 0,0 0-1 0,0 1 4 15,0-2 2-15,-1 2 8 0,1-1 5 16,0 0-1-16,0-4-3 0,0-1-3 0,0-6-6 16,0-5-6-16,-2-4 2 0,-2-2-9 0,2-4-4 15,-6 0-2-15,4-4 1 0,-3-4 4 16,1 0 7-16,-1 1 6 0,0 5 3 0,4 2 3 15,-4 5-1-15,6 4-1 0,1 1 2 0,0 7-12 16,1 3-29-16,-1 2-33 0,4 2-17 0,2 6 6 16,4-1 24-16,4 6 34 0,6 2 18 0,3 5 7 15,4 6 5-15,6 4 4 0,1 7 2 16,8 7 3-16,9 4 1 0,3 2-2 0,4-3-23 16,8-1-116-16,0-1-197 0,5-4-420 0,3 0 348 15</inkml:trace>
  <inkml:trace contextRef="#ctx0" brushRef="#br0" timeOffset="135619.2831">12892 3937 917 0,'-15'-27'-13'0,"-2"-6"47"15,-3-6 12-15,5 11 25 0,8 8 16 0,-1 4 6 0,-1 1 11 16,2 5 0-16,2-1-2 0,4 5-8 16,-3 4-28-16,4 1-40 0,0 1-36 0,2 0-49 15,-2 1-11-15,4 0 8 0,5 3 15 0,2-1 32 16,9 2 11-16,0-2 7 0,10 1-1 0,3-1 3 16,7 0 0-16,10-1-3 0,3-3 4 15,7-1 0-15,9-2 0 0,2-2 3 0,6-2-3 16,6-1 1-16,2-1-1 0,5-2-3 0,-3 4-1 15,0-1 0-15,-4 4-2 0,1-1 1 0,-2 4 0 16,-5 3-2-16,3 2 0 0,-1 1 1 0,-5 4-2 16,2 0 1-16,-3 2-1 0,1 1 1 0,2-2 3 15,1 3-2-15,2-2 2 0,-4 0-4 16,6 0 2-16,1-2 2 0,-2 1-1 0,1-2 6 16,-1 3-7-16,-5 1 1 0,1-2-3 15,-3 3-1-15,-5 0 4 0,-4 1 1 0,-1-1 1 16,-3 1 0-16,0-1 0 0,-7 1 1 0,-3 0 4 15,-1 1 3-15,-7 1-3 0,0-2 1 0,-3 5-3 16,-3 0-3-16,-4-1 4 0,-2 4-1 16,-4 0 3-16,2 1 0 0,-1 2 1 0,-4-1 1 15,0 2 2-15,1 0-2 0,-2 1-3 0,-3-2 1 16,-2-1-3-16,0-3-3 0,-2-2 3 0,-2-3-3 16,-1 0 3-16,-4-4 0 0,-3-1 0 15,2-2 0-15,-5-3-2 0,4 2-3 0,-5-2-5 16,-1-1-9-16,0-2-11 0,-1-1-12 0,-4 0-18 15,3-1-37-15,-1 0-67 0,-4 0-106 0,-2 2-133 16,-2-1-147-16,-2 0 393 0,0 2 151 0</inkml:trace>
  <inkml:trace contextRef="#ctx0" brushRef="#br0" timeOffset="135958.6015">15818 4532 1 0,'0'0'0'0,"-2"-2"0"0,-1 1 116 16,-1 1 67-16,5 0-76 0,-1 0-88 15,3 0-36-15,1 1 3 0,-1 0 14 0,5 2 26 16,4 0 27-16,4 1-2 0,2 3 0 0,3 1-7 16,3 2-9-16,-1 3-1 0,6-2-4 0,0 3-4 15,3-2 0-15,-1 2-4 0,4-3 2 16,-2 0-3-16,-2-2 8 0,0-3 6 0,-1-2 10 15,-1-6 5-15,3-3-3 0,-2-1-3 0,0-4-3 16,-2-4-4-16,-3-3 0 0,2-5 3 16,-3-5-4-16,4-6 1 0,-3-7-3 0,3-5-4 15,2-2 4-15,-6-6-5 0,2-1-1 0,-4-5-2 16,2-2-10-16,-3-3-2 0,-2-3-6 0,-2 3-10 16,0 3 0-16,-4 5-6 0,-2 6-11 0,-2 5-9 15,2 6-16-15,-4 8-34 0,-2 7-94 0,1 8-174 16,-4 8-392-16,-2 6 641 0</inkml:trace>
  <inkml:trace contextRef="#ctx0" brushRef="#br0" timeOffset="136967.7495">17042 4829 1 0,'6'-3'0'0,"2"0"0"0,2-2 0 0,-2 0 0 16,-3 1 0-16,3 0 0 0,-2 1 0 0,-1 0 0 15,2-1 0-15,-3 2 0 0,-1 1 0 0,-1 0 0 16,-1 1 0-16,0 0 0 0,-1 0 0 0,0 0 0 15,0 0 0-15,0 0 0 0,0 0 27 16,0 0 103-16,0 0-10 0,1-2-14 0,-1 2-11 16,0 0-6-16,0 0 0 0,-1 0 3 0,1 2 7 15,0-4 6-15,0 2-1 0,0 0-9 16,0 0-14-16,0 0-21 0,0 0-21 0,1 0-12 16,-1 0-17-16,0 0-9 0,0 0-6 0,0 0-6 15,0 0 3-15,0 0 1 0,0 0 1 0,0 0 3 16,0 0 4-16,0 0 3 0,0 0 4 15,0 0 8-15,0 0 2 0,0 0 7 0,0 0 7 16,0 0 3-16,0 0 6 0,0 0 1 0,0 0-1 16,0 0-4-16,0-1-3 0,0 1-3 0,0 0 1 15,0 1 2-15,0-1-1 0,0 0-1 0,0 0 1 16,0-1-22-16,-1-2-5 0,-1-2-8 0,-2 0-6 16,3 1 13-16,-1 0 1 0,0 1 0 15,0 0 1-15,0 1 1 0,0 1-2 0,1-1 1 16,1 1 1-16,-2-2-1 0,1 0 1 0,0 2 2 15,0-1-3-15,-1-1 1 0,0 2-2 16,2-2-1-16,0 1 1 0,-1 1 1 0,1 0-3 16,0 0 1-16,-1-1-3 0,1 2-4 0,-1 0 3 15,1 0-1-15,0 0 0 0,0 0 0 0,0 0-6 16,-1 0-3-16,1 0-7 0,0 0-10 16,0 0-14-16,0 0-13 0,0 0-20 0,0 0-13 15,-1 3 6-15,-1 1 0 0,1 5-5 0,-2 2-30 16,1 5-62-16,-1 3-89 0,-1 3-181 15,2 2 14-15</inkml:trace>
  <inkml:trace contextRef="#ctx0" brushRef="#br0" timeOffset="137778.0398">17192 4731 1 0,'-2'-1'0'0,"-2"0"0"0,-1-2 0 16,3 2 0-16,1 0 0 0,1 1 0 0,-1-1 0 16,1 1 0-16,0 0 0 0,1 0 0 0,-1 0 0 15,0 0 0-15,1-2 0 0,-1 1 0 0,4-1 0 16,-1-2 0-16,0 2 0 0,-2 1 0 16,-1 0 0-16,2 0 0 0,-2 1 0 0,-2 0 0 15,2 0 0-15,0 0 0 0,0 0 47 0,0 0 46 16,0 0-21-16,0 0-18 0,0 1-14 0,0-1-8 15,0 0-3-15,0 0-1 0,0-1 3 0,0 1 5 16,0 0 4-16,0 0 6 0,2 0 1 0,-2 0-1 16,0 0-3-16,0 0-6 0,0 1-5 15,0-1-6-15,0 0-5 0,0 0-1 0,0-1-6 16,0 1-3-16,0 0-3 0,0 0-2 0,0 0-3 16,0 0-1-16,0 0-2 0,0 0-3 15,0 1-1-15,0-1-2 0,0 0 1 0,0 0 0 16,0-1 1-16,0 1 2 0,0 0-2 0,0 1 1 15,0-1-3-15,0 0-3 0,0 0-4 0,0 0-8 16,-2 1-11-16,2 0 4 0,0 0 9 16,0 4 10-16,2 1 11 0,-4 2-11 0,2 6-41 15,0 0-96-15,0 8-229 0,0 3 262 0</inkml:trace>
  <inkml:trace contextRef="#ctx0" brushRef="#br0" timeOffset="139925.5329">17189 4530 1 0,'0'-8'0'0,"0"-2"0"0,0-3 0 15,0 1 0-15,0 5 206 0,-2-3-7 0,1 3-14 16,0 2-5-16,1-1-8 0,-2 6-12 16,2-3-29-16,0 3-39 0,0 0-46 0,0 0-44 15,0 1-32-15,-2-1-24 0,4 2-14 0,-2-2 17 16,3 6 19-16,0 0 25 0,1 5 22 0,2 4-2 15,-1 0-2-15,1 1 0 0,0 1-1 0,-2-2 3 16,4 0-2-16,0 1-1 0,-3 0-1 16,2-3-5-16,-2 1 2 0,0-3 0 0,-2 3 2 15,5-3 0-15,-3 0 1 0,-1 0-2 16,-1-1-3-16,2-1 2 0,-3-1-1 0,0 1-1 0,-1-1 3 16,5-2-5-16,-4 2 2 0,0-2-2 15,-1 0 0-15,2-1 1 0,0 1 1 0,-1-1 1 16,-1 1-1-16,5-2 1 0,-4 3-2 0,0 0 0 15,4 0 2-15,-4 1-1 0,1-1 1 0,-2-1 2 16,3 0-2-16,-3-3 2 0,0 2 0 16,0-1 2-16,-1 0 1 0,1-3 1 0,-1 0-1 15,0 0 1-15,0-1 0 0,0 0 0 0,0 0 6 16,0 0 2-16,0 0 4 0,0 0 4 16,0 0-1-16,0 0 0 0,0 0 1 0,0-1 0 15,0 1 4-15,0 0 1 0,0-1 3 0,0 1-1 16,0 0 2-16,0 0-2 0,0-1-4 0,0 1 0 15,0 0-8-15,0 0-2 0,0 0-2 16,0-2-2-16,0 2 0 0,0 0-1 0,0 0-3 16,0 2-1-16,0-2 0 0,0 0 1 0,0 0 0 15,0-2 1-15,0 1-6 0,0 1-1 16,0 0-3-16,0 0-2 0,0 1 0 0,0-1-1 16,0 0 1-16,0 0-1 0,0 0 0 0,0 0 1 15,0 0 2-15,0 0 4 0,0 0-4 0,0-1-1 16,0 1 0-16,0 0-6 0,0 1 6 0,0-1-2 15,0 0-2-15,0 0 1 0,0-1 0 0,0 1 0 16,0 1 2-16,0-1 5 0,0 0-6 16,0-1 0-16,0 1-2 0,0 0-7 0,0 0 5 15,1 1-1-15,-1-1 1 0,0-1 2 0,-1 1-2 16,1 0 1-16,0 1 3 0,0-1-1 0,0 0 2 16,0-1 1-16,0 1-1 0,0 1-3 15,0-1 4-15,0 0 2 0,0 0-3 0,0 0 7 16,0-1-8-16,-1 1 0 0,1 0 1 0,0 1 0 15,0-1 0-15,0 0 0 0,0 0-1 16,0 0-3-16,0 0 4 0,0 0 0 0,0 0 0 16,0 0 5-16,0 0-4 0,0 0-2 0,0 0 1 15,0 2-4-15,1-2 2 0,-1 0 0 0,0-2 1 16,0 1-2-16,0 1 3 0,0 0 1 16,0 0 1-16,0 0 6 0,0-1-6 0,0 1-1 15,0 0 0-15,0 1-6 0,0-1 3 0,0 0-2 16,0 0-2-16,0-1-2 0,0 1-1 0,0 0-1 15,0 0 0-15,0 0 3 0,0 0-5 0,0 0 2 16,0 0-3-16,0 0-6 0,0 0 0 0,0 0-9 16,0 0-21-16,0 0-33 0,-1 1-57 15,1-1-52-15,-1 1 3 0,0 3 5 0,0-1 0 16,-3 3-14-16,2 1-82 0,-1 0-134 0,-4 0 315 16,4 0 97-16</inkml:trace>
  <inkml:trace contextRef="#ctx0" brushRef="#br0" timeOffset="140759.9142">17493 4308 1 0,'0'-2'0'15,"-1"-1"0"-15,0 0 0 0,0 1 0 0,-1 0 0 16,1 0 0-16,1 1 0 0,-2-1 0 0,1 0 0 16,-1-2 0-16,1 1 0 0,0 1 0 15,-1-1 0-15,-2 0 0 0,4-1 58 0,-2 1 14 16,1 0-2-16,0 0-1 0,0 2 6 0,-1-3 1 16,-1 2 0-16,3 0-2 0,-1-1-7 15,0 2-1-15,1-1-5 0,-1 1-5 0,0-1-6 0,-2 0-9 16,0 1-4-16,2-2-5 0,-1 3-4 15,-3-1-5-15,0 0-7 0,0 0-2 0,0 1-5 16,-2 0 3-16,3 0-3 0,-3 0-2 0,2 1-1 16,0-1-6-16,-2 1-3 0,3 3-4 15,0-2-1-15,-2 2-1 0,3-1 0 0,-3 2-1 16,3 0 0-16,-2 3 1 0,0 0 2 0,-3 1 3 16,4 2 2-16,-2 2 4 0,2 1 2 0,-2 0 1 15,3-1 1-15,-1 4 1 0,-1 1-1 0,2-2 1 16,-2 3-1-16,4 1 0 0,1 2-3 15,1 1-1-15,5-2 0 0,-3-2-2 0,5 0 0 16,0 1 0-16,-2-2 0 0,4 0 2 0,3-3 1 16,-3 2 2-16,4-1 1 0,-1-3-1 0,3 2 2 15,-2-2 2-15,5 1 2 0,-2-4 0 0,2 1 2 16,3-4 3-16,1-1-1 0,0 0 3 16,6-3 0-16,-1-2-2 0,-1-1 2 0,0-3-1 15,2-3 0-15,-2 0 2 0,-2-2-2 16,4-3 0-16,-3 1-4 0,1-3-2 0,0 1-4 15,-3-1 0-15,1 1-4 0,0-3-5 0,-1 3-11 16,0-2-23-16,-1 2-51 0,-3-1-75 0,4 3-107 16,-3-2-201-16,1 1 126 0</inkml:trace>
  <inkml:trace contextRef="#ctx0" brushRef="#br0" timeOffset="141326.726">17492 3838 1 0,'-22'-6'0'0,"-5"1"0"0,-8-1 0 0,5 8 8 15,0 1 33-15,-1 3-3 0,-4 6-2 0,2 3 7 16,1 1 12-16,1 5 14 0,2 3 4 16,0 4-7-16,2 4-8 0,4 2-10 0,1 7-8 15,2 3-4-15,1 3-7 0,4 3-9 0,3 4 0 16,4 4-3-16,3 2-2 0,4 3-2 15,6 1-4-15,2-1-2 0,5 0 0 0,5-3 3 16,3-2 0-16,7-2 1 0,2-6 2 0,4-6 4 16,5-4 4-16,4-6 4 0,3-4-4 0,6-3 2 15,3-5-4-15,3-3-1 0,1-5 1 0,5-7-6 16,2-4-3-16,4-6-6 0,1-9-5 16,1-8-6-16,1-7-4 0,-1-7-5 0,-1-7-4 15,0-7 4-15,-4-5 6 0,-4-5 7 0,-8-2 7 16,-4-2 5-16,-8 2 4 0,-8-3 6 15,-7-2 6-15,-9-5 10 0,-10-1 10 0,-5 0 11 16,-8-2 13-16,-8 0 12 0,-10 4 3 0,-8 2 1 16,-9 5 1-16,-7 6-11 0,-5 8-12 0,-4 8-19 15,-8 9-22-15,-3 6-17 0,-6 9-12 0,-1 10-6 16,0 11-7-16,1 10-3 0,-3 6-10 16,7 5-16-16,4 5-19 0,5 5-26 0,7 3-32 15,8 5-53-15,9 4-83 0,4 6-154 0,4 8-12 16</inkml:trace>
  <inkml:trace contextRef="#ctx0" brushRef="#br0" timeOffset="141892.0322">18215 4675 1 0,'-13'-11'0'0,"-5"2"0"16,-1-7 63-16,5 8 101 0,6 1-6 0,3 0-20 16,2 1-18-16,2 2-18 0,1 2-33 0,0 1-46 15,0 1-48-15,1 0-25 0,2 0 1 0,2 0 15 16,3-1 26-16,4 1 14 0,0 1 3 0,5 1 3 16,-1 2 6-16,2 2 4 0,1 1 5 15,2 0 0-15,3 0-3 0,1 5 1 0,-1-1-7 16,3 4 4-16,3-2-6 0,0 2-2 15,1 0 9-15,4-1-2 0,4 0 9 0,3-3 2 16,4 2-2-16,-1-2-5 0,2 0-2 0,4-3 3 16,0-2-4-16,2 0 6 0,-1-4 1 0,0 0-4 15,-2-2 3-15,0-3 1 0,1-1 0 16,0-3 0-16,0-1 1 0,0-4-5 0,-4 0-2 16,3-1 0-16,-4 1-9 0,1-2 3 0,-2 0-1 15,1-3-1-15,-3 2 4 0,0-3-7 0,-4 3-2 16,-2-3-1-16,-1 1-3 0,2 0 3 0,-5-1-1 15,2 0 1-15,-4 4-4 0,-1-2 1 16,-4 1-4-16,-5 5-4 0,1-4-4 0,-6 4-27 16,-4 0-55-16,-2 4-82 0,-2 3-110 0,-6 0-125 15,-1 2-209-15,-3-1 614 0</inkml:trace>
  <inkml:trace contextRef="#ctx0" brushRef="#br0" timeOffset="142181.3539">19828 4154 611 0,'-1'-4'-13'0,"1"0"-38"0,0-1-15 16,4 4-7-16,0 1 24 0,5 0 33 0,6-1 18 16,1 1 11-16,4 0 11 0,5 1 1 0,0 1-10 0,-3 5-3 15,6 0-2-15,-1 3 3 0,2 2 10 16,1 4 2-16,0-1-3 0,-4 4-4 0,1-2-5 15,-4 0-3-15,-2 2 3 0,-4-1-5 0,-3 0 3 16,-3-1 6-16,-2 2 8 0,-7 2 14 16,-2 1 12-16,-3 5 4 0,-8 6-4 15,-6 1-7-15,-3 5-11 0,-6 1-8 0,-2 3-5 16,-7 2-11-16,-3 1-15 0,0 1-40 0,1 2-70 16,4-3-112-16,4-2-165 0,6-2 214 0,0-6 179 15</inkml:trace>
  <inkml:trace contextRef="#ctx0" brushRef="#br0" timeOffset="144026.0445">20961 4181 1 0,'0'-4'0'0,"0"0"0"0,0-3 0 16,0 3 0-16,0 2 0 0,0 1 0 0,1-2 0 15,-1 3 0-15,0-1 0 0,1 0 0 0,-1 0 0 16,2 1 0-16,-2-1 0 0,0 1 0 0,1 0 0 16,2-2 0-16,-1 1 0 0,2 0 0 15,1-1 0-15,-2-2 0 0,4 2 0 0,-4-1 0 16,3 0 0-16,0 1 0 0,-2 0 0 0,-1-1 0 15,1 1 0-15,1 0 0 0,-4-2 0 16,0 4 0-16,-1-1 0 0,0 1 0 0,0 0 0 16,0 0 0-16,0 0 68 0,0 0 4 0,0 0-18 15,0 0-11-15,0 0-10 0,0 0-10 16,0 0-7-16,0 0-9 0,0 0-5 0,0 0-2 16,1 0 2-16,-1 0 3 0,0-1 4 0,0 1 6 15,0 1 4-15,0-1 13 0,0-1 5 0,2 0 6 16,-2-1 9-16,0 2 5 0,1 0 10 15,-1 0 3-15,0-1-2 0,-1 1-3 0,1 0-9 16,0 0-5-16,0 1-8 0,0-1-4 0,0 0-7 16,0 0-4-16,0 0-2 0,0 0-8 0,0 0-2 15,0 0-4-15,0 0-4 0,0 0 0 16,-2 0-2-16,4 0-1 0,-2 0-4 0,0 0 3 16,0 0 3-16,0 0 2 0,0 0 10 0,0 0-2 15,0 0 4-15,0 0 6 0,0 0 2 0,0 0 5 16,0 0 1-16,0 0-2 0,1 0-5 0,-1 0-1 15,0 0-1-15,0 0 0 0,0 0 5 16,0-1-2-16,0 1 0 0,0 0 4 0,2 0 0 16,-2 0 6-16,0 0 4 0,0 0 2 0,0 0-10 15,0-2-12-15,0-3-11 0,0-1-10 0,0-3 6 16,0 0 1-16,0 2 4 0,0-1 4 16,0 1-1-16,-2 1 7 0,1-2 2 0,1 1 3 15,-2 2 2-15,1-2 2 0,1 3-1 0,-1 0-1 16,1 2 0-16,0 1-6 0,0 1-7 15,0-2-4-15,0 4-13 0,0-2-1 0,0 0-4 16,0 1-8-16,1 1-6 0,-1-1-12 0,0 0-9 16,0 1 2-16,0 4 18 0,0 4 12 0,0 8 18 15,0 9 9-15,-1 6-9 0,-1 9 3 16,-2 5-1-16,0 4-5 0,1 6 4 16,0 4-7-16,-2 3-1 0,1 2 2 0,0-3-6 0,2-2 2 15,0-6 0-15,-1-4-1 0,3-2 1 16,0-1-2-16,-1-3 0 0,1-5-4 0,0-4 2 15,1-2-4-15,2-5-5 0,-2-4-5 0,0-2-9 16,-1-5-26-16,0-2-36 0,0-6-34 0,0-4-35 16,-1-2-7-16,0 0 28 0,1-4 7 0,-3-5-59 15,2-1-131-15,-2-5-222 0,2-8 338 0</inkml:trace>
  <inkml:trace contextRef="#ctx0" brushRef="#br0" timeOffset="144338.1709">21016 4012 1 0,'5'-25'0'0,"-2"-5"0"0,5-6 146 16,2 10 31-16,0 6-27 0,-2 4-30 0,-1 2-28 15,-1 4-26-15,1 1-15 0,-3 3-13 16,0 4-10-16,-2 1-9 0,-2 1-8 0,0 0-6 16,0 0-3-16,0 1 0 0,0 0-5 0,-2-1-1 15,2 4 18-15,-1 0 13 0,-3 7 18 0,-2 4 10 16,-1 6-10-16,-2 3-8 0,-5 3-7 15,0 0-5-15,2 5-4 0,-3-5 0 16,0 0-2-16,3-1 1 0,-2-1 4 0,-2 0 4 0,-2 3 1 16,-3 1-1-16,-1-1-4 0,-3 0-4 0,2-2-5 15,1-3 0-15,1-3-4 0,3 0-4 0,2-4-4 16,2 1-9-16,1 0-17 0,2-4-25 0,3 0-29 16,-2-3-42-16,4-3-42 0,2-2-19 15,3-3-4-15,1-2 5 0,0-5-4 0,4-3-68 16,3-8 199-16,3-7 52 0,1-7 0 0</inkml:trace>
  <inkml:trace contextRef="#ctx0" brushRef="#br0" timeOffset="144485.6969">20971 3895 1 0,'12'-9'0'15,"6"-6"0"-15,2 1 0 0,-7 7 0 0,4 6 0 16,-5 2 0-16,2 2 4 0,3 5 35 16,1 0-1-16,1 3 3 0,1 5 0 0,-2 4 1 15,1 2 0-15,0 4 0 0,0 3 13 0,1 2 1 16,0 4 3-16,-2-1 0 0,1 0-27 15,-2 0-30-15,4-2-63 0,-1-3-98 0,3-3-173 16,-1-4 332-16</inkml:trace>
  <inkml:trace contextRef="#ctx0" brushRef="#br0" timeOffset="145612.3014">22132 4167 1 0,'-7'-7'0'0,"-1"-1"0"0,-1-4 0 0,2 6 73 16,4 2 91-16,0 0-28 0,0 2-31 15,0-1-16-15,2 1-9 0,1 1-12 0,-1 0-4 0,1 1-13 16,0 1-13-16,0-1-9 0,0 0-3 15,0 0 2-15,0 0 4 0,0 0 7 0,-1 1-7 16,-1 1-8-16,-3 0-11 0,0 1-12 0,-4 1 3 16,0 0 3-16,1-1 3 0,0 5 3 15,2-4 0-15,-2 2 2 0,0 2 2 0,-1 4-2 16,1-1 1-16,0 3 1 0,0 0-4 0,0 4 2 16,-3 3-1-16,3 1-2 0,1 3 1 15,0 2-2-15,-1 0 0 0,-1 3-1 16,4 2 2-16,-2 4-1 0,-1 1-3 0,5-2-2 0,-1-1-6 15,3-5-1-15,2 1 2 0,2-2 0 0,-1 0 3 16,4-3-1-16,-1 1-1 0,3-3-1 16,1-2 2-16,0 0-4 0,2-4-5 0,-1 0-3 15,3-3-2-15,-2-2 8 0,1-1 2 0,6-7 5 16,-1 2-1-16,1-5-8 0,4-4 7 0,-2-1 2 16,3-5 8-16,0-3 7 0,6-4-1 15,0-6-1-15,-4-3-2 0,4-3-3 0,0-4-3 16,-1-3-4-16,1 0-3 0,-2-1-2 0,1 2 1 15,-2-1 2-15,-3 2 1 0,-5 2 0 0,-3 2 2 16,-4 6 2-16,-3 8-3 0,-1 3 4 16,-4 6-1-16,-2 2-2 0,-1 2-2 0,0 2-5 15,0 0-6-15,0 1-6 0,0-1-10 0,0 1-19 16,0 3 15-16,0 3 6 0,0 4 13 16,0 4 20-16,0 5-9 0,0 0 0 0,0 3 1 0,0 1-3 15,2-4-1-15,3 0 0 0,-2-5-5 16,4-1 1-16,3-1-2 0,-4-2-4 0,3-1 0 15,-1-2 1-15,3-1 0 0,-2-2 2 0,0-1 4 16,2 1-1-16,-2-3 1 0,0-2 2 16,1-1 1-16,-2-1 4 0,-1-4 3 0,2-1 3 15,2-2 0-15,-3-4 0 0,0-3-2 0,-3-1-2 16,4-4 0-16,1-1-3 0,-1-1-2 0,0-1 1 16,-1-3-6-16,-2 2 4 0,3 2 1 0,-1 7-2 15,-4 4 1-15,1 3-4 0,-4 5-5 16,1 1-13-16,-2 2-26 0,0 1-38 0,0 1-36 15,0-1 23-15,2 3 26 0,3 0 44 0,-2 2 43 16,5 3-6-16,-3-1 0 0,2 2-1 16,-1 0 3-16,0 1 0 0,3 0 7 0,3-2-1 15,3-1 0-15,-2-1 0 0,6-3-8 0,-1-3 3 16,2-2 0-16,0-5-3 0,3 0 4 0,-1-4-9 16,0-4-3-16,2-2-2 0,-1-2-2 15,0 0 2-15,-2 0 1 0,-2-2 3 0,0 0-1 0,-6 1 6 16,2-1-1-16,-2-1 0 0,-1 3 0 15,-2 1-7-15,2 2-3 0,4 3-5 0,-5 2-6 16,1 3-3-16,0 2-4 0,1 5-1 16,-1 1-3-16,0 1 2 0,-2 2 6 0,1 3 6 15,-3 2 13-15,-4 6 4 0,1 0-1 0,-3 4-5 16,-3 3-15-16,-4 1 1 0,1 0 0 0,-4-1 7 16,-1 0 7-16,-2-1 0 0,1-4 1 15,1-1 1-15,2-2 2 0,0-3-1 0,1-4 1 0,5-4 0 16,0-1-1-16,2-1-8 0,-1-3-40 15,4-1-81-15,0-4-121 0,4-9-144 0,5-5 328 16,3-4 64-16</inkml:trace>
  <inkml:trace contextRef="#ctx0" brushRef="#br0" timeOffset="145794.1492">23558 3491 707 0,'0'-15'221'0,"0"-2"6"15,0-2-36-15,0 13-96 0,0 6-97 0,1 0-93 16,0 4-6-16,2 3 19 0,5 4 46 15,4 7 60-15,2 8 4 0,0 11 6 0,-1 10-3 16,2 7 4-16,-5 9-12 0,-4 8 3 0,1 2-2 16,-6 5-17-16,0-1-24 0,4-2-49 0,-2-8-42 15,1-9-43-15,5-10-45 0,1-10-41 16,0-5-56-16,-2-6 5 0,-6-3 288 0,-2-4 0 16</inkml:trace>
  <inkml:trace contextRef="#ctx0" brushRef="#br0" timeOffset="146412.7392">23593 4063 1 0,'0'-23'43'0,"-1"-6"273"16,1-5-55-16,2 7-76 0,4 8-63 0,2-2-44 15,-1 0-32-15,8 0-14 0,-1-1-13 16,4 1-8-16,4-1-10 0,0 3-6 0,5 1 5 16,-4-2-13-16,4 3-5 0,-2-1 2 15,5 3-7-15,-1 1 5 0,1 2-5 0,-2 3-17 0,-6 5-11 16,-4 2-7-16,-4 2 4 0,-5 1-1 15,-2 2 5-15,-3 0 3 0,1 2 7 0,-1 2 19 16,-3 1 12-16,-1 5 12 0,0-1 8 0,0 4-1 16,0 2-1-16,0-2-4 0,-1 1-5 0,1 0-9 15,1-3 1-15,1 0-2 0,5-4 3 16,-1-3 7-16,-1 0 1 0,5-2 5 0,-2-1 5 16,1-1-1-16,-4-1 4 0,4 0 1 0,-2-2 5 15,-4-2 5-15,4 0 12 0,-2-1 7 16,1-1 3-16,2-6 1 0,-3-2-15 0,4-4-10 15,0-3-8-15,2-3-9 0,-3-2 4 0,0-3 0 16,-2-4 1-16,0 1 2 0,-2 0-1 0,4 2-2 16,-2 4-4-16,0 2 3 0,0 4-2 15,-2 4 3-15,2 5-1 0,-3 3-11 0,1 0-11 16,2 4-17-16,-3 2-10 0,3 1-1 0,-2 3-1 16,3 1 12-16,1 3 13 0,1 4 18 15,-1 3 9-15,-1 3 6 0,1 5 1 0,1 1-10 16,-4 2 3-16,4-3-4 0,0-3 1 0,1-1 2 15,-1-4-3-15,-1-3-2 0,2-4-3 0,-6-2 1 16,3-1 2-16,-4-3 1 0,2-1 3 16,-3-1-2-16,0 0 9 0,-2 0 8 0,1-1 14 0,-1 0 15 15,0-1-5-15,6-7-8 0,-2-1-17 0,3-6-12 16,-3-2-2-16,3-4-4 0,-3-2-2 16,5-2-7-16,-1-1-1 0,1-3-1 0,0-1 3 15,-3 1 8-15,2 3-3 0,-2 2 0 0,-1 3-5 16,6 3-6-16,-2 2-4 0,1 4-5 15,0 4-10-15,-1 4-13 0,-2 0-4 0,-1 4-5 16,4 5 8-16,2 0 17 0,3 3 5 0,-2 5 11 16,4 2 5-16,-3 6 1 0,4 1 8 0,0 1 4 15,2 0-7-15,3-4-62 0,-1 0-169 16,6-3-286-16,0-3 448 0</inkml:trace>
  <inkml:trace contextRef="#ctx0" brushRef="#br0" timeOffset="146846.8076">25553 1831 505 0,'-2'-19'58'0,"-2"-8"56"0,0-3 48 15,2 10 31-15,1 11 4 0,-1 2-57 0,2 6-67 16,-2 2-71-16,2 0-49 0,0 4-3 15,-1 5 13-15,-2 12 33 0,-4 9 22 0,0 11 2 16,-3 10 3-16,0 8 0 0,-2 10 0 0,0 9 1 16,0 8-3-16,1 10-1 0,-1 4-2 0,2 6-8 15,-1 9 3-15,2 1-3 0,3 3-1 0,1-5 7 16,5 0-1-16,1-8-1 0,3-9-4 0,2-6-2 16,1-9-3-16,2-6-3 0,-2-4-2 15,2-5-11-15,-1-3-14 0,-2-5-30 0,1-8-36 16,0-5-50-16,-1-1-73 0,1-8-72 0,1-4-102 15,-3-3-8-15,0-11 396 0</inkml:trace>
  <inkml:trace contextRef="#ctx0" brushRef="#br0" timeOffset="148553.4005">25886 2244 241 0,'1'2'-156'0,"0"4"72"0,0 6 84 0,-1 5 0 16,0 8 60-16,0 6 34 0,-1 3-17 0,-1 5-21 15,2 0-22-15,1-1-7 0,4-6-9 16,4-5-1-16,5-5 4 0,0-5-1 0,3-2 7 15,-1-3 0-15,0-1 4 0,-2-3 4 16,1-1 5-16,-2-4 4 0,-1-3 2 0,0-3 0 16,-3-4-2-16,1-5-3 0,2-5-6 0,2-7-8 15,-3-3-1-15,1-8-10 0,-1-6 3 16,-2-3-3-16,-1-4-9 0,-3-2 4 0,2-2-9 0,-1-2 4 16,1-3 1-16,-1-3-1 0,-2 7 8 15,1 3 16-15,-1 10 22 0,-2 10 10 0,2 5 15 16,1 4 0-16,-3 7-13 0,1 5-11 0,-2 4-38 15,0 5-55-15,0 1-18 0,1 4 1 16,4 2 24-16,0 5 42 0,4 7 8 0,-1 2 2 16,0 5-5-16,-2 2-3 0,-1-1-2 0,2 1 0 15,-3-2-4-15,2 0 0 0,1-3-2 0,0-4-5 16,0-1 4-16,-2-5-2 0,3-2 0 0,-3-3-2 16,-1-2-2-16,-1-2-1 0,-1-2 6 15,-1-2 18-15,-2 0 19 0,1-4 4 0,0-1-3 16,4-5-17-16,2-9-14 0,0-6 3 0,3-2-2 15,1-7 6-15,-2 0-6 0,1-3-3 0,-1-4-4 16,2-2 1-16,-1-1-3 0,-2 2 0 16,1 2 7-16,-1 4-4 0,-2 2 4 0,3 3-8 15,-3 6-5-15,0 2-2 0,1 5 3 0,-3 6 4 16,0 4-2-16,-2 4-8 0,-2 3-23 0,0 1-33 16,0 0-41-16,2 3 16 0,-2-1 23 15,6 2 34-15,-1 4 42 0,0 4-1 0,2 0 0 16,1 0 6-16,3-2 2 0,2 1-4 0,1-5 2 15,1-2-4-15,5-4 3 0,0 0-4 0,5-5-2 16,0-3-9-16,2-1-15 0,3-5-7 16,0-2-19-16,0-2-7 0,1-3-1 0,-2-1-6 15,-1-1 8-15,0-6 3 0,-4 4 5 0,-5 0 13 16,-1 1 13-16,-7 1 15 0,-2 2 17 0,-5 1 16 16,-2 7 16-16,-2 0 15 0,-1 4 8 0,-2 3-5 15,1 1-8-15,2 4-26 0,-3 1-38 16,3 0-30-16,-2 5-19 0,-1 1 4 0,0 4 13 15,-4 4 21-15,0 3 5 0,1 3 5 16,3 2 5-16,1-2-6 0,0 0 1 0,5-4-10 0,1-5-7 16,0 1 7-16,3-5 2 0,2 0 10 15,-3-3 9-15,1 1 0 0,2-3 2 0,0 0 5 16,0-4 2-16,2 1 3 0,-1-5 7 0,1-1-3 16,4-2-2-16,0-5 1 0,1 1-7 15,0-5 2-15,3 0-1 0,-2-3-1 0,1-3-3 16,0 0-2-16,-3-3 4 0,-1-3-3 0,-4 2 7 15,-1-2-1-15,-4 3-4 0,1 4 3 0,-4 4-10 16,2 4 0-16,-1 5 2 0,-2 5-9 16,-1 3-18-16,0 2-39 0,0 0-36 0,0 2 5 15,1 1 26-15,2 3 34 0,0 0 33 0,0 1 6 16,4 3-7-16,2 0 6 0,-2-1 2 0,3 1-3 16,5-3 6-16,-2-1 3 0,2 0 0 0,1 0 2 15,-1-1-4-15,0-2 1 0,5-1 1 0,-1-2 6 16,2-2-3-16,0 0-1 0,-1-4 1 15,1 0-4-15,0-3 4 0,-3-2-1 16,0-3-2-16,1-2-2 0,-1 0 2 0,6-3-2 0,-1-1-1 16,-2-1 3-16,0-2-7 0,0 1 1 0,-3-1-1 15,0 2-4-15,-4 0 8 0,2 2 3 16,-5 1-4-16,-1 1-2 0,0 5-6 0,2-2-5 16,-3 3 1-16,-5 7 14 0,-2-1-12 0,1 3-10 15,0-2-18-15,-1 4-53 0,-2 0 10 16,-1 4 13-16,-2 3 25 0,-2 2 47 0,0 7 0 15,-2 0-4-15,1 5-6 0,2 1-3 0,3 0-1 16,2-2 1-16,1-1 3 0,6-4-3 16,3-2 4-16,-1-4 8 0,1-2 1 0,4-3 10 15,-2-2 1-15,-1-2 3 0,0-3 3 0,1-2-1 16,2-3-3-16,-3-3-2 0,5-3-2 0,-4-2-6 16,4 0 0-16,-5-6-6 0,3-1-3 0,0 0-1 15,-2-2-5-15,-5 11 10 0,2-2 0 0,2-2-5 16,1-5 2-16,2 2-14 0,0-5 1 15,1-1-1-15,0-2 4 0,1-2 3 0,1 1-4 16,0 1 9-16,-6 0-10 0,3 2 16 0,-3 1 13 16,-3 5-1-16,-2 1 15 0,-1 3-7 15,-4 3-5-15,-1 5 5 0,-1 1-4 0,0 1-8 16,-1 3-19-16,1 1-24 0,-1 2-29 0,1-1-12 16,0 2-2-16,0 0-4 0,0 0 14 0,0 2 17 15,0-2 19-15,-1 2 18 0,-1 0 9 16,1 2-4-16,-2 2-4 0,2-2 1 0,-5 3-2 15,1 1 2-15,0 1 0 0,-2 1-2 0,-1 0 3 16,1-1-6-16,1 2-4 0,-1-2 6 0,-1 2-6 16,0 1 8-16,3-1 2 0,0 0-5 15,0-3-1-15,3 1-3 0,-1 0 2 0,2-2-2 16,-1-1 11-16,2-3-3 0,0 1 5 0,0-2 8 16,0-1 1-16,0-1 11 0,0 0 5 0,0 0 0 15,0 0-12-15,0-1-9 0,-1 0-10 0,0 0-11 16,0-3 4-16,-1 1-6 0,-1-1-8 15,-1-2-1-15,1 0-19 0,-2-1-13 0,3-3-5 16,-1 1 1-16,-3-5 16 0,3 0 20 16,-2 0 19-16,1-1 5 0,0-1 7 0,-1 2 6 0,3-3 3 15,-3 5 12-15,2-1 3 0,1 3 9 16,-2 0 8-16,0 2-1 0,3 3 1 0,0 2-21 16,0-1-33-16,-2 3-21 0,2 2-10 0,-2 3 6 15,1 1 18-15,-3 3 16 0,0 5 2 16,-5 2 2-16,1 4 3 0,0 5-8 0,-2 1 7 15,0 3 1-15,3 4-12 0,1-3 4 0,2 2-3 16,4-3 1-16,3 1 6 0,6-3 4 0,1-1-2 16,4-4 2-16,6-2 5 0,21 15-11 0,3-10 11 15,1-8-2-15,-4-9 6 0,-2-5 4 16,3-1-7-16,5-2-4 0,-1-2-11 0,-16 0-2 16,3 0-65-16,2-2-159 0,9 0-486 0</inkml:trace>
  <inkml:trace contextRef="#ctx0" brushRef="#br0" timeOffset="149281.4803">24346 4686 1 0,'-12'-14'0'15,"-2"-6"0"-15,-6-5 0 0,3 5 0 0,5 5 0 16,-1 3 2-16,-2-1 124 0,4 4 45 16,2-1 35-16,-1 0 10 0,5 2-8 0,-1 1-22 15,4 2-32-15,0 3-41 0,2 0-46 0,0 2-43 16,0 2-45-16,0-2-32 0,0 1-21 0,1 0 4 16,0 0 29-16,1 4 33 0,0 3 31 0,3 2 16 15,-2 1-9-15,4 3-1 0,-3 3 2 16,2 4-1-16,-3 4 14 0,-2 2 7 0,2 4 1 15,-1 5 0-15,-1 4-8 0,0 3-2 16,0 4-6-16,0 4 0 0,0 0-5 0,5 1-9 16,-1-1-3-16,5-2-6 0,0-2-1 0,5-2 2 15,-2-1-1-15,0-3 0 0,2-2-2 0,-1-3-1 16,0-5 0-16,-1-1 1 0,-1-3-1 0,-2-3-1 16,-1-3-1-16,-5-1 0 0,4-1 0 0,-6-4 2 15,1-2 1-15,-1-2 3 0,-2-1 4 0,-4-3 5 16,2 2 8-16,0-3 7 0,-5-2 7 15,4 1 5-15,-4-2-2 0,3-1-6 0,-4-1-6 16,2-1-7-16,-1 0-11 0,0-2-13 0,-1-1-19 16,3 0-24-16,-4-3-30 0,1 1-35 15,3-6-51-15,-1-5-74 0,2-2-106 0,-2-5-169 16,6-4-268-16,-1-4 599 0</inkml:trace>
  <inkml:trace contextRef="#ctx0" brushRef="#br0" timeOffset="149610.5333">24078 5318 1 0,'-1'6'0'0,"-1"8"0"0,-1 3 0 15,6 6 0-15,0 3 0 0,1 2 0 16,4 5 0-16,3 0 0 0,-1 8 0 0,0 1 93 16,6 2 7-16,-4 3-15 0,1 1-10 0,0 2-18 15,-1-2-11-15,1 1-5 0,-1-2-8 16,4-1-9-16,-3-4-7 0,4-5-8 0,-2-6 6 15,4-9 21-15,-1-8 28 0,1-8 26 0,0-5 28 16,-3-3 14-16,2-5 7 0,1-6 2 0,-1-10-12 16,6-7-23-16,-2-13-22 0,0-7-18 15,-1-5-15-15,-1-8-5 0,-2-5-12 0,-1-7-11 16,-2-6-20-16,-2-4-43 0,4-4-35 0,-4 3-14 16,1 9 7-16,-1 11 28 0,-2 18 29 0,-2 18-2 15,-2 13-32-15,-3 10-26 0,5 7-25 16,-2 4-18-16,-1 7 11 0,2 8 15 0,-1 10 22 15,-4 10 17-15,-4 9-26 0,-1 6-96 0,-4 7-217 16,2 2 357-16</inkml:trace>
  <inkml:trace contextRef="#ctx0" brushRef="#br0" timeOffset="150090.8841">24691 6203 1802 0,'-5'-13'107'0,"-5"1"-33"0,2-2-11 0,5 9-20 16,4 6-59-16,-1 0-65 0,1 1-6 0,1 3 9 16,6 5 35-16,3 7 50 0,0 6 9 15,0 5 3-15,0 9 4 0,1 5-4 0,-5 7 3 16,-4 4-3-16,-5 6-3 0,-2 3 0 0,-5 3-3 15,-7 3-2-15,-1 1-1 0,-8-2-3 0,3 1-2 16,-5-1-1-16,0-1-1 0,1-5 3 0,-3-8 4 16,5-8 3-16,-2-10 3 0,0-2 4 15,-2-10 6-15,4 0 4 0,-5-5 5 0,1-1 6 16,1-5-1-16,0-4-2 0,0-3-3 0,3-5-3 16,3-3-3-16,-3-4-5 0,7-5-9 15,1-2-13-15,3-5-18 0,5 0-14 0,5-2-9 0,5 0-5 16,7 4 3-16,5 2 14 0,7 1 10 0,6 4 13 15,3 2 5-15,5 2-1 0,4 5 0 16,3 11 0-16,6 2-1 0,0 10 1 0,0 6 1 16,6 8-1-16,-3 7 1 0,3 5 2 15,0 6-1-15,0 3 2 0,-4 2-2 0,-1 1-3 0,-2 3 2 16,0-4-4-16,-6 0-7 0,-1-4-15 16,0-1-45-16,-4-1-37 0,3-6-46 0,-5-4-36 15,0-4 1-15,-10-9-15 0,-3-6-18 16,-4-9-32-16,-6-6-64 0,-5-4-43 15,-1-6 259-15,-7-7 101 0</inkml:trace>
  <inkml:trace contextRef="#ctx0" brushRef="#br0" timeOffset="150334.0552">24731 6938 1 0,'-19'-16'549'0,"-4"-2"-379"0,-7-2 21 16,9 6-1-16,4 7-32 0,3 0-30 0,2 1-15 15,2 3-10-15,4 2-21 0,5 1-29 0,1 0-39 16,0 0-50-16,3 0-9 0,3 0 13 0,6 1 20 16,6-2 35-16,9-2 2 0,4-2-3 0,7-9-3 15,10-2-6-15,10-4-3 0,3-5-2 0,5-2-2 16,2-2-2-16,1 3-4 0,-2 1-5 16,-4 3-18-16,-8 4-51 0,-1 4-71 0,-7 2-53 15,-6 6-26-15,-4 1 14 0,-10 3 39 0,-1 1 12 16,-7 2-47-16,-3 0-135 0,-2 1 341 0</inkml:trace>
  <inkml:trace contextRef="#ctx0" brushRef="#br0" timeOffset="150992.7629">24657 6031 1 0,'-28'-31'488'0,"-6"-6"-351"0,-8-8 45 0,4 13 26 16,-1 7-8-16,-1 3-20 0,-3 3-20 0,-4 3-12 16,0 9-7-16,-4 4-22 0,-5 9-20 0,-7 9-21 15,-3 8-17-15,-5 10-5 0,-3 13-3 0,2 9-5 16,1 11-1-16,0 7-7 0,2 6-7 16,4 8-4-16,5 7-6 0,9 9-4 0,1 6-6 15,10 4-2-15,7 4-7 0,5-1-1 0,9 6 3 16,8 1-4-16,10 0 2 0,3 7-1 15,8-1 3-15,8-4 1 0,5-3 0 0,5-7 1 16,10-4-2-16,2-6-1 0,4-3-2 0,6-8-2 16,4-7-1-16,10-5-4 0,2-9-3 0,5-7-6 15,11-9-2-15,4-9-2 0,7-9-2 0,2-6 1 16,4-6-5-16,1-13-1 0,1-6 0 0,1-10 3 16,0-13 9-16,1-12 6 0,-1-11 5 15,-3-12 1-15,-4-11 0 0,-3-10 5 0,-4-8 3 16,-3-9 5-16,-4-10 1 0,-6-10 2 0,-4-9-2 15,-6-8 1-15,-5-11 1 0,-8-10 0 0,-9-8 0 16,-5-7 1-16,-15-6-2 0,-4 2 0 16,-14-2 1-16,-7 2 8 0,-12 8 1 0,-11 8 4 15,-10 11 7-15,-15 13-6 0,-13 13 9 0,-8 14-6 16,-14 13-7-16,-5 14-16 0,-11 11-16 16,-9 15-13-16,-10 11-12 0,-11 10-3 0,-4 15-6 15,-6 12-15-15,-1 12-8 0,0 13-6 0,0 9-6 16,2 8 3-16,6 5-76 0,8 4 3 0,6 5 3 15,10 3-56-15,5 2 41 0,5 2-63 16,7 1-136-16,6 2-185 0,11 5 30 0</inkml:trace>
  <inkml:trace contextRef="#ctx0" brushRef="#br0" timeOffset="154547.4615">7318 11211 1 0,'-3'-1'0'16,"-1"-1"0"-16,2-2 0 0,-3 2 0 16,3-1 0-16,1 1 19 0,0-1 72 0,0 1-3 15,0-1 0-15,-1 1-3 0,0 0 3 0,2-1 9 16,-1 2 2-16,0 0-1 0,1 1-9 0,0-1-14 16,-1 1-14-16,1 0-15 0,0 0-14 0,0 0-23 15,0 0-20-15,0 1-15 0,0-1-11 16,0 1 5-16,0 1 14 0,0 3 14 0,0 4 15 15,0 1 4-15,0 1-2 0,0 2-1 0,-1 4 2 16,1 0-3-16,-1 4 2 0,0 2-4 0,-1 1-5 16,-1 3 3-16,2 2 0 0,1 4 1 0,0 4 4 15,1 1-2-15,5 4 3 0,-3 2-2 16,4 5-1-16,2 2 1 0,3 7-1 0,1 5 0 16,6 7 1-16,0 6 1 0,3 4-1 0,5 5 6 15,3 1 3-15,2-2 4 0,1-2 0 0,3-5-7 16,-1-4 0-16,4-7-8 0,-4-7-3 15,4-7-4-15,0-5-6 0,2-6-2 0,-3-6-1 16,-4-5 1-16,2-7 3 0,-3-9-2 16,-2-2 0-16,-2-6 1 0,-5-5 9 0,-4-2 11 15,-2-5 20-15,-5-1 23 0,-4-3 22 0,-2-3 18 16,-5-6 0-16,-3-7-6 0,-6-5-15 0,-3-5-12 16,-6-4-12-16,-5-3-13 0,-8-2-10 0,-3-1-3 15,-4-2-4-15,-2 3-5 0,-3 4-3 0,-2 4-5 16,-4 3-6-16,-2 3 1 0,0 5-2 15,-2 1-3-15,-1 1 4 0,-3 3 1 0,4 1 3 16,2 3 1-16,6 3 0 0,2 2-1 0,8 2-2 16,4-1 0-16,4 4-2 0,3 1-1 0,6 2-1 15,5-1-4-15,2 3-1 0,1-1-4 16,7 2-10-16,0 1-25 0,2 0-41 0,0-1-29 16,1-1 7-16,6-3 26 0,2-5 37 15,10-4 31-15,1-4 2 0,7-4 0 0,2-6 2 0,3-1 2 16,5-6 0-16,-1-1 3 0,3-2 1 15,0-1 2-15,2 1-1 0,-4 0-2 0,-4 4-1 16,-5 5-2-16,0 2 3 0,-1 3 0 0,-6 1 1 16,3 2 2-16,-4 0-2 0,-3 1 2 0,-1 3 2 15,-6 4 1-15,-2 3 7 0,-6 5 10 16,0 3 20-16,-3 2 21 0,-3 1-10 0,0-1-18 16,-4 3-30-16,-1 0-27 0,-6 2-2 0,0 7 4 15,-3 2 5-15,2 4 2 0,-1 4 0 0,4 5-5 16,0 3 0-16,2 5 1 0,0 2 4 0,2 2 4 15,4-1 0-15,1-5 3 0,3-2-2 0,5-5 0 16,-2-5-1-16,6-2-1 16,0-3-5-16,1-4-3 0,1-3-1 0,-1-4 3 15,2-4 4-15,-1-2 5 0,0-5 9 0,3-6 4 0,1-5 4 16,1-8 5-16,0-5-3 0,3-6-3 16,-1-5 2-16,1-3-4 0,-6-3-1 0,5 1-1 15,-7 3-3-15,-2 8 4 0,-4 3 4 0,0 8 5 16,-4 5-1-16,-1 4-1 0,0 4 0 15,0 4-6-15,0 3-12 0,1 3-38 0,-1 1-23 16,1 3-4-16,2 1 10 0,4 2 36 0,3 4 23 16,0 4 7-16,-1 2 1 0,3 4 1 0,-2 5 0 15,1 2 0-15,1 3 4 0,4-3-3 16,-2-2-2-16,2-4-2 0,-1-6-3 0,1-2 0 16,-1-2-2-16,-1-3 2 0,-1-2-1 0,-1-5 0 15,3-1 3-15,-3-2 2 0,0-3 5 16,-2-3 5-16,1 0 3 0,-1-3 5 0,-1-3 0 0,0-1 0 15,-4-1-3-15,2-3-1 0,-1-1-2 0,-3 1-2 16,-2 1-3-16,2-1-3 0,-2-2-2 16,3-2-4-16,-2-1-2 0,0-3-1 0,3 0-2 15,-2-2 1-15,0-1-2 0,2 1-1 0,-3-3-2 16,2-6-4-16,0 4-4 0,-3-4-4 0,-1-2-6 16,-2 0-7-16,-3-3-5 0,3 0-2 15,-5-3-4-15,1-2 8 0,-4 1 11 0,-4 1 10 16,1 3 15-16,-5 3 6 0,4 2 4 0,-5 4 5 15,1 1 7-15,2 7 7 0,-1 6 5 16,4 4 2-16,3 6-6 0,0 5-9 0,3 2-26 16,5 3-33-16,0 4-28 0,2 3-17 0,-1 9-2 15,2 5 24-15,1 8 24 0,1 7 19 16,3 2 18-16,3 6 4 0,-4 4 0 0,4 5-2 16,1 4 3-16,2 3-3 0,3-1 3 0,-1-4-3 15,2-4 1-15,-1-6 1 0,3-5-5 0,1-6 4 16,-3 0-2-16,1-4-1 0,0 0 1 0,-4-1-2 15,0-1-1-15,3-2 0 0,-4 0 2 0,6-4-1 16,-6-1 2-16,0-3-1 0,0-1-1 16,-2-5 0-16,1-3 0 0,-3-3-1 15,0-3 5-15,-6-3 18 0,4-2 34 0,-5 1 30 0,-1-1 9 16,0-2-12-16,0-6-29 0,0-3-28 0,-1-6-11 16,1-4-6-16,-5-3-4 0,4-6-3 15,1-1 1-15,0-2-4 0,0 4-1 0,1 2-1 16,-1 5-3-16,6 7 0 0,-4 2-3 0,0 4-3 15,4 4-14-15,-3-1-11 0,4 5-11 0,-2-1-3 16,5 0 3-16,1 4 12 0,4 4 13 16,-3 0 7-16,6 2 10 0,-4 3 3 0,4 3 1 15,0-2 2-15,-2 1-2 0,2 0 1 0,0 1 1 16,-3-3-1-16,3 0 1 0,0-1-1 16,-3-4 1-16,3 0 1 0,-2-2 1 0,-1-1 2 15,0-1 1-15,-2-1 1 0,-1-1 4 0,-1-2 2 16,-1 0 3-16,-1-1 3 0,-1 0 7 0,-4-2 0 15,3 1 4-15,-4-4 3 0,3-2-4 0,-3-1-1 16,1-1-3-16,0-4-4 0,-2 0-5 16,3-3-4-16,-3-2-6 0,2-1-3 0,-2 1-1 15,3-3-2-15,-3 2-1 0,4 3-2 0,-2 1-3 16,0 3 1-16,2 3-6 0,-1 3-3 16,0 3-7-16,-2 1-13 0,3 3-8 0,-2 1-6 15,4 0 1-15,-1 1 5 0,3 1 9 0,-1-1 11 16,3 1 4-16,1 1 9 0,5 0 4 0,0 0 4 15,3 0 4-15,0-4 1 0,1 3 5 0,1-4 3 16,6-3 4-16,-1-6 3 0,1-2 1 16,1-5-1-16,-1-3-3 0,-2-1-4 0,0-3-5 15,-6 1-3-15,-2 1-2 0,-7 2-2 0,-3 0 1 16,-6 2 1-16,-4 0 3 0,-4 2 7 0,-4 0 7 16,-3 2 5-16,-5 4-2 0,-2 4-2 15,-7 6-6-15,3 2-6 0,-4 4 4 0,3 3-4 16,3 4-5-16,2 2-6 0,6 2-12 0,2 4-9 15,4 1-4-15,3 6 0 0,0 2-1 0,4 9 8 16,6 6 5-16,0 6 5 0,7 8 6 16,0 9 1-16,5 6 3 0,2 4 0 0,2 5-1 0,2 2-2 15,4-4-9-15,1-3-15 0,2-6-54 16,-5-10-79-16,-1-6-94 0,-4-9-124 0,-7 0-169 16,-3-4 128-16</inkml:trace>
  <inkml:trace contextRef="#ctx0" brushRef="#br0" timeOffset="155033.368">7487 11068 662 0,'-11'-15'83'0,"-3"-8"41"0,-4-6 57 0,5 7 32 16,5 1-5-16,0 5-43 0,4 0-67 0,-3 4-53 15,6-1-39-15,1 6-34 0,1 4-23 0,6 1-5 16,-4-1 5-16,6 1 16 0,1 2 8 16,1 3-14-16,1 2-57 0,1 3-85 0,1 4-104 15,-2 2-214-15,0 4 75 0</inkml:trace>
  <inkml:trace contextRef="#ctx0" brushRef="#br0" timeOffset="156705.4671">7534 10597 117 0,'-20'-19'330'0,"-7"-12"-291"0,-3-3 10 0,4 8 10 16,0 6 16-16,4 3-2 0,-1 4-18 15,-3 4-19-15,3 2-22 0,-2 3-8 0,-1 2 1 0,-3 4 0 16,1 4 1-16,1 0-3 0,-3 7-6 0,0 3-2 15,-5 7-3-15,1 6-1 0,-5 7 0 16,-1 7 2-16,2 9 3 0,1 6 6 0,-2 3 9 16,-2 5 3-16,3 2 4 0,1 5 1 0,0 3 0 15,0 6 1-15,5 3 5 0,5 6 0 16,2 6 4-16,4 3 2 0,2 5-8 0,7 1 1 16,2 2-7-16,8 5-2 0,5 6 1 0,7 1-5 15,10 1-1-15,5 1-2 0,11-2-3 0,7-1 0 16,8-1 0-16,8 0 0 0,7-7-1 15,7-4 2-15,4-9 2 0,11-9 5 0,12-8 5 16,3-9 2-16,11-9-3 0,6-10-4 0,3-9-6 16,6-13-5-16,2-10 1 0,4-15 0 0,5-12 0 15,3-15 2-15,-2-12-4 0,1-14 1 0,0-14 3 16,-4-11-5-16,-2-10 2 0,-10-7-7 16,-10-11-2-16,-9-9 2 0,-8-6 2 0,-7-12 8 15,-7-9 4-15,-8-7 4 0,-13-10 2 0,-9-8 2 16,-17-6 7-16,-12-6 1 0,-15-4 8 0,-11-3 4 15,-11-2 3-15,-15 3 10 0,-9 4 1 16,-20 8 3-16,-10 12 7 0,-15 12 5 0,-12 15 5 16,-11 25 1-16,-6 14-3 0,0 20-19 0,-4 13-26 15,-1 14-31-15,-8 18-27 0,-8 22-15 0,-7 21-2 16,-13 23 5-16,-4 18-31 0,-5 18-36 16,2 14-31-16,0 14-25 0,5 11-1 0,6 9-18 15,5 6-32-15,5 3-55 0,7 5-54 0,9 7-64 16,12 6 391-16</inkml:trace>
  <inkml:trace contextRef="#ctx0" brushRef="#br0" timeOffset="159019.7596">24574 8566 1 0,'-7'-6'0'0,"-6"-4"0"0,3-1 0 16,0 3 104-16,2 1 114 0,2 3-21 16,0 2-14-16,2-2-11 0,1 3-17 0,2 0-21 15,1 1-36-15,0-1-36 0,1 1-30 0,2 0-23 16,1-1-18-16,-2 1-7 0,-1 1 2 0,5-1 3 15,-1 0 14-15,8 0 15 0,3 0 2 16,5-3 7-16,8-1-1 0,0-1 0 0,5-2 4 16,6-2-2-16,2-4 3 0,7-3 2 15,7-2 0-15,0-5-2 0,5-1-3 0,5-7-3 0,-2 0-4 16,5-1-3-16,0-4-2 0,-1 2-3 16,3-2-2-16,-1 1 0 0,1 1 0 0,-1 0-1 15,-4 2-2-15,-5 4-2 0,-4 3-1 0,-6 6-2 16,-5 3-2-16,-7 3 1 0,-3 6-5 0,-6 1-2 15,-6 2-3-15,-4 3-14 0,-8 4-30 16,-1 1-68-16,-5 5-52 0,-1 4-43 0,-5 6-25 16,-5 6-10-16,-5 9-47 0,-8 4-92 15,-5 3 353-15,-6 3 36 0</inkml:trace>
  <inkml:trace contextRef="#ctx0" brushRef="#br0" timeOffset="159203.1955">25245 8851 1 0,'-9'0'0'16,"-1"2"29"-16,1-1 292 0,6-1 2 0,3 0-27 16,1-1-51-16,2 1-44 0,2-2-52 0,-2 1-53 15,1 0-38-15,5-3-42 0,3-2-17 0,7-7 3 16,10-5 5-16,12-5 1 0,9-4 1 16,9-3-2-16,4-1-4 0,7-1-2 0,0 2-7 15,3-1-25-15,3 4-68 0,-1 2-129 0,-2 2-165 16,0 2-224-16,-4 2 221 0</inkml:trace>
  <inkml:trace contextRef="#ctx0" brushRef="#br0" timeOffset="269812.7362">562 17636 480 0,'-3'-2'109'0,"-1"-1"48"0,2 2 35 15,-2-4 10-15,-2 3-15 0,3-1-18 16,-3 1-9-16,5 0-14 0,-1 1-10 0,1-1-24 16,0 0-19-16,1 2-15 0,1 0-20 0,0 0-12 15,0 1-20-15,0-1-16 0,0 0-10 0,0 0-4 16,5 0 6-16,-2-1 1 0,6 1 6 16,0 0-3-16,5-1-2 0,-1 1 6 0,4 0-6 15,-3 1 4-15,3 1-1 0,0 1-6 0,-4 0 3 16,1 0-3-16,-1 4 5 0,2-2-1 15,-1 2 1-15,2 0-2 0,-1 3-3 0,2-3 5 16,1 0-13-16,3 4 4 0,18 5-2 0,-2-5-4 0,-5-3 13 16,-8-2-1-16,2-3 4 15,2 4 5-15,1-1 1 0,3 1-2 0,3-1-2 16,-2-4-2-16,6 1-4 0,0 4 9 0,0 2-1 16,2 0-3-16,5-1 4 0,-3-1-3 0,4 0 7 0,3 1 3 15,0 1-1-15,2-2-3 0,2-3-2 16,2-1 4-16,3-2 2 0,1-2 4 0,-1 0 0 15,1-3-7-15,-1 0 3 0,0 0-5 0,-2-4 3 16,-1 3 6-16,0-3-5 0,1 2 5 16,0 0-7-16,1-3 0 0,0 5 0 0,2-6 3 15,1 4 1-15,1 0-5 0,2-1-2 0,3 0-5 16,4 0 1-16,-1-1 5 0,2-2-3 16,-1 0 3-16,-2 0-3 0,1-3-4 0,-2 0 4 15,0 1-3-15,0-1 1 0,0 5-2 0,-2-4-6 16,3 5-1-16,-3-1 1 0,1-1 4 0,-1 3 2 15,-4-1 4-15,1 2-6 0,-3-4-2 16,0 3-4-16,1 0 2 0,-2-2 6 0,2 3-3 0,-1 0 4 16,2 1-4-16,-2-1-2 0,0-1 4 15,-3 1 5-15,2 0-1 0,0 0-2 16,1-1-4-16,-1 1-5 0,-3-2 4 0,1 1 4 0,0-3 4 16,0 1-4-16,-2 0-1 0,2-4-4 15,-4 2 4-15,-3-2-1 0,1 1 4 0,-3 2-1 16,-3-1-8-16,-1 0 8 0,-5 1-7 0,1 0 3 15,0 3 2-15,-1-1-7 0,-5 1 3 0,1 1-7 16,-3 1 6-16,0 1 0 0,-2 1 5 0,-1 0-1 16,-2 1-5-16,1 0 3 0,-1 1-7 15,-4-2 8-15,2 2 2 0,-1-1 2 16,1 1-3-16,-2-2-6 0,5 0-1 0,-1 1 0 0,0 0 4 16,0 1 6-16,3-2-7 0,-3 1-5 15,2-1 4-15,0-1-1 0,1-1 10 0,0 1 3 16,2 0-6-16,1 2-4 0,-5-3-6 0,1 1 4 15,-2 1-1-15,1 1 3 0,-1 1 3 16,1 0-3-16,-3 1-3 0,2-1 0 0,2 0 3 16,0 1-1-16,1 1 4 0,-1 1-6 0,2-2-1 15,2-1 2-15,1 0 1 0,-2 0 9 0,4 0-3 16,-4-1-3-16,2 1 1 0,-1-4-5 0,-2 1 5 16,2 0 3-16,2-1-2 0,-1 1 1 15,2 0-9-15,-5-1 0 0,0 1 1 0,1 1 6 0,2 1 2 16,-4 0-2-16,3 0-1 0,3-2-6 15,-5 0 6-15,5 1 2 0,-3-2-3 16,2 2-2-16,-1-2-4 0,3 1 4 0,-3 2-1 0,3-3 4 16,-4 2 1-16,2-2-7 0,-3 3 1 15,2-3 0-15,-2-2-3 0,-1 2 3 0,-3 1 4 16,0-1 2-16,0 2-3 0,-4-3 2 0,-1 1-4 16,-1 0 2-16,0 1 4 0,-1 1-3 0,-3-2 1 15,1 2-5-15,-1-1 0 0,-7 0 5 16,1 0-2-16,2 2 2 0,-3-1-3 0,0 1-2 15,-2 0 1-15,-1 1 0 0,1 0 2 16,-3 0-2-16,-3 0 3 0,3 1-1 0,-3-2-6 16,4 1 6-16,-5 0 0 0,2 1 2 0,-2 2-1 15,3-3 1-15,-2 2-5 0,-1-2-1 0,4 1 5 16,-3 3-2-16,2-3 2 0,-4 0 0 0,3 0-4 16,-2-1 6-16,-1 0-3 0,4 1 8 15,-2 4-1-15,-2-5-7 0,4 2 5 0,-2 1-7 16,2-2 6-16,-3 2-1 0,4-2 1 0,-3 2 0 15,3-2-5-15,-4 0 9 0,4 0-7 0,-4 1 6 16,6 1 3-16,-4 1-7 0,-1-1 3 0,-1-1-5 16,2-2 1-16,-3 1 0 0,1 0 2 15,2-1 3-15,-3 1-7 0,-1-2 3 0,0 1-3 16,0 0 2-16,0 1 3 0,2 0-5 0,0-1 2 16,-2 2-5-16,0-4 2 0,0 2 5 0,0-1-4 15,3 2 5-15,-3-1-7 0,0 0 2 16,0 0-1-16,-1-1 0 0,0 2 4 0,1 1-8 15,-1-1 7-15,1-1-5 0,-1 0-3 0,0 0 8 16,0-1-6-16,0 2 6 0,0-1-4 0,4 0 0 16,-3 0-1-16,0-1-1 0,1 3 5 15,-1 1-8-15,1-3 5 0,2 1-7 0,-2-1-5 16,-1 1-1-16,0-1-16 0,4 0-13 0,-3 1-32 16,0-2-45-16,1 1-62 0,4-1-134 15,-5 0-250-15,4 1-910 0</inkml:trace>
  <inkml:trace contextRef="#ctx0" brushRef="#br0" timeOffset="272442.0149">10941 17490 1 0,'0'-8'0'0,"0"-1"0"0,0-5 0 0,0 3 0 16,0 1 101-16,0 1 77 0,0 0-4 0,0 1-12 16,0 2 9-16,0-1-10 0,0 1-14 0,0 3-18 15,1 0-30-15,-1 1-22 0,0 2-25 0,1-2-17 16,-1 2-18-16,2-1-15 0,-2 1-10 16,0 3-8-16,2-2 10 0,1 1 4 0,2 2 12 15,1 2 13-15,0 2 4 0,0 6 8 0,1 7 0 16,0 0 0-16,-4 7-10 0,3 4-5 15,-2 4-4-15,0 7-9 0,1 3-1 0,-1 3-5 16,0 3-5-16,1-3 4 0,-1 0-8 0,0-1 3 16,3 0-4-16,-1-3 0 0,-1 2 0 0,1-5-1 15,0-1 4-15,-5-20 6 0,3 3-1 16,-1-1-20-16,2 5-23 0,-4-1-40 0,2 2-46 16,-2 3-40-16,1 0-76 0,-2-2-79 0,0 0-63 15,1-2 144-15,-2-5 244 0</inkml:trace>
  <inkml:trace contextRef="#ctx0" brushRef="#br0" timeOffset="272880.7087">11115 18081 1110 0,'-4'-5'2'0,"-2"-2"13"15,0 0-6-15,6 4-28 0,1 2-6 16,4-3 0-16,2-1 2 0,6-4 19 0,10-5 5 16,1 1 7-16,5-1 0 0,2-2 3 0,1 0-2 15,0-2-1-15,1 1 7 0,2 0-7 16,-3 1 2-16,0 0-3 0,-2-1-8 0,-1-1-1 16,-5 0-1-16,-3-2 6 0,-3 5 0 0,-1-1 9 15,-6-2-1-15,-1-2-2 0,-1-2 8 0,-3 0-4 16,-1 2 5-16,-2 1 2 0,-3-4-6 15,1-1 3-15,-2-4-1 0,-2-2 4 0,-1-3 2 16,-2 3 7-16,-2-1 11 0,1 5 16 0,0 1 18 16,-1 8 2-16,1 2 2 0,-2 5-12 0,5 4-9 15,-1 4-3-15,3 0-19 0,1 1-17 0,1 2-28 16,0 1-21-16,-2 3-6 0,1 8 6 0,0 6 18 16,-3 10 6-16,2 8 8 0,-1 7-1 15,0 9-3-15,-2 4-5 0,2 8-6 0,-2-1 2 16,2 7-6-16,1-1 1 0,2-6-2 0,0 0-8 15,2-10-1-15,4-7-2 0,2-5-1 0,-4-24 4 16,1 5-35-16,1-1-52 0,-1 3-102 16,1-2-145-16,2 5-181 0,1-3 303 0</inkml:trace>
  <inkml:trace contextRef="#ctx0" brushRef="#br0" timeOffset="273245.271">11876 17842 1192 0,'0'-4'4'0,"-1"2"-17"15,-1 1-13-15,4 4 7 0,-2 7 10 0,0 1 14 16,0 9 5-16,0 2-3 0,1 6 3 0,3 6-7 16,1 2 1-16,2 2-4 0,7-1 0 0,0-1 0 15,5-4-5-15,-9-16 14 0,3 2-11 16,2-4 4-16,1 4 0 0,-1-2-6 0,5 2 7 15,-4-2-4-15,6 2 6 0,-4-6-8 0,1-1 3 16,0-4 14-16,-3-2 1 0,0-2 20 16,-4-3 14-16,-2-5 3 0,-1-2 8 0,-4-7 2 15,0 0-7-15,-4-23-21 0,-8-5-2 0,-6 1-8 16,-2 2-1-16,-4 2 19 0,1 2-5 0,-3 5 2 16,-1 3-4-16,1 5-5 0,1 5-4 15,-1 2-11-15,4 5-12 0,-1 4-22 0,1 0-18 16,-3 5-21-16,3 1-22 0,0 2-20 0,1 4-40 15,1 4-38-15,0 8-47 0,3 2-66 0,0 5-101 16,4-1 57-16,4-3 335 0</inkml:trace>
  <inkml:trace contextRef="#ctx0" brushRef="#br0" timeOffset="274260.9085">12481 17536 1 0,'2'-13'0'0,"-2"-1"0"15,1-4 0-15,-1 3 0 0,0 7 0 0,0 1 44 16,-1 1 64-16,-1 4-6 0,1-2 6 0,0 2 2 16,-1-1-3-16,4 1-15 0,-2 2-23 15,0 0-28-15,1-1-20 0,-1 0-7 0,1 1-1 16,-1 0 15-16,-1 0 15 0,1 1 15 0,-1 0 25 15,1-1 7-15,-2 0-1 0,1 1-14 16,0 1-25-16,1 1-26 0,-4 1-12 0,2 3-3 16,-2 4 3-16,0 6 9 0,-2 4 3 0,5 5-1 15,0 3 4-15,1 5 5 0,1 7 10 0,4 9 5 16,-2 4-6-16,1 8-5 0,1 1-14 0,1 2-5 16,1 3-8-16,4 0-4 0,-8-35 8 0,4 9-17 15,-4-1 3-15,4 6-9 0,1-1-3 16,-1 6 13-16,0-2-3 0,1 5-5 0,0-2-14 15,0-4 5-15,-1-2-4 0,2-6 11 16,1-1 3-16,-2-6-9 0,0-4 15 0,2-3-4 16,1-6 2-16,-2-3 18 0,2-6-6 0,1-4 10 15,-1-2-8-15,1-5-4 0,-1-2 8 0,4-8 18 16,-3-1 14-16,-1-7-6 0,2-4 4 0,-2-4-18 16,0-7 9-16,-3-4 6 0,-1-3-6 0,-5-5-1 15,-2 1-13-15,-1-2-9 0,-4 2 4 16,-3 2 3-16,-3 2 9 0,-4 4-7 0,-1 2 5 15,-3 4-32-15,-22-17-5 0,3 13 9 0,0 9-10 16,11 10 22-16,0 5-5 0,-2-2-3 16,3 4 5-16,2 2-1 0,4-2 6 0,4 4-1 15,2 2-7-15,2-1 0 0,7 0-11 0,2 1-1 16,2 0-13-16,1-1-21 0,1 4-11 0,2-5-6 16,2 3 16-16,6-2 20 0,4-6 21 15,3 2 4-15,6-1-6 0,0-2-15 0,6 1-22 0,0-1-26 16,2-1-34-16,-2-3-21 0,2 2-18 15,4 0-6-15,-2-1 4 0,1-2-8 0,-4-2-18 16,0 4-21-16,-1-3-20 0,-3 1 3 0,2 3 25 16,-1-2 65-16,-4 3 115 0,4-4 0 15,1 3 0-15,-2 0 0 0,0-1 0 0,-3-1 0 16,-1 1 0-16,-4-1 0 0,0 5 0 0,-2 0 0 16,2-1 0-16,-5 1 0 0,-2-2 0 0,-2-2 0 15,-3-2 0-15,-1 1 0 0,-5-2 0 16,1 4 0-16,-4-2 12 0,1 2 205 0,-5 0 12 15,2 3 3-15,-5 0-11 0,1-3-11 0,0 3-11 16,-2-3-18-16,-2 6-15 0,-1 1-19 0,2 0-25 16,-3 3-27-16,1 1-24 0,1 1-21 15,-1 3-22-15,-3 4-5 0,-1 5-14 0,2 4-8 16,-5 3 3-16,4 2-4 0,1 5 7 0,4 1-1 16,0-4-5-16,3 0-5 0,4-4-3 0,2 0-4 15,3 0 2-15,2 0 3 0,-1 0-1 16,6-3 1-16,-1-1-1 0,6-1-4 0,0-1 5 15,6 2 2-15,2-2 1 0,-1 1 0 0,3 0-4 16,5-2 2-16,2 0-5 0,1 0 6 0,2 0-2 16,0-2-6-16,-2 1 6 0,-2 1-3 0,-4-5 5 15,-4 5 8-15,-6-5-7 0,-2 1-1 16,-4 1-4-16,-5-3 1 0,-3 3 6 16,-2 0 7-16,-1-5 17 0,-5 1-12 0,0 4 6 0,-2-1-6 15,-3 1-14-15,-2 1 17 0,-5-1-11 16,2 1 1-16,-5-1-17 0,4-1-16 0,-3-3-21 15,2-4-13-15,3 0-16 0,0-4-38 0,3-1-16 16,1-8-55-16,-3-14-74 0,6-7-55 0,4-6-67 16,5-1-37-16,1-1 326 0,3-1 95 0,0 2 0 15</inkml:trace>
  <inkml:trace contextRef="#ctx0" brushRef="#br0" timeOffset="274481.4748">13239 17567 1 0,'7'-20'0'0,"2"-8"0"0,2-5 82 0,-1 3 131 16,1 8-32-16,2 2-24 0,0 1-19 15,2 4-29-15,-2 4-32 0,0 2-27 0,0 5-24 16,-1 2-15-16,0 4-3 0,2 3 1 0,0 4 19 16,-1 6 20-16,4 4 20 0,-6 7 5 15,5 6-9-15,-3 4-14 0,-2 3-19 0,1 1-6 16,-3 3-7-16,1 0-10 0,0 0-4 0,0-2-6 16,0-7-1-16,1 3 2 0,1-6-1 0,2-1 0 15,-1-1-3-15,-2-6-1 0,5-1 2 0,-3-3-1 16,-1 1-7-16,-2-3-41 0,0 0-76 15,0-2-109-15,-4-3-127 0,-1-2-173 0,-2-4 425 16</inkml:trace>
  <inkml:trace contextRef="#ctx0" brushRef="#br0" timeOffset="274927.2021">13480 17858 471 0,'-10'-5'187'0,"0"-2"20"0,-1-1-4 16,4 5-55-16,5 1-42 0,2 2-52 0,1-1-45 15,3 2-19-15,-1-2-8 0,1 1 10 16,4 1 17-16,8-2 5 0,0 1-2 0,5-1-3 16,0-1 1-16,4-1-2 0,-2 3 3 15,0-4 1-15,3 0-5 0,-4-1 4 0,4 1-3 16,-2-1 2-16,0 2 0 0,2-3-1 0,-3-1 0 16,5 2-7-16,-4-5 2 0,2 1 0 15,-3 0 1-15,-2-4 9 0,0 2-2 0,1-2 9 16,-4-1-1-16,0 0 3 0,-7 4 7 0,0-3-1 0,-4 5 10 15,-4 0 6-15,-1-1 7 0,-3 1 3 16,0-2-1-16,-4 4-9 0,-4-2-17 0,-1 0-6 16,-6 2-15-16,-4 0-1 0,-1 4 2 0,-1 1-3 15,-5 2 6-15,2 2-2 0,-5 3 4 16,0 3 6-16,1 0 5 0,-1 0 4 0,6 3-6 16,1 0-5-16,4 2-10 0,3 0-7 0,5 1-4 15,-2 6-7-15,4 1-1 0,1 5-5 0,0-2-4 16,6 2 0-16,1 5 0 0,3-3 4 15,2 2-2-15,3-4 2 0,3-1-4 0,8-3-2 16,-3 1 3-16,6-5-3 0,1-1 1 0,3 1-5 16,0-4-7-16,5-1-2 0,5-1 1 0,-3-5-2 15,3 1-21-15,2-3-31 0,2-3-56 16,5-4-64-16,3-7-46 0,3 1-33 0,0-9-17 16,3-1-28-16,3-3 276 0,0-3 57 0</inkml:trace>
  <inkml:trace contextRef="#ctx0" brushRef="#br0" timeOffset="275804.9032">14748 17740 1 0,'-1'-16'0'0,"-3"-7"8"16,1-5 318-16,-7 8-59 0,0 2-43 0,-1 3-49 15,-6 5-44-15,1-2-28 0,-2 4-34 0,-3 1-21 16,0 4-7-16,-5-1-8 0,2 8 1 16,-5 1 9-16,5 0-6 0,-3 4-8 0,5 2-5 15,-2 2-5-15,-1 7 3 0,3 7 3 0,-1 8-3 16,-1 3-6-16,3 6-9 0,0-2-8 0,7-4-1 15,2 0-4-15,5-8-1 0,1 0-3 16,6-5-4-16,5-4 6 0,-2-1-5 0,4 0 8 16,-2-1 0-16,4-3-6 0,4-2 5 0,3-4-2 15,0-3 1-15,0-4-2 0,3-4 5 16,-2-3 3-16,4-6 5 0,-4-7 11 0,6-5-1 16,-1-7 8-16,0-4-2 0,-1-6-7 0,-1 0-2 15,1-10-11-15,-3-5-3 0,-4-8-1 0,3-6 0 16,-5 0 2-16,-2-4 1 0,-3-1 10 15,-4 1-4-15,-1 2 7 0,0 10 8 0,-2 6 1 16,-3 8 15-16,2 11 12 0,-1 9 19 0,1 10 10 16,-2 8-1-16,0 5-22 0,2 0-34 0,1 3-34 15,1 1-19-15,0 3 1 0,-1 5 10 0,0 6 12 16,2 9 9-16,1 9-2 0,-2 8 0 16,1 10 9-16,0 4 0 0,0 4-1 0,2 3-7 15,-3-5-6-15,1 0-7 0,2-7 4 0,1-4 3 16,1-5-1-16,0-2-1 0,4-6-1 0,1-6 0 15,1 1 0-15,3-4 2 0,-2 0 5 16,5-1-3-16,0-8-3 0,-2 3 1 0,4-6-5 16,3 4 5-16,-2-4-8 0,2-6-6 0,-1-2-30 15,0-4-30-15,4-3-22 0,-1-2-35 0,3-4-19 16,-4-1-15-16,3-6-7 0,-6-1 12 16,1-1 26-16,-2-5 44 0,-1 2 37 0,-3 1 37 15,-2 0 21-15,-4 5 7 0,-1-2 10 0,-2 3 6 16,-2 2 21-16,1-1 24 0,-3 4 18 15,4 0 11-15,-5 3-5 0,0 1-5 0,-2 3-9 0,0-1-7 16,0 2-8-16,0 0-14 0,0-2-8 16,0-1-7-16,0 2 1 0,0-1-1 0,-1 2-6 15,1 1-3-15,0 0-13 0,-1-1-5 0,1 2 0 16,0-2-8-16,1 1 2 0,-1 1-6 0,0-2 1 16,1-1 0-16,0 2 7 0,4-2 6 0,-1 1-1 15,3-4 5-15,-1 2-3 0,2-5 0 16,0 2 3-16,-1 1-1 0,-2 1 2 0,4-2-1 15,-5 0 4-15,3 0 0 0,0-2 4 16,-3 0 10-16,3 3 4 0,-5-4 12 0,-1 1-1 16,-1-2-4-16,0-3 5 0,-1 0-10 0,-3 0 2 15,-2 0-1-15,-3-3-4 0,1 2 1 0,2 0-2 16,-4 2 1-16,-1 2-4 0,-3 2-2 16,1 2-5-16,1 2-6 0,-5 1 1 0,4 3-10 15,-5 4-4-15,0 6-8 0,1 3-4 0,-4 7 3 16,2 4 4-16,-2 3 8 0,4 2-2 0,-3 4 3 15,6-2-4-15,4 1 0 0,3 0-1 16,7-3-4-16,1-1 2 0,8-1-4 0,2 1-4 16,5-1 6-16,0-1-5 0,4-3 5 0,8-4 1 15,1 0-1-15,4-2 1 0,4-4-10 0,3-4-1 16,2-1-28-16,0-5-34 0,1-2-46 0,-1-2-77 16,-1-7-107-16,4-4-165 0,-3-6-149 15</inkml:trace>
  <inkml:trace contextRef="#ctx0" brushRef="#br0" timeOffset="276397.916">12572 18867 1 0,'0'0'0'16,"0"0"0"-16,0 0 4 0,4-4 26 0,-3 1 24 16,5 1 51-16,-1-3 18 0,4-1 23 15,2-3-9-15,7 4-20 0,0-2 10 0,4-2-16 16,0 1-1-16,7 0-16 0,2-1-26 0,1 1-3 15,7-2-4-15,3 0 4 0,1 1-6 0,8-2-6 16,3 1-18-16,5 0-14 0,4-2 10 16,4 3-16-16,3 0 13 0,3 0-9 0,5 0-17 15,1-2 9-15,1 2 0 0,4-1 16 0,-2 1 6 16,2-2 4-16,3 0-3 0,-3 0-9 0,1-1 3 16,0 1-3-16,0 0 15 0,-2 0 4 15,0 0-12-15,-2 0 11 0,-4 0-19 0,2-3 12 16,-6 3 2-16,-1-2-12 0,-4 3-4 0,-4-2-15 15,-3 0 7-15,-6 2-2 0,-3-1 4 0,-5 2 6 16,-3 2-17-16,-7-2 6 0,-2 0-24 0,-8 1-24 16,-3-1-44-16,-4 3-90 0,-7-2-73 15,-2 0-170-15,-5 1-259 0,-3-5 3 0</inkml:trace>
  <inkml:trace contextRef="#ctx0" brushRef="#br0" timeOffset="276845.0573">15846 17388 1341 0,'-3'-8'34'0,"-2"0"-2"0,4-3-5 15,0 9-22-15,2 3-35 0,0 1-3 0,1 2-3 16,6 2 16-16,-1 1 26 0,-1 6 0 0,4 3 3 16,5 4 1-16,-3 3-4 0,0 2 2 0,3 3-1 15,-4 2 4-15,1 1-8 0,0-4 0 16,1-1-6-16,2-6-4 0,-2-3 6 0,3-5-4 15,-4 1 4-15,1-5 0 0,-1 0 2 0,3-5 5 16,-5-1 11-16,0-6 13 0,0 0 10 0,-1-2 12 16,1-2 5-16,3-6-1 0,-1-7 0 15,1-3-10-15,4-3-6 0,2-4-8 0,-1-3-9 16,4-4-2-16,1-7-6 0,5-3 2 0,2-2-7 16,2 0-2-16,0 2-4 0,2 7-8 0,2 3 8 15,-1 8-8-15,1 0-7 0,4 6-26 0,-7 5-61 16,4 0-76-16,-5 8-130 0,-3 0-164 15,-6 4-262-15,-2 4 655 0</inkml:trace>
  <inkml:trace contextRef="#ctx0" brushRef="#br0" timeOffset="277163.8205">15947 17347 1300 0,'-10'-2'74'0,"2"-2"-38"15,-1-2-19-15,8 5-34 0,2 2-17 16,4 0-1-16,-1 5 6 0,7 1 24 0,1 3 11 16,7 5 2-16,1 2 1 0,7 1-2 0,2 4-2 15,-2 1 1-15,4-1 0 0,2 0 5 16,-5 0 2-16,6-4-3 0,-2-1 2 0,0-5-2 15,-2-4 4-15,-1-2 3 0,-2-4 4 0,-3 0 2 16,-3-4-4-16,1-1 3 0,-1-5-4 0,0-3 2 16,6-6 6-16,1-5-3 15,-3-1 1-15,6-6-2 0,-1-3-3 0,0-5-5 0,1-3-25 16,3-2-75-16,0-3-148 0,-1-6-274 0,3-5-344 16</inkml:trace>
  <inkml:trace contextRef="#ctx0" brushRef="#br0" timeOffset="290263.3133">205 17799 1 0,'0'-1'0'0,"0"1"0"0,0-1 0 0,1 1 0 15,-1 0 0-15,0-1 0 0,0 1 0 0,0 0 0 16,0 1 0-16,0 0 0 0,0-1 0 0,0 1 0 16,-1-1 0-16,1 2 0 0,0-2 0 15,0 1 0-15,0-1 0 0,-1 0 0 0,1 1 0 16,0-2 0-16,1 2 60 0,-1-1 16 0,-1-1-8 16,1 1-5-16,0 0-5 0,0 0-1 0,1-1-8 15,-1 1-4-15,0 0-8 0,-1 0 0 16,2 0 4-16,-1-2-4 0,0 2 1 0,0 0-8 15,0-1-10-15,0 1-1 0,0-1-1 0,0 1 8 16,1-1 4-16,-1 1 3 0,1-1 3 0,-1-2-1 16,0 2 7-16,1 0-22 0,-1-6-6 15,0-4-10-15,2-7-16 0,-1-4 18 0,3-4 1 16,-2-1 7-16,0-5 1 0,3 0-3 0,-2 2-2 16,0-1-5-16,4 4 7 0,-4-1-3 15,4 2 3-15,0-2-4 0,-3-1 0 0,6-1 0 16,-2-2-4-16,1 0 9 0,-2-2-2 0,7 2 2 15,-5 0-1-15,2-2-6 0,-4 2 0 0,3-2 2 16,-1 2-1-16,1-2 10 0,-2-4 1 0,1-1-1 16,2-1 1-16,-3-4-6 0,1-1 2 15,-2-2-4-15,6-1 3 0,-6 0-3 0,1 2-5 16,2 3 9-16,-3 0 2 0,-2 3 1 0,2 1 1 16,-4 0-6-16,3 2-5 0,-4-1 2 0,1 1 0 15,1-1-3-15,-2 1 4 0,-1-3-4 0,1 2-5 16,2-1 0-16,-1-1 0 0,-1-3 4 15,6-2 4-15,-5-1 0 0,4-1-4 0,-2-1 0 16,2-4 0-16,1 4-1 0,-3-5 4 0,2 3-5 16,-1 0-1-16,-2 0 4 0,-2 0 1 15,4 1 8-15,-4 2 1 0,-1-1-2 0,-1 3-3 16,-1 3 3-16,-1 2 1 0,-3 1-1 0,2 0-2 16,0 2-9-16,-3-1-4 0,3 0 3 0,-4 3-2 15,3-3 6-15,-3 1-1 0,4 1-1 16,-4-1-2-16,4 3-5 0,-2-4 0 0,3 5 0 15,0 0 3-15,1-2 2 0,0 2-3 0,-4-4 3 16,4 5 0-16,1-2 0 0,-1 0 0 16,1 3 2-16,-2-3 1 0,0 2-1 0,-2 0 2 15,2 2-2-15,-2 0 1 0,-2 0-1 0,3 2-1 16,-4-1 0-16,-1 2-2 0,3 0-1 16,-2 2 0-16,3 1 0 0,-3-1 0 0,3 4-3 0,-1-2 3 15,3 2-3-15,-1 3 2 0,-1-2 3 0,2 3-4 16,0-1 3-16,1 4 3 0,-4-2 0 15,3 2 7-15,1 2 0 0,0 2 4 0,-4-1-1 16,3 3 4-16,0-1-3 0,0 3-3 0,-3 1 1 16,3-1-9-16,0 0 2 0,0 3-2 0,-4-2-3 15,4 2 1-15,1 0-2 0,-1 0 0 16,-1 0 0-16,2 2 0 0,0 0-4 0,1-1 0 16,-1 1 2-16,1 1-3 0,0 0 2 0,0 0-1 15,0 0-1-15,0 0 4 0,0 0-1 16,0 0 0-16,0 0-3 0,0 1-2 0,0-1-1 15,0 0-1-15,0 0 2 0,0 2-4 0,0-2-1 16,0 0-4-16,0 0-7 0,0 0-5 0,0-2-9 16,1 2-10-16,-1 0-8 0,1 0-8 15,-1 0 29-15,4 0 14 0,-3 0 18 0,2 0 15 16,0 0-10-16,5 0 1 0,-2-1-2 0,0 1 6 0,4-2-8 16,4 2 5-16,-2-2 2 15,1 1-4-15,4 0 6 0,-2-2-5 0,3-1-1 0,2 2 5 16,0-4 3-16,1-1 3 0,2 0 0 0,4-1 1 15,2-3-6-15,0 0 3 0,3-1 3 16,1-1-7-16,7-5-8 0,30-9 0 0,-8 4-3 16,-8 3 8-16,-13 8 5 0,-1 0-3 15,-1 1-2-15,0 2-3 0,0-1-2 0,-4 1 2 16,4 2 2-16,-3 1 0 0,-3-1 1 0,0 1-1 16,-1 1-2-16,3-1 0 0,-7-1 1 0,6 3 0 15,-3-2-2-15,2 0-1 0,-2 1 2 0,1 0 2 16,-1 0 4-16,1 1-2 0,-5 0 0 15,1 2-1-15,-4 1-4 0,0 1 3 0,-2 2-1 16,-8 2 0-16,2 1-1 0,-3 0-3 0,-2 1 0 16,-3-2-2-16,1 2 1 0,-3-1 0 0,2 0 0 15,-2 1 2-15,-3 0-1 0,3-1 2 16,-3-1 0-16,0 1 0 0,3 0 1 0,-1 1-4 16,1-3 1-16,-2 1 0 0,2 2 0 0,-4-2 1 15,1 1 0-15,0 0 0 0,-2 0-3 16,0 0 1-16,0 1-1 0,-1 0 2 0,0 0 5 0,-1 1 0 15,-1 1 2-15,-1 2 0 0,0 1-2 16,2 1 0-16,-2 1-2 0,-2 1-1 0,2 1-2 16,1 2-2-16,0-3 1 0,0 4-1 0,4 0-2 15,-2 1 0-15,3-2 2 0,-2 1 2 16,2 1 0-16,0 2 2 0,0 3-1 0,-2 1 1 16,1 4-1-16,-1 3-2 0,1 2 1 0,-1 1 0 15,1 5 2-15,-1 2 1 0,0 5-2 0,0 2-2 16,1 5 0-16,-2 0 1 0,0 6 2 0,0 1 2 15,0-1-2-15,0-1 0 0,1-4 2 16,3-5-1-16,-2-2 4 0,0-1 3 0,-1 2-3 16,2-2-1-16,0 1-2 0,0 0-2 0,-1 1 1 15,0 1 1-15,0 0 2 0,-2 1 0 16,0 3 2-16,0 1 0 0,0 2 2 0,-2 0 3 16,-2-1-6-16,1 0 1 0,-3 2-3 0,3 1-3 15,-4 2 3-15,3 1 0 0,-3 1-2 16,3 1-1-16,-2-1-1 0,-2 1-2 0,3 1 1 15,-1-3 3-15,2-2-3 0,-2-5 1 0,4-2-1 16,-1-3-1-16,-2 0 5 0,3-6-4 0,-4 2 1 16,2-1-4-16,3 2 2 0,-2-3-2 0,-3-1 2 15,4 0 7-15,-4 1-5 0,1-2 3 0,-2 7-2 16,2-2-2-16,-2 2 5 0,-1-2-4 16,1-2 4-16,0 2-6 0,-1-2 0 15,-1 2 2-15,2-2-2 0,2-2 2 0,-2 2-5 0,4-6 2 16,0-3-2-16,-2-6 2 0,1-5 6 0,1-1-2 15,-1-6 6-15,1-1-4 0,-2-3 0 16,3-1 1-16,-1-2 0 0,-2 1 4 0,3-2-4 16,-2 0 4-16,1 0-9 0,0-3-3 0,2 4 7 15,1-2-8-15,0 2 5 0,-1 0-4 0,1 0-8 16,-1-4 9-16,1 1-5 0,0 0 7 0,0 4 2 16,0-3-3-16,0 4 2 0,-1-2-5 15,1 1 9-15,0-1-5 0,-1 5 4 0,-1-1-1 16,-2-1-7-16,1 3 5 0,-2 0-5 0,4-2 2 15,-2 5-1-15,-1 0-6 0,0-1-9 16,4-1-24-16,0-5-32 0,1 0-65 0,4-3-74 16,1 2-98-16,4-1-118 0,4-4-69 0,1-5 499 15</inkml:trace>
  <inkml:trace contextRef="#ctx0" brushRef="#br0" timeOffset="292011.1278">5931 14886 1 0,'0'2'0'0,"0"-2"0"0,0 0 0 0,1 1 0 0,-1 3 0 16,0 1 0-16,1 5 0 0,-1 5 0 16,2 3 0-16,-1 4 0 0,1 2 0 0,-2 1 0 15,0 4 0-15,-2 1 0 0,2 5 0 16,0 2 0-16,0 1 0 0,0 4 1 0,0 5 75 15,0 2 13-15,-1 4 11 0,-1 4 4 0,0 0-2 16,-2 2 2-16,-3 4-12 0,2 4 3 0,-1 1-5 16,2 2-16-16,-1 0-3 0,-1-1-10 15,1 1-9-15,1 1-4 0,-1 0-5 0,3-2-2 16,-2 2 3-16,1-3 1 0,1 4-1 0,-1 2-4 16,0 1-5-16,0 1-8 0,2-1-3 0,0 0-4 15,1-3-2-15,-1-2 5 0,-2-5-1 16,-1-5-2-16,2-6 1 0,-2-8 1 0,-1-6 4 15,3-3 4-15,-5-1 1 0,5-5-2 0,-2-2-5 16,0-2-7-16,2-4-4 0,0-1-1 0,0-1-3 16,1-1 1-16,-1-2-8 0,2-7-3 0,0 1 2 15,0-5 2-15,0 1 6 0,0 0-2 16,0-2 3-16,0-3-5 0,0-1 1 0,0 0 4 16,-1-1-5-16,1 0 2 0,0 1-5 0,0-2-3 15,0 2 1-15,0 1 0 0,-1 0 3 0,1 2-1 16,-1 2-5-16,1 2-9 0,0-3-10 0,-1 2-2 15,-3-2-12-15,3 3-17 0,1-2-25 16,-2-3-39-16,2 2-39 0,2-5-52 16,-2-1-29-16,4 0-37 0,-2-6-146 0,4-2 141 0</inkml:trace>
  <inkml:trace contextRef="#ctx0" brushRef="#br0" timeOffset="292868.6423">5739 15008 330 0,'-8'-10'202'0,"-2"-1"-148"15,-5-5 19-15,7 8 21 0,5-1 11 16,-1 6-9-16,1-1-27 0,3 4-32 0,0 0-26 16,0-1-24-16,0 1-15 0,1 0-12 0,1-1 8 15,1 0 8-15,0-2 13 0,6 0 20 16,2-2-4-16,1 1 5 0,5-2 5 0,2 1 0 16,3-6 1-16,4 2-1 0,5-3-4 0,4-3-1 15,5 2-6-15,2-1 0 0,-1 0 1 16,4 0 1-16,1 3-1 0,4 1 0 0,1 1-1 0,0 4-3 15,-1 0 8-15,4 1 0 0,1 2 2 16,0-2 3-16,3 3-4 0,-3 1-1 0,3-1-1 16,-4 1-5-16,4-1 1 0,-6-1 1 0,-2 0 1 15,2 0-6-15,1-1 4 0,-5 1-6 0,1 0-2 16,-4-2 4-16,0 2-2 0,-2 2 2 16,-1 2-1-16,-2 0-1 0,-1 1 0 0,-6-2-1 15,-3 1 2-15,0-1 0 0,-3 2 2 0,-5-2 1 16,-4 2 1-16,-5 0 3 0,-3 2-2 0,-2-2 0 15,-4 2 0-15,3 0-3 0,-5-1 5 16,0 2 1-16,-1-1 5 0,0 1 3 0,2 1 2 16,-3 2 3-16,-3 1 0 0,2 4 2 0,-1 0-4 15,1 4-2-15,-1 3-2 0,-3 3-8 16,2 1-2-16,0 0 0 0,-2 2 3 0,3 2 4 16,-2 2 3-16,-2-1-2 0,-2 2 1 0,3 2 0 0,-2 0 6 15,-2 3 3-15,0 1 0 0,2 6-1 16,-2 0-3-16,1 5 3 0,-1 0 0 15,0 1 1-15,4 6-1 0,-2 4 0 0,-1 6-2 0,3 7 0 16,-2 2 6-16,0 5 4 0,3 7 2 16,-3 4 2-16,3 1-5 0,-3 4-6 0,4-2-3 15,-2 4-1-15,2 1-6 0,2 0 1 16,1-1-5-16,1 0-7 0,1-7 2 0,2 0-1 16,-2-9 2-16,-2-2 2 0,1-7 3 0,-2-5-9 15,0-6 2-15,-4-2 1 0,1-6-6 0,-4-4 7 16,3-5-6-16,-2-8-4 0,-1-8-4 0,2-3-13 15,-2-4-33-15,1 0-78 0,3-8-144 16,-1-2-363-16,4-7-136 0</inkml:trace>
  <inkml:trace contextRef="#ctx0" brushRef="#br0" timeOffset="304174.3867">2120 14865 1 0,'-1'0'0'0,"0"0"0"0,1-2 0 16,0 2 0-16,0-2 0 0,0 2 0 15,0-1 0-15,1 1 0 0,0 0 0 0,1 0 0 16,-2-1 0-16,0 1 0 0,2 0 0 0,-2 0 0 16,1-1 0-16,0 0 0 0,0-1 80 0,0 1 26 15,1-2-15-15,2 0-6 0,-1 0-7 0,-1-2-5 16,4 1-2-16,-3-1-3 0,-1-1-8 15,4-1-6-15,-2-2-6 0,3 0-4 0,-4-4-6 16,6 1 0-16,-1-4 1 0,1 1 1 0,2-2 5 16,-1-1-5-16,1-2-3 0,1-3-6 15,1 1-10-15,2-4-6 0,-2-2-3 0,5-1-1 16,-3-1-1-16,3-4 0 0,1 5-3 16,1-2-2-16,-1 1 5 0,-1 0-2 0,1 1 1 0,-2 2 3 15,2 1-7-15,-5 2 2 0,0 3 4 16,-1 1-1-16,-2 4 6 0,-1 0-1 0,-1 1-4 15,2 2-3-15,-3 0-2 0,0 0 0 16,-3 2 0-16,3 1 3 0,-5 2-1 0,4 2 1 16,-5 0-3-16,3 1-2 0,-2 3-6 0,-2 1-13 15,-1-1-27-15,1 2-42 0,-1 0-61 0,-1 0-48 16,1 2-27-16,0-1-17 0,-1 3-44 0,-1 7 67 16,-2 1 214-16</inkml:trace>
  <inkml:trace contextRef="#ctx0" brushRef="#br0" timeOffset="304515.4798">2291 14523 379 0,'-2'-4'35'0,"0"1"-34"0,-4 0-11 16,6 3-27-16,1 0-31 0,3 0-12 0,-3 0 19 0,1-2 26 16,0 4 30-16,6-1 23 0,-5 1-5 15,6 1 17-15,-2 4 24 0,4 3 13 0,-2 1 13 16,0 5-4-16,2 3-10 0,-1 0-4 0,1 1-12 16,1 4-3-16,-2-1-7 0,1 1-7 0,0-1-1 15,0 0-8-15,-1-2 2 0,1 3 0 16,-2-2-3-16,0-1-1 0,1 3-3 0,-3-3 3 15,3 0 3-15,-5 1 5 0,3-4 3 0,0 2-5 16,-4-2-8-16,4 0-19 0,-1-4-34 16,-2 3-63-16,-1-2-71 0,0-2-96 0,-2 1-158 15,-2-1 316-15</inkml:trace>
  <inkml:trace contextRef="#ctx0" brushRef="#br0" timeOffset="304807.3985">2404 15286 1 0,'-2'1'210'0,"0"-1"-170"0,-2-1-3 16,4 1-7-16,0 0-18 0,1-2-13 0,1 2-22 16,-1 0 17-16,2 0 12 0,0-2 17 0,3 0 27 15,3-2-11-15,-1 0 0 0,-1-2 1 16,1 1 3-16,2-4 6 0,-1 0 4 0,-1-1 1 15,1-1-5-15,-2-1-6 0,3-2-5 0,-3-1-8 16,4-3-5-16,0-1-4 0,5-3-2 16,-4 0 0-16,2-4-2 0,4-1 0 0,-3 2-3 0,0 0-2 15,-1 2-2-15,2 1-2 0,-2 1-3 16,2 3-18-16,-2-1-35 0,0 2-52 0,-1 0-66 16,-2 3-68-16,0 0-98 0,1 2 203 15,-4 1 129-15</inkml:trace>
  <inkml:trace contextRef="#ctx0" brushRef="#br0" timeOffset="305245.7717">2650 14705 1 0,'-5'-3'194'0,"-2"-1"-158"0,3-1 11 0,2 3 1 0,2 2-19 16,0-1-32-16,2 2-44 0,-1-1-7 15,0 0 3-15,1 1 20 0,4-1 29 0,-1 3 11 16,2 3 8-16,0 1 7 0,3 1 4 0,-3 5-1 16,0-1-2-16,3 6 3 0,-1-1 3 15,0 2-3-15,-1-1-2 0,0-1-7 0,-1-2-8 0,1-2 2 16,1-1-2-16,-3-1 3 0,0-3 0 0,-2-2-2 16,0-3-2-16,-1 1-1 0,-2-1 7 15,1-2 13-15,-2-1 27 0,0-1 28 0,0 0 23 16,1-1 10-16,-1-2-25 0,-1-3-24 0,-1-6-28 15,1-6-24-15,-3-2-1 0,-1-1-6 16,-1 0-5-16,0-3-10 0,-4-3-7 0,1 0-6 16,-1-1 3-16,0 2 6 0,3 1 6 0,1 3 1 15,1 3-4-15,2 3-10 0,3 2-7 0,1 2-3 16,2 4-2-16,3 0-1 0,1 3-2 16,-1 2-5-16,2 0 0 0,1 4 9 15,0 3 12-15,3 1 12 0,-2 3 8 0,0 4 1 16,2 0 0-16,1 4-4 0,-1 0-1 0,-1-1-1 15,1 0 0-15,0-3-3 0,-1-1-20 0,1 0-33 16,0-1-58-16,-3 0-88 0,-2-1-116 0,1-1 212 16,0 0 107-16</inkml:trace>
  <inkml:trace contextRef="#ctx0" brushRef="#br0" timeOffset="305847.2931">3015 14386 1 0,'-2'-4'0'16,"-2"-1"0"-16,-4-1 0 0,5 3 0 0,0-2 0 15,0 0 0-15,3-1 8 0,-2 2 37 0,1 1 18 16,-2 1 15-16,1 0 1 0,0 0 0 0,1 2-11 15,-1 0-13-15,-2 3-9 0,-1 0-7 16,0 2-5-16,-1 2-3 0,1 4-1 0,1-2 0 16,-1 5-2-16,0 0 0 0,2 2-4 0,-1 3-3 15,1 2-4-15,0 1 0 0,-1 4-1 16,2-1-3-16,-1 0 0 0,2-1-1 0,-1-3-3 16,2-5-1-16,2-2-1 0,0-1 2 0,0-1 0 15,2-1 2-15,0 1 1 0,-2-3-3 0,2 0 2 16,1-2 0-16,0-1 1 0,0-3 1 0,0-1-1 15,1 1 2-15,1-3 2 0,0 0 4 16,0-3 5-16,0-2 4 0,-1-4 5 0,1-3 3 16,2-4 6-16,-4-5-1 0,1-4-1 0,-2-5-7 15,0-4-6-15,-2 0-3 0,-2-3-6 16,-2-1-1-16,-2 0-5 0,-2-5-5 0,-2-3-3 0,-4-1-3 16,0 0 2-16,-1-5-1 0,-3 2 2 15,1 2 3-15,1 2 1 0,-2 7 4 0,2 7 3 16,2 6-1-16,-2 6 0 0,6 4-1 0,0 6 1 15,4 4 0-15,1 1-10 0,2 5-25 16,1 0-45-16,0 0-39 0,3 4 8 0,1 2 23 16,2 2 40-16,4 9 43 0,2 3 1 0,1 5-1 15,0 6 0-15,0 2 1 0,2 5-1 0,-2-3 0 16,5 0-1-16,-3-4-2 0,-1-2-4 16,0-6 3-16,-2-3-1 0,-1-1 3 0,-1 0 4 15,-1-2-3-15,-1-4 3 0,1 0-7 0,-2-2-15 16,-3-1-37-16,3-2-74 0,-4-1-97 0,4 0-138 15,-3-4-238-15,-2 0 586 0</inkml:trace>
  <inkml:trace contextRef="#ctx0" brushRef="#br0" timeOffset="306089.8329">3067 14091 1143 0,'-4'-2'50'0,"2"0"-40"0,-2 1-31 16,6 1-25-16,0 1-6 0,0 3 10 16,7 2 23-16,0 4 17 0,3 1 4 0,3 3 1 15,0 0 3-15,2 1 4 0,-3 0-1 0,3-2 8 16,-3-1 2-16,-1-1 0 0,-2-1 0 0,0-2-15 16,-3-1-8-16,-2-1-25 0,-4-1-33 0,1 0-46 15,-2-1-56-15,-1-3-62 0,0 1-115 16,-1-1 147-16,0 1 194 0</inkml:trace>
  <inkml:trace contextRef="#ctx0" brushRef="#br0" timeOffset="306232.2347">3015 13925 651 0,'-9'-7'65'15,"-3"-6"3"-15,0 4-1 0,8 3-19 0,1 2-38 16,3 1-50-16,0 0-24 0,1 1-6 0,3 0-7 15,0 1-56-15,1-1-140 0,0 4 22 16,0 2 251-16</inkml:trace>
  <inkml:trace contextRef="#ctx0" brushRef="#br0" timeOffset="309480.2613">3205 14044 1 0,'0'-1'0'0,"0"-2"0"0,-1 0 0 16,1-1 0-16,-1 0 0 0,1 0 0 0,0 0 0 16,1 1 0-16,-1 1 0 0,1 0 0 0,-1-1 25 15,0-3 39-15,2 3-6 0,-1-1-6 0,-1 4-4 16,1-1-6-16,-1 0-13 0,2 1-10 15,-2 0-12-15,1 0-12 0,0 0-5 0,-1 0-6 16,0 1 13-16,1-1 4 0,2 1 8 0,2-1 10 16,-2 3-6-16,0 3 5 0,2-2-1 0,0 1-2 15,1 0 0-15,2 3-2 0,-2 2 3 16,2-1 1-16,0 3-2 0,2-1-4 0,-1 1-2 16,2 0-4-16,1 0 0 0,-2 0 2 0,0-1 1 15,2-1 0-15,-2 1-2 0,2-3-1 16,-2-2 1-16,0-2 3 0,-3 1 7 0,1-4 6 15,-4 0 13-15,2-1 17 0,-2-2 24 0,-1-1 23 16,1 0 16-16,0-4 4 0,-2-1-11 0,2-4-23 16,-2-1-19-16,-1-4-17 0,1-2-10 15,-2-2-5-15,-2 0 1 0,1-2-5 0,-2 1-2 16,-2 1-1-16,-2-1-5 0,3 0-2 0,-2 1-6 16,2 2-5-16,0 3-2 0,-1 2-4 15,2 0 1-15,1 4-3 0,-1 0-5 0,3 0-5 16,-1 5-17-16,1-1-40 0,0 4-62 0,-1-1-90 15,1 2-87-15,1 1-79 0,0 0-103 16,2 4 442-16</inkml:trace>
  <inkml:trace contextRef="#ctx0" brushRef="#br0" timeOffset="309682.7024">3531 13747 566 0,'0'1'-57'15,"2"-1"-10"-15,-1 3 16 0,4 3 17 0,0 6 56 16,4 2 2-16,3 4 0 0,0 2 4 16,2 2 2-16,0-4 4 0,2 3 2 0,-3-2-9 15,1-1-11-15,-2-1-16 0,-3-5-23 0,-3-1-25 16,2-1-35-16,-5-2-56 0,-2 1-70 0,-2-5 114 16,-2-1 95-16,-2-1 0 0</inkml:trace>
  <inkml:trace contextRef="#ctx0" brushRef="#br0" timeOffset="309827.3396">3455 13548 605 0,'-9'-8'24'0,"-1"-2"-6"16,-4 0-6-16,9 6-17 0,4 3-35 16,1 1-72-16,0 0-12 0,2 3-2 0,1 1-26 15,3 4 53-15,4 3 99 0</inkml:trace>
  <inkml:trace contextRef="#ctx0" brushRef="#br0" timeOffset="311062.6581">3835 13520 496 0,'-12'-5'117'16,"-4"-1"-56"-16,-3 0 22 0,7 5-4 0,-1 4-26 15,3 1-26-15,1 5-40 0,2 1-23 0,1 7 1 16,0 4 3-16,1 4 10 0,0 6 14 0,2 3 0 16,0 0 2-16,1 1 0 0,4-3-1 15,-1-1 1-15,4-1-1 0,-2-8-1 0,4-5 1 16,-1-2 5-16,0-3 6 0,1-3 3 0,0-2 9 16,-1-2 4-16,0-1 9 0,1-2 11 0,-1-4 6 15,0 0 9-15,-1-4 3 0,0-3-2 0,-1-5-8 16,0-6-9-16,0-5-11 0,-3-3-10 0,1-2-1 15,-2-4-8-15,-2 1-7 0,-2-2-7 16,-3-5-18-16,-1-3-6 0,-6-2-6 0,-2-5 6 16,0-1 13-16,-4-2 15 0,-3-1 13 0,0 3 8 15,-1 4 16-15,0 6-2 0,3 4 6 16,1 5 6-16,4 3-9 0,0 2 5 0,5 4-6 16,2 6 0-16,3 3 2 0,-1 5 2 0,5 2-13 15,2 5-33-15,-1 2-61 0,1 1-76 16,1 1 5-16,0 5 26 0,2 4 53 0,3 5 70 15,0 5 0-15,2 6-1 0,0 2-4 0,3 6-2 16,1 0 1-16,0 4-3 0,6-1-3 0,-4 1-2 16,4-2-3-16,2 0 3 0,-1-5-1 0,3-2 4 15,-2-6 2-15,-1-5 5 0,0-2 8 16,1-3-1-16,-3-4 5 0,-1-1 3 0,0-3 5 16,-2-3 6-16,-2-2 4 0,1-1 14 0,-2-1 11 15,-4-3 14-15,0-3 11 0,0-2-3 16,-2-3-4-16,0-5-14 0,-1-4-13 0,-4-3-10 15,1-5-13-15,-2-4-8 0,-3 0-8 0,-1-5-7 0,-2 3-1 16,0 1-1-16,1 3-1 0,1 5-2 16,0 6 2-16,2 7-4 0,1 4-1 0,1 5-19 15,0 2-40-15,1 3-53 0,1 0 5 0,2 4 17 16,0 4 43-16,3 2 52 0,-1 7-1 16,2 2-2-16,4 2-2 0,-4 3-3 0,3-2-1 15,1 2-4-15,3-5-5 0,1-4 3 16,1-2 1-16,3-2 3 0,-2 1 6 0,1-4 2 0,-3 1 5 15,1-4 0-15,-1-3 3 0,1-2 0 16,-2-2 4-16,2-3 1 0,-2-2 2 0,-4-3 6 16,2-2 3-16,-3-6 2 0,0-2 2 0,-2-2-8 15,-1-4-5-15,2-2-7 0,-5-1-6 0,0-1-7 16,-2-1-1-16,-1-2-1 0,-2 3 3 16,-1 1 6-16,1 4 1 0,-3 2 2 0,1 3 3 15,1 2-4-15,0 4 0 0,0 2-2 0,0 3-3 16,1 2 3-16,1 2 1 0,0 3 2 15,0 1-5-15,-1 0-9 0,2 0-12 0,-1 0-19 16,0 1-6-16,0-1-2 0,1 2 3 0,-3-1 8 16,1 0 5-16,0 0 2 0,1 2-4 0,1-2-2 15,0 0-3-15,-1 0 0 0,1 1 6 0,0-1 6 16,0 0 10-16,1 0 4 0,-1 0 5 16,0 0 6-16,0-1 0 0,-1 0 5 0,2 0 3 15,-1 0 5-15,0 3 12 0,0-3 9 0,0 0 13 16,-1-3 5-16,1 3 2 0,0 0-15 0,0-1-13 15,-2 0-13-15,1-1-10 0,-3 1 4 16,3-2 1-16,-2 1-2 0,3-1 3 0,-2 2-1 16,1-1-2-16,0 0 0 0,0-1 2 0,-1 0-4 15,1 2 1-15,0 0 2 0,0 0-4 0,1-1 2 16,-2 1-1-16,1 1 1 0,1 0 0 16,-1 0-1-16,1 0 1 0,0 0-4 0,-1 0-3 15,1 0-3-15,0 0-4 0,0 0 0 0,0 0-6 16,0 0-1-16,0 0-3 0,1 0-4 15,-1 0 0-15,0 0-8 0,0 0-10 0,0 0-17 16,0 0-18-16,1 0 10 0,-1 0 16 0,3 3 22 16,-3-1 20-16,2 0 2 0,2 3-2 15,0-3-1-15,0 1 6 0,1 1 0 0,-1 1 3 16,1 2 3-16,-1-2-4 0,1 1 3 0,-1 1-1 16,2 2 0-16,-1 0 0 0,1 1 1 0,0 0 0 15,1-1-1-15,-3 0 3 0,3-2-4 0,-2 1 0 16,0 0 0-16,0-1-4 0,1-1 0 0,0 1 1 15,-2-3 3-15,2 2 2 0,-2-1 1 0,2-1 3 16,0 2-1-16,1-2 4 0,-1 0 1 16,0 0 2-16,2-2 2 0,1 0-2 0,-2 0 3 15,1-2 3-15,-1 0 2 0,1-2 6 0,-1 1 0 16,-1-1-14-16,0-1-34 0,-1 0-54 16,2 0-68-16,-3-4-80 0,2 1-87 0,-2-2-45 15,1 0 357-15,-1-2 0 0</inkml:trace>
  <inkml:trace contextRef="#ctx0" brushRef="#br0" timeOffset="312399.6116">4471 12782 1 0,'-3'-8'0'0,"-2"-5"0"0,-2 2 0 0,-3 0 41 16,0 5 184-16,1 1-25 0,-1 2-40 0,1 0-41 16,1 2-29-16,0 2-38 0,0 2-31 15,0 1-25-15,3 3-23 0,-1 5-3 16,2 0-1-16,-2 6 2 0,3 1 9 0,2 1 2 0,1-1 2 15,3 0 2-15,-1-4 5 0,5-2 0 0,-2 0 0 16,2-4 4-16,-1 2-2 0,0-3 9 16,3-3 5-16,0 1 3 0,-1-2 10 0,1-2 8 15,-2-2 11-15,1-1 13 0,1-3 12 0,-2-2 1 16,-1 1 2-16,-1-3-1 0,-1-2-12 0,0-1-4 16,0-3-9-16,-2 2-9 0,3-4-5 15,-4-3-16-15,0 0-12 0,-2 0-11 0,0 1-2 16,1 1 4-16,-1 5 7 0,-2 3 2 0,3 5-24 15,0 2-40-15,0 2-60 0,0 0-13 16,4 2 23-16,-2 5 40 0,3 4 58 0,1 5 15 16,-2 2-6-16,3 2-4 0,4-1-7 0,0-2 0 15,2-7-1-15,0-1 10 0,0-2 9 0,-1-4 2 16,1 1 2-16,-1-4-1 0,2-1 0 0,-2-3 1 16,3-2 6-16,0-3 6 0,1-1 9 15,-3-5 11-15,3-3 3 0,-3-3 1 0,-1-5-9 16,-2-2-10-16,-1-4-1 0,-3-2-7 0,0-4 2 15,-4-2-16-15,-3-2-36 0,-1-3-24 0,-8-4-35 16,-1-2-3-16,-7-1 13 0,2-3 30 0,-8 0 45 16,1 1 36-16,-3 2 74 0,-1 7 53 15,1 6 32-15,3 4 15 0,0 6-34 0,6 5-46 16,3 6-35-16,4 7-31 0,4 4-27 0,2 3-49 16,0 4-77-16,4 1-62 0,3 4-1 15,-2 2 32-15,1 9 65 0,3 4 58 0,-1 9 1 16,1 0-1-16,2 5 0 0,1 0-3 0,0-1 2 15,3 0 5-15,1 0 6 0,-2 0 6 0,2 0 2 16,1-1-1-16,0-1 1 0,0-1 3 16,3 1-3-16,2-1 0 0,1-1-1 0,1-3-8 15,1 2 8-15,-1-4 1 0,4-2 3 0,0-1 5 16,1-3 1-16,-4-2 2 0,0-6 7 0,-3-1 14 16,-2-7 1-16,-2-1 14 0,-4-3 7 15,0-5 0-15,1-1 7 0,-2-6-4 0,-2-2-3 16,-2-6-1-16,2-5-7 0,-5-3-3 0,-1-2-10 15,-2-2-10-15,-4-2-10 0,0 4-5 0,-2 3 1 16,3 1-4-16,-4 9 3 0,3 1-6 0,-1 2-4 16,4 6-1-16,-1 2-6 0,2 6-16 0,1 2-39 15,-2 0-52-15,4 2-6 0,-2 5 8 16,2 2 37-16,1 5 45 0,-2 1 7 0,3 3 1 16,2 2 1-16,-1 0 1 0,1-3-7 0,3-2 0 15,1-2 2-15,1-6 5 0,0-3 13 16,3 0 5-16,0-3 2 0,0 0 6 0,2-3 7 15,1-2 5-15,-2-5 6 0,2-5 4 0,-1-3-4 16,-1-5 0-16,-2-4-8 0,-3-6-8 16,0-6-5-16,-3-2-4 0,-2-5-9 0,-4 0-15 15,-4-3-15-15,-4-6-9 0,-3-1 6 0,-4-3 17 16,-4 2 14-16,-2 0 16 0,-1 1 8 0,0 4 11 16,0 4 18-16,0 7-4 0,2 5 3 15,3 3-9-15,2 5-17 0,3 5 3 0,3 6-5 16,3 5-1-16,3 8-40 0,0 1-80 0,2 5-6 15,2 5-26-15,0 8 34 0,1 7 83 0,0 8-4 16,3 5 28-16,-3 4 0 0,6 1-8 0,1 0 1 16,1-2-3-16,4-3 1 0,1-4 3 0,2-2 1 15,-2-4 1-15,2-1 3 0,-2-3-4 16,1-1 2-16,0-3 6 0,0-2 6 0,1-2 7 16,-3-4 8-16,1-4 7 0,-3-2 14 0,2-6 15 15,-4-2 9-15,3-1 0 0,-2-5-5 0,-1-3-13 16,3-3-8-16,-3-1-6 0,-1-2-6 15,0-3-4-15,0-1-6 0,-4-2-5 0,1 0-7 16,-1 2-3-16,-1-1-2 0,-4 3-3 16,3 3-1-16,-2 3-4 0,0 0 0 0,-1 6-2 15,-1 1-4-15,1 5 0 0,-1 0-11 0,0 3-23 16,0 0-33-16,2 2-10 0,0-1 7 0,1 1 18 16,-1 3 34-16,5-1 8 0,1 2 4 15,0-3 1-15,2 1-3 0,5-3 6 0,-2 0 3 16,2-2 4-16,0 0 7 0,-2-2-3 0,-2 0 0 15,3-2 1-15,-5 0-2 0,-2-3 2 0,0-2-1 16,1-3 1-16,-2-3-1 0,1 0-1 0,-5-3 1 16,2 0 2-16,-2 4 2 0,-1 1 4 15,-1 3-2-15,-1 1-2 0,1 5-13 0,0 2-18 0,0 1-42 16,0 4-47-16,1-1 1 0,0 3 18 16,2 5 38-16,4 5 44 0,0 4 11 0,3 5 2 15,3 8 7-15,-2 4 8 0,-1 7-4 16,5 4 0-16,-1 3-1 0,1 1 0 0,2-1 2 15,2-4 0-15,-2-2-1 0,-1-5-5 0,-2-5-3 16,1-5-9-16,-6-6-12 0,-5 0-9 0,3-5-16 16,-6-3-28-16,-2 1-65 0,-4-2-109 0,-1-2-193 15,-4 0 28-15</inkml:trace>
  <inkml:trace contextRef="#ctx0" brushRef="#br0" timeOffset="312607.1837">4812 11901 1773 0,'-13'-18'25'0,"-3"-6"6"15,1-6-12-15,10 7-28 0,9 2-17 0,5-2-8 16,7-2-2-16,3-1 5 0,3-3 9 0,4 1 4 16,4 0 4-16,2 1-10 0,1 1-1 0,-1 1 0 15,0-1-23-15,1 0-34 0,-2-1-60 0,-5 1-64 16,-1 5-37-16,-5 1-19 0,-2 3-45 0,-2 3 14 15,-4-1 293-15</inkml:trace>
  <inkml:trace contextRef="#ctx0" brushRef="#br0" timeOffset="312786.5342">4599 11535 1474 0,'-23'-12'64'0,"-7"-3"5"0,-6-3 10 0,14 0 5 16,8 6-16-16,6 1-30 0,3 3-44 0,3 2-42 16,5-1-24-16,1 2-9 0,1 0 5 0,0 3-15 15,3 2-75-15,1 3-104 0,1 7-154 16,1 7-217-16,-1 7 641 0</inkml:trace>
  <inkml:trace contextRef="#ctx0" brushRef="#br0" timeOffset="313338.9635">3059 15331 1182 0,'-16'-6'68'16,"1"-4"2"-16,-2-1 2 0,6 3-12 0,9 1-36 15,3-1-26-15,2-2-22 0,7-5 1 16,3-7 11-16,5-3 10 0,5-8 8 0,4-2 4 16,4-5 11-16,6-3 2 0,3-3 10 0,2-3 2 15,4-7-3-15,4-1 0 0,8-6-7 0,2-3 1 16,6-5 2-16,7-6 0 0,2-1 2 16,4-4-2-16,0-2 1 0,1 1 2 0,1-2 3 15,0 2 7-15,1-3 6 0,1-2-1 0,2 2-3 16,-1-5 3-16,-5 4-3 0,-3 2 5 0,-2-1 8 15,-5 4 2-15,-1 0-4 0,-5 4-4 16,-3 2-8-16,-3 4-5 0,-2 3-4 0,-6 6-2 16,-4 4-2-16,-1 5-6 0,-4 4 1 0,-5 7-2 15,-5 5-2-15,-7 4 4 0,-3 8-3 16,-7 4 3-16,-3 6 2 0,-5 2 5 0,-3 6 1 16,-1 3 0-16,-2 0-9 0,0 4-22 0,0 2-35 15,-3 0-58-15,-3 3-83 0,-4 3-81 0,-8 5-108 16,0 10-157-16,-7 11-574 0</inkml:trace>
  <inkml:trace contextRef="#ctx0" brushRef="#br0" timeOffset="314820.8043">7813 16047 1 0,'-2'-10'0'16,"0"-4"0"-16,-2 1 0 0,1-1 0 0,2 5 0 15,1-3 0-15,0 2 41 0,1 0 91 16,3-1-12-16,-2 1-13 0,-1 1-8 0,0 1-7 15,0 0-3-15,0 3-3 0,0 3-6 0,2 0 3 16,-3 1 14-16,0 1 16 0,-3 0 15 16,3 0 8-16,0 0-4 0,-1 1-16 0,0-1-34 15,0 1-30-15,-1 0-33 0,-1 1-27 0,-3 2-10 16,4 3-6-16,-4 3-3 0,4 2 7 0,-2 2 5 16,0 5 10-16,2 4 3 0,0 2 4 0,0 5 1 15,-3 5-3-15,3 4 6 0,0 1 1 16,0 0-1-16,3-2 0 0,0-1-3 0,1-2-2 15,1 2-1-15,1-3 5 0,0 0-5 0,-1-6 2 16,2-1-6-16,0-4-3 0,2-1 4 0,2-5-2 16,0-3 3-16,0-1-2 0,2-2 1 15,1-2-5-15,0-6-1 0,5 0 2 0,-3-8 1 16,5-4 8-16,2-3 0 0,-1-5 0 0,3-5 1 16,-3-2-3-16,0-6 0 0,-2-1 1 15,0-5-11-15,-5 0-2 0,-1-2-3 0,2-1 0 16,-8 1 5-16,2-2 7 0,-2 2 3 0,-3 0-2 15,-2 9 5-15,1 6-2 0,-2 8 3 0,0 4 5 16,0 4-2-16,0 3 2 0,0 2-4 0,-2 2-9 16,2 1-15-16,2 0-8 0,-1 4 0 15,3 3 5-15,-1 6 18 0,-1 3 5 0,5 7 3 16,-3 3 2-16,3-2-9 0,3-3-3 0,-1-7-6 16,1-1-4-16,0-5 5 0,-2-2 3 15,-3-2 1-15,4-2 4 0,0 0 4 0,-1-3 3 16,-3-3 9-16,4 0 8 0,0-3-3 0,-1-1 4 15,-2-5 0-15,1 1 2 0,-3-3 10 0,1-1 2 16,-4-3 3-16,-1-2-1 0,-2-1-1 16,-5 2-2-16,2-3-2 0,-8-2-2 0,0 2-11 15,-4 0-4-15,0 6-11 0,-6 3-21 0,0 5-14 0,1 4-19 16,-2 6-18-16,1 3-24 0,0 6-32 16,0 3-35-16,2 3-35 0,0 2-31 0,2 0-30 15,1 1-87-15,4-1-53 0,0 1 394 16</inkml:trace>
  <inkml:trace contextRef="#ctx0" brushRef="#br0" timeOffset="315107.7593">8237 15416 906 0,'-1'-7'48'16,"1"2"1"-16,-1-2 2 0,1 6-21 0,0 2-48 15,1-1-54-15,-1 3-2 0,3-1 23 0,2 5 54 16,-2 3 59-16,6 8 20 0,-1 2 5 0,2 10-3 16,-1 3-9-16,1 6-15 0,3 2-6 0,-2 3-8 15,-1 1-4-15,4 2-3 0,0-1-6 16,-1-1-9-16,-3-3-5 0,2-2-4 0,0-1-6 16,2-6-2-16,0 1-4 0,-2-6 0 0,4 1 2 15,-3-5 3-15,3 2 3 0,-3-4-2 0,4-2-8 16,-4-3-15-16,-3-7-29 0,1 0-63 15,-2-6-95-15,-1-3-106 0,-4-3-178 0,3-6-8 16</inkml:trace>
  <inkml:trace contextRef="#ctx0" brushRef="#br0" timeOffset="315311.0747">8388 15307 1053 0,'-3'-8'57'0,"-4"-1"-21"0,5 1-46 0,2 6-52 15,2 3-22-15,5 0 5 0,-2 3 44 0,6 5 43 16,0 4 23-16,5 6 21 0,-2 8 16 0,4 3-1 16,0 6-6-16,1 0-16 0,-3 0-13 0,2-3-7 15,0-1-7-15,0-5 1 0,-3-3-5 16,2-2 3-16,-1-1 0 0,1-4-17 0,2 1-62 16,-2 0-134-16,1-4-257 0,2-1-185 0</inkml:trace>
  <inkml:trace contextRef="#ctx0" brushRef="#br0" timeOffset="315656.8018">8704 15622 1377 0,'-2'-3'-21'0,"-6"2"-31"0,6-4-34 15,3 0-3-15,8-3 16 0,1-4 44 0,3-4 31 16,6-2 6-16,-2-3-3 0,3-1 0 15,-5 0-2-15,4 1-1 0,-2-2 1 0,-3 0 0 16,2 0 0-16,-4-1-4 0,0 0 6 0,-2 4 2 16,-2 1 9-16,-4 4 13 0,2-1 9 15,-3 3 13-15,-2 2 10 0,-1 3 6 0,-1 0 14 16,-3 3 4-16,-1 1 0 0,1 0-8 0,-4 2-25 16,-2 1-28-16,-3 2-26 0,-1 5-13 0,-1 1-7 15,1 8 5-15,-1 2 5 0,1 2 6 16,0 7 6-16,4 3 1 0,5 1 0 0,0-1-5 0,3-1-2 15,3-4-3-15,4-2-2 0,-1-1 4 16,2-4-4-16,-1-1 3 0,5-2 0 0,0 0-3 16,1-4-2-16,4-1-9 0,-1-4-13 0,6-1-21 15,1-4-49-15,1-2-108 0,5-3-186 0,-4-4-336 16,4-3 723-16</inkml:trace>
  <inkml:trace contextRef="#ctx0" brushRef="#br0" timeOffset="316668.8902">9158 15013 1210 0,'-9'1'35'0,"-5"0"-6"16,-1 2-6-16,5 1-12 0,6 6-10 0,-2-1-14 16,4 4 2-16,1 2 5 0,1 5 13 0,2 3 13 15,-1 2 7-15,3 1 5 0,-1 1 3 0,0-2 3 16,-1-2 2-16,4 1 3 0,-3-4-2 0,4 0-4 15,0-3-5-15,-1 0-7 0,4-1-3 16,-1 1-3-16,1-3-5 0,0-3-1 0,1-1-3 16,2-2 0-16,0-1 2 0,1-3 3 0,-3-2 4 15,1-1-3-15,2-2 4 0,-3-2-2 16,-1-3 2-16,-2-2 8 0,-2-3 0 0,1-4-2 16,-4-9-4-16,2-2-11 0,-1-5-12 0,-2-2-16 15,1-1-20-15,1 0-28 0,-3-6-29 0,-2-2-32 16,-1-7-24-16,-3-1-7 0,2-6 6 0,-6-2 28 15,0-1 39-15,-2-1 31 0,-3 4 31 16,-2 2 19-16,-2-1 6 0,2 4 6 0,-1 2 4 16,0 3 11-16,2 7 19 0,3 5 22 0,-2 5 18 15,3 4 14-15,2 7 9 0,3 6-8 0,0 3-4 16,4 5-22-16,0 1-35 0,2 3-43 16,0 1-67-16,0 2-22 0,2 0 7 0,-1 8 31 15,3 5 56-15,1 4 31 0,3 7 8 0,-3 5 0 16,5 1 2-16,-2 6-2 0,3 3-5 15,-1 4-4-15,0-1-4 0,1 1-9 0,2-4-7 16,3-3-5-16,-3-4-1 0,4-3 6 0,0 0 3 16,-3-3 0-16,-2-2-1 0,5 0-4 0,-4-2-3 15,1 0 2-15,1-6 2 0,-3 3-1 16,3-3 3-16,-3-1-3 0,-1-4-2 0,-2 1 1 16,-4-4-1-16,3-3-3 0,-1-2 4 0,-3-3 0 15,-1-2-1-15,1 0 14 0,-1-1 14 0,-2-2 23 16,4-1 16-16,-2-4 6 0,1-6-4 0,2-4-16 15,-3-5-10-15,3-3-16 0,-4-4-5 0,-1-3-14 16,0-1-15-16,-3 0-2 0,1 1-6 16,-4 1 7-16,1 6 8 0,0 2-1 0,-3 7 0 15,4 2-3-15,-2 6-3 0,4 0 0 0,0 2-1 16,1 2-3-16,0 1-9 0,0 3-13 16,0 0-25-16,0 0-14 0,0 2 2 0,1-1 14 15,0 3 25-15,4 2 18 0,-2 2 6 0,4 0-2 16,-3 2-1-16,5-2 2 0,-4 1-3 0,1-2 1 15,2-2-4-15,-4-1 3 0,2 0 3 16,-3-2 0-16,0-1 3 0,0-1 0 0,0 0 4 16,-3 0 9-16,0 0 12 0,0 0 12 0,0-2 6 15,0-1-2-15,0-3-9 0,0-5-10 16,0 0-6-16,0-6-3 0,-2 1-2 0,1-3-1 0,-2-3-3 16,0-1 1-16,1-5-2 0,-1-3-2 15,-1-1-3-15,3 1-2 0,1 5-6 0,0 4-2 16,1 7-6-16,3 4-10 0,-2 4-11 0,-1 4-12 15,1 1-5-15,1 2 9 0,0 1 14 0,1 1 19 16,3 5 11-16,-3 2 2 0,3 2-2 0,-2 3-4 16,1 0-1-16,-1-1-1 0,3 0 1 15,-2-2 1-15,-2 0 0 0,2-1-2 0,-3-3-5 16,4-3 2-16,-4 2 1 0,3-5 2 0,-3 1 5 16,1-2 2-16,-3 0 7 0,1 0 9 15,-1-2 11-15,0 1 15 0,0-5 3 0,0-2 0 16,2-1-8-16,2-7-11 0,-3-1-8 0,-1 2-4 15,2-2-2-15,0-1-3 0,-3 0-13 16,0-1-22-16,-5-3-18 0,3-1-17 0,-5-2-6 16,2 2 8-16,-3-2 9 0,2 4 14 0,0 4 13 15,-1 5-3-15,4 2-17 0,1 6-51 0,-1 1-112 16,1 3-156-16,1 3-189 0,1 2 46 0</inkml:trace>
  <inkml:trace contextRef="#ctx0" brushRef="#br0" timeOffset="316934.8849">9662 14277 990 0,'0'-8'13'0,"0"-4"7"16,3-3 10-16,1 1-8 0,3 0 0 0,4 0-8 15,0 1-2-15,0 3-4 16,0 1-4-16,-3 4-8 0,-3 1-5 0,0 4-1 0,-4 1 10 15,0 2 19-15,3 2 22 0,2 4 18 0,0 4 9 16,-1 4-2-16,3 4-8 0,0 3-10 16,3 1-18-16,-2 1-10 0,2 1-7 0,1-2-3 15,-1-1 0-15,3-5 3 0,-4 1 4 0,3-4 4 16,-2-2 3-16,-2 3-10 0,-4-3-22 16,2-2-51-16,0-1-81 0,-4-2-109 0,-1-2-184 15,-2-2-320-15</inkml:trace>
  <inkml:trace contextRef="#ctx0" brushRef="#br0" timeOffset="317095.0739">9607 13908 1632 0,'-9'-6'-7'0,"-2"1"9"0,2-2-52 0,8 6-82 15,2 3-11-15,0 2-11 0,5 2-60 16,0 6-71-16,2 1-243 0,1 4 408 0</inkml:trace>
  <inkml:trace contextRef="#ctx0" brushRef="#br0" timeOffset="317397.2947">9802 13900 1 0,'-2'-3'0'15,"-4"1"69"-15,-1-2 125 0,-4 4-51 0,3 2-49 16,-2 5-25-16,0 2-30 0,-4 4-9 0,1 4-4 15,2-2 3-15,1 2 1 0,6-1-8 0,-2-2-7 16,6-1-5-16,0-2-4 0,6 1-3 0,-2-2-1 16,4 2 0-16,2-2-1 0,1 0 6 0,1 0 1 15,4-1-3-15,-3 1 1 0,5 0 0 16,-2-1 3-16,2 0 1 0,2 0 2 16,-2 0 2-16,1 1-1 0,-6 0 2 0,5-2 5 15,-6 1 4-15,0 0 6 0,-4 2 2 0,-3 1 3 0,0 1-3 16,-4 3 1-16,-1 0-3 0,-2 0-1 15,-5 2-3-15,3 0-7 0,-5-2-8 0,0-1-11 16,0-5-5-16,-1-1-9 0,-1-5-21 0,2-4-26 16,0-1-47-16,2-4-37 0,-4-3-49 15,5-1-109-15,-2-5-42 0,3-1 345 0</inkml:trace>
  <inkml:trace contextRef="#ctx0" brushRef="#br0" timeOffset="317953.6265">9895 13978 1 0,'5'-9'8'0,"2"-6"250"15,2 0-81-15,-2 2-58 0,3 5-36 16,-2-1-35-16,2 3-28 0,-2 3-13 0,1 1-7 16,0 4 5-16,-1 0 14 0,2 3 7 0,-2 3 5 15,-3 2 2-15,1 3-5 0,-2 2-4 16,1 3-6-16,0 2-5 0,1 0-9 0,-1-4-6 16,0 1-4-16,1-3-1 0,-2-3 5 0,3-1 5 15,-4-2 2-15,1 0-1 0,0-5 2 0,-1 4-1 16,0-5 3-16,-2-1 9 0,1 0 22 15,-2-2 52-15,0 1 51 0,0-1 42 0,1 0 7 16,-1-3-42-16,-1-1-52 0,1-3-49 0,0-5-27 16,0 1-11-16,0-5-1 0,0 2 1 0,-2-3-2 15,2-1 4-15,-1-3-1 0,1 0-5 16,-2-2 2-16,2 1-6 0,0 3-3 0,2 2-3 16,1 2-4-16,-1 4-2 0,0 1-5 0,3 3-4 15,0 0-10-15,-1 1-4 0,0 3-6 0,-1 0 2 16,2 2 11-16,0 2 5 0,3 1 12 15,0 2 6-15,-1 2 2 0,0 1 5 0,3 3 3 16,0-2 1-16,-2 2 1 0,2 3 0 0,-3-3-4 16,0 2-4-16,2-2 2 0,0-1-4 0,-4 0-1 15,1-2 2-15,0-2-6 0,-2-1 6 16,0 1-2-16,1-3 2 0,-3 3 2 0,-1-4 4 16,1 0 5-16,-1 0 9 0,-1-2 16 0,0 2 14 15,0-2 20-15,0 2 16 0,0-2-7 16,0-2-6-16,2-2-23 0,-1-5-21 0,1-4-6 0,-1-3-6 15,2-3 3-15,-2-3-1 0,1-5 2 16,-1-2-3-16,-1-1-5 0,1 1-3 0,0 3-10 16,0 3 1-16,0 4-4 0,3 4-9 15,0 6-1-15,0 2-13 0,0 4-9 0,0 2-4 16,1 1 1-16,0 2 3 0,2 1 8 0,0 2 6 16,0 3 0-16,2 3-2 0,2 2-19 0,-2 5-34 15,-1 3-55-15,1 3-98 0,-1 4-140 0,-2 1-209 16,0-2-128-16</inkml:trace>
  <inkml:trace contextRef="#ctx0" brushRef="#br0" timeOffset="318225.8663">8801 14776 699 0,'-27'6'131'0,"-7"-1"-33"0,-4 1 47 16,16-4 34-16,7-2 0 0,12-2-43 15,2-2-71-15,3-4-52 0,5-7-35 0,4-3 3 16,3-9 11-16,6-2 7 0,7-5 4 0,2-6 0 16,3-3 2-16,3-5 1 0,7-3 2 0,5 0 2 15,5-3-2-15,-2 2 5 0,1 1 4 0,-1 2-3 16,1 6-31-16,-1 4-89 15,-5 4-131-15,-3 4-200 0,-6 6-344 0,-5 3 678 0</inkml:trace>
  <inkml:trace contextRef="#ctx0" brushRef="#br0" timeOffset="318988.4927">8148 16999 1324 0,'-3'-1'-54'0,"2"-2"-24"0,1-1-14 0,8 1 8 15,2-4 45-15,3-1 27 0,5-4 14 0,3-5 8 16,0-2 0-16,3-4 11 0,4 3 0 0,1-3 3 15,2 0 2-15,0-2-6 0,2 0 6 0,4-4 8 16,1-3 16-16,-1-3 13 0,3-7 11 16,4 0 8-16,2-5 0 0,4-6 2 15,1-1-3-15,7-3-3 0,2-2-2 0,3-4-13 0,0-6-4 16,4-2-10-16,-2-1-8 0,5-3-2 16,-2-2-6-16,3 5-1 0,1 0-8 0,-1 0 5 15,1 5 0-15,2 1 0 0,-4 1 7 0,-1 1-10 16,-4 2 0-16,-2 1-4 0,-2 3-8 0,-3 4 6 15,0 5-4-15,-4 0 4 0,-3 2 2 16,-1 3-1-16,-4 2 1 0,-2 0 0 0,-2 2 0 16,-1 3-3-16,-4 0 0 0,-3 5-4 0,-5 1-2 15,-6 3 4-15,-3 3-1 0,-2 4 3 16,-7 6 3-16,-1 2 1 0,-5 3 8 0,-1 3 9 16,-4 1 9-16,0 1 0 0,-1 3-3 0,0-2-9 15,-4 2-14-15,3-2-5 0,-4-2-11 0,2 2-6 16,-1 0-4-16,1 2-15 0,1 1-15 0,-1 1-25 15,1-1-53-15,2 1-92 0,1 1-143 0,0 0-166 16,1 2-402-16,2 4 104 0</inkml:trace>
  <inkml:trace contextRef="#ctx0" brushRef="#br0" timeOffset="323670.4719">4138 15093 1 0,'-7'-3'0'16,"-2"-1"0"-16,-1-2 0 0,0 0 131 0,5 2 30 15,0 3-41-15,1-2-30 0,0 3-19 16,0 0-12-16,2-1-11 0,2 1-17 0,-1 0-28 16,2 1-30-16,-1-1-38 0,0 0-27 0,0 3 1 15,0 1 12-15,0 3 28 0,0 2 30 16,0 4 15-16,-1 6 10 0,-1 3 6 0,0 3 8 16,0 6 0-16,1 1 3 0,-3 1-2 15,0 5 6-15,2 1 0 0,0-2-4 0,0 1-3 16,1-5-12-16,2-1-4 0,0-1-3 0,2-2-4 15,3 0 4-15,-2 0 0 0,2 1 0 0,2-4 4 16,3 0-1-16,1-1 0 0,2-2 2 16,-2-3 5-16,5-4 0 0,-3-1 1 0,4-4 8 15,-2-1-4-15,1-4-2 0,1-4 3 0,2-2-2 16,0-2 5-16,-2-5 1 0,2-4 13 0,1-1 5 16,-2-6 7-16,2-5 9 0,0-2-6 0,-1-5-6 15,-1-2-3-15,1-3-2 0,-5-2-5 0,2-2-1 16,-3-1-3-16,-3-1-1 0,-1 3 0 15,-2 1 3-15,-5 5 3 0,-1 3 6 0,-4 5 4 16,-1 4 1-16,1 5-2 0,-3 3 0 0,2 1-6 16,-1 5-11-16,-2 4-13 0,3 0-21 0,-2 4-22 15,3 1-19-15,-3 2-12 0,1 7-2 16,-1 2 9-16,0 4 16 0,3 3 10 0,-1 4 8 16,3-2 3-16,0 3 6 0,3 0 6 0,-2-6 3 15,1-3 4-15,3-3-1 0,-1-4-2 16,0-2 3-16,-3-3 4 0,0-2 18 0,-1-2 25 15,0-2 33-15,0-1 16 0,-1 0-17 0,0-2-21 16,-2 1-34-16,-1-3-22 0,1-3-2 0,-2-2-7 16,2-4-1-16,2-5-4 0,0-5 2 0,2-2 1 15,2-5 2-15,-1-2 2 0,7 1-3 0,0 2 1 16,1 3-2-16,2-2 1 0,4 5-2 0,0 2-3 16,2 4-7-16,2 3-4 0,0 3-2 15,0 5-5-15,1 2 0 0,0 6 1 0,-2 3-1 16,2 4 7-16,-1 4 5 0,-2 2 8 0,1 2 4 15,-3 4 0-15,2 1 6 0,-7-1 1 16,1-2 2-16,-2-1 4 0,-2-7-1 0,2-4 1 16,-4 0-2-16,-2-4 5 0,-3 0 9 0,0-1 21 15,-1 0 27-15,0-1 21 0,0 1 12 16,-1-1-18-16,1-1-24 0,-3-1-25 0,1 0-21 16,-3-2-6-16,1-1-6 0,-2-6-5 0,2 0-7 15,0-5-5-15,1-2-9 0,0-4-13 0,1-2-10 16,-2-3-6-16,3 1-1 0,-2-1 9 0,2 1 14 15,2 3 10-15,-1 0 8 0,3 2 4 16,-3 4 5-16,0 1-5 0,1 1 1 0,0 3-2 16,4-1-7-16,-2 1 0 0,0 0-5 0,4 3-7 15,-1-1-11-15,2 2-9 0,0 2-3 16,3 1 3-16,0 4 13 0,2-1 11 0,2 3 8 0,0 0 3 16,0 0-2-16,2 2 1 0,-1 0 0 15,2 0 9-15,1 2 12 0,-2-7 10 0,4 0 7 16,-1-2 0-16,3-5-1 0,-1 0 0 0,0-1 3 15,0-2 4-15,3 0 0 0,-3-2 1 0,-1 0-2 16,-5 1-1-16,-1 0 3 0,-3 1 7 16,-4-1 14-16,0 3 14 0,-6 0 11 0,0 1 6 15,-4-3-6-15,1 4-13 0,-5-1-11 0,1 3-21 16,-3 3-19-16,-1 2-14 0,-3 4-17 16,-2 4-8-16,-3 9-3 0,-6 5-2 0,1 5 6 15,-4 4 2-15,5 3 5 0,1 4 6 0,1 1 2 16,4 3 4-16,3-3 1 0,5-3-1 15,3-5 0-15,4-5 1 0,3-4 3 0,2-4 1 16,3-3 0-16,3-2 1 0,0-5-5 0,4-2 4 16,1-4 3-16,6-2 5 0,6-5 4 0,2-4 1 15,2-3 1-15,2-5-8 0,0-3-6 0,-2-2-15 16,0-2-29-16,3-4-78 0,-1 1-131 0,-3 0-274 16,-2 1 378-16</inkml:trace>
  <inkml:trace contextRef="#ctx0" brushRef="#br0" timeOffset="324498.5912">4118 16519 1 0,'-12'5'0'0,"-3"4"0"0,-3-4 0 0,11-2 0 15,2-1 69-15,4-2 82 0,1 0-73 0,2-2-35 16,3-1 11-16,1-2 35 0,7-8 35 0,1-5 9 15,7-4-11-15,-1-4-15 0,7-5-10 0,3-5-6 16,0-1-8-16,5-4-8 0,3-3-10 16,2-1-12-16,4-3-5 0,2-4-10 0,0 0-3 15,2-3-3-15,3 3-9 0,1-5-2 16,1-1-2-16,3 0-1 0,1-1 0 0,2 0-2 0,-4 4-3 16,3 2-5-16,0 1 4 0,-4 3-6 15,5-3 2-15,-3-1 1 0,0 1-8 0,-1-4 5 16,-2-2 0-16,2 0-3 0,-3-3 3 0,-1-1-2 15,-1 0-1-15,-4 1-4 0,-1-1 0 16,-5 1-4-16,0 3-4 0,-9 0 2 0,-3 1-3 16,-6 3 6-16,-9 2 2 0,-3 4 2 0,-4 2 2 15,-8 1 0-15,-4 2 4 0,-6 2 3 0,-4 2 1 16,-5 1 0-16,-3 4 3 0,-5 0 0 0,-5 4 4 16,-3 4-3-16,-1 4-2 0,2 2-4 0,-5 3-1 15,2 3-3-15,-3 3-1 0,-1 1-1 16,1 3-2-16,0 1-4 0,0 3 1 0,-2 3-2 15,-4 1-2-15,-6 3-1 0,-1 4-1 0,-3 2-3 16,-6 6 2-16,1 3-1 0,-7 3 0 16,0 7 0-16,-1 3 0 0,-4 7-1 0,-5 7 1 15,-5 6 2-15,-3 6-1 0,-1 3 2 16,-2 5 1-16,4 1-3 0,1 3 5 0,3 1-1 0,3 1 4 16,0-1 5-16,3 3-3 0,1 3 1 0,2 2-1 15,6 6 3-15,6-2 2 0,8 5-2 16,6-4-1-16,9 1-4 0,8-6 0 0,7-5-4 15,6-2-3-15,11-2 0 0,2 0-5 0,10 0 3 16,3-4-2-16,7 0 0 0,3 0 2 16,6 0 2-16,4-1 2 0,5-4 1 0,7-4 3 15,5-3-1-15,5-2 1 0,8-2 2 0,3-3-2 16,10-6 0-16,0-5-2 0,4-10 1 0,5-9 3 16,2-5 5-16,4-12 3 0,5-8 2 15,4-11 2-15,4-8-1 0,-2-12 4 0,2-11 5 16,-1-12-1-16,-4-10 3 0,-1-9-9 0,1-11-7 15,1-7 2-15,0-6-9 0,0-3-11 0,-5 0-50 16,0 1-108-16,-7-3-167 0,-3-6-356 0,-4 1 262 16</inkml:trace>
  <inkml:trace contextRef="#ctx0" brushRef="#br0" timeOffset="327508.7876">464 16738 1 0,'-4'-3'0'0,"-2"1"0"16,2-2 0-16,-4 0 104 0,4-1-9 0,-3 0-26 15,3 3-15-15,-2-2-1 0,4 2-6 16,-3 1-16-16,4 0-36 0,1 0-51 0,-1 1-40 16,1-2-38-16,1 4-11 0,0-2 128 0,3 1 17 15,-2 0 0-15,1 1 0 0,4 2 0 0,0 1 0 16,-1 1 0-16,4 1 0 0,2 3 0 0,4 2 0 15,-4 1 0-15,6 3 0 0,-4 1 0 16,4 3 0-16,2-1 1 0,-1 2 2 16,1 2 7-16,-1-2 1 0,2 0 4 0,0-2 1 15,0-3-4-15,0 0 4 0,0-2 1 0,-1-4 4 0,1-2 4 16,-1-1 1-16,-1-2 4 0,-1-1-6 0,-4-3 10 16,15 0 9-16,-9-3 11 0,-8-3 23 15,-4-1 18-15,-4-1 16 0,3-3 5 0,-5-5-9 16,0-8-23-16,1-7-18 0,-6-6-17 15,1-5-9-15,0-4-4 0,-4-2-6 0,2 20-2 16,0-6 3-16,-3 1-4 0,-1-8-4 0,-2 3-1 16,0-6-8-16,0 6 1 0,0-4 0 0,-1 5 0 15,3 9-5-15,3 4-11 0,-2 9-35 0,4 2-50 16,1 6-21-16,2 2 8 0,1 4 27 16,3 2 44-16,2 2 12 0,-1 1-1 0,4 4-9 15,13 12-2-15,-1 6 4 0,2 0 3 0,-6-1 11 16,4-2 7-16,-3-2 9 0,2-5-8 0,-1-3 3 15,-1-6-2-15,-5-2-6 0,-2-3 7 16,-3-2-1-16,-5-1 22 0,-1 0 43 0,2-1 57 16,-4 0 56-16,0-1 42 0,-4 2 18 0,3-3-2 15,-1-2-105-15,0-10-81 0,-4-11-61 0,2-9-48 16,-5-9 45-16,0-1 20 0,-4 4 0 16,-3-3-10-16,2-1 0 0,-5-5-2 0,0 1 2 15,0-2 1-15,14 27 16 0,-5-5 2 0,2 6-4 16,-1-3 5-16,-1 5-17 0,0 1-3 0,5 2-7 15,-2 1-29-15,0 6-89 0,3 2-128 0,1 7-9 16,0 2 2-16,3 3 33 0,3 8 51 16,0 1-59-16,1 6-80 0,2 3 281 0,-1 5 39 15</inkml:trace>
  <inkml:trace contextRef="#ctx0" brushRef="#br0" timeOffset="328054.3697">840 15670 1 0,'-11'-1'0'0,"-3"1"0"16,-5 1 0-16,-2 2 0 0,-6 2 0 15,1 1 0-15,0 2 0 0,-2 4 0 0,5 0 0 16,-1 4 0-16,0 3 0 0,3 2 0 0,0 2 0 15,1 4 0-15,4 2 0 0,-3 2 0 0,3 6 0 16,2 2 0-16,-2 5 0 0,3 4 0 16,3 3 0-16,0 3 53 0,0 1 14 0,3 5 0 15,4 0-8-15,0 2-8 0,3 0-11 0,1 4-5 16,1 0 0-16,6 0 3 0,3 1 2 16,1-1-2-16,5-3-3 0,2-2-2 0,2-3-8 15,3-5-1-15,4-3 0 0,3-2-2 0,1-3-2 16,2-3-7-16,3-6-2 0,2-1 3 0,3-5-13 15,7 1 3-15,33 12 0 0,-9-15 3 0,-7-14 25 16,-19-16 6-16,2-4 17 0,2-8 2 16,0-7 2-16,1-6 3 0,-3-6-10 0,-1-9 7 15,-7-4-6-15,-6-7-6 0,-2-5-5 0,-5 0-12 16,-3-6-3-16,-9 0-5 0,2-1 0 16,-7-7 3-16,-1-2-3 0,-8-5 2 0,-4-3-3 15,-5-5-3-15,-6 2-2 0,-8-3-6 0,-2-1 0 0,-8 1-8 16,-7 2 3-16,-3 5-2 0,-9 7-1 15,-3 10 3-15,-8 6-4 0,-3 10-10 0,-3 7-23 16,-1 8-9-16,36 23 8 0,-8-4 4 16,0 7 14-16,-5-1-8 0,-1 7-17 0,-6 1-13 15,6 6-12-15,-7 3-46 0,2 7-42 0,7 7-96 16,2 2-56-16,3 7 7 0,6 4 173 0,4 5 125 16,5 4 0-16</inkml:trace>
  <inkml:trace contextRef="#ctx0" brushRef="#br0" timeOffset="331136.8812">6091 16763 1 0,'1'0'0'0,"-1"0"0"0,0-1 0 15,-1 1 0-15,1 0 0 0,0 0 0 0,0 0 96 16,0 0 84-16,0 0-16 0,0 0-18 0,1 0-27 16,-1 0-29-16,0 0-25 0,0 1-23 15,0-2-12-15,0 1-7 0,0 0-12 0,1 1-6 16,-1-1-11-16,1 0-9 0,-1 2-3 0,0-2-5 15,3 0-6-15,-3 1-7 0,0 0 21 0,3 4 17 16,-1-2 20-16,3 2 21 0,0 2-15 16,1 1-1-16,-1 1-7 0,2 3-5 0,-3 0 4 15,5 3-4-15,-3 0 0 0,0 2-2 0,2 2-4 16,0 2-4-16,3-1-2 0,-2 1 1 0,1 1-1 16,-1-2 3-16,1 2-2 0,2-2-5 15,-1-1 1-15,-1-4 0 0,-3-2 1 0,1-3 3 16,-1-2-1-16,-4-1-1 0,2-2 2 0,-3-2 3 15,-1-1 2-15,1-1 9 0,0-1 9 16,1 0 8-16,-2-1 19 0,0-3 14 0,0 4 14 16,2-2 9-16,1-2-3 0,-1 0-9 0,0-6-13 15,3-1-11-15,-3-2-13 0,4 1-10 0,-1-2-9 16,-1-1-8-16,3-2-2 0,-1 0-1 0,0 1 0 16,2 1 3-16,-2-3-4 0,-2 1-4 15,3 0-3-15,1-3-3 0,-3 3 0 0,0 0 3 16,2 2-1-16,-1-1-3 0,0 3 0 0,1-1-2 15,0 1-3-15,-1 3-4 0,0 1-19 0,1-1-32 16,-3 2-56-16,1 2-74 0,-1-1-81 16,-1 4-106-16,-3 3-90 0,-1 3 23 0,-1 4 444 15</inkml:trace>
  <inkml:trace contextRef="#ctx0" brushRef="#br0" timeOffset="331601.5509">6184 17090 1 0,'-8'4'0'0,"0"3"0"16,-2 2 0-16,4-2 0 0,0-2 0 15,3-5 0-15,1 0 42 0,1-2 127 0,-1-2-58 16,2-2-42-16,0-4-25 0,0-2-3 0,3-4 3 16,-1 0 3-16,3-5 3 0,0-2-6 0,1 1-8 15,0-1-12-15,2-2-7 0,2 1-6 16,-2 0-2-16,-1 3 4 0,0 2-3 0,2 1-1 15,-1 2-2-15,-1 1 1 0,-2 1-2 0,1 3 3 16,-1-2-1-16,-3 2-5 0,1 3-3 16,-1 0-7-16,-2 4-31 0,-2 2-47 0,-2 1-69 15,1 2-89-15,-6 0-61 0,-1 2 304 0,-2 6 0 16,-5-1 0-16,-1 2 0 0,0 2 0 0,-1 1 0 16,-3 2 0-16,1 0 0 0,-4-1 0 15,3 0 0-15,2-3 0 0,-3 0 0 0,4-4 0 16,1 1 0-16,-2-2 0 0,5-2 0 0,-1-1 43 15,4-3 100-15,0 0-2 0,6-1-9 16,-1 0-24-16,4-1-26 0,2-2-36 0,0-1-27 16,1-5-19-16,1-1-10 0,0-4 1 0,5-6 9 15,-1-1 7-15,5-2 2 0,-1-2 1 16,1-1 0-16,4-1 0 0,-2-4-1 0,1 1 1 0,1-1-6 16,2-4-3-16,-1 4 0 0,2 0-3 0,0 3 1 15,-3 3 2-15,4 2-7 0,-4 3-7 16,1 5-17-16,-2-1-35 0,-1 5-70 0,-3 3-95 15,1 4-55-15,-3 3 285 0,-1 2 0 0</inkml:trace>
  <inkml:trace contextRef="#ctx0" brushRef="#br0" timeOffset="333818.9127">5605 14076 115 0,'-1'-21'86'0,"-4"-7"40"16,1-1 10-16,2 7-1 0,0 8-24 0,2 4-31 15,0 3-31-15,2 2-31 0,0 2-25 16,-1-1-14-16,6 1-6 0,-1 3-2 0,1 0 3 15,5 0-4-15,3 7-7 0,-2-1-7 16,5 4-10-16,-4 3 4 0,3 5 4 0,0 1 5 16,-1 4 13-16,2 3 17 0,-1 1 11 0,-1 0 14 15,3 1 14-15,-4-1-2 0,1-1 0 0,-2-1-5 16,1-1-6-16,-4-1-16 0,-1 1-39 0,1-1-74 16,-4 0-95-16,-3-4 39 0,2 1 170 15,-4-6 0-15,-2 0 0 0</inkml:trace>
  <inkml:trace contextRef="#ctx0" brushRef="#br0" timeOffset="334003.9666">5584 13830 362 0,'-15'-15'104'15,"-2"-2"-70"-15,-5-2-10 0,7 6 2 16,8 8-6-16,1 1-18 0,2 3-56 0,0 1-116 15,4 1-98-15,1 1 189 0,2 4 79 0,1 4 0 16,0 1 0-16,3 5 0 0</inkml:trace>
  <inkml:trace contextRef="#ctx0" brushRef="#br0" timeOffset="335028.228">5922 13778 1 0,'-5'-3'0'16,"-5"-2"0"-16,-7-1 0 0,4 4 4 0,0 3 165 15,0 2-96-15,1 3-122 0,1 1-83 0,1 7 67 16,1 1 65-16,-1 7 0 0,0 3 0 0,3 3 0 16,1 4 0-16,-1 0 0 0,5 5 0 15,1-3 0-15,2 1 0 0,1-2 0 0,6-5 0 16,-1-2 0-16,1-5 0 0,2-2 0 0,-2-6 0 15,0-1 0-15,1-5 0 0,-2-5 0 0,2-3 0 16,-3-4 90-16,2-2 25 0,-4-4 25 0,4-4-7 16,-2-5-48-16,-1-6-23 0,2-6-21 15,-4-1-11-15,-1-5-3 0,-2 3-2 0,0-3-2 16,-2 1 2-16,-3-2-6 0,-1-5-2 0,-4-2-7 16,0-2-58-16,-1-4-10 0,1 1-5 0,-2 0 10 15,0 3 61-15,-2 4 24 0,1 5 14 16,2 7 8-16,-3 7 6 0,1 5-3 0,2 3 1 15,4 7-2-15,2 1-4 0,1 6-24 0,1 2-65 16,2 2-114-16,0 4-102 0,1 0 9 0,0 6 57 16,2 4 104-16,2 4 90 0,0 4 2 15,4 3-8-15,-2 1-3 0,2 5 0 0,2 2 6 16,0 3 1-16,3 0 2 0,0-1 6 0,0-2-3 16,2-4-1-16,1-3-1 15,2 0-1-15,0-2 0 0,1 0 6 0,-1-2 2 0,2-3-3 16,-2-1 2-16,2-3-1 0,-5-4 2 0,0 1 6 15,-3-5 1-15,-1-3 6 0,-2-4 1 0,0-2-4 16,-1-3 29-16,1-2 12 0,-4-2 17 16,3-2 20-16,-3-1-20 0,2-7-10 0,-3-3-16 15,1-3-12-15,-3-3-8 0,2-2 4 0,-4-1 2 16,-4 5 3-16,2-1-3 0,-5 5-8 0,1 2-4 16,-1-1-6-16,-2 4-2 0,1 0-10 0,-1 5-12 15,0 3-12-15,2 0-14 0,-1 5-8 0,-2 3 3 16,4 0-46-16,1 4-33 0,0 0-19 15,0 5-13-15,2 3 40 0,-3 6 30 0,3 1 16 16,-1 4 7-16,1 2 10 0,3 3 9 0,0 1 17 16,3 4 9-16,2-3 0 0,1-2 3 15,4-2-2-15,0-5 2 0,4-1 7 0,0-3-1 16,3-2 4-16,2-1 4 0,-2-4 5 0,1-1 6 16,2-3 2-16,3-4-10 0,0-3-20 15,0-3-15-15,2-4-7 0,1-3 7 0,3-5 8 16,-6-3-4-16,5-3-32 0,-2-6-49 0,-1-3-69 15,-1-3 39-15,1-1 125 0,-4 0 0 0,-4 2 0 16,-2 1 0-16,-3 0 0 0,-3-1 0 16,-2 2 0-16,-4 1 0 0,-3 0 0 0,-1 5 0 15,-4 5 0-15,1 3 0 0,-4 3 12 0,4 6 129 16,-5 2-26-16,1 3 6 0,3 3-65 0,-2 3-60 16,-3 2-86-16,2 2-65 0,-1 5 17 0,1 2 80 15,-3 6 58-15,3 4 0 0,0 1 0 0,-1 3 0 16,4-4 0-16,1-1 0 0,3-1 0 15,1-5 0-15,0-1 0 0,0-3 0 0,1-3 0 16,0-3 0-16,2-2 0 0,0-3 19 0,-2-2 54 16,0 0 53-16,-1-1 52 0,0-3-15 0,0 0-43 15,1-6-63-15,4-2-59 0,-3-4-12 16,0-4 5-16,-1 0 9 0,1-3 3 0,0 1 2 16,0 1-2-16,-1 0-4 0,0 1-5 0,-1 1-2 15,1 3-1-15,-1 1-2 0,1 6 5 16,0 2-61-16,-1 6-132 0,0 1-41 0,1 2 65 15,3 1 175-15,-1 3 0 0,6 1 0 0,-2 2 0 16,5 5 0-16,0 4 0 0,0 0 0 0,6 3 0 16,-1-2 0-16,6-6 0 0,0-3 0 15,4-7 0-15,-3-1 0 0,5-2 0 0,2-2 0 16,-1-1 0-16</inkml:trace>
  <inkml:trace contextRef="#ctx0" brushRef="#br0" timeOffset="335389.4297">6069 14565 193 0,'-12'-7'537'0,"-4"-6"-417"0,2 2 12 16,6 1-4-16,3 2-42 0,7 0-40 0,1-3-51 15,2-2-23-15,5-3-3 0,3-5 5 16,9-5 18-16,1-4 4 0,4-5 6 0,6-3 3 16,0-5 1-16,6 0 5 0,0-5-2 0,2 1 2 15,0 1-1-15,-2 1 1 0,-3 6-1 16,3 1-2-16,-2 2 0 0,-4 5-1 0,-3 2-1 15,-1 3 0-15,-3 0-3 0,0 1 1 0,-4 4-4 0,2 2-5 16,-3 6-8-16,-4 4-25 0,2 4-41 16,-8 2-50-16,1 3-129 0,-2 3-160 15,-2 1 102-15</inkml:trace>
  <inkml:trace contextRef="#ctx0" brushRef="#br0" timeOffset="367100.4858">25996 17877 1 0,'-3'0'0'0,"0"0"0"15,2-1 0-15,0 2 0 0,1-1 0 0,0 0 0 16,0-1 0-16,1 1 0 0,-1 0 0 0,0 0 0 15,0 0 0-15,-1-2 0 0,1 2 0 16,1-1 0-16,-1 2 0 0,0 2 0 0,0-2 0 16,-1-2 0-16,1 1 0 0,0-1 0 0,0-1 0 15,0 4 0-15,0-4 0 0,-1 1 0 0,1 1 0 16,-1-1 0-16,2 1 0 0,-1 1 0 0,0 0 20 16,0-2 3-16,0 0-7 0,0-1-1 15,0 1-7-15,1 1-2 0,-1-2-4 0,1-1-6 16,0 2 0-16,1-1 3 0,2-1 2 0,-2 3 1 15,0-3-1-15,1 1-2 0,0-3 1 0,0 0 2 16,0 0 0-16,-3 3 4 0,1 4-7 0,-1-2-4 16,0 2 4-16,0-2 0 0,0-3 5 15,0 6 2-15,0-3 0 0,1 3-3 0,-1-1-1 16,0-7 1-16,0 2-1 0,-1 1 4 0,2 4 2 16,-1-1 2-16,2-1 13 0,-1 0 6 0,0-3 7 15,1 0 5-15,0-2-6 0,-1 4-5 16,0-3-4-16,1-2 1 0,0 2 1 0,-1 1 6 15,2 2 1-15,-3-1-1 0,0 1 6 0,1-1 1 16,-1 0 5-16,1 0 5 0,-1 0-4 16,2 1-3-16,-2 0-5 0,0-3-8 0,0 4-1 15,0-3-4-15,2 3-3 0,-2-1-3 0,2 0-4 16,-1 0 1-16,-1-1 0 0,0 0 4 0,2-1-5 16,-2 2-3-16,1-2-5 0,0 1-3 15,-1-1 2-15,2 1 4 0,-2 1 0 0,0 1-3 16,0 0 2-16,0 0-3 0,0-1 4 0,1 1 4 15,-1 0-1-15,0 0 2 0,0 1-7 0,-1-2-1 16,1 1 0-16,0-1 2 0,0 2 3 0,0 0-3 16,0-1-5-16,0 1-5 0,0-2-1 15,0 1 2-15,0 0 0 0,0 0-4 0,0 0-1 16,0 0-4-16,0 0 3 0,0-1 5 0,0 1 2 16,0 1 1-16,0-1-1 0,0 1-3 0,0-2-6 15,0 1 1-15,0-1-13 0,0 1-15 16,0 1-33-16,-2-1-53 0,2 0-58 0,-1 0-79 15,1-1-105-15,0 1 187 0,0 0 175 0</inkml:trace>
  <inkml:trace contextRef="#ctx0" brushRef="#br0" timeOffset="370526.3791">8751 17208 1 0,'-7'-4'0'16,"-1"0"0"-16,1-2 0 0,1 3 0 0,-1 0 0 15,5 0 0-15,-1-2 0 0,-2-2 0 0,3 3 0 16,1-2 0-16,-1 1 0 0,-3 1 19 0,3-2 141 16,1 4 6-16,1-1-18 0,0 3-24 15,0 0-23-15,0-2-41 0,0 4-25 16,1-4-23-16,-1 2-13 0,0 2-12 0,0-2-10 0,1 0-1 15,3 0 5-15,-1 3 13 0,0 0 13 16,3 4 6-16,-1 0 5 0,3 2-3 0,3 4 0 16,-2-1-1-16,0 3 3 0,1 2 4 0,1-1 3 15,0 4-2-15,0 0-1 0,1 0-3 0,1 2 2 16,-1 0-3-16,-1 2-2 0,2-3-2 16,-3 0-8-16,3-3-2 0,1-3-1 0,-4-1-1 15,0-1 3-15,0 0 5 0,-3-3-1 0,0 0 7 16,1-1-2-16,-4-2 1 0,2 2 3 15,-4-4-17-15,0 1-6 0,2-2-16 0,-4-2-9 0,1-1 3 16,-1-2 0-16,-1 1-4 0,1 0-23 16,-2-2-57-16,0-2-77 0,-1-4-99 0,-4-5-21 15,0-1 309-15,-2-4 0 0,-6-1 0 16</inkml:trace>
  <inkml:trace contextRef="#ctx0" brushRef="#br0" timeOffset="370746.1945">8706 17278 1 0,'-7'-4'0'0,"-3"-3"0"15,-4 0 0-15,7-1 79 0,0 3 167 16,0-2-33-16,3-1-35 0,-2 0-35 0,3-1-31 16,0 0-34-16,0-4-26 0,3 1-16 0,3-5-10 15,1-4-2-15,-1-2 0 0,5-2-6 0,0 0-1 16,2 0-6-16,1-2 0 0,0 2-2 16,1 0-2-16,3-1-3 0,0 3-3 0,-4 2 1 15,4 3-2-15,-2 5 4 0,-2 1 0 0,1 2-4 16,2 3 1-16,-6 3-17 0,1 3-25 0,-1 2-29 15,0 2-24-15,0 7-14 0,-1 1-17 16,0 7-31-16,1 8-67 0,-2 6-117 0,1 6 213 16,0 2 127-16</inkml:trace>
  <inkml:trace contextRef="#ctx0" brushRef="#br0" timeOffset="371207.1054">8812 17527 370 0,'-4'-3'35'0,"3"2"-16"0,0-2-26 16,2-1-20-16,4 0 1 0,0-5 10 0,5-3 17 15,1-4 6-15,6-1 3 0,-5 2 0 0,3-3 0 16,0 4-4-16,0 0-2 0,-2-1 3 0,-1 1-8 16,-1-2 2-16,-2 0 0 0,0 0-8 15,1 0 6-15,0-2-3 0,-2 4-2 0,0-2 6 16,3-2-2-16,-1 3 5 0,3-2 1 0,-1-1-3 15,0 3-29-15,2 3-46 0,-2-2-44 16,0 3-40-16,0-3 145 0,-3 2 13 0,0 0 0 16,0 2 0-16,-5 5 0 0,2-1 0 0,-4 3 0 15,-2 2 0-15,0 1 0 0,-2 1 0 0,-3-1 0 16,2 0 0-16,-3 1 0 0,0 2 0 0,-1-1 0 16,1 1 0-16,1-2 0 0,-2 0 0 0,2 1 54 15,-2-2 10-15,4 3-9 0,-4-2-9 0,5 1-8 16,-2 0-8-16,-1 2 1 0,3-1-7 15,0 1-5-15,-2 2-2 0,2 0-8 0,0 1-1 16,0 3-2-16,-2-5-3 0,2 0 1 0,1 2-1 16,-1-3 5-16,-1 2-2 0,0-1 4 15,3-2 0-15,-2 0-3 0,1 2 2 0,0-3-7 16,0 1-1-16,1 0-2 0,0-2-4 0,-1 2-1 16,1-1-3-16,1 0-3 0,-1 4-9 15,1-2-31-15,0 0-52 0,2 0-81 0,-2-2 116 16,4 1 69-16,-2-1 0 0</inkml:trace>
  <inkml:trace contextRef="#ctx0" brushRef="#br0" timeOffset="373030.1291">9141 17058 1 0,'-2'-2'0'0,"-2"-4"0"16,-1 2 0-16,3-1 0 0,0 1 0 15,0-1 0-15,0 0 0 0,1 2 0 0,0 1 0 16,0-1 0-16,-1 1 0 0,-1 0 0 16,-1-1 135-16,1 2-1 0,-4-1-4 0,3-1 1 0,-2 2-8 15,3 1-17-15,-2 0-18 0,3 1-26 16,-1 3-25-16,0-3-18 0,-2 3-19 0,4 0-16 15,-1 3-4-15,-1 4-2 0,0 2 4 0,2 4 13 16,1 3 0-16,0 3 5 0,-1 0 2 16,2 3-4-16,-1-4 2 0,0 2-1 0,1-2 1 15,-1 2-1-15,1-3 1 0,1-2 1 0,0 1-4 16,-1-4 7-16,1-3-7 0,-1-2 2 0,-1-4 0 16,2-2-11-16,-1-1 3 0,1-3-4 15,0 0 5-15,0-2 9 0,-1 1 4 0,0-1 10 16,1 0 4-16,4-6 10 0,-3-3 3 0,3-4 3 15,-1-7 0-15,0-3-12 0,-1-3-2 0,2 0-9 16,-3-1-4-16,4 1-1 0,-2 6-5 0,3 2 1 16,-1 2-2-16,-3 4-1 0,2 2-4 15,-3 1 0-15,2 5-5 0,-1 1-11 0,-2 1-3 16,2 2-6-16,-1 1 1 0,0 1 11 0,-1 4-2 16,4 0 6-16,-3 7 0 0,5 1 0 15,-4 4 7-15,3-4-1 0,-1 2 3 0,-2-3-1 16,3-1 1-16,-3 0-3 0,3-3-4 0,-4-4 0 15,1 0-6-15,-1-4 6 0,-1 1 4 0,-1 1 4 16,0-2 10-16,0-2 6 0,2 1 14 0,-1-2 11 16,-1-2 4-16,0-2 1 0,-1-1-7 15,-1-4-5-15,0 1-10 0,-4-4-4 0,3-1-1 16,0-3-10-16,0-1 2 0,-3-2-5 0,4 1-2 16,0 2-3-16,1 0-7 0,1 3-8 0,0 0-9 15,5 4-2-15,-2-3-7 0,4 4-3 16,-1 0-5-16,3 4-10 0,-1 3 8 0,1 3 7 15,-2 5 14-15,2 0 22 0,0 4 9 0,-1 5 6 16,0-2-2-16,2 1-3 0,-1-1-7 0,-1-1-4 16,0-3-1-16,-5-1-6 0,2-1 3 15,-3-3 0-15,2-1 1 0,-4-1 10 0,0 0 2 0,0 0 14 16,-1 0 11-16,0 0 16 0,0 0 16 16,-1 0 10-16,1-1 12 0,1 1-3 0,-1-2-6 15,-1-3-11-15,1-1-19 0,-2-4-8 0,0-1-11 16,-1 1-3-16,0-3-3 0,-1 1-4 15,1-3-2-15,-1 1-7 0,-2-1-4 0,5 0-5 16,0 5-3-16,1 0-8 0,1 3-11 0,-1 0-7 16,2 3-15-16,3 1-9 0,-2-2-3 0,-1 4-1 15,4 1 10-15,2 0 14 0,-3 2 17 16,4 2 12-16,-1 1 8 0,-3 0 5 0,3 2-2 16,3 3 3-16,-3-2-3 0,-1 1-1 0,-2 0-1 15,4-2-7-15,-4 0 1 0,1-1-3 16,-2-5 1-16,1 0 6 0,-4-1 2 0,3 0 3 15,0 0 2-15,-1 0 2 0,-2-1 2 0,3 0 5 16,-2-3 10-16,0 3 4 0,-1-3 12 0,2 0 6 16,-1-3 1-16,-1-3-1 0,0-2-7 15,-2 1-5-15,0-1-6 0,-3-2-4 0,3 0-8 16,-2 1-5-16,-1 0 0 0,1 2-9 0,1 0 1 16,0 2-5-16,-2 1-2 0,2-1 1 0,1-1-5 15,1 2-2-15,0 0-7 0,3 0-5 16,-2 1 0-16,3 2-2 0,-2-2 3 0,0 2-5 0,2 2 1 15,-1-1-3-15,-1 1-1 0,-1 0 8 16,1 2-1-16,1 1 8 0,-2 0 1 0,1 0 0 16,-1 0 2-16,0-1 2 0,4 1 4 0,-3-2 2 15,0 1 4-15,-1-1 1 0,4 0 0 16,-3-1 5-16,0-1 0 0,-1 0 3 0,4 1-2 16,-3 1-2-16,0-3 2 0,-1 0-2 0,2 0 3 15,0 1-3-15,-2 0-4 0,-1 3-3 0,0-2-4 16,0 3-3-16,0 0-1 0,0 0-4 15,0 0-10-15,0 4-10 0,1-3 0 0,0 3-1 16,3-1 10-16,0 2 10 0,-1 1-1 0,4 2 0 16,-1 1-1-16,1 1 1 0,3-2 3 0,0 0 3 15,1 0 1-15,-1-2 0 0,0-3 2 16,4 0 0-16,-1-3 1 0,1-2 1 0,-1 0 1 16,-1 0 3-16,-1-1-3 0,-3-3 2 0,1 0 2 15,-1-2 2-15,-2-2 5 0,-2-2-1 16,1-1 3-16,-2-4-5 0,-2-1-5 0,0-3-2 15,1-1-7-15,-4-1 0 0,1-1-5 0,-2 0-7 16,-3-4-12-16,-1-1-14 0,-3-3-12 16,-4-2-12-16,-3 2-4 0,-5-6 1 0,0 0 14 0,-3 0 21 15,-1-4 18-15,3 2 19 0,-3 4 6 16,3 1 0-16,-1 7 2 0,2 3-1 0,4 4 7 16,1 6 5-16,6 2 7 0,2 5 3 0,0 3-5 15,7 1-12-15,1 4-35 0,0 0-48 0,1 1-26 16,1 6-6-16,1 2 28 0,1 7 45 15,5 6 25-15,0 2 14 0,0 8 5 0,3 4 0 16,0 3 1-16,0 4 0 0,1 1-5 0,1-2 1 16,2-1 0-16,-3 2-5 0,2-4-1 15,2-5-6-15,-2-2 0 0,3-9 2 0,1 1 0 0,-4-5 2 16,5-3-1-16,-1-3-1 0,-2-1 2 16,0-3 3-16,-1 0 3 0,-1-3 1 0,-3-3 4 15,-2 0 4-15,-1-3 11 0,-3-3 14 16,3 0 8-16,0-2 7 0,-4-2 1 0,2-4-6 0,-2-1-3 15,-3-2-8-15,3-4-7 0,-3-2-7 0,0-1-7 16,-1-4-10-16,0-1-8 0,-2 2-4 16,-3 1-5-16,3 2 1 0,-3 2-1 0,1 3 1 15,2-1 1-15,-1 5-1 0,2 1-1 0,-1 1-7 16,2 3-8-16,2 2-15 0,-1 1-19 0,2 2-14 16,-2 1-9-16,1 1 7 0,1 0 14 15,2 2 14-15,0 0 17 0,3 1 5 0,-1 1 7 16,1-1 3-16,-1 0 3 0,1-1 3 0,1 1 4 15,-1-2 4-15,2-1 1 0,0 0 2 16,-1 0 2-16,-2 0 3 0,2-3 8 0,0 1 12 16,-2-2 16-16,-3-1 11 0,2-3 5 0,-2 0-3 15,2-5-10-15,-4 1-9 0,0-5-8 16,0 0-9-16,-1 1-4 0,2-2-9 0,-2-1-2 16,0 1-8-16,0 3-5 0,0 1-5 0,2 3-11 15,1 3-13-15,0 4-13 0,2 2-5 0,0 2 3 16,1 2 13-16,5 2 14 0,2 8 11 0,-2 6 8 15,5 7 5-15,0 2 5 0,-1 5 4 16,4 3 0-16,-3 1 2 0,6 2-4 0,-2-1-5 16,-1-5-7-16,0-6-15 0,-1-5-15 0,-4-5-29 15,-4-1-45-15,3-4-65 0,-7 4-104 0,0-3-212 16,-5 2 371-16</inkml:trace>
  <inkml:trace contextRef="#ctx0" brushRef="#br0" timeOffset="373231.2709">9239 16447 1723 0,'-21'-7'34'16,"-3"-7"-1"-16,0 2-7 0,11-1-23 0,7 5-34 15,5-1-27-15,2 0-7 0,6-3 6 0,3 0 17 16,0 1-29-16,3 1-89 0,0 5-92 15,3 4-127-15,0 6-159 0,1 3 375 0</inkml:trace>
  <inkml:trace contextRef="#ctx0" brushRef="#br0" timeOffset="373868.5537">10279 15831 397 0,'2'-19'2'0,"-2"-4"9"0,0-4 13 16,0 4 14-16,0 4 11 0,0 0 11 15,1-1 14-15,0 5 16 0,-1 3 4 0,0 5-19 16,0 5-35-16,0 2-54 0,2 1-37 0,-2 2 6 15,3 2 14-15,-2 6 35 0,5 2 19 16,-2 6-1-16,2 4 0 0,-2 1-5 0,2 4-3 16,-2-3-3-16,-1 0-4 0,2-8-6 0,-2-1-8 15,3-4 3-15,-3-7-2 0,-2-2 8 0,-1-3 15 16,0 1 14-16,2-2 31 0,-2 1 29 16,0-1 20-16,0 0-4 0,0-2-25 0,-2-2-32 15,2-5-34-15,-2-3-9 0,1-4-4 0,-2-4-1 0,2 0 0 16,1-1-9-16,1 1-4 0,3 0-5 15,1 1-2-15,1 0-3 0,2 4 0 16,2 4-3-16,1 0-3 0,0 3 2 0,1 1-1 0,6 2 4 16,0 3 4-16,-1 2 4 0,1 3 7 15,1 2 5-15,-1 5 5 0,-1 2 5 0,0 2-3 16,1-2 1-16,-4-1-4 0,1-3-1 0,-4-2 0 16,0-5 2-16,-3 0 5 0,0-3 1 15,-2 0 8-15,2-3 2 0,-3 0 2 0,0-3 0 16,-3 1-7-16,1-3-12 0,-2 0-14 0,-1-2-16 15,0-2-13-15,-3 0-8 0,1-3-9 0,-4 3-13 16,0-2-6-16,-3-1 3 0,-2 0 15 16,2-3 26-16,0 1 17 0,0 2 9 0,5-1 3 15,0 3 0-15,2-2 5 0,4 2 7 0,3-3 7 16,1 1 2-16,3 4-4 0,3 0-9 0,3 5-9 16,0 1-6-16,1 4-2 15,2 4 3-15,-1 4 3 0,3 4 7 0,0 5 7 0,-1 3 8 16,0 3 10-16,-1 3 6 0,-2 1 5 0,0 1-4 15,-2 0-10-15,2-5-16 0,-5 0-34 0,2-5-67 16,-2-3-153-16,-2-1-356 0,-3-2 546 16</inkml:trace>
  <inkml:trace contextRef="#ctx0" brushRef="#br0" timeOffset="374037.6126">10694 15134 1188 0,'-9'-11'298'0,"2"0"-327"16,1-3-30-16,2 9-39 0,8 2-34 0,-1 0-117 15,5 2-92-15,2 1-120 0,2 2 345 0,1 7 116 16</inkml:trace>
  <inkml:trace contextRef="#ctx0" brushRef="#br0" timeOffset="376074.152">10929 15162 1 0,'14'-5'0'16,"6"-4"0"-16,5-3 0 0,-1 1 0 0,-6 0 0 16,2 2 0-16,-3-2 0 0,-3-1 0 0,-1 0 0 15,-2 2 0-15,-2-2 0 0,0 2 0 16,-4 0 0-16,-2 1 0 0,1 1 186 0,-3-2 8 16,-1 4-6-16,-2 2-11 0,-3-1-26 0,0 0-32 15,0 1-26-15,-2 2-28 0,-1 1-21 16,-3 2-19-16,-1 0-16 0,0 4-13 0,1 2-7 15,-2 3 0-15,1 5-1 0,1 4-1 0,1 0 1 16,-2 4-1-16,2 3 2 0,4 2 5 0,2 2-2 16,0 2 3-16,3 3-1 0,2-3-5 15,3-3 1-15,2-7-4 0,-2-7-3 0,5-6 4 16,-2-4 1-16,3 1 6 0,-3-4 9 0,0 1 10 16,3-2 6-16,1-2 9 0,-1-2 4 0,2-4 4 15,-2 1 7-15,-2-3-1 0,2-4 2 16,0-2 0-16,-1-3-5 0,-1-2-4 0,3-3-4 15,-5 1-6-15,1-2-1 0,0 1-2 0,0-1-3 16,-2 1-6-16,-3 0 0 0,4 2-4 16,-4 1-1-16,1 3 0 0,0 2-11 0,1 4-7 15,1 1-11-15,0 4-15 0,-1 3-9 0,1 0-4 16,-2 3 1-16,6 2 7 0,-1 0 16 16,2 2 9-16,0 1 10 0,4 4 6 0,-4-1-2 0,4 0 1 15,-3 1-3-15,2-3-2 0,-3 0 7 0,-1 1 0 16,-2-1 1-16,-1-1-2 0,2-1-1 15,-3 0 0-15,-3-2 1 0,-1 1 9 0,1-3 0 16,-2 0 10-16,0 0 10 0,0 0 6 0,0 0 11 16,0 0 1-16,0 0-1 0,0 0-4 0,0 0-5 15,1-4-12-15,-1-1-8 0,1-2-6 16,2-5-8-16,-3-2 1 0,2-3-1 0,0-1 3 16,0 0 2-16,-1-3-1 0,0-3-1 0,1-1-2 15,-2-3-7-15,2 1-3 0,2-1-2 16,1 3-1-16,1 2-2 0,2 2-2 0,-1 5-5 15,2 1-7-15,1 3 3 0,0 6-4 0,-3 1 1 16,1 1-1-16,-2 4-3 0,0 0 4 0,3 1 2 16,-3 2 6-16,0-1 5 0,-1-1 8 15,1-1 5-15,-3 0 2 0,2-2 17 0,-3 0 13 16,-1-3 11-16,-1-2 3 0,-2-2-12 0,0-1-13 16,-3-5-11-16,0-1-5 0,-2 2 0 0,0-4-1 15,-3-2 0-15,0-1-3 0,-1-3-1 0,-2 2-4 16,-4-1-2-16,0 0 5 0,-2 0-6 15,-1 0 3-15,-2-1 4 0,-2 0 0 0,3 3 6 16,-1 0 0-16,1 4 2 0,5 4-1 0,2 5-1 16,6 3-7-16,4 5-34 0,3 0-59 0,1 2-35 15,3 8-8-15,4 6 28 0,1 10 54 16,4 5 37-16,3 8 15 0,3 5 8 0,3 3 6 16,1 5-3-16,3-5-3 0,2-4-3 0,1-6 1 15,0-2-1-15,1-4 2 0,-2-3-3 0,0-2-2 16,-3-4 4-16,0-2-1 0,-1-4 4 15,-2-3 2-15,-1 1-1 0,2-3 4 0,-1-1 7 16,-1-3 10-16,0-4 4 0,-2-2 0 0,0-2-9 16,-1-3-21-16,1-3-26 0,-4-5-48 15,-1 1-71-15,1-5-74 0,-4-2-76 0,-3-2-33 16,1-3 62-16,-1 1 263 0,-2-1 0 0,0-1 0 16,-1-1 0-16,-2 1 0 0,0 0 0 0,-2 1 0 15,0-1 0-15,-2 1 0 0,0-1 0 0,-2-1 0 16,0 2 0-16,-2 3 0 0,0 0 0 15,0 4 155-15,-2 4 21 0,2 0-20 0,-4 4-28 16,4 1-28-16,-2 2-15 0,2 2-13 0,0 2-19 16,0 1-16-16,-1 2-19 0,-1 3-18 0,0 1-7 15,0 5-3-15,0 4 0 0,2 2 7 16,-4 5 2-16,2 2 2 0,2 0 2 0,0 1 1 16,2-4-1-16,-1-2 0 0,4-2-1 0,-2-1-1 15,3-2 2-15,0 2-2 0,0-4 3 0,2 0-2 16,-1-1-4-16,1-1 0 0,2-2 1 0,0 1 4 15,1-3 3-15,0-1 10 0,2-5 11 16,-2 0 6-16,3 0 13 0,-2-2 2 0,0-3 1 16,2-4-3-16,0-3-10 0,-1-3-7 0,0 1-9 15,2-4-8-15,-4-3-9 0,-2-1-3 16,1 0-5-16,0-2-4 0,0 2 1 0,1 5-7 16,2 0-6-16,-1 4-7 0,-1 5-17 15,2 3-10-15,2 0-6 0,0 2 5 0,3 6 16 16,-1 0 18-16,-1 4 15 0,2 2 8 0,0 4 3 15,1-2-3-15,-2 1 1 0,3-4-1 0,-2-3-4 16,1-2 5-16,-1-3 1 0,1-2 7 0,-3-2 9 16,0-1 9-16,3-5 10 0,-1-1 2 0,-2-2 0 15,2-3-5-15,-1 0-3 0,-1 0 1 16,-2-2-6-16,-2-2-2 0,-2 0-6 0,-2 0-7 16,-2-2-4-16,-4-3-5 0,1 0-5 0,-6-5-7 15,-2-1-7-15,-4-2-6 0,-3-3 1 0,0-2 6 16,-7-1 5-16,-1-4 7 0,-1 0 2 0,0-2 1 15,1 1 7-15,1 3 1 0,4 1 3 16,1 5 2-16,5 4 3 0,3 4 3 0,3 6 6 16,1 8 8-16,4 3-2 0,1 6-13 0,2 2-41 15,-1 2-66-15,4 3-10 0,1 4 2 16,0 6 35-16,3 9 55 0,0 4 9 0,3 3 8 16,2 6 2-16,2 2 2 0,0 5-1 0,1 1 2 15,3 3-4-15,0 1-4 0,2-2-4 0,3-5-3 16,3-4-2-16,-2-4 4 0,2-7 1 15,-1-1 4-15,-4-4 3 0,2 0 1 0,-1-3 0 16,-1-3 1-16,-1 1-1 0,2-4-2 0,-2-1 2 16,0-2 2-16,-2-2 2 0,-1-2 8 0,2-3 8 15,-4-2 10-15,0-3 9 0,0-1 7 16,-3-3 4-16,0-5-1 0,-1-1-6 0,-1-4-11 0,-1-4-9 16,-2-1-11-16,-4-4-8 0,-1-3-5 15,-3 0-7-15,-4-3 0 0,-2-3-2 0,-1 4 1 16,2 0 3-16,0 4-1 0,0 6 0 0,4 5-3 15,-1 2 0-15,1 8-5 0,3 2-11 16,0 5-28-16,0-2-49 0,0 4-9 0,3-1 8 16,1 4 30-16,-1 3 52 0,4 5 15 0,3 3 5 15,-3 2 5-15,3 6-7 0,0 0-2 0,0 2-3 16,1 3-3-16,3-5-2 0,-1-3 2 16,4 0-2-16,-2-4 0 0,1-3 1 0,0-3 2 15,-1-3 2-15,-1 0 2 0,2-5 3 0,-4 0-1 16,2 0 5-16,-1-3 10 0,-3-3 15 15,1-1 21-15,-4-4 12 0,0-3 1 0,1-4-1 16,0-1-13-16,-5-5-6 0,0-4-5 0,-1-2-10 16,-3-4-5-16,-2-1-4 0,1-1-8 0,-2-3-2 15,-3 5-4-15,2 2-4 0,0 1-4 0,2 8-2 16,2 2-8-16,1 3-1 0,0 5-6 16,3 4-20-16,-2 0-18 0,2 4-11 0,3 2-2 15,-3 1 16-15,5 1 21 0,-5 3 16 0,4 2 8 16,0 2 6-16,-1 3-1 0,4 0 2 0,-2 5 1 15,2-1-3-15,-1-1 0 0,-2 2-2 0,3 1-3 16,-1 0 1-16,0-4 0 0,0 0 0 16,-1-4 0-16,3-3 0 0,-2-2 4 0,-2-2 8 15,-1-3 10-15,2-1 11 0,-3-3 13 0,0-1 5 16,-2-2 2-16,4-2-2 0,-3-5-4 16,2-2-4-16,-3-3-4 0,0-5-2 0,-2-2-5 15,-2-3-3-15,0 0-1 0,-3-6-8 0,-2-3-2 16,1 1-6-16,1 2-7 0,0 6 1 0,2 4-4 15,3 4-6-15,0 2-8 0,6 3-11 16,-1 4-8-16,4 0-5 0,2 3 2 0,2 2 1 16,1 1 5-16,2 4 4 0,0 2 6 0,0 3 8 15,0 4 7-15,2 2 6 0,1 3 3 16,-4 1-3-16,1 4-7 0,-3 0-14 0,0 2-27 0,-4 0-36 16,-1 0-32-16,-3-2-35 0,-1-6-32 0,-4 2-39 15,-7-2-81-15,0 5-154 0,-8-2 40 16</inkml:trace>
  <inkml:trace contextRef="#ctx0" brushRef="#br0" timeOffset="376262.3443">11773 14236 1720 0,'-18'-10'55'0,"0"-4"4"16,1-3-8-16,12 1-28 0,14-6-27 0,10-10-16 15,12-7 3-15,11-9 15 0,7-3 5 16,6-3-1-16,4 0-39 0,5-1-75 0,-2 1-71 16,-1 0-109-16,-2 3-146 0,-2 6-143 0,-8 5 355 15</inkml:trace>
  <inkml:trace contextRef="#ctx0" brushRef="#br0" timeOffset="376519.0568">11022 14734 1233 0,'-23'2'124'0,"0"-2"51"15,-3-3 24-15,14-1-26 0,10-6-68 16,5-5-75-16,10-7-45 0,6-12-9 0,8-7 11 15,8-9 8-15,7-5 3 0,4-4 4 0,8-4 1 16,6-1 3-16,2-1-1 0,3 1-10 16,-4 7-79-16,1 5-129 0,-2 7-205 15,-4 9-406-15,-5 5 373 0</inkml:trace>
  <inkml:trace contextRef="#ctx0" brushRef="#br0" timeOffset="377114.4393">9904 17331 1 0,'-16'18'0'0,"-7"6"0"16,-3 3 0-16,6-3 0 0,7-5 0 15,4-3 15-15,1-5 114 0,3-2-13 0,2-6-4 16,3-3-10-16,1-1-29 0,1-1-10 16,2-1-2-16,-1-3 12 0,6-1 34 0,3-8 21 15,4-5 16-15,5-7 2 0,6-6-14 0,7-7-15 16,3-8-21-16,9-5-18 0,6-7-12 0,6-2-11 16,8-11-8-16,9-5-13 0,6-4-2 15,5-7-6-15,9-4-1 0,3-5 5 0,4-4-6 16,9-5 1-16,3-4 0 0,6-7 6 0,2-3 6 15,4-5 7-15,-1 3 0 0,1 1-8 0,0 1-2 16,3-1-7-16,3 2-1 0,-3-2-1 0,-4 6-2 16,-4 10-3-16,-4 10-7 0,-5 12 0 15,-6 7-7-15,-8 8 0 0,-10 6 2 0,-10 8-5 16,-9 6 3-16,-11 7-2 0,-7 6 0 0,-10 9 0 16,-7 6 1-16,-8 6 0 0,-7 5-4 0,-7 4 5 15,-7 4-12-15,-3 4-10 0,-4 0-1 0,-6 4-6 16,-4 8 8-16,-7 7-3 0,-8 10-17 15,-7 6-39-15,-7 9-52 0,-9 3-52 0,-2 6-69 16,-8 3-96-16,-3 4-159 0,-8 3-410 0</inkml:trace>
  <inkml:trace contextRef="#ctx0" brushRef="#br0" timeOffset="377413.5337">9598 17904 1872 0,'-40'4'288'0,"-1"1"-238"0,0 0 24 16,24-4-12-16,17-5-21 0,7-11-29 0,13-13-25 16,11-14 8-16,13-16 13 0,13-6 12 0,7-8-3 15,8-2 2-15,4 0-2 0,6-9-2 16,1 0 4-16,9-7-5 0,4-1 0 15,4-5-3-15,6-6-3 0,1-1 4 0,1-2-2 0,1 5 1 16,-2 2 3-16,2 7-8 0,-2 10 0 0,-2 7-3 16,-8 9 1-16,-3 3-2 0,-8 5-5 15,-9 4-20-15,-1 4-40 0,-8 5-62 0,-4 2-98 16,-2 5-166-16,-3 7-429 0,-8 6-148 0</inkml:trace>
  <inkml:trace contextRef="#ctx0" brushRef="#br0" timeOffset="387377.8677">10731 12317 946 0,'-13'-12'0'0,"-2"1"51"0,-4-5 20 15,9 3 3-15,4 5-5 0,1 1-14 0,4 4-29 16,0-2-27-16,1 4-12 0,1 1-17 0,-1 0-21 15,0 3-8-15,1 1 10 0,1 1 14 16,6 3 27-16,0 4 23 0,2 5 3 0,3 5 2 16,2 10 6-16,2 4 5 0,2 9 5 0,1 6 6 15,0 8 0-15,2 6-2 0,-1 2-4 16,-1 3-3-16,-1 2-2 0,2 1-1 0,0 6-4 16,3-2-3-16,0 1-4 0,-4-2-2 15,-4 0 0-15,1-6-1 0,-4 0-3 0,2-2-1 0,-2-7-2 16,0-7-2-16,-3-8-4 0,0-6-3 15,1-4-3-15,-2-6-2 0,0 0-5 0,-1-6-18 16,2-2-43-16,-2-5-81 0,-1-6-110 0,-1-6-138 16,1-5-217-16,-4-7 544 0</inkml:trace>
  <inkml:trace contextRef="#ctx0" brushRef="#br0" timeOffset="387836.6575">11065 12421 208 0,'-6'-9'87'0,"-2"-3"56"0,-3-4 37 16,4 8 6-16,4 2-11 0,0 2-40 16,0 2-47-16,3 2-43 0,0 1-41 0,-1 0-39 15,1 2-19-15,0-1 8 0,1 5 14 0,2 6 26 16,0 5 18-16,0 8 8 0,2 6 1 0,0 5 1 15,0 5-1-15,0 2-7 0,1 1-1 16,-1-1-3-16,4-6 1 0,-2 1 2 0,1-6-2 16,2-3-2-16,0-3-3 0,-3-7-2 0,1-4-3 15,-2-3 4-15,3-4-2 0,-5-1-1 16,0-2 2-16,-1-3-1 0,-2-3 9 0,-1 0 13 16,1-3 20-16,-1 1 13 0,1 0 2 0,-1-5-9 15,2-2-18-15,-1-6-16 0,0-3-9 0,3-5-6 16,1-2-5-16,2 2-4 0,5 0-1 0,0 2 3 15,3 1 1-15,5 2 3 0,-1 7 0 0,3 1-1 16,-1 7-3-16,0 2-1 0,0 4 0 16,1 7-1-16,-2 1 6 0,-1 5-1 0,1 3 2 15,-2 0 2-15,-2 0-4 0,-1 4 2 0,0-3-5 16,-2 1-3-16,-1-2-3 0,-3-4-6 16,-2-2-14-16,-1-4-34 0,-2-1-38 0,1-3-50 15,-4-3-41-15,2 0-1 0,-3-4-2 0,0 0-20 16,-2-3-98-16,0-3 291 0,-4-2 24 15</inkml:trace>
  <inkml:trace contextRef="#ctx0" brushRef="#br0" timeOffset="389135.3843">11390 12617 1 0,'-4'-16'0'0,"0"-6"174"0,-1-6 66 0,6 5-72 16,5 6-38-16,2-2-50 0,0 0-28 16,6 5-19-16,0-1-9 0,3 3-3 0,-1 4-3 15,3 5 1-15,0 3-5 0,1 3-4 0,-2 5-1 16,0 4-1-16,0 5 1 0,-3 2 0 15,0 4 2-15,-3 0 1 0,-2-1 1 0,-1-2 1 16,-1-2-6-16,-2-4 2 0,-2-5 0 0,-2-2 2 16,0-2 3-16,0-4 3 0,-2-1 9 15,1 0 15-15,-1-1 19 0,0 0 24 0,1-2 5 16,-2 1-21-16,1-4-31 0,-3-6-28 0,0-5-23 0,1-6-6 16,-2-4-5-16,-1-3-6 0,0-1-3 15,0 1 5-15,-2 1 9 0,1 1 8 0,2 1 6 16,0 4 4-16,2 0-2 0,1 3 1 0,1 1-2 15,1 0-1-15,1 4 5 0,-1 0 0 16,3 2 0-16,-1 4 0 0,1 0-6 0,4 4 0 16,-3 0-1-16,1 2 2 0,0 2-3 0,0-2-2 15,2 3-8-15,-1 3 0 0,-2-1 3 0,1 0 2 16,0 3 7-16,-2-2 3 0,-1 3 3 16,-1 3 5-16,2 0 3 0,-3 4 3 0,1 1 0 15,0 1-2-15,-1 3 0 0,2 0-3 0,-2 1-2 16,2-1-3-16,-1-2-2 0,3-2-1 0,-1 0-3 15,3-1 1-15,-2 1 0 0,4-2 1 0,1-1 0 16,-1 0-2-16,3-3-2 0,-1-2-1 16,-1-1 4-16,0-2 0 0,3-3 6 0,-3-2 5 15,0-3 3-15,1-1 9 0,-1-3 3 0,-1-4 4 16,-2-1 1-16,0-4-1 0,-3 0-4 16,-1-1 1-16,-2-1 3 0,-4 2 1 0,-2 0 0 15,-2-1-1-15,-4-2-5 0,1-1-2 0,-6 2-3 16,-1 2-3-16,-2 2 5 0,-3 2-1 0,-3 0 2 15,3 0-3-15,-2 1-3 0,3 0-2 0,-1-3-1 16,2 1 6-16,5-2-4 0,0-1 0 16,6 3-5-16,0 0-8 0,2-1-4 0,5 1-7 15,-1 0-4-15,6 0-4 0,-1 1 0 0,5-2 2 16,1 4 4-16,0-2 6 0,0 2 2 0,5 1 4 16,0 4 0-16,0 0 1 0,1 5-1 15,0 1-4-15,-1 2-2 0,-2 2-2 0,4 3-1 16,-4 1 2-16,2 2 1 0,-1 2 0 0,4 4 2 15,-3 2 3-15,1 5 4 0,2 2 0 0,-1-2 1 16,1-2-4-16,-1-5 2 0,0-4 1 0,-3-4 1 16,0 1 2-16,-1-3 0 0,-1-1 0 15,-1-2 2-15,-1-1 1 0,-2-2 3 0,-1-1 6 16,0-1 8-16,0-2 2 0,-3-4 2 0,2-1-5 16,-1-4-9-16,-1 0-3 0,2-4-7 15,-4 1-2-15,-4-2-3 0,1-1-6 0,-4-1-6 16,0 0-6-16,1-1-2 0,-2-1 4 0,1 1 6 15,-2 2 10-15,3 3 2 0,2 4 2 16,0 6 0-16,3 3-9 0,0 1-22 0,1 3-34 0,0 0-31 16,0 3-1-16,2 1 18 0,2 3 34 15,2 2 32-15,3 5 11 0,2 2 3 0,2 1 2 16,3 0-3-16,0 0-2 0,1-3 1 0,1-5-1 16,-2-4 4-16,0-1 3 0,1-4 2 0,-3-1 5 15,0-3 5-15,1-2 6 0,-3-5 2 16,2 0 2-16,0-5-2 0,1-1-4 0,0-6-1 15,0-1-4-15,0-4 0 0,-4-1-2 0,2-2-1 16,-3-1 1-16,-1-1 0 0,-1-3-2 0,2 0-2 16,-7-5-4-16,-1-2-2 0,-2 5-1 15,-2-1 1-15,0 9 1 0,-4 5 7 0,1 7 8 16,2 10 0-16,-1 6-21 0,3 2-37 0,0 3-21 16,2 4-2-16,2 3 22 0,2 10 39 15,6 11 17-15,-1 10 6 0,7 7 0 0,2 12-1 16,1 3-1-16,5 10 1 0,1 7 3 0,5 5 0 15,3 4-2-15,-1-1-3 0,4-5-9 16,-4-4-3-16,2-16-5 0,-3-8-2 0,-3-13-3 16,-4-9 3-16,-2-5 4 0,-4-6-3 0,-3-1 8 15,-4-4-4-15,-4-3 1 0,-4-7 18 0,-4-1 37 16,0-6 41-16,-2-1 7 0,-6-5-14 0,-2-2-45 16,-9-7-42-16,-1-4-14 0,-4-10-9 0,-5-4 0 15,-1-8-11-15,-2-7-6 0,-5-7-1 16,3-7-6-16,-5-2 6 0,7-5 5 0,-2 0 4 15,4 0 7-15,4-1 3 0,5 5 2 0,2 3-2 16,4 5-1-16,6 6-3 0,2 4-8 0,8 5-4 16,5 4-9-16,6 2-3 0,3 2 5 15,3 7 4-15,9 2 9 0,-4 5 6 0,8 5 4 16,3 4 2-16,0 7-7 0,-3 6-2 0,-1 6 0 16,-5 7 2-16,-4 3 3 0,-4 4 3 15,-5 4 4-15,-4 3 3 0,-3 7 7 0,-5 6 4 16,-6 6-2-16,-4 4 2 0,-3 2-4 0,-3 2-2 15,-2-2 1-15,-1-4-1 0,-1-5-5 16,-1-1 1-16,-2-4-12 0,1 1-54 0,-2 1-95 0,-1 4-152 16,3 0-212-16,-3 1-202 0</inkml:trace>
  <inkml:trace contextRef="#ctx0" brushRef="#br0" timeOffset="389469.9342">11474 13308 275 0,'-28'13'412'0,"-5"-1"-264"0,-3 3 25 0,14-6 2 15,10-5-36-15,6-1-35 0,4-6-56 16,4 1-36-16,3-4-19 0,3-2 4 0,2-5 25 16,5-3 19-16,6-7 7 0,1-4-1 0,5-5 1 15,4-2 1-15,3-4 5 0,4-3 6 16,4-9 4-16,2-4-1 0,6-6-5 0,5-3-10 15,5-4-9-15,6-3-7 0,5-4-2 0,1 0-3 16,4-3-1-16,2-1-7 0,0 3-3 0,-1-1-2 16,1 2-5-16,2 1 2 0,-2 2-2 15,-3 6-1-15,-3 6-2 0,-3 5-2 0,-7 8 2 16,-11 8-2-16,-2 7 0 0,-9 5-1 0,-7 8-5 16,-4 5 1-16,-8 6-10 0,-5 5-25 0,-6 2-35 15,-5 9-25-15,-5 7-19 0,-6 11-38 0,-8 12-50 16,-7 12-111-16,-9 13-149 0,-12 11-189 15,-6 5 425-15</inkml:trace>
  <inkml:trace contextRef="#ctx0" brushRef="#br0" timeOffset="389676.7061">12060 13043 1 0,'-47'33'0'0,"-13"9"155"16,-8 8 148-16,17-13-66 0,13-10-65 0,12-4-23 16,3-5-13-16,9-5-7 0,4-4-3 0,7-7-25 15,3-3-41-15,3-5-11 0,5-2 1 16,4-8 33-16,9-9 42 0,9-13 10 0,6-12-9 15,9-16-25-15,8-11-24 0,11-9-21 0,7-9-15 16,8-2-13-16,9-1-9 0,4-1-8 0,5 4-4 16,4 2-1-16,2 1-2 15,-1 2-1-15,-2 3-11 0,-2 3-23 0,-7 2-34 0,-5 4-46 16,-2 3-60-16,-6 3-78 0,-2 7-117 0,-6 5-191 16,-6 3-374-16</inkml:trace>
  <inkml:trace contextRef="#ctx0" brushRef="#br0" timeOffset="412235.2305">25069 10961 1 0,'-3'-6'0'15,"2"0"0"-15,-2-4 0 0,2 2 0 0,1 3 81 16,0 2-4-16,1-2-15 0,0 1-20 0,1-2-8 15,-1 3-6-15,1-1-9 0,-1 2-8 16,1 1-11-16,-2 0-14 0,0 1-15 0,1 1-6 16,0 1 10-16,1 3 21 0,2 4 34 0,3 2 24 15,-1 6 9-15,-1 5 6 0,2 4-6 0,1 8-6 16,-1 2-1-16,-1 5-6 0,1 4-2 16,-3 1-4-16,4 2-5 0,1 0-5 0,-2-1-1 15,0-4-4-15,2-3-3 0,0-5-2 0,0-3-11 16,0-7-1-16,1-3-3 0,-3-6-4 15,0-2 6-15,0-4-1 0,-2-3-1 0,-3-3 9 16,-1-4 22-16,-1 0 37 0,0-1 20 0,-1-3-4 16,-1-6-27-16,-1-7-37 0,-3-9-22 15,1-7-7-15,-2-6 4 0,0-2 0 0,-3-1 4 16,0 0 2-16,-1 0 1 0,0 2 1 0,0-2-2 16,3 2 0-16,-2 2-4 0,5 1-6 0,0 1-6 15,2-3-9-15,3-1 0 0,2-3-1 16,3 1 5-16,4-1 10 0,5-2 4 0,2 2 9 0,4 4 1 15,2 1-3-15,-1 6-2 0,1 2-7 0,4 7-5 16,-4 6-7-16,1 2 0 0,-2 7-1 16,-1 2 1-16,-6 5 3 0,-2 5-6 0,-4-1 0 15,-2 5-7-15,-3 6 0 0,-2 2 3 0,-4 11 4 16,-4 6 8-16,-4 6-1 0,-3 1 4 16,1 0 0-16,-3-8 3 0,3-5 3 0,2-4-4 15,3-4-1-15,0-6-8 0,4-2-4 0,1-3-1 16,2-2-5-16,2-3 1 0,2 1 0 15,0-2 6-15,1 2 9 0,3-3 7 0,2 3 7 16,2 1 1-16,4-3 1 0,1 2-3 0,0-1-5 16,4 2 5-16,0 1-3 0,-2 3 2 0,-1 1 1 15,-1 3-1-15,-1 4-1 0,-6 4 2 16,0 3 3-16,-4 5-5 0,-3 0 2 0,-6 5 1 16,-1 6-3-16,-4 4 7 0,-1 2-5 0,-6-1-4 15,3-5-5-15,-1-4-7 0,-1-7-2 16,4-7-2-16,3-1-2 0,-1-4-16 0,1-2-34 0,-1-4-48 15,2-6-67-15,3 0-79 0,-1-4-112 0,4-2 10 16,0-2 359-16</inkml:trace>
  <inkml:trace contextRef="#ctx0" brushRef="#br0" timeOffset="414030.2471">25662 10993 713 0,'3'-2'69'0,"3"-2"-137"16,0 0-8-16,1 1 28 0,2 2 16 0,2 1 15 16,0 1 7-16,1 1 4 0,0 0 3 0,2-1 10 15,0 0 2-15,-1-2 6 0,4-2 5 0,-2-3 4 16,1-1 13-16,0-2 6 0,0-4 5 16,0-3-3-16,0 0-4 0,-1-2-4 0,0-1-4 15,-3 3 7-15,-5 0 7 0,0 3 17 0,-4 3 13 16,-5-1 1-16,1 4 3 0,-3 0-8 0,-1 0-9 15,0 0-12-15,-3 2-25 0,0 2-21 16,-4 3-22-16,2 3-13 0,-3 2-5 0,-3 4-1 16,-2 4 0-16,0 4 3 0,-1 4 9 0,2 1 5 15,-1 1 5-15,7 2 2 0,-1-1-2 16,2 3 4-16,1 1 1 0,1 2 4 0,3 0 1 0,-1-1-2 16,4-3 2-16,0 2-3 0,1 0 3 0,2 0 2 15,1-3-3-15,0-2-1 0,5-3-5 16,-2-4-5-16,3-3-2 0,2-1 4 0,0-5 6 15,1-3 10-15,1-2 10 0,1-2 4 16,0-3 2-16,-1 0 2 0,5-2 4 0,-5-2 8 16,0-4 5-16,3-3 4 0,-4-6 1 0,3-2-7 15,-1-4-3-15,2-3-3 0,-2-4 1 0,1-2-3 16,0-3-2-16,-1-1-5 0,-3-3-10 16,5 1-2-16,-3 2-7 0,-2 5-5 0,4 3-4 15,-1 6-8-15,0 5-7 0,1 4-12 0,-2 8-11 16,-3 0-13-16,0 8-1 0,-1 3 10 0,1 3 12 15,-1 1 20-15,0 6 14 0,-2 3 6 16,0 3 4-16,1 4-4 0,0 1 1 0,-3 4-4 0,1-4-1 16,0-3 0-16,-3-4-4 0,3-5-2 15,-1-4-2-15,-2-3 5 0,1-3 8 0,-3-1 10 16,0-1 19-16,0-1 16 0,0 1 17 0,0 0 10 16,0 0-3-16,0-1-12 0,1-1-23 15,-1-3-26-15,0-1-22 0,1-4-12 0,2-5 5 16,-1-1 4-16,1-4 9 0,0-4 4 0,-1 1-1 15,2 1 1-15,0-1-2 0,0 4-4 16,1 1-5-16,-1 3-6 0,1-1-8 0,0 5-8 16,5 0-7-16,-4 3-4 0,0 1-3 0,2 1-8 15,-3 3-1-15,1 3-2 0,1 1 6 0,0 5 17 16,-2-1 9-16,1 3 15 0,0 4 7 16,0-1 3-16,-1 4 3 0,3-1 1 0,-1 1-1 15,0-2-2-15,0-2-1 0,2-3 0 0,3-2 1 16,-1 0 5-16,2-3 3 0,-2-2 0 0,3-1 4 15,-4-1 2-15,5-1 6 0,0-5 4 0,1-1 4 16,-1-3 3-16,5-2-1 0,-2-3 0 0,1 1-4 16,-2-3 3-16,1 0 2 0,-2 1 1 15,-4-4 2-15,-2-1-3 0,-1 1 0 0,-5 0 0 16,1-2 0-16,-3 2-7 0,0-2-3 16,-2-2-6-16,1 2-3 0,-1-1 0 0,0 0 3 0,-1 4 5 15,-1 2 7-15,0 3 8 0,-2 3 9 0,0 3 2 16,-1 3 0-16,0 1-15 0,2 2-35 15,-2 3-35-15,3 2-37 0,-2 3-17 0,0 3 5 16,-4 5 18-16,1 5 24 0,-1 6 21 0,0 3 18 16,1 1 6-16,5-2 1 0,-1 1-2 15,3-4-3-15,3-1-4 0,-1 2 1 0,3-2 0 16,3 0-2-16,3-4 0 0,-1-1 2 0,2-2 0 16,1-4 5-16,2-2 2 0,0-2 2 0,2-3 3 15,2 0 0-15,1-3 2 0,-3-1 5 16,3-4 8-16,-1-1 9 0,1-6 5 0,1-6 4 15,-1-5-1-15,2-5-3 0,-1-7-3 0,3 0-8 16,-4-4-7-16,1-2-7 0,-2-2-5 0,2-3-4 16,-2-2-5-16,0-2-5 0,-2-2-2 15,4 1-1-15,-5 0 2 0,-1 6 6 0,-1 6 6 16,-5 6 5-16,-2 6 5 0,-1 2-2 0,-3 5 3 16,-2 6 4-16,-1 3 13 0,-1 7 8 15,1 1-7-15,0 2-17 0,0 1-37 0,0 0-43 0,-1 2-11 16,-1 1 4-16,0 8 21 0,-1 3 32 15,-2 4 12-15,0 7 7 0,0 2 1 16,-2 8 2-16,1 2 0 0,-2 6 1 0,2 4 2 16,1 3 3-16,0 6-1 0,1 1 3 0,-1 5 3 0,4 1-1 15,-2 1 0-15,1 1-3 0,0-4-6 16,4-4 2-16,0-7-2 0,2-2 1 0,2-4 1 16,2-3-3-16,2-2 0 0,4-4-5 0,-3-3 3 15,5-5-1-15,0-5 0 0,2-5 5 16,-5-4-3-16,5-5 9 0,-8-5 7 0,2-6 13 15,-1-3 16-15,-2-4 10 0,1-5 6 0,-1-3-4 16,1-7-1-16,-1-5-11 0,-2-5-8 0,-3-3-12 16,-3-3-19-16,-5-3-8 0,-2 0-5 15,-4 1 3-15,1 3 8 0,-2 2 6 0,-3 6 11 16,1 3 4-16,-2 3 2 0,1 4 2 0,-2 0-6 16,0 5 2-16,1 2-3 0,-2 0 0 15,4 4-4-15,2-2-4 0,-2 3 0 0,5-2-6 16,0 2-2-16,3-3-4 0,1 0-12 0,3 0-9 15,3-1-8-15,3-2-5 0,0-2 2 16,4 1 5-16,4-1 5 0,2-1 6 0,3-2 4 16,6 0 0-16,-4-1 1 0,6 1 2 0,-2 1-2 0,-1-2 6 15,-3 3 4-15,3-2 4 0,-4 0 1 16,2-1-1-16,-3 1-3 0,0 2-2 0,-2 3 6 16,-4 2-1-16,1 2 1 0,-3-1 0 0,-3 4-3 15,0 2-3-15,-1 2-1 0,-4 4-2 16,-2 0-3-16,0 2-9 0,-1 0-10 0,0-1 3 15,1 5 5-15,0 4 12 0,0 3 10 0,1 4-1 16,0 0-4-16,0 4 1 0,2-2-3 0,2-1-4 16,1-5 0-16,3-2-4 0,-1-4 2 15,5-4 0-15,-1-1 5 0,1 0 6 0,3-5 4 16,-1-3 8-16,1-2 2 0,3-4 5 0,3-4 3 16,1-4 0-16,-2-2 2 0,2-7-3 0,1 0-2 15,0-1-3-15,-4-6 0 0,1 0-3 16,-1-3 1-16,-3-6-1 0,-1-4-7 0,0-5-10 0,-3-2-7 15,-4-2-6-15,-3 2 5 0,-2 0 7 16,-2 2 5-16,-3 7 13 0,-1 10 10 0,-4 8 5 16,2 10 6-16,-2 6-5 0,4 8-27 15,1 3-43-15,1 3-67 0,0 3-23 0,0 6 9 16,-1 6 37-16,1 13 60 0,-2 10 18 0,1 6 4 16,-1 11 1-16,2 5 2 0,2 6 2 0,1 1 2 15,-1-1-3-15,3-3-2 0,2-7-4 16,4-7 0-16,4-9 1 0,-3-3 1 0,3-3 2 0,0-3-1 15,1-3 2-15,-1-2 0 0,1-4-1 16,0-4-2-16,4-6 1 0,0-3 2 0,0-4 1 16,1-4-5-16,0-2-59 0,-3-4-85 0,3-3-124 15,-6-5-149-15,1-1-194 0,-5-5 432 16</inkml:trace>
  <inkml:trace contextRef="#ctx0" brushRef="#br0" timeOffset="414258.8847">27750 9942 208 0,'-9'-14'650'0,"-4"-3"-537"0,3-2 19 15,3 5-12-15,7 1-59 0,3-1-69 16,6-1-38-16,6-3-7 0,4-4 21 0,6 0 18 15,4-3 9-15,7-2 4 0,3 4-2 0,1-1-23 16,1 3-97-16,-3 1-146 0,0 1-264 0,-6 6 363 16</inkml:trace>
  <inkml:trace contextRef="#ctx0" brushRef="#br0" timeOffset="414417.4716">27484 9489 1694 0,'-30'-8'64'0,"-5"-2"-1"0,-2-1-4 0,17 4-15 16,11 4-40-16,6 2-112 0,5-1-85 15,0 4-3-15,8-2-91 0,3 1-155 0,8 2-259 16</inkml:trace>
  <inkml:trace contextRef="#ctx0" brushRef="#br0" timeOffset="414866.718">28859 9979 49 0,'-12'-5'135'0,"-2"-4"8"0,-5-1 37 0,5 5 23 15,7 0-5-15,0 2-15 0,4 0-13 0,1 1-22 16,2 0-23-16,2 0-23 0,-1-1-36 16,0-1-21-16,1 1-26 0,6-5-6 0,0-4-2 15,4 1 1-15,1-5 2 0,6-2 0 0,2 2-2 16,7-2-3-16,2 0 1 0,3-2-3 0,5 1-1 16,3-4-1-16,2 1-1 0,9-4 2 15,5-2 1-15,1 4 0 0,2 1 1 16,-2 4-6-16,-2 2-18 0,-4 4-44 0,-9 4-87 15,-4 6-92-15,-10 3-92 0,-6 0-90 0,-5 3-102 16,-7 5 348-16,-9 3 175 0</inkml:trace>
  <inkml:trace contextRef="#ctx0" brushRef="#br0" timeOffset="415018.2846">29187 9945 1 0,'-27'12'247'0,"-5"1"65"0,-5 6-27 15,7-8-49-15,15-3-30 0,1-4-33 0,11-3-32 16,3-1-59-16,1 0-79 0,6-2-31 0,4-3-17 15,3-6 20-15,13-6 45 0,7-7 4 0,13-8 0 16,10-3-15-16,6-4-82 0,2 2-156 16,0 7-257-16,-2 4-390 0</inkml:trace>
  <inkml:trace contextRef="#ctx0" brushRef="#br0" timeOffset="415821.5253">30736 9016 1 0,'-4'0'0'0,"-3"-1"0"0,-2 0 0 0,1 0 0 0,5-2 0 15,-1 1 0-15,-1-2 0 0,1 0 0 0,-3 1 0 16,4 1 69-16,-2 0 47 0,3-2-1 0,-1 3-1 16,-3-1-5-16,4-1-13 0,-1 2-10 0,-2-2-7 15,4 2-10-15,-1-1 4 0,-1 0 10 16,-1-1 4-16,3 0 5 0,-1-2-2 0,1 0-10 15,-1 0-9-15,-1-1-6 0,1-1-3 0,2 1-5 16,-1-2 0-16,0 1-7 0,0 1-6 0,0-1-5 16,0 1-11-16,-3 1-3 0,3-1-5 15,1-1-3-15,0 1-2 0,1 1-3 0,3-1-4 16,-2-1-8-16,0 0-2 0,0 0-3 0,4-2-2 16,-1 0 3-16,5-2-5 0,4-1 1 15,-1 1 3-15,5-4-4 0,-3 4 4 0,5-2-2 16,1 5-2-16,5 0-2 0,-4 2 1 15,2 3-7-15,3 3-1 0,-3 1 1 0,4 4-3 16,-7 3 8-16,4 3 4 0,-8 2-1 0,0 2 8 16,-3 4 1-16,-5 2 4 0,-2 3 4 0,-5 5 3 15,-2 3 3-15,-4 4 5 0,-4 4 1 0,-6 7-4 16,-5 5 0-16,-6 2-1 0,0 1-4 0,-4-2 3 16,1-6-3-16,5-4-5 0,-4-4 4 0,5-1-2 15,-1-6-1-15,2-2-1 0,0-2 0 16,1-3-2-16,4-1-2 0,-2-1 2 0,6-3-6 15,1-2-1-15,3-3 1 0,4-5-6 0,1-2-1 16,0 0-8-16,6-4-8 0,-2-1-6 16,2-1-4-16,-1-2 4 0,7 0 8 0,2-3 16 15,4-3 10-15,6-5 9 0,3-1 6 0,6-8-4 16,2-3 0-16,7-2-4 0,0-1-7 0,3-5-12 16,0 0-48-16,-3-1-70 0,2 2-110 15,-4-1-148-15,-3 2-157 0,-2 1 71 0</inkml:trace>
  <inkml:trace contextRef="#ctx0" brushRef="#br0" timeOffset="416462.4447">31516 8806 1023 0,'-2'-3'24'0,"-4"1"-11"16,2 0-10-16,-2 4-15 0,3 3-8 0,-4 6 3 15,-1 6 6-15,1 6 11 0,-4 6 7 0,-3 2-1 16,2 2 5-16,-1 5 2 0,-3 4 3 16,3 0 3-16,2 3 4 0,-3-2-7 0,7-5-3 15,2-5 1-15,3-4-9 0,3-5 1 0,-1-3-1 16,5-2-1-16,-2-5 2 0,1 0 4 0,5-1 3 16,1-4 1-16,0-1 2 0,5-1 2 0,0-6 5 15,3-1 10-15,1-1 6 0,-4-5 9 16,4-2 8-16,-2-3 4 0,-2-4 7 0,2-3-1 15,-4-1-5-15,-3-3 0 0,0-3-7 0,-1-4-7 16,-6-4-5-16,3-6-11 0,-4 1-8 0,-2-1-3 16,-1 0-2-16,-1 2-3 0,-3 3 2 0,3 6-1 15,-2 3-3-15,-3 5 0 0,4 5-7 16,-2-2-3-16,4 5-6 0,1-1-8 0,0 0-10 16,5 3-12-16,0 0-12 0,4-1-3 15,0 2 6-15,3-4 8 0,6 3 8 0,1-1 9 0,3 1-1 16,1 2 5-16,4 0 4 0,0 1-3 15,1 1 1-15,2 0-2 0,-2 3-4 0,-1 2-3 16,-2 2 1-16,-1 1-2 0,-1 6 0 0,-7 2 6 16,3 3-3-16,-8 2 2 0,0 4 3 15,-2 3 1-15,-3 2 5 0,-3 5 4 0,-3 7 4 16,-2 5 0-16,-5 4 5 0,2 1 1 0,-2-1-5 16,1-9-2-16,3-8-6 0,2-8-3 15,2-7 1-15,-1 0-1 0,3-3 3 0,0-2-2 16,1 0-1-16,2-4 4 0,-2 0 3 0,3-2 6 15,2-2 8-15,2-3 7 0,0 0 3 0,4-1 4 16,2-6 5-16,0-1 3 0,-1-4 7 0,3-2 1 16,-4-6 0-16,0-1 1 0,-4-3-3 15,-3-7-6-15,1-1-15 0,-5-3-19 0,-1-3-19 16,-3 1-7-16,-4 1 6 0,-4 2 5 0,-1 5 10 16,1 6-6-16,-4 5-15 0,-2 5-18 0,2 5-39 15,-3 4-47-15,1 3-67 0,1 4-100 0,3 0-116 16,1 3-196-16,2 2 609 0</inkml:trace>
  <inkml:trace contextRef="#ctx0" brushRef="#br0" timeOffset="417094.5205">32945 8442 1 0,'-9'-6'0'0,"0"-3"0"16,-1 2 0-16,2 1 40 0,2 1 112 0,2 2-13 15,-4 0-17-15,5 0-31 0,-2 2-31 16,0-1-24-16,-1 3-16 0,1 0-8 0,-3 1 5 16,-2 3 12-16,-1 0 11 0,2 3 9 0,-1-1 3 15,-3 5-6-15,2-1-8 0,1 0-3 16,-1 0-8-16,1 1 3 0,0 1-6 0,-3 1-3 16,5 1-5-16,-5 3-6 0,8 0-2 0,0 0-3 15,3-1-2-15,1 0-2 0,0 1-2 16,2-4-1-16,0 1-2 0,5-4 5 0,-2 0-1 15,9-1 1-15,-1 1-1 0,1-1-5 0,0-1 1 16,-3-2 1-16,5 1 3 0,-3-2 3 0,2-1-1 16,-4 0 2-16,2-2 2 0,3-1-2 0,-4 1 1 15,0 2-3-15,-1-1 0 0,-1 0-6 16,-4 1 4-16,3-2 3 0,-3 2 1 0,-2 1 7 0,-2 1 0 16,-2 0 3-16,0 1 0 0,-1 2 3 15,0-1 1-15,-1 4-1 0,2-3 0 16,-5 2-7-16,3-1 1 0,1-2-1 15,0-2-1-15,-1-1 8 0,0 2-2 0,1-3 8 0,-1-1 12 0,-2-1 12 16,3 2 13-16,-2-1 4 0,-1 0-1 16,-3 0-9-16,-4-1-5 0,0 2-7 15,-1-1-5-15,-4-1 0 0,1 3-11 0,-7-2-5 0,1 1-9 16,-4-2-4-16,2 2 3 16,0 0-1-16,0 0-2 0,-1 0-3 0,3-1-5 0,-4 4-4 15,2-2-16-15,2 0-31 0,0 0-47 0,4 3-47 16,2-3-76-16,2-1-110 0,5-5-172 15,2 0-64-15</inkml:trace>
  <inkml:trace contextRef="#ctx0" brushRef="#br0" timeOffset="417534.2503">32894 8189 927 0,'0'-6'68'0,"-1"1"-2"0,-1-1-20 0,2 5-42 16,2 2-105-16,-1 1-23 0,4 1 6 0,-3 3 38 15,1 6 79-15,2 6 26 0,-1 5 15 16,1 8 5-16,-2 3 1 0,-1 4 0 0,-1 1-5 16,2 4-3-16,-2 2-3 0,1 2-6 0,1 1-2 15,1 1-7-15,0-3-3 0,0-1-4 0,2-1-3 16,1-6 30-16,-1 4 1 0,1-2 1 15,-4 1-1-15,2 0-22 0,0-1 1 0,0-2 2 16,-2 0 5-16,0-4 0 0,0 0 4 0,0-4 0 16,-2-1 1-16,0-3 0 0,-1 1-4 0,3-5-5 15,-4-3-23-15,-1-2-52 0,2-1-75 16,0-5-129-16,0 0-240 0,5-3-147 0</inkml:trace>
  <inkml:trace contextRef="#ctx0" brushRef="#br0" timeOffset="418364.8147">32952 8596 1 0,'-4'-6'0'15,"-2"0"0"-15,-3-2 0 0,9-1 0 0,0 2 0 16,0-1 111-16,3-2-34 0,1-1 1 16,3-2-26-16,-2 6 16 0,2-4-22 0,3 0-8 0,3-4-10 15,2 1 6-15,1-4 3 0,4-2 8 16,2 1 10-16,2-1-5 0,-1 1-8 16,0 0-15-16,3 1-16 0,-2 2-9 0,0 4-9 15,0 0-4-15,-2 1 1 0,-2 4 5 0,0 0 5 16,-5 4 4-16,-1 2-6 0,-3 4-39 15,-4-1-50-15,-3 5-63 0,-3 0-95 0,-1 3 14 0,-3 2 235 16</inkml:trace>
  <inkml:trace contextRef="#ctx0" brushRef="#br0" timeOffset="419857.028">30342 10900 1 0,'-2'-1'0'16,"2"-1"0"-16,-2-1 0 0,2 2 0 0,0 0 0 15,-1 0 0-15,1 1 0 0,0 0 0 16,0 0 0-16,0 0 0 0,0 0 0 0,-1 0 0 0,1 0 0 15,0 0 0-15,0 0 0 0,1 0 0 16,-1 0 0-16,1 0 0 0,-1 0 0 16,0 0 0-16,0 0 0 0,0 1 9 0,0-1 34 0,0 0-7 15,0 0 5-15,1 0 4 0,-1-1 11 0,0 2 6 16,0-1 5-16,0 0-3 0,0 0-5 16,0 0-5-16,0 0-12 0,0 0-6 0,0 0-12 15,0 0-6-15,0 0-3 0,1 0-6 0,-1 0 0 16,0 0-1-16,0 0 3 0,0 0 6 15,1 0 3-15,-1 0 6 0,0 0 4 0,0-1 10 16,0 1 11-16,0 0 9 0,0 0 18 0,0 0 3 16,0 0 8-16,1 0-2 0,-1 0-10 0,0 0-8 15,0 0-17-15,0 0-10 0,0 0-10 16,0 0-1-16,0 0-1 0,3 0 0 0,-3 0 0 0,0 0-10 16,1 0-3-16,-1 0-5 0,0 0-5 15,0 0 4-15,0 0 0 0,0 0 2 0,0 0 1 16,0 0 0-16,0 0 0 0,0 0 0 0,0 0 2 15,0 0-4-15,0 0-2 0,0 0-2 16,0 0-4-16,0 0 3 0,0 0-2 0,0 0 3 16,0 0-1-16,-1-1-4 0,2 1 0 0,-1 0 0 15,0 1 1-15,0-1 0 0,0 0 0 0,-1 0-2 16,1-1-3-16,0 2 2 0,0-1 0 0,0 0 0 16,0 0 0-16,0-1-3 0,0 1-3 15,0 0-6-15,0 0-13 0,0 0-40 0,0 0-59 16,0 0-55-16,0-1-66 0,1 1-59 0,1-3-98 15,0 0-174-15,4 0 575 0</inkml:trace>
  <inkml:trace contextRef="#ctx0" brushRef="#br0" timeOffset="421058.3784">31038 10308 1 0,'-4'-4'0'0,"2"-2"0"0,0-4 0 0,1 2 0 16,1 1 0-16,0-3 0 0,0 4 155 0,1-2 37 16,0-1 2-16,0 0-8 0,0 2-9 15,-1-2-11-15,0 5-15 0,0 0-23 0,0 2-33 16,0 2-36-16,0 0-38 0,0 0-29 0,0 1-22 16,0-1-19-16,0 1-4 0,1 2 9 0,-1 2 20 15,0 8 24-15,3-1 9 0,-3 6 3 16,0 4 0-16,0 2 1 0,-3 3 2 0,2 5 0 15,-1 5 3-15,0 0-1 0,-4 0 2 0,4 1-2 16,1-3-3-16,-1-1-1 0,0-2-3 16,-1-3 3-16,2-1 1 0,1-5 2 0,-1-1 2 15,1-4-4-15,-2 1-2 0,1-3-22 0,0-4-34 16,-3 1-40-16,2-5-40 0,0-1-45 0,-2 0-45 16,-2-4-45-16,-1 1-100 0,1-4 35 15,-4-1 324-15</inkml:trace>
  <inkml:trace contextRef="#ctx0" brushRef="#br0" timeOffset="421257.5686">30828 10396 1 0,'-3'-24'0'0,"-3"-5"166"15,5-7 131-15,0 9-47 0,2 5-50 16,4 3-49-16,-1 0-52 0,3-1-45 0,3 2-22 16,1-2-12-16,4 2-10 0,4 0-1 0,4-2-4 15,5 0-5-15,1 2 0 0,1 0-2 16,-2 5-1-16,1 0 2 0,-3 6 2 0,1 2-1 15,-3 4-3-15,-3 2-12 0,-2 4-45 0,-2 2-54 16,-5 4-63-16,-2 1-63 0,-2 4-65 0,-5 3-69 16,-2 4 374-16</inkml:trace>
  <inkml:trace contextRef="#ctx0" brushRef="#br0" timeOffset="422321.1133">30839 10755 1 0,'-6'10'0'0,"-4"1"0"0,-5 5 0 0,11-5 0 16,-1-2 0-16,5 2 0 0,5-2 0 0,-2 2 0 16,6 0 0-16,0 2 0 0,2-2 0 0,2 1 32 15,3-3 6-15,-1-1 2 0,2 0 0 16,1 1-4-16,-4-4-2 0,3 2-4 0,-3-2-4 16,2-2 0-16,-3-1-2 0,-1-1 2 0,-1-1 5 15,-1-1 6-15,5-3 10 0,-4-1 9 16,2-4 10-16,3-1-1 0,-2-3-1 0,2-2-3 15,1-4-13-15,0 0-4 0,1-3-6 16,1-1 0-16,-2 0-1 0,3-3-6 0,-1 3-7 0,1-2-13 16,-3 4-9-16,-3 2-6 0,3 3-8 15,-3 3-4-15,1 3-6 0,-4 1-1 0,-1 3-2 16,0 1-1-16,-3 4 5 0,3 1-1 0,-2 2 9 16,0 1 5-16,0 1 3 0,-3 3 5 0,4 0-1 15,-2 2 2-15,-1 0 0 0,2 0 0 0,-1-1 0 16,-2-1-2-16,5-2-1 0,-2 1 1 15,1-1 0-15,0 1 3 0,1-3 0 0,0 0 1 16,0-1 1-16,0 0 2 0,0-1 1 16,0-2 6-16,0-1 4 0,-1 0 0 0,-3 0 7 15,3-2 0-15,1-1 2 0,-2-2 6 0,0 0-3 16,-2-3 2-16,3-1-1 0,1-3-5 0,-1 2-2 16,1-4-1-16,-1 0-2 0,-1 0-5 0,2 0-1 15,-4-1-8-15,3 3-4 0,0 1-3 0,2 2-7 16,-2 1-3-16,0 4-4 0,1-1-8 0,-1 5-1 15,-2 1-5-15,-1 0 1 0,0 2 3 16,-2-1 1-16,-1 1 6 0,3 0 4 16,-2 1 4-16,3 1 3 0,1-2 7 0,-1-1 0 0,0-1 1 15,2 0 1-15,1-2 0 0,0 1 1 16,0 0 1-16,0-2 0 0,0-2-2 0,1 2 0 16,0 0 1-16,0-1-5 0,1-1 4 0,2 3 3 15,-5 0-2-15,-5 0 6 0,2 2 2 16,-2-1 6-16,-3 1 16 0,-1 1 21 0,0-1 20 15,-1 2 12-15,1-1-3 0,-1-1-14 0,0 1-20 16,-1-2-14-16,1 1-14 0,-3 1-10 0,3-2-17 16,0 4-28-16,0-2-21 0,-1 1-17 0,-3 5 0 15,-2 2 14-15,-2 3 15 0,0 3 15 16,0 3 11-16,2 2 8 0,-2-1 0 0,5-1 6 16,-3 0-5-16,4-3-8 0,2-4-6 0,1-4-8 15,1 0 2-15,0-2 2 0,0-3 2 0,0 1-2 16,0-1-5-16,5-1 7 0,-2-1 11 15,4-1 19-15,0-3 16 0,3-2 7 0,3-4 5 16,2-3-3-16,2-2 2 0,-3-5-3 16,1-3-6-16,-1-1-2 0,3-4-3 0,-6 1-2 15,5-4 0-15,-5-1-2 0,-2 0-5 0,-1-1-2 16,0-4-2-16,-5 1-6 0,3-1 3 0,-3 1 0 16,-3 3 0-16,-1 4 8 0,-1 6 6 0,1 6 7 15,-2 7 9-15,0 3 2 0,0 4-12 0,0 4-32 16,2 0-56-16,-2 2-31 0,2 3-5 15,-1 4 21-15,-1 5 41 0,-1 7 26 0,-2 1 3 16,3 6 1-16,1 0 2 0,0 4 1 0,1-3 6 16,1 1 0-16,0-2 4 0,1-1 3 0,6-4 3 15,-3-2 5-15,3 0 0 0,0-2 3 0,0-1-3 16,-2-1-2-16,5 0 0 0,-4-2-2 0,1-2 4 16,-1-1 0-16,-1-5 7 0,2 0 3 15,-1-2 7-15,-3-4 8 0,3 0 8 0,-3-3 15 16,2 0 14-16,-2-5 6 0,2-2-3 0,4-2-12 15,-2-7-16-15,4-4-13 0,-1-6-11 16,3-7-13-16,2-1-17 0,2-4-18 0,-2 0-14 16,2 6-3-16,-1 7 1 0,-5 7-2 0,-1 8-7 15,0 8-14-15,-3 1-4 0,-2 6 5 16,3 5 12-16,-1 2 12 0,0 8 8 0,-3 5 8 16,3 7 3-16,-3 2-3 0,0 8-14 0,-2 3-40 15,1 1-87-15,-2 5-159 0,-3 1-292 0,-4 7 548 16</inkml:trace>
  <inkml:trace contextRef="#ctx0" brushRef="#br0" timeOffset="422986.635">29915 12419 418 0,'-3'-3'128'0,"0"-1"18"0,-2-1 9 15,4 3-4-15,1 1-22 0,1 0-32 0,2 1-25 16,-1-2-20-16,-1 1-11 0,2-3-6 15,-1 0-7-15,5-1 0 0,1-2 1 0,1-1 2 16,1-4 5-16,5-1 2 0,4-2 1 0,2-3-2 16,6 0-4-16,3-5-12 0,1 1-6 0,4-1-5 15,6-2-6-15,-1 2 3 0,1 2 1 0,-2 3 1 16,-5 5 0-16,-3 0-1 0,2 6-4 16,-8 1-4-16,1 2-7 0,-4 3-20 0,-2 2-39 15,-6 3-56-15,1 1-60 0,-8 2-50 16,0 2-19-16,-6 2-6 0,-1 4 3 0,-5 1 0 0,-9 6 89 15,0 3 165-15,-7 3 0 0,-1 1 0 16,-5-1 0-16,-1-4 0 0,4-2 0 0,-3-4 0 16,5-2 0-16,2-2 0 0,0-2 0 0,1-1 0 15,5-2 149-15,-1 0 79 0,2-4-2 0,5-1-9 16,5-1-27-16,1-3-45 0,3 0-59 16,1-1-77-16,0 1-40 0,4-2-8 0,2 0 18 15,6-2 42-15,3-6 20 0,6-1 2 16,5-3-5-16,6-4-3 0,4-2 1 0,4 2 3 0,0-1-35 15,4 2-110-15,-8 5-173 0,1 1-278 0,-2 4 83 16</inkml:trace>
  <inkml:trace contextRef="#ctx0" brushRef="#br0" timeOffset="427206.2231">31140 11865 1 0,'0'-8'0'0,"1"-3"0"0,1-1 0 0,-1 3 27 16,3 1 134-16,-3 0-23 0,2 3-32 0,-2 2-26 0,-1 1-29 15,1 2-23-15,-1 0-24 0,0 0-16 16,0 0-9-16,-1 2 4 0,1 1 12 0,-1 3 15 15,-1 4 20-15,0 3 11 0,-3 3 9 0,1 8 10 16,-3 4-5-16,-2 4-2 0,-3 3-11 16,2-2-14-16,1-5-5 0,1-3-6 0,5-8 1 15,0-2 4-15,2-4 4 0,-3 1-3 0,3-3-1 16,2 1-4-16,3-3-8 0,-2-1 0 0,1-1 0 16,2 0 3-16,1-1 12 0,1 0 5 15,2-1 2-15,4-1 1 0,-2 1-8 0,6 0-6 16,2 2-3-16,1-1-3 0,1 2-6 0,0 0-1 15,1 5-1-15,-3-1 1 0,0 5 7 0,-4-2 4 16,-5 2 8-16,0 0 2 0,-2-1 0 16,-5 3-4-16,-3 1-5 0,0 1 1 0,-5 2 1 15,-2 0 7-15,-2 3 3 0,-3 0-3 0,0 1-1 16,-4-1-4-16,1-1-5 0,-4-1-10 0,1-1-14 16,-2-2-28-16,0-1-33 0,-1-5-29 0,1 0-50 15,2-7-58-15,1-1-81 0,0-2-140 16,-2-4 14-16,4-3 412 0</inkml:trace>
  <inkml:trace contextRef="#ctx0" brushRef="#br0" timeOffset="427809.3918">31043 12074 1 0,'3'-4'0'0,"-1"-4"0"16,1-4 0-16,7 2 0 0,0-1 0 0,2-3 0 15,5-2 0-15,0 2 0 0,5-5 0 0,1 0 0 16,0-2 0-16,6 1 0 0,-1-1 0 16,5 0 0-16,-2 0 16 0,0 1-4 0,0 0 8 15,0 0 4-15,4 1 2 0,-2 1 4 0,-2 2-5 16,-1 1-2-16,-2 5 2 0,-5-1-5 0,-2 4-6 16,0 3-8-16,-4-1-13 0,-4 3-13 15,-2 1-4-15,-2 1-7 0,0 0-5 0,-4 1 5 16,1-1-5-16,-2 0 3 0,0 0 10 0,-2 0 23 15,0 2 0-15,2-2 0 0,-4 1 0 0,1-1 0 16,-2 0 0-16,1 0 0 0,0 0 0 16,0 0 0-16,0 0 0 0,0 0 0 0,0 1 0 15,0-1 0-15,0 0 0 0,1 0 0 0,-1 0 0 16,1 0 0-16,-1 2 0 0,0 0 0 0,1 1 0 16,-1 2 0-16,0 3 0 0,-1 2 36 0,-1 3 56 15,-3 2-8-15,3 5-3 0,-1 4-8 0,-2 0-9 16,1 3-4-16,-2 1-1 0,1 4-3 15,-2 0 4-15,-1 2 0 0,4-2-3 0,-3 2-3 16,-3 1-5-16,3-2-3 0,1 1-2 0,-1-4-2 16,2 0-5-16,-1-2-10 0,3-3-10 15,1-3-8-15,3-2-4 0,1-3 0 0,1 0 0 16,5-1 2-16,3-4 3 0,0 1 5 0,6-4 10 16,4-3 5-16,1-2 7 0,8-5 3 0,-1-4-1 15,-1-3 4-15,-2-3-1 0,1-3 1 16,-5-2 0-16,-2-3-2 0,-6 1 7 0,-1-2 7 15,-8 3 11-15,0-5 10 0,-3-1-1 0,-6-1-5 16,0-4-11-16,-5 1-13 0,-1-2-12 16,-7 5-9-16,0-2-9 0,-3 3-5 0,-2 4-9 15,-4 3-11-15,5 3-9 0,-5 4-13 0,2 4-13 16,3 1-14-16,3 3-27 0,6 1-56 0,1 4-91 16,3 2-121-16,4 3-177 0,-2 6-89 15</inkml:trace>
  <inkml:trace contextRef="#ctx0" brushRef="#br0" timeOffset="428227.3485">32023 11925 1 0,'1'1'0'0,"-1"-1"0"0,0 0 0 16,0 2 0-16,1 0 0 0,0 3 0 16,0 0 0-16,-1 2 0 0,1 1 0 0,1 3 0 15,0 1 0-15,-1 1 0 0,-1 4 0 0,2-2 0 16,0 4 0-16,1-1 0 0,3-4 40 0,-1 2 1 16,1-1 3-16,1-1 2 0,-3 1 3 0,5-3-2 15,-2-1-3-15,-2-2-4 0,4 2-6 0,-2-2-5 16,-2-1 3-16,3 0 6 0,-1-3 15 0,-1-2 31 15,2-2 33-15,-5-1 46 16,1-2 32-16,-1-2 4 0,0-3-19 0,2-6-43 16,2-5-42-16,-1-3-28 0,4-3-16 0,-1-4-9 0,3-2-6 15,0-5-5-15,0-1-6 0,0-3-2 16,-2-1-4-16,-2 1-1 0,3 1 0 0,-6 2-6 16,1 4-2-16,-3 5-4 0,-1 7-3 0,2 5-3 15,-3 5-6-15,1 2-25 0,-2 3-62 0,0 3-82 16,-1 0-76-16,1 5-49 0,0-1-25 15,1 3-35-15,2 3-94 0,-3 0 381 0</inkml:trace>
  <inkml:trace contextRef="#ctx0" brushRef="#br0" timeOffset="428555.1443">32683 11641 1 0,'3'-3'0'0,"-3"0"0"15,0 0 0-15,-3 1 100 0,-3 2-6 0,-1 2-45 16,-2 2-13-16,-5 3 7 0,0 5 6 0,-3 2 3 16,-3 4 7-16,-1 4-5 0,-4-1 10 0,3 1 8 15,-1-2 5-15,11-7 2 0,3 0-11 16,2-4-18-16,3 1-22 0,1-1-17 0,3 0-8 16,3-1-2-16,2 1 2 0,2-1 3 0,2 1 2 15,5 1 1-15,3 0 1 0,2 0-1 0,2 0-2 16,-1 1-2-16,1-1-1 0,-3 1-1 15,-2 1 1-15,0-1 4 0,-4 0 7 0,-3 3 5 16,-1-2 12-16,-6 1 5 0,-2-1 10 0,-1 2 9 16,-3 2-2-16,-4-1 1 0,-2 3-5 0,-7 2-8 15,2-1-3-15,-4 2-12 0,-2-4-13 16,2-1-21-16,-1-5-23 0,2-3-29 0,5-6-53 16,1-2-77-16,2-4-138 0,2-2-278 0,3-4 381 15</inkml:trace>
  <inkml:trace contextRef="#ctx0" brushRef="#br0" timeOffset="429001.3548">32866 11643 138 0,'3'-2'-6'0,"0"-3"-32"0,4 1 0 0,-2 4 6 15,0 3 9-15,0 3 23 0,0 2 0 0,0 5 0 16,1 4 36-16,-3 5 27 0,-2 3 7 0,-2 3-7 15,-1 1-10-15,1 0-3 0,0 3-5 16,1-1-4-16,-1 0-1 0,2 2-11 0,-1-6-7 16,2-2-2-16,4-2 3 0,-2-3 11 0,3-3 4 15,-4-2 10-15,0-2-9 0,0-4-11 16,2-3-12-16,-3-3-27 0,1-2-14 0,-2-1-18 16,-2-1-42-16,-2-3-46 0,3-3-47 0,-2-5-62 15,1-2 195-15,-4-7 45 0,-2-2 0 0,1-2 0 16,-1-4 0-16,2-4 0 0,-2 0 0 15,4-3 0-15,0 2 0 0,-4 4 0 0,5 0 0 0,-1 3 0 16,3 5 0-16,1 2 12 0,1 2 198 0,3 5-37 16,2 2-36-16,6 0-35 0,0 3 0 15,5 1-44-15,-2 1 8 0,2 5-15 0,-7 2-40 16,2 2 15-16,0 1-32 0,4 2-1 0,-1 2 3 16,4 3 4-16,-3 3 9 0,3 4 10 15,-1 5 7-15,-1 0 9 0,-4 4 12 0,-4 3 10 16,-2 3 0-16,-5 2-4 0,-4 3-9 0,-3 1-16 15,-6 0-5-15,-6 1-14 0,0 1-26 16,-4-3-55-16,-25 33-71 0,0-17-129 0,8-11-251 16,4-11 212-16</inkml:trace>
  <inkml:trace contextRef="#ctx0" brushRef="#br0" timeOffset="429939.9931">31703 12897 1 0,'4'-6'0'0,"-4"-3"0"0,1-1 0 0,0 3 0 16,0 1 0-16,1 4 158 0,-1 0-24 15,0 1-13-15,2 0-15 0,-3-1-18 0,1 2-26 16,0-1-26-16,0 1-27 0,-1 0-12 0,1 1-1 16,0 1 0-16,4-1 12 0,-1 1 5 0,4 3 5 15,-3 0 4-15,4 2 2 0,-2 2 5 16,2 2 2-16,-4 0 7 0,3 4 5 0,-1 3 5 15,0 2 7-15,0 6-2 0,-1-2-1 0,-1 1-3 16,2 0-9-16,-3 2-6 0,5-1-9 0,-2 2-5 16,-1 0 0-16,1 1 4 0,1-1 3 15,-2-3 11-15,-1-1 8 0,-3-1 2 0,1-4 6 16,0 0-12-16,-3-1-17 0,0-4-34 0,-5-2-58 16,4-6-58-16,0 1-52 0,-1-5-67 15,0-1-123-15,-3-2-248 0,-1-2 590 0</inkml:trace>
  <inkml:trace contextRef="#ctx0" brushRef="#br0" timeOffset="430128.488">31567 12902 394 0,'1'-20'58'0,"1"-7"12"0,5-8 17 16,7 4 2-16,5 4-19 0,8 1-17 0,3 2-13 15,5 1-7-15,6 1-12 0,0 5-2 16,3 1-2-16,-2 4-2 0,0 5 7 0,-1 4 2 15,-4 7 4-15,-1 3-9 0,-4 5-36 0,-5 3-56 16,-3 1-73-16,-7 5-79 16,-3 1-89-16,-5 4 31 0,-4 1 283 0</inkml:trace>
  <inkml:trace contextRef="#ctx0" brushRef="#br0" timeOffset="430419.2666">31710 13393 1 0,'-9'7'0'0,"1"-2"0"16,2-1 0-16,1 1 92 0,5-3-27 0,3 2-13 16,0-1 5-16,1 2 19 0,2 0 6 0,3 1 15 15,4-2 7-15,0-1-1 0,6 1-4 16,2-3-8-16,2-1-1 0,2-3-1 0,4-1 0 16,4-3-4-16,0-5-11 0,7-1-11 0,0-3-14 15,0-3-12-15,1 1-5 0,-4 0-4 16,-3 2-1-16,-3-2 2 0,-5 6 0 0,0-4 2 15,-6 5 2-15,1-3 4 0,-3 0-3 0,0 2-2 16,-6-4-6-16,0 4-15 0,-3 1-4 16,-1 1-20-16,-4 2-30 0,-1 2-27 0,-1 2-32 15,-2 0-21-15,0 0 1 0,0 3-18 0,0-1-30 16,0-1-51-16,0 3-104 0,0-1-161 0,-2 1 451 16</inkml:trace>
  <inkml:trace contextRef="#ctx0" brushRef="#br0" timeOffset="431408.7464">31242 14589 246 0,'-2'-5'203'0,"-3"-3"-139"0,2-2 12 0,2 3 9 16,1 3 4-16,0-3-8 0,1 3-13 0,-1 0-18 16,1 0-15-16,0 0-16 0,0 1-13 15,3-1-5-15,-3 2-10 0,1-1 5 0,2 1-1 16,0 0 2-16,-1-1 5 0,-1 0 0 0,3 1 3 16,-3-2 1-16,1 3 0 0,-3 0 2 0,1 1 5 15,0-1 13-15,2 0 19 0,-2-2 32 0,-1 2 23 16,1-2 4-16,0 0-6 0,-1 0-28 0,0-1-20 15,2 1-16-15,-2 0-14 0,0 2-6 16,0 1-9-16,0-1-4 0,0 2-5 0,0-1 1 16,0 0-5-16,0 0-3 0,1 0 5 0,-1 0-5 15,0 0 4-15,0 0 4 0,0 1 0 16,0-1 5-16,0 0 1 0,0 0 3 0,0-1 6 16,0 1 8-16,0 0 14 0,0 0 12 0,0-1 11 15,1 1-5-15,-1-1-6 0,1 1-9 0,2-1-16 16,-2 0-3-16,0 0-8 0,0 0-3 0,-1 1-2 15,0 0 0-15,0 0 0 0,0 0 1 16,0 0 8-16,0 0-2 0,0 0 2 0,-1 1 2 16,1-1-11-16,0 1 1 0,-1-1-10 0,1 0-4 15,0 0-2-15,1 0-7 0,-1 1 2 16,0 1 0-16,1 2 7 0,-1 3 3 0,1 2 3 16,-1 5 4-16,2 3-3 0,2 5 9 0,-2 5 0 15,0 3 0-15,-2 5 5 0,2 6-8 0,3 1 3 16,-1 1-1-16,-2 6-1 0,4-4-2 0,-3 0-1 15,3-4 2-15,-2-1-2 0,6-4 4 0,-4 0-3 16,-2-5-1-16,2-4 2 0,-2 1-4 16,3-3 4-16,3 0-6 0,-2-1-14 0,-3-4-35 15,4-2-54-15,0-1-71 0,-1-6-84 0,1 1-115 16,-4-4-195-16,4-5 6 0</inkml:trace>
  <inkml:trace contextRef="#ctx0" brushRef="#br0" timeOffset="431773.5701">31671 14564 1 0,'8'-6'0'16,"-4"-1"0"-16,5 1 0 0,-3 5 0 0,-2 2 0 15,3 2 0-15,-4 5 0 0,-3 0 0 0,0 4 0 16,-5 3 0-16,-4 3 0 0,2 3 0 0,-2-3 16 15,4-1 63-15,-2-1 21 0,-1-4 19 0,6-1-4 16,-1 0-23-16,2 1-25 0,-2-3-19 0,6-1-11 16,-1 2 0-16,1-3 4 0,5 2 8 15,0 2 5-15,0-3 3 0,5 3 3 0,1 1-3 16,1 0-6-16,-1 0-4 0,-1 4-10 0,3-2-3 16,-3-2-2-16,0 3-1 0,-2-1 3 15,-4 2 6-15,1 0 10 0,-6 0 6 16,2 2 7-16,-7 1 4 0,1 1-2 0,-6 1-7 0,-2 3-11 15,-3-1-15-15,-5-2-9 0,0 1-10 16,-6-3-5-16,1-4-16 0,-3-4-24 0,2-4-41 16,1-3-51-16,-2-6-78 0,6-5-82 0,2-4-126 15,1-7-265-15,2-7 667 0</inkml:trace>
  <inkml:trace contextRef="#ctx0" brushRef="#br0" timeOffset="431932.4517">31695 14634 2 0,'19'-14'130'0,"9"-8"33"0,10-5-9 0,-1-2-25 16,3 3-31-16,4-1-31 0,0 2-21 0,6 2-11 15,-3 0-5-15,4 3 10 0,-4 3 0 0,1 4-22 16,-5 0-70-16,-2 3-101 16,-3 1-125-16,-8 3-176 0,-2 5 440 0</inkml:trace>
  <inkml:trace contextRef="#ctx0" brushRef="#br0" timeOffset="432359.476">32281 14644 115 0,'-9'1'132'0,"-1"4"-76"16,-3 1 18-16,1 3 7 0,2 4 16 16,0 0 15-16,1 3 0 0,2 3-15 0,1 3-19 15,0 1-16-15,2 1-19 0,-1 1-11 0,4 0-5 16,1-4-10-16,1-1-1 0,4-2 1 0,-1-4 0 15,4-3 7-15,0-1 5 0,0-3 3 0,0-1 5 16,3-3 2-16,0 0 0 0,1-3 8 16,2-4 5-16,-1 0 3 0,3-5 10 0,-2-1-2 15,2-3-2-15,-3-7 2 0,2 1-3 16,-3 0 4-16,-2-1-1 0,-4-1 0 0,0-1-4 0,-5-3-7 16,-4 0 0-16,-3 2-11 0,2 3 0 0,-3 2-6 15,-3 3-15-15,-2 6-31 0,-4 2-48 16,2 3-44-16,-4 4-61 0,-3 4-42 0,-2 4-42 15,-3 5-62-15,2 2-97 0,0 3-224 0,3 0 430 16</inkml:trace>
  <inkml:trace contextRef="#ctx0" brushRef="#br0" timeOffset="432958.0533">32948 14624 1 0,'0'-13'0'0,"-1"-4"0"16,-1-2 179-16,1 3 142 0,1 4-32 16,-2 2-53-16,2 0-23 0,-1 6-40 0,0 0-56 0,2 3-51 15,0 1-72-15,-1 1-51 0,3 1-10 16,-1 3-1-16,1 3 33 0,1 3 32 0,2 7 11 16,-1 3 7-16,1 3-4 0,-5-12-2 15,2 6 2-15,0-1 2 0,1 5-4 0,-1-1-1 16,1 0-6-16,-1 0-6 0,2 2 0 0,-1-3 2 15,1-3 2-15,-1-4 6 0,-1-2-6 0,2-4 2 16,-2-1 5-16,4 0 6 0,-3-3 14 0,0-2 18 16,1-1 13-16,-1-1 17 0,2-2 12 15,-1-4-5-15,5-3-8 0,-2-2-13 16,1-4-22-16,2-3-9 0,-1-3-6 0,5-6-7 0,-2-6-8 16,-1 0-16-16,4-7-38 0,-4 0-46 0,-1-2-40 15,3 1-41-15,-3 1-42 0,2 7-84 16,-5 3-154-16,4 4-228 0,-6 9 680 0</inkml:trace>
  <inkml:trace contextRef="#ctx0" brushRef="#br0" timeOffset="433280.2362">33552 14294 1 0,'0'-1'0'0,"-3"-2"0"16,1 2 34-16,-3 0 16 0,1 1-8 15,-4 1-4-15,0 4-9 0,-1 2 4 0,0 1 9 16,-4 6 4-16,-1 0-1 0,2 4 0 0,-2 0-5 16,4 2 1-16,0-4-2 0,1 1-7 0,4 0-5 15,0-1-2-15,4-2 0 0,2 1 1 16,3-1 1-16,0 0-5 0,1 2-5 0,5-3 0 16,-2 3-4-16,6-2-2 0,-1-1 0 0,2 3-7 15,2-4 0-15,-4 3 0 0,4-1 3 16,-2 2 5-16,-1-1 5 0,-4-1 6 15,0 0 6-15,0-2 14 0,-6 4 11 0,0-1 7 0,-2-1 3 16,-5 2-11-16,-1 0-6 0,-2-1-7 0,-3 2-8 16,-2-1-17-16,0-2-32 0,-3-1-43 15,-2-3-41-15,-1 0-61 0,1-4-74 0,0-2-130 16,1-4 22-16,0 0 344 0</inkml:trace>
  <inkml:trace contextRef="#ctx0" brushRef="#br0" timeOffset="433718.1691">33720 14497 1 0,'0'0'0'15,"0"-1"0"-15,0 1 0 0,1 0 0 16,-1 0 0-16,0 0 0 0,0 0 0 0,0 0 0 16,0 0 0-16,0 0 15 0,25 18 44 0,-25-18 8 15,0 0 5-15,14 29-2 0,-14-29-4 16,7 30-4-16,-7-30-12 0,11 40-7 0,-11-40-8 15,9 43-11-15,-9-43-2 0,4 46 1 0,-4-46 10 16,3 45 14-16,-3-45 14 0,2 39 13 0,-2-39 6 16,-2 34 6-16,2-34-9 0,-4 27-21 15,4-27-30-15,0 0-35 0,-13 23-22 0,13-23-23 16,-11-4 13-16,4-8 2 0,-1-9 3 0,-3-3 13 16,0-4-9-16,1-7 15 0,1-3 4 0,1-1 12 15,2 4 8-15,-1-1 2 0,1 6 4 0,2 1-9 16,0 5-11-16,8 4-8 0,0 4-8 15,3 5 4-15,-1 2 3 0,-6 9 3 0,0 0 13 0,0 0-2 16,29-8 0-16,-29 8-7 0,0 0-13 16,34 6-4-16,-34-6 1 0,25 14 6 0,-25-14 5 15,29 20 7-15,-29-20 9 0,29 30 10 0,-29-30 16 16,26 38 15-16,-26-38 17 0,3 49 3 16,-3-23 2-16,0 3-13 0,0 0-10 0,0 2-2 15,0 0-12-15,0 1-6 0,0 1-35 16,-16 27-64-16,-19-2-79 0,-7-8-151 0,-3-8-245 0,-2-5 534 15</inkml:trace>
  <inkml:trace contextRef="#ctx0" brushRef="#br0" timeOffset="435741.0936">32393 15736 1 0,'0'0'0'0,"0"1"0"15,-1 0 10-15,0-1 147 0,1 1-23 0,1-1-37 16,-1 2-28-16,1 4-11 0,-2 2 11 16,1 3 21-16,0 7 10 0,0 5 10 0,1 4 1 15,-1 4 1-15,0 4-1 0,0 3-5 0,1 4-9 16,-1 5-13-16,2 1-12 0,0 2-16 16,-1-3-10-16,1-3-5 0,0-1-13 0,3-2-6 15,0-4-5-15,2-2-6 0,-1-5-6 16,1-3-5-16,0-7 0 0,0-1-1 0,0-3-1 0,3-3 3 15,0-4-3-15,0-1-1 0,0-2 1 0,-2-4 1 16,2-1 3-16,-2 1 6 0,-3-3 11 16,-2-1 12-16,0 0 19 0,-2-3 17 0,-1 1 6 15,1-5-4-15,-2-1-19 0,-1-7-23 16,-3-2-27-16,-2-5-25 0,-3-1-17 0,-4-1-15 16,-2-1 2-16,-5 2 12 0,-2 0 16 0,1 0 14 0,0 4 11 15,-3 3 7-15,2 3-2 0,2 1 3 16,1 3 1-16,0-1-1 0,7 3 5 0,0 2 1 15,5-1 4-15,4 2-3 0,2 0-21 16,2-1-23-16,2 0-19 0,3 0-6 0,5-7 8 16,3-1 17-16,6-4 10 0,2-1 4 0,3-4 4 15,4 3-2-15,3-2 3 0,4 0-1 0,3-2 3 16,0-2 2-16,3 1-3 0,-3 1 3 0,-1 5-2 16,-4 1-1-16,-2 4 2 0,-3 1 1 15,-3 2 2-15,-2 2 1 0,-2-1 0 0,-2 3-2 16,-2 0 2-16,-8 2 2 0,-3 3 3 0,-3 1 12 15,-3 2 2-15,-1 3-13 0,-4-1-8 16,-2 1-16-16,-7 2-7 0,3 1 8 0,-6 4 5 16,-2 2 3-16,1 3 3 0,-2 0 0 0,1 2 2 15,-3 1 5-15,4 1 3 0,0-4 2 0,4-2 0 16,4-3 1-16,3-5 1 0,2 1-5 0,1-2-9 16,3-1-14-16,2-2-10 0,-1 2 5 0,4-2 6 15,0 1 16-15,2 0 8 0,2 0 0 16,8-2 5-16,-2 0 0 0,3-4 4 0,3 0 2 15,-5-2-3-15,5-2 0 0,-3-1-3 0,0 1-2 16,0-5 2-16,-1 1-2 0,2-1 0 16,-4 2-4-16,3 0-3 0,-4 5-4 0,-4 0-3 15,2-1 1-15,-4 4 18 0,0 0-19 0,0 2 19 16,-2 2 3-16,0 1-17 0,-3 0 25 0,4 3-17 16,1-1 2-16,-2 1-2 0,0-2 0 15,1 3 2-15,-3 0 0 0,1 1 0 0,-1-1 0 16,2 4-6-16,-2-2-3 0,1 1 1 0,1 2-1 15,-2-3 2-15,3-1 2 0,-2 2-1 0,1-4-1 16,-2 1-1-16,1 0 0 0,0-1 1 0,1-1 4 16,-2-2 0-16,1 2 4 0,-1-3 4 15,0-1 9-15,1 0 14 0,0-2 14 0,0-2 4 16,0 1 0-16,-1-5-10 0,3 1-8 16,-2-2-8-16,2-3-6 0,1 1-4 0,-1-3-6 15,2 0-1-15,-3-1-7 0,3 0 2 0,-2 2 1 16,3-1-8-16,-3 3-1 0,1 0-5 0,-1 1-8 15,0 1-1-15,0 3-3 0,-2 0-2 16,2 4-2-16,-1-2 2 0,1 0 0 0,0 2 0 0,1 1 7 16,0-1 0-16,2 4 5 0,-1-1 0 0,1 2-3 15,1 0 7-15,-2 1 1 0,2 1 3 16,0 1 3-16,1 1-4 0,0 0-1 0,-3 0 1 16,3 0 0-16,-1 1 0 0,0 0 2 0,-1 1-2 15,-1-4-1-15,1 2 3 0,-3-3 2 16,0 0 2-16,0 1 5 0,0-3-5 15,-2 0 3-15,1 0 3 0,-1-2 7 0,1-2 7 0,1 2 5 16,-1-2 1-16,-1 0-2 0,0-3 1 16,0 1-3-16,1-1 2 0,-1-1 4 0,3-3-4 15,-2 2 0-15,0-2-3 0,1-2-5 0,-2 0 0 16,0-2 1-16,1 1-3 0,-2-2-5 0,-1 0 1 16,1 0-3-16,-2-1 1 0,2 2 2 0,-2 1-4 15,1 2-2-15,-2 2-4 0,0-2-2 16,1 6 2-16,-1 0 0 0,0 2-4 0,0 2-2 15,0 0-4-15,-1 1-1 0,1-1 2 16,0 0 3-16,1 1 1 0,-1-2 2 0,0 1 3 0,0 0 0 16,0-1 4-16,0 1 1 0,0-1 1 15,2-2-6-15,-2 0-6 0,1-2-2 0,2 0-2 16,-1-1-1-16,0-2 3 0,5 1 3 0,-4 0-1 16,0 0 2-16,2 0 3 0,-1 1-1 0,-2 2 5 15,1 1 3-15,-2-1-2 0,1 1 1 16,0 2 0-16,-2 0 3 0,0 0 2 0,2 1 1 15,-2 0 0-15,-2 0-5 0,2 0 6 0,0-2-6 16,0 2-2-16,0-1-5 0,0 0-7 0,0-1-3 16,0 0-3-16,0 0-1 0,2 1-6 15,-1 0-1-15,-1 1-5 0,0 0-14 16,0 0-3-16,-1 1-11 0,1-1 2 0,0 2 14 16,-2-1 12-16,4 3 16 0,-4 0 10 0,2 1-1 15,0 1 4-15,2 2-2 0,-1 0-2 0,-1 3-5 16,0-1-4-16,0 1-4 0,2-1 3 0,0-1 4 15,0 0-4-15,1-2 5 0,1-1 3 0,-1-1 0 16,2-3 18-16,-1 1 7 0,1-2 15 16,-2 0 22-16,-1-1 15 0,-1-1 8 0,2-2 0 15,0 0-14-15,-2-4-25 0,0 0-15 0,1-2-14 16,0-3-13-16,3 0 8 0,-2-4-5 0,4-2-1 16,-3 2 4-16,-1-3-5 0,1-1-2 0,-1 1-1 15,4-1-2-15,-4-1-12 0,3 1-15 16,-4-3-19-16,2-2-19 0,0 0 2 0,-1-3 0 15,0 1 6-15,-2-1 12 0,0 1 9 0,1 1 18 16,-4 4 15-16,4 3 12 0,-2 2-2 0,0 8-11 16,0 3-45-16,-4 2-65 0,4 4-1 0,0 3 17 15,1 3 51-15,0 3 76 0,1 7 6 16,-1 3 3-16,-2 4-4 0,3 5-6 0,0 3 7 16,0 3-4-16,-1 1-2 0,3 2-8 0,-3-1 1 15,-1-1-5-15,3-1 2 0,0-3 0 16,0 0-9-16,0-5 2 0,-2-1-3 0,4-5 7 15,-1-2 9-15,-2-2-17 0,3-3-73 0,-4-3-128 16,-1 1-257-16,0-4-101 0</inkml:trace>
  <inkml:trace contextRef="#ctx0" brushRef="#br0" timeOffset="435930.8525">33135 15662 1122 0,'0'-1'50'0,"0"0"-41"0,0 0-68 16,0-1-23-16,2 1 17 0,1 0 21 15,1 0 43-15,3 1 11 0,2 0 3 0,-2-2-2 16,3 1-65-16,1-1-119 0,0 0-147 0,-2 1-96 16,1-1 416-16</inkml:trace>
  <inkml:trace contextRef="#ctx0" brushRef="#br0" timeOffset="438450.7974">32462 8236 1 0,'1'-9'0'0,"-2"-2"0"16,1-1 0-16,0 1 0 0,-1 4 0 15,-1 0 0-15,-3 0 0 0,4 2 0 0,-2-1 0 16,0 2 52-16,-1 0 33 0,0-1-9 16,-1-1-9-16,1 2-3 0,-2 0-1 0,1-2 3 0,-4 2 4 15,0-5-1-15,-2 1-1 0,-2 1 0 0,-1-4-7 16,-1 2-4-16,-2-1-4 0,-3 1-9 16,1-3-2-16,-2 3-3 0,0 2-5 0,-1-2-7 15,-1 2-7-15,-2 2-8 0,-1 0-5 16,0 2-2-16,-1 0-1 0,-1 3 0 0,-3 1-2 15,-5 3 0-15,1-2 2 0,-4 3 0 0,-1 2 3 16,-3 2-3-16,-2 0-1 0,-6 1 0 0,-4 1-2 16,-3 4 2-16,-5 0 2 0,1 4 0 15,-3-1 0-15,7-1-2 0,0-1 2 0,5 0-3 16,5-5 6-16,4 3-2 0,3-3 0 0,3 2-2 16,1-1-3-16,4 6-2 0,-1 3 0 0,-6 3 0 15,-2 3-1-15,-4 3 3 0,-5 4 0 16,-1-2-2-16,1 6 2 0,-1-1-1 0,1 2 2 15,3 2 2-15,0 1 0 0,5 3 0 0,-1-1-1 16,2 4-1-16,4 2 0 0,1 0 0 16,4 4-2-16,4-1 2 0,6 2 1 0,1-1 1 15,1 0 1-15,3-1-1 0,0-1-2 0,2 2 2 16,2 4 2-16,4 2-2 0,0 3 2 0,0 3-5 16,5-2-4-16,0 2 0 0,4 0 3 0,3 1 3 15,2 0 2-15,0 0 0 0,0-2-3 0,4 1 0 16,1-1 0-16,1-3-2 0,2 2 0 0,6-3-2 15,3-1-2-15,3-4-2 16,0-2-3-16,0-6-3 0,4 0 3 0,0-7 0 0,2 0 3 16,2-2 1-16,1-5 5 0,0-2 1 0,5 1 2 15,0-3 0-15,-2-1 0 16,4-2 1-16,0 3 3 0,6-3 5 0,-2-1 0 16,2-1 1-16,-1 0-2 0,3-2-3 0,-3-3 5 0,5 0 1 15,-2-3 5-15,-5 0 9 0,5-5-6 16,1-1 2-16,3-2 2 0,-1-2-5 0,4-5 5 15,4-2 0-15,2 0-6 0,0-2-1 0,1-2-1 16,5-3-3-16,-3 0 4 0,-2-2 3 0,-2-2-4 16,-2 0 0-16,-3-2-1 0,1 0-3 15,-1-4 8-15,-3 0 3 0,4-4 1 0,-1-4 0 16,2-4-2-16,2-4-5 0,4-5 2 0,2-6 0 16,3-2-5-16,-4-5-5 0,6-3-5 0,-2-5-8 15,-2 1 1-15,1 0 19 0,-35 30-3 0,4-5 0 16,1-3-2-16,7-3-16 0,-4-2-2 0,8-7 3 15,0 0 1-15,3-8-3 0,-3 0-2 16,0-2 3-16,-4-2 3 0,-1-1 3 0,-3-2 7 16,-4-1 0-16,-2-3 0 0,-2-2 2 15,-2-3 0-15,0-1 6 0,-6-1 1 0,-2-2 1 16,-14 39 0-16,1-11 12 0,2 3-11 0,-3-5 12 16,0 2 3-16,-2-5-16 0,1-1 17 0,-3-2-7 15,3-55 4-15,-4 58-5 0,-5-6 15 0,1-53-21 16,0 3-4-16,-8 15 13 0,-5 10-27 15,-1 13 14-15,-4 11-2 0,-1 6-10 0,-3 9 5 16,-5 2 0-16,-2 2-1 0,-2 1 0 0,-1 2 2 16,-6 2-3-16,-1-1 2 0,-2 5 3 15,-3 0-2-15,-3 0 0 0,-3 2 1 0,-52-23-2 0,6 8-23 16,15 11-1-16,12 9-5 0,6 8 0 16,-2 0 22-16,0 7-1 0,-6-2-3 0,0 2 0 15,-7 3-1-15,-1 5 2 0,2 1-1 16,2 3-6-16,3 3 3 0,1 1-3 0,1 2-1 15,2 4 7-15,-1-3-4 0,-2 5 1 0,-1 1 0 0,-2 1-1 16,2 2 1-16,2-1 0 0,2 3 2 16,3 2-2-16,3 2-1 0,-1 1 0 0,3 1-3 15,4 1 2-15,-2 2 0 0,-2 1 0 0,-1 1 0 16,-5 3-4-16,5 2-1 0,1 3 2 16,1 2 0-16,8 1 1 0,1 4-1 0,2 4 1 15,3 4-5-15,1 3 4 0,5 1-2 0,4 3 0 16,0 0 2-16,4 5-6 0,1 2 5 0,1 1 1 15,0 3 0-15,1-2 4 0,6 3 0 16,0-1-3-16,4-3 1 0,1 0-3 0,6-6 2 16,1-3 3-16,-1-3 2 0,3 3-1 0,2-3-2 15,1 2-1-15,2-2-2 0,3 0 0 0,1-1 1 16,1-1-2-16,3 2-3 0,2-2-4 16,4-2 2-16,0-1 3 0,4-4 2 0,2 0 7 15,2 0-3-15,1 1 0 0,2 2-1 0,1-1-2 16,2 0 5-16,3 2 1 0,-1-2 2 0,-2 0-2 15,1-1-2-15,3 0-1 0,0-2-1 0,1 0 3 16,1-2-3-16,-3-5-2 0,8-2-1 16,-2-3-2-16,0-3 5 0,3-1 0 0,-2-3 0 15,7-3 0-15,-1 0-1 0,6-1 3 0,-2-1-1 16,4-2 4-16,-2 0-1 0,4-3-4 16,-3-1 2-16,-1-3-3 0,0-2 4 0,-2 0 2 15,-2-3 2-15,6-1 0 0,-1-4-1 0,0 1 4 16,2-2 0-16,3-1 2 0,5-2-1 0,3-2-2 15,1-1-2-15,2-1-2 0,0-1 3 16,0-2 0-16,-2-1 4 0,5-4-2 0,-4 0 3 16,2-2-2-16,2-3-1 0,-2 5 3 0,-2-6-3 15,2 0-3-15,2-2-2 0,1-3 0 0,0-4 1 16,2-2 2-16,-6-1 2 0,6-4 0 16,-4-3-4-16,1-3-2 0,-1-4 20 0,-34 23-3 15,12-11 0-15,0-1-3 0,10-8-23 0,-3-4-2 16,9-8 4-16,0-2 4 0,6-10 1 0,-2-3 3 15,-5-2-5-15,-4-3-2 0,0-3 4 0,-29 36 1 16,2-6 18-16,-2 0 5 0,3-6 1 16,-5-1-4-16,1-3-3 0,1-3 5 0,-2-3 5 15,-3-3 10-15,0-3-3 0,-3 0-2 16,-3-4-5-16,-6 2 0 0,-2-4-8 0,1-67-9 16,-16 12-30-16,-14 16-28 0,-15 18-15 0,-12 17-31 15,-13 18-43-15,-5 19-69 0,-7 17-104 0,-9 12-177 16,-90 9-423-16</inkml:trace>
  <inkml:trace contextRef="#ctx0" brushRef="#br0" timeOffset="439298.2877">28050 11328 176 0,'3'-7'-2'0,"-1"-6"11"0,2 1 3 16,1 2 4-16,-3 5-3 0,6 2-11 0,-5-1-2 15,3 2 2-15,-3-1 8 0,3 3 7 0,-4 0 4 16,2 0 3-16,2 2 5 0,-3-1 8 0,5 2 5 16,0 2 5-16,-1 2-3 0,3 2 0 15,-2 0 7-15,4 4 0 0,-2-1 2 0,0 7-1 16,0 2-4-16,2 1-1 0,0 4-2 0,1 0-3 16,-3 1-5-16,4-1-2 0,1-6 1 0,-4 1-1 15,5-3 1-15,-5-2 1 0,2-1 2 16,0 1 3-16,3-5 3 0,1-4 10 0,1 1 9 15,2-4 8-15,4-1 5 0,1-4-4 0,4-2-8 16,1-3-7-16,3-4-2 0,0-1 1 16,7-8-1-16,6-3 0 0,-2-5-6 0,5-7-7 15,-3-2-2-15,1-7-6 0,2-3 0 0,2-6-1 16,1-1-2-16,0-8-6 0,4-2 3 0,-1-7-3 16,6-2-2-16,0-3 2 0,1 1-6 15,-1-1-1-15,3-4-1 0,-1 0-4 0,-1-2-1 16,-2 6-5-16,-3 7 0 0,0 7-4 0,-7 8 0 15,-3 6-1-15,-4 7-3 0,-2 6 5 0,-6 5-2 16,-3 5 1-16,-6 5 1 0,-6 6-6 16,-8 5-17-16,-3 4-48 0,-6 3-69 0,-3 3-35 15,-3 6-12-15,-6 4 10 0,-5 10 4 0,-12 6-41 16,-6 12-81-16,-9 6-113 0,-9 3-186 0,-1 5 501 16</inkml:trace>
  <inkml:trace contextRef="#ctx0" brushRef="#br0" timeOffset="439662.1583">28852 10733 1 0,'5'-12'0'0,"0"-6"0"0,2-4 0 0,8 4 0 16,-4 4 0-16,2 1 0 0,2-1 102 15,1 3 42-15,3 2-13 0,2 1-23 0,4 2-21 16,0 5-21-16,-3 2-20 0,2 5-1 0,1 8-6 15,-4 4-4-15,4 9-4 0,-2 3-6 0,0 4-3 16,-2 4 0-16,-2 1 0 0,0 2-3 16,-3 2 1-16,0 4-2 0,-1-1-3 0,0-2 0 15,-3-2-7-15,7-6-2 0,-2-6 3 16,1-7 1-16,5-7 14 0,-2-4 15 0,2-6 27 0,-1-5 37 16,3-4 28-16,-1-7 20 0,3-3-4 0,4-11-14 15,3-4-20-15,7-10-21 0,0-7-12 0,8-6-14 16,0-7-10-16,5-9-8 0,6-9-9 15,2-9-5-15,7-7-6 0,2-6-5 0,0 1-6 16,0-3 0-16,0 4-4 0,-6 6-2 0,1 5-3 16,-13 11-2-16,-4 12-3 0,-10 9-3 15,-7 11-9-15,-4 8-23 0,-2 3-44 0,-4 7-76 16,-4 4-116-16,0 7-216 0,-6 8-510 0</inkml:trace>
  <inkml:trace contextRef="#ctx0" brushRef="#br0" timeOffset="449276.4315">24873 13332 1438 0,'-14'1'-30'0,"-3"-1"63"0,0 2-7 16,5 1-17-16,5 2-22 0,1 0-16 0,0 1-15 15,3 4 0-15,0 1 11 0,2 4 3 0,-1 3 15 16,4 4 7-16,1 5 8 0,3 1 13 0,0 2 3 16,5 3-1-16,1 1-1 0,2 2 2 15,-2 1-4-15,0-3 3 0,3 3 2 0,-4-1-7 16,1-2 0-16,-3-3-2 0,-1-2 0 0,-3-5 0 16,1-3 2-16,-1-3-1 0,0-7-2 0,-3 0 5 15,0-5 0-15,-2-3 13 0,0-2 17 16,1-1 14-16,-1-1 18 0,0-2 11 0,0 2 1 15,2-1-2-15,-2-2-11 0,0 1-24 0,0-7-19 16,-2-3-13-16,1-11-12 0,-3-15 3 16,-3-8 2-16,-2-7-2 0,5-2 4 0,-2 4 4 0,4 7 7 15,2 9 3-15,1 9-2 0,1 5-11 16,4 1-13-16,2 3-9 0,4 0-6 0,-1 4-5 16,3 1-7-16,2 4-4 0,-2 2-5 0,2 3-4 15,-1 5-1-15,1 6 2 0,0 3 7 16,1 5 7-16,0 4 8 0,-1 6 8 0,-1 5 2 15,-2 6 7-15,3 7 6 0,-5-3-2 0,-1-3-1 16,0-7-4-16,-5-12-3 0,3-4 1 0,-4-8 0 16,0-2 5-16,-2 0 6 0,-2-3 8 15,2-2 11-15,-2 0 10 0,0-2 6 0,0 0-4 16,1 0-10-16,-1 0-12 0,2-2-11 0,-2-2-1 16,2-7-3-16,-1-7-1 0,1-8 0 0,0-9-5 15,1-6-1-15,2-4 0 0,-3-1-6 16,5 0 4-16,-1 6-2 0,1 6-6 0,3 5-1 15,0 6-2-15,4 3-2 0,-1 5-1 0,0 1 1 16,-1 5-10-16,3 2-5 0,-5 5-7 0,-2 4-1 16,2 2 1-16,-2 1 0 0,-1 1 3 0,1 3 3 15,-1 4 9-15,0 1 10 0,2 4 8 16,-1 3 7-16,0 2-1 0,-1 0 4 0,1 3 1 16,1 2 0-16,0-2 3 0,-2-4-4 0,0-1-3 15,3-5-5-15,0-4-3 0,-2-1-2 0,0-4 0 16,0 1-5-16,1-4-1 0,-1-1 0 15,0-1 1-15,1-4 6 0,-2 1 4 0,1-4 7 16,2-2 4-16,-1-3 3 0,1-4 1 0,0-1-1 16,2-1-2-16,-1-5-1 0,2 1 0 15,-3-2-1-15,1-2 0 0,-1 0-3 0,-2 2 2 16,0 1 0-16,0 2 1 0,1 1 3 0,-2 3-2 0,-2-2 2 16,0 2 2-16,-2 0 3 0,0 2 6 15,-3-1 6-15,0 0 4 0,-2 2 3 0,0-2 3 16,-3 4-4-16,1 0 0 0,-2 1 4 0,1 1-1 15,-3 4 5-15,3 1 1 0,-2 4-8 16,-1 0-10-16,1 2-7 0,0 2-8 0,-2-1-6 16,0 3-1-16,-1 1-5 0,0 3-3 0,-1 0-1 15,-1 3-4-15,2 2-2 0,1 3 0 16,-2 3 3-16,3 3 3 0,1-1 5 0,-1 0 2 16,3 0-1-16,1 0-3 0,2-1-3 0,1 0 0 15,1 1 2-15,4 0 0 0,-1-3 5 0,5 1-2 16,1-2 1-16,1-2 3 0,5-4 1 0,1 1 3 15,2-3 2-15,-2-1 0 0,4-1 0 16,0-1 1-16,-1-2-1 0,3-4-6 0,-2-1-3 16,0-3-4-16,0-5-1 0,-1 0 4 0,-1-2 4 15,0-3 1-15,-1-4 3 0,0-2-2 16,-1-2 1-16,-1-4 1 0,0 0 0 0,0 0-1 0,-3 1 1 16,0 0-2-16,0-1-2 0,-4 1 3 15,2 1-2-15,-3-1 1 0,-4 6 2 16,1 1 0-16,0 4-1 0,-2 0-1 0,1 3 1 0,-2-3-1 15,3 1 3-15,-1 0-2 0,0 1-3 16,1 4 2-16,-1 0-3 0,0-1 3 0,0 2 0 16,0 0-2-16,0 1 0 0,1 1 0 0,0 1 1 15,-3-1 0-15,2 0 2 0,0 1 0 0,-1-1 2 16,-1 3 6-16,0-2 4 0,-1 3 7 16,0-2 6-16,-1-2-4 0,-1 0-2 0,-2-3-3 15,0 2 0-15,-4-1 0 0,3 0 1 0,-2 2-2 16,0 2-6-16,0 2-3 0,1 1-5 0,2 0-7 15,-3 2-4-15,2-1-8 0,0 3-7 16,-1-1-6-16,0 5-2 0,0 1 4 0,-2 4 8 16,-1 2 8-16,1 3 5 0,0 5 4 15,-1 2 0-15,1 2 3 0,-1 4 3 0,2-2-3 0,0 0 2 16,-1-2 0-16,4-2-1 0,-1-3 1 16,2-3 0-16,1-2-2 0,2 0-3 0,1-3-1 15,3-1-6-15,1-1 1 0,2-2 4 0,1 0 0 16,1-3 6-16,2 0 2 0,3 0 0 15,-2-3 3-15,4-1-3 0,-2-3-2 0,1-1-4 16,1-4-5-16,0-2-1 0,0 1-1 0,2-1 3 16,-4-5 2-16,2 0 3 0,-1-5 2 0,-3-2 1 15,0-5 4-15,-2-3-1 0,-1-4 1 0,-1-5 1 16,-3-3-3-16,-2-1-1 0,-3-5 0 16,-2-3 3-16,-2-4 5 0,-2-3 4 0,-2-6 0 0,-1-4-5 15,-2 1 0-15,1-2-4 0,1 6 1 16,-1 8 3-16,-2 7 1 0,1 8 4 0,2 11 5 15,3 7 4-15,2 10 4 0,-1 3-8 0,3 6-17 16,0 1-26-16,2 4-20 0,-2 1 0 16,1 6 11-16,1 10 24 0,-1 7 15 0,1 9 3 15,1 6-3-15,0 2-4 0,2 2-1 0,4 1-1 16,0 0 2-16,0-1-2 0,2-1 0 0,3-4-2 16,2-8-1-16,-1 1 7 0,-1-6-3 15,2-3 7-15,-1 1 0 0,0-4-1 16,0 1 0-16,-1-5-4 0,-1-1 1 0,1-4-3 0,-1-4-2 15,-1-2 0-15,0-1-3 0,0-3 1 16,3-4-2-16,-5-1 2 0,4-4 5 0,-2-1 4 16,2-5 9-16,0-2 2 0,0-4 3 0,-2-3-2 15,2-3-2-15,-1-2-3 0,1-5-4 0,-2-2-2 16,1-3-3-16,-5-1 2 0,-2 4 3 16,0 1 2-16,-3 5 1 0,1 4-3 0,0 6-8 15,-2 2-10-15,3 5-15 0,0 5-17 0,-1 2-12 16,2 2-3-16,0 2 4 0,1 2 14 0,1 5 17 15,5 4 9-15,0 6 8 0,4 3 4 0,0 4 2 16,-1 4 1-16,3 3 0 0,-3-2-9 0,3-2-37 16,-3-1-68-16,2-5-84 0,1-7-84 15,-3-3-69-15,-1-3-91 0,2-3 117 0,-5-2 322 16</inkml:trace>
  <inkml:trace contextRef="#ctx0" brushRef="#br0" timeOffset="449445.5635">26286 12350 794 0,'-8'-7'61'0,"2"-1"3"0,0 0-51 16,3 5-76-16,3 3-93 0,1 3-2 0,1 2 19 16,2 6 45-16,2 1 31 0,0 6-100 15,5 3 68-15,-1 2 95 0</inkml:trace>
  <inkml:trace contextRef="#ctx0" brushRef="#br0" timeOffset="450444.4322">26738 12333 378 0,'-7'-1'112'0,"-1"-3"40"0,-7 3-11 16,5 2-48-16,0 3-39 0,-2 2-22 0,-1 4-4 15,1 1 5-15,2 2 10 0,-2 2 3 0,4 1-6 16,-1 2-9-16,4 4-13 0,0 2-3 16,4 3-4-16,1 4 1 0,2 2 0 0,3-1 0 15,2 1-1-15,1-3-3 0,5-3-3 0,-1-3-1 16,3-5 1-16,1 0 0 0,0-3 2 0,-1-1 3 16,3-4-2-16,-1-1 5 0,2-2 2 15,2-6-4-15,4-3 0 0,-1-5-9 0,2-6-4 16,1-1-2-16,-1-6-4 0,-1-4 0 0,-1-2-3 15,0-1 5-15,-5-2 4 0,-1-2 0 0,-3 1 1 16,-3-2-12-16,-2 2-17 0,-4-5-9 0,-4 2 3 16,-4-2 18-16,-3 3 23 0,-2 3 26 0,-3 7 26 15,1 4 17-15,2 7 12 0,-3 6-4 16,4 2-25-16,-2 4-32 0,2 1-29 0,-3 5-22 16,1 1-8-16,-2 7 2 0,-3 2 6 0,3 3 15 15,3 1 5-15,2 3 5 0,0-1 3 16,2 0-1-16,5 1 1 0,1-2 0 0,1-2 4 15,0-1-5-15,1-6-1 0,0-2 0 0,1-3-3 16,1-3 4-16,0-1 2 0,-2-2-2 0,-2-2-5 16,4-2-5-16,-4-1 2 0,3-4 7 15,-1-3 11-15,0 0 2 0,-1-7-2 0,3-2 0 16,-5-3-6-16,2 0 5 0,1-5 0 0,-4 0-1 16,0 1 0-16,2 0-2 0,-2 6-2 15,0 7-4-15,0 7-11 0,1 1-15 0,-2 6-18 0,0 0-17 16,1 0 0-16,-1 0 13 0,2 5 20 15,2-1 22-15,0 5 10 0,4 0 2 0,0 1 5 16,1-5 8-16,2-2 10 0,4-4 12 0,0-4 6 16,1-3 2-16,4-6-10 0,-3-2-4 0,5-6-6 15,0-7-10-15,3-4-1 0,0-5-11 16,1-4-4-16,-1 1-1 0,-3-3-2 0,-1 0 1 16,-3 0-2-16,-4 3-3 0,-2-5-9 0,-7 1-9 15,-5-2-1-15,-5 0 5 0,-9 3 14 16,1 4 20-16,-6 6 27 0,-1 5 34 0,0 9 25 15,0 7 6-15,5 6-23 0,-2 2-33 16,6 6-32-16,-3 1-23 0,1 3-7 0,1 5-8 16,-2 9 6-16,3 8 3 0,-1 8 5 0,3 3 5 15,1 6-5-15,3 4 2 0,3 2 3 0,3-3-2 16,3-1 2-16,1-4 1 0,4-6-3 0,-1-1-2 16,5-6 5-16,-2-2-6 0,1-3 1 0,2-1 2 15,0-3-10-15,-2-1 5 0,5-2 0 16,-3-4-3-16,3-2 3 0,-1-1-7 0,-2-5-6 15,-2-3-6-15,-2-1 4 0,-2-3 7 0,-3-4 16 16,2 0 17-16,-3-4 6 0,1-2 5 0,-2-3-3 16,2-5-7-16,1-4-2 0,-2-3-6 15,0-4-3-15,-2-5-3 0,2-3 2 0,-1-1-3 0,-2-1-4 16,1 3 0-16,2 5-9 0,0 3-2 16,3 9-1-16,1 3-6 0,-3 2 5 15,2 5-2-15,1 2 3 0,-1-2 4 0,1 1-3 0,-1 1 2 16,-1 1-1-16,-1 1 0 0,-2 3-5 15,-2 1 4-15,-1 0-4 0,1 1 0 0,2-2 4 16,-3 1-7-16,1 1-2 0,-1 0 0 0,0 0-3 16,1 0 6-16,-1 0 7 0,2 1 5 0,-2-1 0 15,0 0 5-15,0 0-2 0,0-1-5 16,0 1-4-16,0 0-25 0,0 0-49 0,0 0-61 16,0 0-72-16,0 0-68 0,0 0-44 0,1 1-54 15,0 2 5-15,-1-1 377 0</inkml:trace>
  <inkml:trace contextRef="#ctx0" brushRef="#br0" timeOffset="451030.8491">25706 14273 639 0,'-41'10'-45'0,"-7"5"59"0,-9 3 7 16,16 0 4-16,14 0 6 0,4-2 6 15,5-3 16-15,7-3 21 0,3-4 14 16,7-5 0-16,1-1-21 0,1-1-37 0,1-1-26 0,3-2-5 15,3 2 19-15,3-3 27 0,3 0 33 16,7-5 15-16,6-2 2 0,3-2-3 0,4-4-11 16,5-2-7-16,1-3-2 0,3-1-1 0,2-4-2 15,1-4-2-15,4-1-4 0,3-5-1 16,5-5 2-16,1-4-9 0,3-4-1 0,3-5-9 16,6-4-11-16,7-5-2 0,-3 0-7 0,4 0-6 15,-1 5-2-15,-2 2-8 0,-4 4-6 0,-2 6 1 16,2 5-1-16,-7 4-2 0,1 3 0 0,-8 6-9 15,-1 7-9-15,-8 7 0 0,-7 5-11 16,-5 5-11-16,-11 6-18 0,-4 3-31 0,-6 4-44 16,-3 5-50-16,-5 4-39 0,-5 9-30 0,-4 8-36 15,-8 9-41-15,-7 8-78 0,-5 6-3 16,-9 7 409-16</inkml:trace>
  <inkml:trace contextRef="#ctx0" brushRef="#br0" timeOffset="451172.1784">26590 14275 1 0,'-30'23'0'0,"-13"6"257"0,-6 2 87 15,10-7-36-15,12-9-35 0,8-8-30 0,4-3-20 16,10-7-28-16,4 0-65 0,3-5-59 16,5-7-57-16,7-8-32 0,6-13 15 0,13-13 13 15,12-14 0-15,10-7-3 0,13-5-8 0,7-2-16 16,7-2-24-16,6 5-91 0,2 5-204 0,4 7-274 16,0 8-317-16</inkml:trace>
  <inkml:trace contextRef="#ctx0" brushRef="#br0" timeOffset="455137.8676">30840 10249 228 0,'0'-9'55'0,"0"-2"9"0,4-3 3 15,-1 5 3-15,0 1-12 0,5 0-3 16,1 0-2-16,2 0-3 0,1-3 17 0,8 1 3 0,1-5-1 16,8 2 0-16,6-5-12 0,2 0-7 0,3-2-7 15,7-2-3-15,4 0-4 0,4 0-3 16,5-2 1-16,8-1-4 0,2 0 0 16,3-2-1-16,7 1-3 0,5-6-1 0,2-1-3 15,-1 0-2-15,6-5 0 0,-5 6-1 0,1-4-2 16,3 1-2-16,1 0 0 0,5-4-1 0,2 2 0 15,-1 1-1-15,-1-1-8 0,-5 5 4 0,-50 17 19 16,15-2-3-16,-5 0-4 0,7-2-8 16,-1 2-29-16,8 0-4 0,-4 1 2 0,6-2 2 15,-4 2 1-15,-5 3 4 0,-6 1-2 0,-8 0 4 16,-3 2 4-16,-8 3 4 0,-4 2 7 0,-9-1 3 16,-6 3 12-16,-6 1 20 0,-2 1 20 15,-4 0 18-15,2 1 9 0,-5 0 1 0,-5 0-18 16,2 0-20-16,2-2-23 0,-4 0-24 0,0 1-8 15,-3-1-4-15,-5 2-2 0,-4 0 5 0,-5 2 5 16,-5 3 6-16,-6-1 8 0,-5 5 6 16,-6 0-1-16,-5 3 3 0,-2 2-1 0,-4 1 0 15,-59 17 0-15,11-2-30 0,9-1-3 0,18-2-4 16,-1-1-6-16,-3 2 25 0,-2 3-1 16,-4 1-5-16,-4 2-9 0,-7 2-7 0,4 1-11 15,-2-2-8-15,-5 0 3 0,0 3-7 0,-6-3 9 16,-3 3 7-16,-1 0 6 0,-5-3 9 0,4-1 0 15,2-1 2-15,0-2 0 0,5 0 5 0,-7-3 2 16,3 1 0-16,0-3 3 0,4-4-4 16,9 0 5-16,10-3 2 0,10-4-4 0,7-3 5 15,8-3 1-15,8-1-1 0,10-3 3 0,5-2-4 16,14-1 5-16,6-1 0 0,12-1-9 0,5-1-27 16,2 1-33-16,1-1-15 0,7 0 12 15,0-2 35-15,9-2 36 0,12-4 18 0,10-5 0 0,11-6-6 16,9-2-5-16,7-5-2 0,4-1-2 15,10-3 0-15,7 0 2 0,6-1 3 0,11-4-3 16,2 0 7-16,4-5-5 0,4-1-1 0,-3-2 1 16,4 4-5-16,9-2 2 0,0 1-1 15,4-1 1-15,-1 3 1 0,-3-1-2 0,-3 1 2 16,-1 0-1-16,-1 2-3 0,-7 1 1 16,-4 1-6-16,0 4 1 0,-59 17 16 0,10-3-6 0,-3 0-4 15,8-3-3-15,0 3-23 0,6 0 4 0,-9 0 0 16,5-2 1-16,-12 6 5 0,-5-1 1 15,-12 4 8-15,-9 2 15 0,-8 4 10 0,-9 0 19 16,-6 2 12-16,-4 1-5 0,-3 1-12 0,-5-1-20 16,-4 1-15-16,-6 1-11 0,-9 2 8 0,-7-2 3 15,-10 5 9-15,-9 2 6 0,-67 12 1 16,-8 4-23-16,7 0-1 0,10 2-7 0,5-1 1 16,-6 3 24-16,-6 4-3 0,-5 0 2 0,-3 4-7 15,0-2-3-15,-1 3-3 0,-3-1 1 16,-2 0-3-16,2-1 2 0,-1 2-1 0,9-3-5 0,0 3 4 15,0 0-1-15,-4 0-1 0,-4 5 3 16,-1 0-6-16,3-3 2 0,5-2-1 16,10-5 2-16,6-4 2 0,6-2 0 0,12-3-1 15,7-1-4-15,11-2 2 0,14-3-2 0,11-3-1 16,8-2 0-16,13-1-6 0,8-3-14 0,6-5-27 16,6 0-21-16,3-3 0 0,3 1 11 0,5 0 27 15,5 0 25-15,9 0 10 0,11-4 7 16,14-4 3-16,13-8 1 0,10-2-7 0,9-5-1 15,7-3-3-15,9-2-2 0,2-2 1 0,8-2 1 16,6-1 3-16,4-2-3 0,5-2 1 0,1 0 1 16,-1-2 1-16,-2 3 6 0,2 2 0 0,3-1 1 15,5 1-1-15,1 0-3 0,0-1 3 16,-1 5-3-16,-6-3-1 0,-1 4-1 0,-1 2-3 16,-4-1-4-16,-5 0-3 0,-3 1-2 0,-8 3 15 15,-52 12 3-15,9 0-4 0,-6 1-6 0,9-1-18 16,-6 1-2-16,6-1 3 0,-5 3 1 0,0 0-1 15,-8 1 4-15,-9 2 1 0,-8 1 7 16,-9 2 4-16,-8 1 16 0,-3 1 15 0,-8 0 8 16,-3 0 4-16,-4 0-14 0,-6 2-10 15,-5 1-6-15,-13 3 1 0,-4 0 6 0,-10 4 0 16,-11 1 5-16,-13 5-26 0,-63 11 1 0,9 0 0 16,13-4-7-16,26-6 26 0,-5 1-5 0,-4 0-3 15,-2 0 2-15,-5 4-5 0,1 2-1 0,-6-2 2 16,1 4-5-16,0-3 3 0,-3 4-3 0,1 0 1 15,0 0-3-15,-1 3-1 0,4 2-2 16,4 1-3-16,-2 6 3 0,3 4-2 0,-3-2 0 16,-2-1-2-16,6 0-3 0,-1-6 0 0,5 2-2 15,8 1-1-15,3-3 0 0,9-2 1 0,7-4 3 16,10-5 5-16,8-6 3 0,11-7 2 16,11-2 1-16,7-4 1 0,8-3-7 0,7-1-12 15,4-1-26-15,1 0-12 0,4-2 5 0,7 0 13 16,7-5 26-16,15-4 11 0,12-8 1 15,14-2-1-15,9-6-4 0,11-2-2 0,15-2 0 16,5-1-2-16,10-2 3 0,0 1 0 0,6-4 2 16,1 1 0-16,3-6-2 0,3 0 3 0,5 3 0 15,2-1 0-15,-2 3-1 0,-9 2-3 16,-4 3-6-16,-10 3 0 0,-4 2-1 0,-5 5-1 16,-7 3 4-16,-8 5-3 0,-12 3-2 0,-10 3 0 15,-10 2-1-15,-10 2 3 0,-7 5 26 0,-10 1-25 16,-6 3 19-16,-10 2-35 0,-4-3-11 0,-2 2-6 15,-3-2 1-15,-6 3 0 0,-4 2-57 16,-11 4-29-16,-6 4-101 0,-9 3-49 0,-5 5-61 16,-8 5-85-16,-5 1-44 0,-4 3 467 0</inkml:trace>
  <inkml:trace contextRef="#ctx0" brushRef="#br0" timeOffset="460097.1987">33598 11741 1 0,'0'-5'0'0,"-1"-1"0"16,-1-2 0-16,1 0 0 0,-2-3 114 0,1-1 12 15,0 1-20-15,-4 3-19 0,4-2-11 0,0 1-12 16,-1 0-12-16,0 1-7 0,3 1 0 0,-1-3 0 16,-1 5 3-16,-2-4 4 0,3 1 1 15,-3 0 2-15,0-1 7 0,-2-1 4 0,-1 1 5 16,-2-3 3-16,0 1-9 0,2-2-2 0,-2 0-11 15,1-1-5-15,-1 2 2 0,-1-2-13 16,2 2-6-16,1-1-4 0,0 2-7 0,3-1-3 0,-2 0-2 16,-1 1-4-16,1 2-6 15,1-2 0-15,-1 3-1 0,-1 0-2 0,-2-1 4 0,-2 2-5 16,3 1-1-16,-5-1 0 0,-4 1 0 16,2 1 8-16,-5 1 5 0,-2-3 2 0,-2 2 1 0,-1-1 3 15,-3 1 1-15,3 1 3 0,-2-3 8 16,-1 2-9-16,3 1 1 0,-2 0-5 15,4 1-7-15,-2 0 5 0,-18-1-2 0,4 1-1 0,11 3-24 16,3 0-4-16,5 3-1 0,-2-2-1 16,-1 3 26-16,-1 1-2 0,-2 1 1 0,-2 1-2 15,1 2-2-15,-4 0 4 0,-2 2 3 0,3-3 1 16,-4 1-1-16,0 0-1 0,-1 0 0 0,-4 1 1 16,4 0 5-16,-2-2-4 0,-2 2 0 0,3-1-1 15,-6 0-6-15,-2 1 7 0,3-2-2 16,-2-1 3-16,1 2 1 0,-5-3-4 0,3 1-1 15,-4 1-2-15,3-2 0 0,-3-1 0 0,2 1 1 16,1 2-2-16,-3-1-2 0,0 0 1 16,-1 1 0-16,-2 0 1 0,-1 0 4 0,2 4-6 15,-1 0 0-15,0 1-2 0,3 3-1 0,-1-2 2 16,4 4-2-16,-1 0 0 0,2-2-2 16,-3 7 2-16,5 0 2 0,2 4-1 0,0 0 3 0,3 2-6 15,-1-1-1-15,1 4-1 0,4 1-3 16,2 2 3-16,2 4-1 0,2-1 1 0,4 3-1 15,2 2 1-15,2 2 0 0,3 1 0 16,1-1 4-16,2 1-2 0,2-4 1 0,1 1 1 16,-1-1 0-16,3-1 0 0,0 0-1 0,4 0 2 15,-3-2-5-15,4 0 2 0,2 0 0 16,1-3-2-16,1 1 3 0,2 0-4 0,5-2 2 0,-3-1 0 16,4 3 2-16,6-2-2 0,-3 1 3 0,1-1 1 15,6-1 0-15,1-1 3 0,1-4-1 16,0 0-1-16,6-1 2 0,-3-2-3 0,5 0 1 15,0-2 2-15,3 0-1 0,-1 1 5 0,1-3 0 16,3 0 1-16,-2 1-1 0,0-3 1 0,4 1-2 16,2-3-1-16,2 0 0 0,1 0-5 15,0-1 4-15,3-1 0 0,3 0-2 0,3 1 3 16,5-5-2-16,0 2 3 0,4-3-2 0,1 0 3 16,1-3-3-16,1-2 0 0,4 0 3 0,-4-2-5 15,6-4 4-15,0-3-2 0,3-2-3 16,2-1 3-16,1-1-6 0,2-3-1 0,3 2 0 15,-1-2-5-15,-3-1 0 0,2 0-1 0,-4-4 0 16,-1-2 20-16,-36 9 1 0,8-2-2 16,-1-1-2-16,9-2-16 0,-1-1-3 0,7-3 1 15,-1 1 0-15,7-5-2 0,0-1-1 0,-4-2 3 16,0-3 1-16,0 2-4 0,-30 9 5 0,0-2 7 16,3 2-6-16,2-5 2 0,1-1-11 15,3-2-15-15,1-3 1 0,3-1-14 0,2-3 2 16,-1-1-4-16,-21-4-6 0,-24-2 12 0,0-2 35 15,0-3 4-15,0-4-1 0,0-3 2 0,0-2-36 16,0-3 8-16,0-3 16 0,0-1 0 0,0-1 15 16,0-2 13-16,0 0 111 0,0-1 24 15,0 0 14-15,0-2 7 0,0 2-98 0,0 2-4 16,0 1-4-16,0 3-1 0,0 0 2 0,0 3-3 16,0 3-5-16,0 1 0 0,0 5-12 0,0 1-98 15,0 4-5-15,0 2-3 0,0 2 1 0,0 3 96 16,0 2-1-16,0 3-8 0,0-3 1 15,0 5-1-15,0-1-1 0,0 1 1 0,0-21-72 16,-59 5 2-16,-22 7-4 0,5 3-2 0,6 5 62 16,4 3-3-16,3 6-3 0,5 6 2 15,3-1-1-15,-3 3 2 0,-4 2-1 0,-55-4-1 16,19 6-27-16,17 7-1 0,16 5 2 0,10 5-3 16,-2 3 23-16,4 6-10 0,-4 2-5 15,2 5-4-15,0 7-16 0,-5 3-43 0,1 5-51 16,1 5-58-16,2 4-79 0,0 3-67 0,10 1-104 15,0-2-196-15,9-2-138 0</inkml:trace>
  <inkml:trace contextRef="#ctx0" brushRef="#br0" timeOffset="463707.6804">31544 13348 1 0,'0'0'0'0,"0"-2"0"16,0-1 0-16,0 0 0 0,-3 0 121 15,3 0 50-15,-2 2-18 0,2-2-12 0,0 3-17 16,0-2-5-16,-1 1-13 0,1 1-10 0,0 1-4 16,-1-1-10-16,1 0-10 0,0 1-4 15,-1 0-12-15,1-1-2 0,-1 2 0 0,0-2-2 16,-3 0-2-16,3 1-9 0,0-1-12 0,-2 1-14 15,-3-1-4-15,2 0-3 0,-2 1 0 0,1-1 4 16,-4 2-6-16,0 1 1 0,1 0 1 16,-2-1 1-16,0 1-1 0,-1 1 1 0,0 1-2 15,-2 2-5-15,-3-2 7 0,2 1 1 0,-2 2-1 16,-3 2 4-16,5 0-6 0,-4 5-1 16,-1-1-1-16,-1 4-1 0,-3 3 4 0,-2 2 0 15,1 1 0-15,-2 3-1 0,-1 0 3 0,-1 1-1 16,3 4 2-16,-2 1 5 0,1 4-6 0,-1 2-1 15,-1 3-1-15,-2 0-4 0,-1 4 5 0,0 2 1 16,0 3 1-16,0 0-5 0,1 4 0 0,1-1 0 16,0 0 0-16,2 2 5 0,-2 0 0 0,0-1-1 15,-1 3 0-15,1-2 2 0,6 0 3 16,1-1 1-16,1-2 2 0,1-1-1 0,-1-2-2 16,2 3-4-16,1-1-2 0,5 3 0 0,2-3-5 15,-2 2 3-15,8 0 0 0,-2 0 0 16,5 1 1-16,0-2-1 0,1-1 1 0,1 1-3 15,0-3 3-15,1-2-3 0,0 2 0 16,0 0 1-16,1-1-2 0,-2 0-3 0,1-2-3 16,3-1 1-16,-3 1 3 0,0-2 3 0,1-1 3 15,-1-3-4-15,1-2 3 0,5-1-3 0,-1-3 2 16,0 2 2-16,3-2-4 0,1-1 4 0,6 0-1 16,-2-1-1-16,6 0 5 0,0-1-7 15,1 1 2-15,1-1 0 0,5 0-4 0,-2-2 4 16,4 1-10-16,-1-1 4 0,2 0-5 0,-1 2 3 15,1-1 6-15,-1 0-4 0,-2 0 3 16,2 0-2-16,1-3 4 0,-1-1-3 0,0 3-3 0,-4-5 2 16,2 1-3-16,-3 2 2 0,1-2 2 15,0 1 0-15,2-1 1 0,2-2-1 0,1-3 2 16,2-1 0-16,2-1 1 0,-1 1 1 16,6 0-5-16,-3-2 3 0,0-6-2 0,3 2-2 0,-2-3 4 15,0 2-2-15,0 0 1 0,0-1-3 16,-2-3 2-16,3 1 0 0,2-3 0 0,-4 0 2 15,3 1-4-15,0-2 2 0,0-1-1 16,1-1 2-16,0-3 5 0,3 3-2 0,3-4 3 16,1-2-4-16,2-1 1 0,3-2-4 0,1-2 0 15,5 0 4-15,4-3-5 0,-1 0 2 0,6-3-6 16,-6 0-3-16,2-1 3 0,-7 2-5 0,2 2 3 16,-1 0-4-16,-5 1 0 0,-1 0 20 15,-28 4 0-15,6-2 3 0,-1-1-4 0,4 1-17 16,0-3-2-16,5-1 0 0,-2-3 7 0,5-1-1 15,0-2 3-15,0-1 0 0,1-1-4 0,-2-3 2 16,0-1-1-16,3-5 5 0,-1 0-1 16,1-1 2-16,0-3-3 0,-1-2-4 0,-41 34 7 15,42-38-4-15,-42 38 5 0,46-40-4 0,-46 40-8 16,43-47 0-16,-20 22 1 0,-2-2 6 16,-1 1-2-16,2-5 6 0,-1 2-3 0,-2-3-6 15,0 0 12-15,2-4-12 0,-5 1 7 0,5-4 1 0,-3 1-7 16,-9 0 5-16,-9-1-8 0,0-1 5 15,0 1 0-15,0-2 0 0,0 1-1 0,0-1-5 16,0 0 46-16,0 0-3 0,0-1 1 16,0 1 2-16,0-1-51 0,0 0 8 0,0 0-2 15,0 0 4-15,0-2 9 0,0-2-2 0,0-1 6 16,0 1-6-16,0-4 8 0,0 1-5 0,0-2 4 16,0-2 11-16,0 0-14 0,0 1 15 0,0-1-3 15,0 1-8-15,0-3 11 0,0 3-7 16,0 0 3-16,0 2 1 0,0 0 0 0,0 1-2 15,0 2-1-15,0 2 6 0,0-1-5 0,0 3 4 16,0 1 1-16,0 1-40 0,0 0 8 0,0 1-3 16,0 1 4-16,0-1 36 0,-26-37-4 15,-14 6-26-15,0 5-5 0,2 4-1 0,3 6-4 16,3 5 21-16,0 6 0 0,2 5-2 16,3 4 3-16,-2 1 1 0,-3 0 1 0,3 5 4 15,-6-1-2-15,0 3 1 0,-2 3 1 0,-2 2-2 16,-1 1 3-16,0 2 0 0,-2-1-1 0,-3 5-2 15,1-1 2-15,-6-1-25 0,-32-10 3 0,10 7-2 16,12 7-6-16,19 6 20 0,-2 2-3 16,0 2 0-16,4 3 2 0,-1-1 0 0,2 2 0 15,3 0-2-15,-5 2 0 0,-2 3-2 0,-3 2 0 16,1 2 2-16,-3 0-4 0,1 4 2 0,-1 0-1 16,-3 4 0-16,0 2 4 0,-1-1-1 0,2 1 0 15,1 5 0-15,-5-3-1 0,2 4-3 16,3 0 2-16,0 1 2 0,0 0-3 0,2 6 2 15,-1 0-3-15,0 3 0 0,3 0 1 0,3 1 0 16,1-2 2-16,-1 3-1 0,2-1 0 0,2 4-1 16,1-1 0-16,-2 3 3 0,4 3-4 15,0-2 0-15,-4 2-2 0,1 1-3 0,3 2 5 16,-3 1 1-16,5 2 2 0,0 1-2 0,-2-1 1 16,-2 7-2-16,-3-2-1 0,5 0 3 0,-3 2-3 15,7-3 4-15,0 0 0 0,4-4-4 16,0-2 5-16,4-1-7 0,1 1 4 0,0-2 2 15,5 1-5-15,3 0 4 0,1 2-2 0,3 0 2 16,0 2 2-16,5 0-2 0,-1-1 3 16,3-1-3-16,2 2 5 0,1-1-5 0,0-2-3 15,5 1 0-15,-3 1-6 0,6-2 5 0,-1 2 3 16,3-2 2-16,2-2 1 0,2 1-1 0,2 1 0 16,3-1-3-16,5-1 2 0,-1-2 1 0,6-1 2 15,1-2 2-15,-1 1-2 0,8-1 2 0,0 0-3 16,-1 0-6-16,2-3 6 0,-2-2-6 15,-2 0 0-15,2-2 6 0,-2-1-9 0,5-1 7 16,-1-5 1-16,-1-2 3 0,3-2 3 0,-1-2-5 16,2-3-2-16,2 0-2 0,2-3 3 0,-1 1 0 15,2-3 2-15,1 1-2 0,1-3-5 0,0-1 4 16,2-1 1-16,-1-4 4 0,2-2 4 16,2-2-5-16,1 0-4 0,-4-2 0 0,2-1-4 15,3 0 1-15,-4-1 3 0,2-1-2 16,3 0-8-16,-5-4 9 0,-2-1-5 0,-2-2 6 15,-1-2 5-15,4-2-6 0,-2 0 0 0,-4 1-5 16,2-3 0-16,-2-4 2 0,3 1 3 0,3-3 2 16,-23 11 16-16,4-3-3 0,-2 0-2 15,7-5-1-15,-1-1-15 0,6-1-2 0,-2-4-1 16,2-1-2-16,-1-5-4 0,-1-1 5 0,-1-1 3 16,0-2 3-16,-6-4-1 0,-1-4 2 15,-1-2-2-15,2-2 1 0,-5-7 4 0,-1-2-5 16,3-2 0-16,-8-3-3 0,4-5-3 0,-3-2 11 15,1-4 2-15,-1-1 3 0,-15 39-3 0,1-8 6 16,0 1-2-16,1-5 1 0,-3 0 5 0,1-5-14 16,-1 2 6-16,2-6-6 0,-3 1 10 0,-1-3-7 15,-2 2 0-15,2-8 8 0,-3 4-22 16,2-7 20-16,-3 2-4 0,-1-6 2 0,-2-61-6 16,-5 14-10-16,-4 10 3 0,-6 9-4 0,-1 10 19 15,-3 11-1-15,-5 9-2 0,2 15 4 0,-7 0-7 16,-4 1 10-16,-2 2-1 0,-3 2 0 15,-4 2 7-15,-3 0-4 0,-5 2 2 0,-2 1 1 16,-3 5 0-16,-6 1-21 0,-47-26-6 0,16 17 0 16,20 17-7-16,21 13 20 0,2 4 2 0,-2 1-5 15,0 2 5-15,-1 5-7 0,-4 4-1 16,0 4 2-16,-1 5-4 0,-7 3 5 0,3 3-1 0,-6 0 3 16,4 5-3-16,-6-1 2 0,2 3 0 15,0 0-1-15,-1-2 7 0,5 3-6 0,-4-1 1 16,6 1 1-16,-1-1-5 0,5 5 2 0,-1 0-3 15,1 3 0-15,6 3-1 0,-4 4 1 16,5 3 1-16,2 1-2 0,-2 3 5 0,1 3-8 16,3 0 2-16,2 5 1 0,-1 2-6 0,0 3 9 15,1 2-2-15,3 1-1 0,4-1 4 0,5 3-3 16,0 1 2-16,8-1 1 0,-1 4 0 16,5-2 0-16,2 0-3 0,2 0 0 0,5-1-1 15,2-2-1-15,4 2 1 0,4 0 1 0,2-1 4 16,3 4-1-16,1-1 1 0,5 2-2 15,1-3-3-15,1 2 4 0,-1-1-7 0,2-1 4 16,-1 2 1-16,1 0-4 0,0 0 7 0,-1-2-3 16,0 4-2-16,2-1 2 0,3 0 2 0,1-2 0 15,3-4-1-15,3 0 2 0,8-3-10 16,2 0 2-16,7-4 2 0,9-4-4 0,0-5 4 16,4-2 0-16,1-6 0 0,2 0 2 0,4-6 4 15,-1 0-1-15,6-5-2 0,-2 2 1 0,4-6-4 16,-1-4 1-16,1-2 3 0,0-6-4 0,-2-2 4 15,1-4-8-15,-5-3 1 0,-5-1 4 0,2-5-4 16,-4-1 5-16,-3-3-4 0,-1-1 0 16,-2-2-1-16,2-1 2 0,2-2 4 0,-1-2-3 15,1-3 6-15,1 3-5 0,3-5-3 0,-2 0 5 16,-2 0-4-16,0-3 6 0,1 0-2 0,-2-1-1 16,0-2 1-16,0-4 0 0,1 3 26 15,-26 13-2-15,9-7-4 0,0 4-6 16,3-10-25-16,-2 2 0 0,6-7 6 0,0-2 4 0,5-5 6 15,-3-5-6-15,-1-3 0 0,-4-8-1 16,-1-3-1-16,0-7 4 0,2-7-1 0,-6-8 1 16,-1-6-9-16,-1-7 3 0,0-7 3 0,3-1 1 15,-3-4 10-15,-16 53-4 0,1-3 11 16,-2-1-1-16,2-4-4 0,-2 3 7 0,-1-2-14 16,2 1 6-16,-1-1-2 0,-3 2 5 0,3-2 3 15,-5 4 2-15,-2-1 5 0,-1 4 2 0,-3-6 4 16,-1 6-2-16,-2-5 3 0,-4-44-19 0,-6 14-3 15,-3 9-3-15,-7 8-9 0,-2 8 16 0,-3 9-1 16,3 5-2-16,0 9 1 0,0 1-7 16,-3 3-1-16,-1 0-4 0,-3 1 3 0,-2 3-3 15,-4 3-1-15,-6 2 1 0,-5 5-8 0,-6 0 5 16,-7 6 2-16,-60 0 1 0,6 11-18 16,10 12-13-16,20 9-16 0,3 7-33 0,-2 5-28 15,-5 10-62-15,-1 3-96 0,0 6-125 0,-2 5-208 16,6 2-489-16</inkml:trace>
  <inkml:trace contextRef="#ctx0" brushRef="#br0" timeOffset="467892.077">24212 15723 1 0,'-2'-4'0'16,"-4"0"0"-16,2 0 0 0,1 1 95 0,-1 3 42 15,3 0-16-15,1 0-37 0,0 0-37 16,0 0-40-16,1 0-43 0,-1 1-39 0,0 1-25 15,1 1 12-15,2 2 25 0,-2 3 47 0,0 2 31 16,1 4 8-16,-1 0 12 0,1 5-4 0,3 4 9 16,-3 1-3-16,-1 4 6 0,5 2 9 0,-3 3 5 15,0 3 14-15,2 6 18 0,-2 5 9 16,-1 2-10-16,4 3-5 0,-4 2-18 0,5 0-2 0,-2 5 10 16,2 5 2-16,0 4 3 0,-2 4-14 15,3 1-8-15,1 2-6 0,-2 5-12 16,1-2 1-16,0 1-4 0,0-4-2 0,-5 0 4 0,4-2-7 15,-4 0 0-15,2-1-2 0,-2-8-3 16,1-1 7-16,0-4-2 0,-2-2 2 0,0-3-6 16,-2-3-7-16,2 5 0 0,0-6-1 0,1-4 3 15,-1 2-2-15,0-4-2 0,4 1-9 0,-2-1-4 16,3-4-5-16,-1 0 0 0,0-1 5 16,1 2-4-16,-4-21 11 0,2 3-1 0,0 1 1 15,-2 4 8-15,3-3-12 0,-3 4-1 0,4-1-10 16,-4 4-7-16,4-1 10 0,-4-3-5 15,0 1 13-15,0-2-4 0,-2 0-12 0,1-3 11 0,-2 0-7 16,0-2 16-16,0-2 2 0,-1-1-12 16,-1 0-45-16,1-5-96 0,-3-1-93 0,3 0-135 15,0-3-187-15,0 1-111 0</inkml:trace>
  <inkml:trace contextRef="#ctx0" brushRef="#br0" timeOffset="468622.2281">22943 18447 55 0,'-2'-3'298'0,"-5"-1"-225"16,4-1 28-16,-6 1 40 0,6 0 18 15,-4 0-8-15,5 2-35 0,1 2-28 0,1-2-30 16,0 2-19-16,1 2-7 0,0-4-15 0,-1 2 12 15,2 0 6-15,3-1 23 0,-1 1 21 0,5-1 2 16,1-1 10-16,2-2-19 0,6 1-8 16,2 0-1-16,2 0-17 0,5-1-1 0,-2 2-15 15,6-2-7-15,4 2-4 0,0-1 0 0,3 0 12 16,3 0-10-16,-2 1 3 0,2-1-10 0,2-1 1 16,-2 0 13-16,3-1-10 0,2 0 10 15,-4 1-14-15,5-3-9 0,-2 0 5 0,5 0-2 16,1-2 7-16,0 1 0 0,7 1 2 0,1 1-7 15,3-2-6-15,3 0 17 0,3 2-12 16,2 1 16-16,2 1-10 0,1-1-21 0,3 3 10 16,-1-1-5-16,5 2 13 0,1 1-1 0,1 0 4 15,3 1-9-15,3 0-14 0,2 2 11 0,3-1-11 16,2 4 1-16,4-1 15 0,0-2-14 16,3 2 16-16,0-1-5 0,1 2 5 0,0-1 3 15,0-2-5-15,1 0 0 0,2-2-8 0,0 0 10 16,-1-1-3-16,3 0 3 0,1-1-4 15,-3-2-6-15,5 1 3 0,-2-1-2 0,3-2 9 16,0 0 5-16,-3 2 4 0,2 0 2 0,-4 1-12 16,2 1 3-16,-4 0-5 0,-2 1 6 0,-1 0 14 15,-4 0-10-15,-1 1 8 0,-4-2-8 0,-2 0-4 16,-4 0 14-16,-1-2-9 0,-5 0 1 0,-5-1-12 16,-4 2 0-16,-4-2-6 0,-6 2 10 15,-8 1 7-15,-4-1-16 0,-8 2 10 0,-5-2-15 16,-8 1 3-16,-6 1 11 0,-5-1-16 0,-8 1-3 15,-5 0-36-15,-3-1-45 0,-7 0-94 0,-10 0-150 16,-9 1-176-16,-13 1-385 0,-11 1 82 0</inkml:trace>
  <inkml:trace contextRef="#ctx0" brushRef="#br0" timeOffset="469510.6274">19868 17649 1 0,'-5'-7'0'15,"-1"0"0"-15,-3-3 0 0,5 5 54 0,2 4 150 16,2 0-25-16,0 1-48 0,-1 1-66 0,2-1-69 16,-1 1-24-16,0 3 10 0,2 6 24 0,1 1 32 15,2 8 6-15,0 4-3 0,1 5-3 16,1 4-3-16,4 0-6 0,0 1-9 0,0 2-13 15,2 1-4-15,2 1-7 0,4-1 2 0,-2 2 3 16,3-1-9-16,-1 0 6 0,0-2-4 16,-1-4 3-16,-3-5 5 0,3-3 0 0,-12-13 20 15,0 2-2-15,2-6 2 0,-2 3 1 0,-1-2 13 0,0-3 54 16,-2-1 61-16,-1-1 25 0,-1-3-20 16,-2-5-57-16,-1-12-55 0,-7-5-19 0,-4-9-3 15,-1-2 6-15,0-4 0 0,-5-5-2 0,0-4-3 16,-1 0 7-16,-1-3-6 0,-2-1 2 15,-1-4-2-15,3-4-3 0,-2 0 3 0,1 1-4 16,2 1 2-16,-1-3-5 0,2 3-4 0,7-3-9 16,3 2-2-16,3 7 3 0,3 3-3 0,4 8 5 15,4 5-4-15,0 6-5 0,3 8-2 16,3 3-10-16,3 7-9 0,1 5-9 0,2 3-7 16,-2 4-2-16,3 4 0 0,-2 2 7 0,0 10 6 15,-1 3 7-15,0 5 8 0,-3 4 2 16,-1 1 6-16,-2 6 0 0,-4 3 6 0,-1 2 0 15,-4-1-4-15,-1 2-1 0,-2-4-13 0,-1 1-32 16,-1 2-45-16,-1-4-56 0,-1 1-58 0,-1-4-57 16,1 4-59-16,-2-3-88 0,-2 1 190 15,2-4 222-15</inkml:trace>
  <inkml:trace contextRef="#ctx0" brushRef="#br0" timeOffset="469841.3152">20183 18035 1 0,'1'-1'0'0,"-1"-3"0"0,2-2 0 0,1 1 94 15,1-1 76-15,1-3-19 0,1 2-11 0,-1-2-15 16,3-1-6-16,-1 2-9 0,-2-2-3 15,4-1-11-15,-3 0-7 0,2 0-11 0,1 0-12 16,2-6-8-16,6-2-11 0,-1-2-1 0,5 2-4 16,0 2-5-16,3-3-7 0,-2-2-9 15,6-1-1-15,-4-3-1 0,4 2 2 0,1 1-2 16,-6 2-7-16,4-1 0 0,-5 4-4 0,0 4-1 16,-4 0 3-16,1 5-8 0,-7-1-3 0,0 2-28 15,-1 1-40-15,-3-1-57 0,1 2-78 0,-5 1-73 16,2 2-81-16,-4-3-109 0,2 0 242 0,-1-2 225 15</inkml:trace>
  <inkml:trace contextRef="#ctx0" brushRef="#br0" timeOffset="470310.8169">20658 17268 126 0,'-6'-8'160'0,"-2"-4"21"0,-1 0 32 0,5 5-21 15,3 4-79-15,1 1-80 0,4 4-44 0,1 3-20 16,2 2 18-16,4 7 17 0,2 4 0 15,2 6 4-15,-4 5-7 0,0 3 2 0,1 6 0 16,0 0-7-16,4 6 6 0,-2 1-4 0,2 2 3 16,-1 2 0-16,1-3 3 0,-2 0 3 0,3-5-5 15,-2-7 7-15,0-7-4 0,0-5 3 16,-1-1 0-16,-5-4-6 0,-1-3 1 0,-2-4-11 16,1-7-16-16,-5-2-15 0,0-2-8 0,-1-2-8 15,-1-6-17-15,-1-4-15 0,-1-4-22 0,-4-5 1 16,-1 0 23-16,-5-3 21 0,-3-3 29 0,0-6 11 15,-4-4 10-15,0-1 13 0,-4-3 5 16,-1-2 9-16,1-3 7 0,1-2 17 16,-1 0 32-16,-1 2 46 0,4 3 54 0,3 3 32 15,1 5 4-15,6 5-22 0,2 5-42 0,7 5-41 16,5 6-39-16,3 3-29 0,8-1-19 0,4 2-4 16,2 4-1-16,8 1 2 0,3 6 1 0,3 2-3 15,5 3 2-15,2 6-8 0,0 5-4 0,1 3 2 16,-1 1-4-16,0 6 4 0,-4 2-3 0,-1 5-2 15,-5 5 1-15,-4 1 2 0,-8 5 1 16,0-1-3-16,-9 1 4 0,-2-4-5 0,-3-1 2 16,-6-2 14-16,-6-2-3 0,-4 4 7 0,-5 2 2 15,-6 1-8-15,-4-2 1 0,-4 0-5 16,-3-3-2-16,-4 0-14 0,-1 0-33 0,-3-3-67 16,0 0-81-16,0 0-88 0,0 2-125 0,-3-4-196 15,-1 2 520-15</inkml:trace>
  <inkml:trace contextRef="#ctx0" brushRef="#br0" timeOffset="478948.2735">22643 15433 1 0,'2'-11'0'0,"0"-7"0"0,6-2 0 0,-5 2 0 16,3 1 0-16,-2 1 0 0,2 2 0 0,-2-1 0 15,3 2 0-15,-4 4 0 0,-1 1 43 0,4 0 124 16,-4 4 6-16,-1-1 2 0,3 2-1 16,-3 0-16-16,0 2-34 0,0 1-45 0,-1 1-40 15,0 0-28-15,1 1-11 0,0 0-2 0,-1 1 2 16,2 1 7-16,4 1 2 0,-3 1 3 0,4 2 5 16,-2 4-2-16,3 1 3 0,2 4-1 0,-1 1-3 15,0 1 0-15,1 1-3 0,0-2-2 16,-1 1-3-16,2 0 0 0,0-2 1 0,0 1-2 15,1-2 5-15,-1-2-5 0,3 2 1 0,-2-1 1 16,0-1-6-16,0 1 3 0,0-2 0 16,1-2 0-16,-3-2 0 0,-3 0 9 0,2-5 3 15,1-1 9-15,-1-3 25 0,0-2 16 0,3-2 23 16,-2-4 12-16,0-1-12 0,6-4-5 0,-3-5-18 16,-1-3-7-16,3-5-3 0,-1-2-13 0,-2-3-6 15,-1 0-9-15,0-3-5 0,-2 2-6 16,-1 1-1-16,-2 2-5 0,-1 3-11 0,2 7 0 15,-4 3-12-15,4 5-10 0,-4 4-15 16,2 4-19-16,-2 4-12 0,0 2-4 0,4 6 16 0,-2 2 16 16,3 4 18-16,1 5 14 0,2 5 0 15,-1 3 7-15,1 0 2 0,0 2-1 0,0-4 8 16,5-3-6-16,1-4 2 0,-1-1-1 0,2-5 2 16,2-3 3-16,-1-4 9 0,0-4 10 15,1-2 5-15,1-5 14 0,-4-3-1 0,3-6-2 0,-2-4 1 16,1-4-8-16,-6-2-1 15,2-5-2-15,-2-2 0 0,-3-5 0 0,-6-2-3 0,2-2 2 16,-5-3-10-16,-2-3-4 0,-2-2-7 16,-2-5-10-16,-4-2 4 0,2 2-8 0,-6 0 1 15,1 4-4-15,0 6-7 0,-6 7 0 0,7 4-7 16,-1 7-5-16,-4 5-13 0,6 4-30 0,0 6-46 16,2 3-67-16,-1 5-83 0,1 4-97 15,-1 7-63-15,1 3-56 0,-1 8 78 0,-1 7 402 16</inkml:trace>
  <inkml:trace contextRef="#ctx0" brushRef="#br0" timeOffset="479481.2712">23104 14693 379 0,'-23'-10'55'0,"-9"-4"18"0,-6 0 29 0,6 4 21 16,5 9 3-16,-2 2-41 0,-1 6-31 0,5 5-23 15,-4 7-4-15,0 2 7 0,1 7 6 16,3 5 5-16,-2 7 0 0,5 5 0 0,0 5-7 15,0 10 2-15,1 8 5 0,1 9 2 0,0 6 9 16,3 4-5-16,6-3 5 0,4-4-10 0,9-9-10 16,9-9 3-16,4-5-15 0,5-5-6 15,2-1-3-15,6-2-10 0,1-3-2 0,3 0 7 0,5-4 4 16,6-2 4-16,3-5 8 0,9-5 4 16,0-3 0-16,5-4-2 0,3-6-4 15,6-5-6-15,4-7 0 0,6-8-2 0,-1-7-6 0,2-8 1 16,-3-7-7-16,1-6 1 0,-5-7 5 15,-1-8 9-15,-4-6 9 0,-4-6 7 0,-3-6 3 16,-2-2-1-16,-7-3 4 0,-9-1 1 0,-5-2 4 16,-10-6-3-16,-13-5-4 0,-7-6-6 15,-12-5-5-15,-12 1-1 0,-11 2-3 0,-11 5 0 16,-11 4-7-16,-7 5-10 0,-7 5-6 0,-1 4-11 16,-6 9-3-16,-3 10-11 0,-4 11-4 0,5 13-11 15,-7 11-9-15,3 11 1 0,-2 11-10 0,5 7-8 16,2 10-29-16,8 10-54 0,5 5-70 15,13 8-118-15,7 7-157 0,9 1-248 0,15 6 519 16</inkml:trace>
  <inkml:trace contextRef="#ctx0" brushRef="#br0" timeOffset="480349.1522">27239 16648 1 0,'0'-12'0'0,"2"-4"0"0,-1-5 57 0,3 8 99 15,0-1-4-15,-1 3-6 0,1-2 5 16,0 5 11-16,1-2 13 0,-3 4 0 0,2 2-15 16,-3-1-19-16,0 2-18 0,2-1-14 0,-2 2-2 15,0 1-16-15,-1 1-16 0,0 0-13 16,2 0-20-16,-2 0-8 0,0 0-7 0,1 1 1 16,-1-1-1-16,0 0 2 0,0 2 0 0,-1-2-4 15,1 1 3-15,0 1-7 0,-2 0-3 0,0 2-5 16,1 1-2-16,-1 3 1 0,2 3 0 15,2 5 3-15,-1 3-2 0,0 6 3 0,0 4-2 16,-1 3-1-16,2 3-1 0,-2 5 0 0,0 6 3 16,1 6 1-16,-1 6-2 0,1 1-1 0,3 0 1 15,1 0 3-15,0-2-4 0,1 0 3 16,2-1-4-16,-3-1-8 0,1-1 8 0,0-3-2 16,1-3 1-16,1-1 5 0,1-5-2 0,-4 1-6 15,0-5 0-15,2 2 4 0,-2-1-7 0,0 0 6 16,-1 1-5-16,1-8-6 0,0-2 10 0,1 2-7 15,-1-4 4-15,-3 0-2 0,2-5-6 0,0 0 3 16,-3-3 0-16,0-2 3 16,-1-2 1-16,0-4 0 0,0-2-2 0,0 0-3 0,0-8 3 15,0 0-4-15,0-1 6 0,0 2 3 0,0-2-9 16,2-1 5-16,-1-1-7 0,0-2 1 16,1 3-1-16,-2-1-6 0,0 1-8 0,1-1-19 15,-1-1-3-15,0-1-25 0,0 0-13 0,1 1-43 16,1-4-102-16,-1-6-141 0,2-7-211 15,-2-7-331-15,2-3 510 0</inkml:trace>
  <inkml:trace contextRef="#ctx0" brushRef="#br0" timeOffset="481046.2655">27821 16479 912 0,'9'-7'85'0,"1"-4"7"0,1-3-1 0,7 7-8 16,-6 1 2-16,3 4-3 0,0 2 1 16,-2 2-2-16,-1 4-1 0,-1 3-2 0,-3 7-4 0,0 0 1 15,-4 11-10-15,-1 1-1 0,-2 5-3 16,-4 5-11-16,0 2-2 0,-1 6-11 15,-4-1-3-15,1 2-8 0,-1-4-7 0,2-1 5 0,1-6-6 16,0-1 4-16,0-6-1 0,1-3-3 0,2-4-1 16,1-2-6-16,1-6-1 15,1 3-4-15,0-5 3 0,3-1-2 0,2-3-3 0,-2-2 5 16,2-1-6-16,0 1 0 0,3 0 0 0,1-2-6 16,0 0 0-16,5-10-4 0,0 0 0 15,3-3-8-15,4-3-4 0,0 0-16 0,3-4-26 16,-3-3-31-16,1 1-43 0,-4-4-36 0,-1 1-35 15,-3-4-39-15,-5 0-37 0,0-2-51 16,-4-5-38-16,-4 2-27 0,0-1 292 0,-4 2 106 16,-1 4 0-16,-4 1 0 0,-4 2 0 0,1 4 0 15,9-9 0-15,0 4 0 0,1 2 0 0,-1 3 0 16,-11 14 0-16,-1 1 0 0,4 3 0 16,-1 0 0-16,4 2 0 0,0 2 100 0,2-1 2 15,0 0-19-15,3 1 7 0,1-1 13 0,4 1 18 0,-3-2 9 16,3 1-4-16,1-2-7 0,0 0-13 15,3 0-4-15,1-1-4 0,4-1-3 0,2-2-11 16,-2-2-17-16,7-3-16 0,-2 1-19 0,3-2-4 16,0-2-11-16,-2 1-16 0,1 0-14 0,0 3-42 15,-7 0-57-15,2 0-76 0,-2 2-81 16,-6 2-58-16,-2-1-62 0,-2 2 87 0,-3 2 302 16,-4 0 0-16</inkml:trace>
  <inkml:trace contextRef="#ctx0" brushRef="#br0" timeOffset="481219.0029">28147 16557 1 0,'-10'-5'0'16,"-2"-1"0"-16,-4 0 22 0,3-4 214 0,7 3-20 16,1 1-26-16,3-3-31 0,-1 2-53 15,5 0-48-15,1 0-33 0,1-3-37 0,2 1-4 16,4-3-2-16,1 0 1 0,2 0 4 0,4 0 3 16,3-1 3-16,0 1 2 0,5 0 6 15,1-1-3-15,-1 2-10 0,1 1-21 0,1-2-78 16,1 2-123-16,0 2-196 0,0-2 337 0</inkml:trace>
  <inkml:trace contextRef="#ctx0" brushRef="#br0" timeOffset="481700.3744">28043 16111 816 0,'-15'-14'109'0,"-4"-1"17"16,-1-3 6-16,4 5-2 0,6 7-21 0,2 0-18 16,4 4-16-16,-4-1-15 0,5 3-16 15,0 0-24-15,0 0-20 0,1 2-21 0,0 3-2 16,-5 4 9-16,0 5 7 0,-2 5 18 0,-4 4 4 16,0 4 4-16,-2 3 3 0,-2 1-2 15,0 4 7-15,1 3 2 0,-1 4 6 0,-2 6 2 16,-1 6-8-16,3 2 0 0,-2 4-7 0,4 3 0 15,0-1 0-15,1 3-2 0,3-1 4 0,4 3-5 16,2-4 4-16,2-1-5 0,3 0-3 16,4-7-2-16,2-2-3 0,5 3 2 0,2-4-5 15,4-5 3-15,3-4 0 0,6-5 2 0,5-8 11 16,6 1-6-16,1-5 3 0,7-2-10 0,-1-1-12 16,3-3-4-16,4-9-6 0,-1-2 4 0,4-9 2 15,3-9 3-15,-3-7 0 0,3-7 1 16,-2-6 8-16,3-4 2 0,-4-6 11 0,4-2 12 15,-6-2-1-15,0-5 8 0,-1-7 1 0,-3-8-1 16,-2-3 3-16,-6-5-1 0,-2-9-2 0,-1-2-4 16,-7-7 3-16,-8 0-2 0,-8 3 7 15,-7 0-1-15,-9 6-5 0,-11 5-1 0,-10 4-18 16,-7 7-10-16,-9 5-15 0,-6 7-8 0,-8 7-11 16,-9 8-9-16,-7 11-4 0,-8 10-40 0,-5 10-92 15,-2 13-176-15,-8 13-366 0,-7 12-663 16</inkml:trace>
  <inkml:trace contextRef="#ctx0" brushRef="#br0" timeOffset="487059.1037">22815 17154 1 0,'-5'-5'0'0,"-1"1"0"16,-2-3 0-16,1-4 0 0,3 0 29 15,-1 0 158-15,0 0-27 0,-1 3-13 0,4-1-13 16,0 0-14-16,1 0-20 0,-2 0-12 0,2 2-14 16,2 4-21-16,-1-2-11 0,0 0-10 0,3 4-15 15,-3-1-9-15,0 4-17 0,0-1-16 16,-3-1-6-16,3 2-10 0,0-1 0 0,-1 1 8 15,1 1 17-15,0 2 23 0,0 3 21 0,0 3 14 16,0 0-2-16,0 4-2 0,0 3-6 16,-1 5-7-16,2 0-2 0,0 2-7 0,2-2-2 15,0 1-3-15,0 0-4 0,4 2-2 0,1-2-5 16,-3-2-3-16,2 3 1 0,-3-4 4 0,5 1 1 16,-3-2 0-16,0 2 1 0,1-3-3 0,-1 0 4 15,0-1 3-15,1-3-3 0,-3 0 1 16,4 2-4-16,1-3 0 0,-5 0 0 0,4-6 2 15,-2 3 0-15,-2-4-2 0,2-3-4 0,-1 1-9 16,2-4-2-16,-5 0-3 0,0-1 2 16,-1 0 8-16,2 0 4 0,-3-1 11 0,0 0 11 15,0 0 5-15,1-2-5 0,0-1-18 0,0-1-16 16,0-5-16-16,4-5-4 0,0-3 8 0,-2-6-1 16,4 0 2-16,-4 0-5 0,3-3 0 0,-3 1 9 15,4-2 8-15,-5 1 15 0,1 3 5 16,1 0-7-16,-1 3-6 0,-1 4-5 0,4 1-2 15,-2 1 0-15,5 4-2 0,-3 3-5 0,-2 1-10 16,2 4-7-16,-3 2-2 0,-2 0-1 0,1 2 6 16,3 1 4-16,-2 2 10 0,-1 1 10 15,2 1 6-15,-2 2 12 0,0 3 5 0,0 2 4 16,-1 2 1-16,3 2-3 0,-2 0-7 0,-1-1 1 16,1-1-2-16,2-2-2 0,1 1 0 0,0-2-3 15,-1-3-2-15,2 1 2 0,-1-2 3 16,4 3 4-16,-5-2 0 0,3 0 6 0,2-1-2 15,0-2 4-15,2-1 5 0,-1-2 2 0,-1 1 4 16,1-2-2-16,0-4 4 0,-1 0 2 16,-2-3 5-16,0 2 7 0,-1-2 3 0,-3 1 8 15,-1-3-3-15,0-2 1 0,2 0-3 0,-9-2-13 0,4-2-5 16,-3 1-10-16,-2-2-6 0,-2-3-3 16,1 1-3-16,-6-1 1 0,0-2 0 0,0 2-5 15,-2 0-6-15,1 3 0 0,3 2 1 16,0 1 1-16,2 1 4 0,2 3-1 0,4 0-2 15,1 2-7-15,2-2-13 0,1 0-8 0,1 1-3 16,4-4-1-16,0 2 7 0,3 0 5 0,1-3 0 16,-1 4 7-16,2-5 2 0,0 4 0 15,-2 0-1-15,2-1-2 0,-1 5-2 0,0 0 4 16,1 0 2-16,-1 1-6 0,0 0-7 0,-1 3-8 16,1 0-7-16,-6 3 4 0,3 0 4 0,-5 1 6 15,3 2 0-15,-1 3 1 16,-2 3 3-16,4 5 5 0,-4 0 8 0,-2 1 5 0,1 4 2 15,0 0-2-15,3 1-3 0,-1-4 2 0,0-1 2 16,3-4 4-16,-2-2 1 0,3-1-3 0,-3-2 0 16,4-4 3-16,-1 0 6 0,-3-2 6 0,2-2 13 15,-3-1 6-15,-1-1 14 0,3-3 11 0,-2-1-3 16,2-4-5-16,2-2-16 0,1-6-15 16,2-3-9-16,0-4-4 0,1 0-3 15,-1-2-4-15,-1 0 1 0,2-1-1 0,-3-4-4 16,-1 3 2-16,-2-2-2 0,2 4 2 0,-3 2 3 15,-2 1-5-15,4 6-1 0,-4 0-3 0,0 5-9 16,2 4-12-16,-2 3-22 0,-1 4-23 0,0 1-15 16,2 1 9-16,2 3 14 0,-3 0 24 0,3 3 21 15,-2 2 1-15,0 3 9 0,2 3 2 16,-1 2 3-16,-2 1 4 0,4 1 1 0,-3-2 3 16,4-7 2-16,-2 0 5 0,3-4-1 0,2-3 4 15,0 0 2-15,0-1-1 0,2 0 4 16,2-4 4-16,1-1 8 0,1-5 7 0,0-5 2 0,2-2-3 15,1-6-8-15,1-3-8 0,-6 0 0 16,3-6 0-16,-5 1 8 0,-4-2 0 0,-5 3 4 16,2 1-7-16,-9 1-6 0,2 0-6 0,-3-1-18 15,-10 1-12-15,1-1-19 0,-5 0-14 16,-4 2-14-16,-2 2-6 0,3 2-1 0,0 7-5 16,3 2-21-16,0 5-78 0,7 5-123 0,2 4-209 15,1 4 211-15</inkml:trace>
  <inkml:trace contextRef="#ctx0" brushRef="#br0" timeOffset="489770.8609">27362 16849 1 0,'0'-5'0'15,"0"-3"0"-15,0-1 0 0,0 0 0 0,0-2 153 16,2 2 46-16,0-3-24 0,1 0-18 0,0 0-15 16,-2 1-26-16,3 0-8 0,-2 0-14 15,-1 0-6-15,2-1-3 0,-3 1-12 16,1 1-6-16,0-2-9 0,2 2-7 0,-2 1-2 0,0-1-5 15,-1 1-1-15,0-3-6 0,0 0 2 16,3-2 2-16,-6-2 3 0,3-2 11 0,-1 2-2 16,0-1-1-16,1 1-5 0,-1-1-7 0,-2-2-3 15,2 2-5-15,0-3 4 0,-1 2-3 0,1-3 4 16,-1 0-4-16,-2 0-3 0,3-2 0 16,-3-1-6-16,0 1-1 0,-1-2-3 0,0 1-2 15,1-1-3-15,-2-1-2 0,2 3 2 0,1-4-6 16,-1 0 4-16,-1 1-2 0,3 0-5 0,0-1 5 15,0 5-5-15,2 0 1 0,0 1 2 0,0 2-5 16,1 0 4-16,0 2-1 0,1 0 2 0,-1 0 1 16,-1 2 4-16,0 0 0 0,0-1-3 15,0 2 7-15,0-1-7 0,0-1 0 0,0 3 1 16,0 0-9-16,-1 4 5 0,2-2-1 0,-1 0 3 16,0 2 0-16,0-2-2 0,1-1-2 0,-1-1-4 15,1-1 1-15,1 0-2 0,0-1 3 16,-2 1 2-16,1-3-1 0,2 2 0 0,-1 0-4 15,1-2-1-15,-2 3 4 0,-1-1 0 16,2-2 0-16,0 1-1 0,-1 1 3 0,1-1-4 0,0-2 2 16,-1 1 1-16,-1-3-7 15,2-2 6-15,0 1-3 0,-1-6-1 0,2 0 4 0,-2-3-4 16,-1 0 3-16,3 0-2 0,-2 0 2 0,1-2-2 16,-1 1-2-16,0 0 3 0,2-3-5 15,-2 0 5-15,2-1 2 0,0 0-3 0,0 2 5 16,-1-3-2-16,1 2-2 0,-1 0-2 0,1 3 0 15,-1 1 0-15,1 0 0 0,-2 2 1 0,0-1 0 16,0-1 2-16,-1-1-3 0,0-2 0 0,-1 0 2 16,0-1 0-16,-2 0 1 0,0 2 2 0,0 2-3 15,0-1 1-15,0 1-1 0,2 0-2 16,0-1 2-16,-2 1-1 0,-1 0 1 0,2 0-1 16,-2 2 2-16,0 1 0 0,0 1 1 0,-2 1 2 15,1 2-2-15,-1 1-1 0,1-1 1 16,0 3-2-16,0 1 4 0,0 3-1 0,2-2-2 15,-1 1 2-15,-1 2-2 0,4-2 1 0,-3 2 0 16,1 3 3-16,2-3-5 0,1 0 3 0,0 1-3 16,-2-1-2-16,2 3 5 0,0-2-1 15,-1 1 1-15,1-1-1 0,-2-1-1 0,2 2-1 16,-1 1 1-16,0 1 3 0,-1 1-2 0,2 0 1 16,-1-1-2-16,1-2-2 0,-1 3 3 15,1-2-1-15,0 0 1 0,0 0 1 0,1-1-2 16,0 1-3-16,-1-2 1 0,3 1 1 0,0-2 0 15,0 0 2-15,-3 0-1 0,1-1-1 0,0 2 3 16,1 3 0-16,-2-1 2 0,-2 0 2 0,2 3-1 16,-1 1-3-16,0-1 1 0,-1 3 0 0,1 1-2 15,-1-2 1-15,1 1-1 0,0 2-3 16,-1 1 2-16,1 1 0 0,0-2 1 0,1 2-1 16,-1-2-1-16,1 3-1 0,-2 0-2 0,2 0 1 15,0 1-2-15,0 0 1 0,0 0-5 0,2-2-5 16,-2 4-7-16,0-2-11 0,0 0-11 15,-2 1-13-15,2 0-4 0,0 4 5 0,0 2 7 16,2 3 10-16,-1 7-1 0,0 5-11 0,2 7-31 16,-1 6-66-16,1 2-75 0,-1 9-107 15,-1 8-197-15,0 6-357 0,-2 6 369 0</inkml:trace>
  <inkml:trace contextRef="#ctx0" brushRef="#br0" timeOffset="492473.7577">29946 17527 1 0,'-1'-2'0'16,"0"0"0"-16,0-1 0 0,0 2 0 0,1-1 50 15,0 1 148-15,0 2-27 0,0 1-41 16,0-1-32-16,1-1-30 0,-1 0-15 0,0 0-13 15,1 0-14-15,-1 0-11 0,0 0-13 0,0 2 1 16,0 0 2-16,1 2 11 0,0 3 11 0,5 3-2 16,-4 3 5-16,-1-1-4 0,0 5-2 15,0 1 3-15,-1 0-5 0,-1 4-2 0,1 3-3 0,-1 0-4 16,0 2-2-16,-1-2-2 16,-1 0 2-16,0 2-6 0,3 0 1 0,0 0-2 0,5-3-3 15,-3-3 4-15,0 0-3 0,3 2-4 0,-2 0-13 16,-1 0-23-16,3-2-36 0,-2-4-91 15,0 0-136-15,1 0-140 0,-1-5 317 0</inkml:trace>
  <inkml:trace contextRef="#ctx0" brushRef="#br0" timeOffset="492836.0778">30041 17920 1 0,'3'-4'0'16,"0"-2"0"-16,4 2 0 0,2 2 0 0,2-1 0 15,-1 2 0-15,1-1 0 0,2-1 17 0,2 3 28 16,0-2-6-16,4 1-5 0,0-5-5 0,0 1 3 16,0 1-1-16,-2-3 5 0,0 0-1 0,0-1 4 15,-2-1 2-15,1-4 0 0,-4 0 8 16,-1 1-1-16,0-1 7 0,-4-1 3 0,-2 3 3 16,1-1 5-16,-4-2-4 0,4 2 1 0,-2-3-3 15,-3 0 3-15,0-1 15 0,0 0 10 16,-1 4 9-16,0 1 3 0,0 2-11 0,0 5-14 15,0-1-19-15,-1 1-25 0,1 2-43 0,0 4-43 16,0 2-36-16,0-2-2 0,0 4 17 0,4 1 34 16,-3 7 31-16,0 7 9 0,1 4 3 15,-1 4-3-15,-1 4-3 0,5 0 0 0,-2 1-3 16,0-1 2-16,5-1-1 0,-2-4-2 0,1 0 1 16,1-2 3-16,1-1-2 0,-1-1-8 0,-3-2-21 15,3 1-69-15,2-4-135 0,-2-3-125 16,0-3-49-16,-3-2 414 0</inkml:trace>
  <inkml:trace contextRef="#ctx0" brushRef="#br0" timeOffset="493047.1603">30552 17770 605 0,'2'-14'206'0,"-2"-5"8"15,6-3-20-15,-3 3-5 0,5 8-22 0,-5 2-35 16,3 3-46-16,-2 3-41 0,3 6-29 15,-2 0-15-15,5 5-9 0,1 2-4 0,2 4 1 16,-2 3-1-16,1 2 0 0,-1 6-4 16,0 4-8-16,-1-1-11 0,-1 4-15 0,1-3-21 0,-3 3-44 15,-1-1-61-15,3-1-69 0,-2-3-69 0,2-5-50 16,-3-5-25-16,4-1 389 0</inkml:trace>
  <inkml:trace contextRef="#ctx0" brushRef="#br0" timeOffset="493216.0679">30786 17604 1049 0,'-9'-12'47'0,"1"-3"-10"0,2 1-14 0,1 9-17 16,4 0-19-16,1 2-53 0,0 1-64 0,0 1-42 15,2 2-79-15,3 1-98 0,-1 3 169 16,4 2 180-16</inkml:trace>
  <inkml:trace contextRef="#ctx0" brushRef="#br0" timeOffset="493903.7005">31285 17618 56 0,'-9'-2'276'0,"-4"1"-314"0,-8 3 0 16,2 3 20-16,-4 6 35 0,-3 0 33 0,-3 3 14 15,1 0 9-15,-1 1 5 0,1-1 3 16,1-3 2-16,5-3-5 0,2 1-4 0,2-4-4 16,5-1-16-16,0 1-11 0,4 0-11 0,0-3-11 15,6-1-4-15,2-1-7 0,1 0-17 16,1 0-18-16,0 0-10 0,1 0 10 0,0-1 29 16,6 0 37-16,0-1 20 0,3 2-5 0,1-3-19 15,-1 3-19-15,6 4-12 0,-4-2-6 0,3 4-1 16,0 4-5-16,3 7-1 0,1 2-1 15,0 5 2-15,1 1 4 0,-3 5-3 0,0 5 3 16,-4 1-5-16,2 2-6 0,-5-1 2 0,-1 2-4 16,-8-19 12-16,1 3-16 0,-3 1-4 15,0 1-8-15,0-3-12 0,-1 2 21 0,-3-5 3 0,-2 1 13 16,1-4-5-16,-3-3-20 0,0-5-14 16,-2-4-4-16,0-3 9 0,-3-2-4 0,3-3 12 15,0-7-11-15,0-3-12 0,2-4 20 0,-2-27-21 16,7-6-11-16,4-2-32 0,2 3-32 0,4-1 7 15,0-1 22-15,1 0 102 0,1 0 0 0,1 1 0 16,6 1 40-16,-3 0 93 0,5 5 40 16,0 1 26-16,-2 7 3 0,4 3 7 0,-2 7-2 15,-4 6-6-15,2 2-21 0,-5 6-33 0,-1 3-34 16,-3 5-39-16,-2 4-37 0,0 1-22 16,-2 1-16-16,0 3-7 0,-2 2 1 0,5 4-3 15,-2 3 1-15,4 4 3 0,0 4-4 0,0 2 6 16,-3 6 2-16,1 3 0 0,-3 4 0 0,0 2-4 15,3-4 1-15,0-2-1 0,2-1 3 16,6-4-1-16,-1-3 1 0,-1-2-2 0,2-6-2 16,-2-3 5-16,-1-2 4 0,0-1 2 0,-1-3 4 15,-4-2-3-15,1-4 4 0,0-1 7 0,-3-2 13 16,3 0 14-16,2-3 4 0,1-4 6 0,1-5-9 16,2-4-3-16,4-4 1 0,-4-6-8 15,5-1-5-15,-5 1-10 0,2-1-11 0,-1 5-1 16,-2 6-5-16,-2 4 1 0,1 7-4 0,5 4-8 15,-3 2-4-15,3 3-2 0,-1 6 3 0,4 6 2 16,2 1 2-16,-3 8-3 0,4 7 2 16,0 2-6-16,2 1-1 0,0 5-11 0,2-1-41 15,1 2-49-15,-1-1-151 0,0-3-265 0,1-5-608 16</inkml:trace>
  <inkml:trace contextRef="#ctx0" brushRef="#br0" timeOffset="499994.1336">16571 6731 1 0,'-6'-3'0'0,"-4"-4"0"0,-5-1 0 16,8 3 65-16,2 3 108 0,2 0-10 0,-2 1-17 16,4 1-27-16,2 0-28 0,-1 0-29 0,5-1-19 15,-4 1-5-15,1-2-5 0,-1 2-5 16,-1 2-3-16,1-2-2 0,0 0 1 0,1 0 3 16,0-2 5-16,-1 2 1 0,0 0 1 0,-1 0 0 15,1 0-2-15,0 0-6 0,5-1-4 0,-1-1-6 0,7 0-4 16,2 1-2-16,1-3-4 0,4 2 1 15,1-1-1-15,2 0 2 0,6 0 4 0,2 1 5 16,3-2-2-16,4 1 0 0,0-3-4 0,3 2-3 16,2 0 0-16,0-2-1 15,3-1 0-15,1 2-1 0,3 0 0 0,2-3-2 0,4 1 1 16,4 0-2-16,2 0-4 0,2-1 5 0,1 1-1 16,3 1-1-16,-2-1 4 0,6-1-7 15,0 2 1-15,3 0 0 0,0-1-1 0,1 3 7 16,7-1 7-16,1-1 3 0,4 0 8 0,3-1 9 15,-3 0 3-15,2-1 4 0,4-2 4 0,-3 2-6 16,4-2-7-16,-1 3-4 0,0 1-9 16,-3 0-3-16,-1 0-4 0,-2 0-3 0,-2 1-1 15,-3 1 2-15,-1-1 7 0,-4-2 6 0,-1 2 12 16,-5 0 0-16,-1-1 4 0,-4 2-1 16,0-2-8-16,-4 3-1 0,-5 0-4 0,3-2-3 0,-4 4-4 15,1-4-1-15,-2 2-3 0,-3 1-4 16,-2-2 1-16,0 2-1 0,-6 0-1 0,-2-2 1 15,-5 1-2-15,-2-2 1 0,-4 1 2 0,-5 0 0 16,1 3 3-16,-8-1 3 0,-3 0 5 0,-3-1 6 16,-3 1 6-16,-4 0 0 0,1 0 0 15,-5 0 1-15,-2 1 1 0,0 2 7 16,0-1 3-16,0 0 0 0,0 0-4 0,-1 0-4 0,0 2-9 16,-1-2-7-16,-2 0-7 0,2-2-14 15,0 2-17-15,-2 0 0 0,-1-1-8 0,0 0 0 16,0 0 5-16,-2-1-9 0,4 2-8 0,1 0-21 15,-1 0-26-15,-2 2-46 0,4-2-67 0,-3 2-64 16,-1 4-81-16,-3 0-116 0,0 1-208 16,-3 4 255-16</inkml:trace>
  <inkml:trace contextRef="#ctx0" brushRef="#br0" timeOffset="501814.2968">16286 6996 1 0,'1'-3'0'0,"-1"0"0"0,0-1 0 0,0 0 0 16,2 0 0-16,1 0 0 0,-2 0 0 16,0 0 0-16,0 1 102 0,-1 0 79 0,0 1 14 15,0 2-6-15,0-1-25 0,0 1-45 0,0 1-52 16,1-1-49-16,-1 0-34 0,0 1-22 16,0 0-21-16,1 0-8 0,-1 1 23 0,4 0 20 15,-3 3 21-15,0 2 17 0,1 2-5 0,-2 3-6 16,3 2 3-16,0 2 3 0,-3 1 1 0,0 4 2 15,0 2 1-15,0 0 1 0,-3 3 1 16,1-3-3-16,2 2 2 0,0-2-5 0,0 0 3 16,0 1 5-16,0-2 8 0,2 1-2 0,1 1 1 15,-2-1-3-15,1 1-3 0,-1-1 1 16,1-1-1-16,2 0-4 0,-2-2 3 0,0-1-1 16,0-1 3-16,2-1 1 0,-1-5 5 0,-1-1 3 15,6-1 3-15,-5-2 6 0,4-4 0 16,-3 0 4-16,3-1 2 0,2 0 0 0,-1-2 5 15,4-2-3-15,1-2 1 0,3-1-5 0,1-3-3 16,1-2-6-16,4 0-6 0,2-2-1 16,-1 2-7-16,-2-3-1 0,2 1-5 0,-2 1-4 0,-1-3-10 15,-1 2-20-15,-1 1-27 0,-5 1-30 0,-2 1-21 16,1 0-19-16,-5 1-13 0,0 3-20 0,-5-2-31 16,-2 2-42-16,-1 2-81 0,-2 0-93 15,-4 0 339-15,-1 2 60 0</inkml:trace>
  <inkml:trace contextRef="#ctx0" brushRef="#br0" timeOffset="502034.4411">16394 7317 1 0,'-6'-6'0'0,"1"1"0"0,-1-1 107 0,5 1 47 15,1 0-61-15,2 0-47 0,7-2-37 0,0-3-14 16,6 0 5-16,2-2 1 0,4-1 1 15,5 0 4-15,0 0 4 0,6-3 0 0,1 2 3 16,-1-3 0-16,-1 4 2 0,-1-2-2 0,-4 3-4 16,-1 3-34-16,-4 1-68 0,-2 0-67 0,-5 1-58 15,1 2 218-15,-5-1 0 0,-6 1 0 0,-4 3 0 16</inkml:trace>
  <inkml:trace contextRef="#ctx0" brushRef="#br0" timeOffset="502274.8694">16295 7077 1 0,'-9'-9'0'15,"-2"0"0"-15,0-4 142 0,2 3 116 0,4 3-63 16,1-4-50-16,2 4-43 0,4-3-31 16,2 0-14-16,0 0-6 0,4-1 0 0,1-1-6 15,2-3-5-15,1-1-14 0,6 1-7 0,1-2-8 16,4-1-3-16,1 0 1 0,5 2-7 0,2-3-1 15,1 1 2-15,5 0 0 0,2 1 1 16,3 2 2-16,-1 2 1 0,-2 3-9 0,-5 1-15 16,3 5-38-16,-4-1-53 0,-3 3-64 0,2 2-75 15,-3 0-97-15,-4 1 33 0,0 3 311 0</inkml:trace>
  <inkml:trace contextRef="#ctx0" brushRef="#br0" timeOffset="503410.8035">21186 6421 1 0,'3'-3'0'0,"0"-2"0"0,-1-4 0 0,2 0 0 0,1-1 0 15,-2-1 0-15,1 2 51 0,0-2 137 16,-3 4-19-16,-1-2-19 0,0-1-22 0,-1 2-6 16,-3-1 6-16,-1 2-1 0,-1 0-11 0,0 1-26 15,-3-1-20-15,-1 3-19 0,-1 1-24 0,0 1-16 16,-6 4-21-16,2 0-11 0,-4 3 1 16,-3 3-1-16,0 3 6 0,-2 3 6 0,2 2 2 15,2 1 5-15,-1 3 3 0,1-2-2 0,5-2 0 16,1-2-4-16,3 1-5 0,6-2 0 15,0 0-3-15,2-2-1 0,0 3 4 0,2-3 0 16,1 2 3-16,4-4 3 0,-1-1 0 0,2 2-4 16,2-3-2-16,5 4 0 0,3-2 2 15,0-1 7-15,6 2 6 0,1-2 1 0,4 3 2 16,3-1-2-16,-1 1-1 0,0 0 3 0,-2 0 0 16,-4 3 0-16,-2-2 0 0,-4 2-2 0,-5-1-3 15,0 0-1-15,-8 1 0 0,2-1-3 16,-5 1 6-16,-3-3-2 0,-1 1 5 0,-2 0 12 15,-4 0 4-15,-1-1 8 0,-3 2 4 0,-6-2-8 16,-1 1-4-16,-5-3-1 0,3 0-6 0,0-2-4 16,2-2-6-16,3 0-12 0,1 1-15 15,3-4-38-15,3 1-91 0,2-2-117 0,3-1-160 16,2-1-162-16,-3 0 588 0</inkml:trace>
  <inkml:trace contextRef="#ctx0" brushRef="#br0" timeOffset="503897.3598">21367 6488 1 0,'4'-3'0'0,"-1"-2"0"0,0-1 0 15,-3 4 0-15,1 2 0 0,2 0 0 16,-2 0 0-16,1 2 0 0,-1 1 0 0,0 4 0 15,-1 0 0-15,-1 2 1 0,0 6 30 0,-2-1 7 16,-1 2 4-16,-1 2-8 0,1 0-8 0,3 1-4 16,-1-3 1-16,2-1 4 0,0-3 9 15,2 1 6-15,-1-1-1 0,2-1 2 0,0-1-6 16,0 1-5-16,1-2 1 0,1 2-9 0,1-2-4 16,-1 0-5-16,2-3-2 0,-2 0 4 0,3-3 9 15,0 0 13-15,-3-3 17 0,3 0 16 0,-1-2 14 16,1-2 3-16,0-3-4 0,2-3-16 15,-2-2-14-15,2-2-11 0,-1-3-12 0,-1 0-1 16,4 0-3-16,-2-4-3 0,0-1-2 0,0-3-2 16,0 2-4-16,-3 1-2 0,-1 2 0 0,2 5-4 15,-5 1 2-15,0 6-3 0,0 2-6 0,-3 1-5 16,1 3-12-16,-1 2-29 0,1 1-34 16,-1 0 2-16,0 4 11 0,2 1 25 0,-1 1 33 15,3 3 1-15,-2 3 0 0,0 0 1 0,3 1 0 16,-1-1 3-16,1-1 0 0,1 1 0 15,1-1 4-15,1 1-1 0,0-3 0 0,2 2-1 16,1-4-3-16,4 2-8 0,-3-3-18 0,1-3-45 16,3 1-70-16,-4-3-64 0,0-1-78 15,3-1-72-15,-4-2 304 0,-2-2 52 0</inkml:trace>
  <inkml:trace contextRef="#ctx0" brushRef="#br0" timeOffset="504696.804">21804 6383 1 0,'2'-16'0'0,"-2"-3"0"0,2-4 0 0,0 5 0 15,-1 7 163-15,1 3 45 0,-1 1-26 0,-1 5-51 16,1 1-57-16,-1 0-70 0,1 2-49 16,1 2-3-16,2 2 20 0,-2 4 33 0,3 3 20 15,0 4-4-15,0 6-6 0,0 3 2 0,1 2 3 16,-1 4-3-16,-3 6 3 0,2 5-2 16,-4 4-3-16,-4 3 5 0,2 5 0 0,-1 4-4 15,-4 0 3-15,6-3-4 0,3-9-5 0,6-7 4 16,0-8-5-16,2-6 2 0,1-4 0 0,-1-4-1 15,-4-3-1-15,0-2-2 0,0-8 4 16,-3-1 30-16,-2-2 63 0,-1-2 72 0,-1-2 11 16,-2-1-29-16,-1-10-63 0,2-2-71 0,-3-7-14 15,0-5 1-15,-2-3-4 0,-2-3-3 16,3-5-5-16,-2-4-8 0,2-5-4 0,1-1-4 16,1-2-7-16,0-1 2 0,3 4-3 0,1-2-2 15,1 4-2-15,5 2 1 0,-3 5-3 16,5 7-5-16,1 3-9 0,3 5-16 0,1 6-12 0,4 2 1 15,2 4 8-15,4 2 14 0,2 5 10 16,1 1 7-16,1 4 4 0,-2 4 4 0,0 3 8 16,-4 5-3-16,-7 4-3 0,-4 2-2 0,-3 2 2 15,-6 2 8-15,-3 1 8 0,-6-1 7 0,-2 0 2 16,-4-2 2-16,-2-1 3 0,-1-3-3 0,1-2 5 16,1-4 1-16,3-1-1 0,0-1 1 15,0-1-3-15,2 1-2 0,2-2 0 0,1-2-1 16,5-2 1-16,1-1 3 0,1-1 1 0,1-1-4 15,0 1-18-15,-1-1-22 0,2-1-6 16,4-3-1-16,0-4 11 0,2-1 14 0,3-4-3 16,4 2 2-16,-2-4 2 0,-1 2 3 0,6-3 4 15,-2-3-2-15,1 1 3 0,1-5 3 16,2 0-1-16,1 1 6 0,-2-2-2 0,2 1-1 16,-2 2 1-16,-1 0-4 0,-5 4 4 0,-2 1 3 15,-1 5 6-15,-2 4 10 0,-4 3 12 0,-3 2-1 16,-2 3-37-16,-1 2-40 0,1 0-17 15,-4 3-7-15,1 3 33 0,-4 6 35 0,2 3 3 16,-5 3 7-16,-2 1 1 0,-2 7-1 0,-2 0 2 16,2 0 2-16,-1 1-2 0,7-2 3 0,5-6-3 15,4-5 1-15,3-5 0 0,-1 0-1 0,3-2 0 16,-2 1-3-16,4-2 0 0,-3-5 5 0,6 2 9 16,-2-4 17-16,1-1 19 0,0-2 13 15,1-4 8-15,1 0-6 0,-1-7-12 0,1 0-13 16,1-5-7-16,-2-3-3 0,3-2 0 0,2-3 2 15,-2-2-9-15,-3 2-6 0,2-1-7 0,2 0-6 16,-2 2-11-16,-1 3-9 0,0 5-11 16,0 3-14-16,0 6-4 0,-2 2-5 0,1 4-3 15,1 2 13-15,-2 5 10 0,0 0 16 0,0 5 17 16,-3 3 3-16,3 1 5 0,-1 7 0 16,2 1-2-16,0 3 0 0,1 0 6 0,0 0-17 15,1-1-54-15,4-1-136 0,-2 0-295 0,4-2 92 16</inkml:trace>
  <inkml:trace contextRef="#ctx0" brushRef="#br0" timeOffset="550438.0011">20452 18738 1 0,'-7'0'0'16,"-1"2"0"-16,-2-2 0 0,-1-2 0 16,-4 2 0-16,3-1 0 0,-1-3 135 0,2 0 117 15,-1 1-19-15,5-4-37 0,-1 0-36 0,1 1-16 16,3 1-23-16,0-2-12 0,1 3-24 0,0-1-24 15,2 0-40-15,0 3-34 0,1 0-4 0,0-1-27 16,0 2 9-16,0 1 5 0,1-1-5 16,2 1 24-16,1-2 9 0,3 0 10 0,-1-1 14 15,7-1-6-15,-1-1 2 0,8-3-5 16,0-1 1-16,7-3-2 0,6-1 12 0,2-2 12 16,5-4-16-16,6-2 11 0,3-3-7 0,6-5 4 15,6 2 5-15,3-4 5 0,5 0-3 0,1-4-11 16,4 3-2-16,9-4-14 0,54-23 0 15,-25 13 1-15,-25 11 0 0,-32 15 4 0,-5 1-5 0,-5 1 2 16,-2 1 5-16,-7 2 0 0,-4 1 4 0,-1 4-4 16,-3-2 3-16,-6 2-3 0,-2 3 2 15,-4 3 4-15,-8 3-11 0,-3 1 8 0,-4 0 6 16,0-2 17-16,-2 2 27 0,0 0 6 0,0 2 2 16,-3-1-19-16,-4 2-20 0,-8 2-20 15,-6 1-13-15,-7 4-1 0,-4 5-8 0,-6 0 5 16,-4 3-3-16,-8 0-3 0,-1 2 9 0,-4-2-5 15,1 3 4-15,26-10 5 0,-11 1-6 0,4-1-3 16,-9 6 0-16,-3-1-3 0,-5 4-10 0,-1 2 7 16,-8 3-7-16,-2 2-8 0,2 2 8 15,-1 1-9-15,2 2 5 0,0 1-1 0,-1 0-21 16,1-1 9-16,0 0-12 0,1 0 21 16,2-1 18-16,4-3 5 0,-1 0-2 0,5-2-14 15,3-5 14-15,6-3-12 0,3 1 25 0,6-4 6 16,7-5-10-16,8-2 15 0,4-3-19 0,5-3-9 15,3-1-1-15,6-2 0 0,5-3 3 0,3-3-4 16,6-3 20-16,6-6-13 0,5-3 22 0,10-5 15 16,7-3-17-16,9-9 15 0,8-4-10 15,3-4 2-15,8-1 9 0,6 1-11 0,-2 1 4 16,5 2-28-16,-1 3-44 0,-2 4-96 0,2 8-139 16,-7 4-162-16,-2 4-201 0,-5 7-105 0,-4 2 707 15</inkml:trace>
  <inkml:trace contextRef="#ctx0" brushRef="#br0" timeOffset="578648.9772">20418 14176 666 0,'-7'-11'79'0,"-5"-3"0"15,2-5-1-15,1 5 4 0,2 3 7 16,3 2-6-16,-4-2-12 0,2 2-19 0,0-1-14 16,-3 1-3-16,3 1 5 0,2 1 11 0,-1 1 8 15,0 2 4-15,1 3-2 0,-2-2-6 16,4 3-7-16,-4 0-6 0,3-1-5 0,-4 2-12 16,1 2-10-16,-3 2-13 0,0 4-11 0,-1 1-1 0,-3 2-1 15,1 5 1-15,0-1 2 0,-1 4 2 16,2 4 5-16,-4 4 3 0,2-2 4 0,0 4 2 15,-4 1 0-15,0 3 3 0,-1 0-1 0,0 3 4 16,0-1 0-16,1 1 0 0,2-3 2 0,-1 3-6 16,3 1-2-16,1 1-2 0,3 1-4 15,0-2 2-15,3 1-1 0,1-4-1 0,3-1-2 16,2-2-3-16,1-3-1 0,3 0-1 0,2-4 4 16,1 3-3-16,5-3 1 0,0 0-6 15,0-3-3-15,6 1 5 0,0-2 1 0,3-2 4 16,1-1 3-16,3-1-3 0,0-5-2 0,4-2 3 15,-1-4-1-15,2-2 1 0,4-6 3 16,-1-3 0-16,4-5-5 0,-2-4 6 0,-4-7-1 0,2-3 0 16,-2-4 7-16,-1-6-5 0,-3-3 3 15,2-6 0-15,1-5 0 0,-4-2 0 0,3-1-1 16,-3-2-4-16,-4 0-4 0,-1 1 3 0,-1 1-1 16,1 4 6-16,-3 3 3 0,-3 6-6 15,0-2 1-15,-4 4-2 0,-1 6 0 0,-2 6 3 16,-2 7 0-16,0 5 0 0,-5 5 0 0,1 3-1 15,-2 3-3-15,0 1 0 0,0 1-3 16,0-1-2-16,0 2-3 0,2-2 0 0,-1 2 1 0,2 5 9 16,0 5 5-16,5 8-1 0,1 5-2 15,1 6-2-15,2 1-3 0,0 2 2 0,4-1 3 16,-1-2-6-16,2-5 2 0,0-1-3 0,-2-4-3 16,1-2 5-16,-1-5 0 0,2-2 0 0,-4-3 3 15,2-3-5-15,-2-3-1 16,-4-2 1-16,-1-2 7 0,-2-2-1 0,-4-1 8 0,1-3 2 15,-1-2-4-15,-2-6 5 0,-2-6-3 0,-1-2-2 16,1-4 2-16,-4 0-4 0,-4-2 2 16,0 0-3-16,-2-2 3 0,1 6-2 0,1 4-1 15,5 7 3-15,-1 5-4 0,5 5 1 0,0 3-9 16,1 1-15-16,0 1-16 0,1 1-4 0,-1 3 7 16,5 5 12-16,0 3 16 0,4 7 3 15,2 4-1-15,1 1-2 0,3 0-4 0,1-2 4 16,2-2-2-16,1-2 2 0,1-4 6 0,0-7-6 15,1-3 2-15,1-6 1 0,-1-4-4 0,3-3 7 16,0-6 1-16,-2-2-1 0,1-2-2 0,-1-7 1 16,-1-4-1-16,2-4 2 0,-8-5 4 0,3-2-8 15,-7-4 3-15,-2-4-4 0,-2-5-3 16,-4-4 5-16,-5-5-6 0,-6-2-1 0,-2-3 0 16,-3-5 0-16,-8-1 4 0,-2-4 3 0,-2 0 4 15,0 2 1-15,1 6 4 0,1 7 3 16,2 11 6-16,2 12 7 0,1 12 6 0,6 9 2 15,-1 7-2-15,3 3-4 0,3 4-2 0,2 2-10 16,1 2-20-16,3 2-19 0,-2 5-18 0,-2 5-5 16,4 9 16-16,0 11 11 0,1 9 13 15,2 8 6-15,6 11-2 0,-3 2-1 0,4 5 1 16,2 1-1-16,5 1 2 0,-2-1 1 0,4-6-1 16,3-3-1-16,-1-11-3 0,5-7 2 0,-2-6 0 15,3-4 1-15,-1-4 5 0,-2-2-6 16,2-1 3-16,-5-2-3 0,0-2-4 0,-2-4 5 15,5-3-2-15,-3-3 2 0,1-4 1 0,-1-3 2 16,-2-4 0-16,-1-3 4 0,1-6 7 16,0-5-3-16,-5-5 2 0,-1-8-3 0,-1-6-5 0,-3-4 3 15,-1-4-1-15,-5-3 0 0,-4-2-3 0,-5-5-1 16,-2-6-4-16,-2-7-2 0,-5-4 0 16,-1-4-1-16,-6 1 3 0,-1 2 0 15,1 2 6-15,-2 8 5 0,2 12 2 0,1 10 11 0,7 17 7 16,2 8 6-16,5 5 0 0,3 5-12 15,4 2-20-15,1 4-18 0,0 3-8 0,1 8 2 16,2 9 11-16,5 15 9 0,2 9 3 0,7 8 1 16,3 5-3-16,1 7 0 0,4 1-1 15,3 1 2-15,2 2 0 0,0-3-2 0,-1-5 0 16,-3-10-4-16,3-8-5 0,0-10 4 0,1-6 0 16,-5-4 2-16,0-5 5 0,-3-1-5 0,-3-4-2 15,-4-5 2-15,-1-3-3 0,-5-4 6 16,-4 0 4-16,3-6 2 0,-7 1 1 0,3-3 8 15,-2-5-2-15,0-8 0 0,-1-10 0 0,-4-8-11 16,-1-5-1-16,0-7-3 0,-5-2 1 0,0-3 3 16,-2-1 0-16,1 3 0 0,1 5-2 15,6 10 0-15,-1 9-2 0,2 13-6 0,2 5-14 16,2 5-12-16,2 5 0 0,-2 2 8 0,6 1 14 16,-2 6 14-16,1 2 3 0,3 4-1 15,-1 3 0-15,2 4-1 0,-1 3-2 0,1 1 1 0,2 2 3 16,3 0-4-16,-1-2-1 0,2-3-1 15,2-3-5-15,-2-6 4 0,-1-2 1 0,0-5 1 16,-2-3 2-16,-3-2-2 0,-2-1 0 0,0-2 2 16,-3 0 5-16,-4-2 1 0,-1 1 8 0,0-4 0 15,-1-4-4-15,0-8 2 0,-1-6-6 16,0-5 0-16,-4-4 1 0,2 1-4 0,0 2 1 16,-2 3-1-16,3 4 0 0,-1 3-3 0,2 5-2 15,-1 3-5-15,4 4-12 0,0 3 0 16,0 2-3-16,2 0 2 0,3 2 10 0,2 2 1 0,2 0 4 15,3 3 1-15,-1 3 2 0,1 2-2 16,1 3 2-16,-2 2-2 0,3 1-1 0,1 4 3 16,2-2 0-16,2 3 2 0,-2-2 4 0,2-1-6 15,-2-1 0-15,0-2 0 0,0-1-3 0,0-2 5 16,-4-1 0-16,4-2 1 0,-7-2-2 16,0-4 1-16,4-2 2 0,-6-2 2 0,0-2 9 15,-3-2 0-15,-1-4 3 0,3-4-1 0,-1-4-5 16,-4-6 2-16,3-5-4 0,-4-4-1 0,2-5 0 15,-4-1-2-15,-1-2-2 0,-4-3 1 16,2-1-1-16,0-1-1 0,0 6 1 0,-2 4-1 16,4 8-3-16,3 7 1 0,-2 7-6 0,1 5-7 15,-1 4-5-15,1 3-6 0,2 2 4 16,-1-1 8-16,1 5 10 0,5 2 3 0,0 1 3 16,1 4-5-16,1-1-5 0,-2 2 4 0,1-3-2 15,1 1 5-15,-1 0 1 0,6-5-3 0,-3-1-1 16,-1-1 1-16,5-3 1 0,-4-1 2 15,-1-1 1-15,-1-5 1 0,4 1 0 0,-5-3 3 16,-1-4 1-16,1 1 6 0,-4-5 1 0,1-2-3 16,-5 1 2-16,0-2-4 0,-3-2-2 0,-1 0 1 15,-6 0-4-15,-3-2-6 0,0 0-9 0,-1 1 3 16,-5 3 0-16,6 3 2 0,-2 6-2 16,1 7-21-16,2 6-13 0,0 5-9 0,3 7 2 15,4 8 16-15,-1 8 13 0,7 5 7 0,1 7 3 16,6 2-1-16,2 3-3 0,7-1 3 15,2-3 0-15,8-7-7 0,2-7-3 0,5-12-6 16,4-4 1-16,2-8 7 0,1-5 3 0,1-3-4 16,3-7-11-16,3-3-25 0,-1-3-40 15,2-4-62-15,-5-3-89 0,0-1-117 0,-6-4-154 16,-5 0 390-16</inkml:trace>
  <inkml:trace contextRef="#ctx0" brushRef="#br0" timeOffset="578871.2468">22034 13423 1218 0,'-37'-2'35'0,"-5"-1"85"16,-7-3 9-16,22 0-15 0,14 0-35 0,10-2-51 15,4-4-28-15,7-7-20 0,12-9 1 16,6-5 16-16,12-13-4 0,12-3 1 0,4-4-11 15,9-2-24-15,6-2-55 0,2 2-137 0,5 2-219 16,-1 4-262-16,2 9 600 0</inkml:trace>
  <inkml:trace contextRef="#ctx0" brushRef="#br0" timeOffset="579637.5499">20190 16424 529 0,'-36'-6'8'0,"-15"1"-1"15,-12 0 0-15,3 10 0 0,6 2 3 16,1 4 10-16,0 3 10 0,0 2 14 0,1 1 9 16,2 4 8-16,0 3 6 0,0 4 3 15,-1 5 0-15,1 5 0 0,1 5-3 0,1 10-4 0,1 10-3 16,2 10-5-16,2 5-6 0,-1 12-9 0,6 4-9 15,-1 9-10-15,3 8-8 0,2 3-5 16,4 4-5-16,6 0-1 0,3-3-1 0,7 0 0 16,10-59 6-16,2 12 2 0,4-2-3 0,2 15 5 15,5-2-6-15,7 12-10 0,4-5 3 0,-6-38 6 16,5 4 4-16,1-2-3 0,6 3-14 0,4-2-27 16,7 2-23-16,3-2 4 0,6 2-7 0,6-6 22 15,6 3 12-15,6-6-13 0,9-2 26 16,5-17-17-16,8-25 21 0,10 0 51 15,5 0-15-15,7 0 28 0,3 0-13 0,7 0-8 0,4 0 17 16,3 0 7-16,7 0 0 0,119 0-18 0,-14-68-2 16,-15-39-13-16,-27-10 11 15,-25-7 8-15,-15-13-11 0,37-78-1 0,-77 33-9 0,-35 23-5 16,-44 38 12-16,-12-9 6 0,-17-5 8 0,-14-9 5 16,-17-5-3-16,-14-2 3 0,-14-5-5 15,-17 0 4-15,-13 7-1 0,-18 10 3 0,-15 16-1 16,-14 17-2-16,-13 19 1 0,-3 18-9 0,-11 21-8 15,-4 22-12-15,-7 25-19 0,0 24-18 16,-5 20-5-16,-2 20-6 0,-2 19-20 0,3 17-40 16,6 11-80-16,3 13-119 0,10 10-206 0,10 2-230 15,9-5 237-15</inkml:trace>
  <inkml:trace contextRef="#ctx0" brushRef="#br0" timeOffset="612819.366">13024 6159 2035 0,'-1'-10'37'0,"1"-3"-27"15,0 2-52-15,0 9-31 0,1 2-7 16,0 1 12-16,2 0 24 0,1 4 33 0,-1 3 17 16,6 4 12-16,0 5 6 0,0 7 3 0,1 8 3 15,2 10-3-15,-2 4 0 0,1 10-1 0,-2 2 5 16,2 2-6-16,0-4-4 0,-2-7-8 16,2-3-8-16,1-11-3 0,-2-6 1 0,-1-4 4 15,0-5 2-15,-3-4 0 0,-2-1 2 0,-3-7 2 16,1-1 15-16,-2-5 15 0,0 0 20 0,0-4 20 15,-2 2 7-15,1-1-18 0,0-5-19 16,-6 1-27-16,-3-8-25 0,0-4-1 0,-1-6-7 16,-3-9-3-16,-2-7-3 0,-4-10-5 0,0-11 2 15,-1-3 6-15,1-5-2 0,-2 0 5 16,4 0 0-16,0 2-6 0,3 0 6 0,4 3-10 16,6 8-4-16,5 7-2 0,5 10-3 0,5 9-1 15,1 5-3-15,5 3-7 0,4 3-10 0,5 6 3 16,1 5 5-16,4 5 6 0,-2 9 15 15,2 7 5-15,-2 6 7 0,2 9 8 0,-1 11 3 16,-4 7 3-16,3 6 1 0,-6 5-4 0,0-4-3 16,-3-6-2-16,0-12 1 0,-2-6-1 0,-3-10 4 15,-1-6-2-15,-2-3 1 0,-4-4 0 0,0-1 1 16,-5-4 7-16,3-2 6 0,-1-1 5 16,-2-4 5-16,3-1 1 0,0-6-2 0,2-6-5 15,-4-8 0-15,3-7-9 0,-4-10-4 0,0-8-4 16,2-5-4-16,-8-3 5 0,3 7 1 0,0 8 3 15,1 10 1-15,0 12-3 0,0 8-5 16,1 8-11-16,0 5-19 0,3 2 0 0,0 1 1 0,2 3 9 16,5 4 18-16,3 4 1 0,2 6 7 15,0 9 2-15,3 5-1 0,1 10 0 0,0 4-3 16,1 0-1-16,1-1-3 0,0-6-3 0,6-6-16 16,-3-3-26-16,2-4-74 0,2-1-108 15,0-4-122-15,0 1-163 0,-4-6-173 0,2 2 347 16</inkml:trace>
  <inkml:trace contextRef="#ctx0" brushRef="#br0" timeOffset="613587.8013">14122 5762 1405 0,'-4'-7'42'0,"-2"0"0"0,2 0-1 16,3 2 7-16,1 5 15 0,0-1 9 0,1 2 3 16,-1-1 0-16,0 0 1 0,0 0-6 0,1 0-9 15,-1 0-12-15,0 0-13 0,0 0-8 0,0-1-7 16,0 1 0-16,0 0-4 0,0 0-3 0,0 1-4 16,0-1-5-16,0 2-5 0,0-2-7 0,0-2-5 15,0 4-9-15,0-2-13 0,0 3-2 16,0 2 5-16,1 5 11 0,0 7 16 0,1 9 11 15,2 7 1-15,0 6 1 0,-3 6 0 16,3 4-2-16,0 0 3 0,-3 0-1 0,2-3-1 0,1-8-2 16,-1-7-1-16,-1-10-1 0,1-5-1 15,-1-5 3-15,-1-4-1 0,-1-4 4 0,0-1 7 16,0-1 12-16,0-2 20 0,0 1 17 0,0 0 0 16,-1-4-18-16,-5-4-29 0,0-7-24 15,-1-8-13-15,-1-5 1 0,-3-5 6 0,3-8 4 16,-2-2 1-16,-1-4 4 0,1-3-1 0,0 3 3 15,-1 2 1-15,2 1 3 0,3 6 0 16,1 5 2-16,1 5 5 0,4 11 1 0,1 3-2 16,1 7-5-16,-1 4-8 0,3 0-8 0,0 2 2 15,2 5-4-15,2-1 0 0,7 3 3 0,-2 6 1 16,3 4 5-16,0 6 7 0,3 6 0 0,2 7 0 16,-2 3-4-16,1-1-4 0,-2-4 1 15,2-5 0-15,-3-7 3 0,0-2 1 0,2-5-1 16,-8-3 0-16,0-2 0 0,0-3 0 0,-4-1 0 15,-4-4 4-15,0-1 2 0,0 0 11 0,-3-1 7 16,-1-3 0-16,-3-5-4 0,1-5-13 0,-4-7-10 16,2-6-2-16,-6-9 0 0,1-3 2 15,0-3 1-15,-5-6 3 0,4 3-3 0,3-1-2 16,3 3-8-16,3 6-11 0,4 3-9 0,5 9-11 16,3 7-6-16,4 5-14 0,2 4-44 15,-1 1-56-15,6 5-51 0,-1 3-41 0,1 6-18 16,0 7-17-16,1 4-66 0,1 7-99 0,-1 3 412 15</inkml:trace>
  <inkml:trace contextRef="#ctx0" brushRef="#br0" timeOffset="613851.1986">14873 5303 1 0,'8'-21'0'0,"-1"-3"0"0,-1-3 57 15,0 10 247-15,-5 8-30 0,-1 2-26 0,-1 2-16 16,-3-1-31-16,1 4-43 0,-2-1-45 0,-3 3-48 15,-1 0-30-15,-3 3-21 0,-3 7-13 16,-1 3-9-16,-3 8-1 0,-1 8 2 0,-1 6 3 16,1 3 6-16,0 8 2 0,2 1 2 0,4-1 0 15,0 1 1-15,4-4 3 0,5-1 0 16,-1-3 2-16,4 0 1 0,2-1-2 16,1-4-2-16,5-5 1 0,-1-3 5 0,6-4-3 0,5-2 0 15,4-2-8-15,3-3-18 0,4-3-5 16,5-6-8-16,1-3 0 0,7-6-2 0,0-3-40 15,4-7-112-15,2-5-174 0,-2-5-248 0,-2-2 110 16</inkml:trace>
  <inkml:trace contextRef="#ctx0" brushRef="#br0" timeOffset="614360.2676">14131 4939 95 0,'-53'1'243'16,"-17"2"-178"-16,-20 4 27 0,13 6 29 0,11 4 25 16,-4 1 4-16,4 4-16 0,-3 1-14 0,-3 5-8 15,2 5-2-15,0 4-5 0,-1 4-14 0,8 11-15 16,-4 7-14-16,5 6-12 0,1 9-9 15,1 5-5-15,8 7-6 0,1 5-10 0,4 5-1 16,4 5-6-16,8 6-6 0,2 4 3 0,7 4-10 16,8 1 2-16,9 7 1 0,8 3-3 15,9 1 5-15,9 3-2 0,10-3 1 0,11-4-1 16,4-4 2-16,10-11 0 0,7-15-4 0,8-14 0 16,8-21-1-16,7-16 5 0,13-16 4 0,11-14 19 15,9-15 15-15,14-14 10 0,4-14 12 16,11-14-12-16,9-12-10 0,10-10-16 0,5-9-14 15,-3-9-1-15,-1-10-7 0,-2-4-1 0,-5-8-1 16,-5 0-9-16,-14-1 3 0,-8-1 3 0,-14 2 5 16,-11-1 7-16,-12 0 6 0,-19 0 10 0,-14 0 12 15,-19-1 15-15,-18-1 12 0,-13 0 7 16,-16 0 10-16,-16 5-12 0,-15 5 0 0,-14 6-10 16,-18 8-12-16,-13 10-1 0,-13 11-15 0,-16 16-10 15,-19 15-10-15,-11 14-11 0,-15 19-10 16,-14 18-10-16,-10 16-10 0,-6 17-19 0,-7 15-25 15,-1 14-69-15,-3 11-112 0,2 10-242 0,7 3-497 16,0 6-60-16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6-04T13:02:31.3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7386 1660 264 0,'-14'-2'24'0,"-5"-4"42"0,-3 0 1 0,6 0 8 15,8 4-21-15,0-1-8 0,0 0-3 0,0 1-4 16,5-1-4-16,1 2-4 0,-2 0-6 16,3 0-10-16,1 1-7 0,-1 0-6 0,0 1 1 15,1-2-3-15,-2 1-3 0,0-1 2 0,-4-1-5 16,-1 2 6-16,0-1-2 0,-3 1-2 0,-4 1 0 16,-1 1-1-16,-5 1 3 0,-1 1 7 0,-5-1 10 15,5 1 10-15,-3 0 3 0,-2 2 2 16,-2 1 9-16,-5 1 24 0,1 2 29 0,1-1 14 15,-3 2 0-15,-2 0-9 0,2 1-3 0,-2 0-6 16,4 2-5-16,0-2-12 0,-3 2-24 16,0 0-10-16,-4 4-11 0,5 3-3 0,-4 0 6 15,3 2 2-15,-2 2 3 0,-4 2-5 0,2 5-11 16,-1 5 0-16,-1 4-4 0,0 3 3 0,1 7 0 16,0-1-3-16,4 0 2 0,0 0-3 15,6-3-2-15,2 1 2 0,1-2-6 0,1-1 3 16,3 1-5-16,0 2 0 0,-3-1-1 0,4 0-4 15,1 0 5-15,1 2-2 0,1 0 1 16,0 9 0-16,-1 4 1 0,5 5 1 0,-4 2 1 16,1 2 2-16,2 0-3 0,0-2 1 0,4 0 3 15,0-1-6-15,1-3 9 0,4-3-1 0,-1 1-1 16,3 1 5-16,0 0-6 0,4 3 0 16,-1-1 0-16,2 1 2 0,1 0 1 0,0-1 3 15,1 1-1-15,1-1 1 0,1-3-4 0,-3-2-3 16,2-1 1-16,2-3-3 0,-3 8 2 0,3 3 3 15,2 5-3-15,0 2 1 0,-3 3 1 0,4 0-2 16,2 1 0-16,1-3 4 0,1 0-3 0,5 0 6 16,2 2-1-16,-2-3 2 0,6-1 2 15,0-1-2-15,2-1 2 0,3-1-1 0,3-2-2 16,1-3 2-16,1-3 1 0,-5 1 1 0,2-2 6 16,-1 6 3-16,-1 1 0 0,2 2 1 15,-2 4 1-15,-3 1-5 0,3-1 0 0,-2 0-6 16,-1-4-5-16,1-3-1 0,2 1-4 0,2-2-1 15,7 2-2-15,4 1-2 0,2-1 0 0,7-2-4 16,-1-4 2-16,3-4 0 0,0-4-2 16,-1-1 3-16,1-2-1 0,3 1-1 0,-4-1 3 15,1 0-2-15,0 1-3 0,-3 0 3 0,2 1-3 16,-3 0 2-16,-1 2 3 0,3-1-2 0,0 2 1 16,2 1-2-16,4-6-1 0,-3-2-2 15,-1-7-1-15,1-4-2 0,0-6-3 0,3 0 2 16,-1-7-2-16,4-3-1 0,1-3 8 0,1-2-3 15,-1-3-1-15,0-3 6 0,1 1-8 0,0-5 4 16,2 0 1-16,-2 0 0 0,3-3-1 16,0-1 3-16,0 0 0 0,-2 0-4 0,1-3 5 15,3-1-5-15,-1 0-1 0,-3-3 4 0,5 1-7 16,-3-3 4-16,3-2 1 0,-2-2-3 0,1-3 4 16,-2-2-2-16,-1-2-4 0,2-7 5 0,-1-2 0 15,-1-5 2-15,-1-3 0 0,0-5-1 16,-2 0-7-16,0-3 0 0,-1-4 2 0,-5-3-1 15,4 0 4-15,-5-2 4 0,1-2-3 0,-3 0 2 16,0-4 3-16,0 3-6 0,-2-2 0 16,0 0 1-16,0 1-5 0,2-5 7 0,-1-4 1 15,1-4-2-15,0-3 6 0,0-2-5 0,-2 0 1 16,-2 0 1-16,-3-4-1 0,-1 6 1 0,-2 0 0 16,-1 2-1-16,-2 6-1 0,-3 0 2 15,-1-1 0-15,-1 1-2 0,-2-4 2 0,1 2 0 16,2-4 0-16,-3-3 2 0,-1-4-1 0,1 2 1 15,-1-2 0-15,-5-1-1 0,0-2 1 0,2-4-4 16,-3-2 0-16,3 0-2 0,-2 2 0 0,1 5 2 16,-3 2 2-16,0 10 3 0,0 4-2 0,-4 4-1 15,-2 6 1-15,-1 1-3 0,-4 0 6 16,-2 1 2-16,0 1 0 0,-6 0 4 16,-2 1-1-16,-3-1 5 0,-4-3 2 0,-6-5 4 0,-3-10-4 15,-5-4-4-15,-6-6-2 0,-5-4-8 16,0-4 3-16,-5-4 0 0,-1 0-1 0,1 1 4 15,-1 6 0-15,4 5 0 0,0 4 4 0,-4 2-2 16,-2 2-1-16,-7-3-1 0,-5 0-2 0,-3-6 0 16,-6-3-3-16,-2-4-1 0,-6-6 0 15,-2-4-4-15,-3-2 1 0,-5-4-4 0,0-8 1 16,-3-4-2-16,2-9-1 0,2-7 2 0,-1-3-1 16,5 4 2-16,1 0 0 0,1 5 4 15,2 4-1-15,-3 3 1 0,3 6-2 0,-3 5-2 0,0 11-1 16,1 13 2-16,1 7 1 0,0 11 0 0,0 2 1 15,-5 6-1-15,1 4-9 0,32 29 10 16,-9-4-5-16,-2 6-18 0,-10-3 11 0,-1 7-31 16,-13 1-20-16,3 6-25 0,-15 3-49 0,-68 18-67 15,18 19-76-15,24 12-90 0,28 12-197 0,10 5-267 16,7 11 258-16</inkml:trace>
  <inkml:trace contextRef="#ctx0" brushRef="#br0" timeOffset="667.6472">5848 3952 1965 0,'-41'12'-10'0,"-18"1"56"0,-9 6-1 16,11 3-7-16,8 1-1 0,-1 0 3 15,3 1 13-15,1-1 13 0,-1-3 5 0,4-2 3 16,3-1-2-16,4-3-12 0,0 0-6 16,0-3-20-16,-3-2-14 0,0 4 2 0,-1-4-11 0,-1 1-1 15,2 0 0-15,0 0-4 0,-2-2-1 16,-2 0 0-16,-6 1-4 0,-1-1-7 0,-3 0 5 16,-3 1 1-16,-2-1 0 0,-4-2 9 15,-3 1-2-15,1-2-1 0,-7-1 4 0,-2-1 2 0,-1 1 1 16,-1-2 4-16,2-1 8 0,0-1-3 15,3-1 6-15,2-1 5 0,2-2-4 0,4 1 3 16,3 0-8-16,0 1-5 0,4-1-2 0,4 2-6 16,4 1 2-16,6 0-5 0,5 0-3 0,3 1-4 15,3 0-2-15,7 1-2 0,2 0-3 16,6 0-1-16,4 1-13 0,6-2-19 0,0 2-29 16,3-2-55-16,-1 0-72 0,2 1-98 0,2 9-85 15,2 12-81-15,6 15-136 0,1 16-232 0,4 7 773 16</inkml:trace>
  <inkml:trace contextRef="#ctx0" brushRef="#br0" timeOffset="1684.534">1314 4845 714 0,'-20'-8'-105'0,"-2"-2"187"0,-6 0 31 16,11-1 11-16,5 7-8 0,2-1-19 0,0 1 6 16,3-1-3-16,0 2-1 0,2 2-16 15,5-1-32-15,0 2-20 0,0-1-15 0,3 1-8 0,-3-1-4 16,1 1-4-16,-1 0-1 0,0 0-2 16,1 0 3-16,-1 0 0 0,0 0 0 0,0 0 0 15,0 0 0-15,0 1 0 0,0-1-1 0,1 1 1 16,-1-1-4-16,2 2 17 0,4 0 13 0,-2 4 11 15,6 4 13-15,-1 1-2 0,5 6-4 16,3 5 1-16,3 4-4 0,1 6-4 0,0 1-3 16,1 3-1-16,0 2 1 0,2 5-4 0,-2-1 0 15,1 4-6-15,4-3-2 0,-3 3-2 0,4 2-5 16,1 1-2-16,-3 1-4 0,2-2-1 16,1-1 1-16,-1-2-3 0,-4-3-1 0,2-2 5 15,-3-4-3-15,-2-3-2 0,0 0 1 0,-1-3-5 16,0-1-2-16,-2-7 0 0,-5-3-1 0,1-3 0 15,-4-5-1-15,-3-4-3 0,2-2-4 16,-5-3 0-16,-2-2-1 0,-1 0 6 0,-1-1 7 0,0 1 0 16,0-1 1-16,0 0-4 0,-1 0-3 15,-1-9 4-15,-4-8 0 0,-5-17 1 0,-6-16 0 16,-10-17-4-16,-5-13 0 0,-2-12 1 0,-7-10 0 16,-1-5-2-16,-6 0 4 0,6 1-1 15,0 10 2-15,3 8 3 0,6 10-2 0,4 12 0 16,7 11 1-16,2 12 5 0,5 12 3 0,7 10 2 15,4 6-2-15,1 7-5 0,0 4-3 0,3 2-4 16,0 3-6-16,0 0-9 0,2 1-15 16,-1-1 5-16,4 5 6 0,5-2 12 0,8 7 10 15,7 4-2-15,8 8-2 0,1 6 2 0,7 4 0 16,8 4-4-16,-5-4 7 0,5-2 0 0,0-2 1 16,-6-3 8-16,5-3-6 0,-5-1-2 15,-3-7 0-15,-6-4-2 0,-3-6-1 0,-7-1 1 16,-3-8 1-16,-7 0 2 0,-1-1 6 15,-1 0 5-15,-7-3 7 0,0-3 8 0,-2-8 5 16,-5-9-3-16,-4-13-6 0,-5-11-9 0,-6-12-9 16,-8-8-6-16,-6-7-6 0,-8-7-6 0,-5-3-4 15,-4 2 6-15,-2 3 1 0,7 8 3 0,3 9 1 16,3 9-1-16,5 9-2 0,2 11 4 0,7 7-6 16,2 8-10-16,3 8-16 0,4 3-25 0,4 6-26 15,1 4-37-15,2 3-86 0,6 3-81 16,1 5-49-16,7 9-37 0,-2 13-53 0,9 13-1 15,3 11 428-15</inkml:trace>
  <inkml:trace contextRef="#ctx0" brushRef="#br0" timeOffset="2601.7652">1899 3830 1 0,'-6'1'0'0,"-3"0"114"0,1 2 86 15,6-2-60-15,1 0-53 0,1-1-39 16,0 0-19-16,1-1-13 0,-1 0-11 0,0-2-11 15,1 3-12-15,-1 0-8 0,1 0-4 0,-1-1 0 16,2 0 38-16,1-2 18 0,-1-3 11 16,1 1 11-16,4-7-17 0,1-2-4 0,-2-3-2 15,1-3-1-15,0 1 1 0,-2-1 2 0,2 4 7 16,-4-4 2-16,0 3 0 0,-1 2 8 0,-2 0 5 16,-4 1 6-16,2 1 3 0,-4-2-1 0,-1 1 1 15,-1-1 7-15,-3 1 6 0,-1 5 3 16,2 2 2-16,0 2-9 0,-3 1-10 0,6 2-14 0,0 2-15 15,-1 2-12-15,5 0-17 0,-1 2-20 16,-1 0-20-16,3 3-11 0,1 5-1 16,-1 7 8-16,2 5 16 0,3 4 14 0,-1 1 10 15,7 5 6-15,-1 3 1 0,3 4-4 0,3-2-2 16,2 3 0-16,1-4 3 0,0 0 3 0,2 0-2 16,-1-2-4-16,-1-3-2 0,3-4-4 0,-3-4 3 15,3-5 4-15,0-6-4 0,0-2 2 16,-1-4-3-16,-4-2 0 0,1-1-5 0,-4-4-2 15,4-1-13-15,-4-5-7 0,0-2-7 0,0-2-13 16,0-5-12-16,1-6-40 0,-2-7-55 0,-1-2-72 16,1-6-61-16,0-3-45 0,-1-4 328 15,1 1 12-15</inkml:trace>
  <inkml:trace contextRef="#ctx0" brushRef="#br0" timeOffset="3484.7514">2223 3354 180 0,'-2'0'111'0,"1"0"-17"0,-1 0-47 0,2 0-74 0,0 0-49 0,1 0 18 16,0 2 24-16,3 3 29 0,1-2 33 16,5 1-13-16,0-1-6 0,0 0 0 0,2-2-2 15,-2 2 0-15,4-3 2 0,-2 0-2 0,-2 0 0 16,2 0 2-16,-2-1-1 0,0-1 0 15,1-3 1-15,-3 1-1 0,-1-2 1 0,-2-4 4 16,-3 3 3-16,-2-5 5 0,0 0 8 0,-3-1 11 16,-3 1 20-16,-1-1 20 0,0 5 22 15,-3 1 9-15,1 0-4 0,-1 3-19 0,-2 0-13 16,1 3-11-16,-5 1-9 0,3 4-3 0,-2 2-16 16,1 3-15-16,-1 0-11 0,1 5-3 0,2-3-3 15,-1 4 0-15,4-2-6 0,1 4-7 0,0 4-5 16,6 3 0-16,0 4-3 0,2-1 3 15,1 0-3-15,1-3-6 0,6-1 3 0,0 0-7 16,2-2 4-16,2 0 4 0,-1-3-1 0,0-2 7 16,7-1 4-16,-5 0 6 0,6-2 1 0,1 0 0 15,-2-2-2-15,3-1-6 0,0-4 3 16,2-3 3-16,3-1-4 0,-1-5-3 0,3-3 2 16,-2-5-3-16,3-3 6 0,4-6 4 15,-2-5-9-15,3-4 5 0,-2-5-2 0,-1-2-5 0,0-6 9 16,-1-2-3-16,-2-1 5 0,-4-1 3 15,2 0-1-15,-3 4 3 0,-2-3-3 0,-2 4 3 16,-5 2-3-16,-3 3 2 0,-3 1 1 0,1 4-3 16,-7 6 13-16,-1 5 16 0,-2 3 9 0,-3 1 7 15,-3-4-7-15,1 1-4 0,-2 0 11 16,-1 4 14-16,-2 3 6 0,1 4-2 0,0 2-14 16,-1 4-17-16,1 2-13 0,0 0-17 0,0 3-15 15,2 2-10-15,-1 3-12 0,1 6-1 0,-2 6 3 16,3 7 8-16,0 7 7 0,1 4 7 15,3-1 6-15,1 4-1 0,3 0 3 0,2 1-1 16,3-1-7-16,3-3 0 0,1-3-6 0,4-5 2 16,2-6 1-16,3-1 2 0,2-6 6 15,-1 4 3-15,3-1 1 0,-1-4-1 0,-1 0 2 0,2-1-6 16,-2-6-5-16,0-3 0 0,-2-5-5 16,-2-3 4-16,0-7 11 0,-4-3 8 0,0-9 11 15,1-8 1-15,-6-12 1 0,-2-11-5 16,0-11-1-16,-5-10 1 0,-5-12-4 0,-5-7-37 15,-6-10-21-15,-6-6-37 0,-8-10-51 0,-1-6 9 16,-4-6-1-16,-6 2 33 0,-1-1 56 0,-6 7 41 16,2 10 65-16,0 12 43 0,1 15 23 0,5 10 18 15,2 14-25-15,2 10-12 0,3 10 1 0,2 8 5 16,1 6 18-16,5 7 5 0,3 7 4 16,3 6-24-16,3 3-33 0,5 3-39 0,6 2-51 15,2-1-54-15,3 2-17 0,0 6-4 0,7 8 19 16,2 15 42-16,9 16 14 0,3 17 7 15,8 19 1-15,4 20-2 0,9 10 4 0,5 13-1 0,5 3 2 16,11-4-1-16,2 3-12 0,5-6-24 16,3-2-65-16,0-2-83 0,1-2-87 15,2-5-122-15,-2-3-162 0,-1-2 4 0</inkml:trace>
  <inkml:trace contextRef="#ctx0" brushRef="#br0" timeOffset="4159.8595">2416 6636 2060 0,'-14'2'16'0,"-3"0"6"0,-2 1-8 16,11 6-15-16,1-1-8 0,6 5-4 0,1 8 7 15,1 8 7-15,9 10 15 0,1 13 6 0,10 6 1 16,2 9 3-16,4 6-11 0,3 0-5 16,5-1-4-16,3-2 0 0,2-3-4 15,1-5-2-15,0-4 1 0,-1-7-7 0,0-3 6 0,1-4 1 16,-1-2-2-16,-1-2 4 0,-3-2-7 0,-2-4-2 15,-3-6-4-15,-5-4-7 0,0-7-13 16,-6-5-25-16,-5-7-41 0,-2-3-29 0,-9-3 11 16,-1-4 35-16,-5-5 49 0,-5-6 39 0,-11-15-1 15,-11-13-12-15,-11-16-11 0,-10-14-18 0,-10-13-7 16,-5-9 1-16,-6-8 6 0,-4-4 14 16,4 1 16-16,1 0 19 0,4 9 27 0,7 10 25 15,8 14 18-15,10 16 3 0,7 11-3 0,7 8-6 16,8 10-6-16,8 6-5 0,7 7-17 0,-2 5-22 15,5 4-13-15,5 0-17 0,0 1-5 16,2 0 4-16,4-1 1 0,6 1 5 0,5 4 3 16,6 4-3-16,5 7-2 0,9 5-3 15,2 10-7-15,8 9 2 0,0 3 1 0,5 9 1 16,0 2 0-16,4 4-15 0,-1 6-59 0,1 1-64 0,-2 0-82 16,-1 0-123-16,-3-3-183 0,-1-3-264 0,-4-1 745 15</inkml:trace>
  <inkml:trace contextRef="#ctx0" brushRef="#br0" timeOffset="4667.2503">2659 6912 1335 0,'-12'-23'-124'0,"-3"-10"68"0,-3-10 21 0,7-3 4 16,2-1 21-16,3-3 18 0,2-4 26 0,-1-1 26 16,2 0 0-16,3 1-3 0,3 2-20 0,3 8-13 15,2 3-5-15,2 3-6 0,0 5 2 16,0 2-5-16,2 7-5 0,-3 6 0 0,-3 2-2 15,0 7-3-15,-5 5 4 0,1 4 11 0,-2 1 1 16,-2 2-6-16,1 1-13 0,0 6-24 16,-1 8-7-16,-4 13 7 0,4 6 12 0,-3 6 12 15,2-4 11-15,0-1 2 0,-1-5 6 16,1-6-4-16,3-3-7 0,3-4-3 0,1-5-10 0,0-4-3 16,5 0 3-16,1-2 4 0,8 0 4 15,0-1 6-15,6-2-3 0,4-3-1 0,4-3 1 16,4-2-1-16,4-2 2 0,3 0-2 0,-1-1 4 15,1-1 0-15,-2 0 0 0,3 2 1 16,-3 3-6-16,-4 1 6 0,-2 1-3 0,-6 4-1 0,-4 0 4 16,-8 3-1-16,-2 2 3 0,-7 3 9 15,-2 0-2-15,-1 6 4 0,-5 5-2 0,-1 6-7 16,-6 7-5-16,3 2-9 0,-4 3-8 0,-3 0-10 16,0-2-9-16,1-8-22 0,0-4-43 15,-1-6-79-15,2-6-102 0,0-5-111 0,-1-5-123 0,0-2 510 16</inkml:trace>
  <inkml:trace contextRef="#ctx0" brushRef="#br0" timeOffset="5016.8804">2904 5699 772 0,'-5'-13'40'15,"-3"0"54"-15,-2 0 28 0,2 8 21 0,2 4 17 16,-2 0-18-16,-3 2-4 0,0 0-11 0,-2 1-30 15,2 2-29-15,5-1-36 0,-1 4-28 0,5 1-16 16,0 5-12-16,1 5-1 0,2 6 6 0,1 2 6 16,5 2 3-16,1-2-1 0,6-2 0 15,1-1-7-15,2-5 5 0,3 0 1 0,-1-1 5 16,2-3 9-16,2 0-1 0,3-6 2 0,-2 2 0 16,5-3-2-16,0-4-2 0,0 0 1 15,3-1-2-15,0 0-3 0,-2-2 3 0,0 2-1 0,-1 0 1 16,-3 0 5-16,0-1-1 0,-5 3 0 15,-3 0 2-15,-6 1-1 0,-1 0 7 0,-5 1 9 16,-1 1 10-16,-4 1 6 0,1 7 1 16,-1 4-6-16,-2 7-11 0,1 6-5 0,-2 2-9 0,2 1-7 15,-1-1-10-15,0-5-27 0,-1-4-48 16,-1-8-51-16,0-6-48 0,2-5-48 0,-4-1-63 16,0-1-149-16,2-6-82 0,-4-2 528 0</inkml:trace>
  <inkml:trace contextRef="#ctx0" brushRef="#br0" timeOffset="5690.2828">3083 5838 1751 0,'-4'-7'7'16,"-2"0"-45"-16,2 1-16 0,2 4-19 0,5-1 19 16,-1-3 14-16,0-4 32 0,5-6 27 15,2-4 3-15,2-6 11 0,1-4-10 0,2-1-8 16,2-3-6-16,0-1-3 0,0-2 1 0,2 1 1 15,-3-1-1-15,2 0-5 0,-4 0 3 0,2 3 3 16,-4 4 1-16,-5 5 9 0,-1 6 8 0,-5 3 19 16,0 5 22-16,-3 4 7 0,-1 4-5 15,0 1-13-15,-4-1-22 0,-3 3-16 0,1 2-10 0,-3 2-7 16,-5 4-9-16,-1 5 5 0,-1 4-1 16,-1 0-2-16,0 5 2 0,5 1-6 0,2 3-3 15,4-1-4-15,4 4-3 0,2 2 1 16,5 1 6-16,5 3 5 0,-3 2 1 0,7-4 2 15,0-4-3-15,1-4-5 0,3-2 0 0,2 0-6 16,5-3 6-16,-1-4-3 0,4-1 5 0,2-6 2 16,1-1-1-16,-2-6 2 0,3-2 3 15,-3-4 2-15,3-6 3 0,-1-1 5 0,-4-6 5 16,0-5 0-16,-5-6 5 0,2-8 0 0,-3-5 0 16,-5-8 0-16,0-8-4 0,-1-4 2 0,-5-8-6 15,-4-4 4-15,-6-7-5 0,-3-3-4 0,-8-1 3 16,-5 1-6-16,3 5 7 0,-6 6 7 15,6 13 6-15,-2 12 13 0,0 9 9 0,3 11 10 16,2 9 12-16,2 2 7 0,2 9-3 16,-1 3-13-16,1 1-22 0,-1 4-20 0,-2 3-12 0,1-1-9 15,1 2-2-15,3-1-1 0,4 0-6 16,1 0-10-16,2 0-13 0,1-2-11 0,2 2-5 16,2 1 0-16,3 1 14 0,5 4 11 0,4-3 15 15,1 0 11-15,3 0 2 0,5-3 6 16,0 0-3-16,1-1 1 0,3 0-2 0,2 0 0 0,0 2 2 15,2 2 2-15,2 1-1 0,-1 3-1 16,-2 2 1-16,-6 2-2 0,-1 2 1 0,-5 0 3 16,-5 2 0-16,-3 2 7 0,-4 2 5 0,-3 6 0 15,-3 0 2-15,-2 7-3 0,-3 2-3 16,-2 5-2-16,-4 6-1 0,2 3-2 0,-3 3-2 16,0-2 4-16,0-3-7 0,2-7-3 0,1-9-5 15,0-3-19-15,4-12-19 0,2-3-53 0,1-4-84 16,0-6-61-16,2-3-46 0,5-4-17 15,-1-3-37-15,0-8-115 0,2-10 307 0</inkml:trace>
  <inkml:trace contextRef="#ctx0" brushRef="#br0" timeOffset="6005.9048">3662 4384 481 0,'-1'-41'24'0,"-1"-11"-18"0,0-10 17 15,2 15 11-15,2 20 14 0,-1 7 23 0,-1 12 34 16,1 5 37-16,-1 3 27 0,-1 1-6 15,0 0-26-15,-1 0-43 0,1 2-61 0,-3 4-45 16,-4 6-33-16,-4 11-13 0,-5 7 17 0,3 4 21 16,-3 0 10-16,4-1 9 0,3-1 3 0,-2-4 2 15,3 2 4-15,2-2 5 0,1 1 8 0,-1-1 5 16,3-2 0-16,1-5-3 16,0-3-5-16,7-6-3 0,1-3 5 0,0-2 0 0,4 1 1 15,3-1-4-15,4-1 1 0,4 1-5 0,7-2 0 16,0-1 4-16,4 0-8 0,2 0 0 0,0 1-1 15,0-2-6-15,2-1 2 0,-2 0-1 16,0 2-3-16,-5 3 1 0,-6 0-2 0,1 2-1 16,-7 3 0-16,-2-1 4 0,-4 6 1 0,-3 2-2 15,-2 3-1-15,0 7-15 0,-4 4-18 16,1 4-46-16,-2 2-104 0,0 0-157 0,0-3-222 16,0 0 100-16</inkml:trace>
  <inkml:trace contextRef="#ctx0" brushRef="#br0" timeOffset="7274.243">3828 4191 1656 0,'-2'-4'20'0,"-3"1"13"0,1-2 12 16,2 4-11-16,2 1 7 0,2 0 7 0,-2 0 4 15,1 0-1-15,-1 0-11 0,0 0-18 16,0-1-20-16,1 1-12 0,-1 0-19 0,2 0-16 16,-2 0-17-16,0 0 5 0,2 0 19 0,2 0 18 15,2 1 24-15,3 0-4 0,-2 2-2 0,1 2-4 16,1 2 1-16,-2 1 8 0,-1 1 2 16,2 5 5-16,-1 2 1 0,0 0-7 0,-2 1 2 15,-1-2-1-15,1-2 2 0,-4 1 5 16,2 0-4-16,0 1 0 0,-1-3-1 0,0-1-4 0,1-3-2 15,-1 0-2-15,1-6-1 0,1 1-5 0,-2-3 3 16,2 0 0-16,0-2 4 0,-1 0 10 16,1-2 4-16,1-1 10 0,-3-3 4 0,2-7 0 15,-1-9-2-15,-3-10-4 0,-3-13-6 0,-3-12-9 16,-4-4 2-16,-2-7-6 0,-4-1 2 16,0 2 3-16,-1 8-1 0,5 5 1 0,-1 10 1 15,6 6 0-15,1 9 9 0,2 10 11 16,4 8 1-16,0 4-5 0,1 5-12 0,2 0-12 0,1 1-3 15,0 0 2-15,3 2-6 0,4 1-4 0,-1 3 0 16,4 1-6-16,1 3 3 0,4 5 3 16,-1 0 2-16,0 4 2 0,3 2 5 0,-4-2 2 15,4 2-1-15,-2 0 5 0,-1-2-5 0,-3-1-3 16,-2-2 2-16,-2-2-7 0,-3-2 3 16,-1-3 1-16,-4-1-1 0,0-2 2 0,-2-2 4 15,-1 1 6-15,0-2 12 0,0 0 13 0,0-2 5 16,0 2 9-16,-1-1 6 0,1 1-20 0,-4-3-26 15,-1-6-25-15,-5-5-21 0,-7-7 4 16,-1-6 16-16,-2-4 10 0,2 0 14 0,-1 3 9 16,8 7 0-16,0 2-1 0,3 5-6 0,3 2-8 15,0 3 4-15,4 2-5 0,0-2-6 0,1 2-3 16,0 0-10-16,2-1-1 0,2 0 3 0,0 1 5 16,1 0 0-16,1-2 5 0,-1 4 0 15,4 0 0-15,4 0 5 0,-1 1-1 0,1 0 0 16,2 2 2-16,3 1-4 0,-1 2 1 0,4 0 1 15,-2 3-1-15,3 0 3 0,1 1 0 16,-3 1 2-16,2 2-3 0,2-1 2 0,-2 1 0 16,1-3 0-16,-1-3 6 0,3-1-6 0,0-3 2 15,-4-3-1-15,0-4-1 0,-1-3 1 16,-1-5 2-16,-3-1 0 0,-1-6 2 0,1-2 5 16,-5-6 1-16,0-1 2 0,-3-5-1 0,-2 1-6 15,-3-6-7-15,-5-3-27 0,-4-7-27 0,-3-6-19 16,-7-3 0-16,-1 0 24 0,-3 6 34 0,-3 6 34 15,6 15 18-15,0 11 7 0,0 7 7 16,5 6-4-16,1 2 0 0,-2 4 0 0,5 2-7 0,-1 2-4 16,5 1-8-16,-1 0-12 0,4 1-15 15,1 0-21-15,0-1-29 0,1 2-9 0,1 2 8 16,4 3 12-16,0 5 25 0,5 4 11 16,3 2-6-16,1-4 5 0,1 1 0 0,3 0 1 0,-2 0 10 15,0-2-3-15,1-3 1 0,0-1 1 16,-3-3-3-16,0-2 0 0,-3 0 2 0,0-2-2 15,0 0-4-15,-3-2 4 0,-1-1-1 0,2-1 5 16,-7 0 6-16,2-1 5 0,-2 2 11 16,-1-3 8-16,0-2 10 0,0-2 1 0,-2-5-3 15,-1-4-10-15,0-3-11 0,-3-4 1 0,-1-1-1 16,0 0-2-16,-6-3 4 0,1-2-10 0,-2-1-1 16,-1 0 1-16,0 5-2 0,2 4 2 15,4 4-1-15,-1 7-1 0,4 2-4 0,1 5-3 16,1 2-10-16,2 0-17 0,2 2-20 0,-2 0-27 15,0 0-16-15,1 0 19 0,1 0 20 16,2 0 27-16,1 0 24 0,0-3-8 0,0 1 4 16,4 0 1-16,-4-2 4 0,1-2 0 0,2-3 7 15,-1 0 0-15,0-3 2 0,1-6 4 0,1-2-1 16,-1-1 2-16,-3-3 1 0,-2-3 2 0,-3 2-1 16,-3-2 0-16,0 0-2 0,-7 1 1 0,0-2 3 15,0 3 5-15,-6 4 7 0,-2 1 1 0,0 4 0 16,-2 4 1-16,1 2-3 0,1 6-4 15,5 4-6-15,2 1-14 0,3 2-17 0,4 3-13 16,1 4-3-16,3 7-1 0,5 8 9 0,2 9 7 16,7 7 2-16,7 8 4 0,6 4-6 15,6 2-1-15,6-4-5 0,3-7-9 0,3-7-10 16,2-2-30-16,-4-5-60 0,5 0-93 0,-5-1-136 16,2 0-226-16,-2-3-325 0</inkml:trace>
  <inkml:trace contextRef="#ctx0" brushRef="#br0" timeOffset="7435.9085">4502 2502 2109 0,'-26'-31'7'0,"-4"-7"10"16,-9-10-9-16,12 2-19 0,9 0-15 0,3-12-11 15,10-4-2-15,7-8 5 0,8-3 1 16,7 0 2-16,8 3-3 0,5 4-106 0,1 5-167 15,4 11-316-15,0 10-202 0</inkml:trace>
  <inkml:trace contextRef="#ctx0" brushRef="#br0" timeOffset="10798.8161">6518 4257 1 0,'0'-7'0'0,"-2"-6"0"15,-3 1 0-15,4 1 0 0,0 4 25 0,-1 2 123 16,1 2-27-16,-2 2-19 0,0-1-33 0,2 1-13 15,0 1-18-15,0 0-19 0,-2 0-17 0,0 1-16 16,1 2-9-16,-3 1-5 0,-1 4 2 16,-4 5 9-16,0 3 6 0,-2 4 3 0,-4 4 3 0,1 3 5 15,-3 1-1-15,-1 2 6 0,0 3-1 16,-1 2 1-16,-3 2 1 0,-3 5-1 16,-4-1 2-16,2 1-2 0,-5 2 0 0,0 2 3 0,0 6-5 15,-2 1 4-15,-2 3 3 0,-5 5-1 16,-4 3 3-16,0 2 2 0,-3 3-3 0,-1 3-1 15,4 3 0-15,-1-4-1 0,-1-1 0 0,4-3-1 16,0 0 0-16,-1 1 0 0,4 3-2 16,-3 1 0-16,-1 3 0 0,2 2-2 0,0 7 0 15,-3 0-2-15,-3 2-1 0,-1 0 1 16,-3 1 1-16,0 2 0 0,-2 0 4 0,4 4-3 0,-3 0-2 16,2 3 3-16,-1-3-3 0,2-1 6 15,-4 0 0-15,1-2 0 0,1 1-2 0,1 1-2 16,-3 1 0-16,-1 3 0 0,-3-3 3 0,4-3-1 15,1-6 0-15,0-2 0 0,4-4 2 0,0-1 1 16,2 0 4-16,2-3 0 0,-3-1 0 0,3 2 2 16,0-6 1-16,4 1 1 0,0-3 1 15,4-2-2-15,-1 0-3 0,0 1-6 0,1-5-1 16,0 1-1-16,3-1 1 0,1-1 7 0,0 1-4 16,4 0 4-16,-3 0-4 0,-1-1-1 15,1 2 6-15,1-4 0 0,0 3 2 0,1-2 3 0,1-2-4 16,1-6-2-16,4-2 1 0,1-5 0 15,1-3-1-15,3-3-2 0,2-3 1 16,2-2-1-16,-2-3 5 0,2 1-3 0,1-1 2 0,-1-4-1 16,1 1-1-16,1-5 1 0,0-2 0 0,2-1 2 15,1-6 0-15,0 4 1 0,2-7 4 16,-2 2 0-16,2-4 2 0,-2-1-5 16,1 1-6-16,1-3-8 0,0 1-16 0,0-1-21 0,1 2-38 15,3-3-50-15,1 0-57 0,0-2-77 16,4 1-117-16,-1-2 25 0,1 1 347 0</inkml:trace>
  <inkml:trace contextRef="#ctx0" brushRef="#br0" timeOffset="12462.2388">1205 11106 1 0,'-5'-10'0'0,"-3"-6"0"0,-4-4 0 0,2 3 0 16,2 5 0-16,-2 1 0 0,3 3 46 0,1-1 163 16,0 4-31-16,4 0-40 0,1 4-59 0,1 0-76 15,0 1-70-15,0 0-45 0,1 0 10 0,1 1 27 16,0-1 41-16,4 1 34 0,2 2-2 16,-1-2 2-16,1 1 3 0,0 2-3 0,-1-3 1 15,-2 3 1-15,2-1-3 0,-4-2 5 0,-1 1 2 16,0-2 18-16,0 0 33 0,-2 0 36 0,0 0 30 15,-2 0 11-15,2 0-6 0,0 0-17 0,-2 0-13 16,2 0-7-16,-1 0-12 0,1 0-19 16,0-2-22-16,-1 1-20 0,0 0-12 0,0-1-4 15,0 2 2-15,0-1-2 0,1 1-1 0,0 0-5 16,-2-1-8-16,2 1-14 0,0 1-17 0,0-1-4 16,0 3 4-16,-4 1 10 0,2 5 17 15,-1 3 4-15,-2 4 1 0,3 2 1 0,-4 2-7 16,4-2 1-16,0 1-2 0,1-1 0 15,1 3 3-15,2 0 2 0,-1 0-4 0,5 0 5 0,-2 0-2 16,5-1-7-16,2 0 13 0,-1 0-3 16,1-3 7-16,7 1 16 0,1-3-2 0,1-1 6 15,2 0 1-15,1-2 0 0,3 3 0 0,-1-4 0 16,3 0 3-16,-1-3-1 0,-2 1 2 16,3-2 1-16,-1-3 3 0,1-4 1 0,0 0-6 15,0-4 3-15,-3-3-5 0,0-2 3 0,-3 2 8 16,-6-5 11-16,-2 1 15 0,-3-6 12 0,-4-4 5 15,-2-6-12-15,1-10-13 0,-4-4-11 0,-4-10-16 16,-4-3 0-16,-5-1-8 0,-8 1-13 0,-2 3-1 16,-8 3-11-16,-3 4 5 0,0 6 2 15,-5 6-3-15,2 4-2 0,-5 8-9 0,-3 2-3 16,-4 10-2-16,-3 7 0 0,-2 6 0 16,1 6 0-16,2 7 3 0,5 2 1 0,3 3 0 0,3 2-3 15,24-12 1-15,-3 4-2 16,3 1-1-16,-1 2 4 0,5 2-13 0,0 3 6 0,7 3 5 15,-2 1-15-15,5 2-57 0,8 6-71 0,12 21-76 16,6-6-84-16,1-13-19 0,0-19 346 16,-1-6 0-16</inkml:trace>
  <inkml:trace contextRef="#ctx0" brushRef="#br0" timeOffset="13189.5599">1404 10921 1 0,'12'-35'0'0,"6"-9"0"16,5-14 0-16,-2 6 0 0,-1 9 0 0,-1 2 95 15,2 5-20-15,-2 10-32 0,-3 7-27 0,1 8-23 16,-1 4-11-16,0 5-1 0,2 2 1 16,3 2 2-16,-1 5-1 0,0 4 6 0,-1 3 15 15,0 7 16-15,-4 5 13 0,1 6 8 0,-2 5-8 16,-1-1-2-16,0 0-5 0,-1-7-6 0,0-4 4 16,-2-2-2-16,-1 0 1 0,-2-1 3 0,-2 1 3 15,0-6 1-15,-2-1 5 0,-2-3 8 16,-1-5 14-16,-1-1 24 0,-2-2 16 0,-2-2 6 15,-3-2-8-15,-1-2-21 0,1-3-17 0,-7-2-14 16,2-3-9-16,-5-4-9 0,4-3-12 0,-5-5-8 16,2-6-7-16,3-3-5 0,0-5-5 15,5-4-4-15,3-7-4 0,5-5 0 0,2-2 2 16,8-2 1-16,1-1 6 0,2-2 2 0,4-1 7 16,-2 2 4-16,3 1-1 0,-3 1 4 15,4 2-2-15,0 5 0 0,-3 2 1 0,-4 6-2 16,4 6-4-16,-10 4-5 0,1 6-2 0,-6 4-4 15,-5 2-9-15,0 6-8 0,-8 5-15 0,-1 5-10 16,-5 9-1-16,-2 5 4 0,-1 6 9 0,-4 6 7 16,-2 5 5-16,0 4 3 0,-1 4 1 15,4 3 4-15,5-3-1 0,3 3-2 0,5-3 1 16,6-1 0-16,6-1 0 0,6-3 6 0,3-4 1 16,4-3 6-16,2-2 7 0,3-2 8 15,1-3 8-15,5-3 10 0,0-3 8 0,0-5 9 16,1-7 4-16,-1-1 2 0,-1-6-4 0,4-4-11 15,-4-2-13-15,-4-4-20 0,0-4-17 16,-1-5-14-16,-3 0-6 0,1-2 4 0,-5-2 13 16,-4 2 13-16,-1 1 10 0,-2 1 8 0,-2 7 13 15,-1 4 19-15,-1 4 23 0,0 6-38 0,0 4-66 16,1 2-27-16,2 2-24 0,5 5 36 0,1 8 64 16,3 9 27-16,8 11 35 0,1 14 28 0,7 12 10 15,-1 19 2-15,3 17-13 0,-2 16-17 16,1 5-10-16,1 0-14 0,1-16-20 0,1-13-6 15,5-15-3-15,-4-7 12 0,-2-5 11 0,-5 4 1 16,-9 1-4-16,-3-2-16 0,-6-6-13 0,-4-3-23 16,-9-6-21-16,-6-4-19 0,-4-4-14 15,-8-5 2-15,-3-6 0 0,-5-12 7 0,-3-10 8 0,-3-10-4 16,-3-10 6-16,-5-7 10 0,-4-10-17 16,-3-9-1-16,-1-9-8 0,6-8-16 15,0-7 12-15,11-7 5 0,5-4 6 0,8-3 4 16,11-4 5-16,11 3-5 0,10-1 7 0,9 4-15 15,6 1-107-15,10 5-97 0,3 8 258 0</inkml:trace>
  <inkml:trace contextRef="#ctx0" brushRef="#br0" timeOffset="14118.3377">461 12299 1 0,'-10'-9'0'16,"-4"-2"0"-16,-4-1 0 0,-1-2 16 0,-5-2 104 16,-1-3-6-16,4 5-1 0,0 0-5 15,1 3 4-15,7 1-14 0,-3 2-15 0,5 2-24 16,3 1-40-16,4 1-72 0,-3 1-100 0,6 2 1 16,1 2 15-16,3 0 54 0,2 2 81 0,-1 3-12 15,3 0 1-15,3 0-2 0,2 6 2 0,0-2 2 16,5 5 0-16,-4 0 7 0,4 4 5 0,0 0 7 15,-1 3 3-15,1 0 4 0,1 3 5 0,-3 2 5 16,4 1 7-16,0 3 8 0,-1 3 15 16,-1 0 0-16,1 3 5 0,4 0-8 0,-1 2-27 15,4 2-59-15,-2-4-138 0,3 1-202 0,-1 1 374 16</inkml:trace>
  <inkml:trace contextRef="#ctx0" brushRef="#br0" timeOffset="14315.0904">752 12273 74 0,'-7'-6'4'16,"-2"-2"26"-16,-1-2 7 0,-2-1-5 0,1 1-17 15,-1-3-11-15,3 3-30 0,1 3-101 0,2 0 85 16,5 5 42-16,2 1 0 0,4 2 0 0,0 4 0 15</inkml:trace>
  <inkml:trace contextRef="#ctx0" brushRef="#br0" timeOffset="14910.8622">1169 14481 1 0,'-16'-13'0'0,"-2"-7"0"0,-2-6 0 0,7 5 63 16,2-1 38-16,7 0-25 0,0-1-23 0,4-2-17 15,5-1-20-15,1 1-9 0,4-3-7 0,1 4-2 16,5 4-4-16,-3 2-10 0,3 5-8 16,-3 2-9-16,5 3-1 0,-5 2 3 0,3 3-2 15,-1 3 4-15,2 1-3 0,-4 3 2 0,6 4 8 16,-7 5 8-16,6 2 15 0,-5 4 11 0,4 6 12 16,-3 5 2-16,1 7-4 0,-4 2 1 15,-2 1-9-15,3 2-2 0,-4-1-2 0,-2-3-8 16,3-1 0-16,0-5-7 0,-1 1 0 0,0-9 2 15,-4 1-1-15,5-7 1 0,-3-2 4 0,2-2 3 16,0-5 7-16,0-2 5 0,-5-1 5 0,4-2 3 16,-2-4 6-16,2 0 12 15,2-3 14-15,-1-4 13 0,0-1 13 0,2-8-2 16,5-7-14-16,-2-5-36 0,4-5-26 0,-1-9-11 16,0-1-36-16,3-1-49 0,-3 0-187 0,1-1-10 0,0 6 289 15,-3 4 0-15,-1 5 0 16</inkml:trace>
  <inkml:trace contextRef="#ctx0" brushRef="#br0" timeOffset="15140.162">1793 13905 503 0,'-10'-9'2'0,"-5"-5"20"0,0-2 2 16,5 5 1-16,1 3 2 0,4 1-8 0,-2 1-4 15,7 2-20-15,-1 4-61 0,1 0-119 16,1 0-5-16,1 2 0 0,3 0 190 0,0 2 0 16</inkml:trace>
  <inkml:trace contextRef="#ctx0" brushRef="#br0" timeOffset="16610.8026">2119 13043 1 0,'-4'-16'0'0,"-3"-3"0"0,0-5 0 15,1 4 0-15,-1 6 107 0,1 3 99 0,0 1-45 16,1 4-47-16,2 2-64 0,3 3-80 0,0 1-80 16,3 3-24-16,3 0 9 0,2 2 51 0,3 5 53 15,1 1 3-15,7 3 8 0,0 2 9 16,2 6 5-16,1 4 6 0,0 2 4 0,3 2 3 16,-2 0 4-16,-1 1 4 0,2 0 7 0,0 0 2 15,-3-1 1-15,1 3-1 0,-1-2 0 16,-3 0-2-16,1 3-2 0,-5-2-6 0,3 0-16 15,-6-3-25-15,-1-2-47 0,-4-3-52 0,-3 0-50 16,-4-4 60-16,-5-4 106 0,-2-4 0 16,-4-3 0-16,-1-7 0 0,-5-4 0 0,-4-7 0 0,-3-7 0 15,-2-4 0-15,-3-9 0 0,-2-6 0 16,-4-6 0-16,3-4 0 0,-2-3 0 0,1-4 0 16,0 1 0-16,3-3 0 0,1 1 165 0,7-1 40 15,8 0-40-15,4 0-32 0,6 3-38 16,7 2-32-16,4 4-23 0,4 2-19 0,9 3-12 15,2-1-7-15,10 5-6 0,4 0-7 16,0 8-9-16,4 5-1 0,-6 6-3 0,4 9 3 0,-1 6 7 16,0 5 0-16,-1 9 7 0,1 5 2 0,-6 7 3 15,-4 5 0-15,-1 7 0 0,-6 1 6 16,-6 6-2-16,1 2 1 0,-7 3 0 0,0 1-4 16,-4 4-4-16,-4 3-1 0,-2 2-1 15,-4-4-1-15,-2-4 1 0,-1-5 1 0,6-5-2 0,-3-6 5 16,-1-5 5-16,3-4 1 0,-5 0 4 15,-1-3 1-15,1-3 4 0,0-2 7 0,1-4 8 16,-1-7 6-16,2-1 5 0,-1-3-1 16,2 0-5-16,0-2-7 0,-2-3-8 0,2-1-15 15,3-3-12-15,-2-3-10 0,4-2-6 0,-1-4 0 16,0-2-2-16,6-4 5 0,-2-6 2 0,2 0 3 16,4-1 2-16,1 0 0 0,4 0 3 15,-1-3-2-15,2-1 5 0,7 1 1 0,0-2 1 16,0-6 4-16,1 1 1 0,0-3 7 0,1-4 2 15,3 0 3-15,-2-3 0 0,1 2-3 0,-4-5 3 16,1 5 0-16,-4 1 2 0,-2 5 0 16,-5 5 0-16,-5 2 2 0,-1 5 5 0,-4 3 7 0,-4 5 8 15,-1 3 5-15,-2 2 1 0,-3 4-2 16,0 2-8-16,-2 5-8 0,-1 0-7 0,-3 6-16 16,1 6-13-16,-2 2-8 0,0 6-8 0,-3 4 2 15,2 1 4-15,3 3 1 0,5 0-5 0,-2 1-3 16,5-1-1-16,2 3 2 0,2 1 10 15,5 2 1-15,1-1 3 0,0 1 4 0,4-4 1 16,2 0 4-16,2-2 5 0,1-4 0 0,1-4 4 16,5-2 4-16,-2-1 1 0,0-4 0 0,3 1 0 15,-1-2-3-15,0-2-3 0,1-3 2 16,-1-1 3-16,2-2 5 0,0-4 6 0,-2-4 3 16,1-4 5-16,-3 0 0 0,1-3 6 0,-2-5 2 15,-1-2-1-15,-2-2 2 0,0-6-6 16,0-2-4-16,-2-5-6 0,-2-2-3 0,0-4-4 15,-4-3-6-15,-2-1-2 0,-3 1-8 0,-2 2 2 16,-3 0 2-16,-2 2 5 0,-2 4 8 16,-2 2 0-16,-1 5 2 0,2 4-3 0,4-2-3 15,-1 6 2-15,1 5-1 0,5 0 3 0,-2 5-2 16,3 7-40-16,1 6-30 0,3 1-22 0,1 0-10 16,4 1 25-16,3 3 26 0,1 2 11 0,6 5 10 15,0 4 7-15,4 5-4 0,0 3 12 0,-1 11 4 16,3 4 6-16,1 11 9 0,-2 5-2 15,5 2-2-15,-3 3 0 0,2 1 2 0,2 0-1 16,0 2 4-16,1-5-1 0,-1 0-5 0,3-10-1 16,-5-5 1-16,3-6 0 0,-2-6 5 15,-3-1 1-15,0-5-1 0,-6-5 3 0,-2-3 1 16,-4-4-2-16,-3-5 2 0,-6-2 48 0,-1-4 42 16,-6-2-4-16,-4-4-7 0,-4-4-62 0,-4-5-56 15,-11-5-15-15,-4-7-24 0,-3-7-32 16,-8-8-19-16,0-6-2 0,-1-8 23 0,-3-4 40 15,1-5 28-15,2-2 24 0,2-4 10 0,5 1 11 16,1 0 13-16,5 0 13 0,4 2 5 0,3 1 1 16,5 6-3-16,7-1-3 0,7 4-3 15,6 4-4-15,5 4-11 0,3 6-12 0,6 5-14 16,-1 9-10-16,2 4-8 0,0 7-17 0,-1 9-7 16,-1 6-2-16,1 9 7 0,-4 9 19 0,-2 7 8 15,-1 9 2-15,-3 10 0 0,-4 11-8 0,-3 10 1 16,-3 14-1-16,-4 7-1 0,0 8 2 15,0 1 2-15,0-7 3 0,4-5 1 0,2-19 3 0,3-12-2 16,0-12-3-16,6-12-3 0,-2-5-6 16,1-11-20-16,-1-2-79 0,1-1-84 15,-1-7-89-15,-1-5 93 0,1-5 195 0,4-9 0 0</inkml:trace>
  <inkml:trace contextRef="#ctx0" brushRef="#br0" timeOffset="16858.5587">3184 11321 582 0,'1'-43'27'0,"1"-9"29"0,3-10 20 0,-2 18 12 16,1 16-4-16,0 7-30 0,0 8-39 0,1 6-48 15,2 5-34-15,0 2-11 0,2 4 17 16,2 3 21-16,3 5 22 0,0 7 14 0,-1 4 3 16,3 9 10-16,-2 7 4 0,-2 6 0 0,4 4 0 15,-3-2-7-15,4 2 1 0,-2-2-2 0,2-2 3 16,-1-2 0-16,2-1-1 0,0-4 2 15,3 1 2-15,1-4 1 0,3-1 0 16,-3 0-2-16,3-4-6 0,2 1-7 0,-3-3-12 0,5-2-42 16,-8-1-98-16,0-3-97 0,-2-4-92 0,-8-4 344 15,-2 0 0-15,-4-5 0 0</inkml:trace>
  <inkml:trace contextRef="#ctx0" brushRef="#br0" timeOffset="16992.8146">3520 11851 1 0,'-22'-16'0'16,"-9"-2"0"-16,-6-12 0 0,4 3 206 0,11-1-10 15,2-3-51-15,2-2-50 0,8-2-40 16,6-2-29-16,4-2-25 0,4-6-16 0,8-3-8 16,7-2-1-16,4 0 0 0,5-2-4 0,5 5-26 15,2 3-68-15,1 1-157 0,3 6 124 16,-1 4 155-16</inkml:trace>
  <inkml:trace contextRef="#ctx0" brushRef="#br0" timeOffset="17811.8856">1901 16087 1 0,'-13'-12'0'0,"0"-1"0"0,-4-5 0 16,5 3 0-16,4 6 48 0,1 0 78 15,-1 0-15-15,2 2-29 0,1-2-25 0,2-1-25 16,-1 0-19-16,3-4-11 0,2-2-11 0,1-3 1 15,2-2 3-15,-1-1 7 0,4 2-1 16,-3 0 3-16,4 0 4 0,-3 3-1 0,1 1 7 16,0 0-1-16,-2 5-7 0,-1 4-8 0,0 1-4 15,-1 5 8-15,-2-1 21 0,2-4 46 0,0-10 12 16,5-7-7-16,0-7-12 0,-1-1-46 0,3 3-8 16,-2 3-8-16,2 6-8 0,-4 3 1 15,5 4-12-15,-2 2-5 0,0 3-9 0,2 2-9 16,0 2 1-16,0 3 3 0,0 4 12 0,2 1 5 15,-2 4 9-15,0 3 6 0,0 5 8 16,0 5 13-16,-3 9 4 0,-1 7 3 0,2 5-4 16,-6 9-2-16,0 3-5 0,-2 2 2 0,0-2-3 15,0-1-4-15,0-9-1 0,0-7-8 16,2-7 0-16,1-11-1 0,-1-5-2 0,0-3 0 16,4-3-1-16,-3-2-1 0,5-1-1 0,-1-3-4 15,0-2 2-15,3-1 3 0,1-3 8 0,-1-4 10 16,2-1 7-16,1-7 1 0,1-3-4 15,3-2-2-15,0 1-5 0,0-1-5 0,3 0-5 16,0 2-5-16,0 0 1 0,1 4-2 0,-2 4-2 16,1 6-3-16,-5 2-5 0,1 6 5 0,-5 2 5 15,0 4 13-15,-3 5 9 0,-1 3 5 0,0 5 6 16,-1 8-6-16,-4 4 1 0,1 3-1 0,-3 2-4 16,-3-2-1-16,2-1 0 0,-5 0-1 15,0-1 0-15,-1 1-1 0,-3 4-3 0,2-2-12 16,1-2-31-16,-2-5-58 0,1 0-95 15,-2-5-155-15,4-1 210 0,-1-2 133 0</inkml:trace>
  <inkml:trace contextRef="#ctx0" brushRef="#br0" timeOffset="18011.7647">2349 15949 32 0,'-9'-8'-31'15,"-5"-4"31"-15,0 2 0 0,4 4 0 0,5 2 0 16,-2 4 0-16,6 0 0 0</inkml:trace>
  <inkml:trace contextRef="#ctx0" brushRef="#br0" timeOffset="18514.1448">2754 14433 991 0,'-15'-26'171'0,"0"-10"-218"0,-3-6 60 0,9 8 21 16,2 7-2-16,4 0-11 0,2 0-12 16,2 0-5-16,5-5-1 0,1-2-6 0,3 0 1 15,3 2-3-15,1 0-2 0,4 1 6 0,1 0-2 16,3-1 4-16,1 1 1 0,3-2-3 0,-1 1-3 16,2 3-8-16,-3 2-18 0,-3 1-26 0,-1 2-25 15,0 0-28-15,-2 1-37 0,0 4-27 16,-6-1-22-16,0 5 3 0,-3 4 31 0,-5 3 109 15,-2 5 52-15,0 2 0 0,-4 2 0 0,-2 4 0 16,1 1 0-16,-4 6 0 0,-1 3 0 16,-1 5 0-16,2 3 0 0,-2 3 0 0,-1 3 0 15,2 3 0-15,0-1 0 0,2 0 0 0,-2 0 0 16,2-1 0-16,1-4 0 0,1-1 0 0,1-2 0 16,3-1 0-16,0 1 0 0,3 1 0 15,0 3 0-15,0 1 0 0,1 1 0 0,1 3 0 16,1 1 0-16,0-1 0 0,1 4 0 0,-1 3 0 15,5 1 0-15,-4 3 0 0,3 0 0 0,3 2 0 16,1 1 0-16,-2 1 0 0,0 0 0 16,4 0 0-16,-3-1 0 0,0-5 0 0,2 2 0 15,0-4 0-15,0-1 0 0,-1 0 0 0,0-4 0 16,1 1 0-16,-2-1 0 0,2 2 0 0,-2-2 0 16,0 3 0-16,2-1 0 0</inkml:trace>
  <inkml:trace contextRef="#ctx0" brushRef="#br0" timeOffset="19615.3194">3113 15318 576 0,'-7'1'7'0,"-1"1"-1"0,-3 2 2 16,7 0-15-16,3 0-19 0,0-3-13 0,2 3-6 15,1 5 9-15,5-4 10 0,0 4 2 0,1-1 7 16,0-4 2-16,5 1 7 0,0-1 10 16,-1-2 0-16,0 0-4 0,-1 0-5 0,1-6 5 15,-3 2 1-15,0-3 14 0,0-3 18 0,0-4 0 16,-4-3 9-16,1-4-3 0,-1-7-10 0,-1-3-1 16,-1-5-7-16,-1 1-2 0,3-2-3 15,-4 0 1-15,-1-2-1 0,0 3 2 0,-1 2 7 16,0 4-3-16,1 5 7 0,1 4-7 0,0 2-4 15,1 3-7-15,2 2-9 0,1 1-5 0,2 2-6 16,0 3-5-16,3 0-2 0,0 2 0 0,4 2 2 16,-2 1 5-16,0 1 2 0,6 1 4 0,-3 0 2 15,2 0 2-15,-3 2 1 0,2-1 2 16,-1 2-2-16,0-1 2 0,-3-2 1 0,2 0 1 16,-4-1 4-16,-1 0 1 0,-1-1 2 15,1 0 2-15,-2-4 4 0,-3 2 9 0,3-1 5 16,-4-2 7-16,1 1-1 0,2-5-2 0,-2-2-4 15,1-3-3-15,-1-2-1 0,2-3-3 0,-4-3-2 16,0 0-6-16,-1-1-3 0,0-2-2 0,-1-1-5 16,-1 0-4-16,0-6-3 0,1-3-3 15,1-2 0-15,0 1 0 0,2 2 0 0,0 3-2 16,3 2-1-16,-2 3-2 0,6 3-2 0,-1 1 2 16,1 1-2-16,2 2 3 0,0 1 2 0,0-1-4 15,2 4-2-15,-4 0-5 0,1 5-2 0,0 1 3 16,-2 2 2-16,2 1 8 0,-2 2 2 15,0-2 8-15,-3 0-1 0,1 3 0 16,-4 0-2-16,-1 3 3 0,0 0 13 0,-2 2 23 0,-2-2 30 16,2 2 25-16,-2 0-20 0,0-1-23 15,-1 2-32-15,-2 0-33 0,0 0 2 0,-3 2-6 16,1 1-7-16,0 6-2 0,-1-1-1 0,0 6 1 16,2 1 4-16,-3 3 2 0,1 6 4 15,2 2 3-15,-1 1-3 0,4-1 2 0,1-2-3 16,2-1-3-16,2-3 7 0,3 0 0 15,0 1 3-15,3-4 5 0,3 0-2 0,-1-3 3 0,0-2 0 16,3-3-1-16,1 2-2 0,-1-6-4 0,-2-1-1 16,0-1-10-16,1-7 13 0,-2-2 10 0,-1-2 14 15,0-4 21-15,1-2 0 0,-2-4 0 16,0-7-5-16,-1-8-4 0,2-3-7 0,-3-9-4 16,-1-6-4-16,0-4-3 0,-2 1 2 15,-3-1-11-15,-2 0-31 0,-1-5-44 0,-1-8-62 16,-4-6-58-16,-1-4-23 0,-3-2 19 0,-1 6 57 15,-4 2 72-15,1 11 82 0,-4 7 55 0,-2 9 48 16,0 8 40-16,0 6 19 0,1 6 4 16,3 7-13-16,0 0-27 0,4 6-30 0,2 3-22 0,5 3-40 15,4 3-62-15,1 2-83 0,2 2-22 16,3 1 2-16,3 8 35 0,5 5 59 0,0 5 4 16,5 7-2-16,1 2 8 0,1 4 5 0,2 4 3 15,2-1 8-15,-1 1-2 0,1 0 4 16,1-3 1-16,1-2 3 0,-2-1 4 0,0-2-1 0,-1-4 0 15,0-4-4-15,-3-8 0 0,2 0 0 16,-4-5 2-16,-1-1 5 0,0-6 6 0,-4 0 6 16,-2-2-1-16,-4-3 14 0,-1 0 18 0,-1-3 12 15,0-4 9-15,-3-2-12 0,-3-6-20 16,0-5-21-16,-1-5-13 0,0-5-4 0,-3-3-8 16,0 2-1-16,-2-1 0 0,-1 4 2 15,1 5 7-15,1 4 6 0,2 8 4 0,2 5-5 0,2 5-35 16,1 2-72-16,2 2-25 0,1 0-7 15,2 4 23-15,6 3 60 0,1 2 17 0,7 8 7 16,-1 3 9-16,5 6 5 0,1 4 9 0,4 9 5 16,2 6 5-16,2 3-2 0,2 1-18 0,1-4-70 15,0-2-149-15,-2-5-217 0,-1-6 403 16</inkml:trace>
  <inkml:trace contextRef="#ctx0" brushRef="#br0" timeOffset="19827.5459">3868 13600 842 0,'-15'-16'-155'0,"-1"-3"145"16,-3-1 24-16,12 9 1 0,1 7-51 0,6 1-116 15,0 3-13-15,2 0-6 0,4 1 30 0,2 3 101 16,3-1 40-16,4 3 0 0,2 3 0 0</inkml:trace>
  <inkml:trace contextRef="#ctx0" brushRef="#br0" timeOffset="20076.826">4271 13437 42 0,'0'0'28'0,"-1"0"-54"0,0 0-17 15,2 2 43-15,2 0 0 0,-2 0 0 0,5 2 0 16,-2 0 0-16,3 0 0 0,1 0 0 0,-2-2 0 16,0-2 0-16,0 0 5 0,1-1 19 0,-1 0-2 15,-2-3 8-15,-2 2 22 0,-1-1 26 0,1-2 11 16,-4-3-11-16,1-2-30 0,-1-2-31 16,-6-3-29-16,3-3-27 0,-4 0-38 0,1-3-35 15,-3 0-14-15,1-1 49 0,-4-1 77 0,0-1 0 16,2 1 0-16,-2 1 0 15,3 3 0-15,1 3 0 0,2 4 0 16,3 4 0-16,3 1 0 0,4 4 0 0</inkml:trace>
  <inkml:trace contextRef="#ctx0" brushRef="#br0" timeOffset="20251.3661">4572 12994 1 0,'2'1'0'0,"-2"0"0"0,0-1 0 15,-2 4 0-15,2 3 0 0,-3 3 0 0,2 6 0 16,0 1 0-16,1 4 0 0,0 3 0 16,1 0 15-16,5 3 6 0,-1 4 9 0,2 0 4 15,2 1-3-15,1 1-31 0,3-3-99 0,-3-3 67 16,1 0 32-16</inkml:trace>
  <inkml:trace contextRef="#ctx0" brushRef="#br0" timeOffset="20409.2478">4250 12947 446 0,'-16'-18'-145'0,"-3"-6"143"0,-2-1 11 16,9 9-11-16,5 5-35 0,4 5-78 16,3 2-37-16,5 3 151 0,1 0 1 0,5 1 0 15,4 2 0-15</inkml:trace>
  <inkml:trace contextRef="#ctx0" brushRef="#br0" timeOffset="21542.9806">4574 12715 1 0,'-17'7'1'16,"-5"1"64"-16,-3 4 11 0,9 0-19 0,5 0-22 15,2 4-36-15,3 3-13 0,4 3-6 0,2 5-2 16,0-3 4-16,5 2 5 0,1-3 6 16,5-1-3-16,0-2 1 0,3 0-3 0,0 2 3 15,-1-4 8-15,2 0 2 0,-2-4 2 0,-1-4-5 16,-2-2-11-16,-2-3-17 0,-3-3 22 16,-2-4 30-16,-1-3 13 0,-4-3 16 0,-3-5-25 15,2-9-26-15,-2-7 1 0,-3-3 7 0,-1-4 9 16,-4-2 5-16,-1-4-5 0,-1-4-8 0,-1-5-8 15,-3-2-12-15,2-5-43 0,1-3-53 16,-2-3 21-16,1-3 86 0,-2 2 0 0,2-2 0 0,-3 4 0 16,1 6 0-16,3 9 0 0,0 10 48 15,1 9 142-15,5 10-5 0,1 7-45 0,4 5-64 16,3 5-140-16,2 3-70 0,2 1-33 0,4 6 11 16,4 2 95-16,3 4 21 0,5 5 23 0,2 7 17 15,4 3 0-15,5 8 0 0,-2 7 0 16,3 2 0-16,0 2 0 0,-2-4 0 0,2-3 0 15,3-7 0-15,-1-5 0 0,0-5 2 0,1-3 24 16,-3-3 0-16,-3-2 5 0,-1-2-1 16,-5-2-1-16,-1-4 0 0,-2 0 4 0,-6-4-4 15,-2-3 2-15,-1-1 42 0,-8 0 59 0,0-3 16 16,-3-3 1-16,1-2-46 0,-4-6-65 0,0-2-16 16,-2-3-3-16,1-1-1 0,-4 0-3 15,3-4-6-15,-2 2-2 0,1 0-2 0,-1 0 6 16,-1 2 1-16,1 0 0 0,1 4 1 0,0 3-4 15,4 4-5-15,0 2-4 0,3 5-34 16,0 1-63-16,2 1-17 0,0 1-14 0,4-1 20 0,0 2 52 16,4 0 13-16,0 1 8 0,1 2 9 0,2 0 9 15,-2 1 4-15,1 0 10 0,3-1 2 16,-3-1 1-16,2 0 0 0,-2 0 2 16,-1-1 1-16,2 1 2 0,-1-2 5 0,-1-1 0 15,0-1 5-15,-1 0 5 0,-1 0 3 0,-5-1 18 16,3-1 17-16,-4-1 23 0,0-1 12 0,-1-1-5 15,-1-2-18-15,0-3-23 0,0-2-16 16,0-4-12-16,-1-1-1 0,-1-3-2 0,-2-1 0 16,-1-2-3-16,0 1-6 0,-1 0-3 0,-3 1-5 15,-2-1-8-15,2 3-2 0,0-1-2 0,0 2 3 16,1 6 5-16,2 0 8 0,-1 4 0 0,5 3-2 16,1 3-14-16,0 1-39 0,2 1-66 15,-1 0-53-15,0 1 6 0,2 0 29 0,2 3 60 16,0 0 49-16,5-1 7 0,-2 3 8 0,2 1 8 15,1-2 7-15,0-1-1 0,2 0-1 0,-2-1 0 16,0-1 4-16,4 2 0 0,-4-3 4 0,1-1 1 16,-1-1 3-16,0-2 11 0,-1 0 9 15,-2-2 10-15,-1 0 7 0,1-6 1 0,-4 0-1 16,2-7-5-16,-1-2 0 0,-1-2-6 0,-3-2-2 16,-3 0-5-16,1 0-9 0,-4-2 1 0,2 2-8 15,-5-3-1-15,1 2-1 0,-2 0 0 16,0 2 4-16,1 2 4 0,1 4 1 0,1 2-6 15,-1 3-2-15,3 5-6 0,1 2-4 0,3 3-18 16,0 0-50-16,1 2-73 0,1 2-6 0,1-1 2 16,2 0 37-16,2 1 65 0,2 2 8 15,3-1 17-15,0 0 16 0,5 0 11 0,-3-6 4 16,3-2 7-16,1-4 3 0,-1-7 5 0,1-1 7 16,-3-4-6-16,2-5-4 0,-2-5-23 0,-3-4-64 15,-2-5-34-15,-7-4-17 0,-2 0-8 16,-4 0 16-16,-4 2 61 0,-10 1 39 0,-1 3 0 15,-7-1 0-15,-4 3 0 0,-7 4 0 0,-4 3 0 16,-1 4 0-16,-6 4 0 0,5 3 0 0,-3 1 61 16,4 9 257-16,5 0-100 0,2 6-55 15,8 3-69-15,4 4-56 0,9 3-60 0,4 6-49 16,7 4-18-16,6 10 11 0,8 6 28 0,5 12 32 16,8 10 21-16,10 10 10 0,11 10 3 0,8 5-10 15,15 1-65-15,12 0-281 0,13-3 137 16</inkml:trace>
  <inkml:trace contextRef="#ctx0" brushRef="#br0" timeOffset="27669.6397">8939 5102 1 0,'-1'-2'0'0,"-2"0"0"0,-4-3 0 15,5 3 0-15,0 1 0 0,-3 0 0 0,4-2 0 16,-3 2 0-16,-1 0 0 0,2-1 0 16,-2 2 0-16,0 0 0 0,-3-1 0 0,3 1 0 15,-2-2 0-15,3 2 0 0,-2 0 0 0,-2 2 0 16,2-1 0-16,-3 1 0 0,1 0 0 0,-1 1 0 15,-1 0 0-15,0-1 0 0,-1 3 0 16,0-2 0-16,0-1 0 0,-1 2 0 0,2-2 0 16,0 1 0-16,-2 0 0 0,-2-1 0 0,3 3 0 15,-3-3 0-15,-1 1 0 0,1-2 0 16,-1 0 0-16,1 0 0 0,2-2 0 0,-4 2 0 16,2-1 0-16,-5 1 0 0,2 1 0 0,0-1 16 15,0-1 15-15,-2 0 3 0,5 0-1 0,-3-1 0 16,3 1 1-16,-2-2-8 0,4 1 0 0,-4 0-3 15,3 1-3-15,2-1 4 0,-2 1 0 16,-2-2 0-16,3-1-2 0,-1 1-1 0,-3-3-6 16,4 2 0-16,-5-1-3 0,4 2-4 0,-5-3 1 15,2 2-1-15,-3-2 1 0,0 2 0 0,0 1-1 16,0-2 1-16,4 0-2 0,-3 0 1 0,-2 1 0 16,6-2 0-16,-4 2 0 0,1-1 2 15,1 2 4-15,-2-2 3 0,0 1 6 0,-1-1 1 16,4 1 0-16,-2-2-1 0,-2 0-4 0,3 0 0 15,-2 0 2-15,0-1-2 0,5-1 2 16,-5 3-4-16,4-2-3 0,-5 1 2 0,1-1-2 16,-2 1 1-16,0 2-4 0,2-2-2 0,1 2-3 15,1 0-1-15,-3-1 1 0,5 2-2 0,-4 0 1 16,0 0-1-16,5 1 0 0,-4 1 0 16,2 0 0-16,-2 0 1 0,2 1 0 0,-2-1-1 15,-1 2 0-15,-2-1 0 0,4-1 1 0,-8 3 2 16,4-3-1-16,-3 4-1 0,3-2-2 0,-2 2 0 15,0 1 0-15,-4-1 0 0,4 2 2 16,-1 1 0-16,-5-2 2 0,5-1 4 0,-4-1 4 16,5-1 5-16,-3 0 4 0,0 0 6 0,4 0 0 15,1-1 6-15,-1 0-4 0,0 2-3 0,0-2-3 16,-1 1-9-16,2 0 4 0,0 0-6 0,2 0-4 16,1 1 4-16,2-2-7 0,2 2 1 15,-1 1-4-15,3-1-4 0,1 2-2 0,-1-1-2 16,1 1-1-16,-5 2 0 0,1 4-1 0,-1 1 0 15,-3 2 2-15,-2 1 3 0,0 0 2 16,-2 0 0-16,-3-1 0 0,3 0 0 0,1 0-1 16,1-4 1-16,0 2 0 0,6 0-3 0,-5 0 0 15,3-1-1-15,2 3-1 0,-3-2 0 0,4 1 0 16,-2-1 2-16,0 0-2 0,3-3 0 16,1 3-1-16,-4-1-1 0,4-1 1 0,-1 3-2 15,1-1 1-15,-3 4 1 0,-1 2-2 0,3-2 3 16,-5 2-1-16,5 2-1 0,1-1 1 0,-1-1-2 15,2 2 0-15,-1-2 1 0,2 0 1 16,-1 1 0-16,0 1 3 0,1 1 1 0,0-1-2 0,1 1 4 16,-1 0 0-16,2-1 0 0,-1 2 3 15,-2 0-5-15,0 2 1 0,0 0-1 0,0 0-1 16,1 0 0-16,1-1 0 0,0 0-3 16,1-1-1-16,0 1-1 0,3-2-1 0,-2 3-1 15,4-1 2-15,-2 2-1 0,3-1 0 0,-1 0 4 16,1 2-1-16,1-4 2 0,-2 3 0 0,2-2 2 15,0 2-1-15,0 0 2 0,0 2 0 0,-1 0-1 16,1-2 0-16,0-1-1 0,1 0 1 16,1 3 0-16,-1-2-1 0,4 1-1 0,-3 3-1 15,4-2 1-15,-1 0 0 0,3 1 1 0,2 1-2 16,-3-2 1-16,3 2 1 0,1-4-1 0,3 1 0 16,-3-1 2-16,6 0 0 0,-4 1-2 15,3 0 2-15,-1 3-1 0,4-4 2 0,-3 1 2 16,0-2 0-16,4-3 3 0,-2-1-2 0,3-2 0 15,0 1 2-15,0-3 0 0,-1 1-2 0,3 1 1 16,-1-3-2-16,2 1 0 0,-2 1 0 16,0-3 0-16,5 2 0 0,-5-1 0 0,4 0 0 15,1 0-1-15,2 0 0 0,1-3-1 0,-2 3-1 16,-3-2 0-16,4 1 0 0,-4-3 3 16,2 1 0-16,3-3 1 0,-1 0-1 0,2 0 1 0,2-2 2 15,2 1-5-15,-2-1 4 0,1-3 0 0,3 1-1 16,-1-2 5-16,2 0 2 15,4-3-1-15,-2 0 1 0,4-4-1 0,-1-1-2 0,-1-1-1 16,0-1 1-16,1-1-6 0,-3 2 2 0,-2-2-2 16,0-2-1-16,-4 1 4 0,4 1-1 15,0-2 0-15,-1-1 2 0,2 0-1 0,0 0 1 16,1 0 3-16,0 0-1 0,3 0-1 0,3 0 0 16,-2-2 1-16,0 1-3 0,5-1 2 15,-2 3-1-15,0-3 4 0,1 1-3 0,-1-3 4 16,-3 3 0-16,0-5-1 0,2 1 3 0,3 1-2 15,-5-2-2-15,3-2 0 0,-3 1 0 0,-2 1-1 16,1-2-1-16,-3 1 0 0,0-1 0 16,-1-3-2-16,-2 1 2 0,-1-1-1 0,4-1 0 15,-3 1 2-15,0-2 0 0,-1-2 2 0,1 0-1 16,-2-3 0-16,3 3-1 0,-4-1 1 0,2 0 2 16,-3 0-2-16,-2 1 2 0,-2 1-1 15,-5-1-1-15,2 2 3 0,-4-2 0 0,3-1 1 16,0 0 2-16,-3 0-2 0,0-1-2 0,0 0 2 15,1 1-2-15,-5-3 5 0,0 2 1 0,-1 0 4 16,-5-1 0-16,-2 0 1 0,1-3 2 0,-4 3-1 16,-4-3 2-16,0 1-1 0,-3 3-2 15,-3-1-1-15,1 2 1 0,-5-3-3 0,1-1 1 16,-3 1-2-16,-1 1-5 0,-3 0 2 0,-1 0-3 16,-3 0-1-16,1 0 0 0,-5 0-2 15,1 2-4-15,-4-2 0 0,1 2 0 0,1 2-1 16,1-1 1-16,-1 2-1 0,3-1 0 0,1 2 0 15,1-1 0-15,1 1-1 0,-3-1 1 0,-1-2-2 16,0 0 1-16,0-1-1 0,-1-1 0 16,1 0 0-16,-3 3 0 0,-4-1 0 0,4 2 0 15,-6-1-2-15,3 3 1 0,-6 0 0 0,-2 2 2 0,-4 1-1 16,0 1 0-16,0 0-1 0,0 3 0 16,-1-1 1-16,5 1 0 0,-3 2-1 0,3 0-1 15,-2 1-1-15,4 0 1 0,1 0 3 16,0-2 3-16,-1 2-3 0,0-2 1 0,-4-1-4 15,2 1-4-15,-3 1 4 0,2-1 1 0,-2 0-1 16,2 1 5-16,-4 1-7 0,-2 3-2 16,-1 0-1-16,-4 4-1 0,3 1 1 0,-5 3 0 15,3 1 0-15,-4 2-4 0,0 2 2 0,3 0 3 16,-1 1 0-16,0 1 6 0,1-2 0 0,0 0 0 16,4 1 0-16,1 1 0 0,4-2-1 0,-1 1-2 15,-3 2 0-15,-4 1-4 0,2 3 1 0,-1 0 2 16,-1 4-2-16,1 1 4 0,1 3-1 15,-4-2-1-15,6 3 1 0,-1 0-2 0,-1 2 2 16,-1 0 0-16,1 2 0 0,1 0 0 0,0 1 2 16,2 1-2-16,0-1 1 0,1-1 1 15,-1 2-3-15,-2-1 0 0,2 2 0 0,0 3-2 16,2 3 1-16,2-1 0 0,-1-1 0 0,3-2 0 16,-2-1 1-16,5-1-1 0,-1 2 0 0,1 2 3 15,0 0-2-15,1 1-1 0,0 2 1 0,3 0-4 16,2 1 1-16,3-3 2 0,3 1-2 15,-1-1 1-15,5 1 2 0,-1 0-1 0,1 3-1 16,0-2 2-16,3 2-2 0,-2-3 1 16,4-1 0-16,1 1 0 0,2 0-2 0,0 1 1 15,1-2-3-15,1-1 1 0,2-1 0 0,0-1-1 16,-1 1-1-16,4-1-1 0,-1 0 0 0,2 1 0 16,0 0 1-16,3 1 1 0,0 4-2 0,1-3-1 15,1 4-1-15,4-2 1 0,-1 2 1 0,2-2 2 16,4 3 1-16,0-3 1 0,1 2-1 15,0-1 3-15,3 1 0 0,-1 2 0 0,2-1 3 16,1 1-1-16,-1-2 0 0,2-3 1 0,0 2-2 16,6-3 0-16,-1 2 1 0,-1-2-1 0,3 0-2 15,1 2 4-15,1-5 1 0,5 2-2 16,1-4 4-16,2 0-6 0,3-3 1 0,3-1-1 16,2 0-1-16,2-4 3 0,2 0-1 0,-2-3 0 15,1-4-1-15,-1-1 1 0,1-3-1 16,3-2 1-16,-2-3 0 0,2-1 0 0,-1-2 0 15,-2-1 0-15,3 0 2 0,3-1 0 0,-3-3 1 16,-1 0 0-16,1-3 1 0,2 2-1 16,-4-2 1-16,0-2 0 0,1 0 0 0,3-3 0 0,2 0-2 15,-2-6 4-15,9-3-2 0,-1-1 7 16,7-4 1-16,2-2-5 0,-2-1 1 0,-2-1-6 16,-1 2-2-16,-5 1 0 0,-4 0 2 15,-3 1-2-15,2 2-2 0,-4-1 2 0,-1 0-4 0,0 1 3 16,-1-1 1-16,2-7 2 0,-3 0 2 0,5-3 3 15,-2-4 0-15,-1 1 0 0,-2-4 3 16,0 0-3-16,-2-3 0 0,-3 1-4 0,0 2-1 16,-2 0 3-16,-6-2 1 0,-2-1 7 0,-2 0 2 15,-2 0 2-15,-2 0-1 0,0 0 1 16,-5-2 1-16,1-4-1 0,-4-2 1 0,-6-3 1 16,1 2-2-16,-6 2 0 0,-4-2-2 0,-3 2 2 15,-3 1-2-15,-3-2-2 0,-1 0-1 0,-5 1-1 16,2 0-1-16,-3 0-3 0,-1 1 0 15,-2-2 0-15,-4 0 3 0,1 1 3 0,-5 0-2 16,0 3 1-16,-6 3 3 0,2 2-4 0,-5-1 1 16,-3 3-2-16,-2 1-6 0,-6 0 0 0,-2 3 2 15,-5 1-2-15,0 5 0 0,-1 1 0 0,-6 5-3 16,-3 0 0-16,1 4 0 0,-4 3 2 16,0-1 0-16,3 3 2 0,0 0-2 15,5 0 1-15,3-2-2 0,0 3-1 0,4-1 0 16,-5 3-1-16,1 3-1 0,1 2-2 0,-3 4-2 0,-5 4-2 15,-3 3 2-15,-2 4-1 0,0 4 1 0,-1 1 0 16,1 4-3-16,0 2 2 0,1 4 1 16,2-1 2-16,-1 1 3 0,1-1 0 0,7-2-2 15,-1 3 1-15,-3 0-1 0,3-1 0 0,2 2-1 16,-1-1 1-16,1 2 1 0,2 0 0 16,2 2 3-16,3-1 1 0,0 0-1 0,0 2 2 15,1-1 0-15,-1 1-4 0,1 1 1 0,-4 3-1 16,5 1-2-16,-6 0 1 0,3 4-1 15,-4-2 0-15,1 1-1 0,5 2 0 0,2-2-1 16,2 3 0-16,3 1 1 0,-1 0-1 0,4 1 0 16,0 0 1-16,5-4-1 0,-2 2 2 0,1 0 1 15,-1 3-1-15,1 3 2 0,3-1 0 16,1 1-1-16,2 0 2 0,2-2-1 0,3 0 1 16,-1 3 0-16,3 3-2 0,0 1-2 0,-1 1 2 15,2 1 1-15,0 2-1 0,2-3 5 16,2-1-4-16,0-2-2 0,2-3 1 0,0 0-3 15,0 3 0-15,2-4-1 0,2 5 0 0,0-2-1 0,2 3 0 16,1 1 2-16,2-1 1 0,0 3 2 16,0 0 0-16,2 2 1 0,2-1-1 0,2-1-4 15,3-4 0-15,2-1-1 0,0-8 0 0,3 1 1 16,0 0 0-16,2 0 0 0,-1 1-4 0,5 0 3 16,-2-2-1-16,3 0 3 0,0 3 6 15,2-2-2-15,1 0-1 0,3-1-1 0,4-3-2 16,2-4 1-16,2-3 3 0,5-2-2 0,0-6-2 15,2 1-3-15,2-5 2 0,5-6-4 16,5-4 4-16,3-7 3 0,4-4 0 0,4-5 8 16,1-9 1-16,2-2 5 0,2-9 1 0,-1-5 1 15,7-6-1-15,0-3-1 0,1-3-2 0,-1 0-1 16,0-4 0-16,-3 2-3 0,-2 0-3 16,-7 0-3-16,0 4-6 0,-7 3-13 0,-2 7-39 15,-5 0-61-15,-5 5-86 0,-4 4-112 0,-2 5-154 16,-6 5-275-16</inkml:trace>
  <inkml:trace contextRef="#ctx0" brushRef="#br0" timeOffset="28411.8034">6966 7378 1 0,'-7'-10'0'0,"-1"-5"0"0,-5 0 98 0,7 2 67 15,0 6-8-15,2 0-27 0,-1 5-41 0,4 1-55 0,1 1-69 16,0 0-58-16,0 1-7 0,1 4 14 16,0 1 36-16,1 3 37 0,2 5 7 0,-2 5 4 15,2 1 2-15,1 5 1 0,-2 1-3 16,5 0 1-16,0 1 2 0,-1 1 0 0,-1 2 3 15,1 4 3-15,-4 1 3 0,1 2 2 0,-2-2 2 16,-1 2-2-16,-2 0 5 0,-3 3 8 16,2 3 5-16,-3 3 3 0,-2 1 0 0,-2 1-7 15,0 2 3-15,-2-1 4 0,1 3 6 0,0 0 8 0,-2 4-5 16,0 1-5-16,-1-2-7 0,1 1-6 16,1-2 1-16,2-3 0 0,1 0-3 0,1 0 0 15,-1 3 3-15,-1-4-1 0,0 1 4 16,4-2-2-16,-2-1-4 0,-3-2 1 0,4-1-3 15,-4-3 1-15,3 0-1 0,-4 2-6 0,1-3-3 16,-3-1-4-16,3 1-1 0,-2-4 1 16,1-1 1-16,1 1 2 0,3-2-2 0,0-2 0 15,-1-3 1-15,5-2-1 0,-2-2 10 0,3-1 0 0,1-2-2 16,1-1 1-16,0-1-10 0,0 1-3 16,1-2-8-16,1 0-31 0,3-1-73 0,-1 2-89 15,5 0-126-15,-1 0-196 0,2 0 434 0</inkml:trace>
  <inkml:trace contextRef="#ctx0" brushRef="#br0" timeOffset="28816.3487">6497 10253 1 0,'-9'-6'0'0,"-6"-1"0"0,0-2 0 0,4 4 249 16,2 0 12-16,1-1-54 0,4 4-32 0,-2 0-52 15,5 1-64-15,1 1-76 0,0 0-94 0,1 1-17 16,2 1 9-16,1 0 32 0,0 6 64 15,4-2 7-15,1 5 8 0,1 4 8 0,-1 2 5 16,0 4 8-16,1 1 5 0,-2 3 2 0,1 2 2 16,-1 2 6-16,2 1 2 0,-2 4-2 0,1-1-2 15,1-1-4-15,-3 3-2 16,3-3-1-16,2 1 1 0,-2 2 2 0,0 2 2 16,4-2 5-16,-2 1 1 0,5-3 4 0,-1-2-2 0,0 2 12 15,2-1-4-15,-3-1-15 0,2 3-24 0,-3-2-66 16,0-1-71-16,-3-3-80 0,-2-3-89 15,-3-5-90-15,1 0 395 0</inkml:trace>
  <inkml:trace contextRef="#ctx0" brushRef="#br0" timeOffset="29090.0102">6496 10808 1 0,'-12'-15'0'0,"-6"-7"0"0,-5-7 0 0,5 2 0 15,0 2 107-15,0-1 115 0,5 1-38 16,1-1-21-16,-1 2-8 0,1 0-14 0,7 0-30 16,-3 0-23-16,5 1-44 0,1-2-24 15,4 2-10-15,1-4-10 0,5 0-3 0,-3-2 2 0,7-1-6 16,2 1 3-16,-2-1 3 0,7-1 0 16,-3 0 4-16,2 2-3 15,1 3-1-15,0 1-3 0,1 4 2 0,-4 0 1 0,2 2-3 0,1 4 0 16,1-3-8-16,-1 2-17 0,-1 4-26 15,0 0-46-15,-4 6-81 0,4 4-59 0,-6 4-45 16,-1 5-19-16,-2 6 301 0,-5 10 4 0,0 4 0 16</inkml:trace>
  <inkml:trace contextRef="#ctx0" brushRef="#br0" timeOffset="29356.8467">6503 11150 1 0,'-5'-8'232'0,"-4"-1"29"0,-2-4-38 15,4 1-69-15,4 0-58 0,2-1-44 0,1-3-42 16,1-5-24-16,6 0-9 0,2-5 6 0,3-4 13 16,1-3 3-16,7-3 6 0,0 0 4 15,0-4-5-15,3 2 3 0,5 1 1 0,0-4-3 16,1 0 3-16,3 0-5 0,-3 3-6 0,-1 5-5 15,0 2-16-15,-4 6-22 0,-1 2-27 16,-1 5-57-16,-6 2-63 0,1 2-65 0,0 3-25 16,-4 2 283-16,-4 4 0 0,2 2 0 0</inkml:trace>
  <inkml:trace contextRef="#ctx0" brushRef="#br0" timeOffset="29751.962">6977 10442 1 0,'-3'-16'0'0,"-3"-5"0"0,4-4 0 15,0 2 0-15,2 5 77 0,2-1 56 0,-1-1-47 16,6 3-27-16,-2 1-32 0,4 0-12 0,1 1-9 16,4 3-2-16,0-2 0 0,2 3-4 0,0 1-9 15,4 4-6-15,-7 3-5 0,5 3-1 16,-1 2 7-16,-3 3 4 0,3 4 6 0,-3 0 7 15,1 3-2-15,-2 2 9 0,-3 5 14 16,-2 3 9-16,-5 3 8 0,2 6 1 0,-3-1-10 16,-2 5-7-16,-2-3-2 0,0-1-5 0,0-2 0 15,1-6 1-15,-2-1-5 0,-1-4 3 0,1-4-2 16,2-7 5-16,0-2 21 0,1-5 20 16,-1 0 23-16,1 0 10 0,0 0-7 0,-1-1-17 0,-2-1-28 15,1-2-35-15,1-3-38 0,0-6-27 16,2-6-7-16,2-7 6 0,4-7 18 0,3-8 14 15,5 0-59-15,1-6-42 0,3 3-37 16,2-6-15-16,-1 1 62 0,4-2 44 0,2 1 39 16,-2 1 17-16,4 5 2 0,0 1-1 0,-3 4 1 15,3 4-3-15,-6 4 13 0,3 8 6 16,-4 3 0-16,-1 8 0 0,-3 4 0 0,0 1 0 0</inkml:trace>
  <inkml:trace contextRef="#ctx0" brushRef="#br0" timeOffset="30116.6204">7674 9879 1 0,'1'0'0'0,"-1"0"0"0,0 0 0 0,0 0 0 15,0 0 0-15,0 2 0 0,1-2 0 0,0 2 0 16,0 1 0-16,4-2 0 0,0 2 0 0,-2-1 0 16,3-1 0-16,0 0 0 0,-1-1 0 15,1 0 0-15,-1-2 0 0,1 0 0 0,-1-4 0 16,2 0 0-16,2-2 0 0,1-2 0 0,-1-1 0 15,1-3 0-15,2-3 0 0,-1 0 0 16,-1-2 0-16,-2 0 0 0,-4 1 0 0,3 1 0 16,-4 0 0-16,-2 2 114 0,-3 2 51 0,-2 5-7 15,-3 1-33-15,-1 2-47 0,-2 2-41 0,-1 3-45 16,-4 3-28-16,-4 9-11 0,-7 9 3 0,-4 7 16 16,0 3 7-16,-1 4 8 0,0-1 8 0,7-1 7 15,-2 2 8-15,10-4 2 0,-1-1-1 16,6-1-5-16,3-5-3 0,4 0-3 0,-1-1-2 15,6-3 5-15,5-1 0 0,-1-1-2 0,4-2-1 16,5-3-5-16,0 1 2 0,4-6 6 0,2-1 6 16,3-3 5-16,6-7 4 0,3-1-10 15,1-8-35-15,7-5-118 0,5-4-187 0,-2-5 268 16</inkml:trace>
  <inkml:trace contextRef="#ctx0" brushRef="#br0" timeOffset="30664.5233">7929 9213 1014 0,'-16'-23'-112'16,"0"-4"295"-16,-1-1 27 0,5 9-18 15,6 11-66-15,4 5-108 0,2 1-132 0,0 4-40 16,3 1-12-16,5 4 41 0,4 4 89 0,6 6 16 16,1 5 16-16,2 6 3 0,2 6 2 15,2 4 6-15,1 3 1 0,2 6 1 0,1 4 4 16,0 5-5-16,1 4-1 0,-3 3-2 0,6 4-2 15,-2 2-2-15,0 2 1 0,0 6 0 16,-2-1 6-16,-1 2 4 0,0-1 7 0,2 0 0 16,0-5-4-16,-2 0 5 0,1-6-1 0,-5-3 4 0,0-3 2 15,2-4-2-15,-5-3 2 0,-2-1 0 16,-1-4 3-16,-4-2-2 0,4-3-6 0,-5-5-11 16,6-6-24-16,-6 3-45 0,5-8-58 0,-2 1-73 15,-2-4-92-15,-3-2-107 0,2-4 55 0,-3-5 335 16</inkml:trace>
  <inkml:trace contextRef="#ctx0" brushRef="#br0" timeOffset="31449.7088">8702 9542 359 0,'-7'-24'109'0,"3"-4"81"0,-4-2 40 15,5 9 3-15,-2 10-47 0,4 5-78 16,0 4-86-16,2 2-100 0,-1 0-33 0,7 1-10 16,-2 2 28-16,4-1 56 0,6 6 3 0,-1 0 9 15,4 5 8-15,0 4 11 0,1 8 5 16,0 3 6-16,0 3 1 0,-1 3 1 0,-1 4 2 16,-3-2 1-16,-2 6 3 0,4-1 1 0,-4-1 0 15,0 1 4-15,-1 0 1 0,3-3 1 16,-1-1-1-16,-2-2-3 0,1-3 1 0,-2-3-4 15,-1-1 6-15,0-4-1 0,-3-2-1 0,0-5 0 16,-2-2-1-16,0-5 4 0,-2-6 1 0,-2-1 9 16,0-1 24-16,0-2 31 0,0 0 37 15,0-2 27-15,0 2 1 0,-1-1-32 0,-1-1-36 16,-4-3-41-16,-1-6-30 0,-2-3-10 0,-3-5-12 16,-1-8-13-16,-1-6-7 0,1-7-16 0,-1-9-14 15,1-7-17-15,-3-3-18 0,4-6-8 0,-5 2 9 16,3-1 18-16,0-1 14 0,-2 0 19 0,4 0 9 15,-1-2 9-15,3 2 18 0,0 5 12 16,4 2 11-16,0 6 8 0,2 5 4 0,4 7 1 16,1 7-2-16,5 5-7 0,-2 6-17 0,6 5-14 15,0 6-19-15,1 2-11 0,5 5 0 0,-1 4 3 16,5 3 11-16,3 5 11 0,-1 4 6 16,0 4 10-16,0 6 2 0,-1 5 3 0,-5 6 1 15,-6 10 0-15,-4 6-5 0,-5 2-7 0,-3 1-4 16,-3-5-3-16,-3-5 2 0,-1-4 3 15,-5-4 0-15,-1-3 5 0,1-1 0 0,-3-3 1 16,4-2 1-16,-2-2-2 0,4-5-3 0,3-6-5 16,4-1-4-16,2-5-13 0,1-3-5 0,1 1 3 15,2 0 2-15,-1 2 15 0,5 1 11 16,3-1 9-16,1 1 11 0,4 3 3 0,6-3 2 16,3 0 3-16,5 0-3 0,1-3 2 0,4-1 2 15,-1-2 0-15,5-2-3 0,2-1-4 0,3-2-3 16,0 0-10-16,1-3-17 0,3 3-56 0,-4-2-123 15,-1 1-147-15,-6 0-181 0,3 2 423 16</inkml:trace>
  <inkml:trace contextRef="#ctx0" brushRef="#br0" timeOffset="33838.8269">9492 9519 1 0,'-6'-5'0'0,"-4"-2"3"0,0-1 249 16,6 5-56-16,1 1-50 0,1 1-46 0,1 1-39 15,1-1-23-15,0 1-27 0,0 0-24 0,1-2-24 0,-1 2-23 16,2-1-3-16,1 0 14 0,-1-1 17 15,3-3 25-15,2-1 12 0,3-1 1 0,0-3 8 16,4-4 4-16,0-2 3 0,3-2 4 16,-1-4-5-16,4 0-2 0,-6 0-3 0,1-1-1 15,-3 1 0-15,-2 1 1 0,-3 0 1 0,-3 1-3 16,-1-2-1-16,-1 0-2 0,-1 0-3 16,-4-2 4-16,0 1 3 0,-2 2 3 0,-3 3 5 15,-2 3 0-15,-1 2 2 0,0 3 0 0,-2 3-5 16,0 3-11-16,0 3-10 0,3 1-13 0,0 2-7 15,1 0-15-15,0 2-16 0,6 2-12 16,-3 5-1-16,4 1 12 0,0 8 17 0,1 1 16 16,2 5 6-16,1 4 5 0,0 1 0 0,5-1 4 15,0 0 4-15,4-6 2 0,-1 2 4 0,0-4-3 16,1-2 2-16,0-3-3 0,-2-3 2 16,1-2 1-16,-4-2 1 0,5 0 1 0,-4-3 1 15,3 0 0-15,-2 1 0 0,-2-6-1 0,0-1 2 16,3-1 12-16,-6-1 19 0,3 0 17 0,-3-6 14 15,3-4-2-15,-2-5-14 0,2-6-13 16,0-5-11-16,2-4-6 0,-2-5-3 0,-3-2-2 0,-2-5-6 16,-1-3-12-16,-2-4-21 0,-4-1-31 15,1-5-40-15,-6-1-15 0,1-1 8 0,-2 0 26 16,-3 2 43-16,1 3 26 0,-3 5 23 0,-2 3 15 16,-1 6 15-16,-1 7 11 0,2 5 16 15,1 6 4-15,4 1 3 0,1 5 1 0,4 6-16 16,1 1-19-16,5 4-54 0,2 3-111 0,1 2-35 15,2 4-11-15,1 3 28 0,6 6 93 0,0 3 24 16,3 7 6-16,1 6 7 0,4 5 3 16,-1 5 2-16,0 4 4 0,1 0 0 0,-1 4-2 15,1-3-1-15,2-2-2 0,1-1 4 0,-2-1 1 16,3-3 1-16,-1 1 1 0,-1-2-1 0,2 2 1 16,-2-4 0-16,0-2 3 0,-2-3 0 15,2-5-2-15,-2-5-2 0,-3-4-2 0,2-4-2 16,-3-3 0-16,-1-5-1 0,-2-3 1 0,-2-1 4 15,-3-2 10-15,2 0 11 0,-5-2 14 0,2-2 3 16,-1-1-4-16,-1-4-6 0,4 0-12 0,-3-4-3 16,0 0-4-16,0-3-4 0,-1-3 0 15,1 0-6-15,3-1-2 0,-3 0-3 0,1 1 0 16,1-4 1-16,-2 2 1 0,5-2 1 0,-3-1-1 16,1 0 3-16,-3 2 1 0,1 1 6 0,-2 1 3 15,-1 0 0-15,-1 4 4 0,-1-1-3 16,-1 2 5-16,-2 1 2 0,1 2 0 0,-3 0 0 15,0 1-9-15,-2-2-1 0,2 0 0 0,0 2 6 16,-2-1 3-16,1 6 4 0,1 1-2 0,-1 3-5 16,3-1-4-16,-2 3-11 0,3 2-16 15,1 0-27-15,-3 3-26 0,4 4-11 0,-3 2 0 16,-2 6 20-16,2 1 17 0,-2 4 12 0,2 0 6 16,1 2 5-16,0 1 6 0,3-1 4 0,2 1 3 15,2 0 1-15,0-2 4 0,5 1-4 16,-2-5 3-16,-2 1 2 0,5-1 2 0,0-2 1 15,2-2-1-15,-1-1-2 0,0 0-4 0,0-4 6 16,2 1 2-16,-3-3 1 0,0-1 4 16,0-2-5-16,0 0-1 0,-4-2 1 0,2-2 3 0,-2 0 16 15,-3-2 17-15,1 1 11 0,0-4 0 16,-1-6-10-16,4-2-13 0,-1-7-12 16,1-4-4-16,1-4-8 0,-1-2-3 0,1-1-4 15,-1 0 0-15,-1 2 4 0,-2 1-1 0,0 5 2 16,0 6 1-16,-2 4-3 0,-1 3-1 0,3 5-8 15,-4 4-30-15,2 2-29 0,-2 1-13 16,2 0-4-16,0-1 23 0,5 3 24 0,-2-1 8 0,1 4 9 16,2 0 5-16,-3 1 5 0,3 1 3 0,0 1 3 15,-1-1 3-15,0 2-1 0,1-3-1 16,-1 0 1-16,-2-1-1 0,4 1 4 0,-4-2 2 16,1-2 2-16,-2 1 0 0,1-3 2 0,0 0 0 15,-1 1 6-15,-3-4 26 0,0 2 32 0,-1-1 35 16,0 0 6-16,1-3-24 0,-1-2-31 15,0-5-35-15,0-2-10 0,0-3-1 0,0-3-7 16,0-4-5-16,-1-2-9 0,-1-1-11 0,-1-3-20 16,-2-2-35-16,2-1-38 0,-1-1-17 15,1-1 14-15,0 2 37 0,0 3 46 0,0 3 26 16,2 6 9-16,-1 1 3 0,-2 8-2 0,3 0-7 16,-2 8-54-16,6 0-42 0,0 2-18 15,1-2-5-15,4 0 43 0,2 0 36 0,2-1 20 16,2 0 10-16,2 1 9 0,-1-2 4 0,4 0 1 15,-1-3-1-15,1 1 2 0,0 0-2 0,-1 0-7 16,-2-1-8-16,1 0-9 0,-2-3-6 0,-2 2 0 16,-1 1 8-16,-5-2 15 0,-1 4 22 0,-3 0 27 15,-4-3 10-15,-2 2 8 0,-3 0 1 16,1-2-6-16,-4 2 1 0,2 0 7 0,-1 1-1 16,2 1 2-16,-3 1-7 0,3 4-25 0,1 0-25 15,-1 4-26-15,0 1-17 0,-2 4 0 0,-1 2 2 16,2 4 7-16,2 2 5 0,-1-3 6 15,3 2 7-15,1 2 1 0,1-2 3 0,1-1-2 16,1-1-3-16,1-2 4 0,0 1-3 0,3-5 2 16,-2-1-2-16,0 1-3 0,1-3 3 0,-1-1-2 15,-2-3 9-15,-1 0 23 0,0-1 29 16,0 0 30-16,3-1 24 0,-3 0-2 0,2-2-34 16,-1-1-33-16,0-6-32 0,2-2-18 0,0-6 10 15,3 0 6-15,-2-1 5 0,-1-1 1 16,0 1 1-16,-2 1 1 0,-1 4 0 0,0-1-2 15,0 6-4-15,0 0 4 0,0 4-5 0,-1 3-15 16,2 2-32-16,-1 0-66 0,0 0-10 16,3 0 0-16,1 2 26 0,1-2 55 0,4 4 8 0,1 0 12 15,0 3 4-15,6-1 11 0,-2 1 6 16,5-1 6-16,-1 3 6 0,-2-4-6 0,2 1-1 16,-1-1-5-16,-1 0-7 0,0-2-7 0,-3-1-21 15,-1-1-33-15,1-2-30 0,-2-1-26 0,-3-3 121 16,1-2 2-16,-1 0 0 0,0-3 0 15,-4-3 0-15,0-3 0 0,-3 3 0 0,0-5 0 16,-1 2 0-16,-1-2 0 0,1-3 0 0,0-2 0 16,1-4 0-16,0-2 0 0,1 0 0 0,-2 0 0 15,0 2 0-15,-3 0 0 0,1 3 0 16,-1 1 0-16,0 2 0 0,1 2 0 0,0 1 86 16,-4 6 11-16,5 0-14 0,-3 7-3 0,2 0-6 15,0 3-8-15,2 2-24 0,-2 0-53 0,2 0-67 16,0 0-50-16,0 2 8 0,0 2 27 15,-1 2 41-15,-2 7 40 0,-3 4 4 0,2 2 5 16,-2 4 8-16,-4 0 4 0,5 2 0 0,0-1-1 16,1 0-4-16,1-2 0 0,3-3 2 15,2-4-1-15,0-1 10 0,1-2 1 0,2-1 0 0,0-2 2 16,3 1-5-16,-2-2 0 0,0 0 0 16,1-2 0-16,0-2-5 0,2-1-1 0,1-2 6 15,-1-2 1-15,3-2 11 0,-1-1 7 0,2 0-1 16,-1-4 14-16,-1-1 5 0,0-2 4 0,-1-3 2 15,2-4-12-15,0 0-7 0,2-5-12 16,-1-4-15-16,-3 0-19 0,2-2-19 0,-4 2-46 16,-2 0-62-16,-3 4-7 0,-3 1-8 0,-1 4 51 15,-4 6 100-15,-1 0 3 0,-3 4 63 16,-1 2 24-16,-3 1-4 0,0 3-18 0,0 5-24 16,1 3-29-16,0 2-22 0,-3 5-9 0,4 3 1 15,0 6 8-15,0 6 2 0,2 4 7 0,3 0 1 16,4-1-13-16,7-5-8 0,4-2-2 15,6-6 4-15,2-2 8 0,6-3 8 0,4 1-10 16,0-4-27-16,4 0-52 0,2-3-30 0,-2-2 119 16,3 0 0-16</inkml:trace>
  <inkml:trace contextRef="#ctx0" brushRef="#br0" timeOffset="34476.4307">6846 12355 1 0,'-22'2'0'0,"-8"0"0"0,-11-1 0 0,10-2 19 16,5-1 196-16,3-1-1 0,9-1 9 0,3-2-15 15,3 0-50-15,3 0-57 0,3-1-60 0,7-1-54 16,-1-5-19-16,10-7 4 0,4-7 27 16,10-6 22-16,5-8 13 0,7-7 6 0,6-5-3 15,6-8-3-15,5 0-5 0,9-5-2 0,0-2 1 16,10 0-2-16,2-4 3 0,6 0 1 16,8-9-4-16,1-3 0 0,6-4-6 0,2-1-5 15,-1 0 0-15,5-1-2 0,5-2-1 0,4 3-1 16,4-7 0-16,-2-1-2 0,2-1-6 0,-3 0 2 15,-1 3 0-15,5 0 2 0,-5 2 4 16,-1 6-3-16,-4-1 0 0,-7 1 2 0,-3-1 0 16,-4 0 10-16,-3 2-3 0,-1 7 5 0,-7 2 8 15,-6 4 1-15,-4 4 7 0,-9 0 2 16,-2 4-3-16,-6 3 3 0,-7 4-4 0,-5 7-6 16,-4 5-6-16,-6 5-2 0,-4 8-3 0,-5 3 2 15,-5 2 2-15,-2 7-4 0,-7 2 5 0,-2 5 5 16,-3 5 8-16,-4 4 11 0,-1-2 3 0,-2 1-2 15,0 3-5-15,-2 0-14 0,1 2-12 16,0-1-17-16,-1 2-38 0,0 0-67 0,1 0-89 16,-2 6-95-16,-3 7-95 0,-6 10-127 15,-2 14-440-15</inkml:trace>
  <inkml:trace contextRef="#ctx0" brushRef="#br0" timeOffset="37992.8509">10134 5182 1 0,'-2'-3'0'0,"-1"-1"0"0,-1-4 0 15,-1 1 0-15,-2 1 0 0,1 1 0 0,2 0 0 16,-3-1 0-16,4 2 0 0,-5 0 0 15,2-1 0-15,0 2 0 0,-2-3 0 0,4 1 0 16,-3 1 0-16,1 0 0 0,2 1 0 0,1-2 94 16,0 3-10-16,0-1-16 0,2 2-13 15,-1-1-8-15,2 1-10 0,-1 1-5 0,1-1-2 16,-2-2-5-16,2 2 0 0,0-3-4 0,-1 0-7 16,1-1-4-16,0-1-5 0,1-1-6 0,1-3 0 15,1 1-1-15,-2 0 1 0,3-1-2 16,1 0-2-16,1-3-3 0,0 1-3 0,2 0 2 15,0 2-4-15,2-2-3 0,2 1 0 0,0-1-3 16,2 1 3-16,1-3 5 0,1 0 2 16,0-1 2-16,5-1 4 0,2 2 1 0,0-2 1 15,2-3 2-15,4 4-1 0,0-4 0 0,2 0 0 16,1 1-1-16,-1 1 0 0,6-1-1 0,3 0 0 16,-3 0-1-16,1 2-1 0,2-3 1 0,-1 0 2 15,0 0 0-15,-1 3-3 0,1 0 0 0,0 1-3 16,-3 3 0-16,-2-1-1 0,-3 4 1 15,0-2 1-15,-2 1 2 0,2 1 2 0,2-3 1 16,-2 3 2-16,0-2 0 0,1 2 1 0,0-1 2 16,-1 0-1-16,-1 2 2 0,1 0 2 0,-1 0 0 15,-4 0 5-15,1-2 1 0,-3 2 0 16,-2 0 0-16,2-1-1 0,-3 1-1 0,-2 0 1 16,-1-1-2-16,-1 1-1 0,0 3-3 15,-3-1-1-15,-1 0-2 0,0 2-4 0,-2 0 0 16,-2 1-1-16,0-2 1 0,2 3 1 0,-4 0-1 15,1 1 1-15,-2 0 0 0,-2 0-2 0,-2 2-2 16,-1-1 2-16,2 0 6 0,-3 0 9 0,-3-1 15 16,3 2 13-16,0-1 18 0,0 0 18 15,0 0 10-15,-1 0-2 0,1 0-10 0,0 0-22 16,-1 2-24-16,1-2-28 0,0 0-35 0,0 2-32 0,-1-2 2 16,-1 5 12-16,-4 2 25 15,-1 5 26-15,-3 3 0 0,-1 0-9 0,3-1-16 0,2-2-21 16,-4 0-23-16,4-1-20 0,-4-2-11 15,1 2-11-15,-2-4-13 0,1 1-12 0,-5-2 87 16,2 1 50-16,-3 0 0 0,-1-1 0 0,1 1 0 16,-2-3 0-16,1-2 0 0,2-3 0 0,0-3 0 15,2-4 0-15,1-5 0 0</inkml:trace>
  <inkml:trace contextRef="#ctx0" brushRef="#br0" timeOffset="38285.2992">11207 4279 1 0,'-7'-11'0'0,"-4"-3"0"0,-3-3 0 16,4 4 0-16,3 2 0 0,1 3 0 15,2-1 0-15,1 2 0 0,2 4 0 0,1 1 0 16,2 0 0-16,4 0 0 0,2 0 0 0,4-2 0 16,5-1 0-16,1-1 0 0,6 2 0 15,0 0 0-15,1-1 0 0,2 1 0 0,-2 3 0 16,2-4 0-16,0 4 0 0,1-1 0 0,-2 2 0 16,2 0 0-16,-1 3 0 0,-1-1 0 15,-2 2 0-15,-3 3 0 0,-4-1 0 0,1 1 0 0,-4 3 0 16,-2-2 0-16,-3 3 0 0,-3 1 0 15,-2 2 0-15,-2-1 0 0,-2 3 0 0,0 1 0 0,-2 0 0 16,-2 1 10-16,-2 3 69 0,-2 1-17 16,-2 0-17-16,0-2-9 0,-1 2-11 0,1 0-2 15,0 3 2-15,0 3 1 0,-3 0 6 0,-1 3 1 16,1 2-1-16,-2 0 5 0,2-1-1 16,1 5-6-16,1-1-11 0,-1 5-50 0,4 2-109 15,3 0-218-15,3 0 337 0</inkml:trace>
  <inkml:trace contextRef="#ctx0" brushRef="#br0" timeOffset="39766.5611">13622 2402 1 0,'0'-4'0'0,"-1"-2"0"16,-2 0 0-16,2 0 0 0,-1 4 0 0,1 0 0 16,0 1 0-16,0-1 0 0,0 2 0 0,-2-1 0 15,0 0 0-15,1 0 0 0,-1 0 0 16,-4 1 0-16,1-2 0 0,-1 2 0 0,-1 0 0 15,-3-1 0-15,1 1 0 0,-4-1 0 0,-1-1 0 16,2 1 0-16,-5-2 10 0,3 0 53 16,-5 2-2-16,3-2 13 0,-3 2-10 0,0 0-2 15,-2-1-21-15,0 0-13 0,-3 1 8 0,3 1-3 16,-1 0-5-16,0 0-5 0,-1 0-10 0,2 3-3 16,0-1-2-16,0 3 0 0,-3 0-1 15,3 2 0-15,-4 1-1 0,1-1 0 0,0 3-1 16,-1-2-2-16,-3 2 2 0,4 0-2 0,-2 3 0 15,-1-2 0-15,1 2 0 0,0 0 1 0,-2 2-2 16,-2 2 3-16,-1-3-1 0,-3 3 1 16,2 1 4-16,0-3 2 0,2 1 0 0,-2 1 2 15,1-3 0-15,2 1 1 0,3-2 5 0,-1 1-1 16,8-1-4-16,1-3-6 0,5 0-8 16,0 3-2-16,4-2-2 0,-1 2-5 0,1-1 1 15,0 2-4-15,2 3 2 0,0-2-2 0,0 2 2 16,4 0 1-16,1 2-1 0,0 0-2 0,2 1 2 15,2 0 2-15,2 2 0 0,0 0 5 0,4 1-1 16,2-1 2-16,3 0 2 0,-1-1-2 0,3 1 1 16,2-2 4-16,2 1 4 0,6 0 9 15,5-1 1-15,1-1 1 0,6 1 0 0,4-3-3 16,2 2 0-16,5 1 0 0,4-1-4 0,2-2 4 16,0 1 4-16,3-2-1 0,1 1 6 0,3-5 5 15,1 0-6-15,4-3 0 0,0-2 1 16,2 0-6-16,3-4 5 0,0 0-1 0,3-3-4 15,0-2-1-15,-3 0-1 0,0-4-2 0,1-2 0 16,-3-1-1-16,7-5-5 0,-2 1-2 16,1-3-1-16,-1-2 0 0,6 1 3 0,0-1 1 15,-5-2-1-15,3-1-1 0,-6 0-1 0,-4 1 0 16,2-1 1-16,-2-2 4 0,-4 1-2 16,-4 0 3-16,-4-1-2 0,-2 0-3 0,-2 0 5 0,-2-3 2 15,-6 0 2-15,-4 2 6 0,-4 0 2 16,-10 4 3-16,-4 0 10 0,-4 4 5 0,-4-2 8 15,-4 2 5-15,-2 0-2 0,-4-1-4 0,-2-1 0 16,-2-1-6-16,-1-2 1 0,-6 0-1 0,-1-1-11 16,-2-2-6-16,-1 0-9 0,-5-3-5 15,-3 0 0-15,-2 0-2 0,-3-5-1 0,-4 2-4 16,-3-2-1-16,-4-1 3 0,-3 1-1 0,-2 2 1 16,-1-2 1-16,0 1-2 0,-6 2 2 0,2-2 3 15,-4-1-6-15,-1 2 0 0,-5 1-1 16,-4-2-6-16,-1 4 6 0,-2 1-1 0,-5 4 1 15,-5 2 0-15,-1 4-4 0,-6 4-3 0,-3 3 0 16,-6 7-5-16,-3 9 2 0,-6 10 1 0,-7 11-2 16,-10 10 0-16,-7 11-8 0,-7 6-14 0,3 3-20 15,2 3-22-15,6-5-21 0,3 2-24 16,10-2-27-16,12-2-44 0,10 2-64 0,14-2-118 16,13 1-220-16,11 3 536 0</inkml:trace>
  <inkml:trace contextRef="#ctx0" brushRef="#br0" timeOffset="40562.0438">15441 2448 1 0,'-3'-15'0'16,"-4"-8"0"-16,0-2 0 0,3 5 0 0,1 6 34 15,-3 6 89-15,4 0-14 0,1 4-35 0,1 3-68 16,-1 1-89-16,2 0-31 0,-1 2 1 0,1 3 77 16,-1 1 36-16,0 1 0 0,0 6 0 15,0 0 0-15,-1 2 0 0,-1 3 0 0,-3 0 0 16,2 6 0-16,-4 0 0 0,0 4 0 0,0 1 19 15,-4 1 18-15,-2 4 1 0,0 0 6 16,0 2 1-16,-5 3 1 0,4 1-1 0,-4 0-3 16,-1 5-2-16,5 0-8 0,-5 4 2 0,2 0-1 15,-2 2-2-15,3-2 2 0,-4 1-3 0,1 0-5 16,2 0-1-16,2 0-1 0,1-3 1 16,4 1 10-16,-2-2 5 0,2-1 1 0,0 1 3 15,-1-2-7-15,3-2-7 0,4 1-8 0,-1-1-16 16,3 0-39-16,1-3-80 0,2 0-96 15,-1-4-164-15,2-2 214 0,2-2 160 0</inkml:trace>
  <inkml:trace contextRef="#ctx0" brushRef="#br0" timeOffset="44273.0152">14525 3609 1 0,'-10'-10'0'0,"-2"-5"0"0,-4-6 0 16,3 3 0-16,3 3 0 0,-1 1 0 0,2-2 0 15,-2 4 0-15,1-1 0 0,0 2 0 0,0 3 0 16,-1 0 0-16,1 3 0 0,0 0 0 16,0 2 0-16,-1 2 5 0,-1 1-2 0,-2 1-2 15,0 3-1-15,-5 0 2 0,0 2 11 16,-1 1 7-16,1-2 11 0,0 0 13 0,3-2 7 16,-2-1 13-16,1 1 7 0,3-2 8 0,-2-1 2 15,4 0 4-15,0-1-1 0,2-2-7 0,-2 1-9 16,2-1-12-16,-1-2-11 0,-2-1-10 0,1-3-3 15,0 4-6-15,-1-2-5 0,-4-2-1 16,2 0-3-16,-3 0-4 0,-1-3-2 0,1 4-1 16,-2-2-1-16,-1 2 5 0,-1-1-1 0,2-2-1 15,-3 3 0-15,-1-2 0 0,0 2 4 0,2-1 1 16,0 0 4-16,-3-1-2 0,3 0 5 16,1 2 2-16,-2 0 2 0,-1-2 0 0,-1 1-5 15,1 0-6-15,-3 0 2 0,-2 1 6 16,-1 2-3-16,0-1 2 0,3 2-10 0,-3 2-12 15,-1 1-2-15,-2 1-4 0,0 2-3 0,-2 2 3 0,-2 2 2 16,2-1 2-16,0 3 0 0,2 0-1 16,-1 1-1-16,-1 2-1 0,0 0 1 0,2 1 1 15,4-2 0-15,0 3-1 0,1 0 0 16,1-2-1-16,0 4 0 0,1 0 0 0,-3-2-3 16,1 3 0-16,-2 1-1 0,0 3 1 0,2 1 4 15,0 1 1-15,-2 0 2 0,1 2 0 0,-1-2 0 16,2-1-1-16,-1 1 1 0,1 1-2 0,-1 0 1 15,4 0 0-15,-1-2-3 0,2 3 2 16,-2-2-2-16,5-1-1 0,0 2-1 0,4-4-3 16,1-1-5-16,5 1-1 0,1-5-5 0,0 2 2 15,0 2 3-15,3-2 3 0,-3 3 6 0,1 1 2 16,1 1 3-16,0 1 1 0,-1 2 1 0,0 0 0 16,2 2 0-16,-2 0-2 0,-1 2-1 15,5 1-2-15,-1-1 1 0,3 0 0 0,1-1-2 16,1 0 3-16,1 2-1 0,1 0 1 15,1-1 2-15,1 3-1 0,2-2 1 0,0 2-2 16,1 0 1-16,2-1-4 0,-2 2 4 0,0 2 1 16,0 0 2-16,1 1 0 0,3-2-3 0,0-2 0 15,-2-1-2-15,5 1 0 0,-2-3 1 0,2 1 3 16,-1 0 2-16,2 0-2 0,0 2 1 0,2-2 1 16,-1 2-4-16,2-2 4 0,1 2-1 15,2 0 0-15,-4-2 1 0,3 1-1 0,-1 0 2 16,0-2 1-16,3 3-1 0,0-4 1 0,1 1-1 15,-1-1-1-15,0-1 3 0,1-2 1 0,4 2 1 16,-3-2 2-16,3-1-1 0,-1-2 1 16,4-2 0-16,1-4 0 0,2 1-1 0,3-5 2 15,1 2 2-15,-4-4 3 0,5-2 2 0,-1 1 0 16,2-3 0-16,3-3-2 0,0 0-2 0,0-1 0 16,0-1-1-16,1-2 1 0,-1 0-1 15,4-4 0-15,-2 1 1 0,5 0-2 0,-5-1 0 16,3-1-3-16,-1 3 0 0,-2-2-2 0,3-2 0 15,-5 1 1-15,0-1-1 0,0-4 0 16,0 0-1-16,3-2 1 0,2-1-1 0,0 2-1 16,3-4 1-16,1 3-2 0,2-3 0 0,1 2 0 15,1-2-1-15,0 0 1 0,-1 2-1 0,0-2 1 16,-2-1 0-16,-3 1 0 0,1-2 0 0,-2 3-1 16,-3-3 0-16,5 2 0 0,-5-1 1 0,2-4 3 15,-2 2 2-15,-3-3 1 0,1 0 1 16,-2 0-1-16,-1-1 1 0,1-2 2 0,-2 1-1 15,-2-3 0-15,3-1 2 0,2-2-1 0,-4 0 1 16,-3-3 1-16,2-1 0 0,-5 1-1 16,-1-2 4-16,-5 0 3 0,-5 4 4 0,-1 0 8 15,-6 3-1-15,2-1 5 0,-6 1-1 0,-3 2-9 16,1-4 1-16,-4 0-10 0,-1 0-3 0,-2-2 0 16,0 3 4-16,-2 1 2 0,-1-1-2 0,-5 3 1 15,4-2-12-15,-4 0-3 0,0-2-3 0,-3 0-2 16,3-1 2-16,-2-2 1 0,-2 0 1 15,-1-2 0-15,-4 2 3 0,3-2 1 16,-5 1-3-16,1 2 6 0,-2 2-8 0,-1-1 1 16,0 2-2-16,-2 3-5 0,-4-1 4 0,-3-2 0 15,1 4 4-15,-2-1-3 0,-1 2 1 0,2 1-3 16,0-1 0-16,-1 2 9 0,0 0-5 16,0 2 0-16,-2 0 0 0,0 1-10 0,0 2 6 15,3 1 0-15,-2-1 1 0,1 3 0 0,-2 0-4 16,-3 2 3-16,3 0-4 0,-5 2 1 0,2 3-1 15,-3 1-3-15,-1 2 1 0,-8 1-3 0,2 0 3 16,-5 3 0-16,-5 1 0 0,6 1 3 0,-1 1-1 16,3 0 2-16,2-1 2 0,-2 2 0 15,5 1 0-15,0-1 0 0,-3 0-1 0,5 1 0 16,0 0-1-16,0 1 0 0,1 0 0 0,-1 3 2 16,1-3-2-16,0 3 1 0,-1-1-2 15,3 2 0-15,0 2-1 0,-4-1-1 0,0 5-1 16,-3 2-3-16,1 2 4 0,-4 2 2 0,1 0 0 15,1 2 3-15,-5 0-2 0,3 1-1 0,2-1 2 16,2 0-2-16,3-1 1 0,0-3-3 16,1 1 0-16,1-1 0 0,2 2 0 0,1 1 1 15,3 0-1-15,1 0 4 0,-2 2-4 0,3-1 0 16,2 0-2-16,3-2-4 0,4 1 3 16,2-1 1-16,1 0 1 0,-1 2-1 0,5 1-1 0,-3 4-2 15,2-1 1-15,2 4 2 0,-3-1-2 16,4-1 1-16,-1 1 0 0,-2 0-1 0,6 0 3 15,-3 6 1-15,1-2 1 0,-2 3 3 0,4 3-2 16,-1 0 0-16,3 0-5 0,0 3 0 0,2-2 0 16,1-2 2-16,1 4 1 0,1-3 1 0,2 4-2 15,1-1 2-15,1 0-3 0,2 0 2 16,-1 0 0-16,3-4-2 0,1-1 2 16,1-3-4-16,0 0 1 0,2-4-2 0,2 0 1 0,0-4 1 15,2 1-2-15,2-2 1 0,-1 1-1 16,3-1 0-16,0-5 0 0,1 1 0 0,3-2-1 15,-2 0 4-15,2 0-1 0,2-3 2 0,0 0 2 16,2-2 5-16,2 1-4 0,4 0 1 16,2-2-1-16,0 1-7 0,3-1 8 0,2-3 1 15,-1-1 0-15,3 1 5 0,2-3-4 0,-1 0-1 16,0 0 3-16,0-3-2 0,2-2 1 0,0 1 1 16,0-2-3-16,3-1-2 0,0 0 3 15,2 0 1-15,3-4 3 0,1 0 5 0,1-5-3 16,7-1 0-16,1-5-1 0,1 0 0 0,4-3-2 15,-3-3-1-15,-2 2-2 0,-3-2-4 0,3 1 5 16,-4-2-1-16,3 1-2 0,-1 1 4 0,0-3-4 16,2 0 1-16,-4 0 1 0,6-3 1 0,-5 3 0 15,0-2 0-15,-4 1 1 0,1 0-3 16,-3-1 3-16,-1 0 0 0,-1 0 4 0,-3 0 2 16,1-2-1-16,-1-3 0 0,-3 0-1 15,0-1 0-15,1-2 3 0,-5 0-1 0,1-1 1 16,-2 0-2-16,-3 0 2 0,-1-2 1 0,-4 3 2 15,-6-2 5-15,-3 3-3 0,-1 2 1 0,-3-6 3 16,0 2-3-16,-6-2 2 0,-2 3 1 0,-1-3-3 16,-5 2 0-16,1 1-2 0,-4-2-3 15,-2 1 0-15,-4-1-2 0,0 0-2 0,-4-1 2 16,-1-2-4-16,-3 1 2 0,-4-1 1 0,-1 2-1 16,-2-1-1-16,0 3 0 0,-2-2-5 15,-1 2 1-15,-5 0 3 0,-3 1-4 0,1 2 4 0,-2 1-3 16,-3 0 0-16,0 0 5 0,-3 2-6 15,2 3 0-15,-4 1-1 0,0 1-4 0,-1 2 3 16,1 2-1-16,-1 0 1 0,-2 3 1 0,1 0-1 16,-1 3 1-16,2 0-3 0,-1 2 2 15,-1-1-2-15,-6 4 1 0,-2-3 2 0,0 4-2 16,0 0 0-16,-1 0-1 0,-3 3-3 0,2 1 2 16,0 6-3-16,-5 1 2 0,2 4 1 0,-4 2 2 15,0 0 0-15,-1 2-1 0,-1 3 0 16,-7 2-2-16,0 1 3 0,-2 4-2 0,-2 1 1 15,1 1 1-15,-2 1 0 0,1 3 2 0,1 2-3 16,-2 0 0-16,1 2-1 0,-1 0 1 16,0-2 1-16,0 1-2 0,8-1 1 0,-1 4-1 0,10 0-1 15,-1 1 1-15,5 4-1 0,3 2 0 16,4 6-3-16,4 4-12 0,4 4-54 0,5 5-71 16,3 6-106-16,4 6-176 0,6 9-348 0,6 9 8 15</inkml:trace>
  <inkml:trace contextRef="#ctx0" brushRef="#br0" timeOffset="57681.437">16435 3398 1 0,'0'-12'0'16,"2"-4"0"-16,-1-4 0 0,0 4 0 0,0 2 0 16,2 2 0-16,-1 3 0 0,-1-1 0 15,1 2 0-15,-2 2 0 0,2 2 0 0,1 0 0 16,-2 1 0-16,0 1 0 0,0 1 0 0,-1 1 0 15,1 1 0-15,-1-1 0 0,2 4 0 16,4-3 0-16,-2 4 0 0,2 1 0 0,-1 1 0 0,2 4 0 16,0 0 0-16,-2 2 0 0,1 1 0 0,-2 0 0 15,3 4 0-15,-4-2 0 0,3 1 0 16,-3 1 0-16,-2 2 0 0,1-3 0 16,-2 0 0-16,2 1 0 0,-2 0 0 0,0-2 0 15,0 3 0-15,-2-2 0 0,1 0 0 0,0 2 0 16,0 0 0-16,-2 4 0 0,-4 1 0 0,4 0 0 15,-4 1 0-15</inkml:trace>
  <inkml:trace contextRef="#ctx0" brushRef="#br0" timeOffset="57907.9515">16499 3161 1 0,'0'-10'0'0,"0"-2"0"0,0-2 0 0,1 5 0 16,0 5 0-16,-1 2 0 0,4 2 0 0,-2 1 0 16,0 0 0-16,6 3 0 0,1 1 0 0,-4 1 0 15,3 4 0-15</inkml:trace>
  <inkml:trace contextRef="#ctx0" brushRef="#br0" timeOffset="58944.8249">16773 3584 1 0,'0'0'0'15,"-1"0"0"-15,0 1 0 0,0-1 0 0,1 2 0 16,0 0 0-16,1 1 0 0,0 5 0 0,0 0 0 16,1 1 0-16,0 4 0 0,1 0 0 0,-1 2 0 15,-1 0 0-15,0 0 0 0,0 1 0 16,3-2 0-16,-2-1 0 0,0-1 0 0,-1-5 0 16,3-4 0-16,-3-3 0 0,1-1 0 15,-1 0 66-15,0 1 109 0,-1-2-38 0,1-4-40 16,4-8-55-16,-1-5-46 0,0-4 8 0,2-3 4 15,0 1 2-15,-1 1-3 0,1-1-2 0,-2 1-6 16,3 2-6-16,-3-2-5 0,5 3-4 0,-2 5-6 16,-2-1-9-16,2 4-10 0,-2 4-13 0,2 2-11 15,1 1 0-15,0 1 9 0,-1 3 11 16,4 0 16-16,-1 4 14 0,-2 1 8 0,2 1 6 16,-1 5 4-16,6-3 2 0,-2 1-3 0,-1 3-3 15,2-3 4-15,0 0 2 0,-1 1 3 16,-2-2 3-16,4 0-4 0,-3-1-3 0,-2 1-1 0,2-2-1 15,-1-1 2-15,-2-2 3 0,0-1 5 16,2-1 6-16,-3 0 10 0,-3-2 6 0,3 0 10 16,-1-3 10-16,-2-2 0 0,2 1 0 15,1-7-6-15,-2 3-4 0,2-5-4 0,-1-3-4 16,-2 2-3-16,2-2-4 0,-1 1-2 0,-2 2-7 16,-2 0-6-16,2-1-2 0,-1 4-6 0,-1 3-1 15,-1 3-5-15,-1 1-10 0,0 3-22 0,0 2-58 16,1 1-17-16,1 0 4 0,1 1 19 0,0 2 58 15,2 1 14-15,1 1 6 0,1 1 1 16,-3 1 2-16,2 0 2 0,-2-1-9 16,3 1 1-16,-4 0 1 0,3-1 0 0,-3-1 11 15,1-1 0-15,1 0 0 0,-2-1-2 0,2 2 3 16,-2-3-2-16,-1 1 0 0,3-2 0 0,-2 0 0 16,0-1 4-16,4 0 7 0,2-1 5 0,-3-2 6 15,1 0 4-15,0-4 4 0,0 1 6 0,-1 1 8 16,-2-6 4-16,3 2-1 0,-1-2-4 15,-2-2-10-15,2 1-9 0,-3 0-4 0,-1 4-5 16,1 0-4-16,-1 3-11 0,-1 0-15 0,0 4-28 16,-1 1-56-16,1 1-26 0,-1 0 9 15,1 2 21-15,0 1 51 0,4 5 30 0,-1-1 0 16,2 5-1-16,-2 3 14 0,0 5 8 0,1 3 12 16,-3 5 8-16,3 8 1 0,-3 4-1 0,0 3-6 15,-1 3-2-15,6-2-7 0,-3-1-1 0,4-2 0 16,-1-1 0-16,-2-2 4 0,5-1 4 15,-4-4-1-15,1-1 9 0,-1-3-1 0,1 1 0 0,-3-5 2 16,3-3-6-16,-3-3 0 0,3-3-5 16,1-6-4-16,-4-1-8 0,-2-6-7 0,2-3 18 15,-3-1 52-15,-1-1 30 0,0-2-2 0,-1-7-23 16,-1-4-55-16,-1-6-33 0,2-6 3 16,-1-8-1-16,-5-3-3 0,6-4-5 0,-2-4-5 15,-1-4-6-15,2-2 2 0,1-1 1 0,1 0 5 16,3 2 4-16,0 3 1 0,0 0-2 0,4 2-9 15,-2 0-3-15,5 0-7 0,-1 4 1 16,2 6 14-16,0 2 11 0,1 7 11 0,1 3 7 16,-2 6-4-16,2 2-4 0,-3 7-6 0,-2 3-3 15,-2 4 2-15,2 3 5 0,-3 4 12 16,-1 2 5-16,0 5 5 0,0 4 8 0,-2 6-1 16,-3 7 6-16,-2 3-1 0,-3 10 1 0,-3 2 1 15,-2 3-5-15,1 1-8 0,-2-3-15 16,0-4-30-16,5-4-43 0,3-5-61 0,-1-3-46 15,3-4-34-15,0-2-21 0,1-1 231 0,-4-2 0 0,5-6 0 16</inkml:trace>
  <inkml:trace contextRef="#ctx0" brushRef="#br0" timeOffset="62096.5101">17124 4931 1 0,'-5'-10'0'0,"2"2"0"0,-3-6 1 15,3 6 168-15,2 2-4 0,0 1-18 0,-1 4-38 16,2 0-52-16,0 1-66 0,2 0-81 16,-2 0-18-16,1 2 17 0,2 2 37 0,0 0 62 15,2 3 31-15,2 3 4 0,-2 5 8 0,3 5-1 16,2 3-6-16,-1 2-4 0,0 3-10 0,2-1-10 16,-1 1-3-16,2 1-4 0,0-2 2 15,-2-4 2-15,4 1 5 0,-5-3 2 0,-1-2 0 16,0-1 6-16,-2 2 1 0,-1-4 1 0,-1-2 0 15,-1 0-2-15,-1-5-1 0,-2-2 3 16,0-3 26-16,0-3 37 0,0-1 43 0,0 0 44 16,-1-1-33-16,-1-3-41 0,-4-2-52 0,-3-4-56 15,4-8-5-15,-2-5-8 0,-1-7-5 0,3-4-1 16,-2-8 2-16,4-5 4 0,-2-5 6 16,4-3 4-16,-1 1 0 0,1-1 0 0,0 1-2 15,1 0-2-15,0 2 2 0,1 5-2 0,0 3 1 16,1 7-4-16,-1 3-3 0,3 7 1 15,-1 6 0-15,1 3-1 0,1 6-11 0,-2 6-15 0,0 1-7 16,2 4-1-16,0 2 8 0,2 4 8 16,3 1 7-16,0 7 4 0,-2 2 8 0,1 6 11 15,-4 2 4-15,1 1 1 0,-3 5 1 0,0 1 0 16,0 1 0-16,-3-4-2 0,1-1-1 16,1-5-3-16,0-7-5 0,5-1-2 0,-3-5-5 15,5-1-3-15,-1-3 1 0,3-2 2 0,0-1 7 16,6-2 6-16,0-1 4 0,6-5 0 0,2 1 2 15,1-2 0-15,-2-2-2 0,5 4 1 16,-4 1-4-16,0 1 1 0,-4 3-3 0,-3-1-1 16,-3 5-1-16,-5-1-1 0,-1 2-3 0,-6 1 1 15,1 2 10-15,-7 1 7 0,-1 2 12 0,-5 6 3 16,-2 4-4-16,-8 5-7 0,-3 5-4 16,-7 2-4-16,1 4 1 0,0-3 1 0,-1-3 0 15,2-2 3-15,5-5-3 0,3-2-3 0,2-5-2 16,3 1 1-16,5-3-7 0,4-2-9 15,0 0-27-15,4-4-76 0,1-1-62 0,3 1-59 16,2-5-26-16,0-2 37 0,1-2 37 0,4-6 15 16,2-4 172-16,0-7 0 0,4-5 0 0,2-1 0 15</inkml:trace>
  <inkml:trace contextRef="#ctx0" brushRef="#br0" timeOffset="62419.0681">17636 4664 1 0,'7'-17'0'0,"0"-4"0"16,3-2 0-16,-2 6 0 0,-1 10 42 0,-5 3-22 15,2 1-26-15,-1 3-14 0,0 3 14 0,2 1 17 16,1 1 6-16,-3 4-1 0,2 5 13 0,-3 5-1 16,3 2 0-16,0-1 12 0,0 6-10 15,1 1-4-15,3 0 0 0,1-1-7 0,1-2-5 16,4-3 2-16,1-2-2 0,2-4-1 16,2-1 0-16,0-5-2 0,0 0 1 0,0-5 5 0,-2-3 16 15,-1-3 13-15,-3-4 21 0,-1-1 18 16,-3-3 14-16,-3-1 3 0,-2-5-7 0,2-4-13 15,-4-4-13-15,-1-5-5 0,-1-1-4 0,-4-1-3 16,0 0-6-16,-4-2-13 0,-4 4-12 16,2 0-10-16,-3 1-11 0,-1 2-5 0,0 3-4 15,-1 3-10-15,1 3-6 0,-2 6-11 0,2 2-10 16,0 3-7-16,4 1-6 0,2 1-13 0,3 1-30 16,0 2-113-16,7 0-20 0,1-4-23 15,4-1-41-15,5-5 252 0,7-4 42 0,1-2 0 16,5-3 0-16</inkml:trace>
  <inkml:trace contextRef="#ctx0" brushRef="#br0" timeOffset="62947.7668">18159 4093 1 0,'2'-6'0'15,"0"-1"0"-15,-2 0 248 0,-2 3 2 0,-1 4-73 16,-1 2-91-16,1 1-87 0,-4 3-40 0,0 2 4 16,-3 6 21-16,-3 0 14 0,3 4 9 15,0-4 2-15,2 1-3 0,3 0-5 0,0-2-10 16,5 3-9-16,4-2-3 0,1-1 3 0,4-2 10 15,-1-1 10-15,2 2 0 0,3-3-6 0,-3 1-5 16,3-1 3-16,0 1 6 0,0-1 8 0,-2 2 5 16,3 2-5-16,-1-1-2 0,-2 4 2 15,-2-2 3-15,-3 2 6 0,-1 2 4 0,-3 3 1 16,-2 0 6-16,-3 2-1 0,-3 2 5 0,-4 1 0 16,-3 2-1-16,-4-1-4 0,-1 2 0 0,-1-1 1 15,1-4-2-15,2-5 12 0,2-7 4 16,3-5 4-16,2-2 12 0,4-3 10 0,2-1 2 15,3-2-7-15,2 0-41 0,0-3-44 0,5-4-21 16,1-5-10-16,4-9 17 0,7-6 21 16,0-3 4-16,4-5 2 0,-2-1 2 0,1-1-5 0,-4 0 2 15,4-3-2-15,-4 3 0 0,3 1 3 16,-1 1-2-16,-2 4 1 0,-3 2 1 0,-4 2 6 16,3 3 5-16,-7 4 5 0,-1 4 12 0,-3 2 11 15,-2 5 27-15,-1 2 19 0,-2 5-3 0,0 3-32 16,-2 0-54-16,-2 5-39 0,-5 5-14 15,-1 3 13-15,-6 7 21 0,2 2 8 16,2-3 1-16,4-1-9 0,7-5-15 0,2-5-11 16,2 0-3-16,2-1 11 0,3 3 18 0,2-2 19 15,2 1 12-15,3-2 4 0,0 0 0 0,0 0-1 16,2-1-1-16,-2 1 3 0,-3 0 4 0,3 2-1 16,-2 0 3-16,-3-2 5 0,-1 4 2 0,-3-2 15 15,-4 5 14-15,-5 0 2 0,-5 5 4 16,-5 5-12-16,-5 4-16 0,-5 3-19 0,-4 4-35 15,-4 1-55-15,-3 0-73 0,-1 2-119 0,-2 2-189 16,-3 1 324-16</inkml:trace>
  <inkml:trace contextRef="#ctx0" brushRef="#br0" timeOffset="64616.1986">14834 4752 1 0,'-1'-3'0'0,"0"-3"0"0,-1-3 0 15,0 4 0-15,2-1 0 0,2 0 0 16,-1-1 0-16,0 1 0 0,1 0 0 0,3-1 0 15,-2-2 0-15,0 1 0 0,2-2 0 0,-2 3 0 16,-1 0 0-16,2 2 0 0,-1-1 118 0,-3 3 23 16,1 2-10-16,-1 0-23 0,0 1-33 15,0 0-60-15,0 0-49 0,0 0-27 0,0 1-31 16,0-1-19-16,0 0-14 0,0 1-13 0,-1-1 111 16,1 1 27-16,1 1 0 0,-1 1 0 15,1 2 0-15,4-2 0 0,-3 3 0 0,0-2 0 16,-1 3 0-16,2 3 0 0,0-2 0 0,0 4 0 15,-1 0 0-15,4 2 0 0,-3-1 0 16,2 3 0-16,-1 0 8 0,-1 0 20 0,3 2 9 16,-3 0-2-16,4-1 1 0,-4 1-1 0,3 1-2 15,-3 1-3-15,1 0 5 0,0 3 9 0,-2 1-2 16,-1 0 4-16,0 2-4 0,-1 0 2 16,-1 4-2-16,0 1-2 0,-1 0-2 0,0 0-6 15,-3 2 1-15,4-1-5 0,-2 1-4 16,0-2-4-16,1-4-5 0,2-5-1 0,2-5 1 0,-2-1 2 15,0-2 4-15,2 0 1 0,-2-1-1 0,0-2 0 16,0-2-2-16,0 1-1 0,1-2 2 16,-1 0 1-16,0-1 3 0,0 1 5 0,0 1-4 15,0 1-1-15,0-3-4 0,1 3-4 0,-1-2-1 16,0 2-1-16,1-1-1 0,0 1-2 16,-1 2-1-16,1 0 0 0,0 0 0 0,1 1-1 15,1-1-1-15,-1-1 1 0,0 2 0 0,2-3 1 16,0 3 2-16,-1-2 1 0,2 1 2 15,-1-3 4-15,2 3 5 0,-3-3 0 0,3 2 1 16,-1-2-5-16,1-1-13 0,-2 2-20 0,-2-2-50 16,3-1-58-16,-2 1-77 0,-1-4-92 0,2-1-78 15,-2-1 20-15,0-3 348 0,-2-2 0 0</inkml:trace>
  <inkml:trace contextRef="#ctx0" brushRef="#br0" timeOffset="65021.303">14900 5472 1 0,'-9'-8'0'0,"-7"-6"0"15,-1 1 0-15,2 1 0 0,5 3 77 16,-1 0 65-16,2 1-11 0,4 2-3 0,-1 3-11 0,5 0-19 16,-1 2-45-16,2 1-69 0,0 0-91 0,0 1-35 15,0 3 11-15,0 2 38 0,0 2 68 16,0 7 21-16,0 1 1 0,0 1 4 0,0 4-1 15,1-2 1-15,-1 0 0 0,1-2 0 0,0 0-3 16,0-2 1-16,0 3 5 0,1-2 5 16,0 1 8-16,-2 2 1 0,0-1 0 0,0 0 3 15,-2 1 1-15,0 0 8 0,2 1 1 0,-1 0 1 16,2-3-1-16,3 0 1 0,-2-2 8 0,1-4 1 16,5 2 4-16,-2-3-2 0,1 0-8 15,1-2-5-15,2-1-3 0,1-3 0 0,-1 0 10 0,0-4 19 16,0-1 23-16,2-4 16 0,-1-2 6 15,6-6-7-15,1-5-10 0,1-8-12 0,4-8-16 16,2-3-11-16,3-8-8 0,0-3-7 16,-2-2 1-16,-2-3-1 0,-2 2 1 0,-3 4 4 15,-4 0-5-15,-1 6-11 0,-2 2-22 0,-7 6-40 16,2 3-50-16,-2 7-54 0,-2 7-89 16,-1 4-179-16,-2 8-297 0,2 2 620 0</inkml:trace>
  <inkml:trace contextRef="#ctx0" brushRef="#br0" timeOffset="72750.7539">14447 6647 1 0,'-4'-11'0'16,"-4"-2"0"-16,-1-3 0 0,6 2 0 0,0 6 0 16,0 1 0-16,2 1 0 0,1 2 0 0,0 1 0 15,1-3 0-15,0 3 0 0,1-4 0 16,1 3 0-16,-1 0 0 0,2 1 0 0,1-1 0 15,-2 3 0-15,0 0 0 0,0 0 0 0,0-1 0 16,-1 2 0-16,3 0 0 0,-3 2 0 0,-1-1 0 16,0-1 0-16,-1 2 0 0,1-2 0 0,-1 0 0 15,0 0 0-15,0-1 0 0,-1 2 0 16,2-1 0-16,-1 2 0 0,3 2 0 0,-1 2 0 16,-1 4 0-16,0-1 0 0,0 4 0 0,-1 0 0 15,0 5 0-15,0 3 0 0,0-1 0 0,0 6 0 16,0 0 0-16,0 3 0 0,0 1 0 15,2 4 0-15,-1-1 0 0,3 0 3 0,-1-1 0 16,0-3-1-16,3 0 1 0,-4 1-6 0,6-2 4 16,-5-2 3-16,2 2-1 0,-2-2 4 0,-1 0 1 15,3 0 4-15,-3-2 2 0,0 0 1 16,5-1 3-16,-5-1-5 0,-1-2 0 0,0-3-1 16,1-3-1-16,0 1 9 0,0-4 9 0,-1 2 2 15,-1-4 0-15,1-1 2 0,-1-4 6 0,0-2 26 16,0-2 29-16,0 0 17 0,0 0 9 15,-1 0-3-15,1 0-13 0,0 0-9 0,0 0-12 16,0-1-15-16,0 1-19 0,0 0-15 0,0 0-29 16,-1 0-34-16,-3 0-50 0,2 0-63 15,0 0-45-15,-6 0-41 0,6 0-37 0,-3 0-72 16,0 0 337-16,-3 0 0 0</inkml:trace>
  <inkml:trace contextRef="#ctx0" brushRef="#br0" timeOffset="73087.3662">14232 7231 1 0,'-5'-2'0'0,"-3"0"0"0,0 0 0 16,1 1 0-16,6 1 49 0,0 0-60 16,1 1-27-16,1 0 38 0,0 4 0 0,2 3 0 15,2 5 0-15,2 2 0 0,-1 4 0 16,3 9 0-16,0 1 0 0,3 4 0 0,4 1 0 15,-1-4 0-15,2-3 0 0,2-4 0 0,-4-4 0 16,2-3 0-16,-5-1 0 0,4-1 20 0,-3-4 8 16,2 0 3-16,-2 0 2 0,0-2 2 0,-2 1 3 15,0-4-11-15,0-2-4 0,-1-2 32 16,-1-2 38-16,0-1 47 0,0-2 36 0,-1-3-3 16,2-1-14-16,-4-3-15 0,2-4-18 0,1-3-15 15,2-4-25-15,-1-3-20 0,0-2-20 16,1-4-9-16,-1-4-10 0,6-1-9 0,-3-3-1 15,0 1-9-15,5 0-1 0,-5-2-7 0,6 2-24 16,0 3-68-16,1 1-85 0,7 0-146 0,-1 1-218 16,5 3-26-16</inkml:trace>
  <inkml:trace contextRef="#ctx0" brushRef="#br0" timeOffset="78211.324">13890 9311 1 0,'-3'-5'0'0,"-5"-2"0"16,4 0 0-16,-2 2 0 0,4 2 0 0,1 2 0 15,1 0 107-15,0 1-26 0,0 0-27 0,0 0-19 16,1-1-7-16,-1 1-1 0,0 0-5 0,1-2-8 16,-1 2-6-16,1-1 0 0,-1 1 12 0,0 0 17 15,0 0 24-15,2 0 16 0,-2 0 15 16,0 0 8-16,0 0-20 0,0-2-17 0,-2-3-18 15,2-2-14-15,-1 0 5 0,-1 0 5 0,1 0-4 16,-2-4-7-16,0 1-8 0,1-1-9 16,-1 0-4-16,-2-1-1 0,3-4-3 0,-4-1 1 15,2-5-3-15,1-1-4 0,-3-4 2 0,3-2 3 16,-4-1 5-16,3 1 7 0,-5 3 1 16,1-1 1-16,1 3 0 0,1 2 2 0,-3 3 5 0,4 6 8 15,-1 0 3-15,-1 5-1 0,4 3-6 16,-2-1-8-16,2 2-3 0,1 3 3 0,2 0-4 15,0 0-11-15,0 2-12 0,0-1-18 16,0 0-12-16,0 1-7 0,0-1-10 0,0 1 3 16,1 3 6-16,0 2 8 0,3 1 18 0,1 6 9 15,3 1 4-15,-3 6 6 0,2 1 0 0,3 1 0 16,-2 3 3-16,-1 0 4 0,3 1-2 16,-2 1 3-16,0 2 2 0,0 4-2 0,-4 2 6 15,5-1 0-15,-4 3 2 0,0 0-2 0,0-2-2 16,-1 1-1-16,-1 1 0 0,4 0 2 0,-5 1-2 15,4-1-1-15,-3-3-1 0,2 1-6 0,-1-5 6 16,-3 1-1-16,3-4 4 0,-3 3 3 0,3-2-4 16,-2 0 0-16,-2-3-4 0,1-2 3 15,0-1-5-15,1-4 1 0,-2-2-1 0,1-1-4 16,-1-3 6-16,0-1-1 0,0-1-2 0,0 1 2 16,2-2-4-16,-1-1-2 0,0-1-2 15,0-1-1-15,0-2-4 0,0 0 1 0,1 0-8 16,1-2-15-16,-2 1-23 0,0-2-36 0,-1 1-26 15,0 0-27-15,0-2-26 0,-1 0-21 16,0 0-23-16,-1 0-18 0,1 0-65 0,-2 0 261 16,1 0 32-16</inkml:trace>
  <inkml:trace contextRef="#ctx0" brushRef="#br0" timeOffset="78589.9835">13735 9724 1 0,'-8'-5'0'0,"0"-1"86"15,0 3 169-15,3 0-76 0,4 3-105 0,1 0-86 16,1 1-33-16,2 2 10 0,2 3 30 0,4 6 49 16,0 6 13-16,3 2 1 0,4 3-4 0,1 4-11 15,4 0-4-15,4 2-4 0,0-1-5 16,-2-1 0-16,3-3-8 0,-1-5-4 0,1-3 0 15,4-3-1-15,-6-2 2 0,4-3 0 0,-6 2-1 16,3-4-3-16,-6-2-2 0,-2-1 0 16,0-2-2-16,-6-1 1 0,0 0-3 0,-3-3 0 15,-4 0 6-15,3-2 13 0,-2-3 16 0,3-3 17 16,0-5 5-16,-1-8-7 0,0-7-9 16,-1-9-13-16,4-5-9 0,-1-2-3 0,-5-3-5 15,3-2-4-15,-1-2-3 0,-1-1-8 0,3-2-8 16,1 1-8-16,2-2-9 0,0 2-8 0,0 4-2 15,4 3-14-15,0 8-17 0,-1 3-19 0,3 7-40 16,0 6-40-16,-3 2-71 0,1 6-117 0,-1 8-83 16,-2 4 431-16</inkml:trace>
  <inkml:trace contextRef="#ctx0" brushRef="#br0" timeOffset="82410.0151">14102 11551 1 0,'0'-3'0'0,"-1"-1"0"16,1 2 0-16,0-2 0 0,0 2 0 15,0 1 0-15,0-1 0 0,0 2 8 0,1-1 79 16,-1 1-13-16,1 0-3 0,-1 0 3 0,2 0-3 15,-2 0-3-15,0 0-6 0,0 0-2 0,2-1 4 16,-2 2 7-16,0-1 4 0,0 0-6 0,0 1-7 16,0-1-12-16,0 2-9 0,0-1-4 15,0 0-7-15,0 0-6 0,0-1-7 0,0 1-7 0,0-1-5 16,0 0-7-16,0 2-4 0,0-1-1 16,0 0 8-16,1 2 9 0,0 3 6 0,0 3 5 15,0 1-6-15,1 3-2 0,2 1-1 0,-2 2 0 16,1 2 1-16,-1 3 0 0,3 1 0 15,-3 2-2-15,0 3 0 0,3 0 0 16,-2 2-1-16,2-1 2 0,-2-1 0 0,0 1-1 0,-1-2 1 16,2 0-1-16,-3 3 1 0,0-2-1 15,0 2 0-15,0 1-2 0,-1-2-2 0,2-3 1 16,0-1-1-16,0 0 0 0,-1-2 2 0,-1-1-3 16,1-3-1-16,0 2 1 0,-1-2 0 0,0-3 2 15,0-1-1-15,0-3 0 0,1 0 0 16,-1-2 1-16,0-4-1 0,0-1 3 0,0-2 2 15,0 0-5-15,0 0 0 0,0-1-2 0,-1-1-4 16,1 1 4-16,0-1 0 0,0 0-1 16,0 1-4-16,0-1-4 0,0 0-6 0,0-1-6 15,0 0-12-15,0 1-29 0,-1-1-28 0,1 1-30 16,-1 0-17-16,0-2-1 0,1 2-7 0,0 0-11 16,-2 0-37-16,0 0-62 0,0 0 0 15,1 0 250-15,-4-1 0 0,-1 0 0 0</inkml:trace>
  <inkml:trace contextRef="#ctx0" brushRef="#br0" timeOffset="82800.505">13864 12232 1 0,'-7'1'0'16,"-2"-1"0"-16,-2 3 7 0,8-2 128 15,-2 2-57-15,4 1-50 0,0 3-21 0,2 3-5 16,0 4 4-16,5 1 5 0,-4 4 5 0,7 2 6 16,-3 2-3-16,1 0-2 0,3 2-5 15,3 2-5-15,0-1 6 0,0 0-3 0,-1 1 5 16,5-2 6-16,-5-3 1 0,-1-1 7 0,5-3 4 16,-4 0 6-16,-1-3-4 0,0-5-3 15,0-2-4-15,-1-2-9 0,-1-3 4 0,-2-1-1 16,-3 0 1-16,2-2 4 0,-3 0 2 0,-2 0 9 15,-1-2 13-15,1 2 13 0,-1-1 5 0,1 1 2 16,-1-2-4-16,2 1-6 0,1-4 2 0,-1 0-6 16,0-1-8-16,3-2-7 0,-2-3-10 0,1-1-6 15,3-3-7-15,1-2-4 0,0-3-4 0,-2 0-2 16,7-3-3-16,-1-7-3 0,3 1-3 16,1-4-11-16,0-2-15 0,2-1-17 0,2-5-37 15,-2 0-33-15,-1 1-43 0,-2-1-72 0,0-1-91 16,-2-1-130-16,0 1 334 0</inkml:trace>
  <inkml:trace contextRef="#ctx0" brushRef="#br0" timeOffset="93996.7118">14095 14821 1 0,'-15'-10'0'0,"-2"-3"0"0,-6-2 0 16,2 4 0-16,4 3 0 0,2 2 0 0,-3 0 0 15,2 0 0-15,1 0 0 0,-3 2 0 0,5 1 0 16,-4 1 0-16,4 0 0 0,0-1 0 16,0 1 0-16,-2-1 0 0,4 1 0 0,-4 1 0 15,0 1 0-15,-1 1 0 0,1 3 0 0,-4 0 0 16,4 2 0-16,-3 1 19 0,0 1 54 15,-2 1-12-15,0-1-9 0,0 3-11 0,-1-3 1 16,0 2-4-16,-1 0 8 0,-2-2 1 0,0 0 5 16,-3-1 5-16,-2 2 4 0,-2-1 6 0,-2-2 1 15,1 1-3-15,0 1-6 0,-2-3-7 0,-2 2-6 16,1 2 0-16,-3-2 3 0,1-2 1 16,2 2 2-16,-1-1 1 0,1-1-4 0,-3 1 7 0,-1 0-3 15,4-2 0-15,-2 3 0 16,5 1-12-16,0 0-2 0,-1 3-6 0,2-2-10 15,1 3-1-15,0-4-5 0,0 4 2 0,1 0-3 0,2 1 1 16,1-1-2-16,3 2-2 0,-1-1 0 16,0 4-4-16,-1 0-3 0,2 1-4 15,0 6-4-15,-3 0 0 0,2 6 0 0,-2 2 3 0,4 1-2 16,-1 9 5-16,-2 0-2 0,2 3 0 0,-2 0 4 16,2 1-4-16,0 1 2 0,3 3-2 15,2 1-3-15,1 4 2 0,2 3 1 0,-1 0-1 16,3 3 4-16,1 0-1 0,2 1-1 0,3 3-1 15,-1 3 0-15,2 0 0 0,4 4 2 16,-1 0 3-16,4 5-5 0,2 2-1 0,2 0-3 16,3 3-1-16,2 0 4 0,5 1-4 0,1 2 1 15,6-3-6-15,-1 2-4 0,4-5 3 0,1 0 3 16,2-2-2-16,2-2-1 0,-1-1-1 16,3-6-7-16,2-2 5 0,1-3 0 0,4 0 0 15,-1-1 1-15,-1 0-6 0,4-4 1 0,3-2-1 16,1 0 2-16,2-2 5 0,-1-4-2 15,3-3 4-15,-27-24-1 0,9 3-1 0,3-3 9 16,7 4-2-16,0-2 1 0,9 1-8 0,0-2-4 0,10 2 0 16,1-3 6-16,4-3 10 15,-2-2-5-15,6-5 1 0,-4 1-8 0,5-3-6 16,1-2 20-16,1-2-10 0,2 0 10 0,3-2 0 16,-1 0-15-16,1-2 10 0,3 0 0 0,2-3 2 15,2 0-1-15,1-3 2 0,-1-3-5 0,3-1-1 16,0-4 14-16,1-5-7 0,-1-2 23 0,2-4 2 15,2-5-7-15,-1-2 23 0,76-38-22 0,-25 0 9 16,-23 5 1-16,-27 4-13 0,-9 5 7 16,-5-1-3-16,2-5 0 0,-7 3-2 0,-2 0 2 15,-2-2-4-15,-4 3-3 0,-5 1 4 0,-4-1-7 16,-4-2 6-16,-1 3 2 0,-3-6-8 16,-7 2 1-16,-1-6-4 0,-7-2 2 0,-2-1 8 15,-8 0 3-15,-2-3 3 0,-8-3-1 0,-2-1 3 16,-8-1 0-16,-3-4 1 0,-8-2 2 0,-4-3-11 15,-9-8 3-15,-6-1-5 0,-6-4-4 16,-4-2 5-16,-5 2 0 0,-7-1-1 0,-2 3 1 16,-6 0-5-16,-3 1 2 0,-3 1 0 0,-5 7 4 15,-1 0-1-15,-9 4 3 0,-1 3-3 0,-4 3-2 16,-8 5 0-16,0 3-6 0,-7 6 0 0,-2 5 1 16,-3 5 2-16,-7 6 6 0,-2 5 4 0,-4 6 0 15,1 11-6-15,3 2-6 0,-1 6-8 16,-2 11-5-16,1 3-6 0,2 6-6 0,0 4-2 15,5 5-6-15,4 7 0 0,5 1-3 0,7 4-8 16,6 4-5-16,9 5-18 0,6 3-20 0,7 6-29 16,11 7-42-16,7 4-55 15,11 7-74-15,9 8-91 0,9 6-117 0,12 9-115 0,8 6 438 16</inkml:trace>
  <inkml:trace contextRef="#ctx0" brushRef="#br0" timeOffset="94643.5351">14112 18100 362 0,'-23'-16'-44'0,"-6"-7"91"0,-4-5 8 0,13 5 8 0,8 5-9 15,5 4-17-15,4 3-28 0,1 0-17 16,5 0 2-16,1-2 7 0,6-2 14 0,6-2 7 15,0 0 1-15,6 0 1 0,4 0-6 0,4 1 4 16,3 3-1-16,3 2 1 0,2 5 6 0,0 6-3 16,1 7 8-16,0 7 1 0,-6 4 2 0,3 6-1 15,-5 4-4-15,0 4 2 16,-1 11-8-16,-2 4 0 0,-14-20 1 0,0 10-13 0,4 2 0 16,0 7-15-16,-4 2-5 0,6 7-1 0,-3 1-3 15,3 5 2-15,-7-1-4 0,1-3 11 16,-2-5-5-16,-4-5 12 0,1-3 6 0,-2-8-13 15,2-5 15-15,1-6-5 0,-2-4 8 0,2-7 11 16,2-3-3-16,0-4-2 0,4-5-15 0,0-2 21 16,3-5-10-16,1-4 1 0,3-5 10 15,2-3-24-15,0-11 2 0,4-3-22 0,-2-9-59 16,2-6-84-16,-2-3-131 0,1-5-146 0,0-1 135 16,-4-5 300-16</inkml:trace>
  <inkml:trace contextRef="#ctx0" brushRef="#br0" timeOffset="95395.6113">14660 17334 1106 0,'-19'-5'63'0,"-1"-1"20"0,-3-1 18 16,14 5-17-16,8 2-41 0,0 2-57 0,3 5-26 16,6 4 1-16,3 7 20 0,8 7 29 0,3 6 0 15,7 9 6-15,4 3-1 0,6 3-4 0,2 4-2 16,2-1-3-16,4 3-3 0,0 2-1 15,-1 1 3-15,1-1-2 0,-5-2-3 16,-1-3 7-16,-1-2-7 0,-4-4 0 0,1-1 0 0,-5-7-9 16,-16-20 12-16,-2 4-4 0,2-4 10 15,-3 2-3-15,-2-2-5 0,3 0 3 0,-2-2-13 16,-1 0 10-16,-5-3-4 0,2-3 4 0,-5-3 13 16,2 0-6-16,-4-2 10 0,0-3-7 0,-2-4 6 15,-1-3 1-15,-6-22-12 0,-4-12 3 16,-5-12-11-16,4-5 6 0,-4 5 4 0,6 1 7 15,0 4-1-15,2 6-10 0,2 8 4 0,7 3-7 16,4 6-2-16,0 4 6 0,8 2-6 0,-2 7 2 16,4 1-3-16,1 1 1 0,3 4-1 0,4 3 4 15,5 4 6-15,-1 7-4 16,4 3 6-16,0 4-3 0,1 3-2 0,0 3 5 0,-2 2-7 16,2-1 2-16,-1 6-5 0,1-2-1 15,-2 2-3-15,0-1-3 0,-6-4 1 0,1-3-7 0,-2-1 4 16,-6-4-8-16,3-3-3 0,-1-2 3 15,-7-3-9-15,0-1 4 0,1-3-6 16,-4-1-16-16,-2 1-47 0,-2-5-33 0,-4-1-6 16,1-1-4-16,-2-5 29 0,-2-3 0 0,-4-7-27 15,-3-7-6-15,-3-4 10 0,-3-6 41 0,1 1 42 16,-3-3 30-16,0 1 26 0,5 0 4 0,2 3 10 16,3 2 15-16,7 4 9 0,2 2 12 0,5 6-2 15,3 1 5-15,4 3-2 0,0 4 8 16,5 4 7-16,3 2-7 0,-2 2-4 0,4 0-19 15,3 4-4-15,-1-1-3 0,4 2-3 0,-1 2-3 16,1 0-9-16,-2 2 4 0,1 2-7 0,0 1 2 16,-3 4 2-16,2 2-13 0,-5-2 6 15,1 3-1-15,1-2 0 0,-4 3 7 0,-4-3-6 16,0 2-3-16,-5-5-7 0,-2 1 0 0,-5-4 4 16,2-4 10-16,-6 1 19 0,0 0 7 0,-1 0 12 15,-2-1-3-15,0 0-8 0,1-2 0 16,-4 0-17-16,2 0-6 0,-3-2-15 0,2-3-16 0,-5-4-11 15,-1-9-2-15,-5-7 3 0,3-6 3 16,-5-10 9-16,0-4-1 0,2-7 1 0,0-1 0 16,2 2-8-16,6 2-2 0,2 5-3 0,5 2 0 15,6 3 0-15,0 2 2 0,5 1 4 16,1 7-11-16,5 3-75 0,-2 5-131 0,3 3-143 16,1 4-193-16,-2 2 208 0,3 5 354 0</inkml:trace>
  <inkml:trace contextRef="#ctx0" brushRef="#br0" timeOffset="96152.6837">14894 16723 1143 0,'-53'-3'5'0,"-20"3"19"0,-15 4 3 15,16 6-2-15,10 7-5 0,2 5 2 16,-1 6-3-16,4 7-3 0,2 6-2 16,-5 6-3-16,0 6 1 0,1 2 0 0,4 4 16 0,3 5 2 0,3 1 3 15,0 7-1-15,8 5-20 16,4 2 1-16,2 0-5 0,3 4 5 0,2 0 7 0,3 5-3 15,4 5-3-15,4 3-9 0,12-44-2 0,-3 14-12 16,4 6-5-16,-3 17-5 0,7-2-20 16,-1-35 22-16,1 7-21 0,2-1-4 0,4 8 1 15,-2 4-39-15,1 6 4 0,6-2-39 0,1 6-16 16,2-6-8-16,4 5-29 0,4-47 34 0,1-32-20 16,6 0 59-16,6 0-8 0,0 0-36 15,10 0 115-15,4 0 24 0,5 0 0 0,5 0 26 16,7 0 170-16,3 0 100 0,8 0-12 0,5 0-143 15,4 0 57-15,7 0-27 0,1 0 19 16,6 0-53-16,3 0 6 0,3 0-10 0,1 0-12 16,4 0 16-16,0 0-40 0,-3 0 19 0,5 0-246 15,-8 0 3-15,4 0 16 0,-9 0-34 0,1 0 210 16,-8 0-20-16,-2 0-2 0,73 0-77 0,-26 0 11 16,-25-73 6-16,-22-34-14 0,-22-4 81 15,-18 2-3-15,-14-2 10 0,-9-93 0 0,-27 9-1 16,-22 15-9-16,-15 17-14 0,-5 9 3 15,-16 0-9-15,-6-3-2 0,-12 9-7 0,-6 5-7 0,-4 13-1 16,-6 14-5-16,-2 19 0 0,-5 17-1 16,-9 26-7-16,-4 20-11 0,-5 20-25 0,-9 21-20 15,-3 21-28-15,-2 19-23 0,-6 16-20 0,-4 19-34 16,1 5-38-16,-5 10-69 0,9 2-87 0,2-6-90 16,6 1-76-16,10-5 524 0,10 0 0 15</inkml:trace>
  <inkml:trace contextRef="#ctx0" brushRef="#br0" timeOffset="146373.4775">17668 8632 1 0,'-3'-4'0'0,"-5"-5"0"16,-2 0 0-16,2-2 0 0,1 1 0 0,-2 1 0 16,1-2 0-16,-1 2 0 0,-1-2 0 0,3 2 0 15,1 2 0-15,-1-1 11 0,2 4 93 16,-3 0-28-16,3-1-16 0,1 1-17 0,-1-1-14 15,0 0-1-15,-4 0-1 0,5 0 5 0,-5-1 11 16,1-1 19-16,-2 0 16 0,1 2 19 16,-1-4 6-16,-1 2-8 0,1 0-11 0,0-2-18 15,-3 0-7-15,1 2-3 0,-2-2 8 0,1 1 3 16,-3 2-10-16,2-3-2 0,1 3-14 16,-4 1-12-16,6 2-5 0,-3 1-12 0,-2-1-5 15,2 3-5-15,-2 0-5 0,3 1-2 0,1 2-2 16,-4 0 0-16,4 3 4 0,-2-1 0 0,-1 2 1 15,3 0 2-15,-3-2 0 0,1 1 2 16,-5 2 3-16,5-2 1 0,-4-1 3 0,0 2 4 16,4-1-1-16,-3 1-1 0,2 0 0 0,-1 3 0 15,1-3-1-15,0 4 1 0,0-2 0 0,0 1-2 16,2 2 1-16,-2 0-3 0,1 2 1 0,0 1 2 16,-3 2-3-16,1-2 4 0,1 3-1 15,-2-1 0-15,2 1 1 0,-2 2 3 16,2 2-1-16,-1 1 2 0,1 1-3 0,0-1-2 15,4-1-3-15,1-4-1 0,2-1 0 0,3 1 0 0,-4 1 3 16,1 4-4-16,-2-1 3 0,-1 3-1 16,2 1 1-16,0 3-1 0,-2 2 1 0,0 2 0 15,1 1-2-15,-2 5 3 0,2 0-2 0,-2 4 1 16,1 0 3-16,2 2-1 0,-1 3 7 16,-2 2-1-16,4 5 1 0,-1 3-1 0,-1 4-4 15,1 1 2-15,4 4 1 0,-2 4 2 0,-2 2 1 16,3 4-3-16,2-1-3 0,-2 3-3 0,2-6-2 15,1 0 1-15,0 0 1 0,0-4 0 16,3-1-1-16,5-5-1 0,-3-1 1 0,1-4-2 16,3-1 2-16,-2-3-5 0,3-2-2 0,2-1 0 15,-3-1-3-15,5-1 5 0,-3-1-1 0,5 4 2 16,-3-4-2-16,4 1-3 0,-4 0 2 0,-1 0-1 16,3 2 7-16,0-1-2 0,-1 1 0 15,5 3 0-15,-3 2-7 0,4-2 6 0,-3 0-2 16,6 0-1-16,-3-1 3 0,3 0-5 15,0 0 0-15,3-2-1 0,-1 1-1 0,4-4 0 16,-1-1-2-16,2-4 3 0,-2 1-3 0,1-3 5 16,-1-2-2-16,3-1 2 0,1 2 2 0,1-6-2 15,0 5 2-15,-1-2 0 0,0 0 1 0,3 0 1 16,-3 1 2-16,3 2 0 0,1 2-4 0,0 0 4 16,3 0-1-16,-2 2 0 0,1-1 0 0,-1 0-4 15,0-4 1-15,2 1-2 0,-2-3 1 16,3-1-1-16,1-2 0 0,0-1 1 0,1-1 0 15,0 0 4-15,0 0 2 0,4-3 5 0,-1-1 2 16,0-3 0-16,-2 0 0 0,3-2 0 16,1 0 0-16,-2-2-2 0,2 2 3 0,-3-1-2 15,2 1-4-15,1-3 1 0,-2 2-6 0,1-1 0 16,4-2 2-16,-4 2-4 0,5-1 2 16,-2-1-4-16,2-2 0 0,6 1 3 0,-5-1 1 15,5-2 3-15,2 0 1 0,1-2 3 0,0-5-2 16,-1 0-1-16,1-4-1 0,-4 0-6 0,3-2 4 15,-1 0 0-15,-1-2 0 0,0-2 1 16,-1 1 0-16,3-2 0 0,-3 2-3 0,1-1 3 16,4 0-4-16,-3-4 0 0,1 2 2 0,-2-1-3 15,-1-2 1-15,2-3 2 0,0-1-2 0,-2-3 5 16,2-2-1-16,-1 0 1 0,2-2 0 0,0 0 2 16,-3-2-1-16,5-1-2 0,-4-1 1 0,1-1-5 15,-2 0 3-15,0 0 1 0,-2-2-2 16,0 0 5-16,1 0-3 0,-3 0-4 0,1 0 1 15,-3 0-3-15,-1-2 0 0,3 1 3 0,-3-1 1 16,0 0-4-16,-1-2 4 0,2-1 2 0,-3 0 0 16,2 0 5-16,-4 1-2 0,0-1-1 15,-1-3 1-15,2 1-4 0,-1-3 1 0,1-1-1 16,-2 0 1-16,1 0 0 0,-1-5-1 0,-1 4 2 16,2-5-3-16,-2 2 4 0,0 0-2 15,-2 0 1-15,-3-1 0 0,1-2-3 0,-2-1 1 16,0-1-2-16,-1 0 2 0,-5 2 0 0,-3-1 0 15,-3-1 3-15,-3 0-2 0,-1-1 4 16,-5-2 0-16,-2-1-1 0,0-4 3 0,-2-2-5 16,-2-4 2-16,-2 0-2 0,1-3 0 0,-3 1 1 15,-2-5 1-15,0 0 1 0,-1 1-2 0,-1 0-1 16,0-1 0-16,-2 0-2 0,-3 2 4 16,3 0-4-16,-4 2 1 0,3 2 0 0,-3-2-2 15,-2-2 3-15,-2-3 0 0,1-1 1 0,-1-4 0 16,-3-3-2-16,-2 2 0 0,-3-2 0 0,4 3 0 15,-5 3 0-15,-1 0 0 0,1 5 1 0,-3-2-3 16,2 1 3-16,-3 3 1 0,5 0 1 0,-3 1 4 16,2 2-5-16,0-1-1 0,1 1-1 15,-2 2 1-15,1-1 5 0,-1 4 0 0,1 3 1 16,1 2-3-16,0 2 1 0,-1 0 4 0,0 1 0 16,-1 1 3-16,2 1-5 0,-4 2-5 15,0-1-2-15,-3 1 1 0,0-1 3 0,-4 0 0 16,0 3-4-16,1 1-2 0,-2-2-2 0,-4-1 1 15,-2 0 0-15,1-1 1 0,-5 3-1 0,-2-3-2 16,1 0-1-16,-4 1 1 0,1-1 2 16,2 3 1-16,-5 2 3 0,2 5-5 0,-1 0 3 15,-2 3 2-15,3-1-1 0,-3 4 2 0,0 0-2 16,0 3-1-16,2 0-1 0,-1 1 3 0,-5 2-2 16,-1-2-3-16,2 4-1 0,-1 1-6 0,3 0 2 15,-5 1 5-15,2 1-2 0,-1 0 5 16,3 3 0-16,-1 0-2 0,1-1 0 0,1 3 1 0,-1-3-2 15,0 0 0-15,1 2 1 0,-1-3-8 16,-1 2 5-16,2-3 1 0,-1 3-2 0,0-3 2 16,1 0 0-16,0 2-1 0,1-1 1 0,0-1 2 15,0 2-5-15,0 1 3 0,0 0-3 16,-1 1-3-16,1 2 4 0,1-2-1 0,-2 3 3 16,-1-1 4-16,2 2-3 0,1 1-1 0,4 1 1 15,1 0-3-15,2 3 3 0,1-1 0 16,2 0 4-16,4 3-3 0,1 0 1 0,1 0-1 15,0 1-4-15,1-2 5 0,4 4-2 16,0-1-4-16,0 4 1 0,3 1-5 0,-3 3 0 0,0 2 0 16,-1 2 1-16,-2 0-2 0,0 4 2 15,0-1-1-15,-2 1 0 0,-1 2 3 0,2 2-2 16,-2 3 0-16,2 1 1 0,-2 1-3 0,2-1 4 16,-2 2 1-16,2-1-1 0,1-1 1 0,4 4 0 15,-2-2-1-15,3-2 3 0,1-2 2 16,1-2 0-16,1 0-1 0,0-1 1 0,3 3-6 0,-2 0 2 15,0 0 0-15,0 2 0 0,-2-2 4 16,-1 2-3-16,3 1 1 0,-2 3-3 0,-3 0-3 16,1 1 4-16,-2 5 0 0,-2-2 2 0,3 2-2 15,-1-2-1-15,4-2 0 0,-3-1-2 0,5 0 4 16,-1 0-2-16,2-1-2 0,0 0 2 16,1 2-4-16,0-4 2 0,3 3 1 0,0 1 0 15,2 0 6-15,-2 1-4 0,5 0-2 0,-3 4-1 16,0-2-2-16,3 3 2 0,5 0 0 15,-4 3 1-15,0 4-3 0,1 5 5 0,-2-2 3 16,-2 4 1-16,1-1 3 0,4-1-7 0,-1 1-1 16,-1 0-3-16,1 3 4 0,1-2 1 15,-1 0-1-15,5-1 1 0,-2 0-5 0,2-1 4 16,-2 0-1-16,2-1 1 0,-1 2 2 0,2 3-1 16,0 3-2-16,-2-1 1 0,-1 1-2 0,2-1 1 15,1 1 0-15,-3 1 0 0,4-2 0 16,-1 4 1-16,2 4 0 0,-3 0 0 0,4-1 1 15,0 3-2-15,4 0 0 0,-2-1-1 0,2-1 0 16,4-2 1-16,-1-2 1 0,2-2 2 0,-1-2-8 16,6-1 6-16,-2 1-3 0,0 2-5 0,3-2 10 15,1 5-9-15,-1-2 5 0,1 4 1 16,-1-2-1-16,0 4 1 0,0-3 0 0,0 1 3 16,0 2-3-16,1 2 2 0,2 1 0 0,2 0-2 15,-2 0 2-15,4 3-3 0,0 0 1 0,1 1 1 16,2 0 0-16,-1 0 2 0,4 0 0 15,2 3 0-15,3-1 0 0,3 2-4 0,-1-1 1 16,6-2-1-16,-2-2 0 0,1-2 2 0,4-3-3 16,3-1 1-16,3-5-3 0,1-3-3 0,1-5 3 15,4-3-3-15,0-3 1 0,3-2 2 16,2-5 3-16,3-2-1 0,1-2 3 0,1-4 3 16,0 0-6-16,-1-3 1 0,3-2 0 0,-1-1-4 15,1 1 7-15,2-3-1 0,-3-1 3 16,6 0 0-16,2-1-1 0,1 1 0 0,1-3 1 0,0-2 4 15,2-3-7-15,2-3 0 0,3-5-3 16,4-5-7-16,0-5 5 0,8-6-8 0,2-4-13 16,-2-10-22-16,6-6-38 0,-3-13-36 15,3-11-43-15,0-13-68 0,1-14-114 0,3-10-231 0,-8-9-693 16</inkml:trace>
  <inkml:trace contextRef="#ctx0" brushRef="#br0" timeOffset="148210.5678">19085 11864 1 0,'-2'-5'0'0,"1"1"0"16,0-2 0-16,-4 3 0 0,3-2 36 0,-1 0 100 15,2-1-8-15,-1 1-6 0,0-1-8 0,1-1-7 16,-1 0-12-16,2 1-11 0,-1 1 1 0,1 0-2 15,0 1 3-15,-1 4 3 0,1-2-5 0,1 1-4 16,-1 1-4-16,0 1-1 0,0-1 3 16,0 0 2-16,0 2-4 0,0-2-8 0,-1 0-3 15,1 0-6-15,-1 0-3 0,1 0 0 0,0 1-8 16,0-1-4-16,0 0-1 0,0 1-2 0,0-1-4 16,0 0 1-16,0 2-5 0,0-2-15 0,-3 1-3 15,1 1-11-15,-3 2-7 0,-3 0 3 16,3 3-7-16,-2 5 0 0,-2 2 2 0,-1 4 4 15,-1 3 3-15,1 1 2 0,-1 3 0 0,-3 2-2 16,1 1 4-16,-1 1-1 0,2 2 3 0,-4-1-1 16,4-1-1-16,-2 1 0 0,-1 0-2 15,0 2 1-15,2 1 0 0,-2 3-1 0,2-1-1 16,1-2-2-16,-1-1 0 0,3-2-1 0,-1-2 1 16,4-3 2-16,-1-8-3 0,3-2-2 0,2-5-4 15,3-3-5-15,0-2-6 0,0-2-9 16,2 0-16-16,0-2-28 0,2 1-27 0,0-1-42 15,0 1-49-15,1-2-44 0,0-2-63 0,-1 1-78 16,0-5-125-16,0-1 101 0</inkml:trace>
  <inkml:trace contextRef="#ctx0" brushRef="#br0" timeOffset="149397.5495">18449 13076 1 0,'-6'-1'0'0,"-2"-3"0"16,-3 2 0-16,2-1 0 0,3 3 38 15,0 0 83-15,1 1-12 0,1 1-1 0,0-2 4 16,1 0 7-16,0 0 1 0,1 0-7 0,1 0-10 16,0-2-11-16,1 2-19 0,0 0-17 0,0 0-14 15,1-1-7-15,-1 1-1 0,1-1 4 16,1 1-3-16,-2 0-2 0,0 0-6 0,1-1-10 16,-1 1-3-16,0 0-3 0,1 0 1 0,-1-2 3 15,2 2 8-15,0-3 6 0,0 0 3 16,1-2 1-16,0 1-5 0,-1 0-5 0,4-1-1 15,-3 0-8-15,3-1 1 0,0 1-2 0,0-1-3 16,0 1-3-16,2-2 0 0,-3 3 2 16,1-2-4-16,1 0 4 0,2 2-4 0,-4-1-1 0,1 1 3 15,0-1-8-15,-2 1 7 0,0 0 1 16,2 1-2-16,-1-1 8 0,-1 0-4 0,-2 1 3 16,1-2 0-16,0 2 0 0,-1-1-2 0,0 1-2 15,0 0-1-15,1 2-4 0,0-3 2 16,-1 2 1-16,-1 0-2 0,1 0 5 0,1 1-1 15,-2 0-1-15,0 0-2 0,0 0 6 0,-1 1-3 16,0 0 0-16,0 0 4 0,0 1-6 0,0-1 5 16,1 0 0-16,-1 0-1 0,0-1 5 0,0 2-2 15,-1-1-1-15,1 0 1 0,0 0-2 16,0 0-1-16,0 0 0 0,0 0 1 0,0 0-3 16,0 0 5-16,0 0 1 0,0 0-2 0,0-1 3 15,0 1-2-15,0 0-2 0,0 0 0 0,1 0-3 16,-1 1 2-16,0-1-2 0,0 0 2 15,-1 0-3-15,1 0-1 0,0 0 1 16,0 0-6-16,0 0 6 0,0 0-7 0,0 0 0 16,1 0 1-16,-1 0-6 0,0-1 3 0,0 1 0 15,0 0 0-15,0 0 4 0,0 0-2 0,0 0 0 0,0 0-2 16,2-1 4-16,-2 1-2 0,0-2 2 16,2 2 2-16,-2-1-5 0,2-1 5 15,-1 1-1-15,-1 1-1 0,1-1 5 0,0-1-4 0,0 1 1 16,1-1-2-16,-1 0-1 0,0-1 1 15,4 0 0-15,-3-1 0 0,1 2-4 0,1-4 3 16,-1 2 0-16,3-1 0 0,-2-1 4 0,3 1-1 16,-2-2-1-16,1 0 1 0,2-4 0 0,-2 1-2 15,5-2-1-15,-3-1 1 0,2 0-5 0,2-1 3 16,-4 1 2-16,4 1-1 0,-3-3 7 16,0 3-5-16,0 0 1 0,0 2-4 0,0 0-3 15,-2 2 1-15,-1 3 1 0,1-4 1 0,-2 5-3 16,1-1 1-16,0 2-1 0,-1 0-6 0,-1 2-1 15,-2 0-14-15,3 1-15 0,-3 0-24 16,0 2-27-16,-1-1-23 0,2 3-26 0,-1 2-15 16,2 0-19-16,-2 5-18 0,2-2-19 0,0 4-26 15,0 0-29-15,1 3-21 0,-2-1-5 16,2-5 276-16,-2 0 15 0,0-5 0 0,1-1 0 16,-3-2 0-16,1 1 0 0,-2 3 0 0,-2 3 0 15</inkml:trace>
  <inkml:trace contextRef="#ctx0" brushRef="#br0" timeOffset="149632.9279">18725 12912 1 0,'-4'0'0'0,"-1"0"0"0,0 0 0 0,0 0 0 16,3 0 192-16,2 0-45 0,0 2-51 16,0-2-31-16,0 1-33 0,0-1-15 0,0 1-3 15,0 1 6-15,1 4 13 0,-1 2 11 0,2 3 6 16,1 2 2-16,-1 4-4 0,1 1-5 0,1 8-9 15,-1 2-1-15,0 5-6 0,1 3-2 16,0 1-1-16,-1 2-6 0,2 1-3 0,-2 1-4 16,4-3-1-16,-1 0-3 0,2-1-3 0,-1-1-3 15,-2-2-13-15,2 1-21 0,-3-3-53 16,1 2-99-16,-1-6-102 0,-1 0-127 0,-2-3 369 16,-1-3 45-16</inkml:trace>
  <inkml:trace contextRef="#ctx0" brushRef="#br0" timeOffset="150157.0665">18797 13604 1 0,'6'4'0'0,"-2"1"0"16,3 1 0-16,0 2 0 0,0-2 0 15,2 0 0-15,1-3 0 0,-3 0 0 0,3-2 0 16,0-4 0-16,1 0 0 0,0-4 0 0,1-3 0 15,-2 0 0-15,3-5 0 0,0-1 37 16,-2-2-3-16,3-4 2 0,-3-4-3 16,-1 0-3-16,-1-3 1 0,-1-2-7 0,0 1 0 0,-2-1-3 15,-1 0 2-15,-1 4 5 0,0 3 12 0,-1 8 9 16,0 2 6-16,-1 4-5 0,1 2-13 16,2 3-9-16,-3 3-10 0,1 0 0 0,0 2-2 15,0 2 1-15,2 0 3 0,-1 4-1 0,0 4 7 16,-1 1 0-16,2 6 1 0,0 3 0 0,-1 2-5 15,0 3-2-15,-1 4-5 0,0-2-4 16,1 2-3-16,-1 0-2 0,0-8 0 0,0 0-1 16,0-6 0-16,-2-4-2 0,2-4-6 0,-3-4 3 15,1-1 0-15,-1-4 7 0,1 1 15 0,0-2 16 16,1-4 18-16,0-3 5 0,1-8-6 0,-1-6-14 16,4-7-13-16,-2-9-10 0,0-3-6 0,1-5-2 15,-1 4-5-15,2 1 4 0,0 5 2 16,3 8-1-16,-2 6-1 0,1 5-5 0,0 3-2 15,1 5-2-15,-1 3 1 0,0 1 1 16,1 5-8-16,0 1 0 0,-1 3 0 0,0 3 2 16,4 4 11-16,-3 3 1 0,1 6 5 0,1 4 0 15,0 3-3-15,-2 5-2 0,1 5-8 16,-2-1-20-16,-2 2-34 0,3-3-40 0,-2-4-44 16,-2-5-44-16,1-6-45 0,-2-3-39 0,1-5-40 15,-1-3 263-15,-1-3 43 0,1-5 0 0</inkml:trace>
  <inkml:trace contextRef="#ctx0" brushRef="#br0" timeOffset="151609.9561">19304 12682 1 0,'-4'-24'0'0,"-3"-6"0"0,2-5 0 16,2 11 201-16,4 10-10 0,-1 5-54 0,3 4-47 15,-1 4-41-15,2 2-21 0,2 4 14 16,3 4 17-16,1 7 13 0,5 6 1 0,-1 11-10 15,3 6-14-15,1 8-14 0,1 5-11 0,1 4-2 16,-1 3-8-16,0 2-2 0,0 1-1 16,-1 3-5-16,-1-2 0 0,0-2-3 0,-1-6-3 15,-6-8-3-15,1-7 1 0,-1-5 0 0,-3-7 2 16,0-4 4-16,-2-4-4 0,1-5-1 0,-2-2-3 16,-3-6-8-16,1-3-8 0,0-6 0 15,-2-2 3-15,0-8 5 0,-2-8 9 0,1-14-7 16,0-9-13-16,0-12-7 0,-3-4-5 0,-2-4 4 15,3 1 9-15,-1-1 5 0,2 5 8 16,1 7 4-16,1 6 5 0,1 9 3 0,1 5 2 16,3 4 0-16,0 2-2 0,3 2 1 0,-1 4-3 15,2 1 1-15,2 1-1 0,2 8-3 0,-1 0 5 16,2 4-1-16,0 4 1 0,-2 4 1 0,2 6 0 16,-1 3 3-16,0 6 3 0,-3 3 4 0,1 5-2 15,-2 2-1-15,0 4-2 0,-3 5-7 0,1 1 4 16,1 0-3-16,-3 0 2 0,1-2 2 15,-1-5-5-15,0-7-2 0,-3-10-2 0,2-5-5 16,0-6-1-16,-3-1 3 0,1-2 2 16,1-3 7-16,0-1 15 0,0-6 5 0,3-9 6 15,1-9 0-15,-1-7-10 0,-1-8-5 0,0-3-5 16,1 0-5-16,-1 1-1 0,-3 2-3 0,1 6-1 16,-2 3 0-16,2 8 0 0,-2 5-1 15,-1 9 0-15,1 4 1 0,-2 5-4 0,1 3-6 16,0 2-7-16,0-1-4 0,0 5 7 0,0 2 8 15,1 6 10-15,-1 5 1 0,4 6 1 0,-1 6-2 16,-2-1-2-16,0 5 3 0,3 0-6 16,-1-1 1-16,1-1-1 0,2-7-8 0,-1-7 5 15,2-8-4-15,-2-6 0 0,1-3 6 0,-5 1-1 16,1-3 6-16,0 0 3 0,-1-3 11 0,0 2 10 16,-1-1 8-16,-1-3 3 0,-2-3-8 0,0-3-3 15,-7-2-6-15,2-2-1 0,0-1 4 0,-4 0-9 16,0-4-4-16,1-2-4 0,-5-1-3 0,1-1-3 15,0-1 2-15,2 1 1 0,3 2 0 16,2 1 6-16,4 3-2 0,1 2-3 0,3 0 0 16,3 1-8-16,3 4 0 0,2-3 0 0,3 3 2 15,0 1 1-15,4 2 3 0,1 2 1 16,-1 4-6-16,3 2 2 0,-2 1-2 16,0 6 1-16,5 4 4 0,0 0-1 0,-1 6 3 0,-1 1-1 15,1 1-1-15,-4 3-1 0,1 2 0 16,-2 0 0-16,-1-2-3 0,-4-1 1 0,1-6 0 15,-1-2 0-15,-2-3 5 0,-4-3-5 0,2-1 1 16,-3-3-1-16,2-2-3 0,-1-1 5 0,0-1 3 16,0-2 5-16,-1-2 3 0,2-3 8 15,0-5 2-15,3-6 4 0,-2-8 2 0,0-5-8 16,-1-6-3-16,-1-3-4 0,-1-4-3 0,0 1 2 16,-2 2-2-16,-2 2-2 0,0 8-2 0,-1 7 0 15,1 4-1-15,0 9 4 0,0 1 3 0,1 8-2 16,0 1-7-16,-1 4-16 0,1-2-28 0,0 2 1 15,1 4 7-15,1 4 17 0,3 6 23 16,1 4 3-16,2 5-2 0,-2 1-3 0,4 5 0 16,0-3-4-16,0-1 0 0,0-3-3 0,3-3-3 15,-5-4 2-15,1-6-1 0,-1-6 0 16,-1 1 3-16,0-5-3 0,-2-1 3 16,1-1 6-16,-3-5 7 0,5 2 5 0,-5-4 3 0,2-8-1 15,0-2-7-15,3-5 0 0,-4-4-2 0,2-2-2 16,-4-4 6-16,0-1-8 0,-2-2-3 15,-1-3-4-15,-1-3-4 0,-5-6-1 0,2 1 4 16,-3 4 1-16,0 7 1 0,4 9 5 0,-4 9 3 16,6 9 6-16,-1 4 2 0,2 1-16 15,1 5-19-15,1-1-18 0,1 3 1 0,0-1 12 16,5 3 18-16,1 0 11 0,6 2 1 0,-1 1-1 16,5 0-1-16,3 2 0 0,0 0 0 0,0-1-4 15,3 3 1-15,2 0-5 0,-3 5-3 0,1 3 0 16,-2 1-3-16,-1 4-2 0,-1 1-4 0,-7 5-9 15,-2 1-9-15,-2 6-10 0,-3 3-1 16,-3 2 3-16,-3-6 11 0,-3-6 17 16,2-9 19-16,-4-7 16 0,1-8 10 0,-2-2 5 15,0-2-3-15,-1-2-3 0,-1-2-7 0,-3-5-14 0,6-2-14 16,0-4-14-16,0-8-5 0,2-6 2 16,3-6 6-16,4-2 4 0,1-4 4 0,2 0 4 15,2-4 2-15,0-2-1 0,0 1 0 0,-2 0 2 16,2 3-2-16,-3 2 2 0,-1 3 4 0,-3 3-3 15,1 3 7-15,-1 2-1 0,-2 4 0 16,-3 1 5-16,-1 0 1 0,0 2 4 0,-2 4 3 16,1 2 5-16,-1 7 0 0,-4 2-2 0,2 4-8 15,-2 2-21-15,-2 5-14 0,1 7-7 16,-5 8 2-16,1 10 10 0,-2 6 10 0,3 10 3 16,-1 7 6-16,2 6-1 0,3 1-3 0,1-1 3 15,7-9-2-15,2-14-5 0,2-11 0 16,7-11 1-16,2-3 2 0,2-3 3 0,4 0 8 0,1-3-7 15,5-5 3-15,5-1 0 0,1-6-5 16,0-4 3-16,3-6-17 0,0-3-34 0,0-4-48 16,2-3-66-16,-4-1-73 0,-3-1-90 15,-4 0-124-15,-6 2 135 0</inkml:trace>
  <inkml:trace contextRef="#ctx0" brushRef="#br0" timeOffset="152646.0973">19261 12379 401 0,'-26'-4'32'0,"-6"-1"-4"0,-12 0 7 0,6 5 7 16,6 5-1-16,-1 3-10 0,-2 3-11 0,3 3-9 16,-4 0-2-16,1 4 2 0,2 1-2 0,-1 2 2 15,-3 2 2-15,0 0 5 0,-1 0 9 0,0 5 7 16,1 3 9-16,2 0 6 16,-1 3 7-16,1 4 2 0,-3 2-1 0,4 2-1 0,0 3-10 15,6 2-1-15,-1 6-4 0,1 4-6 0,3 3 0 16,-1 4-9-16,3 1-5 0,2 3-5 0,3 1-4 15,0 4-5-15,7 2-3 0,1 0-2 0,4 1-1 16,4-2 1-16,3 1 0 0,6-3-4 0,3-5 1 16,4 0 0-16,7-1 1 0,6-2 1 15,5 2-2-15,4 0-2 0,5-1-2 0,4-4-1 16,5-1-2-16,7-4-3 0,2-3-1 16,3-3 0-16,4-3 2 0,4-3 4 0,0-4 1 15,1-1 2-15,5-3-4 0,2-3 4 0,2 1 3 16,3-6 4-16,4-4 7 0,5-1 4 15,0-7-3-15,2-5-1 0,-2-8-3 0,0-7-1 0,0-9 2 16,1-7 4-16,1-10 4 0,2-4 2 16,-1-7 6-16,-6-6 4 0,-2-5 9 0,-5-11 1 15,-7-7-1-15,-1-9-5 0,-4-2-6 0,-2-4 1 16,-2-6-2-16,1-2 2 0,-6-2-5 0,-5-4-3 16,-2 0-1-16,-10 3 1 0,-4-2 5 15,-9 1-1-15,-4-2 4 0,-12-2 2 0,-5-7 4 16,-13-6 3-16,-9-5 0 0,-12-5 0 0,-11-6-7 15,-11-1-6-15,-14 0-10 0,-9-3-9 0,-9 7-5 16,-10 6-1-16,-2 12 7 0,-7 19 2 16,-2 18-1-16,1 20-9 0,-10 18-16 0,-1 14-8 15,-3 14-10-15,2 12-3 0,4 7-2 0,2 7-10 16,6 2-15-16,6 3-43 0,7-4-78 16,6 0-116-16,9-4-211 0,10-3-249 0</inkml:trace>
  <inkml:trace contextRef="#ctx0" brushRef="#br0" timeOffset="154133.7824">19173 8833 1768 0,'-24'-15'19'0,"-8"-4"-4"0,-4-5-1 16,12 9 0-16,7 6-2 0,3 3-6 0,3 3-6 15,3 0-6-15,5 2-21 0,1 1-31 0,2 0-43 0,0 0-27 16,2 1 14-16,1 0 26 0,3 2 42 16,-1-1 29-16,2 2 6 0,-2 0 5 0,2-1 3 15,-2 1 3-15,3-3 5 0,-2 2 2 0,-2-1 9 16,-3-1 12-16,1 1 24 0,-2-2 33 0,0 0 33 16,2-2 25-16,-2 1 3 0,0-2-19 15,1-2-34-15,-1-5-32 0,0-7-29 0,0-10-12 16,1-5-3-16,0-6-3 0,2-6 0 15,1-4-4-15,2-5-1 0,0-6 1 0,-1-4-4 16,4-5 4-16,-4-4-1 0,2-1-4 0,-1-2 1 16,1-4-1-16,-1-2-1 0,4 0 2 15,-4-4-1-15,-1-3-1 0,3 1 0 0,-3-2 0 0,1-1 1 16,0 6 0-16,-2-2 2 0,-1 6 0 16,1 2 1-16,-1 3 0 0,-2 1 0 0,0 3-1 15,1-2 1-15,-1 1-5 0,0 1-3 0,1-1 1 16,-2 2 0-16,3 2 3 0,-2 3 1 15,0 3 1-15,-1 3-4 0,0 8 0 0,0 1-1 16,2 2-1-16,-2 3-2 0,0 4-1 0,1 3 1 16,-2 10-5-16,1 5 1 0,-3 5-2 0,2 7-9 15,-3 2-5-15,3 3-12 0,-3 2-13 0,2 0-12 16,0 2-8-16,-1-2-17 0,0 2-13 0,1 0-20 16,-2-3-26-16,0-1-14 0,2-5-8 0,2-2-1 15,-3-2 12-15,3-2 7 0,0 1 12 16,-1-2 10-16,-1-2 5 0,-2 2 16 0,1-1 17 15,0-2 25-15,-3 1 25 0,0-2 22 0,-3 5 18 16,1-1 14-16,-2 3 16 0,-2 1 27 16,-2 5 15-16,4 0 16 0,-3 4 9 0,3 1-9 15,-1 1-2-15,2 1-9 0,2 2-17 0,1 2-15 16,1-1-22-16,-1 1-29 0,2 3-14 16,0 4-12-16,0 7 4 0,1 8 11 0,0 8 9 15,2 4 10-15,0 6 2 0,3 5 4 0,1 3 0 16,3 3 1-16,4 5 0 0,1 1-1 0,3 3 4 15,3-1 0-15,1-2 2 0,5-3-1 0,1-6 0 16,4-3-1-16,-1-4-2 0,1-5-4 0,2-8-2 16,1-5-6-16,2-3-6 0,0-4 0 0,1-8-3 15,-3-4 11-15,-1-6 16 0,-1-6 13 16,-8-3 19-16,-1-5 13 0,-3-4 5 0,-4-6-2 16,-6-4-4-16,-3-6-11 0,-3-4-10 0,-5-2-3 15,-4-3-6-15,-10-2-6 0,1 0-5 16,-8-4-9-16,-4-2-7 0,-3 0 0 15,-4-1 3-15,-2 4 1 0,-3 6 6 0,3 4 4 0,-2 3-2 16,4 3 4-16,1 6 1 0,1 2 0 16,4 1-1-16,7 1 1 0,0 2-5 0,6 1-2 15,2 0-3-15,6 0-9 0,2-1-6 0,4 0-15 16,6-4-8-16,2-1-3 0,5-1-3 0,2 0 6 16,4 2-1-16,1 1 1 0,1 3-2 15,2 1 1-15,0 5-5 0,1 1 0 0,2 5 0 16,-3 5-2-16,-1 3 8 0,0 3 4 0,0 5 2 15,1 6 8-15,-2 5 3 0,5 2 3 16,-3 6 3-16,0 5 0 0,1 5 3 0,0 2 0 16,1 6 4-16,1 0-3 0,1-1-1 0,-2-4-1 15,4-6-2-15,-2-5 2 0,3-6 0 0,-1-3 0 16,-1-4 1-16,-1-4-1 0,-5-4-1 16,-1-3 2-16,-2-4 6 0,2-2 4 0,-4-5 7 0,2-2 7 15,-4-5 0-15,3-6 1 0,-2-3-4 16,-1-4-7-16,0-6 0 0,0-4-6 15,-4-3-1-15,-1-2-2 0,-5-4-2 0,-1-2 0 0,-2-1 1 16,0 0-1-16,0 1 0 0,-3 3 8 16,-1 0 0-16,1 6 3 0,-2 7 6 0,2 6-3 15,-1 6 4-15,0 8 6 0,1 6-7 0,3 1-24 16,0 4-46-16,1 1-33 0,1 3-3 0,2 3 19 16,1 8 39-16,0 5 21 0,3 10 6 0,1 5 0 15,1 5 2-15,2 1 0 0,5-5 0 16,2-6-4-16,6-7-2 0,2-6 0 0,0-7-5 15,0-2 1-15,-5-5 1 0,3-3 7 0,-2-4 12 16,1-5 7-16,-7-3 11 0,0-3 5 16,-4-6 0-16,-3-4 0 0,0-3-7 0,-4-6-4 15,-3-6-1-15,-2-1-3 0,-5-7-3 0,-2-1-7 16,-2-6-3-16,-1-4-5 0,-5-4-2 16,2-4 2-16,-5-1-7 0,1 1 7 0,-2 4 5 0,2 3 4 15,-1 7 10-15,0 6 10 0,4 5 19 0,-2 11 15 16,2 7 21-16,6 9 1 0,3 8-28 15,2 5-75-15,2 2-85 0,2 4-16 16,4 7 2-16,0 9 53 0,6 13 57 0,3 8 1 16,1 12 6-16,4 7 2 0,3 8 4 0,4 9 1 15,4 4-3-15,2-1-7 0,8-2-21 0,0-8-37 16,1-7-86-16,0-8-99 0,-1-6-127 0,-1-6-138 16,-5-5 50-16</inkml:trace>
  <inkml:trace contextRef="#ctx0" brushRef="#br0" timeOffset="154332.0649">20225 4917 1341 0,'-17'-23'49'0,"-7"-7"23"0,0-5 9 16,7 4-5-16,8 5-9 0,3 2-36 0,1 0-27 15,4 0-15-15,6 1-10 0,1-2-4 0,5-1 1 16,4-1 0-16,2 2-10 0,1-2-46 15,2 1-102-15,1 2-145 0,2 2-195 0,-2 5 52 16</inkml:trace>
  <inkml:trace contextRef="#ctx0" brushRef="#br0" timeOffset="155778.4305">20586 3743 1149 0,'-3'-1'65'16,"-1"-3"-63"-16,-1 2-90 0,5 2-76 0,0 6 13 16,2 4 34-16,2 9 79 0,0 6 64 15,2 10-4-15,0 7 5 0,4 6 7 0,5 11-8 0,-1 6 1 16,5 6-4-16,1 7-1 0,1 1 6 16,1 0 5-16,2-3-8 0,2-6-2 15,4-7-5-15,-1-8-6 0,1-8 2 0,-3-4-3 0,-2-2 1 16,-3-6-9-16,-3 0-3 0,0-6-2 15,-6-5-6-15,2-6 3 0,-2-4-3 0,-2-7 0 16,-4-2 0-16,-2-5 28 0,-4 0 26 16,-1-4 8-16,-1-6 1 0,0-9-26 0,-4-7-27 15,1-9-10-15,-3-8-1 0,1-4 0 0,-2-4-2 16,-1-3 1-16,0-5 2 0,4 0 3 0,-1 4 7 16,3 3 6-16,0 9 8 0,0 9 3 0,1 6 9 15,2 8 3-15,-2 5 5 0,2 8-7 0,-4 2-37 16,4 5-76-16,4 1-15 0,-2 2-1 15,0 2 30-15,6 6 69 0,1 5 7 0,2 5 5 16,0 6-1-16,3 5-1 0,0 3 0 0,0 0-3 16,4-2 1-16,2-4 0 0,0-4-2 0,1-5-1 15,0-5 1-15,-4-4-2 0,0-2 1 16,-3-1 4-16,-3-3 1 0,1-3 5 0,-3-2 5 16,0-2 8-16,0-3 9 0,-2-3 5 0,0-5-2 15,3-8-8-15,-1-4-6 0,0-7-5 16,0-4-7-16,1-4-3 0,-5-3-8 0,2-6-4 15,-4 0 0-15,0-1 2 0,0 3 3 0,-3 2 2 16,-1 4 4-16,-1 4 3 0,-2 5 1 0,2 5 2 16,-2 4 0-16,0 3 1 0,3 8-1 15,1 1-1-15,-1 6-14 0,1 3-40 0,-1 0-54 0,2 4-12 16,0 0 11-16,0 4 34 0,3 4 53 16,1 2 10-16,-1 6 2 0,2 5 1 0,-1 3 1 15,0 2 0-15,2-1-4 0,-1-1-3 0,6-6 2 16,-1-2 0-16,4-4 1 0,-3-3 2 0,3-1-3 15,-1-1-1-15,-4-4 1 0,1 0 1 16,0-4 3-16,-2-2 13 0,-2-3 12 0,-4-1 6 16,2-3 1-16,-3-5-12 0,-1-3-13 0,-2-3-7 15,-2-2-6-15,-2-2-3 0,-3-2-5 16,-2-1-8-16,-2-1-3 0,0 0-2 0,-6 0 5 16,4 1 9-16,-3 0 8 0,2 5 8 0,0 0 2 15,4 2 4-15,-1 5-1 0,2-4 2 0,2 3-1 16,2 2-1-16,2-1 1 15,3 1-1-15,1 2-1 0,0 2-4 0,1 2-13 0,0 2-16 16,3 2-12-16,1 0-3 0,0 2-2 0,2 0 4 16,3 2 7-16,0 2 4 0,3 0 11 0,1 3 7 15,-1-1 2-15,4 2 1 0,-5 1 1 16,3 2-1-16,-4-2 1 0,1 2-1 0,-1-3-4 16,-2 2-2-16,-1 1-3 0,-2 1 0 0,1 3 2 15,-4-1 4-15,4 2 3 0,3 1 5 0,-4-5-1 16,3 1-3-16,4-5-2 0,0-2-2 15,-2-2-1-15,1-3 8 0,-2-1 12 0,1-4 13 0,-1 0 14 16,0-5 5-16,0-4-7 0,2-2-11 16,3-5-10-16,-1-3-12 0,0-4-10 0,1-2-15 15,-4-5-20-15,3-1-22 0,-1-2-23 0,-2 0-17 16,-1-1 1-16,-2-1 18 0,-3 5 23 16,2-3 31-16,-4 5 26 0,-3 0 13 0,1 7 17 15,-2 4 18-15,-2 6 12 0,-4 1 10 0,2 5-6 16,0 0-13-16,-4 6-10 0,5 1-13 0,-2 2-12 15,4 1-14-15,0 0-31 0,1 0-17 16,-1 1-7-16,2 2-2 0,0 0 20 0,2 1 14 16,0 0 11-16,0 0 11 0,4 2 4 0,-2-2 1 15,6 2-1-15,-2 2 3 0,-1-5-3 16,3 1 1-16,2-1 1 0,-1-1-3 0,0 0 6 16,-2-2 6-16,-2-2 13 0,0-1 18 0,1-2 11 15,-5-1 0-15,4-6-9 0,-1-1-10 16,0-5-17-16,3 0-7 0,-1-3-3 0,-3 0-10 0,3 3 1 15,1-2 1-15,-3 2-2 0,0 2 0 0,2 2 0 16,-4 1 1-16,2 5-2 0,-4 3-2 16,-1 2-17-16,-1 2-31 0,0 2-27 0,0 1 2 15,0 0 19-15,1 3 34 0,0 3 29 0,-1 4 5 16,2 3-4-16,-2 4 1 0,-2 3 1 0,2 3-4 16,-2 1 3-16,1-1-1 0,1 0-3 15,-1-2-2-15,1-4-2 0,0-3-2 0,1-6 0 16,-1 0 3-16,1-4-2 0,0-2-1 0,0 0-1 15,1-3-3-15,1 1 1 0,-1-2 6 16,2-2 9-16,1-2 9 0,2-3 6 0,5-4 0 16,0-4-5-16,2-7-4 0,4-5-6 0,3-3-5 15,4-4-2-15,-1-3-4 0,3 0 1 0,-2-3 0 16,2-1-8-16,-3-2-42 0,-2-3-31 16,-2-2 3-16,-2-1 5 0,-1 3 46 0,-4 2 37 15,-4 3 2-15,-5 7 15 0,-4 3 10 0,-2 5 21 16,-1 7 6-16,-5 4-3 0,-2 3-7 0,0 6-26 15,-1 4-12-15,-2 3-14 0,-3 6-9 0,-3 7-3 16,4 5-1-16,-5 6 3 0,4 4-6 16,3 5 3-16,4 0 3 0,5 1-1 0,6-2 2 15,7-3-3-15,3-1-6 0,7-6-5 0,4 0 6 16,-1-1 2-16,5 0 6 0,1-1 7 0,-3 1-12 16,5 0-54-16,0 2-142 0,-3-1-181 15,-2 3 183-15,-5 0 206 0</inkml:trace>
  <inkml:trace contextRef="#ctx0" brushRef="#br0" timeOffset="156659.0881">20194 6970 1183 0,'0'-3'-17'15,"0"1"-92"-15,3-2 5 0,1 0 24 16,6-6 69-16,7-2 100 0,5-8-9 0,6-4 7 15,7-10-18-15,7-2-26 0,2-3-4 0,2 0-18 16,2 0-4-16,3 2-1 0,4 0-8 16,2 0 1-16,0 0-1 0,2-2-2 15,6 2 1-15,-2-3 1 0,3-1 1 0,2-2 2 0,1-4-1 16,2-3 0-16,-5 0-2 0,0-6 1 0,-1-4 0 16,0-2-2-16,-2-4 3 0,0-6 1 15,-2-3 4-15,5-4 2 0,-3-7 0 0,1-6 2 16,3-6-1-16,-4-12-1 0,1-2-3 0,0-6-8 15,-2-2-1-15,-1 3-6 0,-5 1-5 16,2 1 4-16,-1 3-7 0,-4 3 3 0,-3 2 4 0,-6 3 1 16,-1 2 1-16,-2 2 1 0,-3 2 1 15,-5-1 2-15,-4-1 2 0,-4 3 2 0,-4 0 3 16,-7 4 0-16,3 1 1 0,-5 2 1 0,-2 4-3 16,-1-2 0-16,-1 0-2 0,-3 2 0 0,1 1 1 15,-4 5-1-15,-2 2 6 0,-3 6-1 16,-5 5 9-16,-2 8 4 0,-6 3-1 0,1 8 1 15,-6 4-4-15,-4 3 2 0,2 3 3 16,-6 0-6-16,-2 2 1 0,-1 2-8 0,-5 5-7 16,0 5 0-16,-6 5-7 0,-1 4-6 0,-4 7-6 15,-5 3 2-15,-2 6-1 0,-5 4-2 0,-8 4 6 16,3 5 1-16,-9 2-3 0,-4 6 3 0,-4 1-5 16,-6 6-2-16,-4 4 2 0,0 8 3 15,-7 1 3-15,-1 4 2 0,-2 4 1 0,-8 4-2 16,-6 5-1-16,-4 3 0 0,-2 4 2 0,0 5 2 15,4-1 2-15,-5 3 3 0,-3 5-3 0,2-1 0 16,0 2-3-16,6 1 0 0,3-2 0 16,1 1-3-16,2 2 2 0,2 1-2 0,1 3 1 15,9 6 8-15,7 0-2 0,2 7 0 0,10 2 0 16,5 1-7-16,4 5 1 0,7 2-2 0,5 6-1 16,6 1-1-16,10 1-1 0,7 0 0 0,9-2-1 15,11 3 4-15,5 0-1 0,8 2 1 16,6-2 1-16,8-2-1 0,2-2-2 0,7-5-2 15,7 0-1-15,5 0 0 0,4-1-3 0,5-3-3 16,8-2 1-16,3-5-3 0,6-6 3 0,4-4 1 16,3-7-6-16,7-8-3 0,6-6-2 15,7-14-1-15,5-9-1 0,10-12 5 0,2-12 0 16,8-13-2-16,5-12 5 0,0-14 7 0,7-14 9 16,3-13 12-16,5-14-1 0,1-9-45 0,-1-11-170 15,-1-8-309-15,-4-7-73 0</inkml:trace>
  <inkml:trace contextRef="#ctx0" brushRef="#br0" timeOffset="177877.3172">20657 10062 1 0,'-12'-1'0'0,"0"-2"0"0,-7 0 0 16,9-1 0-16,1 4 0 0,-1 0 38 15,5 0 60-15,-1 0-7 0,2 0-8 0,1 0-14 16,2 0-16-16,0 0-23 0,2 0-18 0,-1 0-20 16,0 0-21-16,1 0-15 0,-1 0-10 0,2 2 11 15,1-2 14-15,-1 3 14 0,4-2 18 0,-1 2 3 16,4-1 3-16,0 2 6 0,0-1-2 16,2-1 3-16,-1 1-1 0,1 1 3 0,1-4 1 15,-1 1 0-15,-1-1 2 0,0 0-2 0,0 0 3 16,1-1 2-16,2 1-2 0,0-4 2 0,1 1-4 15,0-1 1-15,3-2-3 0,1 0 0 16,2-3-3-16,1 0-2 0,-1-2-1 0,2 1-1 16,2 0 1-16,1-3-2 0,-2 2 0 0,5-3 2 15,2 1-4-15,1 0 0 0,0-4 0 16,-1 2-1-16,1-2 2 0,-3 2-1 0,-1 1 0 16,0-2-4-16,0 1 1 0,-2 0-1 0,1 0-2 0,-1 0 4 15,3 2-7-15,-5-4 3 16,4 2 1-16,-6-2-3 0,1-1 3 0,-1-1 3 0,2 2 0 15,-3-1 2-15,3-1 0 0,-4-1-2 0,0 1 0 16,-2 2 3-16,1-2-2 0,-2 1 0 16,-1 0-1-16,-1 0-2 0,1 1 2 0,-2-1 2 15,-1 0-2-15,3 2 3 0,-3-2 1 0,-1-1-3 16,1 1 3-16,-2 1 1 0,0-2-3 16,2 1 2-16,-3 0 2 0,0-3-3 0,1 2 4 15,0-1-1-15,-1-1 0 0,-1 2 0 0,-3 2 0 16,2 2-1-16,-4-1-2 0,3 1 1 0,-4 0-5 15,4 1 1-15,-2 3 0 0,-2 0-4 16,3 2 3-16,-2-1-5 0,-1 1 1 0,3 2 0 16,-2-1-7-16,0-1 0 0,4 3-7 0,-3-1-17 15,3-2-44-15,1 2-83 0,-2-1-128 16,3 0-164-16,0 1 400 0</inkml:trace>
  <inkml:trace contextRef="#ctx0" brushRef="#br0" timeOffset="181579.335">24785 2387 1 0,'-3'-4'0'0,"2"-1"0"0,-2-2 0 16,-2 2 0-16,3 1 0 0,1-3 0 0,1 1 0 16,-1-2 0-16,0 0 0 0,-3 0 0 0,2 0 0 15,1-3 0-15,0 3 0 0,-1-2 0 16,1-1 0-16,0 1 0 0,-3 0 0 0,3 2 62 16,-1-2 7-16,0 2-2 0,-2-2 2 0,1-1 5 15,0 0-2-15,-1-4-9 0,0 2-13 16,-2-3-18-16,0-1-4 0,-2 4 7 0,-1-2 2 15,-1 0 6-15,-1 1-2 0,0 0 1 0,-1 2-12 16,-2-2-9-16,-2 3 1 0,-2-3-6 0,-2 3 7 16,3-3 1-16,-2 3-6 0,1-4-1 15,-4-1 1-15,1 2 5 0,-4-2 1 0,2-1-1 16,-4 3 0-16,3-1-5 0,-4 1-3 0,1-1-3 16,1 1-7-16,-3 1-4 0,1 1 0 15,4 2 4-15,-4 0 0 0,-3 1 0 0,3 2-3 16,-1 2-4-16,1 0 6 0,2 1 4 15,4 0 7-15,1-2-3 0,0 2-10 0,0 0-2 0,0 1-7 16,-4 1 3-16,3 1 2 0,1 0 1 0,-3 1-1 16,0 0 0-16,1 1-1 0,1 0-2 0,-1 2 5 15,-2 2-1-15,3-1 1 0,-6 0 1 16,5 0-4-16,-5 2 5 0,3-1-2 0,-1-1 1 16,2 2-4-16,-3 1-5 0,4 1 1 0,-4 2-1 15,5-3 6-15,-1 2 3 0,2-3 0 0,-5 1 1 16,3 0-2-16,-4 1 0 0,3 1 1 15,1 0-4-15,-3-1 5 0,4 0-1 0,-1 0 0 16,0-1 3-16,0 0-1 0,2-2-1 0,1 2 1 16,-1 0 2-16,1-1-5 0,1 1 1 15,-1 0 0-15,3 1-6 0,-1 1 2 0,0 0-1 16,-1 2 1-16,-1 0 2 0,1 0 2 0,2 0 2 16,-1 1-2-16,-2 0 2 0,1 2-1 0,-2 1 0 15,2 1 2-15,-1-2-2 0,4 1 0 0,1-3-1 16,1 3-1-16,-2 1 0 0,5 1-1 15,-6 0 0-15,5 0 0 0,0 2 0 0,0-2 0 16,-5 3 0-16,5 1 2 0,-5 1-1 0,1 0 1 16,-2 3 0-16,-2 1 0 0,1 1 3 15,-2 1-2-15,3 5 0 0,-3-4 0 0,3 6 0 16,2-3-1-16,-2-2-2 0,4 1 0 0,-3-2 2 16,3 2-1-16,-2 0 1 0,3 3 1 0,-2-2-2 15,2 2 1-15,-4 2-1 0,4-3-4 16,2 5-1-16,-2-4 2 0,2 1 2 0,-3 2 3 15,2-2 0-15,-1 3 1 0,-4 1 1 0,3 1-1 16,-4 0 1-16,0 4-3 0,-3 0 2 0,1 2 0 16,0 0 2-16,-1 1 0 0,-1 1-1 0,-1 0 0 15,-1-2-1-15,3 0 2 0,1 0-2 16,6-2-2-16,-4-4-1 0,7 2-2 0,-1-3 4 16,0 1 2-16,0 0-1 0,1 1 3 0,-1 3 0 15,1 1-1-15,-1 2 3 0,0 3-1 0,-4-4-1 16,3 3-5-16,2-3 2 0,-3 4 2 15,-1-1 2-15,0 4 3 0,0 1 0 0,-3 2-2 16,5-1-4-16,-5-2 0 0,6-3-4 0,1 0 0 16,1-1 5-16,0 0-3 0,0 2 4 0,1 3 0 15,1 1-2-15,3 1 2 0,-4 2 0 16,4 0 1-16,1 5-1 0,1 1-1 0,-3-2-2 16,2 2 2-16,-4-3-1 0,3 4 3 15,-3 1 5-15,0 1 1 0,-2 3 0 0,0-2-2 16,0 4 0-16,0-3-4 0,1 1 4 0,3-1-2 15,0-3-1-15,-2-2-1 0,6 1 0 0,-3 2 2 16,3 2-2-16,0 1 3 0,2 2-4 0,0 4-2 16,0 4 0-16,0-2-3 0,1 1 1 0,0-3 0 15,1-1 2-15,3-1 0 0,-3 0-1 16,4 0 2-16,-2 3-2 0,2-1 0 0,-2 3 1 16,4-2-2-16,-1 0 2 0,3 0-1 0,-3 2 1 15,2 0 2-15,0 2-1 0,0 4 3 0,-3 2-2 16,-1 3 4-16,0 6 3 0,-2 7-1 15,-2 5 4-15,-1 6-1 0,-3 2 0 0,-2 3-1 16,2 4-4-16,-5 1-1 0,3 1 1 0,-1 0 2 16,-2-5 1-16,5-4-1 0,-1-4 1 0,1-4 1 15,4-4 3-15,2-1 3 0,2-2 1 0,3-4 1 16,3 0-3-16,1-1-4 0,7-2-4 16,1 2-3-16,-1-2-5 0,4 1-1 0,-1 1 1 15,4-3-2-15,-3 0 2 0,5 2 1 0,-3 0 0 16,3 4-1-16,0 3-2 0,-4 4 1 0,3 1-2 15,-7 2 3-15,0-1 0 0,-5 0 0 16,4 2 2-16,-5-1-3 0,0 2 2 0,-2 1 2 16,-1-1-2-16,-1-2 2 0,0-4-3 0,0-1-1 15,0-1 1-15,0-4 0 0,0 0 4 0,1-4-1 16,-1 0 1-16,1-2 1 0,4-1 3 16,-2 1-1-16,3 1 0 0,0-3 2 0,1 1-5 15,-2-2 2-15,2-3-2 0,-4 4 0 0,0 0 1 16,2 0-1-16,-2 7 3 0,4 2-2 15,-1 6-2-15,0 5 0 0,2-1 1 0,-2-1 0 16,1-4 0-16,2 0 0 0,-2-4-1 0,-1-4 1 16,1 3 2-16,4-2-1 0,1-2 8 0,5-2-5 15,-2-4 0-15,6 0 4 0,5 1-7 16,-4-1 3-16,0-1 0 0,-2-3-4 0,-1-6-5 16,0-6-2-16,2 0 0 0,1-2-3 0,1-1 6 15,6 0-4-15,-1 1-3 0,1 1 2 0,6 1-2 16,-2-2 2-16,6-4 0 0,-1-3-6 0,-2-8-2 15,3-7-3-15,1-7 5 0,0-8 2 16,-1-4 6-16,1-1-3 0,0-5-4 0,-3-3-1 16,4-2-3-16,3-5 7 0,-3 2 2 0,3-4-1 15,3 0 1-15,4-1-3 0,-3-2 1 0,8-2 4 16,-4 0-2-16,1 2 0 0,-1-2-5 0,1 0 3 16,0-1-1-16,-1-3 8 0,-1 0 1 15,2-3-7-15,-2-2 1 0,0-4-8 0,0-3 3 16,-2-2 5-16,2-4 0 0,-1 2 1 0,1-4-3 15,0 4-4-15,-3-5 4 0,3-2 4 0,-4 0-2 16,3-1 4-16,-2-4-1 0,-2 1-7 16,4-7 3-16,-3 1 2 0,-1-1-1 0,3-1 6 15,-5-1-1-15,2-2-3 0,-3-3 0 0,-4-1-2 16,-2-1 4-16,1-1 0 0,0-1 0 16,-3-1-6-16,0-1-3 0,-1 0 3 0,-1 3-2 15,3 4 7-15,-1 4 2 0,2 5-6 0,-2 0 4 16,1 2-1-16,0 1 3 0,-2-1 0 15,-1-1 1-15,-4 1-2 0,-2-5-3 0,1-2 1 0,-6-2-3 16,5-3 5-16,-3-2-1 0,-4-5-1 16,0-5-4-16,-3-3-5 0,-2-2 2 0,1-3 4 15,0-3 2-15,-1 2 2 0,-1 2-2 0,-2 2 0 16,-3-1 0-16,0 1 0 0,-4-3 2 0,-1-3 3 16,-4-2 0-16,1-3-1 0,-5-2 2 15,0-3-6-15,-4-2 4 0,1-1 0 0,-1-1-1 16,0-1 5-16,-1 0-5 0,-1-2 2 0,0-5 1 15,0-5-4-15,0-4 5 0,0-7-3 0,-1-3-3 16,-1 1 5-16,2-2-3 0,0 1 2 0,2 2-2 16,-1-4-1-16,-1 2-1 0,2-2 0 15,0 3 4-15,-2 2-2 0,0-1 2 0,-3 1-1 16,2-7-3-16,-3-3 2 0,-1-5 0 16,-1-3 2-16,0 1 4 0,-2-1-3 0,-1 0 0 15,-2-4 0-15,-1-6 0 0,-1-3 0 0,-2-1-3 16,3 0 0-16,-3 1-2 0,5 4 0 0,1 4 1 15,2 7 2-15,4 10 0 0,2 16-1 16,1 11-1-16,-1 13-2 0,1 6 4 0,0 6 4 16,-3-2 2-16,0-4 0 0,-4-1 2 0,0-8-3 0,-3-8 0 15,-2-11 3-15,-3-5-2 0,2-12-1 16,-3-9 0-16,-1-11-3 0,-3-14 3 0,-4-12-2 16,4-9 3-16,0 0-1 0,6-3-3 15,0 5-1-15,1 3-3 0,3 10 2 0,5 11-1 16,0 10 1-16,3 12 1 0,0 12-1 0,0 11 0 15,-1 10 3-15,2 5 0 0,0 6 4 0,-3 1-5 16,2-2-1-16,-2-1-2 0,3-10-4 16,1-10 3-16,0-15 0 0,1-15 0 0,4-10 1 15,0-12-2-15,2-9 0 0,0-8 0 0,3-11 2 16,0-4-2-16,3 0-1 0,1 2-2 0,2 12-2 16,3 13 1-16,-3 17 1 0,3 19 3 15,-5 20 0-15,-2 14 3 0,-5 11 1 0,1 3 1 16,-1-4-1-16,-1 0-2 0,2-5-1 0,1-1 0 15,0-4 3-15,-2-2-1 0,-1-3-1 16,2-7 2-16,-5-2-4 0,5-8 2 0,-5-7 0 16,1-9 0-16,2-10 1 0,-1-4 1 0,-1-5 0 15,1 3 1-15,-2 6 3 0,-3 8-2 0,-5 9 2 16,-3 12 3-16,-4 12 3 0,-4 7 4 0,-2 6-3 16,-2 7-2-16,2 3-1 0,-4-1-3 0,1 4 0 15,-4 1-1-15,1 0-2 0,0 2-2 0,-1 1-2 16,0-1-2-16,0-4-1 0,3 0 0 15,-3-4 0-15,1 2-1 0,0-4 0 0,1 1-1 16,3-5 1-16,-1 0 1 0,-1 0 1 16,0 4 0-16,-2 4 5 0,-1 8 3 0,1 3 2 15,-3 3-5-15,1 3-5 0,0 3-3 0,-1-1 0 16,-3 5 5-16,3 2-3 0,-5 1 4 0,3-2 1 16,0 3-2-16,0 0 0 0,2-1-6 15,-3 2 5-15,1-1 0 0,0-1-2 0,0 0 2 16,2 4-6-16,-1-1 4 0,2 3 1 0,-1-3 4 15,0 6 2-15,1 4-5 0,-3-1-1 0,-1 5-5 16,0 0-4-16,-2 4-6 0,-4 2 2 16,1 0 0-16,-4 3-2 0,-2 2 4 0,0 1 4 15,-3 3 1-15,-3 2 8 0,-4-1 0 0,-1 0-3 16,-7-1-2-16,-2 3-3 0,0 3 1 0,-4 4 1 16,-4 1 4-16,-1 2-1 0,-4 0-5 0,-4 1 0 15,6 0-12-15,-2 4-4 0,-3 4-13 0,5 6-21 16,-1 4-30-16,2 2-44 0,0 5-29 15,-1 2-26-15,3 4-54 0,5 3-66 0,6 4-111 16,9 3-108-16,6 1 206 0</inkml:trace>
  <inkml:trace contextRef="#ctx0" brushRef="#br0" timeOffset="186827.3063">24857 3424 1 0,'1'-7'0'0,"-2"-1"0"16,-1-3 0-16,0 2 0 0,2 2 0 0,-1-1 0 15,0 2 0-15,1-1 0 0,0 1 0 0,-1 0 0 16,0 1 0-16,0-2 0 0,0-2 0 0,-1 4 0 15,0-1 0-15,1-2 0 0,0 2 0 16,-1-1 0-16,-2 2 11 0,1-2 79 0,2 1 5 16,-1 2-1-16,0-1-6 0,0 0-12 0,-1-2-23 15,1 0-19-15,0 1-6 0,-1-3 0 0,0 4 6 16,2-2 6-16,-4 2-5 0,1-2-2 0,1 2-4 16,0 1-1-16,-3 0-4 0,0-3-2 15,1 2-3-15,-3-1-6 0,3 1-1 0,-2 0-4 16,0-1 1-16,1-1 1 0,-1 2 1 0,-1 1 4 15,3-1-1-15,-3 1 1 0,-1-2-3 16,1 0 2-16,2 0 0 0,-1-2 0 0,-3 2 3 16,1 0-2-16,2 0-1 0,0-1-2 15,-2 1-3-15,-1 1 1 0,2-1 0 0,-2 1 2 0,3 1 1 16,0-1-1-16,-6-1-3 0,3-2-4 16,0 3-2-16,-3-1 1 0,2 2-1 0,1-1 0 15,-2-1 0-15,1 1 3 0,-1-1-2 0,-3 1 0 16,2-1 1-16,-6 0-1 0,0 1-1 15,-1-1 0-15,0 1 1 0,-2-1-3 0,3 1 3 16,-2 0 1-16,0-3-1 0,1 2 4 0,1 0-1 16,-1 1 2-16,0-2 0 0,-1 2 0 0,2 1 4 15,2-3-1-15,-4 1-2 0,1 1-1 0,-4 2-2 16,3-1 0-16,1 1 2 0,2-1 1 0,-1 1-1 16,3 2 5-16,-3-1-4 0,6 1 1 15,-3 0-3-15,2 0-7 0,-3 1 1 0,3 0 0 16,-4 0-2-16,0 2 0 0,-1-1 2 0,2 1 0 15,-5 1 0-15,-1-2 3 0,1 2 2 0,6-2-2 16,-4 1-2-16,0 2-1 0,-6 0-5 16,-2 2 2-16,2 0 3 0,-3 1 2 0,0-2 1 15,1 0-2-15,2-1 1 0,-1 1 0 0,3-2 1 16,-1 2 0-16,1-1 0 0,1-1-1 16,-4 3 0-16,3-1 3 0,-2-1 2 0,2 1-1 15,-1-2-1-15,1 1-4 0,1 2 0 0,-1-1 1 16,2 1-2-16,0 2-1 0,1-1-1 0,0 1-3 15,-1 2 2-15,3-1 1 0,-2 0 0 0,1 4 1 16,0-1-2-16,0 2 0 0,2 0 1 16,-3-2 0-16,1 2 1 0,0-1 0 0,0 0-1 15,0-1-3-15,6 0 3 0,-4 0 1 0,2 1 1 16,2-3 0-16,-3 3-1 0,3-2-2 0,1 3 1 16,-3-2 0-16,4 1 0 0,1-1-1 0,-5 2-2 15,5 1-3-15,0-3 2 0,0 2-1 16,0 0 1-16,1 0 2 0,1 0-1 15,-1 4 2-15,-3 3 2 0,2 1-1 0,-4 3 2 0,3-1-2 16,0 0 1-16,0 2 1 0,2-4-2 0,0 1 1 16,1-1-1-16,1 0 2 0,1 2-1 15,3-3-6-15,-3 1-1 0,5-1-3 0,-1 1 2 16,0-4 4-16,1 2 4 0,0 1 2 16,1 4-1-16,-1 1 1 0,-3 2-2 0,3 2 3 15,0-1-3-15,-3 0-2 0,2 4 0 0,1-1-2 16,0 3 3-16,-3 1 3 0,3 1-1 0,1 0-1 15,-2-3-1-15,0-2-1 0,3 1 2 0,3-1 0 16,0 1 0-16,-2-4-1 0,5 0 0 0,-2 0 0 16,4 1 0-16,-3-1 0 0,3 0-5 15,2-3 3-15,-1 0 1 0,-2-2 1 0,-2 2 5 16,3-1-2-16,0 1 1 0,-2 0-1 0,1-1 1 16,-4 1-3-16,3-4 1 0,-3 2-1 15,5-4-1-15,-4 0 1 0,3 0-1 0,1-1 0 0,-1-1-2 16,-1 2 2-16,2-2-5 0,1 1 2 15,2-1 2-15,-1 0-1 0,1 2 1 0,1-2 0 16,-1-1 1-16,4 2 0 0,-2-4 0 16,0 4-5-16,3-2 0 0,-3-1 1 0,6 0-1 15,0 1 3-15,-1 1 6 0,0-3-1 0,1 1 3 16,2 3 3-16,3 0-5 0,-4-2 0 0,3 1-1 16,-2 0-2-16,1-2 0 0,-2-4 0 15,1 2-3-15,5 0 4 0,-1 0-2 0,1-2 2 16,0 1 1-16,2 0-2 0,0 0-4 0,-2-3 2 15,3 0-1-15,-1 0 2 0,2 0 2 0,0-1-4 16,-1-1-4-16,1 0 3 0,-5-1 0 0,3-1 4 16,-1-2 4-16,-1 2-2 0,2-2 2 15,1-1 2-15,0 0-3 0,-1-1 1 0,5-1 1 16,0 1-3-16,0-2 2 0,-2 0 0 0,1 0 1 16,3 0-3-16,-2-2 1 0,-1 2-2 15,-1-1 0-15,0 1 5 0,0-1-5 0,-2 0 3 0,1-2-1 16,0 1-1-16,1 1-1 0,-1-2 1 15,0 0 0-15,-1-1-1 0,-4 1 2 0,4-1 0 16,1 0 2-16,0-4-1 0,1 1-2 0,-1-1 2 16,4 0 1-16,0-1 0 0,-1-1-2 0,-2-1 0 15,3 1 1-15,-1-2 1 0,1 0 4 16,3 0-2-16,-2 1-4 0,-3-1 0 0,3 3-4 16,-5-1 1-16,-1 0 3 0,1 1-2 0,0-2 4 15,-1-1-1-15,3-3 0 0,-4 1 2 16,2-4 3-16,1-1-1 0,-1-1-2 0,1 2 0 15,0 0-8-15,1-2 2 0,1 1 1 0,-2 0 3 16,0 1 7-16,0-4-1 0,1 0-2 16,-1-1-4-16,1 0-1 0,2 1 0 0,0-1 0 0,-2 0-1 15,0 2-3-15,0-1 3 0,-3 1-1 16,-1 0 1-16,-2 2 2 0,-2 2-4 0,-2 0 2 16,-2 2 4-16,1-2 1 0,-3 1 0 0,1-3 1 15,-2 3-4-15,1-4 0 0,0 0 11 0,0-4 2 16,3-2 1-16,0-6 2 0,2-3-10 15,1-5 1-15,0 1 1 0,-4-1-1 0,-1 3 0 16,-2 3 1-16,-5 2 1 0,-3 0 2 16,-1 4 5-16,0-1 0 0,-4-1 1 0,1-3 3 0,-4 1-2 15,0 0 1-15,-1-2 2 0,-2 0-3 16,-5 0 0-16,3 3 1 0,-3-2-3 0,-1 3-4 16,-1-3-3-16,0 0-8 0,0-4-3 0,1-5-1 15,0-4-1-15,1 0 0 0,-2-3-1 0,1-1 0 16,0 1 2-16,-1 1 2 0,-2 1 0 15,-1 5 3-15,-3-1 4 0,1 5 5 0,-5 3 8 16,0-1-1-16,-1 5-8 0,1-2-3 0,-3 3-10 16,1 0-1-16,-2 0 7 0,-1 0 1 15,0 2 2-15,-2-1-2 0,-1 0-5 0,-1 1-2 16,3-4 3-16,-2 3-3 0,0 1 2 0,3 2-1 16,-4 1-4-16,3 1 3 0,-2 0 1 0,-1 0 0 15,1 2 1-15,-1 0 1 0,-1 2-2 0,3-1 1 16,-2 6 1-16,-3-2-3 0,1 2-1 15,-1 2-2-15,0 1-2 0,1 2 5 0,1-1 3 16,0 1 0-16,0 1-3 0,-1 0-3 0,0 2-1 16,-1 1 4-16,0 0 2 0,1 2-1 15,-1-3-3-15,1 1-3 0,-1 1-4 0,1 2 5 16,-1 1 1-16,1 1-1 0,-1 1 2 16,-1 1-7-16,0 2-1 0,-2 2 3 0,2 1 2 0,0-1 2 15,-1 0 0-15,-2 3-1 0,1-1-6 0,0 2 4 16,-3 1 2-16,4-1 0 0,-3 1 4 15,3 0-2-15,-1 1-1 0,-2-1 2 0,4-1-2 16,-2 2 0-16,1-1 1 0,1 0-3 0,-1 3 1 16,2 1 1-16,-1-2 2 0,2 0 0 0,-1-3 1 15,3 0-1-15,1 2-4 0,2-1 0 16,-4 3 1-16,-1-2 0 0,-1 1 2 0,1-1-2 16,0 2 1-16,0-1-1 0,0 2 0 0,0-1 1 15,4 3 0-15,-2-2 1 0,3 1-3 0,-3 0 2 16,0-2-2-16,0 4-2 0,-3 4 1 0,-2 4 0 15,1-2-1-15,1 1 2 0,-1-1 1 16,3-2 0-16,1 0 1 0,0-1-1 0,3-1 0 16,-1 1 0-16,4-2 0 0,2 1 0 0,-1 0 0 15,2-3 1-15,0 1-1 0,3 1-1 16,-2 0-1-16,-1 1 1 0,4 1 1 0,-2 0-1 16,0 2-3-16,4-3-1 0,1-1-5 0,0 2 0 15,-1 1 2-15,1 1 1 0,2 3 0 0,-1 2 5 16,-1 6 0-16,-1 0 2 0,-2 4 2 0,4-3-1 15,-3 4 1-15,0 1-1 0,3-3 0 16,-1-1-2-16,2-1 2 0,0-3 0 0,-1 2 0 16,1-2 3-16,1-1-5 0,0-3-1 0,4 1-1 15,-1-1-2-15,3 2 4 0,-1 0-2 16,0-2-7-16,2-1-2 0,0 1 0 0,-2 0 3 16,3 1 6-16,0 4 6 0,1 3-1 0,1 0 0 15,4 2 3-15,-2 1-6 0,2 0 2 0,1 1-1 16,2-1 0-16,2-1 1 0,0 0-1 15,2-3 0-15,1 1 0 0,2 1 0 0,0-1-2 16,1-3-4-16,-1 2 3 0,3 0-1 0,0 1 0 16,2-2 3-16,-2-1-3 0,3 0-1 15,0 0 0-15,1-2 1 0,-1-2 2 0,2 3 1 0,-2-4-5 16,5 0 3-16,-3-1-1 0,3-2 1 16,-1 2 3-16,1-2-7 0,0 1-1 0,4-1 2 15,1-2-1-15,4 0 4 0,-2-5 1 0,2 0 1 16,3 0 1-16,-2-3 3 0,1 0 1 0,4-2-5 15,-2 0 0-15,0-1 2 0,-2-1-1 16,-2 1 3-16,4 0-5 0,-2-3 1 0,-1 2 0 16,3-2 6-16,1-3 8 0,-1 1-5 0,1-2 0 15,0 0-1-15,3-2-3 0,0 2 1 0,-1-1 0 16,3-2-2-16,0 1 0 0,-2-1 0 16,2 0-4-16,-1-1 4 0,-3-1 0 0,-2 0 2 15,3-1 2-15,-2-2-1 0,1 0-2 0,1 0 1 16,-2-2 0-16,1-2-2 0,-1 1-1 0,1-6 1 15,-1 4-1-15,1-4 1 0,-2 2 3 16,0-2-1-16,-2 0 2 0,2-4 2 0,-1 0 0 16,-3 0 1-16,1-3-1 0,-4 0-1 0,-1 0 1 15,-1-3-3-15,0 1 2 0,0-1 1 16,-1 1 4-16,0 3-7 0,0-2 1 0,-3 0-2 16,2 1-2-16,-3-1 7 0,0-2 0 0,1 0-1 15,1-4 0-15,0 1 1 0,1-2-1 0,1-1 0 16,-1-1-3-16,0 1 0 0,-3-3 0 15,1 0 0-15,-3 1 3 0,1 0 2 0,-1 1 5 16,-6-1-1-16,4 1 2 0,-5-1-3 0,1-1 1 16,-3-4 2-16,-1 2-4 0,-1-5 2 0,2-3-2 15,-3-1-2-15,-1 4-3 0,3 0-1 16,-2 0 0-16,1 3-2 0,-1-1 2 0,1-2-2 0,-1 3 4 16,-1-5-4-16,0 4 3 0,2-1 1 15,-4 2-2-15,-2 1 7 0,0 0-2 0,-3-2 2 16,0 3 2-16,-3-2-4 0,0-3 2 15,-3-3-6-15,2-4 2 0,-2 0 0 0,0-2-3 16,-3 1 1-16,0 1-2 0,0-1-1 0,-2 1 1 16,0 1 0-16,0 1-1 0,1 2 1 0,-3 0 2 15,0 2-1-15,1 1 5 0,-3 1-2 16,2 0-3-16,-4 2 3 0,1-2-3 0,1 1 8 16,-7-1-2-16,5 2-2 0,-7 0 0 0,1 3-12 15,-4-2 5-15,2 2-1 0,-1 1 1 0,0-2 1 16,-3 2 4-16,4-2-4 0,-6 6 8 0,1-3 0 15,0 5-8-15,-3 2 3 0,1 1-1 16,-1 3-6-16,3 1 4 0,-1 4-2 0,-1-1-4 16,-1 2 3-16,-2 3-3 0,-2 3 0 0,1 1-3 15,-1 2 3-15,-3 2-2 0,2 0 1 0,-3 2 4 16,-2 2-2-16,-1 0 0 0,-1 1 1 0,-1-1 1 16,-1 0 0-16,4 1-1 0,0 2 1 15,2 0-2-15,-1 0-1 0,1 1 4 0,1-1-4 16,1 0 2-16,-2 3-1 0,1 3-1 15,-2-1 0-15,1 2 2 0,0-2 1 0,2 3-2 0,1 1 0 16,-2-2-1-16,0 1 1 0,-1 0 3 16,4 0-2-16,-3 1 1 0,4-1-2 0,-4 2 1 15,4-2 2-15,-2 2-1 0,-2 0 4 0,-1 2-6 16,4 0 0-16,-3 1-1 0,3-1 2 16,-3-2-1-16,3 0 2 0,-2 1 0 0,3 1-3 15,1-2 2-15,0 2-1 0,-4 3-1 0,5-2 1 16,0 1 0-16,0 1-1 0,1-3 1 15,2 2-2-15,0 2 0 0,-1 1 1 0,1 3-3 16,-2 2 8-16,0-1-6 0,2 0 3 0,1 0 0 16,-2 1-3-16,1-2 1 0,2 1-2 0,1 2 0 15,3-1-5-15,-4 3 5 0,4 1 1 16,-1 0 0-16,0 4 7 0,-2-2-8 0,4 2-1 0,2-3 2 16,3-1-3-16,-1-4 5 0,0 1-2 0,5 1 2 15,-3 0-1-15,1 2 2 0,1 1 0 16,-1 1-1-16,-1 2-2 0,4 1 0 0,-1 1 1 15,0 1-1-15,1 1 2 0,-5 1 0 16,4 3 0-16,-5 0 1 0,4 3-1 0,-4 2 2 16,5 2-2-16,1 0 0 0,0 1-9 0,3-6 1 15,3 2 3-15,0-1 0 0,4-3 10 0,0 1-4 16,1 1 1-16,2-1-3 0,0-3 0 0,5 2 1 16,2-6 0-16,2 1 1 0,0-2-3 15,6 0 3-15,-2-2 2 0,3 2 0 0,-1-2 4 16,0-1-4-16,1 0-1 0,3-2-1 0,-1 0-5 15,3-1 4-15,0 0 0 0,1 0 1 16,3-1 1-16,-1 0-2 0,3-2-1 0,-1-2-2 16,3 0 6-16,-3-3-5 0,2-1 0 0,2 2 0 15,2-3-8-15,2 1 4 0,-1-3 1 0,4 0 2 16,0-2 3-16,1-2-9 0,0-1 4 0,2-2 1 16,1 1 7-16,-2-2 6 0,1-2-4 15,0 3-1-15,-2-3-3 0,1-1 2 0,4 2 1 16,-3-2 2-16,1-2 2 0,-1-1-2 0,5-1-3 15,-4-2-1-15,6 0 0 0,-1-2 2 0,-1-3 2 16,2-1 4-16,3-2-12 0,3 0 6 0,-8-2-1 16,3-2-1-16,-2 0 6 0,0-3-6 15,-3 0 2-15,6-1 1 0,-3-1 2 0,-3-3-1 16,2 0-1-16,-4 0-3 0,1 2 0 0,1-1 1 16,-2 1 0-16,-2 1 0 0,0-1 3 15,0-1-3-15,2-1 2 0,-3-1 0 0,-2-1-1 16,2-2 2-16,-1-1-1 0,0-1 0 0,2-5-2 15,1 0 4-15,-3-1 0 0,1-2 0 0,-1-3 8 16,-2-1-7-16,2 0 1 0,-2-1 1 16,-2 0-3-16,3-4 1 0,-6-1 6 0,0-4 0 0,-1-1-7 15,1-1 10-15,-3-3-6 0,0-1-1 16,-1 1 7-16,-6 1-9 0,-1 0 3 0,-2 5-1 16,-6 0 0-16,2 1 2 0,-3 0-1 0,-3 2 2 15,-3 4-1-15,0-1 1 0,-3 0 0 0,-1 0-1 16,-2-4 1-16,0 3 0 0,-2-1-2 15,-2 0 0-15,-3 0-2 0,0-2-1 16,1-1-1-16,-3 1-1 0,-2 0 0 0,-4-3-4 0,0 0 1 16,-3 1 0-16,1 1-3 0,-1 2 2 15,-6 2 0-15,-1 0 1 0,-3 0 2 0,-2 0 2 16,-1 0 0-16,0 2-1 0,-1 6-2 0,-1-1-2 16,-2 3 1-16,0 4 2 0,-2-1 2 15,3 3 2-15,-3 4 1 0,3 0-3 0,-3 4 1 16,2 1-4-16,-4 3-2 0,1-1 1 0,0 4-3 15,1-3 3-15,-1 3 0 0,-2 1-1 0,0 1 3 16,-1 2-4-16,-2 1 0 0,1 3-1 16,1 1 4-16,-4 0-5 0,3 1 1 0,0 1 2 15,-2 3-10-15,-3 1 7 0,-1 1-1 0,1 4-2 0,-4 0 6 16,-4 5-5-16,3 1 2 0,-3 0 0 16,-4 4-1-16,1-2 1 0,-2 2 0 0,4 2 0 15,-1 2-1-15,2 2-1 0,5 0-6 0,1 3-3 16,1 3-7-16,8 0-15 0,3 3-30 0,1 5-64 15,6 5-90-15,6 4-114 0,3 2-190 16,9 4-370-16,4 1 326 0</inkml:trace>
  <inkml:trace contextRef="#ctx0" brushRef="#br0" timeOffset="195519.0199">16017 5045 1 0,'-1'-2'0'0,"-4"-1"0"0,2-2 0 0,1 1 0 0,-3 1 0 16,4-2 0-16,-1 0 0 0,1 1 0 15,0 1 0-15,-2-1 0 0,2 0 0 0,0 0 0 16,0 0 0-16,1 2 40 0,0 1 64 0,0 0-22 16,0 1-29-16,0 0-37 0,0 0-21 0,0 0-10 15,0 0 2-15,0 0 5 0,0 0-1 16,0 1-2-16,0-1-5 0,0 0-4 0,0 0 2 16,0-1 8-16,0 1 0 0,1 0 4 0,0 0 42 15,4 0 11-15,1-3 23 0,2 2 14 16,2-2-36-16,0-1-6 0,0 1-15 0,2 0-6 15,3-1-4-15,-2 2-4 0,4 0-3 0,-2 0-3 16,5 1-3-16,-1 1-2 0,0 0-1 0,2 0 1 16,-1 0 1-16,2 0 2 0,5 1-1 0,-3 2 0 15,5 0-1-15,0-2-1 0,0 3-2 0,0 0 2 16,-1 1 0-16,2-1-5 0,1 1 4 16,5-1 1-16,-2 1 4 0,-2 0 9 0,5-2 0 15,-4 0 4-15,3-2 6 0,-1 2-1 0,3-3 6 16,0-1 7-16,-2-1 2 0,3 1 3 0,3-3 4 15,-2-1-3-15,0 0-5 0,2 0-2 16,3 2-7-16,-3-2-4 0,2 0-2 0,-2 0-4 16,5 0-1-16,-4 0-1 0,2-1-2 0,-2-2 0 15,-3 2-2-15,-1-1-1 0,-1 0-1 16,1 0 2-16,-1 2-5 0,-2-1-2 0,0 3-4 0,-3 1-6 16,1-2 4-16,-1 4 0 0,1-2 3 15,0 1 0-15,2 1 2 0,-4 0 1 0,4 0 1 16,-1-2 2-16,2 1 1 0,0-1-1 15,0-1 2-15,2 2-2 0,-3-3 2 0,-1 2 3 16,0-4 0-16,1 2 1 0,-1-1 2 0,1 0 0 16,0 1-3-16,0-2 1 0,-2 2-5 15,-2 0-1-15,3 0 1 0,-4 0-5 0,3-1 5 0,1 0-1 16,-1-1 2-16,0 1 3 0,1-2-3 16,0-1 2-16,2 1 0 0,1-3 3 0,-1 1-3 15,3 0 0-15,-4-2-1 0,-1 4-3 0,0-3 5 16,1-1-2-16,1 0-1 0,0 0 1 15,1 0-4-15,-5 1-5 0,1 1 1 0,0 1-3 0,-2 0 0 16,3 1 2-16,-1 0-1 0,-3 0-4 16,3 1 4-16,0 1-1 0,-3 0 0 0,0 0 2 15,2 1-4-15,-1 0 1 0,1 1-2 0,-1 0 0 16,-2 0 2-16,2-1 0 0,1 0 2 16,-1 0-2-16,0 1 1 0,5-2 0 15,-3 2-1-15,5-1 5 0,-4-1-3 0,1 1-2 0,-1 0-2 16,1 0 1-16,4 0 2 0,-3 0 3 15,0-3 2-15,2 3-3 0,-1-1-1 0,-1 1-2 16,-1 1 0-16,0-2 4 0,-1 3-2 0,-3-1 2 16,-1-2 0-16,-1 0-4 0,1-1 2 0,0-1 0 15,1 1-1-15,-1 0 4 0,1 2 0 16,2-5 1-16,-1 4 0 0,0-3 2 0,2 0-6 16,-2 1 2-16,2 0 1 0,0-2-4 0,1 0 7 15,-2 0-2-15,-1-1-1 0,3 1 2 0,-2 0-2 16,-2 1-2-16,-3-1 2 0,1 2-2 0,-4 0 1 15,-3 2-1-15,-1-2-1 0,-4 1-3 0,-1 2 2 16,1-1 1-16,0 0-1 0,1 0 4 16,-3-2-4-16,2 3 1 0,0-2 0 0,0 2-1 15,1-3 0-15,-3 3 1 0,4-2 1 16,-1 1-4-16,1-1 2 0,1-1-2 0,-2 3 0 16,-1-1 3-16,-3 2-4 0,4-1 0 0,0 0 2 15,-3 2 0-15,0 1-1 0,0-1 1 0,-1 0 0 16,1 0-2-16,-2-1 4 0,3 1-1 0,-2-2-1 15,2-1 4-15,-1 2-3 0,-1 0 1 16,3 0 2-16,-3 0-2 0,5-4 3 0,-1 1 2 16,1-1-2-16,1 2 0 0,-2-1 1 0,0-1-2 15,-4 2 2-15,3-2 1 0,-3 1-1 0,0-1 0 16,-2 2 0-16,2 1-4 0,-3-1 3 16,0-2-3-16,-1 2-2 0,-1 0-3 0,-1 2 1 15,1 0 2-15,-1-1 2 0,0-1 6 0,0 0-4 16,1 2 1-16,1-2-2 0,-2 2-2 0,-3-1 2 15,4-1 1-15,-2 1 0 0,2 1 1 0,1-1-1 16,-2 2 0-16,-1-1-2 0,-3 1 3 16,4-2-3-16,-2 3 0 0,-3-1-1 15,1 1-7-15,-2 0 6 0,-2 1 1 0,2 0-1 0,-1-1 4 16,-2 2-5-16,1-1 0 0,-1 0 1 0,-1 1 2 16,1-1 0-16,0 0 1 0,0 0 1 15,0 0-1-15,-2 0 9 0,2 0 4 0,-2 0 5 16,2 0 5-16,0 0-3 0,-1 0 3 0,1 0 3 15,0 1-1-15,0-2 4 0,-1 1 1 0,1 0-1 16,0-1-2-16,0 0-20 0,-2-2-13 16,-2-2-10-16,0-4-9 0,0 0-1 0,-2 0-5 15,-5-1-13-15,2 2-11 0,0-2-1 16,-3 0 0-16,1 1 3 0,-1-1 2 0,-3 1-4 16,2-1-3-16,-3 1-7 0,2 1-7 0,-4-1-10 15,4 1-16-15,-3 0-18 0,-1-2-16 0,1 0-7 16,-4 0 12-16,0-2 21 0,-1-1 30 0,-2-1 32 15,1-3 28-15,0 0 13 0,-1 1 8 0,2-3 5 16,0-2-10-16,1 0 6 0,-3 2 3 16,1 2 16-16,2 2 17 0,0 1 7 0,1 0 10 15,-1 2-7-15,5 2 3 0,0-1 8 0,-1 3 2 16,5-1-1-16,1 0-9 0,1 2-8 16,0 1-9-16,5 1 0 0,1 0-3 0,3 4-9 15,0-1-10-15,0 2-26 0,1 1-31 0,1-1-36 16,-1 0-35-16,1 1 19 0,1 0 24 15,5 2 37-15,2-1 42 0,2 1-3 0,1-1 2 0,6 2-1 16,3-2 4-16,0 0-2 0,7 1 0 16,2-2 1-16,2 1-3 0,1-2 0 0,7 1-2 15,0-1-1-15,2 0-3 0,-1 3 2 0,-1-2-3 16,0 1 0-16,-3 1 2 0,-2 1-6 0,-2 2-1 16,-3 2 0-16,-1 1-5 0,-7 1 3 15,4 4 2-15,-7 3-1 0,-3-1 6 0,0 7-2 16,-4 0-1-16,0 1 1 0,-3 1 1 0,-1 0 2 15,-6 1 9-15,-1 1 7 0,-3 3 5 0,-5 3 7 16,-3 5 1-16,-4 1 1 0,-7 4 1 0,-6 5-6 16,-5 3-1-16,-7 5-2 0,-2 1-10 15,-1 2 1-15,1-2-4 0,1 4-5 16,-1 0-1-16,0 4-9 0,3 2-26 0,2 2-66 0,-1 3-95 16,6 6-176-16,1 6-385 0,1 5 467 0</inkml:trace>
  <inkml:trace contextRef="#ctx0" brushRef="#br0" timeOffset="203185.8868">28939 9840 1 0,'-4'-7'0'0,"-4"-3"0"0,-1-3 0 0,1 4 14 0,6 2 102 16,-1-1-5-16,-1 4-19 0,2 0-3 16,1 1-5-16,0 1-5 0,1 0-10 0,0 2-19 15,0-1-9-15,1 2-7 0,-1-1-3 0,1 0-3 16,1 2-7-16,-2-2-12 0,1 1-13 0,2-1-5 15,-3 0-4-15,1 1 23 0,0 0 30 16,0 1 21-16,0 2 32 0,3 4 5 0,1 3 1 16,-3 4-2-16,3 4-15 0,-3 4-9 0,-1 9-19 15,1 1-11-15,3 5-11 0,-3-1-8 16,-1 1-5-16,-1-3-8 0,1 1-2 0,0-1-6 16,1 1-9-16,-1-2-10 0,2 1-13 0,-1 0-15 15,2-2-20-15,0-1-28 0,0-4-46 16,3-1-54-16,-3-4-47 0,4-5-60 0,-4-3-45 15,1-5 117-15,0-5 227 0,1-2 0 0</inkml:trace>
  <inkml:trace contextRef="#ctx0" brushRef="#br0" timeOffset="203555.0286">28936 9458 515 0,'-8'0'-73'16,"2"0"87"-16,-1 2-26 0,4-2-30 16,1 0-34-16,2 1-29 0,2 1-20 0,-2 1 30 0,3 0 95 15,-2 0 0-15,1 0 0 0,2 0 0 16,0 0 0-16,0-2 0 0,4 0 0 15,-3-2 0-15,1-2 0 0,3-2 0 0,0-4 0 0,-2-3 0 16,-1-2 0-16,2-4 19 0,-3-2 80 16,-1-1-3-16,-2-2-3 0,-2-1-4 0,-2 5-6 15,0-3 5-15,-4 1-2 0,0 3-2 16,-1 1-1-16,0 6 0 0,-3 4-8 0,1 3-25 16,4 3-37-16,-2 2-58 0,-2 1-63 0,2 4-43 15,-2 5-52-15,2 7-10 0,-3 5-2 0,1 4 109 16,1 5 106-16,3 4 0 0,-1 2 0 0</inkml:trace>
  <inkml:trace contextRef="#ctx0" brushRef="#br0" timeOffset="204216.8048">29497 9831 473 0,'-4'-3'19'0,"-3"-1"15"0,5 1-16 0,1 1-18 15,1 2-37-15,1 0-43 0,-1 2-37 16,1-1-18-16,-1 1 34 0,1 2 50 0,0 3 52 15,3 5 47-15,0 6 10 0,-1 7 2 16,2 4-5-16,-2 2-8 0,0 1-11 0,2-3-8 16,-2-4-9-16,0-3-3 0,2-2 3 0,-2-4 5 15,-1-2 8-15,3-2 5 0,-3-1 6 0,-1 0-2 16,2-1 0-16,0-1-4 0,-2-1-4 0,0-1-1 16,0-1-8-16,-1-3-7 0,0-1-4 15,0 0-1-15,0-2 18 0,0 0 19 0,0 0 15 16,1-2 5-16,-1 1 2 0,0-1 1 0,0-1-20 15,0-4-9-15,-1-6-21 0,1-5-19 16,-1-7-2-16,0-6-3 0,1-5 4 0,-1-4-3 16,2-4 1-16,1-1-4 0,-1 1-10 15,7 2 1-15,0 6 2 0,0 5 8 0,5 5 1 0,-2 7-11 16,0 5-11-16,1 4-14 0,-2 3 1 0,5 3 6 16,-2 3-2-16,0 1 6 0,6 5 2 0,-1 3 13 15,1 4 15-15,-3 6 14 0,2 2 10 16,1 7 0-16,0 1 5 0,-1 5-6 0,-1 3-11 15,1 2-27-15,-4 2-41 0,0-3-57 0,-1-1-61 16,-4-4-55-16,0-3-55 0,-2-1 4 16,0-3 277-16,1 0 0 0</inkml:trace>
  <inkml:trace contextRef="#ctx0" brushRef="#br0" timeOffset="206718.7089">29436 9417 1 0,'-14'-7'0'0,"-4"-4"0"0,-7 0 0 16,5 2 0-16,6 2 0 0,0 1 0 16,3 0 94-16,-3 1 0 0,2-1 5 0,2 1 3 15,0 1 4-15,-1 2-13 0,1 0-4 0,0 1-9 16,-1-1-11-16,3 4-9 0,-2 1-13 0,-1 2-8 15,1 1-17-15,0 1-11 0,-1 3-11 16,-1 2-5-16,0 4 3 0,-3 5 7 0,2 4 7 16,-4 7 4-16,3 3 7 0,-5 3 4 0,1 5 5 15,4 2 14-15,-4 2 5 0,6 1 5 0,-6 2 1 16,4-2-7-16,-2 4 1 0,3 0-5 16,2 1-4-16,0-3-6 0,2 0-5 0,2 0-1 15,4 1-1-15,-1 1 3 0,3-1-9 0,5-2-1 16,-1-2 0-16,5-1-7 0,3-2 5 15,2-2-5-15,4-4-5 0,3-4-7 0,0-3-8 0,0 0-7 16,2-4-3-16,0-1-4 0,7-5-4 16,-4-6 2-16,3-2 0 0,2-6 1 15,-1-1 5-15,1 0 1 0,1-5 5 0,-1-1 4 16,2-6 2-16,2-1 1 0,1-2 2 0,-3-8 2 16,1-5 5-16,1-3 5 0,-3-5 4 0,0-3 1 15,-6-2 3-15,3-4-3 0,1-2 0 0,-7-4 2 16,1-4-3-16,-3-2-1 0,0-3 0 0,-3 1 3 15,-5-3 2-15,-2-3 4 0,-2 1 1 0,-5-6-4 16,-3-1 1-16,-3-1-4 0,-5 0-4 16,-2 0 2-16,0 1-1 0,-3 6 2 0,-4-1 0 15,2 6 3-15,-4 4 2 0,-1 3 3 0,-2 3 4 16,-3 6 1-16,4 4 2 0,-2 4 1 16,0 6 4-16,2 4-1 0,-2 3-7 0,5 4-4 15,0 3-12-15,0 3-10 0,1 3-1 0,3 1-6 16,2 2-1-16,2 0-5 0,2-1 0 0,3 1-9 15,2-1-21-15,3 1-22 0,1 1-38 16,1-1-31-16,2-1 20 0,0-2 23 0,4-3 31 16,3-4 44-16,2-5 2 0,5-1 5 0,1-5 12 15,5-5-3-15,2-1 1 0,3-3 5 16,1-1 0-16,2-3 1 0,-1-1 0 0,1-5-3 16,4 3-2-16,-3-2 1 0,-1 0-1 0,-2 1-1 15,0 3-2-15,0 4 0 0,-7 3-4 0,3 9-1 16,-11 5-2-16,2 6-2 0,-5 2-4 0,-2 1-5 15,-3 5 3-15,-3 2 9 0,2 2-6 0,-2 3-1 16,3 1 4-16,-4 4 2 0,1 5 18 16,1 6 9-16,-3 5 5 0,2 8-1 0,-2 6 1 15,-1 10-1-15,0 5-3 0,-1 9-1 16,-1 1-6-16,0 3 2 0,1 2-5 0,0-3-5 0,0-3-2 16,2-6-4-16,0-2 1 0,3-7 0 15,-1 0 1-15,4-4-2 0,-2-2-1 0,0-5-7 16,5-3-7-16,-1-6-5 0,1-7-11 0,4-4-4 15,-3-6 1-15,2-3 0 0,0-4 4 16,-2-3 4-16,1-3 11 0,-3-1 9 0,0-2 16 16,-2-2 4-16,-4-1 2 0,3-1 5 0,1 1-4 15,-4-2 0-15,4 1-6 0,-4-1-10 16,4-2 0-16,-1 0-6 0,5 1-1 0,-2-2-1 16,3 2-3-16,4 3-1 0,-2-2-3 0,3 6 3 15,3 2 2-15,4 2 9 0,-1 8 7 0,5 1-1 16,-1 8 5-16,3 2-12 0,-4 4-1 0,1 4 1 15,-2 3-7-15,-3 2 7 0,-4-2-5 16,1-2 3-16,-7 1 1 0,-2-3 7 0,-5-3 11 0,-4-4 11 16,-3-3 21-16,-5-2 8 0,0 3 3 15,-9 1-4-15,-4 4-11 0,-2 0-7 0,-2 0-6 16,-6 3-3-16,1-5 1 0,-3-1-1 16,0-3 2-16,1-6-8 0,3-1-4 0,-1-5-7 15,4-2-10-15,0-4-8 0,3-3-22 0,1 0-18 16,2-3-23-16,6-3-31 0,1 0-31 0,5-4-42 15,3-3-51-15,4-6-49 0,7-4-29 0,8-9-15 16,-1-4 3-16,11-6-2 0,0-2 224 16,8-1 91-16,-1 0 0 0</inkml:trace>
  <inkml:trace contextRef="#ctx0" brushRef="#br0" timeOffset="206921.8192">30777 9237 1 0,'6'-8'0'16,"-2"-2"18"-16,2 1 223 0,-4 6-98 0,-1 3-78 15,0 3-8-15,0-2 21 0,5 7 60 16,-1 3 71-16,5 6 9 0,4 8-17 0,-1 10-37 0,0 10-49 16,7 9-36-16,-3 6-23 0,2 7-19 15,-5 5-16-15,3 2-10 0,-3 0-10 0,-1-2-8 16,1-7-12-16,0-12 0 0,-3-6 1 16,3-8 3-16,-2-7 6 0,-3-3-4 0,-4 0-9 15,3-5-24-15,-6-2-46 0,-2-5-81 0,-1-2-79 16,-2-6-97-16,-3-3-129 0,2-5 138 0</inkml:trace>
  <inkml:trace contextRef="#ctx0" brushRef="#br0" timeOffset="207393.863">30794 9025 442 0,'-5'-3'479'16,"4"2"-557"-16,-2-2-97 0,3 3-46 0,2 0 20 15,-1 3 83-15,6-2 81 0,-2 6 48 16,3-1-7-16,3 1-24 0,0 4-30 0,3-1 15 0,-2 4 35 16,0 1 0-16,1 1 0 0,3 2 0 15,-3-1 0-15,1-4 0 0,-3-4 0 0,0 0 0 16,0-5 0-16,-3 0 0 0,0-1 0 0,0 0 0 16,1-1 0-16,1 0 0 0,-1 1 0 15,0 0 0-15,2-2 0 0,0 0 0 0,0-1 0 16,1-1 0-16,4-3 0 0,-2-1 0 15,2-2 0-15,3-2 0 0,-4-4 0 0,5-1 34 16,-4-3 30-16,-1 1-15 0,3 2-7 0,-4 1-4 0,0 0-4 16,-2 2-1-16,-4 3 23 0,-3 0 29 15,-3 3 34-15,2-1 32 0,-4 0 12 0,-1-2-1 16,-2 2-10-16,1 1-18 0,-2 0-24 0,-2 0-20 16,-2 0-27-16,1 3-20 0,-1 1-17 15,0 1-27-15,-2 2-24 0,-2 2-21 0,1 4-21 16,-2 3 2-16,-2 7 15 0,1 4 18 0,-2 9 21 15,2 2 15-15,-2 3 3 0,6 1 2 0,-1-1 2 16,1 0-12-16,6-3-1 0,-1-2-12 0,4-2-6 16,3-2-6-16,4-4-5 0,2-1 6 15,2-2 1-15,3 0 1 0,0 1-8 0,6-6-16 16,2-3-28-16,4-4-59 0,0-3-65 0,4-4-90 16,-1-1-118-16,2-3 373 0,0-6 34 0</inkml:trace>
  <inkml:trace contextRef="#ctx0" brushRef="#br0" timeOffset="208746.3704">31659 9082 447 0,'-3'-4'171'0,"-2"-3"-52"16,-4 3-17-16,6 0-11 0,0 3-4 0,-2 2-15 16,3 0-21-16,-3 2-26 0,2 0-20 0,0 4-20 15,-4 3-5-15,4 5 5 0,0 7 10 16,-1 6 9-16,3 3 3 0,1 0-2 0,1 0-14 15,5-5-19-15,3-3-13 0,2-5-9 0,0-4 5 16,2-1 15-16,3-2 12 0,-1-1 6 0,1-3 5 16,-1-2-4-16,1-2 10 0,-2-4-2 15,2-2 4-15,-2-3 1 0,3-4 4 0,0-3 10 16,-1-4 5-16,4-4 18 0,-2-4-3 0,-4-2 3 16,2-6-11-16,-4-2-24 0,-2-7-23 15,-1-4-27-15,-4-1-14 0,1-6-8 0,-5 0 5 16,-2-7 16-16,0-2 15 0,-4-5 18 0,3 1 14 15,-7 2 8-15,4 3 11 0,-3 8 13 16,0 9 30-16,-3 9 34 0,3 11 24 0,4 9 6 16,-2 8-16-16,5 3-50 0,1 5-68 0,-1 0-54 0,1 5-17 15,-1 3 20-15,0 7 42 0,0 9 36 16,-6 7 15-16,4 8-3 0,-1 3-2 0,1 7-3 16,6 3-7-16,1 4-3 0,-1 3-8 15,5-2-2-15,-5-4-6 0,5-9-8 0,1-6-4 0,2-5-8 16,-1-6 1-16,1-3 3 0,1 0 0 15,-2-4 8-15,1 2 1 0,4-2-5 0,-2-3 3 16,0 0-4-16,1-3 0 0,0-6 3 16,-4-1 2-16,1-2-2 0,-1-5 2 0,-1 1 3 15,-2-4 5-15,-3-2 17 0,3-3 20 0,-2-3 13 16,1-6 6-16,-2-6-10 0,3-5-14 0,-4-4-11 16,3-2-8-16,-2 3-2 0,3 4-6 0,-4 5-6 15,2 4-7-15,-2 4-11 0,-1 5-15 16,4 1-15-16,-2 4-15 0,-1 3-13 0,0-2 5 0,0 2 17 15,-2 2 20-15,6-2 26 0,-3 2 12 16,3 2 5-16,2 1 3 0,0 1 5 16,-2 1 1-16,2 1-1 0,0 2-3 0,1 0-10 15,1 1-1-15,-1-3-2 0,0 0-3 0,5 1 1 16,-4-2-2-16,0-4-2 0,2 2-1 0,-3-1 0 16,2-3 1-16,-2 0 0 0,-1-2 4 0,2 0-2 15,-1-3 8-15,-2-1 9 0,-2 0 12 0,-1-4 12 16,4-3 1-16,-4 0-6 0,2-3-6 15,0-2-8-15,-1-4-5 0,1 2-3 0,0-2-2 16,2 1-7-16,-4 2-1 0,3 5-1 0,-5 0-7 16,2 5-3-16,-2 4-13 0,-2-1-17 0,2 4-17 15,-1 2-21-15,-2 0 6 0,1-1 16 0,2 4 25 16,2-3 30-16,1 2 11 0,-1 2 5 16,0-1 0-16,2 3 1 0,2 2 0 0,-3-1-2 15,3 4 0-15,-2 0-4 0,2-1-4 16,-2 1-1-16,0 0-5 0,3-3-1 0,-1 2-4 15,0-1-4-15,0 0 1 0,1-2 0 0,-3-1 3 16,0 0 3-16,2-1 1 0,0 2-3 0,-4-5 5 16,3-1 3-16,1-1 9 0,0-2 13 0,-2 0 11 15,-4-2 13-15,-1 2 10 0,1-7 2 16,2 1-2-16,-1-3-6 0,3-6-7 0,-2-3-9 16,1-4-5-16,1-4-5 0,-4-4-11 0,1-7-8 15,1 1-11-15,-3-4-7 0,-1 0 0 0,1 3 2 16,1 2 2-16,-1 6 3 0,0 6-2 0,-2 7-5 15,1 6-11-15,1 1-27 0,0 7-20 16,-1 0-12-16,0 3-1 0,-1 2 13 0,0-1 18 16,0 0 27-16,0 2 17 0,2 2 11 15,-1 0-2-15,2 3-8 0,1-1-6 0,-2 4 0 16,-2-2 3-16,2-2-7 0,3-2-2 0,-4-1 1 16,2-1 6-16,-3-1 6 0,0-1 10 0,0-1 6 15,0 0 7-15,1 0 7 0,-1-1 5 0,0 1 2 16,0-1-3-16,0 0 3 0,0 0 5 15,0-2 5-15,2-1-1 0,-4-4-5 0,1-2-13 16,0-1-8-16,0 0-4 0,1-2-1 0,0 1-2 16,-2 1-1-16,0 2-2 0,-1-1 0 15,3 2-2-15,0 3 1 0,0 2 3 0,0 1 2 16,-1 0 13-16,1 1 11 0,-1 1 4 0,1-2-3 16,-1 4-18-16,0-1-25 0,-3 0-27 0,1 0-25 15,0 2-20-15,-1 2-3 0,-1 4 14 0,-3 2 22 16,-2 1 26-16,2 4 24 0,-1 3 10 0,4-1 5 15,-1 2 2-15,2-4-8 0,3 2 4 0,1-3-4 16,2 0-4-16,1 3-1 0,3-2-8 16,1 2-1-16,-2-3-1 0,5 1-1 0,0-2-3 15,1 1 0-15,6 1-1 0,-2-1-4 0,3-1 3 16,0 0-4-16,3-3 1 0,0-2 1 16,0 0 25-16,-1-2 0 0,-4-4 0 0,-8-1 1 15,1-2-20-15,1 0 10 0,4-3 5 0,-2-1-1 16,1 1-1-16,2-4-4 0,1-4 1 15,-1 0-14-15,0-4-29 0,1-2-31 0,-2-1-33 16,-1 0-17-16,0-1 3 0,-1 0 8 0,0 2 13 16,-2 3 12-16,-2 0-5 0,-2 2-34 0,1 0-38 15,0 0 85-15,0 1 75 0,-1 0 0 16,-2-2 0-16</inkml:trace>
  <inkml:trace contextRef="#ctx0" brushRef="#br0" timeOffset="209149.5636">31285 8939 230 0,'-10'-2'134'0,"-4"-1"11"0,-2-2 12 15,7 4-21-15,7 0-67 0,2 1-100 0,1 0-125 16,3-1-25-16,-1 0 14 0,6-2 63 15,0-1 100-15,3-1 25 0,7-5 18 0,-3-1 6 0,3-2 0 16,7-2-4-16,-1-4-1 0,5 0-8 16,2-3-5-16,4-1 1 0,-2-1-5 0,5-1 4 15,-1 0 6-15,-4 1-3 0,3 1-11 16,-2 2-33-16,1 1-74 0,-5 4-56 0,-7 0-69 16,0 3-5-16,-6 5 218 0,1 2 0 0,1 2 0 15</inkml:trace>
  <inkml:trace contextRef="#ctx0" brushRef="#br0" timeOffset="209926.1571">27997 12241 1941 0,'-15'-3'23'15,"-2"-2"1"-15,4 1-66 0,8 2-88 0,7-1-39 16,3-3-10-16,5-2 43 0,8-5 93 16,5-4 52-16,10-4 28 0,8-5 11 0,5-4 1 15,10-3-6-15,8-2-5 0,4-3 1 0,8 1-12 16,5-2-2-16,5 0-6 0,1 1-2 15,4 0-1-15,0 1-2 0,2-2-1 0,0 0-4 16,6 2-2-16,4-1-1 0,2 1 1 0,0 0 0 16,1-3-1-16,0 2-1 0,0-1-1 0,4-1 0 15,1 1 2-15,3-2 0 0,-2 0 3 0,1-3-3 16,0-2 1-16,3-2 1 0,-1 0 0 0,7-4 2 16,-1 4 0-16,-3-1 0 0,-2 1 2 15,-7 6 2-15,2 0 1 0,-5-1-4 0,2 1 0 16,-6 5-8-16,-6 0 1 0,-3 3-1 0,-7 5-2 15,-11 2 5-15,-2 4-4 0,-7 1 2 0,-8 2-3 16,-6 2-3-16,-4 1-2 0,-6 0 1 16,-7 5 3-16,-4 0-4 0,-3 1 5 0,-5 3 2 15,-3 0-1-15,-9 2 8 0,-1 3 5 0,-4 0 10 16,-3 2 16-16,-2 1 22 0,-2-1 16 16,1 1 8-16,-1 0 1 0,0 1-18 0,0-1-16 15,0 0-44-15,-5 0-57 0,-3 0-75 0,-2 1-98 16,-9 2-104-16,-2 2-112 0,-7 8-161 0,-3 3-96 15</inkml:trace>
  <inkml:trace contextRef="#ctx0" brushRef="#br0" timeOffset="211556.1372">27875 12836 1999 0,'-9'-4'-1'0,"-2"-3"13"0,1 1-33 16,7 4-26-16,3 2-42 0,1 0-39 0,1 0-7 16,-1 0 11-16,0 2 34 0,1-1 57 0,1 1 40 15,5 3 34-15,-1 1 36 0,1 6 20 0,0 1 10 16,3 9 6-16,1 5-12 0,2 8-17 15,-3 8-19-15,1 4-20 0,2 5-13 0,0 2-7 16,0 1-2-16,2 5-3 0,-1 1-2 0,3 4-1 16,2 1 1-16,1 3 1 0,-1 1 1 15,2 3 1-15,2 2-1 0,1 0-2 0,-1 1-3 16,0 2-2-16,-1-1-1 0,-1 5-3 0,2 3 1 16,1 4-1-16,3 1-3 0,-4 6 1 15,5 1-1-15,-4 1-1 0,-4-1 1 0,2-3-2 16,-5-2-2-16,-3-3-2 0,1-2 2 0,-3-5-1 15,-3 2 6-15,0-2-3 0,-4-1-1 0,-1-1 7 16,-3-1-6-16,1-1-1 0,0-1 0 16,-1 0-7-16,-1-6 3 0,2-3 3 0,-1-2 3 15,-1-5 0-15,-1 0 1 0,0-5 0 0,-1-6-2 16,1-3 2-16,-2-1-2 0,-1-1 0 0,2 0-1 16,-1 3-5-16,-3-4 4 0,3 0-2 0,-1-2 4 15,-3 0 8-15,4-5-6 0,-2-1 0 0,-1 0-3 16,3-2-6-16,-1 1 5 0,1 1 2 15,-1 1 0-15,2-1 1 0,0-1 1 0,0-6-4 16,1-2 3-16,0-2 2 0,1-5-4 0,0 0-1 16,-1-1-3-16,2-1-8 0,1-1 5 15,1-2 1-15,-2-2 0 0,5-2 6 0,-4-2-9 16,-1-2-1-16,4 0 1 0,-2 0-1 0,4-1 2 16,1 2-1-16,2-2-5 0,-1-3-4 15,2 2 4-15,2-2 5 0,1 2 4 0,-3 1 4 16,7-3-2-16,0 0-2 0,1-2-1 0,3-1 3 15,5-3 1-15,-1 1 3 0,7 0-4 0,0-8-6 16,4 3 4-16,3-2-3 0,2-5 7 0,4 1 2 16,3-3-3-16,3-1 1 0,7-4 0 0,-1-3-3 15,7 0 2-15,3-2 2 0,3-1 0 16,5-4-2-16,1-1 3 0,2-2-5 0,6-4 3 16,-1 0 5-16,6-3-6 0,7 0 2 0,3 1-2 15,3-3-1-15,-1-1-3 0,7-4 2 0,0-1-4 16,-2-3-3-16,9-5-3 0,-4 1-9 0,-3 0-4 15,-3-2-3-15,-2 3-9 0,-3 1-1 16,-7-1-4-16,5 0-8 0,-9 4 8 0,-2 2 5 16,-6 2 5-16,-3 3 7 0,-6-1 6 0,-2 2-1 15,-3 2 7-15,-4 0 2 0,1 2-3 16,-1 4 1-16,-4-2-4 0,0 2 1 0,-2-3-1 16,-7 0 2-16,-1 2 3 0,-2 3-1 0,-4-2-1 15,1 2 0-15,-5-3-1 0,1 3 3 0,-3-1 24 16,-20 20-1-16,4-5-1 0,-2 0-3 15,7-1-22-15,-4-2 2 0,5-4 2 0,0 1 1 16,3-4 1-16,-1-1-1 0,-1-1 0 0,0-1 2 16,-1 2-4-16,-1 0 3 0,-1-1-4 0,-2 1 0 15,-1 1 4-15,0 3-1 0,-2-1 1 0,1 2-1 16,-3 1 0-16,-1 1 2 0,-3 0 1 16,1 2 4-16,1 1 0 0,-2 0 5 15,-2 1 2-15,-1 3 0 0,-1-4 5 0,-1 0 1 0,-1 2 5 16,1-2 3-16,-3 1 3 0,0-4 5 0,-6-3-2 15,4-4 1-15,-3-1-5 0,0-7-2 0,-3-2-3 16,0-7-9-16,-3-7 3 0,1-3-7 16,-1-6 3-16,3 0-3 0,0-5 0 0,2 0 2 15,-2-3-3-15,0 3 11 0,2-1-7 16,-1 0 3-16,2 2 7 0,-5-1-5 0,1 1 5 16,-4 2 0-16,0 1-3 0,-1 0 2 0,-3-1 0 15,-1-1 3-15,-3 0-2 0,-3-4 3 0,-1 0-2 16,-3-5-1-16,1-4 2 0,-5-2-4 15,-3-6 1-15,1-2 0 0,-4-3-2 0,-1-3 6 16,-2 0 2-16,2-2 4 0,-5-2 1 0,0 8-2 16,2 0 1-16,0 8 3 0,2 5 7 0,-26-51 4 15,9 34-25-15,11 29-6 0,8 21-8 16,2 11-3-16,1 1 21 0,0 3-2 0,4 0 1 0,-3 2-4 16,3 1-5-16,0 1 1 0,1 1 2 15,0 1 0-15,0 0-2 0,1-1 0 0,7 0-10 16,-3-1 3-16,4 1 3 0,0 2 0 15,2 0 5-15,1 2-4 0,-3 1-4 0,3 3 0 16,4-1-6-16,-3 0 6 0,-1 2 3 0,4 0-1 16,-3 2 2-16,4 3 0 0,-2 0-1 0,3 3-1 15,-2-3 1-15,3 1-7 0,-3-3-3 0,4 0-1 16,-1-1-3-16,1 0 6 0,1-3 3 16,-2 1-1-16,3 0-1 0,-2-2 0 0,2 1 1 15,-1 0 2-15,0 3 4 0,1-2-2 0,-1 5-2 16,-1 0 1-16,0 1-2 0,1 1 7 0,1 2 1 15,-1 1 5-15,-1 2 3 0,1 1-4 16,-2 1 1-16,0 0-2 0,3 1 1 0,0 1-2 16,0 0-1-16,0 0-3 0,0 0-5 0,-1 0 4 15,1 0-3-15,0 1 0 0,1-1 1 0,-1 0-4 16,-1 0 0-16,0 0-2 0,1 0 5 16,0 0-4-16,0 0 1 0,1-1-2 0,-1 2-10 15,-1-1-1-15,2 0-12 0,-2 2-23 0,1-2-36 16,-1 0-70-16,-1 0-127 0,-2 0-203 0,2 1-245 15,2 2-288-15</inkml:trace>
  <inkml:trace contextRef="#ctx0" brushRef="#br0" timeOffset="247044.093">16274 4286 1 0,'-1'-7'0'16,"1"-3"0"-16,0-3 0 0,0 3 0 0,0 4 0 15,0 0 0-15,-2 0 0 0,-2-1 16 16,2 0 17-16,-2 1-16 0,-3 0-4 0,0 0-2 16,1-1 1-16,-1 2 3 0,-1 0 1 0,4 0 13 15,-4-2 15-15,4 1 27 0,-1 1 19 16,3-1 15-16,-1 2 3 0,-1 0 0 0,2 2 15 16,1 1 5-16,1 1 5 0,-1 1-12 0,1 0-26 15,1 3-27-15,-1-3-27 0,0-1-20 0,0 2-14 16,0-2-20-16,0 1-8 0,0 3-3 0,0 4 2 15,-1 6 13-15,2 4 9 0,-1 8 8 0,1 5 4 16,4 10 3-16,-2 0-2 16,0 6-2-16,3-1 0 0,0 2-3 0,1-2-1 0,1-2-3 15,0-4 0-15,-1-4-2 0,1 2 4 0,3-5 1 16,-2 0 2-16,3-2 2 0,-2-2-2 0,5-3-4 16,-3-3-17-16,-1-4-36 0,2-3-64 15,-1-4-92-15,1-6-78 0,0-1-55 0,-2-6-46 16,5-5 283-16,-2-3 100 0</inkml:trace>
  <inkml:trace contextRef="#ctx0" brushRef="#br0" timeOffset="247644.9812">16740 4103 1 0,'2'-1'0'0,"0"1"0"0,5-3 0 15,-4 2 0-15,4 1 0 0,0 1 0 0,-2 3 0 16,4 2 0-16,-2 3 0 0,2 5 0 0,2 0 4 15,-1 6 74-15,1-1-22 0,1 2-21 0,0 0-3 16,0-5-10-16,0 2-3 0,1-3 1 0,0-1-6 16,-1-4-6-16,4-3 6 0,-3 0 4 15,-1-4 4-15,0-1 12 0,-2-2-2 0,-2 0 9 16,-2-1 15-16,-3 0 36 0,-3 0 55 0,0-1 56 16,0 2 51-16,-1 0-40 0,-2-6-61 0,-3-2-73 15,-6-3-71-15,0-4-2 0,-5-4-3 16,1 0 2-16,-1 1 0 0,0-5-3 0,-4-1-1 15,0-1 1-15,-5-2-1 0,1 1 0 0,-2-3 6 16,2 2 7-16,2 0 9 0,-1 3 10 0,8 2 12 16,-1 4 8-16,6-1 3 0,3 4-9 15,5-1-17-15,2 4-15 0,4-4-15 0,4 0-6 16,4 0 2-16,8-1-1 0,3 1 3 0,6 1 1 16,6 1-5-16,-1 6-2 0,5-1 2 15,-2 4-3-15,1 6-2 0,-3 5 1 0,4 6-2 16,-4 2 3-16,-2 5 3 0,-1 4 3 0,-1 5 1 15,-6 5 4-15,3 5 3 0,-3 8 1 0,2 5 0 16,-2 4-7-16,-3-2 2 0,5-7-4 0,-4-10-14 16,1-9 5-16,-2-10-2 0,2-4 2 15,0-6 11-15,1 0 2 0,-3-7 3 0,1 0 5 16,3-7 4-16,-4-1 3 0,0-5 8 0,-2-2 4 16,1-5 6-16,-5-3 2 0,2-5 2 0,-4-5-4 15,-5-1-6-15,-3-5 4 0,-2-1-11 0,-8 0-2 16,0-4-5-16,-10-1-8 0,1 1 2 15,-4 5 1-15,-4 2 1 0,-1 6 1 0,-3 5-4 16,0 6-6-16,0 6-3 0,-3 6-12 0,-1 6-15 16,0 3-15-16,-2 6-12 0,-8 6-3 0,3 4 8 15,-1 6 12-15,-1 6 7 0,4 2 10 16,3 0-6-16,3 0-33 0,4 1-149 0,3-2-139 16,5 0-148-16,4 0-133 0,5-5 396 0</inkml:trace>
  <inkml:trace contextRef="#ctx0" brushRef="#br0" timeOffset="248226.2786">16423 3455 485 0,'-25'-7'44'0,"-7"-1"31"0,-8 2 18 16,9 0-12-16,1 9-7 0,0 0-16 0,0 3-23 15,4 3 9-15,-4 3 11 0,0 2 7 16,2 5 9-16,-4 3 2 0,2 6-6 0,1 4-10 16,0 6-6-16,-1 9-5 0,1 6-3 0,5 8 5 15,-4 6-2-15,6 5 0 16,-3 8-2-16,1 7-9 0,2 6-2 0,3 3-5 0,4 4-6 15,3 0-1-15,5-2-4 0,5-5-1 0,4-6 0 16,5-8 4-16,5-6-2 0,3-2 1 0,4-3-3 16,7-2-1-16,-1 0-1 0,5-3 0 0,1-1-2 15,6-8-4-15,3-2 2 0,5-9-2 0,6-4 3 16,5-8 4-16,1-6 4 0,10-6 2 16,3-6 7-16,5-4 1 0,7-6 6 0,6-8 1 15,4-8-4-15,1-3-5 0,4-10-4 16,1-3-5-16,2-3 0 0,1-7-4 0,-3-3-3 0,-4-4-2 15,-5-5 1-15,-7 0-2 0,-9-4 2 16,-2-1-1-16,-6-5 3 0,-6-4 1 0,-3-6 1 16,-3-2 1-16,-4-5 3 0,-5-1 3 0,-2-5 2 15,-6-5 2-15,-6-2 0 0,-5-10-1 16,-9-2 2-16,-5-11-2 0,-7-5-1 0,-12-10 0 16,-5-6-4-16,-8-4-1 0,-12-2 1 0,-8 7 20 15,-11 6-2-15,-14 6-2 0,-5 11-10 0,-10 8-26 16,-9 13-2-16,-6 15-3 0,-11 21 7 15,-10 18 1-15,-13 16-8 0,-5 20-5 0,-14 18-31 16,-5 24-22-16,-9 25-1 0,-14 28-26 0,0 22-47 16,4 23-139-16,3 16-329 0,13 18-873 0</inkml:trace>
  <inkml:trace contextRef="#ctx0" brushRef="#br0" timeOffset="284183.1974">28489 13607 226 0,'-1'2'80'16,"-2"-1"-29"-16,0 0-30 0,2 1-29 0,1-4-20 0,0 4-15 16,0-2-2-16,1-2 8 15,0 2 12-15,-1 0 14 0,3 0 5 0,0 2 11 16,3 0 17-16,0-2 10 0,3 1 11 0,1 2-1 0,0-4-1 15,2 1-2-15,2 0-3 0,2-3 6 16,3 2 3-16,1-3 5 0,1-1 4 0,-1-3 5 16,4 1-1-16,2-3-3 0,2-2-3 15,2-1-4-15,4-5-2 0,0 1 0 0,5-2-3 16,3-2-6-16,2 1-1 0,4-1-1 0,1-4 0 16,4 0 4-16,5-3-3 0,1-1 1 0,2 0-3 15,2-2-2-15,1-2 2 0,4 2-5 0,1-1-1 16,4-3-3-16,-1 2-3 0,1-3-2 15,4-1-3-15,-2-2-1 0,7 0-3 0,0 0 0 16,1-1 3-16,0-1 2 0,-1 2 2 0,-1-2-1 16,3-1 2-16,-1 2-3 0,-1 0 7 0,5 1-4 15,-3 1 0-15,-1 0 2 0,-2 1-3 16,-1 0 8-16,-3 3-1 0,-2 0-1 0,1 2 0 16,-1-2-1-16,-3 4 0 0,0-3-2 0,4 1 2 15,-8 1-4-15,4 1-3 0,-3 1 1 16,-2-2-11-16,-2 0 3 0,-4 0 3 0,-2 0-6 15,-5 1 6-15,0 1-5 0,-3 1-2 0,0 3 0 16,-6-1-3-16,0 2-1 0,-1 3-3 16,-3 0 0-16,1 4 0 0,-5-1-1 0,-3 2 0 15,-2 1-2-15,-2 4 3 0,-1 0-2 0,-7 1 1 16,0 0 0-16,-3 2-3 0,-2 1 3 0,-3-1-2 16,-2 4 2-16,2 0-1 0,-3 1-1 0,-1-1-2 15,-4 0-17-15,-2 1-29 0,-1 0-50 0,-3 1-68 16,0-1-78-16,0 0-89 0,-3 0-110 0,-3-6-164 15,-3 0 480-15</inkml:trace>
  <inkml:trace contextRef="#ctx0" brushRef="#br0" timeOffset="287076.1537">29751 11841 916 0,'-3'-1'200'0,"-4"-2"-195"15,-3 2-20-15,6 1-18 0,-2 1-9 0,3 3-7 16,1-2 14-16,-2-1 25 0,3 3 21 16,0-1 20-16,0-1 4 0,0 0-10 0,1 2-11 15,0 2-11-15,0 0-4 0,1 1 4 0,1 4 5 16,0 4 5-16,3 4 7 0,-1 6 8 15,3 3 0-15,-4 6 9 0,6 3 3 0,-3 4-3 0,2 4 7 16,3 6-3-16,0 4 0 0,0 5 1 16,0 3-3-16,0 3-1 0,0 2 3 0,0 2 3 15,-1 1 3-15,0 1 7 0,-1-1 1 0,-1 0 0 16,-2-1-4-16,3-1-6 0,1 2-7 16,-1-2-4-16,1 4-6 0,0-1-1 0,1 0 1 15,-1 3 1-15,1 1 4 0,2 5 4 0,3 2 4 16,0 3 3-16,1 3 1 0,2 3-1 0,2 2-4 15,5-1-4-15,-2 2-8 0,1-1-1 0,0-2-7 16,2 0-4-16,-3-2 1 0,2-5-8 16,-4-2-1-16,2-5-3 0,1-3-2 0,0-4 4 15,-5-3-2-15,6-3 1 0,-5-7-2 0,1-2 0 16,-3-3-3-16,1-4 0 0,-5-1 0 0,1-4-8 16,-5-5 0-16,-1-2-7 0,-5-6-8 0,3-3-4 15,-2-5-26-15,-3-6-19 0,-3-4-37 16,0-5-55-16,-2-4-69 0,-5-7-82 0,-2-2-80 15,-3-10-66-15,-5-8-73 0,-8-9 365 16,-11-13 168-16</inkml:trace>
  <inkml:trace contextRef="#ctx0" brushRef="#br0" timeOffset="288798.203">28174 11035 15 0,'-4'-2'89'0,"0"-1"-28"0,-1-1-22 0,4 4-19 15,0 0-23-15,2 0-21 0,-1 0-21 16,0 0-22-16,1 0-17 0,-1 0 84 0,2 0 0 16,0 3 0-16,-1-2 0 0,3 2 0 0,2 1 0 15,2 1 0-15,-1 2 0 0,6 5 0 16,-5 0 0-16,5 3 0 0,-2 2 0 0,0 1 0 16,0 3 0-16,-2 3 0 0,2 1 0 0,3 2 0 15,-3 0 0-15,1-1 0 0,1 0 0 0,-2 0 0 16,0-3 0-16,-2-2 0 0,1-3 0 15,-2-2 0-15,-1 0 0 0,-1 0 0 0,-1-7 0 16,-1 0 0-16,-2-2 0 0,1-5 0 0,-2 0 13 16,-1-2 64-16,0-2 38 0,0 1 32 0,2-1 14 15,-2-1-7-15,0 1-12 0,0-3-41 16,0-2-36-16,-2-4-23 0,1-5-28 0,-2-8-2 16,1-3-2-16,1-11-9 0,0 1-1 0,-1-3-2 15,4-6 1-15,-1 1-6 0,2 2-3 16,5 2-6-16,1 6-8 0,0-1 0 0,1 6-3 0,2 3 2 15,0 1-3-15,2 3-6 0,-1 2-13 16,0 2-19-16,2 3-24 0,-1 0-24 0,0 6-16 16,-1-1-18-16,2 5 1 0,-3 2 33 0,5 2 114 15,-5 3 0-15,6 2 0 0,-6 1 0 0,4 1 0 16,-1 1 0-16,0-1 0 0,0-3 0 16,3-3 0-16,-4-4 0 0,5-1 0 0,-4-4 0 15,1-3 0-15,1 1 0 0,-3-1 0 0,-1 4 0 16,2-1 0-16</inkml:trace>
  <inkml:trace contextRef="#ctx0" brushRef="#br0" timeOffset="289784.8784">28878 10726 1 0,'-1'4'0'0,"-5"1"0"0,0 6 0 16,-1-1 0-16,0 5 0 0,-3 1 0 15,2 5 0-15,-2 2 19 0,0 3 54 0,0 3-14 16,2 2-8-16,-1-1-8 0,0 2-3 16,4 1 0-16,-1-2-8 0,4 0-4 0,-2-1-10 15,1-4-10-15,1-2 6 0,1-4-1 0,0-5 1 16,-1 0 0-16,2-5-9 0,0-3-3 15,2-2 1-15,-1-2 5 0,-1-2 0 0,1-1 3 0,-1-1 3 16,0-2 0-16,0 2 14 16,0-2 23-16,1-2 12 0,0-4 6 0,1-5-11 0,-2-5-25 15,1-2-15-15,-1-4-7 0,0 1 0 16,2 1 0-16,-2 1-3 0,0 3-5 0,1 3-2 16,-1 2-9-16,2 2-7 0,-1 4-9 15,2 0-15-15,1 1-5 0,-2 3-11 0,4 0 2 0,-1 3 7 16,2 2 8-16,-2 0 14 0,3 3 7 0,2 1 13 15,0 2 7-15,4 1 6 0,0 3 6 16,0 3-5-16,5 1 2 0,0-2-3 0,2 3-3 16,0 0 5-16,1-6-5 0,-2-2 0 0,4-8 1 15,-1-4 0-15,0-6 6 0,-1-3 4 0,3-2 1 16,-2-3-5-16,-3-3-3 0,-2-3-10 16,0-3-7-16,-2-5-10 0,2-2-11 0,-6-4 0 15,-1-1 1-15,-1-4 9 0,-2 1 10 0,-4-2 9 16,0 0 12-16,-4 1 0 0,-5 1 2 0,1-2 0 15,-6 1-2-15,-1 3 9 0,-1 4 9 16,-1 3 13-16,1 6 18 0,0 7 14 0,1 6 12 16,0 5 0-16,3 4-14 0,1 0-21 0,4 4-24 15,-2 1-32-15,2 2-31 0,2 2-35 0,0 0-21 16,1 1 1-16,0 8 20 0,1 4 32 16,0 9 20-16,5 5 14 0,0 2 5 0,3 8 2 15,2 2 5-15,5 1 2 0,-3 3-5 0,5-4 0 16,-4-3-9-16,4-8-6 0,1-5-2 0,-3-8-5 15,2-3 4-15,-1-4 6 0,-3-1 3 0,3-2 5 16,1-2-1-16,-5 0 3 0,0-2 0 16,-1-1 5-16,-3-4 7 0,0-2 9 0,-1 0 16 15,-2-3 8-15,-2-2 6 0,-2 0 1 0,3-2-4 16,-2-6-6-16,0-2-9 0,1-3-9 16,-2-3-10-16,-1-5-7 0,0 3-1 0,0 1-3 15,0 4 3-15,1 1-8 0,0 2-3 0,0 7-8 16,-1-3-11-16,3 5 2 0,0-1-11 0,-2 2-2 15,5 1-5-15,-3 0-6 0,2 1 0 0,-2 2 4 16,4-1 5-16,-1 3 5 0,0 1 10 0,1 0 6 16,1 2 6-16,3 2 8 0,-2 0 2 15,2 3-2-15,5 0-1 0,-4 0-4 16,4 1-2-16,0-1 5 0,-1 1 6 0,5 2-2 0,-2 1 3 16,3-1 0-16,-2 1-2 0,1 1 4 15,-1-3 6-15,3-1 4 0,1-5 1 0,-2 1-4 16,1-3 0-16,4-1-2 0,-5-3 2 0,5-2 4 15,-6-1-1-15,2-5 1 0,-1-3 0 0,-2-2 3 16,5-3 2-16,-4-2 5 0,-1-7 1 16,1-2-4-16,-2-3 1 0,-3-4-6 15,1 0 0-15,-5-2 2 0,-2 0-1 0,-1-1 2 0,-6-2-4 16,1-1 2-16,-4 1 1 0,-5 3 3 0,2 3 12 16,-4 9 13-16,1 6 10 0,-2 10-1 15,0 2-12-15,-1 7-30 0,0 2-28 0,1 2-22 16,0 3-18-16,-1 0-4 0,1 3 2 0,0 6 12 15,4 3 18-15,-2 6 12 0,4 5 9 0,-1 3 3 16,3 6 0-16,3 5 1 0,0 2-3 0,5 1 5 16,3 3-2-16,4 0 1 0,-2 2-3 15,0-3-7-15,-3-3-2 0,0-3-8 0,-1-7 1 16,-5-5-6-16,0-5-22 0,-4-3-35 16,-1-2-37-16,-4-1-39 0,1-4-38 0,-4 0-37 0,-2-4-67 15,-3 0-93-15,-4-3 388 0</inkml:trace>
  <inkml:trace contextRef="#ctx0" brushRef="#br0" timeOffset="289980.9621">29629 10488 1 0,'-19'1'0'0,"-2"-1"0"0,-2 3 118 0,3-2 145 0,9 0-21 16,3 1-34-16,1-4-34 0,4 1-42 15,3-2-63-15,1 0-73 0,3-2-50 0,2-4-16 16,2-2 18-16,3-7 42 0,8-5 30 0,3-6 13 15,6-8-3-15,5-4-3 0,5-6-10 0,3-3-10 16,3-2-7-16,5 1-17 0,3 0-16 0,0 1-36 16,5 4-70-16,-6 1-83 0,1 9-113 15,-5 6 0-15,-5 11 335 0</inkml:trace>
  <inkml:trace contextRef="#ctx0" brushRef="#br0" timeOffset="291296.8938">28689 12640 1 0,'-5'-3'0'0,"0"0"0"16,0-1 0-16,2 2 0 0,1 1 0 0,1 1 0 15,-1-4 0-15,1 3 0 0,0 0 0 16,1 0 0-16,0 0 0 0,0-2 0 0,0 2 0 16,0-2 0-16,0 2 0 0,0-1 40 0,0-1 15 15,0 1-8-15,0 1-6 0,0-1-9 0,1 2-5 16,0 0-8-16,1 2-12 0,-2-1-6 16,1-1-6-16,1 2 9 0,-1-1 8 0,1 1 10 15,-1 1 11-15,5 0 7 0,-3 2 7 0,5 2 1 16,-4 0-4-16,4 1-8 0,0 3-10 0,-1 0-4 15,1 2-6-15,1 0-2 0,2 2 4 16,2 3-5-16,-1 0 0 0,2 2-1 0,1 1-1 16,1 0 8-16,2 1 1 0,-2-1 0 15,0-1-4-15,2-4-4 0,-4-1 0 0,5-1 3 16,-5-3 6-16,2-3-2 0,-1 1-1 0,-2-3-2 16,-2-1-5-16,-1-5 17 0,0-2 22 0,-1-3 34 15,-1-2 28-15,2-4 15 0,-3-2-8 0,2-3-16 16,1-7-11-16,-2-3-18 0,-2-7-5 0,0-6-11 15,3-6-7-15,-5-3-8 0,2-7-7 16,-3-4-3-16,2 1-11 0,-2-4-2 0,-1 4-8 16,3-2-5-16,0 3-3 0,4 6-4 0,0 5-1 15,2 4-4-15,0 6-2 0,0 5-5 0,2 4-8 16,-2 3-6-16,-2 5-11 0,2 2-10 16,-4 3-10-16,1 2-23 0,3 1-33 0,-2 5-66 15,1 2-74-15,0 4-78 0,1 4-73 0,-1 2-62 16,3 4 466-16</inkml:trace>
  <inkml:trace contextRef="#ctx0" brushRef="#br0" timeOffset="292429.8919">29170 15302 1429 0,'-9'2'42'0,"-2"-2"-26"0,-1 0-29 0,4 3-7 16,3-1-5-16,1-1 16 0,3-1 8 0,-2 0 13 16,-1 0 11-16,3 0-3 0,0 0 2 0,1 0-6 15,0 0-11-15,1 0-8 0,0 0-9 0,-1 0-3 16,0 1-1-16,0-1 2 0,2 0 4 16,-2 0 6-16,2-1 15 0,1 1 4 0,-2 0 4 15,3-1-1-15,2 2-7 0,-1-2 1 0,0 0-2 16,4 0 1-16,-3-1-3 0,1 2 5 0,3-1 1 15,0 1 1-15,0-3 6 0,1 2-3 16,5-2 2-16,-3 0-2 0,5-2-2 16,1 0 1-16,1 0 0 0,3-3 4 0,0-2 3 0,5 0-2 15,0-3-1-15,-1 2-5 0,2-4-1 0,3 2-3 16,2-5 0-16,-1 0-1 0,3 2-7 0,1 0 4 16,3-3-2-16,0 2 0 0,0 1 5 15,0-2 0-15,0 1 2 0,3 1-2 0,-2 2 6 16,1-2-3-16,1 5 0 0,0-3 3 15,0 1-8-15,-2-1 4 0,0-1-1 0,0 3-1 16,-1-2 0-16,-2 1-1 0,-4 2 2 0,4-1-4 0,-3 0 8 16,1 0-6-16,-4-1-2 0,-3-1 1 15,0 1-8-15,-4-3 5 0,2 4-3 0,-2-2 1 16,1 3 0-16,-6-2-4 0,-2 3-1 0,-3-1-8 16,-4 3-2-16,-2 2-11 0,-3 2-11 15,-3-1-22-15,-1 4-45 0,-4 0-45 0,0 0-60 16,-6 0-106-16,-3-3-179 0,-7 1-287 0,-4 0 777 15</inkml:trace>
  <inkml:trace contextRef="#ctx0" brushRef="#br0" timeOffset="293151.0195">28970 14243 1 0,'-1'-2'0'0,"-2"-3"0"16,-4-2 0-16,3 0 0 0,1-2 0 0,-1-1 0 16,3-2 0-16,-1 0 0 0,-1-3 0 0,1-2 0 15,1 0 114-15,1 1 7 0,1 0-25 16,2 2-24-16,1 1-14 0,-2 3-15 0,2 1-17 16,-1 3-9-16,-1 4-8 0,0 3 0 15,0 0 10-15,-1 1 14 0,3 2 6 0,-2 1 7 16,2 3-3-16,2 2-8 0,-2 6 6 0,2 6-2 15,4 3 1-15,0 5 0 0,1 4-6 0,3 0-8 16,-2 0-6-16,0-2-5 0,-2-1-4 0,-1-6-1 16,1-3-1-16,-4-5-4 0,2-5 2 15,-2-3-2-15,-2-4 2 0,5-2 6 0,-1 0 2 16,2-1 5-16,2-2 5 0,0 1 2 0,2-4 3 16,2 0-2-16,1-2-2 0,1 0-5 0,2-1-8 15,2 1-3-15,-1 2 0 0,2 2 1 16,-1 0 2-16,-1 1 1 0,2 1 0 0,-2 3-3 15,-4 5-1-15,2-1 2 0,-7 4 5 0,4 2 0 16,-5 7 3-16,-2 1 2 0,-2 7-5 0,-3 3-7 16,-2 5-13-16,-3 4-30 0,-4-1-46 0,-2 0-42 15,-2-2-32-15,-7-3-16 0,1-4 3 16,-4-5 6-16,-3-6 5 0,-6-5-2 0,0-7-11 16,-1-5 17-16,-4-6 151 0,5-5 0 0,-4-4 0 15</inkml:trace>
  <inkml:trace contextRef="#ctx0" brushRef="#br0" timeOffset="293335.4649">28889 14431 1 0,'-1'-9'0'0,"0"-4"0"0,1-1 0 0,1-1 0 16,3 3 0-16,1-4 3 0,4 0 99 0,-2 1 0 16,6-4 4-16,-1 0-8 0,2-5-20 0,3 1-11 15,0-6-22-15,3 2-12 0,1-2-3 16,2-3-10-16,1 0-2 0,3 0-10 0,-2-2-23 15,1 4-33-15,-2 1-69 0,0-1-80 0,-1 2-84 16,-2 3 229-16,0 2 52 0</inkml:trace>
  <inkml:trace contextRef="#ctx0" brushRef="#br0" timeOffset="294053.2619">29030 12769 1 0,'-3'-7'0'0,"-4"0"0"16,3-2 0-16,-1-1 0 0,3 4 0 0,2 1 0 15,0-3 0-15,0 3 0 0,0-2 0 0,1-1 23 16,0 0 11-16,2 1-9 0,0-2-4 16,-1 2-3-16,-1 2-1 0,2 3-2 0,-2 1-2 15,-1 1 5-15,0 0 11 0,0 1 15 0,0 0 8 16,-1-1-1-16,1 1-13 0,0 0-19 15,0 1-22-15,0-2-14 0,0 1-10 0,1-1-1 16,-1 1 8-16,3 0 8 0,-2 1 9 0,1 4 5 16,-1-1-2-16,2-1-3 0,1 2 4 15,-2-2-3-15,2 3 4 0,0-2 1 0,-2-2 0 16,-1 0-1-16,2 0 1 0,-1-2 6 0,0-1 3 16,-2-1 9-16,0 1 8 0,0 0 7 0,0 0 13 15,0-1 12-15,0 1 5 0,0-2 5 0,0 2-3 16,0 0-7-16,0-1-5 0,1-1-7 0,-1 0-9 15,0-1-3-15,0-1-6 0,1-2-3 0,-1 0-2 16,0 0-7-16,-1-1 0 0,1-2-5 16,-1 2-6-16,-1-1-4 0,0-1-15 0,-1 3-4 15,2 0-7-15,-1 2-4 0,1 0-6 0,0 2-5 16,-4 1-6-16,4 2-16 0,1-1-16 16,0 1-29-16,0 0-53 0,0-1-46 0,-1 5-37 15,1-2 132-15,0 4 108 0,-1 2 0 0,0 5 0 16,-1 1 0-16,1 0 0 0</inkml:trace>
  <inkml:trace contextRef="#ctx0" brushRef="#br0" timeOffset="294602.9314">28856 12486 1 0,'-5'-1'0'0,"0"-1"0"0,-4-2 0 15,5 2 0-15,-3 0 0 0,2-1 0 0,0 0 0 16,-1 0 0-16,2-1 0 0,-1-1 0 0,0 1 0 15,0 2 0-15,0-1 0 0,-2 2 0 16,3 0 19-16,-1 1 54 0,0-2 16 0,-1 4 4 16,2-1 7-16,-1 2-18 0,-2 0-23 0,1 1-16 15,2 3-19-15,-3 0 2 0,3 7 0 0,-3 4 0 16,4 4 2-16,-3 8 0 0,3 5 2 16,1 4 0-16,-1 5-1 0,1-2-2 0,2 3-6 15,2-2-1-15,-1-4 2 0,1-7 1 0,0-6 1 16,1-7-3-16,0-8-6 0,0-2-2 0,0-5-1 15,2-1 2-15,0-1 5 0,2 0 4 16,-2-2 7-16,3-3 2 0,4 1 1 0,1-4 1 16,3-4 1-16,4 2-4 0,0-6-1 15,2 1-8-15,-1 1-12 0,2 0-7 0,-2 4-12 16,1 4-4-16,-5 3-5 0,0 2-4 0,-5 3 2 0,-2 3-6 16,2 2 1-16,-5 3 4 0,2 2 4 15,-1 6 13-15,-5 4 10 0,1 3 9 0,-3 6 4 16,-2 2 5-16,-1 2-19 0,0 1-35 0,-4-1-42 15,0-3-40-15,-3-5-13 0,-1-2-3 16,0-7-21-16,-2-6-39 0,-3-3-51 0,-1-3 69 16,-3-6 170-16,-1-4 0 0,-1-6 0 0</inkml:trace>
  <inkml:trace contextRef="#ctx0" brushRef="#br0" timeOffset="294786.2526">28669 12891 1 0,'-1'-7'0'15,"-1"0"0"-15,1-5 0 0,2 1 0 0,4 0 71 16,-2 0 31-16,2-4-6 0,0 1-8 0,5-5-8 16,0-1-2-16,1-2-15 0,4-4-17 15,0-1-14-15,4-3-10 0,1-3-4 0,2-3-2 16,2 0-8-16,2-1-27 0,0 3-68 0,-1 2-92 16,0 5-96-16,-4 3 115 0,0 6 160 15,-4 3 0-15</inkml:trace>
  <inkml:trace contextRef="#ctx0" brushRef="#br0" timeOffset="296885.5122">29162 12669 1 0,'-4'-16'0'0,"-8"-8"0"16,-2-7 0-16,3 5 0 0,-2 5 0 0,0 2 0 16,-2 2 0-16,-3 2 0 0,3 0 33 0,-4 1 94 15,1 3 0-15,-1-1 1 0,5 3-10 16,-5 0-4-16,-1 2-3 0,0 2-4 0,-1 1 0 15,1 2-12-15,0 2-14 0,3 0-15 0,-2 2-15 16,1 2 2-16,-1 1-1 0,0 4 5 0,-1 0 4 16,1 3-9-16,1 3 2 0,-4 2-13 0,4 4-8 15,-3 1-11-15,-1 5-12 0,4 4-3 16,2 3-1-16,-1 3 2 0,6 0 1 16,4 5-2-16,3 1-3 0,4 0-2 0,0 2 3 0,5-1-2 15,0 0 3-15,5 1 0 0,0 0-3 16,2-3-1-16,2 0-1 0,1-5 1 0,1 0-1 15,-2-2 4-15,5 0-2 0,-1-1-1 0,1 0 1 16,2-3-3-16,2-3 4 0,-1-1 0 16,1-3 0-16,4 0 1 0,0-2-1 0,0-1 2 15,2-3-4-15,0-3 3 0,-3-4-3 0,0-2-3 0,2 0 4 16,-1-4-4-16,0 0 4 0,3 0 2 16,-1-4-3-16,-1-1 3 0,0 0-1 0,-1-2 5 15,0-1-1-15,-2-3-1 0,1-3 1 0,-3-1 1 16,-2-4 11-16,-1-2 8 0,-1-4 12 0,-6-2 5 15,0-3-2-15,-5-1 2 0,0-5-9 16,-1-1-3-16,-2 0-5 0,0-4-2 0,-3 2-2 16,-1 1-4-16,-1-1-1 0,0 0-3 0,-2 1 3 15,-2-1 1-15,-1-3-1 0,-5 2 1 16,0-3-1-16,-4 0-4 0,-5 1-4 16,-4-4 2-16,-2 3-5 0,-1-4 0 0,-1-1 2 0,-1 4-4 15,-2 1 5-15,-1 1 2 0,0 4-2 0,-2 4 3 16,5 3-6-16,-1 4-1 0,3 5 2 15,5 6-1-15,2 0 0 0,1 5-5 0,-1 1-8 16,-1 3-7-16,1 3-5 0,1 2-1 0,1 1 2 16,-2 3-2-16,2 0-2 0,2 3 0 0,-2 5-3 15,-1-1-2-15,4 5 6 0,-3 2-1 0,5 2 5 16,-1 0 4-16,1-1-1 0,2 2 2 16,1-2 2-16,0 1 3 0,1 1-1 0,3-3 1 15,-1 1 4-15,1 0-2 0,1 2 3 0,1 2 1 16,0-1-3-16,0 3-1 0,2 0 1 15,1 2 0-15,0 5-2 0,0-4 2 0,2 0 0 16,3-3-3-16,-2 1 3 0,5-4-1 0,0 1 1 16,3-1 2-16,1 1 0 0,1 2 0 0,1-1-2 15,2 1 2-15,1 3-2 0,1-2 2 0,1-1 1 16,4 0-2-16,0-2 5 0,-1-3-5 16,1-2-2-16,2-4 0 0,-3-4-9 15,-1-1 4-15,0-5 0 0,2-3 1 0,-2 1 3 0,5-3 5 16,-4-1 3-16,6-2-4 0,1-1 6 15,-4-4-9-15,5-1 1 0,0-3 4 0,-1-4-5 16,3-4 7-16,1 0-1 0,0-4-1 0,-5-2 1 16,0-1-2-16,-1-2 1 0,-6 0 2 0,0-1 2 15,-4 1-1-15,-3-1 1 0,-3 1 4 0,0 2 2 16,-2-3 7-16,-1 1-1 0,0-1 2 16,-5-1 3-16,-2 1-1 0,-1-4 3 0,-2 3-2 15,-7-3 1-15,1 4 0 0,-3-1-5 0,-2 1 1 16,-6 1-9-16,-2-1-1 0,-4 0-1 0,0 0-5 15,-5 2 5-15,-2-1-4 0,-3 1-2 0,0 1 4 16,0 1-3-16,0 2 3 0,2 6 3 16,-1 0-3-16,1 7-4 0,2 2-5 0,0 3-8 15,0 3-4-15,2 4 0 0,-1 3 4 16,1 3 6-16,-3 2 3 0,3 2 2 0,0 1-4 16,2 5-2-16,0 0 1 0,3 3-2 0,1 1 2 15,1 2 1-15,2-1-5 0,1 1 3 0,3 3-6 16,0-1-1-16,2 4 0 0,3 0-1 0,1 1 1 15,0 4-1-15,2 3 3 0,3-1 0 16,-2-1 1-16,6-3-1 0,0-3-3 0,2-3-3 16,4 0-3-16,1-2-2 0,3-3-6 0,2 1-20 15,3-1-23-15,1-3-40 0,4-1-57 0,-1-1-62 16,5 0-76-16,0-5-85 0,4 0-124 16,1-1 55-16,-1-1 459 0</inkml:trace>
  <inkml:trace contextRef="#ctx0" brushRef="#br0" timeOffset="298231.1988">29389 14615 515 0,'-14'-5'68'0,"-3"-1"-27"16,-2-2-19-16,3 3-1 0,4 3 10 0,1 1 17 15,-3 0 23-15,3 0 33 0,0-1 19 0,0 0 6 16,1-1-10-16,-1-1-20 0,1 1-18 16,-2 1-17-16,2 0-14 0,-1 0-13 0,-4 0-2 0,2 1 0 15,-3 0 5-15,1 0 14 0,-4 2-2 16,3 1-1-16,-2 2-8 0,0 0-13 0,-2 5-7 15,0-1-7-15,2 4-4 0,0 2-4 0,2 1 2 16,-3-1 1-16,-1 1 0 0,1 3 4 16,1 0-6-16,3 2 3 0,-4 2 2 0,6 0-2 15,-4 5 7-15,5-1-4 0,0 5-3 0,0-1-5 16,0 3-6-16,5 1 0 0,-1 0 1 0,-1 1 3 16,4 1-3-16,-2 2 1 0,1 0 0 15,4 1-5-15,-1 0 9 0,0-1-1 0,1 2 1 16,2 2 3-16,2 1-6 0,2 2 1 15,-1-1 2-15,4 2 5 0,4-2 0 0,-1 1 0 16,1 0-3-16,7 1-4 0,-1 0 0 0,6-1-2 16,0 1 2-16,3-3-1 0,1 1-1 0,3-3-1 15,1-6 0-15,5 1-1 0,-2-5 0 0,6-3 2 16,3-3-3-16,2-4 1 0,0-2 4 16,-1-5 1-16,1-4 3 0,-2-6-4 0,-1-4-3 15,-1-2-3-15,-3-4-1 0,-3-3 4 0,1-2 0 16,1-2 2-16,-2-1-2 0,3-3-4 15,-3-1 6-15,0-3-7 0,-3 0 5 0,0-3 2 0,-1-3-3 16,-1 0 6-16,1-3-2 0,-3-2 0 16,-4-4 1-16,2 1 2 0,-5-3 3 0,-1-3 1 15,-2 0 2-15,-2-4 0 0,-1 0-3 0,0-1 3 16,-3 0-5-16,3-1 1 0,-4-1-1 0,0 0-3 16,-3 1 4-16,-4 0 2 0,1 2 2 15,-4 2 3-15,-5 0-5 0,0-1 2 0,-8-2 2 16,-5-1 1-16,-3-2-1 0,-2-1-4 0,-8 0-6 15,-6-5-8-15,-6 2 6 0,-1-1-1 0,-8-3 1 16,1 4 7-16,3 2-3 0,-2 5 0 16,0 5 4-16,-1 5 0 0,-1 5-3 0,2 2 1 15,2 6-3-15,1 7-7 0,-2 1 8 0,3 5-1 16,-2 3-1-16,5 5 2 0,-2 2-6 0,1 2-6 16,-1 5-1-16,3-1-2 0,0 5-1 0,2 3-2 15,1 2-2-15,1 2-3 0,-1 3 6 0,2 2 0 16,2 4 4-16,2 0 5 0,2 4-8 15,-1 2 2-15,3 3 0 0,1 1-1 16,1 5 5-16,0-2 0 0,1 0-2 0,5 1-1 0,0 2 1 16,4-1 0-16,-1 0 5 0,1-1 2 15,3-2-6-15,2-3 0 0,0 3-2 0,3-1-3 16,2 1 5-16,2 1-1 0,4 2 0 0,2-3 0 16,4 5 1-16,1 3-3 0,6 0 2 0,-1 1 2 15,6 0-3-15,-1-2 1 0,2-1 1 16,6 0-1-16,-2 0 5 0,6 0-4 0,1-1 1 15,1 1-2-15,1 1 1 0,4-1 4 0,0 1 1 16,3-4 1-16,1-3-4 0,2-2-1 0,-3-5-3 16,2-1-1-16,0-4-1 0,-2-4 0 15,2-7 3-15,1-1-2 0,-1-6 4 0,-1-3 0 16,0-2 5-16,1-4 4 0,0-4-5 0,0-2 3 16,1-2-7-16,-2-3-3 0,-2-4 1 0,0-4-2 15,-2-1 1-15,-4-4 1 0,1-3 3 16,-4-3 1-16,-1-3 3 0,-6-6 3 0,0-2-3 15,-4-6 1-15,-1-2 3 0,1-4-3 0,-4-2 3 16,3-4-1-16,-3 1-3 0,-1-1 0 16,2-2-1-16,-2 0-2 0,-2 3-1 0,-1 0 2 15,2 5 1-15,-5 3 1 0,0 0 3 0,-4 0-2 16,-3 1 5-16,-2-1 0 0,-6-1 5 0,-1-1 2 16,-8-2-7-16,-1 0 0 0,-8-1-2 0,-5 1-4 15,1-2 0-15,-11 0 2 0,-1 3-2 0,-8 1-1 16,-4 3-1-16,-5 3-4 0,-4 3-3 15,-6 4 1-15,-1 4-16 0,-1 8-10 0,0 5-10 16,1 9-19-16,7 7-3 0,1 9-28 0,3 11-52 16,7 11-91-16,0 9-142 0,3 9-236 15,7 7-358-15</inkml:trace>
  <inkml:trace contextRef="#ctx0" brushRef="#br0" timeOffset="330518.4388">31453 13824 1136 0,'-13'0'121'16,"2"-1"-15"-16,-1-1-37 0,7-1-13 0,2 3-13 15,3-3-29-15,3 2-10 0,-3 1 5 0,0 0 8 16,1-1 14-16,2-1 16 0,-2-1 16 16,6-1 11-16,2-3 7 0,2-1 4 0,3 1-3 15,4-4-2-15,3 1-9 0,5 0-11 0,0-1-14 16,5 1-14-16,5-2-8 0,0 2-7 0,5-3-4 15,5 0-6-15,-4-1-1 0,2-2-1 16,2-1-2-16,-3-3 2 0,4 2-3 0,-3 0-1 0,2-1-1 16,-3 1-3-16,-2-1-1 0,-1 1-5 15,-4 2-12-15,3-2-27 0,-3 0-43 16,-3 2-52-16,-3-2-59 0,-4 0-54 0,-1 1-61 16,-3 1-73-16,-3-1-105 0,-3 0 65 0,-4 3 430 15</inkml:trace>
  <inkml:trace contextRef="#ctx0" brushRef="#br0" timeOffset="330803.6793">31731 13087 1400 0,'-23'-2'115'0,"-5"-1"14"0,-4 0-20 15,11 2-11-15,4 2-38 0,8 2-30 16,4-1-11-16,0-1-5 0,4 1-13 0,1 0-12 15,1-1-7-15,3 4-4 0,1 5 9 16,5 6 12-16,9 8 8 0,1 7 5 0,3 4 1 16,5 6 1-16,0 5-3 0,0 3-1 0,4 5-2 15,0 5-2-15,2 2 3 0,4 6-1 0,-4 3-1 16,2 5-2-16,-1 2-5 0,-2-3-9 16,-2-6-21-16,-3-8-40 0,2-9-62 0,0-8-82 15,1-6-82-15,-3-4-94 0,-2-6-112 0,-4-1 126 16,-1-4 376-16</inkml:trace>
  <inkml:trace contextRef="#ctx0" brushRef="#br0" timeOffset="331302.7384">31575 13089 1307 0,'-40'0'821'0,"-11"0"-795"16,-9 2-5-16,14 0-7 0,13 5-7 16,4 3-15-16,4 1-7 0,0 5 0 0,5 2-2 15,0 5 0-15,4 6 4 0,0 3 2 0,3 8 2 16,4 8 9-16,2 7 4 0,5 9 0 16,3 8 3-16,4 7-3 0,-1 6-1 0,6 5 3 15,1-1 1-15,1 3 3 0,5-4-4 0,-1 1 4 0,0-4 1 16,4 0 3-16,0-6 11 0,3 1-6 15,6-3 2-15,3-6-3 0,5-2-5 0,1-7 4 16,4-5-2-16,3-6-1 0,5-6-4 0,5-7-3 16,-2-6-1-16,6-5-1 0,0-7 1 0,7-5-7 15,4-4-4-15,4-8-9 0,6-4-9 16,7-6-15-16,7-4-7 0,6-9-3 0,2-7 2 16,-6-5 4-16,4-9-1 0,-52 20 20 0,10-6-8 15,0-7-4-15,10-5-7 0,-4-5-33 16,9-10 6-16,-3-2 19 0,3-10 15 0,-5-2 26 15,-7-2 15-15,-8-2 4 0,-9-4 17 0,-9 0 17 16,-5 0 21-16,-12-7 13 0,-9-6 7 0,-12-6-6 16,-8-6-8-16,-12-8-2 0,-10-6-5 15,-12-4 1-15,-11-3-4 0,-16 0-2 0,-20-9-33 16,-86-82-9-16,1 47-8 0,6 52-33 0,37 65 21 16,-5 19-18-16,-2 23-29 0,-4 20-12 15,-6 18-46-15,-6 19-58 0,-7 19-64 0,-2 19-60 16,1 16-13-16,1 19-127 0,-3 14-170 0,4 16 374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6-04T13:08:46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3053 4553 283 0,'-13'-16'605'0,"-5"-4"-551"0,-2-2-12 16,10 8 18-16,8 6 10 0,0 5-20 0,0 2-36 15,2 1-63-15,2 0-55 0,-1 0 2 0,2 1 16 16,4 0 41-16,6-1 40 0,5 2 1 0,4-2 1 16,3 1 2-16,1 6-1 0,-2 3 1 0,1 5 1 15,0 2 2-15,0 4 0 0,1 1 0 0,-1 2 0 16,-2 4 2-16,0 2-1 0,-1 4 3 16,-1 4 3-16,1 0 3 0,1 9 6 0,-2 1 5 15,-2 7 4-15,2 4 4 0,-1 6 5 0,0 7 4 16,2 9 9-16,3 5 5 0,1 6 2 15,4 0-4-15,1-1-6 0,2-5-5 0,2-5-4 16,1-5 1-16,0-5-4 0,0-6 1 0,3 1-2 16,-2-2-8-16,-2-1 2 0,0-2-5 0,-3-2-4 15,1 0 1-15,-2-2-4 0,-1 1-1 16,-3-2 1-16,-1-1 1 0,0 1-2 0,-3-5-3 16,0-4-9-16,-1-2-17 0,-1-7-26 15,-5-1-46-15,3-6-66 0,-6-5-86 0,2-5-129 0,-5-6-151 16,-1-8 276-16</inkml:trace>
  <inkml:trace contextRef="#ctx0" brushRef="#br0" timeOffset="460.7562">3620 5186 564 0,'-9'-27'-13'0,"-1"-10"41"0,0-9 9 0,4 4 21 15,5 8 13-15,2 4 4 0,1 3-7 16,1 7-17-16,-1 5-11 0,0 4-14 0,3 2-15 16,-1 5-13-16,-3-1-15 0,4 4-9 0,0 0-4 15,3 1 6-15,2 3 6 0,3 4 10 16,1 1 6-16,-1 6 1 0,2 1 5 0,-1 7 1 16,0 3 3-16,-2 3 4 0,-2 3 1 0,0 0 2 15,-3 0-1-15,-1 1 6 0,-3-1 3 0,-1 0 4 16,-2 0 4-16,0 2-3 0,-4-2 6 15,-1 3-5-15,0-4-2 0,-2 2-3 0,0 1-8 16,2 0-3-16,-1-2-3 0,0 2 0 0,1 0 0 16,3-1 1-16,-1 2 1 0,3-4-1 0,2-3-2 15,2-2 0-15,2-8 0 0,4-1 2 0,2-2 6 16,0 0 3-16,4-2 3 0,0 0 1 16,3-3 1-16,3-2 2 0,4-2-2 0,-1-2 1 15,5-3-4-15,1 0-4 0,2 0-1 0,0-3-6 16,2-2-1-16,3 0-2 0,3-1-3 0,-1 1-2 15,2 2-1-15,1-5 1 0,0 2-3 0,3-1 2 16,-1 1 0-16,1-1-3 0,0 3-1 16,-3-2-6-16,0 2-17 0,-3 2-31 0,2-1-41 15,-5 0-53-15,-2 0-65 0,-5 1-75 0,-4-2-99 16,-3-1 0-16,-9 2 389 0</inkml:trace>
  <inkml:trace contextRef="#ctx0" brushRef="#br0" timeOffset="681.7586">4388 4948 1476 0,'-10'8'-107'0,"-1"3"51"0,-2 7-6 15,11 6 18-15,5 6 34 0,7 4 18 0,0 4 5 16,2 3-2-16,6-3-2 0,3 0-5 15,-1-6-8-15,3-2-11 0,4-8-2 0,-3-6 1 16,4-2 9-16,2-6-8 0,-3 2-92 0,1-3-195 16,-1-1-308-16,-1-2 462 0</inkml:trace>
  <inkml:trace contextRef="#ctx0" brushRef="#br0" timeOffset="962.0519">4047 4645 676 0,'-16'-2'28'15,"-5"0"18"-15,-3-2 15 0,7 3 19 0,3-3 12 0,4 3-1 16,3-4-18-16,-2-2-17 0,5 0-28 15,2 0-37-15,2-3-21 0,1-3-14 0,5 0-4 16,4-3 12-16,3-3 6 0,3-2 2 0,4 0-4 16,0 2-25-16,5 2-58 0,-2 0-84 15,6 2-97-15,-1 4-10 0,1 0 306 0,2 2 0 16</inkml:trace>
  <inkml:trace contextRef="#ctx0" brushRef="#br0" timeOffset="1326.8125">4764 4632 1 0,'4'6'0'0,"-1"4"0"16,4 0 0-16,1 4 0 0,1 1 0 15,3 3 0-15,0 3 0 0,7 1 0 0,-2 2 0 16,3 1 58-16,0-1 33 0,2 1-12 0,-1-3-13 15,1-3-11-15,-1-4-15 0,-2 0-9 16,-3-3-4-16,0 1-4 0,-1 0-1 0,-2-1 0 0,-1-2-2 16,-1 0 3-16,-3-2 0 0,-3 0 1 15,-1-2 4-15,-1-2 24 0,-3-3 41 0,0-1 46 16,0-1 41-16,-3-1-38 0,1-1-53 0,-1-6-61 16,-5-4-54-16,-1-6 6 0,-1-7 8 15,-2-6 6-15,1-7 3 0,-4-8 0 0,2-9 2 16,0-5-5-16,0-8 2 0,2-7-3 0,1-1-2 15,5-5 0-15,4 4 1 0,3 8 0 16,5 7 3-16,2 9-2 0,3 9-7 0,0 10 0 16,-1 7-7-16,0 6-6 0,2 4-18 0,-3 6-51 15,0 2-102-15,0 5-107 0,1 2-121 0,-2 6 351 16,2 2 75-16</inkml:trace>
  <inkml:trace contextRef="#ctx0" brushRef="#br0" timeOffset="1678.0736">5218 2971 1892 0,'-8'-1'-59'16,"-1"0"6"-16,1-1-48 0,6 6 4 16,4 7 20-16,2 5 40 0,-1 10 49 0,5 7-3 15,2 4 3-15,3 7 3 0,4 5-3 0,4 10 3 16,6 8-3-16,0 4 0 0,7 7 1 0,2 2 0 16,4 6 2-16,4 4 2 0,0-3 0 15,0-2-2-15,1-8-4 0,1-6-8 0,2-10-12 16,-4-10-10-16,-2-8-13 0,-1-8-17 0,0-6-29 15,-3-1-34-15,-5-4-41 0,-3-3-43 0,-4-5-32 16,-5-7-30-16,-4-3-31 0,-3-5 42 0,-3-7 247 16,-2-2 0-16,-6-8 0 0</inkml:trace>
  <inkml:trace contextRef="#ctx0" brushRef="#br0" timeOffset="1928.6665">5796 3291 197 0,'-13'-30'259'0,"-3"-7"18"0,-4-7-30 0,7 12-42 15,2 10-32-15,5 3-22 0,0 6-13 16,3 6-33-16,2 5-40 0,1 2-58 0,0 2-72 0,1 1-2 16,3 3 9-16,3 8 28 0,1 6 44 0,3 11-2 15,1 12 3-15,4 14-2 0,-2 13 1 16,3 12-2-16,2 7-3 0,3 7 2 0,0-2-4 16,7-9-2-16,1-12-3 0,0-19-13 0,1-16-1 15,-1-16-1-15,0-6 0 0,1-10 4 16,0-4 2-16,0-5 1 0,4-7 4 0,1-3 12 15,5-12 6-15,-1-11 5 0,3-9-5 0,4-10-38 16,-2-5-67-16,3-6-96 0,-6-2-131 16,-1 2-144-16,-4 0-175 0,-7 4 635 0</inkml:trace>
  <inkml:trace contextRef="#ctx0" brushRef="#br0" timeOffset="2343.1002">4473 6621 1 0,'-50'67'0'0,"-16"18"0"0,-8 20 0 15,10-12 0-15,16-17 0 0,3-1 0 0,6-8 0 16,4-4 23-16,6-12 140 0,5-9 31 15,1-11 25-15,7-10 15 0,5-7-2 16,5-7-43-16,4-7-83 0,4-2-70 0,1-3-46 0,4-4-3 16,6-3 43-16,5-6 20 0,4-7 5 15,6-8-6-15,4-9-8 0,3-9-4 0,8-7-7 16,5-8-2-16,3-9-2 0,1-7 5 0,7-8 6 16,3-9 4-16,1-9 2 0,7-3-4 15,2-6-4-15,3-6-1 0,9-3-3 0,5 2-2 16,3-1-5-16,7 2-10 0,-1 2-5 0,4 1-4 15,-1 3-3-15,-4 3 5 0,5 6 2 0,-4 5 4 16,3 9-1-16,-2 4 1 0,-5 9-3 0,-2 3 0 16,-5 6-2-16,-6 5-10 0,-7 2-9 0,-1 4-20 15,-3 2-30-15,-2 5-31 0,-5 5-56 16,-2 1-56-16,-2 4-79 0,-6 3-125 0,-3 6-147 16,-7-1 175-16</inkml:trace>
  <inkml:trace contextRef="#ctx0" brushRef="#br0" timeOffset="2833.1403">7486 2136 1073 0,'-14'-6'-10'0,"-4"-1"54"15,-1-1-16-15,14 6-34 0,5 2-69 16,1 3-17-16,3 4 5 0,6 6 36 0,7 10 74 16,4 9 8-16,3 8 7 0,5 9-1 0,2 9-5 15,5 6-5-15,3 10-5 0,4 6 1 0,1 4-2 16,6 3 1-16,0 2 3 0,2 2 0 15,0-3 1-15,0-2-2 0,4-5-6 0,-3-9-5 16,0-10-9-16,-4-9-10 0,-1-10-7 0,-6-10-8 16,-8-9-1-16,-3-6-2 0,-4-4-15 15,-6-6-22-15,-4 1-45 0,-3-2-83 0,-5-4-90 0,-6-3-57 16,0-3 198-16,-8-6 138 0</inkml:trace>
  <inkml:trace contextRef="#ctx0" brushRef="#br0" timeOffset="3310.572">7594 2414 693 0,'-26'-34'181'0,"-5"-14"-164"0,-9-13 6 16,9-3 8-16,7 5 11 0,1-6 3 0,0-2 6 15,9-1-3-15,2 2 7 0,3-2 2 16,3 3-2-16,6 2-4 0,6 4-14 0,3 7-15 16,4 2-11-16,6 1-8 0,8 3-3 15,0 1-5-15,2 7-2 0,0 8-5 0,-2 9-8 0,-2 7-4 16,3 6-2-16,-5 8 5 0,6 7 6 16,-5 8 11-16,1 9 5 0,-2 9 1 0,-4 11 4 15,0 9 2-15,-6 9 1 0,0 9 2 0,-3 6-3 16,-2 11-10-16,-2-1-3 0,-2 3-6 0,-1-5-8 15,1 3-7-15,-2-6-22 0,-3-3-38 16,0 2-45-16,-4-7-46 0,2 0-45 0,-5-2-43 16,5-2-58-16,1-4 306 0,1-6 17 0</inkml:trace>
  <inkml:trace contextRef="#ctx0" brushRef="#br0" timeOffset="3921.3472">8216 2131 69 0,'-2'-22'24'0,"-6"-4"33"0,4 1 49 15,-2 12 44-15,4 10-1 0,-5 3-39 0,3 4-59 16,-5 3-51-16,-1 4-12 0,-1 9 2 16,-2 6 7-16,-2 13 5 0,4 3 1 0,1 0-3 15,6 5 0-15,0-2 0 0,8 1 0 16,0 0 4-16,4-1-2 0,4-1-2 0,4-7-2 0,-1-9-8 15,4-6-14-15,0-7-7 0,0-7-1 0,-3-5 2 16,3-3 10-16,-4-3 15 0,-1-1 8 16,-3-3 16-16,5-5 13 0,-5-4 3 0,0-7 1 15,-1-6-3-15,0-8-4 0,-6-3-5 0,2-6-3 16,-4-3-4-16,-2 1-3 0,-1 0-3 16,-4 1 1-16,2 2 2 0,-1 8 9 0,-2 8 14 15,3 11 26-15,2 10 6 0,-3 4-20 0,3 4-48 16,1 4-76-16,1-2-13 0,3 3 13 0,-1 2 34 15,5 7 50-15,-2 2 2 0,7 11-1 0,0 1-2 16,1 3-2-16,5 2 0 0,6 1 2 0,0-3 2 16,3-2 0-16,1-8-6 0,-3-6-6 15,2-11 1-15,1-7 1 0,-5-5 14 16,2-6 12-16,-3-4 6 0,-4-5 5 0,-3-4 1 16,-1-11-5-16,-3-6-3 0,-4-7-5 0,-5-6-6 15,-2-4-4-15,-4-6-2 0,-4-4 0 0,-4-4-3 16,-2-7-5-16,-7-3-17 0,-1-8-19 0,-5-7-12 15,1-8-2-15,-2-3 6 0,1-6 13 0,12 60 19 16,-3-13 5-16,0 3 15 0,-6-8 11 16,2 7 26-16,-6-2 38 0,7 11 29 0,-7-1 10 15,4 14-20-15,4 13-28 0,6 10-61 0,1 8-58 16,3 9-19-16,2 9-8 0,5 7 18 0,2 10 39 16,3 7 10-16,3 10 4 0,3 11 8 15,6 26-5-15,20 68-1 0,6 6 1 0,3-5 1 16,-3-32 15-16,7 2-2 0,2-4-2 0,2-5-7 15,3-12-17-15,6-10-39 0,0-12-65 0,5-11-83 16,-4-12-90-16,1-10-111 0,-3-8-93 16,-2-4 486-16</inkml:trace>
  <inkml:trace contextRef="#ctx0" brushRef="#br0" timeOffset="4650.3666">8887 684 715 0,'-9'-4'5'0,"-1"-2"16"0,-1 1 12 0,-1-2 13 16,0-2 3-16,-2 2-3 0,7 0-18 15,0 2-44-15,4 0-70 0,2 2 8 0,2 1 7 16,2-1 33-16,5 3 62 0,0 2-17 15,4 1 1-15,2 2 1 0,5 5 3 0,3 5 4 0,4 6 2 16,1 5 7-16,0 6 4 0,9 19-8 16,21 37-1-16,-7 5-3 0,-10-6-2 0,-12-25 8 15,-4 5 5-15,4 0-3 0,-7-2-4 0,5-4-9 16,-4-6-15-16,-1-11-8 0,-2-9-14 16,-5-8-16-16,0-5-11 0,-7-4-12 0,1-6-4 15,-6-1 11-15,-2-6 23 0,0-1 20 0,-2-4-11 16,-5-1-47-16,1-3-58 0,-6-4-28 0,-3-7 10 15,-4-7 67-15,-2-7 81 0,0-7 0 0,1-7 0 16,-2-6 0-16,-1-4 0 0,4-4 0 0,-2 0 56 16,4 5 114-16,5 2 41 0,2 4 6 15,1 7-25-15,4 5-38 0,2 6-26 0,3 16-17 16,1 0-30-16,1 1-28 0,3 0-21 0,1 3-23 16,1-3-9-16,4 6-3 0,6-1-4 15,0 3 3-15,4 5 7 0,23 9-7 0,1 11 2 16,-7 6-3-16,-5 5-5 0,-6 2 1 0,-1 7-7 15,-1 2-29-15,1 2-39 0,-5 1-35 16,-2-4-28-16,-3-2-1 0,1-7 19 0,-5-9 32 16,0-7 27-16,-3-4 24 0,-3-4 16 0,-3-3 10 15,-2-4 19-15,0-2 39 0,-1-1 29 0,0-4 4 16,-1-7-12-16,0-7-34 0,-2-7-24 0,-3-9 1 16,4-5 8-16,0-4 6 0,-3-1 4 15,4-5 8-15,1-1 9 0,1-1 17 0,1 27 27 16,1-6 8-16,-1 2-6 0,0-4-22 0,5 3-30 15,-3-4-19-15,5 4-12 0,1-3 0 0,1 3-9 16,2 5-2-16,0 2-4 0,1 5-8 0,2 2 3 16,-1 3-3-16,2 6 0 0,-1 3 2 0,1 3 6 15,0 5 10-15,-4 4 6 0,6 2 7 16,-6 8-2-16,4 2-1 0,-2 6-4 0,0 2-7 16,10 30-16-16,-4-7 0 0,-3-13-1 0,-3-12 4 15,-2-4 14-15,-1 4-8 0,0 2-6 16,-2-1-15-16,0 1-20 0,1-1-27 0,0-2-52 15,-1-3-75-15,-1-2-103 0,1 1 199 0,-1-3 112 16</inkml:trace>
  <inkml:trace contextRef="#ctx0" brushRef="#br0" timeOffset="4868.7375">9615 303 1532 0,'-6'-2'-4'15,"2"0"-15"-15,-2-2-71 0,2 3-144 0,-2-2-7 0,4 2 21 16,2 5 71-16,4 1 152 0,3 4-2 16,3 6-49-16,1 3-121 0,6 4-126 0,3 5 229 15,0 4 66-15</inkml:trace>
  <inkml:trace contextRef="#ctx0" brushRef="#br0" timeOffset="5493.6226">10276 340 50 0,'-3'-3'117'0,"-1"1"9"0,3-2 1 0,-3 2-36 15,-2 1-44-15,0 1-59 0,0 6-22 16,-5 2 8-16,1 3 9 0,-1 7 11 0,-3 2 9 15,2 5 12-15,1 4-5 0,3 4 5 0,2 4 1 16,0 3-2-16,6 1 6 0,1 0-1 0,6 3-3 16,2-2-15-16,3-5-19 0,2 0-4 0,4-6-3 15,-1-5 6-15,4-6 20 0,-1-2 1 0,-1-7 5 16,2 1-3-16,-4-7 14 0,0-1 18 16,-5-2 6-16,5-2 25 0,-7-5-15 15,2 0-5-15,-5-8-2 0,1-3-15 0,-3-6-5 16,1-4-13-16,-4-6-7 0,-1-4-7 0,-1-7-2 0,-2-4 4 15,-2-5-8-15,1-3 1 0,-2-3-3 16,0 29 20-16,4-7 6 0,-2 2-1 0,-1-4 15 16,1 3-4-16,0-3 15 0,-2 4 21 0,2-4 1 15,0 7-4-15,0 0-26 0,0 4-67 16,1-2-23-16,2 29-19 0,-2-44 15 0,2 44 50 16,1-31 21-16,-1 31 10 0,0 0 6 0,0 0 12 15,22 15-33-15,-4 24 4 0,3 10 1 0,3 7-4 16,4 6 25-16,1 3-10 0,-2-2-6 15,0-8-9-15,-4-13-11 0,-1-7-1 0,2-4-7 16,-5-5-10-16,2-4 7 0,-2-5-1 0,-1-2-3 16,-1-4-5-16,-3-3-8 0,2-2-2 0,-3-4 10 15,0-3 6-15,1-6 17 0,-3-8-1 16,0-5-7-16,-1-8 6 0,-1-5-18 0,-3-7 3 0,-1-5 0 16,-5 21 30-16,0-2 18 0,-1-1 13 15,-2-1 36-15,0 2 12 0,-1-2 6 0,0 3 20 16,-1 1-9-16,5 24-47 0,-11-42-45 0,11 42-89 15,-11-35-32-15,11 35 11 0,0 0 36 16,-13-26 67-16,9 28-17 0,-2 13 10 0,5 14-3 16,6 13 2-16,2 7 33 0,3 6-9 0,3 5-8 15,4-4-12-15,1-11-23 0,5-6-11 0,0-8 6 16,6-4-3-16,1-8-11 0,-1-4-33 16,2-6-64-16,0-4-71 0,-4-1-97 0,0-4-89 15,0-2 386-15,-7-1 6 0</inkml:trace>
  <inkml:trace contextRef="#ctx0" brushRef="#br0" timeOffset="5809.4002">8144 1189 1033 0,'23'-37'-62'16,"14"-15"21"-16,13-14 4 0,-24 35 19 0,10-6 4 15,-3 2 5-15,9-6-2 0,3 0-11 16,7-5 3-16,0 3-4 0,9-2-55 0,1 0-118 16,1 3-166-16,3 5 222 0,-1 4 140 15</inkml:trace>
  <inkml:trace contextRef="#ctx0" brushRef="#br0" timeOffset="8046.5738">15501 1794 1 0,'2'-25'0'0,"4"-11"0"0,-1-9 0 0,2 8 0 15,-3 0 0-15,4 3 0 0,1-1 0 0,-2 2 0 16,-3 2 0-16,3 3 0 0,-3 2 65 0,3 2-4 15,-4 4-2-15,-1 2-2 0,-1 0 6 0,3 5-3 16,-8 0 6-16,4 4 9 0,-2-1 0 16,1 4-11-16,-2 0-16 0,-5-1-17 0,1 2-11 15,0 0-7-15,-9 0-2 0,4 0-6 0,-7 1-1 16,0 2 2-16,-2 2-3 0,-4-1 9 0,-1 0 1 16,-1 1-2-16,-6-2-3 0,1 6-6 0,-1-1-1 15,-5 5 0-15,-1-2 2 0,0 3-1 16,-3 2-1-16,-2 0 1 0,-7 5 1 0,-2 2 0 15,-3 5 2-15,-4-1-3 0,-1 2 0 0,-2 3 1 16,-7 3 2-16,0 2 1 0,-2 5 1 16,-4 4 0-16,-6 2-4 0,-3 8-1 0,-3 0-3 15,-2 2 0-15,2 2 2 0,4-1 0 0,4-3 7 16,1-1-6-16,6 2 0 0,-3 0-2 0,2 3-4 16,1 1 3-16,-5-2-2 0,6-2 3 15,7-3-1-15,-2 1 2 0,6 1 1 0,3 0-3 16,2-2 6-16,4 4-7 0,4-1 1 15,4 3-1-15,1 1-8 0,4 1 4 0,1 5-3 0,6-1-2 16,2 3 1-16,8 2-1 0,3 0-1 16,6-1 0-16,6 5-1 0,3 2 4 0,4 2 1 15,4 1 4-15,4 3 1 0,4 1-1 0,4 0-1 16,6 1-1-16,5-6-1 0,6-2-1 0,3-2 2 16,5-4-2-16,3-5 0 0,3-4 2 0,4-2 2 15,5-5 2-15,2-3 3 0,3-3 3 16,7 0 1-16,1-6 3 0,7-2-1 0,8-5 2 15,1-5 1-15,2-2-3 0,5-3 3 16,2-3-4-16,2-6 2 0,7 1 3 0,5-3 4 0,5-1 0 16,5-1-4-16,-3-1-4 0,4 0 2 15,2-2 3-15,4-2 5 0,4-3 7 16,5 0-4-16,0-3-3 0,-1-3-2 0,6-2-1 0,5-1 0 16,-3-2 1-16,5-1 0 0,1-2 2 0,-2-4-1 15,6-1 5-15,0-4 2 0,0-3-4 16,-3-3 3-16,0-3-5 0,2-3 2 0,-2-1-1 15,1 0-3-15,-5 0-3 0,-3-3 0 0,-2-1-1 16,0-2-1-16,-1-3 1 0,-5 0 0 0,-1-3-3 16,-8 0 2-16,-1 1-1 0,-2-1-1 15,-7 1 4-15,-2 0 2 0,-10 0 1 0,-1-2 4 16,-5-1 4-16,-6 3 3 0,-1-3 7 0,-2 1 3 16,-6 2 2-16,-6-2 2 0,-3 1-1 0,-9 2 9 15,-2-1 3-15,-4-1 3 0,-9 1-1 16,-2-2-11-16,-4 2-3 0,-3 3-1 0,-7 1 9 15,-3 1 9-15,-4-3 9 0,-9 0 7 0,-5 0 0 16,-3-2-4-16,-7 1-8 0,-3-3-8 16,-9-1-12-16,-8-3-8 0,-10-4-7 0,-4-3-6 15,-11-4-6-15,-6-1-5 0,-8 0-1 0,-10-6-9 16,-6-1 5-16,-14-6-6 0,-7 3-3 0,-12-3 4 16,-12 3-1-16,-6 0 2 0,-8-3-4 0,-10 5-1 15,-6 0-5-15,-13 4-7 0,-6 8-3 0,-10 3-10 16,-8 4-9-16,-3 6-8 0,-6 9-16 15,-1 12-63-15,-1 15-38 0,-4 14 13 16,-4 17-25-16,-8 16-53 0,-7 10-290 0,3 11-166 16,2 11 437-16,4 13 249 0</inkml:trace>
  <inkml:trace contextRef="#ctx0" brushRef="#br0" timeOffset="10917.5071">13988 14947 1 0,'-9'-7'0'0,"-8"-2"0"0,0-2 0 16,0 2 0-16,5 3 0 0,-2-1 0 0,2 3 0 16,1-2 0-16,1 0 84 0,2-1 6 15,-2 0-8-15,-4-2-11 0,2 2-13 0,-3 0-10 16,-1-1-5-16,-3 3-2 0,0 0 5 0,-2 2-1 16,-1 0 2-16,-1 2 4 0,-3 1-8 0,0 1-2 15,-1 2-4-15,-2 0-6 0,-1 3 2 16,-5 1 2-16,-1 1 1 0,0 1 0 0,-1 0 1 15,-1 1-2-15,1 2-1 0,2 0-1 0,-4 3-9 16,2-1-3-16,1 2-2 0,1 2-4 0,3-4 7 16,0 2 0-16,1 2-4 0,1 0-2 0,2 4-7 15,-1 1-4-15,2 4-1 0,1 3 3 0,1 0-3 16,-4 5-1-16,4 3 0 0,-3 4-4 16,-2 5 5-16,2-1-2 0,-2 0 0 0,3-4 2 15,1 3 0-15,2 4 0 0,2 0 3 16,-1 5 2-16,4 0-4 0,2 1 3 0,1 1-3 15,5-5 0-15,1 2 4 0,1 0 2 0,4 4 0 16,1-1 0-16,1 2-1 0,3 1-2 16,-1-1 2-16,2-2 1 0,0 2-2 0,1-2 2 0,2 3-5 15,0-1-2-15,5 2 3 0,0-3-3 16,1 3 5-16,2-1-2 0,-1 1-3 0,5-2-2 16,-1 1-2-16,4-4 1 0,1-1-3 0,0-2 1 15,3 0-2-15,4-2-2 0,-5 0 8 16,7 0-3-16,-5-1 1 0,4-1 0 0,2 2-7 15,1-2 5-15,0 0-3 0,5 0 3 0,1 0-6 16,4-1 3-16,1 1-3 0,0-5-4 0,3 1 7 16,0-6-7-16,3 2 7 0,1-3-3 0,1-3-1 15,1-2 8-15,-1-1-2 0,2-4 13 0,0 0-5 16,-2-3 4-16,2-1-3 0,1-3-7 16,0-6 11-16,2 2-10 0,-27-10 23 15,6 3-1-15,3-2-10 0,6 1 8 0,0 0-25 16,11-1 4-16,2 0 13 0,6 2-2 0,-1-4 4 15,6 1-11-15,-2-4-4 0,3 0 4 0,2-2 2 16,-4-2 14-16,5 0-15 0,3-2 8 0,1-6-6 16,9 0-7-16,57-11 14 0,-18-2-5 0,-19-1 4 15,-28 2 10-15,-3-2 0 0,2-2-3 16,-1-3 2-16,2-1 7 0,2 0-9 0,-3-1 6 16,3 1-6-16,-4-6-3 0,-1 2 6 0,1-1-5 15,-2 2 4-15,-1-1-7 0,-1 0-1 0,-1-2 2 16,1-3 0-16,0 2 6 0,-1-1-4 0,0-2 3 15,-7 1-5-15,0-3-1 0,-5-1 6 16,-2 2-7-16,-3-1 6 0,-2-1-1 0,-2-1-4 16,-2 0 3-16,-1-4-1 0,-3 2 5 0,-2 0-5 15,-1-1 5-15,-3-2-1 0,1-2-5 16,-4-2 8-16,-4 0-6 0,-3 1 5 0,-1 2 2 0,-5-2-1 16,-5 1 5-16,1-2-3 0,-5-1 0 15,-1 2-5-15,-2-1 3 0,-2 3 1 0,-5-1 0 16,-1-1 7-16,-4 0-2 0,-2 0 5 15,-3-3 1-15,-5 1-4 0,0 0 2 0,-5 1-8 0,-2 1-2 16,-5-3-5-16,-2-3 0 0,-2-1-1 16,-5-3-7-16,0 1 1 0,-4-3-7 0,-2 1 0 15,1 0 1-15,-1-3-1 0,-1 1 0 0,-2 3-2 16,4 3 2-16,-2 4-1 0,-1 4-1 16,2 2 2-16,-5 2-1 0,0 4-1 0,-4 3 1 15,0 5 0-15,-3 3-1 0,-7 0-4 0,-1 4 1 16,-4 1-5-16,-4-2 0 0,0 5 5 15,-1 1 0-15,-1 2 1 0,0 2-1 0,0-2-2 16,-1 2-2-16,-2-1 3 0,-3 3 5 0,2 0-5 16,-4-1 3-16,4 3-3 0,-2 3-5 0,0 2 4 15,-2 2-1-15,-3 5 0 0,-4 2 4 0,0 2-3 16,-4 6-1-16,-8 4-1 0,4 6-2 16,-5 4 2-16,-3 9-1 0,-2 6-4 0,-8 7-3 15,-9 9-3-15,-1 10-5 0,-8 13-6 16,-1 12-8-16,4 11-12 0,-3 5-13 0,7 3-19 15,4-1-19-15,15-7-29 0,12-9-26 0,17-9-38 16,19-5-74-16,9-2-122 0,14 0-243 16,15 5-204-16</inkml:trace>
  <inkml:trace contextRef="#ctx0" brushRef="#br0" timeOffset="14031.7856">13605 17911 1 0,'-9'-3'0'0,"-4"-4"0"15,1 0 0-15,1 3 0 0,2-2 0 0,0 3 0 16,0-2 4-16,6-1 119 0,-3 3-15 16,4-3-5-16,1 6-3 0,-1-3-4 0,0 1-6 15,1 1-4-15,-1 1 5 0,1 0-5 16,1 0 1-16,-1 0-12 0,1 0-19 16,1-1-13-16,-1 1-24 0,0 0-8 0,1 0-9 0,-1 0-6 15,0 0 0-15,2-1-3 0,-2 1 3 0,1 0-1 16,-1 0 7-16,3-2 5 0,0-1 1 15,4-3 10-15,3-1-1 0,0-2 3 0,1-2 1 16,2-2 1-16,5-2 0 0,1-5-8 0,1 0 3 16,2-3-7-16,1-2-1 0,4-1 3 0,0 1-3 15,-1-1 4-15,3 0 3 0,-6 2-1 0,4 0 2 16,-4 0-2-16,3 3-7 0,-3 0 6 16,-4 2-1-16,2 1 2 0,-5 1 0 0,2 0-7 15,0 1-5-15,-3 1-8 0,0 1-16 0,-4 0-20 16,0 5-32-16,0 2-45 0,-3 2-43 15,0 2-68-15,-4 0-79 0,1 3-72 0,-3 3 200 16,-2 0 180-16</inkml:trace>
  <inkml:trace contextRef="#ctx0" brushRef="#br0" timeOffset="14302.9096">13973 17597 1 0,'-2'0'66'0,"0"0"13"0,2 0-14 16,0 0-29-16,0 0-43 0,0 0-16 0,2 2 5 15,3 3 20-15,-2 1 30 0,6 0 8 0,1 1 8 16,1 6 2-16,4 0-2 0,1 3-4 16,1 1-11-16,-1 0-7 0,2 1-10 0,1 1-1 15,1 3-6-15,-1-2-3 0,0-1 7 0,2 2-2 16,-3-3 4-16,2 0 4 0,-2 5-4 0,-1 0 2 15,1 0-7-15,-5 0-13 0,5 0-18 16,-5-1-42-16,-2 1-52 0,3 1-78 0,-2-1-79 16,-1 3 272-16,-2-2 0 0</inkml:trace>
  <inkml:trace contextRef="#ctx0" brushRef="#br0" timeOffset="14714.7134">14294 18056 1 0,'-3'-14'0'0,"-3"-5"0"16,2-5 0-16,3 1 0 0,1 2 0 0,1-2 0 15,1 0 0-15,0 1 0 0,4 1 0 0,-2 2 0 16,4-4 0-16,3 1 0 0,-1-1 0 0,0 2 0 16,2 3 0-16,4 0 0 0,-3 4 0 15,3 1 0-15,0 5 0 0,1 3 0 0,2 2 0 16,-1 1 0-16,-2 2 13 0,4 5 13 0,-3 0-1 15,1 3 3-15,-2 3-4 0,4 1 0 16,-3 5-2-16,-3 1 2 0,4 1 4 16,-6 0-7-16,2 2 0 0,2 0-9 0,-6-3-3 0,2 0 3 15,-1-2-2-15,-3-1 2 0,2-4-3 0,-7 0 0 16,3-6 0-16,-5-2 8 0,-1-1 30 16,0-1 29-16,0-1 40 0,0 0 17 0,0-2-19 15,-1 1-29-15,-1-3-41 0,-3 0-27 0,1-2-9 16,-4-6-5-16,-1-2-5 0,0-6 0 15,3-1 1-15,-4-2-5 0,1-4 4 0,-1-3-5 16,1-2-2-16,1 1 6 0,4 2-8 0,-2 3-5 16,5 3-7-16,1-1-10 0,1 2-6 0,5 1-16 15,-1-2-36-15,3 2-56 0,4 2-52 0,2 2-44 16,-1-1 134-16,1 2 109 0,3-2 0 16,-4 5 0-16,5 2 0 0</inkml:trace>
  <inkml:trace contextRef="#ctx0" brushRef="#br0" timeOffset="15266.9661">14850 17382 1 0,'-1'0'0'0,"-3"1"0"16,1 1 0-16,0 1 0 0,-4 3 0 0,2-1 59 15,-1 4 33-15,-1-1-14 0,4 3-13 0,0 4-17 16,-1-1-4-16,4 3-13 0,0 0-5 0,2-1 0 16,1 3-9-16,0 4 2 0,1-1-7 15,2 0-4-15,2 2-3 0,-5-4-3 0,4 2 3 16,-3-4-6-16,2-4 4 0,-2 1-2 0,4-5-2 15,-3-1 7-15,-1-3-7 0,-1-3 1 16,2 0-3-16,-2-2-2 0,-2 0 5 0,1-1 11 16,2-2 17-16,-2 0 12 0,-1-2 5 0,-1-6-6 15,0 0-13-15,-1-7-8 0,1 1-8 16,-3-2-1-16,-1 0-1 0,3-1-5 0,-2 3 1 0,0-2-5 16,0 3-2-16,3 5-15 0,0 2-14 15,1 3-12-15,3 2-8 0,-1 0 22 0,0 3 13 16,5 4 19-16,2 2 8 0,-1 5-5 0,2 1 0 15,-1 3-5-15,1 2 3 0,2-3-3 16,2 3-1-16,-2-1-3 0,3-5-5 0,-2 1 4 16,-3-4-2-16,5-3 6 0,-3 2 3 0,-2-1-6 15,2-3 8-15,0-2-2 0,-2-4 6 0,2-1 6 16,-3-5 0-16,0 2 4 0,0-2-5 0,-1-5 5 16,-1-1-3-16,-2-2-1 0,1-1 3 15,-3-2-10-15,1-1 1 0,-2-4-8 0,-3-2-3 0,0-1 1 16,-1-2 3-16,-3 2 6 0,-2 0-1 15,-1 3-1-15,3 3-3 0,-1 1-1 0,1 5 5 16,1 2 5-16,-1 5 12 0,4 4-1 16,0 1-9-16,0 1-19 0,0 3-20 0,3 0 2 15,-1 3 13-15,0-1 24 0,5 5 13 0,-1 2 3 16,2 6 1-16,2 3-10 0,3 3-1 0,1 3-5 16,-1 1-9-16,5 2 5 0,-2 1-3 0,2 1 0 15,3-2-7-15,-3-2-17 0,3-7-12 0,-4-7-28 16,-3-1-39-16,-1-4-71 0,0-2-111 15,-4-1-11-15,-3-1 289 0</inkml:trace>
  <inkml:trace contextRef="#ctx0" brushRef="#br0" timeOffset="15485.7148">15050 17147 1133 0,'-8'-6'27'16,"-1"1"3"-16,-2-2-7 0,6 5-29 16,5 4-50-16,1-2-42 0,2 0-7 0,0-6 22 15,4 2 41-15,-2 3 32 0,5-1-17 0,-1 1-62 16,1 1-84-16,1 0-78 0,-1 2-21 0,0 4 272 16,-1 3 0-16,2 0 0 0,-3 2 0 15</inkml:trace>
  <inkml:trace contextRef="#ctx0" brushRef="#br0" timeOffset="16444.6236">15384 17290 1 0,'13'14'0'0,"-1"2"0"0,6 6 0 16,-5-4 0-16,-2-1 0 0,0-1 0 0,-1-1 0 15,-2-3 0-15,-4-1 0 0,2 0 0 16,-4-4 0-16,-1-1 0 0,1-2 0 0,1-2 0 15,-6-1 103-15,3-1 23 0,0 0 15 0,-2 0-8 16,2 0-17-16,-1-1-21 0,0-2-30 0,-2 0-19 16,-2 1-23-16,1-4-14 0,-4-4-11 15,0-5-1-15,-1-2 9 0,-1 0-2 0,3-1-2 16,-2-3-3-16,0 2-7 0,-1-2-1 0,2 3-1 16,5 2-5-16,-2 2-10 0,5 1-1 0,1 3-6 15,4 1-3-15,-2-1 7 0,3 5 0 0,4-1 9 16,-4 2 7-16,7 0 3 0,-1 1 4 0,1 1 4 15,3 4 5-15,-3 3-1 0,1 1 3 16,2 3-3-16,2 0-5 0,-5 2 4 0,1 3-4 16,4-2 2-16,-6 3 2 0,5-1-2 0,-3 0 1 15,2-1-2-15,-4-4 0 0,1-1-1 16,0-2 5-16,-2-1-1 0,-4-1 0 0,2-4 4 16,-1 0-3-16,1-2 7 0,-2-1 3 0,-1-1 2 15,2-2 5-15,2-3 0 0,-3-2 4 0,-3-1-1 16,2-4-1-16,-2 3 0 0,-2-6 0 15,2 0 1-15,-2-3 0 0,-4 0 3 0,1-1-2 16,-3 2-4-16,2 2-1 0,-1-2-7 0,-2 4 1 16,3 0-3-16,0 6-5 0,-2 3-3 15,3-1-8-15,1 5-1 0,1 1-9 0,2 0-7 16,-2 2-5-16,1 1-5 0,1 0 10 0,3 1 10 16,1 2 9-16,0-2 10 0,3 5 0 0,0 3 3 15,4-1-3-15,-2 2-2 0,0 1-3 0,-1-3 0 16,1 0 2-16,5 3-3 0,-5 0 2 15,0-2-4-15,3-1-1 0,-1-5 1 0,-3 0-1 16,4-1 4-16,-1-1-1 0,-3 2 3 0,5-6 2 16,-4 1 5-16,1-2 12 0,2-3 6 0,-3-5 11 15,1-1 4-15,-2-4 0 0,4 0-1 0,-4-2-5 16,-2-1-5-16,1-1-7 0,-4-1-4 16,1-3-2-16,-3-1-2 0,2 0 1 0,-2-2-3 15,2-1 0-15,-2 1-4 0,4-3-3 0,-4 2-4 16,2 0-6-16,4 4-5 0,-2 2-6 0,2 6-6 15,1 1-1-15,0 4-5 0,0 2 3 16,2 2-1-16,2-1 6 0,-2 7 7 0,3-2 3 16,-1 0 6-16,2 2-1 0,3-1 4 0,-1 2 0 15,1 0 0-15,1-1 3 0,3-2 0 16,-3 2 2-16,5-3 3 0,-2 1 0 0,-2-3 3 16,3-3-4-16,-5-3-3 0,-1-3-6 0,-1-5-6 15,0-3-2-15,-4-2-6 0,-3-2 8 16,-5 2 1-16,-1 1 5 0,-4 1 5 0,-2 4-1 15,-4 0 4-15,2 2 1 0,-6 4 0 0,-4 0-5 16,-2 5-4-16,-5-1-6 0,-2 4-5 0,-2 3 4 16,-5 4 1-16,-2 4 10 0,0 3 18 15,2 5 14-15,1 1 13 0,3 0-1 0,5 6-5 0,4 1-13 16,3 2-10-16,6 4-4 0,5 4-9 16,3 8 2-16,2 3-2 0,5 5-2 0,6 5 2 15,0 7-3-15,1 6-1 0,4 5-1 16,0 6-5-16,3-3 1 0,1-4-1 0,0-3-1 0,0-9 1 15,-1-3-2-15,3-5-3 0,-9-8 3 16,2-2-1-16,-5-7-3 0,-3 0-1 0,-1-5-16 16,-3-1-28-16,-4-4-43 0,-3-2-63 0,-4-7-71 15,0-1-85-15,-5-5-130 0,-6-2 318 0</inkml:trace>
  <inkml:trace contextRef="#ctx0" brushRef="#br0" timeOffset="16617.1082">15748 16725 1437 0,'-23'-19'63'0,"-6"-5"11"15,-1-4 9-15,10 10-8 0,11 5-34 16,5 4-38-16,2 1-39 0,3 0-17 0,1 2 0 0,2 1-12 16,4 1-61-16,3 2-103 0,6 2-188 15,1 5-250-15,1 2 538 0</inkml:trace>
  <inkml:trace contextRef="#ctx0" brushRef="#br0" timeOffset="17251.6705">16695 15776 813 0,'-4'-1'54'0,"-2"-1"-26"0,0 1-49 15,6 1-23-15,3 3-2 0,3 3 18 16,1 4 45-16,7 6 20 0,0 5-2 0,6 1-1 16,1 1-4-16,4 1-3 0,1 1-1 0,2 0-5 15,1-2-3-15,-2 1-3 0,-1-2-6 0,1-4 1 16,-2-2 2-16,1-2-2 0,-2-5 1 16,-4-5 4-16,-2 0 5 0,-4-5 17 0,0-4 22 15,-2-1 17-15,-1-6 11 0,-2-6 1 0,0-3-7 16,0-7-7-16,0-6-6 0,-2-7-7 15,1-6-6-15,-2-6-5 0,0-3-9 0,0-4-7 16,-2-3-4-16,2-4-10 0,-2-2-3 0,1-6-5 0,1-1-5 16,0-2-1-16,1 1-3 0,2 8 3 15,0 7-8-15,0 8 4 0,1 8-2 0,0 8-1 16,-2 6 5-16,0 8-7 0,-3 7-4 0,3 6-16 16,-6 7-70-16,1 3-79 0,0 5-44 15,-3 7-33-15,-3 7-19 0,-1 10-41 16,-5 7-100-16,-3 9 141 0,-6 7 268 0</inkml:trace>
  <inkml:trace contextRef="#ctx0" brushRef="#br0" timeOffset="17574.9705">16812 15666 1 0,'-7'-6'0'15,"5"-3"186"-15,-2-2 26 0,4 3-69 0,3 2-52 16,4-2-44-16,-1 3-25 0,8-2 0 0,1-1 4 15,6 3 1-15,-2 4 3 0,2 2 5 16,3 4 6-16,2 4-1 0,0 3-4 0,-2 3-11 16,1 5-10-16,-1-4 0 0,0 5-6 0,-4 2 0 15,0-3-5-15,0 0-6 0,1-6 1 0,-2-2-1 16,0-6 5-16,-1-4 16 0,-3-2 17 0,3-2 26 16,-5-3 28-16,6-3 17 0,-4-5 12 0,-1-7 0 15,2-5-6-15,0-6-18 0,2-7-17 16,-2-8-16-16,2-2-13 0,0-9-5 0,-2-6-6 15,0-3-1-15,1-4-2 0,-4-3-6 0,1 1-4 16,-4 2-10-16,-2-3-16 0,2 5-18 0,-2 4-25 16,2 4-19-16,0 8-16 0,0 4-24 15,0 9-39-15,3 3-69 0,-3 4-114 0,3 4-181 16,4 2-206-16</inkml:trace>
  <inkml:trace contextRef="#ctx0" brushRef="#br0" timeOffset="20670.2448">8148 16505 231 0,'-8'-6'55'0,"-2"-1"26"0,-4-1 28 16,8 2 8-16,2 3 0 0,2 2-24 0,2 0-44 16,0-2-51-16,0 3-64 0,0 2-29 0,2 0-7 15,3 1 24-15,2 4 51 16,7 4 26-16,-2 6 19 0,2 5 7 0,3 7 2 15,1 7-1-15,1 8 2 0,3 6 6 0,1 9 3 16,5 9 1-16,2 10-9 0,3 5-12 0,3 6-5 16,0 1 1-16,4 2 2 0,0 3 0 0,1-1-6 15,0-6-7-15,0-4-5 0,-1-10-3 0,0-8-3 16,-6-9 1-16,1-9-1 0,-6-6-2 0,-3-4 3 16,0-10 1-16,-5-1 1 0,-1-3 4 15,-7-4 3-15,-1-4-5 0,-3-4 1 0,-1-7 6 16,-6-2 21-16,-1-4 49 0,1-1 55 0,-2 0 18 15,-2-3-10-15,0-4-42 0,-4-7-44 16,-2-6-21-16,-8-11-5 0,-3-3-2 0,-3-6-4 16,-4-5-1-16,-2-5-1 0,-2-4 4 0,-2-2-2 15,-2-3-1-15,2 0-2 0,0 0-2 0,1 0 2 16,1 0-1-16,6 2-4 0,4 3-2 0,4 1-6 16,6 1-3-16,1 8 5 0,7 3 2 0,2 9 1 15,3 4-3-15,5 3-3 0,3 2-6 0,6 7-2 16,2 0 3-16,5 2-4 0,4 8-3 15,2 5-6-15,3 6-4 0,-1 4 7 16,6 7 8-16,-1 1 4 0,0 5 1 0,1 1-5 16,-4 5-6-16,-2 2-2 0,-1 4-2 0,-5-1-5 15,-4-3-1-15,-3-3 1 0,-3-9 1 0,-8-5 8 16,-1-4 6-16,-2-5 19 0,-4 0 27 0,-1-1 31 16,-1-1 12-16,-3-1-5 0,2-1-15 0,-4-1-29 15,0-5-15-15,-4-2-12 0,0-7-11 16,-2-1 0-16,-4-6-1 0,4-3 2 0,-7-4 6 15,6-6-4-15,-5 1-2 0,4-5 0 0,-2-1-3 16,3-1-2-16,-1 1 3 0,3 2-6 16,7 3-6-16,2 2 0 0,1 0-7 0,3 2-4 15,2 1-10-15,4-2-13 0,3 3-12 0,1 1-10 16,2 3-10-16,0 2-16 0,2 1-16 0,-2 4-10 16,-3 4-1-16,5 1 8 0,-5-1 11 0,0 1 17 15,1 1 16-15,-3 0 18 0,-1 3 17 0,-3 1 9 16,2 3 6-16,-5 3-4 0,0 0-11 15,0 4-3-15,-2 2 3 0,0-2 16 0,0 4 20 16,2 1 17-16,-1 5 14 0,0 2 10 0,2 8 17 16,2 5 8-16,-1 2-1 0,4 6-5 15,0 2-13-15,2 3-14 0,3 6-8 0,-1 2-6 16,5 0-5-16,-1 0-2 0,3-5 0 0,0-6-4 16,2-5-1-16,-1-8-4 0,-3-7-4 0,-3-4 2 15,1-4 3-15,-4-4 8 0,-5-2 10 16,2-2 16-16,-2-1 31 0,-3-2 35 0,-2-1 14 15,-2-5-2-15,-1-3-25 0,-4-7-36 0,1-4-20 16,-2-3-6-16,-3-3-6 0,1-2 5 0,-3-1 3 16,-3-3-6-16,0 2 3 0,-4-3-8 15,3 0-2-15,-1 0-1 0,3 2-6 0,0-1 0 16,4 3-5-16,6 1 1 0,-1 5-2 0,5 3 0 16,1 5-2-16,5 2-12 0,1 4-15 0,-2 4-14 15,4 4-6-15,3 1 3 0,3 5 8 0,0 5 12 16,1 2 4-16,4 2 7 0,-5 6 6 0,5-1 4 15,0 6 8-15,-2-1 0 0,2 3-1 16,0-2-1-16,-5-5-6 0,2-7 3 16,-5-2 1-16,-1-3 0 0,-1-4 4 0,-2 1-4 15,-5 1 2-15,2-4 3 0,-4 2 10 0,1-1 17 16,-2 1 23-16,0-2 17 0,0-1 3 0,0-4-6 16,-1-2-21-16,-1-5-15 0,-3-4-12 0,2-2-10 15,-2-4-2-15,0-2-3 0,-3-4 2 16,3 1-1-16,-4-4-3 0,2-1-2 0,-3 1-4 15,6 4 2-15,-2 2-1 0,4 6-3 0,1 5-4 16,1 6-18-16,1 3-20 0,0 3-15 0,3 3-2 16,2 1 9-16,3 0 19 0,1 4 16 15,3 4 3-15,5 0 8 0,2 3 3 0,-1 5 2 16,3 1 4-16,0 3 0 0,-3-2 0 0,2 2-2 16,-2-5 1-16,-2-4 1 0,-2-2 0 0,-1-4 0 15,0 0-3-15,-4-2 0 0,-1 0 1 0,-2 0 4 16,-1-2 6-16,-4-1 4 0,0 0 21 0,-2 0 29 15,0-1 29-15,-2-1 8 0,2 0-14 16,-1-4-30-16,-2-2-33 0,-5-6-12 0,-1-3-8 16,2-5 1-16,-3-6 3 0,-1-4-4 15,-2-2-1-15,0-7-3 0,-1 1-1 0,0-3 3 16,1 3 0-16,-1-1 0 0,1 4-2 0,6 5-2 16,1 4-2-16,1 7-7 0,3 4-10 0,4 4-16 15,3 3-4-15,-1 3-1 0,4 3 3 0,2 0 16 16,7 4 3-16,-3 3 3 0,8 2 3 15,4 6-1-15,3 5 3 0,0 4-5 0,-1 3-21 16,4 6-65-16,-4 5-101 0,2 4-152 0,0 8-241 16,-2 7 229-16</inkml:trace>
  <inkml:trace contextRef="#ctx0" brushRef="#br0" timeOffset="21253.4752">9899 18019 1 0,'-23'1'0'0,"-7"-1"21"15,-4 0 74-15,12 0 25 0,5 2 19 0,6 0 1 0,6 0-22 16,0-1-55-16,4-1-70 0,2 2-28 15,4 0-12-15,0 5 24 0,4 1 41 0,7 2 8 16,-2 6 4-16,7 2-1 0,3 6-4 0,3 3-7 16,-1 3-6-16,-12-14 1 0,2 5 3 0,-1-1 2 15,5 6-9-15,-1 1-4 0,2 3-12 16,0 3-2-16,2 2 11 0,-2-2-10 0,-1 0 9 16,-3-1 1-16,0-6-1 0,-6-3 16 0,-2-4 30 15,-5-4 63-15,3-4 31 0,-5-4 18 0,-3-1-30 16,-3-5-60-16,-3-3-32 0,-3-5-30 15,-4-2-2-15,-6-4-6 0,-2-4-10 0,-6-4 8 16,-7-7-7-16,0-5 17 0,-5-3 10 0,-42-45-11 16,5 4 5-16,7 4-12 0,17 8 7 15,4 10 5-15,7 1 6 0,3 3-1 0,8 3-10 16,8 0-1-16,5 0-7 0,8 3 0 0,9 4 0 16,3-1-1-16,10 9-2 0,4 0-8 0,5 6-1 15,5 5-4-15,3 7 1 0,5 5 3 16,0 9-9-16,4 9 3 0,-6 2-4 0,-1 9 2 15,-2 4 0-15,-8 5-6 0,1 10-5 0,-3 4-9 16,-3 7 0-16,-4 7-1 0,-1 1 4 16,-2 1 7-16,-5-3-3 0,1-7 9 0,-5-4 0 0,-1-9 6 15,-1-7 12-15,-1-4 0 0,1-6 7 0,0-2-5 16,-1-6 3-16,1-2-5 0,1-6-23 16,2-4-30-16,-1-2-29 0,3-6-18 0,1-3-30 15,1-10-39-15,2-6-53 0,1-6 84 0,1-6 146 16,0-1 0-16,3 0 0 0</inkml:trace>
  <inkml:trace contextRef="#ctx0" brushRef="#br0" timeOffset="22170.5997">9942 17601 1 0,'-3'-10'0'0,"-2"-1"0"0,0-2 197 15,-1 8 64-15,4 1-57 0,0 5-69 16,-1 1-59-16,0 0-64 0,3 5-40 0,-2 5-1 16,2 4 6-16,1 8 17 0,1 3 7 0,3 4-5 15,-1-1 1-15,3-2-3 0,0 0-1 16,0-3 0-16,3-5 1 0,0-4-6 0,-2-5-5 15,0-3 4-15,-4-4-5 0,2 0 8 0,-1-2 7 16,-2 0-3-16,0-1 8 0,-1-2 3 0,-1 1 16 16,-1-4 19-16,1 0 15 0,-1-1 6 15,-1-5-10-15,1-5-9 0,-3-4-17 0,-2-5-3 0,-2-3-2 16,-1 1-11-16,-1-1 2 0,-2 2-7 0,0-2-3 16,0 2 3-16,-2 1-1 0,6 4 2 15,1 3-8-15,3 3-7 0,2 5-18 0,2 1-8 16,2 3-8-16,3 4-6 0,1-1 17 15,4 5 4-15,4-1 12 0,1 3 16 0,1 2-4 16,5 0 8-16,-1 2 1 0,2 0-4 0,0 1 2 16,0-1-1-16,4-2 4 0,-5 1-2 15,-1-3 6-15,-1-1-3 0,-1-3-3 0,-1-3 9 16,-4-1-8-16,2-1 8 0,-5 0 2 0,0-1 3 16,-2 2 10-16,-2-6 4 0,-2 2 10 0,-1 0 2 15,-2-4 7-15,0 0-4 0,-4-5-8 0,-2 0-2 16,0-2-15-16,-3-3-2 0,-2 0-8 15,-2-2-15-15,0 1-1 0,-4-2-5 0,0-3 5 16,-1 4 7-16,-1-1 3 0,4 0 4 0,1 5-3 16,4 4 2-16,2 3-6 0,1 3-3 0,2 3-10 15,2 5-30-15,2 1-11 0,2 1-11 16,1 2 9-16,-1-1 23 0,6 0 15 0,-1 3 9 0,2 1 1 16,0 1 7-16,1 0-3 0,1-1 4 15,-1-2 5-15,2-1 0 0,0-5 11 0,-3-2 4 16,2-7 2-16,-2-4 7 0,2-4-5 15,-2-5-1-15,-1-6-7 0,-1-5-6 0,0 0-7 16,-3-5-6-16,-3 3 0 0,-2-3-3 0,-3-2 0 16,-5 2 3-16,-2 0 1 0,0 4-1 0,-3 1-8 15,-5-1-21-15,-3 0-23 0,-6-5 4 16,-5-1 9-16,0 5 23 0,-5-2 30 0,1 8 15 16,-3 1 35-16,3 7 37 0,3 3 32 0,8 5 12 15,4 4-20-15,5 5-31 0,10 1-57 0,3 4-80 16,3 2-38-16,5 4-15 0,-1 4 16 15,8 6 57-15,5 4 22 0,4 9 4 0,6 2-4 16,-2 5 2-16,6 6-5 0,0 3 5 0,2 1 0 16,1 0-6-16,-1-2 10 0,-2-1-4 0,0-6 3 15,-1-5 3-15,-2-5-10 0,-2-1 3 16,-4-3-3-16,0-2 4 0,-2-4 0 0,-3-4 0 0,0 1 4 16,-1-1-6-16,-2-4 4 0,-3 0-2 0,-2-3-1 15,-1-3 7-15,-4-2 4 0,3 0 12 16,-5-2 20-16,0-1 21 0,-2-1 6 0,-2-5-4 15,0-2-20-15,-5-4-26 0,2-6-9 16,-3-4-7-16,0-4 0 0,-2-2 2 0,-4-2 1 16,-2 2 2-16,2 2-3 0,-3 1 6 0,5 2-7 15,1 2-2-15,2 4-1 0,2 2-13 0,5 4-2 16,1 3-9-16,2 4-12 0,5 1 1 16,-2 3 0-16,4 3 3 0,1 2 6 0,2 2 5 15,2 1 4-15,4 2 4 0,-1 5 9 0,2 1-5 16,0 1 8-16,0 1-3 0,3 1-3 0,-4 1 4 15,6-4-12-15,-6 3-17 0,3-1-39 16,-2-4-56-16,1 0-58 0,-1-2-76 0,-4-1-117 16,2-1-64-16,-6-2 441 0</inkml:trace>
  <inkml:trace contextRef="#ctx0" brushRef="#br0" timeOffset="22374.2239">10368 16327 1671 0,'-12'-4'52'0,"-2"-3"-2"15,-2 1-12-15,9 2-27 0,6 2-47 0,1 2-62 16,1 0-12-16,2 0 1 0,2 2 33 0,4 1 13 16,-2 1-84-16,3 6-141 0,3 1-189 15,-1 6 60-15</inkml:trace>
  <inkml:trace contextRef="#ctx0" brushRef="#br0" timeOffset="22655.8683">9912 17138 1 0,'-17'3'225'0,"1"1"-75"16,-5 0 40-16,8-1 24 0,6-1-4 16,0-4-44-16,6-2-57 0,-1-4-56 0,1-1-49 15,1-4-22-15,2-4-7 0,0-3 16 0,4-7 6 16,0-7 6-16,3-5 5 0,2-2-6 16,2-4 3-16,1-1-3 0,3-1 0 0,-1 3-6 0,5 0-17 15,0 2-33-15,-1 3-59 0,2 0-65 16,-3 6-65-16,1 1-42 0,-1 5-19 0,1 5 218 15,-1 5 86-15,1 3 0 16</inkml:trace>
  <inkml:trace contextRef="#ctx0" brushRef="#br0" timeOffset="23584.5143">10563 16195 146 0,'-2'-1'275'0,"-3"0"-76"0,0-1-1 0,0 2-39 16,2 0-61-16,3 2-51 0,-3-1-33 16,1 1-15-16,-1 4-10 0,1 5 5 0,1 5-1 15,2 4 5-15,1 4 5 0,2 5 1 0,0 2 9 16,3 5 1-16,-1 1 4 0,3 4-1 0,1 0-5 16,2-1-4-16,0-3-7 0,1-8 0 0,-1-3-5 15,1-5 4-15,0-5 0 0,-3-1-3 16,0-2 2-16,-1-3-2 0,-1-1-3 0,-1-5 4 15,2 1-4-15,-4-3 4 0,2 0 3 0,-1-2 12 16,-2-5 19-16,0-1 15 0,2-5 12 0,-3-2-5 16,-1-7-9-16,0-4-11 0,-2-3-9 15,-2-4-1-15,0-1-6 0,-1 3-1 0,-3-2-3 16,0-1-7-16,-1-1-3 0,-3-3-1 0,2 3 1 16,1 3-3-16,1 0 3 0,0 3-3 15,2 3-2-15,3-1-1 0,1 6-7 16,1 1-2-16,1 4-4 0,2 4-3 0,-1 0-4 0,1 3-4 15,2 1 2-15,1 3 1 0,4 2 7 0,-2 1 7 16,-1 1-2-16,5 0 7 0,-3 0 2 16,3 0 2-16,-2 2 2 0,1 0-2 0,0-3 3 15,-3 0-1-15,-1-2 2 0,1-2 2 0,-1 3 2 16,-1-2 2-16,1-3 3 0,1-1 7 0,-2-1-1 16,-1-4 6-16,0 1 4 0,1-2-5 15,-2-2 2-15,-3-2-1 0,-2-2-4 0,-2-1 0 16,-3 2-2-16,-1-1-6 0,-1-2-6 0,1-1-1 15,-5 0-5-15,1-4 0 0,-4-1 2 0,-1 2-2 16,0 0 7-16,-2 3 3 0,1 3 3 0,3 3 5 16,1 7 2-16,2 1 0 0,5 3-3 15,2 3-19-15,2 4-52 0,1-1-32 0,2 2-3 16,2 3 7-16,5 3 49 0,3 5 25 0,7 3 4 16,0 4 10-16,4 9-5 0,2 2 4 0,3 3-3 15,-1 6-1-15,1 1 3 0,2 6-2 16,-2 5 4-16,-2 2-2 0,1 1-1 15,1-4-1-15,-5-4-2 0,0-6 1 0,-2-5-2 0,-1-4 2 16,-3-8-2-16,-2-3-2 0,-5-10 2 16,-3-2 0-16,-1-5 4 0,-4-3 6 0,-1-1 17 15,-1-1 19-15,-1 0 28 0,1-1 15 0,-2 0-12 16,-4-1-19-16,-2-3-33 0,-3-4-26 0,-3-6-10 16,-3-7-5-16,-4-9 3 0,-1-3 8 15,-2-6 3-15,-3-2 3 0,-4-3-3 0,-1-6-1 16,-5-4-3-16,1-1 1 0,0-3-4 0,-1 4-6 15,1-2 3-15,-2 1 0 0,0 2 5 0,4 1 5 16,4 5 2-16,6 3-1 0,1 5-3 0,6 5 1 16,5 3-12-16,3 6-9 0,4 4-9 15,6 4-11-15,4 0-1 0,4 1 3 0,2 3 4 16,5 2 6-16,3 3 5 0,2 6 5 0,4 4 1 16,-1 6 2-16,2 6 2 0,-2 7 3 0,0 3 7 15,-4 9-2-15,-6 4-3 0,-5 7-11 0,-4 7-10 16,-3 3-1-16,-4 1-1 0,-3-1 9 0,-1-8 9 15,-1-7 6-15,-2-3 8 0,-2-6 1 16,3 0 2-16,-1-4-1 0,1-2 0 0,-1-4-1 16,7-6-5-16,0-4-21 0,2-4-74 15,3-3-72-15,0-4-66 0,4-3-60 16,0-6-29-16,3-6 329 0,0-7 0 0</inkml:trace>
  <inkml:trace contextRef="#ctx0" brushRef="#br0" timeOffset="24130.3798">10929 15462 1 0,'0'-6'0'16,"-3"1"0"-16,-2 2 320 0,3 3-93 0,-1 1-110 16,2 1-86-16,1 2-59 0,0 4-13 0,0 1 12 15,1 7 18-15,0 5 13 0,1 0 4 16,5 4-1-16,-4 1-1 0,4-1-1 16,-1-1 2-16,2 1-4 0,0-4 2 0,1-4-3 0,-3-3-3 15,3-6-1-15,-3-1-3 0,-1-4 2 0,0-1 3 16,-3-2 10-16,-2-1 13 0,2 0 12 15,-1-2 17-15,-1-1 1 0,0-1-4 16,0-3-9-16,-1-5-11 0,-1-3-6 0,0-1-3 0,-2-3-2 16,0 0-5-16,1 1-1 0,-4-2-2 0,2 1 1 15,-2-2-1-15,0-2-3 0,-1 2-1 16,1 0-2-16,0 0-2 0,3 1 0 0,-2 5-6 16,6 5-11-16,0 2-23 0,0 5-19 0,3 2-7 15,1 2 2-15,1 2 19 0,3 0 16 16,1 3 7-16,2 2 7 0,2 2 4 0,2 6 7 15,1 0 4-15,-1-2 4 0,1-1 5 0,0-7 7 16,-1-8 9-16,-1-7 3 0,-2-2 6 0,1-7-5 16,-3-2-4-16,2-2-2 0,-3-7-8 0,-2-2-1 15,3-5-3-15,-1 2 0 0,0-2 2 0,-4 1-2 16,0-1 3-16,-4-2-1 0,-2 2 0 0,-3-2 3 16,-2-1-1-16,-4 1 0 0,-2-2-6 15,-2 0 1-15,-7 0-6 0,-2 3 1 0,-3 0 8 16,-5 3 7-16,0 5 20 0,-3 2 33 0,3 7 31 15,3 2 21-15,6 5-2 0,5 6-24 16,5 5-46-16,8 0-73 0,1 6-55 0,6 1-21 16,1 10 6-16,4 3 37 0,5 10 37 15,5 6 13-15,6 2 6 0,6 6 9 0,1 4-1 16,6 7-1-16,1 1-11 0,0 3-17 0,1-5-40 16,1-6-63-16,-7-10-54 0,2-7-76 0,-6-3-58 15,-3-6-32-15,-5 3 297 0,-5-5 44 0,-3 1 0 16,-5-3 0-16,-5 1 0 0</inkml:trace>
  <inkml:trace contextRef="#ctx0" brushRef="#br0" timeOffset="24288.3103">11173 15216 1 0,'-17'-15'0'0,"-4"-6"0"0,-5-5 0 16,2 1 0-16,8 2 122 0,2-1 53 0,3-6-44 16,1 0-42-16,5-4-37 0,3-3-23 15,3 0-16-15,1-4-11 0,6-1-5 0,4 2-1 16,-1 1-1-16,3 1-6 0,0 3-15 0,2 3-47 15,-2 3-83-15,-3 2-113 0,0 5 203 16,-6 4 66-16</inkml:trace>
  <inkml:trace contextRef="#ctx0" brushRef="#br0" timeOffset="24483.5093">10279 15376 502 0,'-22'-4'74'0,"-7"0"20"0,-2-3 14 0,11 0-4 15,9 2-27-15,2 0-73 0,8 2-86 0,2-1-23 16,7 1-9-16,1 3 16 0,4 0-9 0,7 4-179 16,3 7 116-16</inkml:trace>
  <inkml:trace contextRef="#ctx0" brushRef="#br0" timeOffset="24905.7103">11065 17991 1 0,'-7'0'47'0,"-1"0"17"0,-3 0 1 15,9-3 10-15,1 3 9 0,2-5-7 0,-1 1-9 16,1-5-3-16,1-6 11 0,2-2 19 0,2-5 12 15,-1-4 3-15,1-6-13 0,6-2 0 16,-2-9-10-16,2-3-6 0,4-3-8 0,2-9-10 16,2-4-6-16,2-5-3 0,1-8 1 15,0-4-7-15,5-5-2 0,1-4-5 0,3-1-10 16,-1-7-1-16,4-1-6 0,0 2 0 0,2 3 1 16,-4 8-2-16,-3 10-4 0,-6 9-5 0,-1 13-3 15,-5 7-7-15,-3 11-1 0,-1 7-4 0,-4 4-14 16,-2 6-20-16,-2 6-48 0,0 3-69 0,-5 5-80 15,3 3-87-15,-2 3-112 0,3 3-178 0,1 2 546 16</inkml:trace>
  <inkml:trace contextRef="#ctx0" brushRef="#br0" timeOffset="28537.204">26881 15619 1 0,'-4'1'0'0,"0"1"0"0,-3-1 0 0,5 0 0 16,-2-1 0-16,3 2 0 0,-2-2 0 0,2 0 0 16,1 0 0-16,0 0 0 0,0-2 0 15,0 2 0-15,0-1 0 0,0 1 0 0,1 0 0 16,-1 0 0-16,1 0 0 0,-1 0 25 0,0 0 0 15,0 0-9-15,0 0-3 0,0 0-4 16,0 0 0-16,0 1 4 0,0-1 2 0,0 2 6 16,0-2 6-16,2 1 14 0,-1-1 6 0,0 3 5 15,2-1 0-15,-2 2-8 0,1-1 1 0,3 1-10 16,-1 2-1-16,1-1-1 0,1 1-10 0,-1-1 0 16,0 0-3-16,4 1-2 0,-3-1 4 0,0-2 0 15,2 2 0-15,0 0-1 0,0 0 3 16,1-2 3-16,0 1 5 0,3-1 5 0,-1 1 4 15,1-1-2-15,0 1-5 0,3 1-1 0,-2-1-9 16,0-1 1-16,5 2-1 0,-2-2-2 0,1 3-3 16,-1-1-8-16,-2-1-1 0,2 1 0 15,-1 1-4-15,-1 0 5 0,2-2-3 0,-2 1 0 16,0 0 2-16,0-2-1 0,0 1 0 0,0 0-1 16,-1-2 1-16,0-1 0 0,-1 1 4 0,2 0 4 15,-3 0 0-15,3-1 1 0,-1 0-3 16,-1-1-2-16,3 1 2 0,-3 1-1 0,4-2 0 15,-1 1 0-15,1-2-2 0,-1-1-3 0,1 1 4 16,1 0 1-16,0-1-3 0,4-2 4 16,-2 1-6-16,2-1-2 0,0-1 2 0,2 2-2 15,-2-1 2-15,0-1 1 0,-1 2-2 0,2-1 0 16,-2 0-1-16,-1 3 3 0,3-2-2 0,-3 2 0 16,2 1-2-16,-1-1-5 0,1 1 5 15,-2 0-5-15,1 0 2 0,-1-1 0 0,-2-1-5 16,0 0 6-16,1 1 0 0,1-3-1 0,-2 0 4 15,3-2-4-15,0 0 0 0,1-1 2 0,-1-2 1 16,3 0 2-16,-2 2-1 0,-1-2 2 16,0 2-5-16,0 2 0 0,-2-1 0 15,-1 0-2-15,0 3 3 0,-3 0-1 0,2 1 0 0,-2 0-3 16,3 0 2-16,-1 2-2 0,-1 0 2 0,-1 0 4 16,3 0-7-16,-4 0 1 0,3 0-1 0,-2 0-3 15,0 0 4-15,0 0 0 0,1 0 2 16,-1-1-2-16,0 1-1 0,-1 0 0 0,0 0-1 15,-1 0 5-15,0-1-4 0,2 0 0 0,-1 1-2 16,0-2-2-16,-1-1 5 0,4 0 1 0,-3 1 0 16,4-1-1-16,-4 0-1 0,2-1-1 15,-4 2 2-15,2-1 2 0,-1-2-2 0,-1 1 0 16,3 2 0-16,-1-3-2 0,-1 3 5 0,1-3 0 16,0 0 1-16,2 1-1 0,-5 0-4 0,4 2 2 15,1-2 0-15,-3 3 3 0,0-1-1 0,0 0-1 16,2 1-2-16,-4-3-2 0,1 3 2 0,1-2-1 15,-2 2 1-15,0-2 3 0,1-1-5 16,1 1 1-16,0-2 0 0,1 2 2 0,-2-2 1 16,1 0-1-16,-4 1-2 0,1 0-3 0,-3 0 4 15,4-1 3-15,-1 2 0 0,0 2 1 16,-1-2-3-16,-1 1-2 0,0 0-2 0,2 1 2 16,0-2 1-16,-3 1 1 0,1 1-1 15,1-3-3-15,2 3 3 0,-2-2-1 0,-1 1 2 16,-1 0 3-16,4-1-4 0,-5 1 3 0,2-1-3 15,0 2-2-15,-2 0 4 0,2 0 1 0,-3-1-2 16,0 0 0-16,-2 1 0 0,-1-1-2 0,2 2 4 16,-1 2 1-16,-1-4-3 0,0 2 3 15,-1 0-2-15,0 0-1 0,0 0 4 0,0 0-1 0,0 0-2 16,0-1-1-16,0 1-3 0,0 0 0 16,0 0 2-16,0 0 2 0,0 0-1 0,0 0 2 15,0 0-2-15,0-1 0 0,0 1 6 0,0 0 0 16,0 0 7-16,0 0 1 0,0 0-1 15,0 0 1-15,0 0 0 0,0 1 3 0,0-1 1 16,0 0 0-16,0 0-1 0,0-1-5 0,-1 1 1 16,1 0-3-16,0 0 0 0,0 0 0 0,0 0-1 15,0-1 2-15,0 0 2 0,0-1-2 16,-1 1-4-16,-1-2-1 0,-1-2-6 0,2 2-3 16,1-3 2-16,0 2-1 0,0 2 1 0,-1-2 1 15,1 3-4-15,0 0 0 0,0-2 0 16,0 3-1-16,-1 0-1 0,1-1-4 0,0 1-25 15,-1 0-32-15,1 0-35 0,-1 1-49 0,-1-1-53 16,0 1-91-16,0-2-194 0,-4 0-288 0</inkml:trace>
  <inkml:trace contextRef="#ctx0" brushRef="#br0" timeOffset="29854.6217">25258 15922 1 0,'-17'1'30'16,"-7"-2"28"-16,-5 1 10 0,7 0 2 0,3 0-6 15,-1 0-6-15,4-2-13 0,0-1 3 0,2-3 2 16,2 0-5-16,-1 0 0 0,2-2-16 16,1 1-11-16,1 0-3 0,0 2-8 0,0-1 2 15,1-3-1-15,-2 4 1 0,2-1 3 0,-2-1 3 16,1 2 4-16,-2-2 6 0,0 0 16 0,-4-1 2 15,2 2 6-15,0 1-3 0,-4-1-7 16,-1 0-1-16,1 3 0 0,-4-3 8 0,-2 2 0 16,1 0 3-16,0-2 3 0,0 2-2 0,-3-1 8 15,3 3-5-15,0-1 1 0,0 2 2 0,1-1-12 16,-3 0 2-16,0 1-9 0,3 1-6 16,-1 1-5-16,1-1-8 0,-2 3 1 0,-2-2-4 15,8 2 0-15,-2-1-6 0,-5 4-2 16,4 2-1-16,-4 1-5 0,-1 1 7 0,1 2-4 15,0 1 2-15,-2 3 5 0,3 1-4 0,-2 2 3 16,3 1-3-16,0 0 0 0,1 2-1 0,-1 1 3 16,3 0 2-16,-2 3-3 0,3-3 6 0,-1 4-6 15,2 0-2-15,2 5 4 0,0-1-9 0,3 4 2 16,1 1-3-16,4 2 2 0,1 3-4 0,2 2 1 16,-2 3 2-16,5 1-3 0,-1 1 4 15,1-3-3-15,2-4-2 0,0-4 6 0,1-1 0 16,5-3 5-16,-3-2 1 0,5 1-3 0,0 0 1 15,2-3-3-15,7 1 1 0,-3 2-2 16,7 3 1-16,0 4-1 0,1 0-2 0,4-2 4 16,-1 1-6-16,5-4 3 0,2 2 0 0,2 0-8 15,2-2 6-15,0-2-2 0,3-3 4 0,0 3 5 16,3-1-3-16,3-1 0 0,4-1-4 0,-2 0-2 16,5-2 2-16,-4-3 2 0,4-2 2 15,-2-4-5-15,0-3 0 0,1-4-5 0,-5-4 3 16,3-3 10-16,-2 0-4 0,3-1 2 15,-3-2-5-15,3-2-6 0,-2-4 4 0,1-2 5 16,1-2 4-16,0 0 0 0,0-2 3 0,-2-5-7 16,0-2 1-16,0-4 5 0,-2-2-4 0,-4 0 7 15,0-3-1-15,0-5 0 0,-1-4 1 0,-3-4-3 16,1-3-6-16,-3-3-4 0,0-2 0 0,-2 0-1 16,1-2 0-16,-1 0 4 0,-2 1-1 15,-1 0 2-15,-3 5-1 0,-5 3-1 0,-1-2 0 16,-3 4 1-16,-5 1 5 0,2 1-3 0,-7 5 5 15,-1-1 0-15,-4 1 1 0,-2 1 6 0,-5 3 0 16,-4-4 2-16,-3 0-1 0,-5 0-2 16,-7-4 0-16,-3-1-5 0,-9-5 0 0,-4-4-5 15,-6-4 1-15,-5 0-3 0,-3-3-1 0,-3-1 6 16,-4 6-3-16,2 1 5 0,-4 6 2 0,1 4-4 16,1 5 6-16,-1 1-2 0,-2 6 1 15,-3 3-1-15,1 2 1 0,-2 0-4 0,1 4-1 16,-2 4 6-16,-2 0-10 0,-1 6 5 15,-2 3 2-15,4 4-8 0,-2 5 5 0,-2 3-6 16,5 5-2-16,-2 3-7 0,3 3 4 0,0 3 0 16,4 1-10-16,1 5 4 0,7 0-15 0,1 5-14 15,3 3-15-15,0 4-35 0,7 2-29 0,4 2-35 16,3 1-37-16,3 0-39 0,5 0-63 0,6-2-100 16,3-1-130-16,12-5 205 0</inkml:trace>
  <inkml:trace contextRef="#ctx0" brushRef="#br0" timeOffset="41600.5652">19989 15525 747 0,'-23'-7'62'0,"-5"-2"-13"0,-6-1-5 0,5 2 7 0,7 3-1 16,1 0-6-16,0 1-11 0,2 2-12 15,-2 0-4-15,1 1-1 0,4 1 0 0,-3 1 4 16,4 1 1-16,-2 0-3 0,3 0-7 0,-1 3-3 16,0-1-4-16,1 1-3 0,-1 1 1 15,-1-1 0-15,1 3 1 0,-1 0 5 0,0 1-2 16,1 0-1-16,1 0-5 0,1 3-5 0,-1 2-1 15,-2 7-3-15,-1 5 3 0,1 8 5 16,-1-4-3-16,3 9 5 0,2 0-1 0,-2 3 2 16,4 1 2-16,2 1-1 0,2 2-1 0,1-1-3 15,2 1 2-15,3 2-3 0,0 3 2 0,3 0 3 16,3 2-2-16,1 0 5 0,3 3-2 16,3 1 0-16,0 1-1 0,4 5 0 0,2 0 1 15,2 1-3-15,4 0 4 0,1 2-2 0,4 1-1 0,0-4 2 16,-3 1-6-16,3-6 1 0,0-2-3 15,1-7-3-15,2-4 6 0,1-2-6 0,0-1 2 16,4 0 2-16,-2-4-6 0,0-1 2 0,4-4-1 16,-6-1 3-16,6 0 0 0,0-2 2 15,1 1-1-15,0-5-1 0,0-2 1 0,6-2-3 16,-4-1 5-16,2-2-2 0,-3 1-1 0,0-4 3 16,1-5-1-16,-1 1 5 0,6-4 5 0,-2-4-2 15,-1-2-3-15,-2-6 0 0,1-4 5 16,2-6 3-16,0-1 10 0,1-4 0 0,1-5-3 15,-4-2 3-15,1-6-3 0,1-4 6 0,-4-3-1 16,2-3-1-16,-7-1-1 0,2-2-7 16,-2-2 2-16,-2-3-2 0,-3-2 4 0,-1-1 2 15,1-1-3-15,-6 0 6 0,-3-5-4 0,-3 2 3 16,-3-1 1-16,-5 2 0 0,-1 3 4 0,-3 1-1 16,0-5 5-16,-6-1 1 0,-3-3 2 0,-6-1 3 15,0 1-5-15,-6 2 6 0,1-1 2 16,-6 5 9-16,-4 0 2 0,-1 1 1 0,-7 2-3 0,-2 1-9 15,-4 5 0-15,3-1-7 0,-6 3-2 16,0 4 3-16,-2-1-7 0,-1 3 11 16,-2 4 1-16,-2 4-4 0,-2 2 7 0,3 3-11 0,-4 5-4 15,2 1-2-15,-1 2-5 0,1 5-7 16,1-3-2-16,-1 5 1 0,0 0-5 0,1 2 1 16,0-1-1-16,1 1-3 0,2 1 2 0,-3-1-2 15,1 2 2-15,-1-1-5 0,3 2 3 16,-2-1-3-16,0 2-1 0,2 2 2 0,-2 1-5 15,1 1 0-15,2 2-6 0,1 3-5 0,0 6-3 16,0 3-11-16,-2 6-5 0,2 5-9 0,1 7-5 16,2 7-3-16,-2 7-11 0,4 5-13 0,0 6-27 15,3 2-20-15,5 2-25 0,4-2-24 16,8-1-15-16,5 1-27 0,7 1-42 0,5-1-62 16,7-1-107-16,5-2 160 0,7-1 264 0</inkml:trace>
  <inkml:trace contextRef="#ctx0" brushRef="#br0" timeOffset="61920.9617">14379 12046 1 0,'-4'-14'0'0,"-1"-4"0"16,-1-5 0-16,-1 4 0 0,4 3 0 16,-4 2 0-16,3 0 0 0,-5 1 0 0,3 1 0 15,-1 2 0-15,-1-1 0 0,-3 2 0 0,1 1 51 16,0 0 40-16,-3-1-15 0,-2 1-6 15,1-2 0-15,-3 3 2 0,3-1 6 0,-2 0-10 16,-1 1-12-16,3-1-9 0,-2-1-10 0,0 1-2 16,-1-1-3-16,3 2-8 0,-5 1-6 15,0 1-3-15,-2 1-7 0,0-1 6 0,-2 2 1 16,-4 0-3-16,-1 2 3 0,0 1-3 0,-3 0 1 16,0 3 7-16,-4-1 6 0,-1 2 4 0,0-1 13 15,-1 2 9-15,5 0 7 0,0 0 4 0,0 1-9 16,2 0-14-16,1-1-7 0,0 2-12 15,-1 0-6-15,3 3-5 0,-2 1-5 0,1 1-4 0,1 1-3 16,0 3 0-16,-1 1-4 0,-1 3 1 16,-1 0 1-16,0 3-1 0,1 1 3 0,0 5 0 15,2 0-1-15,-1 0 2 0,3 2 0 16,1 2 1-16,2-3 0 0,0 0 0 0,4 1-1 16,2-1 0-16,2-2 1 0,3 0-1 0,3-2 1 15,2 1-2-15,0-2-3 0,1 3 2 16,3-2-2-16,0 2 2 0,2 0 3 0,2 6-2 15,3-1 3-15,-3 6-2 0,6-2 0 0,-1 3 0 16,2 2 0-16,3-3 1 0,2 3 0 0,1-1 1 16,1-3 1-16,4 1-2 0,1-2-1 0,0 1-1 15,2-1 3-15,1 1 2 0,0 1 0 16,3-2-1-16,0 2-4 0,1 0 2 0,2-4 0 16,0 6 1-16,1-1 3 0,-1 2-2 0,4 0 1 15,1 2 0-15,-1-3-3 0,5 0 4 0,0 1 3 16,-3-1 2-16,2-3 0 0,3-2 3 15,0-3 0-15,5-1 3 0,-2 2 4 0,5-3-7 0,-5-1-1 16,5-3-2-16,0-1 0 0,3-1 4 16,0-1 0-16,2 0 2 0,1-2-2 0,-2 0-2 15,5-2 0-15,-5 0-3 0,2-2 4 16,1 0-6-16,2-1 1 0,-3-3 1 0,3 0-1 0,-1-1 5 16,1 0 1-16,3 1 2 0,1-5 1 15,6 0-2-15,-5 0-2 0,4-1 0 0,-3 1-1 16,0 0-4-16,3 0-1 0,0-3-1 0,0 0-3 15,3 0 5-15,-1-2 1 0,1-1 2 16,2-1 2-16,-1-2-1 0,-2-2 1 0,-2 0 0 16,2 0 0-16,-6-2-1 0,3-1-2 15,-3-1-5-15,0-2 1 0,-2-3 6 0,2-3 1 0,0-3 6 16,2-4 1-16,-4 0-6 0,-1-6-3 16,-4 0 0-16,0-1-2 0,-5-3 2 0,1-1 2 15,-7-1-3-15,-1 1-5 0,-4-3 6 0,-5 1 3 16,2-4 4-16,-2-1 8 0,-2-3-6 0,-2 1-1 15,-5 1 2-15,0-2 1 0,-4 0 0 16,-1-4 4-16,-3 0-1 0,-2-2-1 0,-1-1 6 16,-3-2-3-16,-2-1 2 0,-6-5-1 0,2 1-5 15,-6-4-2-15,-4-1-3 0,0-3 3 16,-6 2-1-16,-2-1 1 0,0 0-1 0,-6 2-6 0,-1-2 8 16,-3 4 0-16,-3 0 2 0,-2 4 5 15,-3 0-7-15,-4 2 0 0,-2 1-2 16,-4-1-1-16,-2-2-3 0,-5 1-2 0,-2 0-3 15,-4 5-1-15,-5-2 0 0,-1 2 0 0,-7 2 5 16,0 1 2-16,-5 3 1 0,-5 4 2 0,2 5-3 16,0 0 0-16,-5 7-5 0,-2 1-3 0,-2 7-3 15,-6 6 0-15,-2 3 1 0,-4 5 0 0,-4 5-1 16,0 7-5-16,-4 2 0 0,3 7 1 16,5 5-3-16,-5 3 1 0,2 3-3 0,5 7-4 15,1 1-3-15,8 5-9 0,4 3-2 0,7 1-3 16,5 3-1-16,11 1 0 0,8-1-11 0,7 0-20 15,8-1-38-15,9 2-48 0,8-3-55 0,9 1-57 16,12-2-62-16,8 3-88 0,8-3-99 0,10 3-119 16,11-3 536-16</inkml:trace>
  <inkml:trace contextRef="#ctx0" brushRef="#br0" timeOffset="63152.6511">29183 11907 1 0,'-10'-3'102'0,"-1"0"109"0,-3-1-27 0,5 1-19 16,2 2-24-16,3-1-20 0,1 2-13 16,0 0-16-16,2 0-22 0,1-2-38 0,1 2-33 15,0-1-17-15,2-2-1 0,3-2 14 0,3-4 14 16,2-4 6-16,3-2 1 0,3-3 0 15,2-2 3-15,4-2 1 0,3-2 1 0,1-3-1 16,4-1-3-16,2-3-2 0,-1 1-4 0,1 1 2 16,3-5-3-16,-3 0 0 0,4-2 0 15,-2-2 1-15,5 1 4 0,0-2 2 0,-1 3 1 16,-1 1-1-16,-2 3-4 0,-3 1-3 0,1 3-2 16,-3 4 2-16,-3 1-1 0,-1 2 1 0,-7 4-2 15,1 1-2-15,-2 2 0 0,-7 1-3 0,2 3-6 16,-3 0-27-16,-5 2-84 0,1 1-122 0,-4 3-157 15,0 3-147-15,-6 1 290 0,0 3 250 16</inkml:trace>
  <inkml:trace contextRef="#ctx0" brushRef="#br0" timeOffset="63379.6286">29712 11305 1 0,'-1'2'70'16,"-2"-2"63"-16,-3 1-39 0,5 0-34 15,1 4-10-15,1 3 6 0,2 0 17 0,-1 8 21 16,-1-1 5-16,1 8-8 0,0 5-16 0,5 9-15 16,1 8-12-16,-3 3-10 0,4 2-8 0,-1 2-10 15,-2 2-7-15,2 1-6 0,3-1-9 16,0-1-5-16,-1-1-10 0,3-4-9 0,-3-4-7 16,2 0-19-16,-2-4-15 0,2-5-32 0,-1-1-38 15,-1-5-43-15,1-4-50 0,4-1-31 0,-4-5 261 16,2-4 0-16,-1-6 0 0</inkml:trace>
  <inkml:trace contextRef="#ctx0" brushRef="#br0" timeOffset="65176.9557">30198 11974 1 0,'4'0'0'0,"2"0"0"16,3-2 0-16,2 1 0 0,1-2 0 0,-1 1 0 15,4-3 0-15,-3 0 0 0,0-2 0 16,-2 0 0-16,0-3 74 0,6-3 9 0,-5-3-1 16,1-2-5-16,0-6-10 0,3-1-5 0,-2-6-10 15,-1-1-4-15,1-2 1 0,0 4 2 0,-6-1 3 16,1 5 5-16,0 0-3 0,-6 1 2 16,-1 0 4-16,-2 3 12 0,0 3 20 0,-3 0 18 15,-4 2 14-15,1 7-4 0,-3-3-6 0,-1 7-13 16,0 1-19-16,-2 4-13 0,-2-1-21 0,2 4-17 15,-6 2-16-15,5 4-13 0,-5 6-10 16,0 4-5-16,2 5 4 0,0 3-1 0,2 6 3 16,0 5 1-16,3 5 0 0,4 5 3 0,0 4 0 15,5 3-2-15,0-1 0 0,8-1-2 16,0-3-3-16,5-3-1 0,4-4 0 0,2-10-5 16,4-3-1-16,1-3 0 0,5-6-6 0,3-1 3 0,2-2-10 15,2-4-13-15,1-1-11 0,4-6-20 16,2-5-24-16,0-3-37 0,-1-8-32 15,3-6-23-15,-1-7 15 0,-1-6 32 0,-1-6 37 16,-4-7 34-16,2-5 13 0,-4-4 15 0,0-2 9 16,-4 0 11-16,-3 2 10 0,-7 0 7 0,-4 0 10 15,-3 3 10-15,-2 2 19 0,-4 4 23 0,-3 3 23 16,-3 2 21-16,0 2 8 0,-1 3 4 16,-2 6 4-16,-2 4 2 0,2 5 6 0,-4 6-1 15,2 2-2-15,-1 5-7 0,3 0-10 0,-2 3-15 16,2 1-28-16,-2 1-29 0,0 4-32 0,-3 3-20 15,2 4-5-15,-2 6 5 0,-1 9 13 16,0 6 9-16,5 7 4 0,-2 3-2 0,5 2-2 16,2-2-1-16,1 2-3 0,5 0 0 15,0-2-4-15,1-4-4 0,0-7-2 0,5-6-6 0,-6-7 1 16,7-4 1-16,-4-5 0 0,2-2 1 16,-3 0-5-16,0-4-7 0,-3-3-4 0,4-4 2 15,-1-2 6-15,-2-6 8 0,-2-3 10 0,4-9-2 16,-1-8 5-16,1-6 0 0,-4-7-3 0,4-3 6 15,-2-4-6-15,-4-4 2 0,4-2 0 16,-4 1-2-16,4 6-1 0,-2 7-1 0,1 14 1 0,-2 11-6 16,2 5-2-16,-3 6-2 0,3 5-4 15,-1 0 11-15,3 2 5 0,-1 2 9 0,1 3 7 16,-1 5 0-16,2 1 2 0,1 7-5 0,1 1-4 16,-2 4-4-16,2 2-2 0,5-1 0 15,-5 0-2-15,2-4 5 0,-1-1-5 0,3-3-1 16,1-7 0-16,4-1-7 0,-2-4 1 0,2-4-3 15,-2-2 1-15,0-3 1 0,-1-1-1 16,1-4 2-16,1-4-3 0,-2-6 2 0,0-3-2 16,0-3-10-16,1-6-3 0,-2-2-14 0,1-5 2 15,-4 0 6-15,3 2 7 0,-4 0 13 0,0 6 4 16,-2 5 2-16,1 3 2 0,3 3 1 16,-4 3 2-16,1 3 1 0,-5 1 2 0,2 3-2 15,-2 2 1-15,-2 3 1 0,2 2-2 0,-5 2 11 16,0 1 16-16,-1 0 21 0,0 0 22 0,0 0 2 15,-1 1-13-15,0 2-19 0,-3 4-18 16,2 6-9-16,0 4-1 0,-2 7 1 0,1 5-2 16,3 4 3-16,0 2 0 0,0 7-1 0,3-3-3 15,1 2-4-15,0-4-4 0,6-1-4 16,-1-4 1-16,1-4-3 0,1-2-1 0,4-5 1 0,-1-2-4 16,-2-2 6-16,7-5-2 0,-2-1-1 15,3-4 1-15,-3-2-6 0,1-5 1 0,2-3-3 16,0-6 0-16,1-5-3 0,2-2 0 0,0-6 2 15,-1-10 1-15,0-2 8 0,-3-7-1 0,-5-3 2 16,1-4 2-16,-2-3 0 0,-2-6-1 16,-1-6 2-16,-4-5 1 0,-2-5-1 0,-3-8 0 15,0-7-1-15,-2-5-4 0,-1-4 3 0,-1-3 0 16,-3 4 1-16,-1 3 6 0,1 13-1 16,-2 10 8-16,2 16 10 0,-2 11 10 0,1 14 17 15,0 12 13-15,3 7 10 0,3 5-10 0,-2 5-26 16,1 1-42-16,1 3-26 0,0 6-5 0,0 7 10 15,1 12 26-15,0 9 11 0,-1 9 2 16,1 10 0-16,1 2-1 0,1 7-2 0,3 0-4 16,-1 1 1-16,3 1-5 0,-3 3 0 0,4-3 3 15,1 0-10-15,-1-5 1 0,0-6-5 0,5-8-10 16,-2-10-1-16,4-10-1 0,1-10 3 0,-2-6 7 16,2-3 7-16,-5-5 0 0,0-1 1 0,-1-4 4 15,3-3-2-15,-1-3 7 0,1-5 2 16,1-4-1-16,-3-6 5 0,3-5-5 0,-1-6-3 15,0-4 0-15,1-3-5 0,0-2-1 0,-1 1-3 16,-2 2 2-16,4 5-7 0,-1 5 3 0,1 4-2 16,0 4-3-16,2 4 3 0,-3 4-4 15,3 2 1-15,-3 5 2 0,3 1-2 0,-4 3 4 16,2 1 0-16,-2 4 3 0,1 2 3 0,3 1 0 16,-4 3 2-16,7 2-3 0,-2 4 3 15,2 2-4-15,0 2 0 0,0 2 2 0,-3-3-7 16,1 2 3-16,1-1 0 0,-2-2-2 0,-1-1 3 15,0-4 2-15,-1 0-1 0,-1-4-1 16,-3-1 5-16,2 0-3 0,-5-4 25 0,2-1-22 16,-1-2 21-16,-3-2 6 0,2-2-24 15,0-2 27-15,-6 0-20 0,6-1 2 0,-3-1 0 0,2-4-1 16,1-2 0-16,3-6-6 0,-2-1-3 0,1-7 3 16,1-1-8-16,-1-4 5 0,1-4-2 0,-2 0-2 15,1-3 4-15,-1 1-5 0,3-1 0 16,-3 1-1-16,-1 2 0 0,0 3 1 0,2 2-3 15,-2 5 1-15,1 4-6 0,-3 3-1 0,-1 7 3 16,0 1-4-16,-3 7 2 0,1-1-5 16,-3 4-4-16,2 0 3 0,1 2 2 0,-3 0 6 15,1 0 4-15,1 3 2 0,0-1-2 0,4 2-5 16,-1 2-2-16,4 1-4 0,0 0-1 0,5 1 0 16,0 1-4-16,4-5 0 0,5 2-7 0,1-6 0 15,3-4 2-15,3-5 3 0,2-4 4 16,-1-7 0-16,1-6 4 0,-2-2-6 0,-2-6 11 15,-2-2 2-15,-2-3 2 0,-8 0 10 0,-2-3-4 16,-7 1 10-16,-6 4 14 0,-6 0 15 16,-6 5 7-16,-5 3 13 0,-7 5 21 0,-5 6 40 15,-3 6 12-15,-1 8-17 0,-1 4-31 0,2 5-52 16,-1 7-22-16,2 7-1 0,1 7 1 0,4 6 2 16,3 10 3-16,3 7 0 0,3 7-4 0,0 11-2 15,4 5 0-15,1 10-5 0,2 7-1 0,5 5-4 16,2 1-20-16,2 3-36 0,5 0-46 0,3-6-53 15,5-3-35-15,1-8-9 0,4-9 5 16,0-11-11-16,0-4-51 0,-1-12-80 0,0-6-98 16,-3-8 410-16,-1-6 25 0</inkml:trace>
  <inkml:trace contextRef="#ctx0" brushRef="#br0" timeOffset="65359.7048">32762 10128 1199 0,'-25'-28'151'0,"-12"-6"61"0,-6-9-28 16,12 10-40-16,12 6-60 0,6 1-50 15,4 1-29-15,3 2-16 0,3-1-14 0,5 2-15 16,4 1-20-16,4-1-47 0,5 3-134 0,3 0-233 16,4 7-302-16,-4 5 498 0</inkml:trace>
  <inkml:trace contextRef="#ctx0" brushRef="#br0" timeOffset="65788.7117">30676 13024 973 0,'-21'5'-20'0,"-4"-1"93"0,-4 2-9 0,10-2-7 16,9-4-4-16,1 2-4 0,7-4 2 0,2 0 12 16,1-1-19-16,1-1-16 0,7-1-15 0,-1 0-11 15,4-4 20-15,9-6 14 0,2-6 17 0,11-5 11 16,1-5 5-16,7-7-2 0,8 1-10 15,3-7-6-15,7-4-7 0,5-4-3 0,0-7-3 16,4 2-6-16,6-3-2 0,5-2-8 0,6-3 2 16,3 2-1-16,10-2-3 0,3-2 7 15,7 1-4-15,3-3-1 0,-3 2 4 0,1-1-9 16,4 1-6-16,-1-1-6 0,-1 3-10 0,0 2-3 16,-7 3-3-16,-4 3-5 0,-53 30 23 0,6-5-2 15,-3 4-4-15,10-4 3 0,-7 3-26 0,7-2-2 16,-8 6 4-16,2-1-2 0,-4 5-8 15,-8 5-40-15,-8 6-99 0,-6 4-117 0,-9 3-122 16,-7 5-221-16,-5 3 59 0</inkml:trace>
  <inkml:trace contextRef="#ctx0" brushRef="#br0" timeOffset="66254.7798">31376 13129 1822 0,'-10'-4'14'0,"1"1"13"0,3 0-32 0,2 2-35 0,4 2-37 16,1-1-15-16,3 3 16 0,-2 2 39 16,2 1 41-16,4 5 23 0,2 3 15 0,1 6 10 15,1 7 7-15,5 5 6 0,-3 8 1 0,2 6-1 16,0 5-2-16,-3 2-3 0,-1 3-2 0,0 0-1 15,-1-1-1-15,2 2-6 0,-1-3-7 16,0-3-10-16,0-4-14 0,0-6 1 0,6-7-12 16,-2-3-5-16,3-2 1 0,3-3-11 15,-1-3 6-15,4-2-1 0,3-4 0 0,-2-2 1 16,1-3-3-16,2-4-4 0,0-5-7 0,1-7-7 0,0-5-16 16,-1-5-13-16,2-7-15 0,-1-5-35 15,0-9-42-15,-4-4-57 0,2-7-79 0,-5-8-109 16,-4-2-147-16,-7-3 9 0,-3-5 526 0</inkml:trace>
  <inkml:trace contextRef="#ctx0" brushRef="#br0" timeOffset="67944.4103">32038 13309 1857 0,'-3'0'0'0,"-4"-1"-27"0,4-1-64 16,3 2-22-16,2-1 8 0,1-1 23 16,3-1 49-16,4-4 28 0,2-2 4 0,0-3 4 15,4-2-1-15,1-1-3 0,-1 0 1 0,4-1 2 16,0-1-4-16,0 1 2 0,-2-1 2 0,0 0-5 15,-1 0 5-15,1-2-1 0,-1 1 1 16,-5 2 2-16,1 0-1 0,-5 3 1 0,1 1 3 16,-2 2 4-16,-4 1 6 0,-1 3 6 0,-2 1 12 15,2 3 6-15,-2 2 15 0,0 0 7 0,-2 1-6 16,2 0-14-16,-3 3-23 0,-4 0-21 0,1 3-12 16,-4 4 13-16,-3 5 3 0,2 3 5 15,-2 6 5-15,2 3-14 0,1 4 7 0,1 2 1 16,-1 4 1-16,2 0 3 0,5 3-7 0,-1-4-4 15,4-2-6-15,3-6-9 0,1-4 0 0,6-5-3 16,0-1 1-16,1-5 0 0,4 0-3 16,0-5-2-16,4 0-4 0,1-2-10 0,1-4-21 15,1-4-30-15,2-1 4 0,3-5 8 0,3-3 26 16,5-2 28-16,-1-4-4 0,1-4-13 16,0 1-15-16,-2-4-10 0,0 0-2 0,-4-1 7 15,0-3 2-15,-8 0 13 0,2-1 7 0,0-1 4 16,-1-2 13-16,-4-3 5 0,-2 0-7 0,-3-3-16 15,-3 3-11-15,-3-4 0 0,0 3 14 16,-6 4 33-16,-1 6 26 0,0 9 19 0,-2 6 15 16,2 4 2-16,0 4 4 0,-5 2-4 0,3 0-12 15,-4 2-7-15,1 0-14 0,-3 3 3 0,0 4 25 16,-2 2 8-16,-1 1 0 0,0 2-10 0,0 3-28 16,3 0-11-16,-1 0-2 0,6-3-3 0,0 0-5 15,1-4-4-15,4 3-8 0,1-4 0 16,4 4-3-16,1-3 0 0,-1 1 0 0,2 0-5 15,0-3-2-15,4-1-5 0,0 0-3 0,-3-4-13 16,-3-3-23-16,0-2 3 0,1 0 6 16,-5-4 22-16,5 2 32 0,-1-4 7 0,-2-4 4 15,3-3-2-15,-5-6 23 0,5-1-29 0,-1-2 25 16,-3-3 1-16,0-2-28 0,-2-1 30 16,-2-1-29-16,-2 2 0 0,4 4 4 0,-4 2-3 0,1 4 5 15,1 3-25-15,-4 4 27 0,4 1-19 16,-1 5 32-16,2 5 4 0,-1-1-4 0,-1 2-8 15,-1 0-14-15,0 0-11 0,4 0-7 0,-2 2-13 16,0-2 0-16,2 0-4 0,-4 1 8 16,4 1 17-16,0 2 11 0,-1 3 39 0,4 0-22 15,-3 2 23-15,1 1-29 0,2 0-5 0,-2-6-4 16,-1 5-4-16,3-4 0 0,1 2 0 0,0 1-2 16,-2 0 3-16,4 1-4 0,-1-2-1 15,0 0 0-15,-1-1 1 0,2-1 2 0,-4-1 4 16,5-1 5-16,-4-3 2 0,0-2 7 0,0-1 5 15,0-2 2-15,2-2 1 0,0 0-6 0,0-4-4 16,0 1-2-16,-3-4-4 0,3 0 2 16,0-4 0-16,-2 0-3 0,2 0-3 0,-4-1 0 15,1-1-1-15,-1-2-2 0,2 1 1 0,-2 0-5 16,1 3-3-16,-1 2-5 0,3 1-5 0,-3 1-1 16,0 4 0-16,2 2 2 0,-1-1-2 15,3 5 4-15,-2 0 2 0,0 1 0 0,0 2 8 16,3-1-3-16,-1 2 0 0,-1 2 1 0,1-2-5 15,0 3 3-15,-1-2-1 0,3 2 1 0,-2 0-2 16,0 1 3-16,0-2 1 0,0 3-2 16,-3-3 6-16,3 0-5 0,0 0-1 0,0 1 4 15,-1-3-7-15,0 3 5 0,0-2-2 0,-1 0 0 16,4-1 5-16,-4 0-1 0,2 0 2 0,-1 0-1 16,-1-1 2-16,0 0 3 0,0 0 3 15,-1-1 8-15,0 2 4 0,-2-1 10 0,-1-1 5 16,-1-1-1-16,1 0-1 0,1-4-9 0,-1-2-10 15,1-3-6-15,-1-3-3 0,0-2-6 0,0-4 0 16,1-1-2-16,4-2-8 0,-4 0 7 0,1 0-1 16,0 1-5-16,1 1 5 0,1 4-10 15,1 3 0-15,0 1-1 0,-2 3-1 0,0 3 3 16,-2 2 2-16,3 3 3 0,-1 2 1 0,-1-1 4 16,0 2 4-16,-2 2 1 0,5-1 4 15,-2 1-5-15,0 2-1 0,1 1 0 0,0 0-3 16,0 3 0-16,0-2-1 0,2 2 1 0,2 0-2 15,-1 0 0-15,2 1 1 0,-3-2-2 0,1-1 6 16,2 2-2-16,-2-3 0 0,0-1 5 0,-3 0-7 16,0-3 9-16,-2 0 4 0,1 1 6 15,0-2 9-15,-2-2 10 0,2 1 7 0,-2-2-2 16,-1 0 1-16,1-4-13 0,1-2-8 0,2-2-6 16,-2-1-9-16,1-5-2 0,0 0 0 0,1-5-4 15,1 0 1-15,2-1-2 0,-2 0-1 16,1 0-1-16,0-1 2 0,-1 4-3 0,2 1-2 15,3 1 1-15,-3 2-7 0,0 2 4 0,-1-1 1 16,3 1-2-16,-10 14 7 0,9-10 9 0,-9 10-12 16,0 0 11-16,0 0-2 0,21-25-17 0,-21 25 11 15,0 0-7-15,0 0-6 0,28-25 4 16,-28 25-1-16,0 0-5 0,0 0 3 0,33-20-5 16,-33 20-3-16,0 0-2 0,27-9-4 0,-27 9 3 15,0 0 0-15,30-3 7 0,-30 3-4 16,23 1 5-16,-23-1 4 0,26 0-4 0,-26 0 9 15,19 0-3-15,-19 0 2 0,0-5 3 0,0 5 0 16,0-9 6-16,0 9 2 0,0 0 3 0,0-22-3 16,0 22-17-16,0 0 35 0,0-32-9 15,0 32 10-15,0 0 14 0,0-33-10 0,0 33 16 16,0 0-39-16,0-23 4 0,0 23-21 0,0-5-5 16,0 5 45-16,0 10 6 0,0-10 9 15,-20 24 5-15,-18 14 5 0,1 12-19 0,7 11-9 16,3 7-1-16,4 10-12 0,8 3 15 0,4 6-3 0,5-3-9 15,4 0-2-15,2 0-10 0,2-45-5 16,-4 9 2-16,4-6-27 0,0 1 0 16,3-3-23-16,0 2-39 0,2-4-28 0,0 0-81 0,-2-2-78 15,4-1-112-15,-2-4-27 0,-1 0 420 16</inkml:trace>
  <inkml:trace contextRef="#ctx0" brushRef="#br0" timeOffset="68147.6058">33386 12125 927 0,'-5'-4'149'0,"-1"-2"12"0,1-1-33 0,-7-2-22 16,7 0-39-16,-2 1-41 0,2 0-15 0,1 1-14 16,2 1-13-16,1 0-7 0,1 0-5 0,1 0-2 15,0 0-6-15,0 2-16 0,2-3-70 16,1 3-135-16,0-1-159 0,-1 4-137 0,2 4 515 15,-3 3 38-15</inkml:trace>
  <inkml:trace contextRef="#ctx0" brushRef="#br0" timeOffset="68560.5311">31901 14725 1944 0,'-31'12'-17'0,"-4"3"51"16,1-1-29-16,12-2-7 0,13-4-8 0,1-3-12 15,6-2-4-15,2-4-4 0,1-1 4 16,1 0 16-16,5-1 20 0,1 3 17 0,4 0 14 15,7-4 2-15,3-3-2 0,2-5 0 0,5-4-2 16,2-5-3-16,8-4-2 0,1-6-6 0,2-3-4 16,5-8-3-16,1-5-7 0,7-5 0 0,5-3-1 15,5-6 0-15,6-6-4 0,6-2 2 16,5-3-8-16,-1 1-4 0,3 1-1 0,-1 1 13 16,-40 34-2-16,11-8-6 0,-3 1-6 15,13-10-22-15,-3 4-3 0,10-9 3 0,-3 2 5 16,6-6-2-16,-1 4 3 0,-4 1 2 0,-37 31 3 0,4-3 4 15,-4 3-3-15,3-2-5 0,-2 0-12 16,3 1 1-16,-3 1-1 0,-1-2 2 0,-1 4-7 16,3-3-71-16,-4 5-138 0,1-3-258 0,-2 2-307 15,-3-2 515-15</inkml:trace>
  <inkml:trace contextRef="#ctx0" brushRef="#br0" timeOffset="76130.6178">9599 12771 1 0,'-13'-2'164'0,"-2"1"-128"16,-3-2-1-16,6 2 6 0,7 1 16 15,-1 0 4-15,2 0-4 0,2 0-15 0,1 0-23 16,1 1-18-16,0-1-27 0,0 0-24 0,1 1-19 15,1-1-2-15,-2 2 13 0,0 2 21 16,2 1 25-16,0 1 10 0,1 4 9 0,-1 0 4 16,0 3-1-16,2 3 2 0,0 2-3 0,-1-1-1 15,2 0 1-15,-1 1-6 0,-1 3 1 16,1-1-4-16,-1 2 0 0,1 3 2 0,0 2 1 16,-1 1 4-16,3 2-3 0,-2 0 3 0,6 2-2 15,-2 0 1-15,3 2 1 0,1-2-4 0,-1 4 5 16,6-4 1-16,-4 0 4 15,6 2 1-15,-1-3-1 0,-1-4-1 0,2-2-1 0,-2-3 5 0,2 0-1 16,0-3-1-16,1-1 2 0,1-4-4 0,1-2 2 16,3-3-1-16,1-3-2 0,-1 0 0 15,2-6-4-15,1 0 2 0,-2-5-6 0,1-2 4 16,-3-3-3-16,-1-6-1 0,-3-3 3 16,0-3-5-16,-1-4 1 0,-1-2-1 0,0-1-4 15,-2-6-6-15,-3 3-3 0,-2-3 0 0,-2 2-2 16,1 1 3-16,-7 2-2 0,0 1-2 0,-3 2 2 15,-3 2-2-15,-2 3 8 0,-3 1 8 16,-2 4 9-16,1 4 14 0,-2 7-3 0,0 2-12 16,2 3-24-16,-2 3-23 0,3 4-15 0,-2 2-9 15,4 4 5-15,1 2 5 0,4 0 6 0,1 4 9 16,2-1 7-16,7 2 12 0,1 1 8 16,0 1 9-16,2-3 6 0,4-2 2 0,-2 0 2 15,2-7 2-15,-1-3 3 0,0-2 0 0,-2-3 5 16,-1-3 0-16,-2-1 3 0,-1 0 6 0,-2-2 9 15,-3-1 9-15,2-1 8 0,-3-5-2 0,-1 1-5 16,1-5-11-16,-3-1-9 0,0-3-5 0,-3-3-3 16,1-2-1-16,-1-2-2 0,-2-2 3 15,2-1-1-15,-4 1 4 0,0 0-2 0,-1 0-3 16,-1 2-2-16,1 2-1 0,-2 3 1 0,4 6 3 16,2 3 1-16,1 5-4 0,0 2-16 15,2 5-31-15,2 1-55 0,-1 1-45 0,2 2-1 16,0 0 14-16,1 1 45 0,5 2 44 0,1 2 10 15,1 2 17-15,1 1 1 0,1 3 7 0,1 1 3 16,2-1 3-16,-3 0 6 0,1-3 0 16,2-5 2-16,-4 0-3 0,1-6-1 0,-2 3-2 15,1-3-2-15,-2 0 5 0,-2 0 2 0,-2-1 8 16,1-1 10-16,-3 1 13 0,0-4 11 16,2 3 13-16,-4-2 8 0,-1-1-7 0,0-4-8 15,-2-2-17-15,-3 0-16 0,3-5-6 0,-1 1-9 16,-3 1-3-16,4-4 0 0,-3 0-8 0,1-1-2 15,1-1-1-15,-4 1-4 0,6 2-1 0,-1 1-3 16,2 4-9-16,1 1-14 0,1 4-13 0,1 0-19 16,4 2-12-16,0 2-3 0,2 0 1 0,3 7 10 15,0-1 13-15,1 3 14 0,3 4 12 16,-4 3 13-16,5 4 7 0,-3-3 4 0,2 4 6 16,-3-1-8-16,4-1-12 0,-4-1-29 15,1-5-54-15,1-1-41 0,-1-7 19 0,-2-3 119 16,3-4 0-16,-4-2 0 0,0-2 0 0</inkml:trace>
  <inkml:trace contextRef="#ctx0" brushRef="#br0" timeOffset="77379.4899">10682 12537 1 0,'-7'-5'0'0,"0"-5"0"0,-3 0 0 16,3 1 0-16,1 4 0 0,3 0 0 15,-1 3 92-15,2 1 12 0,2 1-47 0,0 0-75 16,0 1-84-16,0 2-15 0,1 3 101 0,3 5 16 15,-1 3 0-15,1 2 0 0,1 5 0 0,-1 2 0 16,2-3 0-16,-1 2 0 0,2-3 0 0,-1 1 0 16,-2-1 0-16,3 1 0 0,-2-2 0 0,2-1 0 15,1-1 0-15,-2 0 0 0,3-4 0 16,-1 2 0-16,2-3 0 0,0-1 0 0,1-3 0 16,0-1 0-16,0-2 0 0,2 0 0 0,-1-7 0 15,-1 0 16-15,1-2 11 0,1-2 4 0,-1-4-1 16,1-2-3-16,2-3-1 0,-4-5-7 15,0 0-15-15,1-4-7 0,-4 1-15 0,-1 0-8 16,-3-1 0-16,0-1 0 0,-1 1 6 0,-2 0 6 16,-1-1 9-16,0 2 3 0,-1 0 4 15,-3 1 5-15,0 1 1 0,0 2 8 0,-2 2 6 16,2 5 8-16,-2 1 15 0,2 6 4 0,3 4 3 16,0 1-17-16,1 1-36 0,0 1-45 0,0-1-52 15,0 0-15-15,1 2 65 0,2 0 48 16,3 2 0-16,-2 2 0 0,4 0 0 0,-2-1 0 15,3 1 0-15,-2-1 0 0,2 0 0 0,-1-1 0 16,0-1 0-16,1 0 0 0,0-2 0 16,1 0 0-16,0-2 0 0,-3 0 0 0,0-3 0 15,-3 2 11-15,4-3 27 0,-3 1 7 0,-3-2 7 16,1 0 3-16,-4-3-5 0,-1-2-5 0,-2 0-12 16,-2-1-5-16,-2-1-5 0,0 1-9 0,-2 3-1 15,-5 0-9-15,3 3-4 0,-3 1-1 16,-1 3-2-16,1 0 3 0,0 4-2 0,0 0-3 15,3 3-6-15,-1 1-4 0,0 4 1 16,3 1 2-16,2 1 6 0,-1 1-3 0,5 2 0 0,1 2 0 16,2 0-4-16,3 2 6 0,2 3 2 15,0-1 4-15,4 0-2 0,-1-1 2 0,3-2 1 16,3-4 0-16,0 2 10 0,2-4 0 0,2 1 0 16,0-6 4-16,3 1-1 0,1-4 6 0,3-2 3 15,-2-2-3-15,5-5 0 0,-1-3-3 16,2-3 1-16,1-4-3 0,1-5-2 0,-1-4-5 15,-3-2-4-15,-1-4 0 0,-4-5-3 0,-4 1 3 16,1-5 3-16,-6-2 0 0,-2-2 4 0,0-2-2 16,-3 0 0-16,-2 2 0 0,-1 5-1 0,-1-2-2 15,-3 1 2-15,-3 2 0 0,-1 2 1 0,1 4 7 16,-4 8 10-16,1 6 12 16,3 6 20-16,0 6-3 0,2 4-30 0,-1 1-68 15,2 2-53-15,2 2-15 0,0 3 18 0,3 6 59 16,4 2 32-16,0 7 13 0,2 5 8 0,4 5-3 15,4 2 7-15,0 6 0 0,5 2 0 0,2 5 4 16,-1 4-1-16,4 2 4 0,-1 1-2 0,0-2 3 16,-1-3-2-16,-1-4-8 0,0-6-3 15,-2-6-10-15,-5-9-4 0,-3-6-3 0,-3-4 0 16,-6-9 3-16,-1 0 16 0,-3-4 58 0,-3-1 53 16,-2-1 10-16,-4-2-16 0,0-3-59 0,-5-4-59 15,-5-4-11-15,-4-6-1 0,-5-3 0 0,-3-6 1 16,0-4-6-16,-5-5-8 0,-2-5-7 15,-3-5 2-15,-3-4 7 0,0-5 12 0,2 1 5 16,-1-5 5-16,7 3 2 0,0 2 0 0,7-1 5 16,5 8 3-16,3 6 3 0,11 8-1 15,3 7-4-15,7 3-8 0,4 7-12 0,4 2-6 16,2 5-11-16,2 1-13 0,5 7-9 0,0 3-7 16,1 8 1-16,2 4 12 0,4 6 15 0,-3 5 10 15,-1 5 14-15,2 4 7 0,-4 4 1 0,-1 5 4 16,-4 3-5-16,0-1-1 0,-3-3-3 15,-3-6-5-15,0-12 0 0,-4-8-2 0,-1-8 0 16,-1-3 6-16,-1-3 17 0,-3 0 25 0,0-1 19 16,0-3 0-16,-2-3-13 0,0-8-25 15,-2-5-18-15,1-8-8 0,-1-6-4 0,-1-7-5 16,-3-4-7-16,0-5-8 0,-2 0-3 0,-1-5 0 16,0 1 1-16,0-1 11 0,-3 0 4 0,3-1 8 15,0 2 14-15,-2 3 4 0,3 5 17 0,1 7 13 16,2 8 10-16,2 6 11 0,4 5-10 0,1 9-19 15,1 3-37-15,4 5-27 0,2 7-13 16,3 3 9-16,5 6 27 0,5 6 16 0,4 5 10 16,3 8 2-16,6 8-1 0,-1 8 3 0,3 5-1 15,0 7 2-15,-3 1 3 0,4-1 3 16,-2-3-2-16,0-5-5 0,-2-4-8 0,1-8-19 16,-1-3-22-16,1-7-30 0,0-4-31 0,-4-7-36 15,1-2-42-15,-3-4-49 0,-10-2-76 16,-2-3-75-16,-4-3 171 0,-3-2 193 0</inkml:trace>
  <inkml:trace contextRef="#ctx0" brushRef="#br0" timeOffset="77544.0354">11775 11822 494 0,'-9'-7'150'0,"2"-3"40"0,-2-2 14 16,4 1-26-16,4 0-42 0,1-7-45 0,3-2-32 15,1-3-20-15,4-7-15 0,3-2-11 0,3-4-7 16,5-3-8-16,2-1-6 0,3-2-21 0,3 0-45 15,0 1-87-15,1 5-131 0,0 0-133 16,-2 5-117-16,-3 6 492 0</inkml:trace>
  <inkml:trace contextRef="#ctx0" brushRef="#br0" timeOffset="77852.297">11123 13575 1 0,'-19'36'0'0,"-2"5"0"0,-2 8 0 15,13-16 0-15,5-9 0 0,7-5 0 16,2-3 0-16,4-8 12 0,1-2 24 0,3-6 32 16,2-5 45-16,4-7 58 0,5-3 37 0,3-9 13 15,5-5-19-15,4-11-40 0,4-6-36 0,-1-10-28 16,1-4-22-16,6-9-18 0,1-3-6 0,4-4-9 15,1-4 0-15,-1-4 7 0,3-4-2 0,2 1 2 16,-1-2 1-16,2 2-9 0,0 4-5 16,1 0-7-16,-3 5-8 0,3 3-7 0,-6 4-5 15,-2 2-5-15,-2 2-3 0,-1 4-8 0,-3 6-32 16,-1 6-40-16,-3 8-61 0,-3 4-81 16,-2 2-111-16,1 4-129 0,-4 3-150 0,1 3 441 15</inkml:trace>
  <inkml:trace contextRef="#ctx0" brushRef="#br0" timeOffset="78763.8972">17940 12532 135 0,'-19'-9'500'0,"-4"0"-405"15,-2-4 30-15,8 4 0 0,7 2 11 0,2 1-18 16,2 3-26-16,2 0-31 0,2 2-22 16,1 0-9-16,1 1-12 0,0-2-9 0,1 2-12 15,-1 0-10-15,1-1-10 0,0-1-8 0,0-3 14 16,0-1 14-16,4-1 23 0,-1-1 21 15,6-2 0-15,-1-1-2 0,2-2-4 0,1-2-5 16,0-3-2-16,1-2-2 0,2-1 1 0,1-6 1 16,1-2-1-16,1-3-3 0,1-2-6 0,2 0-8 15,0 0-2-15,-1 2 0 0,1 1-2 16,1 1 3-16,-5 3-5 0,1-1-8 0,-5 5-17 16,4 1-35-16,-4 2-46 0,-3 6-76 0,0 3-96 15,-2 6-96-15,-2 5-101 0,-1 4 126 0,-3 5 345 16,2 4 0-16,-4 4 0 0,-4 7 0 0,2 3 0 15</inkml:trace>
  <inkml:trace contextRef="#ctx0" brushRef="#br0" timeOffset="78911.0478">18147 12198 1 0,'1'14'0'15,"2"6"0"-15,0 5 0 0,4 0 0 0,-1-2 0 16,2 4 0-16,2 1 0 0,4 6 0 0,2 4 0 16,3 6 72-16,2 6 13 0,-1 3-24 15,2 1-18-15,0 1-6 0,0 1-6 0,0-2-4 16,-1-2 3-16,-3-4-7 0,-1-3-13 15,2-3-31-15,-4-6-77 0,4-2-98 0,-2-4 92 16,1-5 104-16,-5-2 0 0</inkml:trace>
  <inkml:trace contextRef="#ctx0" brushRef="#br0" timeOffset="79274.2345">18573 12551 1235 0,'-10'-3'69'0,"-1"1"77"0,-2 0 29 15,8 2-22-15,4 3-49 0,1 0-71 0,-2-2-69 16,4 0-26-16,1 2 2 0,0 2 16 16,5 4 27-16,-1 5 20 0,6 4 1 0,0 2 1 15,5 2 3-15,-3 2-6 0,3 0 1 0,-3 0-1 16,1 0-4-16,1-3 4 0,-4 1 0 16,-1-4-2-16,1-1 0 0,-3-2-17 0,-1 0-47 15,-1-5-65-15,0 0-75 0,-2-3-77 0,1-2-51 16,-6-4-15-16,1-2 10 0,-2 0 324 0,0-5 13 15,-2-4 0-15</inkml:trace>
  <inkml:trace contextRef="#ctx0" brushRef="#br0" timeOffset="79418.5759">18588 12205 1 0,'-10'-12'0'0,"-1"-3"0"0,-3-3 77 15,3 5 136-15,6 7-36 0,-1 4-55 0,4 0-82 16,1 4-116-16,1-1-71 0,1 1-30 0,3 5-20 15,5 3 165-15,1 4 32 0,5 4 0 0,-1 7 0 16</inkml:trace>
  <inkml:trace contextRef="#ctx0" brushRef="#br0" timeOffset="80280.111">18994 12422 359 0,'0'0'495'15,"0"1"-461"-15,-2 0-36 0,4 3 4 0,0 3 30 16,1-1 28-16,2 4 8 0,0 3-16 0,2 0-22 16,-1 4-9-16,2 1-2 15,2 2-8-15,0-1-4 0,0 1-4 0,1-1-2 0,1-2-1 16,0-2-2-16,-2-2-9 0,-1-6-15 0,-1-2-5 16,-1 0-8-16,-3-3 2 0,1-1 16 0,-1-2 18 15,-4 0 33-15,0 0 37 0,0-1 16 16,0-2-9-16,-4 0-20 0,-2-5-31 0,0-7-19 15,-2-1 3-15,-2-4-1 0,0-4 2 0,-2-2 5 16,0-2-8-16,0 0 1 0,0 1-2 0,2 2 0 16,4 5 10-16,2 5 0 0,1 5-14 15,3 4-31-15,1 4-30 0,1 3-10 0,3 0 10 16,1 0 30-16,6 3 24 0,0 2 14 0,4 2 4 16,1 3 0-16,2 2 6 0,-1 3-4 15,3 0 0-15,-2 1-1 0,2 1-5 0,-2-1-2 16,2 0-4-16,-3-2 0 0,2-5-5 0,-4 0 1 15,0-3-1-15,-3-1-2 0,0-2 6 0,-3-3-1 16,0 2 1-16,-2-2 2 0,-3-2-1 0,0-1 4 16,-2 1 9-16,0-2 12 0,0 0 9 15,0-2 9-15,0-1-1 0,-2-6-7 0,4-4-5 16,-4 0-10-16,0-5-3 0,-1-2-1 16,0-1-5-16,-1-4-2 0,0 0-2 0,-2-2 0 0,1-2 0 15,2-1-1-15,-1-2-2 0,1 1-4 0,1 4 0 16,4 1 0-16,-3 1-1 0,1 4 2 15,1 1-2-15,-1 2-2 0,2 4-3 0,0 0-3 16,1 4-3-16,-1 3-6 0,-1 4-4 0,1 0-10 16,-2 4 1-16,2 1-2 0,-1 1 5 0,0 1 8 15,1-1 1-15,-1 2 2 0,1-1 2 16,0 3 2-16,0 0 3 0,2 2 8 0,0 1 5 16,-1-2 8-16,-1 1 8 0,1 1 2 0,-1 0 2 15,1 1-2-15,1-1-4 0,-1 1-3 16,-1 0-3-16,1-1-4 0,2-2-2 0,-4 1-2 15,3 1 0-15,-2-4-2 0,0-1-1 0,-3 0-2 16,4 1 0-16,-2-2 0 0,1 0-4 0,-1-3 0 16,1 1 4-16,2-4 4 0,1 1 10 0,-1-2 7 15,2-2 3-15,1-5-2 0,1-4-3 16,1-4-8-16,-1-3-3 0,0-5-4 0,0-3-6 16,0-3-1-16,-1-2-3 0,1 2-6 0,1 0 1 15,-4 4-4-15,0 2-12 0,-6 2-9 16,2 0-9-16,-4 3 4 0,-4 2 13 0,2 4 16 15,-6 2 15-15,0 4 3 0,-5 6-18 0,1 6-15 16,-2 6-9-16,-3 4-7 0,-3 3 17 0,0 3 13 16,-1 5 6-16,-1 3 11 0,4 1 7 0,-2 3 3 15,6 0 4-15,3 4 0 0,3 2-2 16,5-1-1-16,5 1-4 0,3 1-3 0,5-4-1 16,4-3-1-16,2-5 1 0,3-4 2 0,2-5 0 15,-1 0 0-15,5-6 1 0,1-4-1 0,4-3 0 16,2-4-5-16,3-4-12 0,1-3-33 15,3-1-69-15,-5-4-134 0,1-4-149 0,-1-1-179 16,-3-2 570-16</inkml:trace>
  <inkml:trace contextRef="#ctx0" brushRef="#br0" timeOffset="81907.0167">19131 13471 710 0,'-12'-10'98'0,"0"-4"6"0,0 3-10 0,6 5-37 15,5 5-54-15,1 2-39 0,3 2-13 0,3 1 47 16,3 3 70-16,6 3 33 0,-1 5 6 16,5 4-38-16,2 2-44 0,3 5-13 0,2 4-8 15,2 2 6-15,0 4 2 0,1 0 1 16,-4 0 4-16,2-1-4 0,-4 0-2 0,-1-6-4 15,-1-3 2-15,-3-4-5 0,-2-4 0 0,-2-6 2 16,-3-1-6-16,-2-4 4 0,-4-3-1 0,-2-1 3 16,0-3 14-16,-3-2 23 0,0 1 28 0,0 0 24 15,0 0 4-15,0-3-22 0,-4-3-34 0,-2-7-31 16,-2-5-21-16,-5-6-9 0,-4-5-2 0,0-7 0 16,-3 0 0-16,-2-4 5 0,-1 0 2 15,1-1 2-15,2 1 3 0,-1 2 4 0,4 4 3 16,4 6 2-16,4 7-2 0,3 5 2 0,2 7-9 15,2 1-19-15,2 7-13 0,2 2-11 16,-1 1 9-16,3 2 23 0,0 0 21 0,3 1 14 16,2 3 5-16,3-1 3 0,2 1-5 0,4 3-2 15,-2-1-4-15,1 2-7 0,1-1 2 16,3-2-4-16,-4 3-2 0,1-4 1 0,-2-2-4 16,-1 1 2-16,0-3-2 0,-4-3 3 0,-1 0-2 15,1-1-1-15,-2-2 3 0,-3-2-1 0,-1 2 8 16,0-2 4-16,-1-1 9 0,1-4 10 15,0-3-1-15,0-6 0 0,0-3-6 0,2-6-9 16,-2-4-6-16,0-3-4 0,0 0-3 0,0-1-3 16,-2 1 2-16,4 1-5 0,-3 2-2 15,3 4 0-15,0 3-7 0,-1 4 2 0,4 1-7 16,0 3-7-16,-1 5-8 0,-1 4-7 0,1 4-3 16,1 4 7-16,3 4 12 0,1 3 5 0,2 2 7 15,2 2 5-15,0 0-1 0,2 2 6 0,0-1 2 16,4 1-1-16,1-2 3 0,-3 0-2 0,3-3-4 15,-1-2-1-15,-1-4-5 0,1-4-2 0,1-4-2 16,0-6-2-16,-1-4-6 0,-2-4 1 16,-3-4-4-16,-1-4-5 0,-1-3-4 15,-4 1-14-15,-3 1-7 0,-4 3 4 0,0 2 12 0,-4 3 24 16,-2 4 24-16,-4 4 32 0,-1 4 26 16,2 5 19-16,-3 4-4 0,0 1-22 0,0 2-20 15,-3 1-26-15,5 4-5 0,-4 1-6 0,4 3-4 16,2 4 2-16,3 6 1 0,3 3 4 15,5 8 3-15,3 1 3 0,0 5 3 0,9 2-2 16,2 2 4-16,4 0-4 0,4 3 1 0,0 1 0 16,5 4-4-16,-3 1 2 0,2 2-2 0,-1 2 0 15,-5-4 1-15,1 3-5 16,-5-1 0-16,-1-3-3 0,-4-2-1 0,-5 0 2 0,-4-5 1 16,-5-7 2-16,-2 0 6 0,-5-12 6 0,-3-6 10 15,-3-4 11-15,-3-5 5 0,-3-2-2 0,-3-3-10 16,-1-4-17-16,-2-5-20 0,-4-7-17 15,1-8-14-15,-3-8-10 0,-1-7 1 0,-4-7 5 0,0-8 11 16,0-5 11-16,0-2 8 0,6 1 1 16,0-2-1-16,4-3-1 0,1 1-3 0,7-3 2 15,3 1-3-15,4 4 5 0,5 7 3 0,1 6 2 16,7 8 1-16,1 8-4 0,1 6-6 16,4 7-6-16,1 3 5 0,4 7 5 15,3 1 8-15,1 3 10 0,2 2-1 0,0 4-1 0,-2 0-3 16,2 4-1-16,-3 2-2 0,1 2 1 0,-3 1 1 15,0 1-2-15,-1 0 0 0,-2-1-1 16,-4 3-2-16,-3-5 2 0,-2 1 1 0,-2-6 0 16,-2-3 2-16,-1-3 3 0,-2-1 9 0,-1 0 7 15,0 0 13-15,0-1 7 0,0-2 0 16,0 0-7-16,0-2-12 0,-3-9-12 0,-1-3-9 0,0-6-7 16,-4-7-5-16,-1-6-5 0,0-5 0 15,-1-1 1-15,-1 1 6 0,4 8 4 0,2 4-2 16,4 5 0-16,1 5-10 0,1 3-5 15,0 3-4-15,3 3-4 0,1 2-2 0,1 2 4 16,4 2 4-16,-1 4 9 0,1 0 14 0,2 2 6 16,2 3 3-16,2-1 1 0,2 5-6 15,0-1-2-15,1 2-1 0,1 3-4 0,0-1 1 16,-2 2 0-16,-3-3 2 0,3 2 2 0,1-3-1 0,-6-1 1 16,4-2-1-16,-5-3 0 0,-2 0 2 15,-4-1-1-15,-1-2 3 0,-1-1 0 0,-3-1 8 16,1-1 7-16,-2 2 10 0,0-1 7 0,1 1 1 15,-1-2 2-15,0-3-5 0,0-2-5 0,-1-6-8 16,-1-5-11-16,-1-5-6 0,0-6-3 16,-1-6-1-16,0-3 0 0,-1-4 0 0,-1 4 1 15,4 0-1-15,-2 3-2 0,3 2 0 0,2 1-3 16,0 1-2-16,3-2 0 0,-2 2 1 0,5-1 1 16,-5 0 4-16,2 3 1 0,-1 3 1 0,-2 1 3 15,0 6-4-15,-1 1 2 0,0 6 2 16,0 3 0-16,0 4-1 0,-1 4-5 0,1 2-9 15,0 1-16-15,0 1-10 0,0 1-9 0,0-1 5 16,1 5 15-16,2 4 14 0,4 4 16 16,2 8 7-16,2 5 3 0,0 2 2 0,4 7-3 15,0 1-2-15,4 4-5 0,-3 1 1 0,1 0-3 16,4-3-2-16,-2 3 2 0,2-2-4 16,0 0 0-16,0-6-1 0,0-1 1 0,0-9-2 15,-3-7-2-15,0-5-2 0,-5-4-5 0,1-4-8 16,-2-3-24-16,-4-2-47 0,-1-2-57 0,0-2-61 15,-5-2-82-15,0-5-95 0,0-3-100 0,-6-6-34 16,-1-5 517-16</inkml:trace>
  <inkml:trace contextRef="#ctx0" brushRef="#br0" timeOffset="82082.1967">20743 12592 1 0,'-17'-2'134'0,"-3"-2"236"15,-4 1 12-15,10 0-82 0,8 1-70 0,1-1-78 0,4 2-73 16,1 0-57-16,0-1-57 0,2-3-11 15,4-1-2-15,-3-3 12 0,6-4 30 16,3-5 1-16,6-2 4 0,3-5 3 0,1 0-10 16,0-2-32-16,3 1-68 0,-3-1-108 0,-1 1-117 15,-2 0-98-15,1 4 73 0,-9 1 358 0</inkml:trace>
  <inkml:trace contextRef="#ctx0" brushRef="#br0" timeOffset="83386.4477">9322 14003 1279 0,'-21'-7'20'0,"-4"-5"25"0,-2-4 18 15,10 3 20-15,4 3 7 0,3 1-4 16,2-2-23-16,-2 1-19 0,1-4-16 0,5 2-13 15,-3-6-7-15,3-3-4 0,-3-2 3 0,0-2 1 16,2-2 4-16,-4-2 3 0,-2-3-2 0,-1-2 1 16,-5-3 0-16,-2 1 2 0,-3-3 3 15,-7-3 2-15,-3 1 10 0,-7-1 8 0,-4-1 6 16,-5 0-1-16,-4-2-4 0,-7 1 2 0,-3-1-5 16,-7 1 13-16,-2 0 1 0,-3 0-4 15,-7-1 5-15,-3 1-8 0,-5-1-4 0,-4 3-1 16,-5-2-8-16,4 1-2 0,0 0 0 0,-2 0 1 15,4 1-6-15,-1-1 0 0,0 0-7 0,1 1-6 16,0 2 6-16,4-2-1 0,4 2 0 16,1 0-2-16,4 1-4 0,-2 0-5 0,1-4-1 0,-2-2 3 15,0-2-2-15,1 0 0 0,0-1-2 0,2 0-5 16,5-3 4-16,-1 1 1 0,-1-3 2 16,3 1 0-16,-4 0-3 0,3-3-2 0,-5 0-1 15,2 1 3-15,2-2 1 0,4 1-4 0,0-2-2 16,2 1 0-16,2-2-2 0,-2 2 3 15,5-3 3-15,-5 3-4 0,0-3 2 0,0 3 0 16,0 2-1-16,3-3 3 0,2 5-1 0,1 2 0 16,1-1 0-16,2 1-2 0,2-1 3 0,0 2-2 15,5 2 3-15,0 4-2 0,1 1-1 16,3 5 3-16,2 0-4 0,4 5 3 0,5 5-1 16,4 5 0-16,4 7-3 0,4 6-6 0,3 0-25 15,4 7-49-15,5 2-68 0,1 3-107 16,3 6-127-16,3 5-146 0,0 10-116 0,4 9-55 15,-1 10 641-15</inkml:trace>
  <inkml:trace contextRef="#ctx0" brushRef="#br0" timeOffset="83953.7191">2312 10547 1223 0,'-44'-8'493'0,"-14"-6"-481"0,-10 0-6 16,17 5 2-16,16 4 5 0,6 4 2 0,12 2-5 15,7 2-40-15,6-2-94 0,4 1-15 0,4 3-15 16,4 8 35-16,8 3 88 0,6 11 10 0,9 6 23 16,4 11 6-16,3 7 5 0,7 9 5 0,0 5 2 15,3 1 3-15,4 5 0 0,1 1 4 16,-2-4 6-16,3-4 2 0,-3-7 3 0,-5-4-3 16,-1-11-9-16,-7-5-2 0,-5-8-4 0,-6-3-1 15,-6-2-2-15,-6-3-4 0,-5-1 2 0,-4-2 5 16,0-5 9-16,-5-1 10 0,-3-5 4 0,-4-1-3 15,2-3-10-15,-5-1-20 0,-4-4-30 16,-5-3-29-16,-7-7-21 0,-5-10-15 0,-4-9-1 16,-6-8 9-16,-3-10 11 0,-6-10 15 0,-4-9 15 15,-3-6 16-15,-1-6 7 0,-1-7 8 0,-2 1 5 16,0-5 1-16,0 1 7 0,1 3 17 16,4 4 19-16,4 3 23 0,8 5 18 0,3 6 9 15,4 3 8-15,10 6 1 0,6 8-8 0,5 9-14 16,12 7-25-16,4 9-28 0,5 4-28 15,5 6-18-15,4 3-4 0,9 5-2 0,4 2 10 16,10 4 4-16,2 4 3 0,7 3 5 0,8 8 0 16,3 5 4-16,2 6 3 0,4 7 1 15,-2 7-13-15,4 8-79 0,0 8-158 0,3 5-235 16,-2 8-213-16,-1 2 294 0</inkml:trace>
  <inkml:trace contextRef="#ctx0" brushRef="#br0" timeOffset="84202.0729">2308 11083 2084 0,'-29'-25'14'15,"-4"-12"-14"-15,-4-8-2 0,14 7 0 0,13 5-6 16,1 1-1-16,4-2-5 0,5-4-1 0,3-5 1 15,1-4 1-15,6-2 4 0,3-1 3 16,5 0 3-16,0 0 4 0,3 1 2 0,1 1 0 16,4 6-40-16,-2 3-99 0,3 6-139 0,0 5-138 15,-2 4-79-15,-2 3-13 0,-3 1 354 16,-1 4 151-16,-7 3 0 0</inkml:trace>
  <inkml:trace contextRef="#ctx0" brushRef="#br0" timeOffset="84398.8813">2500 10078 1 0,'-3'-2'0'0,"-2"4"0"0,-3-2 0 0,0 6 0 15,-1 2 78-15,0 6-2 0,-2 5 7 0,3 2 6 16,0 7-7-16,0 4-9 0,6 2-9 0,-3 7-12 16,8 2-7-16,0 0-1 0,2 1-7 0,5-2 0 15,5-1-3-15,2-2-8 0,-1-3 2 16,4-2-7-16,3-2 0 0,3-4 7 0,3-2 2 16,-2-5 6-16,3-2 7 0,0-6-1 0,-2-4 2 15,3-4 4-15,1 0-6 0,2-5-28 16,-1-3-55-16,2-2-79 0,-1-6-79 0,-2-7-83 15,-4-6-55-15,-3-8 99 0,2-5 238 0</inkml:trace>
  <inkml:trace contextRef="#ctx0" brushRef="#br0" timeOffset="85049.8746">2918 9642 557 0,'-12'14'52'0,"-4"2"-54"0,-4 9 26 0,10 0 31 0,1 1 8 15,5 2-6-15,2 3-24 0,3 2-4 16,3 1-4-16,4 0-10 0,2 0 0 0,3-3-7 16,0-5-1-16,2-4 0 0,1-1 0 0,1-3 5 15,2 0-1-15,2-2 4 0,-2 3 3 0,2-3 3 16,2-3 7-16,2 0 2 0,-2-5 2 16,1 1-5-16,2-6-6 0,-2-2-8 0,2-4-10 15,-2-5-12-15,-1-2-13 0,0-5-7 0,-3-2-4 16,-4-3 5-16,1-5 9 0,-4-2 8 0,-2-2 10 15,-1-4 4-15,-3-6 4 0,-6-5 3 0,1-2 2 16,-2-3 4-16,-3 0-1 0,0-3-4 16,-4-4 2-16,-1-1-2 0,2 0-2 0,-1 5-1 15,0 3-1-15,3 5-3 0,-2 12-1 16,4 7 1-16,0 9-1 0,2 6-10 0,0 8-34 16,1 2-36-16,0 2-1 0,1 4 14 0,4 1 42 15,-1 6 43-15,1 4 3 0,3 4 0 16,3 4-7-16,-1 2-4 0,5 2-3 0,0-1 2 0,3-1-4 15,2 0 1-15,1-5 0 0,3-2 1 0,-2-6 9 16,4-3 6-16,-4-6 5 0,2-2 3 16,3-3-10-16,-5-2-7 0,2 0-10 0,-4-6-12 15,-1 0-10-15,-3 0-13 0,-1-4-8 0,-4 1 3 16,-2-2 8-16,-3 0 12 0,-3-5 12 0,-1-1 3 16,-4 1-11-16,-2-1-23 0,-1-2-21 15,-3-1-22-15,-3 0-14 0,-3 0-11 0,-4 1-17 16,0-1-12-16,-6 0-20 0,-1-1-29 0,-4-1 97 15,1-3 82-15,0 3 0 0,2 1 0 16,4 8 0-16,4 1 0 0,0 6 0 0,5 2 0 16,1 4 0-16,2 6 0 0,3-1 0 0</inkml:trace>
  <inkml:trace contextRef="#ctx0" brushRef="#br0" timeOffset="86767.8184">3533 8857 698 0,'-3'0'-15'0,"0"-1"-88"16,-2 1-59-16,6 2 14 0,3 5 56 15,-1 0 72-15,4 7 54 0,0 1-5 0,7 2-5 16,-1 4-2-16,5 3 6 0,3 0 0 0,1 4 0 15,5 0 3-15,-1 1 1 0,-1 1 6 0,2-3 6 16,1-3-3-16,0-6-4 0,-3-4 13 16,0-7 2-16,-4-2 5 0,-2-7 8 0,-3-3-7 15,-5-2 1-15,-2-5 3 0,-2-6 2 0,0-4-9 16,-5-6 0-16,1-4-8 0,-3 1-5 16,-5 1 1-16,-2-4-4 0,0 2 0 0,-3 2-4 0,-4-4-1 15,-2 3-6-15,-4 0-13 0,-1-1-37 0,-2 2-63 16,-1 0-64-16,-2 1-50 0,4 3-9 15,-3 2 42-15,3 6 48 0,0 3 41 0,7 5 12 16,-2 2-15-16,4 4-22 0,2 4-28 16,3 0 59-16,3 3 71 0,4 1 0 0,2 1 0 15,2-1 0-15,0 0 0 0,4-1 0 0,1 0 0 16,0-3 0-16,0-3 0 0,2-1 0 0,-3-3 0 16,0-2 0-16,1 1 0 0,1-2 0 0,-1 0 0 15,0 1 0-15,-1-2 0 0,3 2 0 16,1 1 0-16,-2 0 0 0,2 1 0 0,-1 2 0 15,1-2 0-15,0 3 0 0,1 3 0 0,-1 2 0 16,4 1 0-16,0 3 0 0,0 2 0 16,2 1 0-16,1 3 0 0,0 0 0 0,0 2 0 15,3 0 0-15,-1-1 0 0,-2 0 0 0,2 1 0 16,-3-4 0-16,0 1 0 0,-2-3 0 0,-1-2 0 16,1-3 17-16,-3 1 19 0,-2-2 6 0,-1-1 18 15,-1-1 16-15,0-1 16 0,-2 0 13 0,-3-1 6 16,0 1 14-16,1-2 18 0,-1-1 7 0,-3-4-2 15,2 0-21-15,-2-4-32 0,-2 0-25 16,-1-3-19-16,-1-2-7 0,1-1-8 0,-4-1-7 16,2-2-6-16,-4-2-8 0,0-2-3 15,1-5-1-15,1 1-4 0,-2-4-2 0,2 1-4 16,2 2-3-16,0 2-2 0,3 4 0 0,1 3-2 16,0 7 0-16,2 5-5 0,-1 3-13 0,1 2-14 15,1 1-13-15,0 1-8 0,3 1-2 16,0-1 2-16,3 0 13 0,3-2 16 0,-1 0 25 15,6-5 23-15,-1-7 12 0,5-5 9 0,-1-5-6 16,2-4-6-16,0-5-4 0,-5 0-4 0,0-3 3 16,-3-1 0-16,-4-2-5 0,-2 1-14 15,-3-3-19-15,-8-1-24 0,-3 1-35 0,-6-3-38 16,-3 4-40-16,-9 1-2 0,-6 2 32 0,-4 5 47 16,-5 2 54-16,-1 5 40 0,-2 3 45 0,-1 5 60 15,3 0 53-15,1 5 34 0,4 2-15 0,5 4-35 16,5 4-34-16,8 2-42 0,7 3-38 0,2 4-58 15,5 1-44-15,4 4-17 0,4 7 4 16,5 6 28-16,1 6 24 0,6 5 9 0,6 4 4 16,2 1 6-16,6 3-1 0,2-1 5 15,4-3 2-15,-1-3-1 0,4-6 3 0,-1-5-2 16,0-2-1-16,0-2 1 0,3-4 2 0,-1 2-1 16,0 0-3-16,-1-6 1 0,2 4-2 15,-3-4-5-15,-3 1 0 0,-2-4-3 0,-5-3 1 0,-1-4 2 16,-5-2 4-16,-3-3 5 0,-3-2 3 15,-4-2 9-15,1-3 4 0,-5-2 6 0,-1-2 1 16,-2-1-2-16,-2-4-2 0,2 0-6 0,-2-4-2 16,-2-6-2-16,-1 0-3 0,0-4-3 15,1-5-5-15,-1-1-5 0,1 2-2 0,3 0 0 16,-1 3-2-16,2 3-2 0,0 2 0 0,2 6-6 16,-1 1-1-16,2 4-5 0,1 3-4 0,2 2-3 15,-1 3-7-15,0 2-1 0,5 3 0 16,0 0 0-16,1-1 2 0,1 4-2 0,2 1 4 0,2 2 3 15,0 0 6-15,6 2 8 0,-3 0 6 16,4-1 4-16,2-1 4 0,-2 0 1 0,2-3 4 16,-1-4 4-16,0-6 2 0,-1-3-1 0,1-5 1 15,0-2-4-15,-4-6-3 0,1-5 1 16,-4 0-5-16,-3-4-3 0,-4-1-9 0,1-3-15 16,-3-3-27-16,-4-2-41 0,-1-3-41 0,-6 1-39 15,-2 3-14-15,-5 3 28 0,-4 1 48 0,-5 9 59 16,-4 5 47-16,-2 9 42 0,-7 6 25 0,-2 12 18 15,0 6 13-15,-4 7-3 0,1 6-8 16,4 7-13-16,2 2-6 0,3 4-21 0,7 2-15 16,6 1-15-16,4 5-11 0,7 6-4 0,7 5-1 15,4 5 2-15,7 6 2 0,6-3 2 16,4 3 5-16,5-1 7 0,1 1 7 0,4-8 9 16,-1-2-3-16,-2-5-16 0,-2-3-37 0,-3-7-64 15,-4 1-73-15,-3-2-68 0,-5-1-59 0,-3-2-66 16,-5 1-44-16,-3-1 357 15,-5-6 41-15</inkml:trace>
  <inkml:trace contextRef="#ctx0" brushRef="#br0" timeOffset="86952.1662">3945 7633 1264 0,'-30'-12'51'0,"-6"-3"-15"15,-1-9-14-15,16 1-5 0,11 2-14 16,4-4-9-16,6-4-9 0,7-10-2 0,4-7 2 16,8-8 4-16,5-6 4 0,8-5-6 0,3-4-33 15,7-5-129-15,6-8-163 0,5-7-216 16,4-4 359-16</inkml:trace>
  <inkml:trace contextRef="#ctx0" brushRef="#br0" timeOffset="87588.5433">4520 9685 30 0,'-12'-6'416'0,"-2"-4"-337"0,-3 2 45 16,7 3 37-16,6 3 9 0,2 1-39 0,0 2-74 16,2-1-93-16,2 1-59 0,0 0-7 15,1 3 12-15,4 0 47 0,3 4 34 0,4 0 10 16,-1 4 5-16,6 3 2 0,1 3 1 15,-1 2 1-15,3 4 0 0,0 0 5 0,0 2 2 16,1 0 7-16,-1 4 0 0,-1-2-1 0,-2 2 1 16,-1-2 1-16,-2-4 6 0,0-2 2 15,-2-3-5-15,0 1-21 0,-4-4-43 0,-1-2-79 16,-3-4-87-16,-1-3-105 0,-3-2-47 0,-3-3 281 16,-3-4 73-16</inkml:trace>
  <inkml:trace contextRef="#ctx0" brushRef="#br0" timeOffset="87757.7026">4097 9346 1 0,'-14'0'0'16,"-3"0"0"-16,-3 1 0 0,11 1 0 15,3 2 0-15,5 1 0 0,1 4 0 0,2 3 0 16</inkml:trace>
  <inkml:trace contextRef="#ctx0" brushRef="#br0" timeOffset="88138.6717">4474 9537 1 0,'3'-5'0'0,"4"-5"0"0,2 0 0 16,1 3 0-16,0-1 0 0,0 4 0 0,1 1 0 15,0 2 0-15,-1 1 0 0,2 1 0 16,1 3 0-16,1 2 0 0,1 4 0 0,1 1 0 16,1 3 0-16,2 1 3 0,1 3 41 0,4 1 10 15,-1 2 11-15,-1-1-2 0,-3-4 9 16,0 2 1-16,-3-5-10 0,2-1-2 0,-7-4-11 16,-2-3-14-16,-4-3-3 0,0-2 17 0,-5 0 40 15,0 0 30-15,-3-2-3 0,-2-3-24 0,-1-3-50 16,-3-3-35-16,-4-4-7 0,-1-6-3 0,0-1-1 15,-3-4 3-15,1 0 4 0,1 0 1 16,-3 1 5-16,6 4-2 0,2 1-2 0,0 7-2 16,6 3-4-16,1 4-36 0,3 4-29 0,4-1-21 15,1 3-10-15,5-1 18 0,3 4 21 0,3 1 17 16,1 5 13-16,4 4 20 0,3 4 12 0,2 3 11 16,7 1 9-16,-1 2 8 0,3 0 8 15,0 2 5-15,-1-2-7 0,2-4-33 0,-4-4-56 16,1-7-82-16,0-3-113 0,-5-4-94 0,0-1 215 15,-6-5 124-15</inkml:trace>
  <inkml:trace contextRef="#ctx0" brushRef="#br0" timeOffset="89000.2008">4902 9068 1 0,'-13'-4'0'0,"-2"0"68"0,-1-2 75 16,5 2 11-16,6 2-27 0,4 3-75 0,1-1-103 15,0 1-52-15,2 4-11 0,4 1 30 0,3 2 78 16,3 6 35-16,3 4 15 0,3 3-1 0,3 6-1 16,1 0-3-16,3 0 0 0,0 0-2 15,0-2 4-15,0-2 1 0,-2-6-4 0,0-4-1 16,-3-2-3-16,0-8 7 0,-5-1 7 0,-4-2 21 15,0-4 18-15,-3-1 18 0,-3-4 9 0,-1-3-8 16,-3-3-18-16,0-3-24 0,-2-6-19 0,0-6-12 16,-5-5-9-16,2-5-4 0,-4-4-4 15,-3-2-2-15,0-1-2 0,-3 0-3 0,-1-1 1 16,1 2-3-16,-1 4-3 0,3 2-3 0,1 6-2 16,2 3 0-16,0 6-3 0,4 6 1 0,2 3-6 15,0 4-4-15,3 4-8 0,0 1-15 16,3 2-8-16,1 2-15 0,1 1-4 0,3-1 1 15,1 2 1-15,2 1 1 0,1 1 3 16,4 2 5-16,3-1 9 0,0 1 14 0,0 2 14 16,2-1 7-16,-3-3 10 0,3-2 0 0,-3-3 4 15,2-1 0-15,-1-2-4 0,1-1 7 0,-3-3 3 16,-1-2 0-16,4-3 6 0,-2-2-1 0,-1-3-3 16,-2-2 1-16,4-3-1 0,-6-2-1 0,2-2 0 15,-1-1-1-15,-2 2-6 0,-3 5 2 16,-4 3 1-16,-1 7 1 0,-5 0 6 0,-3 4-4 15,-1 1-11-15,-4 3-12 0,-2 3-21 0,-1 3-25 16,-4 1-8-16,3 8-6 0,-5 6 13 0,3 4 32 16,-1 6 28-16,3 4 21 0,1 2 13 15,1 2-10-15,4-1-12 0,3-1-8 0,2 3-10 16,6-1-1-16,4 3 2 0,1 0 0 0,3 0-2 16,2-2 4-16,3-4 3 0,-1-2-1 0,4-12 9 15,0-1 2-15,0-4 2 0,1-3 0 0,0-1-2 16,-3-3 2-16,2-2 3 0,0-2 8 15,-1-2 2-15,0-2-4 0,-1-3-3 0,-1-2-5 16,-1-3 4-16,-3-4 7 0,-1-4 5 0,-1-7 3 16,-3-3-3-16,1-8-1 0,-6-4-3 0,5-2 0 15,-7-7-1-15,-2-6-1 0,-4-4-6 16,0-5-4-16,-3-5-4 0,2 3-3 0,-1 4-3 16,0 3-5-16,4 7-4 0,2 7-3 15,2 5 0-15,2 6-1 0,5 3-1 0,0 7-4 0,3 3-4 16,3 3-5-16,3 2 3 0,0 4-1 15,6 2 5-15,-2 3 1 0,2 5-3 0,5 3 3 16,-2 4-6-16,1 5 0 0,-1 7-2 0,-3 3-2 16,-3 5 7-16,-2 8 10 0,-4 3 7 15,0 9 14-15,-3 5 10 0,-2 2 1 0,-4 3-2 16,-2-5-14-16,2-6-26 0,-5-6-39 0,0-11-37 16,-3-2-41-16,-1-7-31 0,-1-2 2 0,-1-4 17 15,-2-2 10-15,-1-8-21 0,1-8-37 16,-1-4 194-16,0-8 0 0</inkml:trace>
  <inkml:trace contextRef="#ctx0" brushRef="#br0" timeOffset="89219.308">5550 6834 988 0,'-7'-10'79'0,"-2"-1"-2"0,0 0-36 0,7 7-110 0,2 8-42 16,6 1-31-16,-1 6 27 0,6 6 91 15,4 6 20-15,2 7 16 0,11 4 8 0,2 8 12 16,2 6-2-16,6 6 1 0,-1 7 7 0,3 2 3 16,-2 8 17-16,3 3 16 0,2 6-3 0,-2 0-17 15,-1-3-63-15,-2-8-106 0,-1-9-87 16,-3-15-95-16,0-7-57 0,-3-5 151 0,-3-6 203 16,-3-1 0-16</inkml:trace>
  <inkml:trace contextRef="#ctx0" brushRef="#br0" timeOffset="90359.5093">5930 7846 573 0,'-18'-14'88'0,"-2"-7"-7"0,-1-5 14 0,8 1-1 0,4 0-15 16,3-6-25-16,1-5-26 0,1-7-13 15,4-5-6-15,3-4-5 0,-1 1-1 16,5-1-1-16,-3 4-1 0,4 0-3 0,0 7-4 0,0 8-3 15,0 5-7-15,2 6-5 0,3 6-11 16,0 4-7-16,0 2-4 0,-1 5-3 0,2 3 2 16,0 3 5-16,0 4 4 0,2 3 4 0,-1 4 9 15,2 4 9-15,1-1 6 0,1 6 6 16,-4 0 3-16,3 1 1 0,0 2 5 0,-1-4 1 16,-2-1 3-16,-2-6-1 0,3-3 0 0,-6-6 4 15,-3 0 0-15,1-1 1 0,-2-1 5 0,-4-1 4 16,2-1 4-16,-3 0 2 0,1 0 12 15,0-1 21-15,-2 1 35 0,0-1 20 0,-2-1-2 16,0-4-16-16,-2-4-33 0,1-2-24 0,-6-6-11 16,0-1-7-16,-1-7-4 0,-2 0-2 15,1-3-1-15,1-2-9 0,0-2 0 0,1 1-7 16,1 3-6-16,5 1 3 0,0 5-9 0,3 5-6 16,2 2-9-16,0 9-14 0,0 0-13 0,4 1-7 15,-3 3-6-15,6 1-4 0,-1 1 16 0,-1 2 12 16,3 2 11-16,4 0 18 0,-2 4 1 0,4 1 4 15,0 3 7-15,3 3 0 0,-1 1 3 0,2 1 5 16,-2 0 1-16,-1-3 4 0,1-1 3 16,-1-5-3-16,-3 2 0 0,-3-5 3 0,-1-2-5 15,1-1 3-15,-4-1 2 0,-3 0-5 0,2-2 9 16,-4-1 7-16,0 0 10 0,3-5 7 16,-4 1-1-16,0-7-9 0,0-2-9 0,-1-7-6 15,0-3-5-15,-1-5-4 0,-1-3-1 0,-4-3-3 16,4-1 0-16,-1-3 0 0,-3-1-1 0,4 1 1 15,0 4-5-15,0 5-2 0,0 4-1 16,4 5-4-16,1 4-2 0,-1 3-5 0,3 3-5 16,0 4-11-16,3 2-4 0,-3 2-2 0,4 2-2 15,0-1 12-15,3 4 6 0,-1 3 4 16,5 0 10-16,-4 0-1 0,2 4 4 0,2-2 6 16,-3 2 3-16,4-1 0 0,-2-1 2 0,0-1 2 15,-3-2 2-15,6-1 7 0,-7-2-2 0,2-1 0 16,2-2-2-16,-3-1-2 0,-1-1 3 0,0-5 0 15,-1 2 3-15,-2-3-2 0,-3-2 4 0,2-5-2 16,2-1-2-16,-4-4-3 0,2 1-4 16,-3-3-3-16,1-1-2 0,-2-3 1 0,5-3-1 15,-5 2-1-15,2 2 0 0,-2 0-4 0,-1 1 1 16,2 2-1-16,-3-1 0 0,0 2 4 0,-2 1-2 16,-2 3 0-16,0 1 1 0,-2 4-3 15,-2-1 2-15,-1 3-2 0,2 4-9 0,-2 2-10 16,-3 2-11-16,-2 5-9 0,-1 1-1 0,2 1 1 15,-4 2-7-15,4 3-3 0,2 0-12 16,6 0-12-16,-2 2-1 0,5 3 4 0,2-1 18 16,4 2 13-16,-1-2 16 0,5 2 8 0,2-2 4 15,1-2 7-15,5 0 3 0,-5-1 1 16,2 1 2-16,2-4-1 0,2-1 6 0,-3-1 3 16,3-3 0-16,-2 0 5 0,0-2 7 0,1 0 6 15,2-3 8-15,-2-2 5 0,0-3-8 0,3-2-4 16,-4-5-2-16,-2-3-1 0,-2-5-2 0,-1-4 2 15,-1-5-3-15,-2-1-2 0,-1-7-2 0,-5 0-1 16,-2-1 0-16,-5-6-2 0,-5 2-3 16,-4-1-1-16,-2 1-5 0,-5 0-6 0,-2 1 1 15,0 1-2-15,-6 1-1 0,3 3 2 0,-2 2 0 16,-2 5-1-16,2 1 1 0,-2 5 2 16,3 5-2-16,1 4 1 0,1 7 1 0,4 2-4 15,4 3 3-15,2 5-5 0,4 0-17 0,7 4-28 16,-1 2-33-16,4 4-17 0,2 3-1 15,4 9 25-15,2 9 29 0,6 8 21 0,0 8 15 0,8 6 5 16,7 5 5-16,-3 6 4 0,6 1 3 16,4-1 7-16,-3-3 1 0,1-6 4 0,5-13 2 15,0-7-2-15,1-5 1 0,-1-4-5 0,0-1-15 16,0-4-37-16,-5 1-66 0,1-1-112 16,0-3-155-16,-2-1-137 0,-3-3 225 0</inkml:trace>
  <inkml:trace contextRef="#ctx0" brushRef="#br0" timeOffset="90505.9165">7198 5455 1015 0,'-11'-28'73'0,"2"-7"11"16,0-9 10-16,8 0-4 0,7 1-27 0,6-4-29 16,5-4-22-16,8 1-7 0,4-2-1 15,5 0-4-15,3 4-7 0,5 1-66 0,1 7-238 16,1 7-289-16,4 5 118 0</inkml:trace>
  <inkml:trace contextRef="#ctx0" brushRef="#br0" timeOffset="90909.2819">5681 9722 153 0,'-23'21'499'16,"-1"5"-481"-16,-5 1 3 0,11-11 20 0,10-4 25 15,3-6 33-15,3-3 11 0,0-3-19 0,4-1-31 16,0-1-31-16,0-4-17 0,6-6 18 15,7-6 30-15,1-13 17 0,7-10 11 0,5-13-4 16,4-8-10-16,6-15-10 0,6-12-10 16,4-11-7-16,5-14-7 0,6-11-6 0,2-11-2 15,2-9-2-15,4-8 1 0,1-8 1 0,4-13-2 16,-1-5-1-16,4-9-1 0,0-2-2 0,3-2-3 16,2 3-1-16,-6 4-6 0,4 9-7 15,-6 10-3-15,0 14-9 0,-6 18 1 0,0 19-1 16,-4 19 0-16,-2 18 2 0,-2 12-1 0,-6 15-6 15,-2 12-39-15,-5 13-123 0,3 12-228 0,-7 16-275 16,-2 15-181-16</inkml:trace>
  <inkml:trace contextRef="#ctx0" brushRef="#br0" timeOffset="96226.2006">21686 8435 1 0,'2'-5'0'16,"-1"-1"0"-16,0 1 0 0,-1 0 0 15,0 2 0-15,0 2 0 0,0 0 0 0,0-1 0 16,0 1 0-16,0 1 0 0,0 0 0 0,0 0 0 16,0 0 0-16,0 0 0 0,0 0 16 0,0 0 36 15,0 0 3-15,0 0 8 0,0 0 8 0,0 0 5 16,0 0-11-16,0-2-11 0,-1 1-13 15,-2-1-6-15,0 0 8 0,1 0 14 0,0-2 11 16,-4 3 4-16,3-3 4 0,-2-1 0 0,1 3 0 16,-1-1-1-16,1 1-2 0,2 1-7 0,-2-2-7 15,0 1-9-15,1 1-7 0,-3-1-3 16,3-1-4-16,0 2 3 0,-1-1 3 0,2-2 0 16,0 3-1-16,-2-1-2 0,1 0-5 0,1 0-4 15,0-1 2-15,-4 1-4 0,3 0-4 0,1 1 0 16,-3-2-5-16,2 0 1 0,-1 0-1 0,0 1-1 15,1 0-1-15,-4-1-3 0,4 1-2 16,-4 0-2-16,4 0 0 0,-4-1-1 0,0 1-1 16,1-2-1-16,-2 2-3 0,0 0 4 0,2-1-2 15,-2 1 2-15,-1 0 3 0,1 1-3 16,0-2 3-16,-5 2-1 0,1 1-1 0,0-2 0 16,-2 1-1-16,-1-1-1 0,3 0-3 0,-5-1 1 15,4 2-1-15,-3 0 1 0,1-1 4 16,-3-1-1-16,3 1-2 0,-3-2 0 0,1 2-5 15,0 0 2-15,0-2 3 0,-2 1 0 0,-1 0-2 16,2-1 0-16,-2 1-1 0,1 0-1 0,-3 1 4 16,0 1-2-16,-1-2-1 0,2 1 1 15,-3 1-2-15,3 2 5 0,1-1-1 0,-1 3 3 0,0 0 0 16,1-1-1-16,-1 1 2 0,0 0-1 16,1 2 3-16,1-1 3 0,1 1 0 0,0-1 0 15,1-1-4-15,0 0 0 0,4 1 3 0,-1-2 1 16,-1 2-1-16,4 0-2 0,-3-1-5 0,-1-1-2 15,3 2-1-15,-1 1-2 0,-2-2-2 16,2 4-6-16,1-1-5 0,-4 3 0 0,3 3-2 16,-2-1 2-16,-1 4 5 0,-2-2 2 15,2 3 4-15,-1 0 3 0,-1-3 0 0,-2 4 2 0,3-2 0 16,-3-2 2-16,1 2-2 0,3-4 3 16,-5 1 0-16,3-2-1 0,-2 1 2 0,2-3-4 15,0 0 1-15,3 1-3 0,3-2 0 0,-3 1-3 16,2 1 0-16,2-1 0 0,-1 1-2 15,1 0 1-15,2-2-2 0,-2 4-2 0,1-2 1 16,-1 2-4-16,-2 5-1 0,1 0 0 0,-3 3-2 16,2 0 1-16,0 2 1 0,0 0 2 15,2 0-1-15,0 1 1 0,1-1 2 0,-4 1 0 16,6-1 2-16,-1-1-3 0,0 1 1 0,0 0 1 16,2-2-4-16,1 2 7 0,-2 0-2 0,1 1 1 15,2 1-2-15,-2 0 2 0,2 2 0 0,0 2 0 16,-1 2 5-16,0 0-4 0,0 4 2 0,0-3 1 15,-2 1-3-15,1 0 4 0,0 4 0 0,1 1 0 16,1 2 1-16,0 3-2 0,-1 2 0 16,1 0 0-16,1-1 1 0,-1 1-2 0,3 1 1 15,-2 1-1-15,1-1-2 0,2 1 2 16,0 3 2-16,1 2-1 0,-1-1 2 0,1 1-2 16,0-2-2-16,1 0-2 0,-1-3 4 0,2 2 0 15,1 1 0-15,1-1 3 0,-2-1-5 0,5 0-2 16,-1-1 2-16,1 1-3 0,2-1 4 0,1-1 0 15,2 1 0-15,1 0 3 0,-1 1-3 16,4-1 1-16,2-3-2 0,-1 1 1 0,6-3-1 16,-1-3-3-16,2 4 5 0,2-3 0 0,-3-1 4 15,5 4 3-15,-2-2-5 0,0-1 1 0,2 2-3 16,-1 0 2-16,3-2 0 0,0 2-2 16,1-4-1-16,-2 1-3 0,-1-2 2 0,1-2-1 15,0 0 1-15,1 1 5 0,2-3-5 0,-1-2-1 16,2-3 0-16,3-1-3 0,2-1 3 0,-2 0-3 15,4-2 2-15,0-2-2 0,2 1 3 16,3 0 2-16,1-3 1 0,0 0 5 0,1 0-4 0,2-1 0 16,1 1-3-16,-3-1-1 0,0-1 2 15,-1 0 0-15,-1-4 1 0,3 0-2 0,1-3 1 16,-2-1-3-16,3 1 4 0,4-4 2 16,0-1-2-16,-2 1 2 0,7-1-1 0,-3-1-2 15,3-1 2-15,1-2 0 0,-4 0 0 0,0 0-1 16,1-2 1-16,-1-1-1 0,2-1-4 0,1-1 3 15,1-1-2-15,2-2 0 0,1-2 2 16,1 0 2-16,3-3 1 0,-2 1 2 0,4-5 1 16,-2-1-3-16,-2-1-2 0,3-1 0 0,-3 1-2 15,6-3 4-15,0-1-2 0,0-2-1 0,2 0-1 16,5-2 0-16,-2 0 2 0,2-1 1 0,0-1 0 16,-5 0 1-16,-1-4-5 0,0 3-2 15,-2 1 1-15,-1 2-1 0,-3 1 3 0,3 2-1 16,-1-2-1-16,-4 1 0 0,-1 2 1 0,-2-2 2 15,-1 1 1-15,0 0 2 0,-1 0-4 16,-6 0-1-16,4-1 0 0,-3 1 2 0,3-2 2 0,-2-2 1 16,-1 0-1-16,4-2-1 0,-4-2 2 15,1-1 5-15,-1 1-1 0,-4-6 4 0,1 3-4 16,1-3-2-16,-4-2-2 0,-2 2-1 0,1 0 2 16,-3 2 0-16,0 1 2 0,-3 2-3 15,-3 0 1-15,-1 2-1 0,-1 1 3 0,-2-1 4 16,-1 1-4-16,-4 3-2 0,0 0-2 0,-4 3-2 15,-5 2 5-15,0-2 0 0,-2 1 3 0,-3-2-1 16,0 0 3-16,-2-3 1 0,-1-2 1 16,1-5 5-16,-2 2-3 0,-2-4 0 0,-3-1-5 15,0-6-4-15,0-3 4 0,-4-6-3 0,0-3 3 16,-1 0-4-16,-1-3-1 0,-1 1 4 0,-1 3-2 16,-3 1 5-16,-1 3-2 0,-2 4-2 15,-1 0-1-15,1 4-2 0,-3-2 2 0,-2 0 1 16,1-1 2-16,-3 1 0 0,-4-1 0 0,1 2 1 15,-5 0-1-15,1 1 2 0,-3 1-2 16,-3-2-3-16,-1 0 0 0,-2 0-3 0,0-1 1 0,0 0-2 16,-4-3 1-16,0-2-2 0,-1 2 0 15,0-1 1-15,0 1 0 0,5-2 5 0,-2 4-1 16,2 1 0-16,1 5 0 0,2 2 0 0,-2 4 1 16,2 0 1-16,-1 3 0 0,-1 1-3 0,1-1 4 15,-1 3 0-15,-4 1-2 0,-3 1 6 16,0 2-4-16,-1 1 0 0,-3 0-2 0,0 0-3 15,-1 0-2-15,-2 1-3 0,3 0 2 0,-3 0-4 16,0 1 4-16,0-2 0 0,0 0-1 0,-3 1 4 16,-1 0-3-16,1 0-1 0,-4-1 2 15,-1 0-3-15,-2 0 2 0,-1-1 3 0,-4 1-1 16,-2 1-2-16,1 1 2 0,3 4 2 0,-2 2-1 16,-1 0 5-16,1 2-6 0,-2 5-1 15,2 1 1-15,3 2-8 0,-3-1 5 0,-2 1-1 16,-1 3-1-16,0 1-1 0,-5 1 2 0,6 1-2 15,-3 1 1-15,2 0 3 0,-1 2-5 16,2 2 2-16,0-2 1 0,-3 2-4 0,3-1 3 16,-2 2 0-16,0 0 0 0,-3 1 0 0,2 1 1 15,3-1-2-15,0 2 1 0,0 2 3 0,3 1-5 16,3 4-1-16,-2-1 1 0,4 1-7 0,-1 2 7 16,-2 0 1-16,4 0-2 0,-2 0 5 15,-2-1-5-15,2 2 0 0,2-1 2 0,1 1 4 16,-1 1-2-16,2-1 2 0,1 0 0 0,-1 2-8 15,4 0 6-15,-2 0 0 0,1-1-2 0,3 2 8 16,0-2-6-16,0 1 1 0,1-1 0 16,-1 2-5-16,0-2 6 0,3-2-2 0,3 1-1 15,2-2-2-15,0 0 0 0,1 1-1 0,1-1-1 16,3 2 0-16,-1-1 5 0,0 2-2 0,1 0 1 16,1 2-1-16,-2 0-2 0,1 1 1 0,-2 3 1 15,1-2 1-15,1 3-2 0,-1-2 1 16,0 1 0-16,1-5 1 0,-1 2 2 0,1-1 0 15,2-3 1-15,1 2-3 0,2-3 0 0,2-2 0 16,1 1-2-16,3 0 0 0,-1-1 0 0,4 1-3 16,-4 3 1-16,1-2 0 0,2 2-6 15,0 1 0-15,1-1 4 0,-1 2-2 0,3 2 5 16,-4 3 1-16,7 1-3 0,-2 5 5 16,0-1-2-16,3 0-2 0,0-1-1 0,2-1-3 0,-1-1 5 15,4 1 0-15,1 0 3 0,1-1-1 16,1-1-4-16,1 2-1 0,1-2-3 0,2-1 5 15,1 4 1-15,1 1-1 0,0 2 1 16,2 1-5-16,0 2 7 0,4 4 1 0,-3 1 3 0,1 1 0 16,1 3-4-16,-1 1 0 0,3 1-3 0,-1 2 3 15,2 1 3-15,0 2-1 0,2 3 1 16,0-2-3-16,3 2 0 0,1-3 0 0,0-4-1 16,2-2 1-16,3-4-3 0,-1-3-1 0,5-1-1 15,-3 0 1-15,2-1 3 0,1 1 1 16,-1-2 2-16,2-2-3 0,3 0 2 0,-1-1 1 15,1-1 1-15,0 3 2 0,-1 0-3 0,-1-1-1 16,3-1-2-16,2-1 2 0,-1 0 0 0,1-2 0 16,3 2 0-16,-1 0 0 0,3 0-4 0,-4 0 2 15,3 0 0-15,-1-2 2 0,1 1 1 16,3-2-3-16,0 0 2 0,0 0-3 0,2 1 4 16,0-2-1-16,4-2 1 0,-2 0-1 0,1-4 1 15,1 0 0-15,-4-1-2 0,6 1 2 16,-1 0-4-16,1-4 2 0,0 2 0 0,3-2 0 15,0 0 2-15,2-2 0 0,3-3-1 0,-2-2 0 16,5-4 1-16,1 2-1 0,-2-2-1 16,0 1 3-16,0-2-6 0,-2-3 3 0,2 1 0 15,2-2-2-15,0 0 4 0,-1-1-2 0,-1 0-1 16,5-1 0-16,-4 1 1 0,5-2-2 0,-4 0-1 16,1 0 3-16,-4-1-5 0,1-1 5 0,1-1 2 15,-4-2-3-15,3-1 6 0,1 1-3 0,-2-3 0 16,2 0 1-16,2-3-3 0,1-2 2 15,4 0-2-15,-2-1 2 0,2 0-2 0,-1-4 2 16,-1-1 0-16,5 0-3 0,-2-2 6 0,-1 3-3 16,4-4-2-16,-2 4 3 0,3-1-5 15,-1 1 3-15,-1-2 0 0,0 1 2 0,-1-1 1 16,-4 1 2-16,3-2-1 0,-3-3-2 0,2 0 4 16,0-2-3-16,2 0-1 0,0-3 4 0,3-1-6 15,-3 0 1-15,3 0 1 0,-4-2-2 16,-3 1 3-16,1-3 0 0,-2-1 2 0,-1 1-4 15,-2-2 3-15,1-2-1 0,0 1-4 0,-2-3 7 16,4-3-6-16,-5-1 1 0,1 0 0 16,-4 1-1-16,-4 1 2 0,-1-3 0 0,-1 2 0 0,-2-3 1 15,-5 1-3-15,-1 0 0 0,-5-1-1 0,-3 0 3 16,1-2 0-16,-4-1 0 0,-1-1 0 16,-1-3-3-16,-2-4 3 0,-2-4 2 0,-1-3 2 15,-2-2 0-15,-2 0 0 0,-2-3-2 0,-5 0 0 16,-1-4 3-16,-5 1-1 0,-2 1 0 15,-3 1 0-15,-4 3 0 0,-3 1 2 0,-3 3 1 16,-4 2 1-16,-3 0 0 0,-4 3-3 16,-2-2-1-16,-3-2-3 0,0-2-1 0,-8-4 1 0,2 3 0 15,-2-3 1-15,-1 4 0 0,0 1 0 0,-1 0 2 16,-1 0 0-16,-1 2 6 0,-2 4-6 16,0-1-1-16,0 4-1 0,0 5-4 0,-4 0 7 15,1 6 1-15,-7 4 1 0,0 0-1 0,-3 4-2 16,-1 1-1-16,-4 3-4 0,4 3 2 15,-5 1-2-15,-1 3-3 0,2 2 2 0,-3 1-2 16,-1 0 5-16,1 2 1 0,-1-1 1 0,-1 1-1 16,-3 0 0-16,1 0 0 0,1 4-2 15,1-4 2-15,-1 4-1 0,0 0-1 0,-1 0 0 0,3 3-3 16,-2-2 4-16,0 3-1 0,-5 0-1 0,-1 4 3 16,-2 0-4-16,-2 4-2 0,-2 0 1 15,-1 2 2-15,2 4-2 0,-3 2 2 0,1 2-2 16,-2 2-2-16,-3 1 3 0,-2 2 0 0,0 0 0 15,-5 5 2-15,4-1-4 0,1 4 0 16,4 3-2-16,0 1-1 0,7-1-1 0,3 4-1 16,4 0-3-16,1 5-4 0,-1-2-5 15,9 4-10-15,-1 4-23 0,8 2-29 0,6 5-51 16,4 2-58-16,5 4-61 0,8 3-87 0,5 3-115 16,8 3-148-16,5 2-113 0,6 3 715 0</inkml:trace>
  <inkml:trace contextRef="#ctx0" brushRef="#br0" timeOffset="97232.0341">25475 9215 1 0,'-13'0'0'0,"-1"-1"0"0,-5-2 0 16,4 2 0-16,5-2 170 0,2 0 64 0,-1 0-15 16,2 0-22-16,4-2-23 0,0 2-24 15,0 2-26-15,3-1-21 0,0 0-24 0,0 1-24 16,0 1-23-16,0 0-24 0,2-1-16 0,-2 1-15 16,0 1-8-16,1-1-9 0,-1 0-8 0,2 0 9 15,-1 0 9-15,2 1 16 0,4 1 14 16,2-1 4-16,1 0 1 0,1 0-1 0,1-1-2 0,0 0-2 15,5 2 2-15,-1-2 5 0,3 0 3 16,2-2 6-16,5 1 0 0,-1-3 1 0,4 0 4 16,3-1-3-16,0-3 5 0,2 1-5 0,1-1-1 15,3-1 2-15,2 1 1 0,4-1 2 16,4 0-1-16,0 1-3 0,4 0-5 0,1-2 0 16,1 0 2-16,3-3 1 0,4 0-2 0,0-1-4 15,4 2-1-15,-3-3-4 0,3-3 2 0,-3 2 5 16,2-3-1-16,-3-1 2 0,1 0-2 15,-1 1-1-15,0-1-1 0,-1 4 2 0,-2-3 0 16,-3 3-2-16,-3 1 0 0,-2 1-1 0,-2 3 3 16,-6-4 2-16,-2 4 2 0,-2-2 5 15,0 0 2-15,-1 0 1 0,0-1 3 0,-3 0-1 0,-2 0 5 16,1 0-5-16,-2-1-1 0,1 1 0 16,-3 3-8-16,1-1 5 0,-4 3-1 0,-4-1-1 15,1 2-2-15,-6 1-3 0,-2 2-1 0,-1-1-4 16,-4 3 3-16,-1-1-5 0,-2 3 0 0,-2 0-1 15,0 0-5-15,-1 0 6 0,-3 1 2 16,-1 0-3-16,0 0 7 0,0 0-4 0,0 0 0 16,0 0 1-16,0 0-1 0,0 0 0 0,0 0-2 15,0 1-2-15,0-1-8 0,-1 0-13 0,1 0-37 16,-3 0-52-16,2 1-57 0,0 0-61 16,-3-1-67-16,2 1-128 0,-3 2-128 0,0-1 41 15,-4 5 505-15</inkml:trace>
  <inkml:trace contextRef="#ctx0" brushRef="#br0" timeOffset="97575.5265">27465 8354 1 0,'0'-12'0'0,"-1"-5"0"0,1 0 0 0,1 8 0 15,0 3 105-15,3 1-4 0,0 0-22 16,2-1-16-16,-1 0-2 0,5 2 4 0,0-2-5 15,0 2-3-15,7 1-5 0,2-1-9 16,3 2 2-16,2 2 0 0,6 1 4 0,0 3 3 16,0 0 2-16,2 2-6 0,2 3-3 0,2 1-2 15,1 1-5-15,0-1-3 0,-2 3-6 16,-1 0-5-16,-3 3 1 0,-3 2 6 0,-5 1 5 16,-3 2 4-16,-1 0 4 0,-7 1 1 15,0 1 6-15,-4 0 6 0,-6 3 4 0,0 1 3 0,-6 4-6 16,-4 3-3-16,-5 3-9 0,-3 4-7 0,-7 4-2 15,0 2-11-15,-7 4-6 0,-2-1-7 16,-5 4-4-16,-1 0-3 0,-1-1-10 0,-2 2-17 16,5 2-34-16,0-1-39 0,2 1-56 0,5-5-77 15,2-3-104-15,3-3-118 0,10-3-137 16,1-7 547-16</inkml:trace>
  <inkml:trace contextRef="#ctx0" brushRef="#br0" timeOffset="105810.1083">27032 10428 108 0,'-5'-9'17'0,"-4"-2"27"0,0-1 4 16,5 3 6-16,2 2 2 0,1 2-7 0,1 2-15 16,-2-1-15-16,4 3-8 0,-1-1-5 0,0-1 3 15,2-1-2-15,-3 3 3 0,5-2 3 16,-1-1 1-16,-2 0 1 0,3 0 2 0,0-2 2 16,1 1 1-16,0 2 4 0,2-4 2 0,4 0 4 15,-1-2 1-15,3 0 1 0,4-5-4 16,0 5-2-16,1-4-5 0,1 3-3 0,0-3-3 15,0 1 0-15,1-1-3 0,2 1-1 0,1-2-2 16,0 2-1-16,3-2 1 0,1 0-3 16,3-1 4-16,3-2 1 0,0 0 1 0,3-2 0 0,-2-1-3 15,3-2 1-15,1 1 0 0,2-1 2 16,0 0 0-16,-1 1-3 0,-2-3 1 0,-2 1 2 16,3 2-3-16,-4 3-3 0,-3 1-1 15,-1 1-2-15,-4 2 0 0,-4 0 2 0,-2 5-3 16,-4-2-4-16,0 4-2 0,-6 2-7 0,-1-2-6 15,-5 3-12-15,0 1-23 0,-3 0-29 0,-2 2-39 16,0 1-39-16,-1-2-51 0,0 2-51 0,-4 0 155 16,0-1 106-16,-4 2 0 0,1 1 0 0</inkml:trace>
  <inkml:trace contextRef="#ctx0" brushRef="#br0" timeOffset="106076.6026">27780 9664 1 0,'-5'-3'0'0,"-5"-3"0"0,0 0 0 0,4-1 0 16,5 2 0-16,0 3 0 0,2 0 0 15,1 0 0-15,5-1 0 0,1 0 0 0,3-3 0 16,2 0 0-16,6 3 0 0,0-1 0 0,3 0 0 16,2 1 0-16,5 0 0 0,-1 2 0 0,0 2 0 15,1 2 0-15,-2 1 0 0,3 3 0 16,-1 2 0-16,-4 4 0 0,2 3 0 0,-2 4 0 0,0 2 0 15,-4 9 0-15,-3-1 0 0,-4 7 14 16,0 6 30-16,-5 4-3 0,-2 3-11 0,-6 1-6 16,-1 3-4-16,-1 0-7 0,-3 1-20 0,-3 2-56 15,1 1-53-15,-3-1 116 0,-1-2 0 0,2-1 0 16</inkml:trace>
  <inkml:trace contextRef="#ctx0" brushRef="#br0" timeOffset="106730.1445">28743 9351 1 0,'-8'-7'0'0,"-2"-2"15"0,-2 0 108 15,3 2 9-15,3 2-7 0,2 1-18 16,2-1-13-16,-1 3-21 0,0 0-21 0,3 1-22 16,3 1-28-16,-3 0-18 0,1 0-15 0,1 0-8 15,-1 0 3-15,0 0 4 0,0 1 10 16,3 1 12-16,1 1 5 0,2 2 9 0,-2 4 10 16,4 0 9-16,-1 6 8 0,1 1 2 0,0 5 0 15,0 2-6-15,0 2-4 0,-1 4-5 16,6 0-7-16,-4 1-1 0,3 1-4 0,-1 1 2 15,2-2-1-15,2-1 0 0,-1-3-2 0,2-2-4 16,1-2 4-16,-1-2-2 0,2-3 4 0,-1-3-1 16,1 0-4-16,1-5-2 0,-3 1-1 0,-1-3 0 15,1-2 3-15,-1-2 3 0,-1-3 3 0,4-2-3 16,-6-3 5-16,1-1 4 0,0-3 9 0,-3-1 12 16,-1-7 6-16,0-4 7 15,2-7 5-15,-3-3-2 0,1-8-3 0,2-2-6 0,-3-7-10 16,0-5-5-16,0-1-5 0,-3-2-5 0,-1-2-2 15,-4 1-2-15,3-4-6 0,-3-1-5 16,-2 2-8-16,-1-1 1 0,0 5 1 0,-3 7 2 16,0 6 5-16,1 13-4 0,-3 8-5 0,0 8-27 15,3 5-38-15,-4 5-54 0,-1 4-70 0,4 6-45 16,-2 4-26-16,-2 5-10 0,0 6 139 16,3 3 137-16,0 2 0 0,3 2 0 0,2 0 0 15</inkml:trace>
  <inkml:trace contextRef="#ctx0" brushRef="#br0" timeOffset="107094.4768">29572 8877 1 0,'4'-8'0'0,"-2"1"0"16,5-2 0-16,-7 6 0 0,0 3 0 15,-2 3 0-15,-2-2 0 0,2 7 0 0,-6 1 0 16,-2 3 0-16,-2 6 0 0,-1 3 0 15,-4 0 27-15,3 3 79 0,-2-4-15 0,5 0-23 16,1-5-21-16,3-4-25 0,4-2-20 0,3-4-15 16,0-2-2-16,5 3 3 0,0-1 6 0,3-2 11 15,1 2 4-15,3-2 7 0,0 1 3 0,6-3 1 16,-2 0 1-16,2 2-7 0,1-2-3 16,1 2-5-16,0 1-3 0,-1 0 2 0,-5 3 1 15,0 1 2-15,-5 1 3 0,-3 6 7 0,-2 3 10 16,-4 0 9-16,-4 4 8 0,0 6 0 0,-5 1-4 15,-2 3-7-15,-1 6-9 0,-3-2-6 16,1 4-5-16,-3 2 1 0,2-2-5 0,0-1-4 16,2-3-6-16,-1-4-10 0,2-4-17 0,5-6-38 15,1-5-40-15,1-6-46 0,3-6-36 0,4-3-1 16,2-5 113-16,3-1 75 0,1-7 0 16,5-5 0-16</inkml:trace>
  <inkml:trace contextRef="#ctx0" brushRef="#br0" timeOffset="108082.3654">30034 8965 1 0,'1'-11'0'0,"-1"-1"0"16,1-2 0-16,-2 7 0 0,0 3 0 0,-1 3 0 16,-4 1 13-16,2 2 1 0,-4 4-14 15,-2 4-6-15,-1 4 2 0,-2 5 0 0,-2 2 2 16,4 2 1-16,-1 2 1 0,2-1 2 0,2 1-1 15,4 0 0-15,-2-2-4 0,5-1-4 16,3-2 3-16,4-5 4 0,-3 0 0 0,1-4 0 16,2 2 0-16,1-3 0 0,-2-2 0 0,4-2 0 15,0-1 0-15,-1-3 0 0,3-2 0 0,-2-3 0 16,-1-3 0-16,-1-5 0 0,3-2 6 0,-2-4 2 16,1-5-1-16,-2-5 1 0,0-3-5 15,1-5 2-15,1 2 1 0,-2-1 3 0,-2-2-2 16,1 1 0-16,-3-1 1 0,1 1 3 0,0 2 11 15,-2 5 15-15,0 4 15 0,5 7 5 16,-5 4-10-16,0 7-19 0,3 1-26 0,-2 4-15 16,-1-1-1-16,4 4-4 0,-2-1 7 0,5 4 5 15,0 1 1-15,2 2 6 0,4 0 1 0,0 4 0 16,4-2 1-16,-2-1 3 0,4-1 6 0,1-3 0 16,1-3 0-16,4-3-1 0,-2-5-1 15,4-1 0-15,1-5 7 0,1-1 0 0,-1-5-2 16,0-2-1-16,-3-2-5 0,-2-1 3 0,-4-1 1 15,0 0 0-15,-2 0 5 0,-2 3 0 0,-5 1 2 16,-4-2 1-16,-5 3 3 0,-2-2 8 16,-2 4 12-16,-2 1 20 0,-4 4 20 0,-4 1 14 15,-1 2-1-15,-6 6-5 0,4 2-10 0,-6 2-11 16,3 2-10-16,-4 2-18 0,3 2-18 16,5 1-18-16,2 0-22 0,2 5-15 0,5 1-9 15,1 8-2-15,6 6 13 0,1 7 14 0,5 10 13 16,3 5 5-16,4 9 2 0,-1 3-1 0,6 6 1 15,-2 6 1-15,3 1 1 0,5 2-1 16,-3-1-2-16,6-5-2 0,-2-7-3 0,-4-4-1 16,3-3 0-16,-6-9-3 0,-2-3 0 0,-6-7 3 15,-4-6 0-15,-4-5 5 0,-3-2 4 0,-4-5 5 16,-3-4 9-16,1-4 11 0,-5-1 10 0,-2-4 1 16,-6-3 4-16,-3-4-12 0,0-3-14 15,-3-5-9-15,-4-6-13 0,4-3-7 0,-4-7-5 16,6-1-6-16,0-4-4 0,1-1 0 0,6-5 2 15,-3 2-2-15,4-1 0 0,2-2-4 0,2 4-3 16,3 2 0-16,5 2-6 0,2 2-2 0,5 1 0 16,3 1 1-16,2-1 4 0,2-2 4 15,4 1 4-15,-2-2 4 0,6-1 6 0,5-1 3 16,-2 2 2-16,6-1 4 16,1 0 1-16,0-3 2 0,5 0 1 0,-2-2 1 0,2-2 1 15,-2 1 0-15,4-2-4 0,-4 0-1 0,-2 2 2 16,-2-4 2-16,-5 2 4 0,-2 0 0 0,-3 4-2 15,-3 2 1-15,-4 1 3 0,-4 3 3 0,-4 3 4 16,3 0 6-16,-7 4 6 0,0 5 15 16,-2 0 10-16,-2 4 11 0,-3 2 3 0,3 3-8 15,-5-1-7-15,3 1-13 0,-5 2-9 0,0 2-6 16,-1 3-10-16,-4 3-11 0,4 3-8 0,-1 2-8 16,-1 4-6-16,3 2 1 0,0 6 0 0,2 3-1 15,5 2 1-15,3 2-1 0,4-2 2 16,5 1 2-16,2 0 5 0,1-3 5 0,8-1 2 15,1-2 3-15,1-3 3 0,6-1 3 0,3-3-2 16,1-3-2-16,7-3-6 0,0-3-10 0,1-3-7 16,0-6-18-16,2-1-35 0,-4-4-92 15,-3 0-159-15,-3 0-153 0,-3-2 363 0</inkml:trace>
  <inkml:trace contextRef="#ctx0" brushRef="#br0" timeOffset="108481.2832">29555 10373 222 0,'-18'2'147'16,"1"2"26"-16,-4-2 9 0,13-1-31 0,4-1-56 16,4 0-66-16,2-1-46 0,4-2-4 0,0-2 22 15,9-5 34-15,5-4 19 0,8-7 12 16,6-8 0-16,7-7-7 0,9-2-5 0,2-9-17 16,7-2-3-16,3-2-1 0,2-4-4 15,6-1 3-15,8-4-4 0,-4 0-3 0,3-1-6 16,0 4-4-16,-1 2-7 0,-2-1-2 15,2 3 3-15,-1 2-3 0,-2 2 5 0,-2 2 3 0,0 1 5 16,-3 4 9-16,-7 4 5 0,-6 2 0 0,-5 2-1 16,-2 2-6-16,-5 2-5 0,-2 2-4 15,-3 2 1-15,-4 1-5 0,-5 4 0 0,0 1-3 16,-6 2-7-16,-5 3-7 0,1 1-33 0,-6 3-72 16,-4 3-92-16,-4 2-139 0,-2 1-223 15,-6 0-50-15</inkml:trace>
  <inkml:trace contextRef="#ctx0" brushRef="#br0" timeOffset="207853.7586">21552 5947 595 0,'-20'-18'596'0,"-2"-2"-519"15,-4-4 28-15,5 7 9 0,6 5-8 0,2 3-15 16,-2 3-25-16,3 4-25 0,1-1-20 16,1 3-18-16,-2 3-19 0,1 0-8 0,-5 4-3 15,-1 5 1-15,-3 3 7 0,-4 4 7 0,0 4 3 16,-5 4 4-16,0 3 1 0,0 3 1 16,-3 3 1-16,0 1-2 0,-1-1 0 0,1 0-2 15,0 2 0-15,2 3 3 0,-3 2 1 0,1 4 3 16,-1 1 6-16,-4-1 4 0,4 1 3 0,-1-2 5 15,3 2 1-15,-2-3 3 0,2 3 1 0,0-3-3 16,4 4 1-16,1 1-4 16,1-1-4-16,5 2-4 0,1-1-2 0,2 3-3 0,6 4-1 15,2 1 2-15,0 6-5 0,7 1 0 0,-1 2 1 16,6 3-4-16,3 2 5 0,0 4 1 16,4-2 0-16,6-1 2 0,3 1-1 0,4-4 1 15,4-1 5-15,5 0 0 0,3-5-2 0,5 1-4 16,3-4-6-16,5-7-1 0,4-2 2 0,7-5 3 15,4-1 0-15,8-3 3 0,2-5 1 0,5 1-2 16,3-6-1-16,0 1-1 0,2-3-3 16,1-2-1-16,5-1 1 0,2 0 1 0,5-3-2 15,2-1 3-15,3-2-1 0,3-4-4 16,2-3 3-16,2-2-1 0,3-4 0 0,7-2 0 0,-3-2-3 16,3-2 0-16,-5-5-2 0,0-5 2 0,0-3 2 15,-1-8 1-15,3-3 5 16,-8-4-3-16,3-3 3 0,-9-1 1 0,0-2-3 0,-6-1 5 15,2-3-1-15,-2-3-10 0,-1-2 2 0,-1-4 1 16,-4-4-1-16,-1-3 11 0,-5-4-1 16,-2-5-3-16,-3-3-5 0,-6-5-13 0,-5-5 9 15,-3-1 7-15,-8-6 13 0,-1-3 18 0,-10-7 3 16,-3-3-2-16,-5-5 5 0,-8-3-2 0,-8-6-5 16,-7 2 3-16,-8-2-16 0,-11-6-7 15,-6 2 0-15,-10-1-3 0,-9 3 10 0,-7 3 8 16,-11 8 0-16,-12 5-5 0,-12 5-4 0,-10 7-13 15,-10 7-9-15,-5 6-4 0,-8 9-11 0,-4 6 1 16,-6 9 2-16,-2 6 6 0,1 5 6 0,3 7-1 16,3 5 0-16,2 6-9 0,7 6-4 0,5 7-6 15,4 6-4-15,4 3-4 0,6 10-29 16,4 5-50-16,6 6-82 0,7 5-124 16,3 5-150-16,4 2-147 0,8 2 146 0,5 1 467 15</inkml:trace>
  <inkml:trace contextRef="#ctx0" brushRef="#br0" timeOffset="208332.0226">22484 6852 2197 0,'-14'-13'3'0,"-3"-1"57"15,-1-2 5-15,15 8-11 0,2 4-8 16,2-1-22-16,0-2-19 0,3-2-10 0,3-5-1 16,3-4 5-16,1-6 3 0,8-5 7 15,1-6-3-15,1-5-1 0,7-8 2 0,2-3-6 0,1-6 4 16,1-7 1-16,-1-1-1 0,0-3 3 15,0 0-4-15,-1-5 0 0,-1-4 1 16,-1-1-1-16,-3-4 3 0,3-3 0 0,-5 0 4 0,4-2-1 16,-5-2 8-16,-2-1 12 0,0 1 11 0,-3 0 19 15,-2 3 7-15,2 4-1 0,-3 6-5 16,1 2-8-16,0 2-7 0,2 3-9 0,-1 0-7 16,3 1-7-16,3 3-2 0,2 0 3 0,-1 4 0 15,-1-2-6-15,6 3-6 0,-4-1-6 16,5 7-2-16,0 3-1 0,-5 6-2 0,1 9-2 15,-5 4-2-15,-6 9 1 0,-2 5-6 0,-4 6-5 16,-1 3-20-16,-5 6-36 0,-1 3-35 16,-1 1-31-16,1 1-29 0,5 2-14 0,-3 6-23 15,3 2-60-15,-2 8-97 0,-2 9-191 0,3 10-157 16,-4 7 299-16</inkml:trace>
  <inkml:trace contextRef="#ctx0" brushRef="#br0" timeOffset="208755.2805">22704 4334 2320 0,'-15'-20'21'0,"1"-4"18"0,-2-5 1 0,13 13-11 15,3 5-6-15,1 1-17 0,2 0-12 16,4-1-10-16,3-4 7 0,7-4 6 0,3-4 3 16,5-7 11-16,6-4-7 0,9-2-4 0,2-3 2 15,7-1-4-15,0 0 0 0,3 2-4 16,0 1 0-16,-1 4-4 0,5 3-3 0,-5-2-4 15,-4 3-9-15,3 1 2 0,-2 2 2 0,-5 5 3 16,-3 3 4-16,-5 4 0 0,-4 2 0 0,-6 6-5 16,-2 2-4-16,-5 3-10 0,0 3-9 0,-6 3 0 15,1 2-2-15,0 4 8 0,-1 3 10 16,-1 8 9-16,-1 4 5 0,2 7 3 0,-3 6 0 16,1 3 4-16,2 5 4 0,-2 6 3 0,0 5 3 15,2 3-15-15,4 1-91 0,2 3-170 0,2-2-245 16,3 0-239-16,0 2 473 0</inkml:trace>
  <inkml:trace contextRef="#ctx0" brushRef="#br0" timeOffset="210440.1355">23662 2860 939 0,'-4'-4'40'0,"-2"0"-3"16,2 2-47-16,1 2-79 0,3 3-59 0,0 0 23 15,4 4 36-15,-2 4 50 0,2 6 63 16,4 9-12-16,3 3 3 0,-1 7-1 0,1 1 5 16,4 2-4-16,-4 1 6 0,1-1 6 0,0-1 1 15,5-2 7-15,-3-1-6 0,3-6 0 0,-2-2-13 16,1-5-9-16,-4-2-4 0,-2-5-6 16,-1-4-2-16,-5 1-10 0,2-3-8 0,-4-5-1 15,-2 0 24-15,0-4 42 0,-1 0 60 0,0-1-2 16,-2-4-8-16,-4-2-19 0,-4-5-45 0,-5-7 6 15,1-6-10-15,-3-7-15 0,-3-11-3 0,1-7-5 16,3-4 5-16,1-9-1 0,-1-5 3 0,-1-6 10 16,6-2 11-16,-2 2 7 0,4 3 7 15,1 6 9-15,0 8 11 0,5 5 7 0,-1 10 7 16,4 6-8-16,2 9-23 0,1 7-17 16,3 6-28-16,-2 5-21 0,5 2-14 0,-4 4-12 15,5 2-2-15,6 0 1 0,-2 2-7 0,-1 2-3 16,4 4-16-16,-5 3-6 0,0 5 4 15,-3 6 8-15,-2 7 21 0,1 5 16 0,-6 3 1 0,-2 6 10 16,-6 3 3-16,2 4-1 0,-2 2 2 16,-4-2-10-16,1-5-4 0,-2-6 1 0,1-8 11 15,3-10 19-15,1-9 39 0,5-4 44 0,0-6 45 16,1-3-6-16,-5-1-16 0,4-2-28 16,-1-1-39-16,-3-4 0 0,2-2-17 0,-1-5-16 0,3-3-4 15,1-2-7-15,1-5 0 0,2-3-2 16,5-2-3-16,1-2 3 0,3 0 1 0,0 4 0 15,0 5 0-15,2 1-3 0,-1 3 1 0,2 6 0 16,-1 1-1-16,0 3-1 0,5 4-10 0,-2 4-8 16,0 3-7-16,2 6-4 0,-1 4-5 0,-2 3 0 15,-1 7-5-15,2 4 6 0,-5 6 16 16,-2 7 13-16,-2 3 11 0,-2 5 5 0,-3 0 2 16,3-2-2-16,-3-8 2 0,4-2-1 15,0-10-3-15,3-5-2 0,-1-2 0 0,-4-7-3 16,4-1-3-16,-3-3-1 0,-1-4-2 0,-2 0 3 15,0-2 11-15,3-1 10 0,-3-3 7 0,6-6 1 16,3-5-8-16,-1-9-16 0,2-5-8 16,2-3-11-16,1-3-5 0,-2 1 4 0,1-6 5 15,-1 5 10-15,-2-1 9 0,-2 3 1 0,0 5 1 16,0 3-3-16,-4 3-2 0,3 6 0 16,-1-1-2-16,-1 4-3 0,0 7-18 0,-3 2-29 15,1 4-23-15,-1 2-18 0,0 3 0 0,-1 1 12 16,4 7 11-16,-3 1 24 0,2 4 16 0,-3 5 23 15,-2 3 12-15,1 1 1 0,-1 0-1 0,2-4-2 16,0-5-1-16,5-5 2 0,1 1 5 16,-1-4 5-16,-1 0 11 0,3-6 13 0,1-1 14 15,2-3 6-15,-2-3-1 0,6-5-10 0,-2 2-10 16,-2-6-4-16,2 1-5 0,-4-1 11 0,-1-1 13 16,-3-4 3-16,-5 0 5 0,-2 0-13 15,-1-2-12-15,-8-1-5 0,0 3-3 0,-3-2-4 16,-4 1-10-16,-4 4-8 0,2 2-12 0,-3 3-11 15,0 3-12-15,-2 4-16 0,2 3-22 0,1 3-20 16,-1 3 6-16,2 5 12 0,-1 5 1 16,2 3-21-16,1 2-101 0,6-1-144 0,2-2-20 15,9-2 355-15,2-3 0 0</inkml:trace>
  <inkml:trace contextRef="#ctx0" brushRef="#br0" timeOffset="213137.1919">24567 2345 1 0,'1'-7'0'16,"0"-4"0"-16,3 2 0 0,-4 3 211 15,-2 3 4-15,0 3-60 0,1 1-73 0,0 1-78 16,0-1-50-16,-1 3-23 0,-5 3-13 16,2 2 17-16,-2 7 30 0,-1 5 15 0,2 3 16 15,2 3 6-15,0 3 0 0,3-1-4 0,1-1 1 16,0-3-1-16,2-1 7 0,0-3 6 15,0-5 2-15,4 2 6 0,-3-3-6 0,3-2-2 16,-2 0-1-16,2-3-4 0,-1-2-1 0,3-3 0 16,-3-3 10-16,0-2 12 0,0-1 19 0,1-2 17 15,1-7-1-15,1-1-4 0,1-8-12 0,-1-3-18 16,3-5-5-16,1-3-7 0,-2-5-5 0,-2 1 2 16,1-4 2-16,-2-1 4 0,2-4 1 0,-5-3-1 15,2-3-5-15,-2-3-6 0,-2-2-1 16,2-1 2-16,-2 5 4 0,-1 4 5 0,-2 5 11 15,1 6 7-15,-1 5 6 0,0 4-1 0,-1 1-1 16,0 5 7-16,1 2 11 0,0 4 9 16,0 5 5-16,0 5-27 0,0 4-47 0,1 0-94 15,-1 2-118-15,1 2-18 0,-2 1 34 0,0 7 78 16,1 5 103-16,1 8 32 0,-2 6-6 0,1 3-3 16,0 4 1-16,0 4-5 0,2-2 5 15,1 3 0-15,0 0 0 0,5-5 2 0,-1-2-5 16,3-6 0-16,5 0 1 0,-2-4 2 0,1-2 8 15,0-3 4-15,2-3 4 0,-2-2 3 0,6-5 4 16,-3-1 6-16,-1-6 7 0,4-3 4 16,0-5-5-16,1-2-1 0,-4-5-4 0,2-3-2 15,-1-4-1-15,-3-3-8 0,2-2-9 0,-3-1-8 16,-2-2-2-16,-3 0-1 0,-1-3 1 0,-2 0 6 16,-4-1-1-16,-1 4 4 0,-1 4 8 0,0 3 2 15,-1 6 7-15,-2 3 5 0,1 4-10 0,2 3-27 16,1 5-58-16,-1-1-83 0,0 1-95 15,1 2 43-15,0 5 49 0,-1 2 74 0,1 8 99 16,0-1-22-16,1 6 5 0,1-1 3 0,1 1-1 16,5-3 2-16,-1-5 4 0,2 2 1 15,0-4 2-15,3-1 3 0,0 1-10 0,0-4-5 16,-2-3-7-16,3 0-7 0,0-2 2 0,-3-2 4 16,-3-3 7-16,2 0 19 0,-2-2 21 15,-2-3 13-15,1-3 6 0,1-2-10 0,0-6-14 0,0 0-12 16,1-5-10-16,-3 0-8 0,3-4-3 15,0-4-4-15,0-1-5 0,2-3 0 0,0 3-4 16,0 0-3-16,-2 2 0 0,2 3-1 16,0 4 0-16,-3 0-2 0,3 3-3 0,1 3-8 15,-1 4-3-15,2 1-5 0,-2 2-5 0,-2 3-5 16,2 2-20-16,1 1-21 0,-4 6-23 0,-1 0-19 16,0 2 7-16,2 3 21 0,-3 5 27 0,0 3 29 15,-2 4 18-15,0 3 12 0,1 3 3 16,-2-1 5-16,-1 0 0 0,3 0 0 0,1-4 3 15,0-4 1-15,1-5 2 0,2-3 4 0,-2-4 1 16,0-3-1-16,-2-1 3 0,0 1 2 0,-1-1 6 16,0-1 11-16,1-1 7 0,-1-1 8 0,1 0 4 15,2-1-4-15,-2-2-3 0,1 0-6 16,2-3-9-16,-1-4-9 0,3 0-5 0,1-2-4 16,-2 4-1-16,0-3 1 0,-2 3-3 15,0-4-3-15,0 1-4 0,2-1-2 0,0 2 2 16,-2-1 6-16,-2 2 5 0,-1 1 7 0,0 2 2 15,-2 1 1-15,-1 1 0 0,1 2-1 0,-2 0-1 16,1 0-1-16,-1 3-5 0,-1 0-12 16,1 0-30-16,-1 1-53 0,2-1-77 0,-1 4-26 15,0 0 16-15,0 2 48 0,-3 5 75 0,1 5 37 16,1 2 5-16,-1 4 2 0,-1 0-1 0,2 1-2 16,2 0 0-16,2-5-2 0,3 1 2 0,-1-3 3 15,2-4 7-15,1-1 9 0,3-5 10 0,4 1 7 16,-1-3 6-16,5-1 1 0,2-3-3 0,-2-3-2 15,4-3-3-15,1-2-2 0,3-6-5 16,2-3-3-16,0-7-7 0,2-4-11 0,-1-3-10 16,-3-2-6-16,1-3-6 0,-1-4 4 0,-5-4-4 15,1-3-9-15,-4-2-25 0,-4-6-47 16,-1-4-38-16,-5-2-32 0,1-2-3 0,-3-1 19 16,-3-2 120-16,-4 2 30 0,-1-1 0 0,-5 5 0 15,-1 4 0-15,-2 4 112 0,-1 8 93 0,-1 4 23 16,-3 5-3-16,-1 7-32 0,0 6-41 15,3 7-56-15,-1 5-39 0,4 3-47 0,1 7-44 16,2 3-41-16,-1 6-24 0,-1 4 9 0,2 9 30 16,-4 10 27-16,2 3 25 0,0 3 17 15,1 2-2-15,1-2 7 0,4 4 1 0,0-2-7 16,2 3 6-16,-1-2 1 0,1 0-4 0,1-2 6 16,0-1-4-16,1-3-11 0,2 1-4 0,0-3-8 15,1 1-3-15,3-6 0 0,-1-2-1 0,1-3-1 16,0-4 0-16,3-5 4 0,-2-1 3 0,0-8 12 15,-1-2 13-15,1-3 28 0,-2-4 27 16,0 0 4-16,1-5-4 0,1-3-18 0,4-5-24 16,1-5-12-16,-1-2-5 0,2-2-5 0,-1-1-6 15,-1-2 2-15,-4 0-4 0,3 3-4 16,-1-1 2-16,1 5-2 0,0 2-5 0,0 0 3 16,-1 4-6-16,1 3-7 0,-2 3-13 15,0 7-29-15,-4 2-25 0,1 2-10 0,0 2 5 16,0 3 19-16,2 4 20 0,3 1 15 0,-2 3 11 15,1 2 16-15,1 2 10 0,-1 0 8 0,2 2 1 16,1-2-4-16,-1-2 5 0,2 2 4 0,-2-4 1 16,0-1 4-16,2 1-3 0,-2-6-4 0,0 4 0 15,-1-5 2-15,1-4 4 0,-1 0 8 16,-4-2 13-16,2-2 13 0,0-2 15 0,2-2-3 16,-1-4-3-16,0-3-15 0,5-5-14 0,-5 1-5 15,2-1-8-15,-3-3-1 0,1 0-8 16,-1-1-1-16,-2-2-3 0,2 3-1 0,-3-1 5 15,-2 2-1-15,4 3 1 0,-5 6-5 0,-1-1-8 16,2 5-12-16,-1 3-19 0,-1 1-22 16,1 2-22-16,0 3-5 0,1-1 1 0,3 4 11 0,-1 4 19 15,1 0 11-15,-1 4 21 0,2 1 13 16,-2 1 12-16,1 0 9 0,0-3-2 0,-1 2 1 16,2-2-1-16,-1-2-7 0,-2-2 1 0,1 0-2 15,-2-1-1-15,3-2 2 0,-2-1 3 16,-1-1 1-16,0 0 1 0,-1-2 2 0,1-1 5 15,-1 0 15-15,-3-1 25 0,1-1 30 16,-1 0 30-16,1-2-18 0,3-4-24 0,-1-4-31 0,1-5-40 16,4 0 4-16,-2-4 0 0,-2 2-5 0,2-1 3 15,-1-2-4-15,-1-1 0 0,1 1-2 16,-2-4 1-16,2-1 0 0,1 0-1 0,-2 2 6 16,0 1-7-16,1 1 1 0,-1 5-1 0,1-2-7 15,0 5 5-15,-3 5-1 0,2 3-9 0,-3 4-39 16,-1 2-67-16,1 0-31 0,1 2-4 15,0 3 27-15,4 2 58 0,-2 3 27 0,1 4 12 0,-1 3 17 16,1 5 10-16,-3 1 6 0,1 2 6 16,-3 0-5-16,4-2 5 0,-1-4-6 15,0-4 1-15,4-1 10 0,-3-3-1 0,5-1 9 0,-2-3 4 16,-1-1-2-16,1-3 1 0,0 1-1 0,-1-3 9 16,1-1 8-16,-1-1 11 0,-1-4 9 15,3-1 0-15,-1-1-5 0,1-1-10 0,-1-4-8 16,1-2-14-16,-1-3-8 0,-1 0 1 0,0-1-4 15,0 2 0-15,2-2-2 0,-3 3-6 16,0-3-4-16,2 3 0 0,-2-1-3 0,1 2 7 16,-1 0 2-16,0-1-1 0,-2 1 4 0,1 0-6 15,-1 0 2-15,0 2 0 0,-3 4 1 0,1 3 2 16,-1 1-5-16,0 3-6 0,0 1-7 16,0 0-31-16,0 1-32 0,-1-1-39 0,1 0-44 15,0 0-26-15,1 3 32 0,-1-1 50 0,1 1 50 16,2 2 58-16,0-1 5 0,0 0-9 0,-2-1 0 15,2-2 0-15,-2 3 7 0,1-3 21 0,1 0 19 16,1-1 24-16,0-1 14 0,1-1-5 16,2-4-5-16,0 0-24 0,3-2-16 0,5-5-12 15,0-1-8-15,1-6 1 0,2-1 1 16,-1-2 1-16,1-2-6 0,-2-1 0 0,-7 12 7 16,2-6-3-16,-1 2 2 0,0-7-14 0,1-2-19 15,-1-6-22-15,4-2-22 0,1-7-5 0,-3-4 0 16,3-1 26-16,-4 0 32 0,-2 1 8 15,-1 0 17-15,-1 3 1 0,-5 4 4 0,-2 3 28 0,-2 4 18 16,-3 4 20-16,-2 2-4 0,-1 7-17 16,2 3-30-16,-1 3-40 0,1 5-58 0,0 3-77 15,0 4-5-15,2 3 14 0,-2 5 52 0,1 6 63 16,-2 3 13-16,-1 6 6 0,-3 8-2 0,-2 3 10 16,2 4 0-16,0 4-5 0,0 1 3 15,4 0-4-15,2-2-2 0,3-1 2 0,3-3-6 16,3-1 2-16,1-1 1 0,1-5 2 0,1 1 3 15,0-2-1-15,5 24-19 0,1-11-2 16,-2-12 0-16,-2-9-6 0,2-7 13 0,-1-7-3 16,1-2 1-16,-1-3 10 0,-3-3 10 0,1-4 7 15,3-3-1-15,-5 2 4 0,2-3-13 16,-1-3-13-16,4-2-8 0,1-4-23 0,2-4 1 16,-2-3-1-16,2-5 2 0,3 0 11 0,-5-1 0 0,3-2 8 15,-1 2 6-15,-2 1 9 0,0 4 7 16,-1 3 4-16,-3 4 3 0,-1 6-18 15,-1 3-27-15,-3 4-47 0,-2 3-5 0,3 3 3 16,-3 2 16-16,3 3 40 0,-2 3-9 0,6 1 10 16,-6 3 8-16,4 2 11 0,-1 3 11 0,3 1 2 15,0 1 9-15,2-1-1 0,-1 2-3 16,2-5 2-16,3 1-10 0,-2-2-2 0,5-1 5 0,-4-3-3 16,5-1 7-16,-2-5 0 0,-1-2 4 15,2-2 1-15,-2-4 0 0,3-5-3 0,-3-2-4 16,2-4 0-16,-2-2-8 0,0-2-5 0,-1-2 3 15,-1 1-7-15,-1-2 7 0,-2 0-4 0,-2 2-3 16,0 2 0-16,-2 1 5 0,-4 6-7 16,2 2-42-16,-1 1-98 0,-2 6-17 0,-1 3-1 15,0 6 51-15,0 3 108 0,0 7 21 0,-4 7 19 16,-1 7 2-16,-1 9 2 0,-5 8 7 0,-11 57-8 16,-1-3-3-16,3-16-10 0,12-24-25 15,6-15-28-15,2-4-62 0,-5-3-87 0,-2-4-96 16,-6 1-125-16,-1-4 185 0,-2-2 207 0</inkml:trace>
  <inkml:trace contextRef="#ctx0" brushRef="#br0" timeOffset="213321.1565">26754 866 1220 0,'0'-9'37'0,"-1"-4"-22"15,1-4-4-15,2-2-12 0,6-3-7 16,2-6-13-16,10 3-3 0,7-3-4 0,8 2-14 16,5-3-81-16,9 2-154 0,5 0-164 0,6 0 124 15,1 2 317-15</inkml:trace>
  <inkml:trace contextRef="#ctx0" brushRef="#br0" timeOffset="213696.139">25464 1566 1 0,'-37'12'0'15,"-13"4"0"-15,-11 4 0 0,9 4 0 0,6-3 0 16,1 4 0-16,-1 0 0 0,-2 1 0 0,2 4 0 16,-3-3 0-16,5 0 0 0,4-7 0 15,3-6 0-15,11-5 61 0,7-4 79 16,2-3-10-16,8 0-57 0,6 1-65 0,1-2-35 0,2-2-21 16,1 1-8-16,0-3 3 0,1 2 34 15,1 0 39-15,3 0 41 0,5-3 36 0,3-3-8 16,9-5-15-16,7-6-21 0,5-6-17 0,8-4-6 15,4-5-10-15,5-3-6 0,5-5-1 0,4 1-13 16,3-2-4-16,4-2-1 0,3 2-6 16,3 0-16-16,8-1-49 0,2 0-87 0,-3 0-108 15,1 5 112-15,-4 3 159 0,-6 6 0 0</inkml:trace>
  <inkml:trace contextRef="#ctx0" brushRef="#br0" timeOffset="214266.6323">24825 3785 257 0,'-26'4'266'15,"-5"-1"-286"-15,-7 1 5 0,15 3 14 16,9-1 10-16,1-1 13 0,8-1-5 0,2-2 3 15,1-2-8-15,6 0-7 0,-1-1-25 0,-1 0 3 16,5-1 8-16,-2-2 25 0,7-2 34 16,5-2 2-16,6-2-3 0,5-6-12 0,2-3-9 0,10-4-8 15,0-2 0-15,2-6 0 0,6-5-1 16,-2-2-1-16,6-7-5 0,3-2-3 0,2-5 0 16,3-2 1-16,1-2 11 0,4-5 9 15,-2 0 20-15,5-1 23 0,0-2 16 0,3-2 14 16,1 0 2-16,-4-4-7 0,4-2-7 0,2-1-9 15,0 0-12-15,0-3-9 0,3-1-11 0,-2 0-14 16,8 4-10-16,-1 4-6 0,-5 2-4 0,-2 5 2 16,-3 1 0-16,-1 5-3 0,-5 6-6 15,-1 3-2-15,-7 7-4 0,-4 5 0 0,-3 2 1 16,-6 6-1-16,-4 4 0 0,-5 1-2 0,-4 7-1 16,-3 2-6-16,-4 4-10 0,-9 2-35 0,-1 3-63 15,-5 1-89-15,-4 2-124 0,-2 1-99 16,-1 1-52-16,-3 1 58 0,0 3 419 0,0-2 0 15,0 4 0-15</inkml:trace>
  <inkml:trace contextRef="#ctx0" brushRef="#br0" timeOffset="214894.3442">28359 823 472 0,'-1'-3'474'0,"0"2"-518"0,-1-1-37 0,1 1-31 0,0 0 0 15,-1-2 33-15,4 3 53 0,2 0 59 0,-2 1 51 16,6 1 20-16,-2-2-23 0,3 1-28 16,3-1-17-16,3 2-15 0,3 0 1 15,0 1 1-15,5 0 4 0,0 2-2 0,5 1-1 16,3-2 0-16,1 1-5 0,1 1-3 0,5-3-3 16,1 1-5-16,1-3-1 0,1-1-7 0,1-3-4 15,0-2 1-15,-1-2-5 0,1-4-3 0,-3-3 1 16,0-1 3-16,-5 0 2 0,1-3 16 15,-7-1 3-15,-1 0 5 0,-5 1 4 0,3-2-6 16,-8 0 5-16,0 0-6 0,-7 0-5 0,1 0-5 16,-3-2-22-16,-2 2-9 0,-3-2-11 0,-3 0-5 15,-3 1 4-15,-2 0-18 0,-1 1-6 16,-2 1-5-16,-2 1 2 0,-2 1 23 0,-3 1 16 16,2 1 21-16,-4 1 14 0,3 0 9 0,-2 3 22 15,4-2 14-15,-1 3 16 0,4 2 6 0,1-2-7 16,1 4-29-16,5 1-36 0,1 0-16 15,2 1-21-15,5-1 7 0,0 0 12 0,8-1-2 16,5-2 9-16,5 1 1 0,6 0 5 0,-30 7 30 16,43-5-30-16,7-1-2 0,4 4-1 0,4 2-25 15,3 3 30-15,3 7-4 0,-1 3-5 16,-5 5-12-16,-9 6-9 0,-8 7 2 0,-4 7 7 16,-14 7 10-16,-5 8 21 0,-14 7 17 0,-8 5 15 15,-34 80 7-15,-25-5 1 0,-16-7 3 0,-5-13-2 16,-3-8 2-16,-7 5-64 0,-5 4-189 15,-2-1-405-15,-1 5 160 0</inkml:trace>
  <inkml:trace contextRef="#ctx0" brushRef="#br0" timeOffset="259169.8094">2888 14086 1 0,'-18'-4'0'0,"-4"0"0"0,-3-1 0 16,7 3 51-16,3 0 14 0,3 2-15 0,0 0 12 16,-2 0 15-16,0 2 18 0,3-2 9 0,-1 2-7 15,-2 0-3-15,0-1-10 0,3 1-5 16,-2-1-2-16,0 2 1 0,0-1 0 0,-2 1 2 16,-1 0-8-16,2 0-7 15,-3 2-11-15,-2 4-4 0,5 0-5 0,-5 3-5 0,3-1-6 16,0 3-5-16,-2 1-4 0,3 3 0 15,-4-1-2-15,3 5-2 0,-3-2-4 0,5 3-4 16,-1 2-1-16,1 1-4 0,0 2-3 0,0 1 3 0,2 4-3 16,1 1 2-16,0 2 1 0,0 5 1 15,0 2 3-15,2 2 0 0,-1 1 5 0,1 0 4 16,-1 1 11-16,0 1 9 0,2 4 8 0,1 1 5 16,-1 2 7-16,-2 5 4 0,1 1 4 15,0 4 0-15,0 1-2 0,5 2-9 0,-1 1-8 16,4 2-1-16,2-2-5 0,2 4-5 0,3-1-6 15,4 4-10-15,0 0-9 0,8-3-5 0,-4-2 0 16,5-5-5-16,1-1-2 0,1-5 0 0,6-4-2 16,-3-3 4-16,5-3 3 0,1 0 0 0,1 0-1 15,0 2-5-15,1 0 1 0,2 2-2 16,1-3 1-16,2 0 2 0,-2-4-4 0,4-1 1 16,-2-2-2-16,2 0 4 0,4 2-1 15,1 0 0-15,0-2 0 0,2 0-3 0,-2-2 2 16,3-3-1-16,-1 1 1 0,2 1 1 0,2-2-1 15,1-3 2-15,1-1 2 0,6-2 2 0,-2-3-1 16,10 1 1-16,-2 0-8 0,5-4 1 0,-2 1 0 16,3-4-3-16,1-4 8 0,-3-1-4 0,2-5 6 15,4 2-3-15,-3-6-1 0,2 1 4 16,3-4-10-16,0-1 8 0,0 1-4 0,-1-4-7 16,-1-2 8-16,1-4-6 0,-1-4 9 0,-2 1 3 15,2-2 0-15,-1-4-1 0,0-2-8 16,0-6 6-16,-1-1-10 0,0-5 6 0,-3-1 4 15,0-7-8-15,-3 0 5 0,3-5-4 0,-5-2-1 16,1-1 2-16,-1-2-1 0,-2 0 1 16,0 0-4-16,-1-1 3 0,-1 3-1 0,-1-4 2 0,-6-1 5 15,-1-3-1-15,3-3 4 0,-1 1-3 0,-2-4 0 16,-1 0 6-16,0 0-4 0,-1-4 0 16,-1 0-3-16,-1-3-1 0,-2 2-1 15,0-1 3-15,-1 1 3 0,-2-2-4 0,1-1 4 16,-4 2-2-16,-3-3-3 0,1 5 4 0,-4 0-4 15,2 3 5-15,-5 0-1 0,0 2-3 0,-2 2 0 16,-5-2-2-16,2 3 3 0,-5 3-1 0,-1-1 2 16,-7 2-2-16,0-2-3 0,-3 2 4 15,-3-3-1-15,-6 2 4 0,-1-1 3 0,-2 0-3 16,-5 5 4-16,-2-3-3 0,-4 2-1 0,1 2 7 16,-8-4-1-16,-2 1 0 0,-4 0-4 0,-3 0 1 15,-2-1-1-15,-1-3 1 0,-4-3 5 0,0 1-9 16,-3 0 4-16,-1 3-2 0,-4 4-1 15,-4 5 9-15,1 1-3 0,0 0 0 0,-3 4-5 16,-1-2-3-16,-3-3-2 0,-3-1-2 0,1-2 5 16,-2 2-5-16,-2-3 0 0,-1 2 0 15,-3 0 1-15,-1 1 3 0,-2 2 1 0,-1 3 2 16,-2 3-2-16,-2 2 0 0,2 6 0 0,-3 2 1 0,0-1 2 16,-2 7 0-16,4 0 1 15,-1 5 1-15,-2 1-2 0,2 3 4 0,-4 0-1 16,1 3 2-16,-1 1-1 0,0 0-5 0,1 0-2 15,0 1-3-15,1-1 4 0,-1 1-1 0,-4-1 2 16,-1 4-3-16,2 0-3 0,-4-1 3 0,4 4-2 16,-2 0 1-16,-1 4 0 0,1 1-3 0,-3 0-1 15,-2 4 2-15,2-2 4 0,-2 1-3 16,-3 4 3-16,4 0-2 0,1-1-5 0,-2 2 6 16,3-2 0-16,1 5 2 0,-1 0 5 0,0 2-5 15,2 3 1-15,1 1-3 0,2 0 1 0,3 6 1 16,0 0 1-16,6 2-3 0,-1 0-4 15,4 1 0-15,-1 5-1 0,1-2 1 0,-1 3 3 16,3 2-7-16,2-2 0 0,2 3-1 0,5 1-3 16,1 1 6-16,5 0-3 0,0 1-2 0,7-2-1 15,5 1-1-15,0 1 2 0,3 1 2 16,3 2 5-16,0 1-6 0,2 3 1 0,5-2-2 16,2 5-6-16,2 3 10 0,0 2-1 0,7 3 1 15,0 2 2-15,1 3-6 0,4 4 1 16,-1-1 2-16,6 4 2 0,1-1-3 0,2 1 3 15,0 0-2-15,6 0 1 0,-3 1 3 0,5-2-1 16,-1-2 2-16,2-1-4 0,0-5 2 0,1 1-3 16,5 0-1-16,0 1 6 0,3 3-4 15,2 1 4-15,1-1-3 0,5 0-1 0,2 1 2 16,3-3-2-16,1-1 2 0,1 0 1 0,4-3 2 16,2 4-2-16,1 3-1 0,7-3 1 0,-4 0-9 15,6-4 9-15,-2-3-1 0,3 1-4 0,2-2 10 16,4-3-9-16,-2 2 3 0,0-1-2 0,1-4-3 15,0 1 1-15,1-8 1 0,0 1 5 16,0 1-5-16,4-3 7 0,3 0-10 0,1-6 0 16,3-4 10-16,-1-3-7 0,1-3 7 0,3 1-1 15,0 1-9-15,3-4 9 0,5-5 1 16,0-3 3-16,1-7 2 0,-2-2-4 0,6-3-7 16,-5 0-6-16,2-7 9 0,1 0-6 0,0-3 8 15,-3-1 6-15,3 1-13 0,0-6 8 0,-2-3-7 16,2-5 0-16,-1-2 6 0,0-3-1 15,-1-4-1-15,-3-2-1 0,1-3 1 0,0-5-2 16,3-1 4-16,-2 1 5 0,2-3-10 0,3-1 5 16,-3-7-5-16,-3-6 1 0,1-2 10 0,-1-4-6 15,-1 2 4-15,-2-2-6 0,-1-4-4 16,-3 0 4-16,0-2-2 0,-1-1 5 0,-1 2-6 16,-5-2 8-16,-3 0-3 0,-3-1 0 0,-5 2 6 15,-2-3-8-15,-2 6 4 0,-7 0-2 0,-3 0 0 16,-6 3-2-16,-4 1-4 0,-1-2 6 0,-6 2-5 15,-2-3 5-15,-4 2 0 0,-2-3-2 0,-3 1 4 16,-3-2-2-16,-4-1 2 0,1-1-3 16,-4-3 0-16,-1 0-1 0,-5-4 0 0,2-2 3 15,0-4-4-15,-4 1 3 0,-3 2-1 0,-2-3-3 16,-7 3 4-16,0 0-2 0,-4 1 2 16,-6 1 2-16,-1 3-3 0,-6 3 0 0,-4 0-2 15,-6-2 0-15,-6 2 3 0,-5 0-2 0,-2 2 3 16,-9 2-3-16,-3 4 2 0,-8-1-1 15,-3 3 2-15,0 2 3 0,-6 1-2 0,0-1 1 16,-2 0-1-16,-3 1-5 0,1 0 3 0,-1 1 2 16,1 2 0-16,0 2 4 0,4 5-9 0,-2 1-1 15,1 4 1-15,-1 2-1 0,-3 3 2 16,-2 1-1-16,-2 3-2 0,-2 4-3 0,2 2 0 16,0 5 0-16,-1 1 0 0,2 3 2 0,-2 5-5 0,-2 3-1 15,2 5-2-15,-1 3-1 0,4 3-1 16,1 5-4-16,2 2-10 0,1 5-16 0,1 4-30 15,2 5-29-15,5 0-51 0,1 4-76 0,8 1-106 16,3 3-203-16,4 4-294 0,5 4 122 16</inkml:trace>
  <inkml:trace contextRef="#ctx0" brushRef="#br0" timeOffset="259831.0942">514 13958 2080 0,'-5'-5'-87'0,"-4"2"75"0,1-2 23 16,1 0 7-16,2 2-1 0,-3-4-7 15,5 6-14-15,2-1-10 0,1 1-19 0,0 1-21 16,1 1 12-16,1 2 15 0,1 3 27 0,6 1 27 16,1 2-1-16,6 5-3 0,-1 6-4 0,5 2 1 15,7 4 1-15,-3 5 2 0,4 1-4 16,0 1-5-16,-1 5 3 0,1 1-5 0,1 0 0 15,-5 1 0-15,4 1-6 0,-6 0-13 16,20 38-2-16,-11-10-2 0,-5-9-1 0,-5-12 4 16,-2-7-14-16,-5-2-42 0,4-3-72 0,-2-1-129 15,-2-3-188-15,-2-3-243 0,3 0 266 0</inkml:trace>
  <inkml:trace contextRef="#ctx0" brushRef="#br0" timeOffset="260654.2058">228 13496 2098 0,'-11'-6'-39'0,"11"6"51"0,0 0 37 16,-27-7-3-16,27 7-37 0,0 0 26 0,-31-7-39 15,31 7 5-15,-23-1 11 0,23 1 1 16,-26 2-2-16,26-2-12 0,0 0-10 0,-31 18-5 16,31-18-2-16,-15 25 10 0,15-25 1 15,-11 44 4-15,5-17 0 0,3 4-1 0,1 6 1 16,-2 5 0-16,3 3 6 0,2 3-1 0,4 5-3 15,-3 3 0-15,0 5-8 0,4 1 7 16,-3 7-4-16,3 1 4 0,-1 1 6 0,2 0-34 0,5 5 40 16,1 62-41-16,5-9-1 0,1-10 26 15,2-15-36-15,1-11 37 0,4-14-2 0,-2-12 3 16,3-20 0-16,2-4-3 0,3-6 4 0,0-3-3 16,1-5 7-16,5-5 5 0,1-5-2 15,1-3 12-15,3-5-3 0,1-6 0 0,5-6 5 16,1-6-7-16,48-28-11 0,-11-10-2 0,-8-10-7 15,-18 0-4-15,-10-4 11 0,-2-6 4 0,-6-6 9 16,-2-8 4-16,-3-5 5 0,-6-4 4 0,-5-6 0 16,-5-3 4-16,-11-5 9 0,-8-2-3 15,-6 0 8-15,-11 1 3 0,-5 4 2 0,-9 5 0 16,-4 4 8-16,-5 8 17 0,-1 11 7 0,2 14 16 16,-3 15-5-16,-1 9-23 0,-3 12-19 0,-4 7-18 15,24 11-27-15,-8 3-25 0,-2 5-18 0,-11 8-21 16,1 6-9-16,-7 10-20 0,-2 8-39 15,-7 10-34-15,5 7-94 0,1 7-181 0,2 10-387 16,5 8-37-16</inkml:trace>
  <inkml:trace contextRef="#ctx0" brushRef="#br0" timeOffset="264031.8631">3306 14245 658 0,'-9'-12'-48'0,"-1"-5"155"0,-2-1 12 0,5 4-14 16,4 0-12-16,1 3-18 0,-1-3-23 15,3 1-14-15,2-1-18 0,0-6-8 0,3 1-3 16,2-5-1-16,4-4 3 0,5-1-3 0,0 1 1 16,2-2-2-16,3-3 0 0,3-1-2 0,3-2 0 15,1-3-1-15,-2 0 1 0,4-2 1 0,1 0 1 16,3-2-1-16,-1-1 0 16,2-1-1-16,1-2 0 0,-2 1 3 0,-2-3-2 0,0 1 0 15,2-2 0-15,0-1 2 0,1 0 3 0,2-2 5 16,-2-2 3-16,0-1 5 0,0 0 7 0,-2 0 2 15,1 1 2-15,0 2 4 0,-3 3-2 16,0 3 2-16,-2 2 2 0,-4 2-4 16,1 1 6-16,-3 4 2 0,-1 1-1 0,-1 4-3 0,-1 2-6 15,-3 3-7-15,2 4-5 0,-4 3-1 0,0 3-10 16,-2 3-2-16,-3 1-4 0,-2 4-4 16,-2 1 3-16,-1 3-1 0,-1 1-2 0,-1 1-4 15,0 4-20-15,-3 0-34 0,0 0-48 0,-3 2-78 16,2 0-117-16,0 0-173 0,0 3-1 15,-4 2 52-15,1 4 391 0,-1 2 30 0,-1 1 0 16,-2 3 0-16</inkml:trace>
  <inkml:trace contextRef="#ctx0" brushRef="#br0" timeOffset="264361.2729">4162 12432 1 0,'-13'-4'0'0,"-5"-2"0"0,-3-1 0 16,2 1 0-16,3 2 0 0,1-1 0 0,1 1 0 15,3 0 56-15,1-1 94 0,-1 1-13 0,2 0-11 16,1 0-9-16,1-1-14 0,2 0-5 16,0 0-1-16,2-1 6 0,1 0 1 15,2 1-11-15,0-3-13 0,1 2-21 0,2-1-18 16,2-3-13-16,0 1-12 0,2 0-3 0,2-3-3 16,1-3-1-16,5 2-2 0,-1-2 2 0,2 3-1 15,4-3-2-15,3 2 1 0,3 2-2 0,1 1-2 16,-1 2 3-16,3 2-1 0,0 1-3 0,-5 2-2 15,3 6-5-15,-4 2-1 0,-1 1 0 16,-4 6 1-16,0-1 5 0,-5 6 14 0,-1 3 7 16,-1 3 7-16,-3 3 4 0,-2 3-2 0,-5 6-2 15,-2 2-2-15,-4 7-3 0,-1 3-10 0,-4 3-4 16,-4 2-3-16,2-2-16 0,0 2-25 16,-2-4-63-16,1 0-96 0,1-2-113 0,0 1-138 15,2-3-90-15,2-2 453 0</inkml:trace>
  <inkml:trace contextRef="#ctx0" brushRef="#br0" timeOffset="266339.7846">4185 11186 1 0,'-13'-8'0'0,"-2"-4"0"0,-6 1 155 16,6 2 59-16,2 4-23 0,1 3-29 0,2 0-27 15,-1 2-31-15,2 0-42 0,0 2-37 0,1 0-34 16,3 3-20-16,-2 3-8 0,0 2-1 16,-3 7 8-16,-1 4 7 0,1 3 6 0,0 5 3 15,-2-1 1-15,4 6 7 0,0-1 2 0,0 4-1 16,1 2 3-16,0 3 1 0,2 0 2 16,0-1 7-16,1 0 2 0,1 2-1 0,0 0 2 15,0 2 0-15,3 1 2 0,0 4 13 0,-1 2 6 16,1 2 9-16,0 3 6 0,0 3-2 0,0 5 4 15,0 4-1-15,0 1 4 0,0 2-1 16,0 2-2-16,0 0-1 0,3-1-3 0,1 3-5 0,3-2-5 16,4-1-7-16,3 0-8 0,3-1-2 15,8 0-3-15,2-1 0 0,5-2 2 16,5 1-8-16,4-4 4 0,8 2-5 0,2-2-2 16,5-3 4-16,1 0-6 0,4-4 1 0,1-1-2 15,1-3-1-15,-2-1 2 0,1 0-2 0,0-1 4 16,1 0-1-16,0-1 3 0,2-3 1 0,3 0-3 15,2-3 5-15,0-3-6 0,2-1-2 0,4-5-4 16,0-1-7-16,0-4 1 0,1-3 4 16,5-1 1-16,3-3-4 0,1 1 10 0,2-2-3 15,5 0-4-15,-2-2 5 0,1 1-4 0,-3 0 6 16,4-2 7-16,0-1 7 0,2-1-2 0,6-4-2 16,-1-4 1-16,1-4-2 0,1-2-2 15,-5-4 0-15,3-1-1 0,1-5 0 0,6-2 3 16,-3-3 5-16,6-6-1 0,-6-1-1 0,5-6-3 15,-5-1-4-15,7-5-3 0,-2-2 2 16,3 2 1-16,-2-2 1 0,-3-4 1 0,-3 1-3 16,2-5 3-16,-3 1-5 0,-3-3 0 0,0-2-5 15,-4-1-1-15,-6-2 0 0,-7-1 1 0,-2 1 2 16,-10 0 1-16,-2-1 4 0,-6-3 4 0,-2 0 6 16,-7-2 7-16,-6 1 6 0,-6-1 7 15,-3-2 5-15,-8-3 7 0,-3 0 4 0,-7-4 0 16,-9-3 5-16,-1 1-4 0,-5-5-3 0,-6-2-7 15,-4-5-8-15,-6-4-9 0,0-4-8 0,-4-2-1 16,-7-1-6-16,-1-2 0 0,-6 1 0 0,-3 2-4 16,-3-3 2-16,-4 1-1 0,-3 1 1 15,-7 0 2-15,-1 3 1 0,1 3-2 0,-8 3 1 16,3 2 3-16,-6 2-2 0,-2 2 0 0,0-2-1 16,-5 1-7-16,-6 0 1 0,-3 1-2 0,-1 2 0 15,-3 1 2-15,-2 1-2 0,-3 3-3 0,-3 0-2 16,3 3 1-16,-7 2 1 0,-5 4 3 15,1 1 4-15,-5 4 1 0,5 2 2 0,-4 9 2 16,5 1-1-16,-3 6-1 0,-5 7-4 0,4 2-4 16,-7 4-1-16,1 6-5 0,2 2 1 15,-4 6-1-15,1 0 0 0,-4 4 1 0,-1 3-2 0,-6 3 1 16,2 2-5-16,1 3 3 0,-3 1 1 16,-1 3-4-16,-1 4 2 0,-1 1-2 0,1 4 2 15,4 2 3-15,1 1 3 0,5 3 3 0,2 3-2 16,-1 1 0-16,5 1-2 0,-2 2 0 15,1 6-5-15,2 3-2 0,-2 7 0 0,5 2 0 16,-2 3 3-16,5 3 3 0,3-2 0 0,3 2-1 16,6-2 1-16,2 3-1 0,4-1 0 0,6 2 2 15,4-1-1-15,3 0-2 0,3-1 0 16,5 1-1-16,2 5 3 0,4 0 0 0,2 6 0 16,6-2-2-16,4 2-2 0,2 2 0 0,3 2 0 15,5 1 2-15,2 3-3 0,5-4 4 16,1 1 0-16,0 0 0 0,8 3 2 0,1-2-4 15,1-1-2-15,5 1-2 0,4 1-1 0,3-1-2 16,2 0-1-16,5-1 0 0,-1-2-3 0,2-2-2 16,5 2-2-16,2-3-2 0,2-1-2 15,4-2 0-15,0-1 2 0,5-5 4 0,2-1 1 16,0-5 5-16,4 0 1 0,0-3 2 0,4 2 4 16,1-1 0-16,4 1 1 0,3 1-1 15,1 0-4-15,3-2 7 0,1 0-2 0,3-1 0 16,1-1 7-16,5-1-7 0,1-2 0 0,3-2 1 15,3-4-1-15,4 0-3 0,1-1 1 0,2 0-2 16,3 0-4-16,-1-2 8 0,4 0-3 0,-3-2 6 16,8-3 2-16,-1-2-4 0,6-2 0 0,4-6-3 15,2-6 2-15,1-5-2 0,4-3 2 16,-1-6-1-16,3-3-3 0,4-1 3 0,0-2 1 16,4-3 3-16,-1 0 2 0,2-5-1 0,-3-3-2 15,-4-1 2-15,4-1 0 0,-2-1 0 0,0 1 1 16,-1-4 0-16,-2-1-2 0,-5-2-1 15,5-3 0-15,-1 1 1 0,-1-5 7 0,2 4-5 16,-1-3 0-16,-3-1-3 0,-2 2-5 0,-3 0 5 16,-2 0 1-16,-1-1-1 0,-2 0 0 15,4-1-2-15,-5 0-1 0,1-2 3 0,-4-2 4 16,-4-2-7-16,-3-3-1 0,1-1-5 0,-6-2-4 16,-1 0 6-16,-6-3 3 0,1 1-1 0,-8-1-1 15,-4 0 1-15,-4-2 0 0,-5-1 5 16,-6-2 4-16,1-3-1 0,-4-2 2 0,-5-3 1 15,-3-1-3-15,1-4 8 0,-4-3 2 0,-5-5 2 16,-1-4 1-16,0-9-3 0,-4-2 0 0,-4-7-2 16,-5-5 2-16,-5-5-5 0,-3-1 0 0,-3-5-1 15,-6 2-4-15,-3-4 2 0,-6 4 0 0,-3 2-1 16,0 4-1-16,-5 1 4 0,-3 2-2 16,-4 2 2-16,-4 1 9 0,-3 2 3 0,-4 7 8 15,1 1 7-15,-1 4 4 0,-5 4-2 0,-2 0-2 16,-4 0-4-16,0-3-8 0,-2 0 1 15,1 0 1-15,-3 2-1 0,-2 5 0 0,-3 3-1 16,-5 6-2-16,-2 7-1 0,-4 6-2 16,-6 4-5-16,-6 7-7 0,-4 2-3 0,-2 5-3 0,-1 3 2 15,-4 3 5-15,5 3 2 0,1 1 7 16,-1 3 4-16,-2 2-1 0,3-3-3 0,0 0-7 16,5 5-11-16,-4 2-1 0,1 3 0 0,-1 5 0 15,-7 4 4-15,1 3 0 0,-7 5-2 0,-3 7-1 16,-5 4-3-16,-3 6-6 0,-7 5-1 15,-9 7-6-15,-8 7-7 0,-5 2-3 0,-7-1 3 16,1-3 5-16,4-5 15 0,1-2 7 0,9 0-2 16,9 3-2-16,10 2-6 0,9 9-7 0,10 4-4 15,3 8-9-15,8 9-7 0,5 7-80 0,8 10-103 16,8 8-146-16,10 11-316 0,8 8-682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6-04T13:17:33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20060 1409 1 0,'-14'-10'0'0,"-2"0"0"0,-4-3 64 0,5 4 47 16,7 4 1-16,-2-1-23 0,2-1-14 0,0 2-2 15,-2 0 3-15,3 2 20 0,-4 1-20 16,2-2-15-16,-1 1-23 0,-1 0-27 0,-2 1-1 16,1 1 3-16,-1 0 6 0,0 1 1 0,-2-3 6 15,1 2 5-15,-5 1-2 0,3-1 0 0,-2 2-6 16,-1-3-5-16,0 1-5 0,-1 0-1 15,0 1-2-15,-1 0-2 0,-1 0 1 0,-6 0 1 16,1 0 6-16,-2 0 2 0,-1 1 3 0,-1 2 7 16,0 2 5-16,1 0 14 0,2-1-5 0,-1 2-3 15,5 0-8-15,-6 1-6 0,-2 3 7 16,-2 1-1-16,0-1 0 0,-2 4-7 0,2 2-8 16,-1 0-1-16,0 2-6 0,5 1 6 0,2-1 7 15,1-1-7-15,5 2 0 0,0 2-5 0,0-1-4 16,-1 5 4-16,0 2 5 0,-6 3 5 15,0 3-1-15,0 3 1 0,-3 3-1 0,-1 4-1 16,1 3 3-16,-3 4 0 0,1 1 4 16,-1 5-8-16,-3 5 3 0,0 0-3 0,4 5-6 15,-1-3 8-15,3-2-4 0,-1 3 5 0,1-2-1 16,4 0-5-16,1-1-2 0,4-4-6 0,6-5 0 16,5 0-3-16,3-4 0 0,2 2 1 0,3 2-1 15,2-1 1-15,5 3 0 0,3-4 0 16,4-4 0-16,1-1-3 0,6-1-1 0,3-1-1 0,3-1-3 15,6-5 2-15,4 3-1 0,3-3 0 16,2-1 0-16,7-2 0 0,0 1 1 0,8-2 1 16,4-1 2-16,4 0-1 0,4 0 1 0,4 0 3 15,5 0-2-15,2-1-2 0,5-3 0 16,3-2-1-16,4 0 8 0,7-5 3 0,3 0 1 16,4 0 8-16,2-2 1 0,3-1 3 0,0 2 5 15,2-6-5-15,6 1 0 0,1-2-4 0,5-1 2 16,3-4 0-16,2-2-8 0,0-1 1 0,4-5-6 15,2-1-3-15,3-3 2 0,1-3-2 16,-2-3-3-16,-1-5 2 0,1-2 0 0,3-5-3 16,-1 0 3-16,1-5-2 0,-1-1-3 0,-3-1 3 15,0-1-1-15,3-4-1 0,-7-1 1 0,0 0-2 16,-7 0 2-16,-3 3-2 0,-13-1 4 0,-3-1-2 16,-12 0 1-16,-10-1 7 0,-11-2 7 15,-10 0 14-15,-8-3 15 0,-6-2 10 0,-12-2 9 16,-6-6 0-16,-7-3-4 0,-2-8-3 0,-6-10-7 15,-1-9-10-15,-3-6-7 0,-4-8-11 16,-9-11-12-16,-2-5-4 0,-9-6-3 0,1 0 9 16,-6 9 9-16,-4 12 4 0,-2 9 5 0,-11 8-3 15,-5 2-2-15,-8 2 11 0,-5 2-5 0,-14 3-10 16,-11 3-9-16,-11 3-16 0,-13 4-6 16,-10 5-8-16,-14 3 1 0,-15 8-15 0,-10 7-4 15,-15 10-7-15,-11 9-26 0,-20 13-7 0,-10 11-18 16,-14 11-20-16,-10 10-26 0,-6 8-54 15,-2 10-102-15,0 8-175 0,-1 8-224 0,4 9-184 16</inkml:trace>
  <inkml:trace contextRef="#ctx0" brushRef="#br0" timeOffset="1116.282">1221 10675 1 0,'-8'-7'0'0,"4"-1"0"0,-4-3 0 16,2 1 0-16,5 3 24 0,-2 0 46 0,-4-1 11 15,3 1 7-15,-3-1-5 0,0-1 4 16,3 1 3-16,-4-2 4 0,5 0 12 0,-4 2 0 16,2-1 1-16,-1 1-8 0,2 2-11 0,-4 0-4 15,1 1-3-15,3 1 2 0,-4 1-2 0,0 2 2 16,1-1-4-16,0 4-8 0,-1-2-11 15,-2 2-19-15,1-1-10 0,0 2-11 0,2-1-3 16,-3 3-1-16,1 1-3 0,-1 0-2 0,1 2-6 16,0 4-4-16,2-1-6 0,1 5-2 15,-4 2 1-15,3 3-5 0,-1 6 3 0,5 4-1 16,0 2 2-16,-2 6 3 0,5 1 0 0,1 1 3 16,4 2 2-16,-1 6 7 0,4 4 2 0,1 1 1 15,3 4 3-15,1 3-5 0,5 1 0 0,0 3-1 16,3 2-1-16,1 3 0 0,1 1 0 0,2-1 1 15,3 0-2-15,-1-6 2 0,4-1-2 0,4-5-1 16,-3-7-2-16,0-8 0 0,0-5-4 16,-1-7-1-16,0-6-2 0,-2-6-7 0,1-6-14 15,0-8 5-15,0-6-6 0,0-8 7 16,1-7 9-16,0-5-1 0,-1-12 8 0,0-11 2 16,-2-12 3-16,-5-8 2 0,-1-10 0 0,-6-6-2 15,-6-5 3-15,-4-1-2 0,-6 0-3 0,-6-1-1 16,-9 0-1-16,-8-3 4 0,-9-2 6 15,-9-1 6-15,-10 1 1 0,-5 1 5 0,1 8 11 16,-2 12 19-16,3 11 31 0,3 15 18 0,2 12-5 16,0 9-17-16,6 11-27 0,1 7-27 0,0 6-11 15,-3 5-12-15,1 2-10 0,-5 9-6 0,28-7 2 16,-9 5-6-16,5 5-4 0,-9 4-1 16,4 3-12-16,-4 6-1 0,5 4-7 0,-3 5-17 15,4 4-30-15,5 2-60 0,5 2-112 0,6 5-152 16,3-1-169-16,7 2-43 0</inkml:trace>
  <inkml:trace contextRef="#ctx0" brushRef="#br0" timeOffset="1616.1422">839 10397 2351 0,'0'0'-78'0,"1"2"-12"0,10 6-28 15,4 9 31-15,8 8 79 0,7 13 5 0,1 5 1 16,7 7 9-16,2 6 0 0,2 1 0 0,0 4 1 16,5 1 11-16,-2 0-2 0,3 1-3 15,-5-6-4-15,-3-6-8 0,-7-6-2 0,-3-9 3 16,-3-4 1-16,-3-1 1 0,-3-2 1 15,-3-2 0-15,-1-2 1 0,-6-2-1 0,-1-3 5 16,-6-6 6-16,-1-2 9 0,-1-6 24 0,-2-2 15 0,0-4 13 16,-4-2-17-16,2-1-35 0,-9-3-31 15,-2-7-24-15,-8-7-4 0,-7-9 0 0,-5-14-1 16,-6-9-4-16,-3-10 2 0,-5-10 5 0,-4-4 5 16,5-3-2-16,0-6 9 0,7 2 8 15,8 5 0-15,7 6 14 0,5 6-1 0,3 8 2 16,11 5 0-16,0 6 2 0,12 5-1 0,2 8 5 15,4 6 8-15,6 7 20 0,2 5-1 0,5 6-4 16,0 4-10-16,6 5-22 0,6 4 1 16,2 8-3-16,3 7-1 0,3 7 3 0,0 8-5 15,2 7 6-15,2 6 2 0,2 6-3 0,-2 5 5 16,1-1-4-16,-4-1-2 0,-3-6-2 0,-4-6-9 16,-4-4-11-16,-2-9-20 0,-7-5-27 15,-1-2-43-15,-5-2-52 0,-4 0-60 0,-4-2-85 16,-3-1-97-16,-3 0-74 0,-5-2 34 0,-2-4 446 15</inkml:trace>
  <inkml:trace contextRef="#ctx0" brushRef="#br0" timeOffset="2036.3499">906 9187 1506 0,'-6'-6'60'0,"3"-3"-17"0,-3 1-19 0,4 0-6 16,-6 2-9-16,6-2-14 0,0 3-3 0,2 1 7 15,3 1 11-15,7 0 2 0,4-2 21 0,3 4-5 16,9 4 12-16,-4 2 5 0,7 5 0 16,1 5-10-16,3 5 0 0,1 4-3 0,6 3-1 0,4 5 0 15,3 4 0-15,2 4-2 0,2 9-1 16,2 6-2-16,-1 1-1 0,1 4-3 0,-4-2-2 16,-1 0-1-16,0 1-3 0,-4-4 1 0,2-1 2 15,-5-1-2-15,-1-5-3 0,-2-7-1 0,-3-3-2 16,-3-6-3-16,-3-5 3 0,0-2-2 15,-5-3 1-15,4-2-1 0,0-1-5 16,-4 0-6-16,3-4-32 0,-4-5-66 0,-6-3-128 16,-2-5-211-16,1-4-193 0,-6-5-313 0</inkml:trace>
  <inkml:trace contextRef="#ctx0" brushRef="#br0" timeOffset="2285.2895">1679 9329 1637 0,'-17'2'491'0,"-1"-1"-467"0,4 2-26 0,7 0-16 16,10 2-10-16,1 3-1 0,4 9 8 0,5 8 21 15,7 10 8-15,8 5 11 0,3 6-3 16,8 1-3-16,3 2 0 0,0-3-6 0,0-1 5 15,0-6 0-15,0-3-1 0,0-7-3 0,-5-6-5 16,-1-3-19-16,-5-3-38 0,-7-3-76 16,2-1-132-16,-8-5-169 0,-1-1-158 0,-4-3-104 15</inkml:trace>
  <inkml:trace contextRef="#ctx0" brushRef="#br0" timeOffset="2831.7135">1386 8672 1369 0,'-11'-3'-49'0,"-2"-2"42"0,-2 1-32 0,12 4-79 16,3 0-92-16,1 0-9 0,1 4 13 0,4 4 65 16,1 2 84-16,1 3 10 0,3 2 5 15,3 1-10-15,2 1-30 0,1 0-17 0,2 0 99 16,-5 0 0-16,4-4 0 0,-3-3 0 0,0-5 0 0,-4-2 0 15,0-4 0-15,-2-1 0 0,-1-1 0 16,-1-1 0-16,1 0 213 0,1 0-2 16,0-1-24-16,2 2-30 0,-1-2-17 0,4 1-17 15,1 0-13-15,0 1-13 0,2 2-27 0,1 1-16 16,0 1-9-16,-1 6-8 0,3 0 0 0,4 6-3 16,-1 2-3-16,-1 4-3 0,2 4-4 0,0 3-4 15,0 2-1-15,3 2-6 0,-3 5 1 0,2-3-1 16,-4-2-2-16,0-4-1 0,-4-7-4 15,-4-4-3-15,2-5 1 0,-5-3 1 0,-5-2 1 16,-2-2 3-16,-2-3 3 0,-2-1 8 0,0 0 15 16,0-1 12-16,-2-5-1 0,-2-5-8 0,-1-8-18 15,-5-8-16-15,-2-9-10 0,-6-6-5 0,0-5-2 16,-4-5 5-16,1 0 4 0,1 0 3 0,3 5 4 16,4 3-2-16,3 7 2 0,1 6 1 15,7 4-1-15,2 4-2 0,0 3-1 16,6 4-2-16,0 3 0 0,3 3 2 0,0 3-4 15,3 3 2-15,-1 4-1 0,7 3 3 0,1 5 3 16,3 4 5-16,6 5 1 0,3 5-1 0,3 8-1 16,5 5 0-16,2 3-1 0,0 6 1 15,3-2-8-15,1-8-27 0,-2-9-35 0,1-9-52 0,1-9-57 16,-4-6-71-16,1-5-55 0,-4-2-32 16,-2-3-32-16,-2-1 7 0,-3-5 355 0</inkml:trace>
  <inkml:trace contextRef="#ctx0" brushRef="#br0" timeOffset="3249.0708">2231 7943 1825 0,'-7'9'-19'0,"-1"6"-19"0,-1 4-1 16,9-1 15-16,4-1 24 0,4 4 9 15,2-5-1-15,2-2 3 0,5-3 2 0,0-5 8 16,3-3 6-16,-1-5 2 0,3-2 1 0,0-5-4 16,-1-3-3-16,0-4-9 0,-1-4-5 0,-6-1-13 15,2-6-14-15,-5-3-16 0,-5-6-17 16,-2 0-10-16,-6-3 0 0,-5 1 23 0,-5 2 25 16,-5 2 30-16,-4 8 34 0,0 3 28 0,-5 5 26 15,3 10 18-15,-1 4-3 0,1 7-29 0,-1 6-35 16,3 8-33-16,-2 8-19 0,3 10-6 0,-2 8 6 15,3 11 1-15,3 6 1 0,5 7 1 16,8 3-3-16,5 7 0 0,6 0 0 0,5 4-1 16,7-3-1-16,4-10 0 0,2-11-2 0,4-11-1 15,1-13 4-15,0-9-5 0,1-6 3 16,4-6 0-16,-3-6-3 0,0-5 4 0,4-5-2 16,3-9-2-16,4-5-2 0,2-12-4 0,3-6-20 15,-3-12-26-15,-1-11-24 0,-1-5-39 0,-4-11-25 16,-5-6-24-16,-4 1-61 0,-1-5-91 0,-8 9-141 15,-2 3-251-15,-8 5 669 0</inkml:trace>
  <inkml:trace contextRef="#ctx0" brushRef="#br0" timeOffset="4197.5136">2967 5344 1 0,'-12'-10'0'15,"-1"-3"0"-15,-5-5 0 0,0-1 13 0,3 2 172 16,-3 0 17-16,4 1 6 0,-3 2 13 16,2-1 9-16,1 7 2 0,1-3-9 0,2 4-14 15,1 3-17-15,2-1-21 0,0 1-10 0,2 1-17 16,-3 1-18-16,8 2-29 0,0 0-36 0,1 1-22 16,0-1-20-16,0 2-8 0,0 0-10 15,1 2-16-15,0-3-5 0,2 7-2 0,5 8 13 16,2 4 7-16,6 14 3 0,8 7 7 15,6 10-1-15,3 6 5 0,4 8 1 0,4 4-3 0,0 6 4 16,3 4 0-16,2 3 2 0,1-3-2 0,-2 1-6 16,2-2-4-16,-2-6-10 0,-3-3-14 15,2-6-27-15,-1-5-38 0,-2-5-53 0,-4-2-68 16,-2-6-76-16,0-2-107 0,-4-6-115 0,-1 0-76 16,-4-5 39-16</inkml:trace>
  <inkml:trace contextRef="#ctx0" brushRef="#br0" timeOffset="4650.8324">2748 6322 2004 0,'-21'-12'55'0,"-8"-3"-14"0,-2-6-7 0,11 1-8 16,7 1 1-16,-1-1 13 0,7-2 0 0,0-3 0 15,5 0-3-15,1-2-16 0,3-4-5 16,0-1-4-16,6-4-5 0,3 3-1 0,3-1-2 16,2 2-3-16,4 3-3 0,1 0-2 0,0 1-5 15,6 4-1-15,4 5-3 0,4 1-2 0,5 4 2 16,3 5 1-16,2 2 0 0,0 5 1 16,1 5 0-16,1 4-4 0,0 5-2 0,1 4-1 0,-3 4-4 15,0 5 0-15,-3 5 2 0,-4 3 1 16,1 3 2-16,-4 4 5 0,-3-2 0 0,-3 2 3 15,-6-2 1-15,-3-8-2 0,-2-4 1 0,-6-9 3 16,-2-7 2-16,-6-4 14 0,-3-4 25 0,1-2 31 16,-4 0 13-16,0-2-14 0,-8-3-32 15,-1-4-34-15,-9-5-13 0,-3-6 4 0,-3 0 9 16,-4-8 4-16,-1-3-3 0,-1-2-2 0,0-3 0 16,3 2-4-16,3-2 1 0,2 2-6 15,8-2-3-15,2-1-6 0,7-1-5 0,0-2-9 16,4-1-8-16,1-1-11 0,5-2-13 0,2 1-14 15,3 1-39-15,6 0-67 0,2 2-91 0,3 1-98 16,2 0-67-16,0-1-36 0,6 0 372 16,-3 0 106-16</inkml:trace>
  <inkml:trace contextRef="#ctx0" brushRef="#br0" timeOffset="5225.0751">3675 4617 1475 0,'-11'1'68'0,"-7"2"3"0,-3 3 5 16,2 3-9-16,3 7-18 0,0 3-24 0,3 6-16 16,1 6-3-16,5 6-4 0,2 4 6 15,3 6 3-15,4 4 0 0,1 6 1 0,4 3 0 16,5 2-3-16,0 3 0 0,2-4-2 16,5-2-2-16,-1-4 4 0,1-3-2 0,-1-5 4 0,-3-1 1 15,1-2-1-15,-3-5 0 0,2-3-2 16,0-6-4-16,-1-6-6 0,-1-3-9 0,1-7-14 15,-2-3-20-15,-2-3-12 0,1-7-5 0,-1-4 0 16,-1-3 5-16,-2-8-9 0,-1-8-23 16,-2-12-31-16,-3-11-50 0,-3-10-44 0,-3-9-24 15,-5-6 30-15,-2-3 64 0,1-2 89 0,0 2 106 16,4 6 70-16,2 10 38 0,2 7 6 16,2 5-29-16,1 5-33 0,1 4-10 0,0 6 6 15,1 6 14-15,0 5 5 0,1 7-11 0,-2 6-21 0,0 5-38 16,-1 1-50-16,2 4-8 0,0 2-4 15,2 5 13-15,2 6 34 0,5 5-5 16,-1 7 3-16,4 5-8 0,-3 3-5 0,7 4 2 0,-1 4-4 16,3-4 1-16,0-4 0 0,2-6-7 0,-1-8 0 15,-2-5-4-15,0-3-1 0,-1-4-2 16,-2-3 1-16,1-3-1 0,-1-3 1 0,0-2-2 16,-3-2-2-16,1-4-3 0,-2-6-6 0,-4-3-5 15,1-8-9-15,-2-6-5 0,-4-8-2 16,-3-5-3-16,-1-8-2 0,-6-3-14 0,-2-3-21 15,-5-3-22-15,-6 0-13 0,-2-3 18 0,-1 1 34 16,1 0 46-16,3 7 48 0,5 8 23 0,8 7 10 16,0 13-9-16,5 11-21 0,2 6-19 0,4 6-15 15,0 3-5-15,4 4 1 0,8 7 4 16,2 4 4-16,9 8 0 0,5 8-1 0,2 7 0 16,4 5 1-16,0-1-4 0,0 2-15 0,0 5-81 15,1 2-171-15,-2 3-201 0,-2-3-166 16,-6-6 177-16</inkml:trace>
  <inkml:trace contextRef="#ctx0" brushRef="#br0" timeOffset="6076.6173">4259 3841 1976 0,'0'0'-74'0,"0"1"-69"0,0 2 5 0,4 4 51 15,-1 7 62-15,5 6 59 0,2 5-12 0,3 4-7 16,4 3-5-16,4 2 1 0,1 0 2 15,5-1-2-15,-3-4 0 0,0-6-2 0,1-3 0 16,-4-3-3-16,1-2 0 0,0-3-3 0,-4 2-1 16,2-3 0-16,0 2-1 0,-1-3 0 0,1 5 3 15,-2-1-1-15,-1-1 0 0,1 1 0 16,-1 0-1-16,0 1 0 0,-2 0 0 0,1-2 1 16,-2 1 0-16,-1-1 2 0,-1 0 0 0,3 0-1 15,-4-2 2-15,-1-4-2 0,0-1 2 0,-3-1 2 16,-3-3 7-16,0-1 10 0,-3-1 17 15,0 0 25-15,-2-1 18 0,0-1 12 0,1 1 0 16,-2-1-8-16,2 2-6 0,-1-1-24 0,-1-3-21 16,-6-3-21-16,-3-2-19 0,0-3 3 0,-4 0 3 15,1-1-4-15,2 4-1 0,-5-4-2 16,4 5 0-16,-5-3 3 0,5 2 1 0,-4-1 1 16,4-1 0-16,-2 1 2 0,1-3-2 0,2 3 1 15,2-3 1-15,-1 2 0 0,-2-1 1 0,2-1 2 16,-1-2-1-16,-1-1 0 0,2 0-3 0,0-2-1 15,-1-1 0-15,2-1 0 0,-2-2-2 16,2-2 2-16,0 1-2 0,1-2-2 0,3 3 1 16,4-2-3-16,0 6-2 0,1 1-1 0,2 3-5 15,2 3-2-15,1 3-1 0,1 2-6 16,4 2-1-16,2 3 4 0,0 1 4 0,2 1 6 16,5 6 7-16,3 1 1 0,4 4 0 0,1 5 3 15,4 2-1-15,-1 4 2 0,-2 1-1 0,2 2 2 16,-3 1-1-16,-3-2 1 0,0-2-3 15,-4-4 0-15,-1-4 2 0,-4-3-3 0,0-4 1 16,-6-3 0-16,-1-1-2 0,-4 0 2 0,0-3 2 16,-2-1 4-16,-1 0 2 0,0-1 6 15,-1 0-2-15,1 1 1 0,0 0-6 0,0 0-12 0,0 0-25 16,0-2-41-16,-3 1-74 0,2 0-149 0,0-2-207 16,-3-1-227-16,0-2 10 0</inkml:trace>
  <inkml:trace contextRef="#ctx0" brushRef="#br0" timeOffset="6598.6348">3761 3664 2444 0,'-29'-6'187'0,"-4"-3"-182"16,-2-1-10-16,15 6-16 0,11 5-30 0,5 0-26 15,1 0-31-15,1 2-28 0,4 1-4 0,-1 1 9 16,4 1 21-16,3 1 12 0,6 4-34 16,4 0-99-16,4 4-157 0,4 3-124 0,4 6 17 0,2 0 495 15</inkml:trace>
  <inkml:trace contextRef="#ctx0" brushRef="#br0" timeOffset="7456.905">4874 3081 1692 0,'0'0'29'0,"-1"1"-145"0,1 2-20 15,2 2 54-15,3 5 70 0,1 3 57 0,2 6 7 16,1 2-14-16,5 4-9 0,0 2-7 0,1 0-2 16,3 0 3-16,-1-2-2 0,-1-3-1 15,2-2-2-15,-3-1-6 0,1-3-3 0,-5-4-2 16,0 0 1-16,-2-4 4 0,0 0 2 0,-4-1 3 15,-1-2 5-15,-3-2 13 0,-1-3 18 16,0 0 30-16,-1 0 23 0,1 0 15 0,-2 0-16 0,-2-3-23 16,-2 1-24-16,-2-2-27 0,-5-3-6 0,0 0-11 15,0-4-8-15,-5-2-1 0,3-3-6 16,-3 0 1-16,-1-4-2 0,2-2-3 16,-2-1 1-16,2 0 2 0,-3-1 1 0,5 2 0 0,1 1 3 15,4 5-1-15,0 1 1 0,4 2-1 16,1 3-1-16,4 3-2 0,0 2-10 15,-1 3-9-15,2 2-17 0,2 0-6 0,-1 0 4 16,4 0 1-16,2 0 14 0,5 2 8 0,4 1 4 16,0 3 9-16,2 0 2 0,5 1 0 0,-1 1-1 15,2 2 1-15,0 0 3 0,-1-1-1 0,3 0 4 16,2-5 1-16,0 2 0 0,2-4 2 0,-3-3-3 16,2-1 1-16,-2-4-1 0,-3-3-2 0,3 1-3 15,-5-5-2-15,0-1-4 0,2-3-5 16,-3-3-1-16,0-1-6 0,-3-3-5 0,-2-2 1 15,2-3-4-15,-5-5 6 0,-3-1 5 0,0-4 7 16,-1-2 4-16,-7 0 5 0,1-2 0 16,-3-2 2-16,-3 1 5 0,1-2-2 0,-5 2 1 15,4 1-2-15,1 4-6 0,2 2 0 0,3 5-1 0,3 3-1 16,2 6-5-16,2 2-3 0,1 2-2 16,2 6-5-16,-1-1 2 0,5 4 1 0,3 0-1 15,2 4 5-15,1-1 2 0,6 1 2 16,1 2 2-16,1-2 2 0,2-3 4 0,5-2 1 15,2-5 1-15,1-4 1 0,1-10-2 0,4-4 0 16,-2-9-4-16,-3-6-4 0,0-1-13 0,-4-3-12 16,-2 1-14-16,-5-3-2 0,-4 2 12 15,-8 2 9-15,-8 1 18 0,-5 4 9 0,-8 1 1 16,-7 1 10-16,-6 6 6 0,-9 1 24 0,-3 7 34 16,-8 7 23-16,-3 5 21 0,-3 8 2 0,-1 3-16 15,-2 8-18-15,-2 6-34 0,-2 4-22 16,2 8-20-16,3 7-7 0,2 4 2 0,6 5-3 15,7 0 0-15,4 4-10 0,12 1 4 0,4 2-5 16,9 9-8-16,6 8 9 0,8 13-4 16,9 9 6-16,7 12 9 0,8 9 2 0,6 5-1 15,7 7 2-15,7 6-3 0,2 3 1 0,2 4 1 16,0 6-12-16,4-3-47 0,-2 3-108 0,-2-2-187 16,-1-8-216-16,-7-12-128 0,-3-11 31 0,-8-19 661 15</inkml:trace>
  <inkml:trace contextRef="#ctx0" brushRef="#br0" timeOffset="7706.3082">4616 1916 2979 0,'-49'-42'57'16,"6"3"-60"-16,-3-5 3 0,25 16-6 0,10 11 4 16,4 6 2-16,4 6-9 0,0 2-25 15,2 3-41-15,0 0-60 0,2 3-61 0,0 0-23 16,3 8-38-16,5 8-92 0,4 10-201 0,2 11-171 16,4 13 242-16</inkml:trace>
  <inkml:trace contextRef="#ctx0" brushRef="#br0" timeOffset="8433.5792">1897 12217 1760 0,'-4'12'13'0,"-1"-2"-57"0,1 0-8 0,8-10 5 16,5-3 21-16,9-7 33 0,2-4 15 15,8-10 16-15,3-10 12 0,3-12 13 0,6-11 4 16,6-13 2-16,-1-9 0 0,4-11-6 16,1-7-2-16,4-13-7 0,6-6-7 15,1-5-8-15,3-8-11 0,1-6-4 0,2-5-6 0,2-5 1 16,2-5-3-16,0-5-3 0,1-3 1 0,1-7 0 0,1-5 3 15,1-7 0-15,0-8 3 0,3 1 7 16,2-11 2-16,2-1 13 0,0-4 0 0,2-6-2 16,2 1-4-16,0-3-12 0,1 0-5 0,1 2-5 15,5 1-1-15,1-2 0 0,2 4 0 16,0-4 0-16,0 2 2 0,4 0-6 0,-6 2 3 16,6 4-1-16,0 5-5 0,-1 2 2 0,3 6-3 15,3 3-2-15,-4 7 2 0,1 3 2 16,0 5-1-16,-1 7 4 0,-1 4-5 0,-2 5-1 15,0 6 2-15,-2 1-4 0,-5 8 2 0,-5 4 2 16,-4 2 0-16,-1 9 1 0,-7 0-1 0,-4 8 0 16,1 6-2-16,-4 8-1 0,-5 8 2 0,-7 3-1 15,-2 7 2-15,-4 2 0 0,-2 9-1 0,-5 4 1 16,-2 8-1-16,-1 4 1 0,-6 1-4 0,0 6 0 16,-1 1-2-16,-3 3 1 0,0 3 1 15,-1 3-2-15,0 3 0 0,-5 3-1 0,0 4 0 16,-2 0 1-16,-2 3-1 0,-1 2 0 0,-5 5-2 15,3 0-5-15,-6 6-8 0,-2 2-24 16,-4 4-25-16,0 2-32 0,-1 3-26 0,-6 1-18 16,1 0-21-16,0 1-73 0,0-1-116 0,-6 2-141 15,-2 0-83-15,-9 1 22 0,-1 1 435 0,-2 0 118 16,-5 1 0-16</inkml:trace>
  <inkml:trace contextRef="#ctx0" brushRef="#br0" timeOffset="8700.1487">6750 2085 1 0,'-29'2'372'0,"-10"0"59"15,-10 0-68-15,11 2-65 0,8-1-56 16,4 0-39-16,5-1-41 0,2 0-28 0,6-1-25 16,0 0-19-16,8-2-14 0,2 0-20 0,3 0-26 15,1 0-32-15,0 1-36 0,0-1-4 0,4 0 2 16,6-5 17-16,4-4 17 0,8-2 3 0,6-4 2 16,10-4-1-16,3-3 3 0,8-1-3 15,6-3 1-15,0 1-2 0,5-2 1 0,4 2 0 16,2 2-2-16,2 0 1 0,0 5 2 0,-4 2 7 15,3 5-4-15,-7 5-1 0,-8 5-3 16,-3 11-20-16,-9 5-5 0,-10 11 1 0,-7 6 0 16,-4 7 19-16,-7 11 16 0,-7 10 4 0,-5 15 4 15,-4 11 3-15,-7 11-3 0,-8 11-4 0,-1 6-10 16,-5 5-47-16,-4 3-81 0,-2 3-126 16,-3 1-214-16,1 3-193 0,-4 4-182 0</inkml:trace>
  <inkml:trace contextRef="#ctx0" brushRef="#br0" timeOffset="11205.2568">3449 10568 1 0,'-1'0'0'0,"-1"0"0"0,-1 0 0 16,-1 0 0-16,4 0 0 0,-2 0 0 0,0 0 0 15,-1-1 0-15,2 1 0 0,0-2 0 16,1 0 0-16,-3 0 0 0,1-1 75 0,0 0 18 16,1 1-6-16,0-3-1 0,-1 3 0 0,2 0-7 15,0 0-2-15,0 1 0 0,0 0-3 0,0 0-3 16,0 1-4-16,0-2-3 0,0 2-7 15,0 0 2-15,0 0-5 0,0 0-6 0,0 0-3 0,0 0-9 16,0 0 1-16,0 0 3 0,2 0 4 16,-2 0 7-16,0 0 3 0,0 0 1 0,0 0-5 15,0 0-1-15,0 0-7 0,0 0-6 0,0 2-6 16,1-2-8-16,-1 0-5 0,0 0-3 16,0 0-3-16,0 0-1 0,0 1-3 0,0-1-2 15,0 0-2-15,1 0-1 0,-1 0-1 0,0 1-1 16,0-1 4-16,0 0-7 0,0 1 0 15,0-1-1-15,2 0-3 0,-2 0 5 0,0 0 0 16,0 0 3-16,0 1-1 0,0-1-2 0,1 0-1 16,-1 1-4-16,0 1 15 0,4 0 4 0,-2 0 11 15,4 3 8-15,-1 1-10 0,1 0 1 16,2 1-2-16,1 2-2 0,1-1-1 0,-2 2-5 16,4 0-2-16,-2 1-1 0,2 2 0 0,1 0 0 15,0 1 4-15,4 4 4 0,2 2-2 16,2 2 7-16,0 3-2 0,-1-1-3 0,2 2 2 15,1-1-5-15,-3-1 0 0,4 1 0 0,-3 1 1 16,3 1 1-16,-4-2-2 0,3 2 2 16,0 0-2-16,1 1 3 0,-2-1-4 0,5 3 1 15,-1-1-1-15,-1 1-2 0,-1 1 0 0,-3-4-1 16,4-1-1-16,-3-2 1 0,-2-1-2 0,-1-3 2 16,-2-2-2-16,-4-4 0 0,-3-2 2 0,-3-5 0 15,-1-2 6-15,-4-3 3 0,-2-2 7 0,0 0 7 16,0 0 7-16,0-1 7 0,-2 0 2 15,1 0-8-15,-4-2-15 0,-2-3-18 0,-6-5-17 16,-8-6-8-16,-4-10 1 0,-7-6-1 0,-4-9 4 16,-3-4-1-16,-3-4-1 0,-4-6-1 0,-4 0-2 15,3-4 4-15,-2 1 0 0,4 1 4 16,1-1 6-16,2 1 4 0,6 7 4 0,6 3-1 16,7 10-1-16,6 3-3 0,5 3-3 0,4 5-2 15,6 4-8-15,2 4-9 0,2 4-9 0,5 3-6 16,3 2 2-16,2 4 4 0,3 0 12 15,5 3 5-15,6 3 3 0,3 3 5 0,2 4-1 16,3 4 5-16,1 4 3 0,-2 1 1 0,0 1 0 16,2 3-3-16,-2 3 2 0,2 0 0 15,-3 2 0-15,-3-1 1 0,-4-1 0 0,-4-2-1 16,-4-5 0-16,-4-6 0 0,-4-2 3 0,-3-3 0 16,-1-2 4-16,-4 0 2 0,-1-2 8 0,0-2 11 15,0-1 7-15,0 0 3 0,-1-1-12 16,-4-6-11-16,-1-3-14 0,-3-8-7 0,-4-9 0 15,-3-7-1-15,-4-9 2 0,-3-6-4 0,-4-6-9 16,-2-7-3-16,-1-1 0 0,2-2 4 0,2 0 8 16,5 4 5-16,3 6 0 0,8 7 3 0,6 8-3 15,1 12-7-15,5 8-5 0,2 8-17 16,0 4-7-16,3 4 0 0,2 2 4 0,4 3 13 16,-1 4 4-16,4 2 6 0,2 6 3 0,4 6 4 15,3 2 4-15,4 7 2 0,-1 4 6 0,6 3-2 16,1 2 5-16,0 0 4 0,1 2-6 15,0-2 1-15,3-2-3 0,-5-5-6 0,0-6-13 16,-4-5-17-16,-6-4-21 0,2-7-23 0,-5-3-18 16,-1-3-20-16,-6-5-17 0,-1-2-13 15,0-8-3-15,-7-2 8 0,-1-7 7 0,-2-8-9 16,-5-2-7-16,-2-5-8 0,-1-7 11 0,-3-4 40 16,-6 0 41-16,0-1 41 0,-1 3 31 0,-1 5 34 15,3 7 33-15,3 4 45 0,1 7 39 16,4 7 18-16,0 6-5 0,4 6-30 0,1 4-48 0,0 2-59 15,0 1-36-15,4 1-13 0,2 4 11 16,2 4 30-16,2 4 19 0,5 5 2 0,4 3-3 16,2 3-10-16,5 4-4 0,0 2-5 0,2 1-5 15,0-3-3-15,0-3-2 0,-3-7-2 16,0-6-1-16,-3-6-3 0,-1-9-6 0,-5-4-1 0,1-3-1 16,-5-5 1-16,-3-1 4 0,2-3-1 15,-6-3 3-15,-1-1-1 0,-4-2 2 0,-4 0 6 16,-4-4 3-16,-4 3 6 0,-4 1-5 0,-5 2-5 15,-8-1-5-15,-3 1-9 0,-7 0 5 16,-6 3-6-16,-3 4-6 0,-5 2 0 0,0 6-4 16,0 4 2-16,5 5-1 0,4 4-3 0,7 5-8 15,3 7-12-15,7 0-7 0,4 3-11 0,6 1-14 16,2-3-34-16,4 4-70 0,5-5-89 16,1 0-95-16,6-2-67 0,2-2 79 0,1 0 339 15</inkml:trace>
  <inkml:trace contextRef="#ctx0" brushRef="#br0" timeOffset="11500.0693">4027 8414 2159 0,'-10'0'223'0,"2"0"-265"15,-1-1-49-15,8 3-11 0,4 3 16 0,4 2 53 16,4 10 43-16,4 6 15 0,6 5 7 16,3 8-3-16,8 5-3 0,0 7-5 0,6 6-4 15,3 3-8-15,2 2 2 0,5 4-1 0,0 0 2 16,1 0 5-16,-2 1 1 0,1 1-1 16,-3-5-2-16,-1-2-6 0,1-6-14 0,-5-10-17 15,-7-6-14-15,-3-4-20 0,-6-6-20 0,-4-1-26 16,-2-4-52-16,-4-5-56 0,-1 3-88 15,-10-6-62-15,-1-2-51 0,-6-4-76 0,-5-2 399 0</inkml:trace>
  <inkml:trace contextRef="#ctx0" brushRef="#br0" timeOffset="11827.5156">4423 9320 121 0,'-5'-2'27'0,"2"-2"-25"0,0-2 5 15,3 1 4-15,1-3 18 0,2-3 19 16,2-1 11-16,-2-3 1 0,2-3-13 0,2-3-11 15,-2-4-13-15,1-4-3 0,3-3-3 0,-3-5-2 16,-1-3 0-16,2-5-4 0,-2-4 2 16,0-2-5-16,-1-8 3 0,-4 2 3 0,0-3 3 15,-4 0 7-15,-1 0 10 0,0 4 25 16,-2 1 42-16,-1 5 49 0,-2 3 32 0,2 8 15 0,-1 4 5 16,1 9-17-16,-1 5-14 0,4 7-16 15,1 5-31-15,3 4-27 0,-3 2-37 0,4 3-34 16,2 2-37-16,0-1-33 0,-1 1 0 0,4 3 8 15,5 6 18-15,3 4 16 0,7 4 5 16,2 10 0-16,5 5 0 0,4 7 8 0,0 6-1 16,3 5 1-16,1 1 2 0,0 3-3 0,-3 0-4 15,-3-5-9-15,-2-7-40 0,-3-6-56 0,2-6-63 16,-2-7-86-16,-6-3-95 0,2-1-112 0,-4-4-110 16,-2 0 191-16</inkml:trace>
  <inkml:trace contextRef="#ctx0" brushRef="#br0" timeOffset="12028.9046">4057 7960 2481 0,'-15'-6'3'0,"0"3"-23"0,-2-1-17 16,13 4-34-16,4 1-35 0,0 0-24 0,1 1-38 15,1 0-19-15,1 4-9 0,5 2-59 0,0 2-60 16,2 3-66-16,8 1-86 0,1 1 317 16</inkml:trace>
  <inkml:trace contextRef="#ctx0" brushRef="#br0" timeOffset="13545.1917">4471 7689 360 0,'2'-5'175'0,"1"-2"-164"0,6-2 7 15,3 1 48-15,-1 1 41 0,6 1 25 16,3-1 5-16,-1 3-18 0,5 3-21 0,4 1-14 16,1 4-3-16,6 4-7 0,0 4-3 15,5 3-9-15,3 3-18 0,2 5-6 0,5 4-8 16,1 1-8-16,-1 1-2 0,2 4-1 15,-3 2-2-15,0 1-1 0,-2 1 3 0,-4-3-1 0,-3 3 1 16,-2-3-1-16,0-2-8 0,-6-2-2 16,-4-9-2-16,-7-6-2 0,-5-7 5 0,-6-5 7 15,-5-1 15-15,-3-4 23 0,-3 1 9 0,0-7 3 16,-7-8-11-16,-1-9-19 0,-5-10-18 0,-5-12-3 16,-5-4-7-16,-5-7-2 0,-5-4 7 0,-2-3-7 15,-5-2-4-15,-2-8-7 0,-5-2-8 0,-1-6-24 16,1-1-5-16,3 6 3 0,6 4 2 0,7 12 26 15,7 14 7-15,5 12 2 0,9 12 2 16,2 7-9-16,4 9-30 0,4 4-61 0,2 4-29 16,3 2-18-16,3 1 15 0,4 2 51 0,7 4 25 15,2 6 26-15,7-1 11 0,2 6-15 16,5-1-111-16,3 3-144 0,2-3-109 0,1-7-79 16,-2-5 452-16,-3-12 25 0,-4-8 0 15,-4-11 0-15,-4-4 0 0,-8-3 0 0,-4 1 0 16,-6 1 0-16,-7 4 0 0,-1 0 0 0,-7 2 0 15,-1-1 4-15,-7 0 303 0,1 0-30 0,-6-2-17 16,0 5-22-16,-2 1-18 0,0 5-8 0,-1 5-11 16,1 6-28-16,4 1-41 0,2 6-55 15,3 1-36-15,2 4-26 0,1 3-21 0,3 5-9 16,2 3-3-16,3 6 0 0,2 6 7 0,3 0 6 16,3 4 3-16,3 2 1 0,3-3 3 0,6 1-1 15,0-5 0-15,1-2 3 0,4-4-5 16,0-3 3-16,1-4 0 0,-4-4-4 0,2-2 2 15,-1-3-6-15,-2-2-8 0,0-2-13 0,2-2-14 16,-5-4-12-16,-1-3-7 0,-2-4 1 16,-2 0-4-16,0-3 7 0,-6-5 10 0,2 1 9 0,-4-3 20 15,0-1 10-15,-2 2 6 0,0 4 3 16,2 1-8-16,2 6-11 0,1 2-12 16,2 1-8-16,3 6 6 0,4 1 14 0,3 3 19 15,3 7 12-15,7 2 8 0,-1 7-4 0,7 3-3 0,4 5 2 16,0 4-1-16,4-2 1 0,1-3-7 15,3-4-20-15,-3-7-21 0,-1-8-15 0,-4-14-3 16,-4-5 11-16,-4-9 20 0,-6-5 16 0,-6-5 9 16,-1-5 9-16,-8-7-4 0,-2-6-2 0,-4-7-1 15,-6-3-1-15,1-2 4 0,-8-3 5 16,-2-4-1-16,-4-1-1 0,-3-3 2 0,-8-2-9 16,-1-3-3-16,-9-6-2 0,-1-5-8 0,-5-2 1 15,2-3 2-15,-2-2 2 0,-1 2 6 0,2-1 4 16,-1 7 15-16,2 7 28 0,5 8 36 15,2 11 24-15,9 12 10 0,3 10-14 0,6 8-16 16,4 8-10-16,5 8-3 0,5 8-30 0,3 3-51 16,2 3-72-16,2 1-18 0,3 9 13 15,4 4 37-15,7 13 58 0,3 9 0 0,8 9 3 16,2 11-3-16,7 6-4 0,5 7 1 0,4 6-3 16,1 1 4-16,-3-2 0 0,4-5-1 0,-4-7-2 15,-3-10-2-15,2-7-3 0,-3-4-2 16,-6-6 0-16,-1-4-5 0,-4-6 1 0,-4-4 1 0,0-8-2 15,-7 0 3-15,-2-8-5 0,-4-1-2 16,-3-6 4-16,-5-5 5 0,-1-2 9 0,-4-10 4 16,-1-8-9-16,-5-8-17 0,-2-9-17 0,-2-8-12 15,-5-3-8-15,-4-5 6 0,-2 1 7 16,-3 0 14-16,2 1 15 0,-4 8 9 0,5 7 9 16,4 11 9-16,7 10 6 0,3 8-2 0,7 6-8 15,-1 5-28-15,3 1-39 0,2 0-20 0,0 4 0 16,7 3 22-16,1 4 38 0,3 4 20 15,6 5 4-15,1 5-3 0,3 3-5 0,3 6 0 16,-2 0-2-16,4 1 0 0,1-3 2 0,-1-5 2 16,-1-5-3-16,1-6 1 0,-4-4 1 15,-2-6-7-15,1 0 6 0,-4-5 1 0,0-1 1 0,-4-3 4 16,-3-3 3-16,3 1 3 0,-6-4 2 16,-2-2 6-16,0-2-3 0,-4-4 1 0,-3-4-2 15,-3-3-8-15,-4-5 1 0,0-2 1 0,-3-3-2 16,-5-1 1-16,2-2-3 0,-6 2-5 15,0-5-1-15,1 1 0 0,2 3-5 0,1 0 1 16,6 6-2-16,5 5-6 0,-1 7-1 16,3 7-5-16,4 2-9 0,3 4-7 0,-4 1-8 15,4 3-1-15,2 1 7 0,2 3 10 0,5-1 6 0,1 4 7 16,2 2 4-16,2 1-1 0,2 2 5 16,2 1-2-16,-3 2 0 0,2-3 4 0,-1 2-3 15,-1-4 0-15,-1 1 1 0,-4-2-4 0,2-3 3 16,-6-2 0-16,0 1 1 0,-2-3 0 15,-4-1 2-15,-1 0 3 0,-4-1 8 0,0 1 16 16,0-1 12-16,0 0 14 0,0-2-5 0,-4-4-19 16,-2-6-11-16,-3-8-18 0,-2-7-5 0,-4-3 2 15,-2-6-1-15,-2-2-2 0,-3-1 4 16,2-5 2-16,0 5-3 0,2 2-1 0,6 2 0 16,0 6-3-16,4 5-1 0,4 4-3 0,3 6-8 15,4 2-6-15,-1 3-6 0,4-1-5 16,7 2 0-16,-1-2 4 0,6 5-2 0,2 4 6 0,2 1 4 15,4 4 0-15,2 1 9 0,0 5 3 16,3 0 1-16,-2 4 1 0,0-2-12 0,-1 1-63 16,-1-1-99-16,0-1-118 0,-5 1-136 0,-2-2-99 15,-7 3-46-15,-3-3 288 0</inkml:trace>
  <inkml:trace contextRef="#ctx0" brushRef="#br0" timeOffset="13821.4675">5186 6820 1881 0,'-39'25'113'0,"-8"6"-9"0,-2 4 0 16,19-13-13-16,16-14-16 0,8-3-12 16,4-6-11-16,2 0-14 0,2-4-11 0,3-5-17 15,4-7-5-15,3-17 3 0,9-11-2 0,6-12-2 16,5-11-4-16,5-6-2 0,3-8-3 15,4-5-2-15,-3-6-4 0,5 2-5 0,-1-1-8 16,-1-1-11-16,4 1-10 0,-6-1-20 0,0 3-26 16,-3 1-28-16,-3 7-38 0,-2 3-28 0,-5 7-26 15,-7 9-21-15,-1 8-4 0,-9 8-7 0,-2 8 6 16,-2 7-3-16,-5 7-26 0,0 11 113 0,-3 7 153 16</inkml:trace>
  <inkml:trace contextRef="#ctx0" brushRef="#br0" timeOffset="15724.7938">184 8342 1 0,'0'0'0'0,"-30"0"4"15,30 0-1-15,-31 0 27 0,31 0 23 0,-37 2 7 16,37-2-11-16,-50 3-6 0,27 0-17 0,10 0 7 16,13-2 29-16,0 3 20 0,0 1 29 15,0-3 57-15,0 2-5 0,0-1-17 0,0-3-39 16,0 6-94-16,0-6-66 0,0 5-22 0,0-5 0 16,0 0 23-16,0-2 45 0,0 2 4 0,0 0 9 15,0 0 4-15,0-28-3 0,0 28 6 16,0-27-2-16,0 27 1 0,0-34 2 0,0 34 3 15,0-47 1-15,0 18 3 0,0-2 4 0,0-3-2 16,0-4 3-16,0-4-65 0,0-47 0 16,28-5 4-16,30-4-4 0,0-3 68 0,-5-2 0 15,4 1 2-15,-5-2 2 0,-1 5 5 0,-1 1 4 16,3-6 9-16,1-5 11 0,4-5 9 0,0-4 0 16,11-20-12-16,53-101 3 0,-7 24 11 15,-17 28-4-15,-19 46-4 0,3 3-15 0,-1 4-27 16,3-1-2-16,-2 0 6 0,-4 1 1 0,4-3 5 15,4 4 6-15,1-3 0 0,4 0-1 0,3-2 0 16,-1-2-6-16,-3-1-1 0,1 2-2 0,-4-3-1 16,3 3-5-16,1-1-2 0,0 1-2 15,0 3-3-15,0 2 2 0,0 3-1 0,-3 1-2 16,0 3 2-16,-6 3-6 0,-1 5 1 0,1 4-2 16,-7 7-6-16,0-1 5 0,-4 5-4 0,-5 1 0 15,-2 3 2-15,-5 7 1 0,-4 7-2 16,-5 3-1-16,1 5 2 0,-4 6-8 0,-3 0 4 15,-2 4 1-15,-1 1-6 0,-3 4 4 0,-3 5-2 16,-3 8 2-16,-2 0 1 0,-5 6 1 16,-2 2 0-16,-14 22 10 0,2-3-4 0,-1 5-3 15,0-5 0-15,-4 4-21 0,1-3-12 0,-1 3-21 16,-2 1-29-16,-3 2-22 0,-4 2-40 0,-2 5-62 16,-2-1-70-16,-3 6-81 0,-3 0-52 15,-5 4-31-15,-3 2 19 0,-5 3 415 0,-6 4 0 16</inkml:trace>
  <inkml:trace contextRef="#ctx0" brushRef="#br0" timeOffset="15995.0868">3431 1045 1 0,'-33'7'0'0,"-9"1"0"0,-9 1 0 15,9-1 0-15,8-4 0 0,3-2 0 0,2-1 0 16,4-2 164-16,3-1 31 0,4-2 4 16,5-3-6-16,2-1-36 0,4 0-33 0,1 0-45 15,2 1-51-15,7-1-33 0,0-4-19 0,2-2-5 16,7-6 7-16,-2 8 19 0,1-1 6 15,3-3 1-15,7-5 6 0,2-2-4 0,7-4 0 16,4 0 5-16,7-4-3 0,6-1-6 0,2 1 1 16,4 2-4-16,5 1-3 0,2 3 4 15,2 1-3-15,-1 5 0 0,-1 4 1 0,2 5-3 16,-6 4 1-16,-2 4-7 0,-2 6 1 0,-6 4-2 16,-5 6-3-16,-5 3-1 0,-5 4 8 0,-6 6 16 15,-4 5 10-15,-6 4 19 0,-7 18-26 16,-6 47-55-16,-13 6-104 0,-15 1-143 0,-3-18-112 15,-3 5 200-15,-5 0 203 0</inkml:trace>
  <inkml:trace contextRef="#ctx0" brushRef="#br0" timeOffset="17230.8845">432 3487 1276 0,'-3'-9'-2'0,"-4"-3"-11"0,-1-5 6 0,3 2 5 16,-3-3 9-16,0-4 17 0,5 5 2 16,0 2-2-16,-3-1-1 0,4 4-9 0,0 2 1 15,1 2 13-15,-3 1 6 0,3 3-3 0,0 0-5 16,1 1-17-16,0 3-13 0,0-2-13 15,0 2-10-15,0 2-14 0,0-2-19 0,0 1-24 16,0-1-18-16,0 1-12 0,0 1 4 0,-1-1 23 16,1 1 30-16,-1 0 57 0,0 4 29 0,-3 0 14 15,2 3 0-15,-2 7-30 0,-3 2-8 0,3 5 0 16,-3 4-2-16,-2 4-1 0,1 1-2 16,4 4 1-16,-3-1 1 0,5 4 1 0,0 1 6 15,2-1-4-15,0 6-10 0,2-2 9 0,0 3-3 16,5 2 2-16,1 2 10 0,-1 2-7 0,6 2 4 15,0 0-1-15,0 3 3 0,6 1 2 16,-1-2 1-16,2-4 0 0,1-6 0 0,0-4 7 16,0-7 0-16,1-8 11 0,-1-8 6 0,3-7 1 15,-6-8 11-15,1-6 1 0,-1-4-3 0,-5-7-7 16,2-5-9-16,-6-4-9 0,-4-5-3 0,2-3-2 16,-5-3 0-16,-3-4 0 0,-2-3-1 15,-3 2-5-15,-2-3-4 0,-1-2-2 0,-3 3 0 16,0 0 1-16,0 0 4 0,-5 3 4 0,5 3 6 15,-2 2 9-15,0 5 9 0,3 6 11 0,3 4-2 16,4 5-18-16,-2 3-30 0,4 4-54 16,1 1-47-16,1 4-4 0,0 3 18 0,2 1 39 15,4 2 41-15,-2 3 14 0,4 3 0 16,4 3 0-16,3 6 2 0,0 4 3 0,4 4 5 16,2 3-1-16,1 4 0 0,4-1 3 0,-3 1-5 15,3-6 4-15,-1-1-2 0,3-2-4 0,-4-9 0 16,4-2-1-16,16 3-12 0,-6-15-3 0,-11-7-3 15,-6-8-5-15,-8-1 9 0,5-7-4 16,-7-6-5-16,-2-7-1 0,-4-9-6 0,0-11-6 16,-5-5 0-16,-1-5-4 0,-6-8-1 0,3-4-5 15,-4-7-11-15,-3-1-25 0,-6-6-32 0,0-3-25 16,6 48-28-16,-2-16 2 0,-5 4 35 0,-3-13 36 16,-1 2 47-16,-8-8 40 0,-1 3 22 0,-8-7 39 15,3 4 55-15,-3 5 50 0,1 7 25 16,-1 7 5-16,5 5-34 0,2 9-34 0,3 5-13 15,2 7-20-15,5 9-7 0,8 3-36 0,0 6-81 16,8 5-117-16,0 2-28 0,5 3 11 16,4 4 57-16,4 2 95 0,3 4 12 0,8 4 2 15,3 4 0-15,2 6 6 0,8 10 4 0,6 6 6 16,3 8 2-16,3 10-3 0,5 9 0 0,7 15-9 16,46 65 4-16,-9-11 2 0,-12-20 3 15,-19-42 14-15,-2-5-4 0,-5-13-3 0,-3-10-9 16,-5-8-15-16,-9-10-11 0,-2-6-8 0,-13-7-13 15,-3-6-12-15,-9-3-8 0,-7-5 24 16,-1-1 40-16,-4-4-7 0,-2-6-16 0,-5-11-58 16,-8-10-67-16,-3-13-30 0,-4-10-46 0,-6-8-39 15,-8-7-48-15,-5-4-3 0,-5-7 20 0,-1-6 260 16,2-3 16-16,-4-5 0 0,1 1 0 0,24 48 0 16,-5-10 0-16,-1 3 0 0,-2-6 0 15,-1 7 107-15,-1-2 257 0,0 7-27 0,-2-2-54 16,4 8-90-16,3 10-65 0,3 6-9 0,5 4 2 15,4 5 4-15,2 5-41 0,5 1-85 0,6 6-153 16,0 1-46-16,6 6 8 0,2 2 64 16,6 8 132-16,4 2 26 0,7 9 15 0,2 7 0 15,9 7-2-15,3 11 1 0,5 7 1 0,45 68-10 16,-1 4 0-16,-7-6 3 0,-12-14-1 0,-4-12 2 16,-4-4-47-16,3-8-71 0,-5-13-98 0,-2-8-88 15,-4-12-81-15,-6-9-42 0,-9-9 25 16,-5-5 363-16,-5-2 0 0</inkml:trace>
  <inkml:trace contextRef="#ctx0" brushRef="#br0" timeOffset="18724.6016">584 3354 1076 0,'0'0'-51'0,"0"0"-227"0,2 0 16 0,5 1 115 16,-3-1 184-16,6 0 37 0,0 0 0 16,6-1-21-16,2-2-4 0,3 0 7 0,2-5 9 15,1-4 15-15,3-2 2 0,3-7 1 0,-1-6-18 16,3-8-9-16,21-34-8 0,-7-2-7 0,-13 3 8 15,-10 14-8-15,-3-3-8 0,-2 0-7 0,-4 2-6 16,0 0-4-16,-8-1-3 0,0 2-4 16,-7 1-3-16,-7-1-1 0,-2-1 4 0,-8 1 6 15,-4 4 3-15,-6 4 3 0,13 25 14 0,-3-3 0 16,-1 4 2-16,-2-2 4 0,0 6-12 0,-2-1-4 16,0 5-5-16,-2 1-16 0,3 5-19 15,1 5-16-15,2 4-15 0,1 6-10 0,6 5 6 16,0 6 4-16,4 4 11 0,1 6 11 0,5 2 6 15,4 7 11-15,5 4 3 0,1 4 11 0,5 5 4 16,4 2 3-16,5 2 2 0,-1-1 2 0,5 1-10 16,4 1-2-16,23 31-8 0,-9-24-2 15,-6-24 8-15,-16-23-4 0,4-2 4 0,-4-5-2 16,0 1-1-16,-3-6 3 0,1 0 3 0,-6-4 6 16,3-3 6-16,-5-3 3 0,-1-3 10 15,-1-3 3-15,-2-6 4 0,1-4-1 0,-4-8-3 16,3-2-9-16,-2-3-6 0,-2-3-5 0,0-3-2 15,1-1-2-15,-1-4-2 0,1-1 0 0,-2 1-8 16,-1 1 2-16,4 3-3 0,-3 5-2 0,5 6 1 16,-4 8-5-16,2 7-6 0,-3 7-5 15,4 3-8-15,-6 2-3 0,6 3 4 0,-3 2 2 16,2 1 8-16,-1 0 9 0,4 4 9 0,3 1 5 16,-1 4 6-16,-1 1-2 0,4 1-3 0,-2 2 1 15,-1 1-4-15,-1-2-1 0,-1-3 0 16,2-4-1-16,-3-2 2 0,-2-2 4 0,1-3 4 15,-4 0 4-15,3-1 10 0,-4-1 2 0,0-1 11 16,1-2 10-16,-1-1 0 0,-1-4-4 16,-2-7-11-16,1-5-16 0,-4-4-10 0,2-3-2 15,-5-3-1-15,0-1 0 0,-3-2 1 0,-5-6-5 16,2-2-3-16,0-5 0 0,-4 0-4 0,3 0 3 16,-3 7 2-16,7 6-2 0,-1 7 1 15,3 8-3-15,6 6-3 0,0 4-8 0,1 5-19 16,1 4-28-16,0 0-37 0,2 1 8 0,1 2 9 15,6 2 30-15,2 2 40 0,4 4 3 0,0 2 11 16,4 8 1-16,1 5 3 0,2 2-1 0,0 3 4 16,6 3 0-16,-1-8 2 0,-1-3 1 0,3-8 1 15,1-4 4-15,1-8 1 0,-2-2 1 16,-1-5 4-16,-3-5-3 0,4-4 0 0,-6-6-3 16,4-2-4-16,-5-8-2 0,-1 0-4 0,-2-6 0 15,-4 1-6-15,-2-3 0 0,-4-1-3 0,-3-1-4 16,-2 0 2-16,-6-3-3 0,-4 1-3 15,-4-1-6-15,-4-3-12 0,-3 0-10 0,-7-4-14 16,-1 1-7-16,-3-4-5 0,-4-2-3 16,-1-3 10-16,-6-6-3 0,-1-1 8 0,-1-3 3 15,-2 2 10-15,-1 4 24 0,25 32 21 0,-8-5 47 16,4 4 41-16,-6-1 22 0,1 6 13 0,-1-1-20 16,5 5-23-16,-4-1-10 0,7 8-33 0,8 5-53 15,-1 3-99-15,8 4-53 0,4 4 8 0,2 3 36 16,3 5 87-16,6 5 40 0,12 28 2 15,9 11 4-15,2 10 2 0,1 1 5 0,1 1 0 16,0 2 2-16,-3 0-6 0,1-3-4 16,0-7 0-16,-1-4 0 0,-2-6 0 0,1-5 1 0,-6-2 3 15,1-8-8-15,-3-2-2 0,-3-3 6 0,-1-3 0 16,-4-1 2-16,2-1-2 0,2 0-10 16,-2-1-4-16,5-1 0 0,-3-4 3 0,2 0 2 15,-1 0 4-15,-2-5-1 0,1 3-1 0,0-2-1 16,-2 1-1-16,-2-2-2 0,-3-4 0 15,-2-1 0-15,-3-2-1 0,-1-1 2 0,-4-1 1 16,1-2 4-16,-1-1 8 0,-1 0 7 0,0-1 5 16,-1 2 6-16,1-1 1 0,0 0 1 15,-2 0 2-15,2 0-2 0,0-1-4 0,0 1 0 16,0 0-1-16,0-1-1 0,0 1 2 0,0-2-1 16,0 2 0-16,0 0 3 0,0 0 1 0,0-1 2 15,0-1-18-15,-2-3-17 0,-4-3-10 16,0-3-12-16,-4-2 12 0,-2 0 8 0,-1 0 1 0,-1-3-2 15,-2 5-3-15,-2-3 0 0,2 3-2 16,-3-1 0-16,0 2 1 0,-2 0-3 0,0 2 0 16,2 2-4-16,2 0-3 0,2 4-4 0,-1 1-7 15,3 2-5-15,-1 1-7 0,4 4-8 16,-2 1-5-16,4 3-2 0,0 7 5 0,0 6 9 16,2 5 12-16,0 6 10 0,2 3 6 0,2 7 5 15,2 2 2-15,3 6 1 0,1 0 0 0,4-3-1 16,1-3 0-16,1-6 0 0,3-7 1 0,-1-5 0 15,2-5 1-15,-1-4 1 0,-1-3-2 16,0-3 0-16,2-4 3 0,-1-3 1 0,-2-1 4 16,0-2 3-16,6-3 6 0,-4-5 5 15,3-1 4-15,-1-10 0 0,4-2 0 0,2-11-14 16,-2-3-7-16,1-7-10 0,-1-5-23 0,-2-8-13 16,-1-3-41-16,1 0-68 0,-4-4-75 0,-1 6-83 15,-1 3-79-15,0 1-60 0,0 9-19 0,0 4 205 16,-1 7 261-16</inkml:trace>
  <inkml:trace contextRef="#ctx0" brushRef="#br0" timeOffset="19141.6468">1264 5057 1855 0,'-19'3'36'0,"-2"-1"-12"0,0 0 2 0,12-2-2 16,8-1-23-16,2-1-19 0,1-4-12 15,4-9 5-15,4-7 20 0,4-10 13 0,4-11 3 16,9-6 2-16,-3-8 2 0,6-6 3 0,1-1 3 16,-1-5 5-16,3-5 6 0,4-4 5 0,2-8 7 15,-1-8 5-15,5-2 1 0,2-5 8 16,-1-2 0-16,4-2 1 0,1-1-5 0,2 0-12 0,4 1-8 16,-4 0-13-16,4 0 2 0,1 3-6 15,2 2-4-15,-3 3-1 0,-2 6-4 16,-3 4-2-16,-5 9-1 0,2 6 4 0,-5 9-6 15,-1 4-11-15,-2 5-17 0,-5 5-43 0,-2 4-60 16,1 8-112-16,-3 4-196 0,-4 9-235 0,-1 7-386 16</inkml:trace>
  <inkml:trace contextRef="#ctx0" brushRef="#br0" timeOffset="39480.4593">23259 1651 1 0,'-12'-11'0'0,"-4"-1"0"0,-3-3 0 15,0 6 0-15,4 1 0 0,2 0 0 0,1 0 53 16,1 0 2-16,4-1 6 0,2 1-14 0,0-1-17 16,4 2-15-16,0-1-25 0,1-2-1 0,0 3 11 15,0 3 7-15,1 1 12 0,0 0 6 0,-1 2-11 16,0 1-25-16,0 0-49 0,0 1-63 16,1 2 12-16,0-1 111 0,4 2 0 0,-1 2 0 15,5 2 0-15,-1 3 0 0,3 2 2 16,-1 2 54-16,2 4 6 0,0 3 0 0,5 3-6 15,-4 2-3-15,6 2-13 0,-3 2-8 0,0 1-6 16,5-2-2-16,-1 1 5 0,6-4 0 0,-2-4 3 16,3-3 6-16,1-4 3 0,-4-4 15 0,5-2 13 15,-1-3 14-15,-3-3 14 0,6-3 12 16,-1-5 10-16,2-3 5 0,2-5 3 16,0-5-11-16,-2-1-12 0,0-8-12 0,-3 0-14 0,1-4 1 15,1-4-4-15,3-5-5 0,1-5-7 0,-2-7-10 16,5-7-7-16,-4-1-2 0,1-6 1 15,-2-1-7-15,-1 2 2 0,0-6-4 0,-1 4-8 16,-2 0 3-16,1 4-11 0,-17 31 6 0,5-3-11 16,2 2-8-16,2-5-6 0,0 4-13 0,5-3 5 15,1 6-6-15,-1-4-2 0,0 8 0 16,1 4-6-16,-6 6-4 0,-1 3-14 0,-1 7-23 0,-4 4-37 16,-2 4-34-16,-4 5-36 15,-4 6-39-15,-6 6-54 0,-5 7-143 0,-7 12-129 16,-26 38 80-16,-6 5 454 0</inkml:trace>
  <inkml:trace contextRef="#ctx0" brushRef="#br0" timeOffset="39860.8559">23632 1352 277 0,'0'-16'29'0,"-1"-6"26"16,2-4 46-16,2 5 34 0,5 5 7 15,2 1-27-15,-1 3-48 0,3 3-26 0,-2 2-28 16,0 4-17-16,7 1-24 0,-4 4-13 0,0 2 10 16,4 8 2-16,0 2 19 0,-2 4 12 0,7 9 7 15,3 5 13-15,-1 0 2 0,3 8-3 16,-5 2 1-16,1 5-5 0,2 5 9 0,-2 1 5 16,-2 0 0-16,8-6-2 0,0-7-5 0,5-12 11 15,2-7 9-15,0-11 18 0,2-4 18 16,-6-6 22-16,0-3 23 0,3-6 18 0,1-7 5 15,3-7-16-15,4-6-15 0,1-7-28 0,-1-4-13 16,-1-2-9-16,0-3-16 0,0-4 6 0,2-4-10 16,-5-3-5-16,0-6-6 0,-1-1-10 0,-1-2-3 15,-2 1-10-15,-2 1 0 0,-5 4-8 0,-12 31 7 16,-2-6-2-16,2 5-3 0,-1-5 1 16,2 5-16-16,0-3 1 0,1 4 1 0,2-1-11 15,-2 3-25-15,0 7-64 0,-2 3-93 0,0 3-148 16,-4 7-207-16,4 4-185 0,-5 6 105 15</inkml:trace>
  <inkml:trace contextRef="#ctx0" brushRef="#br0" timeOffset="41553.159">11616 4264 951 0,'-15'-39'25'0,"-6"-11"-7"16,-3-11 23-16,5 11 22 0,2 15 12 16,-3-2 3-16,2 6-10 0,-1 1-7 0,0 2 0 0,-4 4-3 15,2 4-9-15,-2 2-16 16,-2 2-8-16,-3 3-6 0,-3 0-7 0,-2 4-1 16,-2 1-5-16,0 1-4 0,-1 3 2 0,0 1-3 0,-4 2-1 15,-2 2-1-15,-1 0 2 0,0 2 0 16,-2 0-1-16,-3 2 3 15,-2 0-1-15,-3 3 0 0,-4 0 2 0,2 1-2 0,-7 1-1 16,-4 1 1-16,0 0 0 0,-5 4 2 0,-1 2 1 16,-2 4 1-16,-1 2 5 0,-2 1 0 0,2 2-1 15,-1 0-1-15,0 1-3 0,5 4-4 0,-1-3 4 16,2 4-1-16,6 1 0 0,2 1 3 0,4 4-4 16,4 1-4-16,1 5 0 0,4 4-3 15,0 3 2-15,1 8-1 0,5 1 0 0,2 3-3 16,1 3 3-16,2 1 1 0,0 8 0 0,4 2 4 15,3 5-4-15,6 4 1 0,4 5-1 0,5 2-2 16,6-4 1-16,4 1 2 0,5-2 2 0,8-3-1 16,3 5 1-16,6-2-3 0,5 2-1 15,5 0 0-15,9-1 2 0,2 1 0 0,4-1 2 16,4-2-8-16,0 0 4 0,6 3-3 16,3-3-3-16,3 2 7 0,4-1-6 0,0-4 1 0,6-4 3 15,1-9-6-15,7-9 5 0,0-5 5 0,4-7-1 16,-1-6 5-16,-1-7 2 0,1-6 8 15,4-4 10-15,2-8 3 0,6-4-2 0,6-9-7 16,2-5-2-16,3-6 4 0,5-4 9 0,1-6 6 16,7-6 3-16,3-4 1 0,4-2-6 15,-1-4-3-15,-1-3 1 0,-1-1-10 0,-6-3-5 16,-5 1-5-16,-1-3-3 0,-4 0 2 0,-4-1 5 16,-3-5 1-16,-3-4-1 0,-7-3 7 15,-1-2-5-15,-4-1-1 0,-1-1 0 0,-7 0-6 16,1 1 3-16,-4-3 2 0,-6 1 4 0,-2-3 2 15,-6-3 10-15,-6 1 2 0,-2-2 1 0,-6-4 4 16,-1-2-5-16,-9-5-2 0,-7 2-1 16,-2-1-4-16,-8-3-3 0,-4 4 2 0,-7-1-1 15,-6 1-2-15,-8-2 1 0,-4-6-6 0,-10-1-4 16,-5-7-4-16,-8-2-8 0,-8-2-4 0,-7-1 0 16,-5 5 0-16,-11 0 0 0,-4 2 2 15,-7 8 1-15,-8 4-3 0,-2 5 1 0,-7 9-4 0,-8 10-5 16,-6 8-3-16,-13 14 0 0,-10 11 0 15,-5 10 1-15,-11 12 5 0,-1 10-1 0,-8 10 2 16,-4 10 2-16,-2 8-6 0,1 9-9 0,-1 12-24 16,2 6-59-16,3 8-91 0,5 6-47 0,9 5-232 15,8 7-207-15,7 13-277 0</inkml:trace>
  <inkml:trace contextRef="#ctx0" brushRef="#br0" timeOffset="50854.1997">8289 12918 1 0,'-2'-4'0'0,"1"-3"0"0,-2 0 0 16,-1-2 0-16,3 2 0 0,0 1 0 0,1 0 0 15,-1 1 0-15,1-1 0 0,0 1 0 16,-1 2 0-16,1-2 0 0,0 3 0 0,0 1 0 16,0-1 0-16,0 1 0 0,0 1 0 0,0-1 0 15,0 1 0-15,0 0 0 0,0 0 0 0,0 0 2 16,0 0-1-16,0-1 2 0,1 1 2 0,-1 0 4 15,1-3 3-15,-1 2 7 0,1-1 4 16,0 0 0-16,4-2 1 0,-3-1-1 0,0-1-6 16,3 1 1-16,-2 1-3 0,4-2-4 0,-3 2-5 15,-2 0-5-15,5-1-2 0,-3 3-4 0,3-2 1 16,2 0-2-16,1 0 2 0,-1 1 0 16,2 0-4-16,-1 2-1 0,1-1 0 15,0 2 1-15,0 0 4 0,1 0 2 0,5 0-1 0,-5 2-3 16,6-2 1-16,-5 1 2 0,6-1 3 0,1 0 3 15,0 0-1-15,2-1 2 0,1-1-5 16,3 1 0-16,-2-2 3 0,4 1 3 0,2-1 4 16,3-1 1-16,4-1-1 0,-2-2-2 0,3 2-1 15,1-1 2-15,0 1-2 0,4-3 1 0,-2 3-3 16,2-1-5-16,-2 0 1 0,-2-1-1 16,0 2-1-16,3 0 0 0,-2 1 0 0,1-1-1 15,0-1 1-15,0 2 3 0,-1-1-2 0,1 3 1 16,1-2 1-16,3 2 1 0,-2-3 6 15,-1 0 1-15,6-1 2 0,-1-1 6 0,1-4 1 16,3 1 4-16,-4-1 3 0,3 0-2 0,-3-1-2 16,2 1 1-16,0 0-4 0,0 1 2 0,1 1 2 15,-3-1 1-15,7 2 2 0,-2 1-1 16,-1 0-5-16,2 0-5 0,1 1-3 0,-3 2-4 0,1-1-2 16,-2 3 2-16,-3 1-4 0,3 1 0 15,-2-3 1-15,1 3-1 0,0-1 6 16,-1-2 2-16,5 1-1 0,-1-3 4 0,-1 1-2 0,3-2-1 15,-1-1 1-15,-1 3 0 0,2-1 0 0,0-1-2 16,-6 0 0-16,1-1-2 0,2 1-1 16,-6 0 1-16,2 0-3 0,-2 0 4 0,-2 1 2 15,0-3 0-15,-3 4 3 0,0-1 0 0,-2 0-3 16,-2 1-2-16,-1 0 0 0,0 2 2 16,-3-1 4-16,4-2 5 0,0 2-1 0,-2-1 0 15,1-1-3-15,0 0 1 0,0-1 3 0,-1 1-2 16,3-2 0-16,-3 2-4 0,4-1-4 0,-3 1-1 15,-2-4 0-15,1 4 4 0,-2-2-3 16,-1 1 0-16,2-1-4 0,-3 2-4 0,-2 2 0 16,0-1-3-16,-4 3 2 0,0 0 0 0,-1 1 0 15,-2 0 0-15,2 0 0 0,-3 0 3 0,3 1-2 16,-1 0-1-16,1 2 1 0,-4-2-3 0,3 0 3 16,-5 0 0-16,5-1 1 0,-3 0 0 15,0 0-1-15,-2 0 0 0,2 0-1 0,1 0 1 16,0 1-2-16,1 1 2 0,-2-1-2 0,1 0-2 15,-3 0 4-15,3-1-1 0,-2 2 0 0,1 1 2 16,-1-1-4-16,-3 0 3 0,2 0-2 16,0 0 1-16,1 1 1 0,0 1 1 0,0-1-1 15,3 1-3-15,0 1 4 0,1-1-2 0,-1-1 3 16,3 0 2-16,-2 1-3 0,-1-2 0 16,4 0-1-16,0 2 3 0,4-3 0 0,-1 0 0 15,-1 0 2-15,3 1-4 0,2-1 2 0,-4-2 3 16,2 1-1-16,1-2 4 0,2 1-3 0,-2 0-2 15,4 0-1-15,-3-1-3 0,-1 2 1 16,-1-2-1-16,0 2-1 0,-2 2 0 0,0-4 2 16,4 2 1-16,0-1 0 0,1 0 5 0,-1 1-4 15,4-1 0-15,-2 0-2 0,-2 0-3 0,5-1 4 16,1 1-1-16,-4 0 0 0,6-1 0 0,-2 0 0 16,-1-1 1-16,6-3 1 0,1 0 6 0,1-1-5 15,4 0 1-15,2-1-1 0,-1 0-7 16,1 1 5-16,0-2 1 0,-1 3-1 0,1 1 0 15,-3-1-2-15,1 0-1 0,-2 1 3 16,1 0 3-16,0-1 1 0,-3 1 3 0,4-1-4 0,-1 1-4 16,0 0 6-16,-1-2 4 0,3 1 1 15,-1 1 2-15,-3-1-7 0,4 1-7 0,0-1 2 16,0 2 1-16,2-1 0 0,-2-1-1 0,2 0 0 16,4 0-4-16,-6 1 5 0,-2 1-1 15,2-1 0-15,-1 0 2 0,-2 2-9 0,-5 3 0 16,-1 0-1-16,0 0 3 0,-1 0 2 0,1 3 3 15,1-2-2-15,-1 0-2 0,1 2 4 0,5-3-2 16,-3 0 1-16,5 0 4 0,-4 0-4 16,1 0 0-16,-4 0-1 0,5 0-3 0,-4 0 3 15,0 1 1-15,0 0-1 0,-2 0-3 0,2 1 2 16,-5 0-1-16,1 0 2 0,2 2 3 0,-2-1-5 16,-2 2 2-16,0 0 0 0,0 0-1 15,3-1 5-15,-1 1 1 0,0 0-2 0,-2 1 0 0,1-2-3 16,0 3 1-16,-4-4 2 0,4 5 3 15,1-5-2-15,-2 2 0 0,-2-1-4 16,-2 0-4-16,-1 3 4 0,0-2 1 0,2 0 1 0,0-1 2 16,-1 0-4-16,-1 2 1 0,1-1 1 15,-1 0 1-15,-1 0-3 0,0 0 2 0,2 3-3 16,-3-2-5-16,1 0 6 0,-4 2-1 0,-1-2 1 16,-1-2 4-16,0 2-3 0,0 1 2 0,-2-1 0 15,0-1 2-15,1 0-2 0,-1 0 1 16,-2 0-2-16,2 0-3 0,-1 0 4 0,-1-1-2 15,-3 1 2-15,1 0 2 0,0-1-3 0,1 0 0 16,0-1 0-16,1 0-2 0,-1 1 3 0,1-1 0 16,-1 0 0-16,1 0-5 0,-1-1 3 15,-1 1 0-15,-1-1 1 0,-2 0 3 0,2-1-4 16,0 2 1-16,-2-2-2 0,1 0 2 0,-1 1-1 16,1 0 3-16,-1-1-2 0,-1-1-1 15,1 0 1-15,-2 0 2 0,-3 0 1 0,1 0 2 16,-3-1-3-16,-1 1 2 0,0-2 0 0,2 0-2 0,-3 1 5 15,-1 0-2-15,0 0-2 0,-1-1 1 16,2 1-1-16,-3 0 1 0,1-1 2 16,0-1 1-16,0 1 0 0,-2 1-1 0,1-2-3 15,0 2-4-15,-1 0 3 0,1 0-1 0,-2-1 0 16,-1 2 0-16,-1-1-1 0,0 1 0 0,0 1 1 16,0-1 2-16,0 0-2 0,0 0 2 15,0 0 0-15,0 0-3 0,0 0 5 0,0 0-1 0,0 0-1 16,0 0-2-16,0 0-3 0,0 0-1 15,0 0 0-15,0 0 2 0,0 0-1 0,0 0-2 16,0 2 0-16,0-4-3 0,0 2 3 0,0 0-2 16,0 0 2-16,0 0 0 0,0-1-2 15,0 1-2-15,0 0 1 0,0 1 0 0,2-1 2 16,-2 0 2-16,2 0 0 0,2-1-1 0,1 2 2 16,-1-1-2-16,0 0 1 0,-2 0 0 0,0 2-2 15,1-2 0-15,-2 0 0 0,1 1 1 16,0 0 0-16,-1-1 1 0,0 0 0 0,2 0-3 15,-2 1 3-15,1-1-2 0,0 0 3 0,0 2 1 16,2-1-3-16,0-1 0 0,2 1-1 16,-2 0 1-16,2 0 2 0,-1 1 0 0,1-1-2 15,2-1 0-15,-1 1 0 0,2 0 0 0,-2 0 1 16,1 0 2-16,-1 1-3 0,1-1 0 0,0 0 0 16,1 2-2-16,-1-1 3 0,-1-1 1 0,3 0 0 15,1-1-1-15,-1 2 0 0,1-1-3 16,-2 1 4-16,4 0 0 0,-2 0-1 0,1-2 2 15,1 3-4-15,2-1 0 0,-2 2 2 0,3-1-1 16,1 0 1-16,-2-1 0 0,1 0-1 0,2 1 0 16,1-1-1-16,-4 1 3 0,4-1-2 0,-3 1 1 15,0 0-2-15,2 1-1 0,-2 0 2 16,0-3 0-16,4 5 2 0,-1-2-1 0,-1 2-2 16,5 0 1-16,-2 0 0 0,0 1 2 0,1 3-2 15,-2-2 1-15,2 1 0 0,-3-1-2 16,4 0 1-16,-1 2 1 0,1-1 0 0,-1 0 0 15,3 1 0-15,0-1-1 0,3 2 1 0,-1-2 1 16,-1 2-1-16,3-2 1 0,-2-1 1 0,-1 2-1 16,6-2 4-16,2-1 1 0,1-3 1 15,1 2 1-15,0-4 2 0,2 2-3 0,-1-1 0 16,3 1 0-16,1-1-4 0,-2 2 0 0,1-3 1 16,-2 2-2-16,-1-1 2 0,-1-1 0 15,-1 2-1-15,0-2-1 0,1 1-2 0,0 1 0 0,-1-1-4 16,0 1 2-16,-3 0 0 0,3 0-1 0,2 1 4 15,1 1-4-15,2 0 5 0,-1 0-2 16,-1-1 1-16,3 2 1 0,3-4-2 0,-2 2 2 16,4-2-1-16,-2-1 0 0,-1 0 1 0,1 0 0 15,0-2 3-15,1-2-2 0,-1 2 4 0,1-2-3 16,-2 0-2-16,3 1 1 0,-2-2-3 16,2 2-1-16,-1-2 2 0,3 1 0 0,0 0 0 15,1-3 1-15,0 1 0 0,1 2-1 16,-2-1 3-16,-3 1-5 0,1 1 0 0,-2 1 0 15,-1 0-4-15,2-1 4 0,-1 1 0 0,-3-1 0 16,6 2 1-16,-4-1 0 0,1 0 1 0,2 1-1 16,-2-1 3-16,3 0-5 0,1 0 1 15,-1 1 3-15,2 1-7 0,-6-1 4 0,5 1 0 16,-4 0-1-16,4 2 4 0,-6-1-5 0,4 0 2 16,-3 0-2-16,0-3 2 0,0 1 1 0,3 2-1 15,-3-1 1-15,-2 0-3 0,2 0 3 16,2-1 0-16,-2 2-3 0,4-1 4 0,-4 1-2 15,0 1 1-15,-1 0 0 0,5-2-1 0,-3 1 0 16,4-1-2-16,-4 1 2 0,3 0-5 0,-3 1 4 16,1 2 2-16,1-3-1 0,0 1 4 0,-1-2-3 15,2 1 0-15,-2 1 1 0,3 0-2 0,-3-1-1 16,2 1-1-16,-1 1 0 0,1-1-1 16,2 1 2-16,1 0 3 0,-2-1-2 0,-1-1 4 15,2 1-6-15,0 3 1 0,3-1 2 16,-1-2-5-16,1 2 5 0,0 1-1 0,3-1-1 15,-2 1-1-15,0 0 3 0,-1 1-1 0,3-1 1 16,0-1 5-16,0-1-7 0,3 3 0 0,1-3 1 16,0 0-5-16,1 1 5 0,-3 1 0 0,2 0-1 15,0 1 2-15,-3 0-1 0,2-1 2 16,-5 0 0-16,-1 1 5 0,2 0-3 0,-2-1-4 16,-2 1 3-16,0-1-6 0,-2 0 3 0,1 1 0 15,-2-1 0-15,-3-1 0 0,-1 3 0 16,-2 0 0-16,2 1 0 0,0-2 3 0,-3 3-3 15,1-2-1-15,-2 3 1 0,1 0-7 0,-2 0 7 16,5 2 0-16,0-1 0 0,-2 1 5 0,3 1-5 16,-2 2 2-16,3 1-1 0,1 1 1 0,4-2 0 15,1 3-2-15,2 0 4 0,5 0-8 0,2 2 6 16,-2-1 0-16,4-1-2 0,-2 1 5 0,1 1-2 16,0-1-3-16,-1 2 1 0,-2 0-4 15,0 0 2-15,0 0 1 0,1-1 2 0,-2 1-2 16,-1-1 1-16,0 1 2 0,-2-1-4 0,1 2 4 15,-2-1-2-15,-1 1 0 0,1 1 1 16,0-1-3-16,2 1 1 0,-4-2-1 0,4-3 1 16,1 1 1-16,1 0 0 0,1-1-1 15,3 4 0-15,0-3 2 0,3 3 1 0,0-1 1 16,-1 1 0-16,2-1-5 0,0 1-1 0,-2 0 0 16,4 1 1-16,-2 1 7 0,1-2-2 0,-1 0-1 15,-1 2-1-15,2-1-4 0,-3 1 6 0,-4 3-1 16,-1-1 1-16,-3 0 2 0,-3-1-4 0,1-1 0 15,2-1 1-15,-2-1 1 0,-3 2 1 16,1 2 3-16,1-4-1 0,-2 0-5 0,1-3 8 16,-2-2-2-16,1 0 3 0,-2-1 4 0,1-3-5 15,1 1-1-15,0 1-1 0,-2-5-1 0,-3 2-1 16,2 0 0-16,-4 0-1 0,0 0-6 16,-3 0 6-16,-1-2-8 0,-7 2-22 0,-3-2-50 0,-6 1-92 15,-3 2-131-15,-6 1-184 0,-8-1-223 16,-7 2 52-16</inkml:trace>
  <inkml:trace contextRef="#ctx0" brushRef="#br0" timeOffset="54097.9869">8057 10000 1 0,'4'0'0'16,"-2"0"0"-16,-1-1 0 0,5 1 0 0,-2 0 0 15,4 0 0-15,2 0 0 0,-1 0 0 0,2 1 0 16,2 0 0-16,2 1 0 0,0 0 0 16,4-1 0-16,2 1 0 0,2 0 0 0,3-1 0 0,-2 0 0 15,4 0 0-15,1-1 0 0,1-1 0 16,3 0 0-16,0-2 0 0,6-2 0 0,1-1 0 16,3-1 0-16,4 0 0 0,1-3 0 15,-1-1 0-15,4-1 0 0,4-2 0 0,1-3 27 16,5-1-1-16,0 0 3 0,5-1-6 0,-2-2-3 15,0 1 2-15,4-1-7 0,-5 1 0 0,6 1 2 16,0 0-3-16,-1 0 7 0,7 1 1 0,-2-1 6 16,8-1 6-16,0 1-1 0,1-1-3 0,3 1-8 15,2 1-4-15,2 0-1 0,2 2 2 16,4-2 0-16,3 0-3 0,1-1-2 0,2 2-4 16,1 0-2-16,-3 0 1 0,1 3 0 0,-1-2 1 15,4 1-3-15,-1 1 2 0,0-1-3 0,1 1 0 16,-4-1-1-16,-1-1-1 0,1 4 4 15,0-3 0-15,3 2 0 0,-2 1-2 0,-2-1-1 16,3 1-5-16,-4 1 2 0,-2 1 2 0,2 1 1 16,-2 1 6-16,2 0-1 0,-1 2-3 0,0 0 2 15,-3 0 0-15,-3 2 1 0,-1 0 3 16,1 1 0-16,0 1-1 0,1 1-2 0,-4 1-3 16,0 1-1-16,-4 2-1 0,-2 0 0 0,-1 0-3 15,-1 1 1-15,-1 1 0 0,-2-2 0 16,5 2 4-16,-3-2-3 0,-3-1 0 0,4 2-1 15,-5-2-1-15,3 1 2 0,-3 0 2 0,-1-3 1 16,5 2 1-16,-4-1 0 0,4-1-3 0,-4-1-2 16,1 2-1-16,0-1-2 0,-4 1 1 0,-2 0 0 15,-2 1 4-15,4-1 2 0,-1 0 1 0,-1-1 0 16,2 1-3-16,0 0 1 0,0-1-2 16,-5 2 0-16,4-1 1 0,-1-1-5 0,-5 0 2 15,2 0-1-15,-3-1 1 0,0 1 4 0,-2 0 3 16,5-2 0-16,-3 0-4 0,1 1 0 0,-1 0-2 15,1-2-3-15,-3 2 6 0,-1-2-5 16,1-1 4-16,1-1 2 0,2 0-3 0,-2 0 5 16,0-3 0-16,2 1 1 0,0 0-1 0,0 0-2 15,-2 0-3-15,-2 0-2 0,1 0 2 16,-2 1-3-16,-1-2 3 0,-3 2-2 0,-1 2-2 16,-2-1 3-16,2 2-2 0,-4 0 0 0,2 1 3 15,-2 1-3-15,2 0 0 0,0 1-1 0,0-1 2 16,-2 2 3-16,1-1-3 0,-2 1 2 0,2 0-2 15,-2-1-1-15,-2 0-1 0,3 1 2 16,-3-1 0-16,3 1-1 0,1 2 3 0,-2-2-1 0,2 2 3 16,1-1-1-16,1 1 4 0,4-1 4 15,0 1 0-15,4-2 5 0,-2 0 1 16,4 0-1-16,-1 0 0 0,4-1-5 0,1 0 0 0,2 0 0 16,2-1-1-16,2-1 0 15,2-1-2-15,-3 1-1 0,-1-2-2 0,0 2 2 0,-1-2-4 16,-3 1-1-16,3 1 2 0,-3-1-5 15,1 0 3-15,1 0 0 0,1 2-2 0,-1-2 0 16,-5 2 2-16,5 0-1 0,-8 1-1 0,0 0 2 16,-4 2-5-16,-1 1 1 0,1-1 3 15,-1 3-4-15,3-2 8 0,-2 2-2 0,-1-1 0 16,5 0 4-16,0-1 1 0,1 0 2 0,3-1-1 16,0 0-2-16,-1 1-2 0,0-1-5 0,0 1 4 15,-1 1-2-15,-2-1 3 0,4 1 2 0,-1 1-5 16,0 0 3-16,-3 1-2 0,0-1-1 0,-1 1-2 15,-2 1 0-15,-1 0 2 0,2 0-2 16,-2 0 3-16,0 1-1 0,1-3 0 0,3 2 3 16,0 0 0-16,6 0 5 0,-2-1-1 0,4 1 0 15,-3-2 2-15,2 1-4 0,2 1-2 16,-7-2-2-16,4 1 0 0,-4 0 1 0,0-1-1 16,3 1 1-16,-2-1-3 0,-1 2 3 0,4-1 0 15,-3-1 1-15,5-1 2 0,-4 3-5 0,4-1 0 16,-2-1 0-16,-1 1 1 0,6 1 1 15,-3-2 0-15,2 1-3 0,2-1-1 0,-2 2 2 0,0-1-3 16,-1 0 3-16,0 1 0 0,-3 2-3 16,1 0 2-16,2-1-2 0,0 2 1 0,-1-2 2 15,3 2 0-15,2-1 1 0,0 1-3 0,1 0 3 16,-1 0-1-16,-3 2 0 0,-1-2 2 0,1 2-3 16,-2-2 1-16,1 0 2 0,0 0-1 15,3-1 6-15,0 5 1 0,0-3-1 0,-1 2 0 16,0 2-2-16,1-1-1 0,-3 0 1 0,0 0 3 15,2 0 0-15,-4 1-3 0,3 0-1 16,2 2 1-16,-3-5 1 0,3 5 1 0,-2-1 0 16,1-2-2-16,-6 5-4 0,1-1 3 0,-2 0 0 15,0 2 1-15,0 0 2 0,0 1-5 0,-1 2 0 16,-1 0-2-16,2-2 3 0,0-2 3 16,-2-1 1-16,5-2 0 0,-6 4-5 0,1-2-2 15,-2 0 2-15,0 0-3 0,-1 0 4 0,0 2 0 16,-1 1-4-16,-1-2 0 0,-1-1 2 15,1 3 0-15,-5 1 2 0,1 0-1 0,-2 2-4 16,-2-1 3-16,-3 0-7 0,-2 0 1 0,0-1 5 16,-4 2-4-16,3-1 5 0,1 1 0 0,-4 1-6 15,2 0 8-15,-2 0 0 0,1 0 2 0,4 1 1 16,-3 0-5-16,-1 2 2 0,0-2-1 0,-1 2 2 16,0-2-1-16,-1 1-1 0,-1-3-1 15,0 0-2-15,-6-2 3 0,3 0 0 0,-5-1 2 16,1 0 1-16,-1-2-6 0,0 2 3 0,-2 0-2 15,0 0 3-15,-3 0 1 0,1 0-4 0,-1 0 2 16,0 0-5-16,1-1 4 0,-3 0-1 16,-1 0-1-16,1-1 0 0,-3-1 0 0,-1 0-2 15,-3 0 3-15,1 0 3 0,-2-2 0 0,-2 0 2 16,-3-4-2-16,-1-2-4 0,0 2-4 0,-2-3-24 16,-5-1-55-16,1 1-90 0,-6-2-121 15,-4 1-180-15,-13 4-267 0,-11-1 277 0</inkml:trace>
  <inkml:trace contextRef="#ctx0" brushRef="#br0" timeOffset="58128.0695">16692 12541 1 0,'-7'-11'0'0,"-5"-5"0"0,1-4 0 0,0 3 0 16,0 5 0-16,1 0 0 0,0 0 0 0,-1 3 33 15,1-1 33-15,-2 0-3 0,-2 3-1 16,1 0 3-16,-6 0 10 0,5 0 4 0,-4 2 0 16,-1 1 5-16,4 1-4 0,-5 1-8 0,2 1-10 15,-2 1-14-15,-1 1-17 0,0 2-10 0,-2 2-5 16,-3 1-8-16,-3 2 3 0,4 1-1 15,-3 2 1-15,4 1 6 0,-4 2 0 0,0 0 3 16,4 3-1-16,-5 1-2 0,0 1-3 0,1 2-5 16,3 0-2-16,2 4-3 0,-3-1 0 15,2 5 2-15,-3 0 0 0,-1 4 2 0,-3 4 2 16,-1 2-2-16,-2 2 2 0,-3 4 3 0,-3 0 2 0,0 3-2 16,3-1-1-16,-2-2-5 15,1-1-2-15,-2-5-1 0,5 1 0 0,-1 2-1 0,-3-3 2 16,4 5 2-16,-5 0 2 0,0 2 0 0,0 1 0 15,-1 1 1-15,0 2 1 0,-2 0 5 16,-4 4-3-16,-2 3 1 0,-1-1-3 0,-2 3-6 16,1-3 6-16,0 1-3 0,-1 0 3 0,0 0-2 15,-5 5-1-15,2-1-1 0,0 0 0 16,0 0 3-16,4-2-4 0,2-1 1 0,6 2-1 16,-5-1-4-16,6 0 3 0,-1-5 0 0,3-1 0 15,3-3 1-15,3 3 0 0,-3-1 0 0,4 2-2 16,-6 0-1-16,3 2 1 0,-1 0 2 15,-2 2 0-15,-3 2 3 0,1 4 2 0,-8-1-2 0,4 0 4 16,-4 1 1-16,0-6-1 0,-2 1 0 0,1-4-1 16,3 2 0-16,0-4-2 15,5-1 3-15,2-3 2 0,1-2 3 0,6 1 6 0,0-3-1 16,3 5 1-16,2 3-3 0,2 1-3 0,2 2-3 16,-3-1-4-16,4 1-1 0,-1 1-2 15,3 2 0-15,0 3-5 0,1 0-2 0,3 3 1 16,0 1-3-16,5-3 5 0,1 0-1 0,2 0-6 15,3-4 3-15,2-2-2 0,3-2 1 16,1-7-1-16,1 1 1 0,4-3-2 0,0-2-3 16,5 2 10-16,0 0-6 0,0-3 3 0,2 4-1 15,-1-1-6-15,3 0 2 0,0-1-4 0,4 0 3 16,-3-1-1-16,4-1-1 0,0 2 1 16,2-1-8-16,1-1 4 0,2-2-5 0,5 1 6 15,2-3 4-15,4 2-5 0,-1-1 6 0,4-3-5 16,1-2-1-16,2-1 7 0,3-1-5 0,4-4-1 15,1 0-1-15,-4-2-2 0,-19-16 12 0,4 3 5 16,2-1 7-16,4 2-2 0,2 0-4 16,10 3-11-16,-1-4-4 0,8 2 6 0,-2 2-4 15,7-4 8-15,-1 3-7 0,2-5-4 16,2 0 3-16,4-1 2 0,-2-2 10 0,5 0-1 16,-1 0 0-16,0-3-7 0,5 1-6 0,-3-2 8 15,3 2-7-15,5-2 12 0,-4-1 3 0,5 1-12 16,1 0 5-16,0-2 2 0,0-1 5 15,0-1 8-15,3-2 1 0,3-1-12 0,-2-3 1 16,6-1 11-16,0-3-1 0,1-4 11 0,1 3-6 16,4-7-14-16,2 0 8 0,-2-2-1 15,3-2 10-15,4-2 5 0,93-20-18 0,-22 0-6 0,-24 4-3 16,-25 6 0-16,-8 1 10 0,-3 1 4 0,4 1-3 16,-4-2-3-16,3 4 4 0,-2-4-6 15,2 2 5-15,1-3 4 0,2-2-3 0,0 2 0 16,-1-2-5-16,1 0-2 0,1-2-1 0,-1 2 4 15,0-3-1-15,-2 6-2 0,0-2 1 0,-5-2-2 16,2-2 0-16,0 1 7 0,1-2-3 0,-2 1 0 16,-2-1-9-16,-2-1-2 0,-3 0 2 15,0-5 4-15,2 1 6 0,0-4-1 16,-3-3 2-16,-1-2-3 0,-3-5-1 0,-2-3 2 0,1-6 0 16,0-1 0-16,0-4 1 0,0-2-1 15,-2-1 2-15,-7-5-2 0,-2 2 5 0,-4 2-5 16,-3 1 0-16,-3-2 1 0,-6 5-2 0,1-1 7 15,-10 2-2-15,2 3 2 0,-5 2-2 0,0 0 0 16,-4 2-2-16,1 3 2 0,-3 1 2 16,-4 4-5-16,0 0 3 0,-2 0 0 0,0-2-3 15,-1-3 5-15,1-1-5 0,0-2 1 0,-4-1 1 16,-2 0 2-16,-2-2-1 0,3-1 0 0,-4 0 0 16,-2 1-5-16,-3 2 3 0,-6 4 0 15,-4-1 0-15,0 3 5 0,-5 0-1 0,-1 3 2 16,-3 5 0-16,-1-1 0 0,-6 5 2 0,-5 4 3 15,2 0 1-15,-6 1-3 0,-1 3 0 0,-2-2-6 16,-1-1-2-16,-3 2 1 0,-2-1-2 16,-3-1 0-16,-4-6 1 0,-1 0-4 0,-4-4 0 15,0-2-1-15,-1-1-2 0,-2 0 3 0,0 1 0 16,-7-2 3-16,-2 2 1 0,-2 2 0 16,-5-2 1-16,2 5-3 0,-7 2 4 0,-1 2-5 15,-4 2 1-15,-4 0-3 0,-2 1-6 0,-5-1 8 16,-2 3-1-16,0 1 2 0,-1 3 4 0,-6 3-4 15,-1 2 0-15,-4 2 0 0,-4 1 0 0,-7 2-4 16,-1 1 0-16,-6 4-2 0,-2 0-4 16,0 0 7-16,-6 1-1 0,-1-1 0 0,-1 1 5 15,-8 1-8-15,1-1 2 0,-10 5-2 0,2-1 4 16,-4 4-1-16,-3-3 0 0,-7 5-2 0,-5 1-8 16,-9 3 6-16,-6 3-2 0,-2 2 2 0,-10 2 3 15,-1-1-5-15,-8 2-1 0,-1 1 2 16,-2 1 0-16,-2 1 0 0,-2 5 3 0,2-2-3 15,1 4-5-15,0-2 5 0,0 2 1 16,5-3 1-16,2 2 2 0,4-1-6 0,2 2 0 0,3 3-2 16,1 1 0-16,3 1 2 0,-1 3 0 15,4 0-2-15,5 3-2 0,2 1 3 0,4 2-2 16,1 3 1-16,0 3 1 0,-5 2-7 0,1 7-6 16,2 3-10-16,2 2-13 0,6 0-12 15,2-3-16-15,3 3-17 0,7-2-26 0,9 6-38 16,5 3-54-16,12 4-69 0,1 1-116 0,11 4-135 15,11 5-172-15,9 5 232 0</inkml:trace>
  <inkml:trace contextRef="#ctx0" brushRef="#br0" timeOffset="59394.517">23763 15426 1 0,'-2'-10'0'16,"-5"-2"0"-16,0-3 0 0,4 3 0 0,-1 4 29 15,-1 0 107-15,1 1-29 0,-2 2-22 0,5 1-9 16,0 1-7-16,0-1-4 0,0 4-5 16,1-1-5-16,-1 1-8 0,1 1-12 0,0-1-8 15,0 0-11-15,0 3-7 0,0-3-3 0,1 0-8 16,-1 0 0-16,0 0 0 0,0 1 1 0,-1-1 4 15,1 0 2-15,0 0 3 0,0 1 3 16,0-1 10-16,0 0 12 0,0 0 17 0,0-1 21 16,0 1 3-16,-1 0 5 0,1 0-10 0,0 0-15 15,1 0-8-15,-1 0-12 0,0 0-8 16,0 0-5-16,0 0 1 0,0 0 0 0,0 0 10 0,0 0 6 16,1-1 2-16,-1 1 4 0,0 0 2 15,0 0-1-15,0 0 3 0,0 0-1 0,0 0-5 16,0 0-8-16,0 0-10 0,0 0-13 0,0 1-8 15,0-1-6-15,0 1-15 0,-1-1-4 0,2 2 1 16,-1 3 4-16,1 3 16 0,-1 6 4 16,0 4 3-16,-1 5-1 0,-1 4-2 15,-2 5 0-15,2 7 3 0,-1 7 4 0,-3 3-5 0,3 5 0 16,-5 5-2-16,1 5-2 0,2 5 4 0,-2 2 0 16,-3 1 0-16,5-2-3 0,-1-4-3 15,3-7 3-15,2-8-2 0,0-4 4 0,1-3-3 16,1-3 0-16,1-1-3 0,0-4-4 15,-1-1-3-15,5 0-22 0,-3-3-52 0,6-1-106 16,-1-4-145-16,-2-1-177 0,2-2-218 0,3-3 713 16</inkml:trace>
  <inkml:trace contextRef="#ctx0" brushRef="#br0" timeOffset="60460.1406">23655 16340 1 0,'-2'-4'0'0,"-1"-1"0"16,-2 0 0-16,3 1 0 0,1 1 0 15,0 0 179-15,0 0-9 0,1 0-9 0,0 0-29 16,0 2-36-16,2-1-42 0,0-1-23 0,7-1-12 15,1-3 1-15,9 0 6 0,-1 1-7 0,-2 1 1 16,5-3-5-16,4 2 0 0,-2 0 2 16,7 0-6-16,1-2 4 0,0 1-2 0,5-5-2 0,0 2 2 15,4-4-3-15,2 0 2 0,5-2-4 16,-3-2 3-16,3-2-4 0,-4-2-3 0,-1 0 2 16,-1 1-5-16,-2-2 1 0,-1 2-2 0,-5-2-1 15,1-2 1-15,-7 0 0 0,-2 0 3 16,-6 0-1-16,-2-1 2 0,-1 3 1 0,-5-1 2 15,0 0 2-15,-5-1-4 0,1-2 8 0,-2 1 3 16,-3 1 9-16,-1 5 8 0,-1-1 1 16,-1 0 4-16,-1 3 7 0,-3 0 6 0,2 3 5 15,-3-2-1-15,2 3-4 0,-4 1-9 0,1 1-1 16,2 2-2-16,-2 3 1 0,5 2 4 0,-1 2-8 16,1 2-10-16,-1 1-33 0,3 0-38 15,0 1-11-15,0 3 4 0,-1 7 20 0,0 3 27 16,-2 6 5-16,0 3 2 0,0 4-5 0,0 6 3 15,-3 0 0-15,3 8 4 0,-2 4 1 16,-1 2 0-16,1 4-3 0,1 3-2 0,2-6 0 16,2 2-2-16,1 0 2 0,2-3-1 0,4-5-5 15,2-2-2-15,2-5-10 0,0-1-16 0,1-1-34 16,4-3-50-16,0 2-62 0,2-5-59 0,1-2-43 16,1-4-38-16,1-1-36 0,0-6 353 0,1 0 3 15</inkml:trace>
  <inkml:trace contextRef="#ctx0" brushRef="#br0" timeOffset="61096.526">25143 16188 1 0,'1'-21'0'0,"-1"-9"0"0,0-5 0 16,-4 5 41-16,-1 3 177 0,-3 4-23 0,-2 0-11 16,-1 1-12-16,-2 3-12 0,-1 2-18 15,0 1-23-15,-1 2-31 0,0 3-21 0,0 4-23 16,2 0-19-16,1 5-16 0,-2 4-18 0,-2 5-8 15,1 4-5-15,-3 7 0 0,-2 5 7 0,-1 5 0 16,1 3 6-16,0 4 1 0,0 3 1 0,7 1 3 16,1-6-5-16,5-2 1 0,5-7-1 15,2-2 0-15,1-2 1 0,2-3 3 0,2-1 3 16,1-1-2-16,2-3 6 0,0 0-4 0,4-3-5 16,-1-2 1-16,1 0-11 0,4-4 1 0,-4-2 3 15,3-3 0-15,1-4 12 0,4-4 3 0,-2-2 2 16,4-3 3-16,-2-4-1 0,2-1 0 15,-4-1-2-15,-2-2 3 0,0 1-3 0,-3 3 1 16,-1-2-1-16,0 0-6 0,-3 0 2 0,0 1-1 16,-2 3-1-16,0 8-7 0,-3 3-9 15,-1 4-18-15,-3 4-16 0,2-1 14 0,-2 4 9 16,2 1 24-16,-1 5 16 0,0 5-5 0,0 0 1 16,-1 2-2-16,0-1-1 0,0-1 2 0,0 1-3 15,3-1-3-15,1-3 0 0,-1 1 1 16,5-3-2-16,1-2 1 0,0-2 0 0,1-3-6 15,0 0 7-15,-2-3-4 0,1-1 3 0,2-2 4 16,-3-1 0-16,5-3 6 0,-1 0-2 0,1-4 5 16,2-3-2-16,1-4 1 0,2-3 1 15,-2-3-6-15,5-6 2 0,2-6-3 0,-1-1-4 16,1-2 2-16,3 6-4 0,-3 2 2 0,-3 6-3 16,0 5-2-16,-3 4-6 0,-1 5-5 15,0 2 1-15,-3 4-7 0,-1 3 5 0,4 1-2 16,-6 2 0-16,0 3 10 0,-3 1-3 0,0 3 5 15,0 2 7-15,-3 3-2 0,-1 2 6 0,1 2 0 16,-3 0 2-16,0 3-4 0,0-1 2 0,1-1-4 16,3-2-4-16,1-3 4 0,3-3-5 0,3 1 2 15,1 0 0-15,1 0-2 0,2-1 3 16,2-5-4-16,1 0 0 0,2-3-7 0,3 1-18 16,-2-1-38-16,0-1-70 0,2-2-70 0,1 0-70 15,-1 0-61-15,-3-3 312 0,3 0 26 0</inkml:trace>
  <inkml:trace contextRef="#ctx0" brushRef="#br0" timeOffset="61580.146">26494 15774 1 0,'11'-17'0'0,"0"-2"0"0,2-5 0 0,-2 3 0 15,-5 6 0-15,-2-1 0 0,0 1 86 16,-2 4 85-16,-2-2 9 0,0 4 2 0,-2 0-12 0,-1 1-24 15,-1 0-38-15,-2 3-25 0,-1 0-34 16,-5 1-25-16,0 2-17 0,-8 5-12 0,-1 4 1 16,-3 3 1-16,-5 5 4 0,1 1 2 15,-3 4 0-15,1 2 4 0,3 4-3 0,-1 2 0 16,3 4-2-16,4-2-3 0,4 0 3 0,3 0-4 16,3-4 2-16,6-3-1 0,2 0-3 0,5-6 4 15,1-1 1-15,1-5 3 0,3-1 0 0,3-2-1 16,0 0-3-16,1-2-3 0,2-2 0 15,2-4 2-15,0-3 3 0,2-1 6 0,2-6 6 16,1-1 7-16,2-7 2 0,1-7 2 0,3-4-5 16,0-6-3-16,-1-2-2 0,2-5-3 0,-2-4 1 15,1-4-5-15,2-1 0 0,0-3-3 16,0 0-3-16,-2 1 6 0,-2 4 3 0,-4 3 12 16,-4 3 15-16,-8 9 14 0,-5 4 12 0,-2 7 0 15,-2 3 4-15,0 4-10 0,-3 6 0 16,-1 0 2-16,1 6-16 0,-1 0-4 0,2 3-19 0,-1 0-20 15,0 2-11-15,-2 1-12 0,-1 4-5 16,-2 8 0-16,-3 2 7 0,0 11 3 0,-3 5 6 16,2 7 5-16,-4 4-2 0,5 5 8 0,-3 4-1 15,0 3 1-15,2 5 2 0,1 7-21 16,-1 3-27-16,4 6-51 0,1 4-89 0,3 1-106 16,5 3-137-16,4-1-157 0,5-6 368 15</inkml:trace>
  <inkml:trace contextRef="#ctx0" brushRef="#br0" timeOffset="63502.489">27103 16134 1 0,'-3'-3'0'0,"-2"-6"0"15,-1-2 0-15,1 2 0 0,4 3 0 16,0 4 134-16,-1-1-21 0,2 3-40 0,0 0-41 15,0 0-43-15,0 2-20 0,0-2-2 0,2 0 17 16,0 1 19-16,3-1 18 0,4 0 14 16,-2-1 6-16,4-2 4 0,4-1 3 0,4-2-5 15,-2-4-6-15,6-2-9 0,-1-1-8 16,3-1-5-16,4-2 0 0,1-3-3 0,2-2-3 16,1 1 0-16,-4-1-2 0,0 1 0 0,-4 0 3 15,-4 1 0-15,-5 1 4 0,-2 0 3 0,-7 4 4 16,-3-2 9-16,-3 1 11 0,-3 2 10 0,-3-2 2 15,-3 5-3-15,-4 0-9 0,-3 1-16 16,-4 5-8-16,-4 3-11 0,-1 6-6 0,-7 5-1 16,-2 4-5-16,-1 7 1 0,0 3 0 0,-2 6 1 15,1 4-1-15,-1 3 2 0,2 6-1 0,-1 1 0 16,5 4 1-16,6-2-1 0,4-4 0 16,10-8 1-16,3-7 1 0,5-2-1 0,3-1 2 0,3-5 1 15,1 0 0-15,4-2 3 0,2-2 1 16,4-3-1-16,3-2 7 0,3-2 1 0,6-3 1 15,-1-3 2-15,4-3-6 0,4-4 0 0,-2-4-1 16,5-3 1-16,2-4-2 0,4-4 0 0,2-1-2 16,3-2-3-16,-3-4 0 0,3 1-1 15,2 0 4-15,-3-5 0 0,3-6 0 0,-2-2 1 16,1 0-4-16,-5 0 2 0,-1 4 0 16,-6 0-1-16,-4 8-1 0,-7 2-2 0,-6 5 3 15,-4 6 0-15,-7 2 2 0,-2 4 1 0,-2 1-2 16,-1 2-1-16,-3 1 0 0,2 1 1 0,-3 1 0 15,1 0-1-15,-1 1-4 0,0 1-12 0,0 0-11 16,2 1-5-16,-2-1 2 0,2 4 8 16,-1-2 5-16,3 4 6 0,1 2 0 0,0 1 1 15,1 4 4-15,0 1 1 0,2 3 1 0,1 1 1 16,0 4 2-16,0 2-2 0,1 1 2 0,-1 2 2 16,-3 0-2-16,-1-1 2 0,-3 2-3 15,1 0-2-15,-3-3 2 0,-1-3-1 0,-2-4 0 16,2-6 0-16,1-3 1 0,-1-2 3 15,-2 0 10-15,-1-3 12 0,1 0 6 0,-6-3 6 0,2 3-6 16,1-2-1-16,-1-2 8 0,-1 0-3 0,5-4 0 16,-5-1-12-16,6 0-25 0,2-6-23 15,2-3-14-15,7-5-2 0,3-9 3 16,6-4 11-16,2-6-3 0,3-2-12 0,5-3-14 0,0-4-19 16,-3-3-3-16,3-2 17 0,-7 0 19 15,4-3 25-15,-5 4 19 0,0 0 8 0,-2 3 15 16,0 4 28-16,-5 4 30 0,-1 3 26 0,-1 3 21 15,-4 5 4-15,1 2 6 0,-3 5-5 16,0 9-23-16,-3 3-42 0,-1 7-65 0,2 4-38 16,0 6-10-16,1 3 14 0,3 10 27 0,-1 4 10 15,-2 9 5-15,-1 6-1 0,-5 10 4 0,0 7 4 16,-6 7-5-16,0 5-6 0,0 3-6 0,0 0-6 16,3-4-8-16,8-6-7 0,4-7-14 15,4-5-26-15,2-1-27 0,1-5-36 0,-3-2-33 16,-2-6-29-16,0-5-41 0,-4-2-52 0,2-7-68 15,-5-2 150-15,1-6 194 0</inkml:trace>
  <inkml:trace contextRef="#ctx0" brushRef="#br0" timeOffset="63665.7931">28437 15937 1 0,'-6'-29'100'16,"4"-5"181"-16,0-9-6 0,5 9-74 15,6 7-87-15,5 1-67 0,8 2-30 0,5 3-9 16,10-1-6-16,-1 2 1 0,11 2-3 0,0 2-4 15,3 6-5-15,-4 2-11 0,-4 4-48 0,-2 7-122 16,-3 1-121-16,-9 6-134 0,-2 3 444 0,-9 3 1 16</inkml:trace>
  <inkml:trace contextRef="#ctx0" brushRef="#br0" timeOffset="64675.1009">25644 17388 1 0,'-4'-2'0'0,"-2"-2"0"0,-1-2 0 15,1 2 0-15,1-1 0 0,-5-1 0 0,4 3 30 16,-1-3 160-16,0 2-4 0,1-1-14 15,-1-1-14-15,0 2-15 0,3-1-16 0,1 0-20 16,0 2-19-16,2-3-16 0,1 4-23 0,0 1-13 16,0 1-16-16,2-2-17 0,1 1-4 15,0-2-3-15,3-2 3 0,1 0 1 0,3 0 4 16,0 1-2-16,1-1-2 0,4-1 8 0,-3-1-5 16,7-2 4-16,2 1 1 0,2-2-4 15,5-2 5-15,5-2-2 0,4-1 2 0,2-2-1 16,3 1-1-16,1 1-4 0,1-1-2 0,0 0 1 0,-1 4-3 15,0-1 4-15,-1 8 0 0,-3 1-4 16,-4 1 3-16,-5 1-4 0,-3 2 0 0,-6 3 2 16,-2 0-2-16,-6 3 0 0,-4 0 0 0,-2 3 6 15,-5 1 1-15,-2 4 6 0,-6 2 2 16,-6 3-4-16,-6 7 3 0,-6 4-9 0,-3 3 0 16,-3 2-2-16,-4 3-6 0,2 2 3 0,-5 2-8 15,3 1-1-15,-4 2 2 0,5 0 2 0,-1-1 3 16,-2 1-1-16,2-1 2 15,-1-1-7-15,-3-2 0 0,0-1 5 0,2-3-4 0,0 1 3 16,2-4-2-16,3-1-4 0,1-4 1 0,2-2-1 16,5-2 4-16,-1-1 1 0,5 1 1 15,4-5-1-15,4 0-2 0,3-7 0 0,6-4-3 16,1-2 0-16,2-2 0 0,0 0-1 0,2-3 9 16,3 0 4-16,3 0 13 0,5-4 5 0,6 0 4 15,7-6-4-15,4-4-4 0,3-3 2 16,5-4-3-16,4 2 1 0,2-3-2 0,3 0-4 15,5 0 5-15,0 0-7 0,1-2 4 0,0 5 1 16,3 0-6-16,-2 1-6 0,-1 1-14 16,-1-4-24-16,0 0-35 0,-2-1-55 0,-1 2-89 0,-2 4-101 15,-3-6-86-15,5-1 136 0,-4-6 269 16</inkml:trace>
  <inkml:trace contextRef="#ctx0" brushRef="#br0" timeOffset="65517.9503">26875 17444 1 0,'-10'-11'0'0,"0"-2"0"15,-4-3 300-15,0 5-56 0,4 5-63 16,-2 2-64-16,1 3-44 0,1 2-23 0,-1 3-24 16,-2 4-13-16,-4 5-5 0,-2 6-5 0,-2 5 0 15,0 4 1-15,-1 5-4 0,1 0 4 16,1 4 0-16,3 1-1 0,1 3-1 0,5 2-7 16,3-3-5-16,3-1-1 0,8-9 0 0,2 2 3 15,3-7 1-15,4-3 0 0,0-4-5 0,3-5 5 16,2-4 2-16,1-3 6 0,4-2 8 15,-1-4 1-15,2-4-2 0,-2-3-2 0,1-4 1 16,-1-3 1-16,1-6 9 0,-2 1 2 0,-1-3 0 16,-5-3 4-16,-2 1 0 0,1-7 6 0,-3-2 3 15,0-4-4-15,-2-2-3 0,-2 1-3 0,-4 2-6 16,2 1 3-16,-3 2-1 0,-1 6-3 16,0 2-5-16,0 6-1 0,2-1-8 0,1 3-4 15,5 2 1-15,-2 1-7 0,3 4-3 0,1-2-4 16,3 5-4-16,0 0 3 0,2 0 6 0,0 3 4 15,2 1 0-15,-1 3 0 0,5 0 0 16,1 3 6-16,1 1 4 0,4 3 4 16,-1 3 1-16,0 1-8 0,-3 4-1 0,1 2 2 15,-5 1-1-15,-1 3 5 0,-3 1 1 0,3 3-4 0,-6-1-2 16,1 0 0-16,-3 6 0 0,-2-3 3 16,-1 5 1-16,-5 0-5 0,0-1-5 0,1-2 1 15,0-6 2-15,0-6 2 0,1-5 3 0,-1-4 0 16,-2-4-1-16,0-1 10 0,-1-3 28 15,0-2 28-15,0 2 29 0,0 0-3 0,-1-4-21 0,1-1-23 16,-1-2-23-16,-1-3-4 0,1-1-9 16,1 0-11-16,3-5-13 0,2-4-10 0,6-3 3 15,0-3 1-15,3 0 6 0,6-1 2 16,-3 0 0-16,3 0 0 0,-3 1-1 0,1 1 3 0,1 7 4 16,-2-2-2-16,3 4 1 0,0 1-3 15,2-1-2-15,-2 3 1 0,1 2 4 0,-1 4-2 16,-1-1-5-16,-3 4-4 0,-2 3-7 0,-1 1-1 15,-4 2 4-15,-1 4 0 0,-2 2 7 0,0 2 4 16,-1 3 2-16,3 2 3 0,-5 4 3 16,2 1 0-16,1-1-2 0,2 1 1 0,2-1-1 15,0 0 5-15,1 1 2 0,1-2 3 0,5 1 3 16,-1-4-4-16,2-1 3 0,4-4 4 16,0 0 5-16,3-2 8 0,4-3 2 0,1-1 0 15,3-6-4-15,5-3 1 0,0-5-1 0,2-3-2 16,-3-3-2-16,-3-2-7 0,-4-3-4 0,-4 0 2 15,-5-3 3-15,-2 3 8 0,-6 0 1 16,-5 0 2-16,-4 1-4 0,-4 1-1 0,-4 1-4 16,-5 1-3-16,-3 3-3 0,-5 2-10 0,0 1 0 15,-5 4 3-15,-3 2 0 0,-7 5 5 0,-5 5-4 16,4 4-5-16,2 4-10 0,3 2-9 0,11 3-7 16,3 3-3-16,12 4 5 0,4 5 4 0,9 0 5 15,6 3 1-15,5-1-1 0,6-6 2 16,6 2-4-16,5-7-3 0,3 0-8 0,3-2-7 15,0-8-4-15,5 3-25 0,-2-4-76 16,-3-2-122-16,1-1-152 0,-3 0-180 0,-2-1 464 16</inkml:trace>
  <inkml:trace contextRef="#ctx0" brushRef="#br0" timeOffset="66199.2814">29528 16212 810 0,'6'-10'-13'0,"-3"2"4"0,5 2-13 0,-4 9 1 15,5 8 11-15,1 5 12 0,-1 7 9 0,1 6 12 16,-1 3 12-16,-3 9 9 0,-1 3 12 0,-4 9-2 15,-2 2 2-15,-4 6 5 0,-1 2 0 0,-3 4 5 16,-1-1-4-16,1 1-11 0,3-5-11 16,1-1-10-16,-3-8-7 0,6-5-1 0,-1-4-1 15,0-4-1-15,0-3-2 0,1-4 0 16,0-4-1-16,-2-3 3 0,2-3-2 0,1-7-5 16,-2 1-1-16,-4-9-8 0,4 0-7 0,-4-3-24 15,-1-3-39-15,-2 0-45 0,-3-5-62 0,-2-2-36 16,-1-6-28-16,-4-4-9 0,1-6 36 0,-2-5 40 15,-1 0 64-15,1-3 72 0,-3-1 34 0,0 3 1 16,4-4 45-16,-2 2 25 0,2-1 18 16,2 3 7-16,3 1 1 0,3-1-4 0,4 4 3 15,2-4-12-15,6 2-12 0,3 0-14 0,4-2-23 16,4 4-5-16,5 1-12 0,6 3-4 0,1 1-4 16,6 4-5-16,2-2 0 0,6 3-1 0,3 2 1 15,2 0-3-15,0 3 4 0,2 1-3 16,0 2-2-16,-4 2 5 0,-3 2-5 0,-1 1 4 15,-4 3-1-15,-3 1-5 0,-8 0-2 16,0 3-2-16,-8-2-2 0,2 4 1 0,-7 0 5 16,-2 3 3-16,1 1 2 0,-5 5 6 0,-2 1-1 15,-1 3 4-15,-1 3 0 0,-4 2-4 0,5 0-4 16,-1-1-4-16,2-1 0 0,2-7-2 0,1 0 2 16,5-4 0-16,-1-1 1 0,0-4 7 0,3 2 2 15,1-3 10-15,2-1 10 0,1-3 4 16,-1-3 16-16,3-1 6 0,2-4 6 0,-2-3 3 15,3-6-4-15,0 1-8 0,-4-5-6 0,-1 1-2 16,-5-4-4-16,-5-3-1 0,0-2-9 0,-6-4-13 16,-2 0-7-16,-4 0-13 0,-4 2-10 15,-2 2-7-15,-4 1-7 0,-3 3-10 0,1 6-20 16,1 3-40-16,-1 5-82 0,0 2-101 0,4 8-125 16,1 3-173-16,2 1 546 0</inkml:trace>
  <inkml:trace contextRef="#ctx0" brushRef="#br0" timeOffset="68043.471">30919 16473 1 0,'0'-8'0'0,"-2"-5"0"16,-4 1 0-16,3 1 0 0,-6 2 127 0,5 2 30 16,-4-1-11-16,0 2-5 0,-3 0-13 15,1 0-25-15,-2 3-31 0,-4 2-30 0,3 1-19 16,0 4-12-16,-2 3-11 0,0 4 0 0,-1 4-2 15,-4 6-6-15,-1 5 7 0,0 2-1 0,-1 5 1 16,2 0 4-16,1 1 0 0,6 1-3 16,4-5 0-16,1 0 2 0,6-3 1 0,2-2 1 15,1-1-2-15,1-2 0 0,5 0 0 0,-3-3 0 16,4 1 2-16,2-2-4 0,-1-8 2 0,1 0-2 16,-1-4 2-16,-1-4 9 0,-3-3 5 0,4-2 8 15,0-3 6-15,2-5-4 0,0-4 4 0,2-2-4 16,4-5 0-16,0-2-4 0,-1-5-5 0,5 0-2 15,4-1-6-15,-1-2 0 0,3 0-1 16,1-1-1-16,2 2-1 0,1 2 3 0,0 6 1 16,-5 4 4-16,3 5 2 0,-2 7-1 0,-3 3-7 15,2 4-2-15,-5 4-8 0,0 6 2 16,-5 4-1-16,0 2 4 0,-3 5 3 16,-4 4 1-16,-2 2 7 0,-4 2-2 0,-2 1 4 0,-2 0 0 15,-3 2-4-15,-4-2 0 0,0-2-7 16,-1-4-1-16,5-4-1 0,-2-4 3 0,5-4 0 15,0-5 5-15,0-3 18 0,0-4 20 0,1 0 21 16,0 0 16-16,0-2-14 0,-1-3-18 0,0-1-25 16,-2-4-23-16,3-1-10 0,0-3-10 15,5-3-8-15,-2-5-9 0,7-2-5 0,1-3-7 16,3-3-8-16,2-2-12 0,2-1-28 0,2-3-20 16,-1 1-2-16,1 0 13 0,2 4 35 15,-2 4 31-15,3 2 17 0,3 4 6 0,-1 3-3 0,3 2-1 16,-3 2 2-16,3 1 2 0,1 3-1 15,-1-2 4-15,-2 4-2 0,2 2 0 0,-5-1 3 16,1 3 1-16,-8 1 5 0,3 0 1 0,-8 1 2 16,-2-2 5-16,-2 2 16 0,-5 1 19 0,-2-1 11 15,-3 1-2-15,-3-1-13 0,-3 0-21 16,-4 3-7-16,-5 0-5 0,-3 6 0 0,0-1-1 16,-2 4-3-16,1 2-1 0,3 4-4 0,0-3 2 15,3 4-1-15,4 1 0 0,2-1-1 0,4 0-1 16,0 2-3-16,1-2-1 15,3-1 4-15,4 1-1 0,3-2 2 0,1-1 5 0,0 0-3 16,4-2 4-16,0 1 3 0,2-5 0 0,2-3 6 16,1-3 0-16,0-2 5 0,0-2 3 15,1-4 0-15,1-1-1 0,7-4-7 0,-2 0-2 16,2-5-3-16,-1 3 0 0,-1-3 2 0,-6 0 1 16,5 2-2-16,-3-2-5 0,3-2 2 0,-4 5-8 15,-6 1 1-15,-1 5 0 0,-3 2-10 16,-3 3-10-16,-2 3-6 0,-1 0-3 0,0 5 10 15,-1 0 9-15,3 5 7 0,-6-1 1 0,1 6-3 16,0 0-3-16,-2 2 0 0,0-1 0 0,5-2-3 16,6-4 1-16,-4-4-1 0,4-1 2 0,-2-2 9 15,1-1 2-15,2-3 6 0,-1-3 2 0,0-1 0 16,1 0 1-16,1-1 0 0,-3 0 5 16,1-2-6-16,2 0 4 0,-2-1-4 0,3-2-5 15,-2 0 2-15,5 0-1 0,1-3-1 0,2 2-1 16,2-5-3-16,-1 4-2 0,1-3-1 0,-4-1 3 15,2 4 0-15,2-3-1 0,-3 3 0 16,1-2-1-16,-2 2 2 0,0-1-2 0,0 4 1 16,0-2 0-16,1 0-3 0,1 1-2 15,1 2-2-15,-3 0-1 0,3 3 0 0,-6 1 0 16,3 1 1-16,-2 0-3 0,-4 2 3 0,0 0-1 16,-1 1 2-16,-2 0 2 0,-1 1-9 0,-1 0-1 15,-1 1-3-15,-2 0 1 0,2 1 6 16,-2 3 4-16,0 2 6 0,-4 0 2 0,-1 4 4 15,-4 1 1-15,-1 3 1 0,-1-1 1 0,-1 0-4 16,4 2 2-16,-1-5-3 0,1 0-1 0,3-3 3 16,0-2-2-16,3-4 6 0,1 0 14 15,-1-3 26-15,2 0 15 0,-3-2 6 0,1 1-9 0,1-1-21 16,-2 0-11-16,1-2-7 0,-1 2-3 0,3-1-1 16,-1 1-4-16,1 1-3 0,0 0-4 15,0-1-3-15,0 2-2 0,-1-3 0 0,1 3 1 16,-1 0-1-16,1-2 0 0,-1 1-3 0,0 0-5 15,-1 1-6-15,-1 0-8 0,-1 2 0 16,-4 3 0-16,-1-1 6 0,2 3 3 0,-4 2 2 16,4 2 2-16,-2 1-2 0,1-3 4 0,0 4-3 15,2-1 0-15,-2 3 7 0,1-2-2 0,-2 4 8 16,3 0-1-16,0-1-2 0,2 1 1 16,-1 2 0-16,3-1 4 0,0 2-4 0,1-2 2 15,2 0-1-15,1-2-3 0,0-3 7 0,5 1-3 16,-1-3-1-16,2-1 2 0,4-2-4 15,0-2 5-15,1-1 0 0,0-4 6 0,5-1-1 0,0-2 1 16,5-5 2-16,-1-1-6 0,0-5 6 16,3-1-2-16,-2-5 2 0,-1 0 1 0,2-1-4 15,0-5 6-15,-2-2 0 0,0-3 3 0,1-2 1 16,-1-4 1-16,-2-5-3 0,-1-3-5 16,-3 1 1-16,1-3-8 0,-4 2-1 0,1 1 2 15,3 4-4-15,-2 1 3 0,-2 6 1 0,-1 5 5 16,-4 6 3-16,-5 5 5 0,-2 6-5 15,1 5-27-15,-2 5-34 0,0 3-12 0,-2 5 5 0,1 2 21 16,-2 5 28-16,-2 3 13 0,-2 5 0 16,-7 4 3-16,-1 3 4 0,-3 3 1 15,-1 3 1-15,1-3-5 0,5-1-1 0,2-1-6 0,1-3-4 16,1-3 3-16,8-2-5 0,0-2 3 16,2 0-6-16,-1-4 1 0,1 1 4 0,4-1-2 15,-1 0 6-15,1-2-2 0,0 1-2 0,2-4 3 16,-2-1 0-16,1-2 1 0,0-5-1 0,2 2 3 15,-2-4 6-15,-2-2 7 0,1-2 13 16,1-5-4-16,6-2 1 0,2-6-9 0,0-3-5 16,-4-7-4-16,3-3 0 0,0 0 0 0,-2-4-7 15,1 2 3-15,-2-1-3 0,-3 4 1 0,-3 5 10 16,-3 7-1-16,-1 4 5 0,0 5-8 0,0 3-26 16,2 3-30-16,-4 3-12 0,0 3 4 0,-3 9 18 15,-2 5 31-15,-6 8 6 0,2 6-1 16,-1 4 0-16,3 2-9 0,3-2 2 15,8-2-2-15,6-2-3 0,6-3 5 0,7-4-5 16,8 0-4-16,9-9 1 0,3 0 15 0,-17-12-11 16,6 2-38-16,1-3-100 0,9 1-161 0,-3-2-166 15,7-1-93-15,-1-3 566 0</inkml:trace>
  <inkml:trace contextRef="#ctx0" brushRef="#br0" timeOffset="68944.9629">31006 15561 1 0,'-10'-17'0'16,"-6"-7"0"-16,-2-3 155 0,2 4 37 0,-1 4-4 16,3 1-27-16,-2 1-13 0,6 1-9 15,1-2-15-15,4 2-14 0,-1 0-24 0,4 0-20 16,0 7-18-16,2-3-10 0,-2 4-8 0,2 0-5 15,0 1-1-15,2 1-7 0,-1 2-3 16,0 0-3-16,0 1-2 0,0 0-4 0,0-1-1 0,2 3 0 16,0-1-3-16,-1-3 0 0,4 1 2 15,-1-5-2-15,5-2 6 0,3 2-3 16,2-4 0-16,-2 2 1 0,4-2-3 0,-3 1 0 0,1-2-2 16,1 1 1-16,2 1-3 0,0-2 4 15,-3 3 0-15,4-3-3 0,-3 2 7 0,-2 0-7 16,3 1 1-16,-4 2 2 0,-3 0-6 0,0 2 5 15,-6 3 0-15,3-2-1 0,-5 4 2 0,1-1 0 16,-3 2 0-16,0 0-4 0,0 0 5 0,0 1-7 16,1-1-3-16,0 1 0 0,1 0-13 15,0-1 3-15,5 1-4 0,1 0 2 0,-2 0 4 16,4 2 3-16,1 0 0 0,2 1 2 0,-1 0 2 16,1 2-5-16,-2-1 3 0,2 2 2 15,0-1-7-15,-3 2 11 0,3 0 1 0,-1 0-1 16,7 3 8-16,1-1-2 0,4 1 5 0,5 3 1 15,2-1 8-15,7 6 3 0,4 1 5 0,5 2 5 16,8 2-7-16,5 2 4 0,5 1-5 16,1 1-6-16,4-1 1 0,0 0-6 0,2 1-2 15,4-2 1-15,3 4-1 0,1-4-1 0,2-1 1 16,0 1 2-16,-3-1-2 0,-2 1 6 16,0 1 0-16,-5 1-4 0,-3 0 18 0,-36-13-11 0,11 5-3 15,-2-2-4-15,7 6-19 0,1 1-1 16,7 2-4-16,1 5 2 0,6-1-2 0,-2 2 0 15,1 1-2-15,-7 0 1 0,0-4 4 0,-3 3-2 16,-29-18 3-16,2 2 7 0,-1-1-6 0,0 1 3 16,-25-16-3-16,46 32-1 0,-46-32 5 15,43 29-1-15,-43-29-1 0,38 28-19 0,-38-28-37 16,32 23-76-16,-32-23-114 0,23 27-247 0,-23-27-143 16</inkml:trace>
  <inkml:trace contextRef="#ctx0" brushRef="#br0" timeOffset="75483.6734">11243 13382 1 0,'-18'-17'0'0,"-5"-7"0"0,-6-3 0 15,10 6 88-15,4 3 5 0,0 2-26 0,3 2-24 16,0 1-12-16,2 2-2 0,1 1-2 0,1 2-1 16,0 0-3-16,1 3-5 0,0-1-4 0,-4 1-3 15,4 1-1-15,-2-3 1 0,1 1 2 16,-5-1 6-16,0-1 2 0,-1 1 5 0,-4 0 1 16,-2-1 3-16,-2-1 12 0,1 1 5 0,-6 0 7 15,2 0 0-15,-8 0-2 0,0 0-2 0,1 1-1 16,0 0 2-16,-2 1-5 0,2 0-5 15,1 1-7-15,2 1-11 0,-1 3-5 0,-1 0-6 0,0 1-4 16,1 4-2-16,-1-1-7 0,1 2 0 16,2 5-3-16,-4-1-4 0,0 4 1 0,-1 0-3 15,1 2 0-15,-4 3-3 0,1 0 3 0,-1 1 3 16,1 5-2-16,-4 0 5 0,-1 2 0 16,-2 5 0-16,0-2 3 0,-2 4 4 0,-2 2 0 15,1-2 5-15,-3 5 4 0,-1-4 2 0,5 2 9 16,0 2 3-16,5-1 1 0,1 1-2 15,1 4-4-15,4 2-5 0,2 1 0 0,2 3 0 16,2 1 2-16,3-1-1 0,2 4-2 0,2-2-6 16,1 3-2-16,6 2-3 0,3-2-1 0,3 2 0 15,2 0-2-15,2 2 1 0,2 1 0 0,2 1-2 16,3 4 3-16,-1-3 0 0,-1 1 1 16,4-3-1-16,-3 1 1 0,4-1 0 0,-3 4 0 15,3-1 3-15,-1 3-2 0,1 0-1 0,2-1-1 16,0 0 0-16,1-1 0 0,0 0-2 15,1-1 0-15,0-3-2 0,3-4 2 0,2 1 0 0,5-4 0 16,3 3-1-16,1-5-7 0,0-2 6 16,3-1-1-16,1-3 3 0,1-1 5 0,2-3-2 15,2-4 3-15,4-1 0 0,2-5 3 16,0 3-2-16,5-3 2 0,-1-1 1 0,1 0-5 16,4-3 4-16,3-2-3 0,4-4 0 0,-2-3 5 15,5-2-4-15,0 1 1 0,3-3-1 0,1 0-1 16,6-3 0-16,-4 0-2 0,4-2 2 15,0-1-5-15,-2 0 3 0,5 0 2 0,-1-4-1 16,3 0 7-16,2-2-4 0,3-1 2 0,4-1-1 16,2 0-1-16,-1-4 0 0,0 1 0 0,0-2 1 15,2 0-5-15,1-2 1 0,-2 1 0 16,2-3-3-16,4 0 3 0,-3-3-5 0,0-1 2 16,1-2-1-16,-1-2-4 0,-3-7 2 0,5-1-2 15,-2-5 3-15,1-2 0 0,2 1 2 0,0-2 0 16,0 1-2-16,-1-2 3 0,-3 1-5 0,1-2 3 15,-1 3 1-15,-4-1-6 0,-1-3 5 16,-3 1-4-16,-5-1 3 0,-1-3 1 16,-5-2 0-16,-2 0 2 0,-2-3-1 0,-7 1 0 0,-1-4 3 15,-6-3 3-15,-6 1 5 0,0-2 0 0,-7 1 3 16,-1-1-3-16,-5-3 1 0,-3 2 4 16,-3-2-4-16,-2-1 1 0,-2 1-4 0,1-5 0 15,-6 5 0-15,-5 2 5 0,-2-1 6 0,-6 1 1 16,-4 0 1-16,-1 1-4 0,-8-1-1 15,-2 2-1-15,-6 0 1 0,-5-1-1 0,-5-1 2 16,-3-1-1-16,1 2-2 0,-2-1 0 0,-2 1-1 16,-1-1-1-16,-1 1 1 0,-3 0-1 0,-2-1-1 15,1 1-1-15,-6 1 0 0,3 3 1 0,-7 2-1 16,-1 0 1-16,0 3-2 0,-2 4 0 16,-5 1 2-16,-1 1 0 0,2 1 3 0,-5 0-3 15,4 3-3-15,-3 0 4 0,0 5-2 0,-3-1-2 16,-2 5 0-16,-4 2-7 0,0 2-2 0,-1 1-1 15,-3 4 0-15,2 0 1 0,-6 0 2 16,4 2-1-16,0-1-2 0,2 5 1 0,-2 0-2 16,2 4 1-16,-1 1 2 0,2 2-3 0,-4 1 0 15,0 4-1-15,1 1 0 0,-3 2 1 16,2 1 1-16,-1 4 0 0,0-2-2 0,-2 5 1 16,1 4-2-16,-4 2 2 0,1 2 2 0,-1 1-3 15,-2 0 0-15,4 3-1 0,0 2-3 0,4 0 4 16,0 1 2-16,3 1 0 0,-2 2-1 15,7-2-1-15,-1 2 0 0,5 1 0 0,1 0 1 0,1 0-2 16,3 2 0-16,3 2-1 0,2 2-1 16,0 0 1-16,6 3 1 0,0 0 1 0,-3 3-2 15,0 4 3-15,-1 1-3 0,0 2 1 0,0-1 3 16,-3 2-4-16,-2-1 2 0,2 3-1 0,2 0-1 16,2 1 0-16,1-1-2 0,6 1 2 15,4-1-3-15,-1 2 2 0,7 5-4 0,-1 3-2 16,1 1 4-16,1 3-4 0,2 4 6 0,5-1 0 15,-3 5-1-15,2 5 6 0,3 3-4 16,1 3 2-16,2 5-1 0,1-1-2 0,4-2 0 0,0 3 0 16,2-4 3-16,3 2-6 0,2-4 3 15,4 3-4-15,-1 0 0 0,4-2 4 0,-1 1-4 16,5-4 4-16,-1-5-4 0,5-3-1 16,1-1-2-16,2-2-2 0,2-1 3 0,0 1 3 15,6-3-3-15,2-2-1 0,2 0-4 0,5-3-4 16,4-3 2-16,2-2 1 0,5-5-2 15,6-3-2-15,2 0-2 0,5-5-1 0,3-6 1 16,4-4 4-16,5-5-2 0,2-6-1 0,10-3-6 0,0-3-5 16,3-4 0-16,4-4 8 0,0 0 6 15,7-6 2-15,3 0 4 0,2-2-4 0,7-5 6 16,1 1 4-16,0-5 3 0,5 0 4 0,-3-2-5 16,5-5-1-16,-1 0 1 0,4-1 0 15,1 0 5-15,-1-2-1 0,4 1-1 0,-7-1-8 16,2-5 1-16,1-3 3 0,-2-4-5 0,0-2 7 15,0 0-1-15,0-5 2 0,-2-3 11 0,3-3 1 16,4-4 1-16,3-3 0 0,-4-1-1 16,3-4-4-16,-2-1 0 0,-2 0 3 0,-4-1-4 15,0-1 3-15,-3-2-1 0,-5 2-2 0,-5-6 4 16,-7 0-2-16,-4 0 1 0,-7 0-1 16,-6-1 0-16,-5-3-1 0,-5-3 1 0,-2-8 5 15,-1 0-3-15,-5-6 3 0,-4-1-2 0,-4 1-2 16,-7-2 2-16,-2 2 0 0,-6 0 4 0,-3 1-1 15,-5-4-2-15,-3 1-2 0,-7-4-1 0,-4 4 6 16,-3 2 12-16,-13 8 14 0,-2 5 10 0,-5 6-5 16,-4 0-12-16,-1-2-13 0,0-1-8 15,-1-2-9-15,-3-1 3 0,-2-3-2 0,-1 1-5 16,-6-1 7-16,-6 0-7 0,-1-1 2 0,-4 2 3 16,-4-2-2-16,0 0 2 0,-5 0 1 0,-6-1 0 15,2 0 1-15,-2-1 2 0,-4 3 2 16,0 1 1-16,-4 3 3 0,4 3 0 0,-6 4 2 15,3 3 4-15,-5 3-3 0,-2 2 1 0,1 1-5 16,0 2-3-16,-4 1 1 0,-1 4-1 16,-1 7-2-16,-3 4-2 0,-7 2-4 0,-3 5-1 15,-1 4-1-15,-2 3 4 0,3 3-4 0,-1 1 3 16,3 1-2-16,3 3-1 0,2 1 3 0,-3 4-1 16,4 2 3-16,-1 3 0 0,-1 3-1 15,3 2-1-15,0 4-2 0,-1 4 2 0,0 0-5 16,-3 6 4-16,-4 1-3 0,-1 3-1 0,-5 8 2 15,-5 0-1-15,3 3 1 0,3 3 0 16,-3 1 0-16,6 1-2 0,0 1 2 0,3 0-1 16,7-1 0-16,6-4 0 0,7 0 1 0,6-1-3 15,2 4 2-15,5 5-2 0,-1 2-1 0,3 3 1 16,2 2 0-16,3 0-2 0,2 3-1 0,-2 3 3 16,0 1-5-16,4 6 5 0,-4 0 1 0,5 1-3 15,-2 3 8-15,1 0-6 0,2-1 2 0,2 3 1 16,0 1-8-16,6-3 6 0,1 0-5 15,2-1 0-15,5-3 3 0,4 1-3 0,0 3 2 16,4 3-1-16,-1-1 1 0,2-1 0 0,3 2 1 16,0-1 2-16,1 4-4 0,2 1 5 15,0 2-5-15,1 5 2 0,1-1 3 0,2 4-3 16,-1 3 3-16,1-1-3 0,1 1-3 0,2-5 6 16,3 1-6-16,2-6-1 0,3-4-1 15,2-4-4-15,4-3 1 0,3-1-1 0,4 0 3 16,2-2-2-16,2-1 1 0,1-6-2 0,7-3-5 15,0-2 5-15,4-3 0 0,5 0 4 0,-3-1 1 16,4 0-1-16,5 0-3 0,2-3-3 0,4 4 2 16,1-3 0-16,3 0 3 0,6-1-1 15,1 1-4-15,3 0 4 0,1-2-4 0,0-1 1 16,6-3-1-16,-3-4-10 0,3-4 2 0,3-6-3 16,4-2 3-16,6-6 5 0,-1-2 2 0,0-1 5 15,4-5-4-15,-4-2 3 0,4-2-1 0,4-3 3 16,-2-2 6-16,3-3-1 0,3 1 0 15,-2-5-3-15,0 0-1 0,-1-2 1 0,-1-1 0 16,-1-4 1-16,3 2-2 0,-2-4 3 16,2-2-4-16,-2-2 3 0,0 2 6 0,-4-4-2 0,-1-4 4 15,0-2-2-15,-3-4-2 0,1-1 0 16,-3-1 2-16,0 2 2 0,-1-5 2 0,-4 1-2 16,3-5 0-16,-8-1 1 0,1-2 5 0,-5-4 3 15,-1-6-7-15,-2-2-20 0,-5-5-76 16,-1-2-149-16,-8-6-256 0,-5-1-486 0</inkml:trace>
  <inkml:trace contextRef="#ctx0" brushRef="#br0" timeOffset="76218.9069">9169 16288 1 0,'-12'-7'0'0,"-4"-2"0"15,2-6 0-15,1 5 59 0,6 0 125 16,-2 2-29-16,1-2-17 0,3 3 4 0,-1 0 2 16,-1 2-9-16,1-1-19 0,-1 2-15 0,-1 0-23 15,3 1-16-15,-4 0-14 0,0 2-18 0,-3 1-8 16,-5 1-11-16,3 3-1 0,-11 2 4 16,2-1 3-16,-2 2 13 0,-4 1 9 0,1-1 13 15,-2 0 10-15,-4 0 0 0,-3 0-2 0,1 2-9 16,-2 0 2-16,-4-1-4 0,-2 1-2 15,-2-1 3-15,-4 2-9 0,-3 3-2 0,-4-1-2 0,-3 3-1 16,-2 1-1-16,-3 0-1 0,-3 1 1 16,-3 3-11-16,-1-1 2 0,1 2-4 0,-1 0-5 15,-5-3 7-15,5 4-8 0,0 0 0 0,-3 0-2 16,-2 1-4-16,-1-1 2 0,4 0-3 0,-1-1 3 16,4-3 0-16,1-1 2 0,2 2-4 15,3-2-2-15,-1-2 0 0,3 2-3 0,2-1 3 16,-1-1-3-16,1 3-3 0,1-4 0 0,-1 2-1 15,8-1 2-15,-4-1 1 0,5 0-1 0,3 2-3 16,5-3-1-16,0 2 2 0,3 0-4 16,3-2 6-16,2-1-1 0,4 1-5 0,6-5 3 15,0-1-8-15,3 0-1 0,2-3-8 0,3 3-21 16,1-1-35-16,4-1-54 0,3 1-61 16,2 1-74-16,1-1-95 0,3 0-98 0,3 0-89 15,1 1 58-15,1-1 486 0</inkml:trace>
  <inkml:trace contextRef="#ctx0" brushRef="#br0" timeOffset="76553.9223">6595 16176 1 0,'0'-11'172'0,"-2"1"41"0,0-3 11 0,1 8-48 15,-2 5-74-15,-4 4-54 0,-2 3-31 0,-3 6-10 16,-6 4 0-16,-3 7-1 0,-5 5 3 16,-3 4 1-16,-5 7 3 0,1 3 1 0,-6 9 1 15,-2 6 6-15,-2 10-1 0,-5 4 8 0,0 0 8 16,0 0 10-16,1-3 14 0,2 0 9 16,-2-5 8-16,0-3 1 0,1-1-4 0,-3-5-4 15,6 1-8-15,1-1-4 0,5-6-7 0,6-6-7 16,9-9-8-16,5-7-9 0,6-2-12 0,9-4-14 15,2-1-5-15,9 0-2 0,2 1 1 0,10-5 7 16,5 1-2-16,10 1-2 0,8-4-2 16,12-2-4-16,5-4 0 0,9-3-4 0,6-3-17 15,4-4-45-15,10-4-99 0,5-2-161 0,8-4-207 16,3-1-167-16</inkml:trace>
  <inkml:trace contextRef="#ctx0" brushRef="#br0" timeOffset="82711.0601">2870 16711 1 0,'-1'-3'0'0,"-4"0"0"0,1-1 0 16,1-2 0-16,0 2 0 0,0-1 0 15,2-1 0-15,-1-1 0 0,1-1 0 0,0-1 53 16,0 0 34-16,1-2 13 0,0 0 7 0,0 4 7 16,1 0-7-16,0 2-12 0,-1 0-19 0,1 2-13 15,-1 2-17-15,0-1-14 0,0 2-6 16,0 2-16-16,2-1-8 0,-2 0-12 0,0 0-13 16,0 3-5-16,0-2 5 0,0 0 28 0,0 3 16 15,4 1 15-15,0 3 2 0,1 1-15 16,1 4-2-16,3 1-8 0,1 1 5 0,1 2-2 15,1-1 0-15,4 1 4 0,-1 3-3 0,3 2-1 16,3-1-4-16,-1 4 3 0,2 2-4 16,4-1 2-16,-3 3 2 0,2-1-6 0,-1-1 3 15,1 0-4-15,0 1 0 0,-1 2 7 0,0-3-4 16,-3 1-1-16,2-1-12 0,-2-2-34 0,-1-4-61 16,-3-2-77-16,-2-5-105 0,0-1-116 0,-5-2 145 15,-1-4 250-15</inkml:trace>
  <inkml:trace contextRef="#ctx0" brushRef="#br0" timeOffset="83159.8509">2353 16470 1061 0,'-11'2'7'0,"0"-2"-30"0,-3 1-42 16,8 1-43-16,6 1-14 0,0 3-8 15,4 2 22-15,2 2 42 0,5 5 19 0,-1-3 23 16,7 3 11-16,2 0 17 0,0-1 13 0,0 0 10 15,1-4-4-15,-1-1-17 0,-1-3-8 16,2-3-17-16,-2-1-1 0,-4-2 3 0,1-3 18 16,-4-3 39-16,-4-4 37 0,0-1 37 0,-6-6 12 15,1-2-11-15,-5-3-26 0,-3-5-25 16,-2 2-13-16,-3 0-13 16,-4-1 2-16,2 4-4 0,-6-1-8 0,0 1-8 0,2 0-6 0,-6 0 2 15,1 2-9-15,1 3 1 0,-2 3-8 0,3 5-8 16,3 2-5-16,0 3-34 0,4 6-34 0,2 2-27 15,1 4-14-15,1 7 21 0,-1 6 28 16,3 5 17-16,3 6-3 0,1 7-28 0,3 1-54 16,2 3-73-16,5 1 60 0,0-1 154 0,7-4 0 15</inkml:trace>
  <inkml:trace contextRef="#ctx0" brushRef="#br0" timeOffset="83755.0244">2984 16301 360 0,'-13'-4'76'15,"-4"-2"4"-15,-3 2 7 0,4 4 3 0,2 3-19 16,1 2-25-16,-4 1-19 0,1-1-12 15,-3 2 2-15,2 4 5 0,1-2 2 0,-1 4-4 16,5 0-15-16,1 3-12 0,2 2-20 0,-1 4 1 16,2 3 5-16,6 5 6 0,0 2 10 0,3 6-6 15,1-1 2-15,2 4 0 0,2 1 0 0,5 3 3 16,-1 2-1-16,2 2 6 0,4 0-1 16,2 3 6-16,0 0 3 0,5-4-8 0,-5-2 1 15,2-8-2-15,0-6-6 0,-1-4-1 0,0-5-2 16,0-2-2-16,1-5-8 0,1-5 12 0,-2 1 7 15,2-6 14-15,-1-1 27 0,-1-5 3 16,-2-3 10-16,-2-4 6 0,0-6 3 0,-3-4 3 16,-3-5-4-16,-3-4-6 0,0-7-12 0,-5-3-9 15,-1-7-4-15,-4-10-8 0,-1-2 0 0,-5-5-4 16,-2-6-2-16,-5 0-5 0,-1-6-8 16,-4-1-3-16,0 2-7 0,-3 2 6 0,0 4 1 15,-3 2 5-15,1 8 6 0,1-1 0 0,2 8 7 16,1 4 3-16,-1 4 10 0,1 8 6 0,-1 6 3 15,7 5 5-15,-2 6-2 0,3 4 8 0,3 4-4 16,3 3-6-16,1 3-19 0,7 3-46 16,-2-1-41-16,4 3-27 0,1 1-5 15,2 6 22-15,1 4 31 0,3 8 24 0,3 7 10 16,5 6 10-16,0 3 3 0,6 3-1 0,2-1 3 16,1-1-2-16,0 1-5 0,0-5-9 0,0 0-16 15,-2-1-27-15,-1-1-27 0,0-2-16 0,-1-1-19 16,0-2-2-16,-1 1-9 0,-1-3-19 0,-1-5-31 15,0 0-53-15,2-5 108 0,-1-3 123 0,-1-3 0 16</inkml:trace>
  <inkml:trace contextRef="#ctx0" brushRef="#br0" timeOffset="84739.2518">3185 16425 824 0,'0'0'-75'0,"0"0"-72"0,0 0 4 16,6 0 66-16,-2 1 83 0,4-1 28 16,-2-2 8-16,5-2 8 0,-2-1-4 0,0-2 1 15,1-2-8-15,4-3-8 0,-3-2-11 0,1 0-23 16,-1-2-19-16,0-2-21 0,-1 2-12 16,-1-2-3-16,-1 2 10 0,-5-3 19 0,2 3 20 15,-7 0 29-15,-1 2 16 0,-4 3 9 0,-3-2 22 0,-3 3 18 16,-1-3 27-16,-3 1 19 15,3 2-2-15,-6 3 0 0,2 4-19 0,-4 2-15 0,-1 3-28 16,2 4-39-16,1 3-21 0,3 5-18 0,2 0-2 16,5-2-1-16,0 3-5 0,5 3 0 15,3 3 2-15,2 5 2 0,2 1 4 0,3 1 5 16,5 0-1-16,1-1 2 0,2 0-1 0,4-4-4 16,-1-1 4-16,3-2 3 0,1-3 2 0,-4-3 3 15,2-1-1-15,1-2-2 0,0-2-2 16,0-2-4-16,1-3 4 0,0-3 6 15,2-2-1-15,-3-2 0 0,-1 0-2 0,1-2-8 0,-1-3-3 16,0 1 9-16,-6-2 4 0,1-1 10 16,-1 1 10-16,-3-4 4 0,-1-1 3 0,1-3 1 15,-3-3-4-15,-2-1-7 0,4-4-3 0,-3 1-8 16,1 0-2-16,-4-2-1 0,2 3-2 0,0-2 0 16,-1 4-5-16,-3 0-4 0,0 0-8 15,0 1-5-15,-3-3 7 0,-1 2-2 0,0 0 9 16,-3 4 8-16,0 1 3 0,-1 3 14 0,-1 1 5 15,1 4 4-15,0 1 1 0,2 4-12 16,-2-3-7-16,1 1-7 0,3 2-4 0,0 0 2 16,0 2 2-16,2 0-5 0,1 1-17 0,1 0-28 0,-1 0-38 15,1 2-30-15,0-1 9 16,0 3 21-16,1 0 37 0,-1 1 34 0,0 1 8 16,1-1 7-16,-1 0 4 0,0 0 2 0,0 1-1 0,0-2 0 15,0-1 0-15,-1 0 0 0,1-1-4 0,1 0-4 16,-1-2-2-16,0 1 1 0,0 1 4 15,2-2 4-15,-1 0 1 0,0 0 1 0,1 0 1 16,0 0 1-16,-1 0 6 0,0 0 6 0,1 0 2 16,-2 0 3-16,0 0 1 0,0 0 2 15,0 0 11-15,0 0 22 0,0 0 20 0,0 0 17 16,0 0-4-16,-2 0-20 0,2-3-23 0,-2 1-20 16,0 0-9-16,-1-1-4 0,0 0-3 15,2-1-6-15,0 2-5 0,0-3-3 0,1 3-7 16,-1 2-12-16,1 1-23 0,0 0-30 0,0 2-27 15,0 0 2-15,1 1 21 0,0-1 34 0,1 5 29 16,1 0 7-16,2 2 0 0,-1 2 1 0,3 3 3 16,1 2 4-16,-1 3-1 0,1-2-5 0,3-2 3 15,1-2 0-15,-2-4 1 0,1 1 2 0,1-3-3 16,1 1-1-16,-2-3 1 0,2-2 3 16,4 0 6-16,-4-2 7 0,3-2 9 15,-2-4 4-15,-1-1 0 0,-1-6-3 0,0-1-2 0,-1-2 2 16,-2-3 0-16,-3-1 2 0,2-6 1 15,-6 0-3-15,1-1 2 0,-5 3 3 0,0-1 3 16,-1 3 1-16,-5-1 1 0,-2 1-8 0,-2-1-9 16,-6 1-7-16,-3-1-12 0,-5 1 0 15,-2 3-5-15,-1 3 3 0,-1 5 0 0,1 3-1 16,3 3 1-16,-1 4-15 0,1 1-7 0,3 3-15 16,1 2-9-16,2 0 3 0,4 6-5 0,1 0-2 15,4 2-10-15,1 2-30 0,1 1-68 16,7 1-106-16,2 4-152 0,1 3-161 0,2 2 336 15</inkml:trace>
  <inkml:trace contextRef="#ctx0" brushRef="#br0" timeOffset="85339.83">3324 15036 1616 0,'-10'-8'181'0,"-3"0"-166"0,2 2-42 0,8 5-93 16,3 2-28-16,4 4 7 0,2 3 37 0,4 6 92 15,7 6 20-15,4 5 1 0,0 3-3 16,7 5 0-16,-1 2 1 0,3 5-1 0,1 3 1 16,-3 7-2-16,4 4 3 0,0 1 3 0,0 3 2 15,-3 0 2-15,0 0-4 0,-3-2-5 16,-3-8-4-16,-1-7-6 0,-4-8 1 0,-1-5-5 15,-1-3 2-15,-2-3 3 0,1 0-1 0,1-2 8 16,0-6 5-16,-1 1 6 0,0-3 2 0,-2-3 3 16,3-5 6-16,-4-3 11 0,0-4 15 15,-2-3 17-15,-2-3 0 0,-2-2-10 0,-1-4-19 16,-3-5-21-16,-2-2-24 0,-2-3-27 0,-6-4-9 16,0-2-9-16,-5-3 7 0,-2-3 26 0,-2-3 5 15,-2 1 15-15,2 0 3 0,0 5 3 0,1 3 12 16,5 6 5-16,1 4 9 0,3 5-3 15,3 4-14-15,3 7-38 0,1 2-65 0,0 3-24 16,2 3-19-16,4 1 26 0,3 3 61 16,2 6 22-16,2 1 22 0,1 2 6 0,1 2-2 15,2 2 3-15,3-2 2 0,-1 0-4 0,2-6 2 0,0-2 1 16,-1-4-2-16,-2-5-4 0,0-1-3 16,0-2-3-16,-1-2 1 0,-1-2 10 0,-1-2 11 15,-4-3 14-15,-1 0 17 0,-3-3 10 0,-2-1 6 16,-3 0-1-16,-4-1-7 0,-3-1-6 15,-1-1-10-15,-4 1-11 0,-2-1-12 0,-4 1-10 16,-3-1-10-16,-1-1-17 0,-4 0 1 16,-2 4-11-16,-1 4-4 0,-3 4-2 0,1 3-22 0,0 5-4 15,1 5-17-15,4 2 0 0,1 6 4 16,3-1 3-16,3 1-3 0,7-1-11 0,1-1-6 16,5 1-4-16,3 1-14 0,3 3-121 0,2-4-148 15,4-1 79-15,5-8 296 0</inkml:trace>
  <inkml:trace contextRef="#ctx0" brushRef="#br0" timeOffset="86053.7873">4005 14927 706 0,'-14'16'75'0,"-4"7"-20"16,-4 5 34-16,9 0-10 0,1-5-21 0,6-5-24 0,4-1-32 15,3-6-13-15,3 0-4 0,3-1-10 16,2-4-20-16,1-3-36 0,3-3-47 0,0-2-30 16,2-3-17-16,-1-2-7 0,2-3 13 0,0-1 61 15,3-4 108-15,-2 2 0 0,2-1 0 16,-4 6 0-16,0-1 0 0,-3 5 0 0,2 4 0 16,2 3 0-16,1 7 0 0,3 0 107 0,2 9 79 15,2 4-29-15,4 5-29 0,2 8-16 0,5 3-23 16,1 7-12-16,0 7-14 0,-1 7-11 0,-2 6-7 15,2 5 0-15,-3 5 1 0,0 5 1 0,-2 2-10 16,-4-9-19-16,-1-8-20 0,-4-14-14 16,-7-10 5-16,-5-8 12 0,-5-2 7 15,-6-1 9-15,-7-3 7 0,-1-3 23 0,-3-4 27 16,-1-8 20-16,-5-3 3 0,-1-7-19 0,-4-5-33 16,0-7-30-16,-3-4-15 0,0-5-12 0,2-4 0 15,-1-3-2-15,2-3-13 0,4-1-4 0,0-6-10 16,1 0-9-16,1-3 16 0,3-5-12 0,5 0 5 15,3-5 7-15,3-4-12 0,2-4 8 0,5-1 1 16,1-4-7-16,5-2-10 0,-1-3-13 16,5-5-26-16,-1 0-8 0,2-2-8 0,-2 1-1 15,-3 3 21-15,0 2 14 0,-4 4 27 0,0 9 48 16,-3 5 46-16,1 10 60 0,-3 10 45 16,-2 5 19-16,0 8 8 0,1 5-12 0,-2 4-18 0,1 5-37 15,2 2-71-15,-2 3-72 0,2 0-40 16,2 3-6-16,-2 3 25 0,3 6 35 15,1 8 9-15,1 4 6 0,3 4 7 0,0 5 0 16,1-1 4-16,1-5-3 0,2-3 0 0,1-7-6 16,-1-3-7-16,2-4 4 0,-1-4-1 0,0 1 7 15,0-4 5-15,3-4 10 0,-1-1 11 0,0-4 11 16,2-2 11-16,-2-4 1 0,-1-1 9 16,1-3 4-16,-4-2 6 0,-2-4 13 0,-4-2-6 15,0-3-7-15,-9-1-11 0,-1 2-19 0,-4-2-12 16,-3 1-15-16,-9 0-10 0,-2 1-16 0,-5-1-9 15,-2 3-2-15,-1 1-3 0,0 5 6 0,1 3-5 16,3 7-12-16,4 2-14 0,3 6-26 16,1 1-24-16,7 6-33 0,-1 1-27 0,2 1-35 15,4 3-74-15,5 1-126 0,4-1-85 0,1 4 482 16</inkml:trace>
  <inkml:trace contextRef="#ctx0" brushRef="#br0" timeOffset="86894.0548">4137 14719 1630 0,'-14'-6'82'0,"-2"-3"3"16,0-1 7-16,11 7-35 0,3 2-85 0,5 1-47 16,1 3-26-16,3 2 19 0,7 2 51 15,2 4 16-15,8 6 7 0,-1 5 6 0,5 4 4 16,5 2-1-16,-2 4 2 0,3 0-1 0,0-1 1 15,1-3 0-15,-2-3 4 0,-4-6 0 16,0-3 0-16,-5-3-1 0,-1-2 1 0,-1-2 1 16,-3-2 6-16,0-5 6 0,-1 0 6 0,-3-5 11 15,3-3 8-15,-6 0 11 0,1-1 8 16,-2-3 2-16,-1-1 4 0,-2-2 5 0,-1-4 1 0,-1-2 1 16,-2-5-7-16,-3-4-16 0,0-4-12 0,-3-3-9 15,-1-1-9-15,-4-2-7 0,-2-2-1 16,-3 0-6-16,-1 2 2 0,0 0 5 0,0 7-6 15,1 4 0-15,0 8-5 0,2 5-2 0,3 7-3 16,3 4-8-16,1 2-21 0,0 3-35 16,3 0-18-16,3 3-5 0,0 3 12 0,3 5 27 15,4 6 15-15,5 8 18 0,5 8 3 0,4 4 10 16,6 5 5-16,5 7-5 0,2 6 6 0,4 5-1 16,3 6 5-16,3 4 2 0,3 4 0 15,3 2 2-15,3 4 0 0,0 3 2 0,2-2 0 16,-1 2-1-16,-2-3-2 0,-5-5-8 0,-4-2 0 15,-4-6-4-15,-6-3-1 0,-5-6-2 0,-11-7 5 16,-1-4 2-16,-9-5-3 0,-7-4 11 16,-3-5-1-16,-3-4 13 0,-7-5 11 0,-9-4 7 15,-3-4 3-15,-9-2-9 0,-9-6-5 0,-2-4-5 16,-2-7-1-16,-2-6-1 0,1-7-4 0,-3-10 6 16,-2-4-6-16,0-8 3 0,2-7-6 15,5-5-13-15,3-4 0 0,8-2-11 0,3-2-4 16,7-1-12-16,5-6-17 0,9-3-20 0,4-1-32 15,9-3-41-15,6 1-72 0,9-3-109 0,5 2-102 16,7-1-112-16,6 2-64 0,2 4 283 0</inkml:trace>
  <inkml:trace contextRef="#ctx0" brushRef="#br0" timeOffset="87424.2228">3362 17891 1 0,'-1'-17'84'0,"1"-6"33"0,4-4 27 0,1 1 6 16,6 4-24-16,2-3-15 0,2-6-7 0,3-4-1 15,4-6 8-15,8-4 6 0,0-4 0 16,6-8 2-16,4-5-3 0,4-6-12 0,1-4-17 15,2 0-16-15,2-4-18 0,3-2-3 0,3-4-4 16,2-4 6-16,5-1 6 0,0-3-6 16,4 1 0-16,5-1-12 0,4 0-6 0,0 0 3 15,2 2-4-15,0-2 0 0,3 0-3 0,-5-2-1 16,2-1 0-16,0 5-4 0,-1 0-1 0,0 2-11 16,0 5 0-16,-3 4-5 0,0-1-2 15,-5 2 6-15,-2 3-5 0,-2 0 1 0,-7 5-2 16,-3 6 0-16,-3 2-2 0,-8 8 0 0,-1 6 0 15,-4 6-3-15,-7 5 0 0,-5 7-3 16,-7 3-9-16,-2 7-4 0,-6 2-17 0,-2 7-25 0,-7 4-65 16,-2 2-119-16,-2 6-108 0,-9 4-152 0,-3 6-116 15,-5 9 13-15,-10 7 604 0</inkml:trace>
  <inkml:trace contextRef="#ctx0" brushRef="#br0" timeOffset="87976.6212">1942 17448 277 0,'-9'-7'209'0,"-3"-3"-39"0,-2 1 47 15,6 3 13-15,4 2-43 0,2 0-60 0,2 4-97 16,2 0-86-16,-1 1-24 0,4 4 1 15,3-2 41-15,5 4 50 0,4 6 12 0,6 2 5 16,0 6 1-16,7 4-5 0,1 4-8 0,0 2-4 16,1 2-1-16,-2-1-3 0,0 3 4 15,-4-5 0-15,-1-2-8 0,-4-3 3 0,-2-5-1 0,0 0 3 16,-3 1 1-16,-2-3-4 0,-3-1-7 16,0-1-13-16,-4-3-28 0,-3 0-61 0,2 1-58 15,-4-2-81-15,-1-2-83 0,-1-2-93 0,-1-2 277 16,-1-3 140-16</inkml:trace>
  <inkml:trace contextRef="#ctx0" brushRef="#br0" timeOffset="88301.996">1684 17420 1192 0,'-4'5'-44'0,"-5"1"-51"0,3 5-4 0,8-2 17 0,1-1 24 15,2 0 22-15,4-5 14 0,2-1-12 0,1-6-29 16,0-2-48-16,0-3-53 0,1-1-21 16,-1-4-10-16,-2-4 192 0,-1-2 3 0,-1-5 0 15,-6-1 0-15,0 1 0 0,-2 2 0 0,-4 3 0 16,0 0 0-16,-7 3 0 0,-1 1 86 0,-3 5 34 15,-4-2 15-15,-2 5-12 0,2 1-27 16,0 4-18-16,3-2-36 0,0 8-25 0,4 1-28 16,-1 3-31-16,4 6-17 15,2 1-7-15,4 6-4 0,1 5-70 0,6 0-139 16,3 0 249-16,4 2 30 0</inkml:trace>
  <inkml:trace contextRef="#ctx0" brushRef="#br0" timeOffset="89919.3778">654 17616 722 0,'-2'0'15'0,"-2"0"-52"0,1 0-68 0,2 0-94 0,-1 0-12 16,2 0 38-16,3 2 162 0,3 0 11 15,-1 1 0-15,7 3 1 0,3 1 30 0,1 4 1 16,7 1 6-16,-1 5 20 0,3-2 5 16,3 7 2-16,30 26 4 0,-6-4-8 0,-6 1 3 15,-6-5-5-15,-3-3-9 0,2 6-1 0,-3 6-4 16,-18-23 12-16,8 7-10 0,-3 3-19 0,6 5-10 15,0 1-33-15,3 6 9 0,0-1 7 16,2 6 0-16,3-3 8 0,-4-1 0 0,0-5-10 16,1 1 5-16,-3-5 4 0,-1 0-9 0,-3 0 31 15,-27-40 7-15,30 38 6 0,-30-38-10 0,33 42-25 16,-33-42-18-16,35 44-10 0,-35-44 10 16,32 40-4-16,-32-40 9 0,38 39-2 0,-38-39 7 0,37 38 15 15,-37-38-11-15,36 30 10 0,-36-30-1 16,39 29-5-16,-39-29 14 0,37 21-10 0,-37-21 8 15,35 11 4-15,-35-11 0 0,36 3 20 0,-36-3-6 16,38-7 4-16,-38 7 0 0,42-14 6 16,-42 14-5-16,47-26-21 0,5-5 13 0,1-3-33 15,1-5 18-15,0-6 6 0,4-2-8 16,-3-4 26-16,4-2-11 0,-7 2 13 0,6-8-1 0,4-3-3 16,11-17-11-16,58-62-7 0,-11 12 0 15,-12 17-2-15,-27 33 8 0,1 1-2 16,-3 0-6-16,2 2-2 0,-3 1-7 0,2 3 3 0,-3 8-4 15,0-3-3-15,-4 2-3 0,1-1-4 0,0 2 11 16,-1 0-5-16,2-2 4 0,0 2-3 16,2-1-6-16,-1-2 5 0,0 0-3 0,-3-1 6 15,2 4-3-15,-4-1-4 0,-3 0 2 0,0 1-2 16,-2 4 0-16,0 5 1 0,-3-1-1 16,-2 8-2-16,1 2 0 0,-4 2-2 0,-2 4 1 15,0-3 0-15,-5 3 2 0,-5 0-3 0,0 1 2 16,-3 1-3-16,2 2-3 0,-3-1 5 0,-1 3-1 15,-1-2 2-15,-3-1 1 0,2 0-1 0,0 2-1 16,0-3 2-16,-6 5 2 0,1-2-4 0,-1 2 0 16,-2 4-2-16,-4-3-8 0,0 4 7 0,-6 2-1 15,-2 2 2-15,-7 2 9 0,-2 2 3 16,-3 1 13-16,-4-2 2 0,-1 1 4 16,-2-3-6-16,-3-1-7 0,1 2-4 0,-5-4-8 15,1 1 6-15,-3-4-5 0,-3-2 2 0,-5 1 2 16,-1-1-5-16,-4-4 5 0,0 1 0 0,-5-3 2 15,4 0-2-15,-5 1 0 0,2-2 0 16,-1 4-7-16,-1 0 7 0,0 1-2 0,1 4 0 0,-2 0 7 16,-1 1-1-16,6 1-3 0,-3-1 1 15,-3-2 2-15,1-1-1 0,-3-3 2 0,1-2-2 16,1-4-9-16,-1 2 3 0,0-6-2 0,1 2 3 16,0-3 5-16,0 1-8 0,1-1 2 0,0 2-1 15,1 2 2-15,0 1 3 0,1 5 4 16,4 1 1-16,4 5-2 0,-2 3-1 0,4 0-2 15,0 3-2-15,3 0 0 0,1 0-3 0,-2 4-1 16,0 1-3-16,4 1 1 0,-4 2 0 16,3-3 2-16,1 3-2 0,-1 0-2 15,-1 3-1-15,1-1 0 0,-1 1 2 0,0-2 1 0,0 5-1 0,1-2 1 16,-4 3-2-16,4-1-4 0,-2 2 1 16,-1 1-2-16,-5 1-1 0,1 4-3 15,-5 1-1-15,-2 4 0 0,0 1 1 0,-3 3 3 16,-2 4 0-16,-1 2 2 0,-3 2 1 15,-1 4 2-15,-4 0 3 0,-2 1 0 0,-2 2 1 0,-2 1-1 16,0-1-1-16,0 0 0 0,-2 1 1 0,-2 0 1 16,-1 1-3-16,1 4 0 0,-5 3-3 15,-2 4-2-15,-2 1 5 0,1 4-2 0,-7 2 2 16,1 4 2-16,-6 2-4 0,-1 2-1 0,1 2 1 16,-3-1 0-16,0 4 3 0,-2-2 0 0,1-3-1 15,0-1-3-15,-3-1 2 0,-1-1-1 16,-2 3 2-16,-2 3 3 0,-3 3-6 0,2 0-2 15,-1 5-2-15,-2 1 0 0,1 2 4 0,3 0 2 16,-7 6-1-16,3 0-2 0,-4-1 1 0,0 0 0 16,3 0-2-16,2 3 1 0,3 1-6 15,1 1 1-15,6-1 1 0,-1 1-1 0,5-3 4 0,1-4-1 16,6 0 0-16,1-3-4 16,3-2 3-16,1-4-3 0,31-28 14 0,-5 8-1 0,0 1-6 15,-8 9 0-15,2-1-13 0,-5 8 0 16,-2 4 1-16,-2 6 4 0,1 1-3 0,0-3-5 15,4 0 5-15,3-6-17 0,1-1-20 0,5 0-25 16,-1-9-51-16,11 0-35 0,0-6-43 0,4-1-34 16,4-4-31-16,6-3-70 0,7-2-95 0,5-5-48 15,7-3 482-15</inkml:trace>
  <inkml:trace contextRef="#ctx0" brushRef="#br0" timeOffset="90854.4714">4222 12914 384 0,'-9'-6'48'0,"-4"0"-6"0,0 0 26 16,6 3 6-16,2 0 6 0,2 2-8 16,2-1-19-16,1 2-3 0,0-3 2 0,0 3 1 15,1 0 5-15,-1 0 18 0,0 0 21 0,2-1 21 16,-2 2 7-16,1-1-7 0,-1-1-18 0,2 1-23 15,-1-1-11-15,0 1-7 0,-1 0 4 16,1-2 4-16,1 2-2 0,-2-1 3 0,0 0-46 16,1-4-22-16,-1-2-16 0,2-5-17 15,0-5 27-15,0 2 5 0,3-2 5 0,-1 1-1 16,1 0 1-16,3-2-4 0,0-2-6 0,2-3 6 16,4 1-5-16,-2-1 2 0,4 0 0 0,1 1-6 15,0 1 0-15,2 3-3 0,-1 0-2 16,2 5-5-16,-6 5-7 0,2 3-6 0,-3 5-9 15,-2 2-3-15,0 1-2 0,-2 7 4 0,-4-2 7 16,0 4 11-16,-2 4 11 0,2 5 10 0,-3 2 9 16,-2 5 2-16,-2 4 3 0,0 3-1 0,-3-2-3 15,1-1 0-15,2-5-1 0,-2-6-3 0,3-6 2 16,1-2-8-16,0-4-3 0,0 0-5 0,3-2-7 16,4 0 3-16,1-1 3 0,1 1 4 15,2-1 4-15,4-2 6 0,0 0 0 0,3 2 0 16,-1-1 4-16,2 1-5 0,2-1 2 0,-2 1-2 15,2 3-3-15,-4 2 4 0,-3 2 0 16,0 4 3-16,-3 1 2 0,-4 3-1 0,-2 2 2 16,-2 0-1-16,-3 3 0 0,-3 3-3 0,-2 3 1 15,-2 3 1-15,-3 3-4 0,-3-1 6 0,1 0-4 16,0-4-1-16,-4-3 1 0,3-3-9 16,2-1-7-16,-2-3-14 0,-1 0-20 0,4-6-36 15,3-3-68-15,0-5-99 0,3-3-142 0,-2-5-166 16,4-2 271-16</inkml:trace>
  <inkml:trace contextRef="#ctx0" brushRef="#br0" timeOffset="91245.0956">4670 12660 1064 0,'-9'4'108'0,"-2"0"-186"15,1 7 4-15,3 3 42 0,3 4 22 0,3 4-1 16,1 2-5-16,1 1-5 0,6-2-1 16,1 1 5-16,3 0 6 0,4-3 0 0,0-2 13 15,2-4-2-15,0-2 0 0,0-5 4 0,2 0-4 16,-3-4 1-16,4-3 1 0,-7-2 4 0,0-1 3 15,1-2 4-15,-4-2 10 0,1-1 12 16,-3-3 30-16,-2 0 28 0,0-3 22 0,-5-2 8 16,-2-2-11-16,-7 1-10 0,0-4-16 0,-4 2-19 15,0 0-21-15,-8 4-22 0,-4-1-18 16,-3 1-4-16,-4 2-6 0,-4 3 1 0,2 0-1 0,0 5 0 16,0 2-5-16,4 1-5 0,0 2-3 15,5 0-8-15,0 3-23 0,2 0-58 16,2 3-55-16,3 0-57 0,1 1-68 0,6 3-83 15,-2-2-90-15,4-1 382 0,1 2 77 0</inkml:trace>
  <inkml:trace contextRef="#ctx0" brushRef="#br0" timeOffset="91704.469">4707 12283 1105 0,'-5'-1'13'0,"3"-2"-27"0,-6 1-22 16,8 3-22-16,2 1-14 0,4 3 8 0,-3 4 24 16,5 2 22-16,1 3 14 0,4 3 5 0,2-1 1 15,0 1 6-15,2-3 6 0,0 1 2 16,-2-4 2-16,4-3-5 0,-6-1 0 0,5-1-4 15,-3-1 0-15,0-5 4 0,-4 0 4 16,1-3 10-16,-3 0 19 0,0-3 25 0,-4-1 17 16,1-4 10-16,-1-2 0 0,0-3-15 0,-2-3-11 15,0 2-13-15,0-4-16 0,-2-1-6 16,-1-3-7-16,0-1-2 0,-1 1 1 0,-2 0 3 0,0 5-4 16,0 3-7-16,0 1-8 0,1 6-26 15,2 4-19-15,0 1-27 0,1 4-37 16,3 1-6-16,-2 6 1 0,6-1 17 0,3 7 31 0,0 8 22 15,7 3 18-15,0 11 12 0,5 4 8 0,-3 6 2 16,6 7 3-16,-1 4 2 0,2 4 1 16,0 5 9-16,0-4-4 0,0-5-11 0,-3-9-10 15,-3-11-17-15,0-6-11 0,-5-4-7 0,-2-5-7 16,-4-1-16-16,0-3-34 0,1-2-54 16,-5-4-97-16,-1-1-138 0,0-5 62 0</inkml:trace>
  <inkml:trace contextRef="#ctx0" brushRef="#br0" timeOffset="91925.4711">5227 12207 1 0,'-3'1'0'0,"-3"0"0"0,3 1 0 0,1 1 0 16,2-1 0-16,0 0 0 0,0 2 0 15</inkml:trace>
  <inkml:trace contextRef="#ctx0" brushRef="#br0" timeOffset="92556.6059">5168 12237 1 0,'-1'-1'0'0,"-3"0"0"0,-2-2 0 0,3 0 0 16,1-1 0-16,-2 1 77 0,3-4 21 15,-2 1-6-15,1-2-10 0,-1-2-2 0,2 2-1 16,1-2 5-16,1 1 3 0,2-1-3 16,-1 0-2-16,1 3-13 0,0 0-17 0,3 4-14 15,-2-2-15-15,5 2-6 0,0 1-5 0,3 1-8 16,2 2-7-16,3 3-4 0,1 3 1 0,3 2 4 15,-2 5 3-15,2 1 1 0,-1 2 3 16,0 2 6-16,-3 0 6 0,-3 0 8 0,2 1 0 0,-6-3-5 16,1-4-5-16,-5-4-3 0,2-3 4 15,-7-2 10-15,0-2 28 0,-1-2 44 0,-2 0 37 16,2 0 24-16,-2 0-23 0,-4-1-33 0,2 0-36 16,-5-1-21-16,1-3-3 0,-1 0-9 0,-2-6-9 15,1 0-17-15,2-4-15 0,-1-3-21 16,1-1-41-16,-1-2-49 0,0-1-41 0,4-2-39 15,-1 0-21-15,3-3-25 0,1 0-40 0,2-3-28 16,1-1-39-16,3 1 215 0,2-3 136 0,0 0 0 16,3 1 0-16,1-3 0 0,0 3 0 15,1-3 0-15,-1 3 0 0,6 2 0 0,-2-3 0 0,2 5 0 16,-1 1 0-16,0 4 0 16,-2 0 0-16,-1 4 0 0,-5 6 0 0,-1 1 61 0,-2 6 38 15,-2 2 30-15,-4 3 19 0,-2 3-42 0,1 2-52 16,-5 2-50-16,-2 5-40 0,-1 2 24 15,0 6 23-15,-5 4 23 0,1 0 15 16,-3 0 3-16,6-1 2 0,1-5 0 0,2-2-7 0,5-3-10 16,0-2-14-16,3-2-15 0,1 1-16 0,3 0-11 15,1 1 0-15,2-2 4 0,1 1 11 16,5 0 11-16,3-1 5 0,0 1 4 0,4-1 3 16,1 1 2-16,4-1 4 0,-1-1-3 0,1 3-7 15,0 0 1-15,-3 1-1 0,-1 2 6 16,-4-1 4-16,-4 1-9 0,-2 3-3 0,-2 2-3 15,-5 0-2-15,-3 4 1 0,-2 2-2 0,-3 1-6 16,-3 2-7-16,-5 1-4 0,2 3-7 0,-4-5-2 16,4-1-1-16,-4-5-15 0,0-4-34 15,2-1-59-15,-1-5-88 0,3-1-84 0,-1-5-15 16,3-3 315-16,2-3 0 0</inkml:trace>
  <inkml:trace contextRef="#ctx0" brushRef="#br0" timeOffset="92880.5714">5565 11936 221 0,'-1'-3'544'16,"-1"0"-351"-16,-2-1-7 0,2 1-40 0,2 1-48 15,0-2-41-15,4 1-42 0,0-5-21 0,-1 1-7 16,4-1 7-16,2-4 8 0,3 0 3 15,-2-3 1-15,2 0 1 0,5 0 4 0,-5-2 7 16,4-1 4-16,0 0 3 0,2-2 0 0,2-1-1 16,-4-2 2-16,2 0 4 0,0-1 3 15,1-1 8-15,0 1 3 0,-5-3 5 0,4 1-4 16,-3 2-4-16,0 2-7 0,-5 3-13 0,0 3-6 16,-4 5-4-16,0 1-2 0,-1 3 0 0,-1 2-4 15,-3 2-5-15,0 1-13 0,-1 2-27 0,0 0-47 16,-1 1-86-16,0 0-51 0,1 1-40 15,-1-1-48-15,1 3-66 0,0 0-119 0,0 6 493 16</inkml:trace>
  <inkml:trace contextRef="#ctx0" brushRef="#br0" timeOffset="93348.881">6083 11026 1254 0,'-6'-12'90'16,"1"-10"24"-16,-3-4 21 0,6 4-2 0,0 4-28 15,2-2-55-15,2 0-51 0,5-1-23 16,3-1-11-16,2 0 1 0,1 0 2 0,4 1-3 16,0 1 3-16,0 4 4 0,1 0 0 0,1 2 1 15,-6 4-11-15,2 5-19 0,-2 0-10 0,-3 5-3 16,-5 5 7-16,1 0 25 0,-4 3 19 15,-1 4 13-15,-1 1 11 0,-2 3 3 0,-1 3 3 0,-5 5 0 16,-2 3 4-16,0-1-4 16,-2 0-1-16,2-3-3 0,2-5-9 0,5-4-8 0,-1-3-6 15,3-3-8-15,2-1-12 0,4 0-7 16,-2-1 6-16,4-1 10 0,1-3 19 0,1 0 10 0,2 0 3 16,2-4 2-16,-1 2-3 0,7-2 6 15,-3 1 1-15,3-1-6 0,-2 0 3 0,2 1-6 16,-2 2-4-16,-2 3-2 0,-3 1-5 0,3 3 8 15,-7 2 2-15,-2 1 6 0,1 2 6 16,-5 2 0-16,-1 1 6 0,-2 4 1 0,-1 2-2 16,-5 0-2-16,3 4 1 0,-3 1-3 15,0 3 4-15,2 0 3 0,-3-2-1 0,2-2 3 16,2-3-7-16,-1-3-20 0,1-4-47 0,2-6-70 16,0-4-61-16,0 1-45 0,-2-7-3 0,3 0 28 15,1-3 19-15,-1 1-12 0,1-4 195 0,-1-4 0 16</inkml:trace>
  <inkml:trace contextRef="#ctx0" brushRef="#br0" timeOffset="93591.5132">6384 10653 816 0,'-5'-9'142'0,"2"3"-21"16,-4-1-8-16,5 6-52 0,1 1-55 15,0 2-69-15,0 2-44 0,1 1 0 0,0 7 13 16,0 0 23-16,2 7 14 0,0-1 14 0,5 1 8 15,0-1 20-15,6-1 15 0,-2 1 8 0,1-3 6 16,6 1-2-16,-5 0-2 0,3-2 0 16,-2 1 1-16,3-3-6 0,-4-3-1 0,4 0-3 15,-4 0-1-15,0-1 10 0,0-1 5 16,0 3 5-16,-6-4 0 0,-1 0-37 0,0 0-38 16,-5 4-23-16,-4 0-28 0,-2 2-51 0,-3 0-107 15,-3 3 135-15,-2 2 129 0</inkml:trace>
  <inkml:trace contextRef="#ctx0" brushRef="#br0" timeOffset="94767.6178">6407 10537 802 0,'1'-21'440'0,"1"-9"-450"16,5-8 5-16,6 4 20 0,4 2 5 0,2 0-8 15,2 1-16-15,0 0-7 0,2 1 0 0,1 5 6 16,0-1-1-16,-3 4-9 0,0 2-12 16,-2 4-15-16,-1 0-21 0,-3 3-9 15,2 3-4-15,-3-2-5 0,1 3 9 0,-1 1 7 0,-3-2 8 16,-1 5 19-16,0-3 9 0,0 3 10 16,-2-2 8-16,-4 3-6 0,4 0 4 0,-6 2 2 15,3 1 0-15,-4 1 8 0,-1 1 4 0,0 0 4 16,-1 0 5-16,0 0 6 0,1-1 3 0,0 0 2 15,-2 0-1-15,2 0-3 0,0 1 0 16,-2-1-4-16,2 0-5 0,0 0-13 0,0 0-17 16,0 2-21-16,0-2-5 0,0 2 7 0,2 1 8 15,0 3 16-15,1-1 7 0,-1 4-4 0,5 2 8 16,-1 1 0-16,0 3-1 0,3 0 5 0,-1 3 1 16,0 2 6-16,5 1 4 15,-3 0 4-15,0 2 4 0,2-6-6 0,1 1-5 0,2-4-3 0,-2-3-6 16,1 0 7-16,-2-5 3 0,-1-1 5 15,0-4 7-15,-3 0 15 0,-1-2 23 16,0-1 25-16,0-2 22 0,-2 0 8 0,3-6-6 0,0 0-12 16,-1-4-16-16,1 1-11 0,1-5-10 15,0-1-8-15,0-3-3 0,-4 1-8 16,2-2-7-16,-4 2-1 0,3-4-7 0,-4 3-7 16,0 1-1-16,1 2-15 0,-1 3-15 0,-1 5-16 15,2 1-24-15,-2 4-10 0,6 3-2 0,-3 1 8 16,4 2 11-16,2 3 6 0,0 3 4 0,5 6 0 15,-2 0 7-15,0 7 6 0,4 0 13 0,-3 5 15 16,3 4 10-16,-1 3 12 0,0 6 15 16,-3 5 3-16,2 0 6 0,-5 5-5 0,-3 1-10 15,0-3-6-15,1-2-12 0,-4-6-7 0,2-9-6 16,-4-5-7-16,3-6-1 0,-2-6 4 0,-2-2-2 16,0-1 7-16,-1-2 6 0,0-2 12 0,-1-3 30 15,1-1 32-15,0 0 38 0,0-3 31 16,0 1-25-16,0-2-40 0,0-6-53 15,-1-5-46-15,0-4-8 0,1-7 10 0,-2-4 9 0,-1-5 5 16,1-2 8-16,1-3-3 0,-1-3-3 0,-3-3-5 16,3 0-2-16,1-1-9 15,0 4-1-15,1 5 8 0,1 3-1 0,0 5 8 16,5 4-4-16,-2 3-7 0,5 3-7 0,0 1-5 0,2 4-7 16,0 3-6-16,-1 1-7 0,-1 6-6 0,3 4-1 15,-3 3 4-15,1 6 7 0,1-1 7 16,0 3 5-16,-1 1 3 0,1 2 10 0,-2 3 8 15,1-1 9-15,-2 2 5 0,-2-5-3 0,1-1-6 16,0-2-3-16,-4-4 0 0,-1 3 0 16,3-5 2-16,-4-1 2 0,0-1-2 0,-1-1 8 0,0 0 7 15,0 0 13-15,0 0 20 0,1-1 15 16,-1-1 11-16,1 1 1 0,0-3-18 0,0-3-19 16,2-2-21-16,-1-6-11 0,0-2-5 15,1-5 0-15,3-6 2 0,-3-2-6 0,5-3-1 0,-4-4-9 16,3 0-3-16,1 1-1 0,0-2 6 0,-3 2 5 15,4 0 2-15,-2-1 1 0,-1 4-10 16,3-1 5-16,-1 6-9 0,0 3-2 16,-3 5 5-16,3 1-8 0,2 6 5 0,-3 0 2 15,-3 3-7-15,3 5-7 0,-4 1-19 0,-3 2-17 16,0 2-9-16,0 3 3 0,0 0 19 0,0 1 19 16,-1 3 24-16,-3 4 16 0,-2 3 7 15,-3 7-1-15,-2 0-9 0,-2 3-5 0,2-4-2 0,2-5-1 16,-1-2-2-16,3-4-6 0,4 2-9 15,-2-3-11-15,3 4-11 0,2-3-17 0,2-1-7 16,3 1 0-16,0-2 6 0,3 0 24 16,8-3 22-16,-2-1 17 0,8 0 15 0,5-4 3 15,3-1 0-15,2-2-2 0,1-1-1 0,2 0-1 16,-2 1-1-16,-1 0-2 0,-1 2-10 0,-2 2-1 16,-5 3-6-16,-4 4-7 0,-2 3 4 15,-7 3-2-15,-2 3 6 0,-6 2 9 0,0 3 9 16,-6 5 7-16,-1 4 8 0,-6 3 4 0,-4 9-3 15,-6 2-3-15,-3 5-26 0,-1-1-73 0,-3-3-105 16,4-5-184-16,0-2-222 0,1-4 125 16</inkml:trace>
  <inkml:trace contextRef="#ctx0" brushRef="#br0" timeOffset="95564.8642">7108 9398 722 0,'-12'-8'42'15,"-3"-3"-18"-15,-4-2-6 0,5 5-13 16,2 3-1-16,-1 2-9 0,0 0-5 0,1 2 1 15,2 1-4-15,-1 0-1 0,0 1 1 0,1 2 1 16,-2 0 5-16,-2 1 2 0,0 2 0 16,-5-2-1-16,1 1 0 0,-2 1-2 0,-5-1 2 15,-1 4 6-15,-1-2 0 0,-7 1 5 0,-1 3 10 16,-5-1 19-16,-1 1 26 0,0 1 23 0,-1 3 8 16,-6 2-7-16,1-1-12 0,-2 5-19 15,-4 2-10-15,-3 2-7 0,3 3-13 0,-6 4-2 16,-2 4-7-16,-6 5-5 0,-3 2 0 0,-6 5-2 15,-5 6-1-15,-1 6-2 0,-4 1 1 0,-1 3-1 16,-3-1-2-16,3 2 0 0,-4 3-6 0,3-1 3 16,1 1 2-16,3 2 1 0,2 1 10 0,2 3-1 15,3 2 0-15,3 2-2 0,2 3-4 16,1 0 2-16,-1 2-3 0,0 5 4 0,-1 5-1 16,-1 6-2-16,0 1-1 0,6 4-2 0,-2-4-1 15,3 4 0-15,1-3-1 0,2 1-7 0,6-2-3 16,5-1-5-16,1-2-3 0,6-2 8 15,4-3 14-15,8-3 7 0,8-4 8 0,8-1 0 16,6-2-10-16,8 1-2 0,9-4-1 0,8 0-3 16,5-4 0-16,12-5-1 0,5-9-8 0,9-6-3 15,2-8 0-15,6-5 1 0,4-4 6 16,4-3 4-16,5-4 3 0,4-5 7 0,6-5 1 16,4-6 2-16,3-5 0 0,9-5-4 15,0-3 0-15,1-5 1 0,4-2 1 0,0-5 1 16,3 1 2-16,4-5-1 0,4-1 2 0,4-1 2 15,3-7 2-15,4-6 9 0,2-12 6 0,1-11 5 16,3-14 3-16,1-14 0 0,3-9-2 0,-3-11-5 16,0-12-4-16,-1-7-4 0,-1-6-6 0,0-10 0 15,1-4-5-15,-3-6-1 0,-2-2-4 0,-8-4-8 16,-6-5-6-16,-3 0-6 0,-1-10 1 16,-9-1 2-16,-10 2 6 0,-4 0 1 0,-14 2 3 15,-6 5 2-15,-10 5 4 0,-12 8 7 0,-5 7 8 16,-9 9 20-16,-6 9 25 0,-13 11 18 15,-6 12 16-15,-14 13 1 0,-8 13-13 0,-11 14-22 16,-6 8-18-16,-9 14-26 0,-5 7-18 0,-8 13-6 16,1 9-22-16,-9 14-6 0,-9 15-13 0,-8 14-24 15,-5 16-37-15,-7 15-71 0,-4 17-87 16,-5 9-137-16,-6 12-180 0,-2 6-177 0,-4 3 289 16</inkml:trace>
  <inkml:trace contextRef="#ctx0" brushRef="#br0" timeOffset="97061.8049">1759 14328 1 0,'-15'-3'0'0,"-5"-2"0"15,-2-3 114-15,7 2 111 0,1 2-12 0,8 0-25 16,0 1-53-16,5 2-64 0,0-3-73 0,2 2-36 16,1-2-15-16,6-1 10 0,3-4 32 0,5-2 15 15,1-2 7-15,7 0 1 0,0-4 4 16,6 1-2-16,2-1-1 0,4-1-1 0,5-1-2 15,-1 1 3-15,2-2-1 0,3-2 3 0,4 1-2 16,2-4 2-16,2-1 2 0,2-2 1 16,-3-3-5-16,0 0 6 0,1 0 0 0,1-4-3 15,2 1 5-15,0-2-7 0,0 1-1 0,-1 0 2 16,-4 5 0-16,-1 1-2 0,-4 3-1 0,-3 2-2 16,0-1 1-16,-4 2 2 0,-5 2 1 0,-1 0 1 15,-7 2 0-15,-1 2-1 0,-2 2-1 16,-2-1 3-16,-4 6 0 0,0 0 1 0,-4 3-3 15,-2 3-6-15,-4 2-12 0,-1-1-22 0,-4 3-11 16,-1 0-6-16,-2 0 6 0,-1 2-14 16,-2 0-37-16,-2 0-51 0,-5 4-58 0,1 2-36 15,-3 1-32-15,-4 1 45 0,1 3 220 16,-3-4 0-16,-1 3 0 0,-4-4 0 0</inkml:trace>
  <inkml:trace contextRef="#ctx0" brushRef="#br0" timeOffset="97311.7104">2705 13480 1 0,'-17'-3'0'0,"-1"-2"0"0,-8-2 0 16,4 1 0-16,5-2 0 0,0 1 0 0,2 0 0 0,3-1 157 16,2 1 1-16,1 1-11 0,-2-2-15 15,3 2-20-15,0 2-24 0,5-1-19 0,2 3-28 16,1 1-44-16,1-2-21 0,2-1-12 0,5-2 4 16,2-3 28-16,6-5 9 0,1 0 4 0,9-4 2 15,-1 1-4-15,8 1-2 0,2 3-3 16,0 1-3-16,3 1 2 0,0 3 0 0,-2 1 3 15,2 4 1-15,1 6 0 0,-4 5 2 0,-4 5-5 16,-6 4-2-16,-3 7-4 0,-4 6 2 16,-5 8 4-16,-3 6 0 0,-4 13 7 0,-5 11-8 15,-5 10-14-15,-2 12-45 0,-2 6-104 0,-1 3-137 16,-2 1-45-16,1 2 344 0</inkml:trace>
  <inkml:trace contextRef="#ctx0" brushRef="#br0" timeOffset="99248.3364">7171 14798 304 0,'-3'-4'140'15,"-6"-1"-77"-15,0-1 3 0,5 1 14 0,-2 2 13 16,2-2 2-16,-4-3-16 0,0 0-17 16,3-5-13-16,-4-1-7 0,1-2 10 0,0-4 3 15,3-2 3-15,-4-3 0 0,-2-3-14 0,2-2-3 16,-1-1-11-16,-2-4 1 0,-2 3 2 15,2 0 1-15,-2-1 7 0,-2 1-5 0,1-2 4 0,-2-1-2 16,-3 0-1-16,-1-1-4 0,1-2-3 0,-3 0 1 16,-3-4-6-16,1-1-1 15,-3-3 0-15,-3-1-10 0,-2-3 1 0,-4-2-3 0,4-7-3 16,-3-2 0-16,3-4-2 0,-2 1 1 16,0 1 3-16,5 2 3 0,0 4 1 0,6 0 7 15,3 6 7-15,0 2 1 0,5 5 8 0,5 5-2 16,1 5-1-16,5 5-1 0,0 4-6 0,2 3-6 15,-3 5-9-15,4 4-6 0,1 3-4 16,1 4-1-16,-1 1-5 0,1 3-7 0,1 2-4 16,-1 0-9-16,0 2-3 0,0-1-3 0,-1-2-8 15,0 2 1-15,-1 0 0 0,1 2 9 0,-2-1 11 16,2 3 8-16,0 2 7 0,-3-1 1 16,-1 2 4-16,-4 0 3 0,4 5 2 0,-6-1 4 15,0 2-3-15,-3-1 1 0,2 0-1 0,-2 1-4 0,-1 2-2 16,2-1-2-16,0 2-2 0,-3 1-1 15,6 1-1-15,-1-2-2 0,-1 4-2 0,2 0 2 16,1-1 0-16,-1 3 3 0,2-2-3 16,-1 1-2-16,3 3 3 0,-1-2-3 0,-1 2 4 15,2-1-1-15,0-2 3 0,-1 0-2 16,0-3-2-16,2 1 2 0,2-1-7 0,-3-4-2 0,4-2-4 16,0-2-9-16,-1-1-1 0,1-3-10 15,1 0-8-15,1-3-14 0,1 0-17 0,-1-3-2 16,2-2-2-16,1 0 11 0,-2-2 14 0,0-2 11 15,1-4 7-15,4-6 3 0,-2-7 5 0,3-3 0 16,1-7 7-16,-4-3 3 0,3-2 2 16,-3-2 3-16,2-1 0 0,-1-1 3 0,1-2-5 15,-2 3 0-15,4-2 2 0,-2 3 3 0,4 3 16 16,-2 2 13-16,7 3 6 0,-1 2 1 16,4 1-14-16,3 4-10 0,4 2-6 0,3 4-2 0,3 7 1 15,2 1 3-15,1 6 1 0,3 2 3 16,1 6 4-16,8 2 1 0,-2 4-16 0,5 1-62 15,2 5-166-15,0 0-282 0,2 1 77 16</inkml:trace>
  <inkml:trace contextRef="#ctx0" brushRef="#br0" timeOffset="155586.0761">17989 17672 1 0,'-9'-5'0'0,"-4"-3"0"15,-2 0 0-15,1 0 0 0,3 0 0 0,1 1 40 16,-3-2 10-16,3 1 7 0,2 1 4 0,-3-2 7 16,0 1 10-16,4-2 7 0,-2 3 1 0,0-1-1 15,0 4-2-15,-1-4-1 0,2 2-1 0,-1 2-7 16,1-2-8-16,-3 0-6 0,-2 2-8 16,1 2-4-16,-1 0 1 0,-2-1 1 0,0 2 1 15,0 0-7-15,-2 1-4 0,1 1-10 0,1-1-3 16,1 3 7-16,1-2 2 0,3 2 7 15,0 1-1-15,3-2-3 0,2 3-12 0,0-2-15 16,2 2-14-16,0 0-17 0,-3 1-3 0,4 4-2 16,0 2 0-16,0 6 9 0,-3 2 7 0,5 4 7 15,5 8 4-15,-2-2-1 0,0 4-2 16,4-1-1-16,-2-1 1 0,1 1-4 0,2-3 1 16,-1 2-2-16,2-3-5 0,1 1 3 0,4-3-2 15,-1-1 1-15,2 2-1 0,2-5-2 0,5 1-6 16,-1-3-3-16,4-2 3 0,-13-6 2 15,6-3 18-15,-4 5 3 0,8-2-9 0,-1 0 1 16,6 3-22-16,1-3 2 0,3 2-4 0,1-5-17 16,-1 0-13-16,0-6-16 0,2-3-7 0,-2-2-13 15,-4-3-14-15,2-4-20 0,-1-4-25 0,16-21-33 16,-6-3-22-16,-12-7-17 0,-8 3 195 0,-1-1 28 16,-6 1 0-16,0-1 0 15,-3-4 0-15,-6-3 0 0</inkml:trace>
  <inkml:trace contextRef="#ctx0" brushRef="#br0" timeOffset="157060.868">18175 17367 1 0,'-12'-21'0'0,"-8"-5"0"16,-4-6 28-16,6 12 260 0,2 6-13 0,2 2-26 15,3 6-27-15,3 0-40 0,3 3-33 16,3 2-50-16,0 0-49 0,2 2-48 0,2-1-56 16,-2 0-18-16,2 5 7 0,2 2 20 0,1 6 34 15,6 6 23-15,3 8 6 0,1 5 9 0,2 6-4 16,4 4-1-16,-1 7-7 0,3 1-7 0,1 4 0 15,-1-3-1-15,2 2-2 0,-4-2-9 16,3-3 4-16,-2-3-6 0,-4-4 3 0,-2-2 5 16,-2-6 0-16,0 0-1 0,-2-4-3 15,1-4-1-15,-1 0-2 0,-1-4 4 0,0-1 3 0,-2-1 0 16,-3-3 2-16,1-4-5 0,0-4-2 16,-4-5 2-16,-2-3 6 0,-1 0 10 0,0 0 8 15,0 0 4-15,0 0 2 0,0-1-4 0,0-3-14 16,-2-5-15-16,-4-10-17 0,0-8-6 0,-3-10 4 15,0-7 11-15,-2-3 11 0,2 4 11 16,0 6 2-16,6 8-2 0,0 11-7 0,3 1-9 16,4 2-2-16,1 1-5 0,5-1 5 0,3 1 1 15,1 3-4-15,4 5 6 0,-2 1 0 0,5 7 4 16,-2 3-1-16,2 0 1 0,0 8-3 16,3 1 0-16,-3 5 2 0,3 2-2 0,2 1-2 15,0 0-3-15,3 2-5 0,-1-2-2 0,1-5-2 16,-4 1-4-16,0-9-10 0,0 2-5 15,-3-4-10-15,0-5-7 0,-1-2-3 0,0-3-12 0,-5-3-3 16,1-2 1-16,-4-1-2 0,-1-4 13 16,-4-5 8-16,-1-2 13 0,0 0 14 0,-4 0 15 15,-1-3 6-15,-4-2 5 0,-1-4 9 0,-4 1 6 16,0 4 19-16,-1 2 7 0,-3 4 7 0,1 3 6 16,-3-2 2-16,0 3 17 0,-1 6 16 15,0-1 6-15,2 4 10 0,1 1-11 0,2 3-13 16,0 2-14-16,4 0-28 0,3 3-28 0,0 0-29 15,2 1-7-15,3 6 3 0,0 7 11 0,2 4 9 16,2 3-2-16,1 0-1 0,3 0-5 16,-1-1-2-16,5 0 5 0,-4-6-5 0,0-1 4 15,3-4-1-15,-3-4-3 0,-1-1 2 0,0 0 3 16,-3-3 1-16,1 1-3 0,-2-5-3 0,-2 2-2 16,0-2 2-16,-3-1 7 0,0-1 4 15,-1 0 14-15,0 1 7 0,0-2 3 0,0-1 1 16,-1-6-8-16,0-4-5 0,-2-6-10 0,2-8 6 15,-1 1-6-15,-1 0-4 0,3 1 6 16,1 8-13-16,3 3 2 0,-2 6-7 0,3 2-7 0,0 1 2 16,3 0 1-16,2 3 10 0,1 3 3 15,2 0 7-15,1 5 0 0,0 2-4 0,3-1 6 16,-3 6-4-16,6-2 2 0,1 3-2 16,1-3-4-16,0 3 0 0,1-2 0 0,-1-1 3 15,-1 0 1-15,-1-5 2 0,0 4-3 0,-3-5-4 16,2-1 9-16,-4-1-7 0,2 0 7 15,-3-1 2-15,1-4-4 0,-1-1 5 0,-3 0-1 16,0-4 4-16,-1-1 6 0,-1-7 2 0,0-2 3 16,-1-6-5-16,-2-5 2 0,-1-1-6 0,-2-5 3 15,-3 1 4-15,-5-2-6 0,0 1 4 0,-4-1-5 16,1-1 0-16,-3 5 1 0,5 2-3 0,0 5 2 16,1 5-9-16,2 2-2 0,1 9-9 15,1 1-7-15,2 4-2 0,1 3-6 0,0-1 7 16,1 2 2-16,1-2 6 0,4 2 7 0,2 2-1 15,2 2 9-15,2 1-2 0,3 2 1 0,1 2-4 16,2-1-6-16,2-1 4 16,3-2-7-16,0-4 9 0,4-5-4 0,-2-4 3 0,4-3 6 15,1-5-9-15,0-2 1 0,-3-3-3 0,1-5-2 16,-2-1 4-16,-2-6-2 0,-3 3-5 16,-1-1-6-16,-1 1-7 0,-5 2-1 0,-2 3 5 15,-8 3 15-15,-1 4 8 0,-4 1 14 0,-2 7 9 16,-3 0 6-16,0 4 5 0,-2 3-2 0,-1 0-5 15,-2 5-15-15,-1 3-8 0,-3 5-4 0,0 3 6 16,-1 6 16-16,2 8 6 0,3 6 3 0,3 0-8 16,5 8-15-16,2 0-4 0,8 4-8 15,3 2 3-15,3 3 0 0,7 3-4 0,3 2-2 16,5 0-9-16,2-2 1 0,3-4-4 0,-2-6 1 16,0-1 5-16,0-4-3 0,-4-5 9 0,-1-2 0 15,-5 1 0-15,-4-1-1 0,-1 0-3 16,-9-2-1-16,-5 2-8 0,-2-3 4 0,-6 0-5 15,-4 1 4-15,-3-5 11 0,-5-4-6 0,-4-4 13 16,0-7 0-16,-2-8-2 0,-1-5 8 16,3-3-10-16,-2-2 0 0,1-4-6 0,2-4 2 15,0-2 1-15,1-2 1 0,3 0 1 0,1 0-10 16,3-5-3-16,4 0-9 0,1-5-1 0,6 1 7 16,4-5-2-16,4-3 4 0,7-1 4 15,0-6-1-15,6 1 6 0,4-4 3 0,1 0 6 16,2-1-5-16,5 0 9 0,3-2-3 0,1 0-2 15,-1-3 8-15,-1 1-7 0,-2 3 2 16,-3 1 0-16,-4 2-1 0,-3-1 1 0,-4 4-1 0,-4 2 0 16,-6 3 1-16,-8 2 3 0,-2-2 2 15,-6 2-1-15,-4 2 12 0,0 5 6 0,-1 8 16 16,-3 5 9-16,1 7-4 0,-2 7-5 0,1 2-14 16,-4 4-5-16,3 9 0 0,-1 5 1 0,-3 10 2 15,1 7 1-15,1 7 5 0,5 3-7 0,-1 5-2 16,8 0-8-16,2 1-13 0,8-2-4 15,7-7-10-15,3-8-4 0,7-2 3 0,2-6-1 16,1-3 0-16,4-4-1 0,3-3-2 0,4-5-10 16,7-6-10-16,5-5-40 0,4-5-76 15,8-9-88-15,-2-6-141 0,-1-7-153 16,2-4-159-16,-8-4 671 0</inkml:trace>
  <inkml:trace contextRef="#ctx0" brushRef="#br0" timeOffset="157780.7822">18424 17115 666 0,'-49'-2'15'0,"-19"1"15"0,-11-2 3 0,12 0-3 15,10 2-3-15,3-4-5 0,-1 0 7 16,2 0 5-16,0-1 8 0,2-1 13 16,0 4 8-16,-2 1 31 0,0 0 27 0,1 1 18 0,0 1 10 15,0 3-8-15,0 5-7 0,0 4-17 16,-1 4-11-16,-4 7-29 0,3 5-21 0,-4 6-15 15,1 8-14-15,3 3 7 0,3 4-8 0,4 2 0 16,2 6 2-16,5 3-10 0,3 8-5 16,3 5-7-16,5 6-6 0,7 5-4 0,1 5-1 0,8 4 4 15,7-42-4-15,4 13 2 0,2 3-20 16,2 16-8-16,4-1 4 0,1 14-12 0,-1-49 36 16,4 4-19-16,0 4-8 0,1 4-18 0,6-2-26 15,0 3 18-15,5-4-7 0,4 5 13 0,3-6-29 16,3 5-29-16,5-5 3 0,6-41-18 0,4-14 26 15,4 0 56-15,3 0-9 0,7 0 16 16,9 0-9-16,3 0-4 0,6 0 30 0,4 0 29 16,5 0 47-16,5 0-16 0,3 0 29 15,8 0 7-15,3 0 24 0,4 0 21 0,1 0-32 16,6 0 14-16,1 0-29 0,4 0 11 0,3 0 12 16,0 0-18-16,0 0-17 0,2 0-23 15,-3 0-3-15,9 0-76 0,109 0 8 0,-22 0-6 16,-19-109-14-16,-23 2 68 0,-21 1-13 0,-23 3 17 15,-18 1 10-15,-23 1-12 0,57-74 8 0,-35 14-16 16,-31 18-3-16,-38 31 11 0,-9-3 1 0,-8-1 2 16,-7 0-5-16,-9-1-2 0,-13 2-3 0,-6 2 1 15,-12 3 0-15,-9 4 2 0,-7 5-1 16,-8 7-3-16,-9 12 2 0,-5 10-1 0,-3 10 0 16,-6 12 4-16,-4 12-11 0,-3 12 0 0,-4 6-7 15,-3 11-8-15,-2 9 4 0,-1 5-5 16,-2 9 1-16,0 6 0 0,3 0 2 0,3 8-2 15,10 1-2-15,6 2-3 0,10 3-24 0,6 4-45 16,9 5-66-16,5 3-69 0,5 5-80 16,6 5-113-16,6 6-109 0,6 4-94 0,5 1 385 15</inkml:trace>
  <inkml:trace contextRef="#ctx0" brushRef="#br0" timeOffset="158601.1946">21670 16738 672 0,'-8'-5'151'0,"2"-4"-34"0,0 3 12 0,4 2-17 16,2 4-33-16,0 0-38 0,0-1-23 15,1 1-10-15,0 1 13 0,0 0 21 0,4 3 24 16,0 1 27-16,5 1 13 0,0 2 6 0,1 5-5 15,1 2-13-15,6 4-16 0,0 1-12 0,3 3-10 16,1 5-12-16,1 1-7 0,3 3-7 16,1 0-12-16,-1-3-2 0,4-2-4 0,1 3 0 15,0-7-1-15,-1-7-2 0,3 0-1 0,-2-12 0 16,1-4 7-16,-5-3 1 0,3-5 8 16,-2-7 4-16,0-6 0 0,2-6 6 0,-1-7 1 15,-1-10 1-15,2-8-1 0,0-9-4 0,-1-9-6 16,0-6-5-16,1-6 0 0,-4-2-5 0,4-7 2 15,-1-2-3-15,-3-7-9 0,-1-9-2 16,1-5-3-16,-2-6 4 0,2 3 2 0,-3 10-1 16,-1 17-1-16,-2 18-6 0,1 17 4 0,-4 16-7 15,-3 11-3-15,-2 7-4 0,0 8-20 16,-4 2-22-16,1 7-53 0,-2 3-63 0,-4 3-35 0,1 9-21 16,-2 10-4-16,-4 8-7 0,-3 13-37 15,-4 7-68-15,-2 11-51 0,-2 8-44 0,-3 7 377 16,-1 6 60-16</inkml:trace>
  <inkml:trace contextRef="#ctx0" brushRef="#br0" timeOffset="158945.3504">22047 16378 1766 0,'-2'0'24'0,"1"-1"-40"0,-1 1-29 15,6 3 6-15,2 1 22 0,9 10 38 16,0 3 17-16,8 6 8 0,-1 6 7 0,4 5-7 16,2 5-3-16,5 2-13 0,3 0-8 0,2 2-1 15,-2-1-5-15,2 0-2 0,1-4 8 16,1-2-6-16,-4-4 0 0,3-8-4 0,-2-6-10 16,-4-5 5-16,-5-5 4 0,-5-3 8 0,0-6 7 15,1-4 12-15,-3-8 14 0,1-8 15 0,0-6 12 16,4-10-5-16,-2-9-11 0,2-9-9 0,-2-8-7 15,0-8-7-15,-1-9-4 0,0-9-8 0,-2-13-14 16,2-11-3-16,1-15-9 0,0-8-3 0,1-6-7 16,1 5-8-16,-3 4-9 0,2 11-8 15,0 11 1-15,1 15-13 0,-2 16-40 0,-1 16-65 16,0 11-112-16,0 12-108 0,-1 6-149 0,-1 7-131 16,-1 7 88-16</inkml:trace>
  <inkml:trace contextRef="#ctx0" brushRef="#br0" timeOffset="171404.0559">16295 15616 1 0,'-8'-3'0'0,"-1"-3"0"0,-4-1 0 15,3 2 0-15,1 1 0 0,1 1 0 0,2 1 0 0,-2 0 0 16,1 0 0-16,1-3 0 0,-1 3 0 15,2-1 0-15,-1 0 42 0,2 0 8 0,-3 0 9 16,4 0 17-16,-3-3 19 0,-1-1 13 16,4 0 16-16,-5 0 2 0,1-1-7 0,-1-1-13 15,-3 2-20-15,1-1-14 0,0 1-11 16,-1 0-4-16,-4 2-12 0,4-1-9 0,-2 2-4 0,1 0-10 16,-3 0 4-16,0 2-1 0,-1-2-2 15,3 3 3-15,-3 0-4 0,2 1 1 0,1 1-4 16,-3 0-1-16,3 2-2 0,-3 0-4 0,3 1 0 15,-5 0-9-15,5 0 5 0,-4 1 0 0,3-2-1 16,-3 1 5-16,2 0-4 0,-4 1 2 16,1-2-1-16,-2 1 1 0,2 1 1 0,2-1 0 15,-2 1 4-15,0 0 0 0,-1-1 1 0,3 2 1 16,-4 0-5-16,-1 0 6 0,1 1-9 0,0 1 1 16,0 0-1-16,3 0-4 0,-1 0 5 15,3 0-2-15,-3 0 0 0,5 1-6 0,-2 0 0 16,3 3-2-16,1-1-4 0,-1 3 7 0,0 0-6 15,-3 1 1-15,4 0 0 0,0 0-3 16,1 0-1-16,0-1-5 0,-1-1 6 0,3-3-3 0,2 4 5 16,-2-1-1-16,0 0-4 0,0 0 4 0,4 1-1 15,-3-1 3-15,3 1 0 0,-4 1-3 16,5 1 3-16,-3-1-5 0,3 2 1 16,-4 1 3-16,5-1-1 0,-4 2 3 0,2 4 0 15,0 2-1-15,-1 1 1 0,2 5 1 0,-2-1 2 16,3 2-2-16,-1 0 1 0,-1-6-1 0,3 3 0 15,0-4 3-15,2-1-2 0,-1 1 0 16,4 0-1-16,-3 0 0 0,1-1 0 0,-1 1 2 0,0-2 2 16,1 2-1-16,2 0-1 0,-1 0-3 15,-2 1 0-15,4-2 0 0,-2-1 0 0,0 1 3 16,4-1-3-16,-3 2-2 0,3-2 2 0,0 3-1 16,-1 0 4-16,2 0 4 0,1-1-5 15,1 1-2-15,0 0-1 0,0 3-2 0,0-1 4 16,2 3 2-16,-2-2-2 0,1-1-2 0,1-2 2 15,3-4 2-15,-3 0 2 0,-1-1 7 0,5-1-6 16,-3 0-1-16,0-1-6 0,6 1 0 16,-2 0 1-16,-1-5 3 0,2 2 3 0,0-1-3 15,2-1 1-15,-1-2-1 0,1 2 3 0,-3 0 2 16,3-2 1-16,3 2 0 0,-1-1-3 0,1-2-4 16,-1 1 6-16,5-1 1 0,1 1 1 0,-2 1-2 15,2-3-3-15,-3 1-4 0,3-1 6 16,1 2 3-16,0-4-2 0,1 1 1 0,0 0-3 15,4-4-3-15,-3 2 2 0,5 0 2 0,-5-1 0 16,1 2-5-16,1-3 4 0,-1 0-6 0,4 0 4 16,-2 1 6-16,3-4-4 0,-2 2 4 15,4-2-5-15,1-2-1 0,0 1 1 0,1-2 1 16,-1 0 5-16,-1 0-4 0,1 0 0 0,-2 0-5 16,0-1 1-16,1 1 5 0,3-1 0 0,-3 1 0 15,1 0-6-15,1-3-4 0,-2 3 2 16,2-3 3-16,2 1 4 0,-2 1 1 0,2-4-1 15,2 0-1-15,-1-3-1 0,3-1 7 0,-3-4 0 16,7 1 8-16,-4-1-3 0,1-2-6 16,0 3 2-16,3-4-4 0,0 2 5 0,1 2 0 15,0-2-1-15,1 0-6 0,1-2-4 0,0 0 2 16,-2 2 0-16,3-1 3 0,-1 2-1 16,-1-2-3-16,1 1-2 0,-3-2 1 0,-3 2 4 0,5 0 4 15,-3-3-2-15,-1 1-5 0,1 0-1 16,0-3-1-16,1-1 4 0,0 1 2 0,-3-2 2 15,2 2 1-15,1-2-1 0,-1-1-3 0,1 1 1 16,-5 1 2-16,1-2-4 0,-3 3 1 16,0-3-2-16,-2 1-2 0,0 1 5 0,-2-1-5 0,-1 0 1 15,-2-1 0-15,-2 1 1 0,1-1 3 16,-1 1-1-16,-3 1 1 0,-3-1 4 0,-5 0 0 16,-1 1-2-16,-2-2 5 0,-2 3 5 0,0-3 7 15,-2 0 7-15,-1-1-4 0,1-4-3 16,-2 1-3-16,-2-3 1 0,-3 2 5 0,-4 1-6 15,-2 1 5-15,-3 1-4 0,-2 0-6 0,-3-1 5 16,-1 0-6-16,-2-1 3 0,-3 1-2 0,-1-1-8 16,-2 0-2-16,-2 2 0 0,0-2 2 0,-2 0 1 15,1-1 3-15,-4 1-5 0,-1-2-4 16,-4 0 6-16,4-1-4 0,-6 3 2 0,1-2 4 16,0 2-7-16,-1-1-2 0,-2 1-4 15,3 1 2-15,-1 0 0 0,-2 4 2 0,1 0 0 0,-3 1-5 16,1 1 3-16,1 0-1 0,-1 2 2 15,-1-1 2-15,2 2-4 0,-2 0-1 0,0 2 0 16,0-1 1-16,-2 1 2 0,0 2 0 0,-2-1-2 16,1 0-4-16,-1 0 4 0,2-1-2 0,-1 2 2 15,-1 0 5-15,0 1-6 0,-1 0 2 0,0 1-1 16,-1-1 2-16,1 2 4 0,-3-3-1 16,0 3 1-16,-3 0-9 0,1 0 1 0,1 0-1 15,-2 0 3-15,2 1 6 0,-2 0-4 0,-3-1-1 16,2-1-4-16,-1 2-3 0,0-1 4 0,0 4 1 15,-1 0 2-15,-1 2 0 0,2 0 0 16,-1 0-2-16,-2 0 1 0,0 1 3 0,-3 2-3 16,4 1 0-16,-3 0-3 0,-2 3-2 0,0-1 4 15,-6 1 0-15,4 0 2 0,-3 3-2 16,0 1-2-16,0-1 1 0,1 1 1 0,0-3 3 16,-1 3-2-16,6-2 2 0,-2 1-5 0,-1 0-3 15,3 2 5-15,-1-3-2 0,-1 4 4 0,0-1 3 16,-4 0-4-16,1 3-2 0,-1-1-1 15,2 2 2-15,1 0 0 0,-1 0-2 0,4-1-1 16,-4 3-4-16,3 0 2 0,-2-1 3 16,0 1 2-16,-1 3 3 0,0-2-5 0,2 2 0 0,0-2 0 15,-4 2 2-15,8-4 0 0,1 1 3 0,-1 1-3 16,5 1-3-16,-1 0 1 0,-1 1-4 16,2-1 3-16,2 3 5 0,-1-1-6 0,0 1 4 15,2 0-5-15,1 1 1 0,-1-1 4 0,1 0 0 16,-1 2 1-16,0-2-3 0,0 0 3 0,3 0-4 15,1 1 2-15,4-3 4 0,0 2-4 16,2-2 0-16,2 0-3 0,3 0-3 0,1 0 2 16,3 0-1-16,3 1-1 0,3-3-4 0,2 2 0 15,-1-2-2-15,2 4 2 0,2 1 0 0,1-1-2 16,-1 0 5-16,6 2-3 0,-4 1 3 16,7 1 4-16,-1 1-3 0,1 2 6 0,2 3 1 15,0 0-3-15,0 2-3 0,2 1 0 16,4 2 5-16,-4 1-4 0,5-2 5 0,0 1-2 15,0-1-3-15,-2 0 5 0,7-1-2 0,-1 0 2 16,1 2-2-16,0-1-2 0,3 3 0 16,-3-3 1-16,6-1 3 0,-6-2-1 0,5-1 0 0,1-2-1 15,0 0-3-15,3-1 2 0,-3 1 1 0,3-2 2 16,-1 0-2-16,2-1-2 0,3 0 0 16,3 0-2-16,-3 0 2 0,2 0 4 0,3-2 5 15,-3-1-4-15,-3-2-3 0,4 1 4 0,0-1-8 16,0 0 7-16,2 1-2 0,0-4-4 0,6 3 0 15,-3-4-3-15,-1 0 4 0,4 2-1 16,-3-1 3-16,4-4 0 0,2 3-6 0,-1-5 8 16,0 2-6-16,3-2 6 0,-1 4 1 0,1-2-9 15,2 1 7-15,3-3-5 0,-2 0 4 16,0-1 4-16,0 1 1 0,1-2-1 0,0 2-6 16,2-2 10-16,1-1-7 0,-1-1 2 0,1 0 5 15,3 0-11-15,2-3 6 0,0-4-1 0,0-1 2 16,3-3 4-16,1-3 2 0,-3 0-1 15,4-4-3-15,1-2 3 0,1-2-4 0,2-3 2 16,-1 2 3-16,7-1-4 0,-2 1 0 0,4 1-2 16,3-2-2-16,-2 0 4 0,1 1-1 0,-1 2 2 15,0 0-5-15,-2 0 3 0,0 0-5 0,-1-1 2 16,-1 2 5-16,0 1-12 0,-2-1 12 16,0 0-6-16,1-1-3 0,0-3 11 0,-2-1-5 15,-1 0 7-15,1-1-4 0,-1-4-3 0,1 0-2 16,-2-1-1-16,1-1 6 0,-1 2-4 0,-1-1 2 15,2-1-1-15,-3 0-2 0,0 1 4 0,-2 1-1 16,-1-2 2-16,-4 1 0 0,-1 2-3 16,-3 0-4-16,-1 1 0 0,-4 0 2 0,-1 3-2 15,-3-3 5-15,-1 2 0 0,-4-4-3 0,1 1 7 16,-3-1-2-16,-3 0 3 0,1 0 0 16,-3-1-3-16,0 3 2 0,-6 0-1 0,-1-1 4 15,-4 0 2-15,0-2 3 0,-5 1 0 0,-1-2-4 16,-2-2 2-16,-3 0-3 0,0-3 3 0,-2-3 0 15,1 0-5-15,-5-3 3 0,1 2-6 16,-2 3 3-16,-2 1 1 0,-1 3 0 0,-3 4 2 16,1 0-5-16,-1 3 1 0,-3 1-2 0,0-1-1 15,1 4 2-15,0-3-4 0,-2 4 0 0,1 0-2 16,-1 3 1-16,1-1 2 0,0-1-3 16,-1 0 2-16,-3 2-4 0,2-1-1 0,0 1 0 0,-3 2-3 15,1 0 0-15,-1 3-9 0,0 0-5 16,1 2-8-16,0-1-11 0,0 5-7 0,0 1-22 15,3 0-33-15,-1 5-48 0,2-2-61 0,0 3-74 16,4 4-80-16,-1 2-89 0,2 3-55 16,3 3-29-16,0 2 404 0,2 2 133 0</inkml:trace>
  <inkml:trace contextRef="#ctx0" brushRef="#br0" timeOffset="172626.4579">18794 16562 1 0,'-10'-2'0'0,"-4"1"83"0,-3-2 174 16,8-1-31-16,4 4-39 0,2 0-52 0,2 0-54 15,1 0-32-15,1 0-28 0,-1 0-15 16,1 0-7-16,3 0 8 0,-2 0 11 0,2 2 15 15,3-2 30-15,4 0 11 0,0 2 13 0,0-2 1 16,5 0-12-16,-2 0-9 0,4-2-13 16,1 0-4-16,1-1-5 0,4-1 0 0,-3-1 1 15,6-2-7-15,1-2 2 0,-1 0-8 0,6-2-2 16,-1-1-1-16,3-2-8 0,-4 1 1 16,5-3-6-16,0 0-1 0,1 1-3 0,3-2 0 15,0 0 1-15,2 1 1 0,1-3 6 0,2-3 0 16,1 2 3-16,4 0-3 0,-1-2-7 0,2 3 2 15,-1-3-6-15,1-1 3 0,3 0 1 0,2-3-4 16,0-2 1-16,-1 0-5 0,4 0 5 16,1-1 0-16,0 3 1 0,3 1 0 0,-2-2-9 15,2 3 4-15,-5 1-4 0,1-1 1 0,-5 2 4 16,2 0-1-16,-5 2 0 0,-2-2-3 0,-1 0 7 16,-1 1 3-16,3-1 6 0,-3 2 8 15,-1-2-3-15,2 1 2 0,-2-1-3 0,2 0-6 16,2 1 3-16,-4-2-4 0,0 3 3 0,-1-2-4 15,2-1-1-15,-2 2-2 0,1 1-3 0,-5 2-3 16,-1-1-4-16,1 3 1 0,-4 0-3 0,-1-1 4 16,1 3 3-16,-6 1-2 0,0-2 3 15,-1 2 2-15,-6-1-2 0,3 0 1 0,-4 5 2 16,-1-4 5-16,1 4-3 0,-6 1 5 0,2-1-3 16,0 0-4-16,-2 2 1 0,-3-1-4 15,1 1-1-15,-1 1-1 0,-2 0-1 0,-1 0-2 0,-1 2 1 16,-2 1 0-16,3 1-2 0,-7-1 2 15,1 3-3-15,-4-2 1 0,0 1 4 0,0 1-3 16,-1 0 4-16,-1 1 1 0,0-1 0 0,1 2 3 16,0-2-3-16,0 0 2 0,-1 1-3 15,1 1-1-15,0-2-1 0,-1 0-5 0,1 0 2 0,0 0-5 16,0 0 0-16,0 0-1 0,0 0-6 16,-1 0-1-16,1 1-7 0,-1-1-9 0,1 2-9 15,-2-1-14-15,-1 0-7 0,2 0-8 16,0 1 11-16,0-2 11 0,1 1 10 0,-3-1 12 15,3 0-12-15,-2 0-17 0,2 0-32 0,-2 0-37 16,1 3-34-16,0 0-33 0,-2 1-21 0,-2 1-21 16,3-2-23-16,-1 0-14 0,-2-2-1 15,3 0 23-15,0 1 46 0,-2-4 59 0,2 1 55 16,0-1 42-16,1 0 31 0,-1 0 20 0,-4-1 15 16,4 0 13-16,-1 0 9 0,-2 0 4 0,3-1 6 15,-2 3 4-15,0-2 7 0,2 1 19 16,-1-1 16-16,0 0 24 0,0-1 21 0,2-1 6 15,0 3 1-15,0-2-7 0,0 1-11 0,-1-1-7 16,2 2-10-16,0-1-11 0,0 2-22 0,2-1-29 16,-1-1-31-16,0 2-34 0,0 0-12 15,1 0-3-15,4-1 10 0,-2-2 18 0,6 1 3 16,0 0 5-16,5-1-2 0,-1 0-3 0,2 1 0 16,1 0-1-16,4-1-1 0,5 2-1 0,-3-2 4 15,5 0-6-15,-2 1 0 0,0 1 0 16,1 1-4-16,-5 1 2 0,-1 1-1 0,-1 3 1 15,-1 1-1-15,-2-1-1 0,-1 1 0 0,-4 2-5 16,-3 0 5-16,0-1 0 0,-1 2 7 16,-5 0 8-16,-1-1-3 0,2 2 10 0,-4 2-1 0,0 0 3 15,-4 5 7-15,1 2 0 0,-6 4 2 16,-2 6-2-16,-4 3-3 0,-4 2-6 0,-2 1-4 16,-2 0-1-16,0-1-7 0,0 0 4 0,-3-4-5 15,0 2-7-15,-3-1-13 0,1 1-31 0,-3 3-43 16,-2-2-61-16,-1 0-81 0,1 3-101 0,-1-2-142 15,-4 2-138-15,-3-3 87 0</inkml:trace>
  <inkml:trace contextRef="#ctx0" brushRef="#br0" timeOffset="173554.4063">9680 18544 1 0,'-1'-8'0'0,"-1"-2"0"0,0-3 0 15,-3-2 0-15,4-2 0 0,-2 1 0 16,2 1 0-16,-1 3 7 0,2 1 48 0,-1 3-22 16,1 1-23-16,0 3-24 0,1 1-15 0,-1 2-16 15,3 2 28-15,-1 0 17 0,2 3 0 16,1 4 0-16,0 0 0 0,3 6 0 0,2 1 0 15,0 6 0-15,1 1 0 0,1 6 0 0,1 2 0 16,0 4 0-16,-2-1 0 0,3 0 0 0,-14-33 0 16,11 35 0-16,-11-35 0 0,13 37 0 0,-13-37 0 15,12 39 0-15,-12-39 0 0,11 39 0 0</inkml:trace>
  <inkml:trace contextRef="#ctx0" brushRef="#br0" timeOffset="173874.3284">9455 18559 1 0,'-3'5'0'0,"0"0"0"16,0 2 0-16,3 1 0 0,0 0 0 0,0 2 0 15,5 0 0-15,0-1 0 0,4-4 0 0,2 0 0 16,0-4 0-16,2-4 0 0,1-3 0 16,-2-4 0-16,3-5 29 0,-3-2 15 0,0-5 8 15,-2-3-5-15,-4-4 6 0,0 0-4 16,-5-2 1-16,0 2 11 0,-3-3-11 0,-2 4-3 16,-11-20-25-16,-5 13-9 0,6 10-6 0,-3 7 1 15,7 8 7-15,2 4-38 0,2 6-62 0,-1 3-36 16,3 7-14-16,-1-3 14 0,4 3 59 0,-2 5 62 15,-1 5 0-15,2 2 0 0,1 5 0 16</inkml:trace>
  <inkml:trace contextRef="#ctx0" brushRef="#br0" timeOffset="174925.2372">9781 18606 1 0,'0'0'0'0,"0"2"0"0,0 0 0 0,0 3 0 16,3 1 0-16,0 2 0 0,0 4 0 0,1 2 0 15,3 2 0-15,2 3 0 0,0-1 0 16,2 1 0-16,1 1 0 0,-1-3 0 0,3-1 0 0,0 1 0 16,-3-4 0-16,1 0 0 0,1-3 0 15,-13-10 0-15,0 0 0 0,0 0 0 16,24 19 0-16,-24-19 0 0,0 0 0 0,0 0 0 0,0 0 0 15,0 0 0-15,24 15 0 0,-18-14 0 16,-3-6 0-16,-2 2 0 0,-2-5 26 0,1-6-5 16,-2 0 14-16,-2-5-12 0,0-3-8 0,1-1 9 15,1-4-4-15,-1-1 15 0,0-1-10 16,2-1 1-16,1 3-12 0,0 3-7 0,1 2 5 0,-1 4-19 16,4 5-1-16,0 4-10 0,0 2-9 15,3 4 1-15,1 2-3 0,1 3 17 0,2 1-5 16,-1 5 11-16,1 1-1 0,3 0-11 15,-1 3 19-15,2 0-21 0,0 1 22 0,0-1-1 16,-2-1-7-16,5 0 24 0,-5-2-22 0,3-2 12 16,-2 0 4-16,-1-1-8 0,-2-3 8 0,1-3-10 15,-1 2 15-15,-4-4 13 0,0 1 11 0,1-1 18 16,-2-5-3-16,0-1-6 0,-2-1-6 16,1-4 0-16,-3-2-8 0,3-2-1 0,-3-4 3 15,0-2-14-15,-2-1 7 0,1-4 0 0,2-1-5 16,-2 1 0-16,-1 0-15 0,2 1 3 0,-1-1-3 15,1 3 3-15,1 3-13 0,4-13-12 16,1 12-8-16,-1 13-16 0,-1 4 4 0,1 3-12 0,-1 3-1 16,1 5 7-16,-2-1 17 0,1 1 19 15,0 2-4-15,0 3 10 0,2 2-3 0,2 2-7 16,0 2 4-16,3 0-10 0,1 1-2 0,0-2 4 16,0-1 8-16,0 0 9 0,1-5 2 15,-1-1 6-15,-1-5-7 0,0-1 5 0,-1-2 11 16,1-2-16-16,0-1 17 0,-2-2-7 0,1-1-10 15,-2-2 26-15,4-4-8 0,-4 0 10 0,0-4 0 16,1-2-11-16,7-19-13 0,-5-1-2 16,-7 4 1-16,-2 4-1 0,-4 2 16 0,-1 1-4 15,-1-1-3-15,1 4 4 0,-1 3-4 0,0 6 6 16,1 7 5-16,0 4-13 0,0 2-24 16,2 2-52-16,-1 2-12 0,3 3 1 0,3 4 30 0,2 4 45 15,5 7 8-15,0 2 2 0,7 6-7 16,1 5-4-16,-10-13 8 0,3 5-6 0,1 7-1 15,2 4-4-15,2 6-7 0,3 7 8 16,-1 0-8-16,2 5-3 0,1 3-9 16,0-5-5-16,-4-6 5 0,-2-7 7 0,-1-4 9 0,-3-9 0 15,-4-5 3-15,0-6 24 0,-4-6 59 16,-2-4 57-16,-2-2 27 0,-2-3-20 0,-4-3-63 0,0-3-41 16,-5-2-35-16,-2-5 2 0,-1-4 10 0,-5-3-13 15,-2-6 17-15,-2-4-10 0,-2-5 7 16,1-5 6-16,-4-3-3 0,3-3 8 0,-2-4-23 15,0-6-10-15,-14-39-2 0,9 11 3 0,13 22 8 16,13 24 1-16,4 5 0 0,6 4-8 16,2 3-2-16,6 2 1 0,1 4-3 0,3 2 0 15,3 6-12-15,3 2-2 0,-1 7-9 0,2 2-2 16,-2 7-2-16,3 4-10 0,-5 7 5 0,1 7-6 16,-4 6 6-16,-5 5 12 0,-3 7-1 0,-4 6 7 15,-7-24 12-15,1 5-5 0,-4 0 2 16,-1 5 1-16,-2-2 0 0,-3 3-3 0,-1-1 8 15,-3 2-5-15,-1-2-6 0,-1-5 5 0,0-2 2 16,-1-4-2-16,3-4-29 0,1-3-63 0,-1-3-90 16,2-5-92-16,2-2-101 0,-2-4-17 15,1-7 398-15,0-4 0 0</inkml:trace>
  <inkml:trace contextRef="#ctx0" brushRef="#br0" timeOffset="175522.2112">10298 17511 1 0,'-26'-14'0'0,"-8"-3"0"0,-8-2 0 0,4 6 0 16,10 3 60-16,-5 3-2 0,2 5-8 0,1 1 4 16,-2 3-1-16,1 2-7 0,-1 4-10 15,2 1-8-15,-2 6-5 0,-4 2-10 0,3 5-5 16,-7 6-6-16,0 1 0 0,-2 4 10 15,-6 5 4-15,4 2 9 0,-5 7 6 0,1 3-1 0,1 6 1 16,-2-1-5-16,-1 4-2 0,0 4-9 16,-1 0 4-16,1 5 1 0,25-36 4 0,-3 8 10 15,-1-1-8-15,-1 7 4 0,3 1-18 0,-5 10-16 16,6-2-3-16,-1 7-9 0,1-1 5 16,8-1-5-16,9-33 9 0,2 5-10 0,3-2-16 15,2 4 5-15,2-3-23 0,2 5 11 0,3-1-1 16,3 1-18-16,2 0 6 0,5 3-23 0,2-2 11 15,6 6 8-15,1-36 0 0,5-7 20 16,3 0-35-16,5 0 70 0,2 0-10 0,8 0-3 0,2 0 43 16,4 0-70-16,3 0 27 0,2 0 12 0,4 0 3 15,4 0 0-15,1 0 25 0,1 0 69 16,4 0 3-16,0 0-32 0,3 0 31 0,1 0 11 16,0 0 32-16,0 0 6 0,2 0 3 15,-3 0-10-15,-1 0-12 0,1 0 6 0,-2 0-18 16,-3 0-5-16,0 0-14 0,-3 0-16 0,-1 0 4 15,0 0-82-15,50 0 6 0,-17-30-11 16,-14-67 2-16,-16-1 68 0,-12 0 2 0,-16 3 10 16,-13 4-9-16,4-64-11 0,-17 16-16 0,-18 20-1 15,-9 26-7-15,-11 11 13 0,-7 3-1 0,-11 5-15 16,-9 4 4-16,-7 7-13 0,-11 5-2 0,-8 8 2 16,-9 7-13-16,-9 12-4 0,-7 13-13 15,-9 13-9-15,-10 16-6 0,-3 14-7 0,-5 14 2 16,-1 14-7-16,1 12 4 0,0 6-8 0,3 3-11 15,10-1-5-15,5-3-36 0,16-4-59 0,12-3-126 16,11 0-247-16,41-32-246 0,-4 8 407 0</inkml:trace>
  <inkml:trace contextRef="#ctx0" brushRef="#br0" timeOffset="218935.9682">20777 14448 1 0,'1'-1'0'0,"0"-1"0"0,2 1 0 15,1-1 0-15,-1 0 0 0,3-2 0 16,-2-1 0-16,4 0 0 0,-5 0 0 0,4 0 15 15,-2-1 117-15,1 0-8 0,-1 2-7 0,1-1-8 16,-2 3-7-16,0-2 0 0,-1 1-7 16,0 0-10-16,0 1-19 0,-1 2-22 0,-1 0-17 15,3 0-12-15,0 0-1 0,-2 0-2 0,3 0 0 16,-1 1 2-16,-2 1-3 0,2 0 2 0,0 0 0 16,-1-1 0-16,0 0 3 0,2-1-1 0,-3 1 2 15,1-1-2-15,0 0 0 0,-1 0 0 0,-1 2-4 16,1-2 0-16,4 2-3 0,-4-1-1 0,2 0 1 15,1 0 2-15,-2-1 1 0,1 0 2 16,0 2 1-16,0-2-2 0,0 1 0 0,-2-1 0 16,0 1 2-16,1-1 3 0,1 1 3 0,-3-1 6 15,-1 0 6-15,0 0 11 0,0-1 11 16,0 1 8-16,0 0 7 0,0 0-2 0,0 0-7 16,0 0-9-16,1 0-11 0,-1-1-5 0,0 2-5 15,0-2-1-15,0 0 1 0,2-1 0 16,0 0 0-16,2-1-1 0,-2-1 1 0,0-2 0 15,1 0-1-15,0 2 1 0,-2-1-3 0,0-2-2 16,-1 3-3-16,1-1-3 0,0 0-4 16,1-5-3-16,-1 1-2 0,3 1-2 0,-3-3-1 15,0 3-4-15,1 0-2 0,1-5 2 0,1 3-2 16,-3 0 2-16,3 1 0 0,-1-1-2 0,-1 3 1 16,-2 2 0-16,1-1 2 0,-1 2 0 15,1 3 1-15,-1-1-2 0,0 5-2 0,-1-3 1 16,1 2-5-16,-1-1-2 0,1-1-1 0,0 1-5 15,-1 1-4-15,1-1-7 0,0-1-12 0,-1 1-5 16,1 1 0-16,1 3 6 0,-1 6 11 16,1 1 9-16,0 4 3 0,3 1 8 0,1 2 4 0,-2 4-3 15,4 0 2-15,-2 1-2 0,2 0-1 16,1 1 4-16,-5 3 0 0,3 2 3 0,-4 3 1 16,-1 3-1-16,0-2 1 0,1 3 0 0,-4-4 2 15,2 2-3-15,-1 1 2 0,0-3-2 16,0 2-4-16,0-2 5 0,1 1-1 0,0-1 1 15,-2 0 3-15,1-1-4 0,-1-3 1 0,1-1 1 16,0-1-1-16,1-1 0 0,-1-1 2 16,1-2-4-16,-1-1-7 0,-1-2-6 0,2-2-35 15,0-4-61-15,0-4-66 0,0-2-93 0,0-2-100 16,0-2-125-16,0-2-106 0,0-5 341 0</inkml:trace>
  <inkml:trace contextRef="#ctx0" brushRef="#br0" timeOffset="219472.1445">20792 14940 132 0,'-3'-4'63'0,"2"-1"-47"0,0-1 21 16,2 3 44-16,0 2 53 0,2-1 33 0,-2-1 20 16,2 1-5-16,-1-1-18 0,0 0-21 0,5 0-25 15,-3-1-15-15,3-2-15 0,3 0-11 16,2-1-14-16,4-2-13 0,2 2 0 0,5-5-5 16,1 1-4-16,4-3-7 0,3 0-9 0,1 3-8 15,7-4-6-15,-2 2 0 0,2 0-3 16,-1 1 2-16,2-1-4 0,-1 1-6 15,-2 1 5-15,-1 0-2 0,2-2 1 0,0 1 6 0,-3-1-10 16,-3 3 0-16,2-1 0 0,-1 2-3 0,-1-1 6 16,-3 0 1-16,-1 1 2 0,-2-1-5 0,-1 1 5 15,-3-2 0-15,-2 3 4 0,-5 0 9 16,3-1 0-16,-5 2 6 0,3 1 4 0,-5-1 4 16,-1 0 3-16,-2 1-1 0,-3 3-2 15,1 0-1-15,-3-1-1 0,-3 3 1 0,2-3 2 16,-2 4 5-16,-1 0-4 0,1 1 3 0,-1 2-1 15,1-2-3-15,0-1 2 0,-1 1-4 0,0-1-7 16,1 0-12-16,0 1 0 0,-1-1-7 0,1 0-6 16,-1 0 3-16,1 0-23 0,-2 0-19 0,2 0-22 15,0-1-28-15,-2 0-14 0,2 1-23 0,-1-1-31 16,1-2-34-16,0 3-43 0,1-1-28 16,-1 0-2-16,2 0 1 0,1 1-16 0,-1-1-54 15,0-2-32-15,5 1 365 0,-3-1 0 0</inkml:trace>
  <inkml:trace contextRef="#ctx0" brushRef="#br0" timeOffset="219841.9399">21903 14383 1 0,'-3'-2'62'0,"-1"-2"146"0,2 1-18 0,1 2-33 0,1 1-25 15,0 0-48-15,1 0-47 0,0-2-45 0,-1 2-15 16,2 0 12-16,3-1 19 0,-2 1 30 15,5-1 12-15,-3 0 2 0,3 1 0 0,2-2-2 16,0 1 2-16,-2-3 2 0,1 3 9 0,0-2 4 16,2 1-3-16,-1-2-4 0,1 1-12 0,2-2-10 15,-1-2-7-15,6 1-6 0,0-1-5 0,1 0-4 16,-2-1-3-16,1 2-6 0,-2 1-2 16,-2 2-2-16,-3-1-3 0,-1 3 2 15,-1 1-1-15,0 0-2 0,-5 1 2 0,0 2-1 0,-3-1 1 16,-1 0 11-16,-1 2 13 0,-2 0 8 0,0 3 10 15,0 6-2-15,-5 3-9 0,1 2-3 16,-1 4-7-16,-3 2-6 0,-3 3 1 0,2 3-5 16,1 1-3-16,-4 1 0 0,2 4-1 0,2-6 2 15,-1 0 2-15,-1-1-2 0,1-4-1 16,3-2 0-16,1 0-7 0,-1-1-21 0,2-2-65 16,4 0-70-16,2-2-83 0,1-1-123 0,3-2-131 15,0-1-172-15,5-4 663 0</inkml:trace>
  <inkml:trace contextRef="#ctx0" brushRef="#br0" timeOffset="220135.7324">22403 13869 311 0,'-2'-11'95'0,"1"0"-4"15,0-3 15-15,2 7-5 0,2 5-47 16,-2 1-41-16,6 2-17 0,-3 1 1 0,3 4 12 16,1 3 11-16,-3 2 8 0,5 8 9 0,-2 5 11 15,0 2 10-15,-3 6 7 0,4 5 1 0,-1 0-3 16,-4 7-6-16,3-1-8 0,1 1-7 16,-4-1-5-16,4-1-8 0,-3-3-3 0,3-1-6 15,1-2-2-15,0-4-2 0,1-2 2 0,0-4-1 16,1 1 5-16,0-2 4 0,4-1 0 15,-1 1-16-15,-3 0-81 0,0-5-142 0,0 1-246 16,-1-5-332-16,-3-3 755 0</inkml:trace>
  <inkml:trace contextRef="#ctx0" brushRef="#br0" timeOffset="221380.6011">22542 14361 1722 0,'0'-2'-52'0,"-1"1"-59"0,2-1-15 0,2 3 31 16,6-1 49-16,3 1 41 0,4-1 12 0,1-1 3 15,7 1 2-15,-5-2 3 0,-1 2 5 0,0-3 1 16,2-1 5-16,-2 1-1 0,-3-1 2 16,5-1 6-16,-2-3-1 0,4 1 2 0,-1-5-2 15,4 1-2-15,-3-3-5 0,2 0-2 0,3-3 0 16,-4 0-5-16,2-1 3 0,-4 0-3 0,-1-2-2 15,-7 3 6-15,0-3 2 0,1 2 4 16,-8 0 6-16,2 1 2 0,-7 0 4 0,-1 3 2 16,-1 0-1-16,-7-1-6 0,3 1-7 0,-5-1-6 15,-1 4-6-15,-3-1-1 0,3 4-4 0,-3 2-4 16,-3 3-6-16,2 3-9 0,-4 2-9 16,0 3-11-16,-1 3-7 0,1 5-4 0,-1 5 3 15,1 2 4-15,2 8 5 0,0 3 6 0,1-1 1 16,2 4 3-16,5-4 6 0,0 2-2 0,6-1 4 15,2 0-4-15,2 0-7 0,2-3-3 0,6-3 5 16,0-1 7-16,5-3 8 0,3-2 11 0,3 0 1 16,2-4 3-16,6 0 2 0,-4-3-1 15,9-2 0-15,-2-3-5 0,4-3-4 0,-1 0-10 16,4-4-11-16,4-5-11 0,4-2-10 0,-4-3-11 16,-1-4-12-16,1-2 3 0,-1-1 5 15,-2-6 16-15,-1-2 18 0,-3-3 11 0,-4-3 2 16,-3-1-1-16,-5 0-15 0,-4 0 15 0,0-1 10 15,-8 1 12-15,-2 0 30 0,-6 1 16 16,2 5 18-16,-9 2 10 0,1 3 6 0,-4 2-16 16,0 3-12-16,-2 5-12 0,-6 3-10 0,4 1-15 15,-1 4-19-15,0 3-19 0,-6 4-14 0,5 5-6 16,-6 3 4-16,1 4 5 0,-2 3 10 16,2 3 5-16,1 3 2 0,-3 2 2 0,4 2-1 15,2 1-5-15,5-1-1 0,1 1 0 0,6-2-3 16,0-1 1-16,4-4-2 0,0-1-8 0,5-4 0 15,1-3 3-15,4-2 2 0,0-1 11 16,2-1 3-16,3-4 6 0,0-3 3 0,-3-2 5 16,4-4 6-16,-4-1 4 0,5-3 7 0,-3-4 1 15,0-2 1-15,2-4-3 0,-1-1-4 0,-1-4 0 16,2-3-4-16,0-2 0 0,-4-2 4 0,4-3-6 16,-5-3-1-16,3-2-5 0,-4 3-5 0,-1 1-4 15,1 2 0-15,-1 5-5 0,3 2-6 16,-3 5-4-16,0 4-8 0,0 5-5 0,-2 3-3 15,1 1-5-15,1 3-1 0,0 3-1 0,0 2 1 16,2 4 2-16,0 3 4 0,0 2 9 16,-2 2 6-16,0 3 8 0,-2 0 5 0,-1 4 3 15,-3 1 0-15,3-4-1 0,0-1-1 0,-5-4-3 16,4-2 0-16,-4-4 1 0,2-2 1 16,-1-1 2-16,-3-2-1 0,1-1 1 0,2 0 3 15,-1-1 3-15,-1 0 7 0,0-1 4 0,3 0 8 16,-3-1 2-16,2-2 3 0,1 1 0 0,0-3-2 15,2-3-2-15,0-1-2 0,2-6-4 0,0-1-4 16,-2-4-4-16,2-6-3 0,0 0-6 0,3 2-5 16,-2 1-4-16,0 6-4 0,1 3-2 0,-1 2-7 15,-1 5-3-15,1 4-5 0,0-1-4 16,2 4-2-16,3 1-3 0,-3 2 1 0,1 3 0 16,-2 1 4-16,2 5 5 0,-2-1 2 15,0 4 10-15,-3-1 3 0,-1 1 6 0,2 0 3 16,-2 0 0-16,-1-2-1 0,2-1 0 0,-1-2 1 15,-1 2-1-15,0-3 4 0,2-1-1 0,-4 0 0 16,4-2 5-16,-6-3 0 0,4 1 7 0,-3-2 5 16,0-1 3-16,1 0 4 0,-2-1 3 15,-1 1 7-15,3-2 5 0,0-1 6 0,-2-1-4 16,2-3-6-16,2 0-4 0,-4-1-9 0,5-4-4 16,0-1-3-16,-2-6-8 0,3-2-1 15,0-3-3-15,0-2-4 0,-2-1 0 0,1-3 0 16,-2 2-1-16,3 1-2 0,0 3 1 0,-2 7-6 15,-1 3-6-15,-2 6-4 0,3 2-11 0,-2 5-4 16,4 1-5-16,-1 2-1 0,2 4 5 0,-3-1 7 16,4 5 9-16,0 2 4 0,-1 0 8 15,1 3-1-15,-2 1 4 0,0-1 4 0,-3-1-3 16,2-2 1-16,-3 1 0 0,1-1-2 0,0 0 3 16,2-4 0-16,0 2 1 0,-1-2 2 15,3-4 1-15,-1 2-2 0,3-1-3 0,-1-2-8 16,1-2-25-16,1 1-57 0,-2-2-82 0,0-2-87 15,-1 2-95-15,-2 0-86 0,-2-1-90 0,1-1 59 16,-3-3 469-16</inkml:trace>
  <inkml:trace contextRef="#ctx0" brushRef="#br0" timeOffset="221941.5853">23460 13187 639 0,'-63'-9'113'0,"-19"-3"-63"0,-17 3 20 0,13 7 11 0,11 4-2 15,2 3-28-15,3 6-18 0,0 2-1 16,3 4-1-16,-1 3 3 0,-2 4 3 16,5 6 4-16,-3 7 7 0,-2 7 11 0,7 6 14 15,0 7 10-15,3 1 7 0,4 6 0 0,4-1-8 16,6 3-12-16,6 0-19 0,4 0-16 0,6 0-16 15,6-3-6-15,6 4-8 0,4-2-7 0,4 1 1 16,4-1-11-16,6-3 7 0,1 4 3 16,7-3 1-16,3 1 8 0,4 3-4 0,2-3 3 0,10-3-3 15,2-1 1-15,5-5 0 0,6 0 0 16,7-5 5-16,1-2-2 0,8-5 3 0,5-4-2 16,8-6 0-16,4-3 6 0,7-2-2 0,2-4 7 15,2-2-1-15,3-3-3 0,-1-4 2 16,1-5-5-16,5-5 0 0,1-6 2 0,6-5 1 15,2-2 0-15,-2-7 0 0,8-4 1 0,-6-7-3 16,3-3 3-16,4-3-3 0,-2-3-3 0,4-3 1 16,-2-2-4-16,-4-3 4 0,-4-4 2 15,-4 1 1-15,-4-3 2 0,-5 0-2 0,-2 0 4 16,-6-5 2-16,-5-6 5 0,-3-3 4 0,-4-6-2 16,-6-6 5-16,-6-1-2 0,-8-5 0 15,-12-3-2-15,-10 0 1 0,-10-2 3 0,-13-1-1 16,-9-2 13-16,-15-1-8 0,-13 2 3 0,-18 2-1 0,-18 4-10 15,-19 3-1-15,-17 4-10 0,-16 8-6 16,-13 8 0-16,-10 11 0 0,-14 10-1 0,-8 10-5 16,-3 15 0-16,-6 12-7 0,5 13 1 0,-1 12 0 15,-1 11-7-15,3 11-5 0,4 9-60 16,-1 6-89-16,5 7-137 0,2 5-194 16,6 7-1026-16</inkml:trace>
  <inkml:trace contextRef="#ctx0" brushRef="#br0" timeOffset="225161.4872">26388 14407 1 0,'0'-3'0'0,"0"1"0"0,-2-2 0 16,1 1 0-16,1 1 0 0,-1-1 0 0,1-1 0 15,-1 1 40-15,1 0 196 0,-1-1 11 0,-1 2-3 16,2-2-24-16,-1 2-17 0,-1-3-20 15,2 1-16-15,0 1-16 0,0 0-21 0,0 3-29 16,0 0-31-16,2 0-25 0,-2 0-31 0,0 2-22 16,0-1-16-16,0 1-15 0,1-1-11 0,-1 3 7 15,2 1 5-15,0 1 16 0,2 3 20 0,2 4 7 16,-1 1 0-16,3 2 8 0,-2 2 4 16,0 3 4-16,0 3 6 0,-1 1-6 0,1 0-2 15,-2 0-3-15,1-1 3 0,-1-2-4 16,1-1 3-16,-1-2 0 0,-1 0-2 0,1 2-1 15,-1-3-10-15,2 1-10 0,-2 1-21 0,0-3-25 16,-1 3-57-16,0-2-87 0,-1-2-83 0,0-4-101 16,-2-4-85-16,0-1-52 0,-2-4 463 0,0-1 53 15</inkml:trace>
  <inkml:trace contextRef="#ctx0" brushRef="#br0" timeOffset="226329.1876">26192 14716 24 0,'-7'-7'117'15,"2"-7"43"-15,0 0-39 0,6 1-24 16,7 1-10-16,3 0-16 0,3-1-8 0,4-2 0 16,1 3-1-16,7-4-1 0,2 3-10 15,-1 1-14-15,7 5-4 0,-2 1-9 0,0 4-1 16,-2 2 7-16,0 3 4 0,-1 4 8 0,-2 4 2 16,3 2-5-16,-3 1-7 0,-3 3-12 15,3 0-5-15,-2 1-2 0,-1 3 1 0,-2 2 2 16,-5 0-3-16,1 2 3 0,-4 0-1 0,-3-1 2 15,0-1 2-15,-4-5-2 0,0-3-3 0,-1-5-1 16,-2-2 0-16,-3-2 6 0,-1-4 20 0,0 0 26 16,0-2 26-16,0-2 27 0,-1 2 7 0,1-2-21 15,-3-1-36-15,-3-6-47 0,1-2-39 0,-2-5-18 16,-2-5-3-16,1-4 4 0,2-2 8 16,-1-3 6-16,2 1 4 0,-1 0 8 0,1 3-2 15,1-1-3-15,4 4-1 0,4 1-12 0,-1 2-5 16,4 2-9-16,-2 3-8 0,3 1-3 15,2 4 1-15,0 0 10 0,4 0 5 0,2 2 5 16,1 3 2-16,4-3 1 0,-2 5 5 0,5 1 5 16,-1 1 6-16,3 1 7 0,1-2 1 0,2 2 5 15,-1 0-1-15,3 0 1 0,2 2 1 0,-3-1 0 16,1-1-2-16,-1 2-2 0,-8 0 0 16,-2 1-3-16,-2 1 0 0,-7-1-2 0,0-2-8 15,-5 0-8-15,-5 1-1 0,1 0 13 16,-4 0 18-16,0-1 24 0,-1 1 9 0,1 0-11 0,-7 2-10 15,4 4-17-15,-3 0-8 0,-3 5 0 16,-2-1-1-16,-1 7 0 0,1 1-3 0,-1 3 1 16,-2-1 1-16,1-2 2 0,1 0-2 0,3-1-1 15,1 0 2-15,1-3-3 0,3 0 4 0,1-1-1 16,1-4-3-16,3 0 2 0,1-4-1 16,1-2 6-16,3-2 6 0,-2 1 12 0,2-3 19 15,0-1 19-15,3-2 26 0,3-2 9 0,3-2-2 16,0 1-8-16,1-8-21 0,3-1-12 15,-3-2-11-15,2-2-9 0,1 1-6 0,-4-3-5 16,2 2-4-16,-1 0-6 0,-2 3-2 0,1 0-4 16,1 1-1-16,-3 2-1 0,1-2-7 0,-1 5-1 15,1 1-10-15,0 0-5 0,-2 4-4 16,0 2 0-16,4-1 0 0,-4 3-3 0,0 2-1 16,1 0 2-16,-1 2 8 0,0 3 14 0,1-1 10 15,-1 1 7-15,0 0 2 0,2 1 0 16,-2-1 7-16,-1 0-2 0,2 1 3 0,-2-2-2 15,0-2-1-15,2 1-1 0,-1 0-4 0,-1 1 1 16,-1-2-3-16,0-1 2 0,-2-1 3 0,-1-2 1 16,0 2 10-16,1-4 3 0,-3 2 9 0,-1 0 8 15,2-3 3-15,1 0 6 0,-1-2-3 16,2-2-3-16,0-1-8 0,0-3-5 0,1-3-7 0,-1-3-8 16,-1 0-3-16,3-3-9 0,0-3-3 15,-1 0-2-15,1-2-4 0,1 1-1 0,-2 1-1 16,0-1-1-16,1 3-3 0,2 3-1 0,-1 2-4 15,0 4-7-15,-1 0 0 0,2 2-8 16,-1 4-1-16,2-2-3 0,-1 5-9 0,1 0 0 16,2 1-1-16,-3 2 7 0,1 2 10 0,5 2 5 15,-2 1 7-15,2 0 3 0,0 0 6 0,3-1 3 16,1 1 7-16,-3 1 7 0,4-5 2 16,3-1 11-16,0-5-1 0,3-2 0 0,3-2-1 15,2-2-7-15,2-1-1 0,0-2-4 0,-1 2 0 16,-2-1-1-16,-3-1 4 0,-5 2 7 15,2-3 1-15,-4-1 7 0,1-2-1 0,-7-1-1 16,0-2 4-16,-3 2-2 0,-7 1 4 0,-2 1-2 16,-5 0-8-16,-3 4-12 0,-4-2-15 0,-4 3-17 15,-6-1-10-15,0 4-3 0,-3 3 1 16,3 1 8-16,-2 4 5 0,1 2-3 0,5 4-12 0,-3 2-16 16,0 3-5-16,2 7 2 0,1 4 11 0,0 4 13 15,2 6 10-15,2 3 8 0,2 3 2 16,6 6 3-16,1 3 10 0,0 4-3 0,4 4 5 15,1 3 1-15,2 1-5 0,3 4 4 0,-1-2-1 16,1-3 4-16,-1-6-1 0,0-6 0 16,3-7 1-16,-4-4-2 0,-3-4 7 0,-3-1-1 15,0-6 2-15,-3-2 6 0,-3-1-8 0,-4-6-5 16,0-1-72-16,-2-4-128 0,-6-3-186 16,-1-3-296-16,-5-3 85 0</inkml:trace>
  <inkml:trace contextRef="#ctx0" brushRef="#br0" timeOffset="226997.4148">27267 14491 415 0,'-6'-1'238'0,"1"-1"26"0,0 1-16 15,1 1-18-15,1 0-41 0,3 0-34 0,-1-1-20 16,2 1-26-16,-1 0-14 0,0 0-16 0,0 0-16 15,2 0-20-15,-1-2-10 0,0 2-5 16,2 0-12-16,-3-1-3 0,2-2-10 0,0 2-4 16,1-3 6-16,0 1 4 0,4-1 8 0,2-3 3 15,0-3 2-15,1 0 0 0,5-3 0 0,-4-1 5 16,5-4-5-16,1-3 4 0,3-4-2 16,4-4-1-16,0-4 3 0,7-2-3 0,0-3 4 0,2-3-4 15,5-4 2-15,2-5-2 0,1-4-6 0,9-2 4 16,2-5-7-16,-1-6 2 0,6-9-2 15,3-4-3-15,0-2 3 0,-2 0-5 0,1 3 1 16,-3 2-1-16,1 1-2 0,-5 5 0 16,1 5-3-16,-2 1 1 0,-5 3-1 0,4 3 1 15,-4 2 1-15,-2 4 1 0,-3 5 4 16,-4 2 2-16,1 6 0 0,1 2 2 0,-6 5 0 0,-4 3 2 16,-6 6-1-16,-2 2 5 0,-5 4 0 0,-5 1 2 15,-1 3 5-15,0 0 0 0,-6 3 1 16,0 3-2-16,-2 1-3 0,0 4-2 0,0-2-9 15,-1 4-2-15,-1 0-5 0,-1 1-3 0,1 1 1 16,0 0 1-16,-2-1-2 0,2 0-2 16,-1 1-2-16,1-1-5 0,-1 1 0 0,1 2-3 15,0-3-4-15,0 0-1 0,0 0-7 0,-1 0-5 16,1 1-5-16,0-1-11 0,0 1-7 16,0-2-9-16,-1 1-5 0,2 0 6 0,-1 1 10 15,1 1 6-15,0 1 1 0,2 0-19 0,0 1-37 0,0-1-48 16,-2 3-59-16,2-1-101 15,2 1-131-15,-3 2-183 0,1 0-288 0</inkml:trace>
  <inkml:trace contextRef="#ctx0" brushRef="#br0" timeOffset="228193.2922">29336 12122 1 0,'-1'-12'0'0,"-3"-2"212"16,1-2 56-16,1 3-38 0,2 6-76 15,2 1-52-15,-2 0-42 0,2 5-40 0,-2 0-42 16,-2 2-61-16,0 1-56 0,1 3 24 0,-1 1 51 16,-3 4 73-16,1 6 70 0,-4 6 0 0,-4 6-14 15,2 9-6-15,-2 6-3 0,-2 3-1 16,1 2-2-16,3-1-7 0,6 0-1 0,3-5-4 15,3-3-4-15,5-5-3 0,1-9-1 16,5-1 0-16,-2-5 7 0,2-2 13 0,1-6 10 16,2-4 12-16,1-1 10 0,1-4 6 0,3-2 11 15,4-4 4-15,2-6-5 0,3-3-10 0,1-7-21 16,-3-3-10-16,-3-2-9 0,-3 1 0 16,-6-2 0-16,-3-2 1 0,-4-2-2 0,-7 0-11 15,-2-3-6-15,-3 1-13 0,-5-3-6 0,-4-2-5 16,-3 1-3-16,-2-1-1 0,-2 5-2 0,-4 4 2 15,3 4-3-15,-2 6-4 0,3 4-5 0,-1 5-12 16,4 3-7-16,1 1-9 0,1 3-15 0,3 4-14 16,1 4-22-16,1 1-30 0,-3 2-57 0,3 3-63 15,3-1-64-15,2 1-49 0,4-3-2 16,1 1 42-16,6-8 85 0,-1-1 94 0,3-1 76 16,1-2 54-16,2-1 12 0,1-4 5 0,0-1 1 15,0-3-2-15,2 2 6 0,-2-1 17 16,3-1 31-16,-4 1 25 0,0-3 22 0,-1 2 6 15,1-1-13-15,-2 3-10 0,2-1-19 0,-3 3-19 16,-1 0-12-16,1 2-18 0,1-1-8 0,1 2-9 16,-3 1-6-16,0 0-6 0,-2 2-7 15,4 0-4-15,2 1 0 0,-1 1 10 0,-1 3 5 16,2 0 7-16,2 3 4 0,-3 0-9 0,5 1 3 16,-2 4-1-16,1 0 3 0,2 3 7 15,2 3 4-15,0 1 6 0,2 3 3 0,-1 4 5 16,0 3 3-16,-1 4 2 0,1 1 3 0,-3 4-7 15,2-1-1-15,-2-1 0 0,1 1-6 0,-4 3 3 16,2 1-7-16,-5 4-4 0,1 1 0 0,-3 2-3 16,-1 2 2-16,-4 1-1 0,4-1 0 0,-4 0-1 15,1-4-1-15,-1-5-2 0,3-6-4 0,-1-7 0 16,1-4-2-16,0-9 1 0,-3-6 3 16,3-1 9-16,-5-7 26 0,0-2 43 0,1-2 42 15,-2-2-2-15,-1-5-28 0,0-8-55 16,-1-7-55-16,-3-11-17 0,2-6-13 15,-2-5-3-15,-5-5-5 0,-2 0-5 0,-3-7 1 0,1 2 5 16,-5-3 8-16,5-1 4 0,-5-1 10 0,6 1 3 16,0-3 4-16,-1 0 8 0,6 5 0 15,-1 1-1-15,8 7-3 0,1 1-7 0,8 4-4 16,0 9-13-16,2 5-13 0,1 11-23 0,-1 7-19 16,7 7-10-16,-1 1-1 0,3 4 21 0,-2 4 27 15,0 4 26-15,3 1 18 0,-2 4 9 0,3 2 2 16,-2 1 3-16,-1 4 4 0,-1 2 3 15,-1 3 3-15,-5 0 5 0,-5 2 4 0,-3 2 6 16,-6 1-2-16,-6 3-1 0,-8-1 1 0,1-1-5 16,-3-2 2-16,-2-3-3 0,1 1-3 0,-2-3-5 15,3-3-15-15,3 0-49 0,-1-7-103 0,4 0-139 16,5-2-195-16,1-1-252 0,-2-2 446 16</inkml:trace>
  <inkml:trace contextRef="#ctx0" brushRef="#br0" timeOffset="229732.4291">31093 11628 1 0,'0'-10'0'16,"-2"1"176"-16,-1-4 45 0,2 6-30 0,1 2-52 16,0 3-42-16,1 0-70 0,-1 4-96 0,1-1-42 15,-1 2-17-15,3 2 40 0,-2 1 66 0,1 7 38 16,3 2 36-16,-3 6 7 0,3 8 6 0,-4 2-1 15,0 7-6-15,-3 1-2 0,-2 4-5 0,1 4-9 16,-4-1-7-16,5-3-7 0,-2-6-10 16,4-3-3-16,1-10-4 0,2-3-3 0,-1-6 0 0,-1-1 3 15,0-5 2-15,3 0 3 0,-3-5 12 16,1 1 1-16,-2-4 20 0,1-1 35 0,0-1 36 16,2 0 44-16,-3 0 28 0,1-3-24 15,0-1-55-15,0-3-64 0,1-8-61 0,0 0-19 16,4-3 4-16,-2-3 2 0,1-1-1 0,-2-2-8 15,0 2-2-15,2 1 6 0,-2-1 6 0,3 8 7 16,-1-2 0-16,0 3-2 0,0 2-3 16,2 2-8-16,-3 0-1 0,5 3-5 0,-2 0 2 15,1 1 8-15,-1-1 7 0,4 1 15 0,-2-2 8 16,1 1 7-16,5 0 5 0,-5-1 1 16,0-1 4-16,1 1 6 0,0-2 3 0,0-2 3 0,1-1 1 15,-2 1-1-15,1-2-1 0,-2-1 3 16,-2 1-4-16,-2 0 3 0,2 1-2 0,-3 0 3 15,3 3 6-15,-6 1-3 0,0 4-3 0,0 3-27 16,-1 2-35-16,0 0-47 0,0 3-27 0,0 0 7 16,0 2 21-16,4 5 44 0,-2 1 25 15,0 5 5-15,3 4 4 0,-2 4 0 0,-1 2 4 16,2 3 9-16,-1 1 2 0,0 2 0 0,-1-1-8 16,3-1-7-16,-1-1-9 0,3-5-15 15,-2-5-27-15,1-2-94 0,-2-2-106 0,2-4-132 16,-4 0-175-16,3-4 144 0</inkml:trace>
  <inkml:trace contextRef="#ctx0" brushRef="#br0" timeOffset="230814.1697">31515 11749 297 0,'2'-1'40'0,"1"0"-117"16,7-2 17-16,6 0 94 0,0-1 35 0,9-1-1 15,-2-1 3-15,5 1-15 0,0-2-11 0,-1 0 2 16,2 0 0-16,-5-2 9 0,-1 1 14 0,-9-2 8 16,2 1 15-16,-6-1 17 0,-5 0 20 15,2 1 13-15,-5 0 7 0,0 0-16 0,-2 3-27 16,-2-1-24-16,1 0-26 0,-2 2-20 0,-3 2-15 16,0 0-20-16,-1 1-19 0,-4 2-16 0,-3 1-12 15,-1 3-7-15,-6 4 1 0,-5 5 7 16,0 2 5-16,-2 4 10 0,1 4 4 0,3 2 3 15,2 5 11-15,-3 1 0 0,5 2 2 0,-1 3 2 16,8-5-9-16,3-2-9 0,7-8-3 16,4-2 1-16,3-2 2 0,5-2 8 0,1-2 3 15,6-1 7-15,5-2 6 0,2-3-4 0,6-4-7 16,4-1-13-16,7-4-14 0,1-3-5 16,1-3-5-16,4-7-13 0,-4-3-12 0,2-5-1 0,0-2 8 15,2-1 19-15,-1-5 28 0,-3 2 16 16,-5-4 11-16,-4 2 8 0,-5-1 0 0,-4-1 7 15,-2 1 4-15,-2-1 6 0,-7 4 22 0,-3 3 16 16,-2 4 14-16,-6 7 6 0,-2 3 3 16,-1 3-9-16,-3 5-5 0,-1 3-35 0,-1 1-56 0,3 2-41 15,-1 0-43-15,-1 3 1 0,-2 2 22 16,-2 5 18-16,-3 0 27 0,0 5 10 0,3 2 4 16,3-3-1-16,0 0-1 0,2-2-7 0,3-2-2 15,4-2 6-15,-1-1 8 0,4-2 11 16,0 1 18-16,1-3 8 0,1 0 14 0,-2-1 16 0,4-2 8 15,-1-3 9-15,2 0-1 0,1-3-10 16,1-2-16-16,-3 0-8 0,2-1-16 0,0-1-10 16,0-2-7-16,2 0-10 0,-2 0-7 15,1-1-7-15,-1 1-9 0,1-1-21 0,0 0-16 16,-1 1-16-16,-2 2-12 0,0 2-4 0,0 4-13 16,-2 0-15-16,0 5-8 0,-3 1-1 0,2 3 12 15,-4 2 18-15,2 3 19 0,-1 3 21 0,-3 1 18 16,3 3 13-16,0-1 4 0,-1-2 9 0,5-1 11 15,2-2 18-15,3-3 29 0,3-4 10 16,-2-3 6-16,4 0-2 0,0-3-11 0,-4 0 6 16,7-3-2-16,1 0 0 0,2-5 3 0,-2 1-7 15,4-4-4-15,1 1-3 0,1-2-2 16,0-1-3-16,-6-2 2 0,-5 4 2 0,0-3-1 16,0 4 9-16,-5-3 4 0,-2 1 11 0,-1-1 9 15,-6 3 5-15,0-2 2 0,-4 4-3 0,-1-1 4 16,-2 0-18-16,-4 4-39 0,-1 1-39 15,-3 2-47-15,1 2-15 0,-6 5 10 0,4 2 17 16,-5 5 18-16,-1 0 10 0,-4 7 13 0,0 3 6 16,-3 3 10-16,6 2 4 0,5-3-10 15,6-3-18-15,2-4-16 0,6-6 0 0,2-3 10 16,2-4 21-16,1 2 35 0,-1-6 35 0,6 1 26 16,0-2 13-16,2-1-11 0,9-3-27 0,2-5-22 15,7 0-13-15,1-6-10 0,1-3-5 0,4 0-7 16,0-6 19-16,-1 0 2 0,-18 11-5 15,3-3 0-15,-2-1-21 0,4-3 3 0,0-3 8 16,-1-7 4-16,1 1 5 0,-1-6-2 0,-1-3 1 16,-2-3 1-16,-4 0-1 0,-4-1 8 0,-3 0 17 15,-4 0 34-15,-5 4 23 0,-2 3 0 0,-4 4-9 16,-2 5-37-16,1 3-40 0,-2 9-42 16,0 4-40-16,0 8-21 0,-1 4 2 0,1 7 25 15,-13 26 30-15,-2 10 20 0,5 13-11 16,2 2 32-16,5-2-16 0,5 8 0 0,1-5 24 15,3 1-26-15,0-5 19 0,5-3-6 0,1-1-10 16,5-5-6-16,0-5-23 0,-1-2-55 0,1-5-95 16,-5-4-48-16,2-5-38 0,-1-5-12 0,-1-5 23 15,0-5 37-15,-3-4 223 0,-2-3 0 16,-1-4 0-16,1-3 0 0</inkml:trace>
  <inkml:trace contextRef="#ctx0" brushRef="#br0" timeOffset="231478.9024">32410 10974 1 0,'-38'-10'0'0,"-15"-5"0"0,-15 1 0 0,11 3 0 15,3 5 0-15,0 2 0 0,-2 2 0 0,-2 2 0 16,-1 2 0-16,0 3 0 0,-2 1 0 15,0-1 27-15,1 4 18 0,-1-1-7 0,5 0 1 16,-5 4 1-16,1-1 8 0,-2 1 18 16,-3 1 13-16,-1-1 18 0,-2 3 21 0,-3-1 13 0,-1 2 2 15,-3 2-13-15,-4 0-23 0,-3 4-25 16,1 2-15-16,0 2-10 0,0 3-2 0,1-1-6 16,1 1-4-16,2 0-5 0,-3 4-6 0,-1 0-3 15,2 5-3-15,-1 1-1 0,6 2-2 0,-3 0-3 16,5-3 0-16,0 2 0 0,2 2 4 15,4-2 8-15,-2 4 7 0,2-1 6 0,2 1-2 16,6 1-5-16,5-1-5 0,7-2-5 0,3 3-5 16,8 2-3-16,5 2 0 0,1 5-3 0,7 1 1 15,2 0 2-15,3 2-2 0,3-2-8 0,4-2-2 16,8 4-6-16,3 1-1 0,4 2 2 0,9 2-2 16,3 2 6-16,8-3 1 0,6 0 6 15,10-4 6-15,9-2 1 0,11-5 2 16,11-3 0-16,9-9 9 0,8-8 4 0,7-3 6 15,12-11 7-15,6-4-5 0,16-5 0 0,4-5-1 16,12-2-6-16,1-2 2 0,4-3-2 0,4-6-1 16,6-3 2-16,2-6-1 0,2-6-4 0,5-4-6 15,-4-4-4-15,4-3-9 0,-3 2 0 0,-5 0-5 16,-3-2-6-16,-8 1 4 0,0-4-7 16,-5-5 1-16,2-5-3 0,-81 25 17 0,18-13-3 15,-9 3-4-15,17-10-2 0,-5-5-27 0,12-11 4 16,-8-3 5-16,-41 26 3 0,2-6 23 15,-5-2-2-15,5-6 6 0,-6-2 6 0,-2-7-5 16,-3 3 19-16,-1-6 14 0,-8-2 18 0,-3-3 12 16,-10 3 1-16,-2-7-7 0,-6-66-14 0,-23 5-39 15,-22 14-12-15,-26 20-5 0,-25 21 0 0,-19 21 29 16,-34 20 4-16,-94 2-23 0,8 33-10 16,20 16-19-16,55 12-38 0,2 7-53 0,1 8-96 15,5 8-117-15,2 7-141 0,4 9-212 0,1 4-223 16</inkml:trace>
  <inkml:trace contextRef="#ctx0" brushRef="#br0" timeOffset="232566.0573">27322 14297 1 0,'-17'-14'0'15,"-4"-3"0"-15,-6-3 0 0,1 4 120 0,1 5 63 16,0 1-12-16,-2 2-5 0,-1 0-15 16,1 2-10-16,2 1-18 0,-1 2-20 0,6 0-19 15,-5 2-14-15,3 2-14 0,-2 0-17 0,4 4-12 16,-2 0-17-16,-1 6-10 0,-2 2 0 0,3 3-2 16,-2 3 5-16,-2 4 2 0,1 4 0 15,-2 3-1-15,-3 1 3 0,1 3 2 0,-2 3 0 16,0 4-1-16,0 4-2 0,0 5 2 0,0 2-3 15,1 2 2-15,5 0-2 0,2-1-3 16,5 1 2-16,5 1-3 0,3 0-2 0,7 2 0 0,6 2 1 16,6-2 0-16,2 0 5 0,4 0-2 15,1-2 0-15,3-1-2 0,3-1-2 0,2-2 0 16,5-4-1-16,1-3 1 0,6-4 5 16,5 1 5-16,2-5 4 0,7-2 3 0,5-4 3 0,2-5-2 15,9-6 5-15,3-3 9 0,8-8 1 16,8-6 13-16,2-3-4 0,7-7 2 0,5-6 2 15,4-7-7-15,10-6 1 0,6-6-8 0,2-6-3 16,1-3-2-16,-3-4-3 0,-2-1-1 0,-6 0-4 16,-4-2 1-16,-5 1-4 0,-7-2-4 15,-13 3 4-15,-7 1-1 0,-8-2 8 0,-11-1 9 16,-8-4 2-16,-11-2 12 0,-8-4 10 16,-12-4 2-16,-4-3 7 0,-12-5-6 0,-8-7-7 15,-10-5-1-15,-9-2-6 0,-13-5-4 0,-11 0-2 16,-12 2-3-16,-10 2-9 0,-13 5-6 0,-8 6-9 15,-10 10-7-15,-2 9-1 0,0 9-2 0,-2 12-3 16,5 11-5-16,-4 12-6 16,4 14-3-16,4 13-1 0,-1 10 0 0,11 8-16 0,5 10-33 15,8 3-73-15,6 6-101 0,8 3-88 0,9 6-118 16,10 3-136-16,4 4-156 0,9 5 523 0</inkml:trace>
  <inkml:trace contextRef="#ctx0" brushRef="#br0" timeOffset="235134.3142">28946 15026 1 0,'-3'-1'0'0,"0"-2"0"0,1 2 0 15,-1 0 0-15,0 0 0 0,0 0 0 0,2-2 0 16,1 2 3-16,-1 0 120 0,0 0-5 0,0 1-10 16,-1-1 0-16,2 1-11 0,0-2-15 0,0 4-18 15,-1-2-16-15,1 0-15 0,0 0-8 0,0 0-11 16,0 0-15-16,0 1-8 0,0-1-7 15,0-1-6-15,0 1-1 0,0 0-4 0,0 1-1 16,0 1 2-16,-2-2 6 0,2 1 9 0,-1 0 14 16,1-2 10-16,0 2-1 0,0 1 1 15,0-2-2-15,-1 0-6 0,1 0 4 0,0 1-1 16,0-1-1-16,0 1-1 0,0-1-1 0,0 0 1 16,0 0 0-16,0 0 6 0,0 0-2 0,0 0 5 15,0 0 3-15,0 0 1 0,0 0 9 16,0 1-2-16,0-1-4 0,0 1-5 0,1-1-7 15,-1 0-3-15,1 1 4 0,1-2 5 0,-1 2-2 16,-1 1 1-16,2-1-1 0,-1 0-1 0,-1-1 9 16,0 0 8-16,0 0 9 0,0 0 9 15,0 0 1-15,0 0-1 0,0 0 0 0,1-1-2 16,-1 1-3-16,0 0-4 0,0 0-8 0,0 0-6 16,0 0 3-16,0 0 0 0,0 0 1 0,0 1 5 15,0-2-4-15,1 1-4 0,-1-1-2 16,0-1-4-16,0 2-3 0,0 0 1 0,1 0 1 0,-1 0-5 15,0-1 6-15,1 1-2 0,-1 0 2 16,2 0 3-16,-2 0-7 0,3 0 2 0,-3 0-2 16,1-1-1-16,1 1 0 0,-1 0-1 0,2 0-3 15,1 0-7-15,-2-1 0 0,2 1-2 16,0 0 2-16,-1 1 7 0,4-1-9 0,-4 0 2 16,2 0-2-16,0-1-3 0,3 1 5 0,0-1 2 15,1 1-3-15,0 0 0 0,1-1 2 16,4-2-2-16,0 1 7 0,5-3 2 0,3-1-5 15,-1 2 1-15,5-1-2 0,-2 0 1 0,4-2 2 16,1 1 2-16,-1 0-1 0,2 0-6 0,0-3 1 16,4 1-1-16,-4 0 0 0,2-1 3 15,-2 1-3-15,-5 1 0 0,2-1-2 16,0 0-1-16,-4 3 3 0,-1-2 0 0,-2 0 1 0,1 1 1 16,-1-1 1-16,-6 0 0 0,1 2 3 15,-5-1 5-15,-2 2 2 0,-5 1 9 0,-1 0 11 16,-2 2 11-16,0 1 13 0,0-1-1 0,0-1-6 15,0 2-11-15,-1-2-12 0,0 1-7 0,1 0-7 16,-1-2 0-16,-1 2-6 0,1 0-2 16,-1 0-4-16,2 0-6 0,0 1 3 0,-2-2-1 15,2 2 2-15,0 0 1 0,0 0-4 0,-1 0-3 16,1 0 0-16,0-1-1 0,0 1-3 0,0 1-1 16,0-1-6-16,0 2-7 0,0-2-2 15,0 0-6-15,0 1-3 0,0-1-3 0,0 0-17 16,0 1-8-16,0-1-3 0,1 2-4 0,-1 2-13 15,4 1-43-15,-1 0-94 0,0 2-127 0,6 0-188 16,-2-1-216-16,0-1 563 0</inkml:trace>
  <inkml:trace contextRef="#ctx0" brushRef="#br0" timeOffset="236975.34">29030 15007 1 0,'0'1'0'0,"0"2"0"16,-1-1 0-16,0 1 0 0,0 1 0 0,-2-1 0 15,3 1 0-15,-1-2 0 0,-1 2 0 0,1-3 0 16,0 1 0-16,1-1 100 0,-1 1 21 16,0 0-14-16,2-2-18 0,0 0-20 0,-1 0-17 15,1 0-14-15,0 0-1 0,1-2 1 0,2 1 7 16,-3 1 8-16,1 0 3 0,0 0 7 15,3-1 11-15,-4 0 6 0,1 1 19 0,2-4 10 16,-1-1 5-16,1 0-3 0,3-3-18 0,-1-1-17 16,1-3-19-16,2 0-8 0,2-3-8 0,-1-3-5 15,1-1-4-15,5-4-10 0,-2-2-4 16,4-2-4-16,1-3 3 0,1-3 1 0,3 0 4 16,0-2 3-16,3-2 2 0,1-2 2 0,-1 0 0 15,4-1 1-15,1 1 2 0,-1-1-5 0,0 2 0 16,-1 3-1-16,-4-2 1 0,4 1 1 0,0-1 0 15,-3 0 0-15,1 1-4 0,2-2 0 16,-1 1 0-16,1-2 0 0,1 0 2 0,-3-1-3 16,3 0-1-16,0 1-2 0,-1 0-6 0,2 0 5 15,0 2-3-15,0-2 0 0,-2 2-1 16,1 0-3-16,-2 2 1 0,-4 5 1 0,-2 3 6 16,2 1-3-16,-3 4 0 0,-2 0 1 0,-2 1-6 15,2 4 6-15,-3-1-1 0,-1 1-1 0,0 2-1 16,-4 0-3-16,1 0-5 0,-1 3 0 15,0-1 2-15,-1 1-2 0,1-1 2 0,-1 2-2 16,0-1-2-16,-1 3 3 0,0-2-2 0,-3 3 3 16,0-1 6-16,0-1-5 0,-2 2 2 0,2-3-1 15,-2 3-1-15,2-1 0 0,-1-1-2 0,0 2-4 16,-1 1-8-16,2-1 4 0,-2 1-2 16,3 0 1-16,-3 0 4 0,2 1-5 0,-2-1-1 15,2 4-1-15,-2-2-2 0,4-2 3 0,-3 3-1 16,3-1 0-16,-2 2-4 0,0 0 4 0,0-1-1 15,-3 1 3-15,2 1 5 0,-2 1-7 16,-2 0 2-16,0-1-2 0,3 2 1 0,-4 0 1 16,0 0 1-16,1 0 1 0,-1 0-1 0,1 0 1 15,0-1-1-15,1 0 1 0,-1 1 5 16,4-1-7-16,-2 0 1 0,0 0-1 0,2-1-4 16,-1 1 6-16,-3 0 1 0,4 0-1 0,-3 0 0 15,-1 1 2-15,1-1-2 0,2 1 1 0,-4 0 7 16,0 0-4-16,0 0 2 0,-4 0-2 0,4 1-6 15,-1-1 8-15,0 1-1 0,1-1 1 0,0 0 1 16,0 0-6-16,0 1-2 0,-1-1 0 16,1 0-2-16,0 0 1 0,0 0 0 0,0 0-3 15,0 0-6-15,0 1 2 0,-1-1-3 0,1 0-3 16,-1 1-3-16,1-1-14 0,-1 2-11 16,-2-1-9-16,2 0 9 0,0 1 8 0,0 2 16 15,-1 1 11-15,-3 0-1 0,2 1 6 0,-1-1-1 16,-2-1 1-16,1-1 7 0,-1 1-8 0,-1-2 1 15,2 1 0-15,-3-1 1 0,0-2 6 0,4 0 4 16,-3-1-1-16,3-2-5 0,-3 2 0 0,2-1-5 16,-1 1 0-16,-2-2 3 0,3 0-8 15,-3 2 1-15,0-1 1 0,3-1-2 16,-2 1 4-16,-2 0 2 0,1 0-3 0,2-1-3 16,-3 3 1-16,-1-2-1 0,0 0 3 0,0 2 5 15,-1 0-6-15,1-1 0 0,-1 2 0 0,0-1-3 16,1 0 7-16,2 2 3 0,-2-2 3 0,3-2 4 15,5 2-1-15,0-1-1 0,2-1-5 0,1 2-11 16,1-1-14-16,-2 0-14 0,2 0-6 0,3 0 7 16,1-2 20-16,2 1 15 0,2-2 13 15,7-1 1-15,2-2-4 0,3 0-3 0,3 0-1 16,4-2 3-16,1 1-3 0,1-1 0 0,1-1-1 16,2 1-4-16,-4 2 5 0,-3 0-1 15,2 1 1-15,-3 1 0 0,-3 1-1 0,0 3-1 16,-1 1 2-16,-3 1-1 0,0 2-1 0,-1 0 0 15,-6 2-4-15,-1 1-1 0,-1 2 2 16,-2 1 0-16,-5 2-1 0,3 1 2 0,-3 2-1 0,-1-1 0 16,2 3 2-16,-4 5 3 0,-4 1 2 15,2 1 3-15,-1 3 2 0,-3-2-2 0,2 2 3 16,-3 0-4-16,3-1-5 0,-5 0-6 0,0-1-19 16,0-1-24-16,-1 1-30 0,0-2-65 15,0-1-85-15,1-3-99 0,6-1-128 0,0-3-168 16,-1-1 43-16</inkml:trace>
  <inkml:trace contextRef="#ctx0" brushRef="#br0" timeOffset="238834.9963">31498 12662 1 0,'-1'-4'0'0,"0"-3"0"0,0-2 0 0,-3 1 0 15,2 2 0-15,1-1 116 0,0 0 109 0,-1 2-3 16,0-3-4-16,-2 1-12 0,3 0-13 0,0 3-17 16,0-1-26-16,0-1-20 0,0 2-25 15,1 1-29-15,0 2-26 0,1-1-33 0,-1 2-25 16,1 2-18-16,0-2-13 0,0 0 4 0,-1 1 9 15,5 0 11-15,-1 1 11 0,3 1 4 0,0 1 4 16,2 3 2-16,1-3 7 0,5 4 0 16,-2 2 0-16,1 0 5 0,3 3-3 0,2-1 7 15,0 0 5-15,1 1 4 0,3 2 4 0,2-1 0 16,3 1-1-16,1 3-4 0,0-2-2 16,0 2-4-16,-6 1-7 0,5-1 1 0,-4 2-7 15,4-1 2-15,-2 2-1 0,0 1-1 0,0-1 4 16,-4 0-3-16,1-1-2 0,-2-2 1 0,-2 0-2 15,0-2-1-15,-3-1 1 0,0-2-1 16,-5 0-4-16,0-1 1 0,-1-2-2 0,-5-4-3 16,-1 1 1-16,-2-1-11 0,-2-2-12 0,2 0-17 15,-4-1-23-15,2-2-21 0,-1-1-38 0,1 0-37 16,-1-2-31-16,0 1-56 0,-1-1-65 16,-1-4-92-16,-2-1-89 0,-3-3 367 0,-3-4 124 15</inkml:trace>
  <inkml:trace contextRef="#ctx0" brushRef="#br0" timeOffset="239166.2752">32067 12591 1 0,'0'-6'25'0,"-1"-1"104"0,-1-3 24 16,1 7-28-16,1 0-20 0,0 3-25 16,0 2-26-16,0-2-17 0,-2 1-15 0,0 0-9 15,1 1-19-15,0-1-13 0,0 2 3 0,0 0 20 16,-3 2 22-16,-1 1 16 0,-4 2 6 0,0 7-13 15,-2-2 0-15,-3 5-3 0,-2 2-1 0,1 2 5 16,-3 1-2-16,-3 4 5 0,-1-1 1 16,0 1 3-16,-2 0 1 0,3 1 2 0,0-6 3 15,2 0-1-15,-1 1 2 0,5-1-3 0,-6 0-9 16,1 0-4-16,0 1-8 0,0 0-2 16,2 1-1-16,-1-1-5 0,4 0-1 0,-1-3-3 15,3 0-2-15,3-4-2 0,2 0 0 0,-1 0 0 16,2-2 1-16,1 2 3 0,-1 0 0 0,2-2 0 15,-2 2-2-15,0-1-6 0,2-3-7 16,-1 0-14-16,3-3-36 0,-1-2-61 0,0-1-68 16,2 1-80-16,0-3-89 0,2-2-89 0,-1 0 106 15,2-2 332-15</inkml:trace>
  <inkml:trace contextRef="#ctx0" brushRef="#br0" timeOffset="240368.5821">32262 12370 1 0,'-1'-8'0'15,"1"0"0"-15,-3-2 0 0,2-1 0 0,-1 5 0 16,-2-3 0-16,3 0 0 0,-2 2 0 0,-1-1 0 16,0-1 0-16,-1 1 114 0,-2-2 20 0,0 0 7 15,-2 1-4-15,1-1-4 0,0 1-8 16,-4 2-23-16,0-3-19 0,3 5-22 0,-3 0-18 15,2 0-14-15,-5 1-8 0,-1 0-7 0,0 1-4 16,-4 2 1-16,2 0-2 0,-4 1 0 0,1 1 1 16,-4 0-1-16,4 0 4 15,-1 1 0-15,-2 3 0 0,1 2-4 0,0 0-5 16,1 1 1-16,1 4-5 0,-1-2 0 0,-3 5 2 16,3-1-4-16,-2 2 4 0,-2 0-2 0,3-1 1 15,-3 3 2-15,5 1-4 0,0-1 2 0,1 3-2 16,-1-1 1-16,2 2 1 0,2 3 3 0,-4 1 4 15,3 1-3-15,-1-2-2 0,2 2-3 16,2 1-5-16,1 1 3 0,3 2 4 0,0 1 0 0,1 2 3 16,3 1-3-16,0-1-2 0,0 2 2 15,4-2 2-15,1 1-5 0,2 0-2 0,2-3-5 16,1 1-5-16,2-4 10 0,0 0 4 0,5-1 7 16,0 0 7-16,2 0-1 0,3-2 1 15,1 0 2-15,1-2 2 0,2-2 0 0,2 0 1 0,0-2-2 16,1-3-6-16,4 0 8 0,-3-1 1 15,4-4 3-15,0 1 5 0,8-2-8 0,-1-1 1 16,3-4-2-16,-2 0 0 0,3-2-1 0,2-3-2 16,3-2-2-16,-1-3-4 0,6-1 1 15,-4-2-3-15,4-3-1 0,-3 0-1 0,-1-3-2 16,1 3 1-16,0-6 2 0,0 2 0 0,1-4 2 16,-2 0 1-16,-1-2 0 0,-3-1 4 0,0 1 9 15,-5-2 9-15,-3 0 12 0,-6-2 15 16,0-3-1-16,-6-3 3 0,2-2 0 0,-6-5-5 15,1-3 1-15,-7-6-2 0,-2-5-9 0,-9-1-7 16,-3-3 4-16,-8 0-4 0,1 0 5 16,-6-2 3-16,0 2-9 0,-3 1 0 0,-5 2-7 15,-3 3-4-15,-7 7-3 0,0 3-6 0,-3 4-6 16,-2 6-10-16,-1 3-4 0,-1 4-8 0,-6 7-1 16,1 2 0-16,-4 5-6 0,-3 4-8 0,-1 8-17 15,-4 3-37-15,-5 5-83 0,-3 2-81 0,3 6-111 16,-6 2-152-16,-1 3-183 0,0 1 81 15</inkml:trace>
  <inkml:trace contextRef="#ctx0" brushRef="#br0" timeOffset="296173.7345">28866 14831 1 0,'-11'0'0'16,"-6"0"0"-16,0-2 0 0,3 2 0 15,8 1 0-15,1-2 0 0,2 2 0 0,1-2 0 16,1 1 43-16,1-2 106 0,1 1-23 0,1 0-42 16,-2 1-47-16,1 0-11 0,0-1-13 0,0 1 0 15,-1-1 4-15,4-2 3 0,0 2 13 16,-1-2 7-16,6-1 3 0,0 0 3 0,1-2-1 16,1 1-5-16,0-3-5 0,-1 2 0 0,4-1-6 15,0-3 2-15,-1 1 1 0,5-2-4 0,1-3 6 16,2-2-2-16,-2 2 0 0,3-2-4 15,1-4-4-15,1-1-2 0,3-1-3 0,5-4 2 0,3-2-1 16,-1-5 4-16,4-1 2 0,-1-3-1 16,1 0 3-16,6-3-1 0,2-3 0 0,-1-2 0 15,-1-5-4-15,-1 1 4 0,2-1-6 16,0-1 2-16,0 3-2 0,0 1-3 0,-1 3-1 16,-3 1 0-16,1 2 3 0,1 2-2 0,-1 1 2 15,-2 1 0-15,-2 3-1 0,0 0 2 0,-1 3 0 16,-3 1 2-16,3 0 7 0,-2-1 4 15,-4 3 4-15,-2-3 3 0,-2 4 0 0,-2-1-2 16,2 1-2-16,1 2-3 0,-2 0-7 0,1 2-1 16,-2-2-6-16,1 2-5 0,-1-1 3 0,2 2-1 15,-5 0 0-15,-2 2 2 0,1 0-7 0,-1 3-1 16,-2 1-1-16,-4 3 0 0,3 1-1 16,-5 0 2-16,-1 2-1 0,0-1-2 0,0 2 3 15,-2 1 0-15,-1-1-1 0,0 3 1 0,-4 1-4 16,1 2 1-16,-3 0-1 0,0 1 4 0,-2 1-4 15,1 1-1-15,-1-1-6 0,0 1-13 0,-1 0-14 16,1 0-27-16,-1 1-32 0,-1-2-35 16,0 2-37-16,-1-1-51 0,1 0-62 0,2 1-99 15,-2-1-118-15,1 0-48 0,-1 2 536 0</inkml:trace>
  <inkml:trace contextRef="#ctx0" brushRef="#br0" timeOffset="296589.2549">30414 13014 990 0,'-14'-11'205'0,"-6"-1"-148"0,0-1-4 16,2 2 7-16,12 6 5 0,0-2-6 0,4 5-10 15,1-1-14-15,2 3-18 0,0-2-25 0,0 2-23 16,0-1-8-16,5 0-1 0,-2 0 13 0,5-2 21 15,3 1 8-15,3-2 6 0,0 0 3 0,4 1-3 16,2-1-1-16,1 0 4 0,4-1 0 16,-3-2 4-16,6-1 2 0,-1-2 1 0,3-2 0 15,2-1 3-15,6-3 0 0,-4 0 1 16,3-3 0-16,0 0-4 0,0-3-5 0,0 2-3 0,1-1-1 16,-2 2-6-16,-4 5 1 0,-3 2-3 15,-3 4-1-15,-4 5 1 0,-5 1 0 0,-3 4 1 16,1 1-1-16,-5 1 0 0,-3 2 3 0,-3 1 0 15,-4-1 4-15,3-1 4 0,-4 2 5 0,-3 1 2 16,2 3 1-16,-1 3 3 0,-2 4-5 16,-3 9 4-16,-4 1-3 0,-1 7-4 0,-4 4-4 15,-3 5-1-15,-2 4-1 0,1 4-3 0,-1 4 1 16,-3 3-2-16,-3 3-6 0,2 4-5 0,0 0-31 16,4-2-74-16,2-2-101 0,8-6-154 15,0-4-268-15,3-4 58 0</inkml:trace>
  <inkml:trace contextRef="#ctx0" brushRef="#br0" timeOffset="303355.4833">18292 13259 1 0,'-2'-4'0'16,"-1"1"0"-16,-1-3 0 0,0 1 0 0,-1 1 0 15,1-1 0-15,0 1 0 0,0-2 0 16,0-1 0-16,-2 1 0 0,-2 0 69 0,2-1 9 15,0 0-3-15,-1 1-8 0,0 1 0 0,0-2-2 16,-1 4-2-16,1-3-2 0,2 2-6 0,-4-1-6 16,2-1-8-16,2 2-4 0,-4-1-4 0,0 0-5 15,0 2-2-15,-1-2-7 0,-2 2-4 16,-2-1 1-16,1 2 1 0,-5-2 5 0,0 2 1 16,0 0 3-16,-3-1 0 0,1 1 6 0,0-1 9 15,1 1 8-15,0 0 11 0,1-1 3 16,-1 1 2-16,4 0-5 0,-4 0-7 0,3 0-10 15,0 1-8-15,0-1-5 0,1-1-7 0,-2 2-1 16,2-1-1-16,-1 1-4 0,1-2 1 0,0 1-4 16,2 1-2-16,-2-2-2 0,-1 4-4 15,-2-2 0-15,-2 1 0 0,5 0 2 0,-4-1-1 16,0 1 1-16,1 0-1 0,0 0-1 16,1 0 3-16,-2 0 3 0,1 0 4 0,5 0 3 15,-4 0-1-15,6-1-1 0,-2-1-4 0,-3 2-3 16,5-1-1-16,0-1-4 0,0 2-1 0,0 2-5 15,-1-1-2-15,2 1-1 0,-6 1 0 0,5 2 1 16,-2 1-1-16,-4 0 0 0,6-1-1 0,-1-1-1 16,1 1 1-16,1 0-2 0,0 0 3 15,3-1-2-15,-2 2 2 0,5-2 0 0,-5 2 0 16,2-2 2-16,3 1-3 0,-3-1-1 0,3 1 0 16,-3 2 0-16,1-3 3 0,0 1 2 15,-1 1 1-15,3 1-1 0,-2 0 0 16,0 0 1-16,-2 0-1 0,-1 2 1 0,-2-2 0 0,1 5 0 15,0-3 0-15,-3 1 0 0,3 0 0 0,-1 1-2 16,2 0 0-16,-1 0-2 0,-2 4-1 0,3-2 1 16,-1 1-2-16,1-1 3 0,-2 0-1 0,3 2 0 15,-1 0 0-15,1 1-1 0,-2-1-5 16,4 0 1-16,-1 1-4 0,0-1 2 0,3 3 2 16,0-1 0-16,1-1 3 0,1 2-1 0,1-3 7 15,-1 0-7-15,-2-1 2 0,3 1-2 16,-2 1-2-16,1-2 1 0,0 1-1 15,2-1 0-15,-2 2-4 0,4-1 0 0,-2-1 0 0,2 2 0 16,-1-1 6-16,2 0 0 0,-2 1 1 0,0 0 2 16,3 0-5-16,-3-1 5 0,1 1 0 15,-1-4 0-15,1 1 2 0,2-3-4 0,0 3 0 16,-1-1 2-16,3 0 3 0,1-1 3 0,1 3 4 16,0-2 1-16,1 4-5 0,0-2 6 0,2 0-3 15,0 2 1-15,-1-2 0 0,1 3-1 16,-2-2-1-16,1 0-2 0,-1 3 2 0,2-2-3 15,-1-1-1-15,2 1 0 0,-1-1-4 0,1 0 6 16,1-1 0-16,0-2 4 0,0 1 1 0,2-4 0 16,0 0 3-16,1-1 1 0,1 0 4 15,-1 1-4-15,3-4 1 0,0 1-1 0,2-1-2 16,1 0 0-16,-2 0 0 0,2-2-1 16,1 2 3-16,2-1-6 0,-3-2 1 0,4 2-2 0,-1 0-1 15,2-1 0-15,0 1 0 0,1 2-2 0,1-2-2 16,0 3 1-16,1-3-2 0,-4 1 1 15,4 0 5-15,1-2-4 0,4 2 3 0,-2-2 0 16,4 1-2-16,-2-2 3 0,3 0-2 0,0 0 1 16,1-4-1-16,1 1 1 0,1-1 1 0,2-2 1 15,-2 0 3-15,-1-4-1 0,2-1 2 16,-2 1-5-16,2-3-2 0,0 1 1 0,-2-2-2 16,-1 3-1-16,3-1 0 0,-3 1 0 0,1 1 1 15,2-2 0-15,-5 4 3 0,2 0-5 16,-1 1 2-16,1 2-2 0,0-3-2 0,-1 1 3 15,1 1 0-15,1 1 0 0,-5 0 2 0,2-2-2 16,1 2 0-16,1-2-1 0,1 3 0 0,0-2 3 16,-1 0-1-16,0-1-2 0,0-1 0 15,1 0 2-15,0 0 1 0,2-3 3 0,-2 1 3 16,0-1-3-16,-1 0-1 0,3 2-1 0,-4-1-3 16,1-1 2-16,-3 3 0 0,-3-2-2 15,0-1-4-15,-2 3 4 0,0 0-3 0,2-1 2 0,-2 3 4 16,-1-1-5-16,-1 2-1 0,0 0-1 15,-2 0 0-15,2 1 3 0,0 0 3 0,-2-1 0 16,4 2-2-16,3 0 2 0,-3 1-3 16,0-2 2-16,1 4 1 0,1-4-2 0,1 2 2 0,0-1 0 15,1-1 0-15,-1-2 3 0,1 0 0 16,-3-3 1-16,-2 3-3 0,0-2-2 0,-2 0 0 16,0 1 0-16,-2-1 4 0,-1 1-3 0,-4 1-1 15,4-1-1-15,-4-2-3 0,0 2 3 0,-3 1-1 16,1-1 1-16,-2 0-1 0,5-1 1 15,-2 1 0-15,0 1 0 0,0 1 2 0,-1-1-2 16,-2-1 3-16,2 1-1 0,-1 0-2 0,0-1 5 16,2 1 0-16,-5-4 5 0,1 0 2 15,2 1-2-15,-5-2 3 0,1 1-1 0,1 1 0 16,-5-1 0-16,0 1-1 0,-1 0-2 0,1 0-2 16,-5 1 3-16,1 3 0 0,-3 1 0 0,3-2 0 15,-3 3-4-15,1-1 0 0,-1-1 0 16,0 2 0-16,-2 0 0 0,5-3-3 0,-3 2-2 15,-1-1-3-15,4 0 2 0,-1 1 0 0,3-2 4 16,-1 0 0-16,-2 2-4 0,3-3 1 0,0 1-1 16,-2 2 0-16,0-1 2 0,2 0 0 0,-3 1 0 15,3-1-2-15,0 1 1 0,-2-2 0 16,1 1 1-16,1-1 1 0,-2 0-2 0,1 0 1 16,2-1-2-16,1 1 1 0,-1-1 1 0,1 0 1 15,2 1-1-15,-2-2-1 0,2 1 2 0,-2-1-1 16,-1 1 6-16,-1 0 3 0,2 0 1 0,-4 0 6 15,0-2 3-15,1 3 7 0,-5-2 10 16,1-1 5-16,-1 2 5 0,-2-2-3 0,0-2-3 16,0 1-5-16,-2 0-1 0,-1-1 0 0,2-2-5 15,-3 4-5-15,-1-3-6 0,2-1-7 16,-3-1-5-16,2-1 1 0,-4 0-3 16,1 0 2-16,2 1 1 0,-4 0-4 0,0-1 1 0,-1 3 3 15,-1-3-8-15,-2 2 1 0,-1-3 0 0,2-1-9 16,-4 3 7-16,-1-2 1 0,-1 1 1 15,-2-1 0-15,1 3-3 0,-3-3-3 0,-1 2-2 16,-5-1 5-16,1 2-2 0,-2 0 1 0,3-2-1 16,-4 1 1-16,2 2 2 0,0-2 0 0,0 4 3 15,-1-4-4-15,-1 4 1 0,0 0-1 0,-1-2 0 16,2 3 5-16,-1 1-2 0,-2-2 1 16,1 1 0-16,-6 0-8 0,0 0 5 0,-1 2 0 15,-1-2 3-15,0 0 0 0,-3 0-2 0,-2 0-1 16,-4-1 0-16,-1-1 1 0,0 1 1 0,-1-1 0 15,-1-1-1-15,-2-2-1 0,2-1 0 16,-2 0 1-16,-1-1 2 0,0 0 3 0,0 3-5 16,-3-1-1-16,1 2-1 0,-3 2-1 0,-3-2 1 15,1 4 1-15,-1 1-1 0,1 1-1 0,-3 1 2 16,1 0-1-16,-2 2 2 0,1 1 5 16,-3-2-5-16,-1 2 1 0,-2 2 0 0,-2-1-4 15,0 2 5-15,-2 0 0 0,2-2 1 0,3-1-2 16,2 1 0-16,1 1-2 0,2 1 0 15,2 1 2-15,0 0-1 0,0 2-1 0,2 0 0 16,0 0-2-16,0-2 3 0,3 1 0 0,3 0 1 16,0-2-1-16,3 3-2 0,3 0-1 0,1 2 1 15,3-3 1-15,2 1-2 0,-1 2 1 0,2 3-4 16,0-1-5-16,2 3 0 0,1-2-2 0,3 2-1 16,-3-2-5-16,2 3-11 0,3 0-24 15,2 1-40-15,1 2-69 0,6 3-110 0,-1 1-179 16,4 7-295-16,3 1 1 0</inkml:trace>
  <inkml:trace contextRef="#ctx0" brushRef="#br0" timeOffset="306575.8295">16294 17051 1 0,'-3'0'0'0,"-2"-1"0"15,3 0 0-15,0 0 0 0,2 0 0 16,-1 0 0-16,2 1 0 0,-1 0 0 16,0 0 0-16,0 0 0 0,0 0 0 0,0 1 0 0,0-1 0 15,1 1 0-15,-1 1 0 0,1 4 0 0,0 2 0 16,1 1 0-16,2 5 0 0,-2 0 0 0,0 7 0 15,0 2 0-15,5 1 0 0,-5 2 0 16,6 2 0-16,-4 0 0 0,4-1 0 0,0 1 0 16,2-3 0-16,-2-4 0 0,0 0 0 0,-2-4 0 15,3-2 0-15,-5 2 0 0,4-4 0 0,-3 0 0 16,-1-6 0-16,-2 0 0 0,3-2 0 0,-3-3 0 16,-1 1 0-16</inkml:trace>
  <inkml:trace contextRef="#ctx0" brushRef="#br0" timeOffset="306753.4643">16121 16930 247 0,'-11'-19'55'0,"-4"-2"-12"16,-1-5-7-16,6 10-13 0,3 3-20 0,2 5-20 15,0 3-35-15,5 2-92 0,0 2-49 0,1 2 193 16,4 2 0-16,-1 2 0 0,3 3 0 15</inkml:trace>
  <inkml:trace contextRef="#ctx0" brushRef="#br0" timeOffset="307259.7123">16612 16961 1 0,'-10'-7'0'0,"-2"0"0"0,-3-2 0 0,1 3 0 15,3 6 0-15,1 2 0 0,1 2 0 0,3 5 0 16,-3 0 0-16,1 5 0 0,-1 6 0 16,0 1 0-16,4 5 0 0,-2 1 0 0,1 1 0 15,0 2 0-15,-2 2 0 0,5-2 0 0,-2 1 0 16,3-1 0-16,-1-1 0 0,3-3 0 15,0-4 0-15,1-6 0 0,1 0 0 0,0-7 0 0,3 2 0 16,-2-3 0-16,4-2 0 0,-3-2 0 16,2-2 0-16,-3 1 0 0,3-3 0 0,-2-2 0 15,4-1 0-15,-3-4 0 16,3-3 87-16,1-5 38 0,1-3-32 0,0-5-28 0,0-8-9 16,1-2-6-16,-3-3-1 0,-4-2 7 0,3 0 3 0,-6 1-1 15,0 0-8-15,-2 3-8 0,0-4-11 16,-2 4-3-16,-2 1 3 0,0 0-6 15,-1 5 7-15,-3 2 0 0,5 3-1 0,-3 5 1 16,3 3-6-16,-2 4-6 0,3 5-12 0,-1 2-27 16,1 4-49-16,3 1-81 0,-1 2-6 0,2 3 10 15,2 5 37-15,2 4 70 0,-2 10 8 16,4 4 11-16,-1 9 0 0,1 1 10 0,4 3 3 0,-1-1 3 16,2-6 7-16,2-2-2 0,-1-2-2 15,-1-3-7-15,3-4-1 0,-1 1-3 0,1-5-3 16,-1-1 1-16,1-2-25 0,0 1-69 0,-1-3-19 15,4 2 126-15,-4-3 0 0,4-3 0 16</inkml:trace>
  <inkml:trace contextRef="#ctx0" brushRef="#br0" timeOffset="307972.9827">16866 16962 1 0,'-1'-1'0'0,"-1"1"0"0,-2 0 0 16,4 3 0-16,0 2 0 0,3 3 0 0,-1 2 0 16,2-1 0-16,2 1 0 0,0 0 0 15,0-2 0-15,5 1 0 0,-2-2 0 0,0-2 0 16,-2-1 0-16,-2-3 0 0,1 0 0 0,0-2 0 16,0-1 0-16,2-3 0 0,-1-1 0 15,0-5 0-15,1 1 0 0,0-4 0 0,-3 2 0 16,1-3 0-16,-4 2 0 0,-2-4 0 0,0 2 0 15,-1 0 12-15,-4-2 51 0,-1 5-7 0,-4 1-3 16,0 4-5-16,-1 0-17 0,0 3-13 16,-2 4-15-16,-1 2-17 0,2 6-8 0,-6-1-8 15,5 9-3-15,-2 0-1 0,2 8 3 0,2 1 6 16,-1 6 4-16,3-2 10 0,0 2 1 0,2-2 2 16,4-2-7-16,3 0-15 0,1-8 30 0,6-2 0 15,-3-2 0-15,5-3 0 0,-1 1 0 16,2-1 0-16,0-2 0 0,2 0 0 0,4-2 0 15,-1-1 0-15,4-3 0 0,-1-1 0 0,3-6 0 16,0-1 0-16,3-7 0 0,2 0 0 16,0-2 0-16,1-2 0 0,-3-1 0 0,3-5 0 0,-5-1 0 15,4-1 0-15,-3-2 0 0,1 0 0 16,0 0 0-16,-3-4 0 0,2 0 0 0,-4-3 0 16,-5 2 0-16,-1 2 0 0,-8 1 0 0,0 5 0 15,-4-1 38-15,-1 3 6 0,-3 2-5 16,-1 1-6-16,-2 5 1 0,-2 2-3 0,-1 2-10 15,0 2-4-15,-2 1-17 0,2 4-15 0,-2 2-18 16,0 4-16-16,0 2-1 0,-3 6 0 16,1 1 9-16,1 5 22 0,-2 5 19 0,1 0 0 15,3 4 0-15,2 2 0 0,2-1 0 0,0-1 0 16,5-3 0-16,0-1 0 0,2-4 0 0,2-1 0 16,0-1 0-16,1-2 0 0,-1 2 0 0,2-2 0 15,1 0 0-15,0 0 0 0,0 0 0 0,1-1 0 16,0-1 0-16,1-4 0 0,1-2 0 15,-2-4 0-15,4-1 0 0,-2-6 0 0,-1-1 0 16,2 0 0-16,5-2 0 0,-3-1 0 16,1-2 0-16,-2-4 0 0,6-2 0 0,-5 1 0 15,0-3 0-15,4 1 0 0,-3-1 0 0,-2-3 0 16,4 2 0-16,-4-1 0 0,-1 2 0 0,-3-2 0 16,1 3 0-16,0 0 0 0,-5 5 0 0,2 4 0 15,-2 0 0-15,-2 4 0 0,0 3 0 16,4-1 0-16</inkml:trace>
  <inkml:trace contextRef="#ctx0" brushRef="#br0" timeOffset="309474.2538">17137 14543 1 0,'-10'-18'0'0,"-2"-5"0"0,-6-5 0 0,5 4 0 16,0 5 0-16,0 2 0 0,2-1 0 15,-2 1 0-15,0-1 0 0,-2 2 0 0,3-1 0 0,-5 1 0 16,5 1 0-16,-6 0 0 0,0 1 0 16,-3-1 0-16,-4 3 0 0,-3 0 0 0,2 1 60 15,-4 1 11-15,1 2-4 0,-4 0-5 0,-3 3-1 16,3 0 6-16,-3 2 6 0,-2-2 8 15,0 0 2-15,-3 1-5 0,1 2-13 0,1-2-12 16,-1 2-11-16,1 0-8 0,0 0-7 0,2 3-11 16,-2 2-7-16,0 1-5 0,-1 3-5 0,0 2 1 15,-2 3-4-15,-2 4 1 0,-3 4 1 16,-1 2 0-16,1 2 2 0,-4 1 0 0,2-2 3 16,-1-1-5-16,2 0 0 0,5 1 0 0,1 0-8 15,1 1 6-15,0 2-3 0,3 1-1 16,4 1 4-16,-2-1-3 0,5 1 1 0,0-3 4 15,4-1-1-15,5-1-1 0,7-1-4 0,-1 1 3 16,8-2-7-16,4 1 7 0,1 1 1 0,3 0 2 16,3 0 8-16,0 2-4 0,6-1 4 0,3 0-1 15,3 2-1-15,5-3 2 0,0-2 1 0,4 1 2 16,4 1-1-16,2-4 3 0,3 4-1 16,5 0-2-16,5-1 1 0,4 2-4 0,1-1 0 15,9 1-1-15,4 1-4 0,1 1 2 16,5-1 1-16,0 3 3 0,7-3 3 0,2 1 4 0,7-5 1 15,6-4 4-15,3-3-4 0,10-3-6 16,0-1 0-16,0-4-7 0,7 0 1 0,-6 0 0 16,7-3-2-16,1-2 3 0,2-2 5 0,4-1 0 15,1 1 5-15,-5 0-3 0,5 0 1 16,-2-1 4-16,4 2-6 0,0 0-4 0,-3 2-14 16,-2 0-2-16,-5 2-3 0,-1-1 5 0,-1-1 10 15,-1-2 0-15,3-2 3 0,-6-1-1 0,2-1-5 16,-9-2 2-16,-1 3 6 0,-1-2 1 15,-4-1 3-15,1-1 8 0,-4-1-1 0,-1-2 1 16,-4-1 1-16,-4 3-10 0,-7 0 2 0,-2-1 2 16,-1 2 2-16,-7-4 7 0,4-1 1 0,-4-2 2 15,-1 1-2-15,-5-3-4 0,-4 2-3 16,-4-1-1-16,-11-2 6 0,-2 2 7 0,-5-2 12 0,-2 1 12 16,-9 1 11-16,-3-4 10 0,-2 0 7 15,-6-4 9-15,-2 0 2 0,-6-1-6 16,-2-3-19-16,-7-2-22 0,-10-6-22 0,-3 0-22 15,-11-3-9-15,-8-2-6 0,-5 1 3 0,-6-5 11 0,-8-1 8 16,-1-2 6-16,0-5-1 0,0 0 1 16,-2-4-2-16,-1 3-3 0,-2 2 2 0,-5 4-4 15,-4 4-4-15,-6 4-1 0,-7 7-8 0,-8 6-4 16,-7 7-4-16,-3 9-4 0,-6 8-6 16,-3 9-14-16,-8 8-68 0,-5 7-95 0,-7 8-110 15,-2 6-159-15,4 4-134 0,1 4 234 0</inkml:trace>
  <inkml:trace contextRef="#ctx0" brushRef="#br0" timeOffset="310981.724">21374 13471 1 0,'-2'-5'0'0,"1"-2"0"15,-1-1 0-15,0 2 44 0,2 1 173 0,0-2-20 16,0 0-30-16,0-1-18 0,1-3-9 0,0 4-10 16,1-2-8-16,1-2-19 0,-1 3-17 0,0-3-9 15,5 1-11-15,-5-1-2 0,4 1-9 16,-2 2-5-16,-2 2-8 0,3-1-8 0,-3 1-6 15,-1 4-6-15,0-1-5 0,0 2-6 0,0 1-4 16,-1-1-3-16,2 0-2 0,0-1 2 0,-2-1 1 16,2 2 4-16,0-3 2 0,5 1 2 15,-4-2 3-15,1 1-2 0,1 0-3 0,0-1-2 16,1 0-3-16,3 0 2 0,-5-1-3 0,5 1 2 16,-2 0-4-16,-1 0 1 0,-1 1-1 15,-3 0-3-15,2 0 2 0,-1 1-1 0,-1 1 0 16,-1 0-3-16,3 2-1 0,1-2-2 0,-3 1-3 15,5-1 1-15,-5 1-3 0,4 0-2 0,-3 2-1 16,2 0-2-16,0-1 0 0,0 3 4 0,1-1 3 16,1 0 1-16,-2 5 0 0,3-3 0 0,0-1-1 15,-1 4 3-15,3-3 1 0,-3 5 0 16,3-1 0-16,-1 3-2 0,1-1 2 16,1 3 0-16,-1 0-1 0,1 2 1 0,3 0 0 15,-2 4 1-15,1 2 1 0,-2 0 2 0,6-1 3 16,-4 3-1-16,5-3 2 0,2-2-1 0,1 0-3 15,2-2 2-15,5-4 1 0,-5 1-1 0,5-1 2 16,-6-2-3-16,1-3-1 0,0-1 2 0,0-4 2 16,-1 1-1-16,-2 0 2 0,-2-3-2 15,2 0 1-15,-1-3 4 0,2-1 0 0,-1 0 3 16,1-4 1-16,1-2-2 0,1 1 2 0,-2-4-4 16,4-3 0-16,-1 1 1 0,2-3 0 0,3-4 2 15,3 1-3-15,0-6 5 0,0 1-2 16,0-3 2-16,0 1 0 0,-2-2-6 0,2-1 1 15,4-1-5-15,-3 0 3 0,3 0 1 0,-4 1-2 16,-1 1-2-16,0 2-2 0,-3 2 0 16,-3 1-4-16,2 4 1 0,-4-2 1 0,3 3-4 15,-2 2 1-15,-2 3-1 0,0 2-1 0,2 5-2 0,-9 1-8 16,3 4-10-16,-6 3-21 0,-2 1-32 16,1 2-48-16,-2 4-51 0,-1 0-36 15,0 3-22-15,-4 6-15 0,-2 1-25 0,3 4-29 0,-3-1 65 16,0 5 240-16,0-2 0 0</inkml:trace>
  <inkml:trace contextRef="#ctx0" brushRef="#br0" timeOffset="311326.3118">23713 12966 1 0,'-2'-5'0'0,"-3"-3"98"0,3 1 38 0,1 4-13 0,1 2-60 16,-1 2-93-16,0 1-60 0,1 3-16 0,-1 1 21 15,1 9 51-15,-4 4 20 0,2 7 7 0,0 3 9 16,-5 5 10-16,1 5 7 0,-4 5 5 15,-4 6-6-15,3-1-1 0,1-2-7 0,5-2-4 16,-1-6 8-16,3-5 0 0,2-6 4 0,0-2 0 16,-3-3-6-16,3-5-2 0,-1-3-6 15,0-5-12-15,-3-6-39 0,3-2-40 0,0-3-23 0,-4-2 110 16,1-3 0-16,-4-6 0 0</inkml:trace>
  <inkml:trace contextRef="#ctx0" brushRef="#br0" timeOffset="311424.0479">23460 13122 1 0,'0'-24'0'0,"-2"-9"0"0,-3-7 0 16,3 5 0-16,2 7 0 0,6 2 0 0,-3 5 0 16,5 1 0-16,1 7 0 0,1 0 0 15,1 3 0-15,0 4 0 0,1 1 0 0</inkml:trace>
  <inkml:trace contextRef="#ctx0" brushRef="#br0" timeOffset="312326.8229">23984 12747 1 0,'4'-8'0'0,"2"-4"0"0,-2 0 135 16,-2 5 119-16,-3 4-24 0,0 3-66 16,1 0-88-16,-1 1-80 0,-2 1-50 0,-3 2-19 15,-3 7 3-15,-10 5 31 0,0 6 17 0,-5 5 10 16,0 2 7-16,-1 0-4 0,8-3-2 0,3-4-1 15,5-1-4-15,7-3 0 0,1 0 2 16,2 3-1-16,0-2-4 0,6 1-1 0,1-2-6 16,1-1-2-16,4-1 12 0,0 2 3 15,5-1 11-15,-1 0 6 0,4 1-4 0,-1 0-1 16,0-2-1-16,-1 4 1 0,-1 1-3 0,-2-1 5 16,-2 0-2-16,-3 1 2 0,-3-2 7 0,-1 1-6 15,-4 0 6-15,-3-2 5 0,-6-2 4 0,-1 3 12 16,-3-2 3-16,-5-2-1 0,5 0-3 15,0-1-1-15,-1-4 1 0,6-2 10 0,-2-3 12 16,4-4 14-16,-1 0 17 0,2-1 4 0,2 0 1 16,-1-1-6-16,-2 0-21 0,2-3-26 0,0-3-36 15,2-1-37-15,0-4-31 0,3-2-14 0,4-4 0 16,1-3 6-16,4-4 15 0,4-2 14 16,-2-1 11-16,4-1 19 0,1-3 14 0,0 5 9 15,-2-1 4-15,2 1-1 0,-2 3 1 0,1 0 9 16,-2 2 16-16,0 0 18 0,-2 7 16 0,-1 0 1 15,-5 7-17-15,-4 2-22 0,4 3-31 16,-6 3-23-16,3 3-9 0,-3 0-3 0,0 5 9 16,2 3 16-16,-3 2 8 0,2 3 9 0,-2 5 5 15,-2 2-2-15,0 2-3 0,0 0 2 0,0 0-2 16,2-2 0-16,0-3 2 0,4-1-5 16,-1-1-1-16,3-6-2 0,-1 1 4 0,-2-6-3 15,4 1 2-15,-2-1 2 0,3-5 4 0,-2 0 10 16,0-2 8-16,4-2 10 0,2-4 9 0,-2-2 0 15,3-5 1-15,1-4-6 0,4-5-7 16,1-3-3-16,-3-4-1 0,0-3-1 0,-3 1 2 0,-1 1 0 16,-2 1-2-16,2 1-4 0,-3 5-4 15,-2 0-6-15,0 6-4 0,-1 3 0 0,-5 6-8 16,-2 5-10-16,0 2-27 0,-1 1-27 0,2 1-15 16,0 1 4-16,-1 1 18 0,1 5 24 15,0 2 18-15,1 0 4 0,2 3 8 0,-3 0 1 16,-1 1 0-16,2 1 3 0,1 0 0 0,-1-1 1 15,2-2-2-15,-1-3-1 0,0 0 0 0,2-2 0 16,-2-2 5-16,2-1-1 0,-2-1 4 16,0-2 3-16,-1-1 3 0,5 0 8 0,-5 0 9 15,3-1 9-15,-2 0 9 0,4-4 6 16,1 1 3-16,1-3 1 0,0 0-2 0,2-5-6 16,0-4-6-16,1-2-9 0,2-3-7 0,-3-2-1 15,4-2-4-15,-4 1-4 0,0 1-6 0,-2 4-5 16,1 1-9-16,-1 6-6 0,0 1-7 0,0 4-10 15,1 3-3-15,-1 2-3 0,-1 0-2 0,3 4 4 16,0 1 1-16,1 4 0 0,1 2-4 16,-2 3-4-16,3 4 4 0,-5 1 4 0,-2 4 9 15,2 2 3-15,-3 0-13 0,-2 0-52 0,-2-3-62 16,-2-1-62-16,-1-1-75 0,-2-2-35 0,-2-2 32 16,-2-2 281-16,-4-1 0 0</inkml:trace>
  <inkml:trace contextRef="#ctx0" brushRef="#br0" timeOffset="312557.2079">24655 12592 1 0,'-9'-25'556'0,"-2"-7"-380"0,0-6 19 15,2 12-10-15,2 10-39 0,3 5-38 0,-1 5-36 16,3 0-31-16,1 3-25 0,0 3-30 0,1 0-31 15,0 1-33-15,0 1-33 0,0-2 4 16,-1 3 21-16,-2 1 32 0,0 3 36 0,-1 6 15 16,-2 0 1-16,2 6 2 0,-3 2-5 0,-2 2-15 15,3 3-49-15,1-1-186 0,2 0-164 16,3-3 210-16,2-3 209 0</inkml:trace>
  <inkml:trace contextRef="#ctx0" brushRef="#br0" timeOffset="313208.6522">24932 12218 1 0,'-34'-11'0'0,"-13"-6"0"0,-12 2 0 0,5 2 0 16,5 6 0-16,-4 1 0 0,2 3 0 0,-3 1 0 16,-1 5 0-16,-6 4 58 0,-3 1 22 0,-6 3-1 15,-8 5-2-15,-5 3 3 0,-7 5 5 16,-6 0 5-16,-4 4 17 0,-3 2 24 0,0 2 19 0,2 1 11 16,1 5-7-16,4 5-19 0,7 4-28 15,3 7-27-15,10 8-17 0,0 9-19 0,6 13-9 16,7 7-8-16,3 5-5 0,8 1-3 0,11-1-6 15,8-2-6-15,6-2-6 0,6 1-1 0,7-4-3 16,3 0 3-16,5-1 0 0,8-6-4 16,6-6 3-16,4-5-9 0,5-5-3 0,4 0-8 15,2-7-17-15,7-2-6 0,7-8-4 0,6-5 2 16,8-8 9-16,10-4 3 0,3-8 3 0,10-9 7 16,4-5 6-16,10-7 3 0,5-10 8 15,3-6 7-15,3-9 6 0,8-9 8 0,-3-12 1 16,1-6 4-16,2-9-3 0,-4-3-5 15,1-4-1-15,-5-6-9 0,-6-1 4 0,-5-8-4 16,-7-6 0-16,-2-6 1 0,-8-1-3 0,-8 2 7 16,-10 0 5-16,-11 6 8 0,-5 8 13 15,-14 6 6-15,-6 7 13 0,-11 5-3 0,-8 6-4 0,-7 6-17 16,-5 7-29-16,-4 5-27 0,-2 8-57 16,-4 4-92-16,-1 4-167 0,-5 6-246 0,-4 8 35 15</inkml:trace>
  <inkml:trace contextRef="#ctx0" brushRef="#br0" timeOffset="313774.1401">25399 11979 1 0,'2'-15'0'0,"3"-6"0"0,0-3 0 0,1 4 0 16,1 4 0-16,-1 2 0 0,1 0 0 16,1 2 0-16,2-2 0 0,-1 0 0 0,1-1 0 15,-2 0 0-15,3 1 87 0,-3 0 55 0,-4 1 19 16,0 1 8-16,-2 3-12 0,-2 0-22 0,-1 2-11 15,0 3-14-15,0-1-15 0,-2 1-21 0,2 2-27 16,-1 0-25-16,0 2-17 0,0 0-11 0,-1 0-9 16,0 0-14-16,1 1-11 0,-6 1-8 15,5 5 4-15,-4 2 10 0,0 4 13 0,-3 4 10 16,-4 5 0-16,3 4 2 0,-2 4 0 0,0 5 2 16,-1 4 5-16,3-1 0 0,1 6 2 0,-1 0-1 15,5 1 1-15,3-2-1 0,4-1 1 16,4-1 2-16,4-4-1 0,1-2-5 0,3-5-6 15,4-3-4-15,0-3-7 0,3-4 2 0,1-2 1 16,1-3 7-16,2-4 15 0,1-4 11 0,1-4 13 16,2-6 9-16,3-3 2 0,-2-4 2 15,2-4 1-15,-3-4-1 0,-1-3 2 0,-4-5 2 16,1-4 3-16,-3-4 0 0,-5-4 3 0,-5-2-5 16,-4-3-9-16,-7-1-9 0,-2-1-15 15,-4 0-6-15,-4 5-5 0,0 2-4 0,-2 9 0 16,-6 2-7-16,0 6-11 0,-3 3-20 0,-1 5-21 15,-1 5-28-15,-3 4-38 0,0 5-58 0,-2 4-72 16,1 3-73-16,4 1-77 0,5 3 377 16,3 1 30-16</inkml:trace>
  <inkml:trace contextRef="#ctx0" brushRef="#br0" timeOffset="314241.1869">26019 11144 707 0,'-6'-9'49'0,"-1"0"-46"0,1 1-64 0,3 8-41 16,-1 5-13-16,3 5 12 0,-1 7 57 0,2 6 33 16,-1 8 13-16,0 7 10 0,0 7 8 0,-2 7 4 15,-1 5-4-15,0 2-6 0,0 2-4 16,3-4-3-16,1-1-1 0,5-6 5 0,2-3-1 15,0-1 0-15,3-4-2 0,-1-2-4 16,-4-1-3-16,0-6 0 0,-1-1 0 0,0-3 3 0,-2-4 3 16,2-2 1-16,1-3 1 0,-2-6 3 15,1-3-2-15,-1-3 3 0,0-3-3 0,0-2 4 16,1-2 32-16,0-1 41 0,-3-3 28 16,4-2 3-16,1-6-26 0,5-7-42 0,4-9-24 0,4-5-10 15,4-4-6-15,0-1-2 0,0 3-3 0,1 1-4 16,-1 5-2-16,3 1-7 0,-1 4-5 15,-3 5-3-15,4 4-3 0,-2 4-5 0,2 5-4 16,-3 5-4-16,2 3-4 0,-6 5-1 0,-1 4 3 16,-2 4 7-16,-4 3 11 0,-1 6 10 0,-5 0 7 15,-5 6 5-15,-4 1-1 0,-2 4 5 16,-8 0 1-16,-2 2 4 0,-3 1-4 0,-3-5 2 16,-1-2-2-16,-2-4-3 0,-1-2 2 0,4-3-6 15,0-1-5-15,0-5-9 0,3-2-23 16,4-6-50-16,3 0-77 0,4-4-95 0,1-3-9 15,2-1 266-15,3-3 0 0</inkml:trace>
  <inkml:trace contextRef="#ctx0" brushRef="#br0" timeOffset="314613.7073">27009 11587 99 0,'-1'-11'68'0,"0"-1"12"0,-1-5 11 0,2 7 3 0,2 3-17 16,3-1-37-16,0 2-25 0,0 0-13 16,1-1-2-16,1 2 6 0,0 0 1 0,-1 2-5 15,0 0 0-15,-1 1 1 0,-1 2 3 0,-1-1 5 16,-1 1 6-16,-2 0-1 0,0 0 5 15,-2 1-2-15,1-1-2 0,0 1 3 0,0-1 1 16,1 1 3-16,-2-1 4 0,2 0 8 0,0 0 0 16,0 0 3-16,2 0-2 0,-2-1-11 0,1 1-2 15,0-1-3-15,0 1-1 0,1-1 4 16,-2 0-1-16,2-3-2 0,2 1-4 0,1-2-5 16,1-2-3-16,0-2-5 0,2 1-3 0,-2-1-9 15,-2 1-16-15,1 1-57 0,1-1-97 0,-4 0-92 16,4 0-102-16,-4 2 170 0,1 0 202 15</inkml:trace>
  <inkml:trace contextRef="#ctx0" brushRef="#br0" timeOffset="315005.5204">27085 11097 1 0,'-6'-8'0'0,"0"-1"0"16,-1-3 0-16,4 6 7 0,1 4 89 0,2 2-83 16,0 0-95-16,0 1 48 0,2 3 34 0,-1-1 0 15,0 4 0-15,0 1 0 0,1 2 0 16,-1 2 0-16,1 0 0 0,1 1 0 0,0 3 0 16,-2 2 60-16,3 1 16 0,2 5-4 15,-4 0 3-15,2 5-2 0,0 3 8 0,-2 2 1 16,1 9-6-16,0 0-13 0,0 5-19 0,1-1-16 15,-1 0-13-15,2 3-2 0,-1 1-3 0,0 3-1 16,1 1 2-16,0 2-4 0,1-3-1 0,0 1-3 16,-1 0 0-16,-1-5 1 0,0-3 1 15,-2-6 0-15,-1-2-2 0,1-7 1 0,-2-3 3 0,0-6 2 16,-2-7 5-16,0 0 4 0,-3-4 8 16,1-3 17-16,-2-4 28 0,0-2 23 0,-2-1 10 15,0-2-7-15,-4-2-26 0,-1-1-26 0,-2-2-28 16,-4-4-30-16,0-3-45 0,3-4-70 0,-1 0-115 15,0-7-164-15,3-4-188 0,1-5 595 16</inkml:trace>
  <inkml:trace contextRef="#ctx0" brushRef="#br0" timeOffset="315237.1305">27094 10876 425 0,'-3'-11'352'0,"1"-4"-342"0,1 0 3 16,-2 9-30-16,6 3-72 0,-2 3-23 0,5 0-5 16,3 0 18-16,3 3 43 0,5-1-101 0,2 2 5 15,1 3 152-15,2-2 0 0</inkml:trace>
  <inkml:trace contextRef="#ctx0" brushRef="#br0" timeOffset="315575.1478">27602 11096 1 0,'10'0'0'15,"0"1"0"-15,5-1 0 0,1 0 0 0,-1-1 0 16,6-2 0-16,4-2 0 0,2-3 0 0,3-1 0 15,4-2 0-15,1-2 0 0,1 1 19 16,0-2 4-16,-2 1 3 0,-6-1 5 0,-1 3 7 16,-6-3 15-16,-4 3 15 0,-4-3 21 0,-6 1 22 15,-3 3 11-15,-3 0-10 0,-3-1-10 0,-2 1-17 16,-2-1-23-16,-2 1-11 0,-3 3-26 16,0 2-27-16,-2 2-25 0,-2 6-23 0,-3 5-6 15,-3 3 7-15,-6 9 14 0,-3 4 18 0,1 5 6 16,-1 4 1-16,1 2-3 0,5 1 5 0,1 0 1 15,4 1 1-15,3-5 7 0,7 1-3 0,5-4 0 16,3 0-1-16,2-2-5 0,3 0-9 0,4-2-8 16,4 2-1-16,3-3 2 0,6 0 9 15,3-1 12-15,3-5 2 0,4-1 1 0,4-7-19 16,5-5-85-16,0-3-115 0,0-7-40 0,-3-3 259 16,-1-4 0-16</inkml:trace>
  <inkml:trace contextRef="#ctx0" brushRef="#br0" timeOffset="316768.896">28519 10860 1 0,'1'-18'0'0,"-1"-3"0"0,-1-3 256 0,-4 7-14 15,2 10-92-15,-1-1-77 0,-2 6-86 0,3 4-41 16,-4 4-15-16,-3 3 1 0,-3 8 31 16,-4 4 20-16,-4 5 9 0,2 4 3 0,-3 2 3 15,2 3 4-15,2-1-1 0,4 1 2 0,0-2-2 0,4-2 2 16,5 0 0-16,0-3-2 0,2-3-1 15,3-2-11-15,4-5-8 0,0-3-2 0,4-1 2 16,3-3 14-16,0-2 9 0,5-3 14 0,4-2 13 16,3-2 4-16,4-4 11 0,4-2 1 15,2-9 0-15,1-2 2 0,4-8 0 0,-1-5-2 16,1-5-10-16,1-3-12 0,-5-4-22 0,-2-3-47 16,-3-6-63-16,-2-4-41 0,-3-4-34 15,-3-4-9-15,-3-6 38 0,0-4 153 0,-8-2 0 16,-1-4 0-16,-6 1 0 0,-1 2 0 0,-4 3 0 15,-1 3 175-15,-5 5 61 0,-1 10-5 0,-3 6-38 16,2 8-45-16,0 10-20 0,-1 8-30 16,1 7-32-16,1 6-58 0,2 7-59 0,0 5-23 15,-2 9-9-15,-4 8 26 0,-3 6 30 0,1 12 15 16,-5 6 11-16,-1 8-3 0,2 4 1 16,2 4-4-16,3-2-6 0,7-1-1 0,6-4-7 0,3-2 1 15,6-4-3-15,2-1-1 0,2-4 2 16,3-7-2-16,2-3 5 0,2-5 5 0,0-3 9 15,-2-3 10-15,3-1 8 0,-3-6 6 0,2-2 6 16,2-2 3-16,-3-4 4 0,1-3 8 16,-5-2 14-16,3-5 16 0,-3-2 12 0,4-6 4 15,1-1-8-15,0-5-12 0,4-5-15 0,-1-3-11 16,0-5-7-16,3-4-8 0,-2-5-4 0,-1 0-4 16,-1 0-6-16,-1 1 0 0,-1 6 3 0,-5 4 1 15,-4 7-3-15,-1 4-6 0,-2 5-12 16,-4 5-21-16,2 2-32 0,-3 5-19 0,3 2-8 15,1 4 7-15,-2 3 30 0,1 5 18 0,0 4 16 16,0 1 13-16,-4 5 2 0,-1 4 4 16,0 2-1-16,0 1 1 0,0 4 0 0,0-6-2 15,1-2 2-15,4-4-3 0,0-6-1 0,4-4 0 16,-1-2 1-16,-1-5 2 0,1 0 0 0,0-2 5 16,1 1 4-16,-1-1 4 0,3-4 9 15,-2 0 8-15,2-3 14 0,2-3 6 0,5-1 1 16,3-2-4-16,2-5-12 0,1-2-2 0,0-3-2 15,-3-2 1-15,0-4-5 0,-3-4-7 0,2-4-7 16,-2-1-7-16,1-2 3 0,-1 1-1 16,1 1 0-16,-2 0-1 0,-4 2-3 0,4 0 0 15,-5 5-2-15,1 2 1 0,-2 3-2 0,-1 4-5 16,1 5-3-16,-3 0-6 0,1 5-9 16,0 2-12-16,-5 3-14 0,3 1-7 0,-2 2-2 15,2 2 12-15,2 2 12 0,0 0 6 0,-5-1 4 0,4 5 1 16,-2-3-3-16,-2 2 5 0,3 0 2 15,-4-3 6-15,5 2 2 0,-4-1 0 0,4 0 2 16,-1-1-2-16,-3 1 2 0,4 2 2 0,1-3 3 16,1 3 1-16,0-2-2 0,3 2-1 15,0-1 1-15,4-1 0 0,0 2 0 0,2 1 2 16,-1 2-2-16,6-1 1 0,-2 2-1 0,0-2 0 16,-1 3-1-16,0-2-1 0,1 1 0 0,-2 0 1 15,1-2 1-15,1-2 8 0,-1-1 2 16,-3-1 4-16,1-2 0 0,-1 2-3 0,0-4 5 15,-3-1 3-15,5-2 4 0,-1-2 3 0,0-1-4 16,0-2-1-16,-1-1 0 0,-1-3 0 0,2-1-1 16,1-2-1-16,0-5-3 0,0-1-6 15,-1 0 0-15,0-5-6 0,-5 2 1 0,2-6 3 16,-4 3-4-16,-4 1 3 0,-3-1 3 16,4 1 3-16,-7 2 5 0,3 3 3 0,-4 0-2 15,-1 4-2-15,-5 1-6 0,3 4-4 0,-1 1-12 0,-3 3-15 16,1 1-14-16,-2 4-9 0,-2 1-8 15,-4 0 3-15,2 3 1 0,-1 4 0 0,-4 1 6 16,4 5 1-16,0-1 2 0,4 1-14 0,5-1-15 16,3 0 1-16,2-1 10 0,2 0 32 15,4 1 28-15,3 0 16 0,4 1 6 0,1-2 2 16,2 0 10-16,4 0-3 0,6-2 1 0,2 3-3 16,4-2-5-16,6-2 3 0,3-1 5 0,1-3 0 15,0-1-5-15,-3-2-7 0,0-2-8 16,0-2-9-16,-4-3-8 0,-3 0-19 0,-3-3-36 15,-1-1-49-15,-3 0-48 0,-6-2-56 0,-1 2-45 16,-6-2-47-16,-4 1-65 0,-4 2 367 0</inkml:trace>
  <inkml:trace contextRef="#ctx0" brushRef="#br0" timeOffset="317524.8287">28715 10499 1472 0,'-11'-24'69'0,"1"-2"-50"0,0-5-31 16,16 9-50-16,9 2-11 0,12 2 3 0,13-4 15 15,14-3 41-15,16-1 17 0,8-4-8 0,8 1-6 16,5-1-10-16,1 0-21 0,1 3-22 15,3 2-23-15,-6 1-14 0,-3 1-2 0,1 0 0 16,-6 0 10-16,0 0 7 0,-4 0 10 0,-4-1 21 16,-1-1 13-16,-2 1 12 0,-3-4 10 15,-3-2 6-15,-8 1 7 0,-4-4 4 0,-4 4 2 16,-5-2 5-16,-4 1 5 0,-8 0 5 0,-4 2 11 16,-9 2 14-16,-10 1 20 0,-6 4 7 0,-6 1-8 15,-6 2-16-15,-9 1-25 0,-2 2-13 0,-12 2 0 16,-10 1-3-16,-8 5 5 0,-10-3 1 15,-9 5-2-15,-7 2 2 0,-11 3-2 0,-5 2-2 16,-8 3 5-16,-3 3-4 0,-11 1 2 0,-7 1-1 16,-10 8-5-16,-10 0 4 0,-3 4 4 0,-8 2 4 15,-6 4 3-15,-5 1 2 0,-6 6-1 16,-7 1 3-16,-2 6 7 0,-4 4 8 0,-2 4 9 16,-6 4 7-16,-3 4 0 0,-1 0 4 0,-4 6-3 15,0 7-8-15,2 4 3 0,2 4-7 0,10 5-3 16,6 2-2-16,15 4-3 0,8 0-1 15,12 3-10-15,5 4-5 0,12 5-8 0,10 9-2 16,10 8 5-16,9 11 12 0,7 4 12 0,11 2-2 16,15-6-10-16,17-5-17 0,27-10-16 0,21-8-8 15,19-11-1-15,20-12-1 0,13-4 1 16,11-12 11-16,9-3 3 0,9-3 6 0,9-6 2 16,14-8-5-16,12-6 1 0,9-9 4 0,11-10 7 15,10-7 13-15,6-13 14 0,13-8-3 16,13-13-3-16,6-7 1 0,7-7-15 0,8-9 9 15,7-5 1-15,1-5-13 0,11-9 6 0,9-4-4 16,1-5-3-16,11-10 6 0,3-5 2 0,1-9-4 16,3-5 5-16,-3-4 1 0,-12-1 0 0,-5 1 1 15,-11-4-1-15,-9-5-4 0,-11-4-2 16,-12-3-2-16,-12-3-1 0,-11 2 6 0,-18 3 2 0,-19-2 10 16,-21 3 13-16,-26 4 13 0,-25-1 24 15,-23 7 4-15,-25 4-9 0,-19 7-14 16,-25 7-33-16,-28 5-18 0,-28 9-15 0,-41 14-6 0,-32 12-2 15,-41 24 3-15,-37 20 0 0,-29 22-45 16,-25 23-98-16,-19 19-170 0,-8 17-394 0,-7 19-457 16</inkml:trace>
  <inkml:trace contextRef="#ctx0" brushRef="#br0" timeOffset="339893.7185">14946 13196 1 0,'3'2'0'0,"-3"-4"0"16,0 2 0-16,1 0 0 0,0 0 0 0,1-1 0 15,-1 1 0-15,-1-2 0 0,1 2 0 0,-1-1 0 16,1 1 0-16,-1 0 0 0,0-1 24 16,1 0 102-16,2 1-19 0,-3-1-8 0,1 1-7 15,-1-2-9-15,0 2-11 0,1 0-7 0,-1-1-4 16,1 0-6-16,0 0-1 0,-1-1-7 15,1-2-5-15,4 1-2 0,-3-3 0 0,0 1 5 16,-1 0 4-16,4-1 8 0,-1-2 0 0,-1 0 1 16,4-2-4-16,0-3-10 0,2-1-5 0,2-4-11 15,3-7-4-15,5-3-7 0,1-3-3 16,1-2-4-16,2-2-6 0,2 1 1 0,-1-1-1 16,3-3 1-16,2 0 2 0,-1 0-3 15,6-3-2-15,-2-1-2 0,4-3 0 0,2 0 3 0,1-3 4 16,3-1-2-16,0 1 1 0,6-3-2 15,0 0 0-15,-3-1-1 0,3 0 1 0,-2 0-3 0,2 4 2 16,-2-2-1-16,-1 0 1 0,-3-1 3 16,1 0 0-16,1 2 2 0,-1 0 0 0,0 0 5 15,2 0 2-15,0 0 4 0,2-1 1 16,-2 0-1-16,5-1-3 0,0-1-2 0,0 0 2 16,0-1 0-16,3-1-2 0,-1 0 2 0,2-1-5 15,-3 3 1-15,-2 0-1 0,0 2-2 0,0 3 0 16,-1 1 0-16,-1 2 1 0,0 0-3 15,-4 3 5-15,1 3-3 0,0-1-2 0,-4-1 4 16,-2 3-3-16,-1-2 1 0,2 0 2 0,-3 4 3 16,0-2 2-16,-2 2 1 0,-1 0 3 0,-4-1-2 15,3 0-1-15,-1 2-1 0,0-3-3 16,0 3 3-16,1-1-4 0,-1-1-1 0,1 3-1 16,-3-2-4-16,1 3 3 0,2-2-1 0,-2 0 3 0,3 2-2 15,-1-2-1-15,1 1-1 16,-5-1-1-16,4 2 3 0,-6 0-2 0,2 2 2 15,-3 3-2-15,2-2 0 0,-5 2 1 0,1 1 0 16,0-1 2-16,-2 1-3 0,-2 0 0 0,2-2-3 16,-1 3 0-16,-2-1 2 0,2 1 1 0,0 0-2 15,-3-1 2-15,1 1-4 0,-2 3 2 16,0 1 3-16,-5 1 1 0,3 3 1 0,-4-1 0 16,-3 1 0-16,2 2 0 0,1 0 4 0,-3-1 1 15,-3 3 0-15,2-1 0 0,-2 1-3 0,1-3-2 16,1 2 1-16,-1 0-2 0,0-2 2 15,2-2-3-15,-3 4-5 0,3-2 1 0,-2-1 2 0,0 5-1 16,-1-1 2-16,1 2-1 0,-2-1-4 16,-1 3 5-16,-1 2 2 0,1 0 5 0,0 3 6 15,-1 3 1-15,-2-1-1 0,1 1-1 0,0 0-2 16,-2 1 2-16,2 0-1 0,0-1-1 16,0 0-5-16,0 1-3 0,0-1-3 0,0-1 0 15,0 2 0-15,0 0-2 0,0-1-1 0,0 1-3 16,0 0 0-16,0 0 2 0,0 0 1 15,-2 0 4-15,2 0-3 0,0 0 2 0,0 0-5 16,-1 1 1-16,2 1 4 0,-2-2-3 0,1 1 2 16,0-1-3-16,-2 0-2 0,2 1 3 0,0-1-1 15,0 0 2-15,0 0-2 0,0 0-2 16,0 0 0-16,0 0 0 0,0 0 4 0,2 0-2 0,-2 0-1 16,0 0 1-16,0-1-4 0,0 1 2 15,0 0 4-15,0-1-2 0,1 2 0 0,-2-2-4 16,1 1 1-16,-2 0-4 0,2 0 9 15,0 1-4-15,0-1-1 0,0 0 0 0,0-1-4 16,0 2 4-16,0-1 1 0,0 0 2 0,0 0-2 16,0-1 1-16,0 2-1 0,0-1 1 0,0 0 0 15,0 0 2-15,0 0-2 0,0 1 0 0,0-2-4 16,0 2 2-16,0-1 2 0,0 0 0 0,0 0 3 16,0 0-4-16,0 0-1 0,0 0-4 15,-2 0-3-15,2 0-11 0,0 0-13 0,0 0-20 16,-1 0-33-16,1 0-31 0,-1-1-35 0,-1 1-39 15,0 0-35-15,0 1-54 0,-2 2-63 0,-3 2-77 16,-4 7-106-16,-5 7 176 0,-3 2 349 16</inkml:trace>
  <inkml:trace contextRef="#ctx0" brushRef="#br0" timeOffset="340290.9047">17610 9446 221 0,'-21'-6'36'0,"-7"0"101"0,-5-4 39 0,7 3 22 15,7 1-2-15,3-1-12 0,3 2-28 0,3 0-19 16,3 0-19-16,3 1-26 0,4 0-37 0,0 2-43 16,0 1-47-16,3-1-20 0,2 1 0 15,4-2 18-15,3-4 31 0,6-3 10 0,5-5 5 16,6-1 1-16,4-5-5 0,9-3-2 0,1 0-2 15,5-4 1-15,2 1 1 0,1-4 1 16,7 0 2-16,2-1-2 0,2-2 2 0,2 2 0 16,3 2 0-16,0-4-1 0,0 2-2 0,2 2-2 15,-5 2-5-15,-3 2 0 0,-2 8-2 16,-7 0 0-16,-4 6-1 0,-6 7-10 16,-9 2 0-16,-5 6-1 0,-6 2 4 0,-8 4 8 0,0 2 3 15,-4 1 8-15,-4 1 12 0,-2 2 15 0,-1 3 8 16,-3 3 6-16,-3 1 0 0,-2 3-7 0,-2 2-6 15,-1 2-6-15,-1 1-6 0,-2 7 0 0,0-1-3 16,-2 4 2-16,0 3-2 0,0 3-17 16,-5 2-45-16,-2 3-88 0,-1 5-135 0,-3 6-174 0,-3 0-280 15,-3 6 437-15</inkml:trace>
  <inkml:trace contextRef="#ctx0" brushRef="#br0" timeOffset="344613.8756">16499 12108 1 0,'-3'-1'0'16,"-3"-2"0"-16,2-2 0 0,0 3 0 0,1 1 0 16,2-1 0-16,1 2 0 0,-1 0 0 15,1 0 0-15,0 0 0 0,0 0 0 0,0 0 0 16,1-1 0-16,-1 1 0 0,0-2 0 0,0 2 0 16,0 0 0-16,1 0 0 0,-1 2 0 0,0-4 0 15,1 2 6-15,-1 0 50 0,2-1 0 16,0 1-7-16,-1-1-9 0,-1 1-13 0,0 0-5 15,0 0 1-15,0 0 6 0,0 1 12 0,0 0 8 16,0-1 5-16,-1 0-2 0,1 0-4 0,0 0-9 16,-2 0-8-16,2 0-5 0,0 0-6 0,0 0-2 15,0 0 2-15,0 0 2 0,2 0 1 0,-2 2-3 16,0-2-3-16,0 0-7 0,0-2-8 16,1 1-13-16,-1 0-22 0,0 0-13 0,2 1-32 15,-1-1-44-15,0 0-56 0,5-2-104 16,-3 2 232-16,-1 1 50 0</inkml:trace>
  <inkml:trace contextRef="#ctx0" brushRef="#br0" timeOffset="347225.2183">18913 12429 1 0,'-4'-4'0'0,"1"0"0"0,1-1 34 16,1 3 89-16,1 0-40 0,0-1-42 0,1 1-33 16,0-1-9-16,2 0-1 0,1-1 5 0,0-3 8 15,3 0 2-15,3 0 0 0,-3 0 2 16,2 0 6-16,1 2 10 0,-3-1 11 0,1 1 18 16,-2 0 5-16,3 0 5 0,-3 1-1 0,1 1-6 15,0-1-2-15,0 0-3 0,-1 0-1 0,2-1 1 16,-2 1-4-16,2-1-1 0,1 0-7 15,0 0-6-15,1-2-6 0,3 1-6 0,2-1-2 0,1-1-4 16,0 0-2-16,5 0-3 0,0-1-1 0,1 1 0 16,-1-1-2-16,1 0 1 0,-2 2-2 15,5-1-2-15,0 3-4 0,0 0 1 0,-1 2 0 16,-1 1 1-16,3 0 4 0,-2 0-3 0,2 1 2 16,-1 1 4-16,-1 1-2 0,2 1 4 15,2-1-1-15,0 1 1 0,0 0 1 0,2-1 2 16,-2 1 3-16,3-1 2 0,1-1 2 0,2 0 0 15,3-2-2-15,2-1-2 0,4 0-3 0,-2-2-2 16,2-2-3-16,-2 0-5 0,1 2 0 16,5-1-4-16,-4 0-1 0,1 1-2 0,0 0-1 15,-1 2-1-15,-1-1-2 0,0 3 3 0,0 0 0 16,-3 0 0-16,0 1 1 0,-2-2 0 16,0 0 0-16,2 1-1 0,-1 1 1 0,-3-1 0 15,-2-1-3-15,1 2 0 0,-2-1 0 0,1 0 2 16,5 1 4-16,-2-1 1 0,-1 0 3 0,1-2-2 15,-1 1 0-15,1 0-3 0,2-2 1 16,1 2 1-16,-4-2-1 0,-1 0 0 0,-2 0-1 0,-1 1 0 16,-1-1 1-16,-1 0 2 0,-3-2 2 0,0-1-3 15,-3 2 3-15,0-2-3 0,-1 0-1 16,-4 2 2-16,0 0-2 0,0 1 1 0,-3-3-1 16,-1 3-2-16,-3 1-2 0,0 0-1 0,-1 1 1 15,-2 2-4-15,-3-2 2 0,2 1 0 16,-2 0-1-16,-1 1 3 0,-2 0-1 0,0 0 1 15,0-1-2-15,-2 1 4 0,1 0-1 0,-1 0 3 16,0 0 5-16,0 0-3 0,0 0 0 16,-1 0-3-16,1 0-3 0,0 0-3 0,0 0-3 15,0 0-2-15,0 0-8 0,-2-1-12 0,2 2-19 16,-1-1-28-16,0 0-32 0,0 0-29 0,0 0-25 16,-2 0-37-16,-2 1-57 0,3 1-64 15,-6 0-86-15,-1 3-42 0,-2 2 444 0,0 4 0 16</inkml:trace>
  <inkml:trace contextRef="#ctx0" brushRef="#br0" timeOffset="348124.8077">21335 12807 1 0,'-1'-3'0'0,"-4"-1"93"16,2-2 24-16,3 2-27 0,0 1-24 0,0-1-30 15,2 0-22-15,1 0-11 0,0 0 2 0,-1-1 4 16,3 1 3-16,-1 0 10 0,-2 2 7 15,2-1 13-15,-1 1 6 0,-2 1 1 0,0-1 2 16,2 1-5-16,-1 0-3 0,1-1-6 0,-2 2-5 16,0 0-4-16,0-2-5 0,-1 2-3 15,0 2-6-15,0-2-3 0,1-2-3 0,2 2-4 16,-2-1-1-16,2 1-3 0,-1 0-1 0,2 0-1 16,-1 1-4-16,0-1 4 0,2 0-1 15,-1 2 2-15,-1-2-2 0,4 0-6 0,-3 2-11 16,3-2-29-16,3 1-53 0,-1 2-116 0,0 0-223 15,3 0 343-15</inkml:trace>
  <inkml:trace contextRef="#ctx0" brushRef="#br0" timeOffset="350592.597">19153 11633 1 0,'-3'-4'0'0,"-1"-3"0"15,-3 0 0-15,3 1 0 16,0 0 0-16,4 0 0 0,-3 1 0 0,3 3 62 0,-1-1 29 16,1 2-26-16,1 0-31 0,-1 1-33 0,1 0-18 15,1 1 8-15,2-1 16 0,3 3 17 0,0-2 10 16,1 1-4-16,2 2 4 0,1-1 2 15,3 2-1-15,-3-2 3 0,1 1 6 0,1-1 5 16,2-2 6-16,-1 0 7 0,3 1-5 0,2-1-1 16,2 1-4-16,1-1-9 0,4-1 4 0,3-1-1 15,1-1-2-15,2 0 1 0,3 0-9 16,1 1-6-16,3 1-5 0,2 0 0 0,-3 0 0 0,2 0-3 16,0 0 2-16,1 0-5 0,0 0 3 15,2 1 2-15,0 1 1 0,-3-2 6 0,0 2 4 16,4 0 4-16,-3-2 0 0,5 0-1 0,0 0-7 15,0-2-3-15,1 2-2 0,3 0-4 0,0-2 2 16,1 1-2-16,1-1-1 0,-1 0 1 16,1 0-6-16,1-1 0 0,0 1-7 0,0 0 0 15,0-3 1-15,0 3-1 0,3 0 4 0,-2 1-4 16,0 0 1-16,2 1 1 0,0 1-2 16,1-1 4-16,-5 1-6 0,2 3-2 0,1 1-4 15,-5-1-1-15,1 1 1 0,0-1-1 0,-2 1 4 16,2 0-2-16,0 1 2 0,-1-1 0 15,1-1-2-15,1-1 5 0,1 2-1 0,-1-2-1 16,4-2 1-16,-2 1-3 0,-4 0 0 0,1-2-1 16,-1 0 1-16,-1-3-2 0,-3 2 0 0,2 0 4 15,-4-2-3-15,2-2 4 0,-2 0-1 16,2 1 1-16,-3-5 3 0,0 1-1 0,3 0 3 16,-1-4-2-16,-2 1-2 0,1 0-3 0,-7 2-4 15,1 1 2-15,0-2 1 0,0 3 4 0,-2-2 0 16,3-1-3-16,-6 2-1 0,3 1-4 0,-4-2 0 15,-1 2-2-15,0 0-1 0,1-2 0 0,-2 3 1 16,-2 0 4-16,2-2 0 0,-4 2 2 0,2-1 1 16,-1 2-2-16,-4-2 2 0,4 1-4 15,-3-1 2-15,-3 3 1 0,-1-3 3 0,-2-1 3 16,-5 3 2-16,2-1 3 0,-5 1 2 0,-3-2 5 16,4 2 5-16,-1-2 3 0,-1-3 6 15,1 0-1-15,-1-3 3 0,-2 4 3 0,2-3 3 16,-5-1 6-16,-1-1 1 0,2 0-1 0,-3-1-7 15,-1-3-7-15,-1-1-3 0,-1 0-6 16,0 0 0-16,-1-2-4 0,-3 0-6 0,3-1-4 16,-1 3-7-16,-4-4 5 0,3 3-3 0,-2 0-3 15,1-1 1-15,-1 2-5 0,-4 0-3 0,1 0-2 16,-2 1 0-16,-2 0-6 0,-2-1 4 0,-1-1 3 16,-2 4-3-16,-5-2 7 0,-3 0-3 15,1-2 0-15,-4 1 1 0,1 1-3 0,1-1 1 16,0-1-2-16,-2 0 3 0,-1 0-1 15,-1 3-1-15,0-2 1 0,-1 2-4 0,-2 2 5 0,3-1-2 16,-1 4 1-16,0-1 0 0,-6 3-5 16,1 0 1-16,-6 3-3 0,-1 0 2 0,-4 2 3 15,-3 1 2-15,-2 0 3 0,0 1-2 0,-4 0 4 16,0 1-2-16,-1 0-1 0,-3 2 1 0,-3 3-5 16,-2 1 2-16,-4 0 1 0,1 1 1 15,-2 1 4-15,-3-1 0 0,1-1-1 0,1-3 2 16,2 1 4-16,-1-1-5 0,3-1 0 0,-3 1 0 15,-2 2-6-15,1 1 2 0,-5 1 0 0,-4 1 1 16,-1 0 2-16,0 1-1 0,-2 1 2 16,2-2-2-16,1 2 3 0,0 1-1 0,0-3-1 15,5 0 2-15,0-1-6 0,3-2 3 0,-2 3 0 16,1 0-1-16,2-1 3 0,1 1-2 0,0 2 1 16,3-4-2-16,-1 2 0 0,1 0 0 0,-3 0 1 15,2-2 1-15,-2 2-3 0,2-2 3 0,-1 0 0 16,3-2-1-16,1-2 5 0,2 4-3 15,1-2 0-15,2-1-2 0,0 1-2 0,1 0 0 16,4 0-2-16,1-1 4 0,4 1-3 0,-1 0 1 16,2 1 0-16,1 1-6 0,3 1 3 0,0 2-2 15,1 0-2-15,1 3 1 0,0 2 0 16,3 1 0-16,1-1 0 0,0 3 2 0,1-1-3 16,0 3 1-16,2 0 1 0,0 3 0 15,0 0 4-15,2-1-2 0,1 2 2 0,1-4 3 16,3 1-6-16,1-3 2 0,3 1-3 0,5 0 0 15,1-3 2-15,6 1 0 0,1-1-1 0,2 0-5 16,2-1-6-16,2 2 1 0,3 0-1 0,1 1 2 16,2 2 6-16,3 1 1 0,3 0 3 15,2 2 1-15,3 2 4 0,3 2 2 0,2 2 1 16,4 0-1-16,2 5-3 0,4-2 4 0,1 1 0 16,4 3 2-16,1-3 4 0,3 3-5 15,0-1 1-15,5-2-1 0,1-4 1 0,5 2 3 0,1-5 2 16,4 0 0-16,3 0-1 0,2-3 2 15,3-3-1-15,10-2 3 0,2-4 4 0,4-2-4 16,5-3 0-16,2-2-3 0,3-1-2 16,1-2 0-16,5 1-2 0,-1-4-5 0,5 1-6 15,-1-5-3-15,3 1-7 0,-1-3-1 0,-2 1-1 0,-2 1-13 16,-5 0-12-16,0 1-30 0,-4-3-50 16,-1 5-62-16,-4-1-87 0,-2 1-100 15,-5 2-134-15,-6 2-252 0,-4-2 657 0</inkml:trace>
  <inkml:trace contextRef="#ctx0" brushRef="#br0" timeOffset="359912.0142">22891 9624 1 0,'-44'-28'0'15,"-15"-6"0"-15,-15-6 0 0,6 13 0 16,9 6 0-16,5 7 0 0,-4 1 0 0,6 6 0 16,0 6 0-16,3 4 0 0,4 2 0 0,0 8 0 15</inkml:trace>
  <inkml:trace contextRef="#ctx0" brushRef="#br0" timeOffset="361266.2347">21815 9593 1 0,'-1'-11'0'0,"0"-3"0"16,-1 2 0-16,-1 1 0 0,0 6 126 0,1 2-11 15,0-2-38-15,-1 1-23 16,0-2-15-16,2 3 3 0,-1-2 3 0,-3-1 3 0,1 1 1 16,-1-1-8-16,0-1-9 0,0 2-8 15,-2-4-4-15,-3 2 0 0,1 1-1 0,-3-2 0 16,-6 0 3-16,2 0 8 0,-3 1 5 0,-5-1 4 15,-1 1 6-15,-3-3-1 0,-2 2 10 0,0-1 9 16,4-1 8-16,-2 2 9 0,-2-4-1 0,1 3-5 16,-3-2-14-16,2 1-14 0,-1 1-13 0,2 0-10 15,0 2-8-15,-1 1-9 0,1 1-8 16,1 1-6-16,-3 3-3 0,1 0 4 0,-3 2 1 16,0-1 4-16,2 3-1 0,-3-1-1 15,-1 2 1-15,-2-1 0 0,0 1 5 0,-3-1-1 0,0 3-2 16,-1-1 4-16,0 0-2 0,0 0-1 15,-4 1-1-15,0 2-2 0,-4-1-1 0,5 1 1 16,-4 2 5-16,2-2 0 0,-3 1 5 0,2-1 0 16,1 0-1-16,1 2-4 0,2-1-3 15,-1 0 4-15,1 1-2 0,0 0 4 0,6 1 0 16,0-4-3-16,-1 1 1 0,5 0 2 0,0-2 0 16,2 0-2-16,3-2-2 0,-1 2-5 0,2-1-6 15,0 2 0-15,0 1 1 0,-3 2 4 16,1 0 1-16,0 1 1 0,-3 0 1 0,1 3-4 15,3-1 1-15,-1 3-2 0,0-5 2 0,2 5 0 16,1 0-1-16,0-2 2 0,6 0-1 16,-1 0 1-16,3-2 3 0,2-3-5 0,2 0-4 15,2-1-8-15,3-1-7 0,2 1-7 0,-2 0 1 16,3 0-2-16,-1 2 3 0,2-1 5 0,0 3 0 16,1 1 3-16,0 0 2 0,1 1 1 15,2 0 1-15,0 4-3 0,1-2 5 0,1 1 1 0,0 0 4 16,2-1 5-16,-1 1-2 0,4 0 1 0,1 0-4 15,3-1-2-15,0 0 2 0,2 1 0 16,1-3 7-16,3 1 4 0,1 1 4 0,2-1 11 16,3 2 4-16,0-2 9 0,2 0-1 0,4 1-5 15,2 0-7-15,1-2-6 0,4 3-1 16,2-3-1-16,3 2-1 0,1 0 1 0,1-2-2 16,2 3 3-16,0-1 0 0,0-1-1 0,5 2 0 15,-2-1-1-15,2-2 3 0,2 4 3 16,4-2 0-16,2-3 1 0,0 2 1 0,5-1 2 15,0-1 2-15,3 2 1 0,-1-2-1 0,2 1-2 16,-1-2-1-16,-1 0-3 0,5-2 0 0,2-2-1 16,1 1 4-16,-1-1 0 0,5 0 1 15,0-1 4-15,4 0-1 0,-1-2 2 0,0 0 0 16,1-2-3-16,0 0-3 0,4-1-4 0,0-1-1 16,0-1 1-16,4 0 1 0,-2-3 3 15,3 0-1-15,-3-2-2 0,-1 0-3 0,-1-1-1 0,2 0 0 16,-1 1-2-16,2-3 2 0,1 3-6 15,0-1-1-15,-2 0 0 0,2 0 1 0,-3 0 4 16,5 0 3-16,1 1 3 0,0-1-4 0,3 0 1 16,2 0-1-16,-3 3-3 0,-1-2 3 0,-2 1-5 15,-4-2-1-15,4 1 0 0,-2-2-2 0,-1-2 3 16,2 2 1-16,-5 0 0 0,0-1-1 16,-4 3 2-16,-4-2-3 0,-3 1 1 0,-1-1 5 15,-2 2-2-15,0-1 0 0,-5-2-1 0,-2 3-4 16,-2-2 3-16,-5 2 1 0,-5-1 2 15,0-1 1-15,-4 2 1 0,-3-2 5 0,-4-1-1 16,-2 2 9-16,-7-2 2 0,-3-1 5 0,-4 1 9 16,-2-2 2-16,-2-2 9 0,-3 2 8 15,-4-4 8-15,-2 2 2 0,-3-1 6 0,-4-2-5 16,0-2-5-16,-4-1-8 0,-3-5-14 0,-2-1-13 16,-5-5-13-16,-5 0-10 0,-3-5-3 0,-8 1-4 15,-1-2 1-15,-4-1-5 0,-4-1-2 0,-7 1-5 16,-6-1-2-16,-1 1 3 0,-7 0-1 15,-2 2 5-15,-8-3 2 0,-4 1-3 0,-7-1 5 16,-4 2-2-16,-1 0-1 0,-2 1 5 16,-5-2 1-16,-1 2 3 0,-2-1 5 0,-2 2 6 0,-3 4-8 15,-1 1 3-15,-3 2-5 0,-6 2-5 0,-6 3 5 16,-8-1-1-16,-10 4 0 0,-7 1 0 16,-9 1-3-16,-6 3-2 0,-9 5 0 0,-2-2 3 15,-9 5-3-15,1 1 3 0,-1 4 0 0,1 1-6 16,0 4 2-16,8 1-13 0,8 3-28 0,6 1-39 15,8 5-77-15,9 0-81 0,8 4-83 16,10 5-99-16,10 2-142 0,6 7-150 0</inkml:trace>
  <inkml:trace contextRef="#ctx0" brushRef="#br0" timeOffset="362049.4088">20052 10133 1 0,'-10'-8'0'0,"-5"-5"0"0,-2-2 0 0,2 4 0 16,5 3 111-16,-4-1 2 0,2 2-16 0,-1 2-5 16,-3-2-5-16,0 3 9 0,2 0 9 0,-2 1-5 15,1 0-16-15,-1 2-23 0,0-1-26 0,1 1-14 16,-5 1-6-16,2 0 3 0,0 1-1 0,-1 1 2 16,-3 0 5-16,2 1-1 0,-3 0 7 15,0 0 0-15,-5 0-1 0,-2 1-4 0,-3 1-2 16,-3-2 1-16,0 1 0 0,-3-1 3 15,-1 0 3-15,2-1 9 0,-2 1 11 0,0-1 4 0,0-2-5 16,-1 1-12-16,-4 1-13 16,-2 0-4-16,-2 0 1 0,-1-1 3 0,-1 3 0 0,-2-1-4 15,-2 0-3-15,-2 2-2 0,-2-1 0 0,-1 1-4 16,0-1 4-16,-1 1-2 0,2 1 2 16,-4-1 3-16,-1 2 0 0,-4 0-1 0,-3 4 0 15,0-4 2-15,0 0-2 0,-2 3 4 0,0-5 0 16,-4 3 0-16,3 0 3 0,-4 0-2 0,2 1 2 15,2-1 0-15,-3-2-1 0,-1-1-1 16,2 2-4-16,-2-1-4 0,0 0-1 0,4-1-2 16,3 0 0-16,1-1 0 0,5 0 0 0,-1-2-2 15,4 1-4-15,2 0 1 0,2-2-3 16,0 2 0-16,-1-2 4 0,6-1-1 0,0 0-1 0,3 0 5 16,3-3 0-16,4 1 2 0,3-3 4 15,4 1 1-15,4-3-3 0,6 0 0 0,0 2-4 16,4-1-4-16,3-1 1 0,-1 4-5 15,8-1-1-15,0 2-4 0,4-1-5 0,-1 1-10 16,5 0-23-16,-1 1-37 0,5-1-65 0,-1 1-80 16,1 1-69-16,1 0-46 0,-1 0-26 0,0 1-35 15,2 2-77-15,3 1 476 0</inkml:trace>
  <inkml:trace contextRef="#ctx0" brushRef="#br0" timeOffset="362398.5189">16395 9831 832 0,'-7'-10'39'16,"2"-1"30"-16,-2-2 19 0,-2 9-12 16,4 3-36-16,-3 2-47 0,-7 3-21 0,0 9 2 15,-7 5 18-15,-6 9 14 0,-4 8 1 0,-6 1-5 16,0 6-8-16,1-2 1 0,-5-1 0 0,2 1 9 15,0 1 6-15,2-1 1 0,-1 0 8 0,6-1 1 16,2-4 8-16,3-2 1 0,3-2-5 16,1-3-2-16,7-1-6 0,2-2 0 0,3-2 2 15,4-1-3-15,6-3 6 0,1-1-2 0,4-3 8 16,6-2 2-16,5-1 3 0,8 0 1 0,5-3-3 16,10 1-4-16,5-3-4 0,5 0-4 15,8-1-4-15,7-1-1 0,4-1-2 0,2 0-4 16,3 1-3-16,-2 0-7 0,1 2-14 0,2 0-12 15,-3-2-24-15,-4 0-25 0,-1 0-41 0,-8 0-45 16,-3 0-38-16,-5-1-52 0,0 1-53 16,-9 0-78-16,-4-2 385 0</inkml:trace>
  <inkml:trace contextRef="#ctx0" brushRef="#br0" timeOffset="432582.1907">26163 9571 1 0,'-3'0'0'0,"-2"0"0"0,1-2 0 0,2 1 0 0,1 1 0 0,1 0 0 16,0 0 0-16,0 0 0 0,1 0 0 16,-1 0 0-16,1 1 0 0,0-1 0 0,-1 0 0 15,0 0 0-15,1-1 0 0,-1 1 0 0,2 0 0 16,-2 0 0-16,0 0 0 0,1 0 0 0,0 1 0 16,2-2 0-16,-1 1 0 0,3-1 0 15,0 1 19-15,-1-1 20 0,2-2 0 0,1 1 4 16,1-1 0-16,1 0-1 0,1-2 1 0,-2 0 3 15,5-3 6-15,3-1 3 0,0-4 1 0,2-1 0 16,-1 1-7-16,1-4-3 0,0 1-1 16,2 0 0-16,0-2 3 0,-1 1 7 0,-1 0 0 15,1-3 2-15,0-2 1 0,1 1-4 0,-3-3-1 16,4 2-3-16,-2-1 4 0,2-3 0 0,0 0 3 16,3-3 3-16,-4-2-2 0,4-1 2 0,-2 4-3 15,3-2-5-15,-4-1-4 0,3 3-5 16,-3-2-4-16,0 1-6 0,4-2-1 0,-1 1-4 15,1 1 5-15,-1 1-3 0,0-1 1 0,1 1-1 16,0 0-8-16,1 0 1 0,-2-1-1 0,-2 3-2 16,2-3-1-16,1 4-2 0,-4 0-3 15,1 0-2-15,-2 4 4 0,0-2-3 0,-2 4 0 16,-1 1-2-16,-3 0-4 0,-1 2 1 0,0 2 2 16,-3-1-1-16,0 2 0 0,-1-1 2 0,-2 2-3 15,3 1 0-15,-3 2 6 0,-2-1-3 16,2 2 0-16,-2 1 3 0,0 1-6 0,-1 1 4 15,3-1 2-15,-3 1 0 0,-1 0 2 0,0-1 0 16,-1 3 0-16,1-1-2 0,-2 2 3 0,0-1-3 16,1 1 0-16,0 1-1 0,-2 1-5 0,0-1-1 15,0 0-1-15,0-2-1 0,0 2 5 16,1 1-1-16,-1 0 0 0,0 0 0 16,0 0 1-16,-1 0-2 0,1 0-1 0,1 0 1 0,-1 1-5 15,-1-1 1-15,1 0 5 0,0 0-2 0,0-1 7 16,0 1-1-16,0 0-3 0,0 0 2 15,0 1-4-15,0-1-2 0,0 0-1 0,0 0-4 16,0 3-4-16,-2-3-4 0,2 0-7 0,0 0-11 16,0-3-15-16,-2 3-25 0,2 3-29 0,-1-3-29 15,1 1-34-15,-1 0-29 0,-2-1-31 16,2 0-54-16,-1 0-63 0,-2 1-63 0,-1 1-34 16,-4 2 170-16,-2 2 261 0,0 2 0 0</inkml:trace>
  <inkml:trace contextRef="#ctx0" brushRef="#br0" timeOffset="432932.9797">26891 8339 1 0,'-9'-7'0'0,"-2"-1"0"0,-4 0 0 0,6 2 120 16,3 3 75-16,0 0-21 0,5 1-23 16,-1 2-33-16,2-1-37 0,2 1-36 0,-2-1-28 15,0 0-20-15,1-1-3 0,3 0 5 0,2-1 4 16,3-5 9-16,1-1 2 0,3-2 0 15,3 1 2-15,2 2 2 0,2-2 6 0,1 1 6 16,4 1 6-16,1-3 1 0,3 3-3 16,2-3-2-16,1 3-1 0,6 1 0 0,-1-4-2 0,4 2 1 15,-4 2-8-15,1 0-4 0,-2 1-4 16,3 1-5-16,-4 1 2 0,0 0-1 0,-1 3-1 16,-4 0-3-16,0 2-1 0,-8 0-1 0,1 2 0 15,-4-1 1-15,-2 1-3 0,-2 2-2 0,-5 0-4 16,-4 1-1-16,1 2 4 0,-3-2 8 15,-4 6 12-15,0 2 9 0,-5 5 2 0,-3 4 3 16,-4 6-2-16,-5 8-4 0,-3 6-1 0,-1 6 0 16,-4 3-7-16,-1 3-8 0,-1-2-15 15,-3 2-48-15,0 2-68 0,6-1-84 0,-2 1-130 16,3-5-123-16,6-2-20 0,1 2 477 0</inkml:trace>
  <inkml:trace contextRef="#ctx0" brushRef="#br0" timeOffset="436445.2618">16667 8500 1 0,'0'-3'0'16,"0"-1"0"-16,1 1 0 0,1 0 0 0,1-2 0 16,6-2 0-16,0 1 0 0,0 0 0 0,3 1 0 15,4 0 0-15,-2 3 0 0,0 3 0 0,3 0 0 16,-1 4 0-16,0 1 0 0,3 0 0 15,1 5 0-15,0 0 0 0,-2 1 0 0,2 2 0 16,-1 0 0-16,1 1 0 0,-3 2 0 0,4 0 0 16,-3-2 0-16,2 1 0 0,0 1 0 15,0-2 0-15,-1 1 0 0,1 0 0 0,0-4 0 16,-5-1 0-16,3-4 0 0,-5-2 0 0,0-3 0 16,-2-3 0-16</inkml:trace>
  <inkml:trace contextRef="#ctx0" brushRef="#br0" timeOffset="436686.0859">16891 8177 28 0,'-15'0'312'0,"-2"1"-329"16,-7 3-16-16,8 3-18 0,1 7 1 0,3 3 3 15,1 1 6-15,1 6 7 0,-1 7 4 0,3 5 14 16,0 7 11-16,1 4 10 0,1 3 6 15,-2 1-1-15,1 1 5 0,2 5 0 0,-1-1 2 16,1-2 9-16,2-3-1 0,-2-2 5 0,5-7 6 16,0-1-4-16,3-3-19 0,2-6-60 0,-2-5-116 15,6-4 123-15,-1-3 40 0</inkml:trace>
  <inkml:trace contextRef="#ctx0" brushRef="#br0" timeOffset="437199.8289">17238 8264 503 0,'-2'-3'2'16,"-2"-2"-4"-16,1 0-16 0,3 4-2 15,1 0 11-15,5-1-6 0,-1-3 10 0,4-1 10 16,5-3-2-16,3 1 5 0,2-3-5 0,2 2-1 15,0-1 1-15,0 2 3 0,4-2 1 0,-2 1 3 16,2 0 5-16,2-2-5 0,-2 3 7 16,1 1 5-16,1 0-3 0,-3 0 1 0,3 0-7 15,-2 1-16-15,2-1-29 0,-4 0-56 0,-4 3-95 16,0-1-71-16,-4 0 216 16,1-1 38-16,-4 1 0 0</inkml:trace>
  <inkml:trace contextRef="#ctx0" brushRef="#br0" timeOffset="437423.2455">17553 7681 78 0,'-15'4'-16'16,"-3"6"-32"-16,-4 1 35 0,6 7 13 0,1 1 0 15,3 7 0-15,0 2 0 0,2 6 0 16,1 7 0-16,4 4 0 0,-2 4 0 0,4 3 0 15,0 0 0-15,1-2 0 0,4-3 3 0,2-4 22 16,-1-2 7-16,4 0-2 0,-1-6-6 16,1 2-28-16,1-4-103 0,1-4 104 15,-2-2 3-15,0-3 0 0</inkml:trace>
  <inkml:trace contextRef="#ctx0" brushRef="#br0" timeOffset="437782.934">17686 7441 1 0,'-3'-2'0'0,"-3"-1"0"16,2 0 113-16,1 2 35 0,3 1-50 15,1 0-69-15,1-2-73 0,0 1-17 0,1-1 0 16,4-1 23-16,4-1 34 0,3-1 10 0,4-1 7 0,4-1-5 16,3 2-4-16,3 1-6 0,2 1-6 15,-1-1 5-15,2 4 1 0,1 0 3 0,1 0 9 16,-1 2 0-16,3 1 7 0,1 1 4 0,-1 0 5 15,-1-1 4-15,-6 2-5 0,2-1-11 0,-3 0-28 16,-1-2-56-16,-1-2-106 0,-1 0 86 16,-3-3 90-16,-2-1 0 0</inkml:trace>
  <inkml:trace contextRef="#ctx0" brushRef="#br0" timeOffset="437983.2765">18205 7113 24 0,'-11'-2'231'0,"-3"0"-241"16,-2 2-17-16,2 5-16 0,4 7 2 15,0 3-4-15,-3 5-6 0,3 5 19 0,1 7 27 16,0 3 5-16,2 3 0 0,-1 5 0 16,4 3 1-16,-2 1 16 0,4-2 14 0,1 2 12 0,2-3 5 15,3 0-7-15,1-6-74 0,-2-4-115 16,4-5 148-16,-2-2 0 0</inkml:trace>
  <inkml:trace contextRef="#ctx0" brushRef="#br0" timeOffset="438618.2304">16688 8951 1 0,'-6'-1'0'0,"0"0"0"0,-1 0 0 0,4 0 0 0,-1-1 0 16,4 1 0-16,0 0 0 0,0 0 0 15,4 1 0-15,-3 0 0 0,1-2 0 0,-1 1 0 16,0-1 0-16,4-1 0 0,-1 0 0 0,-1 0 0 16,2 1 0-16,-1-2 0 0,-1 3 0 15,2-3 0-15,-3 2 0 0,4 1 56 0,-4 0 33 16,-1-2 2-16,0 3-5 0,0-3-4 0,2 0-8 15,0 1-11-15,-1-1-8 0,1-1-16 0,2 2-13 16,-2-1-8-16,2 1-8 0,0-3 2 16,1 1 3-16,-1-1 6 0,2-2 5 0,1 0 5 15,-2-2 3-15,2 0-3 0,0-1 1 0,0-1-7 16,-2 0-3-16,4 1-7 0,-2-2-4 16,0 1 1-16,2 0-1 0,-1-2 5 0,1-1-2 15,1-1-2-15,0-3 0 0,3 0-3 0,-1-1 5 16,0 0-5-16,2 0 0 0,0-1 0 0,0 1-1 15,2 1 8-15,0 0 1 0,0-1 3 0,-1 3-3 16,-4 1-2-16,0 1-2 0,-2 3 0 0,-1 0 2 16,-1 4-1-16,-4 1 3 0,1 0 0 0,-2 2 0 15,-1 2 4-15,-1 0 2 0,1 1 4 16,0-2 2-16,0 1-5 0,-1-2-4 0,2-2-7 16,-2 1-1-16,5-1-14 0,-4-1-14 0,4 1-33 15,-2-1-84-15,-1 0-80 0,3 0-91 0,-1 0-64 16,2 1-6-16,0-1 374 0,-3-1 0 15,4 3 0-15</inkml:trace>
  <inkml:trace contextRef="#ctx0" brushRef="#br0" timeOffset="439653.709">17596 8028 1 0,'-4'-2'0'0,"-3"-2"0"0,-2 0 0 0,4 0 0 16,-2 2 0-16,4-2 0 0,-2 3 81 0,4-2 45 16,-1 1 2-16,2 1-9 0,-1 1-30 15,2 0-35-15,-1 0-41 0,0 0-34 0,1 0-29 16,-1 0-34-16,1 0-19 0,-1 0 12 0,0 0 26 16,3 0 31-16,1 0 31 0,-1-1 6 0,4 0 3 15,-4 1 5-15,-1-2 4 0,4 2 7 0,-3-2 12 16,0 0 5-16,2-2 17 0,0 0 12 15,1-4 8-15,2 1 6 0,-1-4-6 0,2-3-7 16,2-3-10-16,1 0-5 0,2-5-9 0,-3-1-11 16,4 0-8-16,1 0-8 0,1-1 2 0,0 2 0 15,3-2-1-15,-1 2-1 0,-1 0-6 16,2 1-1-16,-2 1 0 0,-1 0 2 0,-1 2-3 16,2-3 0-16,-5 0-1 0,4 0-5 0,-5 3 5 15,0 3-1-15,0-1 3 0,-2 2 4 16,1 2-4-16,-2-1 2 0,2 1-2 0,-1 0 1 15,-2 0 1-15,1 0 0 0,2 0 0 0,-1-3-1 16,0 0 5-16,1 0 2 0,-1 0 0 0,1 1 3 16,-2 0-4-16,-1 2 1 0,0-1-3 0,-2 1-3 15,1 2 2-15,-2 3 0 0,0 0 2 0,-3 1-3 16,1 1 4-16,0 1 0 0,-2-1 1 16,0 3 5-16,0 0-4 0,-1 1 3 15,0 1-1-15,0-2 0 0,0 2-1 0,0 0-4 0,0 0-4 16,0 2-3-16,0-2-2 0,0-2-4 15,0 1-3-15,0-3 2 0,2 1-6 16,-1-2 2-16,2 0 1 0,-2 1-2 0,1 0 2 16,-1 2 0-16,-1-1 0 0,3 2-2 0,-2 0 2 0,-1 0 2 15,0 1 0-15,0 0 3 0,0 0-3 16,0 0-2-16,0 0-3 0,0 0-2 0,1-2 3 16,1 1 1-16,0-1 0 0,0 0 0 0,0-2-1 15,-1 0 0-15,2 2 0 0,-1-1 6 0,-1 1-2 16,2-2 0-16,1-2 0 0,-1 0-4 15,1-1 3-15,0 0 0 0,-1 0 1 0,1-1 0 16,0 0-3-16,0-1 1 0,0 1-3 0,0 1 1 16,0 2 0-16,0-1-2 0,-1 3-1 15,0-1 1-15,0 1 1 0,-1 2 1 0,-1 0 1 16,0 1 3-16,-1-1 0 0,0 1 4 0,0 0 4 16,0 1 2-16,0-1 3 0,-1 0 1 15,1 0-1-15,0 1-5 0,-1-1 0 0,1 0-4 16,0 0-7-16,-1 0-7 0,1 0-16 0,0 0-17 15,0 0-28-15,0 0-35 0,-1 0-41 0,1 1-56 16,0-1-60-16,-1 0-43 0,-1 0-29 0,-1 0 52 16,3 0 281-16,-3 3 0 0</inkml:trace>
  <inkml:trace contextRef="#ctx0" brushRef="#br0" timeOffset="439943.3131">18021 6999 1 0,'-8'-6'0'15,"-3"-3"0"-15,-5-2 0 0,8 3 0 0,1 3 0 16,-2-2 0-16,6 3 0 0,-1 0 88 0,1 0 19 16,1 3 5-16,2 0-15 0,-1 1-34 0,2-1-41 15,-1 1-56-15,2 0-45 0,-2 0 4 0,5-2 18 16,0 1 35-16,8-5 46 0,3-1 0 0,5-1 1 16,6-2 0-16,0 1-6 0,5-2 0 0,3-2-1 15,2 0-3-15,0-1 3 0,6-3 2 16,2-1-1-16,2 4 3 15,-2-2-6-15,-1 5-2 0,1 4-6 0,-8 5-6 0,0 4-2 16,-6 5-4-16,-4 2 3 0,-6 6-8 0,-8 3 4 16,-1 5 12-16,-7 3 15 0,-5 8 23 15,-5 7 13-15,-9 8 3 0,-5 8-3 0,-5 12 0 16,-6 3-4-16,0 4-8 0,0 1-125 0,1 2-232 0,4 0-199 16</inkml:trace>
  <inkml:trace contextRef="#ctx0" brushRef="#br0" timeOffset="443348.8025">26054 9013 1 0,'-5'-2'0'0,"-3"1"0"0,-3-2 0 15,5 2 0-15,1-3 0 0,0 4 0 0,1-1 119 16,-3 1 20-16,4 0-20 0,-1 0-8 0,0-1-15 16,2 1 0-16,0 0 5 0,1 0 3 15,0 0 4-15,-2 0-4 0,3-1-1 0,-1 1-9 16,-1 0-9-16,2 0-9 0,0 0-9 0,-1 0-4 16,0 0-6-16,-1 0-3 0,-1 1-2 0,1-1-5 15,0 0-4-15,0-1-3 0,0-1-4 16,0 2-5-16,0 0-9 0,2 2-6 0,0-2-11 15,0 0-2-15,0 0-3 0,0 0-3 0,0 0-1 16,1 0-8-16,-1 0-5 0,0 0-3 0,1-2-1 16,-1 2-2-16,0 0-2 0,2 0 0 0,-2 2 4 15,1-2 7-15,1 1 10 0,1 0 4 16,1 0 5-16,1 1-4 0,-1 1-5 0,2-2 1 16,2 1-2-16,-1 2 4 0,1-2 0 0,1 3 0 15,1-1-1-15,2 2 2 0,2-1 3 16,1-1-2-16,1 0 6 0,1 2-5 0,0 1-4 15,2-1 2-15,-2 0-7 0,3 2 7 0,0-2 0 16,1 0 0-16,0 1 1 0,2 3-2 0,0-2 1 16,3 2 0-16,3-2 5 0,0 3-2 0,3 0-2 15,-1-2-2-15,1 2-2 0,-2-3 5 16,3 0 2-16,-2 1 1 0,1-2-1 0,2 0-2 16,-1 1 1-16,0-2 0 0,-2 0 3 0,-3 1-1 15,1 0-3-15,-1-1 1 0,-1 1-4 16,4-3 4-16,0 1 1 0,0-2 1 0,1 3 1 15,-1-3-4-15,3 0 2 0,0 0-1 0,1-1 6 16,0 1-2-16,2-1-1 0,-1 1 0 0,1 0-6 16,-3 0 5-16,0 0 0 0,-1 1 1 15,0-2 1-15,-2 1-3 0,-1 1-1 0,-2-2-2 0,0 1 0 16,-7-2-1-16,3 3-2 0,-4-2 1 16,0 0-5-16,2 1 7 0,-1-1 3 0,0 0 0 15,2 1 3-15,-2-2-6 0,0 1 1 0,-1 1 1 16,3-1-2-16,-4 0 3 0,1 1 0 15,0-1 0-15,0 0-3 0,-1 1 2 16,2-2 3-16,-2 0 0 0,2 0 7 0,-3 0-5 0,1-1-1 16,-3 0-1-16,-2 0-1 0,1 0 2 15,-4 0 0-15,2 0 1 0,-3 0-5 0,-1 1-2 16,-2-1 2-16,0 0 0 0,0 1 3 0,-4-1-5 16,2 0-1-16,-1 2-1 0,-2-2-1 0,5 1 5 15,-5-1 0-15,2 0 2 0,-1 0-1 0,0 0-1 16,-2 0 1-16,2 0 0 0,0 2 3 15,-2-2 0-15,0 0 0 0,-1 0 1 0,0 0 0 16,1 0 7-16,-1 0 3 0,0 0 5 0,1-2-2 16,-1 2-4-16,0 0-2 0,0 0-3 15,-1 0-1-15,2 0-2 0,-1 0-3 0,0 0-3 16,2 0-2-16,0-1 4 0,3-1 2 0,-4 2 0 16,2-1 5-16,-1 0-7 0,1 0 2 0,-3 1 0 15,1 0 2-15,-1 0 1 0,0 0-2 0,0 0 2 16,0 0-3-16,0 0 3 0,0 0 0 0,0 0 1 15,0-1-1-15,0 1-3 0,0 0-2 16,0 0-3-16,0 0 2 0,0 0-1 0,0 0-2 16,0 0 3-16,0-1-4 0,1 0 2 0,0-2 1 15,2 0 1-15,-2 1 2 0,1-1-3 16,-1 2-3-16,0 0 0 0,-1 1-2 0,0 0 5 16,0 0-2-16,0 0 0 0,0-1-2 0,0 1-1 15,0 0 1-15,0 0 2 0,1 0 0 0,-1 0-3 16,1 0-1-16,1-2-1 0,-1 2-2 0,-1 0 6 15,1 0-1-15,-1 0 2 0,3 0-3 16,-3 0 2-16,0-1 0 0,0 1 1 0,0 1 4 16,0-1-4-16,0 0 1 0,0 0-2 0,0-1-1 15,0 1 4-15,0 0-1 0,0 0 1 16,1 0 1-16,-1 0-6 0,0 0 3 0,0-1-2 0,1 1 4 16,0-1-2-16,3-1-1 0,0-1-3 15,-1-1 0-15,4 0 3 0,-1 1 2 0,1 0 1 16,1-2-3-16,0 0-1 0,0 0 3 0,5-1-3 15,-2 0 6-15,0 0-3 0,-1-1-3 16,1 0 1-16,0 0-5 0,-2 1 5 0,0 1 0 16,0 0-2-16,1-1 2 0,-3-3-3 0,3 4 2 15,0-1 1-15,0-1 2 0,-1 3 0 16,-1-1-2-16,2-1 2 0,1 0-6 0,2-2 3 16,-3 2 2-16,1-2 1 0,3 1 2 0,-3-3-3 15,1 1 0-15,1-1-1 0,0 0 0 0,-1 2 1 16,-1 0 0-16,-1 1-1 0,0 0 0 0,-5 1 1 15,0 3 1-15,-3 1 0 0,1 2 1 16,0-2-2-16,-3 2 1 0,0 0 0 0,0 0 6 16,0 0-2-16,0 0 3 0,0 0-1 0,0-1 0 15,-2 1 1-15,2 0-4 0,0-1-3 16,-1 2-18-16,1-2-33 0,0 1-35 16,0 0-46-16,0-1-45 0,-1 1-42 0,-1 0-55 0,2-2-56 15,-1 1-98-15,0 0-97 0,1-4 228 16,-2-1 295-16</inkml:trace>
  <inkml:trace contextRef="#ctx0" brushRef="#br0" timeOffset="443659.3603">28212 8882 7 0,'-6'-8'184'0,"-3"-1"20"0,-2-2 28 16,9 5-18-16,-1 2-57 0,3 3-61 0,0 0-51 0,0 1-42 15,1 0-23-15,2 0-9 0,-1-2 6 16,8 0 12-16,0-3 12 0,4 1 8 15,2 1 1-15,2-1-3 0,-1 2 1 0,3 0-1 0,0 1 3 16,6-2 2-16,3 1 1 0,-1 1-1 16,6 1-1-16,-2 0 2 0,3 1-1 0,0 4-4 15,2-2-2-15,-2 3-4 16,0 2 0-16,-4 2 3 0,-6 0 3 0,-3 1 3 0,-3-1 3 16,-4 1 1-16,-3-2 4 0,-5 0 7 0,-1 2 1 15,-2-1 5-15,0 2 1 0,-3 0 7 0,-1 6 2 16,-3 2 3-16,-3 4 0 0,-2 4-3 0,-2 4-3 15,-3 7-3-15,-1-2-4 0,-2 3-7 16,-2-2-12-16,1 2-39 0,-1-1-78 0,-2 1-109 16,0 1-147-16,1-1-120 0,-1-2-87 0,3-3 567 15</inkml:trace>
  <inkml:trace contextRef="#ctx0" brushRef="#br0" timeOffset="445017.8926">29434 8215 483 0,'-6'-5'111'0,"3"-1"28"0,-3-1 19 16,3 3-6-16,2 1-38 0,1 3-44 0,0 0-36 16,1 0-21-16,-1 0-13 0,0 0-8 15,0 0-10-15,0 2-8 0,0-1-6 0,1 1 10 16,-1 0 11-16,3 2 15 0,0 3 16 0,-1 4 4 15,3 0 8-15,-3 7 1 0,-1 4 4 0,-2 4 1 16,-1 5 0-16,-3 5 0 0,2 1-1 16,-3 2-5-16,2-2-2 0,-2 1-6 0,2 0-4 15,-3-2-2-15,3 1-3 0,-2-2-1 0,2 0 0 16,-2-2-1-16,3-3-2 0,-2-1 0 16,2-2-2-16,0-2-2 0,0 0 1 0,0-2-4 15,2 0 0-15,1-2-1 0,0-2 2 0,-1 2 0 16,1-4 1-16,0-1 4 0,-1-2-4 0,1 0 3 15,0-4-1-15,0-2-2 0,0 0 1 0,0-2-2 16,1 0-1-16,-1-2-2 0,0 0-2 0,1-1 1 16,-1-1 0-16,0-1 1 0,1 0-2 0,0 1 1 15,1-2 1-15,1 1-1 0,-1 0 2 16,-1 0-1-16,5 1 0 0,-1-1 3 0,4 0 1 16,0 1 3-16,1-1 0 0,2 2 1 0,1-2-3 15,2 0-1-15,0 0 0 16,2 1 0-16,1-1 2 0,2 1-3 0,1-2 1 0,2 2 1 15,0-4-1-15,6 0 3 0,2-1-1 16,5 0-1-16,-1-2 0 0,5 0-2 0,0 0-2 0,3-1-2 16,2-1 4-16,2 2-2 0,5-1 1 15,1-1 2-15,0-2-6 0,1 3 3 0,3-1-1 16,-4-1 0-16,-1 2-1 0,-2 1 0 0,1-1-3 16,-1-1-1-16,-3 1 0 0,-1 1-1 15,-1 1 3-15,-1 0 1 0,-1-1-1 0,4 1 3 16,-4 0-3-16,-1-1 1 0,1 0 1 0,2-2-1 15,-1 3-1-15,-4-1-1 0,1 0 2 0,-2-1-1 16,-4-1 4-16,3 0 3 0,-6 0-2 0,-2-3 7 16,-1 0-2-16,-1-1 1 0,-5 1 4 0,-3-1-7 15,-3 1 2-15,-5 0-2 0,-2-3 1 16,-1 0 7-16,-1 2 6 0,-3-4 1 0,3 0-1 16,0-5-2-16,-3 0-4 0,4-3-6 15,-2 2 1-15,1-1-4 0,-1 0-4 0,2 0-2 0,1-2 0 16,1 1-1-16,-1 1 0 15,6-3 3-15,-5 2-1 0,0 1 2 0,1-2-2 0,0 1 1 16,-2-3 1-16,4 0-1 0,-3 0-1 0,-1 1 0 16,-4 0 0-16,3 2 1 0,-1-2 2 15,2 2 1-15,-2-3 0 0,-2-1 1 0,2 0-2 16,0-2 1-16,1-2 2 0,-4 1-4 0,2-1 2 16,1 2-3-16,-3-2-2 0,2 5 1 0,-3 3 1 15,2 3 4-15,-4 6 4 0,0-1-1 16,3 4 1-16,-4-1 0 0,1 3 3 0,-1 2 3 15,-1 0 3-15,0 0 6 0,0 1 0 0,0-1 4 16,-2 0 3-16,0 1-2 0,-4 0 1 0,3-2-2 16,-5 2-2-16,3-1-1 0,-2-1-3 0,-1 2-3 15,-2 0-4-15,0 0-3 0,0-3-5 16,-1 4 0-16,1-1-2 0,-4 0-6 0,-1-1 2 16,0 1-4-16,-4-1-1 0,-2 0 0 0,-5 1 1 15,1 1 0-15,-4-1 2 0,-3 1 2 16,0 0-2-16,-3 0 2 0,2 1-2 0,-5 0-1 15,-2 3 1-15,-2 0-2 0,1 1 0 16,-5 1-2-16,-1 2 0 0,-4 2 1 0,-3 1 1 0,-2-1 1 16,1 2 0-16,-5-1 1 0,1 1-2 15,-1 2 0-15,-1 0 3 0,0 2-4 0,0-3 2 16,-3 1 0-16,1 0-1 0,-5 3 1 0,-3 2 0 16,-3-1-2-16,-3 5 1 0,-3-1 0 0,7 0-3 15,-5 1-2-15,5 2-3 0,1-4 0 16,5-2 0-16,4-3 2 0,8-2-7 0,5 0-23 15,3-3-54-15,7 2-68 0,8-1-90 0,7 4-119 16,6-2-138-16,5 3-125 0,4 2 126 0</inkml:trace>
  <inkml:trace contextRef="#ctx0" brushRef="#br0" timeOffset="445683.7348">32829 8293 1 0,'-1'-5'0'0,"-1"-1"0"0,-2-1 0 16,2 2 0-16,2 2 0 0,-2-2 116 15,2 2 21-15,-1-2 13 0,0 2-1 0,0 0-2 16,1 1-5-16,-3-2-6 0,0 0 9 0,3 1 7 16,-2-1 1-16,2 0-7 0,-1 1-17 0,-1 0-19 15,-1 1-16-15,0-3-9 0,1 2-16 0,0 0-8 16,-3 1-11-16,3-1-16 0,-6 1-5 16,1 0-5-16,-3-2-6 0,2-1-1 0,-3 3 1 15,-6-1-4-15,-1 1 2 0,-1 0 2 0,-4 2-5 16,1-2 2-16,-6 4 0 0,-2-2-8 15,-3 2 7-15,-5 1-1 0,0 0 0 0,0 1 4 16,-2 2-5-16,-1-2-3 0,-6 2-1 0,2 1-1 16,-5 2-1-16,0-2 0 0,-2 3 0 15,-3-2-5-15,0 0 6 0,-4 2-1 0,5-3-1 16,-6-3 7-16,-2 1-5 0,0 1 0 0,1-1 1 16,2-3-2-16,1 1-1 0,7-1 0 0,3-1-1 15,5 0-6-15,4 2 2 0,7-2-1 16,1 1-1-16,3 2 2 0,5 1-3 0,3 0-4 15,1-2 1-15,7 3-8 0,2-1-8 0,5-3-35 16,0 0-59-16,5-1-55 0,0 1-52 0,0 2-30 16,5 0-6-16,0-1-14 0,2 3-27 0,3-3-54 15,1-1-38-15,3-2 254 0,2-3 138 16,0-3 0-16</inkml:trace>
  <inkml:trace contextRef="#ctx0" brushRef="#br0" timeOffset="445987.6087">31447 8246 1 0,'10'-10'0'0,"2"0"0"0,5-5 0 15,-3 4 0-15,0-1 0 0,-1 2 0 16,-1-1 0-16,-1 1 0 0,-1 2 0 0,-1 1 0 16,-3 0 129-16,-1 1 20 0,-4 3 24 0,5-2 30 15,-6 3 7-15,-1 0-15 0,-4-1-31 16,2-1-53-16,-4 0-41 0,2-1-27 0,-6-1-21 16,-5 3-10-16,0-1-4 0,-3 2-1 0,-7 2-1 15,2 0 6-15,-3 3-1 0,-3 3 0 0,5 3 3 16,-4 3 4-16,1 1 12 0,0 0 13 15,5 2 9-15,2-1 0 0,3 1-10 0,7 0-12 16,-1 3-15-16,3-2-8 0,2 3-6 0,5 2-2 16,2 3 1-16,2 1-2 0,4 0 3 0,3 0 2 15,4-2 2-15,2 1 3 0,7 0 0 0,3-1 5 16,5 1 3-16,7-3 7 0,4-1 4 16,4 1 3-16,9-3-4 0,2 2-9 0,5-6-17 15,1-1-38-15,4-1-60 0,-2-5-93 0,-2-2-136 16,-2-1-156-16,-1-2-156 0,-5 1 401 0</inkml:trace>
  <inkml:trace contextRef="#ctx0" brushRef="#br0" timeOffset="446827.5132">32068 9042 1 0,'-2'0'257'0,"-3"-2"122"0,1 1-4 15,2 2-115-15,2 1-110 0,0-2-81 0,0 1-49 16,0 3-13-16,0 4 4 0,0 4 12 0,-1 6 9 15,1 4 9-15,0 4 8 0,1 3 3 0,0 1 1 16,0 3-7-16,0 2-9 0,0-2-9 0,-1-1-3 16,2 0 2-16,-2-2-1 0,0-3 8 15,-3-2-3-15,2-1-2 0,-2-2 0 0,-3-6-7 16,1 2 6-16,-1-5 4 0,4-5 6 0,-3 0 4 16,1-3 9-16,0-1 9 0,-1-3 6 15,0 1 8-15,-1-5-5 0,-2-1-11 0,4-4-14 16,-5-3-15-16,0-6-16 0,0-7-16 0,1-8-9 15,3-8-14-15,1-7-7 0,1-8 3 16,7-6 2-16,1-4 10 0,5-3 4 0,0 3 3 16,1 1 0-16,5 8-3 0,1 8-1 0,1 5-5 15,5 9-4-15,1 4-7 0,-1 5-2 0,-2 8-3 16,5 2 1-16,-2 6 6 0,2 3-5 16,-3 4-1-16,0 4-1 0,0 5-8 0,-5 2 4 15,0 4 0-15,-5-1 1 0,-3 4 4 0,-3 0 7 16,-5 1 13-16,-2 2 11 0,-3 3 12 0,-4 1 7 15,-2 2 5-15,-3 1 3 0,-4-1-3 0,1 3 2 16,-1-2-1-16,-1 2-1 0,1 0 1 0,1-3-5 16,-1 0-3-16,-2-1 1 0,-2 3 0 15,4-2-3-15,-3 1-1 0,4-4-5 0,0-2-17 16,-1-2-38-16,3-4-83 0,3-1-113 0,0-4-140 16,2-2-149-16,4-1-109 0,2-6 454 0</inkml:trace>
  <inkml:trace contextRef="#ctx0" brushRef="#br0" timeOffset="447743.4673">32528 8988 1 0,'7'-2'0'0,"4"-2"0"16,4 1 0-16,-4 3 0 0,-2 3 0 0,-2 3 0 15,1 2 0-15,1 4 79 0,-2 2 33 16,-3 6 9-16,1 1 1 0,-4 5-2 0,-4 2-5 15,0 5-11-15,-2-5-9 0,-2 0-19 0,-2-3-11 16,0-1-9-16,4-4-10 0,-2-2-3 16,2-3-7-16,0-1-5 0,3-5-4 0,-2-1-4 15,1-3 5-15,2-3 9 0,0 1 17 0,1-2 22 16,0-1 22-16,0-1 19 0,-1-1 5 0,1 2 3 16,0-1-15-16,0-2-34 0,0-5-30 0,0-6-35 15,-2-4-19-15,2-9-7 0,1-5-5 0,1-6-3 16,0-4 2-16,3 3 8 15,-1 4 5-15,-2 7 3 0,5 8-2 16,-4 4-7-16,5 7-7 0,-3 2-11 0,1-1-5 0,5 3 1 0,-2 2 1 16,2 2 8-16,3 2 1 0,-2 2 3 0,1 4 1 15,-1 2 3-15,4 0 6 0,-4 4 0 16,-1 0 3-16,-2 2-1 0,-1 4 1 0,-3-4 2 16,0 2 2-16,0-2 5 0,1-5-2 0,-3 0-1 15,1-5 0-15,-3-2 0 0,2 0 4 0,0-2 4 16,0 0 7-16,-2-2 7 0,1 1 14 15,-1-1 14-15,1-3 8 0,2 0 4 0,4-8-8 16,1-3-13-16,2-5-11 0,5-6-12 16,-1-3-4-16,5-2-5 0,-1 1-4 0,0-1 25 15,-3 2-6-15,-2 7-3 0,-1 4-6 16,-2 5-33-16,-5 9-8 0,-2 1-9 0,3 3-3 16,-2-2-3-16,1 2 10 0,1 2 12 0,-2 0 15 0,3 3 9 15,-3 5 6-15,2 1 1 0,-3 5-3 16,2 4 3-16,0 1-4 0,-1 8 2 0,-2 2 0 15,0 0-2-15,0 6-1 0,0-3-11 0,3 0-16 16,-1-3-29-16,2-5-47 0,2-3-52 0,0-3-43 16,3-7-21-16,1-4-12 0,4-5-13 0,-2-4-26 15,4-5-39-15,-1-3 176 0,4-4 130 16,-1-4 0-16,2-4 0 0,-1-3 0 0,1-5 0 16,-4 0 0-16,3-3 0 0,-1-4 0 0,1 1 0 15,-5-2 0-15,3 0 0 0,-3 0 0 0,1 2 86 16,2 2 61-16,0-1-23 0,0 5-25 15,-3-1-29-15,3 5-25 0,-4 2-18 0,3 2-11 16,-4 4-3-16,-1 5-6 0,-4 3-3 0,-2 1 9 16,-1 3 7-16,-4 4-3 0,-2 0 12 0,-1 1-7 15,-3 5 2-15,-5 2 18 0,-4 2 2 16,0 3 14-16,-5 2 13 0,0 4 11 0,-3-1 8 16,-3 1-3-16,7-3-11 0,-2-1-20 0,5-3-14 15,5 0-17-15,-2-4-13 0,4 0-9 0,0-1-8 16,5 0-3-16,1 3 2 0,3-2 3 15,1 3-1-15,3 2 4 0,2 1-3 0,1 0 0 16,4 2 2-16,1-2-1 0,1 3 0 0,2 0 2 16,-4-1-1-16,2 1 5 0,-3-1 6 0,1 1 3 15,-6-2 4-15,-4 1 5 0,-2 1 7 16,-4-1 10-16,-4 4 12 0,-4 0 1 0,-7 3 2 16,-3 0-4-16,-5 0-3 0,-1 2-1 0,-4-1 0 15,-1 0-5-15,0-3-6 0,0-2-16 0,-1-2-82 16,1-2-125-16,4-5-205 0,1-2-284 0,0-4 10 15</inkml:trace>
  <inkml:trace contextRef="#ctx0" brushRef="#br0" timeOffset="448238.097">32274 8292 1862 0,'-40'-9'70'0,"-11"3"-56"0,-13 5-14 0,13 15-10 16,8 6-3-16,-1 10-8 0,2 4 2 0,4 6 0 16,2 4-1-16,5 5 1 0,6 5 4 0,-1 5 2 15,3 4 1-15,1 3 5 0,2 0-3 0,2 2 2 16,7 0 1-16,3 2-1 0,5-3 7 15,5-3 2-15,3-2 2 0,5-1 2 0,7-1-3 16,3-1 2-16,4 0 1 0,3 2 2 0,4-3 1 16,7 3-1-16,5-5 3 0,6-1-1 0,7-3 10 15,8-3-1-15,7-2 3 16,4-6-1-16,7-5-6 0,7-6-4 0,4-5-8 0,7-5-8 16,3-7-6-16,6-8-9 0,-57-5 19 0,14 0-10 15,1-5-3-15,12-5-6 0,-2-1-29 16,9-7 5-16,-2-5-2 0,9-4 7 0,-47 11 6 0,0-5 12 15,0 0 9-15,4-5 8 0,-4-3 14 16,2-3 4-16,-3-5 13 0,3-2 7 0,-5-6-1 16,1-6-2-16,-25-4-10 0,-19-7 1 15,0-6 7-15,0-8 53 0,0 0 19 0,0-9 16 16,0-4 18-16,0 2-32 0,0-90 11 0,0 11-69 0,0 14-14 16,-75 16-19-16,-60 31-15 0,-171-20 28 15,15 91-5-15,6 45-8 0,28 27-30 0,17 14-94 16,-5 13-186-16,0 9-406 0,3 6-715 0</inkml:trace>
  <inkml:trace contextRef="#ctx0" brushRef="#br0" timeOffset="467954.5165">10323 9032 1 0,'-3'-10'0'0,"2"-2"0"16,-1-4 0-16,2 4 0 0,1 1 0 0,0 3 0 15,-1-2 0-15,3 1 0 0,-2 3 0 16,1-1 0-16,-1 1 0 0,0 3 0 0,-1-1 0 16,0 1 0-16,0-1 0 0,0 0 131 0,-1-1 23 15,1-1 23-15,0 2-9 0,-1-1-17 0,1-1-18 16,-2 2-23-16,2 1-3 0,0 1-8 0,-1 2-5 16,2 0-15-16,-1 0-14 0,0 0-17 15,0 0-18-15,0 0-15 0,0 0-17 0,0 2-17 16,0-2-18-16,0 1-13 0,2 0 10 0,-1 2 11 15,2 4 21-15,4 2 15 0,-1 3 2 16,1 3 2-16,2 5-2 0,2 1 2 0,0 2-3 16,1 1 0-16,1 1 0 0,1 1 2 0,-2 3 4 15,1 0-1-15,2 3 1 0,-2-4-2 16,-3-2-4-16,3-2 1 0,-2-2-1 0,-2-2 2 16,1-1-2-16,-2 1-3 0,-1-2-1 0,-1 0-4 15,1-1 4-15,-3-5 0 0,1 1 0 0,-2-6-1 16,-1-1-3-16,1-2 6 0,-2-3 21 15,-1-1 39-15,1-1 41 0,-1 0 35 0,0 0 4 16,0-3-33-16,-1-2-39 0,-3-6-40 0,0-6-28 16,-3-9-2-16,0-3-5 0,-3-5 2 15,1-5-3-15,-2-4 1 0,0-6 2 0,-4 0-3 16,4-1 0-16,1 1-4 0,3 4 1 0,2 2 1 16,3 2 0-16,2 9 1 0,2 4-8 0,0 3-5 15,6 7-11-15,-1 3-15 0,1 5-12 0,5 3-7 16,-1 4 4-16,1 4 10 0,4 5 18 15,2 3 17-15,-2 5 8 0,4 3 7 0,0 6-12 16,3 5-10-16,-1 3 2 0,3 8-2 0,-1 2 10 16,-1 2 1-16,2-2-4 0,-4 0-4 0,4-6 1 15,-4-4 0-15,0-1 4 0,-3-2 8 0,0-7-10 16,-4-1-16-16,2-2-42 0,-6-3-134 16,0 0-151-16,-5 2-156 0,-4-1-66 0,-3-1 578 15</inkml:trace>
  <inkml:trace contextRef="#ctx0" brushRef="#br0" timeOffset="468249.598">10420 9367 148 0,'-9'-7'32'0,"-1"-1"14"0,-1-1 20 15,7 1 15-15,-1 2 1 0,4 2-17 16,1-2-23-16,0-2-19 0,3 2-14 0,0-2-7 15,0 0-6-15,3-2-6 0,2 1-4 0,0-3-1 0,8 0-2 16,-3-1 1-16,5-1 3 0,1 0 5 16,0-2 7-16,5-2 2 0,-4-1 9 0,3-2 3 15,4 0 5-15,-3-1 6 0,4-2 2 0,0 2 10 16,-1-1-3-16,3 1-14 0,-2 2-67 16,-1 0-77-16,-2 1-78 0,-4-1-62 0,-2 2 229 15,-2 1 36-15,-6 3 0 0,-1 1 0 0,-3 2 0 16,-4 4 0-16,-3 0 0 0,-3 2 0 0,-3 1 0 15,-2 2 0-15</inkml:trace>
  <inkml:trace contextRef="#ctx0" brushRef="#br0" timeOffset="468724.5095">10728 8774 1 0,'-10'-11'0'0,"-9"-3"0"0,1-8 0 0,-2-1 0 16,4 1 0-16,1 0 0 0,-3-1 0 0,0 0 0 16,-3 2 0-16,1 5 0 0,-2 0 0 15,-5 0 0-15,0 6 0 0,-2-1 36 0,-1 2 166 16,0 4-14-16,-1 1-31 0,-1 2-20 15,-1 4-14-15,-1 3-9 0,-2 1-22 0,1 2-3 16,4 4-7-16,1 0-16 0,0 4-16 0,2 1-21 16,2 1-15-16,-1 2-14 0,7 4-4 0,-1 3 2 15,3 1-5-15,1 6 9 0,1 4 4 16,3 5 5-16,-2 7 9 0,6 4 0 0,2 4 3 16,2 2 2-16,4-1 5 0,4 0 1 0,3-3 4 15,3-2-1-15,3-3-4 0,6-1-4 0,2-2-2 16,3 0-2-16,2-1 1 0,4-2-5 0,5-3-5 15,-1-3-4-15,6-5-5 0,2-1-1 0,1-8 4 16,7-1 1-16,1-6 2 0,2-5 4 16,4-6-2-16,1-1 1 0,2-5 0 0,0-4-5 15,-3-4 1-15,3-5 0 0,0-7 3 0,-3-6-1 16,-1-4 2-16,-3-7 5 0,-6-4 4 0,-1-6 8 16,-7-7 0-16,-5-1 2 0,-5-3 3 15,-4-2 2-15,-8-3 4 0,-2-5 1 0,-9-4 0 16,-3-3-3-16,-6-5-3 0,-7 2-4 0,-5 2-4 15,-6 1 0-15,-3 9 0 0,-6 8-2 16,-4 10-3-16,-4 11-8 0,-5 8-13 0,-4 7-16 16,-4 7-18-16,-5 6-13 0,-2 7-7 0,-7 6-3 15,-2 10 3-15,-6 5-2 0,-1 8-6 16,1 8-2-16,-2 3 1 0,6 6 1 0,6 1 6 16,6 1 3-16,8 0-10 0,5 1-11 0,8 2-28 15,6 2-73-15,8 3-132 0,7 2-146 0,4-2-136 16,9-2 488-16</inkml:trace>
  <inkml:trace contextRef="#ctx0" brushRef="#br0" timeOffset="469900.4857">11733 8711 355 0,'-8'-7'59'0,"2"1"19"0,-4-2 27 16,5 3 7-16,3 2 3 0,0 0-16 0,0 0-30 15,1 2-11-15,-1-2-10 0,2 3-9 16,2-1-6-16,-2-1-7 0,1 2-7 15,0 0-7-15,-1 0-6 0,0 0-5 0,1 2-6 0,-1-2-6 16,0 0-6-16,0 0-5 0,0 0-4 16,0 0-2-16,0 1 0 0,0-1-1 0,0 0-6 15,0 2-8-15,0-1 9 0,2 0 16 0,-2 3 24 16,0 1 25-16,1 2 6 0,1 1-2 0,1 3-3 16,1 2-6-16,-2 0 0 0,3 3-4 15,-1 0-1-15,1 0-1 0,0 1-1 0,0 1-4 16,1 2 3-16,1-2-3 0,-2 3-2 0,2-1 0 15,-4-1-3-15,4 2-2 0,-2-2 1 0,1-1 2 16,-4-1 1-16,2-3 3 0,-2-2 2 0,0 0-2 16,0-4 1-16,0-4 3 0,-1-2 9 15,0 0 28-15,-1-2 38 0,0 0 45 0,0-2 32 16,0 0-9-16,0-1-36 0,-2-4-45 0,-2-5-43 16,0-7-22-16,-1-6-6 0,-1-5-6 0,0-4-3 15,-1-7 2-15,4 1-6 0,-2-4 2 0,0 1 0 16,2-1-4-16,0 3 3 0,3 2-3 15,3 6-2-15,0 5-3 0,3 3-2 0,-1 4-4 16,4 4-5-16,0 4-1 0,1 0-4 0,1 5-2 16,1-1 1-16,0 4-2 0,0 2 4 15,0 2 6-15,-1 2 2 0,-2 4-1 0,1 3-17 16,-3 1-37-16,1 5-12 0,0 2 5 0,-4 5 18 16,1 0 41-16,-2 4 14 0,-2-1 1 15,0-2 5-15,1-5-6 0,-1-6-9 0,1-3-11 16,0-6-11-16,-1-1 4 0,-1-2 18 0,4-3 25 15,3 1 18-15,4-2 10 0,8-6-7 0,3-5-11 16,6-2-7-16,5-2-6 0,4 1-4 0,-2 3 0 16,2 1-2-16,-3 4-2 0,-1 3 0 0,-2 3-1 15,-2 5 1-15,-6 5 0 0,-3 4-14 16,-5 3-19-16,-5 6-6 0,-3 3-2 0,-7 5 17 16,-4 5 20-16,-5 6 15 0,-6 5 6 0,-5 4 2 15,-4 3 2-15,-4-3-2 0,-1-5-1 0,3-4 0 16,-1-6-2-16,3-4-3 0,-2-4-7 15,2-3-8-15,-1-2-14 0,0-7-63 0,1-1-85 16,-2-6-103-16,3-4-107 0,-2-4-88 0,4-4 140 16,1-3 323-16</inkml:trace>
  <inkml:trace contextRef="#ctx0" brushRef="#br0" timeOffset="470319.2072">11465 8277 462 0,'-16'-3'91'0,"-5"-3"37"0,-5 1 17 16,6 6-5-16,5 5-42 0,0 2-70 15,-2 6-49-15,5 8-10 0,-1 7 1 0,-1 6 18 16,1 9 18-16,2 4 10 0,1 6 17 0,0 6 13 16,5 9 9-16,3 7 5 0,3 9 5 0,6 4-8 15,6 3-2-15,1 2-7 0,4-6-9 0,6-8-9 16,1-12-15-16,3-13-10 0,4-9-5 0,1-6-1 15,4-6 3-15,0-3 4 0,1-5 0 16,3-4 4-16,3-6 4 0,1-1 3 0,4-10 7 16,2-2 4-16,1-8 3 0,2-5 0 15,4-8-2-15,-2-7 1 0,-3-6-1 0,1-8 1 16,-6-4 0-16,-5-5-4 0,-3-4 1 0,-8-1 1 16,0-6-1-16,-5-2 2 0,-6-5 4 0,-7-3-2 15,-6-2 5-15,-7-3-1 0,-6-1-4 16,-7-4 4-16,-6 3-5 0,-7 2 0 0,-3 5-1 15,-6 7-1-15,-2 7-3 0,-2 12-6 0,-1 8-9 16,3 13-21-16,0 11-13 0,-2 5-27 0,0 7-24 16,0 6-19-16,2 5-25 0,0 8-30 0,-1 9-9 15,1 7-20-15,2 3-37 0,2 4-36 16,4-2-81-16,8 2-79 0,3 2 127 0,6 4 284 16</inkml:trace>
  <inkml:trace contextRef="#ctx0" brushRef="#br0" timeOffset="474762.0641">12159 9398 1 0,'-2'0'0'0,"1"0"0"0,0-1 0 0,1 1 0 16,-1 0 0-16,2-2 0 0,-1 4 0 0,0-2 0 16,1 0 0-16,-1 0 0 0,0-2 0 0,0 2 0 15,0 2 0-15,0-2 95 0,0 0 27 16,0 0 16-16,0 0 12 0,0 1 9 0,0 0-2 15,0-1-10-15,0 0-12 0,0 0-19 0,0 0-21 16,0 0-15-16,0 0-17 0,1-1-13 0,-1 0-11 16,2 1-7-16,-2 0-7 0,1-2-4 15,-1 4-3-15,0-4-7 0,1 2-2 0,-1-1-3 16,1 0-4-16,-1 1 3 0,2-1 0 0,-2 1-2 16,0-2 3-16,0 2-2 0,1 0-4 15,-1 0 0-15,0 2-7 0,0-2-1 0,0 0-4 16,1 0-4-16,-1-2-2 0,0 2-3 0,0 0-3 15,0 0-2-15,1 0 1 0,-1 0 5 0,2 0 11 16,-1-1 13-16,3 1 5 0,-1-1 3 0,3 0-4 16,0-3 0-16,0 1 1 0,-1-1 0 15,4 0 1-15,0 0-3 0,1-4 1 0,2 3-1 16,1-4-2-16,1 1 5 0,3 0-5 0,0-2 2 16,4-2 0-16,1 1-4 0,2-3 1 15,-3 2-4-15,3-1-3 0,-3 1 1 0,1-1 1 16,5 1 5-16,0-3 1 0,3-1 3 0,-2 0-2 15,5-5-3-15,-1 0 4 0,2 0-6 16,-1-1 3-16,6 1 1 0,0-2-4 0,-2 2 2 16,1 1 0-16,1-1 1 0,-3 0 3 0,0-1-1 15,2 0-4-15,-2 1 1 0,1-1-1 16,-1 1 2-16,-1-1 7 0,0 0-1 0,0 4 1 0,-3-2 2 16,2 1 1-16,1 3 4 0,-4-1 2 0,-2 1 0 15,-2 2-1-15,-1 3 4 0,-4-1 0 16,-1 3-1-16,-1 0 3 0,-1 0-3 0,-1 4-1 15,-4 1-2-15,2 0-2 0,-4-2 0 0,-1 2 1 16,0 0 0-16,-1-1 0 0,-1 1 0 16,0 1 0-16,0-1 2 0,-4 2 4 0,1-1 2 15,-5 3 5-15,0 0 9 0,-1 0 5 0,0 0 8 16,0 0 3-16,-1 0-8 0,1 0-16 16,-1 1-14-16,0-1-11 0,-1 2-7 0,-1-2 2 15,2 1-7-15,0-1-12 0,-1 0-13 0,-1 1-14 16,-3-3-7-16,4 0-2 0,-5-1-5 0,4 0-22 15,-5-1-26-15,1 2-32 0,-4-2-17 0,1 1-2 16,-2 1 7-16,0 0 14 0,-7-1 10 0,3 1 17 16,-4 0 26-16,3-1 25 0,-2 0 31 0,0-2 22 15,5-2 11-15,-4 2 4 0,4 0 6 16,1-1 2-16,0 1 3 0,3 0 4 16,1 0 0-16,3 1 7 0,0 0 4 0,5-1 13 15,-3 3 4-15,4-2-6 0,0 1-30 0,4 1-52 16,-3-3-47-16,4 1-26 0,2-6 2 0,7-1 27 15,2-4 27-15,5-1 19 0,6-2 9 0,3-1-1 16,3-1-4-16,7 2 4 0,0 3-4 0,0 2-6 16,-3 6 3-16,0 3 6 0,1 4 14 15,-6 6 29-15,-1 4 8 0,-2 6-9 0,-8 6 1 16,-2 4-1-16,-8 1 16 0,-1 8 34 0,-8 0 16 16,-3 6 1-16,-9 9-2 0,-2 6-20 15,-9 9-7-15,-5 3 0 0,-2 2 2 0,-3-5 3 16,0-2-10-16,-1-3-22 0,0-3-42 0,1-4-53 15,0 2-73-15,-4-3-85 0,-1-1-65 0,4-2-88 16,-1 1 141-16,5-3 238 0</inkml:trace>
  <inkml:trace contextRef="#ctx0" brushRef="#br0" timeOffset="479330.4574">23885 6892 1 0,'-9'-10'0'15,"0"-4"0"-15,-1-1 0 0,-1 1 0 0,3 3 0 16,1-1 21-16,-3 0 21 0,1-1 2 0,-1-2 6 0,-2 1 10 15,3 3 6-15,-1-1-3 0,-3 2 0 16,-1-1-7-16,-5-1 2 0,-1 1 16 16,-1-1 7-16,-1 0 5 0,0 0-1 0,-5 1-5 15,3-2 1-15,-4 1-5 0,-2-2-8 0,0 1-12 16,-2 1-15-16,-7 0-4 0,-2 1-6 0,0-1-1 16,-3 3-2-16,-3-2 0 0,2 2 1 0,-5-1 0 15,-3 0-2-15,0 0-4 0,0 1 1 0,0 1-3 16,-6 1 0-16,5 3 0 0,-4-1-3 15,-2 1-3-15,-1 1-4 0,-2 3-3 0,2 2-4 16,-2 0-1-16,0 4-3 0,2 0 8 0,-2 5-2 16,-2 2 2-16,-1 3-1 0,-3 1-6 15,-1 5-1-15,-2 1-3 0,-1 0 0 0,2 3-1 0,3 0 3 16,-1 2 3-16,8-3 0 0,0 2 1 16,5 0-3-16,3-1-1 0,5 1 0 0,2-3-1 15,3 0 1-15,4 0-3 0,0-1 2 0,2 2 0 16,-3 2 2-16,4 1 0 0,-2 1-1 0,5 0-3 15,3 0-4-15,1 1 0 0,2 2 1 16,1-1-2-16,4-1-2 0,0 2 2 0,3-1-3 16,3-2 3-16,3 2 5 0,3 0-3 0,2-1-1 15,5 0-1-15,3-3-2 0,2-2-5 16,7-1-6-16,2-1 2 0,5 4 5 0,3-3 11 16,7 0 3-16,3-3 0 0,3-2 4 0,9 0-7 15,5-1 11-15,10 0 6 0,4-3-3 0,6 1 5 16,3-3-5-16,10 1-3 0,0 2 0 0,5-1 2 15,7 3-2-15,2-1 0 0,8-1 2 16,2 2-9-16,6 2 2 0,-1 0-1 0,4 0-4 16,4 0 6-16,6 0-3 0,2 0 6 0,3 1 4 15,-3-3-2-15,0 0 2 0,4-5-5 16,3 1-1-16,0-4-4 0,-3-2 8 16,1-3 3-16,-2-3 1 0,4-2 7 0,0-1-3 0,3-2 0 15,-3 2 0-15,-1-4-3 0,-4 2-5 0,1 0-3 16,-1-4 3-16,0 1 1 0,-2-4 4 15,-5 0 0-15,-5 0-5 0,-8-3 1 0,-3 1-4 16,-3-1 1-16,-7-1 5 0,-5 0-6 16,-6-4 1-16,-6 1 2 0,-8-1-3 0,-1-1 5 0,-4-3 3 15,-5 0 3-15,-3-3 1 0,-4 0 7 16,-6-3 4-16,-4 0 5 0,-4-2 12 0,-7-2 7 16,-9-2 6-16,-6 0 2 0,-10-3-1 0,-6-3-18 15,-6-1-16-15,-11-2-12 0,-8-1-20 0,-6-1-4 16,-11-1-8-16,-7 1-4 0,-9 0-4 0,-6 1-2 15,-9 0 4-15,-8 3 1 0,-7 3 5 16,-7 1 6-16,-9 4 0 0,-7 2 0 0,-6 5-2 16,0 3-5-16,-3 6-2 0,0 5 1 15,-3 3 4-15,-1 4-1 0,0 5 0 0,1 4-6 0,2 2-17 16,2 3-24-16,1 4-37 0,4 4-71 16,3 3-109-16,3 4-164 0,13 4-202 0,6-1 437 15</inkml:trace>
  <inkml:trace contextRef="#ctx0" brushRef="#br0" timeOffset="481144.4605">20313 6695 1 0,'-1'-3'0'0,"-2"1"0"0,-1 0 0 0,0-1 0 0,3 2 0 16</inkml:trace>
  <inkml:trace contextRef="#ctx0" brushRef="#br0" timeOffset="482158.9922">20270 6672 1 0,'-2'-1'0'0,"-4"-3"0"0,2 1 0 0,-4 0 0 0,3 1 0 16,-1-1 0-16,1 1 0 0,0-2 0 15,-1 1 0-15,-2-1 0 0,2 1 0 0,0 1 32 16,0 0 2-16,-2 1 4 0,-1-1 2 0,2 0 10 15,0 0 7-15,-1 1-3 0,-3-2-4 0,4 1-5 16,0 0-1-16,-1-1 1 0,0 1 2 16,-1 1 3-16,3-1-2 0,0-1-5 0,-3 1 1 15,1 0-8-15,1-1-3 0,-3 0-1 0,2-1-8 16,-3 2-1-16,3-1-4 0,-5 1-5 0,2 1 0 16,-1 1-6-16,2-2-2 0,-3 2 2 15,1 0 2-15,1 2 1 0,-7-2 8 0,3 1 5 16,-2-1 4-16,-2 1 6 0,3 0 4 0,-2 1 3 15,0-1-2-15,0-1-2 0,2 0-5 16,-1 0-7-16,0 0-3 0,1 0-7 0,1 0-4 16,-2 1-6-16,2 0-5 0,-2 3-2 0,0-1-2 15,-1 2-3-15,-1 2-1 0,0-1 0 0,-4 3-1 16,0 1 2-16,-3 0 3 0,2 2-4 0,1 1 4 16,-1 0 3-16,2-1-1 0,0 2 6 0,0 2-2 15,-1 0 0-15,1 1 0 0,0 1 0 16,1 0 0-16,2 0-1 0,-1 0 1 15,0-1-2-15,5-1 4 0,-2 4 0 0,1-2-1 0,-1 1 2 16,-1 1-3-16,-1 1-3 0,1 2 2 0,1 0 0 16,0 1-1-16,2 3 2 0,-1-2-1 15,3 0-1-15,-3 2 0 0,6-2-3 0,1-2-4 16,1 0 3-16,1-1-2 0,2 1 2 0,3-1 5 16,1 1-3-16,-1 1 0 0,4-1 2 15,-2 0-6-15,2 1 6 0,2-2 2 0,0 0 0 16,1 1 2-16,1-1-8 0,1 1 0 15,0 0 1-15,0 0 4 0,2 0 4 0,2-2 0 0,-2-1 2 16,3-1 4-16,2-1 0 0,-2-2 1 16,2-1 0-16,2-1-5 0,0-1 3 0,2-1-2 15,-2-1-2-15,1 0 6 0,2 0-4 0,0 1 1 16,4-2 3-16,1-1-8 0,2 1 6 0,0-1 3 16,3-1-2-16,0-2 4 0,-2 1-4 0,3-2-4 15,1 0 3-15,3-1 3 0,-1-1 0 0,3-2-2 16,2 0-4-16,-1-1-8 0,-2-1 0 15,2-1-2-15,-1 0-1 0,2-4 3 0,3 2 0 16,-1-1 3-16,1-1-3 0,2 0 4 16,1-2-3-16,1 0 0 0,0 1 2 0,0-2-6 15,-1 0 4-15,-1-2 2 0,3-2 1 0,-4-2 4 16,0 0-2-16,-2-2 0 0,-2-2 2 0,-6 0 3 16,2-2 0-16,-2 1 0 0,-1-3-1 0,-1-4-4 15,0 0 2-15,1-3 3 0,-2 2 2 16,-1-3 4-16,-1 1 1 0,-6 1 2 0,-1 0 1 15,-5 0 3-15,0 2 1 0,-2-4 2 0,-5 5 8 16,-4 1-3-16,-1 0 2 0,-3 1-1 16,-3-1-14-16,1-1 0 0,-4 0-9 0,-2 1-3 15,-4 0 0-15,0 0-2 0,0 0 5 0,0-2 0 16,-1 1-2-16,0-2-1 0,1 1-2 0,-1-3-3 16,3-3-4-16,-3 1 0 0,-4-3-3 0,3 5-1 15,-2 0 4-15,-4 3 4 0,4 2 0 16,-5 2 6-16,2-1 3 0,-5 3-2 0,1-2 5 15,-5 5 0-15,0 0-2 0,1 2 5 0,-3-1-7 16,-4 4-5-16,-1 0-1 0,1 3-7 0,-3-1 4 16,1 3-3-16,-1 2-1 0,-2 4-2 15,0-2-3-15,-2 4-1 0,-2 4-1 0,0-1 8 16,-3 3-3-16,0 1 2 0,-2 4 1 16,-2-1-6-16,-2 3 5 0,1 1 2 0,1 4-1 0,-3 0 2 15,1 3-2-15,1 1-5 0,2-2-7 16,4 4-7-16,2-2-15 0,2 0-13 0,2 2-16 15,4-2-17-15,3 2-14 0,2 1-23 0,3 1-29 16,-1 2-32-16,2-1-50 0,4 1-61 0,1 2-66 16,4 0 84-16,1 3 274 0,5 2 0 15</inkml:trace>
  <inkml:trace contextRef="#ctx0" brushRef="#br0" timeOffset="483163.1872">19628 6653 1 0,'-14'-15'0'0,"-6"-5"0"15,-1-2 0-15,-1 7 0 0,6 2 43 0,0 1 115 16,0 1-24-16,1 0-23 0,-1 0-8 0,3 4-22 16,1-1-5-16,1 0 0 0,-2 2-8 15,1 1 4-15,1 2-11 0,-3-2-12 0,3 2-7 16,-1 0-5-16,0 2-12 0,-2 1-16 0,1 1-15 16,-1 4-16-16,-3 0 1 0,-2 1 5 0,-2 6 5 15,0 1 9-15,-2 3 4 0,-4 1 6 0,-2 2 4 16,-2 3 2-16,0 2 5 0,-2 0 2 15,0 2 2-15,-2 1-2 0,2 2 0 0,-1-2-2 16,2 3-5-16,-1 0-3 0,2 1-3 0,2-1-3 16,4-1-2-16,0-1-2 0,4 3-3 15,1-3-1-15,5 1-1 0,2 1 1 0,-2 4-2 16,5-2 4-16,-3 7-3 0,3-1 2 0,1 1-1 16,0 2-1-16,4-3 0 0,0 4 0 0,3 0 0 15,0 0 0-15,1 3-3 0,2-3 3 0,0 2-3 16,2 1 2-16,1-4 1 0,2 1 3 0,5-3 6 15,0 2 2-15,4-4 12 0,0-1 2 16,6-3 4-16,0-4 0 0,7-2-2 0,0-5 5 16,3-1-1-16,5-3 3 0,0-2 0 15,2-3-5-15,-2-1 2 0,3-3 2 0,2-2-1 16,-1 0 1-16,5-5-1 0,2-1-6 0,0-3-3 16,5-1-2-16,1-5-1 0,6-3-3 15,1-3 1-15,4 0-2 0,2-5-4 0,0 0-3 16,-1-3-3-16,1 0 0 0,-5 1 0 0,1 0 0 15,-5 2-4-15,0-2 0 0,-1 0 2 0,-2 0-1 16,-3 0 7-16,1 0-1 0,-1-2 0 0,-1 2 0 16,1-3-3-16,-1 0 4 0,0 0-1 0,-1-3 1 15,-6 1 2-15,2-2 0 0,-3-1 4 16,0 2 2-16,-5-4 4 0,0 1 1 0,-6-2 1 16,0-3 4-16,-1 2-2 0,-6-3 11 0,-3 2 2 15,-4 1-1-15,-3 0 1 0,-5-2-11 0,-2-3-3 16,-5-1-5-16,-3 0-2 0,-2-1-2 15,-6-1-3-15,-1 0-3 0,-3 0-4 0,-3-4 2 16,-2 1 1-16,2-3 3 0,-5 3 3 0,-1 4-1 16,-2 0 0-16,2 1 3 0,-2 5 3 0,-3 1-1 15,-4 4 1-15,-1 2-2 0,-7 4-3 16,0-1-3-16,-4 2-4 0,-1 3-2 0,-4-1-2 16,-5 2 2-16,-2 3-1 0,-3 1-2 0,0 2 1 15,-5 4-10-15,0 3 1 0,-3 5 0 16,-2 6-2-16,-4 2 3 0,0 6 0 0,0 5 1 15,-5 1-1-15,-1 8 3 0,-1 2-4 0,-2 4-10 0,5 5-20 16,-3 6-57-16,2 7-68 0,0 1-79 16,0 9-90-16,6 3-87 0,3 2-97 0,5 4 128 15,11-3 389-15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3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82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053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429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86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525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137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23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74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76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754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49E76-C2F6-4DCD-ABFD-335D44FB6498}" type="datetimeFigureOut">
              <a:rPr lang="en-IN" smtClean="0"/>
              <a:t>04-06-2023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FF6FA-4715-4CD4-BBDC-1865CE5988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794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Employee Value Proposition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88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Employer Value Proposition (EVP) 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</a:t>
            </a:r>
            <a:r>
              <a:rPr lang="en-US" u="sng" dirty="0" smtClean="0"/>
              <a:t>company's core benefits </a:t>
            </a:r>
            <a:r>
              <a:rPr lang="en-US" dirty="0" smtClean="0"/>
              <a:t>that </a:t>
            </a:r>
            <a:r>
              <a:rPr lang="en-US" dirty="0" smtClean="0">
                <a:solidFill>
                  <a:srgbClr val="FF0000"/>
                </a:solidFill>
              </a:rPr>
              <a:t>make up your </a:t>
            </a:r>
            <a:r>
              <a:rPr lang="en-US" dirty="0" smtClean="0"/>
              <a:t>wider employer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rand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It as </a:t>
            </a:r>
            <a:r>
              <a:rPr lang="en-US" b="1" dirty="0" smtClean="0">
                <a:solidFill>
                  <a:srgbClr val="FF0000"/>
                </a:solidFill>
              </a:rPr>
              <a:t>a promise</a:t>
            </a:r>
            <a:r>
              <a:rPr lang="en-US" dirty="0" smtClean="0"/>
              <a:t> between an employer and a potential applicant. </a:t>
            </a:r>
          </a:p>
          <a:p>
            <a:r>
              <a:rPr lang="en-US" dirty="0" smtClean="0"/>
              <a:t>What can </a:t>
            </a:r>
            <a:r>
              <a:rPr lang="en-US" u="sng" dirty="0" smtClean="0">
                <a:solidFill>
                  <a:srgbClr val="FF0000"/>
                </a:solidFill>
              </a:rPr>
              <a:t>your company </a:t>
            </a:r>
            <a:r>
              <a:rPr lang="en-US" u="sng" dirty="0" smtClean="0"/>
              <a:t>and culture </a:t>
            </a:r>
            <a:r>
              <a:rPr lang="en-US" u="sng" dirty="0" smtClean="0">
                <a:solidFill>
                  <a:srgbClr val="FF0000"/>
                </a:solidFill>
              </a:rPr>
              <a:t>offer </a:t>
            </a:r>
            <a:r>
              <a:rPr lang="en-US" dirty="0" smtClean="0">
                <a:solidFill>
                  <a:srgbClr val="FF0000"/>
                </a:solidFill>
              </a:rPr>
              <a:t>them</a:t>
            </a:r>
            <a:r>
              <a:rPr lang="en-US" dirty="0" smtClean="0"/>
              <a:t>, in exchange for their talent, skills, and experience.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471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EVP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0" y="2282031"/>
            <a:ext cx="57150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3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479" y="975360"/>
            <a:ext cx="7611291" cy="52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7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5366"/>
          </a:xfrm>
        </p:spPr>
        <p:txBody>
          <a:bodyPr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Consequences of EVP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9359" y="1280160"/>
            <a:ext cx="7080069" cy="48968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8080" y="1660680"/>
              <a:ext cx="7604640" cy="4758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60" y="1650600"/>
                <a:ext cx="7616880" cy="477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946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Consequences of EVP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7125" y="2024856"/>
            <a:ext cx="4857750" cy="39528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0" y="138600"/>
              <a:ext cx="12193920" cy="6721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840" y="130320"/>
                <a:ext cx="12213720" cy="673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118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u="sng" dirty="0" smtClean="0">
                <a:solidFill>
                  <a:srgbClr val="FF0000"/>
                </a:solidFill>
              </a:rPr>
              <a:t>So WHAT ??</a:t>
            </a:r>
            <a:endParaRPr lang="en-IN" b="1" u="sng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151" y="1825625"/>
            <a:ext cx="1035569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8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EVP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ow employers attract graduate recruits??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629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Training and Development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03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057" y="609600"/>
            <a:ext cx="7550332" cy="55673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82440" y="292680"/>
              <a:ext cx="11989440" cy="6567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120" y="280440"/>
                <a:ext cx="12003480" cy="659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593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Evaluation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86661"/>
            <a:ext cx="10515600" cy="402926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3320" y="14760"/>
              <a:ext cx="12180600" cy="66762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0" y="8640"/>
                <a:ext cx="12197880" cy="668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897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How to lead change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4823" y="1825625"/>
            <a:ext cx="7036526" cy="43513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0" y="213840"/>
              <a:ext cx="12193920" cy="6646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480" y="207720"/>
                <a:ext cx="12211560" cy="666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390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653143"/>
            <a:ext cx="7735712" cy="552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rgbClr val="FF0000"/>
                </a:solidFill>
              </a:rPr>
              <a:t>Some Training and Development Metrics 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0" y="2534444"/>
            <a:ext cx="57150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83</Words>
  <Application>Microsoft Office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Employee Value Proposition</vt:lpstr>
      <vt:lpstr>Employer Value Proposition (EVP)  </vt:lpstr>
      <vt:lpstr>EVP</vt:lpstr>
      <vt:lpstr>PowerPoint Presentation</vt:lpstr>
      <vt:lpstr>Consequences of EVP</vt:lpstr>
      <vt:lpstr>Consequences of EVP</vt:lpstr>
      <vt:lpstr>So WHAT ??</vt:lpstr>
      <vt:lpstr>EVP</vt:lpstr>
      <vt:lpstr>Training and Development</vt:lpstr>
      <vt:lpstr>PowerPoint Presentation</vt:lpstr>
      <vt:lpstr>Evaluation</vt:lpstr>
      <vt:lpstr>How to lead change</vt:lpstr>
      <vt:lpstr>PowerPoint Presentation</vt:lpstr>
      <vt:lpstr>Some Training and Development Metrics 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Value Proposition</dc:title>
  <dc:creator>Administrator</dc:creator>
  <cp:lastModifiedBy>Administrator</cp:lastModifiedBy>
  <cp:revision>6</cp:revision>
  <dcterms:created xsi:type="dcterms:W3CDTF">2023-06-04T10:19:49Z</dcterms:created>
  <dcterms:modified xsi:type="dcterms:W3CDTF">2023-06-04T13:30:00Z</dcterms:modified>
</cp:coreProperties>
</file>