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ink/ink5.xml" ContentType="application/inkml+xml"/>
  <Override PartName="/ppt/notesSlides/notesSlide4.xml" ContentType="application/vnd.openxmlformats-officedocument.presentationml.notesSlide+xml"/>
  <Override PartName="/ppt/ink/ink6.xml" ContentType="application/inkml+xml"/>
  <Override PartName="/ppt/notesSlides/notesSlide5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6.xml" ContentType="application/vnd.openxmlformats-officedocument.presentationml.notesSlide+xml"/>
  <Override PartName="/ppt/ink/ink10.xml" ContentType="application/inkml+xml"/>
  <Override PartName="/ppt/notesSlides/notesSlide7.xml" ContentType="application/vnd.openxmlformats-officedocument.presentationml.notesSlide+xml"/>
  <Override PartName="/ppt/ink/ink1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2.xml" ContentType="application/inkml+xml"/>
  <Override PartName="/ppt/notesSlides/notesSlide11.xml" ContentType="application/vnd.openxmlformats-officedocument.presentationml.notesSlide+xml"/>
  <Override PartName="/ppt/ink/ink13.xml" ContentType="application/inkml+xml"/>
  <Override PartName="/ppt/notesSlides/notesSlide12.xml" ContentType="application/vnd.openxmlformats-officedocument.presentationml.notesSlide+xml"/>
  <Override PartName="/ppt/ink/ink14.xml" ContentType="application/inkml+xml"/>
  <Override PartName="/ppt/notesSlides/notesSlide13.xml" ContentType="application/vnd.openxmlformats-officedocument.presentationml.notesSlide+xml"/>
  <Override PartName="/ppt/ink/ink15.xml" ContentType="application/inkml+xml"/>
  <Override PartName="/ppt/notesSlides/notesSlide14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8" r:id="rId3"/>
    <p:sldId id="257" r:id="rId4"/>
    <p:sldId id="270" r:id="rId5"/>
    <p:sldId id="271" r:id="rId6"/>
    <p:sldId id="259" r:id="rId7"/>
    <p:sldId id="260" r:id="rId8"/>
    <p:sldId id="261" r:id="rId9"/>
    <p:sldId id="285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2" r:id="rId19"/>
    <p:sldId id="275" r:id="rId20"/>
    <p:sldId id="279" r:id="rId21"/>
    <p:sldId id="278" r:id="rId22"/>
    <p:sldId id="280" r:id="rId23"/>
    <p:sldId id="281" r:id="rId24"/>
    <p:sldId id="282" r:id="rId25"/>
    <p:sldId id="286" r:id="rId26"/>
    <p:sldId id="287" r:id="rId27"/>
    <p:sldId id="288" r:id="rId28"/>
    <p:sldId id="289" r:id="rId29"/>
    <p:sldId id="290" r:id="rId30"/>
    <p:sldId id="283" r:id="rId31"/>
    <p:sldId id="284" r:id="rId32"/>
    <p:sldId id="291" r:id="rId3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56" d="100"/>
          <a:sy n="56" d="100"/>
        </p:scale>
        <p:origin x="-696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E0A07-0214-485F-9877-79519300D4D9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391E7-3674-4159-A3B9-D9596553A2F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630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20:15.8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10492 17154 19 0,'-5'-14'73'0,"5"14"3"15,-12-22-9-15,12 22-16 16,-8-16-9-16,8 16-10 15,-9-11-5-15,9 11-8 0,0 0-4 16,-9-11-2-16,9 11-4 16,0 0 0-16,0 0-3 15,0 0 0-15,0 0-1 16,9 0-1-16,-9 0 0 0,16 8 1 16,-3 0-1-16,0 5 1 15,2 0-1-15,4 5 1 16,3 1-2-16,2 6 1 0,-1 0 0 15,8 4-4-15,-15-15 0 16,1 4 0-16,0-2 0 16,5 3 0-16,-2-4 0 15,0 3 0-15,0-2 0 16,2 0 0-16,0 1 0 0,3-2 0 16,-3-1 0-16,-1-3 0 15,3-1 0-15,2-2 0 16,-3-2 0-16,3-3 0 15,-1-3 0-15,-4-2 0 0,39-17 0 16,3-12 0-16,-1-12 0 16,6-11 0-16,1-14 0 15,5-7 0-15,2-7 0 16,-3 3 0-16,1-2 0 0,-2 3 0 16,0 3 0-16,-4 5 0 15,-6 13 0-15,-8 8 0 16,-14 12 0-16,-7 9 0 15,-13 8 0-15,-5 8 0 0,-15 12 0 16,9-12 0-16,-9 12 0 16,0 0 0-16,0 0 0 15,0 0 0-15,0 0 0 0,0 0 0 16,0 0 0-16,0 0 0 16,0 5 0-16,0-5 0 15,-2 15 0-15,-3-6 0 16,5 8-24-16,11-2-65 15,-7-7-3-15,3-5-2 0,7-14-7 16,10-18 0-16</inkml:trace>
  <inkml:trace contextRef="#ctx0" brushRef="#br0" timeOffset="1546.4069">14599 17199 67 0,'0'0'84'15,"-1"-8"-1"-15,1 8-5 16,-10-13-10-16,10 13-38 0,-13-9-11 16,13 9-5-16,0 0-4 15,-10-1-2-15,10 1-2 16,0 11-2-16,2 1 0 15,7 5-1-15,0 2 0 0,-3-6-2 16,1 1 2-16,1 2-1 16,3 5-1-16,1-1 1 15,-1 3 0-15,4 1 0 16,0 1-1-16,2 3 2 16,-1-1 0-16,1 1 1 0,1 1-1 15,-3-1 0-15,5 1-3 16,-2-2 0-16,3 0 0 15,-1 0 0-15,-1-5 0 0,0-1 0 16,0-3 0-16,0-1 0 16,0-6 0-16,-1-2 0 15,0-4 0-15,-1-3 0 16,2-2 0-16,1 0 0 16,1-9 0-16,2-3 0 0,3-4 0 15,-1-5 0-15,4-6 0 16,16-17 0-16,17-24 0 15,0-6 0-15,2-7 0 16,3-7 0-16,1-6 0 0,0 1 0 16,-3 2 0-16,0 2 0 15,2-1 0-15,3-1 0 16,-1 2 0-16,-3 7 0 0,-3 5 0 16,-6 11 0-16,-8 11 0 15,-10 12 0-15,-10 11 0 16,-9 7 0-16,-7 9 0 15,-6 7 0-15,-7 9 0 0,0 0 0 16,-5 1 0-16,-6 7 0 16,7 6 0-16,-10 7-50 15,9-3-39-15,0-4-2 16,5-14-6-16,0 0-5 0</inkml:trace>
  <inkml:trace contextRef="#ctx0" brushRef="#br0" timeOffset="3863.721">18807 16140 4 0,'-13'-14'70'16,"1"3"3"-16,2-2-9 16,-4 1-16-16,6 2-7 15,-3-1-10-15,5 1-6 16,-4 5-5-16,10 5-3 16,-9-6-4-16,9 6-3 0,0 0-2 15,0 0-2-15,0 0-2 16,0 0 0-16,0 0-1 15,-1 6 1-15,1-6 0 0,2 9 1 16,-2-9 0-16,8 14 0 16,-8-14 0-16,9 12 0 15,-9-12-1-15,9 13 1 0,-9-13-1 16,10 17 0-16,-5-6-1 16,0 3 0-16,3 5 0 15,1 4 0-15,2 5-1 16,0 2-1-16,3 8-1 15,1 3 0-15,1 1 0 16,0 3 0-16,1-3 0 0,1 1 0 16,-3-6 0-16,1-2 0 15,-2-5 0-15,0-5 0 16,-2-4 0-16,-1-3 0 0,1-5 1 16,-2-2-1-16,2-2 0 15,-1-4 1-15,2-3 0 16,3-2 1-16,5-6-2 15,5-9 0-15,6-9 0 0,4-10 0 16,12-13 0-16,7-11 0 16,7-9 0-16,8-8 0 15,3-5 0-15,7-3 0 16,0 1 0-16,2 3 0 0,-4 4 0 16,-4 7 0-16,-7 9 0 15,-4 8 0-15,-8 5 0 16,-5 6 0-16,-11 7 0 0,-4 5 0 15,-6 4 0-15,-4 6 0 16,-6 3 0-16,-6-1 0 16,-2 4 0-16,-1 3 0 15,-10 9 0-15,6-15 0 16,-6 15 0-16,3-10 0 0,-3 10 0 16,0 0 0-16,-2-10 0 15,2 10 0-15,0 0 0 16,-11 3-43-16,11-3-46 15,-5 14-3-15,5-14-4 0,0-5-7 16</inkml:trace>
  <inkml:trace contextRef="#ctx0" brushRef="#br0" timeOffset="10699.7196">24337 15702 3 0,'2'-13'66'15,"-2"13"8"-15,2-13-21 16,-2 13-8-16,0 0-5 15,0-11-5-15,0 11-7 16,0 0-7-16,-2-10-5 0,2 10-5 16,0 0-3-16,0 0-1 15,0 0-1-15,0 0 0 16,0 0 0-16,0 0 0 0,0 0 1 16,0 0-1-16,0 0 0 15,0 0 0-15,0 0 0 16,0 0-1-16,0 0 0 15,0 0 0-15,-10-6-1 16,10 6-1-16,0 0-1 16,0 0 0-16,0 0-1 0,1 6-1 15,-1-6 1-15,7 11-1 16,-7-11 1-16,9 18 1 0,-3-7-1 16,2 0 0-16,-3 1 1 15,3 4-1-15,-1 0 1 16,0 0-1-16,1 4 0 15,-3 0 0-15,1 1 0 0,3 2 0 16,-4-1-1-16,3 1 1 16,-2-1-1-16,1-1 0 15,3-2 0-15,-2 3 1 16,4-7 0-16,3-3 0 16,3-5 1-16,4-5-2 15,15-8 0-15,5-13 0 0,13-14 0 16,12-11 0-16,12-13 0 15,15-9 0-15,5-6 0 16,-2-2 0-16,3-2 0 0,-7 6 0 16,-9 8 0-16,-15 8 0 15,-10 11 0-15,-18 9 0 16,-4 13 0-16,9 2-84 0,-29 4-6 16,-7-1-3-16,-10-7-8 15,0-6-5-15</inkml:trace>
  <inkml:trace contextRef="#ctx0" brushRef="#br0" timeOffset="16627.7596">11106 1930 31 0,'-16'-25'48'15,"2"12"-28"-15,3-12-2 16,3 2-7-16,-4-2-3 15,0 4-6-15,-2-2 0 0,-4 3-1 16,-2 0 2-16,-5 4-1 16,-1-1 3-16,-8 3 1 15,4 1 3-15,-3 1 1 0,0 2 3 16,-4 1 1-16,1-1 2 16,-1 3 0-16,0-1 1 15,2 2-2-15,-5-2 0 16,3 3 0-16,-7 0-3 15,1 2-1-15,-3 3-2 16,-3 0-3-16,-4 5-1 0,-8 10-2 16,-2 1-1-16,-6 8-1 15,-2 7-1-15,-1 1 0 16,-3 9-1-16,0 1 1 16,-2 4-1-16,4 2 0 0,3 9 1 15,-15 18 2 1,3 4 0-16,1 6-1 15,0 7 2-15,4-2-1 16,1 7-1-16,0 7 1 16,5-1 0-16,17-15-3 15,1 3 1-15,5 1 0 0,8 0-2 16,3 4 1-16,6 1 0 16,8 0 0-16,3 7-1 15,6-3 0-15,8 4 1 16,3 0-1-16,3-2 1 15,6-2-1-15,8-2 0 0,6-5 1 16,7-5-1-16,4-4 0 16,8-7 1-16,8-5 0 15,1-3 1-15,7-5 0 16,6-5 0-16,1-2 0 0,6-7 1 16,4 1 0-16,2-5-1 15,1-5 2-15,5-1-1 16,6-4 2-16,2-1 0 0,1-5 1 15,3-4 1-15,0-4 1 16,1-3 0-16,5-5-1 16,-4-5 2-16,1-5-1 15,0-5-2-15,-2-2 1 0,2-11-2 16,3-8 0-16,1-8 0 16,-3-7 0-16,4-9 0 15,-4-6 0-15,-4-8 1 0,0-4 0 16,-4-5 1-16,-7-4 0 15,-4-3 1-15,-6-2 0 16,-5-2 0-16,-7-3 0 16,-3-5 0-16,-5-3-1 0,-5-3 1 15,-6-3-2-15,-8-6 1 16,-5 2-1-16,-4-5 1 16,-6-1-1-16,-5-3-1 15,-9-5 0-15,-2 0-1 0,-3-1 0 16,-11 1 0-16,-7 0 0 15,-8-1-2-15,-8 1 1 16,-12 3-1-16,-6 5 0 16,-12 2-1-16,-8 4-1 0,-13 5-1 15,-14 5 0-15,-12 7-1 16,-14 8-1-16,-19 9-1 16,-19 12-2-16,-16 13-3 0,-20 13-10 15,-15 20-58-15,-26 33-3 16,-33 30-7-16</inkml:trace>
  <inkml:trace contextRef="#ctx0" brushRef="#br0" timeOffset="20287.5959">15778 2534 32 0,'-22'-50'60'0,"-1"-1"2"0,1 0-25 15,3 3-6-15,-4 0-9 16,0-4-6-16,0 11-5 16,1-4-2-16,-7 7-4 15,0 1-1-15,-9 6-1 0,-4 2-3 16,-4 7 0-16,-11 5 1 15,-8 0-1-15,-5 5 0 16,-4 3 0-16,-4 3 1 16,-1 3 2-16,-3 2 0 15,-2 6-1-15,0 6 1 0,-5 9 0 16,-3 3-2-16,-1 13 2 16,-21 15 0-1,-5 7 0-15,-2 8 1 0,0 3-1 16,1 11 1-16,4-3 0 15,4 13-1-15,3-1-2 16,21 1 0-16,6 2 0 16,7 6-1-16,8 2 1 0,3 5-1 15,7 5 0-15,5 3 1 16,9-1 1-16,4 5-1 16,7-4 1-16,8 4-1 15,9 4-1-15,11-4 1 0,8 1-1 16,13 0 1-16,11-5 0 15,17 0 0-15,6 1-1 16,13-3 1-16,9-2 0 0,9 0 0 16,3-9-1-16,9-2 2 15,7-3 0-15,7-12 1 16,9-9 1-16,8-15-2 16,3-13 2-16,18-20 0 0,11-10 1 15,9-18-2-15,6-19-1 16,11-16 0-16,4-14-2 15,4-16 0-15,-2-10 0 16,-9-10 1-16,-9-5 3 0,-18-9 1 16,-10-8 3-16,-20-12 1 15,-14-8 3-15,-22-11 2 16,-15-10 0-16,-17-11 0 16,-17-14-2-16,-16-13-1 0,-15-10-3 15,-19-2-1-15,-28-6-2 16,-29 0-5-16,-28 5 0 15,-37 13-6-15,-43 3-6 16,-39 31-8-16,-62 30-10 0,-50 41-30 16,-58 49-28-16,-55 51 0 15,-151 84-4 1,-57 59 1-16</inkml:trace>
  <inkml:trace contextRef="#ctx0" brushRef="#br0" timeOffset="21846.5165">17773 2146 293 0,'0'0'1'16,"0"0"-1"-16,0 0 0 0,0 0 0 16,0 0 1-16,-791 717-1 15,708-584 0-15,12 16 0 16,17 8-2-16,12 10 2 16,14 9 0-16,17 8-1 0,11 0 1 15,22 2 0-15,16 7 0 16,23-16 0-16,23-5 0 15,18-15 1-15,17-14 3 16,25-21-1-16,15-15 0 0,12-25 0 16,9-24 2-16,8-28 0 15,8-21 1-15,2-26 1 16,4-23-5-16,-8-22 1 16,-4-20 1-16,-5-17 0 0,1-18 1 15,-15-15 0-15,-12-13 3 16,-18-8 1-16,-12-14 2 15,-17-8 1-15,-14-10-1 16,-25-1 0-16,-25-3-1 0,-22 6-2 16,-26 4-1-16,-24 8-3 15,-26 14-2-15,-35 13-2 16,-29 18-4-16,-25 23-3 16,-29 19-4-16,-18 31-6 0,-21 22-17 15,-13 30-40-15,-5 24-5 16,3 21-6-16,7 8 0 15</inkml:trace>
  <inkml:trace contextRef="#ctx0" brushRef="#br0" timeOffset="22711.3361">25109 1162 66 0,'124'-23'70'16,"-22"-8"-1"-16,-15 6-6 0,-17-6-29 16,-18 6-35-16,-52 25-2 15,25-31-3-15,4 2-2 16,-29 1 0-16,-2-4 2 16,-28 1 1-16,-43-50 1 15,19 53 3-15,-8 0 1 16,-10 5 3-16,-8-3 0 0,-4 5 0 15,-10 3 0-15,-7-1 0 16,-8 2 1-16,-1 1-1 16,-8 2 1-16,-2 3-1 15,-6 4 2-15,-1 3 0 0,-3 4 1 16,-9 6-1 0,-1 9 0-16,-8 4 0 0,-3 17 0 15,-2 1-2-15,-4 13-1 16,2 3-2-16,63 25 3 15,-211 66 0-15,30 20 1 16,30 16-1-16,40 12 1 0,30 4 2 16,52 3 0-16,33-9 1 15,50-20-2-15,7-2-2 16,15 5-2-16,8-3 1 0,9-2-2 16,16-8-3-1,18-10 0-15,19-8 1 0,15-16-1 16,19-12 3-16,22-21-1 15,24-15 1-15,17-26 0 0,15-17 4 16,21-22-3-16,11-15 1 16,12-26 1-16,13-15 2 15,0-19 4-15,3-9 1 16,-2-13 2-16,1-9-1 0,-13-12 2 16,-6-3-2-16,-16-6 2 15,-13 0-3-15,-23-9-3 16,-11-1-2-16,-21-3-1 15,-22-3-2-15,-23 0-1 16,-21-11 0-16,-26-4-2 0,-23 68-3 16,-7-12-2-16,-18-2-1 15,-16-9-1-15,-22-6-2 16,-20-11-1-16,-31 4-4 16,-33-10-23-16,-43 14-39 15,-49 8-1-15,-53 18-5 0,-62 14-4 16</inkml:trace>
  <inkml:trace contextRef="#ctx0" brushRef="#br0" timeOffset="25134.6854">6959 3799 30 0,'-35'-1'48'0,"1"1"-11"16,0-6-55-16,9 6-23 16,-5-1-4-16</inkml:trace>
  <inkml:trace contextRef="#ctx0" brushRef="#br0" timeOffset="25329.7085">5750 3825 13 0,'-65'6'68'0,"7"-3"1"16,8-3-8-16,7-5-18 16,8 7-88-16,-3 4-17 15,4 2-4-15,0-4-2 0</inkml:trace>
  <inkml:trace contextRef="#ctx0" brushRef="#br0" timeOffset="25516.9909">4467 3885 9 0,'-64'7'67'0,"3"-1"1"0,6-6-12 16,8 0-34-16,10 8-80 16,-2-2-6-16,5 4-1 15</inkml:trace>
  <inkml:trace contextRef="#ctx0" brushRef="#br0" timeOffset="25723.5033">3158 4013 4 0,'-51'4'69'16,"6"0"-3"-16,4-4-6 15,1 0-14-15,5 0-79 0,6 5-25 16,-5 3-5-16,-1-3-4 15</inkml:trace>
  <inkml:trace contextRef="#ctx0" brushRef="#br0" timeOffset="25936.3961">2108 3989 80 0,'-73'5'87'0,"1"-1"-8"16,11-4-51-16,8 9-26 16,0-10-66-16,12 4-16 0,4-7-8 15</inkml:trace>
  <inkml:trace contextRef="#ctx0" brushRef="#br0" timeOffset="29750.6731">2245 5161 51 0,'-6'-30'46'16,"-1"15"-17"-16,4 3-5 15,-5 2-2-15,-2 0-2 0,-4 0-4 16,-1 2-7-16,-4 4-4 16,-1 2-5-16,-4 2 2 15,-3 8-1-15,-6 5 0 16,-1 10-3-16,-2 10 1 15,-1 4 1-15,0 9 2 0,0 4 3 16,2 5-5-16,4-1 1 16,9 5 0-16,8-5 0 15,7-5 0-15,7-2 1 16,9-6 1-16,18-2 0 0,5-9-1 16,17-1 1-16,10-4-1 15,4 3 1-15,9 2-2 16,0-2-1-16,0 2-2 15,-10-4-3-15,-5 3 0 0,-12-9 3 16,-20 7 3-16,-5-9 3 16,-19-2 4-16,-8 0 0 15,-14-3 4-15,-13-2 2 16,-2 0 4-16,-13 1-5 16,6-3-2-16,-7-1-3 0,3-2 1 15,0-2-4-15,3-3-6 16,8 1-12-16,3 4-36 15,10-5-18-15,8-1-5 16,4-2-3-16,12-10 2 0</inkml:trace>
  <inkml:trace contextRef="#ctx0" brushRef="#br0" timeOffset="35798.414">2993 4947 43 0,'-7'-23'57'16,"-2"3"-21"-16,3 4-5 0,1 4-8 16,5 12-6-16,-10-10-4 15,10 10-6-15,-10 11-1 16,8 7-4-16,2 11-2 0,0 4-1 15,9 15-1-15,4 11 2 16,10 12-1-16,-2 12 2 16,9 11 0-16,-2 8 0 15,8 12 0-15,2 10 0 0,0 3 3 16,1 1-1-16,-4-1 1 16,3-11 0-16,-6-6-1 15,1-8 0-15,-10-21 3 16,-5-14-2-16,-4-17 3 0,-2-11 1 15,-9-17-2-15,-3-5-2 16,0-17-4-16,-19-9 0 16,0-16-3-16,-3-12 0 0,-5-8-1 15,-8-11 1-15,1-11-1 16,-3-11 3-16,4-5 7 16,-1-7 0-16,2-3 1 15,-1 0 2-15,8-4-1 16,9 2 0-16,2 2 1 0,7 4-1 15,3 6-1-15,7 8-1 16,10 10-1-16,8 5-1 16,8 14-3-16,2 5-2 0,11 15-1 15,8 4-1-15,2 11 0 16,0 5-1-16,2 8-1 16,-1 16 0-16,-4 6 0 15,-7 7 1-15,-11 2-3 16,-9 8 1-16,-7-4 0 0,-12 5 1 15,-4-6 2-15,-15-1-1 16,-7-3 2-16,-7-5 1 16,-1-3-3-16,-6-2-5 15,-3-2-15-15,6 1-33 0,-3-8-5 16,5-4-7-16,0-5 2 16</inkml:trace>
  <inkml:trace contextRef="#ctx0" brushRef="#br0" timeOffset="36799.1546">3009 5088 57 0,'-27'-14'76'16,"5"-3"-1"-16,4 1 0 0,0 4-48 15,5 1-5-15,3 6-7 16,10 5-8-16,-8 10-4 15,9 16-2-15,8 11-4 0,9 23 1 16,0 16 0-16,10 17 3 16,2 9-2-16,14 6-2 15,3-2-1-15,3-15-2 16,1-9 3-16,-3-26-2 16,5-24 1-16,-8-26 0 15,2-16 1-15,-9-29 6 0,-5-15 1 16,-5-16 1-16,-6-8 1 15,-7-5 1-15,-4-1 2 0,-5 4 0 16,-5 9 3-16,-1 9 1 16,-7 13-2-16,1 16-1 15,0 8-3-15,3 14-2 16,3 11-4-16,0 7-2 0,3 16 0 16,9 10-1-16,5 5 0 15,11 5 1-15,3 1-1 16,10-3-2-16,3-11-10 15,12-17-10-15,7-11-18 0,2-26-20 16,8-20-7-16,1-15 2 16,-2-15 7-16,-4-14 20 15,-8-5 20-15,-8-6 26 16,-15 0 28-16,-9 3 29 0,-14 8 7 16,-11 8-4-16,-3 11-10 15,-11 12-13-15,0 11-7 16,-2 13-14-16,-1 9-10 15,2 11-5-15,1 12-6 16,4 7-2-16,1 16-1 0,6 17 0 16,-1 14-1-16,7 15 0 15,7 22 2-15,5 19-2 16,7 11-3-16,6 19-3 16,-1 9-6-16,8 8-5 0,-2 2-2 15,-4-2-4-15,-6-9 1 16,-8-17 3-16,-7-16 10 15,-11-32 6-15,-2-21 7 0,-20-37 4 16,-9-24 1-16,-9-37 2 16,-7-29-2-16,-5-24 0 15,-1-17-4-15,-2-13 0 0,4-5 3 16,10 0 1-16,11 3 6 16,13 8 1-16,11 11 2 15,12 16-1-15,12 10-2 16,16 16-3-16,5 14-6 0,12 15-1 15,2 16-3-15,5 17-1 16,1 18-4-16,-3 23-3 16,-4 14-6-16,-12 23-4 15,-12 15-15-15,-14 4-31 0,-7 5-8 16,-9-10-5-16,-7-18 5 16</inkml:trace>
  <inkml:trace contextRef="#ctx0" brushRef="#br0" timeOffset="37282.8806">4788 4267 32 0,'24'-136'80'0,"-7"19"-3"0,-6 17-2 16,-5 18-5-16,-3 17-60 16,-3 17-2-16,0 16-4 0,0 19-2 15,0 13-2-15,4 16-1 16,0 15 0-16,1 19 0 15,5 13 0-15,6 22 0 16,1 13-1-16,6 19-2 16,4 13-6-16,5 9 0 0,0 10-3 15,3 2-1-15,1 1 0 16,-5-8 0-16,-4-9 1 16,-8-15 2-16,-3-19 7 15,-9-21 7-15,0-17 3 16,-7-25 0-16,-17-21-5 0,0-21-7 15,-6-25-4-15,0-26-2 16,-4-20 3-16,7-13-3 16,-6-14 4-16,6-7 11 0,12 0 10 15,0 7 8-15,8 4 6 16,3 15 1-16,9 13-4 16,7 12-1-16,4 13-7 15,6 12-9-15,6 10-6 0,5 14-1 16,4 9-3-16,3 23-3 15,-2 15-4-15,-4 17-2 16,-5 18-7-16,-15 13-7 16,-8 10-12-16,-14 6-12 0,-10 2-8 15,-8-14 2-15,-6-16 6 16</inkml:trace>
  <inkml:trace contextRef="#ctx0" brushRef="#br0" timeOffset="38049.6757">5435 4566 3 0,'60'-91'70'0,"-1"8"3"16,0 2-15-16,0 11-13 15,-5 3-12-15,-4 7-8 16,-12 3-7-16,-5 3-5 0,-10 1-5 16,-6-4-3-16,-10-2 1 15,-2-1-1-15,-5-2-2 16,-6 5-1-16,-2 0-2 15,1 4 0-15,-2 6 0 0,-2 7 0 16,2 9 2-16,-1 5 1 16,-2 7 0-16,0 1-1 15,3 8-1-15,-4 6 0 16,3 7 0-16,-5 14 0 0,6 16-2 16,-2 17-2-16,1 18 0 15,5 16 0-15,4 20 2 16,1 12-2-16,15 11-2 15,9 2-3-15,9-3-6 16,10-9-3-16,2-20-2 0,5-13 3 16,-1-29 0-16,0-26 7 15,-4-23 3-15,-7-15 8 16,-6-25 8-16,-7-15 8 16,-4-8 2-16,-6-1 0 0,-6 1 0 15,0 10-2-15,-5 4-6 16,-2 9-2-16,-2 14-4 15,0 20-5-15,0 0-1 16,0 33-2-16,0 10-2 0,2 7-1 16,7 7 0-16,4 3 4 15,7-3 0-15,5-8 1 16,1-12 0-16,7-19 0 16,0-15 1-16,3-9 0 0,-3-16 1 15,-2-5-1-15,-4-6 2 16,-4 1-1-16,-6 3-2 15,-1 5 0-15,-6 8-2 0,-1 6-1 16,-9 10 0-16,17 1 0 16,-7 13 1-16,3 6 0 15,6 3 0-15,5 4 2 16,6-1 0-16,5-2 1 0,1-6-1 16,2-10 0-16,5-8 0 15,-1-17-1-15,3-15 1 16,-1-8-2-16,-1-9 2 0,-2-2 0 15,-4 0-1-15,0 4 0 16,-5 9-2-16,-1 9 0 16,-8 9 0-16,-3 12-5 15,-1 12-21-15,5 14-41 0,-10 6-5 16,-1 2-4-16,-6-8 2 16</inkml:trace>
  <inkml:trace contextRef="#ctx0" brushRef="#br0" timeOffset="38695.3231">1539 7502 43 0,'19'1'72'0,"12"-19"-1"15,7-5-3-15,12-23-5 16,7 14-63-16,19-5 2 0,17-4 2 15,13 0-2-15,14-8-2 16,18-2 0-16,16-5-1 16,17-7-1-16,14-10 3 0,18-5 0 15,3-11 0-15,21-9 2 16,10-4 3-16,11-10 2 16,0-1 0-16,3-2 3 15,3-1 2-15,-4 2-1 0,2 5-1 16,-15 9-3-16,-8 4-1 15,-17 14-2-15,-18 10-1 16,-25 15-2-16,-26 9-1 0,-30 15 1 16,-28 10-1-16,-22 7 0 15,-26 11-5-15,-21 5-6 16,-18 9-15-16,-25 10-49 16,-14 12-4-16,-21 6-5 0,-14 4-7 15</inkml:trace>
  <inkml:trace contextRef="#ctx0" brushRef="#br0" timeOffset="39632.5192">2612 7008 42 0,'-19'5'52'0,"-3"-5"-13"0,0 4-19 16,-3 3-8-16,4 2-4 16,1 1-2-16,-4 3-2 15,3-2 0-15,-10 5 0 16,2 4 0-16,-6-2 1 0,6 5 2 16,-7-2 2-16,2 6 2 15,-2-4 2-15,-2 11-1 16,-2-5 4-16,-3 4 0 15,3 3-1-15,-5 2-3 0,0 4-1 16,0 1-2-16,0 2-3 16,-1-2 0-16,0 3-5 15,8-6-1-15,-3 5 0 0,3-3-1 16,-7-5 1-16,9 1 0 16,3-6 0-16,-2 1 1 15,6-5 4-15,-6-2-2 16,7-6 2-16,0-2-1 0,8 0 4 15,-2-1-2-15,1-2 0 16,6-1 1-16,-7-3-6 16,10 0 3-16,5-2-1 15,7-9 0-15,-11 11-2 0,11-11-1 16,-15 3 0-16,15-3-3 16,0 0 2-16,0 0 1 15,0 0-1-15,-8 0-3 16,8 0 1-16,0 0-6 0,0 0-9 15,0 0-3-15,0 0-18 16,0 0-33-16,4 4-5 16,-4-4-5-16</inkml:trace>
  <inkml:trace contextRef="#ctx0" brushRef="#br0" timeOffset="40095.6644">1310 7472 73 0,'0'0'73'0,"0"0"-3"16,0 0-5-16,0 0-2 16,-11 0-64-16,6 13-5 0,-1 21 1 15,-3 4 1-15,-5 25 1 16,4 14 1-16,-12 18-2 15,-4 8 1-15,2 10-1 16,5 6 2-16,-8-1-4 0,6-3-3 16,7-21 1-16,3-13 1 15,11-18 0-15,12-10 5 16,11-22 4-16,0-14-1 16,16-17 4-16,17-2 0 15,11-12 3-15,11-6 1 0,9-8-2 16,6-3-2-16,2-1-5 15,14 2 3-15,-10 1-2 16,-7 4 0-16,-10 4-2 16,-12 6 1-16,-14 5-1 0,-9 1 2 15,-18 4 7-15,-8 3 0 16,-8 2 1-16,-13 0 0 0,0 0-3 16,0 0-14-1,0 0-52-15,0 0-7 0,-11 8-9 16,-4-3-4-16</inkml:trace>
  <inkml:trace contextRef="#ctx0" brushRef="#br0" timeOffset="59150.3552">2101 12754 19 0,'-5'-10'44'16,"0"-1"5"-16,-3-1-2 15,-1 3-12-15,0 0-6 0,9 9-6 16,-16-18-4-16,6 15-4 16,-2-2-5-16,-1 5-2 15,2 1-5-15,-7 6-1 16,1 8 0-16,-4 2-2 15,3 10 2-15,-1 8-1 0,4 0 2 16,-3 7 0-16,6-1 1 16,3 4-2-16,5-4 0 15,4 2-1-15,0-8 0 0,4-2 0 16,8-3-2-16,5-3 1 16,3-4 1-16,9-2 0 15,5-5 0-15,6 0 1 16,3-2 0-16,10 1-1 15,-1-2 3-15,1 2-1 0,0 1-1 16,-5-1-2-16,-5 2 0 16,-6-1 0-16,-12 0 1 15,-9 2 0-15,-4 1 2 0,-12 7 0 16,-10-2 0-16,-10 7 0 16,-7-2 2-16,1 5 0 15,-4-1-1-15,-8 4-1 16,0-4-2-16,3-1 1 0,6-1 0 15,5-5-1-15,3 2-8 16,-4 2-51-16,8-12-13 16,5-7-5-16,-3-13-5 15,5-18-1-15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22:21.5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4580 9426 60 0,'0'0'65'16,"0"0"-1"-16,-2 19-9 0,2-19-43 15,7-3-7 1,3-3 1-16,1 3-2 0,0-1-1 15,2 1-2-15,-1 1-1 16,2 2 1-16,3 0-2 0,-1 0 1 16,2 0 1-16,0 0 1 15,5 0 0-15,3 4 2 16,3-2 1-16,3 3 1 16,5-2 2-16,2-1-1 0,12 1 0 15,2-1 0-15,4 1-2 16,6-1-1-16,2-1-1 15,5 1-1-15,2-1 0 0,3 1-1 16,-3-1 0 0,-4-1 0-16,6 3 0 0,-2-3-1 15,2 3 0-15,-1-2 1 16,0 2-1-16,1 1 0 16,-1-1 0-16,3 1 0 0,-1 2 0 15,-2-1 0-15,3 0 0 16,1 1 0-16,0 2 1 15,1-3-1-15,0 3 1 16,3-1-1-16,-2 2 0 0,1-1 0 16,0 2 1-16,-1-2-1 15,3 3 0-15,0-3 0 16,1 2 0-16,1-3 1 0,4 1-1 16,2-2 0-16,2 0 1 15,0 0-1-15,2-1 0 16,3 1 1-16,2-2-1 0,8 0 0 15,1-1 1-15,-1 0-1 16,8-3 1-16,4 1-1 16,1 1 1-16,5-2-1 15,-3 0 1-15,-4 0-1 16,5 3 1-16,-4-3-1 0,2 4 1 16,-7-2 0-16,4-2 0 15,-1 1 1-15,-2-1 2 16,7-2-3-16,-6-4 4 15,2 0-2-15,-3-3 1 0,6 2 1 16,-7-1-2-16,-1 0 0 16,-3-2-1-16,-6 4 1 15,-4-1-2-15,-3 0 1 0,-8 3-1 16,-6-1 1-16,-8 1-1 16,-3-1 2-16,-7 3-1 15,-7-2 1-15,-12 1 0 16,-2 0 0-16,-12 0 1 0,-4 1 1 15,-11-1 2-15,0 2 0 16,-9-1-1-16,-8 2 0 16,0 0-1-16,0 0 0 15,0 0-1-15,0-9-1 0,0 9-3 16,-17-5-2-16,9 4-2 16,-7-4-4-16,2 5-10 15,-4 0-27-15,-4 0-35 0,0 0-3 16,-1-1-5-16,-2-3-3 15</inkml:trace>
  <inkml:trace contextRef="#ctx0" brushRef="#br0" timeOffset="1493.8425">4791 10410 62 0,'0'0'65'0,"0"0"-1"15,0 0-3-15,0 0-45 16,0 0-13-16,0 0-5 16,0 0-1-16,0 0-3 15,0 0 0-15,0 0 1 0,0 0 2 16,11 0 2-16,-11 0 2 16,17 3 5-16,-3-1 1 15,2 1 3-15,3 2 2 16,3-3-1-16,2 2 0 0,6-2-2 15,-4 4-1-15,10-1 1 16,2 0-3-16,3-1-1 16,6 1 0-16,1 2-1 15,6-3-1-15,1 1 0 0,5 1 0 16,2-4-1-16,-1 1 0 16,8 0 1-16,2 0-3 15,1-2 2-15,4-1 2 16,-2 0 0-16,6 2 1 0,2-5 1 15,2 0 0-15,4-3 0 16,3 4 1-16,4-6-1 16,4 1-2-16,3 1 0 15,2-1 0-15,3 1-1 16,2 2-1-16,-3 0 0 0,0 2-1 16,0 1 1-16,-4-1-1 15,-2 4 0-15,-1-2 0 16,-4 2 1-16,-3 0 0 0,0 5 0 15,-2-2-1-15,-3 1 1 16,-1 0 0-16,-3 1 0 16,-2 0-1-16,1-1 0 15,-6 0 0-15,2 0 0 0,-3-2 1 16,3-2 0-16,-3 0 0 16,1-1 0-16,-3-1-1 15,3 1 1-15,1-2 0 0,3-2-1 16,-2 1 0-16,2-2 0 15,3 1-1-15,-2 2 1 16,5-2 0-16,3-2 0 16,2 3-1-16,2-3 1 0,3-1 0 15,2 1-1-15,-1-2 1 16,7 0 0-16,-4-2 0 16,4 3 0-16,1-3 0 15,-5 1 0-15,3-1 0 0,-3 1 1 16,0-2-1-16,-4 3-1 15,-2 2 0-15,-6 0 1 16,1 0 0-16,-12 4-1 16,-4-1 1-16,-7 0-1 0,-6 1-1 15,-7 1 2-15,-7 0-2 16,-3-4 1-16,-7 3 0 16,-8-2 0-16,-2 1 0 0,-6-2 2 15,-5 2-1-15,-4-2 1 16,-11 4 0-16,14-7 0 15,-14 7 0-15,0 0-1 16,1-13 1-16,-1 13-1 0,0-9 0 16,0 9 0-16,-2-8-1 15,2 8 0-15,-10-9 0 16,10 9-1-16,0 0-3 0,-8-6-4 16,8 6-8-1,0 0-30-15,0 0-39 0,-16-3-2 16,16 3-7-16,-20-14-2 15</inkml:trace>
  <inkml:trace contextRef="#ctx0" brushRef="#br0" timeOffset="2750.5619">4782 11602 18 0,'-9'-2'62'16,"1"-6"-1"-16,8 8 0 16,-14-14-34-16,14 14-12 15,-11-13-3-15,11 13-3 0,-9-3-2 16,9 3 1-16,0 0-3 15,-10-2-1-15,10 2-3 16,0 0-2-16,0 0 1 16,0 0-1-16,0 0-1 0,5 1 3 15,5 3-1-15,4 2 3 16,2 3 5-16,3-2 0 16,6 4-2-16,4-5 0 15,4 4 1-15,8-5-2 0,2 4 1 16,9-8 0-16,12 0 0 15,5-1 0-15,6 2-1 16,9-2 1-16,5-3-1 16,7 0-1-16,7-2 0 0,3 0 1 15,2-2-1-15,5 1 1 16,2-3-2-16,4 4 1 16,5-4 0-16,0 2 0 15,0-1 0-15,1 3-1 0,2 2-1 16,-3 0 0-16,3 2 1 15,-4-1-1-15,-3 2 1 16,2-3 0-16,0 3 1 0,-3-5-1 16,1-1 1-16,2-2-1 15,0 0 0-15,1-2 0 16,1 1-1-16,-6 1-1 16,2 3 0-16,-5 2 0 15,-3 3 0-15,-5 3 0 0,-2 6 0 16,-8 0 1-16,0 2 0 15,-3-5 1-15,1 2-1 16,-4-4 1-16,0-1-1 16,0-3 1-16,-3-2 0 0,-2-1-1 15,-2-2-1-15,-1 2 0 16,-5 1 0-16,-5 0 0 0,-8 1 0 16,-3-1 0-16,-9 1 0 15,-5 1 0-15,-6-3 0 16,-9 3 0-16,-6-1 1 0,-7-1-1 15,-5 1 0-15,-7 1 0 16,-8 0 1-16,0 0-1 16,0 0 0-16,0 0 0 15,0 0-1-15,0 0 0 0,-5-9-1 16,5 9-2-16,-19-8-3 16,9 6-6-16,-4-8-18 15,-10 6-52-15,9-3-2 16,-3-12-6-16,1-10-6 0,-5-20 1 15</inkml:trace>
  <inkml:trace contextRef="#ctx0" brushRef="#br0" timeOffset="10271.3394">3613 13128 40 0,'7'-12'77'15,"-4"-1"-3"-15,-3 1-4 16,-2-2-3-16,2 1-56 16,0 13-7-16,-4-11-5 0,4 11-8 15,0 0 0-15,-3 5-3 16,1 10 2-16,0 6-3 16,-1 7 2-16,-4 12-2 15,4 8 5-15,-3 20 6 0,-3 14 2 16,0 17 2-16,-5 10 2 15,-2 16 0-15,-5 11 0 16,-2 4 1-16,-5 9 1 16,-3-3-2-16,-8-1 2 0,-1-8 3 15,-6-1-2-15,-4-14 1 16,-1-10 1-16,-1-10 0 16,-3-12-1-16,2-15 0 15,7-14-1-15,-3-14-1 0,11-18-2 16,0-10 1-16,5-12-1 15,8-8 0-15,6-12 2 16,5-12-1-16,6-5-2 16,8-11 1-16,8-4-1 0,14-6 1 15,5 2-1-15,13 0-1 16,3 2-2-16,11 6 0 16,0 7-1-16,11 9 0 15,2 9-1-15,4 12 0 0,7 4 0 16,-4 14 1-16,3 11-1 15,2 8-1-15,5 7 3 0,-5 5-1 16,0 3 1-16,0 3 0 16,-2 0-1-16,-1-1 1 15,0-2 1-15,-3 1 1 16,-1-2-1-16,0 0 0 0,-3 3 0 16,-1-4 0-16,-4 3-1 15,-3-1-5-15,-3 1-4 16,-5-7-19-16,-5 1-34 15,-6-16-13-15,-8-11-6 16,-8-17-4-16</inkml:trace>
  <inkml:trace contextRef="#ctx0" brushRef="#br0" timeOffset="11152.5838">2696 13398 61 0,'-21'-18'83'0,"-6"2"-4"0,4 0-4 15,1-23-31-15,-2 28-25 16,4 11-8-16,1 12-7 15,8 18-1-15,0 16-5 0,4 26-1 16,-3 18-1-16,2 28-1 16,-3 24-1-16,-2 21-3 15,2 7-1-15,-8 13-1 16,-5 1-1-16,0-8 2 0,-3-12 2 16,-9-19 7-16,4-20 4 15,-9-23 4-15,4-13 4 16,4-26 1-16,3-19 1 15,3-15 0-15,3-8-1 16,4-14-5-16,3-7-4 0,8-12-2 16,-3-12-2-16,8-8 0 15,5-7-1-15,-1-4-1 16,16-4 1-16,8-4 2 0,9 1 0 16,7 0 2-16,11 8 0 15,8 6 1-15,10 8-2 16,10 9-1-16,8 10 0 0,7 11 0 15,5 14 0-15,4 11-2 16,7 8 1-16,-1 10-1 16,-1 2 2-16,0 9 0 15,-6 2-1-15,0-1 1 0,-1 3-1 16,-3 0 2-16,0-1 1 16,-3 0 0-16,-1-5 1 15,-6-4 2-15,-4-6 0 16,-7-7 1-16,-3-5 1 15,-13-8 0-15,-7-5 1 0,-12-5 0 16,-9-4 2-16,-9-4 0 16,-6 1 3-16,-7-4-1 15,-11-3 0-15,0 0-1 0,0 0 0 16,7 9-5-16,-7-9-6 16,0 0 0-16,-7 0-17 15,7 0-69-15,0 0-4 16,-25-12-3-16</inkml:trace>
  <inkml:trace contextRef="#ctx0" brushRef="#br0" timeOffset="13038.8349">16339 12700 37 0,'-12'-17'75'0,"0"-7"-3"16,0-3-2-16,4-8-6 0,3 3-57 15,5 0-2-15,9 3-2 16,9 2-1-16,4 3-1 16,11 1-2-16,7 5-1 15,5 2 1-15,11 5-1 0,0 6 1 16,10 5-1-16,1 2 1 16,5 9 1-16,1 6 0 15,4 8 1-15,0 7 1 0,2 10 0 16,-2 9 1-1,1 8 0-15,1 15 1 0,2 11 0 16,2 10-1-16,2 4 0 16,6 4 0-16,7-7 0 0,9-9 0 15,3-12-1-15,9-22 1 16,7-18 2-16,2-28 0 16,-2-13 3-16,0-31-1 15,-8-11 2-15,-11-15 1 16,-6-5 2-16,-19-6 0 0,-15 1-1 15,-16 2-1-15,-17 5-1 16,-19 9-2-16,-15 9-1 16,-9 13-2-16,-16 9-2 15,-9 13-1-15,-5 13-1 0,-9 17-1 16,0 20 0-16,-2 17 0 16,2 22 0-16,2 18 0 0,7 18 0 15,5 14 1-15,7 6 0 16,10 10 2-16,13 2-1 15,5 3-1-15,13-3 1 16,11-1 0-16,3-4 0 0,8 1 0 16,0-1-1-16,-5 1 0 15,-4 0-1-15,-12-1 1 16,-13 4 0-16,-19-7 0 16,-25-4-2-16,-24-4-2 0,-36-7-10 15,-38 0-66-15,-36-2-3 16,-50-18-5-16,-44-9-6 15</inkml:trace>
  <inkml:trace contextRef="#ctx0" brushRef="#br0" timeOffset="58043.1598">12639 8437 49 0,'-21'-21'72'0,"-5"-2"-1"15,3-1-2-15,2 0-41 16,-2 3-5-16,6 8-7 0,1-1-4 16,1 4-3-16,1 0-3 15,0 3 0-15,5 0 0 16,9 7-1-16,-16-10-1 0,16 10 0 16,0 0-1-16,-12-7-1 15,12 7 0-15,0 0 0 16,12-7 0-16,4 6-1 15,8-2 1-15,10 1-2 16,9 2 1-16,13 0 0 0,11 6 0 16,8 7 0-16,7 7 1 15,2 7-1-15,6 16 1 16,1 8 0-16,-1 19 0 16,-4 14 1-16,-7 20-1 0,-5 16 0 15,-9 17 0-15,-11 16-1 16,-11 11 0-16,-11 8 0 15,-15 5 0-15,-11-2 0 16,-7 0 1-16,-16-7-1 0,-9-7 1 16,-6-9 1-16,-6-7-1 15,-7-10 0-15,-3-3 3 16,-8-6-1-16,-5-7 0 0,-1-5 0 16,-7-7 0-16,-6-9 0 15,2-13-1-15,-3-14 2 16,4-18-3-16,5-18 1 15,9-22 0-15,5-13-1 0,14-24-1 16,10-16 1-16,11-15-2 16,11-9 0-16,7-3-1 0,5 1 0 15,9 1-1-15,4 7 0 16,5 12 1-16,2 7 0 16,-1 14 0-16,1 7 0 15,3 11 0-15,-3 7 0 16,3 1 1-16,-1 9 0 0,1 6 0 15,-4 3 0-15,0 1 1 16,-3 4 0-16,-3-2-1 16,-5 1 1-16,0 1 0 0,-6 0 0 15,-1-2-1-15,-4 1 1 16,-2-1 0-16,0 0 0 16,-8 3 0-16,-1 0 0 0,-8-1 0 15,-4 2 0-15,-5 2 0 16,-1-4-2-16,-7 2-5 15,-3-7-24-15,-1 2-50 16,1-4-1-16,-2-18-6 0,5-20-7 16,2-25-1-16</inkml:trace>
  <inkml:trace contextRef="#ctx0" brushRef="#br0" timeOffset="60050.311">14817 10865 37 0,'0'0'62'16,"5"6"0"-16,7-8-1 16,6 0-50-16,6-1-1 0,8 1-1 15,9-2 2-15,7 0-1 16,10-3 1-16,10 1-1 15,5-5 3-15,9 2 0 0,7-7 2 16,8 1-1-16,10-7 2 16,11 0-2-16,1-5 1 15,10-1-2-15,9-5-1 16,5 1-2-16,5-3 0 16,6-2-2-16,5 0-2 0,3-1 0 15,4-1-2-15,4 0-1 16,0 0 0-16,2 1-2 15,-1 1 0-15,0 1 0 16,-9 0 1-16,-3 0 0 0,-12 3 0 16,-9 1 0-16,-12 1 1 15,-14 2 0-15,-17 3 0 16,-14 1 1-16,-17 5-1 0,-13 4 1 16,-15 2-1-16,-12 3-1 15,-11 4 1-15,-13 7-2 16,6-11-1-16,-6 11-3 15,-9-3-3-15,-5 3-5 0,0 3-9 16,-6 4-17-16,1-2-47 16,8 6-3-16,11-11-5 15,-8 13-3-15</inkml:trace>
  <inkml:trace contextRef="#ctx0" brushRef="#br0" timeOffset="61216.3908">20044 9528 43 0,'41'-33'71'16,"-12"7"-2"-16,-16 5-28 0,4 8-2 16,-2 13-10-16,-10 5-6 15,-5 15-10-15,0 6-6 16,-5 6-2-16,0-1 1 0,1 3-1 15,4-5 1-15,0-6-1 16,9-14 0-16,8-9 0 16,7-11 0-16,6-19 1 0,4-11-1 15,1-10 0-15,6-9-2 16,-4-6 0-16,-4-4 0 16,-6 2 0-16,-10 1-1 15,-8 9 0-15,-8 10 1 16,-6 7 0-16,-14 11-1 0,-11 17 1 15,-11 12 0-15,-10 15-1 16,-10 20 1-16,-11 21-1 16,-7 19 0-16,-6 21-1 15,-3 16 0-15,6 14-1 0,6 13-1 16,10 2 0-16,15 2 0 16,21-9 1-16,18-9 0 15,17-17 0-15,27-10-1 0,18-21 0 16,16-19 0-16,17-22 0 15,7-23-1-15,9-13 1 16,5-25-1-16,-5-19 2 16,-2-12 0-16,-12-14 3 0,-12-6 1 15,-16-2 1-15,-11 5 2 16,-14 2 0-16,-15 9 0 16,-13 14 0-16,-4 8-1 0,-9 14-2 15,-4 13-2-15,-6 14-1 16,-4 7-1-16,1 18-1 15,-1 9-1-15,4 9 0 16,2 8 0-16,11 5 0 16,6-2-1-16,5-5 1 0,16-7 0 15,11-16 1-15,7-11 0 16,4-14 0-16,4-9 2 16,-3-16-1-16,1-7 2 0,-6-8 0 15,-5 4 0-15,-10 1 0 16,-4 5 0-16,-5 4-2 15,-4 8-1-15,-4 7-1 16,-7 10 1-16,5 8-1 0,-4 11-1 16,2 8 1-16,3 2-2 15,5 0 1-15,8-3 0 16,11-9-2-16,10-13 2 0,13-13-2 16,10-19 1-16,7-18 1 15,10-15 0-15,0-14 2 16,3-3 1-16,-7-4 3 15,-6 5 1-15,-12 10 1 0,-7 8 0 16,-15 15-1-16,-10 12 0 16,-8 18 0-16,-6 13 0 15,-10 15-1-15,-2 15-2 16,-5 12-1-16,-1 9-1 0,4 9 0 16,2 5-3-16,8-5 0 15,8-6-1-15,13-17 0 16,12-16 1-16,14-20 0 0,10-24 1 15,5-27 3-15,7-18 1 16,0-22 2-16,2-10 3 16,-5-7 0-16,-9 2 2 15,-12 6 1-15,-8 9 0 0,-10 16 0 16,-10 15 0-16,-9 20-3 16,-9 15-2-16,-7 25-2 15,7 5-1-15,-3 25-2 0,-2 13 0 16,1 17-1-16,-2 14-1 15,5 23-2-15,0 9-2 16,-1 17-3-16,0 1-2 16,6 0-3-16,-3-10 1 0,6-17 0 15,4-19 0-15,4-25-11 16,10-27-52-16,-1-34 0 16,3-32-1-16,-1-28-5 15</inkml:trace>
  <inkml:trace contextRef="#ctx0" brushRef="#br0" timeOffset="61493.6165">23005 9468 5 0,'-1'-13'89'0,"3"2"0"0,8-5-2 15,14-2-7-15,7-7 0 16,4 1-68-16,19 3-2 16,11-1-3-16,11 1-2 15,2-1-1-15,10 2-1 0,3 0 1 16,0 2 0-16,-2 0 2 15,-4-1-1-15,-4 3-1 16,-7 2 1-16,-11 3-2 16,-10 0 0-16,-8 5-1 0,-11 1-1 15,-11 2-3-15,-9 0-1 16,-14 3-3-16,8 0-3 16,-11 0-15-16,-13 3-59 15,-4 5-3-15,-6-3-3 0,-3-3-5 16,-3-3-2-16</inkml:trace>
  <inkml:trace contextRef="#ctx0" brushRef="#br0" timeOffset="62210.5402">18630 12299 36 0,'-36'6'77'0,"6"-6"-1"16,5-1-2-16,5-7-6 15,2-1-56-15,6 1-1 0,12 8-2 16,-3-12 1-16,9 7-4 16,9 1 2-16,11-5-1 15,12 0 2-15,15-7-1 16,16-3-1-16,20-7 0 0,16-4-2 16,21-9-1-16,11-5 0 15,16-7-1-15,8 0 0 16,0-6 1-16,2 3 0 15,-8 0 1-15,-8 5-1 0,-10 6 0 16,-12 7 0-16,-17 7-3 16,-15 3-3-16,-16 8-4 15,-18 2-4-15,-13 6-23 16,-15 0-45-16,-17-1-4 0,-14-1-5 16,-15-5-5-16</inkml:trace>
  <inkml:trace contextRef="#ctx0" brushRef="#br0" timeOffset="62452.4183">20486 11322 28 0,'-27'-23'87'0,"5"0"2"16,4 3-7-16,8 0-5 15,9 3-33-15,8 9-21 0,13 5-10 16,19 9-8-16,11 16-2 16,17 13-2-16,7 12 0 15,7 13-1-15,-2 9 0 0,-3 7 0 16,-9 4-1-1,-13 3 1-15,-18-2 0 0,-20-4 0 16,-16-4 0-16,-18-2-1 16,-23-6-4-16,-10 1-23 15,-3 0-49-15,-21-8-1 0,-3-15-8 16,-1-19-4-16,10-16 3 16</inkml:trace>
  <inkml:trace contextRef="#ctx0" brushRef="#br0" timeOffset="69154.1778">14174 13445 20 0,'0'-9'80'16,"0"-2"1"-16,-1-3-4 16,1-6-3-16,-1-1-45 0,2 4-5 15,6-2-10-15,4 6-3 16,-2 1-2-16,5 4-1 16,-1 3-1-16,-3 5-2 15,5 2 0-15,0 9-2 16,4 10 0-16,2 3-1 0,2 8 0 15,6 4-1-15,6 10 2 32,4 1-1-32,-1-3 1 0,1-3 1 15,1-9-1-15,5-6 1 16,-1-10 0-16,8-13 1 16,-3-14-1-16,10-15 0 15,7-16 1-15,14-16-1 16,10-12 1-16,6-11 1 0,11-8-6 15,4-4 0-15,2-2 0 16,1 5 0-16,-8 3 0 16,-6 9 0-16,-9 11 0 0,-12 10 0 15,-12 11 0-15,-14 9 0 16,-12 9 0-16,-16 7 0 16,-6 9 0-16,-7 6 0 0,-12 6 0 15,0 14 0-15,-3 7 0 16,-11 4-40-16,3 10-47 15,1 4-3-15,-2-2-4 16,3 2-7-16,1-4 3 16</inkml:trace>
  <inkml:trace contextRef="#ctx0" brushRef="#br0" timeOffset="69789.0874">15736 15587 67 0,'4'-12'91'0,"-4"12"-3"16,-2-14-6-16,2 14-3 15,-8-19-55-15,8 19-12 16,-6-9-6-16,6 9-3 0,4 8 0 16,4 5 0-16,5 9 0 15,7 6 0-15,6 9 2 16,5 4-1-16,6 5 1 0,6 1-2 16,6-2-1-16,4-6 1 15,6-5-1-15,8-16 2 16,9-18 0-16,10-14 0 15,15-27 1-15,16-20 1 0,18-19-6 16,11-17 0-16,18-14 0 16,7-7 0-16,5-1 0 15,-1 6 0-15,-9 14 0 0,-14 12 0 16,-17 16 0-16,-21 16 0 16,-22 19 0-16,-20 18 0 15,-26 11 0-15,-23 27-72 16,-30 15-21-16,-38-8-2 15,-33 1-9-15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24:01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3015 3434 12 0,'3'-12'76'15,"2"2"1"-15,-3 0-5 16,-2 10-3-16,-8-14-44 0,8 14-14 16,0 0-8-16,-1-10-2 15,1 10-2-15,0 0 0 16,0 0 0-16,0 0-3 0,0 0-1 15,0 0 0-15,0 0 3 16,8-1 0-16,0 1 2 16,4 0 0-16,-1 0 1 15,6 3 3-15,5 1 1 0,1 0 1 16,8 2-2-16,5-1-1 16,2 1 0-16,6 2 0 15,5 0-1-15,5-1 1 16,5 3-1-16,9-3-1 15,0 3 2-15,2 1-3 0,5-3 1 16,8 3-1-16,0 2 1 16,5-1-1-16,1 1 0 0,2 1 2 15,4 0-2-15,3 3 1 16,-2 2 0-16,0-1 0 16,3 1 0-16,0-1 0 15,6 0 0-15,2 0 0 16,-1-1 0-16,2-3 1 0,7-2-1 15,0 1 0-15,2-1 1 16,3-1-2-16,-1 0 1 16,1-1 0-16,4-1 0 15,-1 0 0-15,-3 2 0 0,3-1 0 16,0 0 1-16,-3 0 0 16,6 3 0-16,0-2-1 15,2-1 1-15,3 1 0 0,4-1-1 16,3-1 1-16,4 1-1 15,4-3 1-15,1 0-1 16,2-1 0-16,4 2 0 0,0-1 0 16,0 2-1-16,2 0 1 15,-3 0 0-15,4 4 0 16,-3-1-1-16,-2 1 1 16,4-2 0-16,2 1 0 15,2-3 0-15,3 3-1 0,2-6 1 16,1-1-1-16,6-2 1 15,3 0 0-15,3-2 0 16,0 0-1-16,2-1 1 16,1-2 0-16,3-2-1 0,-2 0 1 15,2-1 0-15,-3 1 0 16,2-1 1-16,-2 0-1 16,1-1 0-16,-3 1 1 15,8-3-1-15,-1 2 0 0,2 0 0 16,0-2 0-16,4 2 1 15,1 0-2-15,5-1 1 16,0 0-1-16,-4 0 1 0,3 0 0 16,1 1 0-16,-1 0 0 15,-2 1 0-15,-3 1 1 16,-1 1-1-16,-1 2 0 16,1-1 0-16,-5 2 1 0,0 0 0 15,1 0-1-15,-3 1 1 16,0 0 0-16,-4 0 0 15,2-1-1-15,-5 2 1 16,0 0-1-16,-3 1 0 0,-2 0 0 16,-5-1-1-16,0 0 1 15,-5 0 0-15,-3 0 0 16,0 0-1-16,-2 0 2 16,1-2-1-16,-1 0 1 0,1 2-1 15,1-1 1-15,-3-1-1 16,3 1 1-16,-5 0 0 15,0-1 0-15,-4 1 0 0,-7-1 0 16,-4 1 0-16,-5 1 0 16,-7-2 0-16,-4 0-1 15,-8 1 1-15,-5 0-1 0,-6-1 1 16,-7 2-2-16,-6-2 2 16,-9-2-2-16,-6 0 1 15,-11-1-1-15,-6 1 1 16,-11 1 0-16,-11-3 0 0,-9 2 0 15,-6-1 0-15,-7-1 2 16,-14 4-3-16,13-9 0 16,-13 9 0-16,-4-11-3 15,-8 7-8-15,-7-5-18 0,-10 7-56 16,-9 2-5-16,-8-5-3 16,-10-4-8-16,-14-10 2 15</inkml:trace>
  <inkml:trace contextRef="#ctx0" brushRef="#br0" timeOffset="22041.8443">11125 11076 49 0,'0'0'58'0,"7"0"-1"15,-7 0-33-15,14-5-7 16,-6 3-3-16,5 0 0 0,-2 0 0 16,1 1 3-16,4-1 1 15,-1 1 1-15,4 0-1 16,-1 1 1-16,3 0-4 16,4 0-1-16,2 0-2 15,3 0-2-15,2 4-3 16,10-1-1-16,2 1 0 0,9 1 0 15,7 0 0-15,10-2 0 16,10 0 0-16,9 0 0 0,10-1-2 16,4-1 0-16,11 2 0 15,7-2 0-15,9 1 0 16,7-1 0-16,5 0 0 0,6 1 0 16,7-2 0-1,6 1 1-15,4 0-1 0,5-1 0 16,4 0 0-16,4-1 0 15,3 0 0-15,3 1-1 16,2 0 0-16,3 0 0 0,2-2 0 16,-5-1-3-16,1 1 0 15,-6 0 0-15,-5 0 0 16,-10-3 0-16,-4 2 0 0,-13-2 0 16,-9 2 0-16,-12-2 0 15,-14 2 0-15,-17-1 0 16,-11 0 0-16,-21 2 0 15,-16 1 0-15,-13-1 0 16,-13 2 0-16,-7-1 0 0,-16 1 0 16,0 0 0-16,0 0 0 15,-11-10 0-15,-3 6 0 0,-1-2 0 16,2-2 0-16,-1 5 0 16,3-2 0-16,-2-1 0 15,13 6-8-15,-10 3-77 16,10-3-6-16,-17-3-2 15,6-17-7-15,10 0-4 0</inkml:trace>
  <inkml:trace contextRef="#ctx0" brushRef="#br0" timeOffset="23210.9907">18924 11247 40 0,'24'-9'45'0,"3"0"-23"0,13 3 3 16,2 0 5-16,6 3 5 16,-2-3 1-16,8 3 2 0,-8-1 0 15,0 1-3-15,-1 1-7 16,1-1-6-16,2 3-8 15,5 1-4-15,9-1-2 16,6 0-2-16,9 3 0 0,7-2-3 16,7 2 1-16,7 0 1 15,6-2-2-15,3 4 1 16,4-3 0-16,2 3 0 16,1 0 0-16,6 1 0 0,3 0 1 15,3-1 0 1,2 0 0-16,4 0-1 0,0-1 0 15,6 1 0-15,-4-1-1 16,7 0 0-16,-1 3-1 0,-1-1 1 16,4 1-3-16,-4-1 0 15,1 1 0-15,2 1 0 16,0-1 0-16,-4-2 0 0,0 1 0 16,-3-1 0-16,0 0 0 15,-3 1 0-15,-2-4 0 16,-4 2 0-16,-6-2 0 15,-1 1 0-15,-9-2 0 16,-4 1 0-16,-10-2 0 0,-6 2 0 16,-10-2 0-16,-7 0 0 15,-7-2 0-15,-11-1 0 0,-4 0 0 16,-8-2 0-16,-4 0 0 16,-6 1 0-16,-4 0 0 15,-7 1 0-15,-4 0 0 16,-5 1 0-16,-3 1 0 15,-10 1 0-15,10 0-14 16,-10 0-71-16,-25 3-3 0,-3-7-5 16,-17-24-6-16,-3-12-3 15</inkml:trace>
  <inkml:trace contextRef="#ctx0" brushRef="#br0" timeOffset="26867.6442">4736 14026 37 0,'3'-15'64'0,"-3"-3"2"15,0-3-1-15,-5 4-45 16,5 4-3-16,2-2-5 15,2 6-4-15,-1-2 0 0,-3 11-4 16,5-11-3-16,-5 11-2 16,0 0-1-16,0 0 0 15,14 0-1-15,-7 7 1 0,4 8 0 16,2 3 1-16,6 3 2 16,3 4 1-16,5 2-2 15,4 6 0-15,7-2 3 16,2 1 0-16,10-3-1 15,8-1 1-15,3-10 1 0,7 0 2 16,3-13 3-16,9-6 1 16,1-17 0-16,13-14 3 15,-1-18 1-15,9-15 0 16,4-15 0-16,8-14-3 0,4-10 0 16,3-7-2-16,0-3 1 15,-4 1-2-15,-6 7-1 16,-7 9 0-16,-13 11 0 0,-16 13-1 15,-8 12-3-15,-15 16 0 16,-12 11-2-16,-15 11-3 16,-6 10-6-16,-9 5-4 15,-10 8-12-15,-1 15-23 0,-12 12-36 16,-6 7-4-16,-14 5-4 16,-8 6-3-16</inkml:trace>
  <inkml:trace contextRef="#ctx0" brushRef="#br0" timeOffset="27506.1796">5265 14459 63 0,'0'0'84'16,"9"1"-5"-16,-9-1-3 15,0-6-6-15,0 6-61 0,0 0-2 16,-4-10-4-16,4 10-2 16,0 0-2-16,0 0-1 15,4 6 0-15,-4-6 1 0,17 13 0 16,-7-7 0-16,5 5 1 16,2 2 0-16,4 3 0 15,4 1 1-15,6 2 1 0,4 0 2 16,7-6 2-16,9-4 2 15,12-8 0-15,9-18 1 16,15-16 0-16,13-17-1 16,15-18 1-16,12-15-3 15,10-17-2-15,7-12-2 0,2-6 1 16,-1 1-1-16,-13 3 3 16,-7 8 0-16,-17 9 0 15,-15 13 2-15,-20 18 0 0,-17 14 0 16,-18 15-2-16,-12 11 0 15,-10 12-7-15,-16 14-6 16,6 10-17-16,-10 22-58 16,-78 28-4 15,-13 9-4-31,-17 1-6 0,-49 28-1 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25:30.6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11690 6281 17 0,'0'0'23'0,"4"8"3"0,-4-8-1 16,9 8 2-16,-9-8-5 16,16 9-2-16,-2-4-3 15,-2 0-4-15,3 0-5 16,2 1-1-16,3 0-4 0,2-1 0 15,2 1-1-15,-3 0 0 16,8 0 0-16,-4 0 1 16,9-1-2-16,2-1 1 0,-1-1-1 15,4 0 1-15,-3-1-1 16,1-1 2-16,-1 0-2 16,1 1 1-16,-4-2-1 15,-3 0 1-15,0 0 1 16,1-3-1-16,-3 0 0 0,2-1 0 15,1 2 0-15,-5-1 0 16,5 0 1-16,-7 0-2 16,9-1 1-16,-9 2-1 15,8 0 0-15,1-2 0 0,1 3 0 16,3 0 0-16,-1-1 0 16,7 0 1-16,-5 1-1 15,9-1 0-15,-7 0-1 0,-3 2 1 16,0-1-1-16,-3-1 0 15,1 1 1-15,-6-1 0 16,2-2 0-16,-9 3-1 16,4 0 0-16,-8-3-2 15,-3 3-2-15,-4-3-4 0,-1 3-5 16,-10 1-14-16,0 0-21 16,0 0-14-16,2-10-1 15</inkml:trace>
  <inkml:trace contextRef="#ctx0" brushRef="#br0" timeOffset="8224.2364">17183 7717 25 0,'-8'-6'48'0,"8"6"-24"15,0 0-3-15,0 0-5 16,0 0-3-16,0 0 0 15,0 0 1-15,0 0-1 0,0 0-2 16,7-5-2-16,-7 5-2 16,10 0-4-16,-10 0 0 15,18 0 0-15,-7 0 3 16,3 0 0-16,1 1 4 0,5-1 0 16,-1 0 1-16,5 0 2 15,2 0 0-15,3 1-2 16,2-1-2-16,3 0-1 15,1-1-1-15,-2 1-2 0,4 0-1 16,1 1-1-16,2-1-1 16,0 2-1-16,3 1 1 15,1-2-1-15,0 4-1 0,1-2 1 16,0 0 0-16,2 1 0 16,-3-1 0-16,0-2 0 15,3 2-1-15,-3 0 1 16,3-3 0-16,0 0 0 15,2 0 0-15,0 1 0 0,2-1 0 16,-2 0 1-16,1 0 0 16,2 2 0-16,-4-2 1 15,6 0-2-15,-2 0 2 16,-1 3-2-16,4-2 0 0,0-1 0 16,3 0 0-16,1 0 0 15,3 0-1-15,-1-3 0 0,4-1 1 16,0 0-1-16,1-3 1 15,3 1 0-15,-4 0 0 16,4 0 0-16,0 0 1 16,3 2 1-16,-2 1-1 15,3-1-1-15,0 1 1 16,4-1-1-16,-2 2 0 0,3-2-1 16,0 1 0-16,2-2 1 15,-3-2 0-15,4 0 0 0,-4 1 0 16,-1-1 0-16,-3-2 1 15,-1 4 0-15,-8-1 0 16,-2 1 0-16,-8 1-1 16,-7 1 1-16,-6 1-1 0,-6 1 1 15,-8 1-2-15,-6 0 1 16,-7 0 0-16,-6 0 1 16,-8 0 1-16,10 0-1 0,-10 0 1 15,0 0-1-15,0 0 0 16,0 0-6-16,0 0-30 15,-10 0-42-15,2-2-3 16,-1-11-6-16,-7-25-4 0</inkml:trace>
  <inkml:trace contextRef="#ctx0" brushRef="#br0" timeOffset="10766.5632">22399 7781 55 0,'0'0'64'0,"-4"-13"1"0,3-2-22 16,1 15-25-16,0 0-5 16,0 0-1-16,0 0 0 15,0 0-2-15,0 0-4 16,0 0-1-16,0 0-2 0,0 0 0 16,0 7 2-16,0-7 1 15,10 15 4-15,-4-7 0 16,7 1 1-16,3-1 0 0,4-2 2 15,2 1-2-15,10-3-2 16,-1 0-1-16,7-3-1 16,6-1-1-16,2 0-1 15,5 2-1-15,5-2 0 16,5 0-1-16,0-3 0 16,6 3 0-16,2 0-2 0,5 0 0 15,4 1 0-15,1-1 1 16,3 2 1-16,1-2 0 15,5 0 1-15,0 0 0 0,2 0 1 16,1 1-1-16,4-2-1 16,-1 1 1-16,1 0-2 15,4 0 0-15,-3 0-1 16,1 0 1-16,-4-3-1 0,-2 1 0 16,-4-2 1-16,-3-2 0 15,-7 0 1-15,-5 1 0 16,-8-1-1-16,-10-1 2 15,-3 0-2-15,-10 1 1 0,-9 1-1 16,-8 1-1-16,-6 2-4 16,-18 2-9-16,12-3-72 15,-20 3-3-15,-16-12-2 0,1-10-9 16,-6-27-3-16</inkml:trace>
  <inkml:trace contextRef="#ctx0" brushRef="#br0" timeOffset="13556.8088">6662 8851 22 0,'11'-14'38'0,"-1"9"-28"16,0 0-6-16,2 0 0 0,1 2 2 15,2 1 2-15,-1-2 6 16,0 2 1-16,-1-1 4 16,0 3 3-16,6-1 2 15,-1 1 1-15,6 0-2 0,1 1-3 16,10-1-2-16,6 2-1 15,4 1-1-15,8-2-3 16,4-1 1-16,7 0-3 16,1 0-1-16,7 1 2 0,1-1-1 15,2 0 0-15,6 2-2 16,2-4 0-16,2 1-1 16,6 0-1-16,4-2-1 15,2 1-1-15,1 1-1 16,6-2-1-16,-3 0 0 0,0 3-2 15,2-1 1-15,-2 1-1 16,-3 1 0-16,1-1 0 16,-7 0 0-16,0 3 0 0,0 1 0 15,0 1 0-15,0 1 0 16,2-3 0-16,5 2 0 16,1-2 0-16,4 1 0 15,-1-1 0-15,3-2 0 16,0 1 0-16,-1-2 0 0,-7 0 0 15,-3 0 0-15,-2 0 1 16,-6 0 1-16,0 0-1 16,-6 0 1-16,1 0 0 15,-6 0 0-15,2 0-1 0,1 0 0 16,-3 0 0-16,-1 2-1 16,-1 0 0-16,-3 1 0 15,-5-1 0-15,0-1 0 0,-5 2 1 16,-2-3-1-16,-5 0 0 15,-3 0 1-15,-5 0-1 16,-5-4 1-16,-5 0-1 0,-2 2 0 16,-7-2 0-16,-3 2 1 15,-7 0-1-15,-6 0-1 16,-11 2-1-16,13-2-4 16,-13 2-9-16,7-20-59 0,-7 20-11 15,7-14-3-15,-2-12-7 16,-4-25-5-16</inkml:trace>
  <inkml:trace contextRef="#ctx0" brushRef="#br0" timeOffset="16037.2927">15182 8918 16 0,'20'-7'45'16,"0"-1"2"-16,3 3-31 0,5-1-9 15,5 3-2-15,-5 1-2 16,8 0 4-16,-4-1 4 16,2 0 1-16,0 0 2 15,4-1 3-15,4 1 0 16,4 0 2-16,8 1-1 15,8-1-2-15,6 2-3 0,6-1-3 16,2 4 1-16,5-2-3 0,6 0 0 16,-2 1 1-16,6 3-2 15,3-3 0-15,4 0 0 16,4 0 0-16,5-1 1 16,4 1-2-16,3-3 0 0,7-1 0 15,-1 0-1-15,2 0-1 16,4 2-1-16,2 0 0 15,1 2-1-15,5-1 0 16,3 1 1-16,2 1 0 0,0-2 0 16,3 1 2-16,-1 0 0 15,-1 0-1-15,0 1 1 16,0 0 0-16,-6 1-1 16,-4-2 0-16,0 0-1 0,-6 1-1 15,-3 0 0-15,-7-1 1 16,-10-1-1-16,-5 2 1 15,-9-2-1-15,-8-2 0 0,-11 2-1 16,-7-1 1-16,-12 1-2 16,-10-1-3-16,-6 2-6 15,-11-1-19-15,-15 10-50 16,-1-3-3-16,-9-7-5 0,2-14-8 16,-11-27 8-16</inkml:trace>
  <inkml:trace contextRef="#ctx0" brushRef="#br0" timeOffset="17839.4282">21887 8777 29 0,'-10'4'71'0,"10"-4"1"15,0 0-7-15,-9-10-2 0,-9 3-57 16,18 7-3-16,0 0-3 16,10-1 0-16,-2 1 2 15,2 2 3-15,7 1 4 0,-1 0 1 16,6 0 2-16,4 0 1 15,7-2 1-15,6 0 0 16,10-1-2-16,8 1-3 16,12-1-2-16,6-2-1 0,13 0-1 15,5 0-1-15,9-1-1 16,6 4 1-16,5-1-3 16,3 2 1-16,7-1 0 15,4 1 0-15,5 1 0 0,5-2 2 16,4-1-1-16,7 1 1 15,2-4 1-15,3-2 0 16,-2 0-1-16,1 0 1 0,2-2-1 16,-10 1 0-16,-4-1-1 15,-5 3 0-15,-9-1-1 16,-12 2 0-16,-15-2 0 16,-13 3-1-16,-16-1 1 15,-15 1-1-15,-16 0 0 0,-10 1 0 16,-8 0-1-16,-13 0-2 15,-8 1-1-15,0 0-5 16,-2 6-14-16,-5 5-59 0,-25-1-5 16,-3-6-4-16,-16-15-7 15,-2-9 0-15</inkml:trace>
  <inkml:trace contextRef="#ctx0" brushRef="#br0" timeOffset="23532.673">14920 9993 7 0,'0'0'17'0,"0"0"0"15,0 0 2-15,0 0 0 0,5 8-1 16,-5-8 3-16,8 16 2 16,-8-16 1-16,13 16-1 15,-13-16 1-15,17 13-3 16,-8-8-1-16,4-1-2 0,2-1-2 16,3-1-1-16,0 0-3 15,5-2 0-15,3 0-4 16,3 0-1-16,2 1-2 15,4-1 0-15,2 0-1 0,1 2 0 16,5-2-1-16,-1 0 1 16,4 0 1-16,2 0-1 15,0-2 0-15,2 0 1 16,-1-1-2-16,3 2 0 0,-4 0-1 16,6 2 0-16,1-1 0 15,-1 0-1-15,2 0 0 16,3 3 1-16,1-1-2 15,-1 1 1-15,4 0 0 0,0 0 0 16,-1 0-1-16,3 1 1 16,-2-1 0-16,5 0-1 15,-1 1 1-15,0-3 0 16,2-1 1-16,0 1 0 0,3-1-1 16,-1-3 2-16,-1-1-1 15,2 2 0-15,-2-1 0 16,2 0-1-16,1 3 0 0,-2 0 0 15,1 0 0-15,2 3-1 16,-2 0 1-16,4 2-1 16,-2-1 1-16,6 3-1 15,-3-1 0-15,5-2 1 0,-1 0-1 16,3 1 0-16,3-1 1 16,-3 0-1-16,3 0 0 15,-3 2 0-15,2 0 0 16,0 4 0-16,-4 0 1 0,1 3-2 15,-4 1 2-15,-1 2-1 16,-3 0 0-16,-1 1 1 16,-1-3-1-16,-4 0 0 15,1-4 1-15,-1-1 0 0,2-3 0 16,1-3-1-16,1-2 1 16,-2 0-1-16,2-1 1 15,1 2-1-15,2-1 0 0,-1 3 0 16,4 1 2-16,1 1-2 15,2 3 0-15,4 0 0 16,2 0 0-16,2 1 0 16,2-2 0-16,3-2 1 0,1 0-1 15,0 0 1-15,0-5-1 16,1 1 1-16,4-1-1 16,-2 0 1-16,5-1-1 15,-3 2 0-15,3-2 1 16,3 2-1-16,2-1 0 0,0 1 0 15,2-2-1-15,-4 1 1 16,1-1 0-16,-4 0 0 16,-2 1 0-16,-1-1 0 0,-4 0 0 15,-4-2 0-15,-4 3 0 16,1-2 1-16,-5 1-1 16,0 1 0-16,0-1 1 15,-5 0-2-15,4 1 2 0,-2 0-2 16,4 1 2-16,-5-1-1 15,5 0 0-15,0 1 0 0,-1-2 0 16,3 0 0-16,-3-2 1 16,-1-2-1-16,-1 2 0 15,-4-3 0-15,4 0 1 16,-5 1-1-16,3-2 0 16,-3 0 0-16,-2 1 1 15,1 0-1-15,-4 1-1 0,-3-1 1 16,2 2 0-16,-12 0 0 15,-6 1 0-15,-5 2 1 16,-11-3-1-16,-8 3 0 0,-7-1 1 16,-10 1 0-16,-13 0 0 15,11-2-1-15,-11 2 0 16,0 0 0-16,-4-3-1 0,4 3-3 16,-14-6-3-16,14 6-23 15,0 0-48-15,-1-12-4 16,8-2-5-16,9-14-4 0</inkml:trace>
  <inkml:trace contextRef="#ctx0" brushRef="#br0" timeOffset="68881.6487">7028 12693 1 0,'0'0'61'0,"17"1"2"0,-7-2-2 15,2-8-30-15,5 2-19 16,5-1-2-16,4 0-4 16,1 1-3-16,3 0-2 0,2 1 1 15,-2 1-2-15,2 1 0 16,0 2-2-16,0 2 1 15,-1 0-1-15,5 4 2 16,-2 2 1-16,12 0 1 16,5-1 4-16,7 3 0 0,6-3 3 15,5-2 1-15,9 1 0 16,3-1-1-16,6 0-1 16,2-1-1-16,3 1-2 15,5-2 0-15,-2 0-2 0,5 4 0 16,0-3-1-16,7 0 0 15,4-1 0-15,3 2 0 16,-1 0-1-16,10-2 1 0,2-1-1 16,4 2 0-16,7-2 0 15,1 0-1-15,-3-2 1 16,8 1 0-16,6-3 0 16,-2 1-1-16,-2 0 1 0,5 0 0 15,2 0-1-15,1 1 1 16,-2-2 0-16,-2 1-1 15,0 2 1-15,-2-1 0 0,0 2 0 16,-2-2 0-16,1 0 0 16,-5-1 0-16,2 0 1 15,-4-2 1-15,3-1 0 16,-8-1 1-16,6 0 0 0,-6-2 0 16,-4-1-1-16,1 3 2 15,2-2-2-15,-5 0-1 16,-2 1 0-16,3 1 0 15,-2-1-1-15,-1 2 0 0,-3 1 0 16,-2-1 0-16,-3 1-1 16,-3 0 1-16,2 2-1 15,-5 0 0-15,-2 0 1 0,1 1-1 16,-2-1 0-16,-3 4 0 16,2-1 0-16,-5 2 0 15,-5-2 0-15,0 5 0 16,-3 1 0-16,-1 2 0 15,-2 1 0-15,-1-2 1 0,-1 3 1 16,-2-2-1-16,-2-2 1 16,0 0 1-16,-1-1 0 15,-2-1 1-15,0-1-1 16,-4-1 0-16,1-1 0 0,1 1 0 16,-3-2 0-16,-1 1-2 15,-2 0 1-15,3 1-1 16,-4 1 0-16,1 1-1 15,-2-1 2-15,-1 1-2 0,2 1 0 16,-3 0 0-16,2 0 0 16,-2-1 0-16,3-1 0 15,-2 1 0-15,0-3 0 0,-1 2 0 16,-2 0 0-16,-1-1 0 16,-2 1 0-16,-3 0 0 15,-2 1 0-15,-3 1 0 16,-1-3 0-16,0 4 0 0,-3-2 0 15,2 0 0-15,-2 1 0 16,0-1 0-16,2-1 0 16,-1-1 0-16,2 1 0 15,-3-1 0-15,0 0 0 0,1 0 0 16,-1-1 0-16,-3 1 0 16,1 0 0-16,-2 0 0 15,-1 0 0-15,1 0-2 16,-2 0 1-16,2 0 0 0,1 1 0 15,-2 0-1-15,2-1 1 16,1 0-1-16,-2 0 0 16,4 0 1-16,-3-2 0 0,2 0 0 15,-2 0 0-15,-4 1 1 16,2-1-1-16,-6 0 1 16,3 0 0-16,-4 0 0 0,0 2 0 15,1-2 0-15,-1 1 0 16,2 0-1-16,0 0 1 15,3-1-1-15,-1 1 1 16,2-1-1-16,3 0 0 0,-1 0 1 16,5-1-1-16,0 0 0 15,2-2 1-15,2 1 0 16,2 2-1-16,-2-3 1 16,2 3 0-16,1-3 0 15,0 3 0-15,3 0 0 0,-1 0 0 16,2-2 1-16,-1 0-1 15,2-1 0-15,-1 3 0 16,-1-3 0-16,1 1 0 0,3 0 0 16,0-1 0-16,-3 2-1 15,3-1 1-15,-2 1 0 16,2-1 0-16,0 1 0 16,1 1 0-16,-4-1 0 0,2-1 0 15,2 2 0-15,-2-1 0 16,4-1 0-16,0-1-1 15,0 1 1-15,2-1 1 0,2 0-1 16,-1-2 0-16,3 3 0 16,-1-3 0-16,2 1 0 15,-3 1 0-15,3 1 0 16,3-2 0-16,-3 0 0 0,0 1 1 16,3 0-1-16,-2 0 0 15,-1 0 1-15,3 0-1 16,-2 1 0-16,-1 0 1 15,5-2-1-15,-5 1 0 0,6 2 0 16,-3-2 0-16,2 1 0 16,-2 1 0-16,4-1 0 15,-5 0 0-15,2 2 0 0,0 0 1 16,-3 0-1-16,3 1 1 16,-4-1-1-16,4 0 0 15,-2 1 1-15,1-1-1 16,2 0 0-16,1 1 0 0,-2-3 1 15,5 0-1-15,-1 1 0 16,-3-1 1-16,-1-1-1 16,-2 1 1-16,-4 2 1 15,-1-3-1-15,-6 3 0 0,0 0 0 16,-9 0 0-16,-1 0 0 16,-5 0-1-16,-4 0 1 15,-6 2-1-15,-7-1 0 16,-4-1 1-16,-4 0-1 0,-5 0 1 15,-5 0-1-15,-4 0 1 16,-2 0 1-16,-13 0 0 16,12 0 0-16,-12 0-2 15,0 0-2-15,0 0-8 0,0 0-14 16,-7-6-39-16,-4 6-15 16,-6-3-8-16,-2-1-4 15,-8-4 3-15</inkml:trace>
  <inkml:trace contextRef="#ctx0" brushRef="#br0" timeOffset="70950.2836">6884 13936 29 0,'0'0'18'16,"-10"-9"-11"0,10 9-4-16,0 0-4 0,0 0-1 15,0 0 1-15,0 0 1 0,10-1 1 16,-1 1 2-16,6 0 3 16,9 0 4-16,0 4-2 15,7 2 3-15,2-1 2 16,10 1-1-16,3 1 1 15,10-1-2-15,0-1 0 0,3-1-1 16,13-2-1-16,5-1-1 16,7 0-1-16,6-1-1 15,3-5 1-15,2 2 1 0,9-4 2 16,6 2 2-16,-1 0 2 16,1 2 0-16,2-2 1 15,-4 3-1-15,6 1 0 16,4 1-2-16,-4 1-1 15,1-1-3-15,7 3-2 0,-5 1-2 16,9-1 0-16,7 1-1 16,0 1-1-16,-4 1 0 15,7-4-1-15,3 1 0 16,-2-1 0-16,3 1 0 0,-2-3-1 16,1 2 0-16,1-2 1 15,3 1-1-15,-6 0 1 16,1-1-1-16,2 0 1 15,5-1 0-15,0 2 0 0,-4-2 1 16,5 1 0-16,3-1-2 16,1-1 1-16,1-1 0 0,-1 1 1 15,-2-3-2-15,-1 0 1 16,2-2-1-16,-3 0 0 16,-2-1 2-16,-1 0 0 15,-5 1 1-15,-3-1 1 16,-3 1 1-16,-5 2-1 0,2-1 1 15,-6 2 1-15,-6 1-2 16,5-1-1-16,0 2 0 16,-4 0-1-16,-2 1 0 15,3-2-1-15,-5 2 0 0,2 1 0 16,-1-2 0-16,-3 2-1 16,-5 0 1-16,0 0-1 15,-5 0 0-15,0 0 0 16,0 0 0-16,-3 0 0 0,-2 0 1 15,1 2-1-15,1-2 1 16,4 1-1-16,1-4 1 16,3 1 0-16,1 0 0 0,1-3-1 15,0 1 1-15,3-1-1 16,0-2 1-16,2 2-1 16,-2 1 1-16,1-2-1 15,0 0 1-15,2 4-1 0,4-4 1 16,-1 0-1-16,-1 2 1 15,4-1 0-15,3-1-1 16,-1 3 1-16,4-4 0 16,0 2 0-16,2-1-1 0,0 0 1 15,5 0 1-15,-2-1-2 16,1 2 0-16,-1-1 0 16,0 0 0-16,1 1 0 0,-2-1 0 15,-2 2 1-15,-1 0-1 16,-3 3 0-16,0-1 0 15,-3 1 1-15,-3 1-1 16,-5 0 1-16,-6 1 0 0,-4-2-1 16,-9-1 2-16,-6 1-1 15,-8-1 1-15,-5-1-1 16,-7 0 0-16,-6 0 1 16,-9 0-1-16,-7-1 0 0,-6 2 0 15,-10-2 0-15,-4 0 0 16,-9 1 0-16,-7-1-4 15,-11 4-5-15,0-10-16 16,-11 5-54-16,-6 3-2 0,-12-8-8 16,2 0-4-16</inkml:trace>
  <inkml:trace contextRef="#ctx0" brushRef="#br0" timeOffset="74189.2814">7808 15266 6 0,'37'0'17'0,"0"0"-2"16,13 2-2-16,-4-1-2 15,17-1 0-15,5 0-2 0,7 1 2 16,4-2 2-16,9-2 0 15,-1 0 0-15,10 0 1 16,3 1-1-16,1 1-1 16,-2 2-2-16,6-1-2 0,0 0-2 15,4 3-2-15,7 1 0 16,-1 2-2-16,2-1 0 16,-1 1-1-16,3-1 2 15,2 1-2-15,11-2 0 0,0 1 0 16,-4 0 0-16,7-2-1 15,10 0 1-15,1 0-1 16,5 0 0-16,5-2 0 16,0 0 0-16,4 1 1 0,0 0 2 15,4-1 0-15,1 2 3 16,-1-1-2-16,0 0 2 16,-2-1 0-16,-1 4 0 15,-1-1-1-15,0 0-2 16,1 1-1-16,-1 0 1 0,0-1-2 15,-1 0-1-15,2 1 1 16,2-3 0-16,-1 2-1 16,-3-1 0-16,1-2 1 15,0 1 0-15,0-2 0 0,-2 1 1 16,-1-1 0-16,3 1-1 16,-3-1 2-16,1-2-1 15,2-1-1-15,3-2 0 0,-3 0 0 16,-1-1-1-16,1 0 1 15,1 0-1-15,-2-2 1 16,-1 2-1-16,-1 0 0 0,0 1 0 16,-1-1 0-16,2 2 0 15,0 1 0-15,2 0 0 16,2-2 1-16,-2 2-1 16,1-4 0-16,4 0 0 15,0 1 0-15,0-3 0 0,3 0 0 16,-2 0 0-16,3-1 1 15,6 2-1-15,-6-2 0 16,-3 3 1-16,2-2-1 0,6 3 0 16,-7-1 1-16,-3 1-1 15,1-2 1-15,1 3 1 16,0-2 0-16,-3 3 1 16,1-1-1-16,-1 3 1 0,-1-1-1 15,1 3 0-15,-2 0 0 16,-1 1 0-16,-1 3-1 0,0 2 0 15,3 0-1-15,1 1 1 16,-2-1-1-16,-2 1 1 16,4-1 0-16,-2-2 0 15,1 2 0-15,0-2 1 16,-3-1 2-16,-3-2 1 0,1 0 1 16,-2-1 1-16,-6-4 1 15,1-1 0-15,-5-1 0 16,-3 2-1-16,-4-2-1 0,-10 2 0 15,-4 0-3 1,-2 0-1-16,-5 3 1 16,-12 0-2-16,-5-1 1 0,-8 2 0 15,-3 0 0-15,-9-2-1 16,-10 1 2-16,-9-2-1 0,-14 0 1 16,-10 2 1-16,-8 0-2 15,-8-4-4-15,-12 3-7 16,-9 2-8-16,-6-7-18 15,-11 7-30-15,-14-5-14 0,-6-2-5 16,-6-4-4 0</inkml:trace>
  <inkml:trace contextRef="#ctx0" brushRef="#br0" timeOffset="76183.857">6895 16587 5 0,'28'-1'4'16,"5"-1"-1"-16,1 1 2 16,6-2 3-16,3-2 2 15,4 2 0-15,4-2 4 0,1 0 1 16,7-1 2-16,0 1 0 15,14-1 0-15,6 2-2 16,3-3-2-16,5 2 0 16,5-2-3-16,-1 2 1 0,7-3-2 15,11 4 0-15,-5-2 0 16,-1 2-1-16,3-1 1 16,-3 2-1-16,8-2 0 15,8 2 0-15,-8 1-2 16,2 1 0-16,1-1-2 0,-3 3-1 15,7-1 1-15,5 1-1 16,-4 1-1-16,-6 1 0 16,9 0 0-16,-2 1 1 15,-1 0 1-15,6-1 0 0,-5 1 0 16,-6-4 0-16,3 3-1 16,8-3 1-16,-10 0-1 15,5 2 3-15,-2-5-1 0,2 1 0 16,0-2 1-16,7-1 1 15,-5 1 0-15,1-1 0 16,1 0 0-16,0 1 1 16,1 1-3-16,1-3 1 0,-1 0-2 15,-4 3 0-15,0-2-1 16,3 0 0-16,-1 1-1 16,-4-2 0-16,3 3 0 15,-1-1-1-15,-3-1 0 0,4 0 0 16,-5 1 0-16,1-1-1 15,0 1 1-15,2 0-1 16,-4-2 1-16,1 2-1 16,2-2 0-16,-4 3 1 0,6-4-1 15,-1 0 0-15,2 1 1 16,0 0-1-16,1-1 1 16,2 0 0-16,-1 2-1 0,4-1 0 15,0 1 1-15,-1-1 0 16,2 2-1-16,-1-2 1 15,-1 3 0-15,-3-2-1 16,3 1 1-16,0 1-1 0,0 0 0 16,0-1 0-16,3 3 1 15,-3-2-1-15,5 2 0 16,2-1 0-16,-1 1 1 0,-2 1-1 16,4-2 1-16,3 4-1 15,-3-2 0-15,4 0 1 16,-3 0-1-16,0 5 0 15,-2-1 0-15,2 3 1 16,-2-1-2-16,-3 0 1 0,3 2 0 16,1-3-1-16,-1 2 1 15,0-1 0-15,3 1-1 16,-1 0 1-16,2 1 0 16,2-1 0-16,-1 1 0 0,1 0-1 15,1 2 1-15,3-3 0 16,-4 3 0-16,2 0 0 0,-2-1 0 15,2 1 0-15,-5 1 0 16,2-4 0-16,-4 4 0 16,4-4-1-16,-3 2 1 15,-1-1 0-15,1-2 1 16,1 0-1-16,-2 1 0 0,0 0 0 16,1 0 0-16,-4-3 0 15,1 3 1-15,3-4-1 16,-4 4 0-16,1-4 0 15,1 2 0-15,-1-3 1 0,-5 2-1 16,-1-2 1-16,1 0-1 16,-1-2 1-16,-3 1-1 15,-2-1 0-15,0 0 1 16,-1-1-1-16,-5-2 0 0,0-1 1 16,-8 2-1-16,-5-3-1 15,-12 1-1-15,-12-3-4 16,-10 6-10-16,-16 1-42 0,-17-4-19 15,-14-5-7-15,-18-12-4 16,-9-5 0-16</inkml:trace>
  <inkml:trace contextRef="#ctx0" brushRef="#br0" timeOffset="83199.0001">6075 5258 38 0,'-16'-20'76'15,"1"0"-2"-15,-2-3-4 0,0-2-3 16,-1-2-61-16,-2 4-6 16,0 0-1-16,-2 4-1 15,-5 1-2-15,-11 3-1 0,-1 4 0 16,-9 6 1-16,-10 5 0 15,-8 6 1-15,-9 11 2 16,-4 6 0-16,-6 12 2 16,-2 8 4-16,-3 7 2 0,3 10 2 15,0 6 0-15,4 4 0 16,5 8-1-16,4 6 0 16,5 4 1-16,2 4-3 15,10 8-3-15,3 2-1 0,12 3-1 16,4 3 1-16,8 6-1 15,7 9-1-15,8 5 0 16,1 0 0-16,5 7 0 16,2 2 2-16,0 5-2 0,1 2-2 15,-7-3 2-15,-1-3 2 16,-7-5 0-16,-8-1 1 16,-5-9 1-16,-9-8 1 15,-10-7 0-15,-8-4 2 0,-8-10 0 16,-8-4 0-16,-10-11-1 15,1-6-1-15,-4-9-1 16,-4-7 0-16,1-8 1 16,3-8-2-16,4-8 0 0,6-8 1 15,13-9-1-15,7-5 0 16,18-6 0-16,7-6-1 16,15-6-2-16,17-6 1 15,10-6-1-15,20-5-1 0,14-5 0 16,17-1-1-16,4-3 1 15,17 2 1-15,8 2 0 16,-1 5 0-16,10 3-1 0,0 7 1 16,-1 5 0-16,-2 9 1 15,3 0-1-15,-4 6 0 16,4 4-1-16,-1 3 1 16,-2 3 1-16,4-1-1 0,1 0 1 15,1 0 0-15,1-1 0 16,1-1-1-16,-1 1 2 15,-1 0-1-15,-1-1 1 16,-2-1 0-16,-3-1 0 16,-5 0 0-16,-5-4-1 0,-5 0 1 15,-10-5 0-15,-7 0 0 16,-11-1 0-16,-10-1 1 0,-11 0 1 16,-7-2 0-1,-9-1 0-15,-13 3-1 0,9-9-1 16,-9 0-4-16,0 9-8 15,-4-20-19-15,-6 9-54 0,-1-4-5 16,-5-3-3-16,-4-2-7 16,-4-4-2-16</inkml:trace>
  <inkml:trace contextRef="#ctx0" brushRef="#br0" timeOffset="83448.438">5508 8434 34 0,'9'12'94'16,"5"-8"-2"-16,9-2-6 16,14-1-4-16,10-1-2 15,8 0-77-15,8 0-2 16,7 11 1-16,4 4 0 0,-4 7-2 16,-8 8 0-16,-15 9-1 15,-14 8-1-15,-16 6 1 16,-17 9-2-16,-22 5-3 0,-27 3-4 15,-26 6-16-15,-16 5-54 16,-46-6-1-16,-23-9-6 16,-32-18-6-16</inkml:trace>
  <inkml:trace contextRef="#ctx0" brushRef="#br0" timeOffset="84152.3163">4987 5103 32 0,'-12'-44'60'0,"-1"-1"-2"16,-3 5-1-16,23 2-51 15,-38 7 0-15,12 0-1 16,3 6 6-16,-4 1 6 16,5 6 0-16,-2 4-2 0,3 3-1 15,4 6 1-15,10 5 3 16,14-3 0-16,19 4-1 15,29 9-3-15,24 4-1 16,34 10 1-16,27 12 1 16,18 17-3-16,8 16-5 0,-7 31-4 15,-30 22-7-15,-45 46-38 16,-73 39-37-16,-86 38-3 0,-96 26-4 16,-105 12-6-16</inkml:trace>
  <inkml:trace contextRef="#ctx0" brushRef="#br0" timeOffset="85659.7435">2868 5921 0 0,'23'35'80'0,"3"4"1"15,5 9-3-15,-1 5-5 0,7 9-1 16,15 19-75-16,9 21 1 16,17 17-3-16,6 9-9 15,8 12-10-15,-1 9-26 16,0-8-24-16,-1-6-5 15,-16-23-4-15</inkml:trace>
  <inkml:trace contextRef="#ctx0" brushRef="#br0" timeOffset="85924.1594">3600 5555 1 0,'-17'0'93'0,"3"12"-3"0,0 3-6 15,2 3-6-15,8 5-1 16,2 4-59-16,8 30-20 16,23 25-1-16,12 21-2 0,13 26-7 15,7 17-12 1,9 14-26-16,12 8-26 0,-7-2-6 15,-2-13-6-15,-14-22 0 16</inkml:trace>
  <inkml:trace contextRef="#ctx0" brushRef="#br0" timeOffset="86358.3821">2624 5698 0 0,'7'49'82'0,"2"14"0"16,-6 18-3-16,-2 11-5 15,1 5-3-15,-3 11-68 16,2-3-4-16,9-5-1 0,3-12 2 16,1-21 2-16,6-22 0 15,-1-34 2-15,3-27 0 16,4-47 0-16,0-29-1 16,3-30 0-16,10-26 1 15,2-23-2-15,10-10 0 0,9-3-2 16,7 13 2-16,4 19 2 15,5 26 2-15,14 27 2 16,5 32-1-16,11 37 1 0,10 30-4 16,12 43-8-16,6 55-65 15,15 17-11-15,-1 22-5 16,-13 9-7-16,-18 11-5 16</inkml:trace>
  <inkml:trace contextRef="#ctx0" brushRef="#br0" timeOffset="88147.8073">3153 1013 26 0,'-10'-23'91'0,"-2"2"-3"0,-2 9-5 16,-4 4-6-16,-2 5-3 15,-8 4-69-15,-6 14-4 16,1 5-2-16,-5 10 0 16,-24 27 1-16,-19 29-1 0,2 12-1 15,23 18 0-15,24 13-5 16,15-4-1-16,29 0 0 16,29-21-4-16,27-17-1 15,7-11 0-15,18-3-1 0,8-8 4 16,-8-4 4-16,3-2 5 15,-20-4 3-15,-11-1 5 16,-23 6 3-16,-13 0 1 16,-28 7 1-16,-21 2 1 0,-22 3-1 15,-18 1-1-15,-16 1-4 16,-13-1-6-16,-4-5-6 16,-3-15-11-16,1-10-58 15,16-21-5-15,19-27-6 0,21-31-8 16</inkml:trace>
  <inkml:trace contextRef="#ctx0" brushRef="#br0" timeOffset="88402.5644">3889 1545 20 0,'33'-20'93'0,"-15"3"-3"0,-14 6-5 16,-8 6-4-16,-14 8-3 15,-5 14-70-15,-8 13-4 16,0 23-4-16,-5 18 0 0,1 22-1 16,6 17 0-16,6 17 1 15,9 12-1-15,16 7-3 16,24-10-2-16,27-13-4 16,22-20-11-16,28-27-29 15,25-23-30-15,7-34-5 0,18-21-4 16,-1-38 0-16</inkml:trace>
  <inkml:trace contextRef="#ctx0" brushRef="#br0" timeOffset="88789.2768">5362 2065 40 0,'9'11'98'0,"7"-10"-6"0,3-9-5 16,8-11-2-16,2-13-3 15,9 6-80-15,18 4-1 16,16-2 0-16,16 1-1 0,11-2 1 16,10 0 0-16,7 0 0 15,4-2-1-15,2-2 1 16,-2-1 0-16,-1 1 0 15,-9-1 0-15,-5 2 0 16,-11-1 0-16,-11 2 1 0,-9 3-1 16,-16 5 2-16,-9 1 0 15,-15 2 0-15,-10 5-1 16,-11-1-2-16,-10 3 0 16,-3 9 0-16,-3-12-7 0,3 12-26 15,0 0-49-15,-3-9-5 16,3 9-7-16,11-11-7 15,4 2 0-15</inkml:trace>
  <inkml:trace contextRef="#ctx0" brushRef="#br0" timeOffset="92012.3337">8729 1258 38 0,'-13'4'73'16,"13"-4"-4"-16,-14 19-2 15,14-9-2-15,-9 26-66 0,6-19-9 16,3-1-12-16,2-6-14 16,8-4-18-16,3-8-14 15,2-12-2-15</inkml:trace>
  <inkml:trace contextRef="#ctx0" brushRef="#br0" timeOffset="92756.1566">8873 1142 31 0,'25'-58'80'0,"-4"-3"0"16,-4-3-4-16,-3-1-20 15,-5 4-17-15,-7 1-11 16,-2 13-12-16,0 47-7 0,-35-60-3 16,4 54-5-16,-6 12-2 15,-7 18-1-15,2 14 0 16,21 17 2-16,-66 83-1 15,13 37 0-15,14 23-4 16,24 11-2-16,26-4-4 16,33-33-5-16,32-34-5 0,29-66-2 15,8-29-1-15,5-28 0 16,-1-19 6-16,-4-28 10 0,-8-17 10 16,-12-14 10-16,-4-7 8 15,-21-6 6-15,-13 2 2 16,-14 2 3-16,-10 9-2 0,-10 34-10 15,0 2-5 1,-14-17-2-16,-6 21-5 0,-10 15-3 16,-2 19-3-16,-1 24-2 15,0 19-1-15,10 13 1 16,7 14 0-16,15 5-4 16,19-3-3-16,18-7-4 0,10-19-3 15,19-19 0-15,8-25-1 16,1-19 0-16,1-25 4 15,-8-23 7-15,-7-13 6 0,-13-13 7 16,-5-5 4-16,-31 43 2 16,1-3 1-16,-6 4 0 15,2 1-3-15,-6 5-5 16,2 2-3-16,-2 8-3 16,-1 8 1-16,4 0 0 0,-5 17-1 15,4 23-3-15,2 19-2 16,11 21-5-16,10 12-4 15,9 0-8-15,6-19-9 16,13-19-6-16,8-22 1 0,3-25 5 16,5-25 11-16,-41 2 12 15,6-6 11-15,-5-10 15 16,2-8 10-16,-6-6 10 16,1-3 1-16,-4-2-4 15,2 0-9-15,-12 5-4 16,2-2-9-16,-5 12-4 0,1 1-4 15,-4 12-5-15,3 7-2 16,-4 9-2-16,5 10-1 16,-2 14-4-16,0 18-3 0,21 54-16 15,-2 39-22-15,4 31-33 16,7 13-4-16,-1-2-6 16,2-33-3-1</inkml:trace>
  <inkml:trace contextRef="#ctx0" brushRef="#br0" timeOffset="92882.8803">10851 1765 9 0,'0'-50'91'0,"0"-5"1"16,3-3-5-16,4 4-7 15,7 0 0-15,10 5-71 16,7 0-52-16,16 4-33 16,8-4-5-16,1 3-6 15,3-4-5-15</inkml:trace>
  <inkml:trace contextRef="#ctx0" brushRef="#br0" timeOffset="93553.4983">7709 826 31 0,'-26'-40'80'0,"-24"-42"-2"16,25 38-2-16,25 44-5 16,-25-39-47-16,-3-2-4 15,5 5-6-15,-3-3-7 0,0 8-3 16,0 3-3-16,0 12-2 16,0 2-2-16,5 15-1 15,-13 21-1-15,30 8 1 16,8 0 0-16,16 12 0 15,11 0 2-15,11 8 0 16,10 2 0-16,4 4 0 0,4 4 0 16,3 3 1-16,2-4 0 15,2 2 2-15,0-8 2 16,0-1 2-16,-5-9 1 0,-7 3 0 16,-8-7 0-16,-45-16 1 15,33 44-5-15,-49-9-12 16,-50-11-33-16,-28-13-29 15,40-23-8-15,-2-9-5 16,3-3-1-16</inkml:trace>
  <inkml:trace contextRef="#ctx0" brushRef="#br0" timeOffset="94179.4908">7846 926 73 0,'34'-52'87'0,"4"9"-5"15,-38 43-5-15,32-34-3 16,3 1-51-16,17 2-14 0,-30 29-6 16,-3 2-3-1,0 9-4-15,4 3-5 0,-1 0-8 16,5-5-12-16,2 11-4 16,7-4-1-16,5-8 2 15,3 1 7-15,3-7 13 0,-2-3 13 16,5-5 17-16,-7-8 12 15,2-7 6-15,-4-8 2 16,-1-3-1-16,-40 34-8 16,33-38-9-16,2-1-9 15,-13 5-5-15,0-1-3 16,-9 14-2-16,3-1-2 0,3 18-2 16,-5 11-3-16,3 9-1 15,8 8-4-15,5-3-4 16,-30-21 0-16,43 23 1 15,45 11 0-15,-34-18 4 0,2-10 8 16,4-1 6-16,0-5 6 16,5-2 5-16,-6-9 1 15,6-6 0-15,-6-7-2 16,-2-3-3-16,-4-2-5 16,-3 3-2-16,-6 4-3 15,-3 8 0-15,-2 6-3 0,3 7-1 16,-2 4 0-16,0 4 1 15,3 9-1-15,4-6 1 16,3 3-1-16,4 0 0 16,4-3 2-16,3-3 2 15,8 1 1-15,4-7 1 0,2 1 0 16,7-2 0-16,-2-3 0 16,1-3-1-16,2-1-1 15,-6 2-7-15,3 1-30 16,-9 6-43-16,-7 10 0 15,-10 4-6-15,-7 1-5 16,-11 2 6-16</inkml:trace>
  <inkml:trace contextRef="#ctx0" brushRef="#br0" timeOffset="95497.8461">8939 583 1 0,'-45'-17'63'16,"-2"9"1"-16,-2-8-4 15,-4 5-1-15,-5-8-46 16,-3 6-5-16,-7-4-6 0,-2 6-3 16,-5-13-2-16,-2 11-3 15,-6-12 1-15,-3 6 1 16,-8 3-2-16,-2-3 1 15,-4 5 0-15,-10 1 2 16,-7-2 3-16,-7 4 0 16,-8 3-1-16,-11-1 1 15,-5 2 1-15,-9 3-2 16,-7-3 3-16,-6 2 4 0,-8 1 0 16,-6 2 3-16,-7 1 3 15,-6 1 0-15,-6 4 0 16,-4 0 3-16,-6 3-3 0,1 0-2 15,-2 5-2-15,-3 0-3 16,5-1-1-16,5 3-1 16,3 2 2-16,6 4-2 15,6 2 1-15,10 2-1 16,13 7 0-16,8-3-2 16,15 11 2-16,13-1 0 0,12 12-4 15,16 2 0-15,13 15-3 16,-35 57 4-16,26 41-1 15,41 20 2-15,38 23 3 16,25 20-5-16,23 20 3 16,8 8 0-16,1 0 2 0,-2-20-2 15,-10-7 2-15,4-7-2 16,1-17-1-16,-5-18 1 16,-7-25 0-16,3-20-1 0,-1-27 0 15,2-17-1-15,13-28-3 16,1-21 1-16,7-17 0 15,8-10-2-15,7-13 2 16,17-6 0-16,12-3 1 0,12 2-1 16,15-5 2-16,18 3 0 15,20 0 0-15,19 5 0 16,19 7 0-16,7 4-1 16,27 6 0-16,11 1 0 0,16 0 0 15,4-1-2-15,14-3 3 16,0-7-1-16,9-8 0 15,5-2 1-15,-5-16 2 16,11-4 3-16,-5-9 0 0,6-1 2 16,-2-3 0-16,4-2 0 15,-5-2 0-15,4 0 0 16,-2-6-1-16,-7-7-2 16,3-9 0-16,-9-10-2 0,-4-13 0 15,-8-11 1-15,-5-11-1 16,-13-13 1-16,-13-10-2 0,-11-6 3 15,-22-10 3-15,-13-6-1 16,-26-8 2-16,-21-6-2 16,-22-8 1-16,-27-8 0 15,-59 89-2-15,-2-12-2 16,-21-3-4-16,-7-12 0 16,-11 1-3-16,-15-10 0 0,-26 6-1 15,-11-9 1-15,-23 9 1 16,-15-2 1-16,-21 9 2 15,-13 0 1-15,-14 17 1 16,-11 4 1-16,-7 16-2 16,-6 5 0-16,-4 21-3 0,0 22-8 15,10 21-24-15,14 11-47 16,6 22-2-16,14 14-8 16,19 8-4-16</inkml:trace>
  <inkml:trace contextRef="#ctx0" brushRef="#br0" timeOffset="95931.2338">11433 1871 4 0,'138'3'85'0,"-4"-2"2"15,-2-16-4-15,-1-1-5 16,-4-1-2-16,-13 8-69 0,28 9-2 15,3 12-3-15,7 18-5 16,9 6-4-16,4 17-4 0,11 11-1 16,11 6-2-16,10 5-1 15,9 4 4-15,3 2 3 16,15-3 6-16,8 2 7 16,12-5 4-16,1-3 4 15,9-1 2-15,2-5 0 0,12-3 0 16,11-6-2-16,5-4-3 15,10-4-3-15,-2-8 0 0,6-7-2 16,0-5-1-16,1-7-1 16,-7-3 0-16,-3-7-2 15,-14-5 1-15,-9-1-2 16,-16-5 1-16,-12 0-3 16,-20-9-1-16,-22-3-4 0,-22-3-5 15,-28-8-13-15,-25-7-33 16,-28-1-22-16,-30-9-7 15,-23-6-1-15,-34-6-3 16</inkml:trace>
  <inkml:trace contextRef="#ctx0" brushRef="#br0" timeOffset="96158.7362">19723 2306 4 0,'-35'-19'84'0,"18"3"2"0,17 16-4 16,35 2-5-16,21-16-10 15,18 49-51-15,21 30-9 0,7 19-5 16,-1 26 0-16,-12 19-2 16,-22 13-1-16,-27 8 0 15,-30 3-1-15,-27-3 1 16,-38-8 0-16,-27-6 2 0,-22-15-2 16,-16-13-4-16,-12-7-30 15,-10-6-40-15,1-22-5 16,11-18-5-16,19-29-3 15</inkml:trace>
  <inkml:trace contextRef="#ctx0" brushRef="#br0" timeOffset="97762.3419">22264 2403 70 0,'5'-27'85'0,"2"4"-4"15,3 13-3-15,5 10-2 0,4 26-60 16,0 21-6-16,8 31-6 16,-9 24-2-16,-4 29-1 15,-4 17-3-15,-8 25-4 16,-5 6-3-16,-16 1-3 0,-9-10-2 15,-5-18 3-15,-1-22 4 16,0-35 4-16,-1-27 5 16,-2-41 4-16,1-27 5 15,-1-43 1-15,2-25 0 16,0-33 0-16,1-24-5 0,-3-21-5 16,10-22 0-16,-2-13 0 15,13-12-3-15,12-1 0 16,7 3-2-16,27 12 1 0,10 17 1 15,28 20-1-15,9 25 0 16,19 30-1-16,9 33 1 16,4 33 2-16,1 21-1 15,-10 32-1-15,-7 25 1 16,-20 29 0-16,-20 19 0 0,-25 20 1 16,-24 5-1-16,-19 9-1 15,-23-3 1-15,-7-13 0 0,-8-14 2 16,1-23 2-16,4-23 0 15,8-24 0-15,16-24 2 16,17-24 0-16,15-26-1 16,22-15 2-16,15-11-2 0,23-7 1 15,15-1-1-15,20-1 0 16,9 15 1-16,11 16-1 16,0 17 1-16,-3 22-2 15,-5 22-1-15,-14 22-3 0,-16 16-2 16,-21 18-1-16,-22 5-2 15,-23 9-3-15,-19 1-1 16,-27-8-3-16,-13-8 4 16,-12-19 0-16,-1-16 3 15,2-24 2-15,8-19 1 0,14-28 3 16,23-24 2-16,21-19 1 16,21-16 2-16,16-6 0 15,14-2 2-15,14 3 0 0,3 5 0 16,5 15 0-16,-9 18 0 15,-6 18 0-15,-11 18-3 16,-11 17-2-16,-9 9-1 16,-8 16-2-16,-8 6-2 0,2-1-1 15,2-7-2-15,14-13-4 16,11-15-1-16,20-24-2 16,17-20 0-16,17-29-2 15,11-22 2-15,18-27 3 0,6-10 6 16,-76 62 4-16,6-9 6 15,-7 3 6-15,2-6 2 16,-15 6 5-16,-5-3-3 16,-14 6 0-16,-7 3-2 15,-17 12-3-15,-11 8-4 0,-14 15-4 16,-9 11-2-16,-38 10-1 16,-49 46 0-16,-21 53-1 15,-16 64 1-15,-2 47 1 0,17 36 0 16,28 22-1-16,36 2-2 15,32-2-3-15,10-10-6 16,14-1-5-16,-3-26-12 16,10-17-10-16,0-28-5 15,0-33 7-15,-1-35 2 0,1-44 3 16,3-37 3-16,2-46 7 16,4-35 14-16,20-40 24 0,20-20 14 15,3-21 1-15,18-4 5 16,7 0 2-16,8 15 1 15,4 17 1-15,7 22-3 16,-4 30-12-16,-6 31-10 0,7 35-9 16,-12 18-4-16,-1 34-6 15,-8 20-3-15,-8 23-6 16,-12 10-8-16,-16 12-18 16,-14 10-40-16,-17-10-7 15,-5-20-7-15,-2-35-2 0</inkml:trace>
  <inkml:trace contextRef="#ctx0" brushRef="#br0" timeOffset="98144.5759">26022 2848 79 0,'90'-229'94'0,"-11"4"-2"15,-42 120-27-15,0-3-4 16,-5 13-10-16,-2-3-19 16,-6 17-13-16,-2 2-7 0,-4 26-6 15,-4 16-6 1,-5-13 0-16,-12 60 0 0,-20 55 0 15,-12 52 0-15,-12 41 0 16,-3 47 0-16,-8 27-2 16,4 5-5-16,6 2 0 0,7 1-1 15,2-17 0-15,6-19-2 16,4-21-1-16,6-32-1 16,3-28 1-16,3-32 2 15,0-33-4-15,1-36-10 0,-2-29-6 16,2-39 6-16,3-23 13 15,-3-27 11-15,6-11 6 16,4-13 4-16,7-4 5 0,14-4 15 16,21 7 1-16,20 12-2 15,19 9-12-15,22 15-8 16,14 12-10-16,16 21-18 0,0 31-56 16,-1 3-11-16,-16 10-3 15,-21 8-7-15,-29 9-4 16</inkml:trace>
  <inkml:trace contextRef="#ctx0" brushRef="#br0" timeOffset="98415.3745">23745 3970 14 0,'-167'43'97'15,"27"-15"-2"-15,27-11-6 16,30-17-5-16,36-12-1 0,42-18-77 16,33-4-1-16,46 2-4 15,31-4-4-15,35-5-3 16,17-1 0-16,20-1-2 16,3 1-2-16,-3 7-1 0,-13 2-5 15,-12 9-12-15,-20 10-39 16,-25 2-12-16,-23 1-6 15,-31 3-2-15</inkml:trace>
  <inkml:trace contextRef="#ctx0" brushRef="#br0" timeOffset="98652.8841">22280 4856 86 0,'-33'54'91'0,"33"-30"-3"16,39-22-7-16,36-22 1 16,44-29-63-16,34-5-15 15,49-14 0-15,52-10 0 0,41-8 0 16,70-2-4-16,-4-5-21 16,0 6-60-16,20 2 0 15,-16-4-7-15,-23 2-6 16,-42 4-4-16</inkml:trace>
  <inkml:trace contextRef="#ctx0" brushRef="#br0" timeOffset="99415.4456">24600 3568 32 0,'-6'-31'98'16,"-6"7"-6"-16,6 6-5 15,-2 8-5-15,8 10-3 16,0 22-80-16,13 29 0 0,17 28-2 15,5 23 1-15,8 25 0 16,1 24-1-16,3 24 3 16,-5 14-2-16,-3 11 2 15,-2 10-2-15,-8 5 3 0,-9 3 1 16,-1-1 1-16,-6 1 0 16,-4-5 0-16,0 0 1 15,3-5-1-15,1-8 2 16,6-9-2-16,4-11-2 0,3-11 0 15,0-22 0-15,-1-15 0 16,-1-23-1-16,-6-22 1 16,-4-21 1-16,-7-20-1 15,-3-22 0-15,-4-24-2 0,-4-20-1 16,-2-26 0-16,-4-21 0 16,0-12 0-16,-4-10-2 15,-3-7 2-15,-5 5 0 16,-3 5 1-16,0 17 1 0,0 17-1 15,-6 26 0-15,-1 21-1 16,-3 22 0-16,3 29-1 0,3 19 1 16,6 14 0-16,9 9 1 15,9 6 0-15,11-6 2 16,26-15 1-16,21-19 0 16,22-31 0-16,19-25-3 15,28-33-7-15,6-30-39 0,26-33-33 16,7-27-3-16,-5-21-7 15,-5-11-5-15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27:33.2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16605 9665 66 0,'4'-18'72'16,"-2"6"-2"-16,0-1 0 15,-2 3-51-15,0 10-5 0,1-11-2 16,-1 11-2-16,0 0-2 16,0 0-1-16,0 0-1 0,12 7-1 15,-8 3 1-15,3 1 1 16,-1 3 1-16,5 1 0 16,0 5 0-16,3 1 0 15,0 4-2-15,2 1 0 0,1 2-2 16,1 1 0-16,1 1-1 15,3 4 0-15,1-1-1 16,2-4-1-16,1 0 1 16,2-5 1-16,3-2-2 15,2-5 3-15,4-9 1 0,3-8 0 16,7-9 1-16,10-15 1 16,8-13 0-16,19-13 0 15,15-14 0-15,19-14-1 0,18-10-1 16,16-7 0-16,6 0-1 15,4 1 0-15,2 5-4 16,-4 5 0-16,-9 9 0 16,-12 12 0-16,-18 11 0 0,-18 8 0 15,-14 8 0-15,-17 7 0 16,-14 8 0-16,-15 4 0 16,-15 9 0-16,-9-1 0 0,-7 6 0 15,-12 3 0-15,0 0 0 16,0 0 0-16,0 0 0 15,-4-12 0-15,4 12 0 16,-10 0-23-16,10 0-26 0,-4 15-39 16,0-1-2-16,3 3-4 15,1-1-5-15</inkml:trace>
  <inkml:trace contextRef="#ctx0" brushRef="#br0" timeOffset="1186.1921">17841 11632 37 0,'-1'-21'73'0,"-2"3"-7"16,3 0-9-16,0 0-9 16,2 5-11-16,2 1-7 15,-4 12-6-15,10-11-7 16,-10 11-6-16,9-6-3 0,-9 6-3 15,10 0-1-15,-10 0-1 16,16 13 0-16,-6-3 1 16,2 3 0-16,2 4-1 15,3 2 1-15,2 5-1 0,4 0 1 16,1 5-1-16,0-2-1 16,3 4 0-16,0 1 0 15,0 3 0-15,-1 1-1 0,-1 0 1 16,0 0-1-16,-3-1 0 15,0-3 0-15,2-3 1 16,0-4 0-16,0-6 1 16,7-10-1-16,3-8 1 15,7-4 1-15,9-16-1 0,12-12-1 16,14-6 1-16,14-13-2 16,12-6 2-16,9-9-1 15,11-4 1-15,6-2 0 0,4 1-1 16,-3 4 1-16,-5 2 0 15,-11 7 0-15,-10 6-1 16,-9 10-2-16,-18 8 0 16,-14 6 0-16,-16 7 0 0,-13 7 0 15,-9 5 0-15,-10 4 0 16,-14 4 0-16,9-2-7 16,-9 2-9-16,0 0-57 0,-11 0-12 15,-7 8-5-15,-5-2-6 16,-9-6-4-16</inkml:trace>
  <inkml:trace contextRef="#ctx0" brushRef="#br0" timeOffset="32180.4824">4532 10230 38 0,'13'0'62'0,"-13"0"2"0,0 0-15 15,0 0-31-15,0 0-5 16,0 0-1-16,0 0-2 15,0 0-3-15,0 0 0 16,0 0-3-16,0 0-1 0,0 0-3 16,0 0-1-16,0 0-1 15,10-5 0-15,-10 5 1 16,12 0 0-16,0-1 0 16,4 1 3-16,4 0 0 0,4 0 0 15,6 0 1-15,3 0-2 16,1-1 2-16,7 1-3 15,-2 0 0-15,7 3 0 16,-2 1 0-16,8 3 0 0,1 2-2 16,6 1 2-16,2 0 0 15,3 2 2-15,6 4-2 16,4-3 2-16,6 4 1 0,5-5 1 16,5 2 0-16,4-3 0 15,3 3-1-15,6-6 1 16,-2 2 0-16,5-2 0 15,7 1-2-15,-5-1 0 16,2 2-1-16,1-1 0 0,-2 4 0 16,3-1 0-16,7 1 0 15,-4 1 0-15,0 2 0 16,6 1 0-16,3-1 0 16,1 1 1-16,5-1 0 0,0 0-1 15,0 0 1-15,7-1-1 16,3-2 0-16,0 2 0 15,1-3 0-15,-1-1 0 0,6-1 0 16,-1 2 0-16,-1-2 0 16,5 0 0-16,-1-3 0 15,4 0 1-15,-2-2 0 16,8 0 0-16,-3-3 1 0,6 0-1 16,4-2 2-16,0 0-2 15,1-4 1-15,3-1-1 16,2 1-1-16,-3-1 0 15,0-2 1-15,0 1-1 0,-3 2 2 16,-3-2-1-16,-1 1 1 16,0-2 0-16,-3 1 0 15,-3 0 1-15,0-1-1 0,0-2 0 16,3 0 0-16,-3-1-1 16,1-1 1-16,-3-2-1 15,5 1 0-15,-5-3 0 0,5 0 1 16,-7 0-1-16,3 1 0 15,-4 0 0-15,-2 2 0 16,-5-2 0-16,-5 2 0 16,1 0 2-16,-6 2-3 15,-2-2 1-15,-5 1 0 0,-3 1-1 16,-5-2 1-16,-5 1 0 16,-10 1-1-16,-5-1 1 15,-8 0 0-15,-9 0 0 0,-11 2 0 16,-9-2 1-16,-8 2-1 15,-13-1 1-15,-5 4 0 16,-9-2 0-16,-7 1-1 0,-9 1 0 16,-10 6-1-16,11-11-1 15,-11 11-4-15,0-11-4 16,0 11-5-16,-11-9-8 16,0 5-22-16,-17 3-40 0,3 7-4 15,-9-2-3-15,-7 3-1 16</inkml:trace>
  <inkml:trace contextRef="#ctx0" brushRef="#br0" timeOffset="60735.8902">4075 12080 41 0,'-14'-12'66'0,"14"12"-14"0,-13-13-9 16,13 13-6-16,-10-12-10 15,10 12-8-15,0 0-9 16,0 0-3-16,-6-9-6 0,6 9-2 16,0 0-1-16,0 0-1 15,3 10-1-15,1-1 1 16,3 5 2-16,2 2 2 15,2 4 2-15,2 0 2 0,2 6-1 16,1 7 1-16,4-5 0 16,-1 5 0-16,6-3 0 15,-4 7-1-15,3-6-1 0,0 5 0 16,5-5 0-16,0-1-1 16,1-3-1-16,1-2-1 15,5-4 2-15,3-4 0 16,1-5 3-16,8-9 1 15,2-6 2-15,8-12 3 0,5-12 2 16,13-10 1-16,5-9-2 16,3-8 0-16,4-5-2 15,1-4-2-15,0 1-2 0,-5 0-2 16,-7 6-1-16,-7 7-1 16,-12 5 0-16,-8 8-1 15,-10 9 0-15,-10 6-1 16,-8 6-3-16,-10 5-6 0,-12 10-1 15,0 0-9-15,4 15-24 16,-12 11-35-16,-15 9-6 16,-12 4-4-16,-8 6-1 0</inkml:trace>
  <inkml:trace contextRef="#ctx0" brushRef="#br0" timeOffset="61503.7125">4093 12884 43 0,'-18'7'84'0,"-1"-5"0"16,1-3-7-16,6-1-7 15,-1-3-58-15,13 5-3 16,-7-11-4-16,7 11-4 0,10-12-6 16,4 10 0-16,3-2 0 15,4 3 2-15,2 0 2 16,4 2 1-16,3 10-1 16,1 3 1-16,1 6 0 0,2-1 0 15,-2 7 0-15,4 0 0 16,3 4 0-16,4-3 0 15,1 0 0-15,5 0 0 16,5 0 2-16,5-1 2 16,8-4-1-16,1-3 0 0,6-5 3 15,5-6-2-15,2-6 3 16,7-6 0-16,1-13 1 16,7-12 0-16,3-12 1 15,3-9-1-15,4-6 0 0,0-15 0 16,3-7 0-16,-1-4-2 15,-2-3-1-15,-4 1-1 16,-3 4-1-16,-11 7 0 0,-8 5 0 16,-11 13 0-16,-14 11 0 15,-11 12 0-15,-12 11 0 16,-13 7 1-16,-5 7-1 0,-14 7 0 16,0 0 0-16,0 0-1 15,0 0 0-15,0 0-2 16,0 0 0-16,0 0-2 15,0 0 2-15,-1 5 0 0,1-5 0 16,0 0 2-16,0 0-2 16,0 0 0-16,0 0 0 15,0 0 0-15,0 0 0 16,0 0 0-16,0 0 0 0,0 0 0 16,0 0 0-16,0 0 0 15,0 0 0-15,0 0 0 16,0 0 0-16,0 0 0 0,0 0-5 15,0 0-3-15,0 0-7 16,0 0-5-16,0 0-26 16,0 0-39-16,0 0-2 15,0 0-7-15,-13 1-2 0</inkml:trace>
  <inkml:trace contextRef="#ctx0" brushRef="#br0" timeOffset="64362.7029">5138 12182 1 0,'0'0'59'0,"15"8"1"16,-1-8-1-16,0-16-19 15,5 13-38-15,3 3-1 0,8 1 4 16,3 2 0-16,3 2-4 15,6 1 1-15,-3 1-2 16,10 1 2-16,-5 5 0 16,14-3 0-16,3 5 1 15,6-6 0-15,8 5 1 0,9-4 2 16,6 0 1-16,10-4 0 16,12-2 2-16,4 1 0 15,5-3 1-15,7 3-2 0,1 0 0 16,9 0-1-16,8 0-1 15,-1 4-2-15,0 0-1 16,10 0-1-16,1 2 1 16,4-2-1-16,4 3 1 0,1 0 1 15,3-2 0-15,6 2 0 16,9-2 2-16,-1 0 0 16,3-2-1-16,7 2 0 15,8-2 0-15,-3 0-2 16,6 1 0-16,-4-2-2 0,2 1 1 15,0 0 0-15,8-2 0 16,-3 0 1-16,-2-1 0 0,5 0 2 16,-1-2-1-16,4 1 2 15,0 1-1-15,5-2 1 16,0-1 0-16,1 2-1 16,1 1 0-16,1-4-1 0,0 3 0 15,0-1-1-15,0-1-1 16,-3-1 0-16,0 1-1 15,-10-2 1-15,2 0-1 0,-7-3 1 16,-5-2 1-16,-8 0-1 16,-9 0 1-16,-6-2 1 15,-8-2-1-15,-9-1 1 16,-8-1-1-16,-14 1 0 16,-11-1 0-16,-10 0-1 15,-13 1-1-15,-15 7-6 0,-14-6-29 16,-14 9-48-16,-10 4-2 15,-25-14-6-15</inkml:trace>
  <inkml:trace contextRef="#ctx0" brushRef="#br0" timeOffset="75320.9831">18099 11728 12 0,'0'0'67'0,"-10"-17"5"15,6 2 0-15,2-25-29 16,2 23-19-16,0 6 0 15,5-2-6-15,5 8-3 0,0 2-1 16,4 6-3-16,3 15-2 16,5 7 0-16,0 13-2 15,7 13 1-15,2 14 0 0,5 12-2 16,2 11 0-16,1 9-1 16,1 7 0-16,2 5 1 15,2 2-1-15,0 1 1 16,3-2-1-16,-1-1-1 0,1-1 0 15,3 0 0-15,0-1-2 16,-2-1-1-16,0-4 0 16,-4-4 0-16,-2-5 0 15,-6-9 0-15,-6-12 0 0,-4-8 0 16,-6-11-1-16,-3-10-4 16,-6-12-5-16,-1-8-5 15,-6-9-24-15,-4-14-43 16,0 0-5-16,-6-20-6 0,-7-5-2 15</inkml:trace>
  <inkml:trace contextRef="#ctx0" brushRef="#br0" timeOffset="75636.8827">19097 13859 434 0,'44'21'1'0,"7"4"0"15,6 0 1-15,6 4-2 0,-3-6-2 16,-7-3-4-16,-8-4-11 16,0-8-22-16,-4-4-37 15,-10-7-7-15,-5-15-4 16,-10-21-3-16</inkml:trace>
  <inkml:trace contextRef="#ctx0" brushRef="#br0" timeOffset="76000.0769">19837 12510 63 0,'0'-56'88'0,"-3"9"-4"0,-9 7-3 16,0 9-3-16,0 5-62 16,-1 6-3-16,8 8-6 15,5 12-3-15,0 0-4 0,0 0-1 16,-2 23-1-16,2 4 0 15,0 10 1-15,2 14 1 16,-3 11 0-16,1 10 1 16,-4 11 1-16,-7 10 0 15,-4 7 0-15,-1 8 1 0,-6 5-2 16,-3 0 0-16,-4 0 1 16,0-2 0-16,-1-2-1 15,-1-7 0-15,4-7 1 0,0-8 0 16,4-7 0-16,3-10 0 15,4-7 0-15,1-8-4 16,8-7-13-16,-3-5-28 0,5-13-37 16,4-6-3-16,-3-16-4 15,4-8-6-15</inkml:trace>
  <inkml:trace contextRef="#ctx0" brushRef="#br0" timeOffset="76506.6119">18292 13560 61 0,'-31'-14'90'0,"0"-3"-4"16,7 0-4-16,0 1-3 16,9-2-64-16,5 8-2 0,10 10-4 15,0 0-6-15,17 0-1 16,7 9-2-16,7 8-1 15,10 7 2-15,10 6 0 16,11 7 1-16,9 7 0 0,12 4 0 16,7 1 1-16,6-1-1 15,3-1 1-15,2-5 1 16,-1-5 1-16,-6-11-1 16,-6-6 2-16,-12-9-2 0,-7-5 1 15,-10-6 0-15,-7-3-2 16,-9-3-4-16,-10-3-14 15,-8 8-66-15,2 1-3 0,-27 0-4 16,3-14-7-16</inkml:trace>
  <inkml:trace contextRef="#ctx0" brushRef="#br0" timeOffset="85782.2341">2834 12233 40 0,'-11'-8'86'16,"-5"1"-1"-16,4 3-8 0,-3 1-5 16,7 3-44-16,-4 13-16 15,9 11-4-15,-3 7-7 16,6 6-2-16,3 8-2 0,8 0 1 16,2 3 2-16,8-6 0 15,5-6 1-15,2-11 1 16,5-10 3-16,-4-12 1 15,-1-5 3-15,-2-14 0 0,-4-6 2 16,-8-9-1-16,-4-4 1 16,-10-1-1-16,0 0-1 15,-7 1-3-15,-6 5-1 16,-6 3-1-16,-1 5-1 0,2 6-1 16,-1 5-1-16,4 5-2 15,-2 5-1-15,1 2-1 16,7 10 1-16,-1 7-1 15,4 5 1-15,-4 4 0 16,7 1 0-16,-1 2 1 0,3-5-1 16,1 2-1-16,0-6-6 15,3-1-9-15,0-6-20 0,4-3-44 16,-7-11-2-16,18 10-5 16,-18-10-6-16</inkml:trace>
  <inkml:trace contextRef="#ctx0" brushRef="#br0" timeOffset="86042.8043">3046 12100 7 0,'7'-28'92'0,"-5"3"3"15,-2 8-6 1,-4 4-6-16,-5 3-1 0,-3 6-67 16,2 3-2-16,0 18-7 15,-5 13-3-15,4 19-3 0,-8 19-1 16,-2 20 0-16,0 23 0 15,-3 17 1-15,-3 15 0 16,5 7-2-16,-2-2-1 16,-5-6-1-16,6-13-2 0,1-11-4 15,-5-16-7-15,7-20-7 16,0-17-17-16,-8-21-39 16,10-19-2-16,-1-19-7 15,4-15-4-15</inkml:trace>
  <inkml:trace contextRef="#ctx0" brushRef="#br0" timeOffset="86370.4847">2393 12641 38 0,'-27'-47'88'16,"2"15"-1"-16,0 5-2 16,1 8-5-16,7 7-43 15,4 2-13-15,13 10-10 16,-13-8-6-16,13 8-3 0,9 0-4 15,10 2-1-15,7 4 0 16,9 4-2-16,12 5 2 16,7 5 2-16,11 3 0 0,8 7 0 15,6 5 0-15,3 0 1 16,2 6-2-16,-5-4 3 16,0 2-2-16,-2-2 1 15,-4-2-2-15,-6-3 0 0,-8-4 0 16,-2-4 0-16,-8-2-2 15,-6 0-4-15,-8-6-7 16,-1 0-22-16,1-5-48 16,-15-9-2-16,-5-6-6 0,-7-13-7 15</inkml:trace>
  <inkml:trace contextRef="#ctx0" brushRef="#br0" timeOffset="86754.0215">3571 12193 9 0,'8'-50'92'0,"-5"7"2"16,-3 7-5-16,0 5-6 0,-8 7 1 15,26 7-67-15,-27 7-4 16,-3 4-6-16,-3 6-3 0,-2 12-2 16,-6 12-2-16,-6 12-2 15,-2 15 1-15,-6 14 0 16,-6 12 0-16,-7 12 3 15,-3 6-1-15,-4 5 1 0,-5-2 0 16,-5-2 1-16,-3-1-1 16,2-6 1-16,1-7-1 15,-1-5-1-15,7 0 3 16,2-8-4-16,9-6 0 0,4-2 0 16,9-11 0-1,6-7 0-15,3-7 0 0,11-10 0 16,7-9 0-16,2-3 0 15,7-5 0-15,1-9-2 16,0 0-8-16,0 0-10 0,0 0-64 16,8 3-3-16,-8-3-8 15,0 0-5-15,0-10-3 0</inkml:trace>
  <inkml:trace contextRef="#ctx0" brushRef="#br0" timeOffset="119659.2904">2615 9512 19 0,'-18'-7'88'16,"4"-1"-1"-16,4 1-6 15,-1 0-9-15,-14 2-42 16,25 5-10-16,0 0-12 0,9 6-7 16,7 7-3-16,11 7-1 15,8 8 2-15,10 10 1 16,9 7 2-16,13 10-1 0,4 7 1 16,8 12-1-16,7 6 1 15,3 4-1-15,2 4 0 16,-3-4 0-16,-3-3 0 15,-4-6-1-15,-11-11 2 0,-5-10 0 16,-13-13 0-16,-11-8 1 16,-7-10-3-16,-16-8-3 15,0-4-5-15,-18-11-65 16,11 0-3-16,-9-19-5 0,-2-17-7 16,-3-11 0-1</inkml:trace>
  <inkml:trace contextRef="#ctx0" brushRef="#br0" timeOffset="119946.4182">3905 9521 54 0,'7'-68'85'0,"-6"8"-1"15,-5 7 0-15,-12 7-2 0,-3 2-52 16,-1 11-14-16,4 6-2 16,-1 8-5-16,6 6-3 15,-4 13-3-15,1 13-3 16,-5 24-1-16,-4 26-3 0,-8 19 1 15,-4 28-1-15,-5 22 2 16,-3 22 3-16,-5 14-1 16,-3 5 1-16,7-1-1 15,-4-11 0-15,10-16-1 0,1-17 4 16,3-24-1-16,5-19-2 16,3-21-4-16,8-16-4 15,2-16-39-15,8-27-31 16,2-15-4-16,-1-32-8 0,4-16-5 15</inkml:trace>
  <inkml:trace contextRef="#ctx0" brushRef="#br0" timeOffset="120334.7844">2968 10179 60 0,'-44'-3'84'15,"2"2"1"-15,1-2-4 0,8-2-1 16,3 5-62-16,11-4-2 15,2 3-2-15,10 0-7 16,7 1 0-16,0 0-4 0,0 0-1 16,15 11-2-16,18-2 1 15,16 0 1-15,22-5 2 16,18-2 2-16,22-6 2 16,17-12 0-16,16-11 0 15,10-9 1-15,4-9-1 0,1-8-8 16,-5-2 0-16,-7 1 0 15,-16 3 0-15,-15 7 0 16,-21 8 0-16,-19 8 0 0,-19 7 0 16,-19 7 0-16,-12 8 0 15,-16 2 0-15,-10 4 0 16,0 0 0-16,0 0 0 0,0 0 0 16,0 0 0-16,0 0 0 15,0 0 0-15,0 17-62 16,0-17-30-16,13-2-1 15,-1-20-10-15,6-7-3 0</inkml:trace>
  <inkml:trace contextRef="#ctx0" brushRef="#br0" timeOffset="214035.2014">22158 12279 18 0,'7'-19'88'16,"-3"2"1"-16,-1-2-4 15,0 5-5-15,-3 2-41 0,0 12-11 16,3-8-9-16,-3 8-7 15,0 0-6-15,10 3-2 16,-3 8-2-16,5 9 0 16,7 9-1-16,3 8 0 15,9 12 0-15,6 10 1 0,3 12-1 16,8 8 0-16,2 6 1 16,3 1-1-16,0 2 0 15,1-4 1-15,-1-2-1 0,0-5 0 16,-2-8 0-16,-7-5 0 15,-3-10 0-15,-6-6-1 16,-5-7 1-16,-7-6 0 16,-2-7-2-16,-8-8-1 15,1-4-4-15,-14-16-11 0,0 0-64 16,0 0-4-16,0-20-6 16,0-15-4-16,0-14-2 15</inkml:trace>
  <inkml:trace contextRef="#ctx0" brushRef="#br0" timeOffset="214343.6993">23311 12361 73 0,'13'-37'93'0,"-7"-1"-3"16,-3 7-5-16,-5-13-5 0,-4 19-57 15,-4 6-6-15,-5 7-7 16,-4 6-4-16,-9 6-5 15,0 16-1-15,-10 13-1 16,-9 16 0-16,-3 15 0 0,-8 23 0 16,-8 13 1-16,-6 13 0 15,-4 7 1-15,-3 2 0 16,3-1-1-16,1-3 1 16,2-9-1-16,2-11-1 0,5-12-1 15,6-12-5-15,4-9-6 16,10-7-17-16,10-11-52 15,2-12-3-15,6-15-5 0,9-16-4 16</inkml:trace>
  <inkml:trace contextRef="#ctx0" brushRef="#br0" timeOffset="214742.2823">21949 12936 13 0,'-20'-13'84'16,"6"1"2"-16,2-3-2 16,5 4-4-16,-1 2-39 15,8 9-12-15,0 0-10 0,0 0-5 16,0 0-6-16,0 0-1 16,0 0-3-16,14 0 0 15,1 1-2-15,5 5 1 16,6 0 0-16,7 5 1 0,9-2-1 15,5 1 1-15,11 0 0 16,9-2 0-16,11 0 0 16,11-3 1-16,10-1-3 15,5-3-2-15,7-1 0 0,4 0 0 16,-3-1 0-16,-1-1 0 16,-7-3 0-16,-11 3 0 15,-16-1 0-15,-10 1 0 16,-15 1 0-16,-14 0 0 0,-13 1 0 15,-12-1-6-15,-26 8-79 16,2 4-3-16,-17-5-4 16,-16-5-7-16,-32-5-5 0</inkml:trace>
  <inkml:trace contextRef="#ctx0" brushRef="#br0" timeOffset="254736.1481">20582 14561 54 0,'4'-10'80'0,"0"-1"0"16,8 2-10-16,-12-3-25 15,0 12-12-15,4-15-9 16,-4 15-9-16,0 0-4 0,9-9-4 15,-9 9-2-15,7 10-1 16,-1 3-1-16,0 5 0 16,0 3 1-16,4 5 0 15,-3 5 0-15,4 6 0 0,-2 1 0 16,3 5 0-16,-2 1-1 16,4 0-1-16,-1 2 0 15,0 1 0-15,-1-1 0 16,0-1 0-16,-3-2-2 15,2-3 2-15,-6-6 0 0,1-1-1 16,-2-6 0-16,-1-6 0 16,-2-4 0-16,3-3 0 15,-4-14 0-15,4 14 1 16,-4-14 0-16,0 0 1 0,0 0 0 16,0 0 1-16,0 0-1 15,0-14 0-15,-4 0 1 16,0-3-2-16,-1-3 0 15,-3-6 0-15,1-1-2 0,-4-5 0 16,3-3 0-16,-2 0 0 16,1-5 0-16,-5 0 0 15,3-3 0-15,-1 0 0 16,0-3 0-16,2-3 0 0,-1 1 0 16,0-1 0-16,3-1 0 15,0-1 0-15,3 3 0 16,1-1 0-16,3 1 0 0,1 1 0 15,0 3 0-15,4 3 0 16,6 3 0-16,0 3 0 16,3 1 0-16,6 5 0 0,0 1 0 15,3 3 0-15,3 3 0 16,0 3 0-16,2 3 0 16,0 3 0-16,2 2 0 15,-3 3 0-15,6 5 0 16,-6 2 0-16,7 5-11 0,-8 3-14 15,4 6-45-15,-4 10-17 16,-5 3-5-16,-6 3-6 16,-9 1-1-16</inkml:trace>
  <inkml:trace contextRef="#ctx0" brushRef="#br0" timeOffset="255905.5561">20527 14724 0 0,'17'-2'74'0,"5"-11"5"16,9-3 0-16,-10-6-29 15,22 5-5-15,8-9-13 16,5 3-6-16,2-4-8 0,-1 2-4 15,-4 3-2-15,-3 1-1 16,-9 2-1-16,-7 5 0 16,-7 3-1-16,-12 3-2 0,-3 4-1 15,-12 4-1-15,0 9-2 16,-9 9 0-16,-9 7-1 16,-6 5-2-16,-1 5 1 15,0 3-1-15,0-1 1 16,4-1 0-16,8-6 0 0,9-8 0 15,7-8-1-15,17-7 2 16,9-7-1-16,7-1 0 16,8-10 1-16,6-5 0 0,5 0 1 15,5-3-3-15,-5 3 0 16,1 2 0-16,-9 6 0 16,-4 2 0-16,-1 6 0 15,-13 9 0-15,-2 5 0 0,-10 4 0 16,-3 2 0-16,-6-1 0 15,-2-2 0-15,0 1 0 16,-4-7 0-16,-2-11 0 16,0 0 0-16,17 1 0 0,-5-10 0 15,6-7 0-15,5-8 0 16,3-5 0-16,9-6 0 16,2-1 0-16,4-1 0 15,0 3 0-15,2 2 0 0,-3 7 0 16,-3 8 0-16,0 6 0 15,-3 10 0-15,-5 2 0 16,-3 10 0-16,-2 4 0 16,2 2 0-16,-3 1 0 15,2-3 0-15,0-2 0 0,3-4 0 16,3-5 0-16,1-4 0 16,2-4 0-16,0-8 0 15,2-5 0-15,-2-3 0 0,0-1 0 16,-1-1 0-16,-5-2 0 15,-1 3 0-15,-4 3 0 16,-3 1 0-16,1 3 0 0,-5 4 0 16,2 4 0-16,1 5 0 15,-2 1 0-15,4 1 0 16,0 5 0-16,5 3 0 0,-3-2 0 16,9 1 0-16,0-2 0 15,0-1 0-15,2-5 0 16,2 0 0-16,1-5 0 15,0-3 0-15,-1-2 0 0,-3-2 0 16,1 1 0-16,0-2 0 16,-2 1 0-16,-5 1 0 15,1 0 0-15,-3 3 0 16,2 0 0-16,1 1 0 16,-2 2 0-16,3 1 0 0,-6 1 0 15,7 1 0-15,-5 1 0 16,4 1 0-16,-8 0 0 15,-4 1 0-15,2 1 0 0,-5 2 0 16,-2-1 0-16,-1-1 0 16,2 0 0-16,-4-1 0 15,2 2 0-15,1-3 0 16,1 1 0-16,1-1 0 0,3 0 0 16,-4 0 0-16,1 0 0 15,-1 0 0-15,4 0 0 16,-3 0 0-16,2 0 0 0,-4 0 0 15,4 0 0-15,-1 2 0 16,3-2 0-16,-2 3 0 16,2-3 0-16,0 0 0 15,-4 1-3-15,8-1-50 0,-1 0-37 16,2-1 0 0,4-2-8-16,3-3-3 0</inkml:trace>
  <inkml:trace contextRef="#ctx0" brushRef="#br0" timeOffset="256603.3496">21221 15878 12 0,'-9'16'92'16,"0"-2"-5"-16,0-6-3 15,9-8-5-15,-14 6 2 0,-17-6-78 16,31 0 0-16,0 0 2 16,-9 0 2-16,9 0 0 15,11-9 0-15,7 1 0 16,12-3-1-16,8-2-1 0,10-7-1 15,13-1 0-15,5-4 0 16,14-2-1-16,3-3 1 16,5 2-1-16,2-1 1 0,4 1-4 15,-7 4 0-15,-1 1 0 16,-10 5 0-16,-7 4 0 16,-15 3 0-16,-12 4 0 0,-8 3 0 15,-17 0 0 1,-6 4 0-16,-11 0-22 0,-5 2-63 15,-14 8-4-15,-5-1-4 16,-9 2-8-16,-7 0-1 16</inkml:trace>
  <inkml:trace contextRef="#ctx0" brushRef="#br0" timeOffset="256981.0503">21236 16169 51 0,'-20'15'85'16,"6"-1"-2"-16,14-14-3 0,-11 7-1 15,11-7-65-15,0 0 1 16,12 3 1-16,3-2-1 16,1-1-1-16,8 0-3 0,11-3-2 15,10-6-1-15,10-5-2 16,13-4-1-16,9-5 1 15,13-3-1-15,13-3 0 16,7 1-1-16,3-1-4 16,-3 3 0-16,2 1 0 15,-7 5 0-15,-9 4 0 0,-13 3 0 16,-19 6 0-16,-15 1 0 16,-12 3 0-16,-12 2 0 15,-15 1 0-15,-10 0 0 0,-6 3 0 16,-11-1 0-16,1 4-13 15,-12 3-74-15,4-8-4 16,1-1-3-16,-2-9-6 0,5-6-3 16</inkml:trace>
  <inkml:trace contextRef="#ctx0" brushRef="#br0" timeOffset="259720.8128">17249 16169 36 0,'-19'4'84'0,"5"-1"0"16,2-3-4-16,2 0-6 15,10 0-52-15,-11-4-4 16,11 4-5-16,0 0-3 0,14 0-2 16,2 2 1-16,8-2-2 15,10 0 3-15,9-9 0 16,13-5-1-16,16-11-1 0,12-6-1 16,17-9 0-16,11-10-1 15,15-5-1-15,9-6-1 16,10-3-4-16,5 0 0 15,2-2 0-15,3 7 0 0,-6-1 0 16,-2 7 0-16,-8 5 0 16,-7 7 0-16,-14 5 0 15,-16 7 0-15,-15 7 0 16,-16 6 0-16,-16 5 0 0,-17 4 0 16,-10 4 0-16,-12 2 0 15,-17 1 0-15,0 0-2 16,0 0-18-16,-14 3-31 15,-2-3-37-15,-2-5-2 16,-2-8-6-16,-3-7-5 0</inkml:trace>
  <inkml:trace contextRef="#ctx0" brushRef="#br0" timeOffset="259990.482">19050 15015 55 0,'-43'0'92'0,"10"0"-3"0,8-2-2 16,14-4-3-16,0-3-55 16,20 3-6-16,19 1-7 15,12 2-5-15,15 5-3 16,10 1-2-16,14 10-2 0,5 12-2 16,6 11-1-16,-3 15 0 15,-6 14 0-15,-9 14-1 16,-14 17-1-16,-20 12 0 15,-23 17-3-15,-23 3-4 0,-29 20-28 16,-29 2-50-16,-28-4-3 16,-26-6-5-16,-30-19-5 15</inkml:trace>
  <inkml:trace contextRef="#ctx0" brushRef="#br0" timeOffset="265669.9861">22853 13732 59 0,'-71'-32'77'16,"-3"-4"0"-16,-3 0-3 16,0 0-37-16,-9 4-15 15,-6-1-8-15,-5 4-5 16,-5 3-3-16,-5 6-2 0,-8 6-2 15,-3 6 1-15,-4 7-2 16,-3 6 0-16,0 12-1 16,-1 10 1-16,-2 10 0 15,2 13 1-15,-1 11-1 0,4 11 0 16,2 10 1-16,4 8 0 16,7 12 1-16,8 6 1 15,9 10 0-15,10 5 0 16,13 6-1-16,11 5 1 0,17 4-2 15,17 5 1-15,12-3-1 16,15 1-1-16,21-3-1 16,20 0 0-16,16-6 0 15,15-5-2-15,18-10 0 0,14-8-1 16,12-4-1-16,19-10-1 16,8-10-1-16,19-12 1 15,8-9 1-15,14-15 3 0,7-7 2 16,11-18 3-16,10-12 5 15,6-14 1-15,4-19 3 16,-2-18 2-16,4-14-1 16,-6-16 0-16,1-13-2 0,-10-17-1 15,-5-9-2-15,-15-8-4 16,-9-10-5-16,-14-11 0 16,-19-7 0-16,-18-7 0 15,-21-4 0-15,-21-9 0 0,-26-6 0 16,-27-3 0-16,-28-1 0 15,-28-2 0-15,-40 3 0 16,-39 2-14-16,-49 3-13 0,-64 18-58 16,-61 18-5-16,-70 16-1 15,-85 25-7-15,-93 17 1 16</inkml:trace>
  <inkml:trace contextRef="#ctx0" brushRef="#br0" timeOffset="280648.2238">20953 16240 62 0,'0'0'66'0,"-7"0"-14"0,7 0-23 16,0 0-5-16,0 0-8 15,0 0-5-15,-14 9-3 16,5 2-4-16,-9 6-2 16,-4 8-1-16,-8 7-1 0,-4 7 1 15,-7 3-1-15,-9 6 0 16,-4-2 0-16,-5 4 2 16,0-8-4-16,-8 2 2 0,-5-6 2 15,0-3-1-15,-5-5 1 16,-1-5-1-16,-4 1 1 15,-3-7-1-15,-2 0 3 16,-3-7-3-16,-1-1 1 16,-7-4 1-16,2-4 2 0,-4-3 0 15,-1-2 2-15,-3-10 1 16,2-2 2-16,-1-6 1 16,2-5 0-16,1-4-1 0,0-6 0 15,1-4-2-15,1-6 1 16,1-5-4-16,2-5 1 15,3-6-1-15,-2-2 1 16,4-6 0-16,0-2-1 0,2-3 1 16,4-3-1-16,0-3 1 15,4-3-1-15,3-3-1 16,2-1 0-16,2-2 0 0,5-1-1 16,2-2-1-16,4 0 0 15,1 0 0-15,5 2-1 16,3 0 0-16,5 0 0 15,-1 1-1-15,6 1 1 16,2 2 0-16,0 1-1 0,3 4 1 16,0 1-1-16,1 3 0 15,0 4-1-15,2 5 2 16,-2 4-1-16,0 5 1 16,-1 2-1-16,1 5 1 0,0 5-1 15,1 3 0-15,2 0 0 16,1 6-1-16,2 3 0 15,5 4 1-15,2 2-1 16,3 8 0-16,2 2 0 0,3 8 1 16,3 1-2-16,2 10 1 15,1 2-1-15,0 12 1 16,-1 8 0-16,1 10 0 16,-2 8 1-16,3 8 0 0,-2 7 0 15,3 5 0-15,-3 5 0 16,5 0 1-16,2 3-1 15,-2 0 0-15,1-3 1 0,2-1-1 16,-3-2 1-16,0-7-1 16,1-6 1-16,0-8 0 15,-1-6 0-15,2-10 1 16,-1-6-1-16,0-8 1 0,5-11 0 16,-12 0 0-16,6-9 0 15,-5-12-1-15,1-5 0 16,-1-8 0-16,-2-8-1 15,-1-6-1-15,3-6 1 0,1-5-1 16,4-2 1-16,5-3 0 16,1 1 0-16,6-3-1 15,6 4 0-15,8-3 0 0,9 2 1 16,2 3-1-16,6 4-2 16,5 7 1-16,2 3 0 15,5 7 0-15,3 7 0 16,4 15 1-16,2 9 0 15,5 8 1-15,4 14-1 0,7 14 1 16,2 13 1-16,5 12 0 16,6 11 0-16,3 15-8 15,4 6-22-15,5 18-51 0,2 2-1 16,-3-7-8-16,1-1-4 16</inkml:trace>
  <inkml:trace contextRef="#ctx0" brushRef="#br0" timeOffset="295265.7782">7463 14532 11 0,'-16'0'68'0,"-2"-1"4"15,4-1-1-15,-5-4-33 16,11 3-1-16,-3 1-8 16,11 2-8-16,-13-3-3 15,13 3-4-15,-10-1-2 16,10 1-5-16,0 0-2 15,0 0-3-15,0 0 0 0,0 0 0 16,0 0 2-16,-2 7 1 16,2-7 1-16,7 13 1 15,4-6 1-15,3 0 0 0,6 4 1 16,6-5-1-16,10 1-2 16,9-1-1-16,6-1-1 15,8-1 0-15,13-3 0 0,8 1-1 16,11-2 1-16,10-2-1 15,5-3 2-15,11-2-1 16,2-1-1-16,4-2-1 0,-1 0-2 16,-10 0 0-16,-3 1 0 15,-14 0 0-15,-9 3 0 16,-20 2 0-16,-13 0 0 0,-16 2 0 16,-10 1 0-1,-10 1 0-15,-17 0 0 16,0 0 0-16,0 0 0 0,0 0 0 15,-5 5 0-15,5-5 0 0,0 0 0 16,-11 2-10 0,11-2-14-16,0 0-35 0,0 9-29 15,0-9-2-15,0 0-6 16,0 0-1-16</inkml:trace>
  <inkml:trace contextRef="#ctx0" brushRef="#br0" timeOffset="295602.0583">9164 14495 19 0,'10'1'79'16,"2"-1"2"-16,-1 0-2 16,3 5-18-16,-14-5-25 0,17 7-3 15,-10 4-9-15,-2 6-5 16,-1 10-4-16,-4 7-2 15,0 12-4-15,-9 11-3 16,0 12-2-16,-6 9-1 0,-1 9-2 16,-1 5-1-16,-1 3 0 15,4 2-1-15,5-3 1 16,-3-2 0-16,8-5 0 16,2-6-1-16,1-8 0 0,1-6 0 15,0-3 0-15,0-9-3 16,-1-6-5-16,-5-13-11 15,2-9-29-15,-1-5-35 0,-7-14-3 16,-4-8-6-16,-4-16-3 16</inkml:trace>
  <inkml:trace contextRef="#ctx0" brushRef="#br0" timeOffset="296160.0428">7748 14731 1 0,'-32'-11'91'16,"5"3"0"-16,4 0-4 15,7-2-7-15,7 4-1 0,9 6-63 16,-6 9-5-16,6 15-6 16,4 12-3-16,2 18-1 15,3 16-1-15,0 19 1 16,0 15-1-16,-1 13-1 0,0 8-1 16,-2-2 1-16,0-4-1 15,-1-11 0-15,2-13 0 16,-3-14 1-16,1-14 0 15,3-19 1-15,2-10 1 0,5-10 0 16,2-6 1-16,8-5-1 16,8-4 1-16,11-4 0 15,8-2-1-15,16-1 0 16,9-1 0-16,14-2 0 0,11-1 1 16,8-2 2-16,7 2 0 15,3-5 1-15,-3-3 1 16,-6-1 0-16,-8-2 0 0,-15 1-1 15,-13 0 2-15,-21 1-7 16,-14 1 0-16,-11 3 0 16,-17 2 0-16,-12 1 0 0,0 0-10 15,-9 0-53-15,-7 6-26 16,3 3-3-16,1-3-6 16,2-5-6-16</inkml:trace>
  <inkml:trace contextRef="#ctx0" brushRef="#br0" timeOffset="300956.0108">21778 16842 69 0,'22'-22'95'0,"-11"-2"-3"16,0 5-5-16,-10-1 0 16,-1 1-57-16,-6 5-16 15,-6 5-3-15,-2 6-4 0,-7 2-2 16,-6 12-1-16,-7 7-1 15,-8 10-1-15,-2 6 0 16,-1 7 1-16,1 7-3 16,4 4 0-16,7 0 0 15,10 0 0-15,12 0 0 0,10-2 0 16,13-1 0-16,-1-25 0 16,7 1 0-16,1-2 0 15,0 4 0-15,4-4 0 16,-1 2 0-16,-4-1 0 0,1 0 0 15,-4 0 0-15,-4 2 0 16,-6-3 0-16,-5 2 0 16,-6-2 0-16,-6 0 0 15,-10-1 0-15,-5-1 0 0,-7-1 0 16,-5-3 0-16,-3-2 0 16,-4 0 0-16,2-4 0 15,-3-1-11-15,7-8-57 16,4 2-21-16,10-4-3 0,8-5-7 15,7-6-5 1</inkml:trace>
  <inkml:trace contextRef="#ctx0" brushRef="#br0" timeOffset="302113.1696">22196 17277 24 0,'45'7'100'0,"-15"1"-3"16,-8-1-8-16,-12-4-1 0,-10-3-4 15,0 0-62-15,0-5-19 16,0 5-1-16,-13-12 0 16,1 9-2-16,-4 3 0 0,-4 4 0 15,-3 7 0-15,-2 5 0 16,16-6 0-16,-2 2 0 16,5 0 0-16,-1 3 0 15,3 0 0-15,4-1 0 16,1-1 0-16,10-2-2 15,4-3 0-15,3-2 1 0,14 0 1 16,20-9 1-16,4-10 1 16,0-9 0-16,0-11-2 15,-9-5 0-15,-11 2 0 16,-19 7 0-16,-9 8 0 16,-8 5 0-16,0 16 0 0,-10-1 0 15,-4 8 0-15,6 11 0 16,-1 4 0-16,8-9 0 0,1-1 0 15,4-2 0-15,9-1 0 16,24 3 0-16,15-11 0 16,11-9-2-16,11-18 0 15,10-18 4-15,7-15 0 16,3-19-2-16,-12-3 0 0,-10-6 0 16,-10-3 0-16,-7 2 0 15,-10 2 0-15,-11 13 0 16,-6 13 0-16,-11 11 0 15,-11 11 0-15,-3 12 0 16,-3 11 0-16,0 15 0 0,-16 14 0 16,1 16 0-16,-5 16 0 15,-8 15 0-15,-2 14 0 16,-1 17 0-16,-2 12 0 0,1 3 0 16,21-54 0-16,1 2 0 15,2-2 0-15,4-1 0 16,4-8 0-16,0-1 0 15,7-11 0-15,-1-6 0 0,24 12 0 16,4-27 0-16,8-18 0 16,-2-25 0-16,0-15 0 15,-3-20 0-15,-8-2 0 0,-14 11 0 16,-8 7 0-16,-5 8 0 16,-2 9 0-16,0 10 0 15,-7 15 0-15,-5 9 0 16,-1 11 0-16,-2 15 0 15,4 6 0-15,-3 8 0 16,11 3 0-16,3 0 0 0,6-4 0 16,18-8 0-16,12-11 0 15,13-11 0-15,8-13 0 16,10-14 0-16,3-13 0 0,1-5 0 16,0-8 0-16,-8-1 0 15,-4-3 0-15,-10 1 0 16,-8 6 0-16,-9 4 0 0,-4 6 0 15,-10 4 0-15,-9 7 0 16,-2 1 0-16,-3 6 0 16,-3 3 0-16,-1 10 0 15,0-13 0-15,0 13 0 16,0 0 0-16,0 0 0 0,0 0 0 16,0 11 0-16,3 6 0 15,3 4 0-15,8 5 0 0,0 4 0 16,6 3 0-16,1-1 0 15,10 0 0-15,1-6 0 16,7-4 0-16,2-6 0 16,-1-8 0-16,4-5 0 15,-2-3 0-15,-3-7 0 16,-6-2 0-16,-7 0 0 0,-3 1 0 16,-7-1 0-16,-4 2 0 15,-12 7 0-15,8-6 0 16,-8 6 0-16,0 0 0 0,0 0 0 15,10 6 0-15,-11 23-83 16,1-29-8-16,6 9-2 16,-6-9-7-16,11-9-6 0</inkml:trace>
  <inkml:trace contextRef="#ctx0" brushRef="#br0" timeOffset="312968.0206">21195 17991 4 0,'-30'35'90'16,"1"-6"0"-16,2 0-3 0,6-8-5 15,-3 1 0-15,24-22-71 16,-25 21-3-16,1 2 0 15,24-23 0-15,0 0-1 16,-12 9-1-16,2-1 0 16,-1 1-1-16,0 2-2 0,11-11 0 15,0 0-1-15,8-6 1 16,54-35 3-16,-18 27-6 16,6-4 0-16,16-3 0 15,11-2 0-15,16-4 0 16,13-5 0-16,19-3 0 0,10-1 0 15,16-8 0-15,14 0 0 16,11-1 0-16,109-26 0 16,97-22 0-16,-5 7 0 15,-23 5 0-15,-39 12 0 16,-49 13 0-16,-57 15 0 0,-63 15 0 16,-55 10 0-16,-28 7 0 15,-29 4 0-15,-22 5 0 16,-31 3-14-16,-17 7-78 15,-16 1-4-15,-16-3-4 0,-9-3-4 16,-17-5-1-16</inkml:trace>
  <inkml:trace contextRef="#ctx0" brushRef="#br0" timeOffset="313493.1269">21391 18080 79 0,'-60'39'85'0,"6"-8"-7"16,11 2-2-16,43-33 0 15,-36 27-69-15,1 1-2 16,9-4 1-16,2 2 1 16,8-6 3-16,1 1 0 15,15-21 0-15,0 0-1 0,0 0-1 16,8 5-1-16,1-1-1 16,56 4-1-16,27-20 0 15,-29 5-1-15,13-7 1 16,8 2-1-16,16-9 1 15,14 0-1-15,15-4-4 0,13-4 0 16,12-3 0-16,11-3 0 16,11 0 0-16,7-5 0 15,2 3 0-15,-1-4 0 16,-1 5 0-16,-5-2 0 16,-11 4 0-16,-11-1 0 0,-7 4 0 15,-15 1 0-15,-18 5 0 16,-15 4 0-16,-23 1 0 15,-17 8 0-15,-21 2 0 16,-17 5-77-16,-23 5-17 0,0-10-3 16,-18-6-7-16,-35-19 0 15</inkml:trace>
  <inkml:trace contextRef="#ctx0" brushRef="#br0" timeOffset="324592.6456">11491 14708 61 0,'-12'-10'90'0,"12"10"-2"16,-17-16-4-16,12 7-1 15,-23 1-54-15,28 8-8 0,-10-11-5 16,10 11-4-16,-12-7-3 16,12 7-2-16,0 0-2 15,0 0-2-15,0 0 0 16,0 0-3-16,-2 8 0 0,9 0 0 15,14-1 0-15,6 2 0 16,18-2 0-16,13 0 0 16,18-2 0-16,13-2 0 15,14-2 0-15,16-1 0 16,9 2 0-16,8-2 0 0,2 0 0 16,-4 0 0-16,0 1 0 15,-9-1 0-15,-5 2 0 16,-10 2 0-16,-17 0 0 15,-9 0 0-15,-17 0 0 0,-13 1 0 16,-12-2 0-16,-15 0 0 16,-7-1 0-16,-9-1 0 15,-11-1 0-15,0 0 0 0,0 0 0 16,0 0 0-16,0 0 0 16,0 0 0-16,7-3 0 15,-7 3-14-15,0 0-16 16,8-13-4-16,-8 13 2 0,0 0 3 15,6-8 7-15,-6 8 8 16,0 0 12-16,0 0 11 16,5-9 11-16,-5 9 8 15,0 0 0-15,0 0-1 16,0 0-4-16,0 0-4 0,0 0-4 16,0 0-7-16,0 5-8 15,0 11 0-15,0 10 0 16,0 9 0-16,-3 12 0 0,-2 13 0 15,-8 13 0-15,3 12 0 16,-8 9 0-16,1 5 0 16,-7 6 0-16,3 0 0 0,1-4 0 15,3-4 0-15,3-10 0 16,5-7 0-16,1-11 0 16,3-6 0-16,3-9 0 0,0-8 0 15,1-1 0-15,-14-8-20 16,1-1-68-16,-8-10-3 15,-4-13-5-15,-9-12-7 16,-8-11-3-16</inkml:trace>
  <inkml:trace contextRef="#ctx0" brushRef="#br0" timeOffset="325058.2696">11567 14897 13 0,'-10'-11'95'0,"4"0"-1"16,6 11-7-16,-3-10-4 16,3 10 0-16,0 16-73 15,0 10-1-15,0 17-5 0,-1 12-1 16,-1 19 0-16,-5 15 0 15,1 14-1-15,0 10 0 16,1 2-2-16,5 1 0 0,4-7 0 16,9-7 0-1,8-11 1-15,10-11 0 0,10-15 0 16,7-11 1-16,11-13 0 16,9-7 1-16,12-12 1 15,10-7-1-15,11-9 0 0,12-4-3 16,9-4 0-16,8-7 0 15,5 2 0-15,5-3 0 16,-4 3 0-16,1 3 0 0,-16 2 0 16,-15 1 0-16,-15 2 0 15,-21-1 0-15,-17 0 0 16,-21 2 0-16,-16 5-12 0,-25-2-78 16,-15-5-3-1,-15-11-3-15,-8-13-10 0,-2-10-1 16</inkml:trace>
  <inkml:trace contextRef="#ctx0" brushRef="#br0" timeOffset="325986.555">2985 14848 60 0,'-6'-9'74'0,"1"-4"-2"16,0 1-3-16,5 12-30 0,-10-4-26 15,7-8-2-15,0 1-2 16,-2 0 2-16,5 11 2 16,-10-16 1-16,10 16-1 15,-14-10 1-15,14 10-2 16,-7-3-1-16,7 3-2 0,0 5 0 16,10 3-2-16,15 0 0 15,8-2 0-15,11 2-1 16,16-4 0-16,15-1 0 0,14-2 0 15,14-1-1-15,9-6-1 16,6 1 0-16,6-4-4 16,4 2 0-16,0-5 0 15,-3 3 0-15,-8-1 0 16,-13 1 0-16,-9 1 0 0,-13 1 0 16,-14 3 0-16,-14-2 0 15,-14 5 0-15,-15-1 0 16,-8 2 0-16,-6-2 0 15,-11 2-15-15,4 9-52 0,-4-9-22 16,0 9-3-16,0-9-5 16,0 0-5-16</inkml:trace>
  <inkml:trace contextRef="#ctx0" brushRef="#br0" timeOffset="326252.0046">4756 14679 11 0,'6'14'100'0,"-5"-5"-3"0,0 2-5 15,2 3-4-15,-2 2-4 16,1 4-50-16,3 14-29 16,-4 16-5-16,1 19 0 15,-2 19 0-15,-3 20 0 0,-8 18 0 16,-5 13 0-16,-2 9 0 16,-5 0 0-16,1-2 0 15,-1-5 0-15,3-11 0 16,1-12 0-16,6-14 0 15,1-16 0-15,2-10 0 0,2-6 0 16,-4-9-13-16,5-4-32 16,-7-11-42-16,-8-13-1 0,-5-16-8 15,-11-18-5-15</inkml:trace>
  <inkml:trace contextRef="#ctx0" brushRef="#br0" timeOffset="326861.8294">2850 15161 3 0,'-22'-11'92'0,"5"0"4"16,17 11-4-16,-17-18-6 15,17 18-2-15,-42-9-70 16,42 9-3-16,0 0-2 16,-15 17-5-16,13 10-2 0,-4 13-2 15,-1 15 0-15,5 19-1 16,-8 20 2-16,0 18-2 16,-2 14 2-16,4 12-2 15,-3 4 0-15,4-3 0 0,4-9-1 16,2-10 1-16,4-17-3 15,3-15 4-15,7-19-1 16,3-15 1-16,-5-13 1 0,16-6 1 16,-6-7-1-16,9-6 2 15,10-3 3-15,14-6-3 16,4-5 1-16,17-5 0 16,20-3-1-16,5-7-1 0,15-3-2 15,5-2 0-15,-2-3 0 16,-1-3 0-16,3 1 0 15,-10 2 0-15,-10 1 0 16,-8 1 0-16,-14 3 0 0,-11 0 0 16,-13 3 0-16,-11 1 0 15,-16 2 0-15,-5 2 0 16,-12 0 0-16,-10 2 0 16,0 0 0-16,0 0 0 15,0 0 0-15,0 0 0 0,0 0 0 16,0 0 0-16,0 0 0 15,0 0 0-15,0-9-90 16,8-7-3-16,1-14-4 16,8-18-7-16,5-21-1 0</inkml:trace>
  <inkml:trace contextRef="#ctx0" brushRef="#br0" timeOffset="328200.2292">4977 15642 32 0,'-21'12'83'0,"4"-7"-3"15,4-1-5-15,3-4-3 0,10 0-54 16,0 0-3-16,0 0-3 15,18 2-3-15,1 2-1 16,10-1 2-16,10 0 1 16,12 3-1-16,10-5-1 0,13 1-2 15,13-2 0-15,13 0-2 16,13-5 0-16,11-2-2 0,11-2 1 16,10-4 0-16,9-3 0 15,6 0 1 1,8-2-1-16,0-2 2 0,3-3-1 15,-1 0 1-15,1-2-4 0,-5 0-2 16,-7 3 0-16,-6-2 0 16,-13 4 0-16,-15 2 0 15,-17 4 0-15,-23 3 0 16,-21 5 0-16,-20 3 0 16,-20 3 0-16,-20 7 0 15,-12 2-7-15,-9-2-48 0,-6 11-35 16,4-7-1-16,7-7-8 15,12-10-3-15</inkml:trace>
  <inkml:trace contextRef="#ctx0" brushRef="#br0" timeOffset="328892.7053">9446 15548 31 0,'-12'9'92'15,"12"-9"-3"-15,0 8-6 0,0-8-3 16,18-40-22-16,1 34-50 16,3 2-3-16,6 1 1 15,6 0-1-15,3 5-1 16,7-2 0-16,8 2 0 15,8 3 0-15,9 0-1 0,18-1 0 16,8 0-1-16,14-2 1 16,16-2 0-16,10 1 1 15,12-4 1-15,8-3 0 0,10-1 0 16,-2-2 0-16,4 2-5 16,-9-1 0-16,-3 2 0 15,-17 0 0-15,-13 3 0 16,-23 0 0-16,-26 3 0 0,-17 0 0 15,-19 0 0-15,-18 0 0 16,-22 0 0-16,0 0 0 16,-20 0-24-16,7 0-65 15,2 0-3-15,11 0-6 0,0-14-5 16,19-4-2-16</inkml:trace>
  <inkml:trace contextRef="#ctx0" brushRef="#br0" timeOffset="329587.3726">13624 15449 10 0,'0'0'87'0,"-13"-15"3"16,13 15-4-16,-16-16-2 15,16 16-39-15,-15-14-15 0,8 12-7 16,7 2-5-16,-15-7-6 16,15 7-3-16,-8-2-2 15,8 2-2-15,0 0 0 0,-9-2-5 16,9 2 0-16,0 0 0 15,0 0 0-15,2 4 0 16,8 2 0-16,11 3 0 0,10-1 0 16,11 1 0-16,17 1 0 15,12-4 0-15,18-2 0 16,14-1 0-16,17-3 0 16,7 1 0-16,10-5 0 15,5-3 0-15,4 0 0 0,6-2 0 16,-6 0 0-16,-7 1 0 15,-11-2 0-15,-7 1 0 16,-22 0 0-16,-14 3 0 16,-23 1 0-16,-16-1 0 0,-14 3 0 15,-18 3 0-15,-14 0 0 16,-19 15 0-16,-20 0-42 16,-19 1-53-16,-17-5-4 15,-22-11-5-15,-23-6-8 0</inkml:trace>
  <inkml:trace contextRef="#ctx0" brushRef="#br0" timeOffset="331353.1108">2643 15844 59 0,'-27'0'88'0,"0"-2"-1"15,-1-7-3-15,1-2-30 0,-5 2-22 16,-1-3-4-16,5 1-6 16,-4 0-6-16,-4 0-4 15,-1-1-1-15,-8 0-3 16,-6 2-1-16,-2 1-4 0,-2-2-3 16,-11 1 0-16,-1-1 0 15,-9 1 0-15,-3-1 0 16,2 1 0-16,4-2 0 15,-10 1 0-15,5-1 0 16,5 4 0-16,1-2 0 0,9 2 0 16,-1 2 0-16,3 1 0 15,7 2 0-15,3 3 0 16,9 0 0-16,-3 3 0 0,12 9 0 16,5 0 0-16,12-10-63 15,12 29-29-15,4-9 0 16,10-8-8-16,12-28-5 15</inkml:trace>
  <inkml:trace contextRef="#ctx0" brushRef="#br0" timeOffset="334605.0219">3938 15163 0 0,'3'-11'88'0,"-3"0"3"0,1 1-3 16,-7 0-6-16,-4-2-32 15,2 3-18-15,8 9-9 16,-18-14-7-16,6 8-5 0,3 2-2 15,-2 0-2-15,-2 4-2 16,-2 3-2-16,-1 5-2 16,-1 4 1-16,-1 9-2 0,-2 0 0 15,0 7 0-15,4 4-2 16,1 0 2-16,4 2-1 16,6 0 1-16,3 1 0 15,2-2 0-15,9 0 1 16,9-2-1-16,6-2 0 0,5 0 0 15,4 0 0-15,2-2 0 16,4 2 0-16,-2-2 0 16,2 0 0-16,-5 1-1 15,-4 0 2-15,-5 1-1 0,-5-2 0 16,-5 0 0-16,-8 2 1 16,-4-1-1-16,-3 0 0 15,-9 1 1-15,-8-2 0 0,-2 3 1 16,-9-4-2-16,-4-1 0 15,-12-5 0-15,7-2 0 16,-7-4 0-16,-3-2 0 0,4-6 0 16,-5-4 0-16,4-2 0 15,3 0 0-15,8-3 0 16,-1 1 0-16,3-3 0 16,5 1 0-16,9 0 0 0,0 2 0 15,6 1 0-15,3 1 0 16,8 0 0-16,-9-4 0 15,9 4 0-15,0 0 0 16,0 0 0-16,0 0 0 16,0 0 0-16,0 0 0 0,0 0 0 15,0 0 0-15,0 0 0 16,0 0 0-16,-10 0 0 16,10 0 0-16,0 0 0 15,0 0 0-15,0 0 0 0,0 0 0 16,0 0 0-16,0 0 0 15,2 15-88-15,6-6-5 16,5-1-3-16,1-5-6 0,1-3-2 16</inkml:trace>
  <inkml:trace contextRef="#ctx0" brushRef="#br0" timeOffset="335740.2888">8428 15112 79 0,'-17'-8'93'0,"-4"-1"-2"15,2 0-6-15,-1-29-16 16,3 31-40-16,3 6-7 0,5 1-9 16,4 14-6-16,1 9-1 15,4 11-3-15,-1 9-1 16,-3 11-1-16,2 9 1 15,-7 8-1-15,3 2 1 16,-3 0-2-16,-1-3 1 0,0-5-2 16,2-7 0-16,-1-10-1 15,4-11-1-15,1-8-1 16,1-8 0-16,0-10-2 16,3-11-1-16,-1-8 1 0,1-14-1 15,0-9 2-15,0-8 1 16,0-7 2-16,0-4 0 15,1-6 3-15,-1-1 2 16,0 2 0-16,0 1 1 0,3 1 1 16,2 1 1-16,1 3 1 15,6 3-1-15,2 6 0 16,1 4-1-16,7 5 0 0,1 10-2 16,3 10 0-16,3 9-1 15,0 9-2-15,2 15 0 16,0 10 0-16,-3 10 0 0,0 8 0 15,-7 3-2-15,-1-1 1 16,-3-4 0-16,-6-6 0 16,-2-4 0-16,-1-11 0 15,0-14 1-15,-8-13 0 16,18-2 0-16,-6-15 0 0,0-11 0 16,4-10 0-16,2-8 1 15,2-8-1-15,4-5 1 16,-4-2-1-16,4 3 2 0,-1 0 1 15,2 6-3-15,-4 8 0 16,2 5 0-16,1 12 0 16,-1 5 0-16,0 11 0 15,0 6 0-15,4 7 0 0,-4 12 0 16,4 13 0-16,-4 15 0 16,-3 13 0-16,-2 13 0 15,-8 7 0-15,0 6 0 16,-6 0 0-16,0 0 0 15,-2-4 0-15,-2-8 0 0,-26-6-88 16,69-15-3-16,-34-25-2 16,9-21-8-16,1-29-3 15</inkml:trace>
  <inkml:trace contextRef="#ctx0" brushRef="#br0" timeOffset="338495.0601">12626 14988 25 0,'0'0'45'0,"-11"-12"2"16,11 12-4-16,-2-14 0 0,2 14-4 15,0-15-2-15,0 15-5 16,1-14-1-16,-1 14-4 16,2-12-3-16,-2 12-3 0,0-8-4 15,0 8-2-15,-10-6-4 16,-1 6-2-16,2 0-1 16,-4 0-2-16,-3 1-1 15,-1 2-1-15,-1 2 0 0,-1 4-1 16,-2 0-1-16,3 1 1 15,-6 4-1-15,0 2 0 16,0 4-1-16,4 2 1 0,-4 7-1 16,1 2 1-1,4 5-2-15,-1 6 0 16,3 2 0-16,5 5 0 0,0 1 0 16,4 0 0-16,3-2 0 15,5-2 0-15,1-4 0 0,11-3 0 16,6-7 0-16,7-7 0 15,6-5 0-15,7-7 0 16,8-5 0-16,0-5 0 0,5-3 0 16,-2 0 0-16,-4-5 0 15,-5 0 0-15,-7-1 0 16,-7 1 0-16,-7 3 0 16,-8-1 0-16,-11 3 0 0,0 0 0 15,0 0 0-15,0 0 0 16,-4 3 0-16,4-3 0 15,-16 4 0-15,16-4 0 16,-15 9-44-16,15-9-45 16,0 0-2-16,0 0-6 0,0-9-7 15</inkml:trace>
  <inkml:trace contextRef="#ctx0" brushRef="#br0" timeOffset="339061.6794">12993 15151 0 0,'5'-12'94'16,"-5"12"3"-16,0 0-5 16,5-12-6-16,-5 12-3 15,0 0-64-15,0 0-6 0,4 19-6 16,-3 1-4-16,1 9-1 15,1 10-2-15,-2 8 1 16,2 6 1-16,-2 7-2 0,2-2 1 16,-2-1-1-16,0-5 0 15,0-6 0-15,-1-9 0 16,0-8 0-16,0-8 0 16,0-7 1-16,0-14-1 0,0 0 2 15,0 0-1-15,0-11 0 16,-5-10 1-16,-1-6-1 15,1-8 0-15,-3-9 1 16,0-4-2-16,-2-5 0 0,1-1 0 16,-3-4 0-16,6 1 0 15,-1 0 0-15,3 1 0 16,5 2 0-16,-1 1 0 16,11 4 0-16,3 1 0 0,9 4 0 15,5 7 0-15,3 4 0 16,5 6 0-16,-1 8 0 15,3 9 0-15,-1 8 0 16,-2 4 0-16,-5 17 0 0,-9 5 0 16,-7 13 0-16,-8 6 0 15,-6 8 0-15,-11 5 0 16,-11 5 0-16,-12 4 0 0,-5 7-9 16,-8-6-77-16,-14-8-3 15,-4-12-5-15,-8-23-6 16,2-17-5-16</inkml:trace>
  <inkml:trace contextRef="#ctx0" brushRef="#br0" timeOffset="368753.1956">12943 13130 75 0,'0'-9'84'16,"0"-3"-6"-16,-5 1-16 0,1 1-13 15,0 1-10-15,-1 0-11 16,5 9-5-16,-7-13-6 15,7 13-4-15,-4-9-3 16,4 9-3-16,0 0-3 16,0 0-2-16,0 0-2 0,0 0-2 15,0 11 1-15,0 6-1 16,2 7 1-16,0 6 0 16,1 14 2-16,-4 8 0 0,1 8 0 15,0 7 0-15,0 8 1 16,-5 4 0-16,0 1-1 15,1 1 1-15,-1-7 0 0,3-1-1 16,-2-8 2-16,0-5-1 16,0-7 0-16,1-9-2 15,2-5 1-15,-1-7-1 16,0-7-1-16,1-6 1 16,1-2 0-16,-3-6 0 0,3-11 0 15,-2 10 1-15,2-10 1 16,0 0 1-16,0 0-3 15,0 0 0-15,0 0-4 0,0 0-7 16,-7-7-19-16,7 7-55 16,-11-10-3-16,4 2-5 15,1-4-6-15,-5-1 2 16</inkml:trace>
  <inkml:trace contextRef="#ctx0" brushRef="#br0" timeOffset="369150.3956">12685 14023 80 0,'-7'-2'91'16,"-4"-1"-5"-16,11 3-4 16,-14-31-23-16,14 31-30 15,0 0-9-15,0 0-7 0,-6 11-4 16,6 3-4-16,2 6 0 15,2 4-2-15,2 6 0 16,0 3 0-16,7 5 1 16,-3 1-1-16,4-2-1 15,4-1 1-15,1-4 0 16,2-6 1-16,9-10 0 0,3-9-4 16,9-10 0-16,6-15 0 15,8-11 0-15,6-12 0 16,2-7 0-16,4-5 0 0,-1-2 0 15,-9 5 0-15,-6 3 0 16,-9 11 0-16,-10 7 0 16,-11 6 0-16,-1 18 0 15,-2 5-75-15,-19 0-16 0,10 8-2 16,-10-8-8-16,0 17-5 16</inkml:trace>
  <inkml:trace contextRef="#ctx0" brushRef="#br0" timeOffset="376043.4179">12200 14051 54 0,'9'-10'73'16,"-3"-4"3"-16,0 1 1 16,-6-4-49-16,-2 4 1 0,-3-6-1 15,-2 2 4 1,-6-7-4-16,-2 2-6 0,-4-4-5 15,-6 0-4-15,-7 0-4 16,-5-2-2-16,-7 1-2 0,-7 1 0 16,-9 2-2-16,-8 1 0 15,-7 4-1-15,-11 0-2 16,-4 2 0-16,-6 5 0 16,-3 2 0-16,-3 2 0 15,-5 0 0-15,1 5 0 0,-1-1 0 16,4 3 0-16,-1 0 0 15,5 1 0-15,3 4 0 16,3 3 0-16,9 2 0 16,4 3 0-16,8 5 0 0,9 1 0 15,7 4 0-15,7 4 0 16,8-1 0-16,7 5 0 16,8-1 0-16,2 1 0 0,9-1 0 15,1 1 0-15,3-3 0 16,6 0 0-16,1-5 0 15,-2-2 0-15,5-5 0 16,0-4 0-16,1-2 0 16,0-9 0-16,0 12 0 0,0-12 0 15,0 0 0-15,0 0-9 16,0 0-61-16,0-6-19 16,-4-5-3-16,0-6-6 15,-4-10-4-15</inkml:trace>
  <inkml:trace contextRef="#ctx0" brushRef="#br0" timeOffset="376316.4745">9829 13558 0 0,'-11'-19'88'15,"0"7"1"-15,1 4-6 16,-2 0-4-16,2 2-3 0,-14 4-69 16,11 6-1-16,1 15-2 15,-1 10-1-15,0 14 0 16,-2 12-1-16,-2 18 2 0,2 8-1 15,5 6-1-15,5 1 1 16,5-4-1-16,11-6 1 16,7-10 0-16,6-12-1 15,10-15 0-15,4-10 1 16,4-10-1-16,6-9 0 16,1-6-5-16,-4-6-7 0,10-13-25 15,6-8-45-15,1-10-3 16,0-11-5-16,3-14-8 15</inkml:trace>
  <inkml:trace contextRef="#ctx0" brushRef="#br0" timeOffset="376672.6346">10914 12865 86 0,'0'0'98'0,"-17"-9"-3"16,17 9-7-16,-15-10 0 15,38 7-62-15,-23 3-8 16,-7 0-8-16,3 7-8 0,1 10-2 15,0 13 0-15,-3 10 0 16,2 19 0-16,0 7 0 16,-2 18-13-16,-1-7-12 15,0 7-62 1,0-15-2 0,3-15-6-16,1-19-7 15,2-22 2-15</inkml:trace>
  <inkml:trace contextRef="#ctx0" brushRef="#br0" timeOffset="376986.2994">10953 13241 1 0,'13'-7'69'15,"1"5"4"-15,-3 2-2 0,1 0 0 16,6-3-54-16,1-3 6 16,9-3-2-16,0-7 0 15,5-3 0-15,1-7-1 0,1-6-1 16,-5-1-1-16,0-1-1 15,-8 4-3-15,-3-1 0 16,-6 4-3-16,-3 5-1 16,-4 5-10-16,-3 4 0 0,-3 4 0 15,0 9 0-15,0-10 0 16,0 10 0-16,1 10 0 16,3 6 0-16,3 9 0 0,0 9 0 15,-1 15 0-15,1 9 0 16,-2 16-9-16,-5-5-22 15,-4 6-55-15,4-5-5 16,6-15-4-16,2-14-7 16,6-21 5-16</inkml:trace>
  <inkml:trace contextRef="#ctx0" brushRef="#br0" timeOffset="377291.6662">11744 13104 6 0,'15'-28'98'0,"-5"8"-4"15,-10 9-4-15,0 11-5 16,-12-2-3-16,-7 9-62 0,4 13-10 16,-6 6-5-16,4 7-4 15,1 6-1-15,6 4-1 16,-2-1 1-16,10-5-1 0,4-3 0 16,11-8 1-16,2-8 1 15,3-11-1-15,1-7 2 16,1-5 0-16,0-9 0 0,-5-5 0 15,-1-7 1-15,-5 0 0 16,-2-6-1-16,-3 2 1 16,-4-2-2-16,-2 1-2 15,-9 1-4-15,4 3-10 16,-8 2-28-16,0 1-42 0,-2 3-3 16,4 0-5-16,6 2-6 15</inkml:trace>
  <inkml:trace contextRef="#ctx0" brushRef="#br0" timeOffset="378005.4914">11982 12897 44 0,'14'7'90'0,"-14"-7"0"0,10 21-4 16,-10-21-22-16,-1 15-30 16,-7 9-4-16,5 6-10 15,-2-1-9-15,2 1-6 0,3 0-3 16,1-4-2-1,6-5 0-15,6-3 1 0,5-6-1 16,1-4 1-16,1-8 0 16,-1-2 0-16,-1-9 1 0,-2-6-1 15,2-5 1-15,-6-2 0 16,-3-2 0-16,1 1 1 16,-5 2 0-16,0 2 0 15,1 4-2-15,-4 4 0 16,-2 13-1-16,3-9 0 0,-3 9-1 15,3 13-1-15,3 3 0 16,3 4 0-16,1 2 0 16,3 4 2-16,6 2 0 0,3-3 0 15,4-5 0-15,-2-6 1 16,5-6 1-16,-2-7 0 16,1-4 0-16,-5-12 1 15,-2-4 0-15,0-6 1 0,-6-4-1 16,1-2-3-16,-9-3 0 15,2 0 0-15,-6 1 0 16,-3 1 0-16,0 3 0 16,-6 5 0-16,-3 1 0 0,1 8 0 15,-5 3 0-15,2 3 0 16,3 3 0-16,-3 1 0 16,11 5 0-16,-9 0 0 15,9 0 0-15,0 7 0 0,0-7 0 16,16 18 0-16,3-11 0 15,6-1 0-15,13-6 0 16,11 1 0-16,6-8 0 0,2-7 0 16,9-2 0-16,-8-2 0 15,-2 0 0-15,-7 1 0 16,-10 3 0-16,-13 4 0 16,-7 5 0-16,-6 1 0 15,-13 4 0-15,0 0 0 0,0 0 0 16,0 0 0-16,0 0 0 15,-6 2 0-15,6-2 0 16,0 0 0-16,-6 12 0 16,6 4-71-16,0-16-20 0,13 5-2 15,-2-5-9-15,5 0-3 16</inkml:trace>
  <inkml:trace contextRef="#ctx0" brushRef="#br0" timeOffset="379228.2433">13048 12793 38 0,'5'-15'94'16,"0"-1"-1"-16,-2 2-5 0,1 2-3 16,-4 12-45-16,0 0-16 15,0 0-8-15,0 0-7 16,6 15-5-16,4 7-4 15,-1 6 1-15,6 4 0 0,2 4 0 16,1 3-1-16,0-1 1 16,-1-5-1-16,-3-4 1 15,-3-7 0-15,0-2-1 0,-7-10 1 16,-4-10 1-16,10 0-1 16,-4-14 1-16,-2-7-1 15,5-4 0-15,-2-8 1 0,8-1-2 16,-4-2 1-16,3 1-2 15,0 8 1-15,-1 3-1 16,2 6 0-16,-4 8-1 16,5 10 1-16,-1 4-1 0,4 12 1 15,1 3 0-15,4 6 1 16,7 1 0-16,2 1 1 16,5-4 0-16,0-5 0 15,2-4 0-15,2-8 1 16,-4-6-1-16,-2-6 0 15,-6-5 0-15,-3-6 1 0,-6-5 0 16,-6 0-2-16,-7-1 0 16,1 0 0-16,-6 3 0 15,-3 3 0-15,0 1 0 0,0 7 0 16,0 9 0-16,0 0 0 16,0 0 0-16,0 0 0 15,-8 12 0-15,8 4 0 0,11 2 0 16,2 0 0-16,7 1 0 15,5-3 0-15,4-5 0 16,1-1 0-16,3-9 0 16,3-1 0-16,-4-6 0 0,-4-5 0 15,-1-3 0-15,-8-4 0 16,-4 0 0-16,-6 0 0 16,-1 1 0-16,-4 2 0 15,-4 2 0-15,0 3 0 0,0 10 0 16,0-10 0-16,0 10 0 15,0 0 0-15,0 15 0 16,3-3 0-16,9 4 0 16,0-2 0-16,11-1 0 0,3-4 0 15,5-5 0-15,1-5 0 16,2-9 0-16,-2-5 0 16,1-6 0-16,-8-2 0 0,-1-3 0 15,-12-3 0-15,-1 3 0 16,-5 2 0-16,-3 2 0 15,-3 2 0-15,-2 4 0 16,-4 5 0-16,6 11 0 16,-15-7 0-16,15 7 0 0,-11 13 0 15,9 7 0-15,2 9 0 16,9 10 0-16,4 10 0 0,7 7 0 16,3 8 0-16,1 5 0 15,6-1 0-15,-7 2 0 16,1-4 0-16,-10-8 0 15,-2-7 0-15,-12-6 0 16,-5-11 0-16,-11-8 0 0,-8-7 0 16,-1-7 0-16,-8-6 0 15,1-6 0-15,-2-4 0 16,2-10 0-16,2-3 0 0,4-6 0 16,9-5 0-16,3-7 0 15,14-2 0-15,12-8 0 16,16 0 0-16,12-4-18 0,7-2-69 15,15 5-4-15,7 1-3 16,4 7-6-16,0 0-2 16</inkml:trace>
  <inkml:trace contextRef="#ctx0" brushRef="#br0" timeOffset="379598.318">15078 12758 49 0,'-23'-1'87'0,"-5"-3"1"0,0-6-1 15,0-1-1-15,2-4-58 16,5 5-1-16,1 0-4 16,3 0-5-16,4 6-5 15,4 1-8-15,9 3-5 0,-10 10 0 16,10 6 0-16,4 5 0 16,8 4 0-16,3 3 0 15,5 3 0-15,6-2 0 16,4-7 0-16,2-1 0 0,-1-9 0 15,4-9 0-15,-2-4 0 16,-2-11 0-16,-8-6 0 16,-1-5 0-16,-7-7 0 0,-4-6 0 15,-6-3 0-15,-5-6 0 16,-4-3 0-16,-9 0 0 16,-1 1 0-16,-10 3 0 15,-1 4 0-15,-5 6 0 0,0 12 0 16,-4 4 0-16,11 8-75 15,-2 10-16-15,9 8-1 16,8 4-8-16,8 5-4 16</inkml:trace>
  <inkml:trace contextRef="#ctx0" brushRef="#br0" timeOffset="380542.7056">15273 12582 85 0,'16'10'90'16,"-2"2"-4"-16,-3-1-4 15,1 3-2-15,1 1-67 16,1 7-1-16,3 3-2 0,1 1-4 16,1 4-2-16,0-2-1 15,1-1-2-15,0-5 0 16,-4-3 1-16,-2-6 0 16,0-7 0-16,-3-2 1 0,-2-5-1 15,3-9 1-15,-5-4-1 16,2-2 1-16,2-4-1 15,2-3-1-15,0 1 1 16,0-1-1-16,-1 3 1 0,-1 4-1 16,-2 4 0-16,0 2-1 15,-9 10 1-15,16-2-2 16,-6 5 1-16,0 8-1 16,1 4 1-16,2 1-1 0,1 1 1 15,1 1 0-15,2-3 0 16,0-4 1-16,0-4 0 15,1-6 0-15,1-2 2 16,-3-10 2-16,3-6-5 0,-5-3 0 16,2-5 0-16,-6-1 0 15,2-3 0-15,-6 2 0 16,1 1 0-16,-3 6 0 0,-1 2 0 16,0 6 0-1,-3 12 0-15,0 0 0 0,11 3 0 16,-6 15 0-16,4 6 0 15,3 6 0-15,2 0 0 16,7 6 0-16,2-6 0 0,4-4 0 16,2-9 0-16,3-7 0 15,3-10 0-15,1-8 0 16,0-15 0-16,-2-12 0 0,-4-7 0 16,1-11 0-16,-5-7 0 15,-3-8 0-15,-4-5 0 16,-3 0 0-16,-9 2 0 0,0 3 0 15,-4 8 0-15,-3 12 0 16,0 11 0-16,-3 10 0 16,-1 18 0-16,4 9 0 15,-7 27 0-15,5 15 0 0,1 16 0 16,1 14 0-16,0 16 0 16,0 8 0-16,6 0 0 15,7-7 0-15,4-14 0 16,1-14 0-16,4-21 0 0,2-18 0 15,4-22 0-15,-2-15 0 16,0-16 0-16,-7-8 0 16,0-2 0-16,-4 0 0 15,0 3 0-15,-3 4 0 0,-2 8 0 16,2 4 0-16,3 11 0 16,3 8 0-16,1 3 0 15,4 8 0-15,2 13 0 0,-1 4 0 16,1 8 0-16,-4 6 0 15,-6 3 0-15,-5 1 0 16,-5-1 0-16,-5-4 0 16,0-6 0-16,-5-5 0 0,-4-8 0 15,-4-10 0-15,3-3 0 16,10-6-78-16,-18-13-13 16,0-13-3-16,2-12-6 0,2-14-4 15</inkml:trace>
  <inkml:trace contextRef="#ctx0" brushRef="#br0" timeOffset="380678.1592">16725 12256 38 0,'-2'-52'100'16,"2"9"-3"-16,5 4-7 0,9 7-3 15,10 3-2-15,9 7-78 16,9-6-17-16,14 8-72 16,11-2-3-16,3-4-5 0,11-1-7 15,-8-7-5-15</inkml:trace>
  <inkml:trace contextRef="#ctx0" brushRef="#br0" timeOffset="420508.6416">7817 12766 6 0,'-14'-15'87'0,"3"7"4"16,4 1-4-16,-6 0-4 15,13 7-39-15,-14-6-15 0,6 6-10 16,8 0-7-16,-10 11-5 15,9 8-3-15,1 6-2 16,0 9-1-16,0 9 0 0,2 11 0 16,1 6-1-16,2 4 1 15,-3 1-1-15,-1-2 1 16,1-4-2-16,-1-8 0 16,-1-7 1-16,0-12 0 15,0-8 1-15,0-11 0 0,0-13 0 16,0 0 1-16,0 0-1 15,-7-12 0-15,-3-12-1 16,2-4 0-16,-5-9 0 16,-3-6-1-16,1-4 0 0,0-4 0 15,5-3 1-15,0 0-2 16,6 0 0-16,4 1 2 16,7 1-1-16,9 0 2 0,9 4-1 15,7 5 1-15,5 4 0 16,3 7 1-16,3 7-1 15,0 11 0-15,0 9-1 16,-3 10 0-16,-6 17-1 16,-7 12-1-16,-7 9-1 0,-9 7 0 15,-6 3 1-15,-5 2-1 16,-5-2 1-16,-10-5-1 0,1-6 2 16,-1-11 1-16,1-7 1 15,4-13 1-15,10-11 1 16,0 0 0-16,0-17 1 15,16-9 0-15,6-5-1 16,3-5 0-16,5-1 0 0,1 2-1 16,4 4-1-16,-4 4 1 15,-1 8-1-15,-1 5-1 16,-3 10 1-16,-1 4-2 0,-2 10 1 16,-1 10-2-16,-2 7-2 15,-2 10-3-15,-4 4-3 16,-5 2 0-16,-3-2 0 15,-4-5 1-15,-1-4 3 0,-1-9 0 16,-1-9 4-16,1-14 2 16,0-5 4-16,3-13 0 15,9-5 0-15,3-5-1 16,4-5-2-16,1-4 0 16,3 3 2-16,4 2 0 0,-1 2 0 15,-2 4 0-15,-3 7 0 16,-1 3-1-16,-3 10 1 15,1 6-1-15,-2 9-1 0,-2 8-1 16,-1 9 0-16,3 6-1 16,-4 3 1-16,3 1-1 15,1-2 0-15,0-5 2 0,0-9-2 16,3-4 1-16,-1-12 1 16,-2-4 1-16,3-11 2 15,-6-8 0-15,0-5 1 0,-3-4-2 16,-4-4 1-16,-4-1-1 15,-2-1-1-15,-1 3-1 16,-9 2-6-16,-1 6-11 16,-9 5-31-16,1 7-37 0,1 8-3 15,1 3-7-15,5 2-5 16</inkml:trace>
  <inkml:trace contextRef="#ctx0" brushRef="#br0" timeOffset="421178.9017">9099 12802 32 0,'22'-10'95'16,"-6"2"0"-16,-16 8-6 0,2-15-3 16,-9 8-41-16,-6 7-20 15,1 0-11-15,-6 9-8 16,3 5-3-16,-4 8-2 16,1 4-1-16,4 6-1 0,5 4 0 15,5 1 1-15,4-3 0 16,5-6 0-16,10-7 1 15,6-12-1-15,6-9 1 16,1-6 1-16,4-17 0 0,-4-9 2 16,1-12-1-16,-3-7 2 15,1-14-1-15,-2-5-4 16,-1-5 0-16,-1-2 0 16,-5 2 0-16,-4 2 0 15,-4 11 0-15,-3 10 0 0,-3 13 0 16,-3 12 0-16,-6 11 0 15,-5 13 0-15,-4 9 0 16,0 17 0-16,1 9 0 0,-3 8 0 16,5 12 0-16,4 5 0 15,7 2 0-15,4-4 0 16,14-5 0-16,12-9 0 16,5-11 0-16,8-10 0 0,0-13 0 15,3-7 0-15,-6-5 0 16,-4-5 0-16,-6-3 0 15,-9 3 0-15,-3 0 0 16,-18 10 0-16,13-7 0 0,-13 7 0 16,7 10 0-16,-3 6 0 15,2 4 0-15,3 4 0 16,0 4 0-16,3 2 0 0,3-3-3 16,2-1-1-16,1-8 1 15,0-4 1-15,2-9 1 16,1-5 2-16,-1-7 1 15,1-7 2-15,-1-3-1 16,-2-2 0-16,-2 2-3 0,-3 1 0 16,-3 3 0-16,-3 3 0 15,-7 10 0-15,7-9 0 16,-7 9-4-16,0 0-15 16,19 7-65-16,-9 2-5 0,-5 4-2 15,1-1-8-15,-6 5-2 16</inkml:trace>
  <inkml:trace contextRef="#ctx0" brushRef="#br0" timeOffset="421875.3447">8394 13669 0 0,'-19'14'80'15,"0"-1"6"-15,2 0-4 0,0-4-2 16,6 16-31-16,1-20-26 16,10-5-2-16,0 0-4 15,1-9-6-15,17-11-2 16,6-8-2-16,8-8-2 0,5-8-2 15,7-12-1-15,2-10 0 16,4-2 0-16,-8-1 1 16,-4 4 1-16,-5 7 1 0,-7 5 2 15,-6 11-2-15,-10 11 0 16,-6 13-2-16,-4 18-3 16,-9 0 0-16,-9 15 0 15,0 12 0-15,-3 6 0 16,1 9 0-16,0 6 0 15,5 0 0-15,5 0 0 0,8-5 0 16,7-10 0-16,15-7 0 16,10-13 0-16,6-8 0 15,7-6 0-15,5-12 0 0,4-5 0 16,-4-4 0-16,1 3 0 16,-8-1 0-16,-5 5 0 15,-6 4 0-15,-4 4 0 16,-1 7 0-16,-5 3 0 0,-4 7 0 15,2 5 0-15,-3 3 0 16,3 2 0-16,-2 1 0 16,2-4 0-16,-1 0 0 0,3-6 0 15,4-4 0-15,-1-6 0 16,3-2 0-16,2-8 0 16,2-3 0-16,-3 1 0 15,1-2 0-15,-5 2 0 0,-4 3 0 16,-3 4 0-16,-6 2 0 15,2 9-12-15,-11 14-49 16,-1 3-26 0,-3 2-3-16,-7 3-4 15,4 6-7-15</inkml:trace>
  <inkml:trace contextRef="#ctx0" brushRef="#br0" timeOffset="427486.6816">8135 14566 45 0,'0'0'67'16,"0"-11"1"-16,0 11-23 15,0 0-12-15,0 0-2 16,0 0-4-16,0 0-3 0,0 0-5 16,-4-11-1-16,4 11-4 15,0 0-4-15,-7-8-2 0,7 8-1 16,0 0-1-16,0 0 1 15,0 0-2-15,-8-10 1 16,8 10 0-16,0 0 0 16,-6-11 0-16,6 11 0 15,-5-12-1-15,5 12 0 16,-5-16 0-16,2 5 0 0,-1 0-1 16,-1-2-1-16,0 0 0 15,1-5 0-15,-2 2 0 16,1-3-1-16,0 1 0 15,-2-2 0-15,-2 1-1 0,3-1 0 16,-2 0 2-16,1 1-3 16,-3 1 0-16,0 0 0 15,0 2 0-15,0-2 0 0,1 4 0 16,0 1 0-16,-1 0 0 16,2 1 0-16,-2 0 0 15,2 0 0-15,-2 1 0 16,1-1 0-16,-3-1 0 15,-1-2 0-15,1 1 0 0,-4 0 0 16,1-2 0-16,-2 1 0 16,1-1 0-16,0 2 0 15,-1 1 0-15,-1-1 0 0,0 0 0 16,-2 1 0-16,1-1 0 16,-3 3 0-16,3-1 0 15,-2 1 0-15,-1 0 0 16,0 0 0-16,0-1 0 15,0 3 0-15,0 0 0 0,1-3 0 16,-5 1 0-16,2-1 0 16,0-1 0-16,-1 2 0 15,0-2 0-15,-1 0 0 0,0 0 0 16,1 2 0-16,2-2 0 16,-2 2 0-16,2 0 0 15,-2 0 0-15,1-1 0 0,1 1 0 16,2 0 0-16,-2 0 0 15,1 0 0-15,-1-1 0 16,-1 0 0-16,1 0 0 16,0 0 0-16,0-1 0 15,-4 2 0-15,-2 0 0 0,-3 2 0 16,-2 0 0-16,-2-2-3 16,-5 4 2-16,-1 0-1 15,-3 1 1-15,-1-1 1 0,0 4-1 16,-1 0 1-16,-1 1 0 15,-1 2 0-15,2 0 1 16,-1 2-1-16,1 3 1 16,-1 0-1-16,-1 0 1 0,4 1-1 15,-1-1 1-15,3 0-1 16,-2 0 1-16,5 0-1 16,0-2 1-16,2 1 1 15,1-1-2-15,1 2 0 0,1-1 0 16,1 3 0-16,0-1 0 15,-3 3 0-15,1 1 0 16,-3 1 0-16,1 1 0 0,1 1 0 16,-3 0 0-16,1 1 0 15,0 1 0-15,3-1 0 16,-4 2 0-16,6 3 0 16,-1-1 0-16,2 1 0 15,-1 2 0-15,0 2 0 0,1 1 0 16,1 2 0-16,3-2 0 15,-1 3 0-15,3-1 0 16,2-3 0-16,4 1 0 0,1-1 0 16,2 1 0-16,4-3 0 15,1 0 0-15,1 1 0 16,2-1 0-16,2 3 0 0,-2-1 0 16,2 2 0-16,0-2 0 15,0 2 0-15,0-3 0 16,-1 2 0-16,2-2 0 15,2-1 0-15,-1-3 0 16,2 0 0-16,-1-3 0 16,0-2 0-16,3-3 0 0,2-10 0 15,-2 12 0-15,2-12 0 16,0 0 0-16,-5 9 0 0,5-9 0 16,0 0 0-16,0 0 0 15,0 0 0-15,0 0 0 16,0 0-7-16,0 0-6 15,0 0-8-15,0 0-17 0,-9 5-48 16,9-5-2-16,-1-5-5 16,1-4-4-16</inkml:trace>
  <inkml:trace contextRef="#ctx0" brushRef="#br0" timeOffset="428374.7224">4926 13578 22 0,'-10'-6'84'0,"0"0"1"0,-1 1-1 16,11 5-23-16,-16-6-23 16,16 6-13-16,-8 0-9 15,8 0-6-15,-10 17-4 16,3 5-4-16,0 8-1 0,-3 14 0 16,0 11 2-16,-5 15-1 15,-1 12 0-15,-4 9 0 16,-5 8-1-16,2 1 0 0,-2-4 1 15,0-4-2-15,1-12 1 16,2-10-2-16,3-14 2 16,2-14 0-16,3-12 0 15,4-10 2-15,2-5-2 16,8-15 1-16,-9 7-1 0,9-7-1 16,0-7 1-16,0-4 0 15,5-1-1-15,1-2 0 0,5-2-1 16,-1 1 1-1,8 3 0-15,-3 0 0 0,5 3 0 16,0 3-1-16,8 2 1 16,1 2 0-16,4 2-1 0,4 2 2 15,5 1 0-15,3 0 1 16,7 1-1-16,3-1 1 16,2-3 0-16,1 0-1 15,3 1 1-15,-1-1 0 0,-1-5 0 16,-1-1-1-16,-5-2 2 15,-1-2-1-15,-5-1 1 16,-6-2 1-16,-3-1 0 16,-6-1 0-16,-5-1 0 0,-6 0 0 15,-4 1-1-15,-4-2 1 16,-2 3-2-16,-4 1-2 16,-3 3 0-16,-1-1 0 15,-3 11 0-15,2-14 0 0,-2 14 0 16,0 0 0-16,0-11 0 15,0 11 0-15,0 0 0 16,0 0 0-16,0 0 0 16,0 0 0-16,0 0 0 0,0 0 0 15,0 0 0-15,0 0 0 16,0 0 0-16,0 0-4 16,0 0-2-16,-9 0 1 15,9 0-2-15,0 0 0 0,0 0 0 16,-12 7-2-16,12-7-1 15,0 0-2-15,-11 11-3 16,11-11-9-16,-12 0-38 16,12 0-17-16,0 0-6 0,-11-5-5 15,11 5 5-15</inkml:trace>
  <inkml:trace contextRef="#ctx0" brushRef="#br0" timeOffset="442468.1675">7571 17529 29 0,'-15'0'71'16,"15"0"2"-16,-12 0-4 0,12 0-5 16,0 0-55-16,-8 1-2 15,8-1-2-15,7 4 0 16,4-2 3-16,7-1 1 16,6-1 3-16,4 0 2 0,6 0 1 15,7 1-2-15,8 1 0 16,6-1-1-16,7 0-1 15,11 0-2-15,6 0-1 16,9 1-2-16,7 0-1 0,7-1 0 16,4 1-1-16,7-1-2 15,6 2-1-15,4-2-1 16,5 1 1-16,3 3-1 0,6-1 1 16,1 1-1-16,3 2 1 15,1-1 0-15,3 2 1 16,1-1 1-16,0 2-1 15,0-1 0-15,2-1 0 0,1 2 1 16,0-2 0-16,3-2-1 16,-3 1-1-16,2-2 0 15,3 2 1-15,-2-4 0 16,2 1-1-16,0 0 1 0,-1-2-2 16,3-1 0-16,-4 0 0 15,5 3 0-15,-4-3 0 16,4 1 0-16,-3 1 0 15,3-1 0-15,-4 0 0 16,-1 1 0-16,1-1 0 0,-3 2 0 16,-4-3 0-16,-3 2 0 15,-6-1 0-15,-2-1 0 16,-4 0 0-16,-7 0 0 16,-9 1 0-16,-6-1 0 0,-10 0 0 15,-9 2 0-15,-8-2-12 16,-14 0-66-16,-11 0-11 15,-11-7-2-15,-14-3-7 16,-14-3-4-16</inkml:trace>
  <inkml:trace contextRef="#ctx0" brushRef="#br0" timeOffset="443697.5606">8946 16384 56 0,'4'-17'63'0,"-4"17"-16"0,0 0-11 16,11-10-7-16,-11 10-4 0,15-6-1 15,-15 6-2-15,18-4-2 16,-6 2-6-16,0 1-2 16,4 2-2-16,5-1-3 0,4 2 1 15,2 2-3-15,10 3 1 16,4 2-1-16,8 3-1 16,7 0 0-16,10 3 0 15,2 1-1-15,12 2 0 16,0 2 0-16,7 0 0 0,4-1 0 15,5 2 0-15,3 0 2 16,-3-1-1-16,6-1 1 16,-1 1 0-16,5-1-1 15,3-1 0-15,2-1-1 16,-2-1 1-16,2 1 0 0,1-2-1 16,1 1-1-16,0 0 0 15,-2-1 1-15,-4 1-1 16,-1-1 2-16,0 2-2 0,2-1 0 15,-4 2 1-15,-3 0 0 16,2 0-1-16,-3 2 1 16,2-1 0-16,-6 2-1 15,4 0 0-15,-3 1 0 0,-1 3 1 16,5 0-1-16,-4 2 0 16,3-2 1-16,0 1-1 15,-1 0 0-15,1 1-2 0,-2 0 0 16,4-1 0-1,-1 1 0-15,1 0 0 16,-54-15 0-16,7 3 0 0,-1-1 0 16,6 0 0-16,-3 1 0 15,8 0 0-15,-3 1 0 0,6 2 0 16,-2-4 0-16,7 3 0 16,-2-1 0-16,5 0 0 15,-2 0 0-15,5 1 0 16,-2 0 0-16,1-2 0 15,0 2 0-15,-3-1 0 0,-5-2 0 16,-3 1 0-16,-4-3 0 16,-5-3 0-16,-8 1 0 15,-4-2 0-15,-6 1 0 0,-4-1 0 16,-5-1 0-16,-6 0 0 16,-6-2 0-16,-2-2-25 15,-4 3-61-15,-4-2-4 16,-9-4-4-16,13 3-5 15,-13-3-2-15</inkml:trace>
  <inkml:trace contextRef="#ctx0" brushRef="#br0" timeOffset="444840.2609">15485 17756 20 0,'5'14'64'0,"-5"-14"0"15,2 11 1-15,-2-11-37 16,0 0-3-16,-3 9-3 0,3-9-5 15,-12 2 0-15,3-2-1 16,-3 0-1-16,-1 0 1 16,-7 0-4-16,2 0-1 0,-3 0-3 15,-2 0-2-15,-4 0 0 16,-4 1-2-16,-3 1 0 16,-3-2 0-16,-5 3-1 15,-1 0 1-15,-3 0-2 0,-3-1 1 16,-3 3 0-16,-3-1 0 15,-4 0 0-15,-3 0 0 16,0 1 0-16,-3-2-1 16,0 3 1-16,-3-1-1 15,-2 0 0-15,-1 1-1 0,-1 0-1 16,2 0 1-16,-7 1 0 16,2-2-1-16,0 3 1 15,0 0-1-15,-2-2 1 0,-1 1 0 16,-2 0 0-16,4 0-2 15,-3-1 0-15,-1 0-1 16,2 0 0-16,0-1 1 16,-1 4 0-16,0-5-1 15,2 2-1-15,-2 1 3 16,-1 0 0-16,2 1 1 0,-4-1-1 16,2 0 0-16,-4 1 1 15,3 1-1-15,-4 0 1 16,2 2 0-16,-4 2 0 15,-3 0-1-15,-1 2 1 16,1 1 0-16,-3 0-1 16,2-1 1-16,-1 0 0 0,1 3 0 15,-1-1-1-15,2 0 0 16,-1 1 1-16,0-2 0 16,0 2 0-16,1-1 0 15,-1 0 0-15,1-3 0 16,-3 2 1-16,3 0-1 15,0-1 0-15,-2-2 0 0,1 1 0 16,-2-2-1-16,-3 0 0 16,1 1 0-16,-5-2 0 15,3 3 1-15,1-3-1 16,-3 0 0-16,3-1 0 16,-1 3 0-16,-3-3 1 15,2 0-1-15,4 0 0 16,-4 0 0-16,2 1 0 0,3-3 1 15,-1 4-1-15,2 0 0 16,1-3 1-16,3 0-1 16,0 1 1-16,3-1-1 15,1-2 1-15,0 3-1 16,4-2 3-16,-3 0 1 0,3 1-1 16,2-1 1-16,-2 0-1 15,5-2 1 1,1 0 0-16,5 0 0 0,2-1-4 15,2 0 0-15,4-2 0 16,2 2 0-16,3 0 0 16,2 0 0-16,6-2 0 0,0 0 0 15,7-2 0-15,41-1 0 16,-35 1 0-16,1-1 0 16,8 2 0-16,0-1 0 15,26-1 0-15,-26 0 0 16,-3 4-73-16,29-4-10 15,0 0-1-15,0 0-8 16,-12-8-6-16</inkml:trace>
  <inkml:trace contextRef="#ctx0" brushRef="#br0" timeOffset="448410.7378">8363 16312 64 0,'0'0'82'16,"0"-20"-2"-16,0 9-2 0,0 0-46 16,3 2-11-16,-3 9-6 15,9-9-6-15,-9 9-3 16,18 5-2-16,-5 6-1 0,5 1-2 16,3 4 1-16,13 1 2 15,8-1 1-15,9-1 1 16,13-5 0-16,11-3 0 15,8-5 1-15,5 0 0 16,8 0-2-16,-2-2 0 0,1 2-2 16,1 6 0-16,-7 6-4 15,-6 3-10-15,3-7-46 16,-3 18-26-16,1-6-4 16,3-6-4-16,5-16-5 0</inkml:trace>
  <inkml:trace contextRef="#ctx0" brushRef="#br0" timeOffset="450523.9926">15577 17132 0 0,'6'-14'93'16,"2"0"4"-16,-1-2-5 15,2 2-4-15,-8 0-1 0,5-1-60 16,-6 15-8-16,1-14-11 16,-1 14-8-16,0 0 0 15,1 16 0-15,-1 6 0 16,0 9 0-16,-1 11 0 0,2-19 0 15,0 9 0-15,-1 7 0 16,0 6 0-16,0 6 0 16,0 7 0-16,-2 0 0 15,2 2 0-15,0 2 0 16,1-2 0-16,0 0 0 0,1 3 0 16,-1-5 0-16,-1-2 0 15,2-1 0-15,0-5 0 16,-2-6 0-16,0-44 0 15,1 30 0-15,0 12 0 16,-1-42 0-16,0 0 0 16,0-7 0-16,0-14 0 15,-1-12 0-15,-2-3 0 0,1-14 0 16,0 24 0-16,-7-92 0 16,5-13 0-16,1 6 0 0,1 6 0 15,3 8 0-15,0 16 0 16,2 24 0-16,0 35 0 15,2 13 0-15,-2 3 0 16,-2 9 0-16,-1 11 0 16,0 0 0-16,0 0 0 0,-15 17-89 15,14-2-2-15,1-15-3 16,0 0-6-16,0-6-5 16</inkml:trace>
  <inkml:trace contextRef="#ctx0" brushRef="#br0" timeOffset="451117.927">15862 16133 85 0,'-5'-14'98'0,"3"2"-3"0,-2-1-8 16,1 5 1-16,3 8-62 16,0-12-9-16,0 12-6 15,6 7-7-15,-3 11-4 16,-1 6 0-16,2 9 0 0,-3 9 0 16,0 11 0-16,3 5 0 15,-4 6 0-15,0 0 0 16,0 1 0-16,-3-3 0 15,2-6 0-15,-2-8-16 16,3-8-22-16,13-8-50 0,-10-13-3 16,-3-19-6-16,0 0-4 15</inkml:trace>
  <inkml:trace contextRef="#ctx0" brushRef="#br0" timeOffset="451448.1025">15878 16080 22 0,'4'-23'91'0,"2"0"1"16,1 7-5-16,3-1-2 15,3 14-34-15,2-7-29 16,4 6-6-16,5 4-5 0,6 3-4 16,3 9-3-16,3 7-1 15,2 2 0-15,5 9-1 16,0 3-1-16,-1 5 0 0,-2-1 0 15,-4 4 0 1,-4 1 0-16,-9 0 0 0,-9-1-1 16,-10 0 1-16,-8 0 0 15,-11 2 0-15,-13-5 0 16,-9 3 1-16,-5-1-1 0,-10-3-2 16,5 0-1-16,-8-7-8 15,9 4-24-15,-2-7-52 16,5-5-3-16,0-8-4 15,6-8-8-15</inkml:trace>
  <inkml:trace contextRef="#ctx0" brushRef="#br0" timeOffset="452300.1436">11776 16704 37 0,'0'-14'63'15,"0"14"-3"-15,-5-17-9 0,3 6-5 16,2 11-3-16,-2-14-7 15,2 14-3-15,-8-13-6 16,8 13-6-16,-7-10-5 16,7 10-3-16,0 0-5 0,-8-1-2 15,8 1-2-15,-4 16-2 16,4 0-1-16,-1 7 0 16,1 5 2-16,0 8-1 15,-1 6 1-15,1 5 0 16,1 6 0-16,0 2 1 0,0 6 0 15,-2 4 0-15,1-32-3 16,0 5 2-16,-2 3-1 16,-2 5 1-16,0 0-1 15,-4 7 0-15,0 1 0 0,3 7-3 16,-5-1 2-16,4 6-1 16,-4 2 0-16,2 3 0 15,-1-1-1-15,2 0 0 16,-4 0 0-16,5-1 2 0,-4-2-1 15,2-8 2-15,3-4-2 16,-2-5 2-16,2-4-2 16,5-46 0-16,-2 36 0 15,2 0 0-15,-1-12 0 16,0 0-11-16,1-24-35 16,0 0-37-16,0 0-4 15,0 0-6-15,0 0-6 0</inkml:trace>
  <inkml:trace contextRef="#ctx0" brushRef="#br0" timeOffset="453017.3674">11482 16925 38 0,'0'0'89'0,"-11"-5"0"16,11 5-3-16,-12-4-26 0,12 4-17 15,-12-4-13-15,12 4-10 16,-8 14-5-16,8 9-6 16,-2 7-4-16,1 10-1 0,-2 10-1 15,0-20-1-15,1 4-1 16,0 5-1-16,-1 2-2 15,0 1-2-15,-3 0-4 16,1-2-5-16,0-2-5 16,1-3-15-16,-4-3-37 15,4-12-13-15,2-2-7 0,0-5-1 16,2-13 9-16</inkml:trace>
  <inkml:trace contextRef="#ctx0" brushRef="#br0" timeOffset="453367.1064">11434 17117 34 0,'15'-51'85'0,"2"8"2"15,0 6-5-15,1 9-14 16,-2 3-26-16,0 12-16 16,3 10-9-16,1 5-6 0,2 19-5 15,1 9-2-15,2 13-4 16,-5 7 0-16,2 4-3 16,2-3 0-16,-15-26-3 15,4 1-1-15,-6-5 0 16,7-1 1-16,4 4 2 0,-1-13 1 15,0-13 1-15,1-16 1 16,0-13 4-16,1-11 0 16,0-6 3-16,1-6 0 15,0 1-1-15,6 3 2 0,1 2 1 16,1 8 1-16,1 8-1 16,2 9-1-16,-2 12-1 15,0 11-2-15,0 11 0 16,-3 13-1-16,-4 17-1 15,-3 8-2-15,-2 14-10 0,-13-32-40 16,4 4-35-16,-4-1-1 16,-1-2-7-16,0-5-5 15</inkml:trace>
  <inkml:trace contextRef="#ctx0" brushRef="#br0" timeOffset="454489.9143">9058 16315 3 0,'-11'-2'78'0,"-1"2"2"15,-3 0 1-15,5 0-24 16,-6 0-22-16,2 4-7 16,2 1-5-16,1 0-6 0,-2 8-4 15,4 1-2-15,-2 5-2 16,2 3-2-16,-2 7-2 16,0 7-1-16,0 3-1 15,-1 10-1-15,-1 5 1 16,1 9-1-16,-4 9 1 0,0 9 0 15,0 6-1-15,0 3 1 16,8-42-1-16,0 7 1 16,-1 2-1-16,-1 6-1 0,1-1 0 15,-2 5 0-15,1 2-1 16,-2 2-1-16,0-3 0 16,3 4 2-16,-2-2-2 15,1 2 1-15,0 0-1 16,1 2 0-16,-2-4 2 0,3 3 0 15,-2-4 0-15,3-8-1 16,-3-2 0-16,4-8 1 16,2-4-1-16,-2-5 1 15,6-42-1-15,-5 34 0 16,2-1 1-16,1-7-1 16,-2-1 2-16,4-25-2 0,-4 24 1 15,-1 1-1 1,5-25-1-16,0 0-2 0,0 0-5 15,0 0-22-15,0 0-50 16,0 0-1-16,0 0-7 16,0 0-7-16,-4-1 1 15</inkml:trace>
  <inkml:trace contextRef="#ctx0" brushRef="#br0" timeOffset="455689.4087">8422 16498 56 0,'4'-10'94'0,"-3"-5"-2"0,-1 5-4 16,0-9-25-16,-5 6-25 15,-3 2-11-15,-3 3-8 16,-1 4-6-16,-4 4-5 0,-4 5-3 15,-2 9-2-15,-4 8-1 16,1 9-1-16,-1 7 1 16,3 1-5-16,4 2 3 0,5-1 1 15,4-4-1-15,9-4 0 16,1-4 2 0,8-10-2-16,6-2 0 0,1-8 0 15,5-2 0-15,-1-5 0 16,2 1 0-16,0-2 0 0,1-2 0 15,-3 0 0-15,2 0 0 16,-2 2 0-16,-1 0 0 16,-2 0 0-16,-2 6 0 15,-2 2 0-15,1 0 0 16,-6 3 0-16,2-3 0 0,-9-8 0 16,9 15 0-16,-9-15 0 15,3 10 0-15,-3-10 0 16,0 0 0-16,0 0 0 0,0 0 0 15,0 0 0-15,-7 3 0 16,7-3 0-16,0 0 0 16,-14 0 0-16,14 0 0 15,-12 1 0-15,12-1 0 0,-17 5 0 16,8-2 0-16,9-3 0 16,-17 9 0-16,17-9 0 15,-16 11 0-15,16-11 0 16,-14 10 0-16,14-10 0 0,-14 12 0 15,14-12 0-15,-15 11 0 16,15-11 0-16,-14 10 0 16,14-10 0-16,-15 15 0 0,15-15 0 15,-14 12 0-15,14-12 0 16,-15 18 0-16,6-9 0 16,0 5 0-16,-3-3 0 15,0 3 0-15,1 0 0 0,-6-3 0 16,0 1 0-16,-3-3 0 15,-2-2 0-15,-1-7 0 16,-1 0 0-16,0-2 0 16,-4-6 0-16,1-5 0 0,-1 0 0 15,2 1 0-15,-1-2 0 16,4 1 0-16,0 0 0 16,10 12 0-16,20-2-76 15,-14-1-15-15,7 4-4 0,-15-28-6 16,14 0-4-16</inkml:trace>
  <inkml:trace contextRef="#ctx0" brushRef="#br0" timeOffset="459787.1316">16130 17074 78 0,'2'-13'97'0,"-2"0"-2"15,2 2-5-15,-2-1 0 16,0 1-58-16,0 11-8 0,0-12-19 16,0 12-5-16,0 0 0 15,0 0 0-15,3 9 0 16,1 7 0-16,0 4 0 16,0 7 0-16,-1 10 0 15,1 4 0-15,-4-16 0 0,1 4 0 16,-1 2 0-16,0 5 0 15,0 2 0-15,-2-1 0 16,-4 2 0-16,4 3 0 16,-2-5 0-16,0 5 0 0,1-5 0 15,3 1 0-15,-1-6-37 16,0-5-56-16,4-7-2 16,3-3-7-16,-6-17-4 15</inkml:trace>
  <inkml:trace contextRef="#ctx0" brushRef="#br0" timeOffset="460318.5364">16607 17263 32 0,'19'-14'101'16,"-9"1"-3"-16,-1 1-5 16,-5 3-3-16,-4 9-2 15,-6-14-79-15,6 14-9 16,-8 1 0-16,2 13 0 0,1 6 0 15,1-7 0-15,-3 4 0 16,5 2 0-16,-1 4 0 16,1-1 0-16,1 2 0 0,1-1 0 15,0-1 0-15,4-2 0 16,1-4 0-16,5-3 0 16,1-5 0-16,1-3 0 15,-1-5 0-15,23-5 0 16,4-11 0-16,4-19 0 15,-2-8 0-15,-3 0 0 0,-6 4 0 16,-5 11 0-16,-8 16 0 16,-3 8 0-16,-3 4 0 15,1 13 0-15,-2 3 0 0,4 3 0 16,-8-8 0-16,3-1 0 16,-1-1 0-16,3 1 0 15,3-2 0-15,0-2 0 16,24 0 0-16,1-6 0 15,3-6 0-15,2-12 0 0,-3-7 0 16,-1-5 0-16,-11-5 0 16,-16 2 0-16,-13 1 0 15,-12 7 0-15,-14 9 0 0,-28 14-90 16,-29 2-3-16,-26 7-3 16,-39-7-8-16</inkml:trace>
  <inkml:trace contextRef="#ctx0" brushRef="#br0" timeOffset="467311.3103">11601 16444 49 0,'-10'-11'88'15,"10"11"-5"-15,-6-18-10 16,6 18-14-16,-10-18-12 0,6 9-12 15,4 9-9-15,-5-15-5 16,5 15-7-16,0 0-3 16,-8-12-6-16,8 12-5 15,0 0 0-15,-2 11 0 0,2 1 0 16,0 8 0-16,1 5 0 16,4 3 0-16,1 7 0 15,-2 4 0-15,4-1 0 16,-1 0 0-16,-1-4 0 15,5-1 0-15,-5-3 0 0,4-7 0 16,-3 0 0-16,3-7 0 16,-4-3 0-16,1-2 0 15,2-2 0-15,-9-9 0 16,6 10 0-16,-6-10 0 0,10 3-22 16,-10-3-67-16,5-10-4 15,-3-4-5-15,1-7-6 16,6-3-1-16</inkml:trace>
  <inkml:trace contextRef="#ctx0" brushRef="#br0" timeOffset="467911.3264">11927 16402 64 0,'0'0'94'0,"0"0"-3"15,-9-8-4-15,8-3-21 0,0 1-33 16,1-1-7-16,0 11-9 16,0-19-3-16,0 10-5 15,0-2-1-15,0 1-6 16,0-1-2-16,5 0 0 0,4 0 0 15,2 3 0-15,3 0 0 16,5 3 0-16,3 4 0 16,4 1 0-16,0 8 0 0,4 6 0 15,-4 10 0-15,2 5 0 16,-7 5 0-16,-3 6 0 16,-6 4 0-16,-7 0 0 15,-5 1 0-15,-10-5 0 0,-4-1 0 16,-7-9 0-16,0-4 0 15,-2-7 0-15,0-7 0 16,-2-4 0-16,7-7 0 16,2-1 0-16,2-9 0 15,2-3 0-15,7-4 0 16,3-1 0-16,3-2 0 0,3-1 0 16,8 3 0-16,-1 2 0 15,5-1 0-15,3 5 0 0,6 4 0 16,1 3 0-16,-2 4 0 15,7 0 0-15,-7 9 0 16,6 2 0-16,1 0 0 0,-1 4 0 16,1-2 0-16,1 1-3 15,-3-7-24-15,5 1-62 16,5-7-2-16,0-1-5 16,4-12-8-16,-2-6 3 15</inkml:trace>
  <inkml:trace contextRef="#ctx0" brushRef="#br0" timeOffset="468314.3105">12920 16264 7 0,'0'0'101'0,"0"-15"-2"16,0 15-4-16,-11-13-5 16,3 8-2-16,-3 2-68 0,2-2-9 15,9 5-11-15,-16-1 0 16,16 1 0-16,-14 5 0 15,9 5 0-15,-2 5 0 16,0 6 0-16,3 6 0 0,-3 5 0 16,2 4 0-16,3 1 0 15,2 0 0-15,-1-3 0 16,9-3 0-16,2-7 0 16,6-6 0-16,4-9 0 15,4-8 0-15,5-4 0 0,-3-9 0 16,4-6 0-16,0-7 0 15,-4-3 0-15,-3-3 0 16,-4-2 0-16,-8-1 0 0,-8 2 0 16,-5 1 0-16,-14 7 0 15,-15 6 0-15,-12 21 0 16,-22 14-72-16,-31 11-22 16,-22 15-2-16,-43 2-6 0</inkml:trace>
  <inkml:trace contextRef="#ctx0" brushRef="#br0" timeOffset="476071.1872">12261 17323 23 0,'0'0'71'0,"-14"4"2"0,14-4-4 16,-16 0-3-16,16 0-52 15,-10-9-8-15,10 9-4 16,0 0-1-16,0 0 1 0,0 0-1 16,-2-10 1-16,2 10 0 15,0 0 1-15,0 0 1 16,0 0 1-16,0 0 0 15,0 0 1-15,0 0 0 0,0 0 2 16,0 0-1-16,0 0 1 16,0 0-1-16,3 6-2 15,-3-6 0-15,0 0-1 16,0 0 0-16,0 0-1 0,0 0-1 16,0 0-1-16,0 0 0 15,0 0 0-15,0 0-1 16,0 0 0-16,5 9 1 0,-5-9-1 15,0 0 0-15,0 0-1 16,0 0 1-16,4 9-1 16,-4-9 0-16,0 0 0 15,0 0-1-15,0 0 1 16,10 8 0-16,-10-8 3 16,0 0-2-16,0 0 1 0,0 0-1 15,0 0 0-15,9 5 1 16,-9-5-1-16,0 0 0 15,0 0-2-15,0 0 2 16,0 0-1-16,0 0 1 16,0 0 0-16,0 0 0 15,0 0 0-15,0 0 0 0,0 0 1 16,0 0-1-16,10 3 0 16,-10-3 0-16,0 0 0 15,0 0 0-15,8 2 1 0,-8-2-1 16,0 0 0-16,13 2 0 15,-13-2 0-15,7 3 0 16,-7-3 0-16,0 0 1 0,11 3-1 16,-11-3 0-16,0 0 0 15,0 0 0-15,11 1 0 16,-11-1 0-16,0 0 0 16,0 0 0-16,0 0 1 0,8 3-2 15,-8-3 2-15,0 0-1 16,0 0 0-16,0 0 1 15,0 0-1-15,0 0 1 16,0 0 0-16,0 0-1 16,0 0 1-16,0 0 0 0,0 0 0 15,8 2-1-15,-8-2 0 16,0 0 0-16,0 0 0 16,0 0 0-16,0 0 0 0,0 0-1 15,0 0 1-15,0 0-1 16,0 0 1-16,0 0 0 15,0 0 0-15,0 0 0 16,0 0 1-16,0 0-1 0,0 0 1 16,0 0-1-16,0 0 1 15,0 0 0-15,0 0-1 16,0 0 1-16,0 0-1 16,0 0 0-16,11 8 1 15,-11-8-1-15,0 0 0 0,0 0 1 16,10 11-1-16,-10-11 1 15,0 0-1-15,0 0 1 0,9 9 0 16,-9-9 0-16,0 0 0 16,0 0 1-16,13 8-1 15,-13-8 1-15,0 0 0 16,0 0-1-16,0 0 0 0,0 0 0 16,0 0 0-16,0 0 0 15,0 0-1-15,0 0 1 16,0 0 0-16,0 0 0 15,0 0 0-15,0 0 1 0,0 0-2 16,0 0 1-16,0 0-1 16,0 0 0-16,0 0-1 15,0 0 0-15,0 0-2 16,0 0-1-16,0 0-1 0,0 0-4 16,0 0-7-1,-9 9-17-15,9-9-44 0,-11 3-4 16,1-3-6-16,-8-6 1 15</inkml:trace>
  <inkml:trace contextRef="#ctx0" brushRef="#br0" timeOffset="486213.9407">8030 17462 64 0,'-25'7'88'0,"-4"-2"-3"16,3-1-4-1,-5-2 0-15,-2-2-63 0,-1-1-2 16,-5-4-3-16,-23-10-1 15,-30-12-4-15,-10-7-1 16,-6-3-1-16,-6-4 0 16,0 4 1-16,-3 2-1 0,5 5-1 15,10 5-1-15,-1 6 0 16,7 1-4-16,3 4 0 16,7 1 0-16,6 2 0 0,9 1 0 15,11 3 0 1,11 1 0-16,6 1 0 0,11 1 0 15,9 1 0-15,7 1 0 16,7 1 0-16,9 1 0 0,-10-1 0 16,10 1 0-16,0 0 0 15,0 0 0-15,0 0 0 16,0 0 0-16,0 0 0 16,0 0 0-16,0 0 0 0,0 0 0 15,0 0 0-15,0 0 0 16,0 0 0-16,0 0 0 15,0 0 0-15,0 0 0 16,0 4 0-16,1 7 0 0,7 6 0 16,0 3 0-16,6 8 0 15,-7-12 0-15,3 7 0 16,1 2 0-16,1 4 0 16,0 2 0-16,2 4 0 0,-4-3 0 15,4 3 0-15,-4-4 0 16,0 2 0-16,-1-4 0 15,0 1 0-15,0-1 0 16,-2-3 0-16,0-2 0 0,-2-2 0 16,-2-3 0-16,-3-6 0 15,0-13 0-15,-12 2 0 16,2-5 0-16,-4-12 0 0,-2-4 0 16,-2-1 0-1,-26-36 0-15,-3-5 0 0,-5-5 0 16,3-3 0-16,4-2 0 15,7 8 0-15,11 8 0 16,22 19 0-16,5 2 0 16,8 4-3-16,8 0 1 0,10 5 2 15,5 0-1-15,7 8 0 16,5 5 1-16,4 6 0 16,5 6-1-16,3 5-1 0,4 10-1 15,0-3-6-15,3 6-6 16,-1-6-21-16,5-3-51 15,1-6 0-15,-5-9-6 16,0-11-5-16</inkml:trace>
  <inkml:trace contextRef="#ctx0" brushRef="#br0" timeOffset="491344.5809">8808 16165 0 0,'0'0'91'0,"0"0"5"16,1-9-4-16,-1 9-6 0,0 0-22 16,0-12-37-16,0 12-5 15,0 0-9-15,0 0-4 16,0 0-3-16,0 0-3 16,-10-2-1-16,10 2-2 15,0 15 0-15,-2 2 0 0,1 9 0 16,1 8 0-16,-1 9 0 15,0 10 0-15,-4 8 0 16,3 3 0-16,-4 1 0 0,1 3 0 16,-1-2 0-16,-4-6 0 15,4-4 0-15,-3-8 0 16,4-7 0-16,-2-10 0 16,-2-1 0-16,5-9 0 0,1-4 0 15,1-7 0-15,2-10 0 16,-7 10-13-16,7-10-59 15,4-8-18-15,1-7-2 0,-1-10-6 16,1-8-6-16</inkml:trace>
  <inkml:trace contextRef="#ctx0" brushRef="#br0" timeOffset="491804.9286">9174 16201 79 0,'8'-22'98'0,"-1"8"-3"16,-7 1-6-16,0 13 0 16,0 0-65-16,-11 3-5 15,6 19-8-15,-5 11-4 0,6 8-7 16,2 8 0-16,2 3 0 16,3 4 0-16,11-3 0 15,6-5 0-15,7-9 0 16,8-13 0-16,3-9 0 15,5-14 0-15,-1-7 0 0,1-13 0 16,-4-9 0-16,-5-10 0 16,-6-3 0-16,-6-2 0 15,-6 1 0-15,-6 0 0 16,-4 7 0-16,-4 5 0 16,-2 6 0-16,-2 5 0 0,0 7 0 15,2 10 0-15,-13-4 0 16,13 4 0-16,-10 17 0 15,7 4 0-15,2 8 0 0,1 7 0 16,0 7 0-16,2 8 0 16,3 8 0-16,-1 6 0 15,2 6 0-15,-2-1 0 16,4 1 0-16,-6-3-23 0,3-12-67 16,5-13-3-16,-3-18-4 15,5-20-6-15,-4-20-2 16</inkml:trace>
  <inkml:trace contextRef="#ctx0" brushRef="#br0" timeOffset="492236.0346">9985 16243 0 0,'11'-6'94'15,"-11"6"6"-15,7-9-7 16,-7 9-4-16,0 0 0 0,1-18-70 15,-1 18-3-15,0 0-5 16,0-9-11-16,0 9 0 16,0 0 0-16,0 0 0 0,-1 6 0 15,-3 7 0-15,2 5 0 16,-2 11 0-16,-1 5 0 16,0 9 0-16,3 4 0 15,0 3 0-15,2-1 0 0,2-3 0 16,7-7 0-16,5-7 0 15,3-9 0-15,6-11 0 16,4-12 0-16,0-6 0 16,2-12 0-16,1-10 0 0,-5-10 0 15,-4-6 0-15,-3-3 0 16,-9-7 0-16,-7 2 0 16,-5 1 0-16,-12 7 0 15,-12 7 0-15,-2 18 0 0,-21 19-83 16,-24 19-11-16,-26 19-4 15,-43 3-6-15</inkml:trace>
  <inkml:trace contextRef="#ctx0" brushRef="#br0" timeOffset="495705.5719">10401 15849 17 0,'0'0'77'0,"0"-16"3"0,-4 5-2 15,4 11-18-15,-17-15-38 16,4 2-4-16,-1 0-5 15,0 1-2-15,-4-1-2 16,-3 1-1-16,-1 0 0 16,-3 0-1-16,-3 0 2 0,-1 2-1 15,-4-1 0-15,0 1 0 16,-1 2-1-16,-3-4-1 16,0 4-1-16,1-2 0 0,-2 1-1 15,0-1-1-15,1 2 0 16,-3-3-1-16,3 4 0 15,-1-1 0-15,-3 2 0 16,0 0-1-16,-1 2 0 0,0 0 0 16,-4 3-1-16,4-1 0 15,-7 1 1-15,4 1-1 16,-5 0 0-16,0 2 0 0,2 0 0 16,-3 5 0-16,1-1 0 15,2 2 0-15,1 2 0 16,-2 1 0-16,5 1-1 15,-1 2 1-15,3 2 0 16,1 2 0-16,0 3-1 0,-2 2 1 16,2 2-1-16,-2 2 0 15,-2 1 1-15,2 3-1 16,-6 0 0-16,3 2 1 0,0-2-1 16,3 0 1-16,2 0 0 15,4 1 0-15,3 0 0 16,6 0-1-16,6 3 1 15,1 3 0-15,4 3 0 0,3 3 0 16,3 4 0-16,3 4-1 16,0 2 1-16,3 3-1 15,3 0 0-15,2 2 1 16,0-1 0-16,6-2 1 0,3-1 0 16,5-3 0-16,3 1 1 15,4-1 0-15,3-3 1 16,7-2-1-16,3-2 0 15,4-1 0-15,4 0 0 0,1-1-1 16,-19-21 0-16,0-1-2 16,8 2 2-16,-1 1-1 15,2-3 0-15,6 2-1 16,-1-2 0-16,6 1 0 16,1-2 2-16,5-1-1 0,2-1 0 15,3-1 0-15,3-3 0 16,6 0 0-16,-2-4 0 15,7-2 0-15,3-2-1 0,-1-3 2 16,-1-3-2-16,4-4 1 16,35-9 1-16,28-12 1 15,-9-4-1-15,-11-6 1 16,-12-4 0-16,-13 2-1 0,-8-3 1 16,-20-1-1-16,-9 0-1 15,-6-1 0-15,-1-5 0 16,-6-5 1-16,-5-1-1 15,3-6 0-15,-8-4 1 16,-3-3 0-16,-4-3 0 0,-6-9 0 16,-5-5 1-16,-7-4-2 15,-7-6 0-15,-3-3 0 16,-14-4 0-16,-10-1 0 0,-11-1 0 16,-17 7 0-16,-17 8 0 15,-27 6-2-15,-21 4-51 16,-45 34-36-16,-39 20-2 15,-38 22-6-15,-51 13-8 0</inkml:trace>
  <inkml:trace contextRef="#ctx0" brushRef="#br0" timeOffset="543759.1931">16473 15570 19 0,'0'-9'63'15,"0"-1"3"-15,8 4-17 16,-11-5-19-16,-8 3-2 0,2-3-4 15,-3 3-3-15,1-3-3 16,-4 1 1-16,-1 3-3 16,-2-2 0-16,0 4-4 0,0-1-2 15,-5 4-2-15,-2 0-2 16,-5 2-1-16,-2 1 1 16,-4 4 0-16,0 4-1 15,-5 0-1-15,-2 4 1 0,2 2-1 16,1 3 0-1,-2 1-1-15,-1 1-1 0,3 3 0 16,0 3-1-16,2 1 0 16,-1 3 0-16,1 5 0 15,0 1 0-15,-1 0 0 0,5 5-1 16,-1 2 1-16,1 0-1 16,2 4 1-16,2 0 0 15,5 2-1-15,1 1 0 16,5 4 1-16,3 1-1 0,3 4 0 15,4 2 0-15,2 3-1 16,5 1 0-16,2 0-1 16,2 2 2-16,6 0 0 0,5-3 0 15,4-5 1-15,4-1 0 16,8-3 0-16,1-5 1 16,6-3 0-16,4-3-1 15,4-7 0-15,4-4 0 0,3-5 0 16,3-5 0-16,3-6 0 15,4-6 0-15,1-6-1 16,6-5 1-16,1-8-1 16,2-6 0-16,2-6 0 0,-1-8 0 15,1-7 0-15,-2-5-1 16,-3-6 1-16,-2-3-1 16,-2-3 1-16,-2-3 0 0,-4-4 1 15,-1 0 0-15,-3-6 1 16,-4-2 1-16,-5-4 1 15,-4-5 1-15,-9-4-2 16,-3-5 2-16,-11-1-1 16,-9-8 0-16,-6 0-1 0,-7 0 0 15,-12 4 0-15,-11 0-3 16,-7 7 0-16,-8 8 0 16,-12 6 0-16,-10 12 0 15,-4 12 0-15,-13 9 0 0,0 12 0 16,-11 11 0-16,-5 13-2 15,-4 8-2-15,-1 19-2 16,-7 7-4-16,6 21-13 0,-2 15-63 16,1 10-2-16,5 4-6 15,0-9-4-15,16-5-1 16</inkml:trace>
  <inkml:trace contextRef="#ctx0" brushRef="#br0" timeOffset="553076.4527">17487 16796 57 0,'0'0'86'0,"0"0"-2"16,0-9-4-16,-9-23-24 15,-4 20-33-15,-2-2-4 0,-3-1-4 16,-2 0-3-16,-2-2-2 16,-5 3-3-16,-1-2 2 15,-1 1-2-15,-3 3 0 16,0-1-1-16,0 1-1 15,-2 2-2-15,-2 3 0 0,-1-2-1 16,-1 3 0-16,-4 2 0 16,-3 1 0-16,-1 1 0 15,-6 2-1-15,1 1 1 0,-2 6 0 16,0 3-1-16,-2 4 0 16,0 2 0-16,1 8-1 15,2 2 0-15,-2 5 1 0,3 5 0 16,-3 3 1-16,2 4-2 15,4 3 0-15,4 7 0 16,2 0 0-16,5 2 0 16,7 5 0-16,18-28 0 15,2 3 0-15,3 5 0 16,4 7 0-16,3 0 0 0,2 7 0 16,9 1 0-16,2 5 0 15,9 1 0-15,5 4 0 16,6 2 0-16,7 3 0 15,8-2 0-15,6 3 0 0,9-5 0 16,6 0 0-16,7-7 0 16,8-8 0-16,5-11 0 15,5-13 0-15,4-13 0 16,5-10 0-16,3-9 0 16,1-17 0-16,-1-14 0 0,-3-10 0 15,48-41 0-15,29-58 0 16,-32-25 0-16,-27-8 0 15,-37 1 0-15,-33 16 0 16,-36 14 0-16,-24 22 0 16,-24 20 0-16,-18 5 0 0,-15 15 0 15,-17 14 0-15,-16 15 0 16,-18 18 0-16,-12 20 0 16,-10 18 0-16,-10 22 0 0,-3 17 0 15,4 22-65-15,5 12-29 16,8 1-1-16,18 0-8 15,11-12-3-15</inkml:trace>
  <inkml:trace contextRef="#ctx0" brushRef="#br0" timeOffset="697277.7266">10594 12979 53 0,'0'0'61'0,"0"9"-1"16,0-9-36-16,0 0-9 16,0 0-6-16,0 0-1 0,0 0-3 15,0 0-3-15,7-6 1 16,-7 6-2-16,7-9 2 15,-7 9 2-15,12-18 3 0,-4 7 1 16,3-4-1-16,1-4 0 16,0 1 0-16,1-4 0 15,3 0 0-15,2-4 0 16,-1 1 0-16,2-3 0 0,1-2 0 16,0 1 0-1,-3-3 0-15,4-2-1 0,-4-4 2 16,4-1-3-16,-5-3-1 15,0-1 1-15,1-2-2 16,1-3 1-16,0-5-1 0,0-1-1 16,3-4 0-16,-1-4-1 15,3-1 0-15,1-2-1 16,-1-2 0-16,-2-2 0 0,6 0 0 16,-4 0 0-16,0 0 0 15,-1 1 0-15,4 2-1 16,-4 0 0-16,1 1 1 15,-2 3 0-15,2 2-1 0,-3 3 1 16,-2 2 0-16,1 2 1 16,-1 1 0-16,-1 2 0 15,-2-2 0-15,1-2 1 16,1-1-1-16,-1-2 0 0,1-4 0 16,2-3-1-16,-2-2 2 15,2-4-2-15,-2 1 0 16,1 3 0-16,-1-2-1 0,1 3 1 15,-3 3-1-15,0 2 0 16,-4 3 0-16,3 2 1 16,-2 4 0-16,-3-1 0 15,4 4 0-15,-6-1 0 0,4 1-1 16,-2 0 1-16,2-2-1 16,-5 2 0-16,4-4 0 15,-2 2 1-15,1 0-1 16,-2-3 0-16,3 3 0 0,-3-2 0 15,1 3 1-15,1-1-1 16,-2 1 0-16,3 0 1 16,-5 2-1-16,2 1 0 15,0-2 1-15,-4-1-1 0,2-2 0 16,-1-5-1-16,1-2 1 16,-2-3 0-16,1 0 0 0,1-3 0 15,1-1-1 1,-3 2 1-16,-1 0 0 0,0 6 0 15,1-1 0-15,-2 4 0 16,1 0 0-16,-2 2-1 0,0 2 1 16,1 0 0-16,-1 3 0 15,0 1 0-15,-1 1 0 16,1 1 1-16,0-1 0 16,0-2 0-16,0-3 1 15,-2 1 0-15,1-1 0 16,1 0 0-16,0 0 0 0,-2 0 0 15,1-1 0-15,0 1-1 16,-1 4 0-16,1 1 0 0,1 4-1 16,-3 3 1-16,0 3-1 15,-3 2 1-15,0 4-1 16,2 1 1-16,-4 2 0 16,1-3 0-16,-3 3 0 0,2-3 0 15,-3 2 0-15,2-3 0 16,-2 3 0-16,2 0 0 15,-2 4 0-15,5 0 0 16,-3 3 0-16,2 2 0 0,2 4 0 16,-3 2 0-16,3 1-1 15,5 11 0-15,-5-13 0 16,5 13 0-16,-7-9-1 16,7 9 0-16,0 0 0 0,0 0 0 15,0 0-1-15,0 0 1 16,0 0-1-16,-8 10 0 15,7 9 1-15,-2 6 0 0,-2 9 0 16,0 7 0-16,1 11 0 16,-2 5 0-16,-2-2 1 15,4 2 0-15,-1-5 0 16,-2-5 0-16,3-7 0 0,2-7 0 16,-2-9 1-16,2-9 0 15,0-4-1-15,2-11 0 16,0 11 1-16,0-11 0 15,0 0-1-15,1-16 0 0,-1-8-1 16,3-7 1-16,1-9-1 16,-1-3 0-16,2-5 1 15,4-5-1-15,-3 1 1 16,6 3-1-16,-4 6 1 0,4 2 0 16,3 7 0-16,1 2 0 15,6 2-1-15,-1 6 1 16,7 7 0-16,1 8 0 15,7 9 0-15,6 10 0 0,8 21 0 16,6 15 0-16,7 17 1 16,6 13-3-16,14 18-11 15,-3 23-54-15,18-11-16 0,1 1-3 16,-3-14-8 0,2-10-2-16</inkml:trace>
  <inkml:trace contextRef="#ctx0" brushRef="#br0" timeOffset="711754.2563">17603 3077 37 0,'-12'-10'67'16,"4"-4"-7"-16,2 5-5 0,0-3-10 15,2 3-6-15,0 0-7 16,4 9-5-16,-2-16-2 15,2 16-5-15,-2-11-4 16,2 11-4-16,0 0-4 16,0 0-2-16,0 0-3 0,0 0-1 15,-2 17-2-15,1 3 0 16,0 5 1-16,1 7 1 16,0 4 1-16,0 5 0 0,-1 7 0 15,1 1-1-15,-2 5 1 16,0 3-1-16,0 4 0 15,-3 5-1-15,-2 2-1 0,0 2 0 16,-1-1 0-16,1 2 0 16,-4-3 0-16,4-4 0 15,-1-5 1-15,2-9-1 16,2-7 1-16,-1-7 0 16,1-10 0-16,0-4 0 15,3-8 0-15,0-4 0 16,1-10 1-16,-2 12-1 0,2-12-1 15,0 0-2-15,0 0-2 16,-3-9-6-16,3 9-13 0,0 0-52 16,0-18-11-16,1 4-5 15,1-3-6-15,-1 0 2 16</inkml:trace>
  <inkml:trace contextRef="#ctx0" brushRef="#br0" timeOffset="712720.421">17715 2977 50 0,'-5'-11'57'0,"0"-2"-3"16,3 4-6-16,-3-3-5 15,3 1-9-15,-5 0-5 0,5 2-4 16,-3-1-5-16,3 1-2 16,2 9-2-16,-8-13-4 15,8 13-3-15,0 0-3 16,-2-10-2-16,2 10-1 0,15-2-2 16,10 0 0-16,10 0 0 15,12-1 1-15,13 1 1 16,11-1 0-16,11-3 2 0,5 4 0 15,3-4 0-15,1 5 1 16,-7-2-1-16,-1 0 0 16,-10 3-1-16,-6-1-1 15,-9 2 0-15,-7-1-2 16,-8 4 1-16,-6 2-1 0,-7 3 0 16,-5 1-1-16,-3 3 0 15,-6 3 1-15,-1 4-1 16,-3 8 0-16,0 5 0 0,-3 9 1 15,-1 8-2-15,-4 7 2 16,-3 9-2-16,-1 8 1 16,-1 9-1-16,-8 8 0 15,-3-1-1-15,-5 2 0 0,0-4 0 16,-3-3 0-16,-1-7 1 16,2-6-1-16,-5-13 2 15,5-10-1-15,1-6 1 16,-1-7-1-16,-2-6 2 0,1-7 0 15,-3-2-1-15,-2-5 0 16,-3 0 0-16,-6-1 0 16,-6 1 0-16,-7 0 0 0,-9 4-1 15,-10 2 1-15,-6 4-1 16,-7 1 1-16,-1 2 0 16,-3-3 1-16,3-2-1 15,1-2 0-15,9-3-3 16,7-9-6-16,10-3-28 0,8-7-46 15,4-12-2-15,12-15-8 16,11-16-2-16</inkml:trace>
  <inkml:trace contextRef="#ctx0" brushRef="#br0" timeOffset="713170.6881">18907 1884 1 0,'-9'-43'81'0,"-3"4"4"15,-1-3 0-15,1 8-5 16,-3 2-47-16,3 7-5 15,-6 9-8-15,-2 5-5 16,-3 11-4-16,-9 9-4 16,-7 16-3-16,-7 13-3 0,-4 14 0 15,-7 13-1-15,-1 11 1 16,1 8 0-16,5 3 1 16,8 0-1-16,16-3 1 0,14-7 0 15,16-8 1-15,23-11 0 16,21-13 1-16,19-10-2 15,13-12 0-15,11-4 0 16,6-13 0-16,-2-2 0 0,-5-3-1 16,-12-4-1-16,-13 1-1 15,-14-1-3-15,-15 3-11 16,-19 0-32-16,-15 11-34 16,-13 1-4-16,-15-1-5 0,-7 3-6 15</inkml:trace>
  <inkml:trace contextRef="#ctx0" brushRef="#br0" timeOffset="714055.3478">13911 3428 56 0,'-2'-11'85'0,"2"11"-2"15,-14 0-4-15,14 0-4 16,-49 18-56-16,37 6-6 15,4 15-7-15,-4 12-2 16,-4 13-1-16,-2 8 0 0,0 10-1 16,-4 1 0-16,1-3-1 15,0-5 0-15,-1-11 0 16,6-9 0-16,-1-16 1 0,5-9 1 16,-1-14 0-16,13-16 0 15,-12 2 0-15,8-14-1 16,2-17 0-16,2-7 0 15,5-13 0-15,5-10-2 0,7-11 0 16,4-6 0-16,11-4 1 16,4 1 0-16,4 4 1 15,2 3 2-15,5 10 0 0,-5 8-1 16,3 14 1-16,-6 9 0 16,-4 13-1-16,-7 12-1 15,0 7-1-15,-7 19-2 16,-2 13 0-16,-5 14-1 0,-7 16 0 15,-3 11-1-15,-2 9-3 16,-4 0 2-16,0-6 0 16,-2-7 1-16,-1-14 3 15,1-19-1-15,4-24 1 0,11-15 2 16,4-27 3-16,6-19 0 16,7-9 0-16,6-13-1 15,6-2-1-15,5 0 1 16,1 6 0-16,-2 8-1 0,-3 10-1 15,0 13 1-15,-9 13-1 16,0 9-1-16,-4 13 0 16,-7 7-1-16,-1 14-1 15,-6 10-1-15,-1 12-2 0,-2 9-3 16,1 10-8-16,-7 0-22 16,-4 9-48-16,3 0-2 15,-4-8-8-15,0-8-1 16</inkml:trace>
  <inkml:trace contextRef="#ctx0" brushRef="#br0" timeOffset="714815.6374">13448 3137 49 0,'-44'-9'84'0,"5"-3"0"15,8 12-6-15,2-10-24 16,7 2-14-16,6 2-13 16,2 0-9-16,14 6-7 0,0 0-4 15,17 0-4-15,16 2-3 16,19 2-1-16,18 0-1 16,28 0 2-16,24-1 0 15,22-2 1-15,15-2 0 0,19-6 1 16,5-3-1-16,2-3 1 15,4-1 0-15,-14-3 0 16,-4-2 0-16,-17 3-1 0,-9-3 1 16,-22 5-1-16,-16-1 0 15,-23 4 0-15,-17 1 1 16,-21 2 0-16,-13 0 0 16,-13 3 0-16,-9 2-2 0,-11 3 0 15,0 0 1 1,0 0-1-16,0 16 0 0,-4 7 0 15,-6 11 0-15,-3 16 1 16,-7 15 0-16,-5 19 0 0,-7 15 0 16,-5 16-1-16,-4 13-1 15,-5 10-1-15,1 2-4 16,0 0-2-16,7-5-3 16,3-9-5-16,4-17-9 0,0-13-42 15,-1-11-18-15,1-23-6 16,-2-19-1-16</inkml:trace>
  <inkml:trace contextRef="#ctx0" brushRef="#br0" timeOffset="715239.043">13503 3098 32 0,'-47'13'75'0,"4"4"0"15,3 4-2-15,-3 8-4 0,3 19-60 16,-5 17-1-16,-1 20-1 16,0 16-1-16,-1 20-1 15,6 13-2-15,3 9 0 16,6 6-3-16,12-3 0 0,13-12 1 15,6-15 4-15,8-14 2 16,17-24 2-16,10-17 1 16,17-23 1-16,11-14 2 15,18-23 0-15,17-5-1 16,17-14-4-16,15-9-2 16,13-5-3-16,7-2-1 0,5 2-2 15,-2 0 0-15,-7 6 0 16,-15 6 0-16,-11 2-1 15,-19 3-4-15,-12 8-18 0,-9-3-58 16,-30 0-3-16,-19-8-5 16,-23-6-6-16</inkml:trace>
  <inkml:trace contextRef="#ctx0" brushRef="#br0" timeOffset="715910.2415">11638 3262 19 0,'-24'-27'85'0,"-3"4"-3"0,-6 5-2 16,-6 4-4-16,-10 8-40 16,-10 5-15-16,-9 12-6 15,-10 6-3-15,-7 10-3 0,-3 8-2 16,-6 7-2-16,0 4 0 15,4 6-2-15,8 3-1 16,10 3-1-16,11 0 0 16,13 2-1-16,15-2 0 0,17-1-2 15,15 0 1-15,14-1 0 16,20-4 1-16,12-2 0 16,8-1 0-16,7-3 0 15,4-2 1-15,-9-3 0 0,-1-4 0 16,-14-5-1-16,-5-4 1 15,-14-6 1-15,-7 0 0 16,-14-5 0-16,-11-3 2 16,-7-5 0-16,-8 0 0 0,-10-3 0 15,-13-1 0-15,-7-2 0 16,-4-5-1-16,-1 2 1 16,-4-3-1-16,8-3 1 15,1 0-1-15,5-2 0 0,12 1-1 16,7 0-2-16,9-2 0 15,5 3 0-15,6 1 0 16,12 5 0-16,-11-9 0 16,11 9 0-16,0 0-5 0,0 0-9 15,6-1-11-15,9 1-62 16,5 1-1-16,6-1-7 16,11-3-4-16,7-10 1 0</inkml:trace>
  <inkml:trace contextRef="#ctx0" brushRef="#br0" timeOffset="716567.9449">10050 4864 79 0,'0'0'89'0,"0"0"-4"16,11 0-6-16,20 0-1 15,20 0-71-15,11 2-3 0,15 0 1 16,18 4 0-16,8 2-1 16,11-2-1-16,2 1-1 15,-2-2 0-15,-2-1 0 16,-9-3-1-16,-11-1 0 0,-10-5-2 16,-11-2-6-16,-13-5-12 15,-24-3-60-15,-2-3-2 16,-16-8-6-16,-13-3-5 15</inkml:trace>
  <inkml:trace contextRef="#ctx0" brushRef="#br0" timeOffset="717279.4012">9811 4370 19 0,'-70'-24'76'16,"6"-4"4"-16,9-5-2 15,8-6-4-15,-37-1-57 16,43-3-1-16,3-1-1 0,1-1-3 16,1-2-2-16,4 1-2 15,1-1 0-15,2 1-3 16,1-5-1-16,4 3-1 0,2-3 0 15,0 0-1-15,3-2 0 16,3 0 0-16,2-2 2 16,3 3-2-16,5 0 1 15,4 1-1-15,2 4 0 0,4 1 0 16,11 2 0-16,2 2-1 16,6 2-2-16,10 4 1 15,7 0-1-15,12 2 0 16,10 2 1-16,11 0-1 15,13 0 0-15,13 1 0 0,14-2 0 16,7 0 1-16,10 0 0 16,8 1 2-16,0 1-1 15,4 2 0-15,0 2 1 16,-5 4 0-16,-2 3 0 0,-9 3 0 16,-11 4-1-16,-8 8-1 15,-9 5 0-15,-11 3 1 16,-10 9-1-16,-9 9-1 15,-9 10 1-15,-5 7-1 0,-4 12 0 16,-8 9 0-16,-2 11 1 16,-4 11-1-16,-3 13-1 15,-2 11 1-15,-9 12-1 0,-1 7 1 16,-8 4 0-16,-8 3-1 16,-3-5 1-16,-3-7-1 15,-3-13 1-15,-7-14 1 16,-3-17 2-16,-3-13 1 0,-13-15 1 15,-7-9 0-15,-15-9 0 16,-9-8 0-16,-19-5 1 16,-11-3-2-16,-11-1-5 15,-8-9-15-15,-5 0-64 0,19-3-3 16,11-10-5-16,21-13-7 16,27-18-1-16</inkml:trace>
  <inkml:trace contextRef="#ctx0" brushRef="#br0" timeOffset="718576.3789">11113 1459 0 0,'-24'-6'66'0,"-2"4"0"0,7-4-1 16,0 2-3-16,9 0-53 16,10 4-2-16,0 0-1 15,0 0-1-15,5-5 1 0,13-1 4 16,24 10-3-16,17 11 0 16,7 4-1-16,18 4-2 15,11 2-2-15,4 3 1 16,5 1-2-16,-8-7 0 15,6 0 1-15,3-1 1 0,11 2 2 16,0-3 0-16,2-1 1 16,9-1 1-16,2 1 1 15,4 0-2-15,9-2-1 0,1 5 0 16,4 0-1-16,2 0 0 16,2 2-1-16,3 2 2 15,0 2-1-15,-4 0 1 16,5-1 1-16,-5 0 1 0,-1-1-1 15,2 1 0-15,3 1 0 16,-2-5 0-16,1 0-2 16,2-1 0-16,1-1-1 15,-1 2 0-15,-1 1 0 0,-3-1-2 16,-3 2 1-16,-5 2 0 16,-7 3 0-16,-3 3 0 15,-6 4 0-15,-5-2 0 16,1 2 0-16,-5 2 0 0,2-4-1 15,0 1 2-15,1-2-1 16,2-2 0-16,0-1 0 16,-1-2-1-16,-2-1-1 0,-2 0 0 15,-6 1 1-15,2-1-2 16,-4-2 1-16,-6 2-1 16,-4-3 1-16,-5-2 0 0,-1-1 2 15,-6 0-2-15,-2-1 1 16,-8-3-1-16,-5 2 1 15,-7-2-1-15,-6-1 0 16,-6 1 0-16,-6-1 0 0,-5-1 0 16,-6 2 0-16,-3-3 0 15,-6-1 1-15,1 4-1 16,-4-2 0-16,0 0 0 16,-4 2-3-16,1 2-7 0,-1-5-13 15,-8 7-60-15,12 1-2 16,-1-4-7-16,-2 0-7 15,-1-1 1-15</inkml:trace>
  <inkml:trace contextRef="#ctx0" brushRef="#br0" timeOffset="719379.8469">18775 4490 34 0,'-55'10'76'15,"-2"0"-3"-15,-3 2-2 16,-3 28-15-16,0-25-49 0,-6-1-1 16,-8 5-2-16,-8 0 1 15,-8 1 2-15,-13 5 1 16,-9-1 2-16,-11 3 2 0,-13 3 0 15,-10 4 0-15,-13-1 0 16,-9 5-2-16,-11 0-2 16,-7 0-2-16,-11 4-1 15,-4 1-1-15,-10 0-1 16,-6 3 0-16,-5-2-3 0,-3 4 4 16,-3-2-2-16,-8 3 1 15,-3 1-1-15,-5 0 1 16,2 2 0-16,-7 1-1 15,-1 0 2-15,-4-1-3 0,0 1 1 16,4-1 0-16,-1-3-2 16,2-1 1-16,0-1-1 15,7-3 1-15,-2 1-1 0,5-1 0 16,2 0 0-16,4-3 0 16,6 3 1-16,2-1-1 15,8-2 1-15,3 0-1 16,9 0 1-16,1-3-1 0,8-1 1 15,5-2 0-15,4-2 1 16,7-1 0-16,7-2 0 16,5-1 1-16,9-4 0 0,7-2 0 15,8-1 0-15,11-4 0 16,12-3-1-16,13-1-1 16,9-3 1-16,11-1-1 15,13-3 0-15,11-2-1 0,14 0 1 16,9-1-1-16,11-3 0 15,4 0-2-15,15 1-11 16,2 0-4-16,12-2-23 16,0 0-46-16,19-8-1 0,7-13-8 15,10-12-6-15</inkml:trace>
  <inkml:trace contextRef="#ctx0" brushRef="#br0" timeOffset="720344.7644">11612 1505 49 0,'-19'-4'84'0,"-1"-1"-3"16,-3-2-3-16,2-1-7 15,-6 1-54-15,2-2-4 16,-9-3-6-16,0 3-3 0,-3-4-3 16,-4-1-1-16,-5 1 0 15,-3-1 1-15,-6 0-1 16,-6 1 2-16,-2 1-1 16,-3 0 2-16,-5 1 0 15,-6 0 1-15,-3 1 0 0,-8-1 1 16,-4 0 0-16,-2 0 0 15,-9 2-2-15,-3-1 0 16,-4 0 0-16,-3-1 0 16,-4 1 0-16,-4 0 0 0,-2-1 0 15,-4-1 0-15,-4 1-1 16,0-1 1-16,1 2 0 16,-2-3-1-16,-2 0 1 0,2 0-1 15,2 0 1-15,2-1-1 16,1 0 1-16,3-1 0 15,5 0 0-15,2-2-1 16,5 1 1-16,6 0-1 0,6 1 2 16,4-2-1-16,7 1 0 15,4 1 0-15,7-2-3 16,7 3 0-16,3 1 0 16,9 4 0-16,4-1 0 0,6-1 0 15,6 6-4-15,6 5-26 16,3-2-54-16,3 4-4 15,3 3-5-15,0-3-6 16,5 4-2-16</inkml:trace>
  <inkml:trace contextRef="#ctx0" brushRef="#br0" timeOffset="721596.4917">9382 424 41 0,'-21'-29'85'0,"0"1"3"16,21 28-3-16,-11-28-3 15,2 1-45-15,9 27-10 16,-2-23-6-16,-2 1-7 15,4 22-6-15,0 0-4 0,0 0-3 16,0 0-3-16,0 0 0 16,13 71 2-16,-12-28-1 15,1 10-1-15,-2 2 1 0,0 6-1 16,0 1 1-16,0 0 0 16,-1 1 0-16,1-1 0 15,0-2-3-15,0-3-5 16,-4-6-15-16,-4-10-57 15,0-5 0-15,2-17-7 0,6-19-5 16,0 0-1-16</inkml:trace>
  <inkml:trace contextRef="#ctx0" brushRef="#br0" timeOffset="721888.0039">9156 456 63 0,'-14'-48'84'15,"2"6"-4"-15,12 42-1 16,-7-35-5-16,3 0-49 16,4 11-5-16,0-3-6 15,0 27-3-15,25-18-4 0,3-1-2 16,5 19-1-16,43 12-2 16,-31 12-2-16,3 1-1 15,-1 12 0-15,1 4 1 16,-2 4 0-16,-3 5-1 0,-6 7 0 15,-9 4 0-15,-4 3 0 16,-14 6-4-16,-8 2-8 16,-8-1-18-16,-15 0-50 15,-6-5-4-15,-5-5-4 0,-2-9-6 16</inkml:trace>
  <inkml:trace contextRef="#ctx0" brushRef="#br0" timeOffset="722578.6793">9571 827 57 0,'44'-37'79'16,"2"9"-3"-16,5-1-2 0,0 6-4 16,5-2-61-16,1 6 2 15,2-2 2-15,1-4 0 16,-2-1-1-1,1-1-1-15,-1-1 2 0,1-3-3 16,-10 1 0-16,0-3 0 16,0 4 0-16,-7-9-3 15,-42 38-1-15,33-29-2 0,0 1 0 16,-33 28-2-16,10-22-2 16,2 0 0-16,-12 22-2 15,-28 13 1-15,-2 5-2 16,0 11 1-16,-27 34 0 15,32-26 2-15,6 0 0 0,6 4 0 16,4-1 0-16,9-1 0 16,0-39 2-16,11 33 0 15,0-1 0-15,18-12-1 16,41 13 0-16,-24-31 0 16,4-1 2-16,5-8-2 0,0-6 0 15,-1-3 1-15,-2 3-2 16,-2 5 0-16,-5 3 0 15,0 5 0-15,-3 0-1 16,-5 13 0-16,-2 3 1 16,-6 4-2-16,-1 2 2 0,-2 3 0 15,1 0-1-15,-4 3 1 16,1-9 0-16,3 4 1 16,-4-5 0-16,-23-18 0 0,29 15-1 15,-2-2 0-15,3-9 1 16,-3 0-1-1,1-7 0-15,-2-3-1 0,2-10 0 16,-1 1 1-16,-1 1 0 16,-1-2 0-16,3 1 0 15,-2 2 0-15,2 2 1 0,-2-1 0 16,5 4 0 0,-3 1 1-16,4 0-3 0,2 0-12 15,-7 3-68-15,3-1-3 16,4-3-4-16,1 1-8 15,-6-7-3-15</inkml:trace>
  <inkml:trace contextRef="#ctx0" brushRef="#br0" timeOffset="747373.9375">18258 3968 17 0,'-8'-22'76'0,"0"3"3"16,-1-2-3-16,0-12-7 0,3 19-47 16,6 14-5-16,-11-16-3 15,11 16-5-15,0 0-3 16,0 0-2-16,0 0-3 15,0 0-2-15,-5 7 0 16,4 13 2-16,1 5 1 0,-2 12 3 16,0 10 2-16,-2 10 1 15,0 10 1-15,-6 10 0 16,4 9 0-16,-2 5 0 16,0 9-1-16,0 0-1 0,2 7-2 15,2 3 0-15,3 1-1 16,1 0-1-16,0-2 3 15,0 2-2-15,5-3 1 16,0-2 0-16,0-5-1 0,0-6 1 16,-1-7-2-16,2-7-3 15,-1-6 0-15,-1-11 0 16,-2-7 0-16,1-13 0 16,0-7 0-16,-3-9 0 0,3-7 0 15,-3-6 0-15,0-5 0 16,0-10 0-16,0 0 0 15,0 0 0-15,0 0 0 0,-10 6-15 16,-2-1-47-16,2-5-26 16,-6-7-3-16,1-4-7 15,-3 3-4-15</inkml:trace>
  <inkml:trace contextRef="#ctx0" brushRef="#br0" timeOffset="747716.5158">17791 6064 47 0,'0'0'89'0,"-13"-16"-4"0,13 16-3 16,-5-12-1-16,28 12-45 16,-18 9-17-16,1 10-6 15,6 12-3-15,1 8-1 16,5 11 1-16,2 5-2 0,4 5-1 15,2 3-2-15,1-7-1 16,4-6 2-16,3-18-6 16,10-15 0-16,6-21 0 15,12-25 0-15,4-22 0 0,5-20 0 16,10-16 0-16,-2-11 0 16,-2-7 0-16,-4 4 0 15,-7 14 0-15,-17 9 0 16,-3 24 0-16,-22 17-78 0,-4 13-13 15,-11 15-3-15,-9 9-6 16,-15 10-5-16</inkml:trace>
  <inkml:trace contextRef="#ctx0" brushRef="#br0" timeOffset="750636.4818">14314 4613 6 0,'1'-27'72'0,"1"2"4"16,-2 0 2-16,-4 10-39 15,1 3-9-15,3 12-11 0,-2-11-1 16,2 11-5-16,0 0-5 16,11 15-4-16,-2 6-2 15,6 5 2-15,1 14-2 0,0 15 1 16,-3 12 0-16,-1 17 0 16,-8 12 0-16,0 12 3 15,-4 8 0-15,-8 10 1 0,-5-1 1 16,0-3 2-16,-3 2 0 15,1-8-1-15,-1-5 2 16,4-6-3-16,4-3-1 16,-1-9-3-16,2-3-1 15,1-5-1-15,0-6 0 0,3-4-1 16,-1-7 0-16,0-6 0 16,1-13-1-16,-3-8 1 15,3-9-1-15,2-10 0 16,-1-10-2-16,2-12-3 0,0-6-2 15,-1-13-5-15,-1-1-7 16,-2-5-9-16,-3 0-14 16,1 1-13-16,-6-1-8 15,-1 6-8-15,-4 2 1 0,-1 4 5 16</inkml:trace>
  <inkml:trace contextRef="#ctx0" brushRef="#br0" timeOffset="750852.7768">14049 6508 45 0,'-16'-10'60'0,"-1"1"-3"0,6 2-5 15,11 7-5-15,-12-1-4 16,8 10-7-16,0 12-9 16,2 10-5-16,2 6-8 15,6 12-2-15,1 7-1 0,2 6-2 16,8-2-4-16,11-7 0 16,9-15 0-16,11-15 0 15,14-22 0-15,12-16 0 0,14-26-3 16,5-21-5-16,14-19-38 15,-1-10-39-15,-2-15-4 16,-1 3-7-16,-18 6-7 16</inkml:trace>
  <inkml:trace contextRef="#ctx0" brushRef="#br0" timeOffset="752499.5831">10594 4563 9 0,'-6'-11'48'0,"3"1"1"15,1 0-5-15,2 10-6 16,0-15-5-16,0 15-6 16,0 0-4-16,0 0-8 0,0 0-8 15,5 12-6-15,5 11-3 16,-4 14-2-16,7 12 3 16,-4 22 3-16,-2 19 1 15,-5 16-1-15,-4 25 7 0,-10 19 0 16,-7 23 1-16,-3 16-2 15,-9 15-3-15,-3-2 0 16,3 16-1-16,-2 5 1 16,3-8-5-16,5-4 0 0,0-15-1 15,5-14 0-15,3-23 1 16,5-16 1-16,-1-34-1 16,7-19 4-16,-3-29 2 0,6-18 2 15,1-19 0-15,0-16 2 16,2-8-2-16,-10-15-1 15,6-8-3-15,-5-9-7 16,1-1-7-16,-2-5-15 0,-1 0-23 16,2 3-28-16,-3 5-7 15,-4 5-2-15</inkml:trace>
  <inkml:trace contextRef="#ctx0" brushRef="#br0" timeOffset="752757.7154">9911 7236 43 0,'-3'-15'76'0,"1"5"-5"15,2 10-4-15,0 0-4 16,0 0-60-16,-2 28-3 0,5 7-4 16,7 9 0-16,1 12 3 15,6 9 1-15,0 2 0 16,4-5 1-16,6-9 3 0,6-16 2 15,14-23 0-15,9-28 1 16,20-33-6-16,17-40-42 16,18-19-23-16,8-33-6 15,8-23-7-15,-9-20-1 0</inkml:trace>
  <inkml:trace contextRef="#ctx0" brushRef="#br0" timeOffset="763623.1594">1428 1691 43 0,'0'-10'70'16,"-3"0"-17"-16,-4-4-4 15,10 2-3-15,-8-2-14 16,5 1-2-16,0 0-8 0,-7 0-4 16,0 1-2-16,8-3 5 15,-1 5-8-15,-9-1-2 16,9 11 1-16,-4-14-2 0,4 14-3 16,-9-5-1-16,9 5-2 15,-19 3-4-15,9 7 1 16,-6 5-3-16,0 5 0 15,-2 4 0-15,3 7 1 16,-1 7 0-16,-6 5 0 0,2 7 0 16,1 5 3-16,1 6-5 15,4 3-1-15,0 5 1 16,0 4 0-16,2 3 1 16,5 2 1-16,6 2 0 0,2-1-2 15,0-2 5-15,8 1-1 16,7-5 1-16,1-9-2 0,15-7 1 15,6-18 1 1,12-12 1-16,-1-15 1 0,16-12 2 16,2-18 2-16,5-9 0 15,7-11 3-15,-9-5-2 0,-1 0-1 16,-7 4-2-16,-4 1-4 16,-12 8 0-16,-5 5-2 15,-12 8 0-15,-9 5 0 16,-5 4-3-16,-15 8 3 0,8-6-3 15,-8 6 3-15,0 0-12 16,0 6-18-16,0-6-57 16,-13-3 1-16,12-20-8 15,-1-11-9-15</inkml:trace>
  <inkml:trace contextRef="#ctx0" brushRef="#br0" timeOffset="764200.8987">2156 1515 53 0,'2'-28'91'0,"-2"5"-4"15,0 1-7-15,0 7-1 16,0 2-35-16,0 13-39 16,0 0-2-16,14 21-2 0,-2 28-1 15,4-13 2-15,-2 63 2 16,19 15-3-16,-7 15 0 15,6 1 0-15,-7-21 0 0,-8-14 1 16,-5-14 0-16,-4-19 1 16,6-19-1-16,-13-16 3 15,5-11 0-15,-16-16 0 16,5-7 0-16,-10-10-1 0,-4-13-2 16,0-8-1-16,-16-15-4 15,5-17 4-15,-9-13 2 16,10-13 1-16,-6-5-3 15,20 46 2-15,0-6-1 16,-2-1 2-16,4-9 3 0,-2 2-7 16,3-4 0-16,6 3 0 15,3-3 0-15,4 4 0 16,1-1 0-16,8 8 0 0,7 2 0 16,2 5 0-16,4 2 0 15,5 13-3-15,3 4 3 16,4 11-1-16,0 12 0 15,5 13-1-15,-4 11-1 0,-4 11 1 16,-19-5 2 0,36 64-1-16,-24 15 0 0,-11 9 1 15,-27 7 0-15,-25-12 0 16,-4-18 1-16,-7-24 0 16,10-30-2-16,8-9-3 15,8-6-11-15,0-6-65 0,18-12-5 16,5-15-4-16,0 4-6 15,1 0-6-15</inkml:trace>
  <inkml:trace contextRef="#ctx0" brushRef="#br0" timeOffset="764662.454">2598 1158 80 0,'41'-28'92'16,"-3"3"-8"-16,0 3-4 15,-1 4-1-15,-1 6-56 16,-4 3-13-16,-1 9-6 0,-1 4-1 16,-7 13-1-16,-11 10 2 15,27 43-1-15,-12 10 0 16,2 16-1-16,2 3 0 16,-4 3-1-16,-6-3-2 15,-7-17 0-15,-6-37 0 0,-5-14-1 16,-2-11-1-16,-1-20 0 15,-9 0-1-15,0-20 1 16,-2-13 0-16,-4-10 1 0,8 15-1 16,-8-5-1-16,1-6 4 15,-1-5 1-15,-2-2 3 16,-2-4 0-16,1 0 2 16,1-3 1-16,-1 3 1 15,2-5-1-15,2 3 0 0,2-6-1 16,5-2-2-16,3 0 0 15,6 3-1-15,2-4 0 16,8 5-2-16,8 4 3 16,1 7-4-16,-21 45-2 15,30-36-8-15,-2 0-12 0,7 13-49 16,1-1-13-16,35 7-5 16,-36 18-7-16,-9-1-5 15</inkml:trace>
  <inkml:trace contextRef="#ctx0" brushRef="#br0" timeOffset="765400.7632">3078 1067 3 0,'-31'35'82'0,"-1"-5"1"0,10 0-2 16,8-12-4-16,8-7-2 16,6-11-74-16,18 7 1 15,8-8 1-15,8-12-1 0,5-7-1 16,9-2 1-16,-2-5 1 15,4-4 2-15,0 0 0 16,-1 2 0-16,1 0 0 16,-2 5 1-16,2 5 1 15,-6 6-1-15,-5 7-3 16,-6 7-2-16,-4 16-1 0,-7 6 2 16,-9 4 0-16,14 58 0 15,-8 14-2-15,-1 8 1 16,3-4-1-16,-1-3 1 0,-2-13 1 15,-2-20 1-15,-6-42 0 16,-4-16 1-16,-6-9 0 16,-3-12 0-16,-9-14-1 0,3 9-3 15,-6-9-2-15,-2-9-3 16,-3-6-2-16,0-11 1 16,-1-10-1-16,-3-5 0 15,3-8 3-15,2-1 5 16,2-5 2-16,6-4 1 0,-2 3 2 15,8 0 0 1,0 0 1-16,5 7-2 0,7 1-1 16,4 11-2-16,12 10-2 15,-23 53-1-15,26-26-2 16,30 0-2-16,-26 37-3 16,-5 19-3-16,0 13 0 0,-6 7 0 15,-6 6 2-15,-3 7 0 16,-6-1 4-16,-5 4 3 15,0 1 6-15,-9-6 3 0,0 0 2 16,-7-6-1-16,-1-3 0 16,0-9-1-16,-4-10-2 15,8-11-1-15,2-5-2 16,9-7 0-16,3-10-2 16,11 6 0-16,6-6 1 0,7 0-1 15,11-3 0-15,3 3 1 16,10-1-1-16,1-1 0 15,4 2 1-15,2 2 0 16,0-2 0-16,0 3 0 0,-1-1-1 16,-3 0-4-16,-2 4-12 15,-8-2-64-15,-1-4-4 16,-5 0-4-16,-4 1-8 16,-2-5-1-16</inkml:trace>
  <inkml:trace contextRef="#ctx0" brushRef="#br0" timeOffset="766355.0357">4907 1123 88 0,'32'-8'94'0,"-1"2"-5"0,-4-2-6 16,-5 2-3-16,-2 1-62 15,-6 4-7-15,-5-2-7 16,-9 3-3-16,0 4-3 15,-9 9 0-15,-10 3 0 0,-7 6 1 16,-22 18 1-16,-28 24-1 16,-13 13 1-16,-13 13-1 15,-8 11 0-15,-11 10 0 16,-4-2 1-16,0-4 0 0,3-1-1 16,-6 6 1-16,-10 6 2 15,-8 7-1-15,-5-2 0 16,-7 11 0-16,-5 2 2 15,3 7 0-15,-3 0-1 0,4 0-1 16,15 2-2-16,10-9 4 16,17-2-2-16,16-15 0 15,15-15 1-15,9-17 1 0,22-14 2 16,14-19 1 0,5-16 0-16,4-13-2 0,7-16 3 15,-4-7-3-15,2-8-4 16,6-12 0-16,-9-7 0 0,0-9 0 15,1-9 0-15,-9-11 0 16,-4-12 0-16,-1-13 0 16,-7-15 0-16,1-21 0 15,0-13 0-15,-14-15 0 16,10-12 0-16,-9-6 0 0,27 82 0 16,-3-10 0-16,-21-77 0 15,-5-9 0-15,-2 16 0 16,31 86 0-16,-1-2 0 15,5 8 0-15,2-3 0 0,-5 7 0 16,1-1 0-16,12 6 0 16,-1-1 0-16,11 3 0 15,-1-3 0-15,10 15 0 0,2-6 0 16,13 9 0-16,2-6 0 16,13 7 0-16,3-8 0 15,11 2 0-15,14-3 0 16,11-3 0-16,10-5 0 15,18-2 0-15,12-9 0 16,13 1 0-16,10-5 0 0,6-1 0 16,13-7 0-16,2 3 0 15,0 4 0-15,2-3 0 16,2 1 0-16,-4-3 0 16,5 3 0-16,-11 1 0 15,-6 31 0-15,-2 45 0 0,-13 0 0 16,-9 0 0-16,-10 0 0 15,-8 0 0-15,-8 0 0 16,-1 0 0-16,-14 0 0 16,0 0 0-16,-6 0 0 15,-3 0 0-15,-3 0 0 0,-4 0 0 16,-5 0 0-16,1 74 0 16,-5 5 0-16,-4 8 0 15,-3 2 0-15,-5 5-7 16,-13 7-7-16,3 71-12 15,-28 58-60-15,-63 8-3 0,-50 2-4 16,-51 3-8-16,-54 8 6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31:03.2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22173 12024 17 0,'1'-45'98'16,"-5"7"-2"-16,-3 8-5 15,-4 6-5-15,-3 12-3 16,-8 12-67-16,-2 16-7 0,-3 19-5 16,-5 14-2-16,-6 17-1 15,-6 16-1-15,-5 19-1 16,-5 11-4-16,4 11-9 0,-2-7-26 16,-1 6-44-16,4-7-3 15,1-17-5-15,9-19-8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42:20.6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2701 3281 14 0,'-15'0'72'0,"4"0"2"16,-1-3-2-16,12 3-28 0,0 0-32 16,0 0-2-16,0 0-6 15,0 0-3-15,0 0 1 16,9 7-2-16,8 2 2 16,-2-7 3-16,3 9 2 0,9-7 1 15,0 4-1-15,7-3 0 16,7 5 0-16,9-9 1 15,5 1 1-15,6-1-2 16,7 1 0-16,5-1 1 16,5 0-1-16,7 1-1 15,4-2-1-15,3 2-2 16,4 1-1-16,5 1 0 0,2 0-1 16,7 0 0-16,4 1 0 15,1 0-1-15,3 0 0 16,3 3-1-16,4-1 2 0,2 1 1 15,1-1-1-15,2 1 0 16,7 1 0-16,1-1 2 16,3-1-1-16,6 1 0 0,0 0 0 15,3 1 0-15,4-1-1 16,2 1 1-16,1 1 2 16,2 0-3-16,3-1 2 0,0-1 0 15,3 1 0-15,2-1 0 16,3 1 1-16,1-2-2 15,5 0 1-15,4 0-2 16,-2-1 1-16,6-1-1 16,0 0 1-16,-1-1-1 0,4 0-1 15,-4-1 1-15,1 2 0 16,-4 2 0-16,4 0 0 16,1 0 0-16,0 1 1 15,0-1-1-15,4 1 0 0,1-2 0 16,-1-1 0-16,7 0 0 15,2-1 0-15,1-1 0 16,3 1-1-16,0-2 1 0,2 0 0 16,2 2 0-16,2 1 0 15,-4-1 0-15,3 0 0 16,2 1 0-16,-2 0 0 16,3-2 0-16,2 2 0 0,0-4 0 15,-1 1 0-15,7 1-1 16,-3-3 1-16,2 0 0 15,0-3-1-15,2 3 1 16,-2-3 0-16,3 2-1 0,-5 1 0 16,-3 1 0-16,1-1 1 15,-7 5-1-15,1-2 0 16,-3 0 0-16,-2 0 0 0,0-1 0 16,3 0 0-16,-4-1 0 15,2-1 0-15,4-3 0 16,-1 0 1-16,2 0-1 15,2 0 1-15,-2 1-1 0,4 0 1 16,2-2-1-16,-2 2 0 16,-1-1 1-16,5 2-2 15,-3 0 2-15,0-1 0 16,2 1 0-16,-1-1-1 0,-4 0 2 16,5 1-1-16,-6-3 0 15,-1 2 2-15,0-2-3 16,-3 1 0-16,-1 1 0 15,3-3 0-15,-5 2 0 0,-4-2 0 16,-2 0 0-16,-4-1 0 16,-8 1 0-16,-7 2 0 15,-12-3 0-15,-12 0 0 16,-14 2 0-16,-18-2 0 0,-17-1 0 16,-13 2 0-16,-17-2 0 15,-16 1 0-15,-12 2 0 16,-19 0 0-16,-3 1 0 15,-14-1 0-15,3 5 0 0,-13-1-82 16,-13 0-10-16,-15-4-4 16,-21-8-8-16,-15-6-4 15</inkml:trace>
  <inkml:trace contextRef="#ctx0" brushRef="#br0" timeOffset="1242.6989">3088 3480 12 0,'0'8'69'16,"0"-8"2"-16,1 8-3 15,12-8-5-15,0 2-57 0,9 0-5 16,9 2 2-16,2-2-1 15,10 2 1-15,2-1-3 16,11 2 1-16,6 1-1 16,5 0 0-16,8 0 0 0,3 1-1 15,15 1 1-15,6-1 1 16,12 2 2-16,5 0 1 16,14 0 0-16,8 1 2 15,11 2 1-15,8 0 1 0,8 3 0 16,11-3-2-16,8 5-1 15,16-3 0-15,1 4-1 16,2-1 0-16,13 2 2 0,6 0-2 16,7 3 1-16,4-2 0 15,8 4 0-15,3-1 0 16,10 0 0-16,7-1-1 0,10 1-1 16,2-2 1-16,9 0-1 15,3 0 0-15,9-2 1 16,9 1-1-16,1-2 0 15,7 1 1-15,4-1 0 16,7 3 1-16,6-3-2 0,7 3 1 16,2-1-1-16,7-1 0 15,8 2-1-15,6-3 1 16,38 3-1-16,-30-3 0 16,5 0 0-16,5-3 0 0,-1 0 0 15,41 0 0-15,-35-3 1 16,7-3 0-16,-32 0-1 0,34-2 1 15,-2-5-1-15,2 3 1 16,4-4-2-16,0 2 1 16,0-3-1-16,-6 0 1 15,0-4-1-15,-8 2 1 16,-6-1 0-16,-8 0-1 0,-12 0 1 16,-49 0 0-16,22 1 1 15,-15 1-1-15,-20 2-2 16,-19 1-1-16,-22 0-6 0,-30 7-20 15,-26 1-58-15,-31 1-5 16,-42-5-5-16,-38-6-6 16,-48-8 2-16</inkml:trace>
  <inkml:trace contextRef="#ctx0" brushRef="#br0" timeOffset="2728.4343">3262 6388 26 0,'0'0'72'0,"-2"-16"-1"15,2 16-3-15,8-13-29 16,-8 13-23-16,13-10-9 16,-5 7-4-16,3 1-2 0,3 1-1 15,-1 1 0-15,5 0-1 16,0 1 1-16,10 2 0 15,0 0 2-15,8 1 1 16,9 0 3-16,6-1 1 0,9 1 2 16,11-1-2-16,10 1 2 15,9-1 0-15,12 3 0 16,10-2-2-16,7 2-2 0,9 0-1 16,10 1 2-16,9-1-2 15,5 0 1-15,5 1-2 16,7 0 2-16,8 1 0 15,7-3 1-15,11 1 1 0,7-2-1 16,8 0 0-16,7 0 0 16,9-1-2-16,8 1 1 15,-1 0-2-15,6 2-1 16,2 1-2-16,1 0 1 0,2 3 0 16,2 0 0-16,4-1 0 15,2 1 0-15,6 0 0 16,2-1 0-16,9 1-1 15,-2 0 1-15,9-1 0 0,1 0 0 16,3-1-1-16,4-1 1 16,3 1 0-16,3-1 1 15,2 0 0-15,5 0 0 16,0-1 1-16,2 1 0 0,0-4 1 16,1 2-1-16,-2-2 1 15,-2-1 0-15,-2-1 0 16,-2 0-1-16,-7-5 1 0,-3-2-1 15,-6-1 0-15,-9-2 0 16,-12-2-3-16,-7 0 0 16,-19-2 0-16,-15 0 0 15,-16-5 0-15,-19 4 0 0,-22-5 0 16,-20 5 0-16,-24-3 0 16,-21-1 0-16,-21 4 0 15,-18-4 0-15,-19 4 0 16,-21-4-14-16,-8 9-39 0,-23-4-35 15,-20 2-1-15,-13-4-7 16,-19 1-6-16</inkml:trace>
  <inkml:trace contextRef="#ctx0" brushRef="#br0" timeOffset="3702.3585">3247 6928 40 0,'-13'-7'72'16,"6"2"-5"-16,7 5-1 0,4-2-28 15,12-1-24-15,11 1-9 16,16 0-4-16,11 1 1 15,11-2 2-15,15 3 2 16,10-1 1-16,13 1 1 0,11 1 0 16,8-1 1-16,13 0-1 15,8 3 0-15,11 0 2 16,9-2-2-16,8 2 1 16,8-1-2-16,13-1-1 0,10 0-1 15,9 0 1-15,12-2-1 16,11-1 0-16,11 0-1 15,8 0 0-15,8 1-1 16,5 1 1-16,5 0-1 0,4 2 0 16,7-1 0-16,4 4 1 15,5 2 0-15,6 1 0 16,2 0 1-16,6 4-1 16,2 1 0-16,6 0 0 0,-2 3-1 15,5-2 0-15,-1 2-1 16,7 0 1-16,-6 3-2 15,1-3 1-15,-1 1 0 16,-3-1-1-16,-1 1 1 0,-5-2-1 16,-5 2 1-16,-7-3-1 15,-5 2 2-15,-6-3-1 16,-7-1 1-16,-9-1 0 0,-7-2-3 16,-11-1 0-16,-10-3 0 15,-10 1 0-15,-11-5 0 16,-15 0 0-16,-10 1 0 15,-16-4 0-15,-14-1 0 0,-14-2 0 16,-17 2 0 0,-21-4 0-16,-15 5 0 0,-17-1 0 15,-20 1 0-15,-10 11-2 16,-6 5-85-16,-41 1-3 0,-16-1-5 16,-36-9-5-16,-20-2-5 15</inkml:trace>
  <inkml:trace contextRef="#ctx0" brushRef="#br0" timeOffset="31044.8877">3449 8684 16 0,'-12'-10'72'16,"0"0"1"-16,-2 0-3 16,2 3-25-16,-1-4-26 0,1 2-4 15,0 0-8-15,12 9-1 16,-15-16-3-16,15 16 1 15,-9-13 1-15,9 13 3 0,-5-10 0 16,5 10 1-16,0 0-2 16,0 0 1-16,0 0-3 15,-4-9 1-15,4 9-2 16,0 0-2-16,14 2-1 16,0 2 1-16,6 1 1 0,7-1 1 15,4 1 0-15,7 1 0 16,10-1-1-16,5-2 0 15,7 3-1-15,4-5 0 0,6 0 1 16,7 1-1-16,2-2 1 16,6 0-1-16,0 1 1 15,6-1-2-15,-2 3 1 16,2 1 0-16,-1 4 0 0,3 0-1 16,1 3 1-16,4-2 1 15,3-1-1-15,4 0 1 16,5-1 0-16,3-3-1 0,6 0 1 15,1-1 0 1,5 0 0-16,0-1-1 0,2 1 1 16,1 0 0-16,1 1 0 15,3-1 0-15,0 0-1 16,3 0 1-16,1-2-1 0,3 0-1 16,2 0 1-16,3-1-1 15,1 1 0-15,2 0 0 16,1 0 0-16,-1-1 0 15,1-1 0-15,1 2 0 0,-2-1 0 16,0 0 1-16,-1 2-1 16,3-2 0-16,-2 1 1 15,4 0-1-15,-4-1 1 0,6 0 0 16,1 0-1-16,1-2 1 16,4-4-2-16,3 0 0 15,1-3 0-15,2-1 0 16,-1-1 0-16,-4-2 0 0,0 1 0 15,-2 0 0-15,-2-1 0 16,-1 1 0-16,-6 2 0 16,-2 0 0-16,-3 2 0 15,2-2 0-15,-5 2 0 16,-3 0 0-16,-7 2 0 0,-6 0 0 16,-7 2 0-16,-7 0 0 15,-13 1 0-15,-12 0 0 0,-12 1 0 16,-13 1 0-16,-13-1 0 15,-12 0 0-15,-15 2 0 16,-4-1 0-16,-9 1 0 0,-8 0 0 16,0 0 0-16,-5-2-9 15,-10 2-14-15,-9 8-40 16,-8-6-26-16,-12-2-2 16,-14-2-6-16,-12-6-1 0</inkml:trace>
  <inkml:trace contextRef="#ctx0" brushRef="#br0" timeOffset="32219.8245">3353 8831 22 0,'2'-12'19'16,"2"3"-6"-16,-4 9-1 15,4-11-2-15,-4 11 2 16,0 0 1-16,0-9 4 15,0 9 1-15,0 0-1 0,-8-3-1 16,8 3-1-16,0 0 4 16,0 0 1-16,0 0 2 15,0 0 0-15,6 2-2 16,7 1 0-16,1 0 1 0,7-1-1 16,2 0-3-16,11 0-4 15,3-2-1-15,10 0-3 16,3 0-1-16,15 0-3 15,4 0 1-15,9 0-2 0,4 2-1 16,8-2 0-16,6 0-1 16,2 1 1-16,6 2-1 15,-3-2 2-15,7 2 0 16,-1-1 1-16,4 0 0 0,5 0 0 16,1 1 0-16,0-1 0 15,5 2-1-15,6 0 0 16,2 0-1-16,3 0-1 15,3 0 0-15,5 0 0 0,7-1 0 16,4-1-1-16,3 0 1 16,1-1 1-16,7-1 0 15,3-1 0-15,9-3 0 0,-1-1-1 16,3 1 1-16,0-1 1 16,2 1-4-16,4-2 0 15,-2 0 0-15,6 0 0 16,-2 0 0-16,1 2 0 0,1-4 0 15,8 0 0-15,3 0 0 16,4 0 0-16,7-2 0 16,2-1 0-16,-2 0 0 15,6-1 0-15,1-2 0 0,-1 0 0 16,1-2 0-16,-3 0 0 16,-3-1 0-16,-4 0 0 15,-5 1 0-15,-12-2 0 0,-8 2 0 16,-15 1 0-16,-19 1 0 15,-16 2 0-15,-19-1 0 16,-21 3 0-16,-18 1 0 16,-18 0 0-16,-14 3 0 15,-13 1 0-15,-7 2 0 0,-11 0 0 16,-10 3 0-16,0 0 0 16,-3 0 0-16,-12 2-60 15,-20 11-32-15,-19-13-2 0,-12-17-7 16</inkml:trace>
  <inkml:trace contextRef="#ctx0" brushRef="#br0" timeOffset="33902.8052">3376 10480 38 0,'17'-12'46'0,"-10"6"-33"15,5 4-4-15,-4 0-8 16,5 2-1-16,1 0 0 0,-5 0 4 16,6 0 3-16,0 2 6 15,3-1 4-15,5 1 2 16,6-1 3-16,4-1 2 0,12 0-3 16,8-1-2-16,4-2-5 15,7 1-3-15,2 0-5 16,7 0-1-16,1 3-1 15,5-1 1-15,-1 0 0 0,5 3 0 16,3 0 0-16,8 2 1 16,4-1 1-16,3 1-2 15,6-1 0-15,7 3-1 16,1-1 1-16,-1 1-1 16,6 2 1-16,0 1 2 0,5-2 1 15,5 1-1-15,4-1 2 16,2-3-1-16,9 1 0 15,6-3-1-15,5-2 1 16,10-1-3-16,3 2 0 0,2-4-1 16,4 1 0-16,1-1 0 15,-5 2-2-15,-3 0 0 16,-2 2 0-16,-4-2 0 0,0 4 0 16,-4 2 0-16,4-2 1 15,2-1-1-15,5 1 1 16,4-4-1-16,10 1 0 15,7-2 0-15,3-7 0 0,5-1 0 16,0-1 0-16,2-5 1 16,-4 0-1-16,-5-1 1 15,-10 0 0-15,-10 1 0 0,-7-1-1 16,-9 5 1-16,-7 1-1 16,-12 4 0-16,-11 3-1 15,-8 0-1-15,-16 3 1 16,-12 1-2-16,-16-1 0 15,-17 5-1-15,-13-1-2 0,-16 0 0 16,-10 4-4-16,-17-8-5 16,0 20-9-16,-19-1-35 15,-15-7-28-15,-5 0-4 0,-19-6-3 16,-12-3-2-16</inkml:trace>
  <inkml:trace contextRef="#ctx0" brushRef="#br0" timeOffset="34894.0722">3699 11057 11 0,'-5'-11'57'0,"-2"1"1"16,6-3-3-16,1-2-38 15,0 5-8-15,0 0-5 16,5 1-8-16,0-4 0 0,2 3 0 16,-1-2 2-16,5 7 0 15,-5-5-1-15,-6 10 2 16,15-13 2-16,-5 11 3 16,-1 0 2-16,8 0-1 0,7 2 3 15,4 0 1-15,12 0 1 16,7-3 0-16,14 3 0 15,9-6 1-15,11 5-1 16,6-3 3-16,8 1-1 0,8-3 0 16,4 5 3-16,5-3-2 15,2 3 0-15,5 1 0 16,5 0 0-16,3 1-2 0,1 1-2 16,8 1-3-16,2 1 0 15,3 1-2-15,7 0-1 16,1-1 0-16,2 2 0 15,1 1-1-15,6-1 1 16,-1 1 0-16,4 4-1 0,1-1 2 16,1 2 1-16,3-1 1 15,3-1-1-15,6-1 0 16,3 0-1-16,0-2 1 0,0-5 1 16,5 1-2-16,5-3-1 15,3-1 1-15,6-5-2 16,-4 0 0-16,3-2 1 15,1-1-2-15,-3-1 1 0,1-3-1 16,1 3-1-16,-9-2 0 16,-9 0 2-16,-11-1-1 15,-5 2 0-15,-14-2 0 16,-8 1 0-16,-20 4 0 0,-16-2 0 16,-21 2 0-16,-15 1 0 15,-14 2-2-15,-15 1-2 16,-9 4-6-16,-14 1-14 15,-8 12-61-15,-8 1-4 0,-16-14-5 16,-10-3-5-16,-26-31 0 16</inkml:trace>
  <inkml:trace contextRef="#ctx0" brushRef="#br0" timeOffset="36870.4738">3081 11891 29 0,'0'0'55'0,"0"0"0"16,-8-11-15-16,8 11-30 16,17-2-5-16,-1 2-3 15,3 0 0-15,9 4-2 16,-4 3 1-16,9 0 0 0,-1 2 3 15,10 3 0 1,2 1 4-16,12 1 5 0,8 0 2 16,6 0 1-16,13-2 3 15,15 1 0-15,14-1-2 0,6-2 0 16,17-3-3-16,12 2-3 16,7-1-1-16,11-3 0 15,8 0 0-15,7 1-1 0,6-1 0 16,8 0 0-16,4-1 0 15,6 1 0-15,6 0-1 16,4-1-1-16,3 1-2 16,4-1-1-16,3-1 0 15,3-1-2-15,4-1 0 0,7 0-1 16,2-3 0-16,8-2 0 16,5-4 1-16,8-1-1 15,9 1 0-15,2-2 1 16,3-1 0-16,-2 3 1 0,-1-1-1 15,-5 0 1-15,-1 2 0 16,-10 1 1-16,-11 1-1 16,-5 0 0-16,-12 0 0 0,-9-1 0 15,-12 0-1-15,-10 0 0 16,-17-1-1-16,-15-1 1 16,-18-2-2-16,-20 0 2 15,-19-1-2-15,-18-1 0 0,-20 1 0 16,-17-1-5-16,-14 3-2 15,-19-4-14-15,-9-1-33 16,-11 5-31-16,-16-2-3 0,-19 1-8 16,-19-4-3-16</inkml:trace>
  <inkml:trace contextRef="#ctx0" brushRef="#br0" timeOffset="37629.474">3226 12324 13 0,'20'4'67'0,"8"-3"3"16,8 0-4-16,9 1-19 0,8-2-29 16,8-5-4-16,13 0-1 15,10 0-6-15,7 0 0 16,8 1-2-16,10-2-1 15,3 1 1-15,13-1 1 0,7 2 1 16,7-1 3-16,6 0 1 16,9 0 0-16,9-1 2 15,11 2-1-15,11-1 0 16,8 0-1-16,15-1-2 0,10 0-1 16,15-1-2-16,11-2 0 15,7 0-2-15,7-2 0 16,0 0-1-16,9-2 0 15,-3-2 0-15,5-1 1 0,1-1 0 16,6-3 0-16,4-2 0 16,1-1-1-16,0 0 1 15,-5-4-2-15,-2 1 1 16,-9-1-1-16,-13 0 0 0,-20 4-1 16,-15-1 0-16,-21 4 1 15,-27 3-2-15,-20 3 0 16,-26 4 0-16,-24 4 0 15,-20 4-5-15,-20 2-3 0,-21 2-10 16,-7 8-16-16,-13 8-50 16,-17 0-3-16,-13 0-5 15,-18 1-6-15</inkml:trace>
  <inkml:trace contextRef="#ctx0" brushRef="#br0" timeOffset="38397.8994">3242 14534 31 0,'29'-3'77'16,"2"-5"2"-16,4 0-6 16,3-4-3-16,-1 4-53 0,12 3-9 15,3 1-3-15,10 0 0 16,7 2-1-16,6 1 1 16,7 1 2-16,9-2 2 15,11-1 1-15,7-2 0 16,16-4 0-16,8 0 1 0,6-2-2 15,15 0-2-15,4-3 0 16,7 1-1-16,2 0-1 16,1 0 1-16,2 2 0 0,3 0 0 15,-1-1-1-15,-4 0 0 16,0 2-1-16,-4-2 0 16,0 2-2-16,-10 1 0 15,-11 0-1-15,-9 3 0 0,-15 0-1 16,-14 4-1-16,-16 2-1 15,-14 0 0-15,-19 0-3 16,-10 5-2-16,-13-1-4 0,-7 3-7 16,-14-2-13-16,-12-5-50 15,0 0-4-15,-16 7-5 16,-12-4-5-16</inkml:trace>
  <inkml:trace contextRef="#ctx0" brushRef="#br0" timeOffset="39043.5949">3566 15136 76 0,'-45'30'82'15,"10"-10"-6"-15,13-13-4 16,12-6-6-16,10-1-69 16,16 0-3-16,14 0 0 0,5 0 0 15,13 0 1-15,13-1 2 16,7-2 4-16,11 1 3 15,5-4 5-15,15 0 3 16,5-1-1-16,12-2 3 0,1-5 2 16,10 0 0-16,12-3-3 15,4-1-1-15,7 0-3 16,2-3-3-16,4 1 0 0,-1-2-1 16,1 0 0-16,-5 1-1 15,-7-2 0-15,-6 1 1 16,-6-1-2-16,-15 0 1 15,-8 0 1-15,-13 3-1 16,-14 1-4-16,-15 4 0 0,-18 3 0 16,-9 3 0-16,-15 1 0 15,-11 5 0-15,-14 3 0 16,0 0 0-16,0 0 0 16,-5-8 0-16,-4 8 0 0,-4-1 0 15,1 1 0-15,-2 0 0 16,1 0 0-16,-2 0 0 15,4 0 0-15,1 2 0 16,10-2 0-16,-16 2 0 0,16-2 0 16,-9 0 0-16,9 0-12 15,0 0-19-15,-17 0-54 16,17 0-5-16,-20-9-1 0,1-7-10 16,-12-16 4-16</inkml:trace>
  <inkml:trace contextRef="#ctx0" brushRef="#br0" timeOffset="46558.7245">13423 8298 59 0,'7'-13'72'0,"-4"0"-9"16,-3 13-9-16,6-16-9 0,-6 16-7 16,7-9-8-16,-7 9-3 15,0 0-7-15,0 0-3 16,0 0-4-16,0 0-2 16,0 0-3-16,0 0-2 0,0 0-1 15,0 0-2-15,0 0 0 16,0 0-1-16,0 0 0 15,0 0 0-15,0 0-2 16,0 0 0-16,0 0 1 0,0 0 0 16,5 6 0-16,-5-6 0 15,6 18 1-15,0-7 0 16,0 4 1-16,1 5-1 0,2-2 0 16,1 3 1-16,-1 0-1 15,3 2 0-15,-1 1-1 16,2-2 0-16,0 1 0 15,-3 0 0-15,4-1-1 0,-1 1 1 16,-1 0-1-16,-1-2 1 16,2-1 2-16,-1-1-3 15,0-4 0-15,1-1 0 16,-4-5 0-16,4-2 0 16,0-3 0-16,1-3 0 0,2-1 0 15,4-7 0-15,6-5 0 16,8-8 0-16,8-4 0 0,6-7 0 15,12-7 0-15,9-8 0 16,10-4 0-16,5-5 0 16,7-3 0-16,1-1 0 15,2-1 0-15,1 1 0 16,-2 3 0-16,-2 4 0 0,-5 3 0 16,-4 8 0-16,-6 4 0 15,-4 6 0-15,-7 3 0 16,-8 7 0-16,-6 4 0 0,-12 2 0 15,-3 5 0 1,-11 1 0-16,-3 3 0 0,-11 2 0 16,-1 4 0-16,-10 0 0 15,0 0-13-15,0 10-8 16,-8 6-21-16,-26 11-47 16,-6 4-2-1,-11 6-5-15,-9 2-3 0</inkml:trace>
  <inkml:trace contextRef="#ctx0" brushRef="#br0" timeOffset="47399.8646">13285 8738 17 0,'-3'-12'70'0,"3"-2"5"16,-2 1-1-16,0-3-29 15,2 5-16-15,0 0-1 0,3 1-4 16,-2 2-1-16,-1 8-5 15,4-12-4-15,-4 12-3 16,0 0-3-16,13-3-2 16,-13 3-2-16,9 15-1 0,0 0-1 15,-1 6 1-15,2 3 0 16,-1 6 0-16,5 6 1 16,-2 2 1-16,1 4-1 15,0 1-1-15,4-1 0 0,-1 2 0 16,2-1 0-16,1-3-2 15,3 0 1-15,1-4-1 16,6-4 0-16,-2-2 0 16,5-5 1-16,4-6 0 0,4-5 1 15,8-8 0-15,4-6 0 16,8-13 1-16,7-10-1 16,9-7-3-16,9-10 0 15,6-6 0-15,7-5 0 0,5-6 0 16,5-1 0-16,-2 1 0 15,8-1 0-15,2 0 0 16,-3 2 0-16,2-3 0 0,1 5 0 16,2 0 0-16,2-1 0 15,4-1 0-15,-3 3 0 16,0 0 0-16,-2 3 0 0,0 4 0 16,-7 4 0-16,-7 1 0 15,-12 7 0-15,-11 4 0 16,-7 7 0-16,-13 3 0 15,-13 5 0-15,-12 3 0 16,-9 4 0-16,-9 3 0 0,-7 1 0 16,-12 4 0-16,12-3 0 15,-12 3 0-15,0 0 0 16,0 0 0-16,0 0 0 16,0 0 0-16,0 0 0 0,0 0 0 15,0 0 0-15,0 0 0 16,0 0 0-16,0 0 0 15,0 0 0-15,-3 5 0 0,3-5 0 16,0 0 0-16,-6 16 0 16,6-16-18-16,-5 18-70 15,-1-7-4-15,-3-4-2 16,-2 1-7-16,-7-6-3 0</inkml:trace>
  <inkml:trace contextRef="#ctx0" brushRef="#br0" timeOffset="48813.1052">12526 9383 62 0,'-12'-18'71'0,"4"4"2"16,19 0-26-16,-11-4-11 15,-1 3-8-15,-1-3-5 0,2 0-4 16,1 2-2-16,-1-1-1 16,1 1-3-16,3 2-3 15,2-2-1-15,4 1-2 16,0 1 0-16,3-3-1 0,3 0 0 16,4 2-1-16,1-1 0 15,4 2-1-15,0 1 0 16,3 3-1-16,-2 5 0 15,3 5-1-15,-1 1-1 0,3 10 0 16,0 7 0-16,-2 7-1 16,4 11 0-16,1 8 0 15,0 6 0-15,2 7 0 0,0 4 1 16,0 1 0-16,-2 2 1 16,0 0 0-16,-1-5 0 15,0-2 1-15,-4-3 0 16,-3 0 0-16,-6 4-1 0,-1 3 0 15,-6 5-1-15,-5 3-1 16,-6 3 1-16,-2-1-1 16,0-4 1-16,-4-4-1 15,-3-6 1-15,-1-10 0 0,1-8-1 16,-2-9 2-16,0-7-1 16,-2-8 2-16,0-2-3 15,-3-6 0-15,-3-2 0 16,-3-3 0-16,-1-2 0 0,-9 0 0 15,3-4 0-15,-8 1 0 16,-3 1 0-16,-7 2 0 16,1 0 0-16,-5 3 0 0,0 4 0 15,2 3 0-15,0-1 0 16,7 0 0-16,1 1 0 16,5-2 0-16,9 0 0 15,1-2 0-15,6-2 0 16,6 0 0-16,0-2 0 0,12-2 0 15,-7 2 0-15,7-2 0 16,0 0 0-16,0 0 0 16,0 0 0-16,0 0-2 0,0 0-3 15,5 0-3-15,-5 0-5 16,0 0-7-16,15 0-34 16,-15 0-32-16,15 0-3 15,-8 0-6-15,-7 0-2 0</inkml:trace>
  <inkml:trace contextRef="#ctx0" brushRef="#br0" timeOffset="49674.9654">13703 10061 22 0,'-10'-6'75'0,"2"1"4"16,-4-6-20-16,12 11-6 15,-18-14-10-15,18 14-9 16,-9-14-5-16,9 14-9 0,-8-12-4 16,8 12-4-16,0 0-4 15,-2-10-1-15,2 10-3 16,0 0-2-16,7 1 0 16,-7-1-1-16,14 15 1 0,-3-4 0 15,0 2 0-15,1 0 0 16,2 3 1-16,3 2 0 15,-3 0 0-15,3 2 0 16,-3-1 0-16,3 3-1 0,0-2 1 16,0 2-1-16,0-1 0 15,1 4 0-15,-3-4-1 16,4 2 0-16,-2-3 1 0,1-1-1 16,0-3 1-16,0-6 0 15,5-5 0-15,3-5-2 16,6-7 0-16,6-8 0 15,9-8 0-15,9-8 0 0,12-6 0 16,9-7 0-16,11-6 0 16,7-3 0-16,9-5 0 15,9-1 0-15,2-4 0 16,3 2 0-16,-3-1 0 16,-3 4 0-16,-1 3 0 0,-7 3 0 15,-11 4 0-15,-8 6 0 16,-14 8 0-16,-9 4 0 15,-14 8 0-15,-9 3 0 16,-14 6 0-16,-7 5 0 0,-6 5 0 16,-12 3 0-16,0 0 0 15,0 0-6-15,-9 16-15 16,-11-2-12-16,-13 11-56 0,-4 9-1 16,-9 2-3-16,-13 12-6 15</inkml:trace>
  <inkml:trace contextRef="#ctx0" brushRef="#br0" timeOffset="50339.3216">13522 10505 78 0,'16'-16'86'0,"0"1"-4"16,0-2-3-16,-1 3-3 0,11 2-71 15,-6 4 0-15,2 3 0 16,5 4 0-16,1 1-1 15,3 4 0-15,1 6 1 16,1 1-1-16,3 3 2 16,1 1-1-16,-1 0 1 0,1 2-1 15,1-1 0-15,-2 1-1 16,3-1 1-16,1-3-1 16,6-2 1-16,5-4-1 15,12-4 0-15,6-3-1 0,14-5 1 16,9-8-1-16,11-7 0 15,11-7-1-15,6-9 0 16,8-6 1-16,7-9-3 0,2-8 0 16,6-4 0-16,-4-6 0 15,-2 0 0-15,-7-1 0 16,-5 3 0-16,-8 3 0 16,-14 7 0-16,-12 8 0 0,-14 6 0 15,-12 11 0-15,-16 4 0 16,-10 9 0-16,-13 5 0 15,-8 7 0-15,-7 1 0 0,-11 6 0 16,0 0 0-16,0 0 0 16,0 0 0-16,0 0 0 15,0 0 0-15,0 0 0 16,0 0 0-16,0 0 0 16,0 0 0-16,0 0 0 15,0 0-2-15,0 0-21 0,0 0-64 16,0-10-3-16,0 10-3 15,-1-16-6-15,-8-1-2 0</inkml:trace>
  <inkml:trace contextRef="#ctx0" brushRef="#br0" timeOffset="64788.2737">16728 10548 35 0,'0'-14'89'0,"-2"3"-1"15,-3 1-6-15,5 10-2 16,-17-11-52-16,17 11-8 16,-8 9-7-16,4 10-4 15,-1 12-3-15,0 8-3 16,-2 9 0-16,-1 12 0 0,-1 6-1 16,-2 7 2-16,-1 4-2 15,2-2-1-15,3-5 0 16,-1-8-1-16,2-9 0 15,2-12-1-15,2-11 0 0,2-12-2 16,0-18 0-16,6-5-1 16,0-16 1-16,3-8 0 15,-2-8-1-15,3-8 2 16,-1-5-3-16,2-8 1 0,-4-1 1 16,1-3 1-16,-1-1 1 15,-2-1 2-15,1 1 0 16,1 4 1-16,-1 4 2 0,4 4-1 15,1 6 0-15,2 7 0 16,6 6-1-16,4 7-1 16,4 9-1-16,4 5 1 15,5 12-1-15,0 6-1 16,2 15 2-16,-1 13-1 0,-1 13 0 16,-5 7 0-16,-6 4 0 15,-4-2-1-15,-7-2 0 0,-4-9 1 16,-5-9 2-1,-1-9-1-15,-2-17 2 0,-2-11-1 16,6-11 0-16,0-14 1 16,6-9-1-16,1-6 0 0,6-9-2 15,3-3 1-15,4-3-1 16,6 3 0-16,1 4 0 16,0 8 1-16,-3 8 0 15,1 9 0-15,-3 9-1 0,-2 11 1 16,-2 3 1-16,-3 15-1 15,-3 12 1-15,-2 6-2 16,-1 9 1-16,-4 8 0 0,-2 9-3 16,-4 5-6-16,1 1-7 15,-3-10-18-15,-3-3-50 16,13-9-2-16,7-20-7 16,7-18-4-16</inkml:trace>
  <inkml:trace contextRef="#ctx0" brushRef="#br0" timeOffset="64982.7542">18058 10462 1 0,'19'-22'92'16,"-7"10"3"-16,-12 12-5 15,11-10-6-15,-11 10 1 16,-10 1-66-16,8 13-5 16,-2 6-4-16,1 10-3 0,-3 9-2 15,0 13-1-15,-1 10-4 16,-1 20-11-16,-6 30-55 15,-2 0-19-15,-2 3-2 0,-3-5-8 16,-1-8-5-16</inkml:trace>
  <inkml:trace contextRef="#ctx0" brushRef="#br0" timeOffset="65805.6789">16936 12101 54 0,'-9'6'79'15,"9"-6"-1"-15,-15 10-2 16,11 1-2-16,0 2-57 15,2 17-2-15,1 9-3 0,1 9-1 16,0 15 0-16,0 9-2 16,0 6-1-16,-5 4-4 15,-2-2-1-15,-1-8-1 16,1-10 0-16,-3-9 1 0,2-12 0 16,-1-18 1-16,1-14-1 15,1-13 0-15,-1-23 0 16,4-12-1-16,-1-15-1 0,5-15 0 15,2-14-1-15,7-7 0 16,8-5-1-16,6 3 1 16,4 3 0-16,2 9 1 15,5 9 0-15,2 12 0 0,-1 16 1 16,0 14 0-16,1 13-1 16,-2 17 0-16,1 9 0 15,-1 24 0-15,-5 15 0 0,-2 16-2 16,-4 13 0-16,-5 8-1 15,-6-2-1-15,-3-7 0 16,-2-7 1-16,-4-18 0 16,-2-19 0-16,1-22 1 0,2-20 1 15,3-23 2-15,3-16 1 16,1-8 0-16,2-8 0 16,4-3-1-16,1 2 2 15,1 6-1-15,0 8 0 0,-2 8 0 16,2 12 0-16,-2 10-1 15,3 10 0-15,0 11-1 16,0 7 0-16,2 15 0 16,0 10-1-16,-2 14-1 0,-2 8-2 15,-3 8-3-15,-5 2-7 16,1 1-11-16,-10 4-48 16,4-22-14-16,-2-14-4 0,5-21-6 15,-8-12-2-15</inkml:trace>
  <inkml:trace contextRef="#ctx0" brushRef="#br0" timeOffset="66034.3774">17955 12028 82 0,'29'-30'93'0,"0"10"-4"16,-1 11-6-16,-2 9-1 16,-5 6-62-16,2 11-4 0,3 13-6 15,-3 5-4-15,0 12-2 16,-2 3-2-16,-1-1 1 15,1-3-1-15,4-9-1 16,7-8 1-16,10-17 0 0,8-12-1 16,16-13-2-16,8-21-9 15,18-30-64-15,2 19-10 16,5-9-4-16,3 1-7 16,-2-4-7-16</inkml:trace>
  <inkml:trace contextRef="#ctx0" brushRef="#br0" timeOffset="67466.1456">16736 13819 63 0,'-17'-34'87'0,"-4"0"-2"15,4 5-2-15,-3 5-31 16,6 6-21-16,14 18-9 16,-13-6-6-16,11 21-5 0,1 18-3 15,1 16-3-15,0 12-2 16,3 12-1-16,0 9 0 15,-3 8-1-15,-1 2 0 16,1-10-1-16,-4-10-1 16,2-14 1-16,0-14-1 0,-2-17 1 15,2-16-1-15,2-21 1 16,1-20-1-16,4-17 2 16,3-10 0-16,3-14-2 15,4-7 1-15,5-6-1 0,0 4 0 16,4 6 1-16,1 7-1 15,0 12 0-15,2 13 0 0,-2 17 0 16,2 16 0-16,-1 17 1 16,-2 15 1-16,1 17 0 15,-4 11-1-15,1 9 0 16,-4 2-3-16,-2-4 1 0,-1-7 0 16,-5-10 0-1,-1-13 2-15,-1-16 0 0,2-12 0 16,-2-23 1-16,5-9 2 15,-1-13 0-15,2-7 0 0,2-7-1 16,2-4-1-16,2 6 0 16,-1 3 0-16,-1 12 0 15,0 6 1-15,4 15-1 16,-3 14 1-16,2 9 1 0,1 19-1 16,1 14-1-16,2 10-3 15,4 14-10-15,-3 3-34 16,4 7-37-16,1-3-2 15,0-15-8-15,0-16-4 0</inkml:trace>
  <inkml:trace contextRef="#ctx0" brushRef="#br0" timeOffset="67844.7355">17867 13601 11 0,'17'-33'95'15,"-4"11"-3"-15,-6 9-4 16,-7 13-4-16,0 0-3 15,3 10-71-15,-3 9-4 16,0 11-4-16,-1 5 0 0,-4 12 0 16,-3 2 0-16,-2 4 0 15,1-4-1-15,1-3 1 0,3-8-2 16,2-10 1-16,3-13-2 16,13-15 1-16,8-8 0 15,8-13-1-15,7-5 0 16,6-3 1-16,6-3 0 0,3 4 1 15,-1 7-1-15,-1 10 2 16,-5 10-1-16,-2 10 1 16,-4 14 0-16,-7 10 1 15,-7 7-1-15,-11 7 1 0,-9 6 0 16,-5 4-2-16,-13 1 0 16,-8-2-1-16,-8-4-3 15,-2-3-6-15,-6-13-24 16,3-10-51-16,5-19-3 0,2-18-5 15,6-26-6-15,4-34 5 16</inkml:trace>
  <inkml:trace contextRef="#ctx0" brushRef="#br0" timeOffset="68199.364">19548 10718 17 0,'36'-71'78'0,"-6"8"7"15,-13 2-2-15,-1 10-3 16,-13 7-44-16,3 12-13 16,-2 7-5-16,2 6-3 15,-6 19-2-15,0 0-5 0,5 16-2 16,1 23-3-16,3 22-2 15,3 26-1-15,1 23 1 16,5 31 1-16,-2 25 1 16,-1 22-2-16,-5 22 1 0,-2 14 0 15,-6 15-1-15,-2 8 2 16,-4 7-1-16,-10 4-1 16,-12 94-5-1,1-28 2-15,-3-6 2 16,-2-10-3-16,2-16-2 15</inkml:trace>
  <inkml:trace contextRef="#ctx0" brushRef="#br0" timeOffset="68264.1981">19625 14186 470 0,'-30'278'-11'0,"2"-24"-6"0,0-28-21 0,14-120-32 0,-3-7-5 16,3-44-5-16,4-38-4 15,-3-45 5-15</inkml:trace>
  <inkml:trace contextRef="#ctx0" brushRef="#br0" timeOffset="69133.7237">20182 10128 70 0,'-5'-45'80'0,"-1"5"-3"16,0-10-24-16,5 17-16 16,-1 2-5-16,2 4-8 15,0 4-6-15,3 5-6 0,5 3-3 16,4 2-3-16,10 1-2 16,12 1-2-16,16 0-1 15,19 0-2-15,18-3 1 16,25 1 0-16,25-3 0 0,23-1 0 15,21-1 0-15,12-3 1 16,15 0 0-16,7 0 0 16,-2-1 0-16,2 0 1 15,-7 0 0-15,-9 1 0 0,-14 3 2 16,-12 2-3-16,-19 2 2 16,-16 3 0-16,-19 4-1 15,-19 3-1-15,-23 4 0 16,-17 0-1-16,-16 3 0 15,-12 9 0-15,-11 5-1 0,-11 7 1 16,-3 9 0-16,-7 9 0 16,0 12 0-16,-5 13 0 0,-3 17 0 15,-3 13 0-15,-1 16-1 16,-2 17 1-16,-4 16 0 16,4 12-2-16,-3 14 3 15,6 14 1-15,-1 10 0 16,2 10 0-16,3 10 0 0,1 5-1 15,4 5 0-15,-4 3 1 16,5 0-3-16,-4-5 1 16,3-13-1-16,1-10 0 15,-2-13 1-15,3-11 1 0,-1-11 0 16,-2-16 1-16,-1-10-1 16,-1-7 0-16,-10-9 0 15,-2-3 1-15,-6-13 0 16,-7-6 0-16,-6-12 1 0,-3-8 0 15,-3-13 1-15,-4-4-1 16,-1-13 2-16,-2-11-1 16,-3-10 0-16,-5-7-2 0,-3-8 0 15,-9-6 0-15,-11-3 0 16,-13-6 0-16,-13-1-1 16,-18 2 1-16,-14 1 2 15,-12 5-4-15,-7 4 0 0,-12 8 0 16,-4 5 0-16,-2 9 0 15,-3 11 0-15,3 2 0 16,8 6-20-16,0 0-66 16,10-9-4-16,17-12-3 0,14-28-8 15,21-23-2-15</inkml:trace>
  <inkml:trace contextRef="#ctx0" brushRef="#br0" timeOffset="69756.8793">20132 8712 48 0,'-12'-43'82'0,"2"-4"2"16,1 1-3-16,1 5-30 0,2 2-12 16,4 6-12-16,1 7-7 15,-2 7-3-15,3 19-6 0,0 0-3 16,-1 13-3-16,1 21-2 16,2 20-2-16,0 12-1 15,-1 19-1-15,-1 10-4 16,0 9-1-16,-5-3-2 15,-1-8-1-15,0-13-3 0,-5-16-5 16,0-18-19-16,-3-28-40 16,14-18-5-16,-13-23-2 15,9-22-4-15</inkml:trace>
  <inkml:trace contextRef="#ctx0" brushRef="#br0" timeOffset="70046.1845">19915 8500 5 0,'-16'-52'81'0,"2"10"2"15,2 8-3-15,7 5-4 16,26 5-45-16,-4 6-8 16,12 9-10-16,16 9-6 0,10 8-3 15,11 18-1-15,9 13-1 16,4 21 0-16,1 12 0 16,-6 18 0-16,-8 9 0 15,-11 3 0-15,-11-1 0 16,-16-11-1-16,-14-5 2 0,-14-16 1 15,-18-10 1-15,-14-18 0 16,-6-11 0-16,-9-13 1 0,-7-4-1 16,-2-6-4-16,0-7-7 15,4-3-19-15,9-7-49 16,4-13-7-16,11-9-6 16,11-11-7-16,16-6 6 0</inkml:trace>
  <inkml:trace contextRef="#ctx0" brushRef="#br0" timeOffset="70215.9573">20666 8760 81 0,'54'0'87'0,"-6"10"-2"15,-5 7-7-15,-8 7-1 16,-4 11-67-16,0 9-3 0,-3 11-3 16,-1 7-3-1,-8 12-6-15,-2 6-12 0,-10-9-53 16,4 7-9-16,5-17-4 15,4-17-7-15,5-23 4 16</inkml:trace>
  <inkml:trace contextRef="#ctx0" brushRef="#br0" timeOffset="70698.9789">22195 8246 28 0,'33'-25'95'0,"-11"13"-4"15,-8 9-6-15,-14 3-4 0,14 5-2 16,-14 14-79-16,-2 14 0 16,-6 15-1-16,0 13 0 15,-10 18 3-15,2 12-1 16,-4 11 0-16,-4 0-2 0,2-4 0 16,4-9 0-16,1-16 2 15,6-15-1-15,-1-24 0 16,4-21 0-16,-1-19 1 15,5-24 2-15,1-12 0 0,1-16-2 16,2-13-1-16,0-5 1 16,4-9-1-16,9-2-1 15,6 1 0-15,4 3 1 16,8 7 0-16,2 11 0 0,9 11 0 16,0 12 0-16,6 16 0 15,2 12 1-15,3 15 0 16,3 13 0-16,1 15 1 15,-5 14-1-15,-6 11 0 0,-8 10 1 16,-12 9-1-16,-15 6 1 16,-13 1-1-16,-20-2 0 15,-12-8-1-15,-11-5 1 0,-2-10-1 16,-6-12-3-16,2-8-5 16,6-17-9-16,8-18-60 15,5-1-6-15,7-12-5 16,9-14-5-16,9-12-5 15</inkml:trace>
  <inkml:trace contextRef="#ctx0" brushRef="#br0" timeOffset="70927.8896">22553 8577 37 0,'44'-14'87'0,"4"8"-4"16,5 6-3-16,-5 6-4 16,-1 7-45-16,4 11-20 15,-6 9-5-15,1 9-3 0,-8 8-2 16,-13 6-1-16,-9 3 0 15,-5-3-1-15,-7-7 2 16,-2-5-1-16,4-12 1 16,4-15 0-16,15-16-1 0,17-11-1 15,10-16-3-15,23-13-12 16,11-4-39-16,9-17-20 16,14-7-7-16,6-5-4 15,-5-2-1-15</inkml:trace>
  <inkml:trace contextRef="#ctx0" brushRef="#br0" timeOffset="71400.7663">24149 8314 11 0,'31'-42'77'16,"-13"6"2"-16,-18 8-2 16,-13 4-15-16,3 9-27 0,-11 3-11 15,-6 4-9-15,5 8-3 16,-7 0-3-16,5 15-1 16,2 5 1-16,2 11-2 0,4 8-1 15,4 11-2-15,5 13 0 16,0 9-1-16,1 10 0 15,-1 7 0-15,0 1-1 16,1-2-1-16,2-6 0 16,-2-10 0-16,2-13 1 0,0-14 1 15,3-14 1-15,1-16 0 16,0-15 0-16,0-10 1 0,0-12-1 16,-3-16 0-16,-2-10-1 15,-1-13-2-15,2-12-1 16,1-10 0-16,3-5-1 15,0 0 0-15,5-1-1 16,11 6 0-16,2 8 1 0,7 10 0 16,7 11 0-16,11 13 0 15,0 13 0-15,5 14 1 16,-1 13 0-16,4 9 1 16,-8 20 0-16,0 15 0 0,-12 17 0 15,-14 12 0-15,-12 12-1 16,-12 11-1-16,-11 1-1 15,-3-3 1-15,-11-9-1 0,0-9-1 16,-2-13-2-16,6-11-5 16,0-19-9-16,9-11-60 15,4-11-1-15,2-10-8 16,6-12-5-16,6-13-1 0</inkml:trace>
  <inkml:trace contextRef="#ctx0" brushRef="#br0" timeOffset="71759.7094">24419 8525 69 0,'28'-14'86'0,"-1"3"0"15,7-1-5-15,1 0-3 16,3 0-61-16,7 12-8 0,1 6-3 16,-1 10 0-16,-2 12-2 15,-8 10-2-15,-10 13 0 16,-10 7-2-16,-10 2 0 0,-5-2 0 15,-5-5 1-15,-9-6 0 16,1-11 0-16,0-7 2 16,2-15 0-16,11-14 0 15,5 0 1-15,12-4 0 0,10-5 0 16,5-1 0-16,7 2 0 16,3 3-2-16,5 5 0 15,-5 4 1-15,-5 12-2 0,-9 9 1 16,-10 11-1-16,-11 8-2 15,-18 10-3-15,-14 8-5 16,-22 2-11-16,-15 9-62 16,-20 2-3-16,-14-5-5 0,-12-5-8 15,-10-10 2-15</inkml:trace>
  <inkml:trace contextRef="#ctx0" brushRef="#br0" timeOffset="72243.6044">21185 9884 1 0,'0'0'81'0,"0"0"2"0,0 20-5 16,0 8-4-16,0 12-1 15,-2 24-73-15,-2 23-1 16,-6 23 1-16,4 24 2 16,-5 21-1-16,2 19 1 0,-3 14 0 15,1 12 0-15,3 13 0 16,-2 9 0-16,1 91-5 31,-5 26 3-31,5 6 0 16,-6 3-3-16,-2-10-2 15</inkml:trace>
  <inkml:trace contextRef="#ctx0" brushRef="#br0" timeOffset="72304.4426">21038 13202 391 0,'-16'343'-7'0,"-3"-24"-5"0,0-13-7 0,2-99-19 0,-2-40-26 0,0-20-4 0,-4-32-2 15,0-19 0-15</inkml:trace>
  <inkml:trace contextRef="#ctx0" brushRef="#br0" timeOffset="72692.396">22248 9790 24 0,'10'-20'68'16,"-2"8"5"-16,3 12-1 16,-10 10-43-16,14 17-6 15,3 21-2-15,3 14 0 0,0 19-4 16,1 21-4-16,-1 21-5 15,-4 24-2-15,-2 19-2 16,-10 34 2-16,-5 16-2 16,-1 27 0-16,-13 16 0 15,-9 21-2-15,-7 12-1 0,-8 13-5 16,-9 3-4-16,4-2-13 16,-7-6-18-16,2-21-31 15,9-1-11-15,3-31-2 0,4-23 0 16</inkml:trace>
  <inkml:trace contextRef="#ctx0" brushRef="#br0" timeOffset="73248.9805">19670 11012 41 0,'-45'-18'83'0,"5"0"-1"16,7 0-4-16,5 0-5 16,6 1-57-16,10 4-4 0,12 13-4 15,0-16-4-15,10 11 0 16,15-2-1-16,12 1 0 15,19-3 1-15,22-1 1 16,24-4-1-16,24-3 0 0,28-5 0 16,24-2-1-16,22-5-1 15,18-1 0-15,21-4-1 16,10-3 1-16,9 1-1 0,0-3 1 16,4 3 0-16,0-1 0 15,-14 3 1-15,-7 3-1 16,-23 4 0-16,-18 3-1 15,-28 6-4-15,-29 3-8 16,-36 9-14-16,-23 6-54 0,-45 1-4 16,-35 8-5-16,-31 1-7 15</inkml:trace>
  <inkml:trace contextRef="#ctx0" brushRef="#br0" timeOffset="73721.1061">19786 12487 51 0,'-24'9'92'16,"0"-5"-5"-16,5-4-7 0,3-2-3 15,6 13-33-15,10-11-44 16,0-8-1-16,14 5 0 0,11-1 1 16,14-1 0-16,15-2 1 15,17-4 2-15,18-3 0 16,20-5 1-16,21-5 0 15,20-6-1-15,20-4 1 16,20-6 1-16,19-4 0 0,12-4-1 16,16-2 2-16,4-2 0 15,10 2-1-15,0 1 0 16,-3 4 0-16,-8 3-1 16,-13 5-1-16,-16 8-2 0,-18 3-1 15,-25 10-6-15,-23 5-10 16,-32 2-40-16,-21 9-29 0,-37 1-4 15,-29 1-6-15,-38-2-5 16</inkml:trace>
  <inkml:trace contextRef="#ctx0" brushRef="#br0" timeOffset="79090.4069">20295 10194 16 0,'-8'-7'81'15,"-1"-1"3"-15,9 8-4 16,-13-16-22-16,13 16-25 0,0 0-10 15,-9-5-8-15,9 5-5 16,9 5-5-16,1 7-3 16,6 1-1-16,2 6 1 15,8 2 1-15,2 5-1 0,3 0 0 16,0 2 0-16,1 1 0 16,0-3-3-16,-2 0-5 15,-1-4-7-15,0-3-16 0,-9-12-44 16,3 3-7-16,-5-10-6 15,2-4-3-15</inkml:trace>
  <inkml:trace contextRef="#ctx0" brushRef="#br0" timeOffset="79311.2151">20727 10074 14 0,'-13'-12'80'0,"0"7"0"16,1 1-5-16,-3 4-2 15,-1-1-48-15,3 9-12 0,1 8-6 16,-1 5-2-16,-2 10-3 16,2 1 0-16,-1 11-1 0,-1 2 1 15,-1 8-4-15,1 2-2 16,0 0-10-16,0 0-21 16,0-3-37-16,1-6-5 15,0-10-5-15,7-8 0 16</inkml:trace>
  <inkml:trace contextRef="#ctx0" brushRef="#br0" timeOffset="79636.4318">20801 10169 73 0,'16'-7'78'16,"-16"7"-2"-16,9-2 0 0,-9 2-45 15,9 14-9-15,-9 6-3 16,0 4-5-16,-5 8-4 15,-3 5-3-15,-2 7-6 16,-4 4-13-16,-2-9-55 0,1 12-9 16,2-9-5-16,7-10-6 15,2-12 3-15</inkml:trace>
  <inkml:trace contextRef="#ctx0" brushRef="#br0" timeOffset="80060.7788">21596 10099 67 0,'-10'-13'87'0,"10"13"-5"16,-5-10-3-16,3 1-32 15,2 9-15-15,8 7-15 16,1 5-6-16,8 8-6 0,2 2-1 16,6 6-1-16,0 5-1 15,6 6-3-15,-4-1-5 16,2 4-6-16,0-2-8 0,0-6-33 16,3-2-24-16,-9-6-8 15,2-12-4-15,-1-12 2 16</inkml:trace>
  <inkml:trace contextRef="#ctx0" brushRef="#br0" timeOffset="80241.6137">21989 10143 68 0,'-14'-18'84'0,"-3"5"-4"16,-2 8-4-16,0-21-22 15,2 32-39-15,0 14-4 0,0 7-4 16,4 13-5-16,-3 4-6 15,3 16-19-15,9 8-49 16,-9-1-5-16,6-2-5 16,0-12-3-16</inkml:trace>
  <inkml:trace contextRef="#ctx0" brushRef="#br0" timeOffset="80470.1124">22042 10221 36 0,'21'-32'81'0,"-1"9"-2"16,-2 9-4-16,-4 8-4 0,1 6-57 16,-2 12-3-16,-3 8-3 15,3 6-3-15,-9 9 1 16,1 6-3-16,-2 2-1 16,2-1 0-16,0-4-2 15,6-5-3-15,7-11-8 0,9 0-40 16,15-22-24-16,11-7-5 15,11-19-5-15,13-10 2 16</inkml:trace>
  <inkml:trace contextRef="#ctx0" brushRef="#br0" timeOffset="84523.2169">18607 10557 25 0,'0'-16'74'0,"0"0"4"0,0-1-11 15,0 5-19-15,-2 2-14 16,2 10-12-16,-9-11-5 16,9 11-6-16,-12 3-3 0,4 8-4 15,1 6-3-15,1 5-2 16,2 0 0-16,3 2 0 15,1 2 1-15,3-5 1 16,7-6-1-16,4-4 1 0,3-7 0 16,1-4 1-16,0-5 0 15,-1-6 1-15,-3-4-1 16,-2-2 1-16,-5 1-1 16,-3 0 1-16,-4 3-1 0,0 3-1 15,0 10-1-15,-19-10 0 16,5 10-1-16,-5 8 0 15,0 4 0-15,-2 5 0 16,1 2 0-16,5 1 0 0,3-1 0 16,5 1 1-16,7-5 0 15,2-5 1-15,9-7 0 16,5-3 0-16,2-2 1 16,-1-8 1-16,1-3 0 0,-2-1 1 15,-3 0 0-15,-3 0-1 16,-4 1 1-16,-3 4-1 15,-3 9-1-15,0-13 0 0,0 13-1 16,-9-1-1-16,9 1 0 16,-12 0 0-16,12 0-1 15,-13 10 0-15,13-10 1 16,-10 12-1-16,10-12 1 0,-4 8 0 16,4-8 1-16,0 0-1 15,0 0 2-15,-6 12 0 16,6-12-2-16,0 0 2 15,0 0-1-15,0 0 0 0,0 0 0 16,0 0 0-16,0 0-1 16,0 0-1-16,0 0 1 15,-6 9-1-15,6-9 1 0,0 0 0 16,0 0-1-16,0 10 1 16,0-10 0-16,0 0 0 15,2 9 0-15,-2-9 0 16,0 0 1-16,0 0-1 0,3 9 1 15,-3-9 0 1,0 0 0-16,0 0 1 0,0 0 0 16,0 0 0-16,0 0 0 15,0 0 1-15,0 0 0 16,0 0 0-16,12-11 0 0,-4 1 0 16,2-3 0-16,6-7-1 15,3-3 1-15,8-6-1 16,6-7 0-16,7-7-1 0,9-10 2 15,7-8-1-15,10-10 1 16,4-6 0-16,7-7-1 16,5-3 1-16,4-2 1 0,1 0-1 15,-1 2-1-15,-1 6 0 16,-2 6 1-16,-7 7-3 16,-7 8 0-16,-7 7 0 15,-7 6 0-15,-6 7 0 0,-6 8 0 16,-8 6 0-1,-5 6 0-15,-6 5 0 0,-3 4 0 16,-5 3 0-16,-4 2 0 16,-12 6 0-16,11-6 0 0,-11 6 0 15,0 0 0-15,-7 1 0 16,-4 4 0-16,-6 1 0 16,-2 1 0-16,-2 2 0 15,-2 0 0-15,-2 0 0 0,-1-1 0 16,4 0 0-16,0-2 0 15,3-3 0-15,5 0 0 16,0-2 0-16,6-1 0 0,8 0 0 16,-10 0 0-16,10 0 0 15,2-11 0-15,9 4 0 16,10-4 0-16,8-1 0 16,12-3 0-16,10 2 0 0,3-1 0 15,2 3 0-15,2 6 0 16,-2 3 0-16,-5 5 0 15,-12 13 0-15,-13 8 0 16,-16 13 0-16,-11 15-4 0,-22 8-8 16,-15 1-54-16,-18 28-20 15,-17-1-3-15,-12 3-7 16,-12-9-7-16</inkml:trace>
  <inkml:trace contextRef="#ctx0" brushRef="#br0" timeOffset="86958.1946">19973 10723 22 0,'89'-22'27'0,"-4"-3"0"0,4-1 2 16,-2-3-6-16,-2-2-4 15,1-1-7-15,-1-2-5 0,0-1-2 16,1-3-3-16,0 1 0 16,-4-4 0-16,3-2 0 15,-2 0-1-15,0-4 0 0,3 1 0 16,-2-5 0-16,0 5 0 16,-2-7 1-16,2 2-1 15,-1-2 0-15,-5-3 1 16,-2 5 0-16,-1-3 2 0,-3 4 2 15,-2-1 1-15,-2 1 3 16,-5 1 2-16,-6 1 2 16,0 5 1-16,-9-3 0 15,4 3-2-15,-13 1-1 16,0 3-2-16,0 1-3 16,-5 3-1-16,3 3-4 0,-4-2 0 15,2 8-1-15,-4-3 0 16,-1 7 0-16,1-3 0 0,-6 6 2 15,0 0 0-15,-8 2 3 16,2 5 0-16,-9-1 1 16,4 3 0-16,-11 1 1 0,-3 9-1 15,3-10-1-15,-3 10-3 16,0 0-1-16,0 0-1 16,-9-1-1-16,9 1-1 0,-16 1 1 15,8 2 0-15,8-3 0 16,-13 7 0-16,13-7 0 15,-14 5 0-15,14-5 0 16,0 0 0-16,0 0 0 0,-4 10 0 16,4-10 0-16,0 0 1 15,0 0-1-15,0 0 2 16,-2 8-1-16,2-8 1 16,0 0 0-16,0 0 0 15,0 0-1-15,0 0 1 0,-13 9-1 16,13-9 0-16,0 0 0 15,-7 5-1-15,7-5 1 16,0 0-1-16,0 0 1 0,0 0-1 16,0 0 1-16,-10 6-1 15,10-6 0-15,0 0-1 16,0 0-3-16,-10 11-1 16,10-11-2-16,-11 10-5 0,6-2-5 15,-6-1-11-15,1 4-26 16,5 5-21-16,-5 2-4 15,-3-3 0-15</inkml:trace>
  <inkml:trace contextRef="#ctx0" brushRef="#br0" timeOffset="91278.5877">12976 14521 26 0,'7'-11'40'16,"3"1"-11"-16,-8-1 1 16,4 1 4-16,-2-3 3 15,-1 5 3-15,-3-2 0 0,0 10-3 16,0-15-4-16,0 15-2 15,0-17-2-15,-2 9-5 16,2 8-3-16,-9-16-4 16,9 16-3-16,-9-15-3 0,-3 10-3 15,3 2-2-15,-4 2-2 16,-5 1-4-16,-3 0 0 16,-7 5 0-16,0 6 0 15,-9 7 0-15,-1 5 0 0,-5 3 0 16,0 7 0-16,-4 4 0 15,1 7 0-15,0 5 0 16,3 3 0-16,5 0 0 16,6 5 0-16,5 2 0 0,7 4 0 15,9 4 0-15,7 3 0 16,3 0 0-16,13 1 0 16,12-3 0-16,3-6 0 0,8-5 0 15,9-10 0-15,5-11 0 16,6-13 0-16,5-14 0 15,5-9 0-15,1-14 0 16,4-12 0-16,2-11 0 16,-1-12 0-16,2-7 0 0,-6-8 0 15,-6-4 0-15,-5-2 0 16,-7-4 0-16,-13 0 0 16,-9 4 0-16,-11 4 0 0,-11 5 0 15,-7 2 0-15,-17 10 0 16,-8 3 0-16,-11 9 0 15,-11 9 0-15,-6 8 0 16,-5 8 0-16,-6 8 0 0,3 7 0 16,-5 11 0-16,12 12-46 15,-2 8-43-15,6 3-3 16,5 3-5-16,5 2-8 16</inkml:trace>
  <inkml:trace contextRef="#ctx0" brushRef="#br0" timeOffset="91843.6707">12687 14841 92 0,'9'-15'97'16,"-4"4"-4"-16,2-3-6 16,-6 4-2-16,-1 10-65 0,5-10-4 15,-5 10-9-15,8 15-3 16,-1 7-3-16,-2 7 0 15,-1 10-1-15,-3 7 0 0,-1 4-1 16,0 0-1-16,0-4 2 16,-3-4-1-1,-3-8 1-15,2-9-1 0,1-12 1 16,3-13 0-16,-1-6 2 16,1-14-1-16,0-7 1 0,2-6 0 15,3-7 0-15,3-3 0 16,-2-1 0-16,5 2-2 15,-2 3 0-15,4 10 0 16,0 2 0-16,-1 11 0 0,2 8 0 16,1 8 0-16,1 3 0 15,0 13 0-15,-1 6 0 16,0 3 0-16,1 2 0 0,2-2 0 16,-1-4 0-16,1-5 0 15,-1-7 0-15,2-9 0 16,0-8 0-16,1-11 0 15,2-6 0-15,0-3 0 0,-4-5 0 16,2 1 0-16,0 1 0 16,-5 3 0-16,-3 4 0 15,1 6 0-15,-3 7 0 16,-2 7 0-16,-8 4 0 0,15 15 0 16,-10 7 0-16,-1 6 0 15,4 12 0-15,-8 2 0 16,5 6-82-16,-2 2-9 15,-1-1-3-15,1-9-7 0,-1-9-6 16</inkml:trace>
  <inkml:trace contextRef="#ctx0" brushRef="#br0" timeOffset="92488.0289">13457 14819 84 0,'-2'-15'99'0,"-2"0"-4"0,2 5-8 16,-2 0 0-16,4 10-62 16,0 0-6-16,-10 17-10 15,9 8-3-15,1 6-6 16,0 15-3-16,0 4-10 0,0 19-72 15,-4 3-2-15,-5 0-4 16,-2-5-8-16,-3-6-3 16</inkml:trace>
  <inkml:trace contextRef="#ctx0" brushRef="#br0" timeOffset="93243.3074">12974 15924 82 0,'-14'-4'97'0,"0"-1"-5"15,2-1-6-15,-2-1-1 16,-3 5-67-16,4 2-4 16,6 5-6-16,-3 10-3 15,4 8-4-15,1 7 1 16,-4 6-1-16,3 7 0 0,1 6 0 15,-3 2 0-15,3 1 0 16,-2-6 0-16,-1-5 0 16,5-7 0-16,-1-7 0 15,1-7 0-15,3-20 1 0,0 0 0 16,0-9-1-16,1-17 1 16,5-10-1-16,5-9 0 15,3-7-1-15,1-6 0 0,4-1 2 16,1 3-2-16,-3 5 0 15,3 8 0-15,-4 10 0 16,0 11 0-16,0 12 0 16,1 10 0-16,-3 14 0 0,2 12 0 15,-4 11 0-15,0 4-3 16,-3 3 1-16,2 1 0 16,-3-5 0-16,0-7 0 0,-4-7 1 15,1-13 0-15,-5-13 1 16,16-5 2-16,-5-14-1 15,-1-8 2-15,3-8-1 16,2-2 0-16,1-2 1 16,-1 1-3-16,0 4 0 0,0 7 0 15,1 4 0-15,-1 7 0 16,2 9 0-16,-1 7 0 16,-1 4 0-16,-4 13 0 0,4 5 0 15,-4 8 0-15,-2 4-4 16,-1-1-6-16,1 1-7 15,-7-8-10-15,7-14-43 16,-1-1-19-16,4-11-3 0,3-6-6 16,-1-15 0-16</inkml:trace>
  <inkml:trace contextRef="#ctx0" brushRef="#br0" timeOffset="93450.5978">13532 15916 30 0,'22'-30'94'16,"-3"5"-1"-16,-2 5-5 15,0 6-3-15,-7 9-44 16,5 5-15-16,-1 10-11 15,-5 10-7-15,5 4-4 0,-1 7-1 16,0 3 0-16,1 4-1 16,3-5 1-16,2-1-2 15,5-6 1-15,4-10 0 16,10-9-2-16,4-6-1 16,9-5-4-16,2-13-8 0,7 1-15 15,2-2-58-15,-5 1-1 16,-5 2-9-16,-9 5-3 15</inkml:trace>
  <inkml:trace contextRef="#ctx0" brushRef="#br0" timeOffset="94084.4652">13113 17035 87 0,'-17'-22'96'15,"5"-1"-4"-15,0-2-4 0,6 4 0 16,7 2-65-16,-1 10-4 16,0 9-7-16,0 4-6 15,0 19-6-15,0 8 0 16,0 9 0-16,0 7 0 0,-3 7 0 15,-1-2 0-15,-3 0 0 16,4-31 0-16,1-1 0 16,-4 13 0-16,1-15 0 15,5-18 0-15,0 0 0 16,-4-28 0-16,6-12 0 0,7-8 0 16,1-2 0-16,1-5 0 15,3 2 0-15,-2 6 0 16,3 7 0-16,-1 8 0 15,-2 11 0-15,0 10 0 0,2 8 0 16,3 7 0-16,1 11 0 16,-1 13 0-16,-1 5 0 15,-2 5 0-15,-2 4 0 16,2-5 0-16,-3-5 0 0,-4-6 0 16,2-9 0-16,3-16 0 15,-1-6 0-15,2-19 0 16,2-8 0-16,4-7 0 15,0-4 0-15,1 0 0 16,-1 2 0-16,-2 6 0 16,1 6 0-16,-1 9 0 0,-2 10 0 15,1 10 0-15,1 8 0 16,-1 13 0-16,-2 10 0 0,2 11 0 16,-4 4 0-16,4 11-28 15,15-3-57-15,-20-6-3 16,2-9-5-16,1-12-6 15,0-12-5-15</inkml:trace>
  <inkml:trace contextRef="#ctx0" brushRef="#br0" timeOffset="94403.4988">13797 17005 88 0,'17'-42'96'0,"-2"6"-5"16,-5 7-5-16,-1 8-1 16,-3 7-60-16,-6 14-8 15,12 0-7-15,-9 10-5 16,-2 7-3-16,0 13-1 0,-1 0-2 15,-1 5-1-15,-1-1 0 16,-1-1 0-16,-3-2 1 16,5-8 0-16,1-7 0 15,8-11 1-15,7-5 2 0,6-9 1 16,3-5 0-16,6-4 0 16,3 1-1-16,-1 2 0 15,1 8-2-15,-1 5 0 16,-11 8 0-16,-7 16 0 0,-11 7 0 15,-5 9 0-15,-17 2 0 16,5-20-3-16,-2 2-10 16,-2-4-12-16,-3 0-53 15,-10 3-9-15,-1-15-5 0,3-16-6 16,6-22-1-16</inkml:trace>
  <inkml:trace contextRef="#ctx0" brushRef="#br0" timeOffset="94771.3921">13835 16541 74 0,'-41'-19'97'0,"-16"17"-3"16,-12 11-6-16,-8 35-3 15,-11 1-58-15,-1 17-7 16,-4 21-5-16,-2 17-4 0,51-44-11 16,2 8 0-16,4 2 0 15,3 4 0-15,12 1 0 16,4 2 0-16,11-5 0 15,8-3 0-15,18-7 0 16,10-6 0-16,11-13 0 0,8-7 0 16,12-16 0-16,4-4 0 15,46-11 0-15,49-37 0 16,-1-35 0-16,-10-25 0 16,-27-17 0-16,-35 3 0 0,-41 17 0 15,-32 25 0-15,-28 19 0 16,-17 15 0-16,-21 11 0 15,-15 12 0-15,-9 11 0 16,-9 2 0-16,2 8 0 0,-4-7-2 16,0-4-88-16,31-15-2 15,19-18-4-15,25-15-8 16,17-24-3-16</inkml:trace>
  <inkml:trace contextRef="#ctx0" brushRef="#br0" timeOffset="95187.7142">14037 15686 34 0,'13'-60'91'16,"-18"8"-1"-16,-22 10-3 16,-19 6-2-16,-18 29-29 15,-12-12-42-15,-13 7-2 16,-7 11-2-16,-8 5-1 0,-6 16-2 16,1 10-1-16,-1 13-3 15,10 10-1-15,3 13-1 16,11 11-2-16,16 13 0 0,10 8 0 15,22 12-1-15,20 1 0 16,18 0-1-16,25-3 0 16,26-17-1-16,23-16 2 15,21-22 0-15,17-24 1 0,14-29 3 16,6-24 1-16,8-26 4 16,-5-18 0-16,-8-14 0 15,-7-8-7-15,-21-11 0 16,-14-3 0-16,-23-1 0 0,-23 4 0 15,-21 5 0-15,-20 5 0 16,-23 10 0-16,-27 16 0 16,-21 15 0-16,-19 20 0 15,-20 21 0-15,-13 9 0 0,-2 23 0 16,1 9 0-16,21 2-53 16,13 13-40-16,30-6-1 15,28-9-6-15,34-13-7 16</inkml:trace>
  <inkml:trace contextRef="#ctx0" brushRef="#br0" timeOffset="98939.823">16663 14840 85 0,'-3'-13'95'0,"3"13"-5"0,0 0-5 15,-10-1-2-15,-30 11-62 16,35 10-9-16,5 7-6 16,0 6-2-16,0 9-2 0,-1 7 0 15,-2 5-1-15,0-1 0 16,3 2-5-16,-3-8-8 16,3 1-13-16,0-1-56 15,0-17-4-15,0-12-7 0,0-18-7 16</inkml:trace>
  <inkml:trace contextRef="#ctx0" brushRef="#br0" timeOffset="99257.0344">16569 14925 20 0,'-17'-23'95'0,"1"5"-1"15,6 3-5-15,3 3-3 0,7-5-32 16,6 9-29-16,18 5-9 15,10 3-6-15,14 0-6 16,12 7 0-16,6 4-1 16,10 4-2-16,-4 4 0 15,1 0-2-15,-8 4 1 0,-10 1 0 16,-13 2 1-16,-12 2 0 16,-18 2 0-16,-14 0 0 15,-14 3 1-15,-13-1-1 0,-9 0 0 16,-8-1 1-16,-5-2-2 15,0-4-2-15,4-5-4 16,5-8-10-16,15-11-46 16,6-1-25-16,13-6-4 0,13-13-6 15,18-10-4-15</inkml:trace>
  <inkml:trace contextRef="#ctx0" brushRef="#br0" timeOffset="99449.6025">17291 14932 12 0,'51'-19'101'0,"-13"3"-1"15,-5 5-7-15,-12 0-2 16,-5 17-9-16,-3-6-59 0,-13 0-14 16,15 14-9-16,-9 5 0 15,0 6 0-15,0 10 0 16,1 6 0-16,1 6 0 16,1 12 0-16,-6-4-34 0,1 8-55 15,0 0-4-15,-4-7-5 16,0-9-8-16</inkml:trace>
  <inkml:trace contextRef="#ctx0" brushRef="#br0" timeOffset="99922.3831">17049 15809 3 0,'-28'13'95'16,"4"-1"-1"-16,4-4-4 0,4 4-6 16,2-3 1-16,0 11-73 15,8 8-3-15,3 10-2 16,0 6-1-16,2 7-2 0,0 1 0 16,0-2-2-16,0-3 0 15,-1-9-1-15,2-7 1 16,-3-10 0-16,3-21-1 15,0 0 0-15,-9-15 0 16,7-16-1-16,1-13 0 0,2-8 1 16,-1-6-2-16,9-7 1 15,5 1 1-15,7 1 0 16,4 8 0-16,10 8 2 0,1 12-3 16,6 9 0-16,2 13 0 15,-3 12 0-15,-1 10 0 16,-3 13 0-16,-5 13 0 15,-12 7 0-15,-8 6 0 0,-11 8 0 16,-7-2 0-16,-10 0 0 16,-7-4 0-16,-7-7 0 15,0-5 0-15,-3-9-9 16,4-9-40-16,3-15-39 0,4-7-1 16,7-18-8-16,4-15-6 15</inkml:trace>
  <inkml:trace contextRef="#ctx0" brushRef="#br0" timeOffset="100168.144">17409 15747 37 0,'59'-17'95'0,"-3"9"-2"0,-9 8-5 15,-6 1-2-15,-9 7-40 16,-6 13-26-16,-8 10-6 16,-4 4-5-16,-8 5-2 15,-5 4-2-15,-1-3-1 16,-2-2-1-16,0-4-1 15,1-7 0-15,15-11-2 0,9-7 0 16,18-10 0-16,8-9-4 16,16-5-4-16,4-8-7 15,11 0-9-15,-10 3-44 0,5 1-21 16,-10 4-5-16,-16 7-4 16,-15 7-1-16</inkml:trace>
  <inkml:trace contextRef="#ctx0" brushRef="#br0" timeOffset="100786.7213">17254 16747 95 0,'-47'32'99'0,"11"-12"-6"16,15-4-4-16,8-8 1 15,13-8-65-15,0 0-11 16,6 20-8-16,4 1-6 0,1 8 0 15,0 7 0-15,-9 5 0 16,1 4 0-16,-3-1 0 16,0-2 0-16,-7-5 0 15,-2-10 0-15,-1-4 0 0,-1-14 0 16,-4-9 0-16,4-6 0 16,-2-17 0-16,5-13 0 15,3-10 0-15,6-11 0 16,1-5-4-16,10-6 1 0,11 1 3 15,6-2 0-15,7 8 2 16,5 8 1-16,4 11-1 16,1 9-2-16,-2 10 0 0,-1 10 0 15,-3 12 0-15,-7 5 0 16,-6 17 0-16,-9 9 0 16,-8 9 0-16,-7 6 0 0,-3 1 0 15,-12-1 0-15,-2-5 0 16,-5-2 0-16,3-8 0 15,3-8 0-15,3-9 0 16,10-13 0-16,0 0 0 16,6-5 0-16,14-9 0 0,5 0 0 15,0-1 0-15,4-2 0 16,2 6 0-16,0 4 0 16,-4 6 0-16,-4 4 0 15,-9 12 0-15,-2 4 0 0,-5 6 0 16,-4 4 0-16,-3 2 0 15,-5 0 0-15,-5 1 0 16,-6-3 0-16,3-5 0 16,-3-2 0-16,-3-6 0 0,3 1 0 15,3-9-82-15,-5-8-9 16,2-5-4-16,4-15-7 16,7-3-4-16</inkml:trace>
  <inkml:trace contextRef="#ctx0" brushRef="#br0" timeOffset="101129.8104">17937 16716 85 0,'30'-11'101'15,"-6"3"-7"-15,-6 2-7 16,-4 6 1-16,-4 4-53 0,-3 6-23 16,0 8-6-16,-4 2-3 15,0 7-3-15,-2 2 0 16,-1 2 0-16,0-4 0 15,0-1 0-15,-2-7 0 16,0-3 0-16,-1-5 0 16,3-11 0-16,0 0 0 0,0 0 0 15,8-5 0-15,-8 5 0 16,12-16 0-16,-6 6 0 16,2 2 0-16,-8 8 0 0,10-15 0 15,-10 15 0-15,0 0 0 16,10-5 0-16,-10 5 0 15,0 0-10-15,0 0-12 16,0 0-43-16,0 5-24 16,0-5-3-16,-18 0-5 0,5-3-3 15</inkml:trace>
  <inkml:trace contextRef="#ctx0" brushRef="#br0" timeOffset="101596.2583">17483 16770 36 0,'-1'-8'90'0,"1"8"-1"15,-13-18-3-15,2 11-1 16,-4-3-57-16,4 1-4 0,1 0-3 16,-2 1-3-16,4 1-5 15,8 7-1-15,-9-16-3 16,9 6-9-16,10 0 0 16,12-2 0-16,9 1 0 0,8-1 0 15,6 7 0-15,5 4 0 16,2 3 0-16,2 12 0 15,-8 9 0-15,-8 9 0 0,-9 11 0 16,-14 7 0-16,-11 7 0 16,-8 2 0-16,-17 3 0 15,-10-4 0-15,-10 1 0 16,-8-6 0-16,-3-7 0 0,1-10 0 16,2-11 0-16,6-12 0 15,13-10 0-15,3-11-61 16,19-23-34-16,10-12-2 15,15-9-8-15,16-7-5 16</inkml:trace>
  <inkml:trace contextRef="#ctx0" brushRef="#br0" timeOffset="102027.6272">18059 16788 45 0,'9'-12'98'15,"5"1"-4"-15,0-3-3 16,1 1-3-16,-14 2-54 16,14 1-9-16,0 4-7 0,0 7-8 15,-3 4-4-15,-3 9-4 16,-2 7-2-16,-4 7 0 15,-3 4 0-15,-6 0 0 0,-2-1 0 16,-3-4 0-16,-1-2 0 16,0-5 0-16,5-6 0 15,3-5 0-15,4-9 0 16,8 8 0-16,5-6 0 0,5 2 0 16,2 2 0-16,1 1 0 15,-1 7 0-15,-3 4 0 16,-4 7 0-16,-6 4 0 15,-7 5 0-15,-10 3 0 0,-10 0 0 16,-7 2 0-16,-4-6 0 16,-7-9 0-16,7-9-30 15,-2-9-59-15,0-13-3 0,3-22-6 16,8-16-7-16</inkml:trace>
  <inkml:trace contextRef="#ctx0" brushRef="#br0" timeOffset="102405.5904">17904 16364 9 0,'-50'-7'98'15,"-10"11"0"-15,-9 12-4 0,-7 12-5 16,-6 5-1-16,-10 13-72 16,13 11-3-16,5 9-7 15,11 13-6-15,10 10 0 16,17 11 0-16,23-49 0 15,7 6 0-15,8 0 0 16,10 1 0-16,12-4 0 0,9-2 0 16,12-5 0-16,8-7 0 15,41 16 0-15,46-28 0 0,15-24 0 16,6-25 0-16,0-28 0 16,-17-30 0-16,-30-18 0 15,-35-1 0-15,-29 8 0 16,-23 2 0-16,-24 4 0 15,-18 2 0-15,-22 10 0 0,-18 10 0 16,-19 13 0-16,-18 18 0 16,-18 14 0-16,-14 17 0 15,-15 23-56-15,-2 2-39 16,1 5 0-16,2-9-9 0,14-8-4 16</inkml:trace>
  <inkml:trace contextRef="#ctx0" brushRef="#br0" timeOffset="103116.101">17466 14595 61 0,'-28'-47'91'0,"-1"5"-1"0,-5 0-4 15,-2 8-2-15,-40 9-54 16,23 3-9-16,-4 14-6 16,-12 9-2-16,-6 23-4 15,-4 14-1-15,-4 18-5 16,1 18-3-16,4 14 0 0,10 13 0 16,15 14 0-16,18 1 0 15,22-9 0-15,17-9-2 16,32-20-2-16,24-20 2 0,19-25 1 15,23-27 0-15,13-23 2 16,5-26 2-16,4-16 3 16,-1-14-6-16,-13-6 0 0,-11-5 0 15,-20 1 0-15,-18 1 0 16,-23 9 0-16,-21 5 0 16,-19 11 0-16,-27 14 0 15,-15 20 0-15,-25 12 0 0,-10 19 0 16,-19 15 0-16,4 25-21 15,3 14-67-15,1 10-4 16,17 6-3-16,14 2-7 16,26 7-2-16</inkml:trace>
  <inkml:trace contextRef="#ctx0" brushRef="#br0" timeOffset="103495.6159">17767 15479 3 0,'31'-16'96'0,"-18"-4"1"16,-13-3-7-16,-17-3-3 16,-13 4-3-16,-18 12-58 0,-11 4-22 15,-9 9 1-15,-9 15-1 16,-8 15-1-16,-4 13 0 16,2 16-2-16,4 13-1 15,11 10-1-15,9 12 1 0,19 4-2 16,19 0-2-16,22-1-2 15,20-8 1-15,34-17 0 16,21-18 0-16,24-26 3 0,15-27 2 16,11-21 2-16,10-25 4 15,-3-24 3-15,-3-18 1 16,-15-12 1-16,-14-9-11 16,-20-2 0-16,-22 4 0 15,-27 2 0-15,-24 4 0 0,-22 12 0 16,-33 13 0-16,-23 17 0 15,-34 17 0-15,-19 24-79 16,-30 14-14-16,-14 11-3 0,-14 13-9 16,-13 2-2-16</inkml:trace>
  <inkml:trace contextRef="#ctx0" brushRef="#br0" timeOffset="104253.8253">13755 14743 25 0,'-40'14'98'0,"7"-3"-5"16,8-6-6-16,11-4-4 15,14-1-2-15,-4-10-75 16,25 7-4-16,12 2-1 0,15 1 0 16,14 4 1-16,16 7 0 15,15 3 0-15,16 6 1 16,18 4 0-16,14 0 1 15,17 0 0-15,13-1 0 16,16-6 0-16,7-5 2 0,11-7-6 16,3-5 0-16,-1-8 0 15,0-7 0-15,-12-3 0 16,-12-3 0-16,-14 2 0 16,-27-2 0-16,-23 1 0 0,-27 4 0 15,-27 0 0-15,-25 1 0 16,-32-2 0-16,-18 7-7 15,-27 0-6-15,-12 1 1 0,-12 0 1 16,-3 2 3-16,2 0 2 16,2 2 6-16,15 2 4 15,8-3 4-15,17 6 1 16,20 0 0-16,0 0 0 0,23 10 0 16,9 8-3-16,6 10-3 15,1 6-3-15,3 13 0 16,-7 9 0-16,-8 12 0 15,-15 3-3-15,-7 4-8 0,-17-6-16 16,-27 3-58-16,1-4-5 16,-14-12-3-16,-8-13-8 15,-16-14 1-15</inkml:trace>
  <inkml:trace contextRef="#ctx0" brushRef="#br0" timeOffset="104894.6098">13667 15025 60 0,'-40'-12'97'0,"11"-3"-6"15,10 3-4-15,7 0-3 0,9-3-50 16,3 15-19-16,13-4-4 16,10 10-5-16,11 13-3 15,13 9-1-15,13 9-1 0,17 9 1 16,16 7-1-16,15 5 0 16,18 3 0-16,16-1 0 15,14-4 1-15,15-4 1 0,11-7-1 16,12-9 1-16,16-6 1 15,5-6-4-15,6-3 0 16,0 0 0-16,-3-4 0 16,-4-3 0-16,-7 1 0 15,-17-3 0-15,-16-1 0 0,-14 1 0 16,-21-3 0-16,-19-2 0 16,-19-1 0-16,-21-1 0 15,-21 1 0-15,-17-2 0 16,-18-3 0-16,-15 0-17 0,-14-1-6 15,-13-6-7-15,-11-3-1 16,-4-3-1-16,-4 0 6 16,-4-5 11-16,6 7 11 0,0-5 13 15,9 5 8-15,3 2 10 16,8 5 1-16,4 3 1 16,8 7-3-16,4 10-8 15,6 8-7-15,5 8-5 0,0 9-2 16,-1 12-1-16,-3 5-3 15,-4 5 0-15,-4-4-6 16,-8 1-6-16,-13-12-12 0,-21-5-61 16,4-13-5-16,-11-17-2 15,-9-16-10-15,-19-13 2 16</inkml:trace>
  <inkml:trace contextRef="#ctx0" brushRef="#br0" timeOffset="105576.6679">13316 14979 13 0,'-7'-14'87'0,"5"3"1"15,2 11-5-15,3-13-4 16,32 13-28-16,-19-2-33 16,5 2-6-16,5 5-5 0,1 5-1 15,8 6-1-15,9 6 0 16,2 9-1-16,8 7-1 15,11 7-1-15,5 5 0 16,13 3 1-16,8 6 0 0,10 0 0 16,11 3 0-16,6-4 1 15,7 0 0-15,7-2-1 16,8-1 1-16,2-1-1 0,3 2-2 16,1-2 1-16,1 4-1 15,-1 1 0-15,-1-2 0 16,-4 0 0-16,-5-1 0 15,-5-3-1-15,-4 2 1 0,-8-3 0 16,-5 0-1-16,-7-3-1 16,-6-2 1-16,-5 2 0 15,-5-4 0-15,-5-2 0 16,-3-1 0-16,-6-2 0 0,-7-3-1 16,-5-5 2-16,-1-1-1 15,-7-5 1-15,-3-3 1 16,-7 0 0-16,-2-6 0 15,-2-1-2-15,-4-2 0 0,-1 2 0 16,-5-2 0-16,-2-2 0 16,-4 1 0-16,-5-1 0 15,-2-2 0-15,-4 1 0 16,-5-3 0-16,-11-8 0 0,11 10-9 16,-11-10-16-16,0 0-61 15,-7 1-4-15,-4-8-4 16,-7-16-6-16,2-5 0 15</inkml:trace>
  <inkml:trace contextRef="#ctx0" brushRef="#br0" timeOffset="105727.7995">17506 16610 5 0,'0'0'96'0,"0"0"2"16,0 0-7-16,7 21-5 0,-2 3-1 16,0 28-64-16,-1-18-16 15,2 13-3-15,-3 6-5 16,-1 10-20-16,3 1-59 15,-16-8-1-15,-12-7-7 0,-6-16-6 16,-10-12-4-16</inkml:trace>
  <inkml:trace contextRef="#ctx0" brushRef="#br0" timeOffset="106487.7872">14588 16152 87 0,'-15'7'94'0,"1"-1"-5"16,-3-3-4-16,3 1-23 16,-1-4-34-16,5 0-8 15,10 0-6-15,-15 0-4 0,15 0-3 16,0 0-2-16,0 0 0 15,0 0-2-15,0 0-1 16,16-10-2-16,3 2 0 16,8-6 0-16,20-7 0 15,12-7 0-15,25-11 0 0,19-11 0 16,23-12 0-16,17-8 0 16,16-9 0-16,11-5 0 15,6-5 0-15,5-2 0 16,-5 2 0-16,-11 3 0 0,-9 7 0 15,-16 8 0-15,-19 11 0 16,-21 9 0-16,-23 15 0 16,-22 3 0-16,-19 15 0 0,-18 6 0 15,-18 12 0-15,-27 0 0 16,-8 12 0-16,-13 2-29 16,-8 4-7-16,-9 3-4 15,1 1 1-15,-1 0 9 0,8-7 11 16,12 2 13-16,8-9 11 15,12 0 10-15,7-8 12 16,18 0 10-16,3-17-2 16,21 3-4-16,6 1-8 0,11-1-7 15,9 5-6-15,5 2-10 16,6 7 0-16,-1 11 0 16,-3 10 0-16,-4 11 0 15,-6 13 0-15,-15 10 0 0,-12 10 0 16,-18 4-3-16,-10 12-27 15,0-2-58-15,-35-1-3 16,-17-5-6-16,-14-8-6 16,-6-7 4-16</inkml:trace>
  <inkml:trace contextRef="#ctx0" brushRef="#br0" timeOffset="106974.3533">13956 16507 82 0,'-11'7'92'0,"11"-7"-5"15,0 0-4-15,0 0-2 16,7 1-66-16,3 1-6 16,8-2-4-16,6 0-1 0,8 1 0 15,8 0-1-15,12 0 1 16,11-1-1-16,13-3 1 16,13-10 0-16,13-7 1 15,17-8 0-15,15-8 1 0,8-4 0 16,13-10-1-16,12-1-1 15,5-4-4-15,5-1 0 16,-1-2 0-16,5 2 0 0,-8-1 0 16,-1 0 0-16,-10 4 0 15,-10 3 0-15,-16 2 0 16,-16 10 0-16,-18 5 0 16,-25 8 0-16,-18 7 0 0,-17 6 0 15,-21 5 0-15,-21 7-19 16,-1 16-53-16,-16-10-18 15,-3 0-5-15,-5-2-6 16,3 1-2-16</inkml:trace>
  <inkml:trace contextRef="#ctx0" brushRef="#br0" timeOffset="107179.8237">16880 15675 13 0,'0'0'94'15,"-5"11"1"-15,5-11-5 16,7 16-5-16,7-9 0 0,1 8-73 15,12 5-5-15,8 8 0 16,4 2-2-16,3 7-1 16,-1 4-3-16,-4 2-3 15,-4 3-6-15,-11 0-10 0,-7-11-62 16,-15 9-8-16,-12-2-3 16,-13-5-8-16,-20-5-1 15</inkml:trace>
  <inkml:trace contextRef="#ctx0" brushRef="#br0" timeOffset="108127.9357">14214 17316 14 0,'0'0'31'0,"0"0"0"16,0 0 6-16,5-10 4 0,-5 10 1 15,9-4-3-15,-9 4-5 16,9-6-4-16,-9 6-7 16,17-9-7-16,-4 0-3 15,1 1-4-15,6-4 1 16,7-2-2-16,13-6 2 0,8-5 0 15,15-6-1-15,14-7 1 16,16-5 0-16,11-7-1 16,18-4 0-16,16-5-1 15,12-5-2-15,11-3 1 0,6-1 0 16,4-1-1-16,0-1 1 16,3 2-2-16,-13 5 1 15,-8 2-2-15,-16 9 0 0,-18 6-2 16,-16 7-1-16,-24 10-3 15,-17 10-5-15,-27 3-10 16,-11-2-45-16,-24 18-25 16,-4-3-4-16,-18 0-5 0,-7 2-6 15</inkml:trace>
  <inkml:trace contextRef="#ctx0" brushRef="#br0" timeOffset="108301.2201">16702 16102 37 0,'29'-3'96'15,"6"1"-4"-15,6 0-5 16,2 1-2-16,7 41-20 16,-1-69-58-16,1 40-3 0,-4 10-3 15,-6 7-7-15,-8 13-12 16,-16 11-41-16,-13-1-26 16,-9 4-5-16,-23-1-5 0,-11-2-3 15</inkml:trace>
  <inkml:trace contextRef="#ctx0" brushRef="#br0" timeOffset="108749.6586">13977 17206 45 0,'-56'34'95'16,"15"-18"-4"-16,18-7-5 0,23-9-1 15,0 0-2-15,22-14-79 16,12 5 1-16,16 4 1 16,12 1 1-16,11 4-3 0,13 2-4 15,13 4 0-15,10 2 0 16,17 1 0-16,12-1 0 15,12 0 0-15,11 1 0 16,14-4 0-16,4-2 0 0,11-2 0 16,6-7 0-16,5-5 0 15,-1-9 0-15,2-6 0 16,-3-9 0-16,-9-1 0 0,-14-3 0 16,-14 3 0-16,-19 4 0 15,-22 5 0-15,-23 7 0 16,-23 6 0-16,-24 6 0 15,-19 7 0-15,-21 1-7 16,-25 9-82-16,-10-1-2 0,-9-2-4 16,-8-1-8-16,-5-3-1 15</inkml:trace>
  <inkml:trace contextRef="#ctx0" brushRef="#br0" timeOffset="109007.1529">17099 16833 17 0,'-11'15'102'16,"11"-5"-2"-16,8 4-6 0,6 0-4 16,6 2-1-16,2 26-70 15,3-16-19-15,5 8 0 16,-2 9 0-16,-15-16 0 0,-2 5 0 16,-4 5 0-16,-6 5 0 15,-2 4 0-15,1 4-87 16,-18-2-4-16,-6 0-3 15,-11-9-7-15,-4-2-3 16</inkml:trace>
  <inkml:trace contextRef="#ctx0" brushRef="#br0" timeOffset="116938.535">21910 14093 42 0,'5'-15'88'16,"-4"-1"1"-16,-1-1-4 0,0-2-15 15,-1 8-29-15,-8-6-10 16,0 3-8-16,-3 3-7 16,-5 1-3-16,-1 5-4 0,-6 4-5 15,-4 3-4-15,-7 11 0 16,-9 11 0-16,-3 9 0 16,-11 13 0-16,-5 9 0 15,-4 16 0-15,3 11 0 0,-2 8 0 16,10 8 0-16,8 4 0 15,17-6 0-15,14-5 0 16,17-8 0-16,27-19 0 16,21-19 0-16,21-20 0 0,14-21 0 15,16-16 0-15,9-20 0 16,5-18 0-16,-1-12 0 16,-6-12 0-16,-12-4 0 15,-8-5 0-15,-17 1 0 0,-14 2 0 16,-18 3 0-16,-15 4 0 15,-19 5 0-15,-7 6 0 16,-25 9 0-16,-9 5 0 0,-17 9 0 16,-10 10 0-16,-10 7 0 15,-6 15 0-15,-8 7 0 16,2 16 0-16,0 8-17 16,-3 15-72-16,22 10-3 0,12 3-4 15,12 7-6-15,16 7-2 16</inkml:trace>
  <inkml:trace contextRef="#ctx0" brushRef="#br0" timeOffset="117416.0447">22093 15531 13 0,'-22'-20'99'0,"-5"9"-3"16,-7 8-4-16,-6 5-5 0,-9 14-3 16,4 14-72-16,-9 19-3 15,-2 14-4-15,1 17-2 16,1 10 0-16,6 8-1 15,14-1-1-15,11-4-1 0,16-10-1 16,12-18 1-16,21-19 0 16,19-21 1-16,10-22-1 15,12-17 0-15,8-23 0 16,3-15 1-16,-4-10 3 16,-1-11-4-16,-9-4 0 0,-11-1 0 15,-14 3 0-15,-12 1 0 16,-15 6 0-16,-13 4 0 15,-14 11 0-15,-19 6 0 0,-11 12 0 16,-14 12 0-16,-14 14 0 16,-9 10 0-16,-10 17 0 15,2 18-3-15,-8 15-87 16,16 13-3-16,11 6-5 0,14 1-5 16,22 5-4-16</inkml:trace>
  <inkml:trace contextRef="#ctx0" brushRef="#br0" timeOffset="117924.9854">21769 17178 28 0,'-6'15'100'16,"0"-4"-2"-16,6-11-7 0,-4 10-3 16,4-10-2-16,-18 6-66 15,0 4-20-15,1 12 0 16,7-7 0-16,-4 8 0 15,-3 5 0-15,0 6 0 0,-2 6 0 16,5 4 0-16,5 3 0 16,2-1 0-16,7 1 0 15,2-1 0-15,13-7 0 16,4-5 0-16,12-6 0 16,4-8 0-16,7-9 0 0,6-6 0 15,5-8 0-15,-23-9 0 16,87-42 0-16,-6-32 0 15,-12-21 0-15,-30-13 0 0,-33 9 0 16,-36 18 0-16,-31 26 0 16,-34 36 0-16,-22 19 0 15,-12 17 0-15,-24 15 0 16,-3 23-78-16,63-18-16 16,-12-8-1-16,-52 18-8 0,10-19-3 15</inkml:trace>
  <inkml:trace contextRef="#ctx0" brushRef="#br0" timeOffset="120170.8596">17671 14600 61 0,'0'0'85'0,"0"0"-5"15,2-8-2-15,1-2-2 16,4 1-61-16,-2 0-3 0,-5 9-2 15,8-9-1-15,-8 9-2 16,0 0-1-16,13 0-1 16,-3 7-2-16,8 0-1 0,5 4-1 15,9-1 1-15,14 1 0 16,12-3 1-16,17-1 1 16,13-4-1-16,16-3 1 15,16 0 0-15,14-9-1 16,15-4 1-16,14-6 0 0,12-3 0 15,9-5-1-15,7-4 1 16,4 1 0-16,4-1 1 16,-4-3-1-16,-3 4 0 0,-7 2-4 15,-12 2 0-15,-18 2 0 16,-16 5 0-16,-21 1 0 16,-22 5 0-16,-22 2 0 15,-19 4 0-15,-25 0 0 0,-20 5 0 16,-14 0-9-16,-20 2-8 15,-15 0-4-15,-7 3-7 16,-7 0-5-16,-5 0-1 16,1 1 4-16,4-5 9 15,9 2 10-15,9-1 10 0,13 0 6 16,12-2 10-16,10 2 6 16,13 0 5-16,16 0 1 15,11 6-7-15,11 7-5 0,11 5-1 16,9 5-3-16,8 9-1 15,0 5-2-15,-2 5-3 16,-7 4 0-16,-15 1-3 16,-14 2-2-16,-20 1-3 0,-21-3-5 15,-23 4-10-15,-25 3-34 16,-22-7-32-16,-17-4-6 16,-19-6-5-16,-9-4-3 0</inkml:trace>
  <inkml:trace contextRef="#ctx0" brushRef="#br0" timeOffset="120678.9163">17565 14819 80 0,'-30'-3'92'0,"7"1"-6"15,9-3-4-15,14 5-1 16,1-14-58-16,23 15-15 15,15 11-3-15,21 5-2 0,17 5 0 16,19 4 0-16,20 6 1 16,21 1-1-16,19 3 0 15,22 0 0-15,12-1 1 16,16-2 0-16,15-2 1 0,11-4-1 16,8 0 1-16,8-1 0 15,1-3 0-15,-2 4-5 16,-6 3 0-16,-8 3 0 15,-14 3 0-15,-24 3 0 16,-21 0 0-16,-28 0 0 0,-24-4 0 16,-29-3 0-16,-26-7 0 15,-20-6 0-15,-21-8 0 16,-11-1-25-16,-15 3-44 16,-8-16-20-16,-8-11-5 15,-3-8-6-15,0-2-3 0</inkml:trace>
  <inkml:trace contextRef="#ctx0" brushRef="#br0" timeOffset="120859.6944">21545 15309 17 0,'-27'-5'97'0,"5"5"-2"15,3 4-5-15,4 9-5 0,7 3-4 16,-5 5-73-16,13 10-4 16,4 7-3-16,8 8 0 15,-3 4-1-15,2 8-2 16,-9-2-6-16,-2 4-7 15,-15-7-27-15,-17-3-42 0,-7-7-4 16,-14-11-6-16,-11-13-4 16</inkml:trace>
  <inkml:trace contextRef="#ctx0" brushRef="#br0" timeOffset="122015.7254">18190 15943 57 0,'0'11'75'0,"0"-11"2"15,0-5-10-15,7 2-41 16,8-4-2-16,12-2 0 16,7-6 0-16,16-6-3 0,11-10-3 15,19-5-4-15,15-8-1 16,19-7-1-16,17-9-1 16,17-5-1-16,17-8-1 15,13-5 0-15,14-6-2 0,10-2 0 16,3-3-1-16,6 0-6 15,-2 2 0-15,-10 3 0 16,-7 6 0-16,-18 10 0 16,-17 8 0-16,-21 8 0 0,-22 9 0 15,-24 8 0-15,-23 6 0 16,-15 5 0-16,-19 7 0 16,-17 0 0-16,-12 7 0 15,-16-3 0-15,-7 6-3 16,-13 3-25-16,-6 0-10 0,-7 1-2 15,-8 3 1-15,1 0 7 16,-1 0 8-16,9 4 14 0,2-4 12 16,12 0 10-16,4 0 13 15,13 0 4-15,13 0 1 16,-6 12-3-16,16-3-5 16,10 7-6-16,14 6-4 0,8 1-2 15,9 11-1-15,9 5-2 16,5 5-2-16,-4 6-2 15,-4 6-4-15,-12 2-2 16,-16 10-6-16,-22 0-8 16,-18 7-21-16,-18 1-49 15,-38-2-1-15,-24-2-8 0,-21-5-3 16</inkml:trace>
  <inkml:trace contextRef="#ctx0" brushRef="#br0" timeOffset="122526.6263">18165 16159 62 0,'28'4'81'0,"1"-2"-2"16,6-2-3-16,5 7-31 15,8-9-26-15,12-5-1 0,6 5-5 16,12-3-2-16,11 3-2 16,14 0-1-16,8-1-1 15,16-2-2-15,19-5 0 0,16 1-1 16,15-10 1-16,12-3 0 16,9-7 1-16,5-1 1 15,2-2-1-15,-3 0 1 16,-11 1-1-16,-15 2 0 15,-18 4-1-15,-18 3-1 0,-27 5-2 16,-23 2-2-16,-27 6-3 16,-20 0-8-16,-22 9-16 15,-21 0-59-15,-18 0-2 16,-17 0-6-16,-5 0-6 16</inkml:trace>
  <inkml:trace contextRef="#ctx0" brushRef="#br0" timeOffset="122686.7914">21053 15766 73 0,'-5'8'94'0,"17"4"-4"0,18 4-5 16,11 2-3-16,12 7-52 15,4 3-25-15,7 9-3 0,-1 2-3 16,-7 8-6-16,-19 2-14 16,-25 3-61-16,-14 3-1 15,-31-3-8-15,-30-1-5 16</inkml:trace>
  <inkml:trace contextRef="#ctx0" brushRef="#br0" timeOffset="123060.7099">18385 17152 11 0,'21'10'87'0,"2"2"-1"16,6-5-4-16,8 0-5 16,6-4-1-16,-11 3-74 15,34 2 2-15,14 1 1 16,17 2 0-16,14 2 0 0,16 1 1 15,14 3 0-15,10 2-1 16,-66-10-2-16,7 2 0 16,4-3-1-16,13 3 0 15,1-2 0-15,9 2-3 16,-2-3-4-16,8 0-9 0,-6-2-27 16,-32-6-39-16,147 1-4 15,-24-10-7-15,-28-9-5 16</inkml:trace>
  <inkml:trace contextRef="#ctx0" brushRef="#br0" timeOffset="123218.4461">21069 17254 42 0,'-35'26'98'0,"23"-13"-6"16,1 6-6-16,7-1-2 16,4 4-3-16,3 0-84 15,10 6-7-15,0-1-31 16,4 2-42-16,2-2 1 0,-2-2-9 15,-3-1-4-15</inkml:trace>
  <inkml:trace contextRef="#ctx0" brushRef="#br0" timeOffset="123910.7277">11975 14562 24 0,'-11'0'82'16,"-1"0"1"-16,12 0-2 15,-16 18-2-15,12-3-41 0,4 20-18 16,0 17-5-16,-1 17-3 16,3 28-2-16,0 23-1 15,0 24-4-15,1 21-2 16,0 22-2-16,3 15 0 0,-3 9-1 15,1 6-1-15,3 1 3 16,1-1-1-16,-6-113-3 16,1 12-4-16,2-7-13 15,-7 12-41-15,5-17-18 0,-3 3-5 16,0-18-7 0,-3-3-5-16</inkml:trace>
  <inkml:trace contextRef="#ctx0" brushRef="#br0" timeOffset="124243.2968">11728 14947 73 0,'-6'-71'89'15,"-2"18"-3"-15,-2 14-5 0,0 12-4 16,-5 15-65-16,9 21-3 15,-2 21-2-15,3 20-1 16,0 20-3-16,0 21-1 16,2 20 0-16,3 27 0 15,-1 19-1-15,5 15 0 0,7 16-1 16,3 8 1-16,6 15-2 16,-2 9 4-16,-8-106-2 15,2 16 1-15,1-3-1 16,-3 11-5-16,1 0-4 0,-2 4-5 15,1-2-16-15,-6-1-50 16,6-10-2-16,-5-3-5 16,-3-22-6-16</inkml:trace>
  <inkml:trace contextRef="#ctx0" brushRef="#br0" timeOffset="125552.579">9398 15786 0 0,'-22'-53'88'0,"3"-5"5"15,-1-2-3-15,3-3-3 16,20 6-39-16,-19 6-13 0,2 7-10 16,-4 10-7-16,-5 13-4 15,-2 16-5-15,-15 14-5 16,-2 22-4-16,-11 17 0 0,-1 17 0 15,-1 15 0-15,2 13 0 16,9 10 0-16,8 2 0 16,20-4 0-16,15-8 0 15,18-9 0-15,24-16 0 0,13-12 0 16,17-15 0-16,8-15 0 16,5-10 0-16,3-3 0 15,-11-5 0-15,-7 2 0 16,-16 2 0-16,-20 8-2 0,-20 5 1 15,-15 10 1-15,-24 6-1 16,-22 4 5-16,-11 4-4 16,-11-3 0-16,-4 0 0 15,2-9 0-15,8-9-7 0,9-17-7 16,17-11-19-16,28-24-57 16,10-23-1-16,17-21-5 15,20-19-6-15</inkml:trace>
  <inkml:trace contextRef="#ctx0" brushRef="#br0" timeOffset="126233.0636">9744 15705 37 0,'43'-44'95'0,"-18"10"-3"15,-20 12-6-15,-5 22-2 16,-23-1-49-16,-2 12-13 16,0 20-11-16,4 6-6 15,2 10-2-15,6 7-2 0,10 5 0 16,3-1-1-16,16-4 0 15,9-8 0-15,10-13 1 16,5-9-1-16,7-14 1 16,0-9 0-16,2-16 0 0,-3-11 0 15,-2-9 0-15,-4-3 0 16,-3-6 0-16,-4-4 0 16,-4-2 0-16,-6-3 0 15,-1-2 0-15,-5-2 1 0,-2-4-1 16,-6-1 0-16,-2-4 0 15,-4 2 0-15,-3 1 1 16,-4 4 1-16,-7 4 0 16,-1 5 0-16,0 9 2 15,-2 11-2-15,5 8-1 0,-2 9-2 16,11 13 0-16,-4 19 0 16,4 15 0-16,7 17 0 0,8 16 0 15,4 20 0-15,2 24 0 16,6 17-3-16,2 14-8 15,1 2-4-15,-4-5-1 16,0-13 1-16,-7-19 2 16,-6-22-2-16,-6-33 1 0,-8-31 1 15,-6-28 1-15,-6-28 2 16,-9-19 1-16,0-14-1 16,-1-12 3-16,1-7 3 0,1-3 7 15,5 1 6-15,2 3 7 16,14 4 3-16,1 5 1 15,14 14 0-15,8 10-3 16,9 11-3-16,6 13-4 0,6 12-3 16,2 13-4-16,-3 10-1 15,3 19-1-15,-9 9 0 16,-8 14-1-16,-5 2 1 16,-13 7 0-16,-6-1-1 0,-7-1-2 15,-8-6-1-15,-6-8-3 16,-1-12-5-16,2-11-21 15,15-18-53-15,-17-7-1 16,10-28-6-16,6-17-4 0</inkml:trace>
  <inkml:trace contextRef="#ctx0" brushRef="#br0" timeOffset="126418.9103">10686 14980 43 0,'9'-73'100'0,"2"12"-3"15,-7 17-7-15,-4 14-3 16,0 30-37-16,0-8-27 15,0 8-11-15,2 26-8 16,9 10-3-16,3 21-2 0,4 14 0 16,9 17-2-16,-4 14-6 15,13 18-11-15,-2 2-18 16,-3-2-48-16,-2-6-3 16,-4-18-6-16,-8-18-6 0</inkml:trace>
  <inkml:trace contextRef="#ctx0" brushRef="#br0" timeOffset="127267.8962">10858 15313 75 0,'-4'-79'98'15,"5"8"-6"-15,1 14-6 16,7 10-3-16,4 14-55 0,8 17-14 16,0 12-8-16,4 14-3 15,0 20-2-15,3 12-2 16,-4 8-1-16,4 5-1 0,-2 0-1 15,1-7 0-15,-1-8 0 16,-2-15 1-16,2-18 0 16,-3-14 1-16,3-22 2 15,-4-17 3-15,2-14 2 16,-7-12 0-16,-1-7 1 0,-5-5 1 16,1 2 1-16,-10 6 0 15,-2 9-1-15,0 15-5 16,-2 8-2-16,0 18 0 0,-5 18 0 15,0 15 0-15,2 19 0 16,2 14 0-16,3 9 0 16,1 6 0-16,7 2 0 15,7 1 0-15,6-11 0 0,9-14 0 16,4-18 0-16,6-15 0 16,2-13 0-16,4-22 0 15,-4-10 0-15,-5-16 0 16,0-3 0-16,-10-4 0 15,-6 1 0-15,-6 5 0 0,-7 9 0 16,-6 11 0-16,-2 9 0 16,0 19 0-16,0 14 0 15,-3 15 0-15,2 18 0 16,1 12 0-16,3 14 0 0,5 11 0 16,5 12 0-16,5 7 0 15,5 3 0-15,4 0 0 16,-1-2 0-16,4-5 0 0,-7-9 0 15,-2-8 0-15,-4-7 0 16,-5-14 0-16,-10-10 0 16,-2-8 0-16,-12-10 0 15,-7-8 0-15,-5-5 0 0,-8-6 0 16,-1-6 0-16,1-6 0 16,-3-3 0-16,1-2 0 15,-1 0 0-15,4-1 0 16,4 6 0-16,2-2 0 0,4 2 0 15,5 0 0-15,6 1 0 16,2-6 0-16,6-3 0 16,5-7 0-16,11-9 0 15,11-8 0-15,2-14 0 0,13-6 0 16,9-10 0-16,6-6 0 16,9-2 0-16,0 2 0 15,-1 4 0-15,0 6 0 0,-6 9 0 16,-4 11 0-16,-15 10 0 15,-4 12 0-15,-15 9 0 16,-4 15 0-16,-15 4-34 16,7 19-54-16,-8 11-3 0,-15 8-5 15,-3 11-7-15,-5 5 4 16</inkml:trace>
  <inkml:trace contextRef="#ctx0" brushRef="#br0" timeOffset="127792.6357">9711 16730 73 0,'-36'24'94'16,"3"-5"-3"-16,7-6-4 15,7-7 0-15,3-6-72 0,6 1 0 16,10-1-3-16,0 0-2 16,0 0-3-16,0 0-3 0,0 0-1 15,14 0 0-15,4-3 0 16,11-7-1-16,11-8 3 15,13-11-5-15,19-11 0 16,18-16 0-16,11-15 0 16,20-11 0-16,14-8 0 0,11-11 0 15,9-2 0-15,8-4 0 16,-1 1 0-16,-6 6 0 16,-2 9 0-16,-17 10 0 0,-10 12 0 15,-21 11 0-15,-15 14 0 16,-24 14 0-16,-21 9 0 15,-12 11 0-15,-19 10 0 0,-15 0 0 16,-3 17 0-16,-14 5 0 16,-13-1 0-16,3 9 0 15,-13 1-42-15,-3 7-50 16,0-1-2-16,-7-5-7 0,0 0-3 16</inkml:trace>
  <inkml:trace contextRef="#ctx0" brushRef="#br0" timeOffset="128278.2272">9492 17233 18 0,'-24'19'93'16,"3"-4"-5"-16,-2 1-2 15,3-1-6-15,3-1 1 16,1-3-73-16,0 1-1 0,1-5 0 16,1 2-1-16,6-4 0 15,-4-1 0-15,12-4 0 16,-6 10-1-16,6-10 0 15,11 0 1-15,26-7-3 16,16-15-3-16,18-10 0 16,18-14 0-16,21-15 0 0,16-11 0 15,16-13 0-15,-2-4 0 16,14-3 0-16,0-2 0 16,5 0 0-16,-4 4 0 0,-1 8 0 15,-8 7 0-15,-11 7 0 16,-13 9 0-16,-15 9 0 15,-14 15 0-15,-16 8 0 16,-16 5 0-16,-15 10 0 0,-15 6 0 16,-11 0 0-16,-4-6-57 15,-16 12-35-15,0-12-3 16,-8-9-7-16,-3-19-4 0</inkml:trace>
  <inkml:trace contextRef="#ctx0" brushRef="#br0" timeOffset="129105.0644">23434 14728 28 0,'-21'-22'103'0,"6"4"-3"15,-1 3-7-15,6 3-3 0,-5 2-3 16,3 7-77-16,6 15-10 16,2 16 0-16,4 12 0 15,0 15 0-15,-1 16 0 16,5 16 0-16,1 14 0 0,3 8 0 16,2 1 0-16,1-5 0 15,0-1 0-15,-3-13 0 16,0-12-14-16,-6-13-47 15,3-31-30-15,-5-24-2 16,-6-19-7-16,-1-24-3 0</inkml:trace>
  <inkml:trace contextRef="#ctx0" brushRef="#br0" timeOffset="129384.5934">23133 14870 16 0,'-15'-34'98'16,"4"5"-1"-16,11 8-6 15,11-1-4-15,13 5-3 0,17 7-71 16,7 9-4-16,22 4-3 16,4 17-3-16,12 8 0 0,1 8-2 15,-4 10-1 1,-1 7 0-16,-15 8 1 0,-10 2-1 16,-19 0 0-16,-15 0 2 15,-22-2-2-15,-15-1 0 16,-21-4 0-16,-16-6 0 15,-4-8 0-15,-6-10-7 0,3-1-14 16,-1-13-64-16,8-14-4 16,7-8-5-16,12-23-6 15,18-9-2-15</inkml:trace>
  <inkml:trace contextRef="#ctx0" brushRef="#br0" timeOffset="130302.4379">23841 15216 76 0,'44'12'86'0,"-4"-4"-1"0,2-8-3 16,7-2-40-16,1-9-10 15,4-7-7-15,0-10-5 0,3-6-4 16,-3-5-3-16,-2-7-2 16,-8-1-2-1,-4 2-1-15,-8-1-2 0,-12 4-6 16,-7 6 0-16,-12 5 0 0,-6 7 0 15,-14 10 0-15,-9 11 0 16,-8 6 0-16,-2 17 0 16,-4 10 0-16,-2 12 0 0,3 11 0 15,5 9 0-15,7 3 0 16,10-1 0-16,13-4 0 16,7-5 0-16,17-9 0 15,12-14 0-15,6-14 0 0,6-15 0 16,11-10 0-16,0-16 0 15,1-11 0-15,-1-7 0 16,-3-8 0-16,-3 1 0 16,1-2 0-16,-5 5 0 0,-8 5 0 15,-1 8 0-15,-8 6 0 16,2 11 0-16,-4 9 0 16,-1 7 0-16,-2 12 0 15,3 10 0-15,-2 7 0 16,-3 7 0-16,5 4 0 15,4 4 0-15,-3-4 0 0,3-4 0 16,-3-7 0-16,-1-12 0 16,3-8 0-16,-2-10 0 0,4-15 0 15,-4-8 0-15,5-9 0 16,-3-4 0-16,2-4 0 16,0 0 0-16,-2 3 0 15,3 3 0-15,-5 5 0 0,4 5 0 16,-4 8 0-16,5 4 0 15,-1 11 0-15,4 1 0 16,3 8 0-16,1 5 0 0,5 2 0 16,3 2 0-16,0 0 0 15,3-1 0-15,-2-6 0 16,0-3 0-16,-7-4 0 16,2-3 0-16,-5-8 0 0,-4-4 0 15,-5-7 0-15,-5-3 0 16,-2-1 0-1,-2-5 0-15,1-1 0 0,1-1 0 16,2 1 0-16,0-2 0 0,3 6 0 16,1 3 0-16,3 4 0 15,0 4 0-15,2 6 0 16,-1 8 0-16,-1 0 0 16,-1 6 0-16,-1 4 0 0,-1 1 0 15,-3 3 0-15,-1-1 0 16,-3-4 0-16,-4 0 0 15,0-3 0-15,-2-3 0 0,-4-2 0 16,3-1 0-16,-12 0 0 16,13-5 0-16,-13 5 0 15,14-5 0-15,-14 5 0 16,0 0-81-16,0 0-12 0,-9 0-3 16,-2 0-8-16,-9 0-3 15</inkml:trace>
  <inkml:trace contextRef="#ctx0" brushRef="#br0" timeOffset="132209.3347">12431 14026 80 0,'1'-26'89'0,"-1"-9"-2"16,-1-1-4-16,-6-28-9 0,-1 33-55 16,5 6-2-16,4 6-5 15,2 9-3-15,9 10-2 16,8 16-2-16,6 10-1 15,5 13-2-15,10 11 0 0,4 8 0 16,6 2-1-16,-5-3 1 16,1-9 1-16,-7-9 0 15,0-16 1-15,-2-19 2 16,5-17-6-16,-1-26 0 0,8-19 0 16,5-19 0-16,9-12 0 15,7-13 0-15,5-4 0 16,6 1 0-16,-6 5 0 15,-5 12 0-15,-11 15 0 16,-6 14 0-16,-14 14 0 0,-8 18 0 16,-10 10 0-16,-8 12 0 15,-4 5 0-15,-2 11 0 16,-5 8 0-16,4 11-13 16,-5 2-14-16,1 12-60 0,-1 6-4 15,-7 15-3 1,-8 8-6-16,-9 6 2 15</inkml:trace>
  <inkml:trace contextRef="#ctx0" brushRef="#br0" timeOffset="132655.6596">11876 16168 57 0,'-18'27'93'16,"3"-7"-4"-16,3 2-6 0,5-8-1 15,5-3-53-15,2 4-16 16,14 2-3-16,11 0-2 16,4 0-1-16,8-4 0 15,7-9-1-15,5-4 0 0,8-20-1 16,3-13 0-16,11-13-1 16,4-13 0-16,9-12-1 15,-2-9-3-15,5-6 0 0,-3 1 0 16,-4 4 0-16,-6 8 0 15,-12 5 0-15,-8 14 0 16,-12 10 0-16,-11 15 0 16,-6 9-13-16,-8 15-13 15,-12 12-48-15,-5 20-16 0,-3 13-4 16,-17 14-6-16,-6 15 0 16</inkml:trace>
  <inkml:trace contextRef="#ctx0" brushRef="#br0" timeOffset="133090.1306">12079 17223 30 0,'-19'27'93'15,"-12"16"-1"-15,17-30-8 16,2 4-2-16,3 1 0 0,4 5-76 15,3 3 0-15,2 4 0 16,1 5-1-16,8 5-1 16,-9-40-1-16,18 41 0 15,1-1 0-15,46 35 1 0,-19-45 0 16,7-7-2-16,8-8 0 16,4-8-2-16,49-16 0 15,38-24 0-15,2-39 0 16,-6-32 0-16,-11-23 0 15,-20-2 0-15,-20 14 0 0,-30 30 0 16,-23 35 0-16,-15 16 0 16,-10 12 0-16,-5 9 0 15,-14 13 0-15,0 0 0 16,0 0 0-16,-1 15 0 0,-12-1 0 16,5 7 0-16,-4-2 0 15,6 6-26-15,3-4-61 16,2-8-3-16,1-13-5 0,8-28-6 15,12-18-2 1</inkml:trace>
  <inkml:trace contextRef="#ctx0" brushRef="#br0" timeOffset="145813.0993">19358 3316 17 0,'-15'-20'74'16,"2"1"3"-16,-3 1-13 16,2 4-16-16,-4 1-11 15,-1 5-8-15,-1 0-9 0,-5 8-1 16,-1 0-5-16,-5 3-3 16,-3 8-2-16,-2 5-2 15,-2 7-1-15,-3 2-2 16,-3 6 0-16,-1 8-2 0,1 4 0 15,-2 8-1-15,2 4-1 16,-1 9 1-16,3 4-2 16,4 4 1-16,3 3 0 15,5 1 0-15,7 1 0 16,9-4 0-16,10-2 0 0,5-6 1 16,15-6-1-16,8-4 1 15,9-9-1-15,11-7 0 16,8-8 2-16,8-9-1 15,4-9 0-15,4-7 1 16,2-6 1-16,4-13 0 0,0-7 0 16,-1-6 1-16,-2-5-1 15,-2-4 1-15,-5-7 0 0,1-2 0 16,-9-4 0-16,-5-7 0 16,-7-7 0-16,-4-8 0 15,-7-3 0-15,-12-9-1 16,-5 0 0-16,-11-3 1 0,-6 1-4 15,-13 1 0-15,-13 7 0 16,-10 7 0-16,-13 6 0 16,-8 11 0-16,-7 9 0 15,-5 10 0-15,-3 16 0 16,-6 12-9-16,8 18-14 0,-5 26-43 16,10 9-22-16,10 14-4 15,8 7-8-15,13 11-2 16</inkml:trace>
  <inkml:trace contextRef="#ctx0" brushRef="#br0" timeOffset="146363.5035">19217 5067 49 0,'-11'-22'85'15,"-9"0"1"-15,-3 11-14 0,-4-4-22 16,0 5-14-16,-4 9-10 15,-1 6-8-15,-3 16-4 16,-3 15-4-16,-4 15-5 16,0 16 2-16,1 15-2 0,3 13 0 15,5 14-1-15,6 4-1 16,15 1-1-16,11-5 1 16,22-7 1-16,15-13-4 15,17-21 1-15,13-20-1 0,12-27 0 16,7-21 2-16,5-23 1 15,3-23 0-15,-7-22 0 16,-1-17 0-16,-13-12 1 16,-9-8-1-16,-12-5-2 15,-13 1 0-15,-12 3-1 0,-18 6-1 16,-10 11 0-16,-18 15 0 16,-15 13-2-16,-15 17 0 0,-10 16 2 15,-11 17-3-15,-9 14-4 16,-3 16-11-16,3 17-42 15,3 20-27-15,7 18 0 16,9 6-8-16,17 12-2 16</inkml:trace>
  <inkml:trace contextRef="#ctx0" brushRef="#br0" timeOffset="146846.4623">19243 6707 14 0,'0'-39'83'15,"-8"6"3"-15,-10 4-2 16,-3 5-4-16,-7 5-46 15,-1 6-8-15,-2 11-6 16,-3 7-4-16,-1 16-3 0,-4 16-4 16,-4 19-2-16,-4 17-2 15,-2 16-1-15,5 14-2 16,6 8 0-16,10 2-2 16,15-1 0-16,13-6 0 0,23-19 0 15,20-18 0-15,14-27 0 16,14-25 1-16,7-23 1 15,7-24 0-15,0-23 0 16,-4-20 0-16,-6-16 1 0,-11-11 0 16,-8-9 0-16,-10 1 0 15,-16 0 0-15,-14 8-1 16,-15 8-2-16,-13 12 0 16,-19 17 0-16,-15 18 0 0,-15 19 0 15,-17 16-7-15,-6 23-29 16,-4 12-49-16,-6 8-5 15,7-2-4-15,14-8-7 0,24-10 3 16</inkml:trace>
  <inkml:trace contextRef="#ctx0" brushRef="#br0" timeOffset="147888.5332">19245 3653 17 0,'0'-18'89'15,"0"1"1"-15,-3 2-4 16,0 5-6-16,-31 5-48 0,24 5-9 15,0 8-8-15,-6 12-6 16,-1 9-5-16,-7 11-3 16,-3 9 0-16,-5 4-1 15,-1 1 1-15,4-3 0 0,-1-4 0 16,3-7 0-16,6-12 0 16,5-8 1-16,6-12-1 15,10-8 1-15,-11-8-1 0,11-8-1 16,6-8 0-16,3-6 1 15,5-8-2-15,4-1 1 16,4-4 0-16,1 2 0 16,1 4 0-16,0 7 0 15,-3 7 0-15,-1 9 0 0,-1 13-1 16,-4 6 0-16,0 17 1 16,-4 9-2-16,0 8 2 15,-1 4-1-15,-2 4 1 16,-1-1 0-16,1-8 1 0,-3-4-1 15,1-11 1-15,1-7 0 16,-7-16 0-16,20-1 0 16,-9-20 1-16,3-7-1 0,-1-5 1 15,4-8 0-15,-1-3 0 16,1 0-1-16,-2 3 1 16,-2 7-1-16,-1 5 0 0,-1 6-1 15,-2 11 0-15,-9 12-1 16,15 0 0-16,-9 12 0 15,1 14-2-15,-5 2-6 16,4 12-9-16,-2-7-21 0,-6 12-43 16,8-1-3-16,6-10-7 15,1-7-4-15</inkml:trace>
  <inkml:trace contextRef="#ctx0" brushRef="#br0" timeOffset="148067.0656">19653 3714 51 0,'14'-36'96'0,"-7"9"-3"16,-2 6-7-16,-1 8-3 16,-4 13-53-16,0 0-11 0,0 0-8 15,0 18-7-15,-6 18-2 16,1 5-8-16,4 24-16 16,-4 14-60-16,-2 13-2 0,5 15-7 15,-2 1-6-15,-2 9 4 16</inkml:trace>
  <inkml:trace contextRef="#ctx0" brushRef="#br0" timeOffset="148827.9956">19086 5330 32 0,'10'-10'93'0,"-1"-1"-4"16,-9 11-6-16,7-9-2 16,-7 45-27-16,-7-24-40 0,-1 10-7 15,-1 7-2-15,-2 8-1 16,1 7 0-16,0 1 1 0,0-2-2 15,3-4-2-15,1-7 0 16,2-6 1-16,1-10 0 16,3-16-1-16,0 0 0 15,6-19 0-15,2-12-1 16,1-6 1-16,0-9-1 0,2-4 1 16,4 1-4-16,-4 2 0 15,-1 7 0-15,1 9 0 16,-3 10 0-16,2 11 0 0,1 12 0 15,-1 5 1-15,0 8 4 16,3 6-1-16,1 6 2 16,0 1-1-16,-1 1 1 15,-1-4-1-15,1-2 3 0,-7-5-4 16,1-6 0-16,-7-12 0 16,0 0 1-16,0 0-1 15,5-8 0-15,-5-9-1 16,0-2 0-16,0-8 0 0,0 2-3 15,6-1 0-15,-3 2-1 16,3 2 0-16,2 5 0 16,1 2 0-16,1 6 0 0,0 5-1 15,4 2 2-15,1 0 0 16,3 3 1-16,2-1-1 16,2 0 1-16,2 0 0 15,-3 1 0-15,-1 0 1 0,-1 2 1 16,-5 1-2-16,-1 5 4 15,-4 4 0-15,-4 4 0 16,-2 5 1-16,-3 2 0 16,0 4 1-16,0 1 0 15,1-1 2-15,3-3-3 0,6-8 0 16,6-5 0-16,9-7-2 16,9-5-8-16,2 9-17 15,5-15-57-15,3-3-1 16,-4 1-7-16,-4 5-7 0,-11 5 3 15</inkml:trace>
  <inkml:trace contextRef="#ctx0" brushRef="#br0" timeOffset="149565.8948">19112 6689 17 0,'-21'10'98'0,"5"-9"0"16,4-1-6-16,3-7-5 0,0-2-4 16,9 9-71-16,0 0-4 15,-5 10-5-15,1 10-2 16,0 12-1-16,0 2-1 16,-1 4 1-16,3 1-1 0,0-1 2 15,-1-7-1-15,2-6 1 16,1-11-1-16,0-14 1 15,0 0 0-15,9-20 0 0,-3-8 0 16,1-8 0-16,2-5-1 16,2 0 1-16,-2-1-1 15,-1 5 0-15,1 5 0 16,-3 8 0-16,0 9-1 0,-6 15 0 16,12-1 1-16,-2 9-1 15,-2 8 0-15,3 5 0 16,2 6 0-16,1 3 0 15,2 1-2-15,-1-1 1 0,0-5-2 16,-2-5 0-16,1-6-1 16,-1-10 2-16,-4-4-2 15,0-13 2-15,-4-6 2 16,-3-3-1-16,1-3 3 0,-2-2-1 16,2 3 2-16,-2 2-1 15,2 4 0-15,-1 7 0 16,-2 11 0-16,15-9 0 0,-6 9 0 15,3 8 0-15,-1 4 0 16,-1 4-1-16,0 2 0 16,2 0 1-16,-4 1-1 15,-4-5 1-15,-1-2-1 0,0-3 1 16,-3-9 0-16,12 0 0 16,-3-8 0-16,3-5 0 15,4-3 1-15,2-3 0 16,-1 3-1-16,3-2 0 0,-2 8 0 15,0 4 0-15,-5 6 0 16,-2 10 0-16,-3 6 0 16,-5 11 0-16,-3 5 0 15,-4 4 0-15,-7 3 0 0,-2 1-1 16,-5-4-3-16,3-1-12 16,0-8-68-16,-4-16-3 15,4-11-5-15,3-23-6 16,9-18-4-16</inkml:trace>
  <inkml:trace contextRef="#ctx0" brushRef="#br0" timeOffset="150087.7581">22424 3207 429 0,'0'0'-7'15,"-4"13"-31"-15,4-13-39 16,2-27-4-16,1-16-5 15,-1-24-3-15</inkml:trace>
  <inkml:trace contextRef="#ctx0" brushRef="#br0" timeOffset="150357.7776">22563 2235 13 0,'18'-52'85'0,"1"15"3"16,3 6-6-16,0 8-5 15,2 9-38-15,8 9-20 0,4 9-9 16,5 15-3-16,1 12-3 15,7 20 0 1,-3 13 0-16,-5 9 0 16,-9 10 0-16,-9 2 2 0,-16 4-1 15,-8 1 0-15,-20-6-1 16,-23-12 0-16,-8-7 1 16,-17-6-2-16,-2-12 0 15,-2-4-1-15,3-11-1 0,10-4-8 16,12-12-9-16,19-16-58 15,16-3-10-15,24-19-6 16,24-10-5-16,20-11-3 16</inkml:trace>
  <inkml:trace contextRef="#ctx0" brushRef="#br0" timeOffset="150554.7641">23239 2628 82 0,'26'-18'95'15,"-7"4"-4"-15,-13 4-6 16,-6 10 0-16,5-10-60 15,-5 10-7-15,0 13-8 16,0 14-3-16,-2 8-5 0,-1 12 0 16,1 15-3-16,-2 16-2 15,-5 16-7-15,-3 6-11 16,-3 19-38-16,-4-1-30 16,-2-3 0-16,-4-6-8 15,-2-17-4-15</inkml:trace>
  <inkml:trace contextRef="#ctx0" brushRef="#br0" timeOffset="150875.7479">22344 3884 11 0,'-3'-16'99'0,"3"-4"-1"0,0 2-6 16,0 1-6-16,0 3-2 15,-24 8-78-15,24 6 0 16,-1 28-3-16,-5 7-1 16,0 16-2-16,-1 9 0 0,-3 16-2 15,-5 10 0-15,3 2-3 16,-5 1 0-16,6-9-4 15,-2-9-3-15,1-12-5 0,-3-21-17 16,2-13-51-16,13-25-1 16,-13-13-4-16,1-22-3 15</inkml:trace>
  <inkml:trace contextRef="#ctx0" brushRef="#br0" timeOffset="151139.172">22147 3949 44 0,'21'-41'89'0,"5"12"-2"15,8 6-4-15,8 8-5 16,10 13-59-16,6 6-5 0,7 15-3 16,2 14-5-16,-5 7-2 15,-1 11-1-15,-8 5-1 16,-11 4 1-16,-11-1 0 16,-15-1 2-16,-15 0-1 0,-16-5 1 15,-20-4 0-15,-14-5-1 16,-16-6 1-16,-11-6-2 15,-6-3-2-15,-5-6-3 0,3-8-3 16,12-3-10-16,14-13-28 16,17 1-42-16,16-14-3 15,22-11-6-15,17-7-5 16</inkml:trace>
  <inkml:trace contextRef="#ctx0" brushRef="#br0" timeOffset="151403.5826">22822 4031 62 0,'54'-25'92'0,"-13"9"-3"16,-8 6-6-16,-9 9-2 16,-6 8-64-16,0 13-3 15,-3 12-7-15,-5 10-2 0,-1 12-2 16,-7 11 0-16,-2 7 0 16,0 3-1-16,-11 0 0 15,1-7 1-15,-3-12 0 16,2-7 2-16,2-14 0 0,5-16-1 15,4-19 1-15,22-6-2 16,14-13-4-16,9-9-6 16,18 2-12-16,-15 5-64 0,32-6-5 15,-1 5-5-15,-5 9-8 16,-6 9 2-16</inkml:trace>
  <inkml:trace contextRef="#ctx0" brushRef="#br0" timeOffset="151685.1344">22531 5377 0 0,'-50'16'93'16,"14"-9"1"-16,14-7-6 15,7 0-7-15,3 2 1 0,6 12-77 16,-3 20 1-16,0 16-1 15,-3 20-2-15,-1 9-1 16,-9 12 0-16,-4 10 1 16,1 1-2-16,-4-5 1 15,3-13-1-15,1-11-1 0,3-16-1 16,4-16-8-16,6-13-31 16,12-28-41-16,-12-7-3 15,5-27-8-15,4-17-2 16</inkml:trace>
  <inkml:trace contextRef="#ctx0" brushRef="#br0" timeOffset="151904.6806">22156 5692 55 0,'26'-60'86'0,"4"7"-1"0,11 15-5 15,2 9-3-15,5 12-62 16,10 11-2-16,2 12-4 16,-3 20-2-16,2 14-3 15,-8 12 0-15,-11 8-1 0,-7 9-1 16,-15 2 1-16,-11 2 0 15,-13-3 0-15,-16-4 0 16,-15-7 1-16,-10-6-1 0,-2-12-3 16,-11-8-6-16,8-12-20 15,5-10-54-15,-2-15-2 16,12-18-9-16,11-17-4 16</inkml:trace>
  <inkml:trace contextRef="#ctx0" brushRef="#br0" timeOffset="152239.8254">22660 5805 13 0,'70'-19'84'0,"-5"5"-1"0,-8 8-2 16,-8 7-4-16,-14 6-43 15,-2 11-9-15,-16 10-8 16,-9 2-6-16,-7 8-1 16,-3 1-2-16,-6-1-2 0,-4 0-1 15,-1-6-2-15,0-2-1 16,4-7-1-16,6-7 1 15,3-4 1-15,8-6-1 0,9-2 1 16,6-4 1-16,5 0-1 16,5 1 1-16,0 5 0 15,-2 6 0-15,-1 4-2 0,-8 14 1 16,-8 3-1-16,-11 10 0 16,-7 4 1-16,-13 1-2 15,-11-1 1-15,-3-4 0 16,-9-6-2-16,0-11-5 15,5-2-13-15,18-11-66 0,-12-13-4 16,0-4-3-16,8-13-9 16,9-3-4-16</inkml:trace>
  <inkml:trace contextRef="#ctx0" brushRef="#br0" timeOffset="154507.0792">27262 1658 59 0,'4'-17'72'16,"-2"0"-13"-16,-2 1-13 16,0 16-13-16,0-16-10 15,0 16-6-15,-5-12-6 16,-11 2-1-16,-8 10-4 15,-9 3-1-15,-6 11 1 0,-9 8 1 16,-9 11 1-16,-7 12 0 16,-6 17 0-16,2 5-2 15,0 9-2-15,6 17 1 16,11 3-1 0,11-6 0-16,20-4 0 15,16-10 0-15,13-11 0 0,19-12 1 16,10-13-1-16,8-22 0 15,-1-10-6-15,-4 0-6 16,-3-6-17-16,-2 3-46 16,-11-5-7-16,3-5-6 0,-7-8-7 15</inkml:trace>
  <inkml:trace contextRef="#ctx0" brushRef="#br0" timeOffset="154710.9288">27533 2138 38 0,'22'-11'87'0,"-4"4"0"16,-6-1-7-16,-12 8-2 0,13-5-60 15,-13 12-3-15,-1 14-4 16,-18 31-5 0,0 18-10-16,-11 10-11 15,-4 18-38-15,-10 16-23 16,-7 4-6-16,-2-2-7 15,-1-7-1-15</inkml:trace>
  <inkml:trace contextRef="#ctx0" brushRef="#br0" timeOffset="155485.4759">24983 4160 41 0,'1'-23'89'16,"-1"7"-4"-16,-9 8-3 15,-9 8-5-15,-12 11-55 0,-9 17-10 16,-10 16-5-16,-7 19-4 16,-7 14 0-16,-2 11-1 15,4 10-5-15,5 6-8 16,13 2-12-16,14-2-24 15,16-16-23-15,13-9-13 0,18-21-8 16,13-19 1-16</inkml:trace>
  <inkml:trace contextRef="#ctx0" brushRef="#br0" timeOffset="155723.3761">24907 4686 7 0,'20'-41'84'0,"2"6"1"16,-2 9-3-16,0 5-3 15,-2 10-47-15,2 8-11 0,0 6-8 16,-4 11-4-16,-2 10-3 16,-3 11 0-16,-8 8-1 15,-3 10 0-15,-10 3 0 0,-1 2-2 16,-4-4 1-16,-1-5-2 16,5-5 1-16,5-8-1 15,10-9-1-15,13-11-8 16,17-2-19-16,21-7-55 0,1-7-3 15,9-4-6-15,4-10-6 16</inkml:trace>
  <inkml:trace contextRef="#ctx0" brushRef="#br0" timeOffset="156112.4955">24694 6510 34 0,'0'-32'81'16,"-2"3"1"-16,-8 1-1 15,-6 7-7-15,-9 7-56 0,-7 14 0 16,-10 9-2-16,-10 14-2 16,-11 17-2-16,-6 9-3 15,-4 12-2-15,1 10-2 0,9 13-5 16,3 0-8-16,22 8-11 15,12-10-26-15,24-3-36 16,13-10-5-16,21-18-6 16,14-17-3-16</inkml:trace>
  <inkml:trace contextRef="#ctx0" brushRef="#br0" timeOffset="156456.176">24504 7017 89 0,'0'0'94'15,"0"0"-7"-15,-8-3-6 16,8 3 0-16,0 0-71 16,0 0-4-16,14 0-4 0,0 7-1 15,1 5 0-15,-3 5-1 16,1 8 1-16,-3 8 0 16,-6 6 0-16,-4 7 0 15,-7 1 1-15,-6 2-2 16,-2-2 2-16,-3-5-2 0,3-7 2 15,7-6-2-15,4-8 0 16,11-9 1-16,13-9-1 0,10-3 1 16,4 0-1-16,6-4 0 15,0 1 0-15,-3 0-1 16,-5 5-2-16,-10 7-6 16,-15 12-7-16,-11 7-15 0,-19 8-14 15,-12 9-27-15,-16 4-15 16,-15 8-5-16,-12 0 0 15</inkml:trace>
  <inkml:trace contextRef="#ctx0" brushRef="#br0" timeOffset="156740.496">23393 7798 54 0,'0'0'90'16,"-5"-9"-2"-16,5 9-6 15,-12-8 1-15,0 9-66 0,-7 9 0 16,-4 5-3-16,-4 8-3 16,-6 5-3-16,-2 7-1 15,0 7-1-15,3 5-2 16,7 3-5-16,11 4-7 0,10-4-8 15,10-2-27-15,25-3-40 16,5-13-5-16,12-15-7 16,7-14-2-16</inkml:trace>
  <inkml:trace contextRef="#ctx0" brushRef="#br0" timeOffset="157026.4931">23789 7954 73 0,'0'-10'96'0,"0"10"-4"15,-16-8-6-15,2 8-1 16,-3-19-46-16,2 22-35 16,8 9-2-16,-2 0-2 0,5 3 0 15,3-3 0-15,0-2-1 16,11-2 1-16,5-5 0 16,8-3 0-16,1 0 1 15,2-6 1-15,1 1 0 0,-6 1 1 16,2 4-1-16,-6 0 1 15,-5 15 0-15,-9 7 0 16,-3 11-1-16,-1 5-3 16,-6 12-15-16,-7 18-60 0</inkml:trace>
  <inkml:trace contextRef="#ctx0" brushRef="#br0" timeOffset="158223.6447">19854 3588 6 0,'-28'0'75'16,"3"0"4"-16,4-4-3 0,3 0-30 16,2 2-11-16,4 1-8 15,1 1-10-15,2-1-4 16,9 1-2-16,-4 9-2 0,13-6-2 15,16-3-2-15,17 0 1 16,23-10-1-16,20-4 2 16,22-10 0-16,21-9 1 15,21-8-2-15,16-9 2 16,7-6-1-16,13-5-1 16,3-3 1-16,-1 0-1 0,-4 3-1 15,-6 2-2-15,-8 4-1 16,-19 8-1-16,-17 5 3 0,-21 10-3 15,-24 6 2-15,-19 4-3 16,-19 8 1-16,-21 1-4 16,-17 4-2-16,-12 9-2 15,-7-11-5-15,-13 9-2 16,-8-2-1-16,-7 4 1 0,-3-1 0 16,-9 1 4-16,2-1 1 15,-2 1 5-15,5 0 4 0,5-3 5 16,6 0 2-16,7-1 3 15,8 2 0-15,16 2 0 16,0 0 2-16,10-3 0 16,18 3-2-16,12 10-5 15,8 6-1-15,5 7-1 0,4 9-1 16,2 7-1-16,-6 7 0 16,-8 8-2-16,-17 5 1 15,-14 3-1-15,-14 1-3 0,-13 1-6 16,-16-5-13-16,-28-2-60 15,10-7-1-15,-9-15-7 16,-3-11-8-16</inkml:trace>
  <inkml:trace contextRef="#ctx0" brushRef="#br0" timeOffset="160783.2056">19852 3769 22 0,'-12'-7'70'0,"7"-3"0"16,0 0-3-16,4 32-25 15,1-22-32-15,8 11-2 0,14 9-4 16,10 5 0-16,16 10 0 16,12 5 1-16,21 10 1 0,11 5-1 15,15 3 2-15,10 1-1 16,7-5 1-16,9 1 1 15,-6-10 1-15,4-3-1 16,-6-9 2-16,-6-8-2 16,-2-9 1-16,-6-4-3 0,-14-4-2 15,-7-5-2-15,-13-2-2 16,-12-1-2-16,-16-1-3 16,-13-5-4-16,-12 0-10 15,-20-3-7-15,-6-1-22 0,-16 2-12 16,-11-3-1-16,-8 1 2 15,-4-3 20-15,-8 2 17 16,6-2 22-16,4 6 19 16,8 0 29-16,6-2 10 0,14 3 3 15,11 6-6-15,18-7-15 16,15 7-14-16,8 7-10 16,11 5-5-16,7 9-4 15,6 5-3-15,-2 9-3 0,-3 5 0 16,-13 9-1-16,-6 0 1 15,-14 3 0-15,-15-2 2 16,-14-5 0-16,-14-3-1 16,-13-8-3-16,-5-6-6 0,-5-9-18 15,9-5-49-15,-14-12-6 16,6-9-8-16,6-18-2 16</inkml:trace>
  <inkml:trace contextRef="#ctx0" brushRef="#br0" timeOffset="162609.1803">23586 2510 25 0,'-9'-12'49'0,"2"2"1"16,-2 2-12-16,9 8-5 15,0 0-9-15,0 0-4 16,0 0-5-16,13 8-4 15,4 10-3-15,5 2 0 0,1 7 0 16,8 3 1-16,6 7-1 16,-2-4-2-16,3 8 0 15,1 1 0-15,9 0 1 16,-5 4-1-16,10-4 1 0,1 9-1 16,-1 2 0-16,2 8-1 15,-1 2 0-15,0 4 1 16,-7 7-4-16,4 3 0 0,-7 3-1 15,-1-4 1-15,-4 2-1 16,0-3 0-16,2-6 1 16,-1-3-1-16,0-8 1 15,0-5-1-15,-4-6 1 0,-1-2-1 16,-4-4 1-16,-3-3-1 16,-4-1 2-16,-1-1-2 15,-6 1 0-15,-4 0 0 16,-1-3 1-16,-5 0 0 15,1-6-1-15,-5-4 0 0,-1-6 0 16,0-4-1-16,-2-14-2 16,0 11-2-16,0-11-3 15,-7-11 0-15,-4-3-2 0,-1-3 1 16,-3-4-1-16,-5-2 4 16,-1-4 2-16,0 4 4 15,-2 1 3-15,2 3 2 0,0 5 1 16,0 6-1-16,1 8 1 15,2 0-2-15,1 13 1 16,1 3-3-16,2 6 0 16,7 4-1-16,3 0 3 0,5-4 0 15,13-8 0-15,12-4 1 16,9-10 0-16,9-8 0 16,4-9 0-16,7-10 0 15,-4 1-4-15,-2-7-4 0,-2 2-6 16,-10-2-8-16,-9 8-21 15,-2 6-44-15,-21 2-4 16,-8 5-8-16,-18 1 0 16</inkml:trace>
  <inkml:trace contextRef="#ctx0" brushRef="#br0" timeOffset="163117.8466">23102 4205 51 0,'0'0'72'16,"0"0"-4"-16,-3-10-1 15,3 10-54-15,8-4 1 16,7 4-1-16,3 1 0 0,5 3 1 16,7 6-2-16,2 2 1 15,4 1-2-15,2 2 1 16,2 1-2-16,2 2-2 16,3-3 0-16,0 1-2 0,6 2 0 15,0-1-1-15,5 3 0 16,4-1 0-16,9 0-1 15,5 2-1-15,6 3 0 0,5 0-1 16,4 0-2-16,-2 2 1 16,-2 0-1-16,-3 2 0 15,-6 0 0-15,-9-1 0 16,-10 0 2-16,-9-5-1 0,-10-1 0 16,-9-7 2-16,-8-2-2 15,-5-5 2-15,-6-1-3 16,-10-6-1-16,0 0-10 15,3-12-8-15,-9-3-41 0,-2 1-21 16,-9-4-8-16,1-4-6 16,-7-2 2-16</inkml:trace>
  <inkml:trace contextRef="#ctx0" brushRef="#br0" timeOffset="163322.6624">24369 4406 59 0,'-9'-8'87'0,"9"8"-4"0,0 0-4 15,-8-11-2-15,36 12-67 16,-19 7-2-16,4 6-4 16,7 5-2-16,2 5 0 15,1 3 0-15,0 6-1 0,-4 4 1 16,-4 0-1-16,-11 5 1 16,-4-2-7-16,-13 5-18 15,-14 8-54-15,-19 0-2 16,-10-2-6-16,-12-10-6 15</inkml:trace>
  <inkml:trace contextRef="#ctx0" brushRef="#br0" timeOffset="165451.7327">19870 5432 11 0,'-13'-4'73'0,"3"-1"3"16,-1-3-3-16,2-2-35 0,9 10-9 15,-10-10-11-15,10 10-4 16,12-2-4-16,3 2-4 16,10 4 0-16,7 4-2 0,10 3 3 15,9 2-1-15,9 8 0 16,11 1 1-16,6 5-3 16,12 6 0-16,3 2 0 15,10 2-1-15,-1 2 0 16,6 0-1-16,5-1 1 0,0-3 0 15,4-2-1-15,0-4 1 16,-1-5-1-16,-2-6 1 16,-3-4-1-16,-6-6 0 15,-11-3 0-15,-8-3 0 0,-12-2 0 16,-14-6-2-16,-10-1-2 16,-12 3-4-16,-12-3-5 15,-6 3-24-15,-7 1-36 0,-12 3-10 16,-6-11-5-16,-13 3-4 15</inkml:trace>
  <inkml:trace contextRef="#ctx0" brushRef="#br0" timeOffset="165662.9305">21732 5784 56 0,'-16'-8'85'16,"16"8"-1"-16,4-13-4 16,17 9-2-16,9 2-65 0,9 2 0 15,6 3-4-15,4 8-2 16,5 6-1-16,0 6-3 15,-3 7-1-15,-2 10 0 16,-11 8-2-16,-10 9-3 16,-7 6-3-16,-13 6-5 0,-9 1-9 15,-14-5-39-15,-10 5-20 16,-18-12-6-16,-3-9-5 16,-12-22 5-16</inkml:trace>
  <inkml:trace contextRef="#ctx0" brushRef="#br0" timeOffset="166674.0693">19935 5711 25 0,'-26'-11'68'0,"7"3"4"0,0-3 0 16,19 11-44-16,-8-11-1 16,8 11-8-16,-9-4 1 15,9 4-4-15,13 0-3 16,7 7-2-16,11 11-5 0,8 3-2 15,10 9 1-15,8 8-1 16,13 13-2-16,6 12-1 16,9 11-1-16,7 11 1 15,7 8-1-15,3 6 0 0,7 6 0 16,5 1 0-16,4 1 0 16,-4-2 1-16,3-3-1 15,0-5 1-15,-9-5 0 16,1-1 1-16,-12-7 1 0,-4-4 0 15,-9-6 0-15,-7-5 0 16,-8-4 0-16,-12-4 0 16,-5-3-1-16,-10-2 0 15,-4-3-1-15,-7-1 1 0,-11-5-1 16,0-2 0-16,-6-4 0 16,-4-5 1-16,-3-6-1 15,-4-6 0-15,-3-7-1 0,0-5-1 16,0-12-3-16,0 0-3 15,-4 2-3-15,-9-11-1 16,-1-9 1-16,-6-7 1 0,-1 0 3 16,-7-3 4-16,-3-3 5 15,-3 4 3-15,-1 4 6 16,1 5-1-16,0 6 1 16,6 11-3-16,0 4 0 0,4 11-3 15,2 8-1-15,3 7-1 16,7 0-1-16,9 4 0 15,3-3 0-15,6-5 0 16,14-9 0-16,12-11-1 16,5-4-1-16,9-12 1 0,0-8-3 15,4-7-5-15,-3 3-10 16,-4-4-24-16,-15 5-43 16,2 6-4-16,-12 2-5 0,-18 14-7 15</inkml:trace>
  <inkml:trace contextRef="#ctx0" brushRef="#br0" timeOffset="167359.9611">19928 6847 36 0,'-29'2'72'15,"5"0"-1"-15,8-3-3 0,3 1-46 16,13 0-1 0,0 0-3-16,0 11 0 0,10-7-4 15,11 1-1-15,11-3 3 16,12-2-1-16,16-1 0 0,12-10-3 16,18-7-1-16,16-6-2 15,14-9-1-15,15-7-1 16,12-8-1-16,9-4-2 15,4-5 0-15,0-4-1 16,0-1 0-16,-3-3-1 0,-6 9 0 16,-9 1-1-16,-14 9 0 15,-14 5 0-15,-17 7-1 0,-19 8 0 16,-20 9-1 0,-14 4-3-16,-16 5-6 0,-18 4-4 15,-10 4-7-15,-18 0-7 16,-10 0-2-16,-10 0 1 0,-3 0 7 15,-7 0 8-15,1 0 12 16,2-3 8-16,7-4 6 16,9 3 8-16,12 0 1 0,17 4 0 15,0 0-4-15,13 0-6 16,12 11-7 0,2 5-2-16,7 8 0 0,0 7 1 15,-1 8-2-15,-6 8-1 16,-7 7-6-16,-7 4-7 0,-12 10-30 15,-7 8-33-15,-21-2-6 16,-9-4-5-16,-15-9-4 16</inkml:trace>
  <inkml:trace contextRef="#ctx0" brushRef="#br0" timeOffset="167869.2055">20113 6989 4 0,'-33'12'87'0,"11"-3"-2"16,12-2-4-16,10-7-4 16,6 7-1-16,41 2-77 15,-8 5 1-15,11 7 2 0,14 7 2 16,12 7 1-16,13 5 0 15,8 7 0-15,9 9-1 16,8 5 0-16,3 4-1 16,4 0-1-16,2 2 0 15,3-2 0-15,0-4-1 0,-1-4 0 16,-4-4 1-16,-4-4 0 16,-6-7-1-16,-10-2-1 15,-13-3 0-15,-12-2-3 16,-14-3-1-16,-15-6-1 0,-13-3-1 15,-9-6-1-15,-15-5 0 16,-10-12-1-16,0 0 3 16,-16-2 0-16,-3-10 3 0,-3 1 2 15,0 1 0-15,-3 0 1 16,3 4 2-16,3 4 0 16,6 2 0-16,4 6 0 15,6 6 1-15,3-1-1 16,11 4 0-16,9-4-1 0,5 1-3 15,8-6-6-15,9-5-31 16,8-4-40-16,5-17-4 0,3-12-8 16,0-16-1-16</inkml:trace>
  <inkml:trace contextRef="#ctx0" brushRef="#br0" timeOffset="168831.9232">23293 5682 57 0,'-6'11'71'16,"6"-11"-1"-16,-7 9-2 15,7-9-51-15,0 0 0 16,0 0-2-16,10 0 2 16,5-11-2-16,8-9 1 0,11-11 1 15,16-12 0-15,9-16-3 16,21-18-3-16,12-14-2 0,15-19-2 15,13-8-3-15,13-10 0 16,10-8 0-16,6-6 0 16,9-1-1-16,1 2 2 15,3-5 0-15,4 3-1 16,1-1 2-16,2 3-2 0,-2 2 1 16,2-1-1-16,-1 1-1 15,-2 0-1-15,-3 5 1 16,-10 3-1-16,-10 7 0 15,-14 5-2-15,-14 11 1 16,-15 12 0-16,-23 17-1 16,-17 9 1-16,-17 19-3 0,-17 7 0 0,-11 14-3 15,-14 10 1 1,-7 9-2-16,-16 10-1 0,-4 5 0 16,-8 15 0-16,-5 4 1 15,-5 9 1-15,1-1 2 16,6 2 2-16,4-5 1 0,9-5 1 15,4-3 2-15,12-13 1 16,8-7 0-16,15-6 0 16,14-8-1-16,10 4 1 0,9 0-1 15,9 4-1-15,7 5-1 16,4 6 0-16,-1 19-3 16,-8 6-3-16,-5 21-11 15,-18 8-11-15,-21 16-56 0,-10 15 0 16,-13 6-9-16,-19 9-5 15</inkml:trace>
  <inkml:trace contextRef="#ctx0" brushRef="#br0" timeOffset="171261.2167">23246 6127 9 0,'0'0'16'0,"0"0"7"16,2-10 3-16,-2 10 6 15,0 0 2-15,0 0 1 16,0-8-1-16,0 8-6 0,0 0-5 16,0 0-4-16,0 0-6 15,0 0-2-15,1-9-5 16,-1 9-1-16,0 0-2 16,16 0 2-16,-6 2-2 0,5 3 1 15,6 4 1-15,7 3 0 16,6 2 0-16,5 2 1 15,5 4 0-15,3-3 0 16,8 1 3-16,0-2-3 0,2-3 2 16,0-2-2-16,-1-4 1 15,6 0-1-15,-3-2-1 16,1-2-2-16,2 1 0 16,0 0-1-16,-1-1-1 0,-2 2 0 15,-1-1 0-15,-5 0 0 16,-3 0-1-16,-2 0 1 15,-4-1-1-15,0 1 1 16,-6 0 0-16,0-2-1 0,-1 3 0 16,-1-1 0-16,-3 2 0 15,-4 0 0-15,-1 1 0 16,-4 1-1-16,4 1 1 0,-5-2 0 16,1 0 1-16,4 0 0 15,-3 0 0-15,7 0-1 16,3-1 2-16,2-2-2 15,0 1 1-15,1-3 0 16,0-1-1-16,1 1 0 0,-2-1 0 16,-2 0 0-16,-3-1 0 15,-2 0 0-15,-3 0 0 16,0 0 1-16,-2 1-2 0,-3-1 2 16,0 2-1-16,0-1 0 15,-6 2 0-15,0-2 1 16,-3 0 0-16,-2 1-1 15,-11-2 0-15,10 2-2 0,-10-2-5 16,0 0-9-16,0 0-40 16,0 0-23-16,-4 0-4 0,-2-8-8 15,-4-2 2-15</inkml:trace>
  <inkml:trace contextRef="#ctx0" brushRef="#br0" timeOffset="171439.5493">25422 6296 13 0,'-1'-14'86'0,"-1"3"1"0,0 1-8 15,2 10-4-15,4-11-46 16,-4 11-9-16,0 6-10 16,1 9-6-16,4 5-3 15,-1 4-2-15,2 6 2 0,-3 8-4 16,-2-1-1-16,-1 8-8 16,-10-4-17-16,-11-1-35 15,-11 4-13-15,-17-5-7 16,-8-3-3-16</inkml:trace>
  <inkml:trace contextRef="#ctx0" brushRef="#br0" timeOffset="172214.1508">23162 6633 51 0,'-1'-15'80'0,"0"6"1"16,-1-3-4-16,-9 4-52 15,11 8-1-15,0 0-7 16,0 0-5-16,9 4-5 16,-1 17-4-16,11 8-3 0,6 12-1 15,8 11 3-15,6 13 0 16,8 8-1-16,8 12 2 15,5 7-1-15,1 8 0 16,1 1-1-16,1 1-1 16,-5-5 1-16,-2-9 1 0,-3-8 0 15,-10-8 0-15,-2-12 1 16,-9-15 1-16,-3-8 0 16,-8-13 2-16,-3-4-1 15,-5-7 0-15,-13-13-1 16,10 12 0-16,-10-12-2 0,0 0-2 15,0-7-1 1,0 7 0-16,-17-18-2 0,7 7 0 16,-4 2 2-16,1-1 0 15,1 5 3-15,0-1 0 16,-1 4 2-16,13 2 0 0,-12-6-1 16,12 6 0-16,0 0-3 15,0 0-11-15,7-17-68 16,23-2-2-16,9-10-7 15,7-21-5-15,14-10 4 0</inkml:trace>
  <inkml:trace contextRef="#ctx0" brushRef="#br0" timeOffset="184338.4763">2698 8888 76 0,'15'-22'83'16,"-4"2"-3"-16,-5 3-27 0,-5 7-15 16,-1 10-11-16,-11 0-10 15,-4 14-6-15,-11 13-5 0,-6 19-5 16,-14 15-1-16,-6 20-1 15,-8 15 1-15,-2 24 0 16,-10 12 0-16,-5 15 0 16,-1 9 0-16,-5 5 2 0,-2 4-1 15,2-3 1-15,-6-1 1 16,-3-11-1-16,1-9 2 16,4-15-2-16,4-12 1 15,9-17 3-15,3-16 1 0,9-18 0 16,7-15 1-16,14-14-1 15,7-13 0-15,6-7-1 16,6-8 0-16,9-6-4 16,3-8-1-16,4-2 0 15,-1-4-2-15,7-1 0 0,3-3-2 16,17-4 0-16,-1 3 0 16,5 7 0-16,10 2 1 15,5 3-2-15,9 6 0 16,5 2 2-16,6 10 1 0,0 5 0 15,10-1 2-15,1 4-1 16,6 4 1-16,11 2 1 16,2 4 0-16,9 5 0 0,-6 5 1 15,6 7-1-15,-1 5-1 16,-3-1 0-16,-2-1 2 16,-11-4 3-16,-1-7-1 15,-5-8 1-15,-8-10-1 0,-5-12 2 16,-1-8 1-16,-5-3-1 15,-4-9 0-15,-2-3-5 16,-7 1-2-16,-6-2 0 16,-2 0 0-16,-11 1 0 15,-1 4 0-15,-9 0 0 0,-4 1 0 16,3 10-3-16,-4-2-85 16,-9 2-3-16,0 0-3 15,-25-5-9-15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48:43.9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3969 14474 18 0,'0'0'57'16,"15"0"2"-16,-2 0-3 16,-13 0-42-16,24 1-14 15,-1 1 0-15,8-2 3 0,2 0 4 16,8-2 2-16,1-5 3 16,8-4 2-16,0-3 2 15,11-5 1-15,9-3 2 16,2-3-2-16,9 1 0 0,4-2-4 15,9 1-2-15,4 3-1 16,10 5-2-16,-1 5-1 16,1 4-2-16,8 6-1 0,1 2-1 15,6 1-1-15,7 1 1 16,2 4 1-16,0-4 0 16,8-1 1-16,2 1-1 15,0-6 1-15,2-2 1 0,-3 1-1 16,-4-1 0-16,-2 2 0 15,-2 2-1-15,-8 3 0 16,-3 0 0-16,-5 8-1 16,2 0 0-16,-2 1 1 15,-2-2-1-15,3-2 0 0,0-3 1 16,4-3-1-16,1-5 0 16,2-4 0-16,3-4 0 15,-3 1-1-15,-2-1 1 0,-8 6-2 16,-5 5 0-16,-9 3 0 15,-7 7 0-15,-9 5 0 16,-7 2 0-16,-7 4-1 0,-4 0 1 16,-1-2 0-16,3 2 0 15,0-5 0-15,1-5 0 16,0 1 0-16,3-2-1 16,1-1 0-16,-2 2 1 0,2-2-1 15,-3 0 1-15,-2 4-1 16,-7 1 1-16,2 5 0 15,-6 2 1-15,-1 0-2 16,0 0 0-16,-2-1 0 0,3 0 0 16,-2-6 0-16,4-2 0 15,-1-4 0-15,1-4 0 16,-1-2 0-16,-4 0 0 16,-5-1 0-16,-3-5 0 15,-6 1 0-15,-3-2 0 0,-5 0 0 16,-7 0 0-16,-1-1 0 15,-3-2 0-15,-2-2 0 16,-1-3 0-16,-1-3 0 0,6-2 0 16,1-5 0-16,-1-6 0 15,10-4 0-15,2-3 0 16,2-6 0-16,0-4 0 0,4-5 0 16,0-7 0-16,-2-4 0 15,-2-9 0-15,-1-3 0 16,-7-2 0-16,-5-8 0 15,4 0 0-15,-8-4 0 0,-1-2 0 16,-6 4 0-16,0 2 0 16,-2 7 0-16,-5 3 0 15,1 8 0-15,-6 9 0 16,-2 8 0-16,-4 9 0 0,-8 6 0 16,-5 7 0-16,-3 3 0 15,-5 7 0-15,-5 2 0 16,-7 2 0-16,-4 4-2 15,-4 2 1-15,1 2 0 0,-5 0 0 16,-2 1 1-16,2 1-1 16,-6-1 0-16,-1 0 0 15,-6 1 0-15,1-2 1 0,-9 3-1 16,-4-3-1-16,0 3 1 16,-9-1 0-16,-1 0 0 15,-4 1 0-15,-1 0 1 0,-2 2-1 16,-4 1 1-16,-5 0 0 15,-4 1-1-15,-9 0 1 16,-5 6 0-16,-12 4 0 16,-7 1 0-16,-5 2 0 15,-5 2-1-15,-2 0 1 0,1 1-1 16,3 0 1-16,6-2-1 16,3-3 1-16,10 0 0 15,5-1-1-15,-1-3 1 16,5 3-1-16,-5-2 1 0,-4 2-1 15,-2-2 2-15,-4 3-1 16,-4 0 1-16,-5 0-1 16,1 1 1-16,-2 0 0 0,4-2 0 15,5-1-1-15,5 2 0 16,5-1 0-16,5-1-1 16,5 2 1-16,6-1 0 15,3-2 0-15,3 0 0 0,1-1 0 16,2 0 0-16,1-2 0 15,0-1 0-15,0-2 0 16,4-3 0-16,1 1 0 16,0-1 1-16,2-5-1 0,0-1 0 15,1-3 0 1,5 2 1-16,1-2-1 0,1 2 0 16,1 1-1-16,2 3 1 15,0 1 0-15,4 1 0 0,2 2 0 16,-1 2 0-16,2 1 0 15,4 0 0-15,3 1 1 16,4 0-1-16,2-1 0 0,3-2-1 16,5 0 1-16,2-1 1 15,3 0 0-15,1 0-1 16,4 0 1-16,-1-3 0 16,5 1 0-16,1 1 0 0,0 0 0 15,1 1-1-15,-1-1-1 16,4 2 1-16,-2 3 0 15,1-1-1-15,5 1 0 16,4 0 1-16,2-1-1 0,3 3 0 16,5-2 0-16,0 2 0 15,5 1-1-15,9-7 0 16,-16 19 0-16,5-7 0 16,4 3 0-16,1 4 0 15,-2 5-1-15,-1 6 1 0,0 7 1 16,-1 5-1-16,-2 8 1 15,2 8 0-15,-3 33 1 16,-2 10 3 0,1 8-2-16,-2 6 2 15,4 3 0-15,-1 0 0 0,2-2 0 16,4-6 0-16,5-32-2 16,1-14 0-16,2-9 0 15,11-10-4-15,5-17-14 16,-4-7-63-16,68-17-6 0,-15-29-4 15,21-24-3-15</inkml:trace>
  <inkml:trace contextRef="#ctx0" brushRef="#br0" timeOffset="11714.1904">5997 14207 11 0,'0'-14'62'0,"0"14"-1"0,-10-16-20 15,10 16-7-15,-6-8 0 16,6 8-5-16,0 0-1 15,0 0-5-15,-11-9-3 16,11 9-4-16,0 0-2 0,0 0-4 16,0 0-3-16,0 0-3 15,0 0-1-15,-8 8-2 16,6 3 1-16,-2 2-1 0,1 7 1 16,-1 4 1-16,-2 8 0 15,0 4 1-15,-1 8 0 16,-4 5 1-16,2 7 0 15,-5 7 0-15,-1 9 1 0,-3 2-2 16,-2 7 1-16,-4 2 0 16,-2 5 0-16,0 3-1 15,-2 2 0-15,-2 3 0 16,-4 1-1-16,1 4-1 16,-2-1 0-16,3-2-1 0,-3-5-1 15,2-3 0-15,2-7 1 16,3-1-1-16,3-7 1 15,3-4-1-15,4-6 0 16,2-5 1-16,4-4-1 0,1-6 0 16,0-8 0-16,4-5-1 15,1-7 1-15,1-4 0 16,0-4 0-16,4-6 0 0,1-5 1 16,0 1 1-16,-1-1-1 15,1-11 0-15,0 11 1 16,0-11 0-16,0 0 0 15,0 0-1-15,0 0 0 16,0 0 0-16,0 0-1 0,0 0 0 16,0 0-1-16,0 0-1 15,0 0-1-15,0 0-2 16,0 0-1-16,0 0-3 0,0 0-3 16,0 0-13-16,-11 0-5 15,11 0-7-15,-10-3-3 16,10 3-7-16,-15-3 1 15,5 1 0-15,-2 0 8 0,0 1 13 16,0-2 11-16,-1 1 13 16,0-3 14-16,-1 4 14 15,0-4 1-15,2 3 4 16,-5-3 3-16,0 4 0 0,0-3-1 16,0 4-4-16,4-2-7 15,-1 1-3-15,3 1-5 16,3 0-3-16,8 0-6 0,-5 14-2 15,5 1-3-15,7 3-1 16,3 7-3-16,6 3 2 16,1 1 2-16,5 3 0 15,2-4 3-15,1-9 1 0,-1-10 2 16,6-13-1-16,3-21 3 16,3-19-3-16,7-19-4 15,0-22-11-15,10-8-70 16,5-13-4-16,0-5-7 0,-3 4-6 15,-15 0 0-15</inkml:trace>
  <inkml:trace contextRef="#ctx0" brushRef="#br0" timeOffset="130803.874">2288 16604 76 0,'-22'-16'95'0,"2"2"-7"16,0 4-1-16,12-2-2 0,-3 7-65 15,-7 2-4-15,18 3-5 16,0 0-4-16,3 10-4 16,15 19-6-16,9 15 4 15,-3 24 1-15,15 16 1 0,-13-33-3 16,1 4 2-16,-3 3 2 15,5 0-3-15,-5-1 6 16,3-2-6-16,-6-1 1 0,2-3-1 16,-5-9 1-16,-2-6-2 15,-3 12 0-15,-3-34 0 16,-18-29 0-16,-21-37 0 16,-10-31 0-16,-5-16 0 15,-8-12 0-15,5 1 0 16,7 9-3-16,-1 7 1 0,4 7 1 15,15 10 1-15,6 11 1 16,6 14 0-16,7 10-3 16,3 10 4-16,9 12-2 15,18 14 2-15,11 10 0 0,3 28-5 16,17 12-1-16,8 19 2 16,12 11-1-16,-4 5-1 15,4 2 0-15,-12-9-1 16,0-12 0-16,-12-12 3 0,-13-19 4 15,-7-18-3-15,-15-21 2 16,-5-19 0-16,-12-15 4 16,-3-9-4-16,-7-9 1 0,1 0-1 15,-7 0 0-15,5 7 0 16,-2 8-1-16,9 13 1 16,5 13-3-16,9 14 2 15,2 9 0-15,8 17 0 0,12 8 0 16,5 8-3-16,4 4 2 15,4 0 0-15,-2-2 0 16,3-8 0-16,-4-9 1 16,0-10 2-16,-4-10-3 15,-7-14 4-15,-8-11-1 0,-6-8-1 16,-5-6 1-16,-6-6 1 16,-6-2 0-16,-2 1-2 15,-3 0 3-15,-5 9 2 0,-1 3-6 16,3 7 0-16,2 9 0 15,1 5 0-15,3 13 0 16,0 0 0-16,0 0 0 0,7 12 0 16,6 7 0-16,6 4 0 15,4 2 0-15,6 4 0 16,10 1 0-16,6-6 0 16,0-8 0-16,0-9 0 0,5-7 0 15,-6-13 0-15,-1-14 0 16,-8-12 0-16,-6-5 0 15,-10-10 0-15,-5-5 0 16,-10-3 0-16,-6-3 0 16,-10 0 0-16,-7 2 0 0,1 5 0 15,-6 6 0-15,2 6 0 16,-1 11 0-16,3 8 0 16,4 9 0-16,6 10 0 15,10 8 0-15,-4 21 0 0,7 11 0 16,15 14 0-16,10 9 0 15,4 5 0-15,14 2 0 16,6-5 0-16,5-12-3 0,2-18 1 16,-1-15-1-16,-3-19 1 15,-5-25 3-15,-9-13 2 16,-11-16 1-16,-11-6-2 0,-13-9-2 16,-6 3 0-16,-10-4 0 15,-7 8 0-15,-8 8 0 16,0 13 0-16,0 8 0 15,3 13 0-15,3 12 0 0,8 10 0 16,6 14 0-16,5 13 0 16,10 15 0-16,9 10 0 15,9 18 0-15,3 5 0 16,12 15-11-16,-7-1-48 0,9-13-34 16,2-15-1-16,-6-19-9 15,-4-21-3-15</inkml:trace>
  <inkml:trace contextRef="#ctx0" brushRef="#br0" timeOffset="132077.9923">4532 15572 40 0,'-12'-88'103'16,"-8"12"-3"-16,4 10-6 15,-6 13-3-15,1 18-42 0,2 15-19 16,-2 17-26-16,4 13-4 16,1 18 0-16,5 14 0 15,0 10 0-15,10 17 0 16,2 5 0-16,14 3 0 15,9-5 0-15,13-11 0 0,8-14-8 16,12-16-7-16,4-21-7 16,10-18-9-16,-2-24-9 15,4-16-21-15,-3-7-10 16,0-11-4-16,-2-2 5 0,-9-1 22 16,-7 3 35-16,-12 5 29 15,-3 11 18-15,-15 8 32 16,-6 11 10-16,-12 9 0 15,-4 11-6-15,-9 7-17 0,-4 6-22 16,1 12-13-16,-2 6-6 16,4 5-10-16,3 7-2 15,5 8 0-15,2 3 0 0,8 7 0 16,6 4 0-16,3 4 0 16,5-1 0-16,-2-3 0 15,1-8 0-15,-4-7 0 16,-4-7 0-16,-5-14 0 15,-8-18 0-15,1-5 0 0,-12-25 0 16,-10-14 0-16,-3-17 0 16,-8-21 0-16,0-17 0 15,-3-12 0-15,6-5 0 0,4 0 0 16,11 4 0-16,6 6 0 16,9 19 0-16,13 19 0 15,7 19 0-15,10 19 0 16,3 22 0-16,4 16 0 0,2 24 0 15,-1 30 0-15,-8 23 0 16,-1 23 0-16,-10 14 0 16,-9 7-5-16,-9-5-7 0,-3-6 2 15,-12-15 0-15,-6-21 1 16,-3-30 4-16,-4-30 3 16,5-22 4-16,-5-22 1 15,7-18 1-15,6-10 0 0,6-7 0 16,7-2-1-16,3 3 1 15,15 5 0-15,8 12-1 16,11 15-1-16,8 13 1 16,8 11-2-16,6 7 1 15,5 14-1-15,5 8 0 0,0 1 0 16,1-5 1-16,-1-5-1 16,-2-7 1-16,-8-13 0 15,-6-10 2-15,-6-18-4 0,-8-11 0 16,-11-10 0-16,-6-6 0 15,-13-3 0-15,-7-1 0 16,-5 9 0-16,-11 4 0 16,-3 12 0-16,-4 7 0 0,2 18 0 15,-1 9 0-15,6 23 0 16,3 11 0-16,8 10 0 16,3 7 0-16,12 3 0 15,7 1 0-15,7-9 0 0,7-10 0 16,3-16 0-16,6-12 0 15,-1-10 0-15,-2-22 0 16,-5-7 0-16,-5-11 0 0,-4-4 0 16,-6-3 0-16,-4 1 0 15,-7 5 0-15,-2 5 0 16,-4 11 0-16,1 4 0 16,-2 12 0-16,-1 11 0 0,11 4 0 15,0 14 0-15,3 5 0 16,5 6 0-16,3 2 0 15,4-1 0-15,5 0 0 16,1-6 0-16,0-11 0 16,0-8 0-16,0-5 0 0,-3-12 0 15,0-7 0-15,-4-6 0 16,-3-2 0-16,-2 2 0 16,-1-2 0-16,-4 5 0 0,2 5 0 15,0 6 0-15,1 6 0 16,3 5 0-16,5 0 0 15,2 0 0-15,-2 5 0 0,7-3 0 16,0-2 0-16,0-3 0 16,-2-8 0-16,1-6 0 15,-4-5 0-15,-2-2 0 16,-4-1 0-16,-3 2 0 0,-8 0 0 16,-5 11 0-16,-6 12-12 15,-18 0-80-15,-10 19-3 16,-10 15-5-16,-10 7-7 15,-12 14 2-15</inkml:trace>
  <inkml:trace contextRef="#ctx0" brushRef="#br0" timeOffset="132454.9234">5079 16741 0 0,'-31'26'87'16,"11"-12"7"-16,20-14-1 15,0 0-7-15,12-45-13 16,21 23-52-16,15-9-4 0,18-11 0 16,19-13-2-16,20-14-7 15,16-12-8-15,15-11 0 16,15-11 0-16,12-9 0 15,14-5 0-15,5-6 0 0,3 6 0 16,-10 7 0-16,0 5 0 16,-10 10 0-16,-18 11 0 15,-12 17 0-15,-25 16 0 0,-23 13 0 16,-22 15 0-16,-20 11 0 16,-17 12 0-16,-20 7 0 15,-8-7-38-15,0 24-56 16,-12-13-3-16,-3-7-6 0,-4-17-7 15</inkml:trace>
  <inkml:trace contextRef="#ctx0" brushRef="#br0" timeOffset="133606.6608">3255 13953 30 0,'-9'-35'83'15,"2"3"0"-15,-2 2-5 0,-5 4-1 16,1 4-54-16,-4 2-2 15,1 3-4-15,-4-2-2 16,-2 4-2-16,-4 1-1 0,-6 5-1 16,-10 6-3-16,1 3-2 15,-8 16-1-15,-6 12-2 16,-2 15 1-16,-9 13-2 16,-5 17 2-16,-2 12-1 0,4 16 1 15,-4 8-1-15,2 5 0 16,8 4 0-16,13-3-3 15,4-2 0-15,13-9 0 16,6-14 0-16,6-16 0 0,11-11 0 16,6-11 0-16,3-12 0 15,-2-12 0-15,5-7 0 16,7-9 0-16,-6-2 0 16,-3-10 0-16,11 11 0 0,-11-11 0 15,0 0 0-15,9 6 0 16,-9-6 0-16,-9 1 0 15,9-1 0-15,0 0 0 16,0 0 0-16,0 0 0 16,0 0 0-16,0 0 0 0,0 0 0 15,9 10 0-15,-9-10 0 16,0 0 0-16,0 0 0 16,0 0 0-16,0 0 0 0,0 0 0 15,0 0 0-15,0 0 0 16,0 0 0-16,-6 5 0 15,6-5 0-15,0 0 0 16,0 0 0-16,-3 11 0 0,3-11 0 16,0 0 0-16,0 0 0 15,-3 9 0-15,3-9 0 16,0 0 0-16,0 0 0 16,0 0 0-16,0 0 0 0,0 0 0 15,0 0-12-15,6 0-5 16,-6 0-5-16,0 0-19 15,4 15-43-15,2-5-5 16,1 0-4-16,-7-10-1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46:00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10227 1710 49 0,'-10'-12'79'0,"-3"-5"0"16,3 2-2-16,-21 1-41 15,19 4-9-15,4 2-9 0,8 8-4 16,-12 2-4-16,6 16-4 15,-4 15-2-15,0 16-2 16,-6 20-2-16,-1 17 3 0,-3 21 1 16,-2 10-1-16,-2 12-1 15,-1-2-1-15,3 0-1 16,-2-9 0-16,2-15-1 16,1-14-3-16,4-19-6 15,1-13-2-15,3-17-10 0,-1-11-23 16,-5-22-30-16,8-10-5 15,3-22-4-15,-2-10 3 16</inkml:trace>
  <inkml:trace contextRef="#ctx0" brushRef="#br0" timeOffset="425.757">9915 2117 37 0,'24'-69'77'0,"-4"6"-1"15,-1 8-2-15,-5 8-34 16,1 8-13-16,1 12-11 15,5 5-5-15,-2 10-4 0,5 12-3 16,-3 12-2-16,6 19-2 16,1 14 1-16,2 30-1 15,-2 14 0-15,1 3 0 16,-2 0 0-16,-4-10 2 16,1-7 2-16,-8-15 2 15,-7-15-1-15,2-32 0 16,-3-16 1-16,1-17 0 15,-2-14-2-15,7-9 0 0,2-14-4 16,7-9-1-16,5-4 1 16,2-1 1-16,5 1 1 15,1 6 1-15,5 10 0 16,2 11 1-16,-3 14 1 0,-3 14 0 16,1 14-1-16,-3 7-2 15,-5 14-1-15,-3 16 0 16,-9 25-1-16,-1 14-1 15,-12 8-4-15,-1 9-5 16,-3-4-3-16,1-1-8 16,-4-11-17-16,0-8-38 15,4-25-7-15,6-25-3 16,8-17 0-16</inkml:trace>
  <inkml:trace contextRef="#ctx0" brushRef="#br0" timeOffset="613.0805">11216 2165 5 0,'29'-42'83'16,"-2"9"3"-16,-7 7-4 0,-10 8-5 16,-10 18-33-16,14-6-22 15,-14 6-11-15,16 15-4 0,-9 11-2 16,0 19-6 0,0 17-6-16,-6 7-13 15,3 13-24-15,1 6-23 16,-1-1-11-16,4-12-7 0,1-7-5 15</inkml:trace>
  <inkml:trace contextRef="#ctx0" brushRef="#br0" timeOffset="1153.8241">11463 1595 26 0,'-23'-75'75'15,"-4"-3"0"-15,-5 10-2 16,-9 1-3-16,-4 9-59 16,-10 1 0-16,-9 11-4 0,-8 3-1 15,-8 13 0-15,-9 6-1 16,-7 16-1-16,49 23-1 16,-209 42 0-16,47 51-3 15,6 48 1-15,14 34 0 16,24 32 2-16,29 10-2 0,41 12 2 15,52-28-3-15,35-4-3 16,24-10-1-16,31-12-3 16,20-11-8-16,22-16-1 15,14-17 1-15,18-21-2 0,18-27 2 16,10-35 8-16,3-30 7 16,11-36 7-16,9-33 7 0,-1-37 4 15,10-27 2-15,-9-38-1 16,-2-22 4-16,-15-26-6 15,0-10-3-15,-25-17-4 16,-15-12 1-16,-21 0-1 16,-58 113-3-16,-4-10 1 15,-11 7-2-15,-5-2-1 0,-16 5-1 16,-9-1 0-16,-20 19-3 16,-8-1-1-16,-21 14 0 15,-13 8-3-15,-18 21-3 0,-9 8-6 16,-19 21-9-16,43 23-33 15,-186 20-31-15,-18 46-3 16,4 53-7-16,17 29 0 16</inkml:trace>
  <inkml:trace contextRef="#ctx0" brushRef="#br0" timeOffset="2436.3734">10688 3859 13 0,'-6'-10'72'0,"-2"-3"-4"0,8 13-15 15,-6-19-3-15,6 19-5 16,-7-16-8-16,7 16-5 0,-5-14-8 16,5 14-7-16,0 0-4 15,-5-12-4-15,5 12-2 16,0 0-4-16,0 0-1 0,0 0-1 15,0 0-1-15,-1 6-1 16,1-6 1-16,0 18 0 16,0-3 0-16,-1 2 0 15,-3 3 1-15,0 6 1 0,-1 1 0 16,0 4 0-16,-4 2 0 16,1 2-1-16,-6 0 0 15,3 0 0-15,2 0-1 16,-4 1 0-16,2 2-1 15,0 1 0-15,0 3 0 16,3 2 1-16,-5 2-1 0,5 5 1 16,-5 5 0-16,-2 2 1 15,2 3-1-15,0 2 1 16,-3 3-1-16,-2 6 1 16,1 5 0-16,0 6 0 0,1 2-1 15,3 4 3-15,0 8 0 16,-1 2 1-16,2 8 0 15,3 0 0-15,-4 1 0 0,4 1-1 16,-2 8 2-16,-3 1-4 16,5 1 1-16,-5 3-2 15,1 2 0-15,0 3 1 16,-3 4 0-16,2 3-1 0,-5-6 1 16,1 1-1-16,-3-1 0 15,2 0 0-15,-3-3-1 16,0-5 0-16,0-5 1 0,0-2 0 15,0-5 1-15,3-3 0 16,-3-10 0-16,5-3 1 16,-1-8 0-16,5-6 0 0,-2-8 0 15,3-4-1-15,0-8 0 16,0-6 0-16,1-7 1 16,1-7-1-16,-1-10 1 15,4-5-2-15,-1-7 0 16,4-5 0-16,4-11 0 0,0 0 0 15,-8 2 0-15,8-2 0 16,-8-13 0-16,2-1-3 16,6 1-26-16,15-7-59 0,-12-6-2 15,4-1-6-15,4-1-4 16,2 6-4-16</inkml:trace>
  <inkml:trace contextRef="#ctx0" brushRef="#br0" timeOffset="6273.8638">11850 6983 3 0,'0'0'6'0,"-4"-18"-10"16,4 18-1-16</inkml:trace>
  <inkml:trace contextRef="#ctx0" brushRef="#br0" timeOffset="6565.6466">11893 6747 56 0,'4'-13'80'0,"-4"3"-5"16,0 10-18-16,0-9-15 15,0 9-11-15,7 14-13 0,0 10-7 16,-1 12-5-16,5 9-2 16,2 17 3-16,1 12-1 15,5 13-4-15,0 10-1 16,2 8-2-16,2 1-2 0,-6 1-1 15,-1 0-1-15,-6-7 0 16,-5-7-4-16,-3-15 0 16,-2-13 1-16,-3-16 1 15,-6-12-16-15,-2-25-46 0,11-12-7 16,-2-18-4-16,2-23 5 16</inkml:trace>
  <inkml:trace contextRef="#ctx0" brushRef="#br0" timeOffset="6826.1732">12033 6836 31 0,'-24'-73'83'0,"3"7"1"15,-4 5-3-15,3 5-4 16,0 3-49-16,5 2-11 16,5 3-5-16,3 1-1 15,8 2-3-15,1 2-4 0,14 0-1 16,8 0-1-16,15 2-2 15,16-1 0-15,8 6 0 16,9-2-1-16,9 8-1 16,0 2-2-16,-1 9-2 0,-6 8-5 15,-5 8-8-15,-14 4-13 16,-2 15-19-16,-7 12-27 16,-15 13-6-16,-9 9-1 15</inkml:trace>
  <inkml:trace contextRef="#ctx0" brushRef="#br0" timeOffset="7697.0862">12129 7038 25 0,'-28'25'70'0,"9"-9"2"15,5-7-5-15,14-9-2 16,0-7-58-16,16 0-8 15,16-3-1-15,12-3 0 16,17-5 3-16,15-7 2 0,12-5-1 16,8-6 0-16,7 3 1 15,-5-2 3-15,-5 6 0 16,-11 5 1-16,-9 7 0 16,-16 14 0-16,-10 8 0 0,-14 17 0 15,-10 10-1-15,-3 8-2 16,-3 5 0-16,0 4-2 15,-1-2 2-15,3-3 0 16,-3-7-1-16,6-13 0 0,3-9 1 16,4-15 0-16,6-5 1 15,2-16-1-15,5-8-1 16,-1-7-1-16,1-3 1 0,-3-2-1 16,-1 4 0-16,-6 5-1 15,-9 5-1-15,-3 8-1 16,-3 7 0-16,-4 12 0 15,-1 4 0-15,-3 13-1 16,3 5 1-16,3 4 0 0,3-1 0 16,7-1 1-16,5-7 0 15,7-7 0-15,5-10 0 16,3-7 0-16,6-15 1 16,2-9-1-16,2-8 2 0,-1-6-1 15,0-1 0-15,-7 0 1 16,-3 2 1-16,-9 6 0 15,-4 6 1-15,-7 8-2 16,-9 6-1-16,-4 11 0 0,-11 7 0 16,11 5 0-16,-8 13-2 15,2 7 0-15,4 6-1 0,7 8 1 16,5 2-1-16,11 2-1 16,9-4 0-16,9-10 0 15,10-8 1-15,6-17 0 16,7-6 1-16,6-21 2 0,-2-11 2 15,3-10 2-15,-3-13 0 16,-2-9 1-16,-7-6 0 16,-4-9 0-16,-7-3 0 15,-9-3 0-15,-7 1-1 0,-11 2 1 16,-12 5 0-16,-8 8-1 16,-10 10 0-16,-1 15-2 15,-12 11-1-15,-3 14-1 0,-8 11 0 16,3 12-4-16,0 16 1 15,0 18-1-15,-2 14 1 16,-2 18 0-16,2 14-4 16,0 17-3-16,-4 6-6 15,9 7-12-15,0 0-22 0,16-11-20 16,11-11-18-16,15-16-6 16,16-17 1-16</inkml:trace>
  <inkml:trace contextRef="#ctx0" brushRef="#br0" timeOffset="8696.4524">16658 5581 67 0,'7'-42'84'15,"-6"8"-5"-15,0 5-5 16,-2 6-3-16,6 12-63 16,-13 22-2-16,-8 22-3 0,-3 25-1 15,-9 18-1-15,-3 28 0 16,-5 21-3-16,-1 19-9 0,0 8-20 16,4 2-29-16,8-1-10 15,0-17-4-15,5-18 18 16,9-29 13-16,0-28 11 15,4-34 16-15,7-27 24 0,-6-13 34 16,6-35 13-16,5-17 1 16,8-9-16-16,3-10-9 15,4-5-4-15,5 0-2 16,4 2 0-16,1 5 0 16,7 11-3-16,-1 8-2 0,3 16-2 15,-1 12-5-15,4 15-4 16,0 15-3-16,-2 9-2 15,4 19-1-15,-3 15-2 16,-1 14 0-16,-2 6-1 16,-3 6 1-16,-3-3 0 0,-1-4 0 15,-1-8 0-15,-3-10 1 16,2-16 0-16,-3-16 0 16,8-7 1-16,2-19-1 0,4-10 1 15,4-10-1-15,5-10 0 16,1-2 0-16,0-3 0 15,0 2-1-15,-3 6 0 0,-5 8 0 16,-5 11-1 0,-4 12 1-16,-3 15-1 0,-5 6 0 15,0 17 0-15,-3 12-1 16,2 6 1-16,1 8-1 0,0 2 1 16,2-5-1-16,2-2 1 15,3-10-1-15,3-10 1 16,-1-11 0-16,5-13 0 15,4-8 1-15,2-13 0 16,2-6 0-16,-1-8 1 0,2-3-1 16,-3 0 0-16,1-1-1 15,-4 1 0-15,-6 3 0 16,-1 7-1-16,-6 7 0 0,0 6 0 16,-4 9 0-16,0 6 0 15,0 4 0-15,-1 10 0 16,4 4 1-16,1 4-1 0,6 2 0 15,3 1 1-15,4-2 0 16,3-2 0-16,6-4 0 16,1-6 0-16,0-6 1 15,0-3 1-15,-2-4 0 16,1-10 1-16,-2-1 1 0,-3-3 0 16,-1-3 1-16,-4 0 0 15,-3 1-1-15,-1-1 1 16,-5 6-2-16,-5 1-1 0,-2 3 0 15,-3 3-1-15,-2 5-1 16,-4 1 0-16,1 0-1 16,-3 4-4-16,5 5-3 15,-8 0-12-15,6 0-62 0,-2 8-4 16,-3-6-5-16,-1 0-7 16,-11-11-1-16</inkml:trace>
  <inkml:trace contextRef="#ctx0" brushRef="#br0" timeOffset="9987.0056">10308 8197 35 0,'-4'-20'72'0,"-7"-3"3"16,4 13-16-16,-9-13-24 15,1-2-4-15,-3 3-7 16,-4-3-9-16,-4 1-2 15,-4 1-1-15,-4 1-5 0,-6 1 0 16,-6 4-2-16,-3 1 0 16,-3 2-1-16,-3 4-1 15,-7 3-1-15,0 4 1 16,-10 3-2-16,-4 7 1 0,-6 7-1 16,-6 8 0-16,-5 8 0 15,-9 12 0-15,-5 7 1 16,-3 10-1-16,0 11 0 15,0 11 0-15,0 13 0 0,4 15 1 16,4 10-1-16,7 11 0 16,10 10-1-16,7 10 0 15,15 7 1-15,12 0-1 16,13 4 1-16,17-5-2 0,13-3 1 16,14-3 1-16,14-6-1 15,16-4 1-15,17-8-2 16,11-7 2-16,19-8-1 0,12-7 0 15,19-12 3-15,13-8-2 16,17-15 2-16,7-17-1 16,16-14 1-16,5-19 0 15,4-21-1-15,3-16 2 0,-1-34-3 16,2-24 1-16,-8-25 0 16,3-21 0-16,-10-19 0 15,-2-15 0-15,-12-13 1 16,-4-12-1-16,-10-9 3 0,-19-1 0 15,-13-1 1-15,-24-4 0 16,-22 1 0-16,-22 5 1 16,-29 4 0-16,-18 10-2 0,-36 9-5 15,-27 9 0-15,-32 16 0 16,-29 19 0-16,-33 23-3 16,-48 25-7-16,-42 43-11 15,-55 39-65-15,-52 61-2 0,-57 51-6 16,-67 43-4-16,-52 47-4 15</inkml:trace>
  <inkml:trace contextRef="#ctx0" brushRef="#br0" timeOffset="25561.3554">8835 3942 73 0,'-26'-8'82'15,"7"-4"0"-15,3-2-5 16,5 1-40-16,11 13-18 0,-7-14-8 15,7 14-4-15,0 0-3 16,0 0-3-16,0 6-2 16,7 5-1-16,9 4 0 0,8 4 1 15,15-1 1-15,14 2 3 16,14-2 0-16,18-3 1 16,12-7 1-16,15-5-1 0,11-4 1 15,7-6 0-15,10-3 0 16,7-2 0-16,4 1-1 15,6 1-1-15,5 1 0 16,3 0-1-16,3 1 0 16,0-2-1-16,4 0 1 0,2-1 0 15,1 0 0-15,-4-3 0 16,-6 0 1-16,-1 0-1 16,-17-2 0-16,-7 4 0 15,-21 1 0-15,-15 1-1 0,-22 1 1 16,-17 1 1-16,-18 2-1 15,-16 2 0-15,-11-1 0 16,-8 1-1-16,-12 4-5 16,0 0-4-16,0 0-13 0,-18-1-31 15,-2 3-32-15,-11 6-5 16,-8-4-5-16,-5-1-2 16</inkml:trace>
  <inkml:trace contextRef="#ctx0" brushRef="#br0" timeOffset="26455.9275">9406 3888 20 0,'-19'-12'55'0,"15"-1"-26"0,-12-4 1 16,6 2 3-16,-5-9 2 15,5-2 2-15,-3-10-3 16,0-4-2-16,-1-9-6 15,2-8-3-15,-4-8-2 0,-1-7-5 16,2-12-5-16,-1-7-3 16,1-10-2-16,1-7 1 15,1-9 0-15,0-5-3 16,6-7 0-16,0-6-1 0,-1 1-2 16,4 0 1-16,-1 1-1 15,-1 1 0-15,5 6-1 16,-2 67 0-16,1-9 0 15,0 5 1-15,2-5 1 16,-2 4 0-16,2-4-1 0,0 4 1 16,6-1-1-16,-2 3 1 15,4-4 1-15,3 9-1 16,2-3-1-16,3 4 0 0,1 1-1 16,4 5 0-16,4 3 0 15,5 6-1-15,4 10 0 16,5 5 0-16,6 11 1 15,6 2-1-15,7 8 0 16,8 4 0-16,7 2 0 16,4 8 0-16,11 7 1 15,7 0-1-15,11 4 0 0,6 3 0 16,13 1 1-16,5 1-1 16,11 1 1-16,7-3-1 0,6-2 1 15,6 0 0-15,3-2-1 16,5-1 1-16,1-2 0 15,4 3 0-15,-4-5 0 16,4 3 0-16,-3 0 0 16,-3-3 0-16,-1 4 0 0,-3 0 0 15,-4 5 0-15,-8 0 0 16,-69-3 2-16,195 40-1 16,-40 12 1-16,-35 7-1 0,-42 17 0 15,-38 8 0-15,-44 13 0 16,-38 5 2-16,-49-4-1 15,-15 1 1-15,-19 3 0 16,-11-6-1-16,-10-10 1 0,-8-9-1 16,-8-10 2-16,-20-8-2 15,-17-5-2-15,-37-5-6 16,-23-13-70-16,-54 19-6 16,-42-6-5-16,-32-5-7 0,-31-15-4 15</inkml:trace>
  <inkml:trace contextRef="#ctx0" brushRef="#br0" timeOffset="27875.3934">3105 12910 53 0,'-4'-25'93'0,"-1"6"-4"15,-3 3-2-15,1 6-5 16,-8 2-47-16,3 8-20 0,2 11-5 15,-7 17-5-15,-2 17-2 16,-7 18-4-16,2 20 0 16,-1 12-1-16,11 10 0 0,3 2-1 15,10-5 2-15,18-11 0 16,16-18 1-16,10-21 0 16,14-25 1-16,3-22 2 15,0-21 3-15,2-19-1 0,-5-18 1 16,-9-11 1-16,-11-11 1 15,-9-6-1-15,-15-7 0 16,-7-1-7-16,-10 1 0 16,-14 4 0-16,-14 5 0 15,-11 9 0-15,-6 8 0 0,-10 14 0 16,-6 15 0-16,-10 15 0 16,2 18 0-16,-2 8-4 15,9 25-10-15,6 12-12 0,17 3-47 16,17 28-16-16,18 1-3 15,24 0-6-15,26-12 0 16</inkml:trace>
  <inkml:trace contextRef="#ctx0" brushRef="#br0" timeOffset="28347.3816">7463 13080 7 0,'37'-22'91'0,"-14"4"1"0,-17 5-7 15,-6 13-5-15,-24-37-21 16,-5 52-43-16,-7 21-7 15,-6 14-4-15,-3 13-4 0,2 10-1 16,4 9-1-16,12 0 0 16,17-1 1-16,14-11 0 15,21-15 1-15,19-17 3 16,14-22 1-16,9-13 2 16,4-16 0-16,-1-17 1 0,-7-12 1 15,-6-12 1-15,-13-6-2 16,-10-6-2-16,-11 0-3 15,-14-1-3-15,-8-2 0 16,-14 3 0-16,-11 5 0 16,-14 5 0-16,-16 10 0 0,-9 10 0 15,-9 10 0-15,-8 14 0 16,3 11-10-16,-2 14-10 16,12 19-19-16,24 12-48 0,4 8-2 15,26 2-6-15,19-11-3 16</inkml:trace>
  <inkml:trace contextRef="#ctx0" brushRef="#br0" timeOffset="28775.2863">11268 13094 37 0,'26'18'96'0,"-13"0"-3"15,-14 3-7-15,-11 3-3 0,-12 1-3 16,-6 13-82-16,7 14-3 16,-3 10-4-16,9 7-3 15,5 1-1-15,8-4 0 16,11-10 3-16,14-17 3 15,14-12 6-15,12-22 6 0,8-9 5 16,4-22 4-16,-1-10 3 16,-3-14 1-16,-5-7-1 15,-13-9-5-15,-14-6-2 0,-10-5-5 16,-13-1-5-16,-12 0 0 16,-16 5 0-16,-13 10 0 15,-11 9 0-15,-12 19-3 16,-10 15-4-16,-5 20-6 15,-3 15-11-15,8 25-61 0,13 13-2 16,12 6-5-16,15 6-4 16,28-5-2-16</inkml:trace>
  <inkml:trace contextRef="#ctx0" brushRef="#br0" timeOffset="29163.6088">14527 12952 40 0,'87'30'96'0,"-30"4"-3"16,-18 6-6-16,-27 4-4 16,-12 3-2-16,-20 2-83 0,-5 10-3 15,0 4-2-15,-6-1-2 16,8-5-2-16,3-9 3 15,11-14-1-15,10-13 5 16,14-16 4-16,17-11 4 16,7-15 5-16,8-12 3 0,2-7 2 15,4-7-2-15,-5-3-1 16,-6-4-2-16,-6-1-3 16,-9 0-1-16,-11 1-1 0,-10 2-4 15,-9 1 0-15,-13 2 0 16,-14 4 0-16,-10 5-2 15,-13 9-4-15,-9 7-4 16,-6 15-10-16,-9 5-22 16,0 19-44-16,15 13-1 0,13 4-6 15,25 0-4-15</inkml:trace>
  <inkml:trace contextRef="#ctx0" brushRef="#br0" timeOffset="29580.6762">17702 12912 38 0,'117'16'98'0,"-29"-5"-5"0,-17 1-7 16,-24-5-2-16,-19 1-4 15,-22 3-80-15,-6 13-1 16,-14 12 1-16,-13 9-2 15,-8 10-1-15,-6 6-1 0,-4 7 0 16,0 0-1-16,10-1 0 16,12-9 0-16,13-13 3 15,16-10 2-15,18-14 2 16,17-13 2-16,11-12 1 16,13-15 0-16,0-15 2 0,3-11-1 15,-1-9-1-15,-7-8-1 16,-6-5-1-16,-11-4-1 15,-10 0 0-15,-12 1-1 0,-15 3-1 16,-8 10 0-16,-20 10-1 16,-15 11-1-16,-16 19-3 15,-15 11-4-15,-5 19-14 16,-10 28-51-16,4 3-11 0,7 8-4 16,12 2-5-16,25-2-4 15</inkml:trace>
  <inkml:trace contextRef="#ctx0" brushRef="#br0" timeOffset="29954.7265">20070 12945 3 0,'144'-4'88'16,"-27"7"-2"-16,-20 14-3 15,-24 7-5-15,-21 23-2 16,-14 5-74-16,-14 15-2 15,-13 16-7-15,-11 17-12 0,-4 11-9 16,-4 0 2-16,8-4 10 16,10-12 11-16,23-19 7 15,22-17 7-15,18-31 7 0,23-28 13 16,14-28 8-16,12-24-2 16,-2-21-9-16,-5-22-9 15,-10-10-7-15,-18-13-2 0,-16-5-3 16,-25-4-3-16,-31 4-2 15,-42 4 0-15,-50 25 0 16,-65 24-15-16,-81 42-71 0,-79 34-2 16,-89 36-5-16,-89 44-6 15,-89 33-3-15</inkml:trace>
  <inkml:trace contextRef="#ctx0" brushRef="#br0" timeOffset="31525.2083">9349 3498 37 0,'-21'8'30'0,"2"2"-8"0,-1 5-4 16,1 3-7-16,-3 2-4 15,2 4-5-15,-3 6-2 16,1 1-1-16,-1 4 0 15,1 2 0-15,-5 6 0 16,0-1-2-16,-5 9 1 0,-6 1 1 16,-2 4 1-16,-5 8-2 15,-3 2 1-15,-6 7 0 16,-3 2 0-16,-6 4-1 0,1 5 2 16,-1 4-2-16,-8 5 1 15,1 2 0-15,-5 10 1 16,-5 0-1-16,-1 11 3 15,-8 12 2-15,-2 4 0 0,-10-1 2 16,-1 10 1-16,-3 6 2 16,-6 0 0-16,-1 5-1 15,4-2-1-15,-4 1-1 0,4-3-2 16,3 3-1-16,4 2-2 16,3 0 0-16,0 4-1 15,-3 0-1-15,-1 7 0 16,2 1 0-16,-4 6 2 15,-3 0 0-15,-5 8 3 16,-4 0 0-16,0 2 1 0,1 5 1 16,3-8 0-16,1-2 1 15,2-8 0-15,2 9-1 16,7-15-2-16,6-2-2 0,1-6 1 16,6-10 0-16,-1 5-1 15,3 0 1-15,0 0 2 16,3-11-1-16,-3 5 5 15,1-3 1-15,1-1-1 0,3-1 1 16,2-6-2-16,3-6 0 16,4-5-3-16,6 4 1 15,4-12-4-15,4-9 0 0,6-9 0 16,3-4 0 0,8-13 1-16,4-9-1 0,5-12 0 15,5-12 0-15,4-11-1 16,6-4-1-16,3-9-5 15,4-3-10-15,2-7-21 0,5-1-20 16,2-10-15-16,-1 9-2 16,1-9 0-16</inkml:trace>
  <inkml:trace contextRef="#ctx0" brushRef="#br0" timeOffset="31721.8496">3664 11761 62 0,'-7'-22'81'15,"0"9"-5"-15,-5 12-6 16,3-25-23-16,-2 47-33 16,5 23-5-16,2 11-5 0,3 17-2 15,3 3-2-15,12 12-5 16,5-2-5-16,22-9-9 16,17-19-18-16,20-42-28 15,25-22-11-15,18-48-4 16</inkml:trace>
  <inkml:trace contextRef="#ctx0" brushRef="#br0" timeOffset="32847.4535">9276 9371 0 0,'-32'157'0'0,"-1"0"0"16,-1-6 0-16,0 0 0 0,0-3 0 16,-1-2 0-16,-3-1 0 15,-2-7 0-15,1 8 0 0,-5 1 5 16,2-1 2-16,-2-10 3 16,-2 5-1-16,2-3 3 15,-1-3 0-15,5-4 3 16,0-9 0-16,1-14 0 0,1 1 0 15,4 0 1-15,-1-14 0 16,5-6-1-16,1-9 0 16,2-7-1-16,3-9-2 15,0-3-4-15,5-13-2 0,-3-8-1 16,11-7-5-16,-4-11-13 16,8-2-9-16,-4-5-8 15,11-15-8-15,0 11-13 16,0-11-7-16</inkml:trace>
  <inkml:trace contextRef="#ctx0" brushRef="#br0" timeOffset="32997.4988">8285 12447 13 0,'-4'-15'57'0,"-6"15"-2"16,3 6-8-16,-2 18-19 16,7 8-17-16,2 3-8 15,6 7-6-15,12-4-8 16,3-1-14-16,17-6-20 0,1-24-15 15,17-18 2-15</inkml:trace>
  <inkml:trace contextRef="#ctx0" brushRef="#br0" timeOffset="33859.057">11481 8071 1 0,'17'218'8'15,"-1"-3"-1"-15,0 6 2 16,-8 1 1-16,-1-1-2 16,-4 0-1-16,-1 3 3 0,-1-7-3 15,0-1 1-15,-1-11 1 16,1-16-2-16,0 0 1 15,2-12 3-15,5-8-2 16,-3-11-2-16,6-10-2 0,-1-7 1 16,4-9-3-16,-1 1 3 15,1-15-5-15,-3-9 2 16,4-3-2-16,-6 2 0 16,0-13-1-16,-5-6-4 0,2-8-5 15,3-7-6-15,-4-9-8 16,4-7-8-16,-1-19-13 15</inkml:trace>
  <inkml:trace contextRef="#ctx0" brushRef="#br0" timeOffset="34711.7982">12432 3596 9 0,'35'128'17'0,"8"10"-1"0,-5 6-3 15,8 6 0-15,6 5-1 16,-3 4-3-16,5 6 1 16,-4 3-2-16,8 10 3 15,-2 3 2-15,5 4 2 16,-4 9 0-16,-3 4 1 0,8 10-1 16,2 4-1-16,0 3 1 15,2-7-6-15,0 12-4 16,-1 5-1-16,1 0-4 0,2 4 2 15,-4-2 0-15,-8 3 0 16,6-4 0-16,-2 6 0 16,0-4 1-16,-1 2-1 15,5-3 2-15,0 3-3 16,2-1 0-16,5-8 0 0,-1 12-1 16,-2 4 0-16,2 1 4 15,3 1-1-15,0 0-1 16,-2-2 1-16,-4-4 2 0,-4-3-1 15,-1-13 2-15,-3-6 1 16,-5-24-2-16,-11-14 0 16,4-18 1-16,-8-13-1 0,0-23-2 15,0-6-7-15,-3-27-13 16,0-12-24-16,-8-22-27 16,3-18-3-16,-7-34-4 15</inkml:trace>
  <inkml:trace contextRef="#ctx0" brushRef="#br0" timeOffset="35518.3283">13052 2632 47 0,'-4'-23'71'16,"3"10"-5"-16,1 13-1 16,-12 2-5-16,12 25-65 15,7 15 0-15,16 17 0 0,3 18 3 16,15 19-1-16,2 9 0 15,18 21 1-15,11 16 1 16,12 8 1-16,4 4-1 16,8 12-1-16,0 6 0 0,9 8 0 15,8 14 1-15,-5-2 0 16,-3 0 0-16,-1 16 6 16,-2 10 0-16,5 12 1 0,7 8 2 15,-3 11-2-15,1 6 0 16,9 10-1-16,7 9 1 15,2-5-4-15,10-3-4 0,-6 3 5 16,4-4 0-16,-2 0 1 16,1 1 3-16,-5 2 1 15,-8 2 1-15,-1 4 0 16,0 2 2-16,-2-5-2 16,-5 0-1-16,-1-5-4 0,2-6 0 15,-4-6 1-15,7-6-1 16,1-4-1-16,-2-6 1 15,2-7 0-15,0-9 0 0,3-5 1 16,-2-8-3-16,-3-18 0 16,-6-9 0-16,-7-21-1 15,-5-12 0-15,-12-17-1 0,-7-16-1 16,-11-20-1-16,-9-17-1 16,-10-13-3-16,-8-18 0 15,-12-11-2-15,-8-21-5 16,-7-12-7-16,-8-12-9 0,-6-13-12 15,-3-4-19-15,-7-8-18 16,-5-2-4-16,-7-2 2 16</inkml:trace>
  <inkml:trace contextRef="#ctx0" brushRef="#br0" timeOffset="35730.5905">17923 12947 49 0,'-11'4'63'0,"4"7"0"15,13 4-27-15,-2 5-18 0,9 1-5 16,6 1-3-16,5 0-6 16,5-7-16-16,5-10-26 15,5-15-24-15,5-27-3 16,3-27-1-16</inkml:trace>
  <inkml:trace contextRef="#ctx0" brushRef="#br0" timeOffset="36632.7163">14468 3543 299 0,'86'102'0'0,"20"31"0"16,15 20 1-16,28 23 0 15,7 8 1-15,2-4 0 0,5 1 0 16,6-1 0-16,2 14 4 16,5-4 2-16,6 2 0 15,-4 15-1-15,-2 5 0 16,2 14 0-16,4 14 0 0,-5 13 0 15,-2 5-4-15,-5 10-1 16,7 8 0-16,-3-3 0 16,2-2 0-16,1-4 2 0,2-12 2 15,1-5-1-15,4-6 1 16,-3-5 0-16,-2-1-1 16,-1-10 1-16,-2 4-1 15,-7-3-1-15,-4 3 0 16,-7-2 0-16,-7 0 2 0,-8-8-2 15,-7-2 0-15,-9-4-1 16,-5-10-1-16,-11-11 1 16,-4-18 0-16,-11-17-2 0,-7-15-1 15,-7-19 0-15,-6-18 0 16,-9-20 0-16,-5-14-1 16,-12-18-2-16,-7-12-2 15,-8-12-1-15,-9-12-1 0,-4-4-8 16,-13-13-12-16,-9-3-40 15,0 0-15-15,-22-3-3 16,-3-6-2-16</inkml:trace>
  <inkml:trace contextRef="#ctx0" brushRef="#br0" timeOffset="36909.73">20561 12269 1 0,'-41'3'85'0,"9"12"1"16,3 9-5-16,9 5-6 16,6 3-1-16,12 8-73 15,11 4 0-15,20 3-1 16,16-3-1-16,10-2-2 16,18-9-5-16,6-8 1 0,12-11-1 15,2-14 2-15,2-15-2 16,-5-14 2-16,-7-10 2 15,-7-13 1-15,-12-10 0 0,-13-13-10 16,-5-15-31-16,-5 0-26 16,-7-13-4-16,2-4-6 15</inkml:trace>
  <inkml:trace contextRef="#ctx0" brushRef="#br0" timeOffset="45505.9563">10184 7929 13 0,'4'-14'53'15,"-4"1"-6"-15,-4-3 1 16,-3-1-1-16,-1 1-2 0,-1-1-9 16,-5 1-6-16,1 0-5 15,1 1-4-15,-2 0-7 16,-3 2-2-16,-2 3-5 16,-3-3 0-16,-1 3-3 0,-4 1 0 15,-1 0 0-15,-1 2-1 16,-2 1 0-16,-1 4-1 15,0 2 1-15,-9-1-1 0,1 6-1 16,-2 4 0-16,-6 3-1 16,0 4-1-16,-5 1 1 15,-12 8-1 1,3 1 1-16,-2 2 0 0,0 3 1 16,-6 5 0-16,2 0 0 15,-1 3 1-15,1 6 1 16,6-6-3-16,0 6 1 15,-2 0 1-15,3 1-1 0,5-2 1 16,1 0-1-16,2-1 0 16,5 1 0-16,1 0 0 15,2-1 0-15,1 2 1 16,5 4-1-16,0 3 0 0,3 3 1 16,-1 3-1-16,4 5 1 15,2 1-1-15,3 1-1 16,5 0 0-16,2 2-1 15,4-2 1-15,5 1-1 0,1 2 0 16,7 0 0-16,0-2 0 16,4 5 0-16,0-1 1 15,7 4 0-15,4 2 0 16,1 1-1-16,5 4 1 0,5 1 0 16,4 2-1-16,3-2 1 15,7 0 0-15,2-5 1 16,5-5-1-16,4-7 1 0,1-7-1 15,4-7 1-15,2-7-1 16,1-5 1-16,0-5-1 16,3-2 0-16,3-3 0 15,2-1 0-15,3 0 1 0,6-2 0 16,5 0-1-16,3-3 1 16,7 0 0-16,5-5 1 15,2-6-1-15,6-9 1 16,4-4 0-16,3-15 1 0,1-12-1 15,4-13 1-15,-2-11-1 16,-1-13 0-16,4-10 1 16,-4-10-1-16,3-10-1 0,-5-5 1 15,-1-2 1-15,-3-1-1 16,-7 0 1-16,-6-1 0 16,-8 0 1-16,-8 4-1 15,-10 0 1-15,-11 0-1 16,-14-1-3-16,-8-6 0 0,-10-5 0 15,-15-1 0-15,-5-1 0 16,-12 3 0-16,-14 3 0 16,-7 5 0-16,-7 4 0 0,-5 6 0 15,-7 10 0-15,-3 10 0 16,-5 9 0-16,-1 6 0 16,-4 7 0-16,0 7 0 15,-4 5 0-15,-4 8 0 0,-1 3 0 16,-5 7 0-16,-4 5 0 15,-4 5 0-15,-2 6 0 16,-5 5-3-16,-5 6 2 16,1 10 0-16,-4 4-1 0,0 8 1 15,1 5 0-15,0 8 0 16,-3 4 1-16,6 7-1 16,1 5 2-16,-1 7-2 0,6 5 1 15,2 7 1-15,3 6-1 16,2 6 1-16,4 8-1 15,7 4 0-15,2 4 0 16,8 8 0-16,8 2 0 0,9 2-1 16,10-2 0-16,13-1 0 15,9-2 0-15,11-4 0 16,7 4 0-16,15-3-1 16,12 2 2-16,12-3-1 0,10 1 1 15,17 1-1-15,6-2 0 16,15-3 0-16,10-11 1 15,14-14 0-15,6-12-1 16,7-18 1-16,7-16 0 0,4-16 0 16,7-17 1-16,-2-21-1 15,1-19 1-15,1-16 0 16,-3-17-1-16,0-16 1 0,-2-18 0 16,-8-16 1-16,-6-12 0 15,-7-12-1-15,-6-9 2 16,-17-10-1-16,-7-2 1 15,-20-2 1-15,-13-1-4 0,-19-2 0 16,-13 4 0-16,-18 2 0 16,-15 6 0-16,-21 10 0 15,-21 7 0-15,-18 19 0 16,-17 16-3-16,-23 20-1 0,-20 22 0 16,-24 27-1-16,-23 29-1 15,-24 35-6-15,-28 30-10 16,-9 30-54-16,-19 80-10 0,-12-6-3 15,-6 17-7-15,0 8-2 16</inkml:trace>
  <inkml:trace contextRef="#ctx0" brushRef="#br0" timeOffset="50437.9758">9048 5624 19 0,'-15'-9'57'0,"15"9"-14"0,-5-11-7 16,5 11-4-16,-12-4-7 15,12 4-5-15,-7-2-5 16,7 2 1-16,0 0-3 16,0 0 0-16,0 0 0 0,0 0-2 15,0 0 2-15,-12 0-1 16,12 0 0-16,0 0-1 15,-10-4-2-15,10 4-3 0,0 0 1 16,-11-6-4-16,11 6-5 16,0 0-4-16,0 0-9 15,0 0-16-15,-2 7-33 16,3 3-13-16,5 2-4 0,2 0-3 16</inkml:trace>
  <inkml:trace contextRef="#ctx0" brushRef="#br0" timeOffset="50891.8369">9165 7229 447 0,'31'0'1'16,"6"-9"1"-16,4-11 0 15,6-13 0-15,-6-14 1 0,-5-16 0 16,-4-6 2-16,-13-10-1 16,-7-7-1-16,-9 1 0 15,-8 0 0-15,-12 6-1 0,-9 11-1 16,-9 8 0-16,-5 14-2 16,-6 16 0-16,-7 14-1 15,0 16-1-15,-7 16-2 16,9 14-8-16,-2 6-6 0,12 7-23 15,10 8-27-15,17-11-15 16,19-8-6-16,25-23-4 16</inkml:trace>
  <inkml:trace contextRef="#ctx0" brushRef="#br0" timeOffset="51229.734">10021 5753 50 0,'47'-54'89'0,"-19"15"-5"0,-13 14-5 15,-11 14-3-15,-40 17-57 16,24 16-3-16,-4 17-6 16,-2 9-5-16,1 12-3 0,2 11 0 15,3 8-1-15,9 0-1 16,6-7-1-16,11-5 1 16,8-14 1-16,4-13 0 15,4-18 1-15,5-19 2 16,-1-16 0-16,-1-19 2 0,-4-15-1 15,-6-13 2-15,-4-12-2 16,-3-10 0-16,-8-3-3 16,-8-2 0-16,-5 7 0 0,-12 5-1 15,-5 9 0-15,-5 12-1 16,-3 19-3-16,-8 12-3 16,-3 23-15-16,-4 23-50 15,-3 9-11-15,0 13-6 0,-2-3-6 16,1 1-3-16</inkml:trace>
  <inkml:trace contextRef="#ctx0" brushRef="#br0" timeOffset="51525.9914">8806 5550 1 0,'-60'5'72'0,"3"7"5"16,-2 6-1-16,0 13-38 16,5 18 0-16,1 18-6 15,7 24-7-15,8 18-7 0,15 26-6 16,16 16-6-16,13 17-12 15,21-2-17-15,23-3-20 0,20-11-27 16,21-31-10-16,13-31-5 16,6-44 0-16</inkml:trace>
  <inkml:trace contextRef="#ctx0" brushRef="#br0" timeOffset="52302.9602">11053 5185 32 0,'-14'-15'68'0,"7"6"4"16,-2 0 1-16,-13 0-46 16,9 5 0-16,0-4-9 15,2 4-1-15,-6 0-4 16,3 4 1-16,0 0-1 0,-1 8-6 15,-3 11-2-15,1 9-3 16,1 11 2-16,0 11-1 16,5 9 0-16,3 8-1 15,6 3 0-15,5-2 1 16,12-8-2-16,6-8 3 0,4-17-2 16,10-14 2-16,4-20 0 15,4-15 0-15,0-20 1 16,0-8 0-16,-2-5 0 0,-5-8 1 15,-4-3-2-15,-4 0-3 16,-8 5-1-16,-3 7 1 16,-11 8-1-16,-1 5-1 15,0 3-1-15,-2 8-1 16,2 7-1-16,6 8 1 0,-1 7-1 16,5 4 1-16,5 11 0 15,5 4-1-15,2 10 4 16,7 3 0-16,0 0 2 0,0 0 1 15,-2-4 1-15,2-6 1 16,-1-8-1-16,0-8 2 16,-3-6-3-16,-3-13 1 0,1-7-2 15,-6-7 0-15,-2-4 0 16,-4-2-1-16,-4-2 0 16,-2 0 0-16,-3 4 0 15,-3 5-1-15,-2 3 1 16,-2 5 0-16,0 6-2 0,0 2-1 15,0 10-1-15,-5-10-3 16,5 10-3-16,0 0-2 16,0 0-6-16,-9-5-21 0,-4 5-43 15,13 0-4-15,-5-17-4 16,5 2-1-16</inkml:trace>
  <inkml:trace contextRef="#ctx0" brushRef="#br0" timeOffset="52698.6523">12001 4520 13 0,'-5'-14'80'15,"5"14"1"-15,-6-10-2 16,6 10-5-16,-7 28-47 15,1 5-12-15,3 16-7 16,0 18-2-16,0 20 1 16,-1 17-3-16,3 17-1 0,1 14-7 15,-1 6-13-15,5 3-23 16,3-1-24-16,8-20-13 16,3-24-6-16,0-31 0 15</inkml:trace>
  <inkml:trace contextRef="#ctx0" brushRef="#br0" timeOffset="52981.969">12359 4611 76 0,'13'-54'82'16,"-9"25"-4"-16,-4 29-2 0,-6 0-1 16,-10 26-71-16,-1 15-4 15,-1 14-1-15,-2 13 1 16,3 9 3-16,1 8-1 15,10-2-2-15,5-3 1 0,10-12-3 16,18-9 4-16,10-19 1 16,10-16-3-16,12-17 2 15,3-9 0-15,6-12 0 16,-1-5-1-16,-1-2 1 0,2 0-3 16,-8 10-5-16,-3 3-9 15,-4 13-60-15,2 21-4 16,-13 5-3-16,-2 6-4 0</inkml:trace>
  <inkml:trace contextRef="#ctx0" brushRef="#br0" timeOffset="54961.4069">8435 10483 1 0,'0'-9'69'16,"0"9"2"-16,-8-6-4 15,-3 2-4-15,11 4-54 0,-17 0-3 16,4 5-3-16,-7 4-2 15,-6-1 1-15,-1 5-1 16,-7 3 1-16,-2 2 2 16,-8 2 0-16,-2 2-1 15,-6 3 0-15,-6 3 0 0,-2-1-1 16,-7 5 0-16,-7 2 0 16,-8 3 0-16,-4 1 2 15,-11 5-2-15,-3 2 3 0,-7 2 1 16,-4 1 0-16,-5 4 0 15,-1 2 1-15,-3 0-1 16,-2 4 2-16,-2-2-1 16,-1 0 0-16,2 0-3 0,-1-1 0 15,4 0-1-15,3-4-1 16,3-1 1-16,6-3-1 16,8-5-1-16,8-3 1 15,5-6-1-15,10-1 1 16,4-7 0-16,7-4-1 0,5-1 1 15,6-4 0-15,3-3-1 16,3-1 1-16,7 1-1 16,3-3 0-16,2 1 0 15,1 0-2-15,4 1-4 0,-1 1-8 16,6 5-23-16,1 3-26 16,-3-1-17-16,1-2-5 15,2-5-3-15</inkml:trace>
  <inkml:trace contextRef="#ctx0" brushRef="#br0" timeOffset="55267.3282">5052 11426 59 0,'18'-23'81'0,"-8"8"-2"15,-10 3-6-15,0 12-7 16,21-4-61-16,-36 12 1 15,-9 9-6-15,1 16-2 16,-8 10 0-16,-7 13-2 0,-1 9 2 16,-8 12 1-16,-2 7 1 15,-3 3-1-15,5-3 1 16,2-1 0-16,7-7 1 16,8-8-1-16,8-9 1 15,12-9-1-15,10-8-1 0,10-11 1 16,18-5-2-16,17-12-5 15,7-7-14-15,21-18-43 16,17 0-10-16,12-19-2 0,6-9-3 16</inkml:trace>
  <inkml:trace contextRef="#ctx0" brushRef="#br0" timeOffset="56146.3889">5689 10434 37 0,'0'-22'87'16,"-1"3"0"-16,-8 1-5 15,-11 1-23-15,5 9-19 0,1 7-20 16,-4 10-8-16,-2 14-5 16,-1 13-5-16,1 10-2 15,5 10-1-15,3 8-2 16,9 1 1-16,6-1 1 0,15-3-1 15,12-9 2-15,12-10 0 16,12-9 0-16,6-7 2 16,6-6 0-16,3-4 1 15,0-3-1-15,-5 0 1 0,-9 1 0 16,-8 2 0-16,-14-2 1 16,-10 3-1-16,-13 1 0 15,-10 2 1-15,-8-2-1 0,-8 0-2 16,-1-2-3-16,-7-3-7 15,4-3-15-15,2-3-49 16,1-14-8-16,9-19-7 16,8-16-8-16</inkml:trace>
  <inkml:trace contextRef="#ctx0" brushRef="#br0" timeOffset="56443.0102">6386 10368 22 0,'38'-35'79'16,"-6"14"3"-16,-9 20-6 15,-5 18-25-15,-3 13-25 0,1 15-10 16,3 8-3-16,2 9-5 16,7 2-6-16,6 0-1 0,7-11 1 15,4-11 1-15,7-15 3 16,4-15 2-16,0-16 1 16,-2-18 2-16,-3-18 1 15,-10-11 0-15,-9-9-1 0,-9-6-1 16,-12-3-1-16,-10 0-3 15,-10 5-2-15,-13-1-2 16,-8 10-2-16,-7 11-1 0,-6 13-3 16,-7 19-3-16,-1 18-10 15,-4 16-15-15,-7 34-52 16,11 22-3-16,8 11-4 16,12 12-5-16</inkml:trace>
  <inkml:trace contextRef="#ctx0" brushRef="#br0" timeOffset="57142.7994">9442 11814 0 0,'-28'4'86'0,"-6"18"2"16,-3 12-5-16,-3 9-4 0,0 7-3 16,5 17-70-16,-2 11-1 15,12 10-2-15,12 9 0 16,13 0-3-16,13-4-2 15,21-9-2-15,14-12 1 0,13-19 1 16,9-16-1-16,2-19 1 16,0-18 1-16,-7-17 0 15,-6-14 3-15,-16-8 1 16,-8-2 0-16,-19 0-1 0,-13 0 0 16,-6 4 1-16,-15 5-2 15,-13 10 0-15,-9 5-2 16,-5 11-7-16,-4 2-11 0,4 2-35 15,13 1-24-15,1 2-4 16,13-3-7-16,16-15 1 16</inkml:trace>
  <inkml:trace contextRef="#ctx0" brushRef="#br0" timeOffset="57436.6566">9974 11839 10 0,'41'-27'82'16,"-12"19"3"-16,-13 16-2 0,-11 19-5 15,-7 17-46-15,-9 12-8 16,1 4-7-16,3 10-6 16,2-2-5-16,4-4-4 0,6-10 0 15,13-15 0-15,9-11 0 16,10-17 0-16,7-11 1 16,-1-15 1-16,5-14 0 0,-7-11 1 15,-2-8-1-15,-8-5 0 16,-12-6-1-16,-10 0 0 15,-9 4 0-15,-11 3-1 16,-16 5-1-16,-9 8-1 0,-8 8-3 16,-7 11-9-16,-4 7-25 15,5 4-45-15,6-4-2 16,8-8-6-16,10-11-7 16</inkml:trace>
  <inkml:trace contextRef="#ctx0" brushRef="#br0" timeOffset="58483.6392">11314 9321 40 0,'0'0'51'0,"0"0"-2"16,-11-8-2-16,11 8-4 16,0 0-4-16,-2 9-5 15,3 6-7-15,8 5-8 16,3 8-3-16,3 11 2 0,6 9-5 15,4 15-3-15,-3 14-3 16,5 18-1-16,-1 12-2 16,1 18 0-16,1 11 0 15,-1 10-2-15,1 7-1 0,1 2 0 16,2 5 3-16,1 2 0 16,2-1 1-16,-2-5-2 15,0-3 2-15,-1-3 0 16,-4-4 0-16,-4-8 0 0,-4-9-1 15,-4-12-1-15,-5-14-1 16,0-14 0-16,-7-13-1 16,-2-18 1-16,1-11-1 15,-2-14 0-15,0-11-2 0,1-8 0 16,-1-14-2-16,0 0-4 16,0 0-6-16,0-6-15 15,0 6-50-15,0-18-6 16,0 1-6-16,-4-3-5 0,2 0 8 15</inkml:trace>
  <inkml:trace contextRef="#ctx0" brushRef="#br0" timeOffset="58914.8072">12288 10692 12 0,'-25'-29'88'16,"-5"5"3"-16,2 3-4 15,-6 3-5-15,4 26-26 0,5-19-41 16,8-5-3-16,12 2-3 16,5-1-3-16,10 3-3 15,16 2-1-15,10 9-1 16,5 3-1-16,8 16-1 0,2 14 1 16,-3 16-1-16,0 19 0 15,-11 15 2-15,-11 13 0 16,-8 13-3-16,-7 2-2 15,-6-3-4-15,-5-14-5 0,-1-12-7 16,-5-14-35-16,6-33-25 16,0-34-7-16,6-17-6 15,2-34 4-15</inkml:trace>
  <inkml:trace contextRef="#ctx0" brushRef="#br0" timeOffset="59228.5285">12734 10592 0 0,'20'-19'79'0,"-3"14"2"0,-4 12-2 16,-4 18-4-16,-21 14-53 16,20 13-4-16,3 14-2 15,3 6-3-15,7 7-6 16,5-2-3-16,0-8 0 0,9-12-2 16,3-16 3-16,7-15 0 15,-1-23 2-15,-1-12-1 16,2-24 1-16,-8-10 1 15,-6-13-1-15,-7-9 0 0,-11-9-1 16,-10-1 0-16,-6 2-1 16,-14 1-2-16,-10 9-1 15,-12 8 1-15,-4 14-2 16,-11 11-3-16,-5 17-4 0,-6 9-9 16,6 4-39-16,2 12-30 15,6-1-3-15,9-6-7 16,8-11-4-16</inkml:trace>
  <inkml:trace contextRef="#ctx0" brushRef="#br0" timeOffset="59802.3089">11532 9326 59 0,'-24'-19'72'16,"10"-3"-1"-16,10 1-4 16,2-1-44-16,10 5-8 15,19 4-8-15,8 1-3 16,17 4-2-16,13 3 0 0,12 5 0 15,9 2-1-15,11 14 0 16,11 7 1-16,9 13-1 16,5 7 1-16,8 16 1 0,10 5 0 15,-3 14 2-15,4 8 1 16,3 7 1-16,0 9-1 16,-3 3 2-16,-2 7-1 0,0 6 1 15,-8 12-1-15,-4 1-3 16,-4 6 0-16,-8 6 1 15,-5 4 1-15,-3 5 0 16,-8-1 0-16,-2 2-1 16,-3-4 0-16,-1 1 1 0,-1-3-1 15,-1-2-2-15,-1-5 0 16,1-7-1-16,0-3 0 16,-8-9 0-16,-4-10-1 0,-6-11 1 15,-7-3 2 16,-12-19 0-15,-11-18-3-16,-13-19-5 0,-12-22-10 16,-2-19-28-16,-8-9-38 15,-8-20-2-15,-6-14-11 16,-12-5-4-16</inkml:trace>
  <inkml:trace contextRef="#ctx0" brushRef="#br0" timeOffset="60319.1969">14872 10994 34 0,'-22'-37'81'0,"6"-9"2"0,7-3-3 16,11-8-4-16,7-4-54 16,9 9-6-16,11 9-3 15,10 9-4-15,0 12-2 0,4 16-3 16,-2 13-1-16,-3 22-2 16,-6 15-1-16,-5 15 0 15,-9 11-1-15,-8 12 1 0,-8 5 1 16,-4-3 0-16,-7-4-1 15,-4-12 2-15,-1-12-1 16,4-13 2-16,4-14 2 16,6-13-2-16,10-13 0 0,11-5 0 15,10-6-1-15,5 0 1 16,4 4-1-16,8 1-1 16,-1 3 0-16,3 11 0 15,-4 7 0-15,-7 10 0 0,-9 6 1 16,-10 9 1-16,-7 5-1 15,-13 5 0-15,-9 0 0 16,-14 0 0-16,-7-3-3 16,-4-6-3-16,-1-13-11 0,3-20-38 15,8-14-29-15,6-29-3 16,11-26-6-16,7-25-5 16</inkml:trace>
  <inkml:trace contextRef="#ctx0" brushRef="#br0" timeOffset="60579.0709">15733 10700 51 0,'36'-31'85'0,"-8"17"1"0,-14 16-5 16,-6 22-3-16,-8 19-61 15,0 8-6-15,-1 13 0 16,1 9-2-16,7 6-2 16,7 0-2-16,8-7-2 0,9-16-1 15,8-14 1-15,8-18 1 16,1-21-2-16,1-13 1 15,-8-21 0-15,-3-15 1 16,-16-12-2-16,-6-6 1 0,-15-3-1 16,-8-1 0-16,-16 6-1 15,-13 1-6-15,-10 12-14 16,-9 6-63-16,-14 4-2 16,-8 5-5-16,-13-2-7 0,-5-2 0 15</inkml:trace>
  <inkml:trace contextRef="#ctx0" brushRef="#br0" timeOffset="61288.5658">11354 9406 56 0,'0'-13'80'16,"5"-1"-5"-16,19-10-3 16,16-3-5-16,11-4-71 15,26 5-6-15,32 2-8 0,17 4-8 16,20 6-11 0,13 4-4-16,14 6-2 0,9 5-3 15,8 2 8-15,-4 8 18 16,5 3 20-16,1 6 19 0,-1 3 15 15,7 7 7-15,-11 5 2 16,0 3 0-16,2 9-4 16,5 4-11-16,-6 14-8 15,-3 5-8-15,-1 12-4 0,-2 7-3 16,2 7-2-16,2 6 0 16,-3 8-2-16,-4 6 0 15,2 1 1-15,1 1-2 0,-10 3 1 16,-1-4-2-16,-7 4 4 15,-2 4 1-15,-5 3 0 16,-2-2 1-16,-4 7 1 16,-5 8-1-16,-3 6 1 15,-7 7 1-15,-6 7-2 16,-10 6-2-16,-6 2-1 0,-6 1 0 16,-11-4-1-16,-9-8 0 15,-6-4-1-15,-6-10 0 16,-9-18 0-16,-5-17 0 15,-9-15 0-15,-6-16-3 0,-4-13-8 16,-13-11-33-16,0-27-33 16,-3-17-5-16,-13-20-5 15,-5-26-2-15</inkml:trace>
  <inkml:trace contextRef="#ctx0" brushRef="#br0" timeOffset="61810.1862">17523 11158 25 0,'-19'-30'94'0,"5"3"-4"0,3 9-5 15,1 5-5-15,10 13-1 16,9 0-77-16,2 23-1 16,13 21-2-16,0 15 1 0,7 12 1 15,7 8-1-15,6 0 2 16,8-5-2-16,4-12 2 15,7-14-1-15,4-21 1 16,3-19 0-16,0-19 0 0,-1-19 2 16,-7-16 0-16,-5-9 1 15,-7-5 0-15,-8-3 0 16,-6 2-1-16,-7 7 1 16,-8 8-1-16,-3 10-2 15,-6 12-1-15,-12 24 0 0,0 0 1 16,3 38 0-16,-9 16-2 15,-4 18 0-15,-1 17 0 16,1 15-4-16,7 13-3 16,3-3-10-16,8 1-14 15,15-7-47-15,10-24-10 0,11-22-6 16,4-31-5-16,9-24 6 16</inkml:trace>
  <inkml:trace contextRef="#ctx0" brushRef="#br0" timeOffset="62099.9952">19197 11214 13 0,'13'-47'95'16,"-11"19"-3"-16,-7 22-5 15,-15 16-3-15,-8 20-3 16,-10 16-66-16,1 7-12 16,3 11 0-16,-1 10-2 0,10 5 0 15,4 0-1-15,14-5-1 16,8-9 0-16,18-17 0 15,12-16 0-15,9-15 0 16,7-17 3-16,1-18 1 16,-1-16 0-16,-4-14 2 0,-6-8 0 15,-8-6 0-15,-11-6-1 16,-10 2-2-16,-8-2-4 0,-13 9-9 16,-20 0-24-16,-12 10-51 15,-19 4 0-15,-23 2-7 16,-18 4-7-16</inkml:trace>
  <inkml:trace contextRef="#ctx0" brushRef="#br0" timeOffset="62791.9954">11586 9438 28 0,'3'-44'72'16,"16"-10"1"-16,15-6-3 15,5-8-4-15,13-2-58 0,16 2-8 16,15 0 0-16,16 5 0 16,9 3-1-16,16 6 0 15,15 1-1-15,14 3-1 16,19 7 1-16,13 3-1 0,14 4 0 15,18 5 0-15,14 5 1 16,15 7 3-16,8 7 1 16,12 10 2-16,11 6 0 15,3 20 2-15,-5 12 0 0,8 13 1 16,-4 16 0-16,3 20-2 16,-8 17-2-16,-1 17-1 15,-8 12 0-15,-3 12 0 0,6 7 1 16,-18 12 1-16,3 3 1 15,-18 4 4-15,-5 7-1 16,-17 0 4-16,-4 9-2 16,-22 11 2-16,-10 8 0 0,-14 8-2 15,-12 7-1-15,-9-3-2 16,-10 2 0-16,-6 0-2 16,-11-4 0-16,-5-14-2 15,-12-12 0-15,-9-14-1 0,-9-15-1 16,-10-13-3-16,-7-17-4 15,-8-19-7-15,-8-25-23 16,-15-15-47-16,7-34-3 31,-10-31-6-31,-1-24-4 0</inkml:trace>
  <inkml:trace contextRef="#ctx0" brushRef="#br0" timeOffset="63160.8289">21162 11746 20 0,'8'-84'94'15,"1"9"-3"-15,-9 3-6 16,-2 10-4-16,-10 3-2 16,-7 19-76-16,-3 20 0 0,-11 17-1 15,-12 19 0-15,-7 21 1 16,-9 22-1-16,0 16-1 15,3 16 0-15,8 5-1 16,15 4 0-16,22-5-1 0,22-6-1 16,23-7 0-16,25-13 1 15,13-9 0-15,15-12 0 16,4-7 0-16,2-5 1 0,-10-6-1 16,-11-3 1-16,-11-6 0 15,-19 1 1-15,-16-3 0 16,-22 3 0-16,-11-2 0 15,-21-3-3-15,-10-6-3 0,-5-1-16 16,-1-9-58-16,-6-8-3 16,6-17-4-16,9-14-9 15,15-14 4-15</inkml:trace>
  <inkml:trace contextRef="#ctx0" brushRef="#br0" timeOffset="63453.6357">21754 11662 60 0,'65'-6'90'0,"-15"12"-4"16,-13 19-6-16,-13 11-3 16,-18 14-43-16,-2 11-32 15,-2 9 0-15,3 2-1 0,-1-2-1 16,6-7 1-16,8-11 2 16,7-13 0-16,12-14 2 15,5-21 1-15,10-11 2 16,1-21 1-16,1-12 1 0,-9-12-1 15,-7-9 0-15,-9-7-1 16,-13-7 0-16,-16 2-8 16,-12-1 0-16,-20 6 0 15,-18 8 0-15,-19 19-9 0,-24 10-35 16,-23 24-43-16,-19 17-3 16,-16 8-8-16,-9 7-5 15</inkml:trace>
  <inkml:trace contextRef="#ctx0" brushRef="#br0" timeOffset="67552.0617">10253 7736 11 0,'-27'-9'36'0,"-3"-4"2"16,-3-4-2-16,-3 0 4 15,-2-4-7-15,-8 5-3 16,-1-2-8-16,-5 8-7 0,-4 2-4 15,0 7-4-15,-7 1-3 16,-1 8-4-16,-3 9-1 16,-1 1-1-16,2 7 2 15,-2 0-1-15,4 4 1 16,-16 15 2 0,1 8 0-16,1 8 2 15,-2 7 1-15,0 9 1 16,2 11-2-16,-6 12 1 0,4 12 1 15,12-4-1-15,4 12 1 16,10 1-3-16,3 9-1 16,6 9 0-16,8 0-1 0,11-3 0 15,8 1-1-15,10-1 0 16,8-8 0-16,8 0-1 16,10-7 0-16,9-13 1 15,9-6 0-15,11-2 0 0,6-12 0 16,3-6 0-16,10-7 0 15,7-7 0-15,3-12 1 16,5-3-1-16,6-12 1 16,-2-9 0-16,11-11 0 0,-1-11 0 15,11-9 1-15,4-16 0 16,8-13 1-16,3-12-1 16,2-10-1-16,3-10 0 15,-5-7 0-15,2-9 1 16,-15-9 0-16,-7-8 1 0,-6-8 0 15,-5-6 1-15,-7-7 1 16,-7-8 1-16,-4-8-1 16,-3-8 1-16,-10-3-1 0,-1-6-2 15,-12-5 2-15,-10-1-1 16,-16-1 1-16,-12 3-1 16,-14 6-1-16,-24 6 0 15,-16 12 0-15,-22 15 0 0,-16 14-2 16,-16 16-1-16,-15 20-1 15,-17 21-1-15,-14 29-1 16,-13 16-3-16,-14 40-7 0,-10 26-24 16,-10 35-38-1,-2 23-5-15,-7 10-5 0,10 4-2 16</inkml:trace>
  <inkml:trace contextRef="#ctx0" brushRef="#br0" timeOffset="75129.3231">4824 12612 54 0,'-11'-33'93'0,"-5"0"0"0,-3 2-6 15,-4 4-3-15,1 4-57 16,6 9-7-16,4 4-7 16,12 10-6-16,-12 10-3 15,12 19-4-15,5 15-1 16,4 18 0-16,3 16 0 0,-1 18 1 15,2 13-1-15,1 4 1 16,2-3 0-16,3-12 0 16,3-14 0-16,3-19 0 15,9-25 0-15,9-28 1 0,7-24 0 16,8-26 0-16,5-15 0 16,2-13 1-16,-2-9-1 15,-3-2 0-15,-7 4 0 0,-11 9 1 16,-10 13 0-1,-11 10-1-15,-11 14 0 0,-6 13-1 16,-4 14 0-16,-13 8 1 16,-3 16-1-16,-3 10-1 0,-1 10 0 15,6 8-1-15,1 5 1 16,9-1-1-16,4-9 2 16,8-11-1-16,10-12 1 15,6-19-1-15,4-9 2 0,1-20-1 16,-1-13 2-16,-5-8 0 15,-4-8-1-15,-3-7 0 16,-5-2 0-16,-4-1 0 16,-2 2-1-16,-1 2 1 0,3 4-2 15,0 5 2-15,2 7-1 16,6 11 0-16,1 8 0 16,6 10-1-16,4 10 1 15,3 4-1-15,0 12 0 0,5 6 1 16,0 3-1-16,3 3 1 15,3-3 0-15,2-3 0 16,-2-7 1-16,3-11 0 16,1-4 0-16,-2-14 0 0,-1-9 0 15,-5-6 1-15,-2-3-1 16,-6-4 1-16,-1-1-1 16,-9 5 0-16,1 2 0 0,-4 6-1 15,-1 5 0-15,2 6 0 16,1 9 0-16,2 4-1 15,4 4 0-15,3 2 1 0,8 1 0 16,6-3 0-16,8-7 1 16,4-11 2-16,8-8 0 15,0-14-1-15,5-6-2 16,-4-10 0-16,-3-4 0 0,-10 1 0 16,-11 0 0-16,-7 9 0 15,-15 4 0-15,-5 18 0 16,-14 15-86-16,-21 16-3 15,-10 20-5-15,-16 15-8 16,-11 15-4-16</inkml:trace>
  <inkml:trace contextRef="#ctx0" brushRef="#br0" timeOffset="77718.3738">1257 15013 78 0,'-19'0'83'15,"1"-3"-3"-15,18 3-7 16,-13-6-4-16,6 6-67 15,7 0-9-15,0 0-2 16,0 0 0-16,0 0 0 0,11 3 1 16,5 0 4-16,2-2 1 15,17-1 0-15,8 0 2 16,1-5 0-16,18-3 0 0,17 0 1 16,3-2-1-16,12 0 1 15,16 5 5-15,1 2 2 16,9 4 2-16,14 5-1 15,6 5 3-15,2 4-1 0,12 6 2 16,11 1-1-16,12-2-2 16,16 1-3-16,12-3-1 15,12-1 0-15,9-4-1 0,20-2-1 16,6-2 1-16,16-1-3 16,3 0 1-16,12 2-1 15,2 0 0-15,8 3-1 16,7-1 0-16,5 4 0 15,5-2 0-15,8 0 1 0,11-2 1 16,10-1-1-16,48-4 2 16,-22-2-1-16,14-2 0 15,43-2 1-15,-15 1-1 16,5-2 0-16,40 1-1 0,-21-2 0 16,-30 3 0-16,42-1 0 15,1 7-1-15,-27 0 1 16,31 3 0-16,28 0 1 0,-47 2 0 15,29 1 0-15,7 1 0 16,20-2 2-16,-9 2-1 16,8-3 1-16,9 2-1 15,-19-3 0-15,24 3 1 0,40 0-1 16,-38-1 1-16,-16 4-1 16,9 0 2-16,26 5-5 15,-47-3 0-15,-15 3 0 0,-6-2 0 16,-59 0 0-16,20 0 0 15,-27-3 0-15,-18-1 0 16,-70-2 0-16,11-6 0 16,-36 0 0-16,-46-8 0 0,-55 0-83 15,-23-7-8-15,-56-23-4 16,-55-16-7-16,-65-36-6 16</inkml:trace>
  <inkml:trace contextRef="#ctx0" brushRef="#br0" timeOffset="82448.9113">5505 4300 19 0,'-13'-20'76'0,"2"-14"-4"0,4 23-23 15,0 0-8-15,7 11-11 16,0 0-9-16,9 8-9 16,7 17-4-16,6 9-6 0,11 16 1 15,8 8 2-15,12 19-1 16,11 11 0-16,10 14 0 16,7 5-1-16,6 2-1 15,1 5 3-15,1-8 0 0,-2-1-3 16,-9-8 4-16,-6-6-1 15,-11-10 1-15,-11-4 0 16,-9-5 2-16,-3-8-4 16,-13-3-2-16,-7-6-5 0,-2-7-13 15,-5-9-22-15,-11-14-36 16,5-17-7-16,0-23-5 16,-1-25-3-16</inkml:trace>
  <inkml:trace contextRef="#ctx0" brushRef="#br0" timeOffset="82753.872">6492 3937 79 0,'-28'-56'83'16,"3"12"-1"-16,2 8-4 0,2 10-50 15,6 12-8-15,15 14-9 16,0 0-5-16,0 27-1 15,9 14-3-15,13 14-2 16,9 17 0-16,12 18 1 0,7 17 0 16,11 8-1-16,4 12 1 15,7 4 0-15,-1 0-1 16,0-6 1-16,-6-3-1 16,-3-12 3-16,-8-6 0 0,-10-4-1 15,-8-9-3-15,-7-7-4 16,-8-3-11-16,-10 0-46 15,-4-5-13-15,-7-7-8 16,-11-15-7-16</inkml:trace>
  <inkml:trace contextRef="#ctx0" brushRef="#br0" timeOffset="83046.4001">6168 5745 73 0,'-47'7'73'0,"7"-2"-3"16,10-2-1-16,10-18-49 15,20 15-6-15,-1 18-1 16,27-1-4-16,18 6-2 16,14 8 2-16,23 0 0 0,13 4 1 15,19 3-2-15,9 3-2 16,9 0-2-16,1 0-1 15,-3-5-1-15,-3-5-3 0,-11-9-3 16,-16-11-9-16,-9-17-30 16,-5-17-31-16,-18-25-6 15,-7-23-5-15,-17-27-1 16</inkml:trace>
  <inkml:trace contextRef="#ctx0" brushRef="#br0" timeOffset="83266.3755">7701 4368 30 0,'-29'-73'89'0,"1"17"-1"0,-4 10-3 16,3 14-5-16,-4 10-60 15,5 21-4-15,8 16-4 16,2 19-3-16,8 23-6 0,-2 16-1 16,6 24-2-16,3 24 1 15,2 21-2-15,6 20 1 16,12 23-4-16,-4 5-11 15,8 16-61-15,4 12-3 0,-1-9-6 16,3-16-4-16,-5-28 3 16</inkml:trace>
  <inkml:trace contextRef="#ctx0" brushRef="#br0" timeOffset="87681.0341">1946 4245 47 0,'-32'-4'77'0,"-2"-7"-2"0,2-2-20 15,4-9-11-15,6-5-13 16,11-5-10-16,6-9-5 16,6-8-3-16,4-10-2 15,16-9-4-15,6-5-1 0,9-6-3 16,8-1-1-16,7 2 0 16,6 7-1-16,2 10 0 15,4 11 0-15,-5 17-2 16,0 16 0-16,-2 18 2 0,-3 26 1 15,-3 27 0-15,-12 21 0 16,-9 21 0-16,-5 17-1 16,-14 12-1-16,-10 3 1 15,-5 0-1-15,-16-11 1 16,-9-19-1-16,-2-14 1 0,-5-23-1 16,12-19 0-16,4-16 2 15,9-16-1-15,12-10 1 16,21-17-1-16,12-7 0 0,14-2-2 15,16-1 0-15,8 2 1 16,12 7-1-16,5 11 0 16,3 14 1-16,3 20 0 0,-7 18-1 15,-2 17 2 1,-15 18 0-16,-13 12 2 0,-20 9 2 16,-18 7-1-16,-20 1 4 15,-21 1-1-15,-29-2 2 0,-12-7 0 16,-15-8 0-16,-13-7 0 15,-1-16-2-15,-3-11 0 16,9-13-8-16,5-16-8 16,16-12-23-16,10-23-52 15,15-32-3-15,13-28-8 0,14-25-8 16</inkml:trace>
  <inkml:trace contextRef="#ctx0" brushRef="#br0" timeOffset="88255.2497">3823 3361 26 0,'-7'-13'78'16,"-2"-4"0"-16,-4 0-24 15,4-1-3-15,1 4-12 16,0 0-10-16,-2 2-8 16,10 12-6-16,-16-11-6 0,16 11-3 15,-16 0-3-15,7 3-1 16,-1 13-1-16,4 9 0 15,-2 10-1-15,2 12 1 0,1 14 1 16,-1 12 1 0,4 6-1-16,4 6 0 0,8 1 0 15,4 0 0-15,7-6-1 16,10-8-1-16,7-12 0 0,7-13 1 16,5-18 2-16,5-15 0 15,1-16 1-15,3-18 2 16,-7-19 0-16,0-13 1 15,-7-15 0-15,-4-11-1 16,-10-8-1-16,-13-4 0 16,-4-1-2-16,-13 1 0 0,-5 3-1 15,-15 5 0-15,-10 10-1 16,-8 10-1-16,-3 13-2 16,-10 13-1-16,-5 18-2 15,-1 8-1-15,-2 16-6 0,-3 10-7 16,4 17-15-16,6 17-44 15,5-1-7-15,16-3-5 16,13-12-6-16</inkml:trace>
  <inkml:trace contextRef="#ctx0" brushRef="#br0" timeOffset="88645.0823">4809 2756 51 0,'12'-22'92'0,"-10"7"-8"16,-2 5-5-16,-12 8-2 16,-3 8-61-16,-1 21-5 15,0 13-5-15,3 19-4 16,2 11-2-16,3 14 0 0,5 6 2 16,5-2-2-16,13-3 0 15,12-14 1-15,9-14 0 16,12-27 1-16,8-17 3 15,9-24-1-15,4-23 3 0,1-18 0 16,-1-14 1-16,-6-10 0 16,-6-6-1-16,-11-7 0 15,-9 4-2-15,-15-4 0 0,-13 5-1 16,-10 2-2-16,-18 6-1 16,-9 8-1-16,-13 9 0 15,-9 13-3-15,-10 12-2 16,-6 18-5-16,-6 14-9 0,4 17-16 15,4 19-47-15,6 5-3 16,15-2-8-16,20-10-3 16</inkml:trace>
  <inkml:trace contextRef="#ctx0" brushRef="#br0" timeOffset="88981.5203">6388 2451 468 0,'35'-57'0'0,"-4"-16"0"0,3-13 1 16,-2-8 0-16,-16 1 1 16,-13 9-1-16,-12 6 0 15,-18 9 1-15,-12 11-1 16,-13 18-2-16,-11 13-3 0,-9 19-5 16,-7 9-8-16,5 22-23 15,8 13-43-15,7 3-5 16,15 1-4-16,22-9-4 15</inkml:trace>
  <inkml:trace contextRef="#ctx0" brushRef="#br0" timeOffset="89335.7924">6740 1474 42 0,'34'-21'77'0,"1"5"0"16,5-7-2-16,-9 23-3 15,-21 23-64-15,-10 23-3 0,-22 21-2 16,-5 20 3-16,2 12-2 16,8 11-1-16,6-10-5 15,11-13 1-15,16-13 1 16,12-22 2-16,10-24 1 0,12-26 0 16,10-17 1-16,2-24 3 15,2-15 2-15,-6-12 2 16,-3-7-1-16,-7-4-1 15,-8 0 0-15,-13 3 0 0,-20 40-4 16,-1-5-1-16,-6 5-2 16,-6-2-2-16,-5 4-4 15,-2 3-4-15,-6 3-5 0,1 4-9 16,-7 4-28-16,0 4-29 16,1 1-7-16,0 2-7 15,8 0 3-15</inkml:trace>
  <inkml:trace contextRef="#ctx0" brushRef="#br0" timeOffset="89719.8304">7500 1132 31 0,'48'-29'83'0,"-1"3"-3"16,-4 0-6-16,-6 6-4 15,-5 3-51-15,-4 8-7 16,-5 7-6-16,-8 4-4 15,-2 11-2-15,-8 11 0 0,0 4 1 16,1-6 1-16,3 48 1 16,6 10-2-16,6 2 1 15,6 1 3-15,7-9 2 0,6-20 2 16,7-25 1-16,-21-29-2 16,5-9 1-16,3-8 1 15,5-4 2-15,-1-9-3 16,4-1-2-16,-3-11 1 15,1 1-2-15,-7-6 2 0,-3-5-2 16,-8 1 0-16,-11-4-3 16,-10 8-1-16,-22 6-5 15,-22 15-13-15,-26 14-70 16,-88 32-3-16,-112 62-4 0</inkml:trace>
  <inkml:trace contextRef="#ctx0" brushRef="#br0" timeOffset="90889.0556">8685 541 23 0,'8'-27'84'0,"-4"4"-1"16,0-1-3-16,-4 24-4 15,0-21-41-15,0-1-9 16,0 22-11-16,0 0-5 16,-39 23-4-16,28 2-2 15,4 8-1-15,-2 3-1 0,8 8 0 16,1 12-2-16,8-2 0 16,2 4 1-16,4-3 0 15,7 0 3-15,3-5 1 16,4-3 1-16,4-8 1 15,1-11 2-15,7-10 0 0,-2-14 1 16,3-11-3-16,-41 7-4 16,37-30-3-16,32-47 0 15,-45 21 0-15,-8-4 0 16,-9-2 0-16,-8 3 0 0,-17 10-5 16,18 49-80-1,-79-55-4-15,14 45-7 16,-15 9-6-16,-20 12-4 0</inkml:trace>
  <inkml:trace contextRef="#ctx0" brushRef="#br0" timeOffset="95301.8574">2948 6111 23 0,'-29'18'82'16,"0"-9"-1"-16,10-4-4 15,0-6-5-15,5-2-54 16,14 3-9-16,-10-14-1 15,10 4-4-15,5-5-2 0,12-3-2 16,1-3 0-16,13-6 0 16,5-11 1-16,16-9-1 15,9-11-1-15,23-17 0 16,12-14 0-16,16-20 1 0,17-14 1 16,14-22 2-16,19-10 0 15,11-13 1-15,16-12 2 16,6-7 0-16,6-6 1 0,11-11-1 15,9-7 1-15,6-5-1 16,3-6-1-16,1-2 0 16,0-5 0-16,-4 1-3 0,-1 2 1 15,-12 2 1-15,-7 11 0 16,-108 113-1-16,7-10 0 16,-7 9 0-16,8-8 1 15,-11 11 0-15,5-3 1 16,-11 9-2-16,3-1-2 0,-13 14 2 15,3-1-2 1,-15 12-2-16,0-3-6 0,-10 19-11 16,-1 1-46-16,-11 7-19 15,-1 3-4-15,-9 6-6 0,-10 7-1 16</inkml:trace>
  <inkml:trace contextRef="#ctx0" brushRef="#br0" timeOffset="103004.1553">10390 7892 32 0,'0'-13'62'0,"0"13"-18"15,-7-14-6-15,7 14-1 16,-11-14-4-16,3 6-8 0,-3-3-4 15,2 0-1-15,-4-2 0 16,2 1-4-16,-3-2-2 16,-1 2-2-16,1 2-1 15,-1 2-3-15,-2 1-2 16,-2 1-1-16,-3 3 0 16,0 3-1-16,-2 0-1 0,-5 0 0 15,0 6 0-15,-2-2-1 16,-2 2 1-16,0-1-1 15,0 2 0-15,-3-3 0 0,0 2 0 16,-2-1 1-16,1 4-2 16,-1-1 0-16,-3 4 0 15,2 0 0-15,-4 2-1 16,0 4 0-16,-1 4 0 0,-3 0 0 16,-2 6 1-16,-1-1 0 15,-3 5 0-15,1 0 0 16,2 4 0-16,-1-4 1 15,4 3-1-15,0-2 1 0,5 1-1 16,3 1 0-16,1-2 0 16,1 1 0-16,2-1 0 15,3 5-1-15,-1 4 1 16,2 7-1-16,-3 3 1 16,1 9-1-16,-2 4 0 0,3 5 1 15,1 5-1-15,0 0 0 16,1 0 0-16,6-5 0 0,2-4 0 15,3-5-1-15,1-3 0 16,2 0 1-16,-1-3-1 16,0 1 0-16,3 0 1 0,0 3-1 15,2 1 1-15,0 1 0 16,5 0 0-16,1 1 0 16,4 2 0-16,1 3 0 15,3-1 0-15,6-2-1 16,3 2 0-16,3-5 1 0,4-2-1 15,4-3 0-15,5-4 1 16,0-5-1-16,9-2 1 16,2-3 0-16,5-1 0 0,2-2 1 15,7 0 0-15,3 0-2 16,6 0 2-16,5-1-1 16,5 1 0-16,4-3 0 15,5-1 1-15,4-2 0 0,2-5-1 16,-1-6 1-16,1-7-1 15,-5-4 2-15,1-8-1 16,-4-4 1-16,0-11-1 0,0-7 0 16,-2-7 1-16,3-6-1 15,3-5 1-15,2-9-1 16,3-4 0-16,2-5 0 0,3-5-1 16,-1-3 0-16,0-4 1 15,-1-6 0-15,-3-3 1 16,-4-5 1-16,-4-1-1 15,-8-2 1-15,-3-2 1 16,-3-1-1-16,-6-2 1 16,-3 1-2-16,-3 3 0 0,-2 0 0 15,-4 3-1-15,-1 0 1 16,-7 0 0-16,-5 0-1 16,-7-1 0-16,-5 1 0 0,-8 0 0 15,-5 0 0-15,-9-3 1 16,-8 2-2-16,-6-3 0 15,-9 5 0-15,-3 1 0 0,-9 2 0 16,1 3 0-16,-6 2 0 16,-3 3 0-16,-5 5-2 15,-5 5 1-15,-3 5 0 16,-8 5 0-16,-6 3-1 16,-14 7 0-16,-7 9-1 0,-16 7-1 15,-10 14-3-15,-20 9-8 16,-14 7-40-16,-17 85-33 0,-32-15-1 15,-22 23-6-15,-40 16-4 16</inkml:trace>
  <inkml:trace contextRef="#ctx0" brushRef="#br0" timeOffset="107386.6589">10052 9535 18 0,'0'0'17'0,"0"0"-7"15,-4-4 1-15,4 4-5 16,0 0-18-16,0 0-20 0</inkml:trace>
  <inkml:trace contextRef="#ctx0" brushRef="#br0" timeOffset="108486.8135">3499 12409 5 0,'-11'-18'63'0,"-3"0"1"16,0-2-4-16,-2 4-35 16,-2 1-6-16,2 3-4 15,-5-1-5-15,-1 2 0 0,-2 2 2 16,0-1 0-16,-6 5 4 16,-1 1 1-16,0 2-1 15,-5 2-2-15,-1-1 1 16,-2 8-1-16,-3 7-4 0,-1 3-3 15,2 5-3-15,0 4-1 16,-5 7-1-16,5 3-1 16,-3 8-1-16,5 5 1 0,5 7 0 15,2 6-1-15,-1 10 2 16,4 10-2-16,7 9 1 16,4 10-1-16,9 11 0 15,5 5-1-15,4 9 1 16,16 3 0-16,14-4-2 0,6-6 3 15,9-11-2-15,12-10 3 16,8-16-1-16,8-17 1 16,6-20 0-16,10-18 1 15,3-22 0-15,7-16 1 0,0-28 1 16,-1-21-2-16,-1-19 0 16,-3-16-1-16,-12-14 3 15,-2-12 0-15,-15-7 0 16,-10-7 2-16,-7 2-2 0,-12-2 1 15,-15 2 1-15,-9-2 1 16,-10 5-2-16,-12 2-2 16,-12 7 0-16,-14 10-1 0,-16 11-3 15,-12 11 0-15,-15 20 0 16,-16 19 0-16,-15 28-4 16,-18 22-3-16,-19 45-7 15,-15 28-14-15,-26 44-57 0,2 34-4 16,-9 22-5-16,-4 20-3 15</inkml:trace>
  <inkml:trace contextRef="#ctx0" brushRef="#br0" timeOffset="121119.0444">10689 2187 35 0,'-6'0'29'15,"6"0"-6"-15,0 0-2 0,0 0-3 16,-10 3-4-16,10-3-4 16,-13 11-2-16,7-2-2 15,-4 1-2-15,0 2-1 0,-1 2 0 16,-1 2-1-16,0 2 2 15,-4-2-2-15,2 1 0 16,0 1 1-16,-1 2-2 16,-3 2 0-16,-4 1 1 0,-2 4-1 15,1 1-2-15,-4 5 1 16,-1 0 0-16,-5 6-1 16,-1 8 0-16,-1-1 0 15,-7 6 0-15,0 4 0 16,-8 8 3-16,-5 1 0 0,-5 6 4 15,-7 0 4-15,-5 0 3 16,-4 6 0-16,0 2 2 16,-5 1-1-16,4 1 1 15,0-2-2-15,5 3-2 0,-2-2-4 16,3 4-1-16,0-2-2 16,5 6-2-16,-3-1 1 15,-1 4-2-15,-2 4-1 0,-1-4-1 16,1 7-1-16,-1 6 0 15,-1 0-2-15,0 1 0 16,-6 5-2-16,0-1-1 16,-3 10 2-16,-4 10 2 15,-6 5-1-15,-7-1 2 0,-4 11 1 16,-9 8 3-16,-5 3 3 16,-3 5 3-16,-3-3-1 15,-2 5 0-15,-1-1 0 0,4-1 3 16,1-4-2-16,7-2-2 15,8-2-2-15,2-2-1 16,9-1-3-16,5-5 1 0,8 1-2 16,2 3-1-16,4-2 0 15,2 3-1-15,4 1-3 16,-3 3-1-16,1 2 0 16,-5 4-2-16,-1 0 4 15,-1 1 0-15,-5 1 3 0,0-1 2 16,-7-3 3-16,1-2 3 15,0-6 2-15,2-2 1 16,0-6-1-16,1 0-1 0,2-8-2 16,6-8-1-16,2-1 1 15,6 1 0-15,-1-7-1 16,4-5 1-16,3-1-2 16,4-5 0-16,1-2 0 0,3 2-1 15,1-7 1-15,3-4-3 16,3-2 0-16,-1-7 0 15,6-5 0-15,-2-4 1 0,5-6 1 16,-2-8-1-16,7-7 1 16,1-5 0-16,2-9 1 15,6-4 1-15,1-10 1 16,4-1 0-16,3-9-1 16,4-6-2-16,3-3-4 0,1-5-8 15,13-5-47-15,-13-4-18 16,6-5-8-16,3-10-5 15,-9-12-1-15</inkml:trace>
  <inkml:trace contextRef="#ctx0" brushRef="#br0" timeOffset="122397.8596">2187 9775 62 0,'-29'-30'84'16,"3"3"-1"-16,-6-2-4 0,30 6-39 16,-23 1-3-16,1 6-9 15,8 2-11-15,4 7-1 16,12 7-9-16,-14-9-3 16,14 9-2-16,0 7-2 15,6 10-4-15,6 10-1 0,0 13 3 16,6 13 0-16,1 20 3 15,4 14 0-15,-1 8 2 16,-4 2-1-16,5 1-1 0,-2-3 1 16,-5-7-1-16,-2-13 0 15,3-14 0-15,-6-12 1 16,4-12-2-16,-3-6 1 16,3-12 0-16,8-9 2 0,8-10-1 15,6-14 0-15,4-15 0 16,14-14 1-16,7-12-1 15,8-10 0-15,2-6 0 0,-1-3 0 16,0 2-1-16,-3 6 2 16,-12 8-1-16,-5 10-1 15,-12 9 2-15,-4 10-1 16,-14 9 0-16,-4 4 1 0,-6 8 0 16,-11 8 0-16,0 0 0 15,10-6-1-15,-10 6-2 16,0 0 0-16,0 0 0 15,0 0 0-15,0 0 0 0,0 0 0 16,-6 0 0-16,6 0 0 16,0 0 0-16,0 0 0 15,0 0 0-15,0 0 0 16,0 0 0-16,0 0 0 16,0 0 0-16,0 0 0 0,0 0 0 15,0 0 0-15,0 0 0 16,0 0 0-16,0 0 0 0,0 0 0 15,0 0 0-15,0 0 0 16,0 0 0-16,0 0 0 16,0 0 0-16,0 0 0 15,0 0 0-15,0 0 0 0,0 0-3 16,0 0 0-16,0 0 0 16,-9 9 1-16,9-9-1 15,0 0-1-15,0 0-1 0,-7 5-4 16,7-5-5-16,0 0-10 15,0 0-46-15,0 0-15 16,0 0-5-16,-12-11-5 16,10-2 1-16</inkml:trace>
  <inkml:trace contextRef="#ctx0" brushRef="#br0" timeOffset="122907.6301">3174 9066 16 0,'-22'1'84'16,"-5"3"7"-16,5 2-2 15,-3-1-6-15,-3-3-50 16,8 2-4-16,7-2-5 0,13-2-8 16,-8 2-5-16,8-2-4 15,11-23-3-15,11-6-2 16,14-8-2-16,9-12 0 16,11-11 1-16,9-8 0 15,9-4 0-15,1 0-1 0,2 5 0 16,-6 9-1-16,-7 7-2 15,-9 12-6-15,-12 7-7 0,-6 7-14 16,-13 12-42-16,-4 13-13 16,-11 10-8-16,-10 8-5 15</inkml:trace>
  <inkml:trace contextRef="#ctx0" brushRef="#br0" timeOffset="123106.5709">3503 8792 25 0,'-18'18'76'15,"10"-6"6"-15,2 2 1 16,4-3-4-16,2 3-54 0,2 4-6 16,7 7-3-16,5 8-2 15,3 9 1-15,9 14-5 16,1 5-5-16,7 14-5 0,4 4-9 16,8 10-14-16,-6 0-32 15,6-7-24-15,-1-11-8 16,-8-19-4-16,-5-22-4 15</inkml:trace>
  <inkml:trace contextRef="#ctx0" brushRef="#br0" timeOffset="123398.4951">4038 8311 38 0,'16'-37'96'16,"-8"10"-5"-16,-2 13-8 0,-6 14-4 15,0 34-22-15,0-13-54 16,1 16-1-16,6 18-2 16,7 15 1-16,3 10-1 15,6 9 3-15,8-2 1 0,5-4-1 16,7-16 0-16,4-13-1 16,3-24 1-16,-2-16-1 15,1-14 1-15,-6-12 0 16,-2-8-2-16,-8-9-4 15,-1-2-13-15,-4-9-54 0,-6-3-14 16,-3-10-5-16,-2-9-6 16,-4-6-5-16</inkml:trace>
  <inkml:trace contextRef="#ctx0" brushRef="#br0" timeOffset="123909.641">3286 7581 42 0,'-140'53'36'16,"-1"16"-3"0,-1 16-1-16,-3 19-4 0,3 11-2 15,6 26-1-15,7 19-1 0,11 25-4 16,9 15-3-16,15 22-8 15,19 12-3-15,24 11-2 16,20 12-1-16,22-7-1 16,18-9-4-16,29-15 3 15,30-13 1-15,30-26 1 0,13-21-1 16,21-26-1-16,18-27 2 16,21-25-1-16,13-24 4 15,5-36-2-15,-7-27 1 16,4-35 0-16,1-33 2 0,-10-38 1 15,-9-33 1-15,-14-34 1 16,-10-28 0-16,-12-24-3 16,-7-25 0-16,-22-13-1 0,-12-13-1 15,-19-5 1-15,-16 3-1 16,-23 5 0-16,-21 8 0 16,-21 13 2-16,-27 23-1 15,-20 22 0-15,-26 30-2 0,-25 32-2 16,-24 33-2-16,-28 49-2 15,-31 47-3-15,-28 56-12 16,-18 59-42-16,-36 66-24 0,-21 56-2 16,-15 44-8-16,-13 44-1 15</inkml:trace>
  <inkml:trace contextRef="#ctx0" brushRef="#br0" timeOffset="125799.378">10820 3319 10 0,'-1'-11'46'15,"-12"10"-16"-15,4 2-10 16,-5 14-8-16,1 15-6 0,-9 8-7 16,1 23-11-16,-15 15-12 15,0 27-10-15,-16 20-14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51:38.1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3692 6074 0 0,'0'0'73'0,"-8"-11"1"16,8 11-5-16,-14-8-19 16,14 8-9-16,0 0-9 15,-1-9-10-15,1 9-3 0,0 0-5 16,0 0-4-16,0 0-3 16,0 0-3-16,0 0-1 15,6-3-3-15,-6 3 0 16,16 0-1-16,-4 0 1 0,6 3 1 15,1 0 1-15,5 1-1 16,7 2 0-16,1 1 0 16,8-2 0-16,2 4 0 15,5-1 0-15,3-1 0 16,7 1 0-16,1-2 1 0,6 0 2 16,6-5 0-16,6 0-1 15,3-2 1-15,5-4-1 16,4-1 1-16,4-2-1 0,4 0-1 15,4-1-1-15,-2 0 1 16,2 2-2-16,3 0 1 16,1-1 0-16,6 1-1 0,1 0 0 15,4 0 0-15,5 0 1 16,6-2 0-16,6 0 0 16,2-2 0-16,5 2 0 15,1-4 0-15,1 0 0 0,-2-1 0 16,-4 2 1-16,-3-1-1 15,-10-1 0-15,-3 0 0 16,-5 1 1-16,-9 0-1 16,-8-1 0-16,-7 2 1 0,-7 0-2 15,-10 1 1-15,-10 0 0 16,-10 2-1-16,-8 0 0 16,-8 2-2-16,-10-1-5 0,-1 5-12 15,-11 1-62-15,1-1-3 16,-4-3-6-16,-2-4-5 15,-2-5-3-15</inkml:trace>
  <inkml:trace contextRef="#ctx0" brushRef="#br0" timeOffset="1843.3763">4143 7183 49 0,'0'0'69'15,"0"0"-1"-15,0 0-5 0,16 5-36 16,-16-5-25-16,0 0-5 16,0 0 2-16,0 0 1 15,0 0 0-15,8 7-1 0,-8-7 1 16,18 11 3-16,-6-6 4 15,6 2-1-15,0 3 2 16,3 0-1-16,5-2 1 16,0 2 0-16,6-1 3 0,-2 0-3 15,6-4 2-15,5 1-1 16,3 0 2-16,5-2-2 16,4-1-1-16,8 0-1 15,4-3-2-15,6 0 0 16,3 1-1-16,4-2-1 0,2-1 1 15,2-1-1-15,-3-1 0 16,0 3 0-16,-1-1 1 16,-1 1-1-16,-3 1 1 15,0 0 0-15,1 0-1 0,1 0 0 16,3 0-1-16,3 0 0 16,6-3 0-16,5-3-1 15,1 3 1-15,5-5-1 16,1 1 0-16,1 0 0 0,4-1 0 15,-3 0-1-15,2 2 0 16,-4-1 1-16,3 0-1 0,-1 2 1 16,1 1-1-16,-3 1 0 15,0 0 0-15,0 1 1 16,-1 0-1-16,0 1 0 16,2-1 0-16,3 1 0 0,0-1 1 15,3 1-1-15,1-1 1 16,-2 1-1-16,2-2 0 15,-5 3 0-15,1 0 0 16,-6 2 0-16,-1 1 0 16,-4 4 0-16,-3-1 0 0,1 3 0 15,-3-1 0-15,0 1 1 16,-2 1-1-16,1-3 1 16,-1 2-1-16,3-2 1 0,-1-2 0 15,1 1 0-15,1-2 0 16,-2 0 0-16,2-3 0 15,-1 2 1-15,-4-1-1 16,-1 1 1-16,-4 0-1 0,1 1 1 16,-7 4-1-16,-1-5 0 15,-5 5 0-15,0-1 0 16,0 0 1-16,3 1-1 16,-2 1 0-16,1-3-1 0,3-1 1 15,0-1 0-15,3 0 0 16,-3-4 0-16,0 0 0 15,-1 1-1-15,-5-2 1 16,0-3 1-16,-5-1-1 0,1 3 0 16,-4-2 0-16,-1 0 1 15,-3-1-1-15,2 2 1 16,-2-2-1-16,-2 1 0 16,-3 0 0-16,-4-1 0 0,-2 1 0 15,-3 3-1-15,-3-1 1 16,-2-1-1-16,-3 0 0 0,-1 3 0 15,-6-1 1 1,-1 0-1-16,-2 0 0 0,-6 1 2 16,0 0-2-16,-6-2 0 15,0 1-2-15,-11 1-1 16,17 0-6-16,-17 0-17 0,10 0-59 16,-10 0-3-16,8-12-5 15,-8-8-6-15,-14-24-3 16</inkml:trace>
  <inkml:trace contextRef="#ctx0" brushRef="#br0" timeOffset="4683.7827">4489 8454 20 0,'12'5'31'0,"1"1"3"16,5 0 0-16,1-2-2 15,6-1-6-15,1 1-3 16,8-2-3-16,5-1-5 16,1 0-5-16,7-1-4 0,-4 3-3 15,6-2-1-15,-5 1 1 16,6 1 2-16,0-1-1 15,5 0 1-15,5-1 2 16,3 0-2-16,6-1 2 0,2 0-2 16,3-1-1-16,3-2-1 15,0-1-1-15,1 0 0 16,0 1-1-16,3-1 0 16,-5 2 0-16,4 2-1 0,-1 0 0 15,-1 1 0-15,0 2 0 16,0 5 1-16,-1-3-1 15,4 1 0-15,4 1 1 0,5-4-1 16,4-1 0-16,6-2 0 16,10-1 0-16,0-6-1 15,0 0-1-15,6-1 1 16,-7-3-1-16,4 2 1 16,5 0 1-16,-4 2 0 0,-2-4 1 15,4 4 0-15,6 0 0 16,-6 2 1-16,11-1-1 15,-6 2 1-15,2-3-1 16,-1 1 0-16,6 1-1 0,-6-3 0 16,-4 1 0-16,1-1 0 15,-7-1 0-15,2-1 0 16,2 1-1-16,-6 0 0 0,-8 1 0 16,3-1 1-16,-6 1-1 15,0-1 1-15,4 1 0 16,-11-1 0-16,-8 1 0 0,-6 0 1 15,-8 1 0-15,-7-1 0 16,-7 3-1-16,-15 1-1 16,-10 2-8-16,-8 2-22 15,0 0-34-15,-23 0-5 0,11 5-3 16</inkml:trace>
  <inkml:trace contextRef="#ctx0" brushRef="#br0" timeOffset="6350.2845">4124 9620 4 0,'0'0'64'0,"0"0"0"15,0 0-13-15,0 0-22 0,0 0-7 16,0 0-10-16,0 0-5 16,0 0-4-16,0 0-1 15,0 0 1-15,0 0 2 16,5-2 0-16,-5 2 2 0,17 0 2 15,-2 1 2-15,6 0 0 16,5 1 0-16,7 2 2 16,8-1-1-16,8-3-2 15,5 1 0-15,7 0 0 0,6 0-2 16,0-1-2-16,6 2 0 16,6-2-1-16,0 2 0 15,5-1-1-15,4 2 0 0,6-1 0 16,4-1-1-16,7-1 1 15,3 0-1-15,3 1 0 16,4-1 0-16,0-2 0 16,5-1 1-16,-1-1-1 15,-1 0 0-15,-2 1-1 16,0-1 1-16,1-1-1 0,-3 3 0 16,-3-3 0-16,0 1 0 15,-1 0 0-15,2-3 0 0,4 0 0 16,-4-1 0-16,3 0-1 15,1-1 1-15,0-1-1 16,-4 1 0-16,-1 0 0 16,1 1-1-16,-4 1 2 0,3-1-1 15,-4 1 0-15,1 1 1 16,-2-2-1-16,0 2 1 16,-1 0 1-16,-1-3-1 0,0 5-1 15,-7-1 1-15,2-1 0 16,1 0-1-16,0 2 1 15,2 0-1-15,-1 1 0 16,3 1 0-16,-1 1 1 16,2-1-1-16,-3 2 0 0,-5-1 1 15,-2 0 0-15,-5 1 0 16,-9-2-1-16,-6 0 1 16,-6 1-2-16,-6-2 0 0,-3 2 0 15,-5-2 0-15,-8 3 0 16,-2 0 0-16,-8-2 0 15,0 2 0-15,-8-1 0 0,-2 1 0 16,-8 0 0-16,-3 1 0 16,-4-1 0-16,-3 2 0 15,2-2 0-15,-11 0-5 16,9 4-4-16,-9-4-11 0,0 0-64 16,-3 15-5-16,-12-15-3 15,-1-7-7-15,-17-21 0 16</inkml:trace>
  <inkml:trace contextRef="#ctx0" brushRef="#br0" timeOffset="7890.2973">4424 10723 7 0,'25'-8'16'15,"-3"1"-3"-15,2 4-1 16,-5 1 4-16,4 0 1 0,-6 2 1 15,-3 0 3-15,2 2 0 16,2 2 4-16,3 0-1 16,8 0-2-16,2 0-3 0,4 1-2 15,9-3 0-15,0 3-3 16,11-2-1-16,0 1-4 16,6 2-1-16,2 1 0 15,4 4 1-15,2-1-2 16,1 3 1-16,8-2-1 0,1-1 0 15,8-2-1-15,3-3 0 16,5-1 0-16,6-3-2 16,3-2 0-16,8-6 0 0,4-2-1 15,1-4-1-15,6 2 0 16,-3-3 2-16,-2 0 0 16,3 0 1-16,1-1 0 15,1 3 0-15,-1 1 1 0,4 1-1 16,-2 2-1-16,2-1-1 15,5 2 0-15,-5 3-1 16,1 0-1-16,-1 1 0 0,-1 1-1 16,-5 2 1-16,0-1 0 15,-2 2 1-15,-4-1-1 16,-5 1 1-16,-3-1 0 16,-7 1 1-16,-4 1-1 0,-3 0 1 15,-4-2-1-15,-4 1-1 16,-9-1-6-16,-1-5-56 15,-12 8-21-15,-15-3-3 0,-14-11-5 16,-30-22-5-16</inkml:trace>
  <inkml:trace contextRef="#ctx0" brushRef="#br0" timeOffset="16650.296">3110 6360 19 0,'-13'-11'47'0,"-3"0"1"16,2 2-3-16,0 0-7 15,3 3-4-15,11 6-8 0,-16-8-5 16,16 8-11-16,-16 0-3 16,6 11-2-16,3 5-3 15,0 13 1-15,0 13 1 16,-10 19 0-16,1 19 1 0,-4 22 2 16,-1 23 0-16,-1 21-2 15,-4 20 1-15,-6 18-3 16,1 16 0-16,-2 9 1 15,3 7-1-15,-7 0 2 0,2-3 0 16,-7 0 2-16,-4-2-1 16,-3-8 1-16,-5-12-1 15,-4-9 0-15,1-9-1 16,-6-11-2-16,0-14 0 0,6-21 0 16,-1-20 3-16,3-23 0 15,-1-19-1-15,9-21 0 16,-5-20 0-16,5-20-1 0,2-8 1 15,8-17-2-15,-1-7-3 16,9-4-1-16,2-4 1 16,6-2-1-16,7 2 1 15,8 0-2-15,-1 1 1 16,7-1-1-16,10 1 1 0,9-3-1 16,5 0 1-16,8 1-1 15,6 0 2-15,9 1-3 16,10 5 1-16,3 4 1 0,7 8 0 15,6 12 0-15,3 7 2 16,5 10 0-16,6 13-2 16,-1 8 2-16,1 9-1 15,-4 6 1-15,5-1 0 0,-4-3 0 16,-2-2 2-16,-5-10-1 16,-1-7 2-16,-6-13 0 15,0-10 0-15,1-15-8 0,-1-23-72 16,9-21-4-16,5-22-6 15,-14-33-8-15</inkml:trace>
  <inkml:trace contextRef="#ctx0" brushRef="#br0" timeOffset="33220.383">3655 13290 40 0,'0'0'51'16,"0"0"2"-16,0 0-28 15,0 0-27-15,0 0-3 16,0 0 1-16,0 0-1 16,0 0 2-16,0 0 0 0,0 0 0 15,5 11 0-15,-5-11 2 16,14 10 1-16,1-3 1 16,-2-1 2-16,7 2-1 15,-1-3 0-15,10 4 2 0,5-4-1 16,0 5 0-16,8-3 0 15,-4 2 0-15,10-1 0 16,-5 2 1-16,9-2 1 16,-4 1 2-16,2-2 2 0,4-1 1 15,-4-1 0-15,8 1 0 16,1-1 1-16,1 0-1 16,3-1-1-16,-1-2-3 0,5 3 1 15,-1-4-2-15,6-1 0 16,4 1-2-16,3-1 0 15,4 0-1-15,4 0 0 0,4-2-1 16,1-2 1-16,8 1-1 16,2 1 2-16,-3-1 2 15,1 3 1-15,2-3-1 0,-1 2 2 16,1 0 1-16,-1 0-1 16,0 0-1-16,1 1-1 15,5-1-1-15,-5 1-1 16,5-2-1-16,-1 1 0 15,5 0-1-15,5-2 1 0,-1 0-1 16,0 1 0-16,3-1 0 16,2 2 0-16,0-4 0 15,4 4 0-15,-3-5 1 0,-2 3 0 16,2-1 2-16,2-1 0 16,-4 0 0-16,0 0 2 15,3-2-2-15,0 0 0 16,1 3 0-16,0-3-2 0,-3 0 1 15,-1 2-1-15,0-4 0 16,2 2-1-16,-9 3 1 16,1-3-1-16,-5 2 1 15,-1-1 0-15,-1-1 1 0,-3 3-1 16,-3-3 0-16,-6 2 0 16,1-4 0-16,-6 2 0 15,-3-1 0-15,-5 0-1 0,-7 2 0 16,-6-2 1-16,-10 1-1 15,-9 3 0-15,-11-1 0 16,-5 1 1-16,-13 2 1 16,-3 1-1-16,-17 1 0 15,9-2 0-15,-9 2-1 0,0 0-4 16,0 0-5-16,-11 0-17 16,-6 0-53-16,0 3-5 15,-2-2-4-15,-4-1-6 0</inkml:trace>
  <inkml:trace contextRef="#ctx0" brushRef="#br0" timeOffset="67607.943">11277 11898 47 0,'-14'-9'66'16,"-1"-7"1"-16,6 3-30 16,-9-3-5-16,4 2-5 0,-4-1-1 15,5 0-2-15,-1 0-5 16,2-1-1-16,2 1-2 15,1-2-3-15,7 0-4 16,2 0-1-16,2-4-2 0,15-3-2 16,5-1-1-16,8-4-1 15,10 0 0-15,4-2 0 16,9 4 0-16,4 1-1 0,4 4 1 16,0 6-1-16,0 7 3 15,-2 8-3-15,-3 6 1 16,-8 14 1-16,0 13-1 15,-9 12 0-15,-5 16 0 0,-10 19 0 16,-10 12 1-16,-8 14-1 16,-6 8 0-16,-8 5-1 15,-5-1 1-15,2-6-1 16,-4-8 0-16,5-13 0 16,5-14 0-16,6-12 0 0,11-15 1 15,8-11-1-15,4-13 1 16,11-7 1-16,8-15 0 15,7-4 0-15,8-17 0 0,8-6 0 16,3-10-1-16,1-3 1 16,-3-5-1-16,0 0-1 15,-11 2 2-15,-5 3-1 16,-12 3 0-16,-9 8 1 0,-10 5-1 16,-10 4 2-16,-5 8-4 15,-5 9 0-15,0 0 0 16,-8-2 0-16,-4 9 0 15,-2 8 0-15,1 8 0 0,-3 5 0 16,2 8 0-16,-2 6 0 16,4 7 0-16,-1 8 0 15,-2 6 0-15,2 7 0 16,-1 10 0-16,-3 3 0 0,-2 5 0 16,-1 0 0-16,1-4 0 15,-6-4 0-15,3-6 0 16,-3-7 0-16,0-11 0 0,-2-7 0 15,-5-9 0-15,-3-8 0 16,-3-2 0-16,-1-7 0 16,-8 1 0-16,1-6 0 15,-5-2 0-15,-3 1 0 16,-4-1 0-16,-2 1 0 0,-2 1 0 16,2 0 0-16,2 0 0 15,3-2 0-15,4-1 0 16,8-1 0-16,5-2 0 0,11-1 0 15,5-3 0-15,7-1 0 16,4 1 0-16,11-8 0 16,-6 12 0-16,6-12 0 0,3 11 0 15,-3-11 0-15,14 10 0 16,-14-10 0-16,18 6 0 16,-8-7-12-16,4-7-74 15,6-10-5-15,5-16-4 16,0-16-5-16,9-20-4 0</inkml:trace>
  <inkml:trace contextRef="#ctx0" brushRef="#br0" timeOffset="68556.1564">12865 11172 20 0,'-21'-29'64'0,"0"-2"5"15,-2-3-30-15,9 2 1 16,2-3-9-16,1 3-5 16,7-4-4-16,4 3-4 0,3-3-5 15,12 0-4-15,6 2 0 16,12-2-4-16,8 3 1 15,12 2-2-15,7 6-1 16,6 7 3-16,5 8-2 0,0 10 2 16,2 12-1-16,-12 17 1 15,-3 15 0-15,-12 16-1 16,-10 18 3-16,-15 21-1 16,-9 14 1-16,-11 13-2 15,-3 11 0-15,-2 1-1 16,-1-3-1-16,5-8 1 0,9-12-3 15,11-20-1-15,12-17 0 16,11-18 1-16,10-16 1 16,5-17 1-16,7-12 0 0,-2-12 0 15,5-4 0-15,-2-13 1 16,-2-5-1-16,-7-6-1 0,-5-3 0 16,-7 2-1-16,-7-3 0 15,-5 3 0-15,-8 4-2 16,-10 1 0-16,-2 5 0 15,-8 5 0-15,-5 11 0 0,0 0 0 16,0 0 0-16,-13 23 0 16,-1 7 0-16,-4 10 0 15,-1 13 0-15,-1 14 0 16,-2 12 0-16,6 13 0 0,2 8 0 16,5 8 0-16,6 5 0 15,2-1 0-15,3 0 0 16,6-5 0-16,0-6 0 15,1-10 0-15,-3-8 0 0,-1-9 0 16,-4-7 0-16,-1-6 0 16,-2-4 0-16,-6-3 0 15,-8-5 0-15,-3 2 0 16,-9-4 0-16,-7 0 0 0,-5 0 0 16,-5-3 0-16,-7 0 0 15,-6-8 0-15,-4 0 0 0,0-7 0 16,-1-2 0-16,1-6 0 15,2 0 0-15,6 0 0 16,-6-5-18-16,10 6-70 16,0-2-3-16,7-10-4 15,1-7-6-15,0-9-5 16</inkml:trace>
  <inkml:trace contextRef="#ctx0" brushRef="#br0" timeOffset="76001.2925">8547 13907 57 0,'0'0'77'0,"0"0"-4"16,0-15-2-16,0 15-41 0,0 0-7 15,0 0-9-15,0 5-3 16,0-5-2-16,6 16 1 15,-3-5 1-15,0 2 0 16,1 1 0-16,2 5-1 0,-1 1-1 16,3 1-1-16,0 1-1 15,-1 0 0-15,5 1 0 16,0-3-2-16,2 0 0 16,5-6-1-16,3-1 0 0,4-8 1 15,8-5-1-15,7-9-1 16,13-12 0-16,9-13 0 15,14-10-1-15,6-14 0 16,11-5 0-16,5-10-2 0,0 0-1 16,-2 4 0-16,-6 4 1 15,-10 11 0-15,-13 9 0 16,-14 12 0-16,-15 11-2 16,-13 13-2-16,-11 9-5 15,-8 7-52-15,-24 41-24 16,-15 6-2-1,-5 9-6-15,-11 5-5 16</inkml:trace>
  <inkml:trace contextRef="#ctx0" brushRef="#br0" timeOffset="77650.9799">10175 15061 30 0,'0'-11'12'0,"0"1"2"0,0 1 9 15,0 9 8-15,0-18 5 16,0 18 6-16,-4-13 2 15,4 13-3-15,-8-8-6 0,8 8-7 16,0 0-8-16,-14-3-4 16,14 3-2-16,0 0-4 15,0 0-2-15,0 9-1 16,0-9 0-16,8 18-1 0,-4-3 1 16,3 2 0-16,2 5-3 15,-3 5 1-15,1 6-1 16,1 5-1-16,-2 2 1 0,5 6-2 15,-5-1 1-15,5 0 0 16,0-2 0-16,0-5 0 16,1-4-1-16,1-5 1 15,0-5 0-15,3-4 0 16,-4-4-1-16,-2-5 1 16,4-2 0-16,0-1-1 0,3-5 1 15,3-3 0-15,3-5 0 16,11-8 1-16,5-7-1 15,10-5-1-15,7-7-2 0,5-6 0 16,10-7 0-16,8-2 0 16,8-10 0-16,4 1 0 15,-2 1 0-15,-2-1 0 0,-5 2 0 16,1 4 0-16,-8 7 0 16,-12 4 0-16,-12 9 0 15,-3 5 0-15,-8 5 0 16,-14 6 0-16,-3 7 0 15,-13 4-4-15,-14 6-85 0,-11 11-2 16,-14-5-4-16,-16-2-7 16,-24-7-4-16</inkml:trace>
  <inkml:trace contextRef="#ctx0" brushRef="#br0" timeOffset="81020.0342">11553 16101 23 0,'0'0'85'0,"0"0"2"16,-9 0-2-16,9 0-5 0,-28 0-47 15,28 0-8-15,-12-1-5 16,12 1-3-16,-9-1-5 15,9 1-1-15,0 0-3 0,0 0-2 16,0 0-2-16,0 0-1 16,0 0-1-16,0 10-1 15,5 1 1-15,5 3 0 16,-2 6 0-16,5 5 1 16,1 6-3-16,-1 6 0 15,5 3 0-15,0 0 0 0,1 0 0 16,3-5 0-16,1-1 0 15,-2-7 0-15,4-7 0 0,3-9 0 16,-1-10 0-16,4-6 0 16,6-17 0-16,9-10 0 15,2-10 0-15,12-10 0 16,5-6 0-16,7-6 0 16,12-6 0-16,6 0 0 0,2-6 0 15,0 2 0-15,4 2 0 16,-3 4 0-16,-2 4 0 15,-6 4 0-15,-8 8 0 16,-10 7 0-16,-8 10 0 16,-8 10 0-16,-13 3 0 0,-9 8 0 15,-6 4 0-15,-9 5 0 16,-3 1 0-16,-11 4 0 16,0 0 0-16,0 0 0 0,-21 0-60 15,21 0-35-15,-24 10-3 16,2-9-7-16,-18-4-5 15</inkml:trace>
  <inkml:trace contextRef="#ctx0" brushRef="#br0" timeOffset="84356.8807">3004 12151 43 0,'-9'-13'57'16,"6"3"2"-16,-4-2-2 16,0 4-4-16,0-3-7 0,7 11-8 15,-17-6-10-15,17 6-7 16,-17 14-8-16,2 9-5 15,4 14-3-15,-5 18-4 0,0 19-1 16,2 22 0-16,-3 25 0 16,1 23 0-16,-2 19 1 15,4 20-1-15,-7 20 0 16,1 7 0-16,-5 4 1 16,-5 1 2-16,0-5 1 0,-12-8-2 15,3-7-1-15,-11-11 2 16,0-22-1-16,-1-10 1 15,3-18 0-15,-7-17-2 16,2-22 0-16,4-15 1 0,-2-21 1 16,0-17 2-16,6-18-4 15,-4-11 3-15,-3-12 0 16,5-2 0-16,3-9-1 0,4-6-1 16,1 0 0-16,8 0-3 15,7-1 2-15,8-1-3 16,2 1-1-16,8-1 1 0,6 2-1 15,4-1 0-15,15 0 2 16,3 3-2-16,9 1 0 16,3 5 0-16,9 8 1 15,8 3 0-15,-1 16 0 0,9 11 1 16,1 14 0-16,9 12 0 16,2 18 0-16,3 9 3 15,3 13-1-15,1 7-1 16,10 4 0-16,-1 3 1 15,-10-5 0-15,0-6 0 16,-2-9 2-16,-5-8-1 0,-6-9-4 16,-7-9 4-16,-10-8-1 15,-4-6 1-15,-3-5 0 16,-6-4-1-16,-8-4-3 16,0-7-7-16,-1-15-53 0,-4 14-21 15,-10-18-2-15,-11-11-8 16,0-25 0-16</inkml:trace>
  <inkml:trace contextRef="#ctx0" brushRef="#br0" timeOffset="153697.0959">3609 13104 14 0,'-5'-9'22'16,"-1"-2"-9"-16,2 0 0 16,2-4-1-16,-1 0 1 15,-3-4 4-15,4-1 2 0,0-1 2 16,0-4 2-16,0 0-1 16,0-4-3-16,-1-1 3 15,1-3-1-15,-2-1-5 16,2-6-2-16,-1-1-2 0,-1-3-1 15,1-6-1 1,-3 4 2-16,5-5-5 0,-1 2-1 16,1-2 0-16,1-1 0 15,0 1-2-15,0-1 0 0,3 5 0 16,-1 1-1-16,1 2 1 16,-1 1-1-16,2 3 0 15,-2 3-1-15,1 2-1 16,-2 6 0-16,1 0-1 0,2 4-1 15,0 4-1-15,0 3-1 16,2 3-2-16,3 3 1 16,0 3-3-16,8 4 2 15,3 2 0-15,5 3 0 0,10 0 2 16,7 4-1-16,8 3 2 16,6 4 1-16,6 0 0 15,7 3 0-15,6 1 1 16,1 0 1-16,8 1-1 0,-1-2 1 15,7 1 0-15,2 0 0 16,4-2-1-16,3-1 1 16,6 0-1-16,9-3 1 15,2-2 0-15,5-2 0 0,10-1 0 16,2-2-1-16,7-2 1 16,6 1 0-16,7-5 0 15,1-1 0-15,5-1-1 0,4-1 1 16,6-3 0-16,5 1 0 15,3-2-1-15,4 3 0 16,-1-4 0-16,4 1-1 16,-1 0 1-16,0 0-1 0,-1 1 1 15,1-2 0-15,3 2 1 16,5-4-1-16,-2 2 1 16,4-1 1-16,3 0-1 15,6-1 1-15,-2 0-1 0,2-1 0 16,-5 2 0-16,-6 1 0 15,-6 0 0-15,-2 4 1 16,-14 2-1-16,-5 2 1 0,-9 6 1 16,-12 1-1-16,-5 10 1 15,-4 7 0-15,-12 7-2 16,-12 8 0-16,-4 10-1 16,-16 3 1-16,-9 9 0 0,-9 6 0 15,-14 9 0-15,-14 5 0 16,-20 9 2-16,-15 4-2 15,-18 6 1-15,-21 6 1 16,-27 4-3-16,-22 9-5 0,-23 5-30 16,-29 7-38-16,-33-7-4 15</inkml:trace>
  <inkml:trace contextRef="#ctx0" brushRef="#br0" timeOffset="167957.9079">15340 12948 4 0,'-9'-40'81'0,"-2"0"3"0,2 0 2 15,-3-1-4-15,5 5-34 16,-3 6-19-16,4 7-4 16,4 7-8-16,0 5-3 15,2 11-4-15,-1 19-3 0,1 20-3 16,-1 18-4-16,-2 25 0 15,-3 24 0-15,-6 23 1 16,-1 23 1-16,-10 15 1 16,-6 11-2-16,-4-4 0 0,-5-8 1 15,-3-18 0-15,2-20 0 16,0-19 0-16,2-26 0 16,3-27-2-16,4-24 2 15,5-22-2-15,4-15-2 0,5-22 2 16,5-14-2-16,7-11 2 15,5-8-1-15,4-3-1 16,12 0 1-16,5 2 0 0,9 7 0 16,9 13-1-16,6 9 1 15,8 14 0-15,4 9-1 16,8 12 2-16,4 12-1 16,10 13 1-16,1 11-2 0,5 5 0 15,2 4-1-15,0-7 1 16,1-3-1-16,-3-13 1 15,-5-12 0-15,-4-12 2 16,-6-15 2-16,-7-21 0 0,-5-14 1 16,-5-14-1-16,-5-6 0 15,-8-11 0-15,-4-3 0 16,-8 4-1-16,-8 8 0 0,-7 5 1 16,-8 15 0-16,-5 18 0 15,-10 16-1-15,-10 20 2 16,-7 25-1-16,-1 22 2 15,-6 15-4-15,3 15 0 0,2 15 0 16,7 2 0-16,6-5 0 16,14-10 0-16,5-13 0 15,16-21 0-15,14-20 0 16,9-25 0-16,11-18 0 0,3-24 0 16,7-17 0-16,0-19 0 15,4-13 0-15,-3-7 0 16,-4-1 0-16,-5 6 0 15,-6 12 0-15,-11 12 0 16,-5 15 0-16,-8 19 0 0,-6 17 0 16,-2 16 0-16,-5 16 0 15,2 11 0-15,-2 8 0 0,5 6 0 16,1 0 0-16,7-1 0 16,-1-5 0-16,4-9 0 15,3-10 0-15,3-17 0 16,4-8 0-16,0-15 0 15,0-8 0-15,-1-7 0 0,0-4 0 16,-1-4 0-16,-2 0 0 16,-3 3 0-16,0 4 0 15,-4 7 0-15,0 6 0 16,-1 6 0-16,4 9 0 0,-4 11 0 16,1 9 0-16,2 10 0 15,0 6 0-15,4 1 0 16,1 1 0-16,1-5 0 0,-1-4 0 15,3-7 0-15,1-9 0 16,0-5 0-16,5-11 0 16,-4-5 0-16,-2-4 0 15,0-4 0-15,-7-4 0 16,0 3-39-16,-9 0-50 0,-8 4-2 16,-10 6-9-16,-4 18-4 15</inkml:trace>
  <inkml:trace contextRef="#ctx0" brushRef="#br0" timeOffset="168557.9421">16324 15358 0 0,'-30'-67'94'16,"3"-3"1"-16,11 4-5 16,4 6-8-16,6 13 1 0,-11 18-74 15,22 21 0-15,14 16-3 16,7 19-3-16,7 15-1 16,7 12 0-16,4 9 0 15,4 6 0-15,2-5 0 0,3-8 0 16,1-16-1-16,-2-18 1 15,-1-21 1-15,-1-15-1 16,-3-27 1-16,0-18-1 16,-3-15 1-16,-3-12 0 0,-3-4-1 15,-1 1 0-15,-4 6 0 16,-3 10 1-16,-4 12-3 16,-4 13 0-16,2 16 0 15,-2 17 0-15,0 15 0 0,-2 8 0 16,2 10 0-16,6 7 0 15,4 1 0-15,1 0 0 16,2-3 0-16,4-5 0 16,5-14 0-16,3-7 0 0,5-16 0 15,3-15 0-15,2-13 0 16,4-13 0-16,1-10 0 16,1-5 0-16,-3 0 0 0,0 4 0 15,-5 6 0-15,-6 12 0 16,-3 11 0-16,-8 16 0 15,-6 13 0-15,-3 12 0 16,-4 8 0-16,-6 12-5 0,4 12-16 16,-14 6-64-16,6 8-4 15,-4 0-3-15,-4-1-8 16,-4-4-2-16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53:31.9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3973 6781 12 0,'0'0'33'0,"0"-11"3"16,0 11-2-16,0-11-2 16,0 11-5-16,0-8-4 15,0 8-6-15,0 0-4 16,7-4-3-16,-7 4-2 0,15 0-2 15,-4 0 0-15,1 2 2 16,4-1 0-16,3-1 2 16,1 0-1-16,4 0 0 15,-1 1-2-15,4-1 0 0,1-4 0 16,0 4-1-16,2-1-2 16,5 1 0-16,-4 0 0 15,5 1-1-15,-2-1-1 16,4 5 0-16,2 0 0 0,2 3 0 15,0 0-1-15,3 2 1 16,1 2-1-16,3-1 0 16,1-1 2-16,1 2 0 0,1-2 0 15,2 0-1-15,-2 1 2 16,5-3-2-16,-1 2 1 16,2-2 0-16,-1 0 2 15,1 1-2-15,0-2 0 0,1 1-1 16,3-1 1-16,-2 0-1 15,0-2 1-15,6 1-1 16,1-2-1-16,3-1 1 16,5-1 0-16,4-2 0 0,3 1 0 15,4-4 1-15,4 0-1 16,0-1 0-16,0 0 1 16,0 1-1-16,-1 1 0 0,-1-1 0 15,-3 2 0 1,3 1 0-16,-2 1-1 0,-2-1 0 15,0 0 0-15,0 4-1 16,1-2 1-16,2 2-1 0,0-1 0 16,-2 1 1-16,5-4-1 15,1 1 0-15,1-1 2 16,2 1-2-16,0-5 1 16,1-3 0-16,2-1 0 0,-2-2 0 15,-1-1 1-15,0 1 0 16,-4-3-1-16,-1 0 1 15,-2 0-1-15,-4 1 1 16,-2 2-1-16,-2-1 0 0,-1 0 0 16,-5 2 0-16,-3 0 0 15,-4 1 0-15,-1 2-1 16,-10 0 1-16,-1 0 0 0,-9 2-1 16,-6 1 0-16,-5 1 1 15,-6 0-1-15,-8 0 1 16,-6 2-1-16,-7 0 0 15,-7 0-2-15,0 0 0 0,6 5-6 16,-7 8-32-16,-4 5-41 16,-13 0-3-16,-6-4-6 15,-18-10-5-15</inkml:trace>
  <inkml:trace contextRef="#ctx0" brushRef="#br0" timeOffset="2041.3152">4374 8193 1 0,'-9'-4'47'0,"0"0"-22"0,9 4-4 15,0 0-4-15,0 0-2 16,0 0-1-16,-1-10-2 16,1 10-4-16,0 0-3 15,0 0-3-15,0 0 0 0,6-1-2 16,-6 1 2-16,17 0 1 15,-4 0 3-15,5 0 2 16,6 0 1-16,0-2 1 16,7 2 2-16,-4-1-1 0,8 0 1 15,-2 1-2-15,6 0-1 16,-4-1 0-16,1-1 0 16,4 0-2-16,3 1-1 15,5 1 0-15,-2 0-1 0,10-1 0 16,1 1-1-16,4 0 1 15,4 1 0-15,0-1 0 16,3 0 0-16,1 0 0 16,5 0 1-16,-2-1-2 0,-3 1 1 15,4-2-1-15,-1 2-1 16,-1 0 0-16,0 0 0 16,-3 0-1-16,3 3 1 0,-1 0-1 15,2 2 0-15,-4-1-1 16,4 0 1-16,2 1 0 15,2-4 0-15,1 3 1 16,3-1-1-16,2 0 1 16,4-2-1-16,2-1 1 0,1 2-1 15,2-1 0-15,-2 0 0 16,2-1-1-16,-2 2 0 16,0-2 1-16,2 0-1 15,0 0 0-15,2 0 1 16,2 1-1-16,3-1 0 0,0 2 0 15,5-4 0-15,-1 1 0 16,3-2 0-16,1 0 0 16,-3 1 0-16,3-1 0 0,-1 0 0 15,4 2 0-15,-2-1 0 16,1 1 0-16,0 0 0 16,3 2 1-16,1-2-1 0,1 2 0 15,4-1 1-15,2 1 0 16,5-1 0-16,-2 0 0 15,5 2-1-15,-4-2 2 0,-1 1-3 16,-3-1 2-16,-1 1-1 16,-7 4 0-16,-1 0 0 15,-3 1-1-15,-5-1 1 16,-1 2 0-16,2 1 0 0,-3-1 0 16,4 0 0-16,-3 1 0 15,2-3 0-15,4 1 0 16,-2-2 0-16,0-1-1 15,1-1 1-15,1 0 0 16,-1-2 0-16,2 1 0 0,-3-1 0 16,3-2 0-16,-3-3 1 15,3 0-1-15,1-1 1 0,2-1-1 16,1 0 1-16,-1-2-1 16,3 1 0-16,-3-2 0 15,4 2 0-15,-4-2-1 16,1 1 0-16,-2 0 1 0,1 0-1 15,-2-1 0-15,-2 3 0 16,0-1 1-16,-4 0 0 16,-5 1 0-16,-5 1-1 15,-1-1 1-15,-5 1-1 0,-8 0 1 16,-6 0-1-16,-7 0 1 16,-5 2-1-16,-6 0 1 15,-3-1-1-15,-11 3 1 16,-3-1-1-16,-4 1 1 0,-6 1-1 15,-4 0 0-15,-6 1 0 16,-4-1 1-16,-14 1-1 16,15 0 0-16,-15 0-1 0,0 0-2 15,0 0-2-15,0 0-6 16,-9 5-19-16,-18 2-53 16,9 0-1-16,-10-7-8 0,0-4-5 15</inkml:trace>
  <inkml:trace contextRef="#ctx0" brushRef="#br0" timeOffset="4482.9866">4105 9432 11 0,'-11'-8'9'0,"11"8"-3"0,0 0-3 16,0 0-3-16,0 0-4 15,0 0 1-15,0 0-2 16,0 0 1-16,0 0 4 16,0 0 3-16,0 0 0 0,0 0 4 15,0 0 1-15,0 0 0 16,8 0 1-16,-8 0 2 15,10 4-3-15,-10-4 1 16,12 6 3-16,-12-6 3 0,16 6 2 16,-6-3-1-16,3-1 0 15,2 0 1-15,-2-2-2 16,4 0 2-16,0 0-7 16,3 0-2-16,1 0-1 0,-1 0-3 15,0 0 0-15,4 1 0 16,0 0-3-16,4 0 0 15,4 2-1-15,1 0 0 0,5-1 0 16,1 3 1-16,5-3 0 16,5 0 0-16,6 1 1 15,4-3 3-15,2 0-2 16,8 0 1-16,6 0 0 0,6-4 1 16,5 1-1-16,5 0 3 15,2-1-2-15,5-1 2 16,4 4-2-16,4-2 0 15,3 3 1-15,8-2-1 0,-1 2 0 16,9 0-1-16,6 2-2 16,4-1 1-16,5-1 0 15,3 1-1-15,4 1 1 16,2-2-1-16,5 2 1 0,-1-1 0 16,1-1 0-16,-1 1 0 15,0 0 0-15,-2 0 1 16,-2-2-1-16,0 0-1 0,-4 0 2 15,0 0-3-15,-5-1 0 16,2-2 2-16,3 1-1 16,1-1-1-16,-4-3 1 15,6-1 0-15,5 0 0 0,-1-2 0 16,3 1 1-16,-1 1 0 16,-2 0-1-16,1 1 0 15,-3 1 0-15,-5 3 0 16,-8 2-1-16,-3 1 1 15,-1 1-1-15,-4 1 0 0,-2 4 0 16,-2 2 0-16,0 0 0 16,-2 1 0-16,0 2-1 15,2-2 1-15,4 0-1 16,-2-1 1-16,2 0-1 0,-1-1 0 16,1 0 1-16,-1-1-1 15,1 1 0-15,1 0 1 16,-4-2-1-16,1 2 1 15,2 2-1-15,-3-3 1 0,0 2-1 16,1 1 1-16,1-2-1 16,-1-1 1-16,2-1 0 15,-1 0-1-15,1-3 0 0,6 0 1 16,2-1-1-16,0-1 0 16,2-3 1-16,4-1-1 15,-3 1 0-15,-1 0 0 16,-2 1 0-16,-7 2 0 0,-5-2-3 15,-6 4-7-15,-9 5-36 16,-7 3-28-16,-12-1-6 16,-17-9-5-16,-6-9-3 15</inkml:trace>
  <inkml:trace contextRef="#ctx0" brushRef="#br0" timeOffset="9074.2898">4382 12098 25 0,'-5'-6'48'15,"5"6"-16"-15,-9-9-9 0,9 9 0 16,0 0 0-16,-5-12 0 16,5 12-1-16,0 0-4 15,0 0-2-15,0 0-5 16,0 0-4-16,0 0-2 0,0 0-3 15,10-4-1-15,-10 4 0 16,13 1 3-16,0 4 2 16,1-3 5-16,8 0-1 15,0-2 3-15,7 0-1 0,-1 0 0 16,9 0-1-16,-3-4-1 16,7 0-3-16,0 1-2 15,-1-1 0-15,1 1-2 16,3 0 0-16,-1 1 0 0,1 1-1 15,5-1 0-15,1 2 0 16,0-1-1-16,4 1 1 16,1 0-1-16,1 0 1 15,1 1-1-15,4-1 1 0,-2 0 0 16,3 0 1-16,4 2 0 16,1-2-1-16,1 0 1 15,-1 3-1-15,4 0 0 0,0-1 0 16,1 1-1-16,1 0 1 15,-2 0-1-15,1 1 1 16,1-2-1-16,1 0 1 16,0-1 0-16,0 0 1 0,2-1-1 15,1 0 0-15,-1 0 1 16,3-1-1-16,-2-1 0 16,1 0 0-16,-1-1-1 15,0 1 0-15,-2 1 0 0,1-1 1 16,-1 0-2-16,4 1 1 15,-2-1 0-15,2 2 0 16,2-1 0-16,0 1-1 16,6-1 1-16,1 1-1 15,0 1 1-15,6-1-1 0,0 1 1 16,1-1 0-16,0 0 0 16,1 2 0-16,-1 1 1 15,-2 2-1-15,1 0 0 0,-4 3 0 16,3-2 0-16,-4 3 0 15,2-1 0-15,0 0 0 0,2 1 0 16,-2 1 0 0,-1-1-1-16,2 0 1 0,-1-1 0 15,1-3 1-15,-3 1-1 16,2-3 1-16,-3-1 0 16,-2 0 0-16,0-2 0 15,-7 1 0-15,1-1 0 0,-5 0-1 16,-3-3 0-16,-7 3 0 15,0-2 0-15,-2 0 0 16,-3 0 0-16,-1 2-1 0,-2-3 1 16,1 0-1-16,-2 0 1 15,2 1 0-15,1-1-1 16,-3 1 1-16,0 0-1 0,-1-2 2 16,-3 3-2-16,-1-1 0 15,0 2 0-15,-1-2 0 16,1 1 0-16,-5 0 0 15,4-1 0-15,1 0 0 0,-3 1 0 16,-1-1 0-16,1-1 0 16,-5 0 0-16,-2 1 0 15,-1 0 0-15,-5-1 0 16,-1 0 0-16,-1 0 0 0,-6 2 0 16,0 0 0-16,-3-2 0 15,3 1 0-15,-5 1 0 16,-3 0 0-16,0 0 0 15,-1 0 0-15,-1 0 0 0,-2 1 0 16,-8 0 0-16,-7 0 0 16,14-1 0-16,-14 1 0 15,0 0 0-15,0 0 0 0,0 0 0 16,0 0 0-16,0 0 0 16,0 0 0-16,0 0-9 15,-6 13-13-15,-5-1-63 0,-7-1-3 16,-1 1-5-16,-7-8-4 15,-2-1-4-15</inkml:trace>
  <inkml:trace contextRef="#ctx0" brushRef="#br0" timeOffset="12449.4795">3682 13448 19 0,'0'0'16'0,"0"0"2"15,0 0 2-15,7-8 0 0,-7 8 4 16,11-4 0-16,-11 4 0 15,20-6-1-15,-10 6-3 16,7-2-3-16,7 1-3 16,0-1-4-16,8 2 0 0,-3-2 0 15,12 1 0-15,-2-2-2 16,8 3 2-16,1-3-1 16,1 3-1-16,8-4 1 15,0 3-2-15,7-2-1 16,8 3 0-16,5-2-1 0,4 1 0 15,7-1 0-15,4 2 0 16,6 0 2-16,7 2-2 16,-1 0 2-16,1 3 0 15,7 1 0-15,-3 1-1 0,3 1-1 16,1 2 0-16,1-1-1 16,2 1 1-16,4-1-2 15,4-2-1-15,2-1 1 0,5-2-1 16,1-2 2-16,4-1 0 15,-2-1 0-15,7 0 0 16,-4-2 1-16,2 2-1 0,-3-2 1 16,2 3-2-16,0-2 0 15,3 2 0-15,1 0-2 16,0-1 0-16,-4 4 0 16,3-2 0-16,0 0 1 0,-5 1-1 15,-3-1 0-15,-5 0 0 16,-2-1 1-16,-8 0-1 15,-5-1 0-15,-4-1 1 16,-9-2-1-16,-6-1 0 16,-8-1-1-16,-6-1 1 0,-8 1-1 15,-11-1 0-15,-8 2-3 16,-9-3-9-16,-2-7-66 16,-14 14-8-16,-16 0-2 15,-8-8-7-15,-20-23-4 0</inkml:trace>
  <inkml:trace contextRef="#ctx0" brushRef="#br0" timeOffset="14860.4853">4215 13777 13 0,'-24'13'65'16,"-4"-1"3"-16,-1-7-3 15,0 6-40-15,-1 0-6 0,6 0-5 16,-5 1-3-16,3 0-4 16,-4 1-1-16,2-1 0 15,-5 2-2-15,-4-2 0 16,-2-1 0-16,0-1 0 0,-4-4 0 16,0-3 1-16,-1-3 1 15,-4-1-1-15,-1-7 2 16,2-4 1-16,-2-7-1 15,-2-2 1-15,-3-8 1 16,-2-1-2-16,0-7 1 16,0-3-1-16,-4-6-2 0,-5-2-1 15,2-3-1-15,-6-4 2 16,3-2-1-16,1-5-1 16,-4-2 1-16,-2-4 0 15,1-6 0-15,5-3-1 0,-6-4 0 16,-3-5-1-16,2-3 0 15,-4-3 1-15,8-3-3 16,-1-3 1-16,0-3 0 0,2-3 0 16,4-7 1-16,4-1-1 15,0-1 0-15,5-4-2 16,-8-2 2-16,4-2-2 16,13 0 2-16,-7-5-2 0,-1 0-1 15,4 0 4-15,4-6 0 16,2-1-1-16,-3-2 1 15,6 0-1-15,-5-3-3 0,9-1 4 16,7-2 0-16,-4-2-4 16,-1 0 1-16,5 2-1 15,8-4 1-15,-1 2 0 16,2 2 0-16,2 3 1 16,-3-2-1-16,12 3 1 0,8 2 0 15,2 0 1-15,8-3-1 16,10 0 1-16,0-3-1 15,6-3 2-15,17 0 0 0,-6-1 0 16,4 5-2-16,1-3 0 16,10 7-1-16,0 3 2 15,11 6 0-15,3 7-1 0,-2 7 0 16,10 7 0-16,8 7 2 16,1 8-2-16,0 6 0 15,2 8 0-15,-2 6-1 16,4 7 0-16,4 7 1 0,-7 2-1 15,-2 8 0-15,3 2 1 16,-4 7-1-16,-4 4 0 16,4 5 0-16,-17 6 0 15,-7 3 0-15,-2 4 0 0,-8 3-1 16,-11 3 3-16,-2 3 0 16,-7 2 0-16,-9 1-1 15,-3 2 1-15,-2 1-1 16,-12 1 0-16,0 0-2 15,0 0-5-15,0 0-14 0,0 0-46 16,-16 6-15-16,-8-4-5 16,-11 0-7-16,-5 0 1 15</inkml:trace>
  <inkml:trace contextRef="#ctx0" brushRef="#br0" timeOffset="15082.4323">2266 5935 61 0,'-37'-15'93'0,"14"-8"-3"0,10-4-6 15,14-9-2-15,21-5-50 16,25 7-20-16,18 3-8 16,20 14-2-16,19 15 0 0,9 20-2 15,10 30-1 1,-1 38-5-16,-17 28-9 0,-23 45-49 16,-30 51-17-16,-49 41-6 15,-47 72-4-15,-74-7-7 0</inkml:trace>
  <inkml:trace contextRef="#ctx0" brushRef="#br0" timeOffset="18437.1201">4779 14711 17 0,'0'-9'45'0,"9"5"1"0,10 4-23 15,6-2-29-15,0 0 0 16,14-3 6-16,-1 2 1 15,14-4 2-15,5 3 1 0,1-3 3 16,6 1 5-16,2-1 0 16,4 0 3-16,5 2 1 15,3-1 3-15,7 0-1 0,6 3-1 16,8-1-2-16,2 1-2 16,15 2-1-16,8 1-3 15,6 1-1-15,11-1-2 16,4 7-2-16,8 2 0 15,5 2-2-15,4 2 0 0,6 2 3 16,3 2 0-16,6 3 0 16,-5 3 1-16,5 0 1 15,-3 5 0-15,2-3 2 0,0 2-1 16,-2-3-1-16,1 2 0 16,-2-4-2-16,3-1-2 15,-5-1 0-15,4-1-1 16,-3-1-1-16,3-1-1 0,-6-2 1 15,-1 1-1-15,2-1 0 16,0-3 1-16,-3 1-1 16,2-3 0-16,7-2 0 15,2-2 1-15,3-2-1 0,3-2 0 16,5-1 1-16,4-5 0 16,2-5 0-16,5 0 1 15,-4-4 0-15,-1-2 1 16,-2-1 1-16,2 0 0 0,-10 0 1 15,-5-1 0-15,-9 4 0 16,-6-3 0-16,-8 2 0 16,-7 1-1-16,-9 0-1 15,-12 0 0-15,-10 0-1 0,-8-1-1 16,-13-1 1-16,-10 1 0 16,-12 1-6-16,-17-6-25 15,-5 6-51-15,-12 0-1 16,-17-12-7-16,-20-8-6 0</inkml:trace>
  <inkml:trace contextRef="#ctx0" brushRef="#br0" timeOffset="21438.9239">17224 13339 3 0,'0'0'72'0,"0"0"4"16,0 0-2-16,-12-6-32 15,12 6-11-15,-13 6-6 0,5 3-7 16,1 4-6-16,-3 6-2 16,-3 8-1-16,-2 6-1 15,-6 14 0-15,-1 11-1 16,-3 15-1-16,-9 12 0 0,-3 14-3 16,-7 13 0-16,-5 11 0 15,-5 13 0 1,-4 2-1-16,-3 1-1 0,0-6 0 0,1-4 0 15,4-8 2-15,3-10 0 16,6-15 0-16,6-11-1 16,6-16 1-16,5-11 0 15,7-9 0-15,4-10-1 0,4-11-1 16,5-7-3-16,3-6-2 16,7-15-7-16,-3 10-23 15,12-6-46-15,-9-4-3 16,10 0-4-16,-10-10-8 15</inkml:trace>
  <inkml:trace contextRef="#ctx0" brushRef="#br0" timeOffset="23635.5551">18467 15933 67 0,'-12'0'86'0,"12"0"-4"15,-13 7-4-15,9 7-3 16,-1 16-68-16,5 18-2 15,3 19-2-15,5 18-2 16,-2 17-1-16,-1 12 3 0,-1 3-1 16,-4-5 0-16,-1-5 0 15,-10-12 0-15,-6-15 1 16,-3-15 1-16,-8-21 2 16,-4-17-3-16,-4-16 0 15,-7-17-1-15,-1-19 0 0,-2-20-1 16,-1-19-1-16,1-18-1 15,6-17 1-15,5-15 0 16,10-4 1-16,12-6 0 16,12-2 2-16,10-3 0 0,23 3 3 15,19 3-1-15,16 10-1 16,13 12 1-16,13 14-1 16,5 16-1-16,3 23-1 0,0 24-1 15,-4 25-1-15,-10 33-2 16,-12 32-1-16,-17 22-1 15,-13 16 0-15,-14 8 0 16,-15 2 0-16,-11-1-1 16,-11-13 1-16,-11-13 2 0,-7-20 3 15,-3-18 2-15,1-20-1 16,5-19 2-16,3-13-1 16,8-23 2-16,10-14-1 15,7-15-1-15,17-10 1 0,10-6-1 16,8 0 0-16,12 1 0 15,9 9-1-15,5 13 1 16,10 9 0-16,1 17-1 16,0 15-2-16,0 12 1 0,0 18-2 15,-7 17-1-15,-8 14 0 16,-13 7-1-16,-12 7-1 0,-12 0 1 16,-15-4 0-16,-11-4 1 15,-8-10 1-15,-10-15 0 16,-6-13 1-16,-4-14 1 15,3-11 0-15,0-16 0 0,2-10-1 16,9-11 0-16,3-7-1 16,9-7 1-16,7-4 1 15,16 1-1-15,8 1 1 16,10 4 0-16,9 11 0 0,3 9 0 16,8 13 0-16,-1 12 0 15,0 12-1-15,-1 21-1 16,-5 13 1-16,-1 13-1 15,-9 8-1-15,-2 2 0 16,-4-3-1-16,-4-5 1 0,-1-9 1 16,-5-14 0-16,0-12 0 15,-2-15 1-15,0-11 2 16,-4-17 1-16,-3-8-2 16,-4-7 1-16,-2-7 0 0,-1-2 0 15,-9-1 1-15,-2 3-1 16,-4 6 0-16,-9 4-1 15,-5 7 1-15,-3 10 0 16,-6 6-1-16,0 11-1 0,-1 2-2 16,3 7-1-16,9 7-1 15,10 0-1-15,6 1-2 16,20-8 0-16,19-3 0 0,16-3 0 16,16-12 2-16,13-6 0 15,13-9 4-15,4-2-1 16,3-3 4-16,0 1 0 15,-11 2 1-15,-13 3 1 0,-13 5 1 16,-14 7 1-16,-16 8 0 16,-16 5-1-16,-20 18 0 15,-7 9 0-15,-18 11-2 0,-6 7-1 16,-5 10 0-16,-1 3-1 16,4 0-1-16,7-4 0 15,9-11-1-15,15-11 1 16,6-17 0-16,19-15 0 0,9-15-1 15,10-20 1-15,5-13 1 16,5-15 1-16,2-15 1 16,-2-9 0-16,-3-8 0 15,-8-4 1-15,-5 3 1 0,-8 1 0 16,-10 8-5-16,-9 12 0 16,-6 14 0-16,-4 14 0 15,-6 16 0-15,-8 18 0 16,-1 17 0-16,-6 17 0 15,1 18 0-15,5 15 0 0,3 9 0 16,6 12 0-16,5 3 0 16,13-2 0-16,14-6 0 15,15-13 0-15,8-13 0 16,12-18 0-16,4-14 0 0,10-11 0 16,-4-17 0-16,-1-11 0 15,-3-8 0-15,-9-3 0 16,-10 1 0-16,-8 4 0 0,-12 4 0 15,-10 6 0-15,-6 5 0 16,-12 18 0-16,0 0 0 16,-1 13 0-16,-5 12 0 0,-2 5 0 15,4 8 0-15,3 3 0 16,1 5 0-16,10-7 0 16,6-8 0-16,12-8 0 15,5-11 0-15,7-12 0 16,1-6 0-16,9-15 0 0,-7-7 0 15,6-5 0-15,-6-2 0 16,-5 0 0-16,-5 2 0 16,-3 4 0-16,-10 7 0 0,-7 6 0 15,-1 6 0-15,-12 10 0 16,14 5 0-16,-5 12 0 16,-1 10 0-16,1 5 0 15,5 7 0-15,3 1 0 0,6-3 0 16,5-7 0-16,4-5 0 15,5-11 0-15,2-12 0 16,1-2 0-16,3-19 0 16,2-5 0-16,-7-4 0 0,0-7 0 15,-3 0 0-15,-1 1 0 16,-8 3 0-16,0 3 0 16,-4 7 0-16,-3 5 0 15,0 5 0-15,-3 8 0 0,3 3 0 16,-4 9 0-16,5 5 0 15,1 7 0-15,0 2 0 16,6 4 0-16,-1 2 0 16,-3-5 0-16,-10 1-90 15,6-4-4-15,-5-9-4 0,-14-12-7 16,0 0-1-16</inkml:trace>
  <inkml:trace contextRef="#ctx0" brushRef="#br0" timeOffset="24380.1584">20674 15277 12 0,'-35'-19'99'0,"-3"-12"-3"0,-4-10-4 16,-8-14-3-16,-6-14-3 15,-2-10-75-15,-7-9-1 16,2-11-3-16,-5-6-1 16,-4-6-3-16,-5-3-3 0,0-2 0 15,-1 0 0-15,4 1 0 16,1 7 0-16,8 6 0 15,7 15 0-15,9 11 0 0,9 14 0 16,8 15 0-16,11 13 0 16,5 17 0-16,7 17 0 15,9 19 0-15,0 23 0 16,6 22 0-16,1 16 0 16,0 21 0-16,2 16 0 0,-1 15 0 15,0-2 0-15,-5-12 0 16,-1-14 0-16,-1-20 0 15,1-17 0-15,-2-23 0 0,-4-26 0 16,-5-27 0 0,-1-28 0-16,-1-21 0 0,5-24 0 15,1-20 0-15,4-21 0 0,3-13 0 16,13-3 0-16,4 1 0 16,10 11 0-16,8 12 0 15,6 20 0-15,4 21 0 16,9 28 0-16,6 24 0 15,1 24 0-15,7 20 0 16,1 25 0-16,5 29 0 0,-1 19 0 16,7 24-86-16,-5 15-3 15,-6 1-3-15,1-3-6 0,-2-14-8 16</inkml:trace>
  <inkml:trace contextRef="#ctx0" brushRef="#br0" timeOffset="68017.626">11109 5290 54 0,'0'0'61'0,"3"-12"-5"0,-3 12-10 16,-1-10-9-16,1 10-12 15,0 0-10-15,-13-9-3 16,13 9-7-16,-10 0-2 15,10 0 0-15,-18 15-1 16,8-2 1-16,-1 6-2 0,-3 2 2 16,-2 7 0-16,-5 4 2 15,-2 7 1-15,-1 3-2 16,-2 2 1-16,-5 5 0 0,-2 3 0 16,-1 8 1-16,-5-1-1 15,-3 11-1-15,-6 6-1 16,-1 8 0-16,-9 9 0 0,-4 8-1 15,0 9 0-15,-6 2-1 16,-5 9 0-16,2-6 0 16,4-9 0-16,4-11 0 15,6-11-1-15,4-13 1 0,3-11 0 16,9-11 0-16,7-15 0 16,8-8 1-16,4-6 0 15,2-5 0-15,8-3 0 16,0-4 1-16,12-8-1 15,-7 7-1-15,7-7 0 0,0 0-1 16,0 0-5-16,0 0-3 16,0 0-11-16,3-13-27 15,10 3-31-15,1-9-6 0,1-7-4 16,2-11 1-16</inkml:trace>
  <inkml:trace contextRef="#ctx0" brushRef="#br0" timeOffset="68625.1052">11974 5204 54 0,'-3'-11'63'16,"-2"-3"-9"-16,5 14-34 16,-14-2-4-16,14 2-8 15,-17 8-3-15,6 4-5 0,-2 8 4 16,-6 11-1-16,-6 7 3 15,2 12 0-15,-9 8 0 16,-3 14 2-16,-7 9-2 0,-3 6 2 16,-8 10-6-16,-7 8 0 15,-3 6-2-15,-4 1 1 16,-5 2-1-16,4 1-1 16,-1-7 1-16,0 2 1 15,7-14 0-15,3-6 0 0,1-7 1 16,1-6 2-16,7-12-3 15,5-10 1-15,7-6-1 16,3-10 1-16,6-8-1 0,5-10 1 16,9-5-1-16,9-6 1 15,6-10 0-15,0 0 1 16,-9 8-1-16,9-8 0 16,0 0-1-16,0 0 0 0,0 0 0 15,0 0 0-15,0 0 0 16,0 0 0-16,0 0 0 15,0 0 0-15,0 0-1 0,0 0-3 16,0 0-8-16,0 0-11 16,1-8-27-16,-1 8-20 15,0 0-4-15,0-14 2 16</inkml:trace>
  <inkml:trace contextRef="#ctx0" brushRef="#br0" timeOffset="86567.5815">13498 10933 19 0,'0'0'66'0,"0"0"2"0,0 0 1 16,0 0-37-16,-2 19-13 16,-6 1-3-16,-5 9 0 15,-2 5-1-15,-8 12 0 0,-1 9-2 16,-10 8-1-16,-1 9-2 16,-6 10-1-16,-6 9-2 15,-3 9-2-15,-9 9-1 16,-1 3-1-16,-1 1 1 0,-1-2-2 15,0-8 1-15,5-6 0 16,1-13 1-16,6-13-1 16,7-12 1-16,8-10 0 0,3-13 0 15,8-9 0-15,7-5-1 16,2-8-1-16,7-3-1 16,8-11-5-16,0 0-10 15,-11 7-31-15,11-7-32 0,14-18-6 16,-4-5-6-16,7-9-2 15</inkml:trace>
  <inkml:trace contextRef="#ctx0" brushRef="#br0" timeOffset="87025.7871">14441 10790 40 0,'12'-12'73'15,"-12"12"-2"-15,-1-13-1 16,-11 13-44-16,-6 4-8 0,0 7-6 16,-6 8-3-16,-1 6-1 15,-8 6-1-15,-1 10-1 16,-4 10 3-16,-3 12-1 15,-4 11 0-15,-2 9-1 16,-4 10 0-16,-6 8-1 0,-2 7-2 16,-3 7 1-16,0-1-1 15,-2-5 0-15,2-2 0 16,-1-7 1-16,5-7 0 16,3-6 0-16,0-9 1 0,4-7-1 15,7-11-1-15,0-5 0 16,6-12-1-16,9-7 1 15,0-9 0-15,7-8 0 0,5-5 0 16,7-6 0-16,0-5 0 16,10-3-1-16,-11 0-4 15,11 0-7-15,0 0-37 0,0 0-36 16,-9-2-3-16,9 2-8 16,-22 0-4-16</inkml:trace>
  <inkml:trace contextRef="#ctx0" brushRef="#br0" timeOffset="154504.9553">8011 16117 26 0,'-5'-15'68'0,"0"3"-3"16,-2 2-15-16,1-1-5 0,-2 1-9 16,2 1-4-16,-1-2-7 15,7 11-3-15,-14-14-3 16,14 14-6-16,-13-7-1 16,13 7-4-16,0 0-4 0,0 0-2 15,0 0-1-15,0 0-1 16,0 6 0-16,4 3 0 15,6 5 1-15,3 3 1 16,-1 3 1-16,5 2-1 0,0 2 1 16,3 3-1-16,1 3 0 15,-1 0-1-15,2-1 0 16,0 0 0-16,-3 0 0 16,4-3 0-16,-2-2 1 0,2-6 0 15,-2-4 1-15,2-9 1 16,8-5 0-16,1-4 1 15,11-16 0-15,5-11 0 16,12-8 1-16,5-9-1 0,11-6-1 16,6-4 1-16,7-2-1 15,0 1 0-15,-7 4-1 16,1 7-1-16,-12 7-2 16,-10 6 0-16,-9 9 0 15,-14 5 0-15,-8 9 0 16,-11 4 0-16,-9 2 0 0,-10 6 0 15,11-3 0-15,-11 3 0 16,0 0 0-16,0 0 0 0,0 0-86 16,3 14-5-16,-3-14-4 15,-17 9-8-15,-15-15-5 16</inkml:trace>
  <inkml:trace contextRef="#ctx0" brushRef="#br0" timeOffset="156512.1821">4404 15894 12 0,'-17'-6'7'0,"9"2"-3"15,8 4 4-15,-11-9 9 16,11 9 4-16,-11-8 4 16,11 8 0-16,-10-6-1 0,10 6-5 15,0 0-2-15,-9-2-6 16,9 2-5-16,0 0 0 15,0 6 4-15,0-6 3 16,10 11 4-16,1-5 4 16,6 0 0-16,5-1-2 0,12-1 1 15,2 0-5-15,11 1-4 16,4-2-4-16,11 1-2 16,4-1 0-16,9 3 1 15,6-5-1-15,11 0 3 0,9 0-2 16,8-3 1-16,7-4 0 15,6-1 0-15,4-3-1 16,6-1 0-16,4-1-1 16,0 0-1-16,6-1-1 0,1-2 0 15,4 1 0-15,2-2 0 16,-1 0-1-16,-2 1-1 16,-8-2 0-16,-5 2 1 15,-11 1 0-15,-11 0-1 0,-9 0 0 16,-13 4 0-16,-10 2 1 15,-9 2-1-15,-14 5-2 16,-12-1-4-16,-9 2-6 0,-11 1-6 16,-6 6-18-16,-7-1-47 15,-11-6-3-15,-14 6-6 16,-7-9-3-16</inkml:trace>
  <inkml:trace contextRef="#ctx0" brushRef="#br0" timeOffset="157272.0905">4965 16043 45 0,'-20'6'78'16,"3"-3"-18"-16,0-4-11 0,4-6-3 15,11-5-67-15,2 12-1 16,-10-9 2-16,10 9 2 15,0 0 2-15,-14 0 14 16,14 0 10-16,0 0 1 0,-11 13-1 16,11-13-3-16,0 0 0 15,0 0 1-15,-9 13 1 16,9-13 5-16,0 0 2 0,0 0 1 16,8 5 1-16,3-2 1 15,4 0-3-15,2 2-1 16,4 2-2-16,6-1-4 15,4 0-1-15,5 0 1 0,8 0 0 16,7-1 1-16,10-4-1 16,10-1 3-16,12 2-2 15,10-7 0-15,16-4-1 16,5-2 1-16,7-3-1 0,9 0 0 16,4-1 0-16,-2-2-1 15,1 2-1-15,-4-1 0 16,-3 4-1-16,-1-1 0 15,-6 2-2-15,-7 3-1 0,-4 0 1 16,-6 2-1-16,-9 2 0 16,-6 2-1-16,-11 0 1 15,-8-1-1-15,-10 2 1 0,-8 0 0 16,-8 1 0-16,-8 1 0 16,-8-1 0-16,-6 0 0 15,-7-1 1-15,-1 0-1 16,-12 1 0-16,0 0 0 15,3-10-2-15,-3 10-1 16,-8-9 0-16,8 9-2 0,-13-9-2 16,13 9-3-16,-14-8-11 15,14 8-19-15,0 0-46 16,0 0-1-16,-5-8-7 0,-1-9-3 16</inkml:trace>
  <inkml:trace contextRef="#ctx0" brushRef="#br0" timeOffset="167029.7008">5842 14523 14 0,'15'-8'29'16,"-6"5"1"-16,-9 3-4 15,19-6 1-15,-10 6-6 16,4 0-3-16,-2 0-4 16,4 3-3-16,1 4-2 0,3 3 0 15,4 0 2-15,0-1 0 16,5 3 1-16,2-1 0 16,7-2 1-16,2 2-1 15,7-2-2-15,7-2 1 16,5 3-3-16,6-3 0 0,3 4-1 15,6-3-1-15,3 4 0 16,1-1 0-16,3-1 1 16,-1 3 1-16,2-3 1 0,2 2-1 15,-1-1 0-15,3 1 0 16,4-1-3-16,1-1-2 16,2 1 0-16,3-1-1 15,3-2 0-15,2 0-1 0,5-3-1 16,-3 2 0-16,5-3 1 15,3 1 0-15,-3-2-1 16,2 0 1-16,1 1 1 0,-2-1-1 16,4 0 1-16,3-3-1 15,3 3 1-15,-5 0-1 16,9-2 1-16,-1 2-1 16,1 0-1-16,4 1 1 15,-3 1-1-15,-2 1 0 0,1-1 1 16,0 4 0-16,-6-2-1 15,0 4 1-15,-5-2 1 16,-2 1-2-16,-1 1 1 0,-1-1 0 16,-2 0 0-16,-4-2 0 15,3-2 0-15,1-1 0 16,1-2 0-16,-1-3 1 16,2 1 1-16,1-2-2 0,3-5 1 15,3-1 1-15,-1 0-1 16,1-3 1-16,0 0-1 15,2 0-1-15,0 0 1 16,-2-1-1-16,-1 2 0 0,-1-1-1 16,0 1 0-16,-2 1 1 15,1-1-1-15,0 0 1 16,-3 1 0-16,-2-1 0 16,1 3 0-16,0 0 0 15,-1-1 0-15,0 3 0 0,-6 0 0 16,2 2 0-16,-6 2-1 15,2-1 1-15,-6 1-1 16,-3 1 0-16,-4-1 0 0,-1 2 0 16,-3 0 0-16,0 1 0 15,-5-1 1-15,-1 0-1 16,-5-2 0-16,-4 0 1 16,-1-2-1-16,-6-4 1 0,-1 0-1 15,0-5 1-15,-6-4-1 16,1 0 1-16,-1-6 0 15,-2-3-1-15,1-4 1 0,-4-3-1 16,1-7 0-16,-3-2 1 16,2-5-1-16,-4-2 1 15,4-2-1-15,-3-2 1 16,1 1 0-16,-4 0 1 16,1 0-1-16,-1-1 0 0,-4 2 0 15,-2 2-1-15,-2-2 1 16,-3 1 0-16,-4 1-2 15,-4 1 1-15,-4 4 0 0,-4 0-1 16,-5 5 1-16,-5 1 0 16,-4 6-1-16,0 1 1 15,-5 4-1-15,-7 2 1 16,-3 3-1-16,-2 2 1 16,-5 6 0-16,-3 2-1 0,-7 2 2 15,-3 1-1-15,-4 3 0 16,-6 4 0-16,-3 0 1 0,-6 0-1 15,-6 2-1-15,-5 3 1 16,-6 1-1-16,-5 2 0 16,-3 1 1-16,-6 1-1 0,-7 0 1 15,-1 2 1-15,-7 1-1 16,0-2 0-16,-6 1 1 16,-4-2-1-16,-2 0 0 15,-7-2 0-15,3 0 0 16,-9-4 0-16,-2-1 0 0,-1-3 1 15,-2 0-1-15,-4 0 0 16,-4 0 1-16,5-6-1 16,-6 0 0-16,5-1 0 15,-4-1 0-15,2 0 0 0,-3-2 0 16,4-1 0-16,-6 1 0 16,-1 1 0-16,0-2 0 15,-8-1 0-15,3 2 0 16,-3 0 0-16,0-1 0 0,1 1 1 15,2-1-1-15,1 0 0 16,3 1 1-16,-1 1-1 16,2 0 1-16,4 0-1 0,-4 1 0 15,0 0 0-15,-4 3 0 16,1 2 1-16,-3 0-1 16,-1 3 0-16,-1 0 0 15,-3 0 0-15,1 4 0 16,2 1 0-16,1-1 0 0,0-1 0 15,7 0 0-15,1-1 1 16,5-1-1-16,2-2 0 16,4 1 0-16,5-2 0 15,1-1 0-15,5-3 0 0,-1 0 0 16,4-1 0-16,3 0 0 16,1 1 0-16,0-1 0 15,5 0 0-15,2 1 0 0,-1-1 0 16,5 2 0-16,0 0 0 15,-1-1 0-15,4 2 1 16,-2 1-1-16,2 0 0 16,-1 0 0-16,1 2 0 15,1-1 0-15,2 1 1 0,2-1-1 16,1 1 0-16,4-2 0 16,1 2 0-16,7-2 0 15,-1 2 1-15,4 1-1 0,2-2 0 16,3 2 0-16,2 0 0 15,1 4 0-15,5 1-1 16,0 0 1-16,5 4 0 0,3 2-1 16,4 0 1-16,3 1-1 15,3 2 1-15,4 1 0 16,1 1 0-16,10 0 0 16,-2 0 1-16,3 4-1 0,5-1 1 15,2 4 0-15,1 3-2 16,2 2 2-16,6 3-1 15,-3 1 1-15,6 1-1 0,2 2 0 16,0 0 0-16,7 1-1 16,-1-1-2-16,5 2-3 15,2-4-7-15,12 1-15 16,-1 2-54-16,11-6-3 0,8-6-5 16,7-18-5-16</inkml:trace>
  <inkml:trace contextRef="#ctx0" brushRef="#br0" timeOffset="168420.1756">13059 11229 9 0,'-20'0'67'16,"2"0"3"-16,-2-7-2 0,4-3-4 15,-6 0-52-15,-2-2-9 16,-2 0-2-16,-4 1 0 16,-6-3 1-16,-5 3-1 15,-2-2 1-15,-3-1 0 16,-3 2 1-16,2-1 0 0,-5 1 0 15,-1-1 1-15,-2 2 1 16,2-2 0-16,-9 2-1 0,0-4 0 16,-3 4-1-16,-2-4 1 15,-6 5-1-15,0-3 1 16,-2 4-1-16,-6-2-1 16,0 2 0-16,-3 3 0 0,-1 0 0 15,-5 0-1-15,-2 1 0 16,-5 1 0-16,-3 1-1 15,-1 0 1-15,-3 2-1 16,-2-1 0-16,-5 2 1 0,-2 0-1 16,-5 3 2-16,0 0-2 15,-5 0 0-15,1 1 1 16,-3 0 0-16,0 1 1 16,-1-2-1-16,-1 1 1 15,-1-1-1-15,1 1 0 0,-1-2 1 16,-4 1-1-16,7-2 0 15,0-1 1-15,1 0 1 16,3 0-1-16,1 0 0 0,5-1 0 16,1-4 0-16,1 1 1 15,6-3-1-15,-1 2 0 16,5-2 0-16,0-2 0 16,2 0 0-16,2 0 0 0,3-3 0 15,2 1 1-15,-1-2-1 16,0 0 1-16,2 1-1 15,3 0 0-15,0-2 0 0,2 4-1 16,2-1 0-16,0 1 0 16,3 1-1-16,3-1 1 15,3 2-1-15,1-1 0 16,4 2 0-16,1-1 0 16,2 1 0-16,3 0 0 0,2-1 0 15,0 3 0-15,0-1 0 16,-2 2 1-16,2 1-1 15,-4 1 0-15,-1 2 0 0,1 0 0 16,0 2 0-16,0 0-1 16,0 3 1-16,3 2 0 15,0 1 0-15,2 0 0 16,2 1-1-16,3 0 1 0,3 2 0 16,0 1 0-16,3-1 0 15,5 2-1-15,1-1 1 16,4 0-1-16,1 2 1 15,2 0-1-15,0 2 1 0,5-2-1 16,-7 2 1-16,4 3 0 16,0 1 1-16,-2 1-1 15,4 1-1-15,-5 1-1 0,2 3-6 16,-4 2-7-16,0 2-26 16,15 3-32-16,-22 0-9 15,0 2-3-15,-9-6-1 16</inkml:trace>
  <inkml:trace contextRef="#ctx0" brushRef="#br0" timeOffset="171735.9179">4331 13004 51 0,'-8'7'79'15,"8"-7"-4"-15,-12 0-4 16,12 0-4-16,-7-17-63 0,7 17-4 16,-15-10-2-16,15 10 1 15,-16-5-1-15,7 3 0 16,-3 2 1-16,0 0 0 15,-1 0 1-15,0 0 1 0,-3 0 1 16,1 0 2-16,-2 0 0 16,0 0 0-16,-1 0 1 15,-1-5 2-15,-2 2-1 16,-2-2 1-16,-1 0 1 0,-3 0-3 16,-1-3 1-16,-2 0-1 15,-3 0 0-15,-1-1 1 16,2-1-2-16,-1 0 0 15,0-2 0-15,-1-1 0 0,2-2-1 16,-2-1 0-16,3-1 0 16,-1-3-2-16,-3 0 1 15,2-2 0-15,0-4 0 0,2-2 0 16,-2 1 0-16,0-3 0 16,1-4 0-16,6-2 0 15,-5-3 2-15,4-2 0 16,-3 0-1-16,1-3 1 15,1-2-1-15,2-1 1 0,-1 2-1 16,1-4 0-16,-1 3-2 16,-1-1 1-16,-1-1-2 15,4-1 1-15,-3 0 0 16,1 1-1-16,-1-1 0 0,0 0 0 16,1 0 0-16,6-1 1 15,2 0 0-15,1 3-1 16,-1-3 1-16,2 2-1 0,1-2 1 15,0-1-1-15,1-1 1 16,4 0-2-16,-3-3 0 16,-2 3 1-16,5 0-1 15,-4-1 1-15,2 2-1 0,1-1-1 16,3 1 0-16,-6-1 0 16,2 1 1-16,-2 0 1 15,3 1 0-15,-1-3-1 0,-2 3 2 16,4 0 0-16,-3-1 1 15,2 1 0-15,-2 1 0 16,5 1-2-16,-7 0 0 16,1 0 1-16,7 3-1 15,-6-2-1-15,4 1 1 0,-4-1 0 16,3 1 0-16,4-2 0 16,5 1 1-16,-6 1-1 15,1 0 0-15,-3 1 1 0,3 1-1 16,0-1-1-16,5 3 1 15,-7 0 0-15,-2-1-1 16,2-3 1-16,3 1 0 16,6 0 0-16,1-1 0 0,-1-1 0 15,0-1 0-15,1 0 0 16,4 0 0-16,7 1 1 16,-8 2 0-16,-3 1-1 0,1 4 1 15,2-1 0-15,-4 2 0 16,1 2 0-16,-1 1 0 15,-2 0 0-15,2 0-2 16,1 0 1-16,2 0 0 0,-3 1-1 16,3 1 1-16,0-1-1 15,6 1 0-15,0 1 1 16,-1 5-1-16,0-1 1 0,-1 6-1 16,-3 2 1-16,6 2-1 15,-1 6 0-15,-9 2-1 16,0 11-3-16,3-13 1 15,-3 13-1-15,0 0 1 0,14 4-1 16,-13 6 0-16,5 1 2 16,3 5 0-16,1 2 0 15,-3 0 3-15,-2 1 0 16,0-2 0-16,-5 1 0 0,4-4 0 16,-4-3 1-16,0-2 0 15,0-9 4-15,-1 10-2 16,1-10 0-16,0 0 0 0,-11 0 0 15,11 0 0-15,-13-18 0 16,5 4-1-16,-3-2-1 16,1-2-1-16,2-5 0 15,1 0 0-15,3-4 0 16,4 1 0-16,1-4 0 0,13 2-1 16,-2 1 1-16,10 5-2 15,8 2 0-15,5 7-1 16,3 8 1-16,4 8-1 0,10 20-3 15,-4 15-6-15,-3 23-19 16,8 16-48-16,-21 16-3 16,-1 8-6-16,-13 2-5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56:59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19570 10179 10 0,'-3'-16'74'16,"-1"2"3"-16,3-3-14 15,1 5-16-15,-1-1-6 16,1 3-7-16,0-1-5 16,1 1-6-16,-1 2-4 0,0 8-4 15,0-14-2-15,0 14-4 16,0 0-2-16,2-10-3 15,-2 10-1-15,0 0-2 0,10 9-1 16,-6 0 0-16,2 3 0 16,4 4-1-16,3 6 2 15,0 3-1-15,2 4 1 16,0 3-1-16,1 2 1 0,-3 3 0 16,0-1 0-16,1-2 0 15,-4 1 0-15,1-4 0 16,0-2 0-16,-2-5 0 0,4-2 1 15,-2-4-2-15,1-3 1 16,3-3 0-16,1-3 0 16,0-3 0-16,5-3 1 15,0-3-1-15,6-4 1 16,5-7 0-16,8-7-1 0,7-5 0 16,8-4 0-16,6-5 0 15,6-7 0-15,7-1-1 16,6-6 1-16,2 0-1 0,-1 0 0 15,0-2 1-15,-5 5 0 16,-2-1 1-16,-6 6-1 16,-12 5 0-16,-8 6 0 15,-8 4 1-15,-11 6-2 0,-9 4-1 16,-6 9-5-16,-14 4-13 16,-15 13-65-16,-1 13-4 15,-22 3-5-15,-17 10-5 0,-33-4-5 16</inkml:trace>
  <inkml:trace contextRef="#ctx0" brushRef="#br0" timeOffset="35570.066">6345 12835 6 0,'0'0'16'0,"0"0"-18"15,-12-1-2-15,12 1-7 0</inkml:trace>
  <inkml:trace contextRef="#ctx0" brushRef="#br0" timeOffset="38372.1102">12259 11268 12 0,'0'-11'18'0,"0"11"-4"15,0 0-3-15,0 0-4 16,0 0-3-16,0 0-2 16,0 0-1-16,0 0-1 0,0 0 0 15,0 0 0-15,0 0-1 16,0 0 0-16,0 0 0 0,0 0 1 15,0 0 0-15,0 0 1 16,0 0 0-16,0 0 0 16,0 0 3-16,0 0-4 15,0 0 2-15,0 0-1 0,0 0 1 16,0 0-2-16,0 0-5 16,0 0-2-16,0 0-2 15,0 0-5-15,0 0-6 16</inkml:trace>
  <inkml:trace contextRef="#ctx0" brushRef="#br0" timeOffset="45802.3632">12285 11646 14 0,'8'-11'70'0,"-8"11"3"16,3-9-22-16,-3 9-6 16,0 0-14-16,0 0-8 0,0 0-4 15,-7 11-6-15,2 9-2 16,1-3-1-16,-2 10 1 15,-3 0-2-15,5 10 2 16,-4 1-1-16,0 3-1 0,2 9-1 16,-2 0-2-16,3 11 0 15,-2 4 0-15,-4 6-1 16,1 8 0-16,1 10 0 0,-6 8-2 16,0 7 1-16,-3 8-1 15,2 5-1-15,-4 11-1 16,-1 2-1-16,3 2 0 15,-3-5 0-15,3-3 1 0,1-3-1 16,-1-4 1-16,2-3 1 16,-1-6-1-16,0-3 1 15,1-2 0-15,-4 5 1 0,0 4 0 16,-5 2-2-16,1 6 1 16,-3 2-2-16,2 8 1 15,-4 0 0-15,2 2 0 16,-2-5-1-16,6-4 0 0,-2-6 0 15,2-3 1-15,3-5-1 16,0-9 0-16,4-2 2 16,1-5-2-16,3 2 1 15,-2 1-1-15,1-1 1 16,2-3-1-16,-2 0 0 0,2-5 0 16,3-3 0-16,-6-6 0 15,8-4 0-15,-3-9-1 16,2-5-2-16,4-10-4 15,2-6-11-15,-1-4-45 0,2-21-22 16,0-19-4-16,1-9-7 16,2-21-1-16</inkml:trace>
  <inkml:trace contextRef="#ctx0" brushRef="#br0" timeOffset="46594.2269">17728 11518 3 0,'20'-32'61'0,"-1"10"0"16,-7 2-2-16,4 9-3 15,-9 0-9-15,-7 11-5 16,7-11-10-16,-7 11-4 0,0 0-7 15,0 15-6-15,-1 5-5 16,0 6-3-16,0 16-2 16,-1 11-1-16,2 21 0 0,-1 13-1 15,-2 20 0-15,1 15-2 16,-1 18 0-16,-1 15 0 16,-6 10 1-16,2 12-1 0,-6 9 0 15,1 6 1-15,-3 7 0 16,-1 7 1-16,-1 5 0 15,-1 4 0-15,-3 3 0 16,4 0 0-16,-3-2 0 0,0-2 0 16,0-5-1-16,1-8-2 15,-2-7 1-15,5-13 0 16,-2-15 0-16,4-10 0 16,0-14 0-16,4-9 0 0,-1-16 0 15,3-15 0-15,0-17 0 16,-1-10 1-16,4-14-2 15,-3-11 1-15,0-12 0 16,1-12 0-16,1-9-2 16,-1-9-3-16,8-8-11 0,-12 0-69 15,10-25-4-15,2-15-4 16,2-13-6-16,4-7-3 16</inkml:trace>
  <inkml:trace contextRef="#ctx0" brushRef="#br0" timeOffset="54321.1851">21872 15116 28 0,'-7'-10'67'16,"0"-2"6"-16,-4 6-29 0,4 0-9 15,7 6-4-15,-11-1-8 16,11 1-5-16,-2 8-2 15,2 3-3-15,1 4-1 16,4 3-1-16,2 4 1 16,0 2-1-16,5 6-1 0,-1 2-1 15,4 3-1-15,-1 2 0 16,3 4-1-16,0 0-1 16,1 3-1-16,1 1-1 15,-1-2-1-15,1-4 0 0,-1-4 0 16,4-7 1-16,5-12 0 15,2-12 0-15,10-10 0 16,7-19 2-16,9-13-1 0,13-10 0 16,7-11-1-16,4-7-1 15,9-4 0-15,-1-1-1 16,-3 7 0-16,-4 4 0 16,-8 7-1-16,-11 8 1 0,-9 8-2 15,-12 10 0-15,-9 7 0 16,-11 7 0-16,-7 4 0 15,-13 9 0-15,8-4-5 0,-8 4-4 16,-5 13-8-16,-8 3-14 16,-6-2-55-16,-4 14-3 15,-8 3-6-15,-4 2-4 16</inkml:trace>
  <inkml:trace contextRef="#ctx0" brushRef="#br0" timeOffset="55275.3657">21639 15772 34 0,'-12'1'89'0,"12"-1"0"16,-8-13-6-16,6 0-3 15,2 0-53-15,0 13-10 0,4-10-5 16,4 10-4-16,4 6-2 16,2 8-2-16,5 8 0 15,1 8 0-15,5 5-1 16,3 9 1-16,1 6-1 0,2 4-1 16,2 5 0-16,2-3-1 15,1 1 0-15,2-7 0 16,1-6 0-16,4-7 1 15,4-10-1-15,2-14 1 0,8-13 1 16,7-18 0-16,7-16-1 16,8-12 1-16,7-11 0 15,6-14 1-15,7-6-1 16,1-3 0-16,1 2 0 16,-7 3 1-16,-3 5-4 0,-12 9 0 15,-4 6 0-15,-9 10 0 16,-11 10 0-16,-11 8 0 15,-10 7 0-15,-6 6 0 0,-9 5 0 16,-7 3 0-16,-12 6 0 16,12-3 0-16,-12 3 0 15,0 0 0-15,0 0 0 16,0 0 0-16,0 0 0 0,0 0 0 16,0 0 0-16,0 0 0 15,0 0 0-15,0 0 0 16,0 0 0-16,0 5 0 0,0-5 0 15,0 0 0-15,0 0 0 16,0 0 0-16,0 0 0 16,0 0 0-16,0 0 0 15,0 0 0-15,-11 4 0 0,11-4 0 16,0 0 0-16,0 0 0 16,-9 11 0-16,9-11 0 15,0 0 0-15,-14 12 0 0,14-12 0 16,-5 10 0-16,5-10 0 15,-9 12 0-15,9-12 0 16,-5 12 0-16,5-12 0 16,-5 16 0-16,5-16 0 15,-10 13 0-15,10-13 0 0,-6 13 0 16,6-13 0-16,-10 10 0 16,10-10 0-16,-7 10 0 15,7-10 0-15,-12 10 0 0,12-10 0 16,-9 8 0-16,9-8 0 15,-16 10 0-15,9-6 0 16,7-4 0-16,-16 8 0 0,5-5 0 16,4 0 0-16,7-3 0 15,-16 3 0-15,16-3-3 16,-16 2 1-16,16-2-2 16,-10 0 0-16,10 0-3 15,-9 0-2-15,9 0-9 16,0 0-14-16,-10-1-53 0,10 1-2 15,2-19-6-15,4 0-5 16</inkml:trace>
  <inkml:trace contextRef="#ctx0" brushRef="#br0" timeOffset="57276.9048">15297 6864 6 0,'-17'-3'23'0,"-5"-2"1"15,6 2 1-15,-5-1 2 16,6-1 0-16,-4 1 0 16,4-2-2-16,2 0 0 15,4 0-3-15,9 6-2 0,-7-16-5 16,7 5-3-16,0-1-3 15,5-4-1-15,7-2 1 16,1-2-1-16,6-5 0 0,7-1 2 16,3-2-1-16,5-1-1 15,1 1 0-15,12-2-1 16,-4 5 0-16,10 0-2 16,-2 3-1-16,0 4-1 15,7 7 0-15,-2 2-1 0,5 3-1 16,1 4 0-16,2 0 0 15,3 4 0-15,1-2 0 16,2 4-1-16,1 3 1 0,0 2 0 16,2 3-1-16,-4 0 1 15,1 5-1-15,-3 4 1 16,0 5 0-16,0 4-1 16,-3 2 0-16,2 7 1 0,0 3-1 15,-1 5 0-15,4 1 0 16,2 3-1-16,-2 2 1 15,3 0-1-15,2 3 1 16,1 1 0-16,2 4-1 0,-2 2 1 16,5 1 0-16,0 4 0 15,2 1-1-15,3 1 1 16,-2 2-1-16,2 1 0 16,2 1 0-16,1 0 0 0,0 2 1 15,0 1 1-15,0 0 0 16,0 4 1-16,1 1 0 15,-3 2 1-15,2 1 0 0,-3 2 0 16,-2 2 0-16,-1 0 1 16,1-1 0-16,-3 2-1 15,0-1 0-15,1 3 1 16,0-1 0-16,1 0 0 0,-3 2 1 16,3 0-3-16,-5 0 1 15,2 1 0-15,-2-3 0 16,-2 0-1-16,-9-2 0 15,0-2 0-15,-6-3-1 0,-2 0 1 16,-5-4 0-16,-3 0 0 16,-1-1 1-16,-5-4-1 15,1-2 0-15,-1-4 0 0,-1-3 0 16,2-4-1-16,-4-4 0 16,0-3 0-16,-1-6-1 15,-2-3 1-15,-5-6-1 16,-1-5 1-16,-3-4 0 0,-6-5-1 15,-2-8 0-15,-4 0 1 16,1-5 0-16,-6-3 0 16,-1-3-1-16,-2-1 1 15,-9-6 0-15,11 5 0 16,-11-5-2-16,0 0-1 0,7-5-3 16,-7-7-4-16,-4 3-5 15,-5-10-6-15,3 2-12 16,-6-5-24-16,-3-3-27 0,5-1-6 15,-6-3-3-15,2 1 10 16</inkml:trace>
  <inkml:trace contextRef="#ctx0" brushRef="#br0" timeOffset="57605.3909">20506 10581 69 0,'-20'6'89'0,"3"-2"-4"16,-1-2-6-16,5 17-3 0,2-16-65 16,11-3-1-16,-4 13-6 15,5-4-2-15,10 7-2 16,4 5 0-16,5 4 0 0,4 2 1 16,10 2 0-16,4-1 1 15,9-4 0-15,2-8 1 16,7-11 1-16,7-8 0 15,2-20 0-15,6-13 1 16,4-13 0-16,2-15-1 0,1-10 0 16,-1-12-4-16,3-9-4 15,-4-9-9-15,-2-7-32 16,-7 2-37-16,-5-8-3 16,-14 6-7-16,-14 2-4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58:20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2980 5416 34 0,'2'-11'81'0,"-2"11"0"16,2-11-5-16,-2 11-3 16,0 0-55-16,-3 14-4 15,3 8-3-15,11 11-3 16,2 10 0-16,4 15 2 0,1 13-1 15,7 14-1-15,-2 12-1 16,8 12-1-16,-1 3-1 16,-5 5-1-16,-1 1-1 15,-5-6-3-15,-2-8-1 0,-6-9-2 16,-8-17-10-16,2-12-10 16,-5-17-57-16,-2-23-3 15,2-26-6-15,-19-13-2 16</inkml:trace>
  <inkml:trace contextRef="#ctx0" brushRef="#br0" timeOffset="543.144">3124 4990 10 0,'-16'-76'78'0,"-8"12"5"15,-5 16-5-15,1 9-1 16,-6 10-49-16,1 9-15 0,4 11-1 15,-4 9-4-15,-1 4-2 16,2 18-3-16,-3 13-1 16,1 15 0-16,4 14-2 0,-3 15 1 15,3 14 2-15,8 14-1 16,-2 7 1-16,6 11 1 16,3 2-2-16,7 10 1 15,2 1 2-15,6 5-2 0,10-6 0 16,4-3 0-16,12-5-2 15,8-7 0-15,6-5 3 16,18-14-4-16,10-11 0 16,7-20 2-16,11-11-3 15,4-18 2-15,8-17 1 0,9-22 1 16,0-19 0-16,-1-26 1 16,-5-18 0-16,-5-17 0 15,-5-13 2-15,-6-18-1 0,-13-6 1 16,-12-11-1-16,-12-8 0 15,-10-5-1-15,-13-10 0 16,-10-3-1-16,-11-5-1 0,-8 1 0 16,-16-1-1-16,-13 5 0 15,-9 10-1-15,-16 11 0 16,-11 16-1-16,-17 18-1 16,-11 19 1-16,-11 25-1 0,-16 24 0 15,-9 27-3-15,-12 23-1 16,-1 36-4-16,-9 21-17 15,-2 35-60-15,6 23 1 0,-1 12-6 16,18 5-7-16</inkml:trace>
  <inkml:trace contextRef="#ctx0" brushRef="#br0" timeOffset="3969.5563">5453 4198 25 0,'0'0'69'0,"0"0"-3"0,0 0-18 16,-12 9-20-16,9 8-9 15,2 13-8-15,-1 9-7 16,2 18-1-16,0 17 0 16,-1 19 4-16,6 15-2 15,1 14-1-15,3 2-4 16,0 8 5-16,2 4-1 0,3-8-1 16,-2-14 1-16,0-13 0 15,-1-20 1-15,-1-18 7 16,-1-10 4-16,-4-24-3 15,-3-17 1-15,-2-12 0 0,-8-18-2 16,-4-14-1-16,-7-10-1 16,-4-13-8-16,-4-16-4 15,-3-15-3-15,-1-14 0 0,-1-8 0 16,4-9 1-16,-1-4-2 16,7 0 1-16,3-6 1 15,5 4 0-15,9 3 3 0,5 7 1 16,10 6-1-16,11 7 1 15,10 8 1-15,10 10 2 16,7 13-2-16,6 14 0 16,5 15 0-16,1 15-2 15,4 24 1-15,1 14 0 0,-3 29 0 16,-3 26 0-16,-6 25-1 16,-6 14 1-16,-9 14-1 15,-7 7 1-15,-15-4 0 16,-7-4-2-16,-10-14 2 15,-11-16 2-15,-10-19-1 0,-8-14 3 16,-5-19 0-16,-4-13 0 16,-2-13 0-16,-2-12-1 15,5-15 0-15,6-19-2 0,10-14 0 16,11-13-2-16,12-10-1 16,7-8 0-16,19-3 0 15,10 1 1-15,9 2 1 0,7 6-1 16,8 9 1-16,6 9 1 15,2 11 0-15,4 11-1 16,4 11 0-16,-1 14 0 0,2 10 0 16,-4 21-2-16,-3 19 0 15,-7 12-3-15,-6 16-2 16,-10 8-2-16,-12-1 0 16,-11-2 2-16,-12-8 3 0,-10-13 0 15,-3-19 3-15,-8-15 2 16,-8-20 3-16,0-21-2 15,4-18-2-15,3-12-3 16,5-15-1-16,4-9-2 0,13-3 0 16,4-4 2-16,11 4 1 15,4 6 3-15,4 11 3 16,2 13 1-16,3 13 0 16,2 17 0-16,-2 13 1 0,-1 13-2 15,-4 19-2-15,0 18 0 16,-2 17-1-16,-2 8 1 15,-3 10 0-15,-1 1 0 16,-1-4 0-16,1-11 1 0,-1-12 2 16,-2-16 2-16,1-22-1 15,-2-14 1-15,1-18-1 16,-3-16 0-16,-3-12 0 16,-5-7-2-16,-5-5-1 0,-5-5-2 15,-3 2 1-15,-6 5 0 16,-8 4-1-16,-9 10 0 15,-4 5 1-15,-4 10 1 16,-5 10-1-16,1 4 0 0,2 7-1 16,5 1-1-16,4 3-1 15,12 0-2-15,11 0-2 16,24-14 0-16,18-7-1 0,16-8-2 16,17-6 3-16,12-6-1 15,8-5 3-15,4-1 1 16,-4 2 2-16,-12 6 1 15,-12 8 1-15,-12 9 1 0,-16 9 2 16,-16 9 0-16,-11 10 1 16,-12 15 0-16,-8 18 0 15,-11 12 0-15,-9 16-1 16,-2 14-2-16,-2 11-1 16,3 2-1-16,9-2-2 0,7-10 1 15,11-16 0-15,16-19 4 16,15-27 1-16,11-23 3 15,8-34 1-15,7-20 2 0,-2-22 0 16,1-16 0-16,-5-19 0 16,-6-12-3-16,-8-6-2 15,-7-5 0-15,-10 0-2 0,-10 3-1 16,-7 6 0-16,-5 10 1 16,-6 18-1-16,-6 16 1 15,-1 20-3-15,-3 17 0 16,1 24 0-16,-2 21-1 0,-1 23 1 15,-3 27-1-15,1 25-1 16,-1 20 1-16,0 22-1 16,7 16 2-16,8 9-2 15,7 0 0-15,17-15-1 16,13-18 0-16,14-22 1 0,7-24 1 16,10-33 1-16,3-22 0 15,0-23 1-15,2-22 2 16,-7-17 0-16,-2-7 1 15,-7-4-1-15,-7-1-1 0,-7 9 0 16,-7 6-1-16,-9 13-1 16,-6 13-1-16,0 18-1 15,-6 13 1-15,1 22-1 0,-1 14 0 16,3 8 1-16,5 7-1 16,7 3 2-16,4-3 0 15,4-7 1-15,6-10 0 16,3-16 0-16,5-16 0 0,5-13 1 15,1-14 0-15,-1-12 0 16,-3-7 0-16,-2-5 0 16,-4 0-1-16,-5 6 0 0,-6 4-1 15,-6 10 0 1,-6 8-1-16,1 17 0 0,-1 6-1 16,2 15 1-16,3 5 0 15,6 5 1-15,6 0 0 0,3-1 1 16,4-7 0-16,3-7 0 15,-1-8 1-15,-1-8-2 16,-1-2 0-16,-9-8-4 16,-9-4-3-16,-3 2-12 0,-12 0-25 15,-10 12-41-15,-16-9-2 16,-18 11-7-16,-18 13-4 16</inkml:trace>
  <inkml:trace contextRef="#ctx0" brushRef="#br0" timeOffset="4295.6291">7552 5202 73 0,'-15'5'88'16,"15"-5"-4"-16,29-22-4 15,14-9-3-15,27-7-72 16,21-7-2-16,21-6 0 16,16-6 1-16,15-4-1 15,6-2 0-15,7-2-1 0,-1-1 0 16,-3 4 1-16,-8 2-2 16,-6 4 1-16,-12 3-1 15,-15 8-1-15,-16 8-5 0,-18 6-7 16,-15 13-2-16,-23 14-18 15,-19 12-46-15,-28 17-7 16,-28 11-4-16,-26 10-1 0</inkml:trace>
  <inkml:trace contextRef="#ctx0" brushRef="#br0" timeOffset="4590.7529">7620 5595 69 0,'-37'23'85'0,"14"-9"-2"16,23-14-3-16,8-10-44 15,28-13-5-15,23-11-9 16,19-13-4-16,22-8-4 0,14-8-6 16,14-7-3-16,16-6 0 15,6-1-2-15,6-1-1 16,0-1 1-16,0 4-1 15,-2 1-1-15,-7 6 1 0,-6 6 0 16,-16 7-1-16,-12 7-2 16,-8 14-10-16,-28 17-49 15,-14 5-24-15,-27 12-3 16,-36 0-6-16,-26 16-5 0</inkml:trace>
  <inkml:trace contextRef="#ctx0" brushRef="#br0" timeOffset="10754.5098">18105 4580 64 0,'-4'-5'69'0,"4"5"-2"0,-13-11-2 15,13 11-60-15,0 0-1 16,0 0 1-16,0 0-2 15,0 0 2-15,0 0 1 0,0 0 1 16,0 0 1-16,6 9 0 16,3-2 2-16,5-1 1 15,5-1 1-15,8-4 0 0,7-1 0 16,14-5 0-16,8-9 0 16,14-12-1-16,13-11 0 15,15-12-2-15,16-6 1 16,10-12-3-16,14-5 1 15,5-5-1-15,10-4-1 0,5 0 0 16,3-1-1-16,1 2-2 16,0 3 1-16,-3 2-1 15,-3 2 0-15,-4 5-1 16,-6 7 0-16,-11 4 0 0,-12 7-1 16,-14 9 0-16,-19 4-2 15,-13 8-1-15,-20 6-2 16,-16 7-6-16,-22 0-6 15,-5 5-14-15,-15 0-18 0,-16 2-25 16,-9-2-4-16,-5 2 1 16,-11-5 10-16,0 0 22 15,0 2 22-15,-1-5 24 16,2 4 31-16,8-1 35 0,4 2 4 16,6-1-10-16,12 5-12 15,6-1-12-15,9 2-11 16,17 4-6-16,12 0-9 15,16 7-4-15,11 8-2 0,15 10 1 16,8 11-2-16,3 10 0 16,-1 15-2-16,-8 11-1 15,-14 11 1-15,-18 10-2 16,-20 3-1-16,-25 5-3 0,-18-3-5 16,-24 4-15-16,-13-10-57 15,-17-9-3-15,-8-13-7 16,-6-23-4-16</inkml:trace>
  <inkml:trace contextRef="#ctx0" brushRef="#br0" timeOffset="11328.6144">22527 2304 70 0,'-2'-13'90'0,"-6"2"-3"16,-1-2-6-16,-1 5-3 15,-3 5-62-15,13 3-10 0,-7 22-1 16,7 10 1-16,4 18-4 15,8 13 0-15,3 17 0 16,2 13-1-16,7 9-3 16,-3 9-3-16,2-2-3 0,-2-7 0 15,-4-10 0-15,-4-13-1 16,-4-13 2-16,-8-13 0 16,-8-8 1-16,-11-13-1 15,-13-6 4-15,-10-1 0 16,-6-4 2-16,-7 4 1 0,-5-4 2 15,1 4 0-15,7-6 2 16,5 2 3-16,10-3-2 16,12 0 2-16,12-1-1 15,12-9 1-15,16-2-1 0,19-6 1 16,10-7 0-16,18-10 1 16,11-7-1-16,10-3-1 15,5-7-1-15,5 0-1 16,-5-1-1-16,-2 1-1 0,-13 1-1 15,-9 0-1-15,-13 1-1 16,-12-1-4-16,-14 3-6 16,-10-6-20-16,-16 1-49 0,-3-7-5 15,-15-7-5-15,-10-5-5 16</inkml:trace>
  <inkml:trace contextRef="#ctx0" brushRef="#br0" timeOffset="11554.0239">22144 2484 16 0,'-79'-16'88'16,"15"-1"0"-16,10-3-1 0,10-5-7 15,16-30-32-15,13 27-30 16,16-6-5-16,20-3-7 16,19-3-2-16,16-4-4 0,15 0-1 15,14 0-1-15,13 5-5 16,3 3-6-16,9 13-13 15,-5 12-25-15,-7 10-30 0,-6 7-6 16,-12 9-7-16,-12 7 8 16</inkml:trace>
  <inkml:trace contextRef="#ctx0" brushRef="#br0" timeOffset="13087.4844">23077 2280 73 0,'14'18'84'0,"4"-1"-1"15,8 7-28-15,3 6-8 0,9 7-6 16,8 8-15-16,7 7-6 16,2 8-7-16,-2 5-4 15,-1 5-3-15,-7 2-1 16,-3-3-2-16,-7-8-2 16,-7-8 1-16,-8-10-1 0,-6-14 1 15,1-15 1-15,0-14 0 16,4-19-1-16,3-16 2 15,1-6-1-15,-3-14 0 0,2-3-1 16,2-3-2-16,-3 5 1 16,-7 10-1-16,-3 4 0 15,-3 15-3-15,0 6 2 16,-8 21 0-16,18 4 1 0,-5 19-1 16,4 7 1-16,9 8-1 15,6 5 0-15,8 1 1 16,3-1-1-16,8-9 1 0,3-11-1 15,-2-10 0-15,-1-13 2 16,-6-13 2-16,0-14-1 16,-7-15 1-16,-9-6-1 15,-4-11 0-15,-10-4-1 16,-3-5 0-16,-7 4-1 0,-3 3-1 16,-2 6 0-16,-2 13 0 15,-3 9-1-15,1 13 0 0,4 20 1 16,-11-1 0-16,10 25 1 15,1 15 0-15,3 12 0 16,9 9 0-16,2 6 2 16,8 4 0-16,8-2-2 0,3-9 0 15,8-13 0-15,4-12 2 16,4-16-1-16,1-16 1 16,-2-10-1-16,3-16 0 15,-4-10 2-15,-2-14-2 16,-6 0 1-16,-3-5-2 0,-3-2 0 15,-13 5-1-15,-3-2 2 16,-9 11-1-16,-6 5 0 16,-7 14-1-16,-7 5 0 0,-10 12 0 15,-1 6 0-15,1 14 1 16,-2 8-2-16,2 12 2 16,9 3 0-16,6 2 1 15,7 0 0-15,15-7 0 16,13-10 0-16,13-9 1 0,11-11-1 15,8-13 0-15,4-13 0 16,0-10-1-16,5-3 1 16,-6-3-1-16,-4 3 0 15,-10 5 0-15,-10 9 0 0,-6 3 0 16,-6 12 1-16,-6 5-2 16,-2 6 1-16,-6 12 0 15,0 6 0-15,1 8 1 0,4 3-1 16,1 6 2-16,1-3-2 15,2-3 0-15,5-5 0 16,-2-8 0-16,5-13 0 16,1-10 0-16,0-12 0 15,1-12 0-15,0-10 0 0,1-8 0 16,-3-10 0-16,2-8 0 16,-2-6 0-16,-4-6 0 15,-4-6 0-15,4-8 0 0,-5-4 0 16,-13 44 0-16,4-5 0 15,1-5 0-15,-3-3 0 16,3 5 0-16,-3-3 0 16,-1 5 0-16,3-1 0 0,-4 9 0 15,-1 0 0-15,0 11 0 16,-1 2 0-16,-4 15 0 16,-2 7 0-16,0 12 0 15,-2 27 0-15,-9 46 0 16,1 25 0-16,0 13 0 0,6 3 0 15,6-6 0-15,16-23 0 16,12-27 0-16,8-15 0 16,4-21 0-16,6-16 0 0,3-6 0 15,-7-9 0-15,0-3 0 16,-10-1 0-16,-2 7 0 16,-4 4 0-16,-6 9 0 15,-4 13 0-15,-5 13 0 0,0 10 0 16,0 8 0-16,1 5 0 15,-1 4 0-15,1-2 0 16,2-5 0-16,1-12 0 0,-1-7 0 16,5-16 0-16,2-12 0 15,5-8 0-15,-5-17 0 16,9-9 0-16,-3-9 0 16,7-6 0-16,-2-9 0 0,3 3 0 15,-1-5 0-15,-1 3 0 16,2 0 0-16,-2 5 0 15,-2 0 0-15,-6 10 0 0,-1 6 0 16,-5 4 0-16,-6 5 0 16,-1 5 0-16,-7 5 0 15,-7 11 0-15,0 0 0 16,9 0 0-16,-9 11 0 16,0 11 0-16,3 8 0 0,1 5 0 15,2 8 0-15,1 9 0 16,2 6 0-16,3 5 0 15,-2-1 0-15,0 6 0 0,5-3 0 16,-5 3 0-16,2 2 0 16,-1-2 0-16</inkml:trace>
  <inkml:trace contextRef="#ctx0" brushRef="#br0" timeOffset="13557.2411">27310 1474 478 0,'3'-18'-1'16,"0"-2"-3"-16,-3-2-1 15,0-1 1-15,-5 0-2 16,-7-3 1-16,-4 0 0 0,-5-2-1 16,-8-4 4-16,-1-1 2 15,-6-2 2-15,-5-4 3 16,-2 12 0-16,-5 1 1 15,-1 0 1-15,-2 0 0 0,1 0 0 16,6-1-1 0,44 27-2-16,-35-31-1 0,1 1 0 15,27-5 0-15,-2 0-2 16,26 1 1-16,3 0 0 16,24 4 0-16,55-31-2 15,-37 37 0-15,3-1-4 16,5 6-1-16,-5 7-7 0,2 1-15 15,-9 14-57-15,-8 7-3 16,-16 11-4-16,-17 11-9 16,-17 13 5-16</inkml:trace>
  <inkml:trace contextRef="#ctx0" brushRef="#br0" timeOffset="14016.0097">22863 4681 28 0,'-37'0'89'0,"2"-4"-1"16,6-3-3-16,6-4-5 15,7 0-56-15,10-2-4 0,7 1-5 16,16-8-4-16,15-3-2 16,16-12-2-16,25-7-1 15,24-9-1-15,22-9-1 16,25-9 1-16,20-2-1 15,13-7 0-15,10 0 0 0,0 2-1 16,-2 1 1-16,-8 7-1 16,-13 5 0-16,-17 8-1 15,-15 8 1-15,-15 10-3 0,-24 8-1 16,-16 10-6-16,-24 10-4 16,-14 9-10-16,-28 25-38 15,-19-2-29-15,-28 7-5 16,-23 8-5-16,-27 8-1 0</inkml:trace>
  <inkml:trace contextRef="#ctx0" brushRef="#br0" timeOffset="14306.1665">22940 5084 56 0,'-100'94'92'15,"16"-19"-5"-15,22-17-4 0,13-22 0 16,27-15-67-16,12-11 1 15,21-10-1-15,19-8-4 16,17-17-3-16,23-11 0 16,21-13-2-16,24-13-2 15,14-8-2-15,24-8 0 0,12-8-2 16,8-4 2-16,14-3 0 16,4 1-1-16,1 3 2 15,-7 9-4-15,-5 4-14 0,-18 21-72 16,-6 15-2-16,-42 4-6 15,-40 15-7-15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3:59:11.4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2236 13691 76 0,'-25'15'86'0,"9"-7"-3"16,-5-4-5-16,3-4-38 16,7 0-19-16,11 0-11 15,0 0-5-15,-11 0-3 16,11 0-1-16,0 0 0 0,17-2 3 15,2-8 2-15,16-9 1 16,15-11 1-16,14-16 0 16,23-23 1-16,20-18 0 0,19-21-1 15,13-16-1-15,18-16-1 16,11-9-1-16,13-10 2 16,2-4-1-16,1 1 0 15,0-1-1-15,-5 4 0 16,-4 6-3-16,-11 8-2 0,-10 12 0 15,-14 14 0-15,-17 16 0 16,-19 21 0-16,-22 20 0 16,-20 17 0-16,-15 10 0 0,-17 18 0 15,-11 6 0-15,-9 11 0 16,-10 0-14-16,-3 17-35 16,-7 9-40-16,-7 8-2 15,-8 9-6-15,-13 7-7 16</inkml:trace>
  <inkml:trace contextRef="#ctx0" brushRef="#br0" timeOffset="484.1315">2722 14726 9 0,'-34'40'91'0,"16"-13"1"0,5-13-8 15,13-14-6-15,-10-3 0 16,8-12-75-16,20-5 0 16,23-11 0-16,10-12 2 0,21-13 1 15,9-19 0-15,22-16 2 16,16-24 0-16,21-18-2 15,10-21-2-15,20-16 1 16,5-15 0-16,11-8-1 16,4-6 2-16,1-4-1 15,-2 7-3-15,-9 4-2 0,-6 9 0 16,-12 12 0-16,-14 14 0 16,-15 14 0-16,-16 18 0 15,-19 22 0-15,-20 16 0 0,-18 20 0 16,-19 14 0-16,-15 16 0 15,-12 12 0-15,-13 9 0 16,-3 5 0-16,-8 5 0 0,-4 4 0 16,-3-1 0-16,0 3 0 15,-3 0 0-15,6-19-65 16,-4 17-27-16,-4-6-2 16,-4-8-7-16,-7-11-5 0</inkml:trace>
  <inkml:trace contextRef="#ctx0" brushRef="#br0" timeOffset="1065.1811">2263 11361 78 0,'-77'42'93'0,"5"-12"-3"16,15-7-7-16,1-10-5 16,10-9-66-16,12 2-7 0,20-4-1 15,14-2-3-15,19 1-5 16,12-1-1-16,17 0 2 15,12-6 4-15,29 2 2 0,19-6-1 16,19-3-1-16,13-6 3 16,13-2 0-16,16-10 0 15,5-1 1-15,6-6-2 0,-4-3 1 16,-2-4 2-16,-3-1 0 16,-4 0-1-16,-2 1 0 15,-6-3 0-15,-1 2-2 16,-6-2 2-16,0 1-3 15,-2-1 1-15,-8 0-2 0,1 1 1 16,-7 4 0-16,-6 2-1 16,-11 2 1-16,-10 6-2 15,-9 5 0-15,-10 5 0 16,-12 3 0-16,-9 6 0 0,-11 2 0 16,-10 4 0-16,-7 2 0 15,-9 5 0-15,-7-1 0 16,-7 2 0-16,-3 0-8 15,-3 3-4-15,-12-3-15 0,19 6-58 16,-7 0-4-16,-2-6-4 16,-10 0-7-16,8-9 3 15</inkml:trace>
  <inkml:trace contextRef="#ctx0" brushRef="#br0" timeOffset="1643.499">6619 9647 19 0,'0'0'98'15,"1"15"-3"-15,-8 5-6 16,-12 1-4-16,-4 4-3 0,6 7-79 15,-3 5 0-15,8 8 0 16,5 6-1-16,4 9-1 16,2 12-1-16,3 9 2 0,4 10-1 15,1 11 1-15,0 13 0 16,-3 12 0-16,0 13 1 16,-4 17 2-16,-2 13 0 15,-9 18 0-15,-7 19-1 16,-8 20-4-16,-8 9 0 0,-9 14 0 15,-8 7 0-15,-4 4 0 16,-5 3 0-16,-5-4 0 16,-2-4 0-16,4-19 0 0,2-9 0 15,10-24 0-15,6-15 0 16,7-25 0-16,7-22 0 16,11-20 0-16,6-22 0 15,6-14 0-15,2-17 0 16,3-8 0-16,1-14 0 0,2-9 0 15,0-6 0-15,0-7 0 16,0-8 0-16,0-6 0 0,0-11 0 16,0 10 0-16,0-10 0 15,0 0 0-15,0 0 0 16,0 9 0-16,0 7-39 16,11-11-57-16,-11-5-4 15,-6-5-4-15</inkml:trace>
  <inkml:trace contextRef="#ctx0" brushRef="#br0" timeOffset="24432.7134">24626 11329 0 0,'10'15'6'0,"-4"-5"0"15,7 1 1-15,-4 2 2 0,3-2 3 16,1 1-1-16,3-1 2 16,-5-2 3-16,3-4-1 15,5-1 3-15,5-4 1 0,5 0-1 16,10-6-1-16,9-8-1 15,4-4-1-15,11-7 0 16,3-4-1-16,7-4 0 16,3-2 1-16,-4-1-1 15,-3 0 1-15,-7 3-1 16,-4 4-2-16,-9 5 0 0,-4 2-3 16,-14 6-2-16,-7 2 0 15,-6 3-3-15,-6 4 0 0,-12 7-2 16,13-8-3-16,-13 8-7 15,0 0-13-15,0 0-31 16,0 0-23-16,0 0-3 16,-2 7-2-16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00:58.3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17831 15147 12 0,'0'0'101'16,"0"0"-1"-16,3-9-7 15,-4 1-2-15,-4-1-3 16,-2 0-69-16,7 9-12 0,-12-14-7 16,12 14 0-16,0 0 0 15,0 0 0-15,0 0 0 16,23 0 0-16,17 3 0 0,18 0 0 16,21-2 0-16,19 0 0 15,23-1 0-15,18-6 0 16,17-3 0-16,7-3 0 0,6-1 0 15,4 4 0-15,-4-3 0 16,-9 3 0-16,-14-2 0 16,-17 2 0-16,-20 5 0 15,-18-2 0-15,-21 2 0 0,-25 0 0 16,-16 1 0-16,-11-1 0 16,-18 4 0-16,0 0 0 15,-10-12 0-15,-6 8 0 16,1 0 0-16,0-1 0 0,0 2 0 15,-2 3 0-15,5 1 0 16,4 10 0-16,0 7 0 16,2 10 0-16,1 14 0 15,-4 15 0-15,-1 18 0 0,-3 16 0 16,-3 24 0-16,-2 20 0 16,-5 16 0-16,-3 14 0 15,-6 10 0-15,1 15 0 16,-8 5 0-16,0 5 0 0,15-104 0 15,-2 11 0-15,-1-4 0 16,0 4 0-16,3-6 0 16,-5 3 0-16,8-10 0 15,-6-3-92-15,1-18-1 0,-2-8-4 16,-2-26-7-16,5-31-2 16</inkml:trace>
  <inkml:trace contextRef="#ctx0" brushRef="#br0" timeOffset="461.8747">17527 15363 53 0,'-28'-31'99'16,"10"0"-5"-16,10 6-5 0,5 0-3 15,5 39-20-15,8-13-63 16,6 19-1-16,3 20 1 16,-4 18-1-16,-2 28 0 15,0 23 0-15,-4 25 1 16,1 25-2-16,-8 19-1 0,0 12 1 16,-3 6 1-16,2-3 1 15,0-16-3-15,1-97 0 16,1 2 0-16,4-12 0 15,4 3 0-15,2-15 0 0,9-2 0 16,9-12 0-16,10-5 0 16,14-13 0-16,1-9 0 15,102-3 0-15,27-21 0 0,26-19 0 16,20-15 0-16,11-17 0 16,1-10 0-16,-18-1 0 15,-60 18 0-15,-22 5 0 16,-25 12 0-16,-25 4 0 15,-26 8 0-15,-26 2 0 0,-18 11-9 16,-23-5-85-16,-29-7-2 16,-22-9-5-16,-20-17-9 15</inkml:trace>
  <inkml:trace contextRef="#ctx0" brushRef="#br0" timeOffset="1177.392">18496 14236 84 0,'-16'-2'98'0,"3"2"-7"0,0 2-4 16,1 12-1-16,-3 8-57 15,-2 17-18-15,3 19-3 16,0 14-2-16,-1 16-2 16,1 10 0-16,-3 4-1 0,3-4-3 15,2-4 0-15,4-14 0 16,1-16 0-16,3-14 0 16,1-16 0-16,3-20 0 15,0-14 0-15,0-14 0 16,0-19 0-16,2-12 0 15,1-16 0-15,1-8 0 0,1-13 0 16,5-6 0-16,1-2 0 16,4 2 0-16,2 5 0 15,2 9 0-15,3 9 0 0,1 13 0 16,5 13 0-16,-3 14 0 16,5 18 0-16,-1 11 0 15,1 19 0-15,-2 20 0 0,-2 16 0 16,0 16 0-16,-2 6 0 15,-3 2 0-15,-2-5 0 16,-2-8 0-16,-3-14 0 0,1-14 0 16,-2-23 0-16,6-19 0 15,2-18 0-15,3-13 0 16,0-18 0-16,8-12 0 16,1-9 0-16,2-7 0 15,3 2 0-15,-4 5 0 0,-2 8 0 16,-2 9 0-16,-5 13 0 15,-7 15 0-15,1 15 0 16,-3 10 0-16,-1 17 0 16,0 13 0-16,1 16 0 0,0 11 0 15,1 11 0-15,0 11 0 16,2 2 0-16,2 2 0 16,-2-3 0-16,-1-7 0 0,6-2-4 15,1-13-87-15,-5-16-3 16,3-15-5-16,-1-16-5 15,0-11-3-15</inkml:trace>
  <inkml:trace contextRef="#ctx0" brushRef="#br0" timeOffset="1576.6805">19690 14400 6 0,'0'0'101'0,"-11"-19"0"16,7 7-5-16,-1-1-5 0,1 1-3 16,-4 2-67-16,8 10-14 15,0 0-7-15,-3 14 0 16,4 16 0-16,5 11 0 16,6 11 0-16,4 8 0 0,6 2 0 15,5 1 0-15,4-8 0 16,2-6 0-16,5-16 0 15,5-12 0-15,-1-16 0 16,2-9 0-16,0-18 0 0,-1-10 0 16,-2-11 0-16,2-12 0 15,-4-7 0-15,-4-8 0 16,1-4 0-16,-13-2 0 16,2-3 0-16,-6 4 0 0,-5 8 0 15,-5 5 0-15,-4 15 0 16,-4 7 0-16,1 18 0 15,-6-2-19-15,-8 24-76 16,-4 12-3-16,-10 2-5 0,-4 11-8 16</inkml:trace>
  <inkml:trace contextRef="#ctx0" brushRef="#br0" timeOffset="2669.5073">13170 16570 73 0,'-19'3'94'16,"2"-1"-6"-16,4-2-6 15,1 0-3-15,12 0-65 16,-8 0-6-16,8 0-4 0,0 0-1 15,10 12 0-15,3-2 2 16,4-1 0-16,7 2 2 16,6-3 0-16,8 2 0 15,7-5 1-15,5-2-2 0,9-3 1 16,6 0-2-16,10-7 1 16,8-2-6-16,5 0 0 15,6-3 0-15,7 0 0 16,9-2 0-16,9-2 0 15,-1-3 0-15,11-1 0 0,2-3 0 16,7-4 0-16,7 0 0 16,-1-1 0-16,-1 1 0 15,-2-1 0-15,1 1 0 0,-3 2 0 16,-7 3 0-16,-7 3 0 16,-6-1 0-16,-2 4 0 15,-2 0 0-15,-8 0 0 0,-5 2 0 16,-2 0 0-1,-1 0 0-15,-2-1 0 0,-2 2 0 16,-2 1 0-16,-3 1 0 0,-4-1 0 16,-3 2 0-16,-3 0 0 15,-5 4 0-15,-5-3 0 16,-7 1 0-16,-5 2 0 16,-7 0 0-16,-3 0 0 15,-4 1 0-15,-6 0 0 16,-3 0 0-16,-6 1 0 0,0 0 0 15,-3-2 0-15,-6 1 0 16,-2 0 0-16,-5 0 0 16,0 0 0-16,-13 5 0 0,15-8 0 15,-15 8 0-15,0 0 0 16,4-9 0-16,-4 9 0 16,0-9 0-16,0 9 0 15,0 0-85-15,-14-20-11 0,6-1-3 16,-5-7-6-16,3-9-3 15</inkml:trace>
  <inkml:trace contextRef="#ctx0" brushRef="#br0" timeOffset="2890.9525">17392 15529 32 0,'-33'-6'105'16,"5"5"-7"-16,8-3-6 0,20 4-3 15,0 0-1-15,40 0-81 16,-12 10-7-16,12 13 0 15,7 9 0-15,9 11 0 16,1 12 0-16,-2 11 0 16,-4 7 0-16,-7 4 0 0,-10 3 0 15,-13-3 0-15,-9 2 0 16,-17-11-40-16,-16-5-50 16,-12-16-2-16,-18-22-6 0,-15-18-6 15</inkml:trace>
  <inkml:trace contextRef="#ctx0" brushRef="#br0" timeOffset="3551.4123">13927 15127 31 0,'-20'-18'102'16,"3"0"-4"-16,3 0-7 15,9 2-3-15,3-2-4 0,4 6-78 16,12 17-2-16,5 21-2 15,5 18-1-15,2 20 0 0,-1 19 0 16,-5 12 1-16,-4 8-2 16,-4 1 0-16,-3-7 0 15,-4-9 0-15,-5-17 0 16,-1-13 0-16,0-19 0 16,-2-13 0-16,3-26 0 0,-19 3 0 15,2-14 0-15,-4-22 0 16,-8-12 0-16,-2-16 0 15,-6-9 0-15,-1-12 0 16,-4-11 0-16,4-7 0 0,3-4 0 16,6 2 0-16,7-3 0 15,9 4 0-15,12 0 0 16,8 1 0-16,21 3 0 0,13 6 0 16,13 9 0-16,6 7 0 15,11 13 0-15,2 10 0 16,1 18 0-16,-4 14 0 15,-7 21 0-15,-9 22 0 0,-7 22 0 16,-12 18 0-16,-13 11 0 16,-8 9 0-16,-14 8 0 15,-8 4 0-15,-12-3 0 16,-6-3 0-16,-7-7 0 0,0-9 0 16,3-6 0-1,0-13-24-15,-3-8-63 0,26-13-4 16,7-22-4-16,5-14-7 15,17-27-1-15</inkml:trace>
  <inkml:trace contextRef="#ctx0" brushRef="#br0" timeOffset="4913.045">14806 14812 17 0,'43'-11'100'16,"-13"5"-4"-16,-8 6-5 15,-22 0-5-15,10 10-2 16,-12 8-70-16,-3 11-5 0,-1 13-3 15,2 8-2-15,1 12 0 16,0 6-4-16,4 3 0 16,8-5 0-16,6-11 0 15,11-8 0-15,3-19 0 0,6-15 0 16,3-17 0-16,7-20 0 16,-7-15 0-16,-1-10 0 15,-6-5 0-15,-5-6 0 16,-4 1 0-16,-7 5 0 15,-3 7 0-15,-7 7 0 0,-3 9 0 16,-1 10 0-16,1 11 0 16,-2 10 0-16,2 7 0 15,0 11 0-15,5 8 0 0,2 5 0 16,2 6 0-16,5 1 0 16,3-2 0-16,5-4 0 15,4-7 0-15,1-10 0 16,3-6 0-16,2-9 0 0,-1-9 0 15,-3-9 0-15,-1-5 0 16,-5-5 0-16,-6-2 0 16,0-1 0-16,-6 0 0 15,-3 2 0-15,-2 0 0 0,-1 2 0 16,-2 1 0-16,2 0 0 16,1 1 0-16,-1 1 0 15,1-1 0-15,-2 3 0 0,0-2 0 16,-2 1 0-16,2 2 0 15,-4 0 0-15,-1 2 0 16,1 2 0-16,-6 3 0 16,-1 1 0-16,-2 1 0 0,0 4 0 15,8 8 0-15,-13-10 0 16,13 10 0-16,-11 0 0 16,11 0 0-16,-7 14 0 15,7 3 0-15,2 5 0 0,6 1 0 16,7 5 0-16,4 3 0 15,10 1 0-15,3-2 0 16,10 2 0-16,0-2 0 16,0-1 0-16,4 1 0 0,-7 1 0 15,-5 2 0-15,-9-3 0 16,-6 4 0-16,-10 1 0 16,-9-3 0-16,-2-2 0 15,-10-6 0-15,-5-4 0 16,0-12 0-16,1-8 0 0,2-10 0 15,8-19 0-15,6-13 0 16,9-14 0-16,10-15 0 16,9-11 0-16,9-9 0 0,8-5 0 15,-2 0 0-15,5 6 0 16,-6 10 0-16,-7 13 0 16,-7 17 0-16,-6 9 0 0,-11 18 0 15,-11 23 0-15,0 0 0 16,-14 16 0-16,-5 18 0 15,-5 12 0-15,5 5 0 16,2 9 0-16,7 1 0 0,10 0 0 16,10-11 0-16,23-6 0 15,8-14 0-15,11-13 0 16,4-11 0-16,3-6 0 16,-3-12 0-16,-4-8 0 0,-8-3 0 15,-12-4 0-15,-6 1 0 16,-8-2 0-16,-9 0 0 15,-7 4 0-15,-2 3 0 16,-4 1 0-16,-4 5 0 0,-1 5 0 16,9 10 0-16,-11-5 0 15,10 10 0-15,1 9 0 16,8 4 0-16,6 4 0 0,8 0 0 16,6 2 0-16,6-5 0 15,9-6 0-15,5-9 0 16,7-4 0-16,-1-16 0 0,5-10 0 15,-3-11 0-15,-1-7 0 16,-4-10 0-16,-6-1 0 16,-6-7 0-16,-10-4 0 15,-6 2 0-15,-10 5 0 0,-8 5 0 16,-5 7 0-16,-14 10 0 16,-6 8 0-16,-3 18 0 15,-4 11 0-15,2 10 0 16,0 16 0-16,7 15 0 15,3 13 0-15,8 15 0 0,6 18 0 16,1 16 0-16,6 12 0 16,3 11 0-16,2 6 0 15,-5 7 0-15,-3 5 0 0,-3-5 0 16,-9-5 0-16,-9 4 0 16,6-8-70-16,-44-10-24 15,-16-12-4-15,-27-22-5 16,-14-13-7-16</inkml:trace>
  <inkml:trace contextRef="#ctx0" brushRef="#br0" timeOffset="11481.8837">20971 15422 68 0,'0'0'93'16,"7"9"-3"-16,-7-9-5 15,0 0-19-15,0 0-37 16,0 9-7-16,0-9-8 0,0 0-4 16,0 0-4-16,0 0-1 15,5 0-1-15,5-3-1 16,6-5 0-16,8-3-1 0,6-3 0 16,13-6-1-16,10-3 1 15,10-6 0-15,13-6-1 16,10-7 2-16,9-2-3 15,12-6 0-15,7-3 0 16,8 0 0-16,4-4 0 0,1 4 0 16,1 1 0-1,0 2 0-15,-3 0 0 0,-8 5 0 16,-5 1 0-16,-7 1 0 0,-13 3 0 16,-5 0 0-16,-15 7 0 15,-12 1 0-15,-7 6 0 16,-14 2 0-16,-6 8 0 15,-12-1 0-15,-8 7 0 0,-13 10-20 16,-3-9-18-16,-15 9-36 16,-16 2-16-16,-8 6-4 15,-5 0-6-15,-15 1 21 0</inkml:trace>
  <inkml:trace contextRef="#ctx0" brushRef="#br0" timeOffset="11694.2462">22799 14457 17 0,'-43'-6'87'0,"6"-1"1"0,7-6-2 16,17 0-19-16,6-2-16 0,15 3-14 15,12 0-13-15,10 2-6 16,12 10-6-16,10 0-3 16,9 7-1-16,2 14-1 15,2 9-7-15,-1 11 0 0,-6 12 0 16,-13 13 0-16,-11 11 0 16,-16 7 0-16,-16 9 0 15,-9 2 0-15,-21 1 0 16,-12-5-13-16,-17 2-75 0,-9-5-3 15,-12-13-3-15,-7-8-7 16,-13-16-5-16</inkml:trace>
  <inkml:trace contextRef="#ctx0" brushRef="#br0" timeOffset="39980.7966">26825 15336 6 0,'-34'0'92'0,"3"0"1"0,7-3-4 15,0-4-7-15,4 26-3 16,7-21-70-16,13 2-3 16,-12-2 0-16,12 2 0 15,0 0 0-15,0 9 1 16,0-9-1-16,17 15 1 0,2-8 1 16,8 2-1-16,11-1-5 15,15-2-2-15,14 0 0 16,20 0 0-16,18-6 0 15,18 1 0-15,17-1 0 16,17-1 0-16,12-6 0 16,12-1 0-16,5-1 0 0,3-2 0 15,2 1 0-15,1 0 0 16,-14 0 0-16,-9 2 0 0,-16 0 0 16,-18 2 0-16,-21 2 0 15,-20-1 0-15,-23 3 0 16,-25-2 0-16,-15 3 0 15,-10-2 0-15,-21 3 0 0,0 0 0 16,-6-2-11-16,6 2-81 16,-27-5-4-16,4 1-3 15,6-2-8-15,4-1 1 0</inkml:trace>
  <inkml:trace contextRef="#ctx0" brushRef="#br0" timeOffset="40287.8146">29708 15338 98 0,'23'17'101'0,"-5"-7"-7"16,-7 0-3-16,-11-10-5 0,11 0-59 16,-11 0-20-16,1 18-3 15,-1 1-1-15,0 7-3 0,-3 12 0 16,-4 13 0-16,-3 13 0 16,-2 13 0-16,-9 11 0 15,-1 11 0-15,-4 7 0 0,-4 11 0 16,1 4 0-16,0 7 0 15,-1 6 0-15,-1 7 0 16,2 9 0 0,14-74 0-16,-3 11 0 0,-1 2 0 0,-2 12 0 15,-1-7 0 1,-2 11 0-16,-3-1-12 16,0 6-20-16,3-8-56 15,-12 2-4-15,2-13-4 16,-4-5-7-16</inkml:trace>
  <inkml:trace contextRef="#ctx0" brushRef="#br0" timeOffset="40846.2393">27071 15489 80 0,'-30'-37'93'15,"7"4"-6"-15,7 7-4 16,3 1-1-16,4 9-65 16,9 16-8-16,-11 20-1 15,2 21 0-15,1 19-2 16,-5 19-2-16,-5 25 1 0,-6 20-3 15,-5 26 0-15,-9 17-4 16,-3 15 1-16,-14 16 1 16,23-98-2-16,-4 13 0 0,-3-4 0 15,-1 7 2-15,2-11 0 16,1 2 4-16,5-10-2 0,2-1 1 16,6-12 3-16,5-3 1 15,13-13-1-15,6-5 0 16,12-16-6-16,15-1 0 15,14-17 0-15,14 1 0 0,15-13 0 16,16-14 0-16,13-4 0 16,10-9 0-16,9-1 0 15,4 0 0-15,4-2 0 16,3-3 0 0,-1 2 0-16,-4 2 0 0,-8-1 0 0,-7 6 0 15,-8 0 0 1,-12 0 0-16,-14-4-27 0,-13-2-63 15,13-20-2 1,-19-18-6-16,-31-22-7 0,-29-22 6 16</inkml:trace>
  <inkml:trace contextRef="#ctx0" brushRef="#br0" timeOffset="46083.2853">23981 12832 89 0,'-13'-18'95'15,"0"-2"-5"-15,-4 1-6 16,1 0-1-16,-1 7-62 15,1 0-18-15,16 12 0 0,-12-2-3 16,8 12-1-16,0 15 0 16,1 11 0-16,-6 14 0 15,1 21 0-15,-5 19 1 0,-3 23 1 16,0 20 0-16,-5 24 0 16,-3 15 0-16,4 14 0 15,-6 13 0-15,4 5 0 16,0 4 0-16,3 3 0 15,0 2 1-15,5-5-1 0,5 5 1 16,-1-2 1-16,7 5 0 16,-1 3 0-16,3 5-1 15,-5 5 2-15,4-113-2 0,-1 20 0 16,0 2 2-16,-6 13-4 16,2 0 0-16,-2 16 1 15,-3-4 0-15,0 7-3 16,-5-5-1-16,0 0-2 15,2-10-2-15,-6 1 2 16,-2-12-4-16,0-1-11 16,-6-4-55-16</inkml:trace>
  <inkml:trace contextRef="#ctx0" brushRef="#br0" timeOffset="54501.9141">27393 13329 35 0,'0'0'95'0,"0"0"-2"15,-8 10-7-15,8-10-2 0,0 0-51 16,-7 8-11-16,6 7-7 15,1 10-7-15,0 10-2 16,0 30-1-16,0 21 1 16,0 18 0-1,0 15-1-15,-1 6-1 0,1 5-1 16,2-1 2-16,-1-5-5 16,-1-26 0-16,4-20 0 15,-3-18 0-15,1-17 0 0,0-13 0 16,-1-13 0-16,-1-17 0 15,0 0 0-15,-11-11 0 16,1-20 0-16,-4-12 0 16,-4-12 0-16,-5-14 0 0,-5-15 0 15,0-13 0-15,0-7 0 16,-2-3 0-16,3-1 0 16,5 0 0-16,1-2 0 0,8 2 0 15,6 7 0-15,4 7 0 16,9 6 0-16,11 8 0 15,6 7 0-15,5 10 0 16,8 10 0-16,5 8 0 16,5 12 0-16,0 11 0 0,2 9 0 15,0 11 0-15,4 6 0 16,-5 14 0-16,0 12 0 16,-7 12 0-16,-7 13 0 0,-3 7 0 15,-8 9 0-15,-8 4 0 16,-8 2 0-16,-6 3 0 15,-8 0 0-15,-5-7 0 16,-5-2-2-16,-9-10-2 0,6 0-3 16,-11-10-5-16,6-1-16 15,1-3-55-15,3-20-5 16,9-11-4-16,3-15-8 16,10-8 5-16</inkml:trace>
  <inkml:trace contextRef="#ctx0" brushRef="#br0" timeOffset="55306.0935">27865 13608 5 0,'30'-10'82'16,"-5"3"5"-16,-3 13 2 31,-7 15-6-31,-26 11-51 0,16 11 0 16,4 12-10-16,1 11-5 15,4 6-3-15,1-1-4 16,4-10-5-16,0-11-1 15,6-9 1-15,5-16-2 16,5-16 1-16,7-12 0 0,-2-21 0 16,0-10-1-16,-4-12 0 15,4-11 0-15,-4-8-3 0,-5-3 0 16,-5 1 0-16,-8 3 0 16,0 4 0-16,-6 12 0 15,-2 7 0-15,-4 11 0 16,-2 13 0-16,-2 8 0 0,-2 9 0 15,4 9 0-15,1 14 0 16,3 8 0-16,3 12 0 16,6 6-2-16,3 5 4 15,8 3-2-15,4-3 0 0,2-7 0 16,2-8 0-16,0-13 0 16,2-16 0-16,-1-10 0 15,-4-14 0-15,-4-15 0 16,-1-12 0-16,-4-11 0 15,-3-7 0-15,0-2 0 0,-7-3 0 16,0 3 0-16,-1 2 0 16,-3 9 0-16,-2 9 0 15,-3 9 0-15,-2 11 0 16,0 5 0-16,-3 16 0 0,3 10-3 16,7 18 0-16,-2 12 0 15,6 10-1-15,5 3 2 16,9 4 1-16,3-2 0 0,8-9 2 15,7-12 0-15,6-17 0 16,4-17 1-16,5-15 0 16,1-15 1-16,-4-19 0 0,0-13 1 15,-2-12-4-15,-7-9 0 16,-8-1 0-16,-7-2 0 16,-10 4 0-16,-10 8 0 15,-3 11 0-15,-5 13 0 0,-6 15 0 16,-3 13 0-1,-8 16 0-15,-5 11 0 0,-1 18 0 16,4 16 0-16,-3 17 0 16,4 12 0-16,0 10 0 15,7 9 0-15,5 0 0 0,10-2 0 16,9-4 0-16,2-6 0 16,10-7-8-16,-2-13-6 0,6-1-14 15,2-10-57-15,-13-6-4 16,-8-8-4-16,-15-12-8 15,-4-2 8-15</inkml:trace>
  <inkml:trace contextRef="#ctx0" brushRef="#br0" timeOffset="55661.3795">27895 14526 59 0,'-132'31'94'0,"21"-11"-2"16,19-5-3-16,20-10-2 16,20-7-56-16,19 2-12 0,10 0-3 15,15 0-4-15,8 0-3 16,14 0-6-16,14 0-3 16,22-4 0-16,22-10 0 0,24-7 0 15,27-9 0-15,27-7 0 16,19-9 0-16,21-8 0 15,11-1 0-15,2-1 0 16,-4 4 0-16,-13 3 0 0,-13 8 0 16,-24 6 0-16,-22 9 0 15,-28 4 0-15,-29 8 0 16,-17 7 0-16,-28 7 0 0,-20 10-11 16,-7 9-78-16,-47 3-3 15,-19 4-4-15,-24 1-7 16,-14 2-1-16</inkml:trace>
  <inkml:trace contextRef="#ctx0" brushRef="#br0" timeOffset="55875.6469">27525 14939 32 0,'-51'38'98'15,"25"-11"-4"-15,26-18-5 16,27-7-1-16,22-21-3 15,0-6-83-15,41-8 3 0,21-1 1 16,14-5-2-16,6 1-3 16,5 4-8-16,-4-5-15 15,-1 1-61-15,-8-2-6 0,-11-3-5 16,-19-8-5-16,-24-6-5 16</inkml:trace>
  <inkml:trace contextRef="#ctx0" brushRef="#br0" timeOffset="56919.4263">27613 12948 57 0,'-9'-34'90'16,"-3"-10"-2"-16,-2-5-6 16,-4-11-2-16,-5-7-51 15,-6-5-22-15,1-7-1 16,-7-5-1-16,-2-9 1 0,-12-7-1 16,-2-6 0-16,-9-7 2 15,-4-5 0-15,-8-10-1 16,-2-2 0-16,-6-9 0 0,-2-4-4 15,-6-4 1-15,-3-5 0 16,0-7-3-16,-7-5 1 16,-5-3-1-16,-6-5 2 15,-6-3-1-15,-4-7 2 0,-2-1-1 16,-2-2 0-16,-6-4-2 16,-1-4 0-16,-7 3 0 15,2 1 0-15,-5-4 0 16,-3 5 0-16,-1 2 0 0,0 0-3 15,2 1 3-15,2 5-1 16,1-5 0-16,3 2 0 16,5 3 2-16,2 1 0 15,7 2 1-15,3 3 0 0,1 6-2 16,7 0 0-16,0 10 0 16,4 2 0-16,-3 7 0 0,3 4 0 15,-2 9 0-15,1 8 0 16,3 10 0-16,3 13-2 15,1 8 0-15,7 19 1 16,6 15-1-16,8 13-2 0,8 16 3 16,10 15 0-16,5 19-1 15,6 12 0-15,6 20 1 16,4 16 0-16,7 11-2 16,1 14 3-16,6 9 2 15,2 9-1-15,0 4 1 16,5 0 0-16,4-4 0 0,2-11 1 15,5-6 0-15,0-12-2 16,2-13-1-16,4-13 2 16,0-14-1-16,-2-11 2 0,5-11-3 15,-7-23 0-15,1-16 0 16,2-17 0-16,2-19 0 16,2-16 0-16,7-15 0 0,6-10 0 15,13-2-3-15,11 0 0 16,13 8 2-16,9 12 0 15,11 14 0-15,8 14-1 16,11 18 2-16,6 19 1 0,4 16-1 16,4 18 1-16,2 14-2 15,-4 20 1-15,-1 19-2 16,-8 13-1-16,-5 10-4 0,-11 4-5 16,-8 2-10-16,-16 5-36 15,-10-13-29-15,-16-8-3 16,-13-20-7-16,-14-18-2 15</inkml:trace>
  <inkml:trace contextRef="#ctx0" brushRef="#br0" timeOffset="57374.9989">18611 4307 69 0,'-39'-18'91'16,"8"-3"-5"-16,13 1-4 0,10 0-4 15,8 0-67-15,16 14-4 16,20 6 0-16,18 12-3 16,14 15-1-16,19 12-1 15,13 13 0-15,16 11 0 16,5 9 1-16,4 9 0 0,-2 3 0 16,-13 1 0-16,-7-2 1 15,-19-4 0-15,-18-3 1 16,-21-4-1-16,-19-2 0 15,-22-5-1-15,-14-2 2 0,-27 1-1 16,-17-5-2-16,-16 3-4 16,-15-12-5-16,-9 1-12 0,-13 2-58 15,-1-28-8-15,-5-15-8 16,-1-16-4-16,7-20-2 16</inkml:trace>
  <inkml:trace contextRef="#ctx0" brushRef="#br0" timeOffset="57864.7313">17924 4811 37 0,'5'-31'76'16,"23"-12"-1"-16,20-9-3 15,25-20-47-15,24-7-5 16,29-17-2-16,23-8-4 0,22-10-2 15,13-3-2-15,9-5 2 16,4 0-2-16,-8 8 3 16,-6 6-3-16,-14 10 1 15,-17 13 0-15,-23 13-3 16,-25 17 0-16,-25 15-3 0,-22 17 2 16,-26 22-3-16,-25 15 0 15,-17 26-2-15,-24 14 0 0,-14 18 0 16,-7 13 0-16,0 8-2 15,5 2-1-15,11 1 0 16,15-6 1-16,22-5 0 16,18-3-1-16,26-9 1 15,19-2 0-15,9 1 1 0,11 0 0 16,4-2 0-16,-3-4 0 16,-6-1 1-16,-11-6-1 15,-14-7 1-15,-13-5 0 0,-21-7 0 16,-17-8 0-16,-20-2 0 15,-19-7 0-15,-19-3-4 16,-14-7-4-16,-5-5-14 16,-7 4-60-16,4-26-6 0,8-23-7 15,12-24-7-15,16-13 1 16</inkml:trace>
  <inkml:trace contextRef="#ctx0" brushRef="#br0" timeOffset="58223.4056">20399 3901 57 0,'59'-39'89'0,"-10"11"-4"16,-12 7-5-16,-12 11 0 0,-10 10-68 16,-2 20 0-16,-10 10-2 15,0 13-3-15,-3 13-1 16,2 4-3-16,3 6 1 16,3 0-2-16,7-3-1 0,6-6 0 15,7-8 0-15,5-12 0 16,7-9 0-16,5-13 0 15,1-5 1-15,1-10-1 16,-4-5 0-16,-4-11-1 0,-4-5 0 16,-6-10-2-16,-7-5 1 15,-8-8-2-15,-4-7 1 16,-6-7-1-16,-4-6 1 16,1-7-1-16,-3-4 0 15,2-5-7-15,-2 4-3 0,4-3-4 16,2 1-4-16,2 9-3 15,2 2 0-15,-4 10 1 16,-1 5-1-16,-3 11 1 16,-4 4-15-16,-14 10-28 0,-1 9-1 15,-8 3 3-15</inkml:trace>
  <inkml:trace contextRef="#ctx0" brushRef="#br0" timeOffset="60192.4593">20172 3748 3 0,'-28'-21'92'16,"5"5"3"-16,5 0-7 15,-1 7-7-15,3-29-27 0,6 45-29 16,7 20-12-16,3 16-4 16,1 16-4-16,11 13-2 15,5 16 1-15,7 11-1 0,9 8-1 16,7-2-1-16,14-11-1 15,6-12 1-15,4-21-1 16,4-17 2-16,-2-27-1 16,3-20 2-16,-10-30-1 15,-3-23 2-15,-7-17-1 0,-7-16 0 16,-4-14 0-16,-6-8-1 16,-9-4 0-16,0 7 0 15,-6 10 1-15,-4 11-1 16,-2 16-2-16,-3 14 0 0,-2 21 0 15,-4 23 0-15,-2 13 0 16,4 24 0-16,2 15 0 16,5 16 0-16,6 11 0 15,3 7-2-15,8 4 2 0,9-6 0 16,4-9 0-16,2-16 2 16,1-17-2-16,3-18 0 15,-6-15 0-15,-1-20 0 0,-6-14 0 16,-5-12 0-16,-7-10 0 15,0-6 0-15,-9-6 0 16,1-3 0-16,-10 0 0 16,-1 4 0-16,-2 5 0 15,0 10 0-15,0 10 0 0,0 10 0 16,4 13 0-16,3 14 0 16,13 9 0-16,8 12 0 15,8 13 0-15,9 6 0 0,11 12 0 16,5 5 0-16,0 9 0 15,0 7 0-15,-8 5 0 16,-8 3 0-16,-12 2 0 16,-8-1 0-16,-14-9 0 15,-6-11 0-15,-6-11 0 0,-5-21-2 16,-2-21 1-16,-2-23-3 16,5-27-1-16,4-25-2 15,3-20 1-15,11-22 0 0,3-19 0 16,5-9 1-16,7-5 5 15,0 9 3-15,1 12 3 16,1 17 2-16,-7 17-1 0,1 24 1 16,0 26-1-16,-6 22-4 15,3 23-3-15,-1 18 0 16,11 19 0-16,3 16 0 16,8 19 0-16,9 14 0 15,3 18 0-15,2 4 0 0,4 12-16 16,-6 1-21-16,-14 3-51 15,-1-8-2-15,-15-22-8 16,-8-16-5-16</inkml:trace>
  <inkml:trace contextRef="#ctx0" brushRef="#br0" timeOffset="60342.1785">22469 3417 89 0,'-26'-25'93'16,"9"2"-7"-16,16-1-5 15,16-2-4-15,23 1-77 16,9-5-13-16,27-9-63 0,18 2-4 16,15-10-8-16,14-2-3 15</inkml:trace>
  <inkml:trace contextRef="#ctx0" brushRef="#br0" timeOffset="60927.9078">23785 2480 78 0,'-21'-24'91'16,"-2"5"-1"-16,3 0-7 15,4 4-2-15,32 7-66 16,-21 16-3-16,-6 16-1 16,8 19-4-16,-6 15-1 0,7 19-5 15,0 12 3-15,2 12-1 16,5 4 0-16,10-10-1 15,10-7-1-15,3-17 1 16,11-16 0-16,4-21 1 0,5-24 0 16,2-17 1-16,2-23-1 15,-5-12 1-15,-2-14-2 16,-7-7-2-16,-1-4 0 0,-5 0 0 16,-9 6 0-16,-1 6 0 15,-1 10 0-15,-5 11 0 16,2 14 0-16,0 12 0 0,4 8 0 15,4 15 0-15,2 11 0 16,4 7 0-16,3 5 0 16,1 5 0-16,-1-2-2 15,-5-5-1-15,-3-4 0 16,-5-11 3-16,-3-13-2 0,-6-8 2 16,1-17 0-16,-3-12 3 15,1-10-1-15,3-10 0 16,-2-6-1-16,5-3 1 15,-3 0-2-15,5 4 0 0,-1 7 0 16,2 8 0-16,0 7 0 16,1 16 0-16,2 11 0 15,5 6 0-15,-1 18 0 0,5 7 0 16,3 4 0-16,4 2 0 16,3 0-2-16,-1-3-7 15,4-10-7-15,0-10-40 16,0-6-32-16,-7-6-1 15,-3-14-8-15,-8-12-2 0</inkml:trace>
  <inkml:trace contextRef="#ctx0" brushRef="#br0" timeOffset="61295.6045">23465 3613 44 0,'-15'-37'106'15,"13"0"-4"-15,0-3-10 16,2 9-1-16,2-9-15 0,6 37-76 15,11 16 0-15,4 20 0 16,1 22 0-16,-6 13 0 16,4 19 0-16,-2 11-2 15,0 12-3-15,-1 10-2 0,-1 3-3 16,-3-9-2-16,-2-14-2 16,3-15-1-16,-8-18-18 15,3-23-51-15,-13-28-4 0,-8-26-3 16,-1-29-2-16,-16-15 41 15</inkml:trace>
  <inkml:trace contextRef="#ctx0" brushRef="#br0" timeOffset="61475.5209">23613 4127 82 0,'0'-85'97'0,"7"9"-5"0,7 8-4 15,23 12-33-15,-5 10-20 16,6 16-11-16,9 10-8 16,5 16-7-16,12 7-4 0,-3 21-2 15,7 11-2-15,0 11 0 16,-7 13-3-16,-4 9 0 15,-5 8-5-15,-10-5-2 16,-6 4-5-16,-8-14-11 16,-10-8-63-16,-10-14 0 0,-8-27-6 15,-15-16-5-15</inkml:trace>
  <inkml:trace contextRef="#ctx0" brushRef="#br0" timeOffset="61634.1216">23627 3387 24 0,'-38'-41'99'0,"7"14"-5"0,7 4-9 16,8 4-7-16,5 8-8 15,4 6-93-15,11 10-49 16,17 24-11-16,10 6-7 16,5 6-6-16</inkml:trace>
  <inkml:trace contextRef="#ctx0" brushRef="#br0" timeOffset="62365.2759">24541 3625 76 0,'39'-9'96'16,"-6"0"-4"-16,-9 6-7 16,-2 2-1-16,-9 9-61 0,4 2-11 15,0 10-4-15,0 12-3 16,0 7-2-16,-3 9-1 15,0 6 0-15,2 3-1 0,-1-3 1 16,-1-2-2-16,-4-8 2 16,1-10-1-16,-4-10 2 15,2-11-1-15,-9-13 0 16,12-14 0-16,-4-15-1 0,-3-8 1 16,0-14-1-16,4-11 0 15,0-6-1-15,3-8 1 16,1 2 1-16,0 6-2 15,2 6 0-15,0 11 0 0,3 9 0 16,2 14 0-16,-2 10 0 16,5 13 0-16,2 9 0 15,0 9-2-15,5 11 1 16,4 2-1-16,0 7 0 0,0 3-1 16,2 3-2-16,-4-3 0 15,0-5 0-15,-5-5 1 16,1-11 0-16,-4-9 0 15,1-7 0-15,-1-18 2 16,-3-8 2-16,2-12 1 0,0-5 0 16,-3-4 1-16,1 1-1 15,-4 4 1-15,-5 6 0 16,-2 8-1-16,0 8 0 0,-1 10-1 16,4 11 0-16,4 6-1 15,5 14 1-15,6 4-1 16,12 5 0-16,7 1 1 0,10-5-1 15,7-5 1-15,3-11 1 16,1-9 0-16,0-15 1 16,-4-14 1-16,-3-15 0 15,-9-15 0-15,-11-7 1 0,-7-7 0 16,-11-6 1-16,-5 2 0 16,-12 7 0-16,-6 8-5 15,-10 12 0-15,-11 16 0 16,-6 23 0-16,-8 12 0 0,-5 34 0 15,0 14 0-15,2 23 0 16,6 13 0-16,14 12 0 16,18 1 0-16,29 2-49 15,29-4-40-15,26-19-3 0,23-22-6 16,18-28-9-16</inkml:trace>
  <inkml:trace contextRef="#ctx0" brushRef="#br0" timeOffset="64707.5115">28342 14298 16 0,'5'-19'103'0,"3"3"-1"15,-8-2-7-15,0 3-2 16,0-1-2-16,-10 4-80 0,10 12-11 15,-6-10 0-15,6 10 0 16,-2 22 0-16,1 10 0 16,-1 11 0-16,0 16 0 15,-1 13 0-15,2 14 0 0,-3 9 0 16,-1 6 0-16,-4 4 0 16,2-1 0-16,-4-3 0 15,1-7 0-15,-2-7 0 16,5-7 0-16,-4-21-30 0,7-7-60 15,4-16-3 1,10-27-6-16,13-14-6 0</inkml:trace>
  <inkml:trace contextRef="#ctx0" brushRef="#br0" timeOffset="65201.1">28946 14686 25 0,'49'-47'103'16,"-12"6"-1"-16,-9 5-8 0,-10 6-3 15,-1 7-3-15,-52 7-80 16,35 16-8-16,0 0 0 16,-13 20 0-16,-2 14 0 0,-2 10 0 15,0 9 0-15,0 8 0 16,4 4 0-16,3-2 0 16,8-8 0-16,4-11 0 15,14-10 0-15,7-14 0 0,10-14 0 16,2-7 0-16,4-14 0 15,5-11 0-15,-1-8 0 16,2-1 0-16,0-7 0 16,-3 1 0-16,-4 3 0 0,-2 5 0 15,-7 4 0-15,-6 10 0 16,-2 8 0-16,-9 9 0 16,0 7 0-16,-4 14 0 15,-3 11 0-15,3 4 0 16,3 7 0-16,8 3 0 0,3-4 0 15,8-5 0-15,3-6 0 16,7-11 0-16,5-13 0 0,2-6 0 16,1-17 0-16,-5-4 0 15,-5-10 0-15,-4-4 0 16,-6-9 0-16,-9-3 0 16,-4-3 0-16,-12-1 0 0,-7 7 0 15,-19 4 0-15,-12 18 0 16,-27 7-2-16,-23 19-90 15,-18 17-3-15,-19 12-4 16,-10 10-7-16,-10 7-1 16</inkml:trace>
  <inkml:trace contextRef="#ctx0" brushRef="#br0" timeOffset="66209.8527">24033 16059 1 0,'-13'-2'74'0,"1"-3"5"15,0 0 2-15,2 3-23 0,10 2-28 16,0 0-2-16,0 0-1 15,0 0-4-15,-7-11-6 16,7 11-3-16,0 0-3 0,6 4-3 16,-6-4-2-16,18 10 0 15,-2-4 1-15,7 1 1 16,5 1 0-16,10 0-2 0,11-2 0 16,9 1 0-16,13-2-2 15,7 2-1-15,14-2-3 16,11-1 0-16,11-2 0 15,11-1 0-15,5 0 0 0,12-5 0 16,5-1 0-16,5-5 0 16,4 1 0-16,-1-1 0 15,3-2 0-15,-7 1 0 16,-8 5 0-16,-15-3 0 0,-14 4 0 16,-17 2 0-16,-17 4 0 15,-21-2 0-15,-16 1 0 16,-17 0 0-16,-8 0 0 15,-18-8 0-15,-24 0-88 0,5-9-5 16,-10-9-4-16,-5-10-8 16,-9-11-4-16</inkml:trace>
  <inkml:trace contextRef="#ctx0" brushRef="#br0" timeOffset="66373.7538">26338 15609 6 0,'0'0'102'0,"17"0"-2"16,3 5-6-16,5 8-5 0,5 3-2 15,0 13-61-15,1 4-21 16,-1 13-3-16,0 15-2 16,-7 18-4-16,-21 9-17 15,-9 7-65-15,-18 3-4 0,-20-11-4 16,-14-14-8-16,-24-22-1 16</inkml:trace>
  <inkml:trace contextRef="#ctx0" brushRef="#br0" timeOffset="67385.4219">24381 14994 40 0,'-20'-47'104'0,"8"8"-4"15,9 12-8-15,3 3-3 16,8 14-3-16,2 14-86 0,6 24 0 15,2 23 0-15,-3 17 0 16,-6 22 0-16,-6 14 0 16,-3 10 0-16,-9-4 0 15,-7-7 0-15,-1-13 0 0,-4-18 0 16,1-25 0-16,-2-26 0 16,4-23 0-16,3-30 0 15,-1-18 0-15,1-18 0 0,3-14 0 16,2-17 0-16,1-8 0 15,7-7 0-15,2-1 0 16,9-1 0-16,7 6 0 16,10 4 0-16,11 10 0 0,10 15 0 15,0 14 0-15,6 16 0 16,-1 16 0-16,1 15 0 16,-3 20 0-16,-8 16 0 15,-7 24 0-15,-13 19 0 0,-9 19 0 16,-13 18 0-16,-13 15 0 15,-14 6-2-15,-14-1-2 16,-6-11-1-16,-9-7 0 16,-2-16 1-16,2-17 2 0,4-21 1 15,7-17 3-15,14-13-1 16,3-3 0-16,12-6 0 16,16-5 1-16,0 0 0 15,16 2-1-15,20-2 0 0,15 0 0 16,14-2 0-16,17-7 0 15,11-7 0-15,5-3 0 16,5-3 0-16,-4-5 0 16,-4-1 0-16,-13-4 0 0,-10-1 2 15,-16 0-3-15,-16 1 0 16,-9 1 0-16,-17 2 0 16,-10 7 0-16,-5 5 0 15,-15 11 0-15,-7 7 0 16,-8 18 0-16,1 12 0 0,0 11 0 15,3 7 0-15,4 4 0 16,10-2 0-16,9-8 0 16,9-9 0-16,18-14 0 0,9-13 0 15,9-7 0-15,5-18 0 16,5-12 0-16,2-6 0 16,0-5 0-16,-5-1 0 0,-1 1 0 15,-9 7 0-15,-5 2 0 16,-8 12 0-16,-4 7 0 15,-4 12 0-15,-6 6 0 16,-3 15 0-16,0 9 0 16,-2 4 0-16,5 6 0 0,0 1 0 15,6-1 0-15,4-8 0 16,8-5 0-16,2-13 0 16,7-11 0-16,3-8 0 0,5-14 0 15,1-10 0-15,-1-7 0 16,0-5 0-16,-1-3 0 15,-2 1 0-15,-7 5 0 16,-1 3 0-16,-8 8 0 0,-8 7 0 16,-5 5 0-16,-2 14 0 15,-12 2 0-15,0 0-77 16,-10 33-15-16,-10-2-3 16,-7 8-6-16,-7 1-8 0</inkml:trace>
  <inkml:trace contextRef="#ctx0" brushRef="#br0" timeOffset="68158.2801">29837 15381 37 0,'89'12'96'0,"-28"-5"-6"16,-18-2-8-16,-18-5-2 15,-12-1-3-15,9-5-87 16,-22 6 2-16,-16 0 2 0,2 3 3 15,-2 1 4-15,-3 2 1 16,3-1-1-16,3 3 2 0,2-1 0 16,11-7 0-16,-13 12 1 15,13-12 0-15,-4 8 0 16,4-8 1-16,0 0 0 0,0 9 0 16,0-9-1-16,0 0 0 15,0 0 0-15,0 0-1 16,0 0-1-16,0 0 0 15,0 0-1-15,0 0 1 0,0 0-2 16,0 0 0-16,0 0 0 16,-8-2-1-1,8 2 0-15,0 0-1 0,0 0 0 0,0 0 0 16,0 0-1 0,0 0 1-16,-9-2-1 15,9 2 0-15,0 0 1 0,0 0-1 16,0 0 0-16,0 0-2 15,0 0-1-15,0 0-1 0,0 0-1 16,-12 0-1-16,12 0 0 16,-9 0-1-16,9 0 1 15,-8 0 1-15,8 0-1 0,0 0-4 16,0 0-5-16,-10-2-24 16,0 0-33-16,10 2-6 15,0 0-2-15,-8-14 5 16</inkml:trace>
  <inkml:trace contextRef="#ctx0" brushRef="#br0" timeOffset="79319.366">8325 17488 35 0,'-41'-2'76'0,"4"-2"-1"0,1-3-5 15,-3-3-1-15,-16-14-61 16,8-4-3-16,11-8-3 15,12-7-2-15,9 1-1 16,7 2-3-16,4 4-1 0,4 3-1 16,3-1-2-16,10-3 2 15,5-2 4-15,9-3 3 16,8-2 5-16,10-5 6 16,14-2 3-16,8-4 2 15,15-1 2-15,11 0-1 0,11-3-2 16,16-1-2-16,11-1-4 15,12 0-1-15,9 2-3 16,11 1 0-16,11 2-1 0,9-1-1 16,8 6 0-16,8-1-1 15,14 5 1-15,8-1-2 16,11 2 1-16,6 3 1 0,4-1-2 16,12 1 2-16,-1 2-1 15,5 5 1-15,-4 4-1 16,-2 5 0-16,-3 8 0 15,-2 5 0-15,-5 10-3 0,-7 4 0 16,1 9 0-16,-8 5 0 16,3 5 0-16,-5 3 0 15,3 5 0-15,-2-1 0 16,2 3 0-16,-3-2 0 16,0 0 0-16,-5 0 0 0,-5 0 0 15,-6-4 0-15,-11 3 0 16,-12-4 0-16,-9 1 0 0,-18 0 0 15,-17-2 0-15,-17 2 0 16,-17-2 0-16,-16 0 0 16,-15-2 0-16,-14 0 0 15,-18-3 0-15,-6-1 0 0,-8-3 0 16,-11-3 0-16,-4-3 0 16,-9-1 0-16,-8-5 0 15,9 5 0-15,-9-5 0 16,0 0-13-16,-7 21-61 15,7-21-17-15,-20-7-2 16,2-10-8-16,-6-4-3 0</inkml:trace>
  <inkml:trace contextRef="#ctx0" brushRef="#br0" timeOffset="79680.5621">17042 15695 3 0,'28'14'89'0,"8"-3"2"15,7-8-6-15,5-1-5 16,7-3-2-16,5-3-76 0,10 4-1 15,4 6-1-15,3 6 1 16,-2 5-2-16,-8 4 0 16,-7 4 0-16,-9 5 0 15,-11 4 0-15,-15 5 0 16,-13 6 2-16,-14 4 0 0,-24 7 1 16,-20 7-1-16,-22 10-1 15,-25 4-6-15,-26 3-17 16,-34 9-57-16,-14 2 0 0,-25-3-7 15,-17-6-4-15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02:34.6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2184 5234 81 0,'-11'-30'88'16,"2"5"-16"-16,1 12-10 0,-3 9-15 15,11 10-9-15,-3 21-10 16,2 12-9-16,2 11-8 16,9 8-3-16,5 5 0 15,-3-1-2-15,2-1-3 0,11-10 1 16,-6-12-1-16,6-11 0 16,4-18 1-16,-3-10 1 15,-2-13-1-15,4-14 0 16,-3-15 0-16,-3-9 0 0,2-9 1 15,-4-10-5-15,-9-3 0 16,0-2 0-16,-11 5 0 16,-2 4 0-16,-8 9 0 15,-7 8 0-15,-5 14 0 16,-4 12 0-16,-7 20 0 0,-10 13 0 16,4 20 0-16,-10 23 0 15,0 14 0-15,-5 20 0 16,7 20 0-16,0 17 0 0,10 8 0 15,10 4 0-15,7 1 0 16,10-8 0-16,9-3 0 16,17-17 0-16,9-18 0 15,13-21 0-15,15-16 0 0,2-18 0 16,13-24 0 0,10-15 0-16,7-26 0 0,0-17 0 15,5-16 0-15,-4-14 0 16,-11-12 0-16,-1-10 0 0,-18 0 0 15,-8-1 0-15,-16 11 0 16,-14 9 0-16,-12 13 0 16,-7 13 0-16,-11 18 0 15,-14 18 0-15,2 20 0 0,-10 23 0 16,-3 16 0-16,5 12 0 16,2 14 0-16,7 8 0 15,10 6 0-15,13-1 0 16,9-7 0-16,16-10 0 0,9-13 0 15,3-14 0-15,6-13 0 16,2-17 0-16,-6-12 0 16,-3-17 0-16,-12-13 0 0,1-10 0 15,-10-6 0-15,-5-6 0 16,-9-4 0-16,-3 6 0 16,-3 5 0-16,-7 5 0 15,-1 11 0-15,-3 8 0 0,8 14 0 16,-4 12 0-16,6 17 0 15,-5 15 0-15,4 10 0 16,6 8-3-16,8 6 0 16,8 3 3-16,0-4-1 0,7-11 1 15,5-15 0-15,11-17 1 16,3-14 0-16,-2-18-1 0,-1-19 1 16,-1-10 0-16,-5-13-1 15,1-16-1-15,-4-4 0 16,-3-6-1-16,-5 4 1 15,-4 2 0-15,-2 13-1 16,-6 8 0-16,1 14 1 0,-3 17 0 16,-3 13 1-16,-4 17 1 15,12 11 0-15,-2 16 1 16,3 13-1-16,2 8 1 16,1 14 1-16,-2 10 0 0,4 6-1 15,-7 0-6-15,9-6-1 16,-5-7-1-16,1-14-3 15,-1-19-2-15,9-21-2 0,4-22 0 16,2-29 1-16,4-25 0 16,6-31 3-16,6-18 1 15,0-22 6-15,2-4 7 16,-9 1 5-16,-3 9 2 16,-5 11 2-16,-5 19 3 0,-9 26 0 15,-7 21 0-15,-7 23-5 16,-3 12-12-16,0 18 0 15,0 0 0-15,6 26 0 0,5 11 0 16,0 17 0-16,1 18 0 16,1 17 0-16,1 7 0 15,-3 23 0-15,0-1-14 16,-4-4-7-16,-1-14-3 16,1-15-5-16,-3-23-18 0,-4-17-39 15,9-18-7-15,-9-27 1 16,17-11 6-16</inkml:trace>
  <inkml:trace contextRef="#ctx0" brushRef="#br0" timeOffset="251.9465">4105 5323 1 0,'-18'-30'93'0,"2"5"3"16,8 4-5-16,6-4-6 16,9 0 2-16,23-5-72 15,11-2-4-15,19-7-2 16,19-8 0-16,15-3-1 0,8-3-2 15,6 4-6 1,-1 1 0-16,-9 6 0 0,-11 6 0 16,-16 9 0-16,-17 7 0 15,-17 7 0-15,-12 5 0 16,-12 7 0-16,-13 1 0 0,0 8 0 16,-17 4-13-16,-21 11-77 15,5 2-4-15,-3 0-4 16,-6 4-7-16,-5-3-2 0</inkml:trace>
  <inkml:trace contextRef="#ctx0" brushRef="#br0" timeOffset="886.1648">2595 8630 511 0,'-21'21'0'0,"-13"8"0"0,-6 4 0 15,-13 6 0-15,-1 4 0 16,-7-2 0-16,-5 0 0 16,8-4 0-16,3-7 0 15,10-4 0-15,2-13-50 16,17-13-39-16,9-23-2 0,15-23-7 15,10-17-6-15</inkml:trace>
  <inkml:trace contextRef="#ctx0" brushRef="#br0" timeOffset="1237.2841">2919 8093 19 0,'23'-1'92'16,"-8"1"-3"-16,-5-6-4 15,-6-4-7-15,4-41-22 0,0 33-46 16,10-3-5-16,-5-1-4 16,11-6 0-16,3 2-1 15,0 0 0-15,-1 0 0 16,-5 2 3-16,-2-2 0 0,-6 3 3 16,-1 0 0-16,-9 1 1 15,-3 3 1-15,-5 0-2 16,-4 2 1-16,-2 3-2 15,-1 4-2-15,-4 3-2 0,-2 4-1 16,1 3-1-16,-2 0 0 16,6 2-1-16,-2 3 1 15,7 1-1-15,-2-1-3 16,10-5-5-16,0 9-12 0,0-9-59 16,15 12-3-16,-4-8-7 15,-2-1-5-15,-9-3 1 16</inkml:trace>
  <inkml:trace contextRef="#ctx0" brushRef="#br0" timeOffset="1840.3652">2412 7801 62 0,'10'-37'96'0,"-6"-5"-5"0,-4 1-3 15,-10-2-2-15,14 4-61 16,-29 7-2-16,-1 8-8 16,-5 11-6-16,0 13-3 0,-8 15-2 15,-4 21-2-15,5 17-1 16,-7 19 2-16,12 18-3 16,4 16 0-16,6 11 0 15,12 2 0-15,24-3 0 0,10-6 0 16,22-9 0-16,17-14 0 15,5-17 0-15,11-16 0 16,-1-16 0-16,-3-10 0 16,-12-12 0-16,-4-5 0 15,-19-6 0-15,-9-4 0 0,-7 1 0 16,-23-2 0-16,8 11 0 16,-8 1 0-16,-17 7 0 15,-3 5 0-15,-13 5 0 0,-7 9 0 16,-6 0 0-16,-10 6 0 15,-8-4 0-15,1-3 0 16,-2-6 0-16,9-7 0 16,10-4 0-16,7-9 0 0,13-6-2 15,5-10-39-15,11-16-47 16,19-12-2-16,10-12-5 16,4-10-7-16</inkml:trace>
  <inkml:trace contextRef="#ctx0" brushRef="#br0" timeOffset="3686.496">2934 8200 73 0,'17'-29'92'0,"-2"-2"-4"16,0-1-6-16,-4-2-2 0,4-6-64 15,2-1-3-15,7-1-3 16,4-3-3-16,-1-1-1 15,2 1 1-15,-7 5 0 16,-4 1 0-16,-6 5 0 0,-5 4 0 16,-4 5-1-16,-3 5-3 15,-5 4-3-15,-5 6 0 16,1 8 0-16,-7 6 0 16,2 17 0-16,-5 12 0 0,2 16 0 15,0 16-2-15,2 14 1 16,9 6 2-16,3 4 1 15,6-6-2-15,3-6 0 16,11-9 0-16,6-13 0 0,3-19 0 16,3-14 0-16,1-15 0 15,-1-7 0-15,1-11 0 16,1-10 0-16,2-11 0 0,-2-9 0 16,0-6 0-16,-2-9 0 15,-4-4 0-15,5-4 0 16,-7 1 0-16,1 2 0 15,0 3 0-15,-5 8 0 0,1 7 0 16,0 8 0-16,-4 11 0 16,3 7 0-16,-2 12 0 15,3 5 0-15,1 10 0 16,2 9 0-16,1 4 0 16,3 5 0-16,5 3 0 0,-3-2 0 15,3-3 0-15,0-7 0 16,2-5 0-16,0-11 0 0,2-4 0 15,-3-13 0-15,-5-7 0 16,2-8 0-16,-8-7 0 16,-2-6 0-16,-4-4 0 15,-4-1 0-15,-5-1 0 16,-4 2 0-16,0 7 0 0,-3 3 0 16,0 7 0-16,0 6 0 15,0 10 0-15,0 3 0 16,0 10 0-16,0 0 0 0,0 0 0 15,14 15 0-15,1 0 0 16,2 5 0-16,2 2 0 16,8 4 0-16,5-2 0 15,2 0 0-15,3-7 0 0,0-5 0 16,1-8 0-16,1-4-3 16,0-11 1-16,-3-10-1 15,-3-4 1-15,-2-7 1 16,-4-2-1-16,-1-1 1 0,-5 1 1 15,-4-1-1-15,-3 6 0 16,-2 3 1-16,-3 5-1 0,-5 3 1 16,-2 5 0-1,-2 2 1-15,0 11-1 0,0-12 1 16,0 12 0-16,0 0-1 16,0 0 1-16,-9-10 0 15,9 10 0-15,0 0-1 0,0 0 1 16,0 0 0-16,0 0-1 15,0 0 1-15,0 0-1 16,0 0 0-16,0 0 0 0,0 0 0 16,0 0 0-16,0 0 0 15,0 0-1-15,0 0 1 16,0 0 0-16,0 0-1 16,0 0 1-16,0 0 0 0,0 0 0 15,0 0 0-15,0 0 0 16,0 0-1-16,0 0-1 15,0 0-3-15,0 0-1 16,0 0-2-16,0 0-1 0,0 0 1 16,0 0 1-16,0 0 1 15,0 0 2-15,0 0 4 16,0 0 1-16,0-9 4 16,0 9 0-16,0-8 2 0,0 8 1 15,-1-15 0-15,1 15 0 16,-2-15-1-16,2 15 1 15,-4-12-1-15,4 12-5 0,0 0-2 16,-4-9 0-16,4 9 0 16,0 0 0-16,7 14 0 15,3-1 0-15,-1 5 0 16,8 3 0-16,-1 3 0 0,4 2 0 16,6 1 0-16,2-5 0 15,1-1 0-15,-1-9 0 16,1-6 0-16,-1-6 0 15,2-7 0-15,0-11 0 0,-1-5 0 16,-6-9 0-16,-1-3 0 16,-3-4 0-16,0 2 0 15,-2 0 0-15,-7 4 0 16,-1 7 0-16,-7 4 0 0,2 4 0 16,-1 8 0-16,-3 10 0 15,0 0 0-15,0 0 0 16,7 10 0-16,-3 4 0 0,3 2 0 15,3-1 0-15,6 3 0 16,6-6-4-16,6-6-1 16,6-6 1-16,6-7-1 0,3-11 2 15,6-8 1-15,-1-6 2 16,-2-5 0-16,-4-2 1 16,-3 0 2-16,-8 3-1 15,-3 0 1-15,-9 6-1 0,-1 4 1 16,-7 6 0-16,-1 5-1 15,-4 3-2-15,-6 12 0 16,0 0 0-16,9 0-1 16,-7 15 0-16,-1 3-1 0,4 6-1 15,1 2-1-15,8 1 2 16,4-5-1-16,10-3 0 16,7-10 1-16,11-9 0 15,4-6 1-15,3-16 2 0,6-7 3 16,-3-10 0-16,-1-4 1 15,-3-9 0-15,-5 0 0 16,-9-4-1-16,-10 1-4 0,-7 4 0 16,-9 7 0-16,-10 8 0 15,-8 11 0-15,-16 13 0 16,-11 12 0-16,-5 11 0 16,-2 15 0-16,1 7 0 0,-1 9 0 15,10 6 0-15,7 0 0 16,14 3 0-16,10-5 0 15,20-4 0-15,13-9 0 16,18-5-4-16,7-8-63 16,10-17-24-16,9-6 0 0,1-13-8 15,1-8-4-15</inkml:trace>
  <inkml:trace contextRef="#ctx0" brushRef="#br0" timeOffset="4657.1837">7004 6449 7 0,'-7'-25'91'0,"2"-3"1"0,1-2-2 15,1-3-5-15,-5 2-39 16,11 4-14-16,4 2-12 16,5 2-5-16,5 9-7 15,3 5-1-15,6 9-4 16,4 7-1-16,6 12 0 0,0 10-1 16,1 8 0-16,-1 9 0 15,0 10-1-15,-2 6 0 16,-2 11 0-16,-4 7 0 0,-7 11-1 15,-7 7 2-15,-10 11-1 16,-4 10 0-16,-16 16 1 16,-14 7-2-16,-10 3 1 0,-7 4 0 15,-11 2 0 1,-3-7 1-16,-7-7 0 0,-5-13 2 16,-3-17 0-16,0-14-3 15,-4-16 0-15,-1-16 0 16,-1-17 0-16,-3-13 0 0,2-13 0 15,1-11 0-15,5-7 0 16,7-7 0-16,6-6 0 16,6-4 0-16,9 1 0 15,5-2 0-15,10 2 0 0,6 1 0 16,5 1 0-16,3 0 0 16,2 2 0-16,4 1 0 15,2-2 0-15,2 8 0 16,10 5 0-16,-13-9 0 15,13 9 0-15,0 0 0 0,-1 16 0 16,7 10 0-16,5 11 0 16,3 9 0-16,7 11 0 0,4 9 0 15,4 2 0-15,0-1 0 16,4-9 0-16,3-6 0 16,2-15 0-16,5-15 0 15,4-17 0-15,8-13 0 16,2-19 0-16,4-17 0 15,12-12-58-15,-4-11-35 0,1-10-2 16,-4 1-9-16,-6-3-7 16</inkml:trace>
  <inkml:trace contextRef="#ctx0" brushRef="#br0" timeOffset="5197.1424">2525 10779 37 0,'-65'47'99'0,"13"-5"-4"0,9 2-7 15,13-3-2-15,10 8-3 16,8 16-83-16,12 19 1 16,25 26-1-16,5 23 0 0,8 24-2 15,5 14-3-15,0 8-2 16,1-6-1-16,1-18-1 15,-5-22 2-15,-13-27 2 16,-7-26 0-16,-13-30-4 16,-10-34-17-16,-29-26-49 0,2-28-2 15,-13-24-6-15,-12-17-8 16</inkml:trace>
  <inkml:trace contextRef="#ctx0" brushRef="#br0" timeOffset="6023.2132">2080 11614 0 0,'-69'-159'87'16,"13"0"3"-16,16 2-2 15,10-2-5-15,9 3-25 0,15 8-26 16,13 10-18-16,19 10-5 16,12 17-3-16,5 20-2 15,7 26-3-15,5 26-1 0,6 29 0 16,5 26-1 0,-3 37 2-16,-2 31 1 0,-3 29-2 15,-7 23 2-15,-6 20 0 16,-13 10 0-16,-14 7 2 0,-12-8-1 15,-8-14 0-15,-11-22 0 16,-6-25 3-16,1-26-2 16,-4-23 1-16,2-21-2 15,3-26-3-15,2-9 0 16,1-19 0-16,8-6 0 0,6-7 0 16,1-1 0-16,13 1 0 15,6 5 0-15,12 7 0 16,6 11 0-16,19 9 0 15,5 7 0-15,10 16 0 0,12 8 0 16,-1 8 0-16,7 1 0 16,-2-3 0-16,-1-6 0 0,-9-9 0 15,-7-14 0-15,-11-8 0 16,-11-20 0-16,-10-15 0 16,-8-10 0-16,-13-12 0 15,-9-6 0-15,-3-5 0 16,-6 0 0-16,-6 6 0 0,-5 6 0 15,-5 11 0-15,-2 7 0 16,5 13 0-16,0 13 0 16,1 13 0-16,1 15 0 15,6 16 0-15,5 11 0 0,5 7 0 16,12 4 0-16,4-1 0 16,11-4 0-16,5-15 0 15,9-17 0-15,2-19 0 16,7-29 0-16,-2-18 0 0,-2-19 0 15,-5-14 0-15,-8-12 0 16,-7-10 0-16,-11-3 0 16,-7 6 0-16,-12 10 0 0,-5 12 0 15,-9 13 0-15,-7 15 0 16,-2 18 0-16,-3 21 0 16,-3 16 0-16,-2 22 0 15,8 12 0-15,5 8 0 0,11 8 0 16,12 5 0-16,21 1 0 15,13-5 0-15,14-6 0 16,15-8 0-16,6-5 0 0,-1-4 0 16,-5-6 0-16,-9 0 0 15,-17-2 0 1,-9 2 0-16,-13-1 0 0,-14 3 0 16,-8 0 0-16,-11-2 0 0,-6-1 0 15,-1-3 0-15,-5-15 0 16,-1-6-89-16,7-13-2 15,3-25-5-15,8-17-7 16,2-27-3-16</inkml:trace>
  <inkml:trace contextRef="#ctx0" brushRef="#br0" timeOffset="6479.7035">4211 10078 22 0,'8'-76'102'16,"-1"19"-3"-16,-1 17-8 15,0 16-3-15,-6 24-4 16,16 4-73-16,1 22-7 15,11 20-2-15,11 18-2 0,6 16 1 16,10 22 0-16,6 19 0 16,5 18-1-16,3 10 2 15,0 10-2-15,-3-4-1 16,-10-8-1-16,-5-17-1 16,-10-19 0-16,-12-24-1 0,-15-24-1 15,-13-28-5-15,-9-29-8 16,-19-19-3-16,-10-21-1 15,-13-17 2-15,-3-13 1 16,-4-13 8-16,1-7 4 0,-1-6 10 16,6-1 9-16,11-3 7 15,11-2 2-15,15 2 0 16,9 0-3-16,13 8-5 0,8 11-3 16,12 9-4-16,5 10-3 15,5 15-1-15,2 17-1 16,1 19 0-16,2 13 0 0,-2 22 0 15,0 14 0-15,-1 18-1 16,-7 16-1-16,-4 10-2 16,-7 1-3-16,-4-4-1 15,-8-9-3-15,-4-10-3 16,-2-31-16-16,9-42-36 0,6-16-20 16,9-32-3-16,5-25-3 15,5-18-1-15</inkml:trace>
  <inkml:trace contextRef="#ctx0" brushRef="#br0" timeOffset="7438.6359">5297 10083 70 0,'17'-93'97'16,"-7"17"-5"-16,-8 22-4 16,-8 19-3-16,-14 20-59 15,-9 13-8-15,-3 14-8 0,-5 16-2 16,0 18-3-16,-2 16-3 16,3 10 1-16,7 7-1 15,9 3 0-15,12-3-1 0,9-7-1 16,17-11 0-16,9-18 2 15,9-17-2-15,9-20 0 16,1-12 0-16,2-18 0 16,-4-14 0-16,-2-12 0 0,-6-9 0 15,-3-5 0-15,-5-2 0 16,-10 4 0-16,-1 5 0 16,-5 9 0-16,-3 7 0 15,-3 14 0-15,-1 8 0 0,-5 19 0 16,13-4 0-16,-1 14 0 15,5 9 0-15,5 5 0 16,5 6 0-16,6 5 0 16,5 4 0-16,1 0 0 0,2-3-2 15,-3-6-3-15,-3-7 0 16,-4-11 0-16,-4-10 1 16,-2-10 1-16,-8-18 2 15,-4-15 2-15,-1-12 0 0,-4-11 2 16,-2-5-1-16,-1-5 0 15,-3 2 1-15,0 3 0 16,-1 7 0-16,-1 11 1 16,0 13-1-16,0 10-3 0,1 10 0 15,-1 18 0-15,0 0 0 16,15 15 0-16,-5 11 0 0,7 3-3 16,7 3 0-16,5-1 0 15,8-3 0-15,5-7 1 16,4-11-1-16,5-10 1 15,-5-7 0-15,-2-15 3 16,-6-10 2-16,-7-10 0 0,-8-6 0 16,-10-8 1-16,-9-6 0 15,-6 1-1-15,-8 0-3 16,-9 4 0-16,-3 4 0 0,-2 12 0 16,-6 7 0-16,-1 11 0 15,-1 11 0-15,4 9 0 16,2 3 0-16,7 12 0 0,6 6 0 15,10 6 0-15,8 6 0 16,13 6 0-16,13 1 0 16,10 4 0-16,5 1 0 15,6-2 0-15,2 0 0 0,3-3 0 16,-8 1 0-16,-1-9 0 16,-8-3 0-16,-9-4 0 15,-6-5 0-15,-7-4 0 16,-5-4 0-16,-13-9 0 0,0 0 0 15,6-9 0-15,-6-11 0 16,0-6 0-16,0-8 0 16,0-8 0-16,0-6 0 15,2-1 0-15,7 0 0 0,4 5 0 16,1 3 0-16,7 8 0 16,2 8 0-16,2 9 0 15,4 8 0-15,2 7 0 0,9 3 0 16,-2 11 0-16,-1 4 0 15,3 8 0-15,-5 1 0 16,0 7-18-16,-7-4-13 16,-22 0-57-16,9-5-2 0,-4-11-5 15,-11-13-8-15</inkml:trace>
  <inkml:trace contextRef="#ctx0" brushRef="#br0" timeOffset="8518.1687">7213 5782 11 0,'0'0'93'15,"-3"-14"1"-15,3 14-5 16,-5-11-4-16,5 11-39 0,-10 6-14 16,3 8-8-16,4 6-9 15,-3 6-7-15,4 6-2 16,2 6 0-16,0 7-4 15,10-4-2-15,9 1 0 16,6-9 0-16,10-4 0 0,6-10 0 16,4-11 0-16,1-8-5 15,-1-8-3-15,-6-14 0 0,-6-8 1 16,-6-7-1-16,-11-6 2 16,-6-4 1-16,-8-4 1 15,-5-1 1-15,-10-5 2 16,-4 2 1-16,-1-1 1 0,2 2 0 15,5-2 0-15,9-1 1 16,9-5 1-16,19-5-2 16,17-5 1-16,12-5 0 15,10-6 1-15,6 0 1 0,0-1 1 16,-4 6 0-16,-10 6-1 16,-14 6 2-16,-13 10 0 15,-14 7-2-15,-13 10 1 16,-6 9-5-16,-14 10 0 0,-7 12 0 15,-2 8 0-15,-2 18 0 16,3 22 0-16,5 19 0 16,7 27 0-16,12 27 0 15,9 25 0-15,18 18 0 0,18 18 0 16,10 10 0-16,12 7 0 16,5-5 0-16,7-7 0 15,-3-20-17-15,4-20-39 16,-12-16-35-16,-13-23-1 0,-10-25-8 15,-16-30-2-15</inkml:trace>
  <inkml:trace contextRef="#ctx0" brushRef="#br0" timeOffset="8680.7216">8213 5850 28 0,'-8'-61'98'0,"9"-5"-1"0,22 0-8 15,13-6-3-15,14-1-7 16,24 7-113-16,14 4-48 16,8 2-1-16,10 6-11 0,-2 2-5 15</inkml:trace>
  <inkml:trace contextRef="#ctx0" brushRef="#br0" timeOffset="9919.78">7567 6711 75 0,'-9'22'90'0,"1"5"-3"16,1 2-5-16,2 3-3 15,1 3-69-15,4-5-1 16,4 1-1-16,9-5-1 15,4-5-3-15,2-10-1 16,2-11 0-16,3-7 1 0,2-14 0 16,-5-8 1-16,-1-5 0 15,-5-7 1-15,-6-1 0 16,-7-5-1-16,-5 6 1 16,-8 3-1-16,-10 8 0 0,-4 8-2 15,-2 14-3-15,-5 11 0 16,-2 24 0-16,4 17 0 15,5 19 0-15,5 14 0 0,15 14 0 16,7 6-2-16,21 1 1 16,17-6 1-16,19-14 0 15,11-16 0-15,10-23 1 16,3-22-1-16,2-16 2 0,-7-24-2 16,-8-22 0-1,-9-9 0-15,-14-15 0 0,-13-6 0 16,-15-3 0-16,-13 1 0 15,-5 3 0-15,-8 7 0 16,-8 11 0-16,-4 10 0 0,2 13 0 16,-1 14 0-16,6 17 0 15,3 11 0-15,7 16 0 16,2 9 0-16,6 10 0 0,11 6 0 16,6 3 0-16,6-2 0 15,8-10 0-15,6-9 0 16,3-14 0-16,-1-11 0 0,2-13 0 15,-7-20 0-15,-2-9 0 16,-6-10 0-16,-10-7 0 16,-4-1 0-16,-6 0 0 15,-8 4 0-15,-2 8 0 16,-2 8 0-16,0 11 0 0,-2 5 0 16,2 17 0-16,0 0 0 15,12 22 0-15,2 6 0 16,6 7 0-16,6 9 0 0,3 4 0 15,4 2 0-15,0-9 0 16,2-3 0-16,-2-15 0 16,-4-14 0-16,0-13 0 15,-6-20 0-15,-3-18 0 0,-3-10 0 16,-4-15 0-16,-2-10 0 16,-4-9 0-16,-4-3 0 15,-1-3 0-15,0 4 0 0,0 5 0 16,1 9 0-16,0 11 0 15,-1 13 0-15,1 16 0 16,3 15 0-16,-6 19 0 0,18 5 0 16,-5 22 0-1,2 13 0-15,2 12 0 0,2 10 0 16,2 5 0-16,4 2 0 16,4-5 0-16,-1-6 0 15,0-15 0-15,-2-12 0 16,3-15 0-16,1-16 0 0,-4-13 0 15,1-16 0-15,-6-10 0 16,0-11 0-16,-4-11 0 16,3-7 0-16,-4-1 0 0,2 2 0 15,-6 5 0-15,5 7 0 16,0 6 0-16,-1 12 0 16,0 13 0-16,2 11 0 15,4 10 0-15,-3 3 0 0,8 4 0 16,0 5 0-16,12 6 0 15,9-8 0-15,20-6-62 0,6 1-29 16,3-2-2-16,8-2-7 16,-1-12-8-16</inkml:trace>
  <inkml:trace contextRef="#ctx0" brushRef="#br0" timeOffset="12714.9254">7373 8867 43 0,'-7'-14'90'0,"-1"1"1"16,0-2-6-16,-4 5-24 15,6 1-19-15,6 9-12 16,0 0-9-16,0 0-8 15,-3 13-4-15,6 6-4 16,7 8-1-16,4 6-1 0,2 4-1 16,4 2 0-16,3 0-1 15,1-5 0-15,-3-6 0 16,1-5-1-16,-1-7 2 16,-1-9-1-16,-2-7 3 15,0-10-4-15,-4-9 0 0,0-6 0 16,-2-7 0-16,-2-4 0 15,-1-5 0-15,0 0 0 16,-6 0 0-16,0 4 0 0,-1 5 0 16,-1 4 0-16,-1 6 0 15,0 7 0-15,0 5 0 16,0 10 0-16,0-10 0 16,0 10 0-16,0 0 0 0,0 0 0 15,0 0 0-15,0 0 0 16,0 0 0-16,0 0 0 15,0 0 0-15,0 0 0 0,0 0 0 16,0 0 0-16,0 0 0 16,0 0 0-16,0 0 0 15,0 0 0-15,0 0 0 16,0 0 0-16,0 0 0 0,0-10 0 16,0 10 0-16,0 0 0 15,0 0 0-15,-1-11 0 16,1 11 0-16,0 0 0 15,0 0 0-15,0 0 0 16,0 0 0-16,0 0 0 0,0 0 0 16,10 0 0-16,3 0 0 15,-3 0 0-15,7 0 0 16,3-4 0-16,10-5 0 0,2-5 0 16,7-4 0-16,1-5 0 15,-1-3 0-15,3-4 0 16,-1-1 0-16,-4-1 0 15,-7 0 0-15,-2 4 0 0,-11-1 0 16,-1 5 0-16,-9 0 0 16,-2 5 0-16,-3 5 0 15,-2 0 0-15,0 14 0 0,-13-11 0 16,3 11 0-16,-5 3 0 16,3 12 0-16,-3 5 0 15,1 8 0-15,1 2 0 16,4 7 0-16,5 3 0 0,4 0 0 15,5-2 0-15,12-4 0 16,7-6 0-16,8-7 0 16,10-8 0-16,5-8 0 15,1-6 0-15,5-9 0 0,-4-10 0 16,0-5-12-16,-9-5-4 16,-3-6-1-16,-8-3 0 15,-8-4 1-15,-5 0 2 0,-7-6 4 16,-4 4 5-16,-5-2 4 15,0 7 6-15,-3 1 2 16,-2 6 4-16,-4 5 1 16,3 4 0-16,2 4 0 0,1 3-2 15,2 5-2-15,1 2-2 16,0 10-1-16,14-4-2 16,2 6-1-16,5 11-1 0,5 8 0 15,3 5 0-15,2 7 1 16,2 6-1-16,1 3-1 15,-1-2 1-15,-8-3-1 16,0-3 0-16,-6-10 0 16,-4-6 0-16,-2-13 0 0,-1-5 0 15,-6-13 0-15,2-8 1 16,-1-7-1-16,-3-8 0 16,0-7-1-16,1 0 0 0,0-2 0 15,-1 1 1-15,-1 3 0 16,1 8 0-16,0 4-1 15,0 10 1-15,1 8 0 16,7 8 0-16,0 5 0 0,4 11 0 16,9 4 0-16,4 5 0 15,12 1 1-15,6-2-1 16,9-3 0-16,4-7 0 0,2-10 0 16,0-2-1-16,-2-15 1 15,-6-7-1-15,-8-8 0 16,-8-5 1-16,-8-7-1 15,-9 1 2-15,-12-4 0 16,-5 0 0-16,-4-1 1 0,-10 2 0 16,-3 3 0-16,-4 7 1 15,-2 6-1-15,1 4-2 16,-3 12 0-16,2 10 0 0,2 6 0 16,2 15 0-16,6 6 0 15,5 9-2-15,4 3 0 16,3 0 2-16,15 0 0 15,8-4 0-15,8-8 0 0,8-9 1 16,4-8-1-16,-3-6 1 16,4-10-1-16,-9-6 2 15,-1-9-2-15,-11-1 0 0,-3-2 0 16,-11-2 0-16,-2 2 0 16,-4-1 0-16,-3 7 0 15,-1 2 0-15,-2 8 0 16,0 11 0-16,0 0 0 0,6 12 0 15,-4 10-2-15,4 5-1 16,4 2-2-16,5 1 1 16,2-9 0-16,6-6 0 15,4-9 0-15,5-10 0 0,6-17 3 16,4-10 3-16,0-9 2 16,-2-8 2-16,-2-3 0 15,-3 2 0-15,-1 0 1 0,-5 5-7 16,-4 10 0-16,-6 5 0 15,1 11 0-15,-3 11 0 16,-1 8 0-16,-3 16 0 16,0 15 0-16,-6 4-11 0,-2 15-77 15,-2 10-4-15,-3 2-2 16,-14 16-7 0,-9 3-5-16</inkml:trace>
  <inkml:trace contextRef="#ctx0" brushRef="#br0" timeOffset="13348.8279">2007 13423 35 0,'-29'19'98'16,"21"-13"-6"-16,8-6-5 15,13-23-2-15,14-11-4 16,21-6-80-16,17-10 0 16,15-11 2-16,17-9-2 0,15-7 3 15,22-11 2-15,13-7-2 16,15-10 1-16,14-7 0 15,18-10-2-15,16-9-3 0,17-10 0 16,10-11 0-16,12-8 0 16,16-10 0-16,14-8 0 15,10-8 0-15,7-7 0 16,50-3 0-16,-39 5 0 16,5 3 0-16,-6 6 0 0,-12 8 0 15,-17 13 0-15,-18 18 0 16,-26 18 0-16,-67 19 0 15,7 18 0-15,-38 17 0 0,-28 21 0 16,-33 14 0-16,-22 16 0 16,-31 12 0-16,-21 15 0 15,-30 12 0-15,-19 22-35 16,-18 11-54-16,-25 15-5 0,-22 14-2 16,-22 12-7-16,-17 12 9 15</inkml:trace>
  <inkml:trace contextRef="#ctx0" brushRef="#br0" timeOffset="13827.8679">2241 13471 36 0,'-88'63'96'16,"18"-13"-5"-16,15-20-3 15,26-17-6-15,17-14-3 16,17-14-78-16,31-11-3 0,27-8 5 16,18-16 1-16,26-10 1 15,22-13 0-15,22-15 4 16,23-12-1-16,23-9-2 0,19-19-6 15,17-14 0-15,17-11 0 16,18-16 0-16,14-9 0 16,11-9 0-16,13-10 0 15,4-6 0-15,11 3 0 0,-2-3 0 16,-2 9 0-16,-9 11 0 16,-14 13 0-16,-17 17 0 15,-29 16 0-15,-25 17 0 16,-32 20 0-16,-34 20 0 15,-35 18 0-15,-25 15 0 0,-30 14 0 16,-25 8 0-16,-16 17 0 16,-26 8-14-16,0 0-77 15,-28 0-4-15,-11 0-3 16,-11-4-8-16,-11-10-1 0</inkml:trace>
  <inkml:trace contextRef="#ctx0" brushRef="#br0" timeOffset="14799.737">1865 7106 68 0,'-40'2'96'16,"6"-2"-5"-16,4 0-4 0,7-4-3 16,10-1-60-16,1 2-7 15,12 3-5-15,-12-6-3 16,22 0-3-16,8-1-1 0,15-5-4 16,12-4 0-16,15-11 1 15,27-7 1-15,24-11 0 16,21-10-1-16,20-12-2 0,23-10 0 15,19-10 0-15,14-10 0 16,16-6 0-16,5-4 0 16,4 0 0-16,0 0 0 15,-4 5 0-15,-12 0 0 0,-13 11 0 16,-16 7 0-16,-24 12 0 16,-22 11 0-16,-23 10 0 15,-28 10 0-15,-23 14 0 16,-24 6 0-16,-11 11 0 0,-23 7 0 15,-4 13 0-15,-11 14-45 16,-11 9-47-16,-5 3-2 16,-7 8-7-16,-7 11-5 15</inkml:trace>
  <inkml:trace contextRef="#ctx0" brushRef="#br0" timeOffset="15342.4448">2547 9406 19 0,'-33'51'102'15,"0"-15"-2"-15,13-7-9 0,2-13-4 16,7-7-3-16,11-9-67 16,0 0-14-16,25-8 0 0,11-9-1 15,13-13 1-15,18-9-3 16,21-16 0-16,24-12 0 15,15-13 0-15,25-15 0 16,21-13 0-16,21-15 0 16,19-7 0-16,20-9 0 0,5-10 0 15,16-8 0-15,10-3 0 16,6-3 0-16,3 5 0 16,-4 4 0-16,-8 7 0 15,-13 15 0-15,-15 13 0 0,-24 15 0 16,-28 18 0-16,-33 16 0 15,-30 19 0-15,-30 12 0 16,-24 14 0-16,-26 12 0 0,-15 15-36 16,-30 20-60-1,-39-2-2-15</inkml:trace>
  <inkml:trace contextRef="#ctx0" brushRef="#br0" timeOffset="37771.7405">11293 4534 55 0,'-10'-11'72'16,"0"-2"-11"-16,10 13-19 15,-10-10-11-15,10 10-5 16,0 0-6-16,0 0-5 0,0 0-6 16,-9-7-3-16,9 7-4 15,0 0-1-15,0 0 1 16,0 0-1-16,4 0 0 15,-4 0 1-15,14 0 0 0,-6 0 0 16,6 3 2-16,2 0 0 16,4-2-1-16,0 2-1 15,6 0 1-15,6-3 1 16,7 1-1-16,6-1-1 0,1 2 1 16,8-2-1-16,2-2 2 15,10 0-2-15,2-3 1 16,4-2 0-16,5 0-1 0,2 0 0 15,8-4 0-15,3 0 0 16,5 0-1-16,3-1 0 16,4-3 0-16,8 3 0 15,3-3 1-15,3-2-1 16,4 1 1-16,4 0-1 16,1-1 1-16,1 2 0 0,-3 0 0 15,0 1 1-15,1 0-2 16,1 4 2-16,-7 0-2 0,1 3 0 15,-5 1 0-15,-3 3 0 16,-5-1-1-16,-3 4 0 16,-5 0 1-16,-6 2-1 0,-2-2 0 15,-6 4 1-15,-5 0-1 16,-6 4 0-16,-6 1 1 16,-5 3-1-16,-7 5 0 15,-7 5 0-15,-11 7 0 0,-7 9 1 16,-9 8 0-16,-5 8 0 15,-9 7 1-15,-4 5 1 16,-3 5-1-16,-4 5 0 16,-4 2-1-16,1 4 0 15,-3 0 0-15,2 2-1 0,-1 0 2 16,3 0 0-16,-4 0-1 16,4-5-1-16,2-5-1 15,-1-11-4-15,4-4-15 0,-2-2-39 16,1-19-22-16,-3-12-6 15,-4-17-3-15,-1-9-4 16</inkml:trace>
  <inkml:trace contextRef="#ctx0" brushRef="#br0" timeOffset="38829.38">11048 4611 19 0,'-11'-11'76'0,"-2"2"5"16,3 0-14-16,10 9-23 16,-15-7-7-16,15 7-10 0,-15-2-6 15,15 2-6-15,-9 6-6 16,5 7-3-16,1 11-4 16,0 10-2-16,-1 18-1 0,-3 19 1 15,-1 16 1-15,-3 13-1 16,3 10 2-16,-4 6 1 15,6 3-1-15,-5-3 2 0,6-9-1 16,-2-14 0-16,5-14-1 16,1-9 1-16,1-17-3 15,-1-8 0-15,1-13 0 16,0-9 0-16,1-8 0 0,4-4 1 16,-5-11 1-16,0 0 0 15,10 4 0-15,0-4-1 16,-1-4 1-16,6 1 0 15,2-2-2-15,2-1 1 0,4 1-1 16,5 3-1-16,1 0 1 16,2 0 0-16,5 1 0 15,6 0 0-15,4 1 0 16,5 1 0-16,7-2 0 0,-1 0 1 16,11 0 1-16,3-2 0 15,4-4 0-15,5 1 0 16,9-1 0-16,3-2 0 0,5-5 1 15,6 2-1-15,8-5 0 16,2 0-1-16,6-2 1 16,1 1-1-16,2-3 1 15,4 1 0-15,2-1 0 0,0 2 0 16,2-3 1-16,-1 4 0 16,1-3 0-16,2-1 0 15,0 4 1-15,-2-3-2 0,-1 1 1 16,0 2-1-16,-1 0 0 15,1 3 0-15,-5-3 0 16,-8 1 0-16,2 1 0 16,-6 0-1-16,-11 0 1 15,-2 2 0-15,-11 1 1 0,-8 0-3 16,-8 1 0-16,-10 4 0 16,-9 0 0-16,-8 3 0 15,-12 0 0-15,-8 2 0 16,-8 0 0-16,-5 1 0 0,-12 2 0 15,13 0 0-15,-13 0 0 16,0 0 0-16,0 0 0 16,0 0-6-16,0-16-69 0,0 16-18 15,-16 0 0-15,16 0-5 16,-13-14-10-16</inkml:trace>
  <inkml:trace contextRef="#ctx0" brushRef="#br0" timeOffset="40034.0538">16127 4827 34 0,'-27'0'52'0,"3"-1"2"0,-1 0-3 15,2-1-6-15,4-1-2 16,1 1-7-16,1 0-3 15,5-1-7-15,1 0-5 0,2 0-5 16,9 3-4-16,-12-4-2 16,12 4-4-16,0 0-1 15,0 0-2-15,0 0 0 16,0 0 0-16,6 4 1 16,6-1-1-16,5 1 1 0,3-2 1 15,7 0-1-15,7-2 0 16,8 0-1-16,8-2 1 15,6-5-2-15,9-3 1 0,6-2 0 16,6-1 0-16,6-2-1 16,8-3 1-16,7 0-1 15,6-5 1-15,4 2-1 16,7-3 0-16,2-1 0 16,6-1-2-16,4 1 0 0,0 0 0 15,1-3 0-15,0 2 0 16,0-1 0-16,-1 2 0 15,-5 0 0-15,-6 0 0 16,-6 2 0-16,-2 1 0 0,-10 3 0 16,-6 1 0-16,-11 2 0 15,-8 4 0-15,-9 1 0 16,-11 2 0-16,-10 1 0 16,-12 1 0-16,-7 2 0 0,-10 2 0 15,-4 1 0-15,-10 2 0 16,0 0 0-16,0 0 0 15,0 0 0-15,-6-4 0 16,6 4 0-16,-15-2 0 0,4 0 0 16,-3-1-4-16,-1-1-4 15,-1 0-3-15,-2-2-3 16,0-1-4-16,-3 1-2 0,1-6 2 16,-3 0 0-16,3-1 3 15,2 1 1-15,-1-5 3 16,1 1 4-16,2-3 6 15,2-3 3-15,1 4 2 16,0-4 3-16,0 4-1 0,1-1 2 16,-2 1 3-16,3 2 1 15,1 4-1-15,-1 1 0 0,4 2-1 16,7 9-2-16,-11-9 0 16,11 9-2-16,0 0-2 15,13 10-2-15,5 7 0 16,9 3-1-16,6 5 0 15,9 4 0-15,7 6 0 0,2 1-1 16,2 2 1-16,1 0-1 16,-5-2 0-16,-4-2 0 15,-7 0 0-15,-6-2-1 0,-8-3 1 16,-5 0 1-16,-5-2-2 16,-8-2 2-16,-5-1-1 15,-4 1 1-15,-10-1-1 0,-9 2 1 16,-7 0 0-16,-11 5 2 15,-8-3-1-15,-5 2-1 16,-6-1 1-16,-2 2 0 16,-1-4 0-16,4-2 0 0,3-1 1 15,4-6-2 1,6 0 0-16,4-3 0 0,8-1 0 16,6-3 0-16,5-1-1 15,4 0-1-15,4-1-3 16,5-3-4-16,5 6-9 0,4-12-23 15,3 15-46-15,12-10-3 16,8-5-6-16,5-6-4 16</inkml:trace>
  <inkml:trace contextRef="#ctx0" brushRef="#br0" timeOffset="41400.717">20400 3811 28 0,'-30'-12'71'16,"10"6"-4"-16,0-3-4 16,6 4-8-16,1-2-9 0,2 1-10 15,11 6-4-15,-11-9-11 16,11 9-6-16,6 6-5 15,1 9-4-15,5 6-2 0,5 10-1 16,1 8-1-16,3 10 0 16,3 7-1-16,3 6 0 15,0 4-1-15,3-5-1 16,-2-7 0-16,3-7 1 16,1-15 0-16,2-12-1 0,1-18 0 15,1-11 1-15,0-20 0 16,1-15-1-16,2-8 1 15,-5-14-1-15,0-3 1 16,-3 1 1-16,-3 1 0 0,-8 10 1 16,-5 8-2-16,-2 13 1 15,-3 15 0-15,-10 21-1 16,9 6 1-16,-8 21-2 16,1 8 0-16,2 10 0 0,0 5 1 15,4 6 0-15,3-3 0 16,3-8 1-16,3-4-1 15,4-12 1-15,0-7-1 0,3-12 1 16,4-9 0-16,-1-8 0 16,5-14-1-16,-2-8 2 15,-1-6-1-15,1-6 0 16,-3-1 0-16,-1 2 0 16,-7 3 0-16,-2 5 1 15,-6 7-1-15,-3 8-1 0,-6 8 0 16,-2 9 0-16,-2 12 1 15,-3 7-1-15,0 7 0 0,3 3-1 16,2 6 2-16,0-3 0 16,12-3-1-16,9-5 2 15,12-8-2-15,4-6 1 16,8-9-2-16,4-4 3 16,4-13-3-16,2-5 2 0,-3-2-1 15,-8-4-1-15,-4-3 2 16,-5 0-1-16,-5-1 1 15,-7 4-1-15,-5 0 1 0,-6 7-1 16,-5 0 1-16,0 7 0 16,-4 4 0-16,-3 9-1 15,2-9 0-15,-2 9-1 16,0 0 0-16,6 5 0 0,3 7-1 16,-1 1 1-16,8 4-1 15,3 2 2-15,4 2-1 16,8 0 2-16,6-3-1 0,6-6 1 15,3-5 0-15,6-6-1 16,2-8 1-16,1-11 0 16,-1-10 0-16,-3-10-1 15,-2-5 2-15,-6-1-2 0,-3-9 2 16,-12 3-1-16,-5 2 1 16,-6 2 0-16,-8 8 0 15,-7 6-1-15,-2 9-1 16,-6 7 1-16,-7 10-2 0,2 8 0 15,0 12-1-15,1 14 1 16,6 8-1-16,4 16 1 16,13 13 1-16,5 10-1 15,5 9 1-15,6 8-1 0,5 5 1 16,-1 6-2-16,0 6 1 16,-6-1-1-16,-5-1 2 15,-11-5 0-15,-4-11 1 16,-7-8 0-16,-10-11 2 0,-12-17 1 15,-9-13 0-15,-9-20 0 16,-8-16-1-16,-1-10 1 16,-3-13-2-16,2-15 1 15,9-12-3-15,9-12 0 0,21-14-2 16,17-9 0-16,22-4-2 16,23 0-2-16,19 3 0 15,17 7-6-15,6 8-9 0,6 19-20 16,4 19-44-16,-13 14-5 15,-13 13-4-15,-19 7-3 16</inkml:trace>
  <inkml:trace contextRef="#ctx0" brushRef="#br0" timeOffset="42719.7125">19671 5100 1 0,'-28'-45'93'0,"15"4"0"15,7 4-6-15,6 12-6 0,7 7 0 16,8 18-79-16,8 23 1 15,7 18-2-15,6 14-1 16,6 18 3-16,-3 15 0 16,5 8 1-16,-5 9 0 0,-4-3 0 15,-2-6 0-15,-2-14 1 16,-6-12 1-16,-6-17-2 16,0-23-1-16,-1-20 0 15,2-23 0-15,4-23-1 0,0-19 0 16,6-10-2-16,0-8 1 15,1-7-4-15,0 7 1 16,-4 7-1-16,-1 12 0 16,-7 18 0-16,0 18 1 0,-6 18-2 15,0 11 3-15,1 19 2 16,2 10 1-16,3 5 0 16,1 6 0-16,6-1 0 0,1-2 1 15,3-10 2-15,1-10-4 16,3-10 0-16,-1-18 0 15,1-8 0-15,-3-16-1 16,0-12 0-16,-2-8 2 16,-4-7-3-16,-6-4 0 0,-4 0-1 15,-5 5 2-15,-3 4 1 16,-4 6 0-16,-3 8 0 16,1 9-2-16,-2 7 3 0,1 16-1 15,0 0 0-15,0 0-1 16,2 14 0-16,7 6-1 15,1 3 0-15,7 5 0 16,5 1 3-16,6-2-1 0,-1-4 1 16,9-6 0-16,0-8 0 15,6-8 1-15,-2-6-2 16,2-13 1-16,0-9-3 0,-2-7 1 16,-1-6-1-16,-9-3 0 15,-2 3 0-15,-8 2 0 16,-5 6 1-16,-8 8-1 0,-6 9 0 15,-1 15 0-15,-18 5 0 16,7 18-1-16,-2 10 1 16,3 8-1-16,9 6 0 15,6 10 3-15,13 0 0 0,8 7 1 16,9-2 0-16,4 3 0 16,1-4-2-16,-4 1 0 15,-6-7 1-15,-11-3-2 16,-11-8-1-16,-8-10 1 0,-12-10 0 15,-11-12 1-15,-4-8 1 16,-1-14 0-16,2-16 0 16,7-16-1-16,10-14-1 15,9-14-1-15,10-11-2 0,15-12-1 16,6-9 1-16,11-3 0 16,2 1 1-16,0 8 1 15,-4 10 2-15,-5 14-1 16,-6 12 3-16,-9 17 1 0,-2 15-1 15,-3 18 1-15,-5 10-1 16,-1 18 1-16,0 10-1 16,4 14-1-16,2 8 0 15,5 10 1-15,1 6-1 0,2 2 0 16,3 1-2-16,-2-6 2 16,3-9 1-16,-6-8 0 15,0-11 1-15,-4-11 0 16,-3-15 1-16,-4-9-4 0,2-15 0 15,-7-10 0-15,1-5 0 16,2-7 0-16,1-4 0 16,0 1 0-16,2 2 0 15,0 8 0-15,4 4 0 0,2 10 0 16,0 9 0-16,4 7 0 16,-1 8 0-16,4 3 0 15,4 3 0-15,0 0 0 0,3-4 0 16,5-6 0-16,4-4 0 15,4-12 0-15,1-12 0 16,4-4 0-16,-3-9 0 0,1-1 0 16,-8-12-2-1,-5 7-88-15,-5 1-1 0,-14 2-6 16,-4 7-7-16,-11 2-4 16</inkml:trace>
  <inkml:trace contextRef="#ctx0" brushRef="#br0" timeOffset="44377.2125">20845 6779 50 0,'-10'-27'91'0,"-7"-2"-1"15,-3 4-7-15,-9-2 0 16,-3 8-61-16,-9 6-3 0,-2 12-6 16,-10 6-4-1,-5 16-1-15,-7 14-2 0,1 13-1 16,-3 15-2-16,8 10-1 15,5 6 1-15,10 2-2 16,10-6 0-16,16-7 0 0,15-13-1 16,12-15 2-16,20-24-1 15,15-16-1-15,10-27 1 16,9-19-1-16,5-21 2 0,5-19-1 16,-2-14 0-16,-6-10 0 15,-6-6 0-15,-12 0 1 16,-10 4-1-16,-10 8 2 0,-11 14-1 15,-12 17 1-15,-4 17-3 16,-8 14 0-16,-8 25 0 16,-7 17 0-16,-2 24 0 15,-4 20 0-15,4 23 0 0,4 17 0 16,4 18 0-16,8 12 0 16,10 0 0-16,18-5 0 15,16-12 0-15,12-14 0 16,8-22 0-16,8-21-2 15,5-29 2-15,3-19 0 0,0-26 2 16,-7-16-2-16,-3-14 0 16,-5-9 0-16,-8-6 0 0,-3-1 0 15,-11 4 0-15,-8 7 0 16,-9 10 0-16,-3 12 0 16,-12 14 0-16,-2 11 0 15,-8 19 0-15,-7 11 0 16,-4 18 0-16,-3 13 0 0,2 8 0 15,3 10 0-15,7 9 0 16,5 3 0-16,6-1 0 16,16-8 0-16,10-9 0 0,12-13 0 15,10-12 0-15,5-17 0 16,5-13 0-16,8-23 0 16,0-14 0-16,2-11 0 15,1-14 0-15,-1-8 0 0,-5-11 0 16,0-6 0-16,-8-1 0 15,-9-3 0-15,-7 3 0 16,-12 4 0-16,-6 6 0 16,-9 7 0-16,-5 9 0 0,-8 14 0 15,-8 5 0-15,0 10 0 16,-7 10 0-16,2 0 0 16,-2 13 0-16,5 0 0 0,-3 8 0 15,13 6 0-15,-12-13 0 16,12 13 0-16,0 0 0 15,0 0 0-15,0 0 0 0,0 0 0 16,0 0 0-16,0 0 0 16,0 0 0-16,0 0 0 15,0 0 0-15,-3-9 0 16,3 9 0-16,0 0 0 0,0 0 0 16,0 0 0-16,0 0 0 15,0 0 0-15,0 0 0 16,0 0 0-16,0 0 0 15,0 0 0-15,-6 6 0 16,6-6 0-16,0 16 0 0,-2 2 0 16,2 4 0-16,-6 12 0 15,-3 9 0-15,1 9 0 16,-4 12 0-16,2 12 0 0,2 7 0 16,5 2 0-16,3 0 0 15,9-7 0-15,13-5 0 16,7-8 0-16,12-19 0 15,6-11 0-15,7-19 0 0,4-12 0 16,3-13 0-16,2-14 0 16,-4-15 0-16,3-13 0 15,-5-7 0-15,-4-8 0 16,-10 2 0-16,-8 1 0 0,-10 5 0 16,-6 8 0-16,-6 12 0 15,-7 13 0-15,-4 11 0 16,-2 14 0-16,-8 0 0 15,8 14 0-15,-5 12 0 0,1 3 0 16,3 11 0-16,1 1 0 16,4 6 0-16,3 2 0 15,10-4 0-15,-6 1 0 16,6-8 0-16,-5-4 0 0,3-4 0 16,-9-10-2-16,2-11-48 15,-8 1-40-15,-11-10-3 16,-4-12-6-16,-4-18-5 0</inkml:trace>
  <inkml:trace contextRef="#ctx0" brushRef="#br0" timeOffset="44532.2015">22755 5685 63 0,'5'-36'87'16,"-3"8"-6"-16,5 6-7 15,-7 5-7-15,0 17-76 16,0-11-19-16,7 11-43 0,17 3-9 15,3 5-4-15,6 6 0 16</inkml:trace>
  <inkml:trace contextRef="#ctx0" brushRef="#br0" timeOffset="45278.1822">23229 5845 49 0,'6'17'92'0,"-2"0"-1"0,-1 1-5 16,-3 0-1-16,3 1-53 15,-3 6-16-15,1 5-3 16,2 1-4-16,4 4-4 16,3 1-2-16,8-3-2 0,1-3 0 15,2-6 0-15,6-6 2 16,1-9-1-16,4-9 1 16,-4-8-1-16,2-11 1 15,-4-9-1-15,1-9 2 0,-8-1-1 16,2-4-1-16,-3 1 1 15,-3 2-3-15,-1 4 0 16,-7 6 0-16,1 7 0 16,-4 7 0-16,-1 5 0 0,-3 10 0 15,2 6 0-15,0 10 0 16,-2 6 0-16,6 5 0 16,2 1 0-16,1 4 0 0,8 0 0 15,5-3 0-15,3-10 0 16,3-5-2-16,5-11 2 15,1-3 2-15,0-13-2 0,2-10 0 16,-6-4 0-16,-5-10 0 16,0-3 0-16,-1-6 0 15,-3 3 0-15,-6-1 0 16,2 4 0-16,-7 5 0 0,6 4 0 16,-5 10 0-16,-3 3 0 15,7 11 0-15,-5 7 0 16,4 0 0-16,2 10 0 15,4 6 0-15,1 4 0 16,4 4 0-16,0 1 0 0,0 3 0 16,3-4 0-16,-6-1 0 15,4-6 0-15,-3-3 0 16,-2-5 0-16,0-7 0 0,5-2 0 16,0-11 0-16,5-6 0 15,-2-3 0-15,6-11 0 16,1-2 0-16,4-8 0 0,2-2 0 15,-2-1 0-15,3 1 0 16,-4 4 0-16,1 3 0 16,-7 4 0-16,0 8 0 15,-4 6 0-15,-7 4 0 0,-2 5 0 16,-5 5 0-16,0 0 0 16,2 3 0-16,4 0 0 15,2 1 0-15,6 0 0 16,8 1 0-16,-4 0-32 0,12-1-58 15,1 0-4-15,2-2-5 16,4-4-8-16</inkml:trace>
  <inkml:trace contextRef="#ctx0" brushRef="#br0" timeOffset="46121.3533">22240 7335 61 0,'8'-27'91'0,"-7"1"-4"0,-3 8-4 15,-17 6-3-15,-8 19-51 16,-9-3-22-16,-6 10-3 16,-1 10 1-16,-3 10 0 0,-1 11-1 15,0 10-1 1,4 6-1-16,5 5 0 0,7 3-1 15,12-3 1-15,14-4-1 16,7-12 0-16,16-8 0 16,13-16 1-16,9-7-2 0,2-13 2 15,6-6-1-15,-5-3 0 16,-3-6 0-16,-7-2 0 16,-11 1 0-16,-5 4-1 0,-17 6 2 15,0 0-2-15,-5 0 1 16,-11 1 0-16,-3 9-1 15,-3 1 1-15,0 6-1 16,-4 5 1-16,4 4 0 16,2 5-1-16,4 7 1 0,5 5 0 15,2 4 1-15,5 3-1 16,-2 2 1-16,6-1 0 0,0-7-1 16,2-4 1-16,3-9-1 15,-3-6 0-15,0-6 1 16,0-7-1-16,-2-12 0 15,0 10-1-15,0-10 2 16,0 0-2-16,-3 10 1 0,-2 0-2 16,-6 4-1-16,-1 2-1 15,-3 4-1-15,-5 0 0 16,-2 3-1-16,-3-5-3 0,5-4-8 16,-7-9-33-16,9-10-35 15,8-23-3-15,3-19-6 16,7-19-4-16</inkml:trace>
  <inkml:trace contextRef="#ctx0" brushRef="#br0" timeOffset="46375.7721">22345 7174 17 0,'50'-18'97'0,"-6"5"-2"15,-10 11-3-15,-8 5-4 16,-9 14-2-16,-11 11-77 0,3 14 0 15,-4 12-2-15,-4 14 0 16,-1 14-3-16,0 10-4 16,0 10 0-16,-2 5 0 15,2 7 0-15,-1-5 0 0,1-3 0 16,-3-13-5-16,-1-11-6 16,-2-19-6-16,2-16-22 15,4-16-48-15,-9-29-2 16,-1-16-6-16,-5-24-5 0</inkml:trace>
  <inkml:trace contextRef="#ctx0" brushRef="#br0" timeOffset="46753.6324">22503 7752 42 0,'30'-81'94'0,"3"11"-1"0,4 10-5 16,2 13-2-16,-1 12-61 16,2 12-4-16,2 15-6 15,-1 9-5-15,-3 13-5 0,-7 15-3 16,-3 10 0-16,-8 8-2 15,-2 6 0-15,-1 0-1 16,1-4 1-16,0-6 1 16,2-14-1-16,7-12 0 15,5-17 0-15,5-10 1 0,4-21 0 16,4-17 2-16,-3-7-1 16,7-10 1-16,-6 1 1 15,0 3 1-15,-6 5-1 0,-6 8 1 16,-2 9-5-16,-4 13 0 15,-6 12 0-15,-3 11 0 16,-3 3 0-16,3 10 0 16,-3 5 0-16,4 2 0 15,6-2 0-15,0-1 0 0,12-6 0 16,10-4 0-16,5-4 0 16,3-8 0-16,7-2-5 15,-4 4-66-15,5-14-20 0,-2 0-1 16,-10-3-9-16,-8 2-5 15</inkml:trace>
  <inkml:trace contextRef="#ctx0" brushRef="#br0" timeOffset="47420.0493">22700 9556 45 0,'-19'-11'81'0,"2"5"-3"16,1 6-2-16,2 11-2 15,2 17-61-15,4 14 1 16,8 16 0-16,3 13-4 0,10 13 0 15,3 11-1-15,7 6-1 16,4 1-2-16,-3-4-2 16,1-9-2-16,-2-15 0 15,-4-13 1-15,-9-16 0 16,-1-17 1-16,-9-19 0 0,-9-16-1 16,-6-21 0-16,-5-18 0 15,-6-16-1-15,-5-19 0 16,-3-18-1-16,-2-16-1 15,0-16 1-15,-1-12 0 0,1-12 2 16,9-3 0-16,-1-2 0 16,11 6 1-16,9 8 1 15,9 11-1-15,15 15 1 16,15 21-1-16,11 18 0 0,8 17-4 16,8 20 0-16,3 17 0 15,5 18 0-15,-3 17 0 16,4 23-2-16,-13 16-5 0,3 28-8 15,-12 9-22-15,-3 25-50 16,-10 8-1-16,-12 4-6 16,-14-1-7-16</inkml:trace>
  <inkml:trace contextRef="#ctx0" brushRef="#br0" timeOffset="48237.9495">22644 9779 14 0,'-19'11'93'0,"19"-11"-1"0,8-4-6 16,29-17-5-16,19-13-1 16,47-10-77-16,-14-3 0 15,12-8 1-15,9-1-2 0,0 2 0 16,-8 3-1-16,-8 6 1 16,-19 4 1-16,-13 8 0 15,-18 6 2-15,-12 7 0 0,-18 9 1 16,-14 11-1-16,-9 10 1 15,-15 14-1-15,-10 13-1 16,-3 13 0-16,-2 10-2 0,5 8-2 16,5 7 0-16,17-2 0 15,12-6 0-15,24-11 0 16,17-13 0-16,16-16 0 16,12-14 0-16,7-14 0 15,5-19 0-15,-4-14-5 16,-6-10-1-16,-7-9 0 15,-8-6 0-15,-8-2 2 0,-10 2 0 16,-6 5 2-16,-12 7 3 16,-2 3 0-16,-3 10 1 15,-5 7 0-15,-2 8 0 0,1 7 0 16,4 2 0-16,2 2-1 16,3 1-1-16,3 0 0 0,0 0 0 15,5 1 0-15,0-2 1 16,-1 0 0-16,-4 0 0 15,-2 1 0-15,-5 1 1 16,-3 2 1-16,-11 4-1 0,0 0 0 16,-17 14 1-16,-15 3 1 15,-9 11-4-15,-9 7 0 16,-7 8 0-16,-1 6 0 0,1 4 0 16,9 0 0-16,14-9 0 15,20-5 0-15,15-15 0 16,24-12 0-16,20-14 0 15,14-19 0-15,7-15 0 16,9-13 0-16,-2-11 0 16,-1-9 0-16,-5-6 0 0,-13-1 0 15,-11 0 0-15,-11-2 0 16,-10 3 0-16,-10 3 0 0,-11 5 0 16,-5 8 0-16,-14 5 0 15,-4 8 0-15,-6 8 0 16,2 11 0-16,-2 6 0 0,8 8 0 15,3 9 0-15,8 7 0 16,9 15 0-16,3 12 0 16,13 13 0-16,8 12 0 15,2 15 0-15,2 14 0 0,5 12 0 16,-7 5 0-16,9 5-49 16,-8 2-41-16,0-11-2 15,-6-14-7-15,2-22-6 16</inkml:trace>
  <inkml:trace contextRef="#ctx0" brushRef="#br0" timeOffset="49039.8046">25193 9076 73 0,'26'-37'91'0,"-4"8"-2"16,-2 3-6-16,-3 0-2 15,-1 10-62-15,-1 3-3 16,-3 3-5-16,-3 5-4 0,-9 5-1 15,12-2-1-15,-12 2-1 16,0 9-1-16,-4 3-1 16,-7 6 0-16,-5 6 0 15,-6 4 1-15,-7 2-1 0,-1 3-1 16,-2 2 0-16,-1 1 0 16,3-3 0-16,7-3-1 15,7-4 1-15,11-6 0 0,6-6 0 16,13-6 0-16,11-7 0 15,8-2 0-15,4-9 1 16,2-2-2-16,-3-2 0 16,0-1 0-16,-4-1 0 15,-10 4 0-15,-8 3 0 0,-6 1 0 16,-8 8 0-16,0 0 0 16,-5-6 0-16,-9 7 0 15,0 9 0-15,1 5 0 0,-1 1 0 16,5 9 0-16,6 0 0 15,8 9 0-15,10-2 0 16,14 0 0-16,5-1 0 16,9-6 0-16,4-6-3 0,-1-7-10 15,3-7-4-15,-5-6-3 16,-1-12 0-16,-11-6 0 16,-5-6 1-16,-8-3 4 15,-5-3 2-15,-9-3 8 16,-3 1 10-16,-2 1 5 0,-4 3 6 15,-8 5 0-15,6 5 0 16,-1 3 0-16,7 16-1 16,0 0-4-16,0 0-4 0,8 16-3 15,12 4-3-15,9 5 0 16,5 2 0-16,7 5 0 16,1-2-1-16,8-5-1 0,-2-2-1 15,-1-9-1-15,-3-7 0 16,-5-7 0-16,-8-12 1 15,-6-11-1-15,-7-8 2 16,-8-9 2-16,-3-3 2 0,-7-3 1 16,-4 4 2-16,-3 4 1 15,-5 7-1-15,2 10 0 16,-5 12 0-16,-2 9-2 16,-3 20-4-16,-4 12 0 0,-3 11 0 15,-2 15 0-15,-7 16 0 16,0 16 0-16,-7 3-15 15,1 15-72-15,4-2-3 16,3-3-3-16,3-15-7 0,10-22-6 16</inkml:trace>
  <inkml:trace contextRef="#ctx0" brushRef="#br0" timeOffset="49960.8266">26500 8417 1 0,'-36'-19'68'0,"-3"0"4"16,1 1-6-16,-8-4-19 15,6 5-14-15,-8-6-7 16,2 2-6-16,-7-4-4 16,-1 1-3-16,-2-2 1 15,-7 1-4-15,-6 1-1 16,-4 3-2-16,-6 2-2 0,-8 2-2 16,-8 3-1-16,-9 5-1 15,-12-1-1-15,-8 0 1 16,-14 8-1-16,-10-1 2 0,-11 1 0 15,-10 1 0-15,-12 7 0 16,-6 3 2-16,-7 4 1 16,-5 5 0-16,0 4 2 15,3 4-1-15,5 4 0 0,13 6 0 16,16 0 1-16,14 3-2 16,15 0 0-16,21 6-2 15,19-1-1-15,16 1-1 16,15 1 0-16,15 0 0 0,9 4 0 15,9 3 0-15,7 2 0 16,7 9 1-16,7 7 0 16,3 5 0-16,1 13 0 15,-1 13-1-15,2 10 0 0,-6 12 0 16,2 9 0-16,-4 11-1 16,1 8 0-16,-3 8 0 15,2-1 0-15,3 2 0 16,3-1 0-16,4-4-2 0,1-11 2 15,0-8 1-15,6-11-1 16,7-14 1-16,-3-12 0 16,3-14 0-16,2-11 1 0,0-11 0 15,-1-10-1-15,4-8 0 16,5-10 1-16,2-5-2 16,11-8 0-16,9-5 0 15,14-8 0-15,10-3 0 0,18-7 0 16,17-2 0-16,17-8 0 15,17-7 0-15,16-4 0 16,16-6 0-16,13-7 0 16,16-1 0-16,9-8 0 0,15-2 0 15,7-3 0-15,6-3 0 16,1-2 0-16,3 0 0 16,0-1 0-16,-8 3 0 15,-10-1 0-15,-13 5 0 0,-16 6 0 16,-21 3 0-16,-20 7 0 15,-27 2 0-15,-28 9 0 16,-20-1 0-16,-23 4 0 16,-19-2 0-16,-17-2 0 0,-16-5-20 15,-11-5-69-15,1-11-3 16,-2-12-4-16,-1-14-7 0,6-18-2 16</inkml:trace>
  <inkml:trace contextRef="#ctx0" brushRef="#br0" timeOffset="50274.563">26771 8507 20 0,'-14'-76'95'0,"6"5"-2"16,8 3-6-16,3 5-2 15,13 8-3-15,3 6-78 16,5 16 2-16,10 15 0 0,3 13 0 15,4 13 0-15,4 23 0 16,-2 18 0-16,2 18-2 16,-3 17 1-16,-3 24-5 15,-5 21 0-15,-11 19 0 0,-7 21 0 16,-14 18 0-16,-8 14 0 16,-12 15 0-16,-15 11 0 15,-15-1 0-15,-9 4-14 16,-15-10-52-16,-9-13-22 15,-12-23-3-15,-11-30-6 0,-9-35-5 16</inkml:trace>
  <inkml:trace contextRef="#ctx0" brushRef="#br0" timeOffset="60009.5323">19675 6560 16 0,'12'-15'85'16,"-12"15"4"-16,5-14-4 0,-5 14-4 15,0 0-41-15,-9-7-19 16,-2 7-5-16,-1 3-5 16,-1 4-3-16,-6 5-3 15,-5 2 0-15,-5 8-2 0,-8 2 1 16,-5 5-1-16,-8 3 1 15,-5 5-1-15,-12 6 0 16,-3 3-1-16,-9 6 0 0,-9 4 1 16,-5 5-2-16,-5 4 1 15,-5-1-1-15,-2 4 1 16,0 1-1-16,0-3 0 16,2-1-1-16,4-6 1 15,10-2 0-15,6-10 0 0,9-5 1 16,12-9-1-16,9-6 1 15,12-9 0-15,10-6 2 16,10-5-4-16,6-3 0 0,6-2 0 16,9-2 0-16,0 0 0 15,-8 2 0-15,8-2 0 16,0 0 0-16,-2 8-5 16,2-8-5-16,0 9-9 15,0-9-19-15,0 0-50 0,0 0-3 16,9 0-4-16,0-16-6 15</inkml:trace>
  <inkml:trace contextRef="#ctx0" brushRef="#br0" timeOffset="60512.8285">18018 6850 41 0,'7'-28'86'15,"-5"7"0"-15,-1 5-6 16,-1 4-3-16,-7 11-59 0,-3 11-4 16,-8 14-5-16,2 14-4 15,-5 14-3-15,-4 17-2 16,-4 16 1-16,-6 18-1 0,-3 11 0 16,-3 9 0-16,-5 1 0 15,2-2 1-15,-3-4 1 16,4-13 2-16,2-11 1 15,6-18 2-15,6-17-1 0,8-14 2 16,7-8-1-16,7-13 1 16,9-3-1-16,13-7-1 15,14-4-1-15,14-2 0 16,12-3-1-16,12-3 0 0,10 3 0 16,13-5-1-16,3 0 1 15,3 0-2-15,-3 0-2 16,-5-3 0-16,-6 1 0 15,-10 1 0-15,-9-2 0 0,-13 1 0 16,-10 0 0-16,-9 1 0 16,-10-1 0-16,-8-1 0 15,-13 3 0-15,7-9 0 16,-7 9 0-16,-12-11 0 0,-1 5 0 16,-1 5 0-16,-3-1-5 15,6 4-83-15,-2 9-2 0,0-3-5 16,2 5-6-16,-4-7-5 15</inkml:trace>
  <inkml:trace contextRef="#ctx0" brushRef="#br0" timeOffset="122672.2214">16904 17819 31 0,'0'0'70'0,"0"0"6"0,-5 9-6 15,5-9-32-15,0 0-6 16,0 0-5-16,0 0-6 15,0 0-2-15,0 0-5 16,0 0-5-16,5-5-3 16,-5 5-1-16,13-7-2 0,-3 4 0 15,0 1 0-15,4-1 0 16,2 0 1-16,4 2 0 16,2-2 0-16,3 1 0 15,4 0 1-15,5-2 1 16,3 3-1-16,3-1 0 0,4 2 0 15,7-2-1-15,0 1 1 16,8-3-1-16,2 2-1 16,4-1 0-16,3 1-1 0,3-2 0 15,1 0 0-15,1-1 0 16,1 1-1-16,0 1 0 16,1-2 1-16,1 1-1 15,0-1 0-15,1 1 0 0,-1 1 0 16,-2-3 0-16,0 3 0 15,-2 0-1-15,-1-1 0 16,0 0 2-16,-3 2-2 0,-2-2 0 16,-2 1 0-16,-2 0 0 15,-4-2 0-15,-2 0 0 16,-5 2 0-16,-4 0 0 16,-3 2 0-16,-5-4 0 15,-5 4 0-15,-2-1 0 0,-8 0 0 16,-3 0 0-16,-4 0 0 15,-3 0 0-15,-5-1 0 16,-9 3 0-16,12-6 0 0,-12 6 0 16,0 0 0-16,3-14 0 15,-3 14 0-15,1-19 0 16,-1 6 0-16,0-2 0 16,0-3 0-16,1-15 0 0,1-15 0 15,0-4 0-15,-1-3 0 16,3-2 0-16,-2-1 0 15,-2 6 0-15,0 3 0 16,-1 6 0-16,-2 1 0 16,-1 1 0-16,0 6 0 0,-1-1 0 15,0 3 0-15,-5 1 0 16,4 3 0-16,-2 2 0 16,-1 4 0-16,-3 3 0 15,2 0 0-15,-3 3 0 0,1 2 0 16,1 2 0-16,-4 1 0 15,-1 2 0-15,-2 2 0 16,-1 0 0-16,0-1 0 0,0 2 0 16,-2 0 0-16,-2 3 0 15,-1-1 0-15,0 1 0 16,-1 0 0-16,-1 0 0 16,-2 1 0-16,-1-2 0 0,-5 0 0 15,-7 2 0-15,-4-3 0 16,-5 0 0-16,-10 1 0 15,-2 0 0-15,-9-1 0 16,-3 3 0-16,-6-1 0 0,-3 3 0 16,1 0 0-16,-4 1 0 15,-1 0 0-15,3-1 0 16,0 4 0-16,0 2 0 16,3 1 0-16,3 1 0 0,1 0 0 15,5 1 0-15,2-1 0 16,5 2 0-16,1-1 0 15,8 1 0-15,6-1 0 16,5 0 0-16,5-2 0 0,9 1 0 16,5 1 0-16,5-3 0 15,2 4 0-15,7-1 0 16,-1 3 0-16,5 1 0 0,1 3 0 16,2 2 0-16,1 4 0 15,2 10 0-15,1 1 0 16,0 7 0-16,1 6 0 15,0 5 0-15,0 2 0 0,0 4 0 16,0-26 0-16,0 5 0 16,-5-1 0-16,2 5 0 15,0 2 0-15,0-1 0 16,-2-1 0-16,-1 3 0 16,3-2 0-16,0 1 0 0,2-2 0 15,1-1 0-15,15-4-69 16,2-3-20-16,6-15-4 15,9-10-6-15,17-31-5 16</inkml:trace>
  <inkml:trace contextRef="#ctx0" brushRef="#br0" timeOffset="174822.8397">19654 17208 19 0,'0'0'69'0,"-15"1"-2"16,4-1-17-16,11 0-6 15,-11 0-6-15,11 0-6 16,0 0-6-16,0 0-6 0,0 0-7 16,0 0-4-16,0 0-4 15,9-1 0-15,-9 1-2 16,0 0 1-16,9 0-1 15,-9 0 1-15,14 6 1 16,-4-1 0-16,2-2 1 0,2-1-1 16,3 1 1-16,5 0-1 15,3 2 1-15,6-3-1 16,5 3 0-16,5-1-2 16,5 0 1-16,8 0-1 0,2 0 0 15,8-2 0-15,4-2-1 16,6 2-1-16,0-2 1 15,10 1-1-15,-3-1 1 16,9-2 0-16,0-3 0 0,1 1 0 16,0-2 1-16,3-2-1 15,3 0 1-15,1 0-1 16,4 3 0-16,1 0-1 16,5 1 1-16,0-2-1 0,4 3 0 15,3-1 0-15,-2 1-1 16,3-1 0-16,-4 1 1 15,0-3 0-15,-2-1 1 16,2 4-2-16,-2-2 0 0,1 2 0 16,2-2 0-16,3 3 0 15,3-3 0-15,2 1 0 16,6 0 0-16,1-5 0 0,5-3 0 16,3-3 0-16,-5 0 0 15,-1-3 0-15,-2-2 0 16,-1 2 0-16,-4-1 0 15,-8 2 0-15,-1 0 0 0,-5 4 0 16,-2 0 0-16,-2 1 0 16,-6 4 0-16,1 0 0 15,-6 1 0-15,-4 2 0 16,-5-1 0-16,-6-1 0 0,-4 1 0 16,-9 0 0-16,-6-3 0 15,-12 3 0-15,-7-2 0 16,-7 1 0-16,-11 1 0 15,-3-3 0-15,-4 1 0 0,-13-5-9 16,1 1-15-16,-5-10-14 16,-3-1-29-16,0 0-21 15,-5-3-7-15,-2-4-3 16,-3-1 6-16</inkml:trace>
  <inkml:trace contextRef="#ctx0" brushRef="#br0" timeOffset="175049.2521">25652 16477 23 0,'-9'-22'88'15,"6"3"1"-15,1-1-2 0,4 1-12 16,-2 3-34-16,15 4-11 16,6 6-10-16,6 5-4 15,6 6-4-15,5 12-2 16,4 12-2-16,0 10-3 0,-4 13-1 16,-2 14-4-16,-6 11 1 15,-7 12-1-15,-9 6-2 16,-13-1-2-16,-2 4-4 15,-23-9-9-15,-2-20-61 16,7-33-9-16,-8-3-6 0,-26 16-4 16,-17-28-3-16</inkml:trace>
  <inkml:trace contextRef="#ctx0" brushRef="#br0" timeOffset="176595.4189">24967 16120 32 0,'0'0'76'16,"-4"13"3"-16,4-13-2 16,0 0-43-16,-6 9-5 15,6-9-5-15,0 0-2 0,0 0-3 16,0 0-4-16,0 0-4 16,0 0-2-16,0 0-2 15,0-9 0-15,7-6-1 0,6-4 0 16,6-10 0-16,3-4-1 15,8-9 1-15,4-7-2 16,9-6 2 0,1-2-1-16,7-3 0 0,3-5-2 15,1 0 0-15,3-1 0 16,0 0 0-16,3 3-1 0,-1 0-1 16,-4 0 0-16,0 4 0 15,-1 2 0-15,-4 4 0 16,0 1 1-16,-8 8-2 15,-3 4 0-15,-5 5 0 0,-3 9 0 16,-10 6 0-16,-4 5-4 16,-5 4 1-16,-13 11-3 0,10-9-4 15,-10 9-3-15,0 0-4 16,-7-2-3-16,-7 2-5 16,-1 0-1-16,-7 0-2 15,-6 0 4-15,-3-5 2 0,-5-1 7 16,1-4 6-16,-1-4 9 15,0-1 6-15,4-1 7 16,6 2 3-16,7-2 1 16,1 3 1-16,6 1 0 0,7-1-2 15,5 2-3 1,5 0-1-16,10 0-3 0,8 0 0 16,6 2-2-16,7 1-1 15,5 4-1-15,8 4-1 16,3 8-1-16,1 9-1 0,-1 8-1 15,0 8 0-15,-2 9 0 16,-9 9-1-16,-6 10 1 16,-8 6-3-16,-12 4 0 0,-7 7-5 15,-9-6-8-15,-14-2-57 16,-6 12-11-16,-12-4-6 16,-6-6-4-16,-14-10-2 0</inkml:trace>
  <inkml:trace contextRef="#ctx0" brushRef="#br0" timeOffset="180177.7938">27051 14512 40 0,'3'-15'84'0,"-3"4"0"0,0-2-4 16,0 21-9-16,0-8-52 16,0 0-2-16,0 0-4 15,0 28-1-15,4 7-4 0,-2 10-1 16,0 20-2-16,-2 13 0 15,1 17 0-15,-1 10-3 16,-1 6-4-16,-4-5-1 16,-3-5-1-16,3-10 0 0,-4-18 1 15,2-14 1-15,-3-19 0 16,2-16 2-16,-4-22 1 16,0-10 1-16,-3-24 1 15,0-13-1-15,-2-22-1 16,-1-14 0-16,-1-17 1 0,0-10-1 15,1-9 2-15,5-1 1 16,4-3-1-16,3 6 1 16,6 7 1-16,8 13 0 0,11 9 0 15,8 11-1-15,9 11-1 16,8 11-1-16,5 13-1 16,2 12 0-16,6 14-1 0,0 13-1 15,0 12-1-15,-4 21 1 16,-6 19-2-16,-5 17 0 15,-9 20-1-15,-7 6 0 16,-11 5-1-16,-9-3 0 0,-6-9 2 16,-2-12 1-16,-11-15 2 15,2-17 1-15,-4-20 1 16,4-13 2-16,-1-14 1 16,3-13-1-16,3-9 0 0,1-8 0 15,5-6-2-15,3-7-1 16,9-4 0-16,4 2 0 15,6 2-2-15,5 5 1 16,1 10-1-16,6 5 1 0,1 11 0 16,0 9-1-16,1 7 0 15,0 14 1-15,3 7-1 16,-1 7 1-16,-1 7-2 0,-2 1 0 16,0 1-1-16,-3 2 0 15,-4-6 0-15,-2-7-1 16,-6-4 1-16,-6-6 1 15,-1-10 0-15,-1-6 2 16,-4-5 1-16,4-9 1 16,0-10 0-16,1-5 0 0,5-11 0 15,7-3-1-15,1-3 1 16,5 2-1-16,0 2 1 16,1 3-1-16,2 9 0 0,0 8 0 15,0 10 0-15,-2 7 0 16,-2 7-1-16,-1 9 0 15,0 6 0-15,-2 4 0 0,3 2 0 16,-1 2 1-16,5-3 0 16,-4-1 0-16,-1-6 0 15,1-2 1-15,1-11-1 16,-4-2 1-16,-4-5 0 0,2-5 0 16,-7-3 0-16,-2-4-1 15,-2-1 1-15,-2-1-1 16,-6 3 0-16,4-2-1 15,-6 0-1-15,-2 0-3 0,0 0-2 16,-2-1-5-16,0 1-6 16,-1-3-16-16,-2-3-7 15,-1-8-11-15,-1-1 0 16,-1-10 5-16,2-6 13 16,2-6 16-16,-3-13 14 0,0-1 21 15,-3-7 14-15,0 4 11 16,-6-6 1-16,-4 5-1 0,-9-1-9 15,-4 5-12-15,-7 7-5 16,-11 3-5-16,-5 10-3 16,-10 3-2-16,-6 9-3 15,-4 5-3-15,-6 10 0 0,-1 6-1 16,-8 12 0-16,0 3-1 16,-1 12 0-16,-3 11 0 15,1 13 0-15,-8 12 0 0,2 12 0 16,-1 12 1-16,-1 17 1 15,2 10 0-15,3 12 1 16,4 8 0-16,8 6 0 16,9 8 0-16,8 4 0 15,10 3-1-15,17-1 0 0,10 0-1 16,13 1 0-16,14 1 1 16,9-1 0-16,18-5-1 15,20-3 0-15,12-6 1 16,19-3-1-16,14-11-1 0,16-11 1 15,11-12 0-15,12-15-1 16,8-14 0-16,2-19 1 16,4-21 0-16,-2-18 1 15,2-14 1-15,-7-21 0 16,-2-18 1-16,-1-14 0 0,-5-12 1 16,-1-9 0-16,-9-4 0 15,-4-10 1-15,-10-3-1 16,-9-7 1-16,-8-2-5 0,-15-2 0 15,-14-3 0-15,-11-9 0 16,-11-6 0-16,-12 1 0 16,-10-1 0-16,-12 1 0 0,-2 0 0 15,-14 6 0-15,-8 6 0 16,-7 12 0-16,-10 7 0 16,-2 7 0-16,-9 8 0 0,1 11 0 15,-11 7 0-15,1 8 0 16,-3 6 0-16,-5 8 0 15,2 6 0-15,-2 6 0 16,0 8 0-16,1 5 0 16,-3 6 0-16,-1 6 0 0,3 6 0 15,-3 3 0-15,-2 8 0 16,0 8 0-16,2 6-3 16,1 1-2-16,7 6-2 0,3 7-1 15,2-1-3-15,9 4-4 16,5-2-5-16,9 7-9 15,2-7-22-15,7 17-32 16,6 2-7 0,4-3-2-16,11-1 4 15</inkml:trace>
  <inkml:trace contextRef="#ctx0" brushRef="#br0" timeOffset="181063.2563">28332 16275 50 0,'0'0'89'31,"-11"-6"-4"-31,11 6-3 0,-11 0-2 0,11 0-43 15,-7 21-30-15,7 7 1 16,0 10-3-16,0 10 2 0,3 11 1 16,0 7-4-16,4 4-1 15,0 3-1-15,-2 1-2 16,4-3-2-16,-3-9-3 16,4-6-1-16,-7-9-3 0,1-7 2 31,-4-12-5-31,1-8-1 0,-1-20 1 0,-5-1 0 15,-7-19 1-15,-3-9 3 16,1-1 4-16,-2-6 3 0,-1 2 5 16,-1 5 0-1,1 10 3-15,1 11 3 0,3 11 2 16,0 17 0-16,1 16 0 16,3 8 0-16,3 8-2 15,4 4 1-15,5 2-1 16,9 0 0-16,10-7-2 0,12-12-2 15,8-15-1-15,12-14-4 0,8-16-9 16,16-36-58 0,-3-1-22-16,3-20-4 0,-2-15-6 15,-6-13-4-15</inkml:trace>
  <inkml:trace contextRef="#ctx0" brushRef="#br0" timeOffset="185729.6324">24330 11608 24 0,'13'-1'88'0,"-4"0"-5"16,-9 1-6-16,12 4-4 15,-12-4 1-15,0 20-80 0,0-1 3 16,1 12 1-16,-1 7 5 15,-1 11 4-15,-3 6 1 16,-8 8 0-16,1 0-3 0,-3 0 1 16,-3-4-2-16,0-8 1 15,1-10 1-15,1-7 0 16,3-12 0-16,-2-7-1 16,-2-11 1-16,1-4-1 15,0-7-1-15,3-16-2 0,-1-13-5 16,3-19 0-16,5-15 0 15,4-22 1-15,4-22-2 16,11-19 0-16,6-13 1 0,11-5 0 16,2-1 4-16,6 9 0 15,0 13 2-15,0 19-1 16,2 24 0-16,-3 24 2 16,-4 24-1-16,-3 20 0 0,-9 19-1 15,-1 19 0-15,-8 13-1 16,-10 14-1-16,-3 7 1 15,-7 7-2-15,-10 7 2 16,-11-2-1-16,-2-2 0 0,-7-6 0 16,-1-12 1-16,-3-10-1 15,4-13 1-15,-1-18 0 16,4-13-1-16,5-18-1 16,1-16 1-16,5-11-1 0,5-9 0 15,2-4 0-15,9 0 1 16,6 4-1-16,6 5 1 0,14 13 1 15,6 9 1-15,16 15-1 16,5 18 1-16,15 12-1 16,7 15 0-16,6 9-2 15,2 14-5-15,-2-2-17 16,-10 15-63-16,3-5-3 0,-10-5-4 16,-10-10-8-1,-10-19 1-15</inkml:trace>
  <inkml:trace contextRef="#ctx0" brushRef="#br0" timeOffset="193655.5887">16271 10817 53 0,'-35'8'66'0,"3"-4"-12"15,1-1-20-15,9 1-4 16,4-1-6-16,5-1-6 16,6-2-5-16,7 0-3 0,0 0-2 15,0 0-3-15,11 0-3 16,3 0-2-16,10 0-1 16,2-3 1-16,8 0 0 15,3-3 0-15,5-2 0 0,3-3 1 16,11-5-1-16,4-2 2 15,8-7-1-15,6-2 2 16,6-11 1-16,9-2-1 0,7-6 1 16,13-2 0-16,5-4-1 15,3-5 0-15,9 0 0 16,3-1 1-16,4-1-1 16,5 0 1-16,-1 0 1 0,-3 0 2 15,2 0 0-15,3 1 1 16,-3 0-1-16,-2 1 1 15,2-3-1-15,1 3 0 16,-1-1-1-16,3-1 1 0,-3 1-1 16,-1 0-1-16,-5 1 1 15,-1 1-2-15,-8 3 0 16,-4 2-1-16,-5 2 0 0,-7 5-2 16,-10 2 1-16,-3 2-1 15,-3 3 0-15,-8 1-1 16,2 1 1-16,-5 3-1 15,-4 3 0-15,-1 1 0 16,-4 2 0-16,-8 5 0 0,-7 1-1 16,-4 4 1-16,-11 2 0 15,-6 3 0-15,-12-1 0 0,-2 3 0 16,-4 2 0-16,-5-1-1 16,-10 8-1-16,11-12-2 15,-11 12-5-15,0 0-6 16,0 0-10-16,0 0-31 0,0 0-25 15,-12-3-7-15,-6 2-3 16,-5 0 1-16</inkml:trace>
  <inkml:trace contextRef="#ctx0" brushRef="#br0" timeOffset="193972.1497">20736 8582 40 0,'-11'-6'80'0,"0"2"-3"16,11 4-4-16,-12-12-4 16,12 12-63-16,0-9-1 15,8 7-3-15,7 2 0 16,4 0 0-16,6 4 2 0,7 5 1 16,9 1 0-16,7 6 0 15,6 2 0-15,4 2 1 16,3 4-2-16,2 1-1 15,-6 3-1-15,-3 2 1 0,-10 2-1 16,-9 4 1-16,-10 5 0 16,-12 2 0-16,-12 6-1 0,-8 5-4 15,-12 6-6-15,-16 3-14 16,-12 2-52-16,-6 4-5 16,-11-6-6-16,-8-4-3 0</inkml:trace>
  <inkml:trace contextRef="#ctx0" brushRef="#br0" timeOffset="200277.7678">16541 10751 13 0,'-8'-7'61'0,"8"7"5"15,-13 0-33-15,3 0-2 0,-4 6 2 16,-1-2 1-16,-2 2-6 16,-5 0-5-16,1 2-2 15,-5-1-3-15,1 3 0 16,-6 0-4-16,1 1-4 0,-8 3-2 16,-3-1 0-16,-3 3-2 15,-4 3-2-15,-7 0 0 16,0 3 1-16,-7 0-4 15,1 3 4-15,-6-2 0 0,-5 2-1 16,-1 0 1-16,-5 2-1 16,-6 2 0-16,-3-2 0 15,-3 4 1-15,-9 1-3 16,-4 4 0-16,-8 1 0 0,-1 3-1 16,-9 2 0-16,-3 3 1 15,-9 2-1-15,0 1-1 16,-3 5 0-16,-7-2-1 15,-2 5 1-15,-5-1 0 16,-3 2 0-16,-5 5-1 0,-1-1 0 16,-4 4 2-16,-3-2-1 15,-3 4 0-15,-4 2 0 16,4 1 0-16,-9 1 0 0,6 3-1 16,-5 1 1-16,-2 0-1 15,3 3 0-15,1 1 1 16,-2 0 0-16,3 1 0 15,0 2-1-15,5-3 1 16,0 0-1-16,0-2 1 0,4 0 0 16,3-5-1-16,4-2 1 15,2-1 0-15,6-5 1 16,8-1 0-16,5-3 1 0,8 0 0 16,6-6 0-16,10-2 0 15,6 1-1-15,13-1-5 16,2-8-16-16,-6 6-62 0,24-2-3 15,-1-6-6-15,5-3-6 16,-6-11-3-16</inkml:trace>
  <inkml:trace contextRef="#ctx0" brushRef="#br0" timeOffset="209602.7925">9980 10910 64 0,'-9'-9'76'0,"0"1"-2"16,9 8-3-16,-9 0-48 16,9 8-5-16,6 17-6 0,7 15-2 15,2 15-3-15,5 16 3 16,5 16 0-16,-1 14-1 16,0 16-4-16,4 3 0 15,-5-4-3-15,-4-9 0 0,-4-19 0 16,-5-19 0-16,-6-18 0 15,-6-28 1-15,-9-23-1 16,-6-32 1-16,-4-20 1 16,-1-20-1-16,-5-14-1 15,2-20-1-15,6-10-1 0,1-9 0 16,8-4-1-16,7 4 2 16,3 5-1-16,9 9 1 0,4 11 1 15,9 20 1 1,0 15 0-16,5 17-1 0,3 18 1 15,4 14-1-15,2 18 0 16,3 11-1-16,9 20 0 16,1 14-2-16,9 12-1 0,4 16-1 15,0 9-6-15,7 10-9 16,-2 2-22-16,-8 5-37 0,-3-2-4 16,-9-11-7-16,-11-9 0 15</inkml:trace>
  <inkml:trace contextRef="#ctx0" brushRef="#br0" timeOffset="210049.0847">10276 11409 51 0,'-4'-23'69'16,"8"-8"-2"-16,23-8-1 15,9-10-53-15,15-7 1 16,18-13-4-16,6-11 1 0,10-8-1 16,1-7 1-16,-8-4 0 15,-6-2 0-15,-8 1 1 16,-12 1 1-16,-16 7 1 0,-6 4-1 16,-20 9-1-16,-6 4-1 15,-10 9-2-15,-9 10 1 16,-4 10-3-16,-3 10-1 0,0 11-2 15,2 13-2-15,3 12 0 16,4 19-1-16,8 19-2 16,5 16-1-16,14 20 1 15,6 15 1-15,8 15 0 16,12 12 0-16,3 7 0 0,12 2-1 16,0 1 3-16,-1-2 0 15,1-7-1-15,-1-9 0 16,-11-8-1-16,-3-16-3 15,-6-8-5-15,-8-16-9 0,-4-9-25 16,-3-9-39-16,-11-17-4 16,-5-12-4-16,-9-15-4 15</inkml:trace>
  <inkml:trace contextRef="#ctx0" brushRef="#br0" timeOffset="210336.6342">11135 10760 64 0,'-5'-68'86'16,"6"4"-6"-16,3-2-3 0,6 5-3 15,-4 4-70-15,12 11 1 16,10 10-2-16,0 11-1 16,10 14-1-16,0 9 0 15,7 10 0-15,-2 18-1 0,2 13-4 16,-1 8-2-16,-5 6-3 15,-3 2 1-15,-8-2 0 16,-10-2 0-16,-13-7 2 0,-5-8 1 16,-17-10 3-16,-5-12 1 15,-10-9-9-15,-6-5-29 16,2-15-30-16,0-16-4 16,2-17-4-16</inkml:trace>
  <inkml:trace contextRef="#ctx0" brushRef="#br0" timeOffset="210557.0499">11333 9773 26 0,'10'-52'85'0,"-1"14"-4"15,1 13-3-15,-5 10-4 0,2 25-45 16,5 7-14-16,6 15-5 16,4 19-5-16,10 20 0 0,5 17 0 15,5 19 1-15,7 16-2 16,3 9-3-16,1 6-3 15,1 0-3-15,1-1-4 16,-6-8-6-16,-1-9-16 0,-9-9-22 16,-7-21-26-16,0-16-5 15,-14-27-2-15</inkml:trace>
  <inkml:trace contextRef="#ctx0" brushRef="#br0" timeOffset="211178.9488">11717 10376 59 0,'-13'-47'85'16,"5"7"-4"-16,3 7-4 15,5 5-4-15,3-2-64 0,10 22-4 16,10 10-2-16,9 18-3 16,2 11 1-16,10 13-2 15,-3 12-2-15,6 9-3 16,-4 1-2-16,-4-7 0 15,-3-9 4-15,-7-16 1 0,-5-18 0 16,-9-21 2-16,-5-30 2 16,-6-30 4-16,-3-23 2 15,-1-23-2-15,-1-19-1 0,-2-17 1 16,1-12-1-16,-1-6 1 16,4 0 2-16,-1 10 2 15,1 14 0-15,-3 18 2 0,2 23 0 16,-3 27-1-16,2 23-3 15,1 29 0-15,0 21-2 16,-5 33-3-16,5 24-1 16,5 28-2-16,8 19 0 15,11 22 1-15,7 13-3 0,12 7-2 16,10-2-2-16,8-17 1 16,7-22 0-16,1-33 3 15,0-29 0-15,-4-34 2 0,-2-24 2 16,-13-31 4-16,-3-21 1 15,-12-13 1-15,-11-5-1 16,-8-5-1-16,-8 7 0 16,-8 10-1-16,-1 11-1 0,-7 13-1 15,-8 20 0-15,-3 21-1 16,-2 17 0-16,1 30 0 16,0 16-1-16,2 13-1 0,7 14 1 15,10 2 0-15,4 2-1 16,17-11 0-16,13-12-1 15,17-19-2-15,9-20-7 16,18-18-28-16,10-15-44 16,3-24-2-16,3-16-6 0,0-15-6 15</inkml:trace>
  <inkml:trace contextRef="#ctx0" brushRef="#br0" timeOffset="211514.4061">13888 9076 85 0,'0'-16'90'0,"0"1"-5"16,0 15-3-16,0 0-2 0,6 8-66 16,7 21-3-16,3 17-5 15,4 14-2-15,1 13 0 16,7 10-3-16,-2 8-6 16,2-1-6-16,0-3-12 0,-2-4-26 15,-12-16-33-15,2-15-5 16,-7-24-5-16,-8-18 1 15</inkml:trace>
  <inkml:trace contextRef="#ctx0" brushRef="#br0" timeOffset="212975.6134">14618 8650 57 0,'-10'-20'81'0,"3"7"-3"0,7 13-2 16,-15-22-7-16,10 45-56 16,8 22-3-16,10 11-5 15,-4 17 0-15,8 14 1 16,0 11-2-16,4 6-4 0,2 7-6 15,-2-3-6-15,-2-2-9 16,-2-11-1-16,-2-18 2 16,-5-18-2-16,-5-22-1 15,-5-25-4-15,-6-22-2 0,-9-23 3 16,-9-31 1-16,-10-15-6 16,-3-15 1-16,-7-15 5 15,-1-9 9-15,1-3 15 0,0-8 11 16,6-1 6-16,11 3 13 15,9 9 6-15,6 8 1 16,12 13-5-16,13 11-2 16,7 14-8-16,16 16-4 15,5 20-3-15,9 18-2 0,4 18 0 16,1 19-4-16,0 22-1 16,-5 24-2-16,-3 18-1 15,-11 15 0-15,-6 9-5 0,-9 5-4 16,-4-9-1-16,-6-9 0 15,-2-19 0-15,-4-20 2 16,2-25-1-16,-7-30-1 16,19-14 5-16,-10-31 3 0,2-13 3 15,-1-14-2-15,1-11-1 16,0-5 2-16,1 2 3 16,-2 9 2-16,-3 8 0 0,3 14 1 15,-4 16 0-15,3 23 1 16,-9 16-1-16,15 29-1 15,-4 11-4-15,1 19-2 16,5 7 0-16,5 8 0 16,2 3-2-16,7 1-1 0,4-7-2 15,-1-14 0-15,-1-9 1 16,0-17 1-16,-1-19-1 16,-7-12 1-16,1-16 0 0,-9-16 1 15,-3-8 1-15,0-5-1 16,-2-2 0-16,1 1 0 15,-2 7-1-15,1 7 0 16,-2 5 0-16,4 11 0 0,3 7-1 16,3 9 1-16,0 6 0 15,4 12 0-15,2 6 0 16,2 5 0-16,2 3 0 0,7-1 0 16,0-6-2-16,0-7-3 15,2-9-3-15,4-9-7 16,-1-17-5-16,1-15 0 0,3-9 2 15,-5-10 0-15,3-5 5 16,-3-2 8-16,0 6 6 16,-3 2 8-16,-5 8 5 15,-3 11-1-15,-5 11-1 0,-4 15-11 16,-6 10-61-16,0 12-9 16,-1 8-8-16,-3 1-5 15</inkml:trace>
  <inkml:trace contextRef="#ctx0" brushRef="#br0" timeOffset="213548.6382">11862 11318 84 0,'-27'20'84'0,"1"-9"-4"16,11-2-5-16,7-9-2 16,8 0-69-16,8-17-2 15,21 1-1-15,9-6 1 0,12-5 2 16,12-8 1-16,14-7 1 15,11-5-2-15,15-5 0 16,11-4-1-16,11-5-1 0,13-5 1 16,10-5-1-16,14-6-1 15,3-5 1 1,12-5-1-16,2-6 1 0,5-3 0 16,4-3 1-16,-2 2-1 15,-6 4 0-15,-8 6-1 0,-10 9-2 16,-22 11-5-16,-17 10-8 15,-19 19-12-15,-28 10-24 16,-25 17-31-16,-22 11-6 16,-28 9-5-16,-21 16 1 0</inkml:trace>
  <inkml:trace contextRef="#ctx0" brushRef="#br0" timeOffset="213968.3753">11716 11830 59 0,'0'0'81'15,"0"0"-2"-15,18-1-5 16,5-18-2-16,9-8-65 16,11 0-2-16,7-5 1 0,14-4-2 15,7-3-1-15,11-5 0 16,9-1-1-16,10-6 0 16,9-5 0-16,14-3 1 0,14-6-1 15,12-6 1-15,13-5-1 16,15-10 0-16,7-6 2 15,10-7-1-15,10-4 0 16,-1-5 0-16,0-1-1 0,-4 0 0 16,-4 2 1-16,-13 8-2 15,-11 7-6-15,-11 13-14 16,-20 20-56-16,-23 5-4 0,-18 15-7 16,-32 13-6-16</inkml:trace>
  <inkml:trace contextRef="#ctx0" brushRef="#br0" timeOffset="215067.3736">9248 12318 59 0,'9'-28'73'16,"-3"4"-3"-16,-6 6-9 0,0 5-19 15,-12 5-13-15,1 4-10 16,-2 7-7-16,-8 14-5 16,-5 2-4-16,-5 7-1 15,-5 4 0-15,-9 6 2 0,-9 3-2 16,-5 4 1-16,-10-2 0 15,-5 0 1-15,-4 0 0 16,-7 0 0-16,-3-2 1 16,0 0-1-16,2-2-1 15,1-2 1-15,0 1-1 0,5-4 1 16,4 0-1-16,5 1-1 16,5-5 0-16,9-3 0 15,6-2-1-15,6-2 1 0,9-5-1 16,4-4-1-16,9-2 1 15,5-4-1-15,3 0-2 16,4-3-6-16,11-3-7 16,-16 0-20-16,9-5-41 0,7 5-7 15,-2-21-5-15,3-1-4 16</inkml:trace>
  <inkml:trace contextRef="#ctx0" brushRef="#br0" timeOffset="215365.5656">7749 12341 53 0,'4'-20'83'16,"-4"4"-5"-16,0 8-6 15,0 8-4-15,-12 2-62 16,7 20-3-16,2 14-5 0,0 15-2 16,-1 12 1-16,0 17 1 15,0 11 1-15,-1 11-2 16,4 7 1-16,1-1 0 15,2-3 2-15,10-11-1 16,10-11 3-16,5-15 2 0,14-17 0 16,10-18 3-16,14-16 0 15,13-17 2-15,13-16-1 16,17-11-2-16,7-10-10 0,16-4-23 16,13 0-44-16,-3-2-5 15,-2 0-6-15,-14-3-4 16</inkml:trace>
  <inkml:trace contextRef="#ctx0" brushRef="#br0" timeOffset="216077.46">5302 14026 14 0,'-54'21'81'0,"6"-7"4"15,3-4-6-15,5-8-6 0,10 5-51 16,9 7-5-16,19 6-9 16,8 14-2-16,20 16-5 15,15 16-2-15,16 18 1 0,12 15 0 16,15 16 2-16,5 7-1 15,6-2 1-15,-5-13-1 16,-8-20 5-16,-10-13 3 0,-13-28 1 16,-14-24 1-1,-16-29 1-15,-13-35-1 0,-13-23 2 16,-5-18-1-16,-8-20-5 16,-4-16-4-16,-7-14-1 15,-2-5-1-15,-2-6 0 0,-3 7-1 16,-4 8-1-16,2 12 0 15,-2 17 0-15,0 15-1 16,3 17-1-16,1 16-5 16,7 19-10-16,-2 10-18 0,8 11-44 15,15 12-7-15,0 0-6 16,9 10-5-16</inkml:trace>
  <inkml:trace contextRef="#ctx0" brushRef="#br0" timeOffset="217425.0023">6516 13307 6 0,'16'-3'94'15,"-16"3"0"-15,-9 7-8 16,-14 7-6-16,-10 4 0 16,-4 1-76-16,0 24-2 15,7 11-2-15,4 19-1 0,2 10 1 16,4 10 0-16,7 2 1 15,8 0 1-15,5-6-2 16,8-17 0-16,12-13 0 16,7-21 1-16,8-24 0 0,4-20 0 15,3-28-1-15,1-21 1 16,-3-15 0-16,-7-14 1 16,-2-11-2-16,-10-6 1 15,-8 0 0-15,-6 7 1 0,-7 11 0 16,-6 15 1-16,-4 14 0 15,-3 16-1-15,-1 19 1 16,5 20-2-16,-2 24 0 0,7 15-1 16,4 11-1-16,6 12 1 15,12 12 1-15,9 2 0 16,9-5 0-16,6-12 0 16,7-15 1-16,5-17-1 0,1-18 0 15,-7-18 0 1,1-26-1-16,-10-16-1 0,-2-5 2 15,-8-11-1-15,-4 1 1 16,-3 5-1-16,-8 6 0 0,1 11 0 16,-2 10 0-16,-2 12 0 15,3 11 0-15,2 10 0 16,5 10-1-16,2 10 0 0,5 5 1 16,3 0 0-16,3 0 0 15,1-5 0-15,1-6 1 16,-2-10 0-16,0-5 0 15,-2-16 1-15,-5-8-1 16,-5-8 0-16,-3-3 1 0,-6-4 0 16,-4-2 0-16,-5 3-1 15,-2 4 0-15,-2 6 0 0,0 7-1 16,-1 5 0-16,-1 6-1 16,2 11-1-16,0 0 1 15,9 11 0-15,2 6-1 16,6 0 1-16,2 2 0 15,5-2 1-15,3-2 0 0,2-3 0 16,1-7 1-16,-2-5-1 16,1-6 1-16,-4-6 0 15,-1-4 0-15,-1-3 1 16,-3-2-1-16,-2-2 0 0,0-2 0 16,-3 1 0-16,-1-1 0 15,-4 1 0-15,-1 1-1 16,-2 1 1-16,-3 3-1 15,-2 3 0-15,-2 3 1 0,0 4-2 16,0 9 0-16,-1-11 1 16,1 11 0-16,0 0-1 15,0 0 1-15,0 0 1 0,-10-3-3 16,10 3 2-16,0 0-1 16,0 0 0-16,0 0-1 15,0 14 2-15,3-1-1 16,5 4-1-16,2 5 2 0,2 5 0 15,3-1 0-15,1 1-1 16,4-4 1-16,1-3 0 16,0-9 1-16,2-7 0 15,-2-6 0-15,0-13 0 0,0-13 0 16,-2-8 0-16,3-11 0 16,-5-15 0-16,-4-13 0 15,0-14 0-15,-5-13 0 0,-4-9 0 16,-4-4-1-16,-7-6 1 15,-8-1 0-15,-7 9 0 16,-5 11 0-16,-5 20 0 16,-2 15-1-16,-1 20 0 0,-2 17 0 15,1 26 0-15,2 18-1 16,8 25 1-16,6 15 0 16,5 13-1-16,12 12 1 15,5 5 0-15,17 3 0 16,13-3 0-16,10-8 0 0,12-10-1 15,8-7 1-15,4-9 0 16,6-10 0-16,-2-4 0 0,-4-1-1 16,-1 2 1-16,-6 4 0 15,-4 4 1-15,-6 8 0 16,-7 10-1-16,-6 8 1 16,-4 5-1-16,-7 6 1 0,-8 1-1 15,-4-1 0-15,-11-8 0 16,-2-7-1-16,-2-11-3 15,-14-15-10-15,5-15-71 16,-4-16-4-16,-8-20-2 16,-4-29-7-16,-4-25-5 0</inkml:trace>
  <inkml:trace contextRef="#ctx0" brushRef="#br0" timeOffset="259563.7903">13727 7974 16 0,'-59'-32'57'0,"-9"0"0"16,-9 6-34-16,-4-1-4 16,-4 10-9-16,-11 1-4 0,-8 10-4 15,-5 3-2-15,-8 6 0 16,-4 13-1-16,-3 1 1 16,3 9 0-16,-3 3 0 0,-1 10 1 15,-1 1-1-15,2 5 1 16,6 7 0-16,-4 0 1 15,5 11-1-15,-2 3 1 16,6 4 0-16,1 5 2 16,-1 4 0-16,3 2 2 0,2 4 1 15,3 0-1-15,3 7 2 16,7 5 0-16,2 5-1 16,4 4 1-16,2 6-1 15,5-3-1-15,-4 11 2 0,7 8-2 16,3-4 0-16,2 0 1 15,3 3 1-15,3 2-1 16,12-1-1-16,6 5 2 0,10-5-1 16,11-4-1-16,9 5 3 15,11 4 0-15,9-1-1 16,15-3 0-16,11 3-1 0,12 2 0 16,13 0-2-16,5 1-1 15,14-3-2-15,4-6-2 16,7-2-2-16,10-2 1 15,5-8-1-15,3-7 1 0,8-8-2 16,9-8 1-16,7-11 1 16,5-11 1-16,12-12 1 15,6-12-1-15,10-15 1 16,5-10-1-16,15-17 1 16,-1-6 0-16,8-17-1 0,6-12 1 15,-2-17 0-15,-2-11 1 16,0-15 2-16,5-11 3 15,-11-15 0-15,1-11 1 0,-6-15 1 16,-3-9 1-16,-7-10-1 16,0-7-1-16,-15-8-2 15,-8-7-1-15,-14-4-3 16,-13-6 0-16,-14-2-1 0,-18-6 0 16,-17-4-1-16,-22-2 1 15,-20-4 0-15,-20-1 0 16,-17 0 1-16,-35 5-1 15,-27 4-1-15,-36 9-2 16,-40 17-3-16,-51 16-8 0,-48 29-29 16,-70 27-41-16,-70 37-4 15,-70 34-6-15,-81 35-4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07:53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18357 1489 23 0,'0'0'61'15,"7"-11"1"-15,-7 11-28 16,0 0-15-16,10-7-5 15,-10 7-3-15,0 0-3 16,0 0-1-16,0 0 0 0,0 0 0 16,-8-12 4-16,9 25-3 15,10 9 2-15,-1 4-3 16,-1 5 1-16,-2 5-2 16,2 1-1-16,1 5-1 15,-9-5-3-15,0 2 1 0,-1 7-1 16,0-3 1-16,0 9-1 15,1 0 4-15,-1 7-2 16,0 4 0-16,0 1 1 16,-4 4 0-16,4 2 1 0,0 2 0 15,4 3 1-15,4 0-2 16,-4 3 0-16,1 0-1 16,1 4 1-16,5 2-1 0,-6 5-2 15,-2 1 1-15,0 4-3 16,-1 5 1-16,-2 1 0 15,-1 3 1-15,1 4-1 16,-1 1 0-16,-3 5 0 0,1 1 0 16,-2 4 0-16,1 3 1 15,0 4-1-15,1-3 1 16,-2 4-1-16,2 4 1 16,1 0-1-16,-2 2 0 15,1 3-2-15,2 3 4 0,0 0 0 16,1 5-1-16,-1 0 1 15,1 3-1-15,-1 2 0 16,3 2 1-16,0 2 1 0,1 3-2 16,2 2-2-16,-3 3 1 15,2 4-1-15,-3 1 1 16,0 5-1-16,0 2 0 16,-2 6 1-16,1 0-1 0,-3 6 2 15,-1-2-1-15,-2 3 1 16,0-1 1-16,3 1 0 15,0 3 0-15,3-4 0 16,-1 1 1-16,1 0-2 0,4 5 1 16,2 2-1-16,1-5 0 15,1 5 0-15,-3 1-1 16,-1 1-1-16,0 4 2 0,2 0 0 16,-4-5 0-16,4 6 1 15,0 1 0-15,2 0 1 16,0 0 0-16,3-3 1 15,-2 2-1-15,2-2-1 16,-1 5 1-16,-1-4 0 0,-1 2 0 16,-2 3 0-16,-1-1 1 15,2-1-1-15,-2-4 0 16,4 1-1-16,1-4 1 0,0-2-1 16,1-7 0-16,3-4-2 15,0-3 0-15,2-5 1 16,-1-2-1-16,1-8 0 15,-1-2 0-15,1-4 1 0,-1-4-1 16,-1-6 0 0,-1-6 0-16,0-4-2 0,0-6 2 15,-4-4 1-15,1-3-1 0,-2-4 2 16,-2-7-1-16,-3-58 0 16,1 4 0-16,-4-1 2 15,1 5-1-15,-1-3 0 16,0 2 0-16,0-3 0 15,-3 2 0-15,-2-6 1 16,1 5 1-16,-2-7-2 0,1 1-1 16,-2-5-1-16,1-1 0 15,-1-5-1-15,-1 0 1 16,8-43 1-16,-8 36-1 16,-2 1 0-16,2-13 2 0,-3 1-2 15,11-25-1-15,-13 23-5 16,1 2-27-16,12-25-53 15,-26 21 2-15,16-23-8 16,-5-9-6-16</inkml:trace>
  <inkml:trace contextRef="#ctx0" brushRef="#br0" timeOffset="7519.7853">2298 4777 38 0,'-10'16'77'0,"10"2"-2"16,-1 7-4-16,0 3-3 15,-1 10-67-15,1-4-2 0,0 4 0 16,6-4 2-16,4-1 1 16,0-8-1-16,2-11 2 15,2-12 1-15,-1-10 0 16,5-16 1-16,3-17 0 0,0-5 1 16,1-15 2-16,-4-9 1 15,-4-7-1-15,-9-3-1 16,-7-3 2-16,-7 2 1 0,-17 6 1 15,-4 6-1-15,-4 9-2 16,-9 9 0-16,-1 12-1 16,0 12-2-16,-1 15 0 15,1 12-4-15,3 20 2 16,3 17-1-16,-2 17-1 0,4 18 2 16,4 24-1-16,4 19 1 15,8 21-5-15,8 12 5 16,10 13-3-16,8 4 0 0,16 3-1 15,7 2-1-15,16-11 1 16,-2-10 1-16,18-14 1 16,6-13-1-16,5-21 0 15,2-13 1-15,0-23 1 0,7-19-2 16,-8-22 0-16,6-23-1 16,-11-21 0-16,-7-27 0 15,3-23-1-15,-8-25 0 16,-11-20 0-16,-7-17 1 0,-2-10 0 15,-6-2 2-15,-7 1-2 16,-7 9 2-16,-13 16 0 16,-2 17 2-16,-6 26-1 15,-6 17 1-15,-7 22-1 0,-4 19-1 16,-1 18 0-16,-1 28-1 16,3 15-2-16,2 12 1 15,6 15 0-15,12 11 0 16,5 8 2-16,19-1-1 0,8-5 1 15,13-12 1-15,6-11 1 16,5-14-2-16,2-16 1 16,-4-21-3-16,-2-13 1 15,-12-19 0-15,-3-16 0 16,-10-13 0-16,-7-12-1 0,-11-10 0 16,-4-5-1-16,-6 1 2 15,-8 2-1-15,-4 7 1 16,-2 9 1-16,-5 11-1 0,1 15 0 15,0 13-1-15,3 16 1 16,-3 12-1-16,6 20-1 16,6 14 0-16,1 14 1 0,8 10-1 15,7 8 2-15,13-1-2 16,5-6 1-16,12-13 0 16,4-15 2-16,5-20-2 0,2-20 0 15,1-26 0-15,-1-23 0 16,-5-16 1-16,-7-18 1 15,-8-14 0-15,-6-11 0 16,-10-9 0-16,-6-3 0 16,-8-1 1-16,-9 5-2 15,-6 7 2-15,0 13-1 0,-2 15 0 16,1 17 0-16,1 18 1 16,5 13-3-16,3 13 1 15,9 21-1-15,0 0 1 0,10 7-1 16,12 22-1-16,13 12 1 15,6 14 0-15,9 16 2 16,8 18-1-16,6 15 0 0,3 12-3 16,-2 7-3-16,-6-2-1 15,-2-9-4-15,-5-15 2 16,-9-25 0-16,-7-29 1 16,-7-32-1-16,-6-36 2 0,-4-40-4 15,-7-37-9-15,-5-31-4 16,-5-26 2-16,-1-16 9 15,-1-1 8-15,-8 9 7 16,0 17 4-16,-6 21 12 0,3 28 10 16,-1 31 7-16,2 28-3 15,0 31-11-15,3 17-7 16,7 23-6-16,-1 14-3 16,16 16-3-16,5 13 0 0,11 17-1 15,11 11 0-15,7 9-4 16,9 2-5-16,3 6-10 0,4-5-15 15,-5-11-29-15,-6-12-5 16,-14-20-21-16,-7-22-9 16,-14-24 0-16</inkml:trace>
  <inkml:trace contextRef="#ctx0" brushRef="#br0" timeOffset="7704.4666">4303 4380 64 0,'-33'-40'94'0,"12"-2"-5"15,15-4-4-15,14 19-7 16,23-32-56-16,22-11-10 16,21-7-5-16,13-5-2 15,16 1-5-15,3 4-4 0,-2 11-9 16,-15 8-16-16,-8 8-50 16,-14 25-7-16,-24 21-5 15,-19 13-6-15</inkml:trace>
  <inkml:trace contextRef="#ctx0" brushRef="#br0" timeOffset="8187.9895">2543 6879 78 0,'-46'46'93'0,"11"-11"-5"0,3-11-7 16,14-11-1-16,6 1-58 16,12-14-12-16,0-5-1 15,15-8-1-15,9-12-1 16,7-7 1-16,17-16 0 0,10-13-2 15,16-15-1-15,23-16-1 16,13-15-2-16,12-12 0 16,15-11-2-16,12-7 0 15,5-7 0-15,4-6 0 0,5-1 0 16,1 4 0-16,-7 3 0 16,-3 3 0-16,-6 7 0 15,-6 10 0-15,-10 14 0 16,-8 17 0-16,-19 13 0 0,-15 14 0 15,-21 18 0-15,-10 14 0 16,-20 15 0-16,-17 9-3 16,-22 10-6-16,0 13-5 0,-16 14-7 15,-21 9-12-15,-6 9-41 16,-11 16-15-16,-12 14-7 16,-7 11-3-16</inkml:trace>
  <inkml:trace contextRef="#ctx0" brushRef="#br0" timeOffset="8682.6988">2953 7099 82 0,'-42'26'91'15,"10"-10"-5"-15,5-7-4 0,9-5-2 16,-9-1-71-16,27-3-1 16,0 0 0-16,0 0-2 15,0 0-1-15,9-14 0 16,15 0 1-16,10-9-1 16,10-9 0-16,11-11 0 0,12-10-1 15,12-14 1-15,13-9-1 16,14-8 1-16,5-10-1 15,7-9-1-15,8-5 0 0,3-5-3 16,11-5 0-16,-1-2 0 16,-1-3 0-16,-2 1 0 15,-1 0 0-15,-3 10 0 16,-3 5 0-16,-10 12 0 16,-15 11 0-16,-8 13 0 0,-17 14 0 15,-12 14 0-15,-17 11 0 16,-17 12 0-16,-13 7 0 15,-6 6 0-15,-14 7 0 0,0 0 0 16,0 0 0-16,-4 9 0 16,-8-1-9-16,-1 11-15 15,-9 8-65-15,-3 5-3 16,-2 7-5-16,-9 1-4 0,-4 8 2 16</inkml:trace>
  <inkml:trace contextRef="#ctx0" brushRef="#br0" timeOffset="9347.4787">3858 6693 37 0,'-11'-29'84'16,"-4"1"2"-16,1-9-11 15,-2 18-22-15,5 2-11 0,3 4-10 16,0 4-10-16,8 9-4 16,-11-6-6-16,11 6-5 15,-1 18-1-15,1 7-3 0,7 15-1 16,6 13 0-16,4 15 1 15,4 13-1-15,6 16 1 16,-1 16 0-16,5 15-1 16,1 15 0-16,1 8 0 15,-2 11 1-15,0 7 0 0,-2 6 1 16,0 5-1-16,-1-1-3 16,-5-4 0-16,2-14 0 15,-6-8 0-15,-3-10 0 0,4-9 0 16,-1-7 0-16,-3-15 0 15,4-10 0-15,-2-13 0 16,2-8 0-16,-3-7 0 16,2-11 0-16,-2-11 0 0,-4-13 0 15,-3-8 0-15,-3-10 0 16,-1-3 0-16,-4-8 0 16,-2-10-8-16,0 24-78 15,-8-39-5-15,-9-14-4 16,-4-8-6-16,-13-7-5 0</inkml:trace>
  <inkml:trace contextRef="#ctx0" brushRef="#br0" timeOffset="9594.5579">3907 9405 49 0,'-25'-12'89'16,"1"1"0"-16,4 5-3 15,1 0-2-15,19 6-67 0,-8 0 4 16,8 9-4-16,7 19-3 15,14 14-2-15,13 15-3 16,10 12-2-16,11 13 0 0,9 8-1 16,12-4-2-16,1-7-4 15,7-19 0-15,-1-29 0 16,2-31 0-16,-1-39 0 0,7-41-28 16,-2-47-58-16,-3-40-4 15,-3-31-6-15,-16-31-5 16,-5-19-6-16</inkml:trace>
  <inkml:trace contextRef="#ctx0" brushRef="#br0" timeOffset="14387.8533">23396 1883 69 0,'-8'-37'79'16,"-2"-1"3"-16,8 5-40 15,-5-1 0-15,3 6-7 16,-4 4-7-16,7 5-5 15,-3 4-6-15,2 5-4 16,2 10-4-16,0 0-3 16,1 18-3-16,5 11-1 0,4 14-2 15,1 14 1-15,4 14 0 16,-2 12 2-16,0 8 0 16,1 2 1-16,2 8 1 15,2-2 0-15,2-3 2 16,0-5-2-16,3 1 1 0,3-7-2 15,1 4-1-15,2 2 0 16,0 1-1-16,-1 1-1 0,-3 1-1 16,3-2 0-16,-7-2 0 15,0-6 1-15,-7-5-1 16,0-5 1-16,-8-11-1 0,0-6 1 16,-1-11-1-16,-4-9-1 15,0-9-1-15,0-6-3 16,1-5-2-16,-2-17-12 15,0 0-33-15,0 0-35 16,0-15-3-16,-5-1-6 0,-7-6-4 16</inkml:trace>
  <inkml:trace contextRef="#ctx0" brushRef="#br0" timeOffset="14724.7825">22992 3743 51 0,'-30'0'89'0,"7"-1"-3"0,8-3-5 16,9-5-2-16,6-8-60 16,15 17-7-16,12 1 0 15,15 9-3-15,9 6-2 16,14 2 0-16,8 5 0 15,5 2-2-15,5 1-1 0,0 2 0 16,4-5-2-16,-6-1 1 16,2-4-2-16,-10-6 2 15,1 0-2-15,-3-3 0 0,-9-4-1 16,-1-2-2-16,-8-2-3 16,-4-1-10-16,-8-4-24 15,-6-2-46-15,-2-9-1 16,-5-8-8-16,-5-7-4 15</inkml:trace>
  <inkml:trace contextRef="#ctx0" brushRef="#br0" timeOffset="14987.0994">24635 2867 3 0,'7'-34'96'16,"-6"4"2"-16,-2 7-5 0,-10 2-6 15,-6 10 0-15,-1 6-72 16,-1 6-1-16,-2 15-7 16,-7 15-3-16,3 17-3 15,-7 16 0-15,-5 24 0 0,-3 16-2 16,-5 21 1-16,-3 14-3 16,-1 14-2-16,-2 3-13 15,7 3-67-15,5 1-4 16,-3-20-6-16,8-13-5 15,-5-32-5-15</inkml:trace>
  <inkml:trace contextRef="#ctx0" brushRef="#br0" timeOffset="30928.0895">10312 6283 11 0,'0'0'36'0,"0"0"-3"16,5-5-3-16,-5 5-9 15,0 0-4-15,0 0 1 0,0 0-3 16,0 0-2-16,0 0-3 16,0 0-3-16,0 0-2 15,0 0 0-15,0 0-2 16,0 0 0-16,0 0-1 15,0 0-1-15,0 0 3 0,0 0 2 16,0 0 1-16,0 0 2 16,0 0-1-16,13 0-1 15,-2 3 2-15,-11-3-3 0,17 12-2 16,-6-6-2-16,2 1 0 16,1 2 1-16,2-2 1 15,3 4 1-15,1-3 2 16,3-2 0-16,6 0 3 15,0 1 0-15,6-5 0 0,2 0 0 16,4-2 0-16,2 1-3 16,0-1 0-16,7-2-1 15,-4-1-2-15,2 1-1 16,2 0 0-16,-2-1-1 0,3 0-1 16,1 1 1-16,2 1-1 15,0-2 1-15,3 0-1 16,2 0 1-16,2 0-1 15,1 1 1-15,-2-2 0 0,3 2 0 16,-2 0-1-16,3-1 1 16,-2 1-1-16,0 0 0 15,4 2 0-15,2 0 0 0,-3 2-1 16,4-2 0-16,0 0 1 16,0 1-1-16,-1 0 1 15,4-1-1-15,-1 3 1 16,0-1 0-16,4 0 0 15,-2 1 1-15,7-2-1 0,-3 2 1 16,1 0 1-16,1 1-2 16,6-1 0-16,0 1 1 0,1 0 0 15,0 0 0 1,3-1-1-16,2 0 0 0,0 0 1 16,0 0-1-16,0-2 0 15,0 0 1-15,-2 0-1 0,-2 0 0 16,-1-1 0-16,1 1 0 15,-2-1 0-15,1 2 0 16,1-5 0-16,0 0 0 16,2 0 0-16,-1-2 0 15,1-1 0-15,2-1 0 0,1 0 0 16,-4-1 0-16,1 1 0 16,-2-1-1-16,-5 1 1 15,0 0-1-15,-4 0 1 0,-2 1 0 16,0 2 0-16,-6 1 0 15,2-1-1-15,0 0 1 16,-1 2-1-16,-3-1 1 0,0 0-1 16,-4 1 0-16,1 0 1 15,-1-1-1-15,-1 0 1 16,-4-1-1-16,0 1 0 16,-1 0 1-16,-2 0-1 0,-1 2 0 15,-1-2 0-15,-5 2 0 16,-1 0 1-16,-2 1-1 15,-2-2 0-15,-2 1 0 16,-4-1 1-16,0-1-1 0,-4 0 0 16,0 1 0-16,0-2 0 15,-3 2 1-15,-1 0-1 16,1 0 0-16,-2 0-1 16,0 0 1-16,-2-1 0 0,-2 2 1 15,-4-1-1-15,1-1 0 16,-3-2 0-16,-2 4 1 15,-2-3-1-15,0 1 0 16,-5 2 1-16,2-2-1 0,-3-1 1 16,-9 4-1-16,13-6 1 15,-13 6-1-15,13-7 1 16,-13 7-1-16,10-10 1 0,-10 10-1 16,9-11 1-16,-9 11 0 15,8-15-1-15,-1 6 1 16,-2-2 0-16,0-1-1 15,0 0 1-15,0-4 0 0,-1 2-1 16,0-2 1-16,-1-1 0 16,0-1 0-16,-2 0 1 15,1 1-1-15,-1-3 0 16,0 0-1-16,0-1 1 0,-1-1 0 16,0-2-1-16,1 3-1 15,-1-3 1-15,0 1-1 16,-2 2 0-16,-6-3 0 15,2 4 1-15,-2 0-2 0,-3 2 1 16,-2 0 1-16,-2 2-1 16,0 0 0-16,-4 1 0 15,-4 1 1-15,2 1-1 0,-5 2 1 16,-3-3-1-16,-4 2 1 16,-4-1-1-16,-7 0 0 15,-3-1 1-15,-8 0-1 0,-3 0 1 16,-6-1-1-16,-4 0 0 15,-6 1 1-15,1 2 0 16,-4 0-1-16,2 0 0 16,1 2 0-16,-2 2 0 0,7 0 1 15,-3 2-1-15,1 2 1 16,2-1-1-16,2 1 0 16,0 3 1-16,-3-1 0 15,0 1 0-15,-3 1 0 16,-1-1-1-16,2 1 1 0,-2 0 0 15,-1-2 0-15,-1 2 0 16,3 2 0-16,1-2 0 16,4 0 0-16,1 0 0 0,5-2 0 15,-5 2 0-15,0-5-1 16,-2 0 1-16,-2-3 0 16,-6 0 0-16,-4-2 1 15,-4 2-3-15,-6-3 0 16,-5 0 0-16,-1-1 0 0,-8-1 0 15,-1 1 0-15,-2 0 0 16,-4 1-1-16,-2-2 3 16,1 1 0-16,-4 0 0 15,0 2 0-15,0 0 0 0,-4 1 0 16,-2 0 0-16,1 1-1 16,-4 3 0-16,-3 4 1 15,-5 0-1-15,0-1 1 0,0 5-1 16,-5 1 0-16,4 3 1 15,-4 3-1-15,6 1 1 16,0 2-1-16,5 2 1 0,6 1-2 16,-5 5 4-1,5-1 0-15,10 3-1 16,3 0 1-16,10 0 1 16,3 0-1-16,10-1 0 0,3-1 2 15,19-5-4-15,5 0 1 16,9-3-1-16,4 0 0 15,10-2 1-15,8-3-1 16,1 1 0-16,7-1-1 0,6 2 1 16,1 1-1-16,2 4 1 15,-2 2 0-15,0 6-1 16,-1 5 1-16,-3 5 0 16,-3 4 0-16,-4 7 1 0,-1 2-1 15,3 7 0-15,-8 3 0 16,4 2 0-16,-5 1 0 15,7 0-1-15,0-1 1 16,9 0 0-16,2-2 0 0,9-2-1 16,9 1-7-16,16-11-32 15,27 1-41-15,19-11-3 16,20-21-7-16,25-12-6 0</inkml:trace>
  <inkml:trace contextRef="#ctx0" brushRef="#br0" timeOffset="33578.2782">19495 6383 4 0,'-6'-11'30'0,"6"11"-4"15,0 0-1-15,0 0-3 16,0 0-1-16,0 0-3 15,0 0 0-15,0 0-3 0,0 8-2 16,0-8 6-16,14 11-1 16,-1-2 1-16,4-2 1 15,6-1-4-15,3-1-2 0,9 0-2 16,3 0-2-16,10 0-1 16,2 0-3-16,10-3-1 15,3 1-1-15,8 0-1 16,6 3 0-16,5-2-1 0,4 1 0 15,5 0 0-15,9-1 0 16,4-1 1-16,8 2-1 16,9-2 2-16,2-3 1 15,9 1 0-15,9-1 1 0,3-4 0 16,3-1-2-16,3 0 0 16,3-2 0-16,-2 2-1 15,0-2 0-15,-2-1 0 16,0 2-1-16,-1-1 0 15,-4 0 1-15,-3 1-1 0,-2 1 2 16,-5-1-2-16,2 0 1 16,-4 2 0-16,-6 0-1 15,-1 2 0-15,-7-2 1 0,2 3-2 16,-7-1 0-16,-3 1 1 16,-3 0 0-16,-6 1 0 15,1 0 0-15,-4 1-1 16,5 0 1-16,-7-1-1 0,4 2 0 15,-4 0 0-15,-1 1 0 16,-1 0-1-16,-7 0 0 16,-7-2 0-16,-4-1 1 15,-11 1-1-15,-4-1 0 0,-11 0 1 16,-5 0 0-16,-9-3 0 16,-10-1 1-16,-3 0 0 15,-7 0 0-15,-2 0 0 0,-5 0 0 16,-9 4 0-16,10-6 0 15,-10 6 0-15,0 0-1 16,0 0 0-16,11-9-1 16,-11 9 1-16,0 0-1 0,0 0 0 15,0 0 1-15,0 0-2 16,6-10 2-16,-6 10-2 16,7-10 2-16,1-1-1 0,1 0 1 15,2-2-1-15,3-2 1 16,-2-3-1-16,3-2 1 15,2-3-1-15,0-1 0 16,0-1 0-16,-2-3 0 0,0-1 1 16,-2-2 0-16,0-2 0 15,-1-2 0-15,-4-1 0 16,-3 2 0-16,0-3 0 0,-3 1-1 16,-2 2 1-1,0 4-1-15,-1 0-1 0,-5 6 0 16,1 2 0-16,0 5 1 15,-5 3-2-15,3 4 2 16,-5 3-2-16,1 2 1 0,-4 4 0 16,-2 1 0-16,-3 0 0 15,-5 0 0-15,-1 1 1 16,-4 1-1-16,1-2 2 0,-4-4-1 16,-1-2 0-16,-2-6 0 15,-3-2 0-15,-8-2 0 16,3-3 0-16,-7 1-1 15,-1-2 0-15,-3 2 1 0,-6-1-2 16,-6 2 2-16,2 2-2 16,-5 0 2-16,-4 2-1 15,-4 1 0-15,-6 1 1 0,-1 2-1 16,-5 2 1-16,-7 0-1 16,0 1 0-16,-9 1 1 15,-5 1 0-15,-7 1-1 16,-3-1 1-16,-8 1 0 0,-7 2 1 15,-3-1-1-15,-11 1 0 16,-6 1 0-16,-5 1 0 16,-5 2 1-16,-4 1-2 15,-7-1 2-15,-1 2-1 0,-3-2 0 16,7 0 1-16,-5 0 0 16,5 0-1-16,1-3 0 15,5 2 0-15,2 0 1 16,7 0-1-16,7 1-1 0,6 0 2 15,6 3-2-15,11-3 2 16,11 4-1-16,9 1 0 16,15-1 0-16,9 4 0 15,13-1 0-15,5 0 0 0,15 1 0 16,11 0-1-16,6 0 1 16,5 2 0-16,5 2 0 15,6-3 0-15,1 2 0 0,1 0 0 16,4 1 0-16,-3 2 0 15,3 1 0-15,-1 1 0 16,-3 0 0-16,5 3 0 16,-4 1-1-16,2 0 1 0,0 3 1 15,1 2 0-15,1-1-2 16,1 4 1-16,5 4-1 16,-5-1 0-16,7 5 1 15,1 3-1-15,3 0 1 0,1 3-2 16,8-3 3-16,7-2-1 15,6-3 1-15,9-4-1 16,8-5 2-16,13-9-2 16,17-2-4-16,14-12-34 0,27-3-44 15,24-15-3-15,7-29-7 16</inkml:trace>
  <inkml:trace contextRef="#ctx0" brushRef="#br0" timeOffset="48359.7782">19835 6595 41 0,'1'-14'65'15,"1"3"-9"-15,-2 0-4 16,0 1-8-16,0 10-10 0,0 0-10 16,0 0-5-16,-8-1-4 15,0 7-5-15,-3 14-3 16,-6 5 0-16,-7 14-3 0,-6 12-1 15,-9 16 1-15,-11 12 0 16,-8 11-1-16,-5 10-1 16,-6 4-1-16,-3 5 0 15,0-5 0-15,0-3 0 16,0-6 0-16,3-9 0 0,-3-4 0 16,5-14 0-1,7-12 1-15,7-12 0 16,9-14 0-16,5-10-1 0,12-12 0 15,9-9-1-15,19-19 0 16,3-7-1-16,14-1 0 16,2-4-1-16,8 3 1 15,7 2-1-15,1 5 2 16,1 6 0-16,2 10 0 0,2 6 0 16,0 4 0-16,0 10 1 15,1 7 0-15,5 4 0 16,-4 7-1-16,6 5 1 0,0 2 0 15,-2 7 1-15,4 2-1 16,-3 2 1-16,1 0 0 16,-1-1-1-16,-2-4 1 0,-2-5 0 15,-2-7-1-15,-4-6 1 16,-4-9 0-16,0-6-1 16,-4-7 0-16,-3-5-4 15,-1 0-6-15,-3-8-17 0,-10-2-52 16,6-1-2-16,-5-5-7 15,-4-4-6-15</inkml:trace>
  <inkml:trace contextRef="#ctx0" brushRef="#br0" timeOffset="49052.9633">19398 6410 0 0,'0'0'63'0,"-4"-10"0"16,4 10 1-16,-14 0-27 15,7 10-18-15,-2 12-4 16,-3 8-4-16,-4 16-1 0,-8 17 0 16,-10 18 1-16,-8 14-4 15,-11 15-1-15,-8 12-3 16,-6 5 0-16,-6 6-3 16,-1-12 0-16,3-9-2 0,4-17 1 15,8-13-1-15,7-18 0 16,8-20 1-16,9-9 0 15,7-18 0-15,7-5 1 0,4-12-1 16,7-1-1-16,5-11 1 16,5-8 1-16,1 0-1 15,10-5 1-15,4 4-1 16,4 2 2-16,6 6-1 16,2 8 2-16,6 6-1 15,5 16 0-15,2 7 1 0,9 16-1 16,-3 11 1-16,8 8 0 15,2 8 0-15,-1 5 1 0,-1 0 0 16,-5 1-1-16,1-5 1 16,-7-5-2-16,4-13-8 15,-7-7-58-15,10-12-5 16,1-22-3-16,6-9-4 0</inkml:trace>
  <inkml:trace contextRef="#ctx0" brushRef="#br0" timeOffset="56824.5988">19143 7148 18 0,'9'-3'74'0,"-9"3"1"0,0-9-2 16,-10 8-35-16,10 1-17 16,-7-11-5-16,2 2-2 15,0 0-4-15,0-4-1 16,-2 2 0-16,-1-6-1 0,-1 2 1 15,-2-8 0-15,-3 2-1 16,0-7-1-16,-3-2-1 16,-1-4 0-16,-3-4 0 15,-2-5 0-15,0-4 1 16,-2-1-1-16,-2-7 1 0,-5-3-1 16,1-4 0-16,-2-7-1 15,0 0 0-15,0-4-1 16,-4-6-2-16,3-1 2 0,0-4-2 15,0-4 0-15,-1-1-1 16,-1-2-1-16,0-4 1 16,-3 1-1-16,2-3-1 15,-3-2-2-15,-1-1 1 16,-3 2 0-16,-1-3 1 16,-2 5 0-16,-2-2 0 0,-1-2-1 15,-3 1 3-15,2-1 0 16,0 4 0-16,-3-1-1 15,2 3 0-15,-4-1 1 0,0 2-1 16,-2 0 2-16,0 3-1 16,-1-2 0-16,0 4 0 15,1-1 0-15,-1 2 2 16,4-1-1-16,-2 0 0 0,0 2 1 16,0 2-1-16,0 5-1 15,-1 0 1-15,-2 4-1 16,2 2 0-16,2 3 1 0,0 5-1 15,3 0-1-15,-2 4 1 16,5 1 0-16,2 4-1 16,1 1 1-16,4 3-2 15,3 5 0-15,0 1 0 0,2 3 1 16,7 5-2-16,-1 4 1 16,3 4 1-16,4 4-1 15,-1 3 0-15,3 0 0 0,2 3 0 16,4 1-1-16,0 8 2 15,5-2-1-15,0 2 0 16,1 0-1-16,4 1-3 16,7 10-8-16,-12-10-10 0,12 10-53 15,0 0-9-15,0 0-6 16,-10 8-6 0,1-1 3-1</inkml:trace>
  <inkml:trace contextRef="#ctx0" brushRef="#br0" timeOffset="57295.1173">15131 2303 68 0,'-16'-22'90'16,"2"3"-5"-16,1 2-5 16,-1 4-3-16,5 11-64 15,9 2-1-15,-2 27-5 0,9 17-3 16,11 19-1-16,4 21-2 16,7 19 1-16,4 21 1 15,7 13-1-15,2 7-1 16,1-1-2-16,0-7 0 15,-2-11-1-15,-3-14 1 0,-7-16-4 16,-6-21-5-16,-4-13-10 16,-4-14-33-16,-8-16-26 15,-1-17-6-15,-7-20-6 16,-1-20 2-16</inkml:trace>
  <inkml:trace contextRef="#ctx0" brushRef="#br0" timeOffset="57650.5332">14848 2610 38 0,'-27'-37'75'0,"11"-1"-2"0,15 1-3 16,7-1-3-16,18 11-57 15,11 6-5-15,12 9 0 16,24 12-1-16,11 6 1 0,13 18 0 15,10 6 0-15,8 15 2 16,4 6-2-16,2 9 0 16,-5 4 1-16,-14 0 1 15,-12 4 0-15,-18 0 1 16,-17 1 1-16,-22-1 0 0,-17 3 2 16,-17-4-1-16,-17 2-2 15,-16 1-1-15,-8-1-3 16,-7 3-3-16,-8-1-5 15,0 1-8-15,-5-6-8 0,5-3-35 16,10-3-28-16,-3-13-4 16,10-15-6-16,6-27-2 0</inkml:trace>
  <inkml:trace contextRef="#ctx0" brushRef="#br0" timeOffset="58479.9463">15987 2923 25 0,'31'-27'69'0,"2"0"6"15,-1-3-4-15,3-1-47 16,3 1-2-16,-1 2-1 16,0 1-6-16,-2 2-4 15,-3 4-3-15,-5 3-1 16,-5 2 1-16,-7 5 1 0,-3 0 1 15,-12 11 1-15,12-15-2 16,-12 15-1-16,0 0-2 16,0 0 0-16,-4 17 0 0,-5 8-3 15,-2 11 0 1,0 8 0-16,0 11-1 0,1 10 1 16,3 4 0-16,7 1-3 15,5-4 1-15,11-9 0 0,9-12 1 16,14-18-1-16,8-20 1 15,11-19-1-15,6-25 1 16,9-22 1-16,0-21 0 16,4-15-1-16,-1-23 0 15,-5-8-1-15,-7-11-2 0,-6-10 2 16,-9 1-1-16,-11 2 0 16,-25 77-1-16,-1-5-1 15,-7 8 3-15,-2-1 0 0,-2 10 1 16,-1 2 0-16,-9 10-2 15,2 2-1-15,-10-4 4 16,-11 38-1-16,-1 33-2 16,4 32 0-16,6 35 1 15,14 25 0-15,7 18 1 0,18 3 1 16,10-14-2-16,11-11 1 16,6-22 0-16,4-18 1 15,3-29-1-15,-2-20 0 16,2-24-1-16,1-17 0 15,-6-21 1-15,2-18-2 0,-5-14-1 16,-1-11 0-16,-6-10 1 16,-4-8-1-16,-8-3 0 15,-8 1 1-15,-10 1 0 0,-8 53 0 16,-1-7 0-16,-2 5 0 16,-3-4 0-16,-6 5 1 15,-1 0-1-15,0 5-2 16,-3 2 1-16,3 7 1 0,0 4 0 15,-2 9 0-15,1 9-1 16,-2 9 1-16,0 23 0 16,5 35 0-16,10 33 0 15,8 32 1-15,11 18 0 0,3 20 0 16,2 0-2-16,-6-15-5 16,1-6-9-16,-9-11-4 15,-3-14-21-15,4-12-45 0,-17-15-2 16,-13-21-7-16,-9-21-2 15</inkml:trace>
  <inkml:trace contextRef="#ctx0" brushRef="#br0" timeOffset="58809.6366">15818 4225 76 0,'-14'9'90'0,"14"-16"-4"0,15-18-5 16,16-17-2-16,18-11-72 16,23-13 0-16,15-12 0 15,21-12-1-15,10-2-2 16,16-5-1-16,4 1 0 0,2 3-1 15,-4 4-2-15,-10 7 0 16,-9 9-2-16,-15 10-1 16,-15 10-5-16,-17 13-12 15,-21 8-9-15,-19 15-40 0,-15 17-14 16,-17 13-4-16,-25 20-4 16</inkml:trace>
  <inkml:trace contextRef="#ctx0" brushRef="#br0" timeOffset="59133.0178">15821 4595 36 0,'-53'65'79'16,"12"-18"1"-16,9-12-5 16,12-17-2-16,9-8-64 0,11-10 0 15,16-10 0-15,16-13-2 16,17-12 1-16,15-14-2 15,21-14 1-15,19-15-1 16,18-13-1-16,20-13-1 16,18-2 2-16,6-9 1 15,5 4 1-15,0 2 0 0,-3 6 0 16,-13 7 0-16,-10 10 0 16,-18 11-1-16,-22 9-2 0,-16 15 1 15,-20 8-2-15,-16 12-4 16,-22 5-14-16,-31 26-68 15,0 0-4-15,-24 0-4 16,-23 3-6-16,-32-4-5 0</inkml:trace>
  <inkml:trace contextRef="#ctx0" brushRef="#br0" timeOffset="138619.2339">19142 8807 13 0,'0'0'49'0,"0"0"1"16,9 0-2-16,-9 0-1 16,0 0-6-16,0 0-5 0,0 0-8 15,0 0-8-15,0 0-7 16,0 0-5-16,0 0-2 15,0 0-3-15,0 0 0 0,0 0-3 16,0 0 1-16,0 0-1 16,0 0 1-16,0 0 2 15,0 0-2-15,0 0 1 16,0 0-1-16,0 0 1 0,0 0 0 16,0 0-1-16,0 0 1 15,0 0 1-15,0 0-1 16,10 7 0-16,-10-7 1 15,6 13 0-15,-1 0 0 0,0 0 0 16,-1 1 0-16,2 1 0 16,-1 3 0-16,-1 0-1 15,3 1 1-15,-1 2-1 16,-2-2 0-16,0 3 0 0,1-3 0 16,-1 2 0-16,0 0 0 15,0-3-1-15,0 3 1 16,0-1 0-16,0 0-1 15,0-2 0-15,-2 0 0 0,3-3 0 16,1 1 0-16,-1-1 1 16,-1-4-1-16,1 0 0 15,1 0 0-15,-1-1 1 16,-5-10-1-16,14 14 1 0,-14-14 1 16,13 10-1-16,-2-8 1 15,1-2 0-15,4 0 0 16,4-3 0-16,6-5 0 0,7-3 0 15,7-5-1-15,9-4 0 16,5-2 0-16,6-7 0 16,7-2 0-16,5-4 0 15,7-1 0-15,5-1 0 0,2-4 0 16,3 1 0-16,4 1 0 16,2 2-1-16,1-2 1 15,0 3-1-15,-2 0-1 16,-2 4 0-16,-5 1 1 0,-5 4-1 15,-7 1 0-15,-11 5 0 16,-8 4 0-16,-11 3-1 16,-14 3 1-16,-6 4 0 0,-11 4 0 15,-5 3-1-15,-9 0 0 16,0 0-1-16,0 0-1 16,1 5-1-16,-1-5-3 15,-4 14-4-15,4-14-8 0,-14 20-14 16,7 1-47-16,-5-9-7 15,3-5-3 1,-3-7-6-16</inkml:trace>
  <inkml:trace contextRef="#ctx0" brushRef="#br0" timeOffset="139440.5613">18807 9261 3 0,'0'0'71'0,"0"0"2"15,0 0-3-15,3-36-13 16,-3 36-33-16,10-13-6 0,-10 13-2 16,14-10-4-16,-14 10-2 15,15-6-1-15,-15 6 1 16,16 0-2-16,-16 0-3 0,15 15-1 16,-8-1-2-16,5 5 1 15,-2 5 0-15,3 2 1 16,5 6-1-16,1 2 1 15,2-1-1-15,3 2 1 0,4-3-1 16,-2-2 1-16,8-1 1 16,1-6 0-16,4-5 1 15,8-7-1-15,10-10 1 16,13-6-1-16,18-15 1 16,12-11-1-16,22-10-1 0,18-12 0 15,14-8 0-15,10-6-1 16,6-2 1-16,3-1-1 0,-4 2 0 15,-9 5 1-15,-10 6-2 16,-16 9 0-16,-16 10 0 16,-23 10-3-16,-18 10-4 15,-19 17-8-15,-28 17-52 0,-21 10-21 16,-23 8-3-16,-35-6-7 16,-19 5-6-16</inkml:trace>
  <inkml:trace contextRef="#ctx0" brushRef="#br0" timeOffset="166611.9429">24394 9170 0 0,'0'0'76'0,"-12"-1"6"16,2 8-4-16,-1 6-2 0,-6 6-47 15,3 8-9-15,-1 12-4 16,-4 5-2-16,-1 8-5 16,0 2-2-16,1 1-2 15,1-5-2-15,4-5 0 0,4-7 2 16,-1-10 1-16,6-12 0 15,5-16-1-15,0 0 1 16,-3-27 0-16,5-7-1 0,4-12 0 16,7-11-2-16,0-10-2 15,5-5 1-15,2-3 0 16,2-3 0-16,-2 4 0 16,1 8 1-16,5 5-1 0,-2 7 1 15,-2 10-1-15,1 9 0 16,2 11 0-16,-2 8-1 15,1 12 0-15,4 7 0 16,-5 15 0-16,3 13-1 16,0 10 1-16,0 11-1 0,2 7 1 15,-1 8-2-15,3 6 0 16,-2 1-3-16,-1 3-2 16,-1-6-4-16,1-2-6 15,-5-9-11-15,-2-6-36 0,-1-5-20 16,-7-11-8-16,-10-10-2 15,-3-10 1-15</inkml:trace>
  <inkml:trace contextRef="#ctx0" brushRef="#br0" timeOffset="167216.7843">24423 9535 59 0,'-21'-19'75'15,"16"-1"2"-15,6 0-4 16,21-3-45-16,15 2-6 15,21-3-6-15,13-5-5 16,15-5 1-16,6-5-1 16,6-6-3-16,2-2 0 0,-7-7 0 15,-4-3 1-15,-14-6 0 16,-13 0 0-16,-10-2 0 0,-14 2 0 16,-10 4-2-16,-10 7 1 15,-10 7-2-15,-6 9-1 16,-2 12-1-16,0 12-1 15,0 12-3-15,-9 17 0 16,5 21 1-16,0 18-2 0,3 19 0 16,1 18 1-16,0 17-1 15,6 11 1-15,0 9 0 16,0-2-2-16,1-11-1 0,0-13 0 16,-3-19 0-16,0-16 0 15,-4-21 0-15,0-21-1 16,0-27-1-16,-11 0-1 0,2-26-2 15,-1-13 0-15,0-13-1 16,3-10 1-16,3-11 0 16,4-6 3-16,0-1 3 15,7-2 2-15,7 5 5 16,7 3 1-16,9 6 2 0,7 9-1 16,9 10 1-16,3 10 0 15,5 12-3-15,0 9 0 16,3 14-2-16,-6 5-1 15,-6 20 0-15,-8 7-1 0,-9 12-1 16,-14 5 2-16,-11 3-2 16,-9 1 1-16,-14-2-2 15,-9-1 0-15,-11-8-2 0,-4-4-3 16,4-12-4-16,1-11-9 16,8-11-33-16,15-11-30 15,9-17-2-15,7-14-6 0,9-19-1 16</inkml:trace>
  <inkml:trace contextRef="#ctx0" brushRef="#br0" timeOffset="167401.2703">25953 8527 37 0,'22'-58'90'0,"-5"11"-2"0,-5 13-5 16,-1 10-4-16,-4 13-51 16,-7 11-9-16,18 22-9 15,-6 17-5-15,0 16-2 16,8 21-1-16,-1 18 0 0,4 21-3 15,-2 13-6-15,0 16-12 16,-9-1-19-16,-6-4-26 16,-1-9-14-16,-6-25-10 0,-3-19-6 15</inkml:trace>
  <inkml:trace contextRef="#ctx0" brushRef="#br0" timeOffset="167980.9906">26103 9058 29 0,'15'-55'86'16,"5"9"-2"-16,3 10-3 0,2 7-7 16,6 13-48-16,-2 11-6 15,6 10-10-15,1 15-4 16,-1 12-3-16,-1 7-1 16,-3 6-1-16,-5 1 0 0,-2-3 0 15,0-8 0-15,-1-11-1 16,-1-15 1-16,0-12 0 15,7-20 0-15,1-22 0 16,2-18 1-16,2-18-1 0,3-13 0 16,-3-10 0-16,1-7-2 15,-8 1 2-15,-2 3 1 16,-6 13 2-16,-5 13 0 0,-5 21 0 16,-5 16 0-16,-1 26 1 15,-3 18 0-15,-8 36 0 16,1 19-2-16,-2 24-1 15,4 20-1-15,5 21 1 0,3 8 1 16,15-4-2-16,13-7 0 16,10-17 0-16,11-17 0 15,5-22 1-15,13-26-1 0,0-27 1 16,1-16-1-16,-3-23 2 16,-1-13-1-16,-9-12 1 15,-6-9-1-15,-9 0 0 16,-8 1 0-16,-9 5 1 0,-11 10-1 15,-8 9 0-15,-7 15 0 16,-15 19-2-16,-6 11 0 16,-7 23 0-16,-2 12 0 0,-2 10 0 15,4 6 0-15,9 5 0 16,7 4 0-16,17-4 0 16,21-8 0-16,22-3-8 15,12-11-78-15,13-12-2 0,6-11-5 16,-6-15-6-16,-1-7-6 15</inkml:trace>
  <inkml:trace contextRef="#ctx0" brushRef="#br0" timeOffset="168399.2466">25476 9797 13 0,'-66'11'99'16,"10"-3"-4"-16,6-7-5 15,8-1-6-15,11-5-2 0,6 0-74 16,16 4-3-16,9 1-2 15,13-5-1-15,16 1 0 16,13-3-1-16,20-1 2 16,15-7 0-16,26-2 0 0,17-8 0 15,21-4-1-15,14-4 2 16,20-8-2-16,7 0 1 16,3-3 1-16,0 0-4 15,-7 4 0-15,-12 5 0 0,-18 4 0 16,-22 7 0-16,-29 7 0 15,-19 11-8-15,-31 6-8 16,-26-2-56-16,-27 16-17 16,-34 9-3-16,-27 2-8 0,-24 3-2 15</inkml:trace>
  <inkml:trace contextRef="#ctx0" brushRef="#br0" timeOffset="168714.7364">25432 10021 24 0,'-70'28'101'16,"18"-9"-5"-16,22-9-6 0,22-14-4 15,17-12-2-15,37-5-80 16,20-3 0-16,29-3-3 16,19-3 2-16,26-2-1 0,16-3 1 15,22-2 0-15,11 1 1 16,17-2 0-16,8-4-2 15,8 1-2-15,5-1 0 16,-9-3 0-16,-10 4 0 0,-17 0 0 16,-22 5 0-16,-28 4 0 15,-27 6 0-15,-34 7 0 16,-27 3 0-16,-24 17-3 0,-32 11-85 16,-39-1-3-16,-30 4-4 15,-31-3-8-15,-30 4-5 16</inkml:trace>
  <inkml:trace contextRef="#ctx0" brushRef="#br0" timeOffset="171849.203">19599 10494 5 0,'32'-7'12'16,"-3"0"2"-16,2 2 2 0,-3 1 0 15,1 0 2-15,-3 3-1 16,-2 0 2-16,2 1-6 16,2 0-3-16,2 0-6 0,5 2-1 15,8 1 1-15,2-2 2 16,12 0-1-16,9-1 2 16,6 1 3-16,9-1 0 0,5-1 1 15,6-3 2-15,10 1-1 16,7 0 0-16,2-1 0 15,1 1-1-15,11-1-1 16,-4 0 0-16,15 1-3 0,3 1 1 16,5-3-1-16,0 2 0 15,8-2-1-15,4 4 1 16,5-3-1-16,5-3-1 16,-1 7 1-16,1-2-1 0,2 1-1 15,4 2 0-15,-3 1-2 16,-4 0 1-16,3 2-1 15,6 2 0-15,-8-4-1 16,2 3 2-16,-4-4-2 0,1-1 2 16,-2 0 0-16,-4 2-1 15,2-4 1-15,-7 1 1 16,-3-1-1-16,0-3-1 0,-7 2 1 16,-4-2-2-16,-1 3 1 15,-1-3-1-15,-7 2 1 16,-3-3-1-16,-7 4 2 15,-1-2-2-15,-10 1 1 0,-8 0 0 16,-8-1 0-16,-10 2-1 16,-12-1 0-16,-9 0 0 15,-14 1 0-15,-7 1 0 0,-12-1-2 16,-9 0-3-16,-3 2-5 16,-16 0-4-16,13-1-6 15,-13 1-27-15,-14 0-32 16,1 0-6-16,-1 0-4 15</inkml:trace>
  <inkml:trace contextRef="#ctx0" brushRef="#br0" timeOffset="172960.7869">19589 11182 51 0,'-14'3'60'0,"14"-3"-4"15,0 0-29-15,0 0-13 0,0 0-3 16,9-6-4-16,7 5 1 15,0-2-1-15,7 0 0 16,-1 0 2-16,9 2-2 16,0-2-2-16,10 2 0 0,-2-1 1 15,8 2 0-15,6-2 0 16,5 0 1-16,11-1 0 16,7-1 1-16,8 0 1 15,7-1-1-15,11-1-1 0,2 1 0 16,7 0 0-16,11-1-1 15,-1 0-1-15,4-1 2 16,4 3-2-16,5-3-1 16,2 2 1-16,1-2-1 0,3 1-1 15,-1-1 0-15,4 3-1 16,2-3-1-16,-1 1 1 16,-1 1-1-16,3 2 2 0,0-3-2 15,0 2 1-15,1 1-1 16,-2-1 0-16,-2 1 1 15,1 3 0-15,-1-1 0 16,-5 1-1-16,4 1 1 0,-4-1 0 16,2 0 1-16,-1 2-1 15,0 0 0-15,-1-1-1 16,1 2 2-16,-9-2 2 0,17 0 0 16,-6 0-1-1,1-1 0-15,-2 1 0 16,-4-1 0-16,-2 0 0 15,-6-2 0-15,0 0-5 0,-30 0 2 16,-2 2 0-16,-13-2 0 16,-12 2 0-16,-13-1-1 15,-11 0-1-15,-11 1-2 16,-10-2-2-16,-9 2-5 16,-17 0-12-16,-6 0-60 0,-14 0-2 15,-9 0-7-15,-7-8-4 16</inkml:trace>
  <inkml:trace contextRef="#ctx0" brushRef="#br0" timeOffset="175891.0087">19608 11829 31 0,'0'0'43'15,"0"0"-3"-15,-12 0-10 16,12 0-9-16,0 0-6 0,0 0-1 16,0 0-2-16,0 0 2 15,0 0 0-15,0 0 1 16,0 0 0-16,4 4-1 15,8-2-2-15,-12-2 0 0,19 6-2 16,-6-3 2-16,8 0-3 16,-5-2-1-16,11 2-1 15,-3-3-2-15,5 3 0 16,3-3-1-16,1 0-1 16,7 1-1-16,-1 1 0 0,6 0 0 15,0-1 0-15,5-1 0 16,-1 0 0-16,4 0 0 15,6 1 0-15,0-1 1 0,4 0 0 16,0 0-1-16,1 0 1 16,5 0-1-16,0 0 0 15,2 1-1-15,1-1 1 16,6 2-1-16,-3-1 0 0,4 0 0 16,1 1-1-16,4 0 1 15,2-1 0-15,1 0-1 16,2 2 1-16,2-3-1 15,1 3 0-15,4-3 1 16,-3 0-1-16,2 1 1 0,1-1-1 16,-3 1 1-16,1-2-1 15,-3 0 0-15,-1-1 1 16,-4 0-1-16,2 1 0 0,-5 1 0 16,2 0 0-16,-1 0 1 15,-6 1-1-15,1-1 0 16,-4 1 0-16,1 3 0 0,-7 0 0 15,0 0 1-15,-1 0-1 16,-2-1 0-16,-2 1 0 16,4-1 1-16,-3-1-1 15,2 2 0-15,2-2 1 0,-3-1-1 16,3 0 0-16,0 0 0 16,0 1 0-16,-2-2-1 15,0 0 1-15,-2 1 0 16,-3 0 0-16,-1-1 0 0,-1 1 0 15,-2 2 0-15,-6-2 0 16,2 1 1-16,0 0-1 16,2-1 0-16,-2-1 0 15,2 0 0-15,3 2 0 0,-1-2 0 16,3 0 0-16,3 0 0 16,-2 1 0-16,4-1 1 15,-1 0-1-15,0 1 0 16,-1-3 1-16,-2 0-1 0,-1 1 0 15,0-1 1-15,-3 1-1 16,-4-1 0-16,-3 1 0 16,-2-2 0-16,0 1 0 0,-2 0 0 15,0-1 0-15,2-1 0 16,-4 0 0-16,5 0 0 16,1 1 0-16,-3 0 0 15,3-1 0-15,0 3 0 0,-1-2 0 16,-2 2 0-16,1-1 0 15,-3 1 0-15,-3 1 0 16,2-1 0-16,0-1 0 16,-3 2 0-16,-1-1 0 0,-1 0 0 15,-3 1 0-15,-2-1 0 16,-3 0 0-16,-2 0 0 16,-3-1 0-16,-1 1 0 0,-5-1 0 15,0 0 0-15,-2 2 0 16,-1-2 0-16,0 1 0 15,1 0 0-15,-2 1 0 16,3-1 1-16,-2-1-1 0,2 2 0 16,3-3 0-16,-6 3 0 15,2-1 0-15,-6-1 0 16,1 0 0-16,-5 1 0 16,-9 1-1-16,10-1 0 15,-10 1-2-15,0 0 0 0,0 0-2 16,0 0-3-16,0 0-2 15,0 0-9-15,-1 6-10 16,1-6-34-16,0 0-14 0,-9 8-4 16,9-8-1-16</inkml:trace>
  <inkml:trace contextRef="#ctx0" brushRef="#br0" timeOffset="178118.9634">19776 12648 0 0,'0'0'51'0,"-9"-1"-7"16,9 1-12-16,0 0-2 15,0 0-1-15,0 0-3 0,0 0-3 16,0 0-3-16,0 0-5 15,0 0-4-15,7-4-5 16,-7 4-1-16,11 0-2 16,0 1 1-16,1 3 1 15,6 2 1-15,3-3 1 0,5 1 2 16,4-1-1-16,2 0 0 16,6 0-1-16,6 1 1 15,-1-2 0-15,9-1-1 16,7 1-1-16,6 1 1 0,5-3 0 15,10 0-1-15,6 1-1 16,7-1 1-16,11 0-1 16,-1 1 0-16,8-3 0 15,4 2-1-15,1-3 0 0,1 2 0 16,5-1 0-16,0 2-1 16,4-1 0-16,-1 1 0 15,5-1-1-15,0 1 0 16,4-2 0-16,7 2 1 15,-1-2-1-15,4 0 0 0,2-1 1 16,1 2-1-16,2-1 1 16,1 2-1-16,-3 0 1 15,4 0-1-15,3 2 0 0,-2-2-1 16,1 0 1-16,-1 3 0 16,-4 0 0-16,-4 0 0 15,-6 0 0-15,-8-2 0 16,-7 1 0-16,-8-2 0 0,-12 1 0 15,-8-1-1-15,-15 0 0 16,-15 2 0-16,-10-2-1 16,-15 0 1-16,-12 0-1 0,-11 0 1 15,-17 0-1-15,0 0 1 16,0 0-2-16,-19 0 0 16,-1 0-3-16,-4 0-2 0,-3 0-5 15,-2 1-11-15,-4 12-51 16,2-12-15-16,-2-1-4 15,3-8-4-15,3-7-3 16</inkml:trace>
  <inkml:trace contextRef="#ctx0" brushRef="#br0" timeOffset="191353.5779">10161 10868 17 0,'0'0'44'0,"-17"3"1"16,17-3 0-16,0 0-4 15,-8 0-3-15,8 0-8 16,0 0-6-16,0 0-7 16,0 0-6-16,0 0-1 0,6 7-3 15,-6-7-3-15,0 0 0 16,12 6 0-16,-12-6 1 15,16 4 1-15,-4-2 0 0,5 0 1 16,0-1 0-16,3-1 0 16,2 0 0-16,4 0-2 15,1 0-1-15,3-3 0 0,-1 0-1 16,2 0 0-16,3 0 0 16,-5 0 0-16,4 0 0 15,-2 2 0-15,0-2-1 16,-2 3 0-16,1-3 0 15,-1 3 0-15,-2 0-1 0,3 0 1 16,-4 0-1-16,4 0 0 16,-2 0-1-16,2 0 1 15,-3 1 0-15,2 1-1 16,2-2 1-16,-2 0-1 0,2 0 1 16,0 0-1-16,0 0 1 15,1 0-1-15,3-3 0 16,1 3 0-16,0 0 0 0,-1 0 1 15,1 0-1-15,-2 0 0 16,2 0 0-16,2 3 0 16,1-1 0-16,0-1 0 0,0 1 2 15,1 1-2-15,1-1 0 16,0 0 0-16,-2-1 0 16,0 0 0-16,-1 1 0 15,1-1 0-15,3 0 0 16,-2-1 0-16,0 0 0 0,7 0 0 15,-3 1 0-15,6-4 1 16,-4 1-1-16,5 0 1 16,-4-1-1-16,2-1 0 15,1 4 1-15,0 0-1 0,-1-1 0 16,-1 1 0-16,3 0 0 16,-5 1 0-16,2-1 0 15,1 4 0-15,-4-2 0 0,6 2 1 16,-7-2-1-16,4 1 0 15,-1-1 0-15,1 1 1 16,3-3-1-16,-3 1 0 16,1 0 0-16,0 1 0 0,3-2 0 15,-1 1 0-15,-1-1 0 16,1 0 0-16,0 0 0 16,0 0 1-16,-4 0-1 15,2 0 0-15,-2 2 1 16,-2-2-1-16,1-2 0 0,-3 2 1 15,-1 0-1-15,1 0 0 16,-2 0 0-16,1 0 0 16,-2 0 0-16,2 0 0 0,0 0 0 15,-3 0 1-15,1 0-1 16,4 2 0-16,-3-1 0 16,-1-1 0-16,4 1 0 0,-2 1 0 15,0-2 0-15,3 0 1 16,-2 0-1-16,0-2 0 15,3 2 0-15,-2-1 0 16,2 0 0-16,-3-1 0 0,1 0 0 16,-1 0 0-16,0 1 0 15,2-1 0-15,-2-1 1 16,-3 1-1-16,6-1 0 0,-3 1 1 16,-1-1-1-16,4 2 1 15,-5-3 0-15,4 2 0 16,-2-1 0-16,0 0 0 15,3-1 1-15,-3 1-1 0,1 0 0 16,1-1 0-16,-1 0-1 16,0 0 1-16,-1 0 0 15,2 0-1-15,-3-1 0 16,0 1 0-16,3 0 1 16,-2 0-1-16,2-2 1 0,0 1-1 15,6 0 1-15,3 0 0 16,1 1-1-16,3 0 1 15,2 1 0-15,5 0 0 0,-2-2-1 16,5 3 1-16,-2-1-1 16,-3 1 1-16,3-1 0 15,-2-1 0-15,1 1 0 16,-2 0 0-16,3-1 0 16,-4 1-1-16,2-1 1 0,-2 1 0 15,-2 0-1-15,1-2 0 16,-2 1 1-16,-1 0 0 15,-3-1-1-15,-2 3 1 0,-4-3-1 16,-2 1 1-16,-4 0 0 16,-4 1 0-16,-3 0-1 15,-6 0 1-15,-5 1 0 16,-3 0 0-16,-4 0 0 0,-4 0-1 16,-5 1 1-16,-9 1 0 15,15-2 0-15,-15 2 0 16,0 0 0-16,10-8 0 0,-10 8 0 15,3-8 0-15,-3 8 0 16,5-17 0-16,-1 6-1 16,1-3 1-16,0-2 0 15,3-4-1-15,1-2 1 0,1-3-1 16,3-2 1-16,1-4-1 16,1-1 0-16,-1 2-1 15,-1-1 2-15,-1 0-2 16,-1 2 1-16,-4 1 0 0,0 2-1 15,-2 2 1-15,-2 3 1 16,-1 0-1-16,-1 4 0 16,-1 1 0-16,0 4 0 15,0 1 0-15,0 1 0 0,-2 1 0 16,2 9-1-16,-8-13 0 16,8 13 1-16,-17-12-1 0,3 7 0 15,-2-1 0-15,-4 2 1 16,-4 0-1-16,-1 0 0 15,-4 1 0-15,-4-2 0 16,-2 1 0-16,-3-1 0 16,-5 0-1-16,-3-2 1 0,-7-2 0 15,-5 3 1-15,-5-3-2 16,-7 2 1-16,-3 0-1 16,-5 3 0-16,-1 0 0 15,-6 2-1-15,-1 2 0 0,1-1 1 16,-4 1 0-16,-2-1 1 15,0 1 0-15,-5 0 0 16,-4-1 1-16,-2 1 0 16,-2-1 0-16,-6 1 0 0,-1-2 0 15,-4 2-1-15,-1-1 0 16,-1 1 0-16,0 0-1 0,3 3 0 16,1-1 1-16,-3 2-1 15,0-1 0-15,0 1 0 16,-3-1 1-16,1 1 1 15,-4-1-1-15,-2 2 1 16,-2-1-1-16,-3 0 1 0,1-1 0 16,-4 1 0-16,2 0 0 15,-4-1 0-15,-2 0 0 16,5 2 0-16,-2-3 0 0,-3 3 0 16,5 0 0-16,3 0 0 15,-1-1 0-15,3 3 0 16,3-2-1-16,2 0 1 15,1-2 0-15,6 1 0 0,-4-3 0 16,2-1-1-16,3-1 1 16,-3 1 1-16,2-1-1 15,1 1 0-15,0-1 0 16,-2 1 0-16,2-1 1 0,3 1-1 16,4-1 0-16,3 1 1 15,4 1-1-15,7 2 0 16,9 2 0-16,6 1 0 15,7 1 0-15,5 0 0 0,10 0 0 16,5 1 0-16,7 0-1 16,3 0 1-16,8-1 0 15,6 1 0-15,-1 1-1 0,5 1 1 16,5 1-1-16,3 2 1 16,5 2 0-16,-2 1-1 15,5 2 2-15,1 6 0 0,-3 0-1 16,3 5 1-1,-5 9 0-15,2 1 0 0,1 6 0 16,-3 3-1-16,8-1 0 16,2 0 0-16,13-2 0 15,8-7 1-15,14-9 0 0,11-6-1 16,12-10 1-16,7-3-2 16,5-7-3-16,4 0-8 0,-3-6-15 15,-15 0-53-15,3-2-4 16,-8-7-6-16,-9-4-4 15</inkml:trace>
  <inkml:trace contextRef="#ctx0" brushRef="#br0" timeOffset="192258.1713">9929 10787 17 0,'0'0'76'16,"-8"-4"0"-16,8 4-3 15,-10-20-5-15,10 20-56 16,-14-6-7-16,4 6-5 0,-6 3-1 16,-5 3-1-16,-9 3 0 15,-2-1-2-15,-8 3 3 16,-10-1 0-16,-6 2 1 16,-7-2 0-16,-7 0 1 0,-8 0-1 15,-9 2 1-15,-8-2 1 16,-10 1 1-16,-6 0-1 15,-7 0 0-15,-9 2 0 16,-6-2 0-16,-5 5 2 16,-4-3 0-16,0 4 0 0,0-2 0 15,-1 4 0-15,0-3-1 16,3 3 0-16,1-2 1 16,3 0 0-16,-2-1-3 0,4-2 3 15,0 2-2-15,-2-3 2 16,1 1-1-16,-2-1 1 15,-2 2-1-15,-2-2 1 0,4 2-1 16,-6 0 0-16,-1 2 0 16,1 1-1-16,-1 2 0 15,1-1 1-15,-3 3-1 16,3-5-1-16,3 3 0 16,-1-1 1-16,3 0 0 0,2-2 0 15,3 0-1-15,-1-1 0 16,1 1 0-16,2-1 1 15,0-1 0-15,1 1-2 16,1-1 1-16,3 1 1 16,5-2-2-16,-2 2 1 0,9 0-2 15,4 0 2-15,6-3-1 16,6 1 2-16,6-1 0 0,5 0 0 16,2-1 1-16,15-4-1 15,0 2 0-15,6-1 1 16,12 0-1-16,0-2-2 15,5 0 0-15,3-1 0 0,12 0 0 16,1-1 0-16,9 0-1 16,1-2 1-16,2 0 0 15,6-1 0-15,13-2-1 16,-13 2 1-16,13-2 0 0,0 0-1 16,-8 3 1-16,8-3-1 15,0 0-2-15,0 0-4 16,0 0-3-16,-7 8-6 15,7-8-16-15,-6 11-26 0,-3-6-18 16,9-5-10-16,-15 0 0 16</inkml:trace>
  <inkml:trace contextRef="#ctx0" brushRef="#br0" timeOffset="192626.1739">1821 11593 26 0,'-27'4'81'16,"2"-3"-6"-16,1 0-8 0,1 2-3 15,8-3-47 1,0 14-12-16,-2 12-2 0,6 8-6 16,0 16-2-16,0 9 2 15,-8 11 3-15,0 1-1 16,-3 4 1-16,7-4 1 15,7-5 1-15,1-6 0 0,3-12 3 16,3-9 2-16,10-13 3 16,17-8 2-16,16-14-1 15,9-4-2-15,8-11-1 0,13-4 0 16,3-4-2-16,10-4-3 16,-4 2-2-16,-2 2-3 15,-13 6-4-15,-9-1-1 0,-8 13-8 16,-14-3-12-1,-10 4-39-15,0 10-11 0,-10-2-3 16,-1 0-3-16</inkml:trace>
  <inkml:trace contextRef="#ctx0" brushRef="#br0" timeOffset="207891.0617">10236 12485 30 0,'0'0'62'0,"0"0"1"0,12-8-26 15,-12 8-9-15,0 0-13 16,5-12-6-16,-5 12-4 16,0 0 0-16,0 0 2 0,0 0 2 15,0 0 2-15,10 0 1 16,-10 0 2-16,18 2 1 16,-5-1 0-16,5-1 0 15,4 0-2-15,4-1-1 16,3-2-1-16,3-4-2 0,8 1-2 15,0-2-1-15,5 1-1 16,1 0-1-16,4 1 0 16,0 0-1-16,3 1 0 15,-1 2-1-15,0 0 1 0,0 1-1 16,3 1 1-16,4 1-2 16,-1 0 2-16,-1 1-1 15,4-1-1-15,5 1 1 16,-4 3-1-16,5-2 0 0,0-1 0 15,-2 2 0-15,4-3-1 16,4 0 1-16,-3 0 0 16,3 0-1-16,4-3 1 15,-2-1 0-15,8-1 0 0,2 2 0 16,4-1-1-16,-1-2 1 16,5 2-1-16,3 0 1 15,-5-3 0-15,7 1 0 16,-2 2 0-16,-3-1 0 0,0-1 0 15,3 2 0-15,-3 1 0 16,0-1 0-16,-2 2 0 16,3 0-1-16,-1 0 1 0,0 1 0 15,1 2 0-15,1-1-1 16,3 1 1-16,-2-1 0 16,3 1-1-16,0 3 1 15,-2 0-1-15,-1 0 1 0,-1 2-1 16,-2-1 0-16,-4-1 0 15,-2 1 1-15,-2-2-1 16,-5 0 1-16,0 0 0 16,-5-1-1-16,-1 1 1 0,-4-1 0 15,-1 1 0-15,-2 0-1 16,0 1 1-16,-4-1 0 16,1 3 0-16,-1-2-1 0,-1 1 1 15,-2 1-1-15,1-1 0 16,-2 1 0-16,2-1 0 15,-3-1 0-15,1-1 0 0,1 3 0 16,0-3 0-16,-1-1 0 16,0 1 0-16,2-1 1 15,-2-1-1-15,-3 0 0 16,-1 2 0-16,-3-2 0 16,-1 0 0-16,-3 0 0 0,-2 2 0 15,-5-3 0-15,0 0 0 16,-3 0 1-16,-2 0-1 15,-2-4 0-15,-4 2 0 16,-2-1 1-16,-2 0-1 0,-2-2 0 16,-2 1 0-16,0-2 1 15,-2-1-1-15,-1 2 0 16,1-4 1-16,0 0-1 0,1-2 1 16,0-1 0-16,2-1-1 15,1-3 1-15,0-2-1 16,3 1 1-16,0-5 0 15,0-1 0-15,1-2 0 0,-1 0 0 16,-2-4-1-16,-3 0 1 16,2-2 0-16,-5-2 0 15,-6-1 0-15,2-3 0 0,-2-1-1 16,-3-2 1 0,1 2-1-16,-2 0 0 0,0 1 0 15,1 1 1-15,0 4-1 0,-2 3-1 16,1 2 1-16,-3 1 0 15,-2 3 0-15,-3 3-1 16,-1 0 1-16,0 1-1 16,-6 1 0-16,-2 2 1 15,-5-1-1-15,-4 3 0 0,0-2 0 16,-5 3 0-16,-2 1 1 16,-6-1-1-16,-2 2 0 15,-4 3 0-15,-1-1 0 16,-1 2 0-16,-4 1 0 0,-3-1-1 15,-2 0 1-15,-2-2 0 16,-3 2 1-16,-2-3-1 16,-4-1 1-16,-3-1 0 0,-9-1-1 15,1 0 1-15,-6-1-1 16,-5 0 1-16,-7 1-1 16,-4 3 1-16,-6-1 0 15,-6 2-1-15,-4 2 1 16,-3 1-1-16,-1 3 0 0,-10 2 0 15,4 1 0-15,-7-1 0 16,-2 1-1-16,1 1 1 16,-3 1 0-16,-1 0 0 0,-4-2 0 15,1 2 1-15,-4-2 0 16,1 0 0-16,2-2-1 16,-3 4 1-16,0-1-1 0,-2 2 1 15,2-1 0-15,-3 0-1 16,1 2 1-16,-1 2 0 15,-3-1 0-15,4 2 0 0,-1 0 0 16,0 0 0-16,1 1 0 16,0 1 0-16,1 0 0 15,-3 0 0-15,-2 1 0 16,4-2 0-16,-5 2 0 0,-2-3 0 16,2 4 0-16,-3-1 0 15,4 1-1-15,4 2 2 16,-2 2-1-16,6 1 0 15,1 1 0-15,4 2 0 16,8 0 1-16,0-1-1 0,7 1 0 16,4-2-1-16,6 0 0 15,7 0 0-15,3-2 0 16,7 0 0-16,8-1 0 0,8 0-1 16,8 2 2-16,6 1 0 15,11 0-1-15,3 3 1 16,13 3-1-16,1 2 1 15,10 6-1-15,5 4 1 0,6 2 0 16,2 5 0-16,6 4 0 16,0 2 1-16,6 2-1 15,1-1 0-15,5-1 1 0,-1-2 0 16,1-1-1-16,3-4 1 16,1-2 0-16,5-4 0 15,5-5 0-15,6-4 0 16,10-6 1-16,14-4-2 15,24-6-7-15,15 0-42 0,35-16-33 16,28-20-2-16,22-20-6 16,22-20-7-16</inkml:trace>
  <inkml:trace contextRef="#ctx0" brushRef="#br0" timeOffset="212872.032">10097 14114 31 0,'0'0'33'15,"-6"-12"1"-15,6 12-4 0,0 0-5 16,0 0-4-16,0 0-5 16,0 0-3-16,0 0-2 15,0 0 0-15,0 0-1 16,0 0 0-16,7 0 0 0,2 0 3 15,9 0 2-15,-2 1 1 16,7 3-1-16,2-3 0 16,9-1-1-16,0 0-2 0,8 0-1 15,3-4-1-15,-2 1-1 16,8 0-3-16,3 0 0 16,1 0-1-16,4 0-2 15,3 1 0-15,2 1 0 16,7-2 0-16,1 3 0 0,6-3 0 15,5 3-1-15,5-1 0 16,5 2 0-16,0-3 1 16,1 2-2-16,1 0 0 0,0-1 1 15,2 2-1-15,-3-1 0 16,-5-1 0-16,-5 2 1 16,2-2-2-16,-2 1 1 15,-6-1 0-15,2 2 0 0,-4-1 0 16,2 0-1-16,-4 1 1 15,2-1 0-15,-6 0-1 16,-1 0 1-16,-4 4-1 16,0 0 1-16,-7-2-1 0,-1 3 0 15,-2-2 1-15,0 1-1 16,1-2 0-16,0 3 0 16,1-1 1-16,5-1-1 15,-2 1 0-15,2-1 0 0,2 0 0 16,0 1 1-16,3-2-1 15,-1 1 0-15,1-2 0 16,3 2 0-16,2-3 0 16,-1 0 0-16,0 3 0 0,3-3 1 15,-1 0-1-15,0 0 0 16,3 1 1-16,-1-1-1 16,5 0 1-16,0 0 0 15,4 0 0-15,-2 0-1 0,0 0 1 16,0 0-1-16,0 0 1 15,-5 3-1-15,0-2 0 16,-5 1 1-16,-4-1-1 0,-1 3 0 16,-2-1 1-16,-1 1-1 15,-2 0-1-15,1-1 0 16,1 1 1-16,-1-1-1 0,0 1 0 16,0-4 1-16,0 2-1 15,-5-1 1-15,1-1 0 16,-8 0 1-16,-4-3 1 15,-2 1-1-15,-5-2 1 0,-4 2-2 16,0 1 1-16,-6-2 1 16,-3 0-1-16,0 1-1 15,-1 1 0-15,-5 0 1 16,0 0-1-16,-2 0 1 16,-3-1-1-16,-2 2 0 0,-1-1 0 15,-1 1 1-15,-1 0-1 16,-3-1 0-16,2 1 0 15,-1-1 0-15,2 1 0 0,0 0 0 16,2 0 0-16,-2 0 0 16,3 0 0-16,-2 1 0 15,4-1 0-15,-3 0 1 16,0 0-1-16,0-1 0 0,0 0 0 16,2-1 0-1,0 1 0-15,0-2 0 0,0 0 0 16,3 1 0-16,0-1 0 15,2 0 0-15,2 0 0 16,0 3 0-16,1-1 0 0,1 0 0 16,2 1 0-16,-3 0 0 15,0 0 0-15,0 0 0 16,1 0 0-16,-4 0 0 16,2 0 0-16,-1-1 0 0,0 0 0 15,2 0 0-15,0 1-1 16,2 0 1-16,0-1 0 15,2-1-1-15,2 1 1 0,-1-1-1 16,2 1 1-16,0-2-1 16,0 1 1-16,-1-2 0 15,-2 0 0-15,1 1-1 16,-1-1 1-16,1 1 0 0,1-2 0 16,-1 1 0-16,1-2-1 15,2 1 1-15,0-1-1 16,1 0 1-16,-1 0 0 0,2-3-1 15,-1 2 0-15,1-2 1 16,-1 0-1-16,0 1 1 16,0 0 0-16,-1-1-1 15,0 0 1-15,-3 0 0 16,-1 2 0-16,-1 0 0 0,-4-1-1 16,0 1 1-16,-3 0 0 15,-3 0 0-15,-1-2 0 0,-2 0-1 16,-3-2 1-16,2-3 0 15,0 0-1-15,1-1 1 16,-1-2 0-16,4-1-1 16,-3-1 0-16,3-1 1 15,1 2-1-15,3-3 1 0,-2 3-1 16,0-1 1-16,-2-1 0 16,-1 0-1-16,0 0 0 15,-2 0 1-15,-3 3-1 16,-2 0 1-16,0 0-1 0,-1 2 1 15,-1 0 0-15,0 1 0 16,0 1 0-16,1 0 1 16,0 0-1-16,-2 1 0 15,0-1 0-15,-2-2 0 16,0 2 0-16,-2 1 0 0,1-2 0 16,-2 1 0-16,0 0 0 15,0 0 0-15,-3 2 0 16,-1-2 0-16,-2 1 0 0,-1 0 0 15,-2 1 0-15,-4-1-1 16,0 1 0-16,-3 1 0 16,-1-1 1-16,-3-1-1 0,-1 2 0 15,0-1 1-15,-2-1-1 16,-2 0 0-16,-3 1 1 16,1-1 0-16,-3-1-1 15,-4 1 1-15,-2-3 0 16,-4 2-2-16,-7-4 2 0,-3 3 0 15,-4-2-1-15,-8 0 1 16,-4 1-1-16,-6 0 1 16,-6 1-1-16,-4 0 0 0,-7 0 0 15,-3 3 0-15,-7 1 0 16,-1-1-1-16,-6 3 0 16,-4 0 0-16,-4 3-1 0,-5 0 1 15,1 2-1-15,-6 2 0 16,-2 1 0-16,-5 0 1 15,-1-2 0-15,-4 2 1 16,1-1 0-16,-2 1 0 16,-2 0 1-16,-5 3 0 0,2-1-1 15,-1 3 1-15,-2-1 0 16,0 1 0-16,-2 2-1 16,0 0 1-16,2 1 0 0,-2 0 0 15,0 0 0-15,-1-1 0 16,-1 2 0-16,-2-1 0 15,-3 1 1-15,1 0-1 16,-3 2 0-16,2-2 1 16,1 2-1-16,1 0 0 0,5-1 1 15,4 0 0-15,2 0 0 16,3-3 0-16,8 0 1 0,2 0 0 16,7-3 0-16,3 1 0 15,1-2 1-15,6 0-2 16,7 0 1-16,0 0-1 15,1 1 0-15,5 2-1 0,4-2 1 16,5 2-1-16,2-1 0 16,11 1 1-16,3 1 0 15,8-1-1-15,6 1 1 0,9 0 0 16,5 1 0-16,8-1-1 16,4 3 0-16,6 0 1 15,1 2-1-15,4-2 0 16,2 1 0-16,2 1 0 15,1-2 0-15,-2 1 0 0,3 0 0 16,0 0 0-16,3 1 0 16,1 0 0-16,1 2 0 15,2 2 1-15,-1 1-1 16,5 1 0-16,1 4 0 0,-4 8 1 31,3 3 0-31,-2 0 0 16,1-1 1-16,1 6-1 0,4-3 1 15,-1 1 0-15,2 1 0 16,3-8 0-16,13-4 0 16,0 3 1-16,6-2-1 0,8-3 1 15,3-1-1-15,10-5 1 16,2-1-1-16,5-5 0 16,5 0 0-16,3-6-1 0,2-3 1 15,1 0-1-15,-4-2 0 16,-2-3 0-16,-3-3 0 15,-7 0 0-15,-7-1 0 16,-7 1 1-16,-8 0-1 16,-7 0 1-16,-2 1 0 0,-14 5-1 15,0 0 1-15,0-11-1 16,0 11 0-16,-12-3-1 16,5 3 0-16,-4-1 0 15,11 1 0-15,-16 3-1 0,16-3 1 16,-9 5-1-16,9-5 0 15,0 0 0-15,-5 10 0 16,5-10 0-16,0 0 0 16,0 0-1-16,-1 10 0 0,1-10 0 15,0 0-2-15,0 0-1 16,-6 10-1-16,6-10-2 16,-6 9 0-16,6-9-2 0,-5 12-3 15,5-12-4-15,-8 13-11 16,5-4-22-16,-3 0-27 15,6 1-5-15,0-10-3 16,0 0 5-16</inkml:trace>
  <inkml:trace contextRef="#ctx0" brushRef="#br0" timeOffset="215738.2443">10309 15566 10 0,'-11'-15'44'16,"8"7"-25"-16,3 8-7 15,-2-11-4-15,2 11-2 16,0 0 1-16,0 0 5 0,0 0 3 16,0 0 5-16,0 0 1 15,11 0 2-15,-3 0 1 0,6 0 0 16,6 1-3-16,1 0-3 16,10 1-3-16,4-2-3 15,4 0 0-15,9 0-3 16,-3-2-1-16,12 0-1 0,4 1 1 15,7-4-2-15,4 2-1 16,6 0 1-16,5 3 0 16,7-2 0-16,8 2-2 15,6 0 1-15,6 0-2 16,3 0 1-16,7 1 0 0,0-1-1 16,6 1 0-16,-2-1 0 15,-2 2 0-15,-1-2-1 16,1 0 0-16,0 0 0 15,-3 0 0-15,5 1 0 0,-2 1-1 16,5-1 0-16,3 0 1 16,-2 3-1-16,4-3 0 15,-5 1 0-15,3 2 0 0,-3 0 0 16,-2-2 0-16,-7 2-1 16,-3-1 2-16,-3 0-2 15,-4 0 0-15,-8-2 1 16,-2-1-1-16,-6 0 1 0,-5 1-1 15,1-1 1-15,-4-1 0 16,-6 0-1-16,-2 1 1 16,0-3 0-16,-2 3 0 15,-5 0 1-15,-2 0-1 0,-6 0 0 16,1-2 0-16,-4 1 0 16,-2-1 0-16,-1 1 0 15,-1-2-1-15,1 2 1 16,1 0-1-16,-1 0 1 0,-3 1-1 15,1 0 1-15,-1 1-1 16,-5-1 0-16,-2 1 0 16,-4 0 0-16,-4 2 0 15,-3 0 0-15,0-2 0 0,-8 1 0 16,1-1 0-16,-1 1 0 16,-2-2 1-16,-2 0-1 15,1 0 1-15,0 0-1 16,0-3 1-16,1-1-1 0,-2-4 1 15,0 0 0-15,0-3-1 16,0 0 0-16,3-3 1 16,-3-5-2-16,2 1 1 15,1-6 0-15,1-2 0 16,3-2 0-16,1-5 0 0,3-1 0 16,3-3 0-16,1 1 0 15,0-3 1-15,1 0 0 0,0 3 1 16,-2 1 0-16,-1 3 0 15,-3 2 0-15,-6 3 0 16,-3 3 0-16,-4 3 0 16,-6 5 0-16,-2 1-1 0,-3 0 0 15,-8 3 0-15,0 2-1 16,0-1 1-16,-7 1-1 16,-5 0 0-16,-1-1 0 0,-5 0 1 15,-5 1-1-15,-3-1 1 16,-5 1-1-16,-3-1 0 15,-3 1 0-15,-6 1-2 16,-3-1 1-16,-6 0 0 16,-4 0-1-16,-8 0 1 0,-4 0-1 15,-6-2 1-15,-5 2-1 16,-6-2 1-16,-6 0 0 16,-5-1 0-16,-8-1 1 15,-1-1-1-15,-5 1 1 0,-10-1 0 16,-5 1-1-16,-8 1 1 15,-6 1-1-15,-6 2 0 16,-6 3 0-16,-9 0 0 0,-2 3 0 16,-6 1 0-16,-1 3 0 15,-2-1 0-15,0 1 1 16,1 0 0-16,3 1-1 0,1 2 2 16,3 0-1-16,1 0 1 15,1-1 0-15,0 3 0 16,6-1 0-16,-2 0 0 15,5 2 0-15,-5 1-1 0,6 1 1 16,2 0 0-16,0 0-1 16,1 3 1-16,4-1 0 15,1 3-1-15,2-4 1 16,4 3 0-16,3 0 0 16,6 0 0-16,4-1-1 0,6 1 1 15,5-2 0-15,5 0-1 16,5 0 1-16,7 0 0 15,7 0-1-15,6-1-1 0,6-1 0 16,12 0 1-16,9-3-1 16,9 1 0-16,11-1 0 15,9 0 0-15,6 1 0 16,10 0 0-16,11-6 1 0,-8 20 0 16,8-7-1-16,2 5 1 15,5 5 0-15,0 4-1 16,4 7 1-16,0 7 0 15,-1 9 0-15,1 6-1 16,-5 8 1-16,-5 4 0 0,-1 1 0 16,2-2-1-16,4-7 1 15,8-7 0-15,13-13-1 16,20-16-8-16,36-18-71 0,42-17-3 16,39-37-5-16,41-28-5 15,32-40-3-15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12:30.3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8186 7124 53 0,'0'0'67'0,"0"-13"-8"15,0 13-25-15,0 0-4 0,0 0-6 16,6-7-6-16,-6 7-6 15,8 0-4-15,-8 0-2 16,14 0-2-16,-2 4-3 16,7 0 0-16,-1 1 1 0,9 2 2 15,2 0 0-15,9 0 2 16,4-3 1-16,8 3 1 16,5-2 2-16,5 0 1 15,5-2-1-15,3 0 0 0,7 0-2 16,-1 0-2-16,7 0 0 15,3-2-2-15,5-1-1 16,3 2-1-16,7-2-1 16,7 0 0-16,7-3 0 15,6 0 0-15,3-1 0 0,6 0 0 16,3 0 0-16,2 1 0 16,1 0 1-16,2 0 1 0,-3 0-1 15,4 1 1-15,0-2-1 16,-1 2 1-16,3 1 0 15,3-2 0-15,3 2 0 16,-2 1-1-16,4-1 1 0,2 2-1 16,-1 0 0-16,-1 0 0 15,4 3-1-15,4 1 0 16,-4 1 1-16,5 1-1 16,-1-2 1-16,3 0-1 0,0-1 1 15,0-1 0-15,1-1-1 16,-2-2 1-16,1 1-1 15,-4 0 0-15,2-5 0 16,-2 0 1-16,0-2-2 0,-3-1 1 16,-3-1 0-16,-2-1 0 15,-3 0 0-15,1 1-1 16,-3-5 1-16,-3 3 0 0,-2-1 0 16,0-1 0-16,-1-1 0 15,1 2 0-15,-2-2 0 16,1 0 0-16,0 2 0 15,-3 0 0-15,4 1 0 0,-2 0 0 16,1 2 0-16,-1 2 1 16,0-1-2-16,4 2 2 15,-1 1-1-15,2 0 0 16,1 4 0-16,4-4 0 0,-2 3-1 16,0 1 1-16,0 0 0 15,-2 1-1-15,-1 0-1 16,1 2 1-16,-4 1 0 0,-1 4 0 15,-2-1 0-15,3 0-1 16,-4 1 1-16,0-2 0 16,-2 0 1-16,4 2-1 15,-1-3 0-15,-2-1 0 0,0 2 0 16,0-2 0-16,2 2 0 16,-1-3 0-16,-1 2 0 15,-3-3 0-15,1 0 0 16,2 1 0-16,1 0 0 0,-2-1 0 15,2 1 0-15,0 0 1 16,6 0-1-16,-2 1 0 16,3 0 0-16,-4-1 1 15,5 1 1-15,-3-1-2 0,4 1 0 16,-5 0 0-16,1 1 0 16,-3 0 0-16,1 1 0 15,-6 0 0-15,2 3 0 16,-2-2 0-16,-3 0 0 0,-2 0 0 15,-2-1 0-15,0 0 0 16,-3 1 0-16,1 0 0 16,-7-3 0-16,-3 5 0 15,-3-3 0-15,0-1 0 0,-8 0 0 16,1-2 0-16,-8-1 0 16,-4-1 0-16,-3 0 0 15,0-1 0-15,-1-2 0 0,-4-1 0 16,-1 0 0-16,2 0 0 15,-1 0 0-15,5 0 0 16,-2 0 0-16,1 0 0 16,0 1 0-16,0-1 0 0,2 1 0 15,1 0 0-15,-5 1 0 16,1 1 0-16,-3 1 0 16,2-1 0-16,-3 0 0 15,-2 0 0-15,-3 0 0 0,-1 3 0 16,0-2 0-16,-2 2 0 15,-2 0 0-15,1 0 0 16,1 2 0-16,-5 1 0 16,0 0 0-16,-2 0 0 0,1-1 0 15,-1 2 0-15,-2-2 0 16,-6 1 0-16,-1-2 0 16,-2-1 0-16,-2 1 0 0,-7-2 0 15,-2-1 0-15,-6 1 0 16,-5-2 0-16,-5 2 0 15,-3-2 0-15,-4 0 0 16,-7 0 0-16,0 0 0 0,-12 0 0 16,14-2 0-16,-14 2 0 15,0 0 0-15,0 0 0 16,0 0 0-16,0 0 0 16,0 0 0-16,0 0 0 0,0 0 0 15,0 0 0-15,0 0 0 16,0 0 0-16,0 0 0 15,0 0 0-15,0 0 0 16,0 0 0-16,0 0 0 0,0 0 0 16,0 0 0-16,0 0 0 15,0 0 0-15,0 0 0 16,0 0 0-16,0 0 0 0,0 0 0 16,0 0 0-16,0 0 0 15,0 0 0-15,2-8-4 16,-2 8-40-16,-7 4-46 15,-7-4-3-15,-1-4-6 0,-5-13-4 16</inkml:trace>
  <inkml:trace contextRef="#ctx0" brushRef="#br0" timeOffset="2756.0479">7720 8285 23 0,'-11'-1'71'16,"11"1"1"-16,-14-7-4 0,23 6-36 16,-9 1-15-16,0 0-3 15,0 0-6-15,0 0-5 16,0 0-4-16,12-4 0 15,-3 4 0-15,4 0-1 0,5 4 1 16,6 1 1-16,4 1 2 16,4 0 2-16,6 2 1 15,3-1 0-15,9-1 2 16,3 0 0-16,7-2-1 0,3 0 0 16,9-2 0-16,7-2-2 15,7 1 0-15,4-1 0 16,11-4-1-16,10 1-1 15,0-1 3-15,4-1-2 16,5-1 1-16,4 1 2 0,2-3-1 16,6 1 1-16,-2-3 0 15,2 2 0-15,8-4 0 16,-1-2 0-16,5 2-1 0,-3-1-1 16,3 3-2-1,0 3 1-15,-3 1-2 0,0 1 2 16,2 1-3-16,-2 2 0 15,1 0 0-15,-1 2 1 0,-1-2 0 16,3-2 0-16,-6 1 0 16,3 0-1-16,-8 0 1 15,1-1 0-15,-7 2-1 16,-2 2 1-16,-2-2 0 0,-6 4-1 16,1-1 0-16,-4 0 1 15,0 3 0-15,2-2 0 16,0 1 0-16,-1-3-1 15,1 1 1-15,3 0 0 0,-3-2-1 16,-1 0 1-16,-3-3-1 16,1 1 0-16,-3 0 0 15,1 3 1-15,-4-3-1 16,-2 5 0-16,0-2 0 0,-4 1 1 16,1-1-1-16,0 3 0 15,1-1 1-15,-3 1-1 16,6-1 1-16,3-1-1 0,3 0 1 15,0 0-1-15,3-1 1 16,4 1 0-16,-1 0-1 16,4-3 2-16,-3 1-1 15,4-3 1-15,0 2 0 0,-1-1 0 16,1 0 0-16,1 0 0 16,1 5 0-16,-2-1-1 15,1-1 1-15,1 1-1 16,0 1-1-16,2 3 1 0,1 1-1 15,1-3 1-15,-2 2-1 16,3-1 1-16,-1-1-1 0,1 1 1 16,-4-1-1-16,3 1 1 15,-1-2 0-15,0-1 0 16,0 0-1-16,-4 1 1 16,3-1 0-16,-1-1 0 15,1 1-1-15,1-1 1 16,-1 1 0-16,5 0-1 0,-3-1 1 15,0 1 0-15,0 1-1 16,-1-2 1-16,-3 1 0 16,-1-1 0-16,-6 1 0 15,-5 0 0-15,-7-1 1 0,-3 0-1 16,-7-2 0-16,-10 1 0 16,-7 1 0-16,-11-1-1 15,-12 1-3-15,-14-2-4 0,-7 3-13 16,-22 1-63-16,-12-2-5 15,-30-3-4-15,-14-16-8 0,-21-9-1 16</inkml:trace>
  <inkml:trace contextRef="#ctx0" brushRef="#br0" timeOffset="3919.2113">7431 5971 4 0,'8'-21'51'0,"0"-2"6"16,1 3-3-16,-2 1-1 15,0 4-9-15,-2 3-7 0,-5 12-8 16,5-14-8-16,-5 14-5 16,2 11-3-16,-2 9-3 15,0 12-5-15,-5 14-1 16,-7 18 0-16,-6 18 1 0,-5 14-2 15,-8 22 0-15,-6 15-2 16,-4 14 1-16,-9 8-2 16,0 6 0-16,-3 1-1 0,1-6 0 15,-1-3-1-15,1-12 2 16,3-11 1-16,1-14-1 16,3-12 2-16,3-20 1 15,8-14 1-15,1-15 1 0,11-11 1 16,2-15 1-16,7-9 1 15,3-11-1-15,10-9-1 16,-11-11-2-16,11-6 0 0,0-7-2 16,8-6-1-16,2-2-1 15,7-4-2-15,2-1 0 16,4 4 1-16,5 6 0 16,1 4 0-16,4 7-1 15,0 5 1-15,5 8 0 0,-3 3 0 16,4 12 0-16,4 8 1 15,3 11 0-15,4 7 1 16,5 12 0-16,4 9 0 0,2 4 2 16,7 8-2-16,3 1 0 15,3 1 1-15,-1-2-1 16,2-1 1-16,4-6 1 16,2-5-1-16,-1-9 1 0,1-6 1 15,-5-11 0-15,-1-3 0 16,-6-8 0-16,-5-7 0 15,-9-5-4-15,-8-9-10 16,-28 3-72-16,14-2-4 0,-24-23-5 16</inkml:trace>
  <inkml:trace contextRef="#ctx0" brushRef="#br0" timeOffset="20804.279">7558 10796 24 0,'0'0'35'0,"-15"3"4"15,15-3 3-15,-10 1 0 0,10-1 2 16,0 0-10-16,0 0-8 16,0 0-5-16,0 0-8 15,0 0-4-15,0 0-3 16,0 0-3-16,0 0 0 0,0 0-2 16,9 11 1-16,0-7 1 15,2 2 0-15,3-1 4 16,5 5 2-16,6-2-1 0,7 2-1 15,4 1-1-15,6-2-1 16,2 3 0-16,9 0 0 16,2-3-1-16,6 3 0 15,5-3 0-15,3 2 0 0,7-4 2 16,3-1 0-16,8-2 2 16,7-2-4-16,9-2 1 15,5 2-1-15,8-8 0 16,8-1-1-16,6 0-1 0,4-3 0 15,7 1-1-15,2-1 1 16,1 2-1-16,1-2 1 16,-5 2 0-16,-1 1 0 15,-4 2 0-15,0 0 0 0,-5 1 0 16,-1 2 0-16,-2 1 0 16,-1 2 0-16,0-1-1 15,0 3 0-15,-1 3-1 0,-1-2 1 16,0 4-1-16,2-1 1 15,2-1-1-15,1 1 0 16,0-3 1-16,2-1-1 16,-3 1 0-16,4-3 1 0,-4-1-1 15,0 1 1-15,-5-1-1 16,2-2 1-16,0 0-1 16,-4 0 1-16,-3-1 0 0,0 0-1 15,1 0 1-15,1 3-1 16,-1-4 1-1,2 1-1-15,-1 0 1 0,2-1-1 16,4 1 0-16,3-2 1 16,-3 1-1-16,2-2 0 0,0 2 0 15,2 0 0-15,0 0 0 16,-1-1 1-16,-2 2-1 16,0 0 0-16,-2 1 0 0,1 0 0 15,-1 2 1-15,0-1-1 16,1 1 0-16,2 0 1 15,1 0-1-15,-1 0 1 0,4 1-1 16,-2 0 0-16,3-1 1 16,-1 1-1-16,-3-1 1 15,3 2-1-15,-5 0 0 16,3 1 0-16,-3 1 0 0,0-1 1 16,-5 1-1-16,2-1 0 15,1-1 0-15,-2 0 0 16,1 0 1-16,-2 0-1 0,2-2 0 15,0 1 1-15,2-1-1 16,-2 0 1-16,-2 1-1 16,1-1 0-16,-2-1 0 15,-2 1 0-15,-3 0 1 16,-4-1-1-16,-2-1 0 0,-2 2 0 16,-3-2 2-16,-3 1-2 15,0 1 0-15,-5 0 0 16,-1-1 0-16,-2 1 0 0,1 1 0 15,-3-1 0-15,-1 0 0 16,-5 3 0-16,0 0 0 16,-1 1 0-16,-3 0 0 15,-1 1 0-15,-5-1 0 0,-1 1 0 16,1 0 0-16,-3-2 0 16,0 3 0-16,0-2 0 15,0 1 0-15,4 0 0 16,3-1 0-16,-2 2 0 0,7-3 0 15,0 3-2-15,2-2 2 16,3 1 0-16,1-1 0 16,6 1 0-16,1-1 0 0,-1 2-1 15,2-1 1-15,3 0 1 16,5 0-1-16,1 2 0 16,1-1 0-16,0 1-1 15,2 1 2-15,-1-1-2 0,2 0 1 16,1-1 0-16,5 2 0 15,-3-2 0-15,4 0 0 16,7 0 1-16,4 1-1 0,7-5 2 16,-1 3-2-16,2 0 0 15,-5-3 0-15,10 1 0 16,-7-2 0-16,-4 0 0 16,-10 0 0-16,-4-1 0 15,-11 0 0-15,-4-1 0 0,-7-1 0 16,-17-1 0-16,-8 0 0 15,-12 0 0-15,-9-1 0 16,-12 0 0-16,-6 2 0 0,-13-2-10 16,-8 5-23-16,2-5-52 15,-16-5-6-15,-14-6-4 16,-8-8-8-16</inkml:trace>
  <inkml:trace contextRef="#ctx0" brushRef="#br0" timeOffset="22103.7466">7723 12316 23 0,'-9'9'61'0,"9"-9"1"0,0 0-3 16,-13 7-43-16,28-6-7 15,7 1-3-15,9-1 4 16,5-1 2-16,6 0 1 16,9 0 2-16,6 1-1 0,10-3 0 15,12-1 1-15,12 0-4 16,9 1-3-16,15-3-1 16,4 0-2-16,17 3-2 15,5-3 1-15,10 2 1 0,-3 1 0 16,9 0 1-16,5 1 1 15,4-2 0-15,8 1 1 16,-1-1 0-16,6-3-1 16,7 0-1-16,12-3 0 0,1-2 0 15,9 2-3-15,5 0 0 16,8 1-1-16,10 0 0 16,5 1-1-16,5 0 1 15,6 0 0-15,7-1 0 0,2 2 2 16,6-3 0-16,2 2 1 15,2-5 0-15,8 2 0 16,-1-1 1-16,5 1 0 16,0 1-1-16,9 0-1 0,-3 1 0 15,2 2-1-15,-1 2 0 16,0 0-1-16,-7 1-2 0,-10-1 0 16,-2 0 0-16,-14 1 0 15,-9-1 0-15,-12 0 0 16,-15-1 0-16,-14 2 0 15,-17-5 0-15,-14 2 0 16,-21 0 0-16,-18 0 0 0,-20-2 0 16,-16-1 0-16,-21 0 0 15,-13 2 0-15,-19 1 0 16,-11 0 0-16,-8 3 0 0,-14-5-8 16,-10 8-79-16,-19-11-2 15,-18-5-5-15,-11-10-8 16,-14-20-1-16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13:20.5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8246 5809 43 0,'0'0'83'15,"0"0"0"-15,-11-2-2 0,7-6-26 16,4 8-27-16,0 0-7 16,0 0-6-16,0 0-4 0,0 0-5 15,0 0 0-15,10 0-2 16,-10 0 1-16,18 5 0 15,-3-2 0-15,6 1 1 16,4 1-1-16,8-1 0 0,8 1-1 16,8-1 0-16,6 1 0 15,8-3-1-15,10 1 0 16,10-3-1-16,9 2 1 16,7-4 0-16,9-2-1 0,8-2 1 15,5 0-1 1,7-2 0-16,4-2 0 0,8 0-1 15,5 0 1-15,1 0-1 16,3 1 2-16,2-3-3 16,4 4 0-16,-4 0 0 0,0-1 0 15,1 2 0-15,-4 3 0 16,-5-3 0-16,-4 1 0 16,-3 3 0-16,-9-2 0 0,-8 0 0 15,-8 1 0-15,-11 0 0 16,-18-1 0-16,-6-1 0 15,-12 5 0-15,-15-1 0 0,-12-2 0 16,-12 2 0-16,-7 0 0 16,-4 2 0-16,-14 0-11 15,0 0-11-15,-7 0-26 16,-15 1-39-16,-8 6-3 16,-16-4-6-16,-10 3-4 0</inkml:trace>
  <inkml:trace contextRef="#ctx0" brushRef="#br0" timeOffset="777.2766">8050 5905 47 0,'15'-5'61'0,"19"-2"-23"0,-15 3-3 16,0-1 1-16,4 2-4 15,5-1-1-15,3 2-5 16,8 2 0-16,0 2-4 0,7-1 0 15,5 0-5-15,2 4-4 16,3-3-2-16,5 3-3 16,5-1-2-16,3 0-1 15,7-1-1-15,4 2-1 0,4-2 0 16,5 2-1-16,6-3 0 16,4 1 0-16,5-2 1 15,3 1-1-15,6-1 0 0,3-1 1 16,7 1 0-16,3 0 0 15,3-1 1-15,3 1-1 16,1-1 1-16,3-2 0 16,1-2 1-16,-2 1-1 15,2-1 0-15,1-1-1 0,-1-2 1 16,-1 0-1-16,-4 1-1 16,-7 1 1-16,-1-1-3 15,-7 0 0-15,-8 4 0 0,-10-2 0 16,-11 2 0-16,-9 0 0 15,-8-1 0-15,-10 2 0 16,-9-1 0-16,-10-1 0 16,-11 0 0-16,-5 3 0 0,-4 0 0 15,-11 0 0-15,-11 0 0 16,0 0 0-16,0 0 0 16,0 0-50-16,-13 2-36 15,-13-4-4-15,-10-3-7 16,-4-11-5-16</inkml:trace>
  <inkml:trace contextRef="#ctx0" brushRef="#br0" timeOffset="10634.8327">12846 5382 28 0,'0'0'78'0,"-11"8"0"0,11-8-15 16,0 0-17-16,-10 7-8 16,10-7-12-16,0 0-8 15,0 0-5-15,0 0-5 16,0 0-2-16,0 0-2 0,0 0 0 16,0 0 0-16,0 0 1 15,0 0 0-15,8 8 1 16,-8-8 0-16,15 5 2 15,-2-5-1-15,-1 0 0 0,5 0-1 16,5-6-1-16,3-3 0 16,4-1-2-16,3-3 0 15,6-3-1-15,9-1 1 16,1-2-4-16,7-5 1 16,2 1-1-16,6-4 1 0,6-2-1 15,4-3 1-15,2 1-1 16,1 0 0-16,7-2 3 0,-3 3-1 15,2-2 1-15,-4 2 0 16,0 0 0-16,-2 3-1 16,-4 0 1-16,0 1-1 15,-6 4 0-15,-7-1 0 16,-1 5 0-16,-8 0 0 0,-2 4 0 16,-9 1 0-16,-9 3 0 15,-2 1-1-15,-8 1 1 16,-4 2-1-16,-3 0 0 15,-5 0 0-15,-8 6-1 0,6-10-2 16,-6 10-3-16,3-11-2 16,-3 11-2-16,0-12-4 15,-4 2-3-15,4 10-4 0,-6-19-3 16,2 10-6-16,-6-2 2 16,2 1-1-16,-7-3 3 15,0 3 2-15,-6 0 7 16,1-1 6-16,-5 3 9 15,-1-2 8-15,1 4 10 0,-4-3 4 16,8 6 3-16,-4-5 2 16,5 5 0-16,2-1-1 15,4 1-4-15,2 0-5 0,12 3-4 16,-9 0-2-16,9 0-1 16,5 3-2-16,6 5-2 15,10 1 0-15,5 2 1 16,8 3-1-16,6 3 0 0,4 2-2 15,2 1 2-15,2 3-2 16,-3 0 0-16,0 2-1 16,-6 2 1-16,-5-1-1 15,-5-1 1-15,-5 0-1 0,-4-3 0 16,-5 1 0-16,-4 0 0 16,-8-1 1-16,-3 1 0 15,-4-1 1-15,-12 2-1 0,-5 2 1 16,-7 3-1-16,-5-3 1 15,-8 2-2-15,1-3 0 16,1 2 0-16,1-5-1 16,5-2 0-16,4-2-2 15,5-5-3-15,11 1-6 0,4-9-10 16,9-5-64-16,9 10-3 16,12-10-5-16,6-8-8 15,12-11 8-15</inkml:trace>
  <inkml:trace contextRef="#ctx0" brushRef="#br0" timeOffset="11714.2605">15912 4334 35 0,'0'-13'83'16,"0"3"1"-16,-2-12-13 15,2 13-20-15,0 9-16 16,0-16-8-16,0 16-10 0,8 3-3 16,0 11-5-16,-2 8-2 15,5 11-2-15,-2 7 0 16,2 9 0-16,0 7-1 16,-2 4-1-16,-2-1-1 0,1 0 0 15,-2-7 1-15,-1-6-2 16,0-7 1-16,-2-12 0 15,0-7 0-15,-2-6 0 0,-1-5 0 16,0-9 1-16,0 0-2 16,0 0 1-16,0-14-1 15,-2-2 1-15,-3-4-2 16,-1-5-1-16,-2-2-1 16,-3-7 0-16,2-1 1 0,-2-4-1 15,1-3 1-15,2-1-1 16,3-3 1-16,2 0 1 15,4 1 0-15,0 3-1 16,5 2 1-16,5 6 0 0,3 5 0 16,2 6 1-16,3 3-1 15,1 6 0-15,0 7 0 16,2 8 0-16,0 1 0 16,-1 12 0-16,1 12-1 0,0 12 0 15,-2 8 1-15,-1 6-1 16,1 4 1-16,-6-3-1 15,0-2 1-15,-2-7 0 16,-2-10 1-16,-2-12 1 0,-2-7 0 16,-6-15 0-16,9-3 0 15,-6-13 0-15,0-7 0 16,2-9 0-16,3-10 0 0,-3-3-1 16,3-6 0-16,-1-2 1 15,3 2-1-15,-1 5 0 16,-2 3-1-16,3 5 1 15,-1 8 0-15,2 8-1 0,3 1 0 16,-2 10 0-16,4 3 0 16,1 6 0-16,1 3 0 15,1 11 0-15,0 4 0 16,-1 9 0-16,0 7 0 0,-4 6 0 16,-1 5 0-16,-2 1 0 15,0 1 0-15,-5-1-1 16,1-2-1-16,-1-4-1 15,-2-7-4-15,5-4-5 0,-4-8-11 16,3-9-49-16,2 4-15 16,-2-7-6-16,2-5-4 15,0-5 3-15</inkml:trace>
  <inkml:trace contextRef="#ctx0" brushRef="#br0" timeOffset="12293.5647">16947 4142 23 0,'3'-15'88'0,"-2"2"0"0,-1-3-3 15,0 3-4-15,0 2-50 16,0 1-8-16,0 10-8 16,2-11-4-16,-2 11-4 15,0 0-1-15,12 8-2 16,-6 3 0-16,1 4-2 0,2 8 1 15,0 1-1-15,1 8-1 16,0 1 1-16,0 3-1 16,-2 0 0-16,2-1 0 0,0-2 0 15,-2-2-1-15,0-3 1 16,3-2-1-16,-3-6 1 16,6-1 0-16,-1-5-1 15,1 0 1-15,0-5 0 16,3-4 1-16,2-5-1 0,4-2 2 15,-1-8-2-15,-2-4 2 16,3-6-2-16,-3-3 1 16,3-4 0-16,-2-3 0 15,-4-3 0-15,-2-3-1 16,-2-3 2-16,1 0-2 0,0-4 1 16,-6 3-2-16,2-3 0 15,-3 3 0-15,-2 1 0 0,3 3 0 16,-5 5 0-16,0 1 0 15,-2 5 0-15,-1 5 0 16,0 1 0-16,0 4 0 16,-2 5 0-16,-2 1 0 0,4 9 0 15,-4-9 0-15,4 9 0 16,0 0 0-16,0 0 0 16,-10 6-3-16,8 8-7 0,-4 0-6 15,2 13-20-15,3 3-53 16,-10 2 0-16,-2 4-6 15,0-4-5-15</inkml:trace>
  <inkml:trace contextRef="#ctx0" brushRef="#br0" timeOffset="12623.5375">17920 4136 42 0,'0'0'90'16,"10"-13"-1"-16,-10 13-6 16,3 6-13-16,-3-6-41 0,0 0-9 15,0 0-5-15,0 0-7 16,14 17-2-16,-9-3-2 15,1 1-1-15,0 9 1 16,2 3-1-16,-5 7-1 0,-1 2 0 16,-2 8-2-16,-3 2-4 15,-10-2-6-15,1 1-49 16,-11 9-25-16,-9-6-3 0,-6-4-7 16,-7-9-3-16</inkml:trace>
  <inkml:trace contextRef="#ctx0" brushRef="#br0" timeOffset="13974.4034">18790 3832 45 0,'-4'-18'88'0,"2"0"-1"16,-3 0-4-16,2 2-32 16,-3 0-13-16,4 4-15 15,2 2-8-15,0 10-5 0,0 0-3 16,0 0-1-16,10 12-3 15,2 2 0-15,-2 7 0 16,5 3 1-16,1 6-1 16,3 2 1-16,-1 4-1 0,0 3 1 15,1 4-1-15,-4 3-1 16,-1 2 0-16,-3-3-1 16,-1-2 1-16,-1-1-1 15,-4-5 1-15,-1-7-1 16,-1-5 0-16,-2-3-1 0,2-6-1 15,-3-2-2-15,1-4-4 16,-1-10-2-16,0 10-10 16,0-10-27-16,0 0-40 0,-4-14-4 15,3-6-5-15,-1-6-1 16</inkml:trace>
  <inkml:trace contextRef="#ctx0" brushRef="#br0" timeOffset="14417.7638">18795 3644 34 0,'-19'-19'84'0,"3"3"1"16,5-2-3-16,5 27-27 16,6-18-22-16,5 0-8 15,12 3-8-15,6 4-7 0,7 2-2 16,6 10-3-16,11 5 0 15,4 7-2-15,6 6 0 16,3 8-1-16,0 6-1 0,1 5 1 16,-2 2-1-16,-5 4 0 15,-10 1-1-15,-6-2 1 16,-9 0 0-16,-8-6 0 16,-6-5 0-16,-11 1 1 0,-4-7-1 15,-8-5 1-15,-8-2-1 16,-5-3 0-16,-5-2 1 15,-3-2-2-15,-7-3 1 16,-3-1 0-16,-2-3 1 16,-1-1-1-16,0-2 0 0,3-3 0 15,2-3 0-15,9-2 0 16,2-3-1-16,6 0-1 16,9-2-4-16,11 2-2 15,-6-14-9-15,6 4-18 0,6 3-50 16,11-2-4-16,6-6-5 15,7-1-4-15</inkml:trace>
  <inkml:trace contextRef="#ctx0" brushRef="#br0" timeOffset="14756.1072">20197 3726 40 0,'17'-26'88'0,"-9"-1"0"16,-8 5-3-16,-3-1-3 16,-7 7-58-16,-2 4-4 0,-2 1-5 15,-1 7-3-15,-5 4-3 16,0 3-2-16,-4 12-3 0,-3 9-1 16,0 12-1-16,-1 7-1 15,0 9 0-15,-2 7-2 16,8 4 2-16,3 1-2 15,7-2 2-15,5-6-1 16,7-4 1-16,8-10-1 0,10-9 2 16,9-8-2-16,6-8-2 15,8-3-4-15,1-7-11 16,7-10-59-16,-1 3-10 0,1-4-5 16,-7-5-7-16,0-3-1 15</inkml:trace>
  <inkml:trace contextRef="#ctx0" brushRef="#br0" timeOffset="14969.5037">20621 4005 79 0,'0'0'95'0,"15"-9"-8"0,-15 9-2 16,8 0-3-16,-1 7-64 15,-1 9-8-15,5 4-4 16,-3 4-1-16,5 7-3 0,-7 5-3 15,0 11-5-15,-6 1-7 16,-6 9-20-16,-6 6-48 16,-13-10-6-16,-3-6-6 15,-5-8-3-15</inkml:trace>
  <inkml:trace contextRef="#ctx0" brushRef="#br0" timeOffset="15932.4421">21691 3772 70 0,'8'-19'87'0,"-2"3"-3"16,-1-1-5-16,-4 2-45 15,-1 2-2-15,0 5-14 16,0 8-5-16,0 0-3 0,0 0-3 15,-2 12-1-15,2 9-2 16,0 7 0-16,0 8-1 16,0 7 2-16,0 6-2 15,1 7 0-15,2-1 0 0,1-4-2 16,7-4 0-16,-3-2-1 16,5-9 2-16,5-7-2 15,0-7 3-15,3-8-2 0,2-4 2 16,5-7-1-16,-2-3 0 15,2-11 1-15,0-5-1 16,2-7 0-16,2-4-1 16,-4-6 1-16,2-6-1 15,-5-1 1-15,1 0-1 0,-6 1 0 16,-3 4-1-16,-6 6 0 16,2 5 0-16,-8 7-2 15,-5 17 1-15,0 0-2 0,0 0 3 16,9 21-2-16,-9 4 1 15,2 5 0-15,1 6 1 16,1 0 0-16,6-2 0 16,1-4 0-16,5-4 1 0,5-8 0 15,5-8-1-15,1-7 3 16,5-6-2-16,3-10 0 16,1-3 1-16,1-7-1 15,-2-2 1-15,0-4-1 0,-6-1 0 16,-1-5-1-16,-3 0 1 15,-6-1-1-15,-1-1 2 16,-8 0-1-16,-4-1 0 0,-3 1 0 16,-3 3 0-16,-4 0 0 15,-3 5 0-15,-5 2-1 16,3 6 0-16,-3 5 0 16,3 2-3-16,9 14 0 0,-16-13-6 15,16 13-4-15,-17 7-11 16,17-7-58-16,-19 22-6 15,8-3-7-15,4 2-4 0,-3-5 7 16</inkml:trace>
  <inkml:trace contextRef="#ctx0" brushRef="#br0" timeOffset="16754.6014">23137 3605 85 0,'5'-20'91'0,"-4"1"0"16,2 1-7-16,-2 2-36 15,-1 3-16-15,0 13-11 0,1-10-7 16,-1 10-7-16,2 9-2 16,1 11-3-16,0 4 0 15,0 9-1-15,4 9 0 16,1 1 0-16,-2 8 0 0,1-1-1 15,-1 4 1-15,0-2-1 16,2-2-1-16,-4-6-1 16,0-6-4-16,0-4-2 15,0-5-5-15,2-5-10 16,-6-7-15-16,0-5-47 0,0-12-2 16,0 0-6-16,0 0 0 15</inkml:trace>
  <inkml:trace contextRef="#ctx0" brushRef="#br0" timeOffset="17138.6252">23235 3934 40 0,'10'-26'67'0,"-3"4"-13"15,6 5-4-15,6 1-9 0,0 9-10 16,3 0-5-16,7 3-4 16,1-1-2-16,6 1-1 15,-3-4 0-15,4-3-2 16,-4-2-2-16,2-6 0 0,-7-4-2 15,-1 0-1-15,-11-6-1 16,-4 0-2-16,-3-1-2 16,-6 1 0-16,-2 2-1 15,-1 3-2-15,-4 5 2 16,-2-1-6-16,-2 5 0 0,8 15 0 16,-11-7 0-16,11 7 0 15,-9 20 0-15,7 3 0 0,2 8 0 16,6 9 0-16,3 8 0 15,1 2 0-15,3 4 0 16,2 0 0-16,3 1 0 16,-3-1 0-16,-2-3 0 15,-4-2-4-15,1-3-9 16,-6-4-9-16,-3-7-42 0,-1 0-27 16,-14-5-1-16,0-6-7 15,-8-10-1-15</inkml:trace>
  <inkml:trace contextRef="#ctx0" brushRef="#br0" timeOffset="17594.2424">22186 4542 76 0,'-53'6'85'16,"9"-4"-1"-16,6-3-2 0,8 1-55 16,6 0 2-16,12 0-5 15,-2 0-5-15,14 0-3 16,0 0-4-16,15 0-1 16,6 0-4-16,13 0-1 15,7 1-2-15,13-1 0 16,15-2 0-16,6-4-1 0,16-1 0 15,10-6 0-15,11 0-1 16,3-1 0-16,9-2-1 16,2 1 0-16,1-2 0 0,-5 2 0 15,-4 1-1-15,-10-1 1 16,-13 4-1-16,-11-1 3 16,-14 2-3-16,-17 3 0 0,-9 0 0 15,-17 3 0-15,-10 0 0 16,-6 2 0-16,-11 2-4 15,0 0-1-15,0 0-3 16,-11-4-9-16,11 4-36 16,-9-5-35-16,9 5-3 15,0 0-6-15,-4-17-4 0</inkml:trace>
  <inkml:trace contextRef="#ctx0" brushRef="#br0" timeOffset="18734.8521">25274 3958 57 0,'7'-6'87'16,"-7"6"-4"-16,13-13-6 16,-13 13-2-16,9-18-64 15,-9 18-7-15,12 2-1 16,0 4 1-16,6-1 0 16,2-2 2-16,5 1 0 0,4-4 1 15,7-3 1-15,-3-4 0 16,-1-7 1-16,-1-3-1 15,-8 1 1-15,-2-6-2 0,-9-1 0 16,-2 1-2-16,-9 1-1 16,-1 5-1-16,-12 2-3 15,-4 9 1-15,-6 4-2 16,-6 7 1-16,-6 9-1 16,-4 11 1-16,-5 9-1 0,0 9 1 15,-1 7 0-15,9 2-1 16,6 0 1-16,11 2-2 15,16-4 2-15,7-5-1 16,21-13 2-16,15-3-1 0,15-15 1 16,8-7 0-16,10-7 1 15,6-6-1-15,4-12 0 16,0-8 0-16,3-8 1 0,-3-8 0 16,-1-8-1-16,-3-10 0 15,-1-7 1-15,-8-5 1 16,-5-6 0-16,-7-1 0 15,-5 1-3-15,-11 2 0 16,-5 8 0-16,-13 9 0 0,-7 11 0 16,-3 9 0-16,-10 12 0 15,-2 12 0-15,-3 14 0 16,0 0 0-16,-9 23 0 0,-5 11 0 16,0 12 0-16,-5 15 0 15,0 12 0-15,-1 8 0 16,5 1 0-16,7-5 0 15,8-7-2-15,5-9 2 0,15-9-1 16,12-16 1-16,8-14 0 16,8-12 1-16,4-6 1 15,2-8-2-15,4-11 0 16,0-8 0-16,0-5 0 0,0-6 0 16,-3-1 0-16,-6-3 0 15,-7 5 0-15,-8 2 0 0,-3 4 0 16,-13 5 0-16,-4 3 0 15,-8 10 0-15,-6 9 0 16,0-10 0-16,-13 10 0 16,-1 8 0-16,-10 8 0 0,-1 9 0 15,-4 6 0-15,1 3 0 16,-1 5 0-16,8 2 0 16,8-2 0-16,9 0 0 15,9-2 0-15,16-5 0 16,10-4 0-16,10-4 0 0,4-6 0 15,7-5 0-15,0-2-3 16,4-9-1-16,-3-4-4 16,-2-11-5-16,-6-10-11 15,-8-8-63-15,2-5-2 0,-9-10-5 16,-8-4-6-16</inkml:trace>
  <inkml:trace contextRef="#ctx0" brushRef="#br0" timeOffset="18898.0152">27150 3520 0 0,'-47'-27'94'16,"13"-3"1"-16,19-2-8 0,15-1-4 15,15 1-2-15,21 3-70 16,16 4-11-16,18 8-11 16,8 2-24-16,13 6-45 15,1 7-4-15,1-1-6 0,0 5-4 16</inkml:trace>
  <inkml:trace contextRef="#ctx0" brushRef="#br0" timeOffset="20077.345">19497 4805 70 0,'-12'-20'81'0,"-2"1"-1"15,1-4-32-15,1 5-9 16,-4 0-8-16,0 2-7 15,-3 5-6-15,-3 6-4 0,-3 5-2 16,-4 6-2-16,-2 8-2 16,-1 9-2-16,2 6-2 15,-3 6 0-15,3 7-2 16,9 0 1-16,5 0-1 0,12-1 0 16,6-3-1-16,17-1 2 15,16-6-1-15,10-5 0 16,11-3 1-16,7-1-1 15,4-5 0-15,-1 2-2 0,-3 0 2 16,-9-2-2-16,-11 3 1 16,-10-1-1-16,-12 4 0 15,-9-1 2-15,-12 3 1 16,-11 0-1-16,-10-1 1 16,-10-1 0-16,-10 3 0 0,-5-4 1 15,-3-2 0-15,-3-2-3 16,1-5-4-16,1-5-3 15,9-2-8-15,5-6-30 0,13-3-42 16,12-10-3-16,9-11-4 16,11-10-10-16</inkml:trace>
  <inkml:trace contextRef="#ctx0" brushRef="#br0" timeOffset="20331.4581">19834 4703 44 0,'14'-28'93'16,"-3"5"-4"-16,-5 1-3 16,-3 3-4-16,-3 19-61 15,0-9-5-15,0 9-2 0,2 11-6 16,5 8-2-16,5 10-2 16,2 9-2-16,4 10 1 15,1 7-1-15,2 6 0 0,-2 7-2 16,-4 3-2-16,-4 4-7 15,-5-4-3-15,-3 6-16 16,-3 0-53-16,-8-8-3 16,-9-8-6-16,-2-8-6 0</inkml:trace>
  <inkml:trace contextRef="#ctx0" brushRef="#br0" timeOffset="42543.9789">15114 7924 79 0,'-23'0'90'16,"4"-7"0"-16,0-7-19 15,19 14-17-15,-20-14-17 0,20 14-12 16,-12-10-6-16,12 10-7 15,0 0-3-15,0 0-3 16,0 0-1-16,0 0-1 16,13 1-2-16,6 4 1 0,7 3-1 15,10-2 1-15,13-1-3 16,10 4 0-16,12-2 0 16,8 0 0-16,14-5 0 15,6 4 0-15,8-5 0 0,-1 2 0 16,9-2 0-16,-1 1 0 15,-1 1 0-15,-4-2 0 16,-7 2 0-16,-11-1 0 16,-12 1 0-16,-14 0 0 0,-18-1 0 15,-9 2 0-15,-14-2 0 16,-12 0 0-16,-12-2 0 16,-5 4 0-16,-13-1-3 15,-8 0-23-15,-8 0-62 0,-3 0-4 16,-9-2-4-16,-5 0-6 15,-7-1-1-15</inkml:trace>
  <inkml:trace contextRef="#ctx0" brushRef="#br0" timeOffset="42986.0332">14812 8254 73 0,'-63'5'93'16,"15"-5"-4"-16,8-3-6 16,13-17-2-16,8 15-62 0,5 3-5 15,14 2-3-15,0 0-3 16,15 10-2-16,7 1-2 0,10 1 1 16,10 1-1-16,16-1 0 15,18 0-1-15,13-3 0 16,16-3 0-16,12-3-1 15,12-3 1-15,12-6 0 16,6-5-3-16,3-2 0 0,-6-2 0 16,0-1 0-16,-4 0 0 15,-8 0 0-15,-10 3 0 16,-17 2 0-16,-13 1 0 16,-16 2 0-16,-19 3 0 15,-13 2 0-15,-17-1 0 0,-10 4 0 16,-17 0 0-16,0 0 0 15,0 0 0-15,-10 2 0 0,-1 3 0 16,-4-2 0-16,3 3 0 16,-5-4-5-16,17-2-45 15,-17 7-41-15,17-7 0 0,-9-12-8 16,10-13-3-16</inkml:trace>
  <inkml:trace contextRef="#ctx0" brushRef="#br0" timeOffset="43991.9963">17760 8069 53 0,'-23'0'81'0,"1"-3"4"16,1 3-4-16,0-6-41 16,2-2-4-16,5 1-7 0,3-2-6 15,0 3-4-15,11 6-4 16,-12-10-4-16,12 10-3 16,0 0-2-16,0 0-3 0,0 0 1 15,6 6-2-15,9 1 1 16,6 0 0-16,10 2 0 15,8-1 0-15,15-1 0 0,11-2-3 16,14-3 0-16,15-1 0 16,11-7 0-16,9-3 0 15,13-5 0-15,6-3 0 16,6 0 0-16,-1-4 0 16,2 1 0-16,-5 2 0 0,-1 1 0 15,-7 3 0-15,-13-1 0 16,-14 8 0-16,-15 0 0 15,-14 5 0-15,-16-1 0 16,-18 3 0-16,-12 0 0 0,-25 0-10 16,6 14-7-16,-16-7-13 15,-15 3-59-15,-3 3-2 0,-8 0-4 16,-5-2-6-16</inkml:trace>
  <inkml:trace contextRef="#ctx0" brushRef="#br0" timeOffset="44398.8848">18004 8236 24 0,'-71'29'96'0,"12"-10"-3"15,13-3-5-15,9-10-5 16,14-6-1-16,6 1-79 0,17-1 2 15,0 10 0-15,10-3 1 16,11 0-1-16,15 2 1 16,11-2-1-16,16 0 0 15,17-1 0-15,12-5-5 0,13 0 0 16,12-7 0-16,13-3 0 16,7-7 0-16,-1-2 0 15,6-1 0-15,-2-3 0 16,0-1 0-16,-6 3 0 0,-11-1 0 15,-12 5 0-15,-18 0 0 16,-16 5 0-16,-19 0 0 16,-18 5 0-16,-12 1 0 0,-20 4 0 15,-8 1 0-15,-13 1 0 16,-12 5 0-16,4 8-16 16,8-1-73-16,-19-3-3 15,0-2-2-15,1-10-9 16,7-8-3-16</inkml:trace>
  <inkml:trace contextRef="#ctx0" brushRef="#br0" timeOffset="46834.6732">20182 8294 18 0,'0'0'76'0,"-6"-15"4"16,6 15-12-16,-11-14-17 15,11 14-11-15,0-17-11 16,0 17-5-16,7-16-6 0,3 6-4 16,4 2-3-16,6 0-2 15,4 2-4-15,6 3 1 16,1 3-1-16,4 0-1 15,-1 10-1-15,0 7-1 0,-2 6 1 16,-7 5 0-16,-3 5-1 16,-4 5 1-16,-6-2-1 15,-2 3 0-15,-5-6 0 16,-5 0 0-16,-1-7 0 0,-4-3 0 16,-4-7 0-16,2-5 0 15,-6-6 0-15,2-5 0 16,1-2 1-16,0-10-1 15,3-5 0-15,3-7-1 0,4-6 0 16,0-5-1-16,3-3 0 16,7 0-1-16,5-2 0 15,5 2 0-15,3 3 0 0,2 3 0 16,1 6 0-16,4 6 0 16,1 6 0-16,1 3 1 15,-1 8-1-15,1 3 1 16,-2 8 1-16,-2 7-1 15,0 8 1-15,-7 4 0 0,-4 10 0 16,-4 3 0-16,-6-1 0 16,-4 2 0-16,-3-3-1 15,0-7 1-15,-4-5-1 16,1-7 1-16,3-19-1 0,-11 7 0 16,11-12-1-16,0-12 1 15,4-8 0-15,6-5-2 0,2-7 0 16,3-2 0-16,4-1-1 15,2 1 1-15,3 5-1 16,-4 4 0-16,4 8 1 16,-1 12 0-16,2 10 0 0,-4 10 0 15,1 12 1-15,1 9 0 16,2 9 2-16,0 7-1 16,5 3 0-16,3-2 1 15,2-7 1-15,3-6-1 16,0-9 1-16,3-12-1 0,2-14 0 15,0-7 1-15,-4-15-1 16,-2-6 0-16,-6-10 0 16,-4-3 0-16,-6 0 0 0,-5 0 0 15,-5 2 0-15,-8 3 0 16,-3 7 0-16,-2 7 0 16,-10 8 0-16,-6 12 0 15,-2 6-1-15,-2 12 1 0,-5 10-1 16,3 6 1-16,2 7 0 15,4 2-1-15,3-2 2 16,12-3-1-16,5-6 0 0,12-6 1 16,6-10-1-16,3-7 0 15,8-7 1-15,-1-8-2 16,0-8 0-16,1-6 0 16,-5-4 0-16,-4-4 0 0,-5-3 0 15,-2 0 0-15,-4 1 0 16,-6 3 0-16,-4 3 0 15,-1 3 0-15,-2 5 0 0,-5 5 0 16,-2 6 0-16,-1 4 0 16,-1 3 0-16,-2 6 0 15,3 9 0-15,-2 6 0 16,3 4 0-16,1 5 0 16,6 1 0-16,2 3 0 0,1-2 0 15,9 0 0-15,2-5 0 16,5-4 0-16,2-7 0 0,4-5 0 15,3-6 0-15,1-5 0 16,3-3 0-16,5-8 0 16,0-5 0-16,1-4 0 15,0 0 0-15,0-1 0 16,-1 1 0-16,-5 3 0 0,-4 2 0 16,-3 5 0-16,-4 3 0 15,-2 7 0-15,0 0 0 16,-6 7 0-16,1 3 0 15,1 5 0-15,-2-1 0 0,3 0 0 16,-1 2 0-16,1-3 0 16,-3-4 0-16,4-2 0 15,2-5 0-15,0-2 0 0,1-7 0 16,2-6 0-16,0-2 0 16,1-3 0-16,5-3 0 15,-3-4 0-15,0 4 0 16,-2-2 0-16,3 5 0 0,-3 3 0 15,-2 6 0-15,0 3 0 16,-2 6 0-16,1 5 0 16,-4 4 0-16,0 7 0 0,-2 3 0 15,4 0 0-15,-2 0 0 16,1 1 0-16,-1-4 0 16,3-3 0-16,1-5 0 15,1-2 0-15,4-6 0 16,0 0 0-16,-2-7 0 0,-2-3 0 15,0-2 0-15,-3 0 0 16,-5-2 0-16,-2 0 0 16,-2 1 0-16,-4 1 0 0,1 4 0 15,-4 8 0-15,0-13 0 16,0 13 0-16,0 0 0 16,0 0 0-16,10 13 0 0,1 1 0 15,-1 5 0-15,7 2 0 16,3 1 0-16,6 0 0 15,1-6 0-15,4-1 0 16,3-9 0-16,3-6 0 16,2-5 0-16,2-11 0 0,1-9 0 15,3-10 0-15,-2-7 0 16,1-6 0-16,-6-4 0 0,-5-2 0 16,-6 4 0-16,-6 1 0 15,-3 7 0-15,-12 9 0 16,-4 7 0-16,-2 11 0 15,-10 10 0-15,-2 6 0 0,-3 14 0 16,-4 12 0-16,2 9 0 16,1 9 0-16,1 9 0 15,4 10 0-15,1 1 0 16,7 4 0-16,-1-1 0 0,4-3 0 16,0-1 0-16,0-6 0 15,0-6 0-15,-2-9 0 16,1-4 0-16,-3-10 0 15,1-2 0-15,0-9 0 0,3-6-39 16,0-12-49-16,0 0-6 16,9-16-5-16,2-7-6 15</inkml:trace>
  <inkml:trace contextRef="#ctx0" brushRef="#br0" timeOffset="46991.8036">23798 8408 92 0,'18'-8'94'0,"-3"0"-8"0,-7 5-8 16,-8 3-12-16,0 0-134 15,-5 0-5-15,5 0-11 16,-4 14-8-16,4-14-1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26:15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6720 6043 42 0,'-6'-12'83'16,"-4"-1"1"-16,0 0-1 0,-6-3-31 16,2 3-20-1,4 2-6-15,-1-1-6 0,2 4-3 16,9 8-4-16,-12-13-3 16,12 13-3-16,0 0-2 15,0 0-2-15,0 0 0 0,0 0-1 16,-2 15-1-16,3 1 0 15,6 6 0-15,4 2 2 16,0 6-1-16,2 5 1 0,2 3 0 16,-1 0-1-16,3 0 1 15,0-1-1-15,2-2 0 16,2-6 0-16,-1-5 0 0,5-6 0 16,4-8-2-1,6-10 0-15,6-6 0 0,6-15 0 16,11-15 0-16,12-13 0 15,12-13 0-15,15-11 0 16,4-10 0-16,8-8 0 0,5-4 0 16,4-2 0-16,-5 7 0 15,-1 2 0-15,-7 9 0 16,-14 8 0-16,-6 12 0 16,-12 10 0-16,-9 11 0 0,-14 9 0 15,-13 12 0-15,-13 9 0 16,-9 8 0-16,-9 7 0 15,-6 13-4-15,-6 0-19 16,-6-3-59-16,-8 19-12 16,-9 0 0-16,-5 3-7 0,-12 2-1 15</inkml:trace>
  <inkml:trace contextRef="#ctx0" brushRef="#br0" timeOffset="539.0291">6341 6788 89 0,'-17'0'98'16,"6"-6"-7"-16,1-5-6 0,2-3-1 15,6 3-69-15,2 11-3 16,8-7-4-16,4 7-3 16,5 8-1-16,2 7-1 15,5 6-1-15,5 4 0 16,4 5 0-16,4 2 0 0,2 1 0 16,5 0 0-16,4 1-1 15,3-4 3-15,4-2-4 16,5-4 0-16,6-8 0 0,3-4 0 15,10-12 0-15,5-12 0 16,13-16 0-16,10-18 0 16,11-16 0-16,9-12 0 15,7-16 0-15,13-11 0 16,4-10 0-16,3-4 0 0,2 3 0 16,-5 1 0-16,-2 8 0 15,-8 6 0-15,-13 7 0 0,-15 12 0 16,-8 18 0-16,-21 9 0 15,-16 12 0-15,-13 14 0 16,-18 5 0-16,-12 12 0 16,-11 8 0-16,-9 10 0 0,-15 8 0 15,-29 20-82-15,1 6-13 16,-23 8-4-16,-11 9-6 16,-20 4-3-16</inkml:trace>
  <inkml:trace contextRef="#ctx0" brushRef="#br0" timeOffset="29848.0908">6616 9665 37 0,'-9'-9'75'0,"-1"-3"-6"0,1 3-9 15,0-2-15-15,9 11-4 16,-15-13-9-16,15 13-7 16,-12-10-5-16,12 10-3 15,0 0-4-15,-11-8-3 0,11 8-3 16,0 0-1-16,0 0-3 16,0 0 0-16,0 0-3 0,0 0 0 15,0 0-1-15,0 0 0 16,0 0 1-16,0 0-1 15,1 6 1-15,-1-6 1 16,13 13 1-16,-4-3 0 16,1 3 0-16,3 2 0 0,0-1 1 15,4 4 0-15,0 0-1 16,0 1 0-16,3 2-1 16,-2 1 1-16,6 2 1 15,-1 0-1-15,0-1 0 0,3 4 0 16,0-5 0-16,3 2 1 15,0-2-1-15,-1-3 1 16,-1-4-1-16,1-1 0 0,-2-5 0 16,1-5 2-16,0-4-4 15,4-10 0-15,6-9 0 16,4-8 0-16,8-10 0 16,10-8 0-16,7-11 0 0,6-6 0 15,3-5 0-15,3-5 0 16,2-2 0-16,1-1 0 15,2 2 0-15,-6 4 0 16,3 3 0-16,-4 3 0 16,0 4 0-16,-5 9 0 0,-5 2 0 15,-4 6 0-15,-7 7 0 16,-8 7 0-16,-9 4 0 16,-9 5 0-16,-9 8 0 0,-5 6 0 15,-15 5 0-15,3 12-9 16,-8 2-53-16,-17 20-29 15,-11 7-2-15,-6 8-6 16,-14 8-5-16</inkml:trace>
  <inkml:trace contextRef="#ctx0" brushRef="#br0" timeOffset="30466.5474">6427 10458 10 0,'-1'-8'78'16,"0"-3"6"-16,1 1-5 15,-2-4-25-15,2 14-20 0,2-11-8 16,-2 11-4-16,13-4-6 16,-5 4-3-16,4 1-3 15,0 5-1-15,3 4 0 16,2 2-1-16,4 3-1 0,1 6-2 16,1 3 0-16,3 4-1 15,3 4 0-15,3 3-2 16,0 0 0-16,4 2 1 15,2-2-2-15,1-1 1 0,1-2 0 16,5-6 1-16,-3-8-1 16,0-3 1-16,3-8 1 15,2-7-1-15,3-7 1 16,6-15-1-16,4-12-3 0,7-13 0 16,10-12 0-16,8-12 0 15,8-9 0-15,6-9 0 16,6-8 0-16,4-5 0 0,3 0 0 15,0-1 0-15,0 3 0 16,0 1 0-16,-3 3 0 16,-1 6 0-16,-9 11 0 15,-8 11 0-15,-14 14 0 0,-13 15 0 16,-14 24 0-16,-15 17-67 16,-28 27-26-16,-31 19-3 15,-44 6-7-15</inkml:trace>
  <inkml:trace contextRef="#ctx0" brushRef="#br0" timeOffset="34552.6336">9056 10362 26 0,'0'0'63'16,"-21"-16"-8"-16,21 16-12 15,-10-7-5-15,10 7-5 0,-11-4-3 16,11 4-5-16,0 0-3 16,0 0-3-16,0 0-3 15,0 0-3-15,9 0-4 16,0-2-3-16,7 0-2 0,0 2 0 16,4-1-1-16,3 1 1 15,7 1-1-15,2 1 1 16,9 1-1-16,2 0 1 15,9 0 0-15,5 1 0 0,8-4 0 16,4 0 0-16,9 1 0 16,2-1 0-16,7-1-1 15,5-1 1-15,2-2 1 16,8-1-2-16,-1 0 0 16,4 1 1-16,3 2-1 0,-1 0 0 15,-1 1 0-15,1 0 0 16,3 2-1-16,0-1-1 15,5 1 1-15,-1 2-1 0,4-2 1 16,2-1-1-16,6 0 1 16,1 0-1-16,0-1 1 15,3-2 0-15,-2 0 0 16,0-2 0-16,1 3 0 0,2-2 0 16,-3 4 0-16,-1 2-2 15,-2-2 0-15,0 5 0 16,-2 0 0-16,-5 3 0 15,2-1 0-15,-6 0 0 16,-1 1 0-16,3 0 0 0,-2-4 0 16,-3 3 0-16,-5-3 0 15,2-2 0-15,-4-2 0 0,3 0 0 16,-5 0 0-16,-9-1 0 16,-6-4 0-16,-6 1 0 15,-8-1 0-15,-13 2 0 16,-8-1 0-16,-17 1 0 0,-10 1 0 15,-6 0 0-15,-8 0 0 16,-11 2 0-16,0 0 0 16,0 0 0-16,0 0 0 0,0 0 0 15,-5-7 0-15,-9 2 0 16,-21 8-90-16,20-2-3 16,-8-6-4-16,1-9-8 15,-16-23-1-15</inkml:trace>
  <inkml:trace contextRef="#ctx0" brushRef="#br0" timeOffset="35813.8952">16642 10365 28 0,'-14'-9'77'0,"0"-1"2"16,5-4 0-16,2 3-34 15,1 0-11-15,6 11-9 16,-6-14-3-16,6 14-6 15,0-12-4-15,0 12-2 0,5-6-3 16,4 6-1-16,4 1-2 16,4 4-1-16,8 1 0 15,6 4 1-15,9 1 0 16,10 1 1-16,10 0 0 0,9-1 1 16,10-1-1-16,11-1 1 15,12-3-1-15,10 1-1 16,17-3 1-16,8-3-1 0,12 0 0 15,13 0 0-15,11 0-4 16,10-2 0-16,8-3 0 16,3 1 0-16,1-1 0 15,9 1 0-15,-4 0 0 16,-4-2 0-16,1 2 0 0,-7-1 0 16,-10 0 0-16,-7-1 0 15,-15 2 0-15,-18 1 0 16,-17-3 0-16,-22 1 0 0,-20 2 0 15,-21-1 0-15,-19 1 0 16,-12-1 0-16,-18 1 0 16,-11 2 0-16,-11 3 0 15,-26-2-4-15,-14 13-87 0,-20-2-2 16,-29-13-6-16,-24-5-6 16</inkml:trace>
  <inkml:trace contextRef="#ctx0" brushRef="#br0" timeOffset="37332.1033">22445 10501 55 0,'-19'-5'71'0,"1"-2"-10"0,4 1-14 16,2-1-9-16,2 4-7 15,10 3-10-15,-7-6-6 16,7 6-4-16,0 0-2 16,0 0-2-16,0 0-1 15,0 0-3-15,0 0 0 0,0 7 2 16,0-7 0-16,6 9 1 16,4-5 2-16,4 1 0 15,7-3 1-15,8 1-1 16,8-1 1-16,16 1-3 0,6-3 1 15,15 0-2-15,12 1 0 16,11-3-1-16,10-1 1 16,12 1-2-16,4-4 1 0,12 2 0 15,8-2 1-15,5 4-1 16,8-3-1-16,6-1 1 16,8 3-1-16,5 0 0 15,1 0 1-15,1 3-2 16,4-1 2-16,-1 0-4 0,0-2 0 15,0 1 0-15,-10 1 0 16,3-2 0-16,-5-2 0 16,-1 0 0-16,-10 4 0 15,-2-4 0-15,-6 2 0 0,-7-2 0 16,-1 5 0-16,-13-5 0 16,-10 4 0-16,-10-3 0 15,-12 1 0-15,-10 0 0 0,-17 0 0 16,-14 0 0-16,-13 1 0 15,-10-1 0-15,-13 1 0 16,-4 1 0-16,-15 1 0 0,0 0 0 16,0 0 0-16,-9-3 0 15,-2 2 0-15,-3 1 0 16,0 0 0-16,2 5 0 0,-2 0 0 16,5 7-12-16,3-3-19 15,-13 8-60-15,17-1-1 16,-2-4-4-16,4-12-7 15</inkml:trace>
  <inkml:trace contextRef="#ctx0" brushRef="#br0" timeOffset="38931.5622">8835 11289 44 0,'10'-14'68'16,"-5"-1"0"-16,-13-4-27 16,13 8-11-16,6 2-3 15,3 3-5-15,-2 3-5 16,6 2 0-16,-3 1-2 0,5 3-1 15,-1 1 0-15,6 2-1 16,5 3-2-16,8-1-2 16,4-2-1-16,11 2 0 0,11-2-1 15,11-3 0-15,10 0-1 16,13-3 0-16,12 1 0 16,8-3-1-16,11-2 1 15,10 0-1-15,5 1 0 16,6 1-1-16,9-1 0 0,2 1 1 15,7 1-1-15,3 0-1 16,7 1 1-16,2 1-1 16,4-1 0-16,0 0-1 0,0 1-2 15,0 0 0-15,-1 3 0 16,-1-3 0-16,-1 0 0 16,1 0 0-16,-5-4 0 0,-1-3 0 15,1 1 0-15,-5-1 0 16,2-2 0-16,-6 1 0 15,3 3 0-15,-6-2 0 16,-1 3 0-16,-7-2 0 0,-4 0 0 16,-5 0 0-16,-7 0 0 15,-6-1 0-15,-12 0 0 16,-12-1 0-16,-9-2 0 16,-10 1 0-16,-10-1 0 0,-15 2 0 15,-10-3 0-15,-12 4 0 16,-10 0 0-16,-12 0 0 15,-8 1 0-15,-4 1 0 16,-11 4 0-16,0 0 0 0,0-12 0 16,-9 9 0-16,-4 0 0 15,-6 0 0-15,-2 3 0 16,-9 0 0-16,-18 5-82 0,4 1-11 16,-7-8-2-16,-4-10-8 15,-17-20-3-15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38:09.5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6915 12940 5 0,'-21'-7'75'16,"-2"-3"5"-16,0 2 0 15,-1 3-23-15,6-4-21 16,-2 0-7-16,5 2-2 15,-1 2-6-15,6 0-4 16,0 3-3-16,10 2-4 0,0 0-4 16,-10-1-1-16,10 1-1 15,0 0-2-15,1 10 1 0,5-1-2 16,0 5 0-16,2 4 1 16,2 3 0-16,3 6 1 15,2 0-1-15,2 5 0 16,1 3 0-16,4 0 0 0,-1-2-1 15,4-2 1-15,0-2-1 16,1-4 1-16,3-9 0 16,3-5 0-16,2-11 2 15,7-6-1-15,4-14 1 0,7-10-2 16,3-13-2-16,7-10 0 16,4-10 0-16,10-6 0 15,0-7 0-15,2-2 0 16,0-2 0-16,-2 1 0 0,0 6 0 15,-6 5 0-15,-1 4 0 16,-10 7 0-16,-4 8 0 16,-4 9 0-16,-12 5 0 15,-3 8 0-15,-7 4 0 0,-8 9 0 16,-8 3 0-16,-4 6 0 16,-9 5 0-16,0 0 0 15,0 9 0-15,-9 7 0 0,-5 13-15 16,-17 10-41-16,0 9-37 15,-10 11 0-15,-11 9-8 16,-7 6-3-16</inkml:trace>
  <inkml:trace contextRef="#ctx0" brushRef="#br0" timeOffset="539.1427">6411 13857 66 0,'-10'2'91'0,"-2"-8"-3"0,8-7-3 16,-2-7-3-16,41 3-66 16,-31-1-1-16,6-1-2 0,6 5-4 15,4 0-2-15,6 8-2 16,5 3-1-16,5 3 0 15,5 3-1-15,5 4 0 16,3 6 0-16,2 0 0 0,4 5 1 16,1-1-1-16,1-2 1 15,2-1-1-15,3-3-3 16,2-8 0-16,5-1 0 16,2-17 0-16,9-13 0 15,4-12 0-15,7-15 0 0,7-13 0 16,8-14 0-16,3-10 0 15,8-7 0-15,2-8 0 16,-4-1 0-16,8-4 0 16,-2-5 0-16,-1 3 0 0,-3 4 0 15,0 2 0-15,-10 7 0 16,-5 6 0-16,-10 10 0 16,-11 12 0-16,-19 16 0 0,-13 12 0 15,-16 12 0-15,-17 14 0 16,-15 10 0-16,-10 16 0 15,-16 7 0-15,-10 26-73 0,-16 9-23 16,-24-2-4-16</inkml:trace>
  <inkml:trace contextRef="#ctx0" brushRef="#br0" timeOffset="15618.3651">11989 13452 51 0,'-92'-22'67'15,"9"0"-4"-15,13-4-11 16,3-1-61-16,6 13-36 15,-5 3-19-15,1 6-2 16</inkml:trace>
  <inkml:trace contextRef="#ctx0" brushRef="#br0" timeOffset="16438.7196">9029 13772 40 0,'-4'-14'51'16,"-2"-2"1"-16,0 0-44 0,0 1-5 16,-1 1-2-16,2 0 1 15,0 1 1-15,-2 0 6 16,2 0 5-16,0 2 3 0,-2 1 4 15,7 10-2-15,-7-14-2 16,7 14 1-16,0 0-1 16,0 0-5-16,0 0-1 15,11 0-2-15,2 6 0 0,7 2 0 16,9-1 3-16,7 2-1 16,15-2 1-16,8-3 0 15,13-4-4-15,15 0-1 16,12-4-1-16,16-7 0 15,13 1-2-15,12-4 1 0,11-2-1 16,8 0 0-16,7 3 1 16,7 0-1-16,1 0 0 15,5 0 1-15,1 2 0 16,1-1-1-16,0 1 1 0,0-2 0 16,-6 1-1-16,0 1-1 15,-6-2 1-15,-6 2-2 16,-9 1 0-16,-11-1-1 0,-13 4 0 15,-11-1 0-15,-16 1-1 16,-17 2 0-16,-16 2-2 16,-17-2-2-16,-15 4-5 15,-14-3-9-15,-14 4-21 16,-10 0-45-16,-24 5-3 0,-19 0-7 16,-15 0-2-16</inkml:trace>
  <inkml:trace contextRef="#ctx0" brushRef="#br0" timeOffset="16974.5149">8233 14752 4 0,'51'12'88'0,"4"-10"1"0,3 0-5 16,11-11-6-16,4-7 1 16,28-3-74-16,-1 4-2 0,12-1 0 15,12-1 0-15,8 2-1 16,7-3-1-16,6 3 2 16,1-2 2-16,0 3 2 0,-2-2 0 15,3 3 1-15,0-2 0 16,-1 5 1-16,1 0-1 15,-6 0-3-15,-2 3-1 16,-1 0-1-16,-8 1-1 0,-8 0-1 16,-10 2 1-16,-12 0-2 15,-10 2 0-15,-11-2 0 16,-14 4 0-16,-14-1-4 0,-13 2-2 16,-16-1-9-16,-12-4-69 15,-20 12-4-15,-27-1-3 16,-23 1-7-16,-27-9-4 15</inkml:trace>
  <inkml:trace contextRef="#ctx0" brushRef="#br0" timeOffset="26501.8481">23284 13972 63 0,'1'-14'84'0,"-1"1"0"16,0-3-5-16,0 5-34 15,-3-4-11-15,-3 4-12 16,-4-1-5-16,1 2-4 16,-2 1-4-16,-6 1-1 0,2 1-2 15,-4 1 0-15,-2 3-1 16,0 0-1-16,-6-1 1 16,2 4-2-16,-4 0 1 15,0 0-1-15,-4 0 0 16,0 4-1-16,-1 2 0 0,-3 0 0 15,-1 2 0-15,-3 0 0 16,2 1 0-16,-3 2 0 16,-2 0-2-16,-1 1 0 0,-3 1 0 15,-1 2 0-15,-2 2 0 16,-1 3 0-16,1 3 0 16,-5 5 0-16,1 2 0 0,-1 6 0 15,0 5 0-15,2 2 0 16,-1 5 0-16,3 1 0 15,1 4 0-15,9 1 0 16,4 1 0-16,4-1 0 0,7 1 0 16,7 1 0-16,8-3 0 15,6 7 0-15,5-3 0 16,1 1 0-16,12 3 0 16,4 0 0-16,5 4 0 0,7-2 0 15,7 1 0-15,9-4 0 16,2-3 0-16,11-1 0 15,5-9 0-15,2-6 0 0,8-12 0 16,4-5 0-16,6-9 0 16,-1-9 0-16,4-6 0 15,5-12 0-15,0-11 0 16,2-5 0-16,1-6 0 0,2-12 0 16,1-1 0-16,-3-9 0 15,0-2 0-15,-7-5 0 16,-2-4 0-16,-9-5 0 15,-5-5 0-15,-11-3 0 0,-7-6 0 16,-13-3 0-16,-6-1 0 16,-13-4 0-16,-11 2 0 15,-9 2 0-15,-13 4 0 16,-17 7 0-16,-9 10 0 0,-11 11 0 16,-9 10 0-16,-14 15 0 15,-9 14 0-15,-6 12 0 16,-3 15 0-16,-9 24-62 15,4 3-30-15,0 8 0 0,4 6-9 16,5 5-6-16</inkml:trace>
  <inkml:trace contextRef="#ctx0" brushRef="#br0" timeOffset="27158.5476">22647 14381 7 0,'17'-6'97'0,"-8"0"-3"16,-9 6-3-16,0 0-5 0,0 9-1 15,-9 24-69-15,-6 6-5 16,-1 13-4-16,-8 14-2 16,1 9-1-16,-3 4-1 15,2 0-1-15,2-7-1 0,4-11 1 16,3-9-2-16,5-15 0 15,7-16 0-15,3-21 0 16,0 0 0-16,13-21 0 16,5-12 0-16,0-12 0 0,6-11 0 15,4-10 0-15,3-9 0 16,4-2 0-16,1 1 0 16,-3 6 0-16,-1 8 0 15,-2 7 0-15,-5 13 0 16,-2 13 0-16,-4 15 0 0,0 14 0 15,-6 9 0-15,5 17 0 16,0 10 0-16,-1 6 0 16,1 5 0-16,0 1 0 0,1-3 0 15,0-8 0-15,-1-5 0 16,0-14 0-16,0-11 0 16,1-7 0-16,1-16 0 15,0-7 0-15,3-10 0 0,1-7 0 16,-2-6 0-16,4-3 0 15,3 0 0-15,-6 4 0 16,3 6 0-16,-4 6 0 16,-2 10 0-16,1 12 0 15,-4 11 0-15,2 9 0 0,-2 16 0 16,0 8 0-16,-1 6 0 16,2 5 0-16,-1-3 0 15,-1 1 0-15,1-6 0 16,0-6 0-16,4-9 0 0,0-6 0 15,-1-8 0-15,2-4 0 16,1-3 0-16,8-13-64 16,-5 2-28-16,2-8-4 0,-4-6-6 15,5-3-7-15</inkml:trace>
  <inkml:trace contextRef="#ctx0" brushRef="#br0" timeOffset="29348.5967">17072 17244 20 0,'0'-8'80'0,"0"-5"6"0,-6 3-4 16,-1-3-1-16,7 4-50 16,-9-1-4-16,-3 4-3 15,0 3-5-15,2 0-4 0,-9 3-2 16,3 1-1-16,-4 10-3 16,-4 5-2-16,-4 7-2 15,13-7-5-15,-5 6 0 16,-1 4 0-16,-5 7 0 0,3 6 0 15,-3 6 0-15,1 1 0 16,5 10 0-16,2-6 0 16,1 5 0-1,10-3 0-15,2 2 0 0,5-6 0 16,5 4 0-16,8-8 0 16,11 0-11-16,-24-44-77 15,67 63 0-15,-22-46-4 0,2-12-7 16,8-7-4-16</inkml:trace>
  <inkml:trace contextRef="#ctx0" brushRef="#br0" timeOffset="30948.9396">20528 15706 81 0,'0'0'100'0,"-18"0"-6"15,8 0-6-15,-1 0 1 0,-2 2-66 16,-2 9-5-16,5 11-9 16,-3 7-2-16,1 8-5 15,1 11-2-15,2 3 0 16,3 4 0-16,6-4 0 15,0-4 0-15,14-6 0 0,3-8 0 16,7-11 0-16,9-12 0 16,4-8 0-16,5-6 0 15,0-11 0-15,4-6 0 0,-6-4 0 16,-2-4 0-16,-5-3 0 16,-2 2 0-16,-9 0 0 15,-3 4 0-15,-9 4 0 16,-1 4 0-16,-2 7 0 15,-7 11 0-15,0 0 0 0,14 9 0 16,-8 9 0-16,1 8 0 16,8 5 0-16,-1 3 0 0,10-2 0 15,1 1 0-15,9-7 0 16,-2-5 0-16,4-6 0 16,3-10 0-16,1-4 0 15,0-7 0-15,-2-11 0 0,-2-1 0 16,-5-7 0-16,3-3 0 15,-8-3 0-15,0-2 0 16,-8-1 0-16,-6-2 0 16,-3 8 0-16,-4-3 0 0,0 9 0 15,-5 1 0-15,4 12 0 16,-4-1-27-16,0 10-63 16,17 1-4-16,4 1-4 15,8 4-7-15</inkml:trace>
  <inkml:trace contextRef="#ctx0" brushRef="#br0" timeOffset="31284.9481">25078 15611 35 0,'29'-31'103'15,"-8"5"-2"-15,-10-3-8 16,-3 5-2-16,-7-1-3 16,-4 10-88-16,3 15 0 15,0 0 0-15,-9 20 0 0,4 8 0 16,2 14 0-16,-2 11 0 15,-1 13 0-15,-2 5 0 16,2 10-13-16,-5-4-26 0,-4-8-46 16,9-3-6-16,-3-16-6 15,4-14-8-15</inkml:trace>
  <inkml:trace contextRef="#ctx0" brushRef="#br0" timeOffset="31554.3173">24949 15581 4 0,'-4'-37'95'0,"4"8"2"0,3 0-5 15,19 9-4-15,8 1-1 16,11 12-72-16,14 7-1 16,10 11-4-16,5 11-1 0,6 7-9 15,0 10 0-15,-7 8 0 16,-8 10 0-16,-9 3 0 15,-15 7 0-15,-18-7 0 16,-16 2 0-16,-13-2 0 16,-25-5 0-16,-24-7-8 0,-11-27-71 15,-20 18-10-15,-19-12-3 16,-12-10-8-16,-12-13-3 16</inkml:trace>
  <inkml:trace contextRef="#ctx0" brushRef="#br0" timeOffset="32604.0263">22111 14990 38 0,'0'0'75'0,"0"0"-1"16,0-8-12-16,0 8-13 15,-13-2-13-15,13 2-11 0,-16 0-4 16,16 0-3-16,-21 0-6 16,8 2-2-16,-2 2-6 15,0 1-1-15,-6 4-1 16,1 1-2-16,-5 0 1 0,-4 6-1 16,-3 2 0-16,-7 1-1 15,-4 5-1-15,-3-1 1 16,-6 2-1-16,-8 0 1 15,-2 3-1-15,-7-2 1 16,-3 1 0-16,-5-1 1 0,-3 1 0 16,-5 0 0-16,-5 1 0 15,-1 0 0-15,-4 4 0 16,-2 1 0-16,-6-1 0 0,-1 7-1 16,-7-1 1-16,-3 3-1 15,0 4 1-15,-7 1-1 16,-2 2 0-16,-2-1 0 15,0 6 0-15,-3-3 0 0,0 4 1 16,-3 1-1-16,2-3 1 16,0 3-1-16,0 0 1 15,1 1-1-15,0-1 0 0,1 1 0 16,-1-1 0-16,3 1 0 16,1 2-1-16,3-5 1 15,-3 3 0-15,4-2 1 0,2 1 0 16,2-1 1-16,6-1 0 15,0-1 0-15,5-1 1 16,4 0 0-16,5-6 1 16,8-4-1-16,8-6 0 15,8-3 0-15,9-7 0 0,12-6 0 16,8-5-1 0,11-5-4-16,9-4-3 0,8-5-6 15,15 0-12-15,0 0-36 0,7 0-18 16,5-8-7-16,3-3-3 15</inkml:trace>
  <inkml:trace contextRef="#ctx0" brushRef="#br0" timeOffset="33129.7488">17091 16894 56 0,'-12'-11'92'0,"-4"-2"0"15,3 2-5-15,-5 3-2 16,2 2-62-16,0 8-3 16,3 11-5-16,-2 11-5 0,4 11-3 15,-2 9-3-15,5 8-1 16,8 3 0-16,2-2 0 16,11-3-1-16,7-6-1 15,8-12 0-15,5-15 0 0,10-14-1 16,-5-6 0-16,2-17 0 15,0-9 0-15,-2-8-1 16,-4-7 1-16,-9-2 1 16,-7-1-1-16,-6 1 1 15,-8 0-1-15,-4 4 2 0,-13 6-1 16,-7 7 1-16,-8 9-2 16,-5 7 0-16,-2 11 0 15,-5 5 0-15,0 11 0 0,3 12-7 16,2 3-13-16,10 7-65 15,10 1-4-15,12-9-4 16,9-6-6-16,16-9-3 16</inkml:trace>
  <inkml:trace contextRef="#ctx0" brushRef="#br0" timeOffset="33964.0766">23131 15224 23 0,'0'0'81'16,"-12"12"-1"-16,2-4 1 15,7 11-19-15,-4 0-32 16,-4 5-6-16,1 7-5 0,-7 5-5 16,-3 6-2-16,-9 4-3 15,2 4-4-15,-7 1-1 16,-7 3-1-16,-4 2-2 16,-3 1 0-16,-3 0 0 0,-6 0 0 15,1 1 0-15,-6 1 1 16,-6 0 1-16,2 1-1 15,-7 1 1-15,-4 1-1 16,0 4 1-16,-3-2 0 0,-6 1-1 16,5 0 0-16,-4 0 0 15,1-2-2-15,3-2 2 16,-2-4 1-16,2-2 0 0,5 2 0 16,-3-4 1-1,5-1-1-15,6-1 0 0,-1-2 1 16,10-4-1-16,4-2 0 15,4-4-1-15,7-7 0 16,5-3-2-16,5-6 0 0,5-1 0 16,4-8 0-16,4-2 0 15,3-3 0-15,6-1-2 16,2-1-10-16,-2-7-10 0,12 0-22 16,0 0-43-16,0 0-3 15,0 0-6-15,-4-10-3 16</inkml:trace>
  <inkml:trace contextRef="#ctx0" brushRef="#br0" timeOffset="34246.5302">20727 17241 44 0,'-15'9'89'15,"-2"7"0"-15,10-5-5 0,-5 4-2 16,4 1-60-16,-3 4-2 16,1 1-3-16,1 4-3 15,5 0-6-15,-1 0-4 16,4-1 0-16,1-2-2 15,0-2-2-15,6-4 2 16,1-3-1-16,3-3 0 0,-1-5 0 16,2-2 1-16,-1-3 0 15,-10 0 2-15,26-24 0 16,-10-10 0-16,-10-5 0 0,-6 1-1 16,-15 9 1-16,-10 10-4 15,-11 10-4-15,20 9-18 16,-5 7-63-16,2 2-5 15,-3 3-3-15,-1 1-6 16,1 2-5-16</inkml:trace>
  <inkml:trace contextRef="#ctx0" brushRef="#br0" timeOffset="34557.7097">20092 17822 18 0,'0'0'96'0,"0"0"-1"16,-14-6-5-16,14 6-3 0,0 0-4 15,0 0-73-15,-10 6-2 16,-4 3-1-16,-25 45-1 15,20-23-3-15,3 6-1 16,-15 40-3-16,21-35 1 16,-2 1-7-16,12 1-8 15,0 7-40-15,13-12-31 0,-13-39-4 16,22 30-7-16,-1 0-3 16</inkml:trace>
  <inkml:trace contextRef="#ctx0" brushRef="#br0" timeOffset="34826.4617">20517 18082 60 0,'24'-33'94'15,"-5"4"1"-15,-5 3-5 16,4 6-4-16,-4 2-46 0,0 7-22 16,0 4-5-16,2 7-3 15,-3-2-5-15,6 1-5 16,-19 1 0-16,20 1 0 15,1 5 0-15,-1 1 0 16,-1 2 0-16,1 9 0 0,0 1 0 16,2 4 0-16,0 1 0 15,4-3 0-15,-3 2-12 16,10-10-69-16,39-4-6 16,-26-22-4-16,7-15-10 15,-5-5-1-15</inkml:trace>
  <inkml:trace contextRef="#ctx0" brushRef="#br0" timeOffset="35463.2119">23320 15266 17 0,'-12'-14'80'0,"4"1"3"15,0 1 0-15,2 3-5 0,4-1-45 16,2 10-13-16,13 5-2 16,-1 13-1-16,2 9-2 15,5 12-2-15,3 12-3 0,3 12-1 16,1 18-3-16,4 13-2 15,-1 11-1-15,2 11-1 16,2 8 0-16,0 8-1 16,-4 2 1-16,3-2-2 15,3-6 2-15,-1-4 1 0,-4-5 0 16,0-6 1-16,1-7-1 16,-7-5-3-16,-9-51 0 15,-3 7 0-15,-4-3 0 0,4 7 0 16,-6-2 0-16,1 2 0 15,-1-2-6-15,-1 1 0 16,-3-7 0-16,2-2 1 0,-3-6-1 16,0-3 1-16,-1-9 0 15,-1-6 1-15,-1-8 1 16,-2-6 2-16,4-11 2 16,-13 2 2-16,7-7 2 15,-4-11 0-15,1-1 2 0,2-3-1 16,-3-2 0-16,3 3 0 15,-4 2-1-15,4 3-2 16,-2 4-3-16,9 10 0 16,0 0 0-16,0 0 0 15,0 0 0-15,14 11 0 0,5-1 0 16,3-4-2-16,11 1-18 16,-1-5-67-16,5-2-3 0,2-1-5 15,1-7-7-15,-13 4 0 16</inkml:trace>
  <inkml:trace contextRef="#ctx0" brushRef="#br0" timeOffset="36089.5325">24268 17645 28 0,'-28'29'100'15,"3"5"-1"-15,-3-7-6 0,3 3-1 16,1-4-3-16,0-2-79 15,0-2-10-15,5-4 0 16,0-3 0-16,6 1 0 16,13-16 0-16,0 0 0 15,-19 24 0-15,0 0 0 0,10 0 0 16,-4 1 0-16,13 5 0 16,-1 0 0-16,2 3-8 15,3 1-20-15,9-3-23 16,1 1-20-16,8-9 4 15,0 0 7-15,38-4 13 0,-26-21 15 16,5-13 17-16,4-9 23 16,-2-9 35-16,3-4 23 15,-1-5-3-15,-3 0-10 16,-4-4-10-16,1-2-12 0,-11 0-9 16,2 0-5-16,-8 10-6 15,-2-1-5-15,-7 14-3 16,0-2-1-16,-2 17-1 15,-9 10 0-15,10 0 0 16,-5 9 0-16,-3 6 0 0,0 3-1 16,0 3 1-16,-1 0 0 15,0-2-1-15,1 5 1 16,2-4-1-16,2-1 0 0,0-2 0 16,2-3 1-16,4-3-1 15,2 1 2-15,4-3-2 16,-1 0 0-16,4-2 0 15,-21-7 0-15,22 9 0 0,1 1 0 16,3 0 0-16,-1 1 0 16,-2 6 0-16,1-2 0 15,-24-15 0-15,23 30 0 16,1 1 0-16,-21-6-17 16,1 0-70-16,-4-25-3 15,-10 21-5-15,-18-7-6 16,3-30-3-16</inkml:trace>
  <inkml:trace contextRef="#ctx0" brushRef="#br0" timeOffset="73161.2608">17578 16701 4 0,'2'-19'69'0,"-1"0"-5"16,3 0-15-16,-2 0-1 0,2 5-6 15,-2-5-7-15,2 7-8 16,-4-4-7-16,2 2-1 16,-2 0-3-16,0 1-3 15,-3-1-2-15,-2 1-1 16,-3 1 1-16,-2 1-3 0,-5 1 0 15,-1-1-1-15,-4 3 0 16,-2 1-1-16,-3 1-2 16,-4 2 1-16,-2 4-2 15,-4 0-1-15,-1 0 0 16,-2 9 0-16,-3 1 0 0,-5 3-1 16,0 5 0-16,-2 2 1 15,-2 3-1-15,-1 4 0 16,-3 3 1-16,-1 5-2 0,2 2 2 15,1 7 1-15,2 0-1 16,3 7 0-16,4 6-2 16,3 3 0-16,8 9 0 0,1 2 0 15,19-30 0-15,0 3 0 16,2 5 0-16,2 2 0 16,2 0 0-16,3 5 0 15,3-2 0-15,-1 3 0 16,8-2 0-16,5 3 0 0,4-4 0 15,4-2 0-15,5-2 0 16,7-1 0-16,7-3 0 16,6-5 0-16,4-4 0 15,9-10 0-15,3-6 0 16,7-7 0-16,3-7 0 0,4-6 0 16,3-9 0-16,-1-8 0 15,4-9 0-15,1-9 0 16,41-17 0-16,34-52 0 15,-16-16 0-15,-20-10 0 0,-22-5 0 16,-18-5 0-16,-24 10 0 16,-18 7 0-16,-25 13 0 15,-14 4 0-15,-16 5 0 0,-15 10 0 16,-13 6 0-16,-13 9 0 16,-10 12 0-16,-12 8 0 15,-9 11 0-15,-5 12 0 16,-5 10 0-16,-5 12 0 15,0 10 0-15,2 8 0 0,3 17 0 16,7 8 0-16,14-9-75 16,7 36-20-16,13 0-3 15,15 1-6-15,12-4-4 0</inkml:trace>
  <inkml:trace contextRef="#ctx0" brushRef="#br0" timeOffset="86230.2514">3177 12883 62 0,'-4'-8'68'0,"4"8"-11"0,-11-14-5 15,11 14-10-15,-9-6-10 16,9 6-4-16,0 0-7 16,0 0-5-16,0 0-5 0,0 0-4 15,0 0-2-15,6 2 0 16,-6-2 1-16,3 12-1 15,-3-12 1-15,3 20 1 16,-3-9 1-16,2 1-2 16,-2 4 1-16,-5 1-2 0,-1-1-1 15,-2 2-1-15,-4-1 1 16,-3-3-2-16,1 1 1 16,-2-3 0-16,1-3-1 0,-2-2 1 15,0-3-1-15,-4-3 0 16,2-1 0-16,-1-5-1 15,-1-5-1-15,3-3 1 0,1-5-2 16,2-5 1-16,4-5-1 16,5-1 0-16,2-8 0 15,4-2 0-15,13-1 0 16,5 2 1-16,4 0-1 0,10 4 1 16,4 7-1-1,5 7-2-15,4 11 0 0,1 9 1 16,5 15 0-16,0 17 0 15,2 19 1-15,-2 18 0 16,-5 16 1-16,-5 11 2 0,-7 10 0 16,-13 2 0-16,-9-2-1 15,-12-2 0-15,-12-8 0 16,-12-13 0-16,-12-11 1 0,-7-13-1 16,-1-12 0-16,-3-11 0 15,-2-10 0-15,7-11-1 16,0-12-2-16,10-7-1 0,6-14 0 15,8-9-1-15,12-3 0 16,6-6 0-16,6-3 0 16,16 0 0-16,11 3 1 15,4 4 1-15,10 5 1 0,-2 6-1 16,6 4 1-16,2 9-3 16,1 8-7-16,-3 0-9 15,2-2-37-15,-3 2-24 16,-1-1-5-16,-5-6-7 15,-5-11 1-15</inkml:trace>
  <inkml:trace contextRef="#ctx0" brushRef="#br0" timeOffset="86891.2676">3575 12250 13 0,'-53'-32'75'0,"0"4"4"16,-2 3-2-16,0 3-32 16,0 4-6-16,4 4-16 15,-3 6-2-15,3 5-6 0,-1 3-5 16,-1 9-4-16,-4 9-1 16,2 10-3-16,-2 11-1 15,-3 13-1-15,4 6 1 16,-2 10 0-16,2 7 0 0,2 8 1 15,3 3-1-15,8 8 1 16,6 7 0-16,5 4 0 16,8 4-1-16,9 1 1 15,8 8 0-15,7-1 1 0,8 4-1 16,10-1 1-16,9-5 0 16,10-4-1-16,14-6-1 15,10-7 1-15,7-9 1 0,13-9 0 16,9-9 0-16,3-12-2 15,4-8 2-15,7-13 1 16,2-9 1-16,-2-10-1 16,0-15-1-16,-1-10-1 15,-5-18 0-15,-5-8 1 0,-4-15-1 16,-5-8 0-16,-8-10 0 16,-9-11-1-16,-2-9 0 15,-10-7 1-15,-2-8-1 16,-12-8-1-16,-3-9 2 0,-13-9 0 15,-11-9 1-15,-7-4-1 16,-8-4 0-16,-18 2 1 16,-10-2 0-16,-12 6 0 0,-12 6-3 15,-8 12 0-15,-12 17 0 16,-9 14 0-16,-11 20 0 16,-5 21 0-16,-8 18 0 15,-4 23-2-15,-8 16-1 0,2 27-4 16,-2 17-5-16,4 22-16 15,7 17-57-15,9 8-2 16,9 9-4-16,15-2-11 16,19 0 8-16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14:45.3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2763 1955 42 0,'7'-10'75'0,"-7"10"0"15,0 0-13-15,0 0-30 16,0 0-5-16,0 0-1 16,0 0-7-16,0 0-3 15,0 4-5-15,0-4-3 0,0 0-3 16,0 11-1-16,0-11-1 16,1 20-1-16,-1-5 2 15,1 5 1-15,1 6 0 0,0 4 0 16,-1 1 0-16,0 5 0 15,5 2 0-15,-5 6 0 16,4 4 0-16,-6 2-2 16,1 2 3-16,0 3-2 15,-4 1-1-15,0 0-1 0,-1-4-1 16,4-2-1-16,-3-8 1 16,3-4-2-16,1-8 1 15,0-5-1-15,0-8 2 0,0-3 0 16,2-5 0-16,-2-9 0 15,-1 10 0-15,1-10-2 16,0 0-4-16,0 0-28 16,0 0-50-16,-6-14 0 0,2-2-10 15,1-5-4-15</inkml:trace>
  <inkml:trace contextRef="#ctx0" brushRef="#br0" timeOffset="872.3768">2967 1710 16 0,'-7'-36'83'0,"-1"1"1"16,-6 6-3-16,-1-17-7 15,-3 24-43-15,1 8-10 0,-3-2-7 16,0 6-4-16,0 2-4 15,-3 1-1-15,-2 5-2 16,-1 2 1-16,1 4-2 16,-3 4 2-16,-3 4-3 0,1 4 1 15,-3 4 0-15,-4 5 0 16,-4 2 0-16,5 7-2 16,-5 4 0-16,1 7 1 15,0 3-1-15,4 0 1 0,0 9 2 16,9 2-3-16,5 6-1 15,5-1 2-15,2 4 0 16,7 2 0-16,3 2 1 16,6 3-1-16,0 1-2 0,4-1 3 15,8 0 1-15,8-4 0 16,7-3-1-16,2-6 1 16,6-5 0-16,0-6 0 0,10-3 1 15,-1-7 0-15,5-5-2 16,-4-4 0-16,1-5-1 15,-3-3 0-15,3-2-1 16,-5-5 1-16,9-1-1 0,-1-6 0 16,-9-1 2-16,0-5 0 15,2-4 0-15,-4 2 0 16,1-9-1-16,-1-6 1 0,-3-3-1 16,0-10 0-16,1-1 0 15,-1-7 0-15,1-6 0 16,1-5-1-16,-1-4 2 15,-4-4 1-15,-3-2-3 16,-3-4 0-16,-7-3 0 0,2-1 0 16,-7 0 0-16,-3-1 0 15,-2 3 0-15,-5 2 0 16,-3-1 0-16,4 3 0 16,-4 3 0-16,1 3 0 0,1 4 0 15,-1 1 0-15,-3 1 0 16,0-2 0-16,-1 2 0 15,-7 4 0-15,1-2 0 0,-9 1 0 16,-2 1 0-16,-4 1 0 16,0 2 0-16,-10 4 0 15,1 1 0-15,-9 3 0 16,0 2 0-16,-7 5 0 16,-4 0 0-16,26 13 0 0,-4 1 0 15,-2 1 0-15,-1 0 0 16,0 2 0-16,5 1 0 15,-41 3 0-15,6 2-2 16,4 14-27-16,21 10-58 0,-14 4-2 16,-1 3-4-16,15-1-6 15,18 2-2-15</inkml:trace>
  <inkml:trace contextRef="#ctx0" brushRef="#br0" timeOffset="1746.9111">4814 3059 501 0,'0'0'1'16,"-9"-3"-1"-16,5-9 1 0,0-11 0 16,0-7-1-16,-2-10 1 15,2-12 0-15,1-10 1 16,3-9-1-16,1-12-1 16,6-1 0-16,1-8 0 0,2-3-2 15,0-3 2-15,5-1-2 16,0 4 2-16,5-1-1 15,2 4 2-15,-1 4-1 0,8 6 2 16,-14 45-1-16,2-4-1 16,2 4 0-16,3 0 0 15,0 4-1-15,0 1-1 16,2 4 0-16,1 0 0 16,-3 9 1-16,5 0-1 0,-1 8-1 15,-5 8 0-15,28-4-2 16,-1 11-1-16,-6 15-5 15,-9 20-12-15,-10 19-43 16,-11 6-20-16,-12 7-2 0,-14-3-8 16,-12 6-1-16</inkml:trace>
  <inkml:trace contextRef="#ctx0" brushRef="#br0" timeOffset="2308.4528">4778 2306 16 0,'-15'4'81'0,"4"-1"2"15,11-3-3-15,0 0-3 16,4 40-35-16,12-36-32 0,11-1-4 16,10 0 2-16,14-3-1 15,15-5-3-15,9-5 0 16,11-3-2-16,8-5-1 15,2-3-1-15,-3-1 0 0,-8 1 0 16,-5 0 0-16,-16 4 2 16,-12 1 1-16,-11 4 2 15,-14 0 2-15,-13 2 1 16,-14 10-1-16,2-10 0 0,-10 10 1 16,-14 5-1-1,-7 12-2-15,-7 7-3 0,-3 3 1 16,-4 10-2-16,2 10 1 15,4 6 0-15,4 1-1 0,11-1 1 16,11-5-1-16,11-5 1 16,14-8-1-16,11-10 0 15,9-13 1-15,8-9-1 16,4-9 0-16,0-12 0 0,-1-9 0 16,-5-4 0-16,-6-2-1 15,-7-6 1-15,-6 3-1 16,-7-5 1-16,-5 5 0 0,-4 5 2 15,-3 5-3 1,-2 3 0-16,1 6 0 0,-1 17 0 16,-11-9 0-16,6 15 0 15,-2 16 0-15,4 11 0 16,1 6-5-16,4 15-5 0,7 1-12 16,14 7-32-16,18-2-33 15,7-8-3-15,10-13-7 16,9-13-4-16</inkml:trace>
  <inkml:trace contextRef="#ctx0" brushRef="#br0" timeOffset="3766.1503">6548 2542 12 0,'47'-49'87'15,"-6"1"4"-15,-8 2-2 0,-10 20-12 16,-8-10-26-16,-8 9-20 16,-4 10-11-16,-5 6-8 15,-10 11-3-15,-9 14-5 16,-3 14-2-16,-2 7-1 0,-1 11-1 15,3 3-1-15,3 7-3 16,9 0-3-16,12-8-1 16,13-7-1-16,14-14-1 0,9-9-1 15,12-13 1-15,3-5 3 16,2-15 4-16,-1-4 5 16,-7-6 4-16,-5 2 2 15,-5 1 3-15,-11 3 1 16,-6 0 1-16,-4 4-1 0,-5 3 0 15,-9 12-2-15,9-10-1 16,-9 10-9-16,0 0 0 16,3-9 0-16,-3 9 0 0,0 0 0 15,3-10 0-15,-3 10 0 16,6-14 0-16,-6 14 0 16,10-16 0-16,-10 16 0 15,4-13 0-15,-4 13 0 0,4-11 0 16,-4 11 0-16,0 0 0 15,2-11 0-15,-2 11 0 16,0 0 0-16,0 0 0 16,-2-10 0-16,2 10 0 0,0 0 0 15,0 0 0-15,0 0 0 16,0 0 0-16,0 0 0 16,0 0 0-16,0 0 0 15,0 0 0-15,0 0 0 0,2 10 0 16,-2-10 0-16,8 12 0 15,-6-2 0-15,5 4 0 16,-4 1 0-16,2 2 0 16,1 5 0-16,0-1 0 0,-2 4 0 15,-2 5 0-15,3 0 0 16,-1-2 0-16,2-1 0 16,-1-3 0-16,5-4 0 0,1-4 0 15,6-7 0-15,7-9 0 16,4-4 0-16,8-13 0 15,4-8 0-15,8-14 0 16,9-10 0-16,0-12 0 0,7-8 0 16,-2-13 0-16,1-10 0 15,-2-5 0-15,-7-7 0 16,-8 2 0-16,-8 6 0 0,-7 4 0 16,-13 9 0-16,-2 14 0 15,-11 16 0-15,-4 12 0 16,-1 13 0-16,-1 13 0 15,1 15 0-15,-17-5 0 16,7 12 0-16,-3 14 0 0,0 9 0 16,-3 11 0-16,4 11 0 15,-1 11 0-15,0 15 0 16,4 13 0 0,1 5 0-16,4-2 0 0,3-1 0 15,5-5 0-15,7-12 0 16,3-8 0-16,7-21 0 0,4-14 0 15,5-14 0-15,4-7 0 16,-2-12 0-16,4-4 0 16,-1-13 0-16,1-8 0 15,-3-3 0-15,1-7 0 0,-6-1 0 16,-5 2 0-16,-3 2 0 16,-1 1 0-16,-6 8 0 15,-6 5 0-15,-2 6 0 16,-5 12 0-16,0 0 0 15,0 0 0-15,2 18 0 0,-2 6 0 16,-4 8 0-16,-1 8 0 16,-2 5 0-16,1 5 0 15,4-4 0-15,2-3 0 0,6-7 0 16,10-5 0-16,9-16 0 16,4-7 0-16,10-11 0 15,7-12 0-15,6-9 0 0,7-11 0 16,6-9 0-16,3-12 0 15,2-6 0-15,7-15 0 16,-6-16 0-16,0-2 0 16,-5-6 0-16,-13 3 0 0,-13 4 0 15,-10 8 0-15,-8 9 0 16,-18 14 0-16,-2 21 0 16,-8 13 0-16,-13 17 0 15,-10 11 0-15,-3 18 0 16,-4 18 0-16,-2 15 0 0,3 13 0 15,1 13 0-15,19 22 0 32,7 4 0-32,14-1 0 0,15 1 0 15,9-3 0-15,10-5 0 16,3-1 0-16,0-4 0 16,-11-14 0-16,-7-2 0 15,-12 6 0-15,-9 0 0 0,-9-1 0 16,-12-4 0-16,-6-5 0 15,-5-9 0-15,-2-7 0 16,0-11 0-16,5-16 0 16,4-12-15-16,9-14-72 0,-2-16-4 15,6-19-2-15,2-19-7 16,7-13-3-16</inkml:trace>
  <inkml:trace contextRef="#ctx0" brushRef="#br0" timeOffset="3917.9337">9233 1970 59 0,'51'-42'79'0,"8"8"-2"15,9 4-4-15,-1 4-8 16,7 7-88-16,-7 10-47 16,7 12-4-16,-11 3-4 15,-13 10-1-15</inkml:trace>
  <inkml:trace contextRef="#ctx0" brushRef="#br0" timeOffset="4708.8777">4407 3268 34 0,'-10'-17'84'0,"10"9"0"0,0-1-3 15,4-3-4-15,12 9-52 16,-16 3-7-16,19-7-3 15,-7 6-2-15,0 1-3 0,4 0-3 16,4 1-1-16,3 4 1 16,6 2-1-16,5 1-1 15,10 2 0-15,12-1-1 16,10 1 1-16,18 0-1 0,12-3 0 16,19 2 0-16,14-3 0 15,14-5-1-15,13 0 1 16,7 0-2-16,14-8-2 15,3-4 0-15,7-1 0 0,3-3 0 16,2 0 0-16,3-2 0 16,3 1 0-16,0-1 0 15,-5 4 0-15,2 1 0 0,-3 3 0 16,-13 3 0-16,-6 5 0 16,-7 1 0-16,-9 1 0 15,-18 3 0-15,-8 3 0 16,-15 3 0-16,-14 1 0 0,-10 1 0 15,-12-3 0-15,-13 1 0 16,-13-3 0-16,-8-3 0 16,-10-1 0-16,-6-2 0 15,-8-1 0-15,-8 0 0 16,-4-1 0-16,-10 1 0 0,14-2 0 16,-14 2 0-16,0 0 0 15,0 0 0-15,0 0-6 16,-7-2-83-16,-6 2-2 15,-2-6-3-15,-4-1-9 0,-8-13-2 16</inkml:trace>
  <inkml:trace contextRef="#ctx0" brushRef="#br0" timeOffset="10803.9238">11741 2930 20 0,'-3'-13'42'0,"1"-1"3"16,-1 0 5-16,3 2-3 15,0-2-4-15,0 5-3 16,-1-1-4-16,0 0-4 0,1 10-2 15,-5-10-6-15,5 10-5 16,0 0-5-16,0 0-5 16,0 0-2-16,6-3-2 15,8 3-1-15,9 3-1 0,14 3-1 16,9-2 1-16,18 0 1 16,9-4 1-16,18 0-1 15,15 0-1-15,7-6 0 16,9-3-1-16,0-1 0 0,3-3-1 15,-1 2 0-15,-3 0-1 16,-8 0 3-16,-15 1-2 16,-9 3 2-16,-11 1-1 0,-14 0 0 15,-14 2-2-15,-14 3 0 16,-11-2 0-16,-12 0 0 16,-13 3-5-16,1-8-4 15,-8 2-2-15,-7-3-4 0,-8-1-1 16,-1-4-1-16,-2 0 3 15,-3-4 1-15,2-2 3 16,-1 2 4-16,4-3 5 0,4 4 6 16,1-2 3-16,6 0 1 15,4 2 1-15,-1 6-1 16,5 0 0-16,4 11-1 16,9-4-2-16,8 8-3 15,9 11-1-15,7 5-1 0,5 12 0 16,7 4-1-16,4 7 0 15,1 4-1-15,-7 2 1 16,-4 2 0-16,-9-1 0 0,-11 1-1 16,-12-1 2-16,-7-4 0 15,-10-3 1-15,-12-2 1 16,-8-2-3-16,-7-4-7 16,-2-3-23-16,-6-1-51 0,2-10-1 15,3-7-6-15,7-12-8 16</inkml:trace>
  <inkml:trace contextRef="#ctx0" brushRef="#br0" timeOffset="12104.0542">15545 2677 41 0,'0'0'74'0,"0"0"1"16,0 0-1-16,0 0-2 16,0 11-60-16,1 17-1 0,5 8 1 15,1 15 0-15,1 13-1 16,-2 14-1-16,2 9-4 15,-7 8-2-15,-1 2-1 16,0-2-1-16,-3-3-1 0,-3-12 0 16,-1-13 0-16,2-12 0 15,-3-15 3-15,-1-11 1 16,-1-16 1-16,1-12-2 0,-4-6 2 16,-1-13 0-16,-2-10-1 15,-3-9-1-15,0-9-1 16,2-9-1-16,2-9-1 15,2-10 0-15,3-10-1 16,3-7 0-16,6-4 1 0,4-4-1 16,11-2-1-16,8 1 0 15,7 2 1-15,10 7 0 0,7 8 0 16,9 10 0-16,7 13-1 16,0 11 2-16,-1 17-1 15,-2 15-1-15,-4 19 1 16,-11 17 0-16,-9 28 1 15,-13 14 1-15,-11 19-2 0,-11 7 1 16,-15 2 1-16,-4 0 0 16,-11-9 0-16,-1-9-1 15,-1-17 1-15,2-12-1 16,5-20 1-16,6-15 0 0,5-7 0 16,5-9-1-16,9-14 0 15,9-6 0-15,9-6-1 16,10-8 1-16,6 0-1 15,9-1 1-15,4 1-1 16,3 3 1-16,3 4 0 0,-4 6 0 16,0 7 1-16,-2 6-2 15,-2 6-1-15,1 8 1 16,-4 5 0-16,5 10-1 16,-3 8 1-16,4 6-1 0,-5 7 0 15,-2 3-1-15,-4 6 1 16,-8 2-2-16,-5 6 1 15,-13 1-2-15,-10 3 0 0,-4-5 2 16,-15-4 0-16,-4-4 0 16,-7-9 1-16,-1-9 1 15,-3-10 0-15,4-11 2 16,2-7-2-16,4-11 1 16,7-9-2-16,5-5 0 0,8-6 0 15,3-2-1-15,10-4-1 16,11-1 0-16,8-2 4 0,6-1 0 15,7 4 1-15,6 5 1 16,5 1 0-16,3 10 0 16,1 6 0-16,-1 8 0 15,-3 13-2-15,-5 6-2 0,-1 17-1 16,-10 8 1-16,-8 14-1 16,-7 7 1-16,-10 7-2 15,-3-1 1-15,-4-3-1 16,-3-6 2-16,-2-9 1 15,4-9-1-15,4-16 1 0,8-13 1 16,2-15 2-16,3-12 0 16,4-8 1-16,1-9 0 0,-2-7 0 15,-2-5 0-15,-3-3 1 16,-8 5-2-16,-6-2 0 16,-5 5-1-16,-1 5-1 15,-8 6 1-15,-7 7-2 0,-5 10-3 16,-3 12-4-16,-6 4-13 15,2 5-52-15,0 23-15 16,-2 7-4-16,9 0-7 0,4 5-3 16</inkml:trace>
  <inkml:trace contextRef="#ctx0" brushRef="#br0" timeOffset="13648.4717">18185 2830 0 0,'-26'-17'75'0,"3"-2"5"16,0-1 0-16,5 1-4 0,-13 4-51 15,11 5-1-15,0 10-3 16,-4 4-6-16,0 14-3 16,-4 12-2-16,-1 9-3 15,-4 13-1-15,2 10-2 0,0 7-1 16,4 0-2-16,6 1 2 15,10-8-2-15,7-8 2 16,6-13-1-16,16-17 1 0,11-18-1 16,14-15 1-16,4-23 0 15,9-14 1-15,5-19-2 16,6-13 1-16,1-14 0 16,2-11-2-16,-4-11 1 0,-3-2-2 15,-5-3-2-15,-7 4 1 16,-4 5 0-16,-13 11-1 15,-7 15 1-15,-11 17 0 0,-5 16 1 16,-8 15 0-16,-3 18 1 16,0 18 0-16,-15 18 1 15,0 45 1 1,0 22 0-16,1 14 1 16,2 11-2-16,3 7 2 15,8-2-1-15,4-3 0 16,11-9-1-16,13-41-1 15,7-19 0-15,9-15-1 0,5-16 1 16,1-12 1-16,1-8 0 16,2-11-1-16,-7-10 2 15,0-4 0-15,-7-7 0 0,-7-1-3 16,-12-4 0-16,-2 0 0 16,-8 1 0-16,-7 7 0 15,-2 5 0-15,-1 5 0 16,-4 9 0-16,0 7 0 0,5 11 0 15,-12 6 0-15,6 18 0 16,5 7 0-16,-1 10 0 16,2 5 0-16,0 12 0 15,4-1 0-15,10 0 0 16,4-6-4-16,6-8 2 0,5-5 0 16,6-17 1-16,4-7 0 15,4-11 0-15,5-6 1 16,-2-11-1-16,-2-5 2 0,0-4-1 15,-3-2 0-15,-6-1 1 16,-4-2 1-16,-5 1 0 16,-5 6-1-16,-7-1 1 15,-1 7-1-15,-6 0 1 0,-2 5-2 16,-5 10 0-16,0 0-3 16,0 0 1-16,5 19-1 15,-4 2 1-15,-1 7-1 0,7 7 1 16,3 2 0-16,7 0 0 15,9 0 2-15,9-9-1 16,10-9 2-16,8-5-1 16,7-11 1-16,2-9 0 15,3-9-1-15,-5-13 0 0,-1-6 1 16,-4-5 1-16,-5-4 0 16,-10-3 0-16,-4-3-1 15,-7 3 1-15,-8 5-1 16,-3 7 0-16,-11 7 0 0,-5 13-3 15,-2 14 1-15,-10 8 0 16,-3 16-2-16,4 12-2 16,-2 7 0-16,7 9 0 0,5 0 0 15,16-4-1-15,16-5 1 16,12-12-1-16,11-12 2 16,13-14 1-16,6-9 2 15,3-17 2-15,2-15 1 0,-5-13 1 16,-3-11 0-16,-8-9 0 15,-8-6-1-15,-9-4 0 16,-6 0 0-16,-9-1-2 0,-9 9-1 16,-7 10 0-16,-6 9 0 15,-6 14-1-15,-3 13 2 16,-1 16 0-16,-1 22 2 31,-1 26 1-31,-1 14 1 16,0 14-2-16,-1 12 1 0,0 12-2 15,-1 1-2-15,-2 0 0 16,4-20-3-16,0-11 2 16,2-14 0-16,1-17 1 0,1-14-1 15,12-16 4-15,6-14 3 16,6-15-1-16,7-7 0 16,6-6-2-16,11-6 0 0,0 1-1 15,3 0 0-15,3 9 0 16,-2 4-1-16,0 12-1 15,-5 10 2-15,-4 10-1 16,-6 7 1-16,-5 13-1 0,-4 6-2 16,-5 9-4-16,-8 0-8 15,-5 8-31-15,-2 0-40 16,-6-4-1-16,3-12-9 16,4-4-3-16</inkml:trace>
  <inkml:trace contextRef="#ctx0" brushRef="#br0" timeOffset="13838.0041">21917 2260 45 0,'-11'-75'83'15,"2"8"-2"-15,-1 9-4 0,-1 16-34 16,3 4-24-16,5 21-15 16,3 17-28-16,-17-3-46 15,12 16-8-15,4 8-8 16,1 12 2-16</inkml:trace>
  <inkml:trace contextRef="#ctx0" brushRef="#br0" timeOffset="14499.5268">22526 2502 76 0,'-47'-21'85'0,"3"4"-3"16,7 4-6-16,4 7-36 0,3 6-12 15,7 17-13-15,-1 5-6 16,5 14-5-16,2 4-1 15,4 6 0-15,2 4-3 16,7-1 1-16,4-5 1 0,3-8 0 16,10-5 0-16,1-12 2 15,4-9 2-15,4-10-1 16,-2-7 3-16,-2-10 0 16,-1-4-1-16,1-10-2 0,3-4 0 15,-1-10-3-15,6 0 0 16,1 0-2-16,1 2 0 15,1 4 0-15,1 5-1 16,-4 11 1-16,0 11 0 0,-2 12 0 16,-5 9 0-16,-2 15 1 15,-4 9 0-15,1 9 1 16,-1 7-1-16,-1 5-1 0,-4-3-1 16,2-6 1-16,-4-2-1 15,-2-11 1-15,2-9-1 16,2-13 0-16,1-10 2 15,7-12 1-15,2-12 1 16,6-8-1-16,1-7 0 0,7-4-1 16,1-4 1-16,5-2-1 15,-7 4-2-15,0 5 1 16,-1 6 0-16,-3 10 0 0,2 8 0 16,-6 12 0-1,-1 4 0-15,-1 18 2 0,-2 5-1 16,-2 9 0-16,-1 1 0 15,-2 10-3-15,-8 2-5 0,3 5-14 16,-9 7-61-16,-5-10-6 16,4-4-4-16,1-10-8 15,10-5 0-15</inkml:trace>
  <inkml:trace contextRef="#ctx0" brushRef="#br0" timeOffset="15529.5217">24273 1996 0 0,'-2'-29'74'0,"-12"2"6"15,-11 0-2-15,-12 8-4 16,-11 10-56-16,3 9-1 15,-17 14-6-15,1 10 0 0,2 13-1 16,7 8-2-16,25 21 3 16,20 1-2-1,18 9 0-15,17-1 0 16,22 1 1-16,9-2 0 16,10-1-2-16,1-3-1 15,-14-14-6-15,-9-2 0 0,-14-7-1 16,-11-3 0-16,-18-7-1 15,-13-4 1-15,-14-6 0 16,-12-6 1-16,-2-6 1 16,0-8 1-16,-4-6 0 0,3-3-1 15,8-10 0-15,11-5 1 16,9-6-2-16,10-4-1 16,18 0 1-16,11-4-2 15,10 4 0-15,9 0 0 0,4 6 1 16,5 4-1-16,0 4 0 15,-4 6 1-15,-10 5-1 16,-3 2 3-16,-8 9-2 16,-8 9 3-16,-7 5-3 15,-5 6 1-15,-10 6-1 0,-2 4 2 16,0 0-1-16,-1 0 0 16,0-3 0-16,1-5 0 15,0-9 1-15,13-7 0 0,5-10 1 16,11-5-1-16,6-13 1 15,9-12-1-15,3-9 2 16,9-10-1-16,7-13-1 0,0-12 0 16,8-11-1-16,0-8 0 15,-3-13-3-15,2-8 2 16,-2-2-2-16,-8 1 0 16,-10 6 2-16,-10 12 1 0,-9 10-1 15,-10 15 2-15,-5 17 1 16,-10 17-4-16,-6 14 0 15,0 19 0-15,-2 7-1 16,-2 23 0-16,-3 20 0 16,-3 17-1-16,-5 29 3 15,1 13 3-15,4 7-2 16,9-2 1-16,1-7 1 0,13-12 0 16,13-16-1-16,10-19 1 15,20-33-3-15,9-17 0 16,2-13 0-16,6-14 0 15,-2-5 0-15,-1-13 0 16,-7-3 0-16,-7-3 0 0,-10 3 0 16,-11-2 0-16,-7 9 0 15,-15 4 0-15,-5 2 0 16,-8 12 0-16,-9 9 0 0,-7 4 0 16,-9 14 0-16,-2 14 0 15,-4 10 0-15,-2 7 0 16,1 9 0-16,4 3 0 0,8 2 0 15,9-1 0-15,11-8 0 16,9-9 0-16,15-10-9 16,11-11-3-16,5-8-3 15,10-12-6-15,-4-12-20 0,3-8-43 16,-4-10-3-16,-8-12-3 16,-2-10-5-16</inkml:trace>
  <inkml:trace contextRef="#ctx0" brushRef="#br0" timeOffset="15798.2613">26758 1848 421 0,'-16'10'-8'0,"-5"-8"-66"16,-20 18-4-16,-18 3-6 0,-17-3-6 15,-23-1 3-15</inkml:trace>
  <inkml:trace contextRef="#ctx0" brushRef="#br0" timeOffset="17351.1389">11684 5038 68 0,'-35'-9'96'0,"9"1"-5"16,6-4-6-16,4 0-1 0,16 12-64 15,-12-13-8-15,12 13-5 16,12 1-3-16,7 7-2 16,11 6-1-16,12 2 0 15,18 4-1-15,21 1 2 0,15 2-1 16,16 0 0-16,17-3 0 16,14-3 1-16,9-5-1 15,10-3 1-15,-1-5-1 0,-3-4 0 16,-10-2 0-16,-11-9 0 15,-12-5-2-15,-16-1-2 16,-16-2-1-16,-18-4-2 0,-19-2-2 16,-16-2-3-16,-16 0-1 15,-20-1-3-15,-10 1 0 16,-23-2 1-16,-10 2 1 16,-13 0 1-16,-5 2 6 0,-4 1 4 15,-1 5 6-15,7 0 6 16,9 3 4-16,9 2 1 15,7 2-2-15,14 5 1 16,16 7-3-16,0 0-2 0,18 0-3 16,14 10-2-16,8 10-2 15,11 10-2-15,5 7 1 16,1 12-1-16,-1 9 0 16,-7 6 0-16,-14 10-1 0,-15 2 2 15,-19 0 1-15,-13-1-2 16,-14-1-2-16,-15-2-10 15,-16-3-66-15,-6-10-4 16,0-11-3-16,0-16-9 0,10-13-3 16</inkml:trace>
  <inkml:trace contextRef="#ctx0" brushRef="#br0" timeOffset="18152.511">14507 5381 53 0,'-11'7'84'16,"11"-7"0"-16,-9-6-3 15,9 16-27-15,13-32-26 16,13-16-6-16,10-9-4 15,10-14-4-15,13-10-2 0,12-8-3 16,8-6-2-16,7-7-3 16,-2-6 2-16,1-1-2 15,-8 3 0-15,-10 8-1 0,-12 9 0 16,-15 10-2-16,-14 12 1 16,-13 14-1-16,-13 16-1 15,-8 16-1-15,-16 13 0 16,-5 20-1-16,-8 14-1 15,1 13 1-15,1 8 0 0,3 13 2 16,10 5-1-16,12 1 1 16,14 2 0-16,19-6 1 15,14-2 0-15,8-5 0 16,11-7 0-16,4-5-1 0,-3-6 1 16,-5-5-1-16,-10-7 1 15,-9-2 0-15,-12-5 0 16,-13-4 0-16,-8-3 1 0,-14-3-1 15,-15-3 0-15,-14-4 4 16,-6 0-4 0,-5-6-1-16,-1-5-4 15,5 0-7-15,3-9-14 0,-3-10-61 16,31-8-2-16,20-13-10 16,11-18-4-16</inkml:trace>
  <inkml:trace contextRef="#ctx0" brushRef="#br0" timeOffset="18367.0126">15927 4348 70 0,'28'-19'96'0,"-9"3"-6"0,-8 10-5 16,-11 6-2-16,11 13-69 16,-11 16-2-16,0 17-5 15,0 13-4-15,0 14-1 0,-1 17-1 16,1 13-7-16,0 9-6 15,-2 8-17-15,-4 12-51 16,-7-12-3 0,0-15-8-16,-5-21-4 15</inkml:trace>
  <inkml:trace contextRef="#ctx0" brushRef="#br0" timeOffset="20046.8671">15713 4939 38 0,'34'-27'74'16,"9"-3"1"-16,6-3-32 15,12 1-4-15,6 3-9 0,10 1-9 16,3 6-6-16,0 2-5 15,0 7-2-15,-4 0-4 0,-5 6-2 16,-7 0 1-16,-11 6-2 16,-8-2 2-16,-11-1 2 15,-4 2 0-15,-13-4 0 16,-7 3 2-16,-10 3-1 0,3-13 0 16,-3 13 0-16,-3-14-1 15,3 14-1-15,-11-12-1 16,11 12 0-16,-9-7-2 15,9 7 0-15,0 0-1 0,0 0-1 16,0 0 0-16,0 0-1 16,0 0 1-16,0 0 0 15,0 0 0-15,0 0 2 16,0 0-1-16,0 0 1 0,0 0 0 16,0 0 0-16,0 0 0 15,0 0-1-15,0 0 1 16,0 0-1-16,0 0 0 15,0 0 0-15,0 0 0 16,0 0 1-16,0 0-1 0,0 0 1 16,0 0 1-16,0 0-1 15,0 0 1-15,0 0 0 0,0 0 0 16,-5-10 0-16,5 10 1 16,0 0-2-16,0 0 0 15,-3-10 0-15,3 10 0 16,0 0 0-16,0 0-1 15,0 0 0-15,0 0 0 0,-13 2 0 16,13-2 0-16,-12 16 0 16,3 0 1-16,-4 5 0 15,-1 6 1-15,0 4-1 16,-3 8 1-16,-1 4-1 0,1 4 0 16,0 2 0-16,5-3 0 15,3-4-1-15,3-2 1 16,6-9 0-16,4-6 0 0,8-13 1 15,3-7 0-15,8-6 0 16,1-12 0-16,1-6 1 16,-1-8-1-16,2-5 1 15,-3-4-1-15,-2 0-1 16,-4 0 1-16,-1 1 0 0,-4 2-1 16,0 2 0-16,-1 5-1 15,1 2 0-15,4 5-1 0,4 2 1 16,7 4 0-16,8 4 0 15,3 6-1-15,3 4 2 16,8 7 0-16,-3 7 0 16,1 6 0-16,-3 8-1 15,-4 4-1-15,-6 5 1 0,-6 1-1 16,-4 0-1-16,-9-1-1 16,-6-4 1-16,-6-4 1 15,-3-6-1-15,-8-7 2 0,-5-9 0 16,0-7 0-16,-4-4 1 15,4-12 0-15,3-9-1 16,5-7 0-16,8-7 1 16,15-7-1-16,14-4-2 0,15-4 1 15,14-2 0-15,11 0 0 16,10 3 0-16,6 3 1 16,-1 2 1-16,-2 4 0 15,-6 7 1-15,-12 4 1 0,-12 7 0 16,-13 4 0-16,-12 7-1 15,-11 6 0-15,-19 8-1 16,0 6-1-16,-18 10 0 0,-8 6 0 16,-8 9-1-16,-8 3 0 15,-1 5 0-15,2 6 2 16,0-4-1-16,11 1 1 16,5-3-1-16,10-4 0 15,11-3 0-15,8-6 0 16,12-7 2-16,7-7-3 0,8-6 2 15,1-6-1-15,5-2 1 16,-2-10 0-16,0-4-1 0,-4-2 0 16,-6-5 0-16,-4-1 0 15,-7-2 0-15,-3-3 1 16,-4 0-1-16,-4 0 1 16,-3 1 0-16,0 0 0 0,-3 4 0 15,0 4-1-15,2 7 0 16,0 1 0-16,1 12 0 15,0 0-1-15,11-3 1 16,4 6-1-16,7 6 0 16,7 0 1-16,9-2 0 0,12-1 0 15,4-6-1-15,8-1 2 16,2-9-1-16,2-4 1 16,-1-7 0-16,-4-4 1 0,-5-2 1 15,-13-2 0-15,-8 4 0 16,-11 2 0-16,-6 3 0 15,-13 3-3-15,-6 8 0 0,-14 6 0 16,-9 6 0-16,-5 10 0 16,-3 8 0-16,-5 10 0 15,2 6 0-15,2 8 0 16,7 8 0-16,7 9 0 0,5 2 0 16,10 5 0-16,4 6 0 15,6 7 0-15,6 1 0 16,0 5 0-16,3 2 0 15,-5-3 0-15,-5 3 0 0,-5-5 0 16,-10-1 0-16,-9-11 0 16,-4-11 0-16,-7-16 0 15,3-9 0-15,-3-16 0 16,8-14-14-16,-1-12-50 0,15-26-25 16,8-15-2-16,1-13-7 15,13-11-6-15</inkml:trace>
  <inkml:trace contextRef="#ctx0" brushRef="#br0" timeOffset="20370.8571">18916 4741 3 0,'61'-4'75'0,"7"3"4"0,-1-1-1 16,4-2-3-16,-5-3-54 15,8-2-1-15,-4-3 1 16,-6-5-3-16,-2-5-1 15,-7-3-2-15,-11-4-1 0,-8-1-2 16,-11-1-1-16,-12-1 0 16,-12 3-3-16,-8 8-1 15,-21 8-1-15,-16 12-2 16,-14 8-1-16,-14 20 0 0,-8 18-1 16,-5 13-1-16,4 14 1 15,12 5-1-15,19 2 0 16,22-1 0-16,28-3 1 0,30-11-2 15,35-9-5-15,28-15-6 16,31-20-68-16,11 4-10 16,10-15-4-16,8-9-7 0,-5-12-4 15</inkml:trace>
  <inkml:trace contextRef="#ctx0" brushRef="#br0" timeOffset="25198.0007">21343 4558 73 0,'19'-58'87'0,"-5"6"1"0,-8-11-18 16,-4 24-26-16,-2 11-10 16,-8 9-11-16,-3 12-6 15,-9 7-6-15,-4 12-4 0,-2 13-3 16,5 10-2-16,-3 15-1 16,4 9 2-16,8 7-1 15,4 6 1-15,8-1-2 16,10 1 1-16,9-1 0 15,4-7-1-15,6-4 1 0,-2-10-2 16,1-4 1-16,-9-6-1 16,-6-5 1-16,-8-2 0 15,-5-5 0-15,-15-5 0 16,-9 1 0-16,-9-3-1 0,-6-2-2 16,-2 0-6-16,-2-3-4 15,5 1-17-15,12-6-55 16,-3-6-1-16,13-5-10 0,14-11-5 15</inkml:trace>
  <inkml:trace contextRef="#ctx0" brushRef="#br0" timeOffset="25852.6228">21743 4950 26 0,'24'-14'95'0,"-8"5"-2"16,-7 2-6-16,-9 7-3 0,0 0-50 15,0 0-13-15,1 20-7 16,-1 3-6-16,0 12-4 16,0 4-1-16,-1 8 0 0,4 3-1 15,6-3 0-15,1-3 0 16,8-6-1-16,6-9 1 16,3-12 0-16,7-13 0 15,4-10-1-15,3-17 1 0,5-13-1 16,5-15 0-16,6-15 0 15,1-13-1-15,8-9 1 16,-2-12-1-16,5-5 1 16,-3-5 0-16,-3 0 0 0,-7 8 1 15,-6 8-1-15,-12 13 1 16,-10 14 1-16,-3 13-1 16,-12 18-2-16,-5 15 1 15,-8 21-1-15,0 7 1 0,0 26-2 16,-9 15 1-16,-2 19-2 15,-4 19 0-15,-3 13 3 16,1 11-1-16,3-4 1 16,8 1-1-16,6-11 1 0,4-12 0 15,15-13 0-15,12-20 1 16,9-19 0-16,11-14-2 16,4-14 0-16,7-10 0 15,4-16 0-15,-1-9 0 0,-1-8 0 16,-3-6 0-16,-12 1 0 15,-4-1 0-15,-15 4 0 16,-9 10 0-16,-10 5 0 16,-11 13 0-16,-18 6 0 0,-9 11 0 15,-3 12 0-15,-5 11 0 16,-1 10 0-16,-1 5 0 16,4 6 0-16,8 2 0 0,11 0 0 15,8-2 0 1,13-3 0-16,10-12-10 0,17-4-12 15,1-11-65-15,10-8-5 16,3-11-3-16,-3-11-6 16,-2-12-2-16</inkml:trace>
  <inkml:trace contextRef="#ctx0" brushRef="#br0" timeOffset="26038.424">22877 4359 59 0,'-26'-23'87'0,"21"0"-3"15,15-3-7-15,28 0-10 16,24-5-112-16,28 8-28 16,16 0-7-16,20-1-5 0,7-2-1 15</inkml:trace>
  <inkml:trace contextRef="#ctx0" brushRef="#br0" timeOffset="31261.4301">2576 7314 18 0,'-14'4'77'15,"6"-1"-5"-15,-2-2-5 16,10-1-13-16,-13 0-12 16,13 0-11-16,0 0-8 0,0 0-9 15,0 0-4-15,-2-5-4 16,2 5-3-16,6-4-1 15,-6 4-1-15,19-2-3 16,-4 0-1-16,6 0 1 0,1-1 1 16,5 0-1-16,3-2 1 15,6 0 0-15,3-1 1 16,8-3 2-16,2-1 0 0,4-2 1 16,6-2 0-16,2-2-2 15,5-2 0-15,3-4-1 16,6-3 0-16,5 0 1 15,4-7-1-15,6-2 0 16,6-3 0-16,6-2 0 0,6-4 2 16,0-2 0-16,5 0-1 15,3-2 0-15,-3-1 1 16,2 1-1-16,-1 1 2 0,1 0-1 16,-3 0 1-16,3 0-3 15,1 1 2-15,1-2 0 16,1-1-1-16,4-1 0 15,1-2 0-15,4-2 0 16,1-2 0-16,2 0 0 0,2 0 1 16,1 0 0-16,1 0 0 15,-1 0-1-15,-1 3 1 16,1-3 0-16,-2 4 0 16,-5-2 0-16,0 0 0 0,-4 1-1 15,-2 1 0-15,1 0 0 16,-8 3 0-16,-1 3 0 15,-6 2 0-15,-6 3-2 16,-2 1 0-16,-7 4-1 0,-9 3 1 16,-6 3 0-16,-6 2 0 15,-9 3 1-15,-3 3-2 16,-10 3 2-16,-8 2 1 16,-7 5-1-16,-6 0 1 0,-6 5 0 15,-7 0-1-15,-5 3 2 16,-9 3-1-16,10-2 0 15,-10 2 0-15,0 0-1 0,0 0-3 16,0 0-5-16,0 0-8 16,0 0-20-16,-13 1-48 15,13-1-4-15,-11 2-6 0,2-2-4 16</inkml:trace>
  <inkml:trace contextRef="#ctx0" brushRef="#br0" timeOffset="31853.8698">7519 4832 63 0,'-19'-8'75'0,"0"-9"-24"15,2 9-7-15,1-2-5 16,7 2-4-16,-6 1-9 0,5 0-5 16,1 1-3-16,9 6-3 15,-14-6-5-15,14 6-2 16,-7-1-3-16,7 1-1 0,0 0-2 15,-3 7 0-15,3-7-1 16,3 12 0-16,-3-12 1 16,15 12 0-16,0-6 1 15,3 0 1-15,6 0-1 0,6 0 1 16,4-2-2-16,5-1 1 16,8 1-1-16,2-3 0 15,4 2-1-15,5 0 0 0,3-1 0 16,2 1 0-16,3 1 0 15,3-1 0-15,-4 4-1 16,2-1 1-16,-2-1 0 16,-3-2 0-16,-2 0 0 15,-5-3 0-15,-3 0 0 0,-2-3 0 16,0-5-1-16,-7-1-1 16,3-2-2-16,-5-1-1 15,-2 2-2-15,-2-2-2 0,-3 3-6 16,-6-1-4-16,1 2-11 15,-12 4-18-15,0-2-24 16,1 6-13-16,-7 0-4 16,1 0 4-16</inkml:trace>
  <inkml:trace contextRef="#ctx0" brushRef="#br0" timeOffset="32318.6751">8937 4805 73 0,'0'0'79'15,"-9"0"-15"-15,9 0-5 0,0 0-10 16,-11 0-13-16,11 0-6 16,0 0-7-16,-11 1-7 15,11-1-5-15,-9 5-3 16,9-5-3-16,-18 17-1 16,5-2-2-16,-3 6 1 0,0 10-1 15,-5 6 0-15,-2 12 0 16,-6 11 0-16,-3 8 2 15,-5 9 1-15,-2 13 0 16,-5 2 0-16,0-3 0 16,0 1 1-16,4-8 0 0,2-6-1 15,2-9-5-15,7-11 0 16,3-14 0-16,9-9 0 16,1-6 0-16,4-7 0 0,2-3 0 15,3-5 0-15,2-2 0 16,5-10 0-16,-6 11 0 15,6-11 0-15,-8 10 0 16,8-10 0-16,0 0 0 0,0 0 0 16,-9 11 0-16,9-11 0 15,0 0 0-15,8 7-90 16,2-10-2-16,-1-11-4 16,-3-20-7-16,1-9-4 0</inkml:trace>
  <inkml:trace contextRef="#ctx0" brushRef="#br0" timeOffset="33128.7638">1624 5671 26 0,'-1'-13'84'0,"1"2"1"16,0 11-1-16,-10-17-34 15,10 17-12-15,-8-7-8 16,8 7-10-16,0 0-6 16,-4 8-4-16,-2 7-3 0,5 6-2 15,1 9-2-15,0 8 0 16,5 9 0-16,1 9 1 16,-3 6-2-16,9 6 1 15,7 3-1-15,-4 5 0 0,-1-5-2 16,2-1-1-16,0-8-2 15,2-5-5-15,1-9-9 16,-3-10-3-16,-7-26-54 16,-5 0-9-16,-4-12-6 0,6-17-5 15,-10-12 8-15</inkml:trace>
  <inkml:trace contextRef="#ctx0" brushRef="#br0" timeOffset="33544.8406">1436 5705 16 0,'-15'-8'76'0,"3"0"-2"15,0 4 1-15,12 4-4 16,0 0-53-16,0 0-3 16,25-3-5-16,11 3 0 0,1 2 3 15,7 2 0-15,19 1-1 16,1 2-4-16,5 2 1 15,0 3-2-15,-2 3-3 16,-1 3-1-16,6 5-1 16,-8 4 0-16,-16 4-1 0,-1 5 1 15,-4 3-3-15,-6 1 1 16,-9 3 2-16,-12 0 0 16,-10-3 0-16,-1 1 1 15,-5 1 0-15,-7-1 1 0,-21-1-1 16,-1 1-1-16,-17-2 3 15,2 1-2-15,-7-2 1 16,-6-4 0-16,3-4-2 0,5-6 1 16,9-2 1-16,6-9-2 15,8-1-3-15,5-7-6 16,21-5-7-16,-14 0-22 0,5-11-46 16,14-5-2-16,5-7-8 15,6-5-6-15</inkml:trace>
  <inkml:trace contextRef="#ctx0" brushRef="#br0" timeOffset="34773.4949">2533 5773 70 0,'19'-16'76'0,"-5"0"-3"15,-9 7-25-15,9 5-15 16,-2-2-7-16,4 6-7 16,-16 0-2-16,13-1 0 15,-13 1 0-15,8-4-5 0,-8 4 2 16,0 0-3-16,0-10 0 16,0 10-1-16,0-10-6 15,0 10-1-15,0-11 1 16,0 11 1-16,-17-4-3 0,9 4 1 15,-7 9-3-15,-2 8-1 16,-6 5 2-16,3 5-1 16,4 9-3-16,-1 3 1 15,2 7 1-15,3 4 0 0,8 1-1 16,10-1 0-16,17-5-2 16,7-6 1-16,7-10 1 15,14-12-1-15,7-15 0 0,8-9 0 16,1-16 1-16,-1-11 1 15,-6-8 2-15,-8-3 1 16,-8-5 0-16,-8 0 0 16,-11-1 0-16,-7 3 1 0,-5 4-1 15,-7 1 0-15,-2 7 0 16,-2 6 1-16,1 7-2 16,-3 8 0-16,0 15-1 15,0 0 1-15,-16 1 0 16,5 19-1-16,3 7 0 0,-6 5 0 15,5 6 0-15,5 1 1 16,4-3-1-16,6-2 1 16,13-8 0-16,5-7-2 15,11-11 0-15,9-6 1 0,-1-8-1 16,0-11 1-16,-1-5 0 16,-5-4 1-16,-4-3-1 15,-6-3 1-15,-6 0 1 0,-8-3-1 16,-6 2 1-16,-4-1-1 15,-1 2 1-15,-2 5-1 16,0 0 0-16,-2 5 1 16,-3 6-2-16,1 3-1 15,4 13-1-15,0 0 1 0,0 0 0 16,-9 18 0-16,9 3 0 16,0 7 0-16,1 2 0 15,7 3 1-15,4 1 0 0,5-5-1 16,8-6 0-16,3-10 0 15,6-9 1-15,-2-4 0 16,-1-14-1-16,0-7 1 16,-2-8 1-16,-7-5 0 0,-5-5 1 15,-2-2 0-15,-8-1-1 16,1 2 1-16,-5 4 0 16,-3 2 0-16,0 7 0 0,-6 2 0 15,1 11-1-15,-2 3-1 16,7 11-1-16,-15-9 0 15,15 9 0-15,0 0-1 16,-3 10 0-16,5 0 0 0,6 2 2 16,7 1-1-16,3 4 2 15,2 0-1-15,5 4 0 16,1 0 0-16,-4 5 1 16,2 0-1-16,-3 5 0 0,-1-2-1 15,-3-1 0-15,-4-2 1 16,-2-5-1-16,-1 0 1 15,-4-8 0-15,0-4 0 0,-6-9 0 16,0 0 1-16,11-9-1 16,-6-6 1-16,3-10-1 15,0-4 1-15,2-6 1 16,3-3-1-16,1-2 1 0,5 1-1 16,3 4 1-16,-1 3-1 15,5 7 1-15,-4 3-2 16,6 8 0-16,-1 5 0 0,-1 7 0 15,-4 2 0-15,0 6 0 16,-4 7-2-16,0 6-1 16,-3-2-3-16,-3 5-9 15,-3-6-15-15,-8-2-54 16,7-3-2-16,-8-11-7 0,0 0-5 16</inkml:trace>
  <inkml:trace contextRef="#ctx0" brushRef="#br0" timeOffset="34929.9268">3913 4797 4 0,'-29'-22'64'16,"11"8"-18"-16,5 8-35 15,13 6-11-15,7-8-63 0</inkml:trace>
  <inkml:trace contextRef="#ctx0" brushRef="#br0" timeOffset="35574.208">4813 4774 14 0,'0'0'83'0,"-19"3"0"0,-8 9-4 15,-1 15-4-15,-3 0-55 16,-1 4-7-16,2 7-3 16,2-1-4-16,5 3-3 15,7-4-2-15,5-1 0 0,10-7 0 16,2-6 1-16,14-6 1 16,4-8 1-16,9-8 1 15,4-6 1-15,2-9 2 0,6-7 0 16,-1-3 0-16,0-5 0 15,0-1-1-15,-5 0-1 16,-4 2 0-16,-6 1-1 16,-2 5-1-16,-4 5-1 0,-6 4-1 15,-1 4-1 1,0 6-1-16,-2 4 0 0,1 4 0 16,2 8-1-16,-2 5 0 15,3 4 0-15,0 2-2 0,4 2 0 16,0-3 0-16,5-2 0 15,0-7 1-15,1-5-1 16,4-7 1-16,0-5 1 16,2-11 2-16,-1-6 1 0,-2-4 0 15,-2-6 0-15,-1-2 0 16,-1-3 0-16,4 1 1 16,-1 3-1-16,-1 3 0 0,3 7-1 15,-2 5 0-15,4 9-1 16,-1 8 0-16,0 6 0 15,-2 9 0-15,-3 3 1 0,4 1 1 16,2-2 1-16,1-5 1 16,4-5 0-16,5-7 0 15,2-9 0-15,2-8 1 16,1-5-2-16,-2-5-1 16,-3 0-3-16,-4-2-4 15,-8 4-13-15,-13 4-68 0,-7 0-4 16,-10 5-5-16,-17 4-7 15,-10 6-2-15</inkml:trace>
  <inkml:trace contextRef="#ctx0" brushRef="#br0" timeOffset="36437.1668">1976 7190 64 0,'-12'3'88'16,"-4"-2"1"-16,2-1-7 15,0-1-2-15,-8-4-56 0,8 2-4 16,6 1-5-16,8 2-3 16,-12-4-4-16,12 4-2 15,-11-2-2-15,11 2-3 0,0 0 0 16,0 0 0-16,11 0 1 16,4 0 0-16,4-3 0 15,14-3-1-15,10-5 1 16,8-3 0-16,12-5 0 0,16-9 1 15,12-8-3-15,12-4 0 16,11-9 0-16,6-7 0 16,8-3 0-16,16-7 0 15,-1-2 0-15,3 2 0 16,5-2 0-16,0 0 0 0,-2 1 0 16,-5 2 0-16,-3-1 0 15,-2 3 0-15,-2-3 0 16,-4 1 0-16,-1 0 0 0,-2-1 0 15,3 1 0-15,0 3 0 16,-6 1 0-16,-7 5 0 16,-5 0 0-16,-6 8 0 15,-9 2 0-15,-12 4 0 0,-14 10 0 16,-9 5 0-16,-13 5 0 16,-8 7 0-16,-14 2 0 15,-10 5 0-15,-4 3 0 16,-16 5 0-16,11-5 0 0,-11 5 0 15,0 0 0-15,0 0 0 16,0 0 0-16,0 0 0 16,0 0 0-16,0 0 0 0,0 0 0 15,0 0 0-15,0 0 0 16,-6 0 0-16,6 0-6 16,-11 1-10-16,11-1-13 15,-22 11-59-15,9-7-2 0,-1 5-5 16,-5-2-5-16</inkml:trace>
  <inkml:trace contextRef="#ctx0" brushRef="#br0" timeOffset="37328.4028">1937 7506 67 0,'-32'16'87'15,"1"-6"0"-15,9 9-24 16,-3-17-12-16,18 2-7 15,-6-3-13-15,13-1-11 16,0 0-6-16,-9-1-4 0,9 1-3 16,7-6-3-16,9 2-1 15,3-3-1-15,14-2-3 16,8-3 1-16,8-6 1 0,20-6 1 16,16-7 1-16,13-7 0 15,18-7-1-15,11-9 0 16,8-6 2-16,12-8-1 15,9-7-1-15,-4-3-2 16,9-5 0-16,1-3 0 0,-1-5 0 16,-2 1 0-16,1-3 0 15,2-4 0-15,-5 3 0 16,-1 0 0-16,-5 4 0 16,-5 3 0-16,-2 5 0 0,-11 7 0 15,-5 5 0-15,-11 6 0 16,-8 10 0-16,-11 6 0 15,-12 6 0-15,-14 9 0 0,-15 6 0 16,-9 4 0-16,-15 10 0 16,-8 1 0-16,-12 6 0 15,-13 6 0-15,11-4 0 16,-11 4 0-16,0 0 0 0,0 0 0 16,0 0 0-16,0 0 0 15,0 0-9-15,0 0-81 16,0 0-3-16,-5-7-2 0,1-8-9 15,1-2-2-15</inkml:trace>
  <inkml:trace contextRef="#ctx0" brushRef="#br0" timeOffset="40142.9663">2396 7400 19 0,'-6'-17'73'0,"1"4"-1"0,-4 0-7 15,8 2-8-15,-2-1-15 16,3 12-5-16,0-14-7 15,0 14-10-15,0 0-6 16,0 0-4-16,0 0-1 16,-7 4-3-16,3 17-3 0,1 9-1 15,2 11 0-15,-3 13 0 16,0 12 2-16,-2 11-1 16,-5 11 0-16,5 7-1 15,3 8 1-15,-5 2 0 0,8 2 0 16,-1-1 1-16,0 1-1 15,5-4 1-15,13-3 0 16,-10-1 0-16,5-8-1 0,1-7-1 16,-8-10-1-16,2-11 1 15,0-9-2-15,-3-14 0 16,-4-11 0-16,0-11 0 0,-4-7 0 16,4-11 0-16,0 0 0 15,0 0 0-15,0 0 0 16,0 0 0-16,-10 0 0 15,10 0 0-15,-8-6 0 0,8 6 0 16,-13-9 0-16,1 2 0 16,12 7-21-16,6-2-68 15,-6 2-4-15,-9-6-2 16,9-6-8-16,-2 3-2 16</inkml:trace>
  <inkml:trace contextRef="#ctx0" brushRef="#br0" timeOffset="43348.9182">5529 8181 7 0,'0'-23'82'0,"2"0"5"15,-2-9-17-15,0 11-7 0,-1-2-10 16,1 4-12-16,0 3-12 16,-1 2-8-16,1 14-6 15,-3-9-5-15,3 9-3 16,4 10-2-16,2 11-1 0,1 8-1 15,2 9 0-15,2 12 1 16,1 7-1-16,-3 9 1 16,2 6-4-16,-2 4 0 15,0 4 0-15,-3-4 0 0,0-3 0 16,1-8 0-16,-2-7 0 16,-3-6 0-16,3-8 0 15,-1-5 0-15,1-9 0 0,-3-6 0 16,3 1-18-16,-4 10-54 15,11-23-17-15,6-10-4 16,1-11-8-16,6-14-3 16</inkml:trace>
  <inkml:trace contextRef="#ctx0" brushRef="#br0" timeOffset="43689.1247">6167 8392 0 0,'18'-23'97'0,"-8"4"0"0,-4 5-7 15,-6 14-7-15,0 0 0 16,0 15-67-16,-4 6-6 16,2 11-5-16,0 7-2 0,2 14-1 15,1 9 1-15,7 4 0 16,2-4 0-16,6-6 0 0,7-9 0 16,2-14 0-1,9-12 0-15,-2-21 1 0,0-9-4 16,-1-18 0-16,-3-8 0 15,-3-5 0-15,-7-9 0 0,-4-1 0 16,-10-1 0-16,-4 2 0 16,-3 4 0-16,-10-1 0 15,-1 5 0-15,-6 5 0 16,-1 6 0-16,-5 9 0 0,-3 2 0 16,1 13-19-16,-3 5-33 15,5 10-38-15,4 8-3 16,8 0-6-16,8 3-5 15</inkml:trace>
  <inkml:trace contextRef="#ctx0" brushRef="#br0" timeOffset="45572.2612">7566 7842 43 0,'-12'-11'87'16,"0"0"0"-16,2 2-3 15,-3-1-39-15,13 10-7 16,-15-13-17-16,6 13-5 0,-5 8-4 31,-2 10-5-31,1 8-2 16,-4 8-1-16,1 7-1 0,-4 9 1 15,-1 11 1-15,-3 5 1 16,7 0-1-16,0 7-1 16,2-2 0-16,3 3-1 15,3-2-1-15,4-3-1 16,7-5 0-16,7-7-2 0,12-9-1 15,13-14 0-15,13-11-3 16,10-13-2-16,11-10-2 16,8-15-1-16,4-13 0 0,3-8 1 15,-3-5 0-15,-8-4 2 16,-9-1 3-16,-7 1 2 16,-17 2 4-16,-8 5 3 0,-18 5 2 15,-9 6 0-15,-8 7 0 16,-12 9 0-16,-7 10 0 15,-10 6 0-15,-1 13-3 16,-3 6-1-16,3 8-1 0,4 5-1 16,5 5-1-16,11 0 1 15,7 1-1-15,14-6-1 16,14-8 2-16,14-8-1 16,11-11 0-16,5-9 0 15,7-6 1-15,3-13-1 0,-7-10 0 16,-4-5 0-16,-7-1 1 15,-11 0-1-15,-10 2 1 16,-5 2 1-16,-11 4-1 0,-4 5 0 16,-3 7 1-16,-9 9 0 15,1 5-2-15,-4 7 0 16,-2 13 0-16,0 6 1 16,6 7-2-16,4 6 1 0,6 0 0 15,6-5-1-15,15-6 1 16,10-14 0-16,12-12 0 15,11-9-1-15,10-21 1 0,5-15 0 16,7-16 0-16,5-11-1 16,0-12 0-16,2-8 0 15,-5-7-1-15,-2-3 2 16,-7-6 0-16,-9 1 1 0,-9 7 0 16,-13 5 2-16,-11 14 0 15,-9 12 1-15,-9 15 0 16,-8 11-1-16,-8 17-2 15,-2 17 1-15,-3 12-2 0,-1 20 0 16,2 18 0-16,-2 16-1 16,1 16 1-16,-2 18 1 15,4 14 1-15,-1 6 0 16,5-2 1-16,5-4-1 16,3-16 1-16,8-11 0 0,9-18-3 15,7-20 0-15,8-20 0 16,5-16 0-16,2-10 0 15,5-13 0-15,-3-6 0 0,0-9 0 16,-2-4 0-16,-2-8-3 16,-9-4 2-16,0-1-1 15,-8-3 0-15,-3 1 1 16,-5 6 0-16,-6 1 1 0,-1 11-1 16,-3 6 1-16,-3 13 0 15,0 14 1-15,0 0 0 16,-8 20 1-16,4 11-1 15,1 10 1-15,2 8 0 0,0 7 0 16,0 5-2-16,4 1 0 16,12-7 0-16,4-7 0 15,7-12 0-15,10-9 0 0,10-16-3 16,3-11 1-16,8-13 0 16,5-16 1-16,0-10 0 15,4-9 0-15,-5-6 0 16,-1-5-1-16,-1-1 1 0,-11 0-1 15,-3 2 1-15,-9 6 0 16,-12 5 1-16,-8 10-1 16,-10 6 1-16,-8 13 0 0,-17 10 1 15,-8 8-1-15,-17 19 2 16,-5 9-1 0,0 9 0-16,0 3 1 15,7 4 0-15,10-3-1 0,12-3 1 16,17-13-1-16,21-13 0 15,21-10-1-15,9-5 0 16,10-13 0-16,7-5-1 16,1-3 1-16,5-1 1 15,2 2-1-15,1 6 1 0,-7 6-1 16,-2 6 1-16,-9 5 2 16,-1 6-3-16,-6 10 0 15,-9 5 0-15,-6 6 0 16,-16 3 0-16,-2-2 0 0,-8 1 0 15,3-6 0-15,-1-3 0 16,1-10 0-16,4-6 0 16,1-8 0-16,4-11 0 0,-1-7 0 15,1-5 0-15,3-3 0 16,-2-5 0-16,4 2 0 16,-2 3 0-16,-1 6 0 15,0 5 0-15,0 4 0 0,-1 10 0 16,-2 5 0-16,1 8 0 15,-2 7 0-15,-2 5 0 16,5 2 0-16,2 2 0 0,10-5 0 16,2-2 0-16,4-9 0 15,4-8 0-15,4-1 0 16,-4-9 0-16,0-9 0 16,-7-2 0-16,-8-4-5 0,-11-4-17 15,-1 1-65-15,-16-6-4 16,-11 0-4-16,-7-4-5 15,-9-5-2-15</inkml:trace>
  <inkml:trace contextRef="#ctx0" brushRef="#br0" timeOffset="45920.3398">9324 7658 66 0,'-85'12'88'15,"17"-4"-2"-15,14-7-4 0,17-22-33 16,21 12-17-16,28-5-12 16,28-6-4-16,19-7-4 15,25-4-3-15,18-2-1 16,22-5-2-16,10 0 0 0,13 3-2 15,-2 2-1-15,-4 3 0 16,-11 5-1-16,-17 4 0 16,-13 5 0-16,-23 7-2 15,-21 4-1-15,-20 5-4 0,-18 5-7 16,-18 13-11-16,-13 7-61 16,-21 7-4-16,-10 4-5 15,-21 6-8-15</inkml:trace>
  <inkml:trace contextRef="#ctx0" brushRef="#br0" timeOffset="46488.312">5361 9816 16 0,'-31'21'95'15,"15"-5"-3"-15,16-16-6 16,4 9-3-16,19-11-3 15,13-11-79-15,14 3 1 16,16-2 0-16,15-3-1 0,15-5 0 16,17 0 0-16,15-5-1 15,16-4 1-15,19-5 2 16,20-4 0-16,17-2 1 0,23-8 1 16,14-3 1-16,22-9 1 15,15-2 1-15,21-5-1 16,11-4 0-16,19-5-7 15,7-3 0-15,12 0 0 16,8-1 0-16,39-2 0 16,-38 2 0-16,-7 1 0 0,-1 4 0 15,-22 6 0-15,-15 6 0 16,-25 5 0-16,-22 7 0 0,-70 9 0 16,-2 7 0-16,-30 6 0 15,-40 3 0-15,-30 8 0 16,-31-2 0-16,-23 12 0 15,-34-2-77-15,-9 1-14 0,-24-4-4 16,-14-12-6-16,-8-5-5 16</inkml:trace>
  <inkml:trace contextRef="#ctx0" brushRef="#br0" timeOffset="79750.9605">12729 7736 14 0,'-8'-16'90'16,"4"-1"1"-16,-6-1-4 15,10 18-9-15,-17-15-39 0,11 6-13 16,6 9-9-16,0-11-7 16,0 11-3-16,12 3-2 15,0 8-2-15,2 6 0 16,3 8 0-16,-1 26 1 16,-1 7 0-1,-7 4 0-15,1 4 0 16,-10 2 0-16,1 0 1 15,-11-5-1-15,-5-1-2 0,1-23-3 16,0-1-9-16,-5-10-23 16,5 5-52-16,5-6-2 15,3-10-6-15,7-8-9 0</inkml:trace>
  <inkml:trace contextRef="#ctx0" brushRef="#br0" timeOffset="80992.3624">14690 6838 68 0,'0'-17'84'0,"-2"3"-2"0,-8-14-5 15,0 17-41-15,-3 4-7 16,-1 2-7-16,2 5-7 16,-2 0-3-16,-3 12-2 0,-1 6-2 15,-2 10-1-15,-3 9-2 16,-4 9 1-16,-4 11-1 15,-3 11-1-15,-7 11 1 16,-3 11-1-16,-5 5-1 16,4 5-1-16,-2 4 1 0,2 10 0 15,8-2-1 1,6-4 1-16,12-8-1 16,14-10 0-16,10-8 1 0,17-11-2 15,18-13 0-15,18-22-1 16,12-16-2-16,14-14-1 15,6-12 0-15,6-18-1 16,4-12 0-16,-4-8-1 0,-11-8 2 16,-8-4 0-16,-14-2 1 15,-13 1 0-15,-13 4 2 16,-16-1 0-16,-13 7 2 0,-8 4 0 16,-13 8 1-16,-9 6 0 15,-6 7 0-15,-4 9 1 16,-1 9-2-16,-1 4 1 15,3 13-2-15,-1 5 0 16,11 5-1-16,5 8 0 0,11 2-1 16,9 10 0-1,13 2-1-15,14-3-2 16,5-2 0-16,6-10 0 16,4-3 0-16,-1-11-1 0,-2-10 1 15,-9-12 1-15,-3-11 1 16,-12-9 1-16,-2-2 0 15,-9-3 0-15,2-2 1 0,-4-1-1 16,3 3 0-16,0-1-1 16,4 3 1-16,5 4-1 15,6-2 0-15,9-1 1 0,6 0 0 16,11-4 0-16,4-3 1 16,5-3 1-16,1-5-1 15,3-3 2-15,-5-3 0 16,-6-3 1-16,-8 2 1 0,-11-2 0 15,-11 0 1-15,-11 1 1 16,-6 4 0-16,-5 4-1 16,-9 5 1-16,-5 8-1 0,0 7-1 15,-2 12-1-15,5 11-1 16,-4 18-1-16,1 24 0 16,1 20-1-16,3 24 0 15,-3 27-1-15,-1 23 0 16,1 27 1-16,-1 16-1 15,3 15-3-15,3-5-6 0,5 3-9 16,-2-20-19-16,1-12-47 16,4-23-3-16,2-33-6 0,3-28-5 15</inkml:trace>
  <inkml:trace contextRef="#ctx0" brushRef="#br0" timeOffset="82466.8076">15831 7697 37 0,'42'-61'87'0,"0"10"-4"16,3 7-2-16,-4 9-4 16,-3 12-64-16,-1 10 0 0,3 11-6 15,-2 9-2-15,0 13-3 16,-4 9-1-16,-3 11 0 15,-4 5-1-15,-5 7 0 16,-4 0 1-16,-10 5 0 0,-8 1 1 16,-11-6 0-1,-4-5 1-15,-5-10 0 16,-1-7 0-16,-2-10 1 0,5-10-2 16,18-10 0-16,-2-25-1 15,18-11-1-15,13-10-1 16,13-12 1-16,7-8-2 15,10-5 2-15,1 0 1 0,0 3 0 16,-5 10 2-16,-6 7 2 16,-11 9-3-16,-5 13 2 15,-12 12 0-15,-6 14 1 16,-11 10-1-16,-4 18-1 0,-7 14 0 16,-9 13-1-16,-1 9 1 15,-2 10 0-15,0 2-1 16,8-1 0-1,7-8 0-15,4-12 0 16,14-15 0-16,9-16 1 0,11-19-2 16,6-11 1-16,4-14-1 15,-3-15 0-15,2-5 0 16,-7-6 0-16,-4-2 0 0,-8 4 0 16,-7 2 0-16,-6 5 0 15,-8 8 0-15,-3 7 0 16,-8 13 0-16,-5 10-1 0,-4 6 0 15,1 16 0-15,-2 9-1 16,2 7 1-16,4 9 0 16,8 4-1-16,6 2 0 0,17-4 1 15,14-4-1-15,16-8 0 16,10-10-1-16,10-12 1 16,8-11-1-16,1-13 0 15,5-14 1-15,-6-7-1 16,-7-7 1-16,-9-4 0 0,-8 2 1 15,-12 0 1-15,-11 8 0 16,-11 2 0-16,-8 9 1 16,-11 10-1-16,0 12 1 0,-18 0-1 15,-2 17 0-15,-1 11-1 16,1 10 0-16,2 6 0 16,4 7 0-16,10 2 0 15,3-3 1-15,17-5-1 0,11-9 1 16,7-10 0-16,9-13-1 15,7-13 1-15,2-7-1 16,0-16 1-16,-2-4-1 16,-4-8 1-16,-4-1-1 0,-5-4 1 15,-6 3 0-15,-5 1-1 16,-6 3 1-16,-3 7-1 16,-5 3 1-16,-4 8-2 0,-8 15 1 15,11-3-1-15,-8 14 0 16,-1 15 0-16,-1 12 1 15,3 9 0-15,6 4 0 16,0 3 1-16,8-5 0 0,5-5 0 16,8-12 0-16,12-13 1 15,5-17-1-15,10-11-1 16,6-17 0-16,2-13 0 0,5-12 1 16,2-16-1-16,3-15 1 15,-4-15-1-15,1-13 0 16,-3-13 1-16,-5-9 1 15,-2 1 0-15,-12 4-2 16,-7 12 0-16,-15 13 0 0,-11 22 0 16,-7 19 0-16,-11 24 0 15,-15 22 0-15,-7 17 0 16,-9 20 0-16,-4 23 0 16,-5 15 0-16,4 17 0 0,-3 14 0 15,6 5 0-15,9 4 0 16,11-5 0-16,13-7 0 15,11-14-2-15,15-12 2 0,14-21 2 16,11-20-2-16,10-14 0 16,2-8 0-16,-1-13 0 15,0-8 0-15,-11-4 0 0,-4 0 0 16,-10 4 0-16,-10 7 0 16,-10 4 0-16,-3 6 0 15,-4 5 0-15,0 10 0 16,2 6 0-16,1 5 0 0,6 5 0 15,3 6 0-15,4 4 0 16,1 5 0-16,-1 0 0 16,0 4 0-16,-7 1 0 15,-6 2 0-15,-14 12 0 16,-11 1 0 0,-12 0 0-16,-6-3 0 15,-8-4 0-15,-6-5 0 16,2-3-9-16,-7-7-47 0,14-28-35 15,9-11-1-15,3-24-7 16,6-14-8-16</inkml:trace>
  <inkml:trace contextRef="#ctx0" brushRef="#br0" timeOffset="82750.2654">19544 7036 49 0,'-2'-22'84'0,"4"-6"0"16,10-1-3-16,12-7-4 16,13 1-65-16,13 0-1 0,10 0 0 15,12 1-2-15,4 1-2 16,9 2-1-16,4 3-3 16,-7 3 1-16,-1 5-3 15,-12 2 1-15,-9 3 0 0,-12 5 0 16,-12 1-1-16,-10 4-1 15,-14 3-1-15,-12 2-6 16,-2 7-7-16,-8-1-44 16,-11 11-22-16,-8 1-6 0,4-2-4 15,-11 2-3-15</inkml:trace>
  <inkml:trace contextRef="#ctx0" brushRef="#br0" timeOffset="91114.8456">21144 7978 14 0,'15'-11'84'0,"-5"-2"1"16,1 3-3-16,-5-5-25 16,-6 15-26-16,11-4-9 15,-11 4-6-15,9 20-7 0,-7 9-3 16,0 14-3-16,-2 11-5 15,-3 15-9-15,-6 1-20 16,-5 3-41-16,-1 5-7 16,-2-8-8-16,-3-9-2 15</inkml:trace>
  <inkml:trace contextRef="#ctx0" brushRef="#br0" timeOffset="91512.2871">23341 6542 18 0,'-22'-15'83'0,"-11"6"3"16,-1 6-4-16,-4 27-15 0,-2-13-37 15,5 16-4-15,-3 9-9 16,-1 16-5-16,2 18-3 16,-3 15-1-16,5 15-2 0,3 16-1 15,0 15-1 1,7 10-1-16,-4 7 1 0,7 3-1 15,1 3 0-15,-4 1 0 16,1 1-2-16,-2-8-5 0,-2 1-7 16,-8-15-20-16,-3-1-50 15,6-15-4-15,3-21-7 16,2-21-6-16</inkml:trace>
  <inkml:trace contextRef="#ctx0" brushRef="#br0" timeOffset="92084.3107">22662 8109 67 0,'35'-32'80'0,"9"-2"-1"15,7-7-3-15,15-9-47 16,9-6-10-16,15-7-2 15,7-8-3-15,12-5-1 16,1-7-4-16,-1-6 0 0,4-3-1 16,-5-3 0-16,-7-1 0 15,-6 4 1-15,-19 7-1 16,-7 9 1-16,-19 11-1 16,-7 12 0-16,-17 11-3 0,-8 17 1 15,-18 25-3-15,0 8-1 16,-20 30-1-16,-6 22-1 15,-11 19-1-15,-5 20 1 16,0 12 0-16,9 7 0 0,8 0 0 16,12-7-1-16,14-15 1 15,23-14 0-15,13-23 0 16,12-20 0-16,9-19 0 0,7-15 0 16,0-11 1-16,-2-18-1 15,-1-11 1-15,-4-12 0 16,-8-7 0-16,-3-5 0 15,-14 2 1-15,-9 4 0 16,-9 6 0-16,-11 7 0 0,-5 12-1 16,-14 12 0-16,-7 16 0 15,-3 9-1-15,-4 18-1 16,3 15 0-16,1 11 1 0,5 10-3 16,13 6 0-16,7 1-4 15,17-2-1-15,8-7-7 16,21-5-16-16,7-12-55 0,3-14-3 15,4-18-5-15,-3-12-4 16</inkml:trace>
  <inkml:trace contextRef="#ctx0" brushRef="#br0" timeOffset="92304.2417">24962 7591 41 0,'4'-25'86'15,"-3"9"0"-15,4 6-5 0,-5 10-1 16,45 0-60-16,-25 17-4 15,4 6-7-15,9 8-2 16,6 8-2-16,8 7-1 16,-2 9-3-16,6 2-4 15,-3 1-2-15,-3 0-2 0,-2-11-3 16,-6-5-4-16,-5-12-8 16,-1-14-26-16,-3-12-25 15,-11-15-10-15,-1-15-3 0,-6-18 2 16</inkml:trace>
  <inkml:trace contextRef="#ctx0" brushRef="#br0" timeOffset="92492.8131">25590 7664 48 0,'-3'-62'93'0,"0"9"1"16,-1 10-4-16,0 12-6 15,0 12-55-15,-2 8-9 16,6 11-7-16,-17 14-4 16,3 13-4-16,-3 11-2 0,-4 13-1 15,-5 14 0-15,-7 14 0 16,-4 8-3-16,-2 10-5 15,-6-1-7-15,10-2-6 0,1-10-33 16,7-10-34 0,10-18-4-16,11-23-6 0,6-20-3 15</inkml:trace>
  <inkml:trace contextRef="#ctx0" brushRef="#br0" timeOffset="92692.3667">25817 7700 34 0,'27'-6'89'0,"-6"6"-1"0,-6 9-6 16,-2 8-1-16,-8 9-53 15,0 7-17-15,1 18-1 16,-6 5-8-16,0 8-8 16,-3-1-6-16,0-2-6 15,-6-4-41-15,8-14-22 16,1-11-6-16,0-32-5 15</inkml:trace>
  <inkml:trace contextRef="#ctx0" brushRef="#br0" timeOffset="94410.1984">26303 7086 9 0,'20'7'92'16,"-7"-7"1"-16,0 0-7 15,-13 0-6-15,7-8-1 0,-7 8-78 16,0 5-1-16,0 15-1 16,-4 12 3-16,-9 12-1 15,0 16 1-15,-7 15 1 16,-5 10 0-16,1 4-1 0,-6 1-1 15,7-8-1-15,1-9 1 16,5-10-1-16,4-14 0 16,7-17 1-16,6-17-1 15,6-12 1-15,13-4-1 0,8-17 0 16,6-7-1-16,10-4 1 16,3-2-1-16,6-2 0 15,2 4 1-15,-2 6 0 16,-2 10 0-16,-6 13 1 0,-7 6 1 15,-5 19-1-15,-8 9 0 16,-6 10 0-16,-4 4 1 16,-8 4 0-16,-4 0 0 15,-2-7 0-15,0-8-1 0,-4-6 2 16,0-10 0-16,3-13 0 16,1-8-1-16,13-8 0 15,9-11-1-15,4-6 1 0,7-5 0 16,5 1-1-16,0 0 0 15,1 1 0-15,-4 8 0 16,-4 2 0-16,-9 11 0 0,-4 9 1 16,-6 13 0-1,-5 9 0-15,-2 6-1 16,2 7 1-16,-3 4 0 16,6 2 0-16,-2-4 1 0,7-4-2 15,3-10 1-15,6-6-2 16,2-13 0-16,3-6 0 15,6-14 0-15,-1-8 0 16,3-6 0-16,1-12 0 0,-2-4 0 16,-1-5 0-16,-2-3-2 15,-3-1 2-15,-1 2-1 16,-5 0 1-16,-2 3 0 16,-4 1 1-16,-2 5 1 0,-1 2-2 15,0 3 0-15,1-2 0 16,1 3 0-16,3-2 0 15,-2 4 0-15,3 0 0 0,-3 4 0 16,-1 1 0-16,0 1 0 16,-4 3 0-16,-4 2 0 15,0 0 0-15,-4-1 0 16,-1 2 0-16,-1-2 0 0,-1 4 0 16,-2 2 0-16,2 1 0 15,-1 3 0-15,-1 6 0 16,0 8 0-16,0 0 0 15,0 0 0-15,0 0 0 0,-3 9 0 16,1 7 0-16,-1-2 0 16,0 2 0-16,0-2 0 15,0 1 0-15,-2 0 0 16,3-6 0-16,2-9 0 16,-1 10 0-16,1-10 0 0,0 0 0 15,0 0 0-15,1-13 0 16,5-2 0-16,1-3 0 15,0-5 0-15,4-7 0 16,4-5 0-16,-1-7 0 0,5-4 0 16,1-5 0-16,0 0 0 15,0-6 0-15,0 3 0 16,-3 3 0-16,-1 5 0 0,-6 7 0 16,1 8 0-16,-7 9 0 15,0 6 0-15,-4 16 0 16,0 6 0-16,-8 17 0 0,-6 21 0 15,-8 17 0-15,-8 22 0 16,-5 17 0-16,-3 14 0 16,1 7 0-16,4 1 0 15,12 2 0-15,9-11 0 0,16-13 0 16,11-17 0-16,14-18 0 16,10-16 0-16,6-13 0 15,4-18 0-15,0-11 0 16,3-10 0-16,-3-16 0 0,2-12 0 15,1-9 0-15,-4-3 0 16,1-7 0-16,-9 6 0 16,-4 1 0-16,-10 8 0 15,-2 11 0-15,-14 11 0 0,-10 13 0 16,-1 15 0-16,-12 11 0 16,0 6 0-16,-1 9 0 15,2 0 0-15,4 4 0 16,4-4 0-16,5-7 0 0,11-9 0 15,11-5 0-15,4-14 0 16,5-6 0-16,4-6 0 16,3-10 0-16,-3 0 0 0,0-4 0 15,-5 4 0-15,-6 2 0 16,-2 5 0-16,-4 9 0 16,-4 6 0-16,-7 17 0 15,-4 9 0-15,-2 12 0 16,-2 14 0-16,0 14 0 0,-6 11 0 15,-5 11 0-15,-4 4 0 16,-2-3 0-16,3-1 0 0,-4-7 0 16,5-12 0-16,-3-15 0 15,4-14-15-15,1-20-73 16,-1-20-4-16,3-13-3 16,0-26-6-16,2-17-3 0</inkml:trace>
  <inkml:trace contextRef="#ctx0" brushRef="#br0" timeOffset="94749.2274">28375 7065 57 0,'-16'-36'94'0,"9"1"-2"0,2 1-5 16,12-1-3-16,13 3-63 15,15 3-4-15,16 3-3 0,15 0-5 16,18 6-2-16,13 5-2 16,15 2 0-16,10 5-2 15,3 3 1-15,3 1 0 16,-8 0 0-16,-6 1 0 16,-17-1-4-16,-19 0 0 0,-11-2 0 15,-20 0 0-15,-13 0 0 16,-17 0 0-16,-17 6 0 15,-4-11 0-15,-15 10 0 16,-11 0-4-16,-4 0-58 0,-9 9-29 16,-8 3-2-16,4 3-7 15,0-2-5-15</inkml:trace>
  <inkml:trace contextRef="#ctx0" brushRef="#br0" timeOffset="95832.0525">2592 10904 6 0,'-17'-18'99'0,"-4"-1"-1"16,-9 4-4-16,-6 2-4 16,-3 5-3-16,-16 8-73 15,3 11-3-15,6 9-3 16,1 9-4-16,3 11-4 0,5 4 0 15,2 10 0-15,16 4 0 16,16 6 0-16,4-4 0 16,17-4 0-16,8-4 0 15,6-11 0-15,18-10 0 0,3-13 0 16,1-15 0-16,5-6 0 16,-4-16 0-16,-9-9 0 15,-3-8 0-15,-5-4 0 16,-16-3 0-16,-8-3-2 0,-12 0 4 15,-6 1-2-15,-10 4 0 16,-5 2 0-16,-2 7 0 16,-1 6 0-16,-2 4 0 15,4 4 0-15,11 2 0 0,9 1-3 16,10-1 2-16,16-3-2 16,11-2 1-16,9-2 0 15,8-4 2-15,7-4 1 0,-5 2 1 16,-2 3 0-16,-10 1 4 15,-9 8-6-15,-11 4 0 16,-6 10 0-16,-1 10 0 16,-9 18 0-16,-1 19 0 15,-7 13 0-15,6 18 0 16,5 24 0-16,3 20 0 0,6 11 0 16,-2 10 0-16,7 10 0 15,-3-2 0-15,8 7-4 16,-14-12-32-16,-10-9-52 0,-2-19-5 15,-5-21-3-15,-14-22-6 16</inkml:trace>
  <inkml:trace contextRef="#ctx0" brushRef="#br0" timeOffset="95993.6757">2750 11761 56 0,'1'-71'96'15,"13"7"-4"-15,16 10-5 16,13 6-2-16,13 42-38 15,9-33-42-15,12-4-8 16,15 4-24-16,14-3-55 0,3 1-1 16,-1-2-7-16,2-2-7 15</inkml:trace>
  <inkml:trace contextRef="#ctx0" brushRef="#br0" timeOffset="96273.3931">4494 10339 87 0,'6'-27'97'15,"-4"5"-5"-15,-2 8-7 16,0 14 1-16,0 9-64 16,0 24-6-16,0 18-7 0,-1 17-4 15,2 23-2-15,3 17 2 16,4 28-1-16,0 12-4 15,2 13 0-15,6 2 0 16,0 5 0-16,1-5 0 0,0-6 0 16,0-19-4-16,0-17-14 15,-6-21-32-15,-5-23-39 16,-6-22-2-16,-17-32-6 16,-9-20-4-16</inkml:trace>
  <inkml:trace contextRef="#ctx0" brushRef="#br0" timeOffset="98112.6501">4251 11471 69 0,'54'-68'84'0,"13"-4"-3"16,18 2-5-16,9 0-3 0,9 4-67 16,18 3-2-16,6 6-1 15,-2 9 1-15,-8 7-2 16,-9 10-1-16,-16 6 1 15,-16 6 0-15,-14 9 1 0,-20 9 3 16,-15 6 1-16,-18 11 0 16,-13 12-1-16,-17 8 3 15,-13 11-1-15,-8 6 0 16,-4 7-1-16,-3 4-3 0,3-2 0 16,6-5 0-16,11-3 0 15,12-9-2-15,12-10 0 16,10-13 0-16,16-10 1 0,11-12-1 15,9-11 0-15,4-12 1 16,4-8 1-16,-1-5 1 16,-3-6-3-16,-8 2-2 15,-8-2 0-15,-11 6 0 16,-6 6 0-16,-9 6 0 0,-3 5 0 16,0 6 0-16,-3 3 0 15,3 10 0-15,0 0 0 0,-1 18 0 16,4 3 0-16,11 8 0 15,3 6 0-15,15 7-7 16,5-2-29-16,13-2-37 16,12-8 0-16,12-11 4 15,0-14 21-15,10-14 19 0,0-14 14 16,-1-19 21-16,0-6 23 16,-6-9 43-16,-12 0-4 15,-11-4-5-15,-3 11-21 0,-16 6-14 16,-5 9-9-16,-15 13-5 15,-9 13-5-15,-6 9-9 16,-15 18 0-16,-7 17 0 16,-5 9 0-16,1 13 0 0,-3 5 0 15,6 0 0-15,6-8 0 16,15-6 0-16,7-13 0 16,20-16 0-16,14-16 0 0,11-13 0 15,10-17 0-15,5-11 0 16,2-3 0-16,2-7 0 15,-6 4 0-15,-8 0 0 16,-7 7 0-16,-10 6 0 0,-8 5 0 16,-10 10 0-16,-8 3 0 15,-12 13 0-15,11-10 0 16,-11 10 0-16,0 0 0 16,0 0 0-16,0 0 0 0,0 0 0 15,0 0 0-15,-6-2 0 16,6 2 0-16,0 0 0 15,0 0 0-15,0 0 0 16,0 0 0-16,0-9 0 0,0 9 0 16,0 0 0-16,0 0 0 15,0 0 0-15,0 0 0 16,0 0 0-16,-9 6 0 0,9-6 0 16,-10 15 0-16,5-4 0 15,-1 2 0-15,3 6 0 16,0 2 0-16,3 5 0 15,0 1 0-15,6 3 0 0,7-5 0 16,4 2 0-16,6-8 0 16,9-10 0-16,10-9 0 15,7-16 0-15,10-13 0 16,7-15 0-16,6-16 0 0,5-15 0 16,4-14 0-16,2-11 0 15,-3-10 0-15,-6-6 0 16,-3-3 0-16,-13 1 0 15,-7 9 0-15,-12 14 0 0,-11 14 0 16,-10 17 0-16,-12 16 0 16,-6 18 0-16,-4 18 0 15,-11 17 0-15,-6 20 0 0,-3 19 0 16,-2 18 0-16,1 14 0 16,-3 14 0-16,7 13 0 15,3 5 0-15,12-1 0 16,8-3 0-16,15-13 0 0,13-12 0 15,13-19 0-15,13-17 0 16,7-22 0-16,7-19 0 16,7-12 0-16,-4-22 0 0,2-10 0 15,-8-13 0-15,-7-2 0 16,-11-4 0-16,-7 5 0 16,-10 5 0-16,-11 12 0 15,-7 9 0-15,-9 11 0 0,-5 19 0 16,-5 6 0-16,-6 17 0 15,0 13 0-15,3 6 0 16,3 7 0-16,5 3 0 16,2 0 0-16,15-7 0 0,12-9 0 15,8-9 0-15,5-11 0 16,8-15 0-16,6-9 0 16,3-14 0-16,2-9 0 15,0-5 0-15,-6-1 0 0,-3-1 0 16,-7 5 0-16,-5 5 0 15,-9 8 0-15,-5 7 0 16,-8 10 0-16,-5 4 0 0,-2 12 0 16,-6 11 0-16,0 4 0 15,3 9 0-15,-2 1 0 16,9 2 0-16,1-5 0 16,8-2 0-16,7-12 0 0,4-9 0 15,9-12 0-15,5-11 0 16,6-11 0-16,-1-11 0 15,1-6 0-15,-2-6 0 16,-3 2 0-16,0-1 0 0,-10 6 0 16,-3 3 0-16,-9 6 0 15,-3 6 0-15,-6 9 0 16,-4 5 0-16,-1 7 0 0,-5 2 0 16,3 7 0-16,-1 4 0 15,3 5 0-15,-1 0 0 16,6 4 0-16,-1-2 0 15,6-1 0-15,4-4 0 0,6-6 0 16,0-1 0-16,5-6 0 16,0-2 0-16,2-5 0 15,3 0 0-15,-3 2 0 16,-5 3 0-16,-4 2 0 0,-3 8 0 16,-1 7 0-16,-6 4 0 15,-8 6 0-15,-3 6 0 16,-5 6 0-16,-6 2 0 15,-6 2 0-15,-9-4 0 0,5-2-41 16,-11-4-51-16,2-8-2 16,-1-13-6-16,5-10-6 15</inkml:trace>
  <inkml:trace contextRef="#ctx0" brushRef="#br0" timeOffset="101412.7987">12299 9823 9 0,'2'-38'97'0,"-2"5"-1"16,-1 7-8-16,-3 8-4 15,4 18-2-15,0 0-74 16,-9 42-1-16,8 29-4 0,-5 22-1 16,-8 26-1-16,-4 24 1 15,-9 14-1-15,-7 7 0 16,-5-10 1-16,4-20 2 0,2-23-1 16,5-26 0-16,6-30 0 15,14-37 0-15,10-30-2 16,16-33 2-16,10-17-4 15,12-11 0-15,8-6 0 0,8 0-1 16,7 6 0-16,2 13 0 16,2 17 1-16,2 17 1 15,0 21-1-15,0 14 0 0,1 17 1 16,5 12 0-16,7 7-1 16,0 2 1-16,6-2 0 15,2-10 0-15,2-11 0 16,-1-14 0-16,-3-10 0 15,-5-19 1-15,-3-14 0 0,-8-10 0 16,-11-7 1-16,-8 0-1 16,-14 2 1-16,-9 7 0 15,-14 6 0-15,-13 12 1 0,-11 12-1 16,-15 11 0-16,-8 12 0 16,-7 15-2-16,1 14 0 15,-2 7 0-15,4 8 0 0,7 2 0 16,10-4 0-16,11-7 0 15,8-10 0-15,13-11 0 16,14-14 0-16,7-14 0 16,9-16 0-16,3-13 0 0,2-6 0 15,0-8 0-15,-5 2 0 16,-3-1 0-16,-9 5 0 16,-5 7 0-16,-10 8 0 15,-4 11 0-15,-13 13 0 0,8 6 0 16,-8 17 0-16,2 8 0 15,0 8 0-15,7 7 0 16,4 7 0-16,5-4-5 16,13-4-6-16,4-9-3 15,9-12-1-15,4-15 1 0,8-12 0 16,0-17 4-16,0-12 4 16,0-11 4-16,-3-5 5 0,-3 1 5 15,-10-1 2-15,-7 8 2 16,-9 5-1-16,-5 7-1 15,-6 10-1-15,-7 9-2 0,-6 9-2 16,3 12-2-16,-1 10-2 16,0 6 0-16,3 7-1 15,6 4 0-15,2 0 0 16,10 1-1-16,5-7 0 16,5-6 1-16,4-13 0 0,5-7-1 15,3-7 1-15,0-13 1 16,0-11 0-16,-3-7 1 15,-2-6 1-15,-1-1 0 16,-6-3 1-16,-3 0-4 0,-5 2 0 16,-7 3 0-16,-1 7 0 15,-7 5 0-15,-2 6 0 16,-3 8 0-16,-5 10 0 0,0 0 0 16,6 21 0-16,-3-2 0 15,1 8 0-15,4 3 0 16,5 3 0-16,3-2 0 0,7-3 0 15,3-6 0-15,5-7 0 16,3-8 0-16,1-7 0 16,2-4 0-16,-2-10 0 15,-2-7 0-15,-4-3 0 16,-3-4 0-16,-6-2 0 0,-3 0 0 16,-3 3 0-16,-6 5 0 15,-2 1 0-15,-3 5 0 16,-2 3 0-16,-1 13 0 15,0-9 0-15,0 9 0 16,0 0 0-16,4 6 0 0,1 4 0 16,3-1 0-16,3 8 0 15,6-1 0-15,9 7 0 0,4 0-35 16,15 2-55-16,13-3-4 16,14-5-3-16,18-6-6 15</inkml:trace>
  <inkml:trace contextRef="#ctx0" brushRef="#br0" timeOffset="101824.8191">18601 10284 85 0,'95'-9'94'0,"-19"-3"-4"15,-27-5-5-15,-16-1 0 0,-19-3-72 16,-14 3 0-16,-16 1 0 15,-14 0-1-15,-12 2-3 16,-10 5-2-16,-9 8-2 16,-9 2-5-16,-4 12 0 0,-1 11 0 15,2 6 0-15,1 8 0 16,11 5 0-16,11 1 0 16,15 1 0-16,17-6 0 15,18-8 0-15,24-7 0 16,20-11 0-16,15-11 0 0,13-6 0 15,12-8 0-15,0-8 0 16,3-2 0-16,-10-1 0 16,-6 4 0-16,-15 6 0 0,-6 8 0 15,-15 7 0-15,-10 9 0 16,-10 14 0-16,-4 9 0 16,-5 13 0-16,-4 3 0 15,6 15 0-15,-8-4-75 0,10-7-18 16,11-8-3-16,12-22-7 15,9-12-6-15</inkml:trace>
  <inkml:trace contextRef="#ctx0" brushRef="#br0" timeOffset="105606.6194">21109 10546 59 0,'-10'-5'93'15,"2"-8"-1"-15,-3-7-6 0,3-7-3 16,6-10-60-16,2-6-4 15,6-11-6-15,11-9-4 0,10-10-3 16,10-10-1-16,7-7 0 16,8-5-1-16,-2-1-1 15,1 2 1-15,-5 8-1 16,-8 11 1-16,-11 12-4 0,-10 14 0 16,-13 18 0-16,-10 18 0 15,-14 17 0-15,-12 19 0 16,-5 16 0-16,-6 15 0 0,5 10 0 15,1 9 0-15,9 4 0 16,14 3 0-16,17-4 0 16,20-3 0-16,19-5 0 15,12-10 0-15,14-7 0 16,4-4 0-16,3-10 0 0,-4-3 0 16,-14-5 0-16,-7-5 0 15,-20 3 0-15,-15-5 0 16,-16 3-2-16,-22-2 2 0,-15 0 0 15,-13-1 0-15,-5-5 0 16,-6-4 0-16,2-3 0 16,11-7 2-16,11-4-2 15,21-12 0-15,23-9 0 0,23-8-2 16,27-8 2-16,23-10-1 16,17-6 1-16,19-5 0 15,5-1 0-15,3 0 1 0,-11 3 1 16,-12 2-2-16,-15 9 0 15,-17 7 0-15,-22 7 0 16,-16 8 0-16,-16 11 0 16,-14 13 0-16,-9 0 0 0,-9 9 0 15,-4 15 0-15,2 12 0 16,-2 7 0-16,4 14 0 16,4 7 0-16,7 5 0 15,7 1 0-15,7-3 0 0,8-2 0 16,0-10 0-16,6-3-15 15,6-13-74-15,-10-16-3 16,-3-16-3-16,-14-7-8 16,14-18-2-16</inkml:trace>
  <inkml:trace contextRef="#ctx0" brushRef="#br0" timeOffset="105748.4744">22205 9647 82 0,'-14'-41'87'0,"9"6"-5"16,5 6-13-16,5 8-32 0,10 13-108 16,9 7-7-16,9 3-6 15,4 9-4-15</inkml:trace>
  <inkml:trace contextRef="#ctx0" brushRef="#br0" timeOffset="108089.2488">23128 9957 34 0,'3'-17'92'0,"3"-2"1"0,-1-1-5 16,5 1-2-16,-5 2-53 15,6 5-7-15,3 8-8 16,1 4-6-16,5 17-5 0,1 5-2 15,3 13-3-15,-1 6 0 16,1 10-1-16,0 5 0 16,-5 1-1-16,0 0 0 15,-6-9-1-15,-2-3 1 16,-3-15 0-16,-1-6 0 0,-7-24 0 16,10 3 0-16,0-17 1 15,-5-13-1-15,5-7 1 16,1-5 0-16,1-4 0 0,5-3-1 15,1 4 0-15,4 1 1 16,5 5-1-16,3 2 0 16,10 5 0-16,10 3 1 15,10-1-1-15,10-2-1 0,10 0 1 16,4 1 0-16,5-2 0 16,-1 1-1-16,-1-1 2 15,-12 1-2-15,-14 3 1 16,-10 6 1-16,-14 3-1 15,-14 6 0-15,-13 9 0 0,-10 2 1 16,-21 20-1-16,-10 4 0 16,-5 9 1-16,-4 10-1 0,-4 10 1 15,2 7-1 1,7 9 0-16,12 5 0 0,9 4 0 16,14 0 0-16,12-3 0 15,11-2 0-15,11-7 1 16,3-4-1-16,0-8 1 0,2-8 1 15,-6-8-2-15,-10-4 0 16,-8-3 0-16,-15-7 0 16,-3-3-2-16,-19-7 1 0,-9-3 0 15,-9-4 0-15,-7-4-1 16,1-3 1-16,-1-7 1 16,7-5-1-16,5-5-1 15,12-8 0-15,14-5 0 0,16-8-3 16,20-8-1-16,20-4-1 15,16-10 1-15,15-7-1 16,12-3 2-16,6-1 1 16,-1 2 2-16,-6 4 2 15,-10 6 3-15,-12 9 1 0,-16 8 1 16,-10 11-1-16,-16 8 0 16,-9 9-1-16,-11 4 0 0,-5 10-2 15,0 0 1-15,-8-5-2 16,-2 5 0-16,1 1-1 15,9-1 1-15,-15 7 0 16,15-7 0-16,-12 3 0 0,12-3 0 16,0 0 1-16,0 0 0 15,0 0-1-15,0 0 2 16,0 0-1-16,0-10 1 16,0 10 0-16,7-16 1 0,-7 16-1 15,8-19 0 1,-2 11 0-16,4-3 0 0,3 7 0 15,5 4 0-15,2 0 0 16,4 9 1-16,4 4-3 16,1 8 0-16,5 7 0 0,-3 8 0 15,-5 3 0-15,-4 4 0 0,-4-1 0 16,-5-2 0 0,-3-4 0-16,-4-5 0 0,-3-8 0 15,2-11 0-15,6-6 0 16,2-8 0-16,3-10 0 0,3-7 0 15,2-5 0-15,3-3 0 16,3-2 0-16,0-2 0 16,-4 2 0-16,2 5 0 15,-3 2 0-15,-4 8 0 0,-1 4 0 16,-4 8 0-16,-2 2 0 16,0 9 0-16,-3 8 0 15,2 1 0-15,-2 4 0 16,3 1 0-16,-1-1 0 0,4-1 0 15,5-6 0-15,2-4 0 16,4-3 0-16,0-5 0 16,1-3 0-16,3-5 0 15,-1-4 0-15,-3-5 0 16,-2 0 0-16,-1-5 0 0,0 0 0 16,-5-2 0-16,-2-1 0 15,-1-1 0-15,-2 4 0 16,-1 1 0-16,-2 1 0 0,-3 2 0 15,3 5 0-15,-9 10 0 16,10-10 0-16,-10 10 0 16,0 0 0-16,12 14 0 0,-8 3 0 15,-1 2 0-15,3 5 0 16,0 2 0-16,5 1 0 16,4 0 0-16,8-6 0 15,4-3 0-15,11-9 0 16,9-9 0-16,9-3 0 15,5-17 0-15,7-9 0 0,4-11 0 16,1-8 0-16,3-12 0 16,-2-10 0-16,-4-7 0 0,-9-3 0 15,-7-2 0-15,-10 0 0 16,-12 5 0-16,-9 7 0 16,-16 9 0-16,-7 15 0 15,-6 13 0-15,-8 14 0 0,-8 16 0 16,-5 8 0-16,1 22 0 15,-4 12 0-15,0 19 0 16,-2 14 0-16,0 16 0 16,-2 10 0-16,2 15 0 0,3 8 0 15,2 8 0-15,6 1 0 16,3-2 0-16,6-10 0 16,2-15 0-16,7-14 0 0,1-20 0 15,2-19 0-15,0-21 0 16,0-29 0-16,8-3 0 15,-1-26 0-15,2-14 0 16,-3-12 0-16,4-13 0 16,5-7 0-16,1-5 0 0,4 3 0 15,3 1 0-15,6 8 0 16,2 9 0-16,8 11 0 16,5 15 0-16,3 14 0 0,1 12 0 15,5 7 0-15,-1 12 0 16,-4 11 0-16,2 11 0 15,-3 3 0-15,-6 2 0 16,-4-1 0-16,-1-2 0 0,-5-6 0 16,-1-10 0-16,1-9 0 15,2-11 0-15,1-8 0 16,2-10 0-16,4-9 0 16,-1-5 0-16,2-5 0 0,0 1 0 15,-1 4 0-15,-4 1 0 16,-1 7 0-16,-7 7 0 15,-5 7 0-15,0 8 0 16,-9 3 0-16,3 10 0 0,-2 4 0 16,3 4 0-16,-2 3 0 15,6 0 0-15,5 1 0 16,3-3 0-16,2-3 0 0,5-3 0 16,4-5 0-16,1-6 0 15,1-3 0-15,0 1 0 16,4-8 0-16,-3-2 0 0,1-2 0 15,-3 1 0-15,-1 1 0 16,-4-1 0-16,-1 4 0 16,-2 1 0-16,-2 2 0 15,1 3 0-15,-3 0 0 0,2 0 0 16,3 1 0-16,1 0 0 16,3 1 0-16,0 0 0 15,-3-2 0-15,-1 1 0 16,-11-1-20-16,-4-1-70 0,-11-2-3 15,-9 3-4-15,-25-16-8 16,-19 4-1-16</inkml:trace>
  <inkml:trace contextRef="#ctx0" brushRef="#br0" timeOffset="109531.1334">2681 14145 7 0,'-20'14'85'16,"4"-3"4"-16,1-1-3 16,0-6-2-16,15-4-33 0,-14 3-26 15,14-3-5-15,6-21-5 16,7-4-1-16,5-14-3 16,4-10-1-16,15-13-4 15,-1-11-2-15,2-9-2 0,0-3 0 16,-2-1-2-16,2 1 0 15,-14 3 0-15,2 9 0 16,-16 8 0-16,-5 10 0 16,-2 14 0-16,-1 6 0 0,-2 12 0 15,-5 17 0-15,-4 13 0 16,-1 24 0-16,-3 16 0 16,3 15 0-16,9 13 0 15,1 10 0-15,9 5 0 0,2-5 0 16,19-12 0-16,4-14 0 15,12-17 0-15,6-19 0 16,4-20 0-16,0-14 0 0,1-19 0 16,5-10 0-16,-11-3 0 15,-2-5 0-15,0 2 0 16,-11 4 0-16,-5 8 0 16,-6 7 0-16,-1 11 0 0,-5 8 0 15,0 8 0-15,0 6 0 16,-3 10 0-16,6 5 0 15,2 6 0-15,4 3 0 0,1-2 0 16,2-3 0-16,1-7 0 16,1-7 0-16,0-11 0 15,-2-3 0-15,-1-17 0 16,-1-8 0-16,-4-6 0 16,0-2 0-16,-3-4 0 0,-4 1 0 15,-3 3 0-15,1 5 0 16,-9 4 0-16,-2 9 0 15,3 4 0-15,-10 14 0 16,17-2 0-16,-2 8 0 0,1 6 0 16,11 4 0-16,10-4 0 15,7-3 0-15,10-7 0 16,6-6 0-16,9-13 0 0,1-13 0 16,2-7 0-16,-2-9 0 15,-3-6 0-15,-8-5 0 16,-13-2 0-16,-4 0 0 15,-15 0 0-15,-10 2 0 16,-10 3 0-16,-7 9 0 0,-6 5 0 16,-9 9 0-16,1 8 0 15,-3 10 0-15,2 13 0 16,0 13 0-16,7 14 0 16,5 15 0-16,3 13 0 0,8 20 0 15,8 18 0-15,7 17 0 16,1 17 0-16,8 14 0 15,4 20 0-15,-1 10 0 0,1 13 0 16,-5 0 0-16,0-3 0 16,-4-17 0-16,1-14 0 15,-9-24-25-15,-15-25-64 0,14-26-3 16,-6-32-5-16,-2-26-4 16,-7-25-1-16</inkml:trace>
  <inkml:trace contextRef="#ctx0" brushRef="#br0" timeOffset="110628.9651">5221 13568 82 0,'6'-102'98'0,"3"9"-7"16,1 16-5-16,0 9-1 16,1 23-61-16,1 2-13 15,13 12-5-15,4 14-3 16,8 17-3-16,6 10 0 0,3 18 0 15,6 11-1-15,1 11-1 16,-5 8-1-16,-3-1 1 16,-7-1-1-16,-9-3 1 0,-8-7 1 15,-9-10 0-15,-6-10 1 16,-6-11 1-16,0-15 1 16,0 0 0-16,-1-26 0 15,1-9 0-15,5-9 1 0,8-10 0 16,3-5 0-16,6-3 1 15,0 4 1-15,4 5 0 16,-2 10-1-16,-2 11 0 16,-4 14-4-16,-4 15 0 0,-4 10 0 15,-2 19 0-15,-4 8 0 16,-2 9 0-16,2 3 0 16,4 2 0-16,-1-1 0 15,7-9 0-15,1-6 0 16,7-13 0-16,3-11 0 0,5-12 0 15,2-13 0-15,-2-10 0 16,2-9 0-16,-4-3 0 16,-2-3 0-16,-8 1 0 0,-2 2 0 15,-8 10 0-15,-5 3 0 16,-3 14 0-16,0 12 0 16,-11 3 0-16,-1 14 0 15,3 10 0-15,2 7 0 0,6 3 0 16,2 5 0-16,13-5 0 15,14-6 0-15,15-8 0 16,11-10 0-16,17-13 0 0,7-6 0 16,10-17 0-16,6-8 0 15,-1-8 0-15,-6-2 0 16,-4-2 0-16,-14 1 0 16,-11 2 0-16,-14 8 0 15,-13 4 0-15,-16 11 0 0,-15 17 0 16,0 0 0-16,-12 13 0 15,-5 13 0-15,0 7 0 16,2 8 0-16,6 2 0 16,9-1 0-16,9-11 0 0,19-9 0 15,15-16 0-15,12-9 0 16,9-19 0-16,7-14 0 16,4-13 0-16,-3-12 0 0,-3-6 0 15,-6-5 0-15,-10-7 0 16,-12-3 0-16,-12-4 0 15,-11 4 0-15,-8 4 0 16,-10 6 0-16,0 11 0 0,-8 13 0 16,0 12 0-16,-3 16 0 15,11 20 0-15,-11 1 0 16,11 24 0-16,0 12 0 0,7 14 0 16,5 13 0-16,2 12 0 15,0 12 0-15,5 8 0 16,3 0 0-16,1-3 0 15,-1-9 0-15,2-12 0 0,-2-16 0 16,-4-19 0-16,1-23 0 16,-3-15-15-16,-6-24-4 15,-1-15 0-15,-6-12 1 0,-3-10 8 16,2-4 6-16,-1-3 6 16,0 1 5-16,1-1 5 15,9 7 5-15,1 5 1 16,12 5-1-16,5 9-5 15,9 4-12-15,8 11 0 0,5 3 0 16,9 12-12-16,0 15-63 16,11-6-13-16,7-2-4 15,5 1-6-15,-1 1-8 16</inkml:trace>
  <inkml:trace contextRef="#ctx0" brushRef="#br0" timeOffset="111308.5362">9822 12648 70 0,'-1'11'91'0,"-15"-15"-4"16,-4-9-1-16,-8-4-2 15,-5 0-66-15,-6 3-2 0,-3 9-1 16,-6 5-1-16,-4 9-3 15,-1 14-2-15,-1 9-3 16,3 9-2-16,2 9-4 16,5 8 0-16,6-1 0 0,14-1 0 15,8-7 0-15,16-12 0 16,16-10 0-16,14-18 0 16,16-13 0-16,12-17 0 15,9-11 0-15,6-14 0 0,2-5 0 16,-2-9 0-16,-2 3 0 15,-12 3 0-15,-8 7 0 16,-12 9 0-16,-5 5 0 0,-11 17 0 16,-5 9 0-16,-4 12 0 15,0 12 0-15,-5 9 0 16,5 9 0-16,4 2 0 16,5 5 0-16,5-3 0 0,0 0 0 15,4-11 0-15,3-5 0 16,1-9 0-16,1-7 0 15,-2-7 0-15,-1-13 0 16,-3-7 0-16,0-7 0 0,1-2 0 16,-8-7 0-16,3 2 0 15,-4 0 0-15,-2 3 0 16,0 4 0-16,-1 4 0 16,0 8 0-16,-3 10 0 0,6 5 0 15,-3 12 0-15,0 9 0 16,1 5 0-16,2 3 0 15,5 1 0-15,-2 0 0 0,7-7 0 16,1-5 0-16,3-11 0 16,1-7 0-16,3-10 0 15,1-13 0-15,3-7 0 16,-2-10 0-16,3 0 0 0,-9-12 0 16,2 2-87-16,1-4-8 15,-4-4-4-15,5 0-10 16,2-7-1-16</inkml:trace>
  <inkml:trace contextRef="#ctx0" brushRef="#br0" timeOffset="112022.8094">12566 12936 22 0,'8'-27'89'15,"5"-8"2"-15,-4-14-4 16,5-10-2-16,4-25-39 16,2 2-22-16,9-8-3 15,-3-6-5-15,5 0-3 16,-5 1-4-16,-2 8-1 0,-8 10-8 16,-6 9 0-16,-10 16 0 15,-5 18 0-15,-12 14 0 16,-10 19 0-16,-1 10 0 0,-4 19 0 15,3 12 0-15,6 10 0 16,12 10 0-16,11 3 0 16,13 0 0-16,20-2 0 0,17-4 0 15,11-6 0-15,12-7 0 16,1-7 0-16,2-5 0 16,-9-4 0-16,-9-3 0 15,-13-2 0-15,-18 1 0 0,-14 0 0 16,-16 1 0-16,-20 1 0 15,-10-1 0-15,-9 0 0 16,-2-1 0-16,-4-2 0 16,6-7 0-16,7-2-17 0,10-8-37 15,25-5-35-15,0-21-3 16,24-8-6-16,16-14-2 16</inkml:trace>
  <inkml:trace contextRef="#ctx0" brushRef="#br0" timeOffset="112886.7053">13431 12332 48 0,'58'-49'98'0,"-8"12"-4"0,-16 10-7 16,-15 11-1-16,-19 16-45 0,0 0-15 16,-4 19-12-1,-10 7-7-15,-1 8-3 0,0 6-3 16,9 7 0-16,4 0 0 16,6-2-1-16,14-9-1 0,14-6 0 15,10-10-1-15,9-12 0 16,7-8 1-16,7-18 0 15,0-12 0-15,2-12 1 16,-5-4 1-16,-6-8-1 0,-5-1 2 16,-8-3 0-16,-8 3 0 15,-8 1 1-15,-9 3-1 16,-10 6-2-16,-1 3 0 0,-7 3 0 16,0 5 0-16,-8 3 0 15,4 5 0-15,-3 5 0 16,2 2 0-16,2 5 0 15,0 5 0-15,3 9 0 0,0 0 0 16,3 16 0-16,3 10 0 16,4 16 0-16,2 13 0 15,-1 15 0-15,1 17 0 16,5 17 0-16,-5 12 0 0,0 10 0 16,-1-1 0-16,0-6 0 15,3-12-8-15,-1-12-8 16,0-22-2-16,-2-23-2 15,2-27-4-15,1-23-2 0,-4-19 2 16,1-21 3-16,-6-12 3 16,-3-15 4-16,2-9 4 15,-4-11 8-15,4-3 10 0,-2-2 9 16,5 2 4-16,4 1 3 16,9 7 1-16,4 7-1 15,10 10-1-15,7 13-4 16,8 14-4-16,4 18-4 0,2 15-4 15,-1 14-2-15,-2 19-3 16,-6 17-2-16,-11 14 0 16,-10 12 0-16,-13 8 0 15,-12 1 0-15,-5-4 0 0,-12-7-2 16,-5-7 0-16,-4-15-1 16,4-13 0-16,2-18-2 15,7-16-2-15,9-23-5 16,5-17-7-16,8-17-11 0,9-17-22 15,8-14-7-15,0-13 12 16,10-7 23-16,3 2 17 16,-5 0 13-16,5 12 14 0,-8 7 13 15,1 18 22-15,-8 15 7 16,1 20-12-16,-9 18-21 16,-3 16-12-16,-2 18-17 15,-7 19 0-15,-1 24 0 0,-4 15 0 16,-1 24 0-16,-2 12 0 15,-6 21 0-15,4 8 0 16,1 8 0-16,2-1 0 16,5-4-10-16,4-10-46 0,8-22-35 15,4-23 0-15,1-33-8 16,0-27-4-16</inkml:trace>
  <inkml:trace contextRef="#ctx0" brushRef="#br0" timeOffset="113658.1144">15290 12382 28 0,'-1'-70'99'16,"2"10"-1"-16,6 15-7 0,3 9-4 15,0 12-2-15,9 13-75 16,-1 11-3-16,6 13-1 16,-1 17-6-16,0 12 0 0,-3 9 0 15,4 11 0-15,-3 5 0 16,-1 0-4-16,-3-7 0 15,-3-9 1-15,1-14 1 0,1-17-1 16,3-18 1-16,7-18 1 16,2-23 3-16,5-17-1 15,5-14 1-15,4-15-1 16,6-12 1-16,1-7 1 0,-3 1 0 16,-1 1 2-16,-9 9-5 15,-5 11 0-15,-6 11 0 16,-6 16 0-16,-10 19 0 15,-4 17 0-15,-5 19 0 0,-6 9 0 16,-1 16 0-16,-2 17 0 16,3 12 0-16,2 10 0 15,4 8 0-15,1 1 0 16,12-3 0-16,11-6 0 0,9-10 0 16,6-14 0-16,9-14 0 15,5-17 0-15,9-9 0 16,-5-16 0-16,1-12 0 0,-4-8 0 15,-4-6 0-15,-10-1 0 16,-5-2 0-16,-11 5 0 16,-10 1 0-16,-2 9 0 15,-8 4 0-15,-3 10 0 0,-1 16 0 16,0 0 0-16,0 10 0 16,3 19 0-16,6 11 0 15,6 15 0-15,6 15 0 16,4 14 0-16,5 14 0 0,3 19 0 15,8 11 0-15,-3 11 0 16,0 11 0-16,-5 4 0 16,-3 0 0-16,-4-8 0 15,-6-11 0-15,-10-19 0 0,-9-20 0 16,-7-20 0-16,-14-24 0 16,-9-23 0-16,-8-22 0 15,-9-16 0-15,-10-18 0 16,-3-21 0-16,-2-11 0 15,4-18 0-15,3-9 0 0,10-7 0 16,8-3 0-16,15 0 0 16,12-3 0-16,14 8 0 15,20 1 0-15,21 17-20 0,25 7-69 16,9 8-4-16,10 9-3 16,11 7-7-16,12 8-1 15</inkml:trace>
  <inkml:trace contextRef="#ctx0" brushRef="#br0" timeOffset="115272.2919">18485 12293 1 0,'42'-29'88'16,"-9"-9"3"-16,-8-4-2 0,-12-8-5 15,-7 1 2-15,1 1-71 16,-15 5-1-16,-10 9 0 15,-9 7-2-15,-6 14-1 16,-9 13-5-16,0 17-6 16,-3 19 0-16,4 17 0 0,2 13 0 15,7 13 0-15,11 3 0 16,14 0 0-16,15-7 0 16,19-12 0-16,15-16 0 15,18-17 0-15,15-20 0 0,11-15 0 16,6-22 0-16,3-18 0 15,-3-12 0-15,-4-14 0 16,-4-12 0-16,-13-7 0 0,-6-6 0 16,-14-4 0-16,-13 3 0 15,-10 2 0-15,-10 11 0 16,-9 10 0-16,-7 17 0 0,-2 14 0 16,-2 16 0-16,2 27 0 15,-17 2 0-15,7 28 0 16,3 14 0-16,3 15 0 15,2 17 0-15,0 11 0 16,1 7 0-16,2 4 0 0,7-5 0 16,4-5 0-16,4-11 0 15,2-16 0-15,2-17 0 16,4-19 0-16,7-22 0 0,-1-11 0 16,5-20 0-16,2-10 0 15,4-6 0-15,-1-3 0 16,-6 1 0-16,-3 5 0 15,-3 10 0-15,-2 10 0 0,-2 9 0 16,1 13 0-16,-3 13 0 16,8 11 0-16,3 5 0 15,10 8 0-15,4 1 0 0,6-1 0 16,7-7 0-16,2-6 0 16,-1-8 0-16,3-12 0 15,-3-4 0-15,-4-12 0 16,-5-9 0-16,-6-9 0 0,-10-5 0 15,-8-7 0-15,-6-1 0 16,-11-2 0-16,-8 1 0 16,-6 5 0-16,-12 5 0 15,-10 12 0-15,-8 12 0 0,-8 9 0 16,-3 19 0-16,-2 9 0 16,4 12 0-16,3 6 0 15,10 9 0-15,9 0 0 16,18-5 0-16,7-2 0 0,19-11 0 15,15-6 0-15,9-12 0 16,9-10 0-16,4-10 0 16,3-14 0-16,-4-6 0 0,-7-9 0 15,-5-5 0-15,-10-4 0 16,-10-2 0-16,-8 2 0 16,-9 2 0-16,-8 2 0 15,-3 7 0-15,-4 9 0 0,-5 4 0 16,-3 13 0-16,-3 4 0 15,3 15 0-15,0 8 0 16,5 8 0-16,2 11 0 0,5 2 0 16,10 1 0-16,7-2 0 15,12-6 0-15,8-6 0 16,6-11 0-16,7-9 0 16,5-12 0-16,0-13 0 15,3-9 0-15,-3-11 0 0,-4-6 0 16,-4-10 0-16,-5-3 0 15,-5-6 0-15,-6 3 0 16,-9 2 0-16,-6 4 0 16,-3 6 0-16,-7 7 0 0,-5 8 0 15,-1 8 0-15,0 19 0 16,-7-8 0-16,1 14 0 16,-1 9 0-16,2 10 0 0,-3 9 0 15,6 7 0-15,-1 6 0 16,3 1 0-16,5 3 0 15,5-4 0-15,6-5 0 16,2-8 0-16,5-7 0 0,2-8 0 16,8-13 0-16,1-6 0 15,1-6 0-15,3-10 0 16,1-5 0-16,4-8 0 0,-2-1 0 16,-3-1 0-16,-2 1 0 15,-5 3 0-15,-3 4 0 16,-3 7 0-16,-2 7 0 15,-10 9 0-15,2 6 0 0,-3 11 0 16,-1 7 0-16,-1 4 0 16,3 10 0-16,-2-3 0 15,1 1 0-15,5-3 0 0,1-7 0 16,1-3 0-16,6-10 0 16,2-8 0-16,4-8 0 15,2-10 0-15,5-5 0 16,4-9 0-16,1-5 0 0,2-2 0 15,-5 0 0-15,1 2 0 16,-9 4 0-16,0 2 0 16,-6 7 0-16,-7 8 0 15,-1 10 0-15,-5 2 0 16,0 15 0-16,1 4 0 0,4 6 0 16,0 5 0-16,11 1 0 15,0-1 0-15,6-7 0 16,2-4 0-16,3-8 0 0,-1-6 0 15,-3-6 0-15,1-4 0 16,-8-12 0-16,0-5 0 16,-11-10 0-16,-2-2 0 15,-12 2-34-15,-2-27-59 0,-4-13-4 16,-15-10-6-16,-12-9-6 16</inkml:trace>
  <inkml:trace contextRef="#ctx0" brushRef="#br0" timeOffset="115409.1622">21740 11079 73 0,'-81'-4'95'0,"18"3"-7"15,26 1-10-15,22 1-12 0,17 16-106 16,22-12-42-16,21 3-9 16,14-2-5-16,12 1 5 15</inkml:trace>
  <inkml:trace contextRef="#ctx0" brushRef="#br0" timeOffset="116859.0341">24676 11612 53 0,'-28'-4'93'0,"1"0"-2"15,6 1-4-15,1 2-2 0,13 9-52 16,-2 13-8-16,9 11-9 16,2 16-4-16,7 15-4 15,0 19 0-15,7 14-8 16,-1 14 0-16,-1 9 0 0,-3 7 0 16,-3 1 0-16,-2-9 0 15,-6-9 0-15,0-17 0 16,-7-18 0-16,-4-17 0 15,1-22 0-15,-3-20 0 16,1-15 0-16,-2-24 0 0,1-20 0 16,-2-12 0-16,0-17 0 15,-3-14 0-15,4-8 0 16,3-17 0-16,-1-10 0 16,8-3 0-16,2 0 0 0,2-2 0 15,12 6 0-15,14 1 0 16,12 6 0-16,9 15 0 15,12 14 0-15,6 14 0 16,6 17 0-16,3 17 0 0,-2 17 0 16,-3 21 0-16,-14 17 0 15,-10 21 0-15,-14 17 0 16,-16 14 0-16,-15 10 0 0,-13 7 0 16,-19 2 0-16,-11-2 0 15,-10-3 0-15,-3-9 0 16,-1-9 0-16,3-11 0 0,6-10 0 15,13-10 0-15,13-10 0 16,12-11 0-16,10-14 0 16,28 0 0-16,16-18 0 15,15-6 0-15,10-6 0 0,6-4 0 16,5-3 0-16,-3 2 0 16,0 1 0-16,-15 6 0 15,-9 5 0-15,-14 6 0 16,-14 4 0-16,-7 7 0 0,-6 6 0 15,-9 6 0-15,-3 10 0 16,-2 7 0-16,-4 4 0 16,3 6 0-16,3 4 0 15,0-2 0-15,10 1 0 16,8-8 0-16,9-2 0 0,3-9 0 16,9-6 0-16,6-10 0 15,-1-1 0-15,4-12 0 16,-3-6 0-16,0-7 0 15,-5-7 0-15,-3-1 0 0,-5-5 0 16,-4 2 0-16,-4 0 0 16,-2 4 0-16,-8 3 0 0,0 6 0 15,-2 8 0-15,3 8 0 16,-2 7 0-16,-1 6 0 16,5 12 0-16,3 5 0 15,6 9 0-15,1 1 0 0,10 2 0 16,3-3 0-16,9-5 0 15,7-11 0-15,5-10 0 16,6-10 0-16,8-18 0 0,6-12 0 16,2-13 0-16,5-15 0 15,1-11 0-15,-4-10 0 16,-7-9 0-16,-6-8 0 16,-10-2 0-16,-11 2 0 15,-13 6 0-15,-11 10 0 16,-16 12 0-16,-11 15 0 0,-6 19 0 15,-13 20 0-15,-6 19 0 16,-7 22 0-16,-3 17 0 0,-5 22 0 16,4 20 0-16,0 20 0 15,2 9 0-15,4 16 0 16,4 4 0-16,6 9 0 0,3 6 0 16,8-3 0-16,4-2 0 15,5 0 0-15,-2-3 0 16,10-12 0-16,3-14 0 15,9-15-10-15,-4-10-60 0,11-38-23 16,10-25-2-16,7-30-5 16,6-32-3-16</inkml:trace>
  <inkml:trace contextRef="#ctx0" brushRef="#br0" timeOffset="117790.2597">27765 11862 3 0,'4'-59'98'15,"-12"10"1"-15,-13 12-6 0,-11 4-3 16,-6 9-3-16,-3 21-64 16,1-3-12-16,-2 8-4 15,1 13-7-15,7 9 0 0,5 7 0 16,10 10 0-16,7 4 0 16,12 5 0-16,11-4 0 15,14-1 0-15,12-6 0 16,5-8 0-16,12-8 0 15,-1-11 0-15,4-8 0 0,3-8 0 16,-6-10 0-16,-6-7 0 16,-3-1 0-16,-5-1 0 15,-10 1 0-15,-3 5 0 16,-5 1 0-16,-5 7 0 0,0 7 0 16,-3 2 0-16,0 8 0 15,-2 8 0-15,1 4 0 16,2 2 0-16,2 2 0 15,-1 1 0-15,1 0 0 0,-2-2 0 16,3-4 0-16,-2-5 0 16,3-5 0-16,-1-6 0 15,1-3 0-15,3-6 0 16,5-9 0-16,1-4 0 0,2-7 0 16,2-2 0-16,2-1 0 15,-1 1 0-15,-2 1 0 16,-2 3 0-16,-6 5 0 0,-2 3 0 15,-2 6 0-15,-5 6 0 16,-1 4 0-16,-3 5 0 16,-1 8 0-16,0 4 0 0,1 7 0 15,4 1 0-15,-1 3 0 16,7-2 0-16,3-2 0 16,-2-5 0-16,9-2 0 15,-1-9 0-15,2-5 0 16,-4-3 0-16,3-5 0 0,-5-6 0 15,-2-2 0-15,-1-7 0 16,-4 1 0-16,0-6 0 16,-1 1 0-16,-2 2 0 0,-4-3 0 15,2 4 0-15,0 2 0 16,-2 5 0-16,-1 3 0 16,-1 5 0-16,2 3 0 0,-1 3 0 15,5 0-2-15,5 6-2 16,-3 2 0-16,5 3 1 15,3 2 0-15,1 2 1 16,3-1 0-16,1-1 1 0,2 2 0 16,0-5 1-16,2-1 0 15,-3-3 0-15,0-4 0 16,1-2 0-16,3 0 0 16,-3-5 0-16,0-3 0 15,-1 1 0-15,0-2 0 0,2 2 0 16,-1 1-1-16,3 1 1 15,-4 2 0-15,4 0 0 16,-1 2 0-16,2 0 0 16,-1 0 0-16,-4-1 0 15,-2 0 1-15,-2 1-5 0,-8-4-15 16,-10 3-64-16,0-2-2 16,-9 4-7-16,0-11-4 15,-7 0-5-15</inkml:trace>
  <inkml:trace contextRef="#ctx0" brushRef="#br0" timeOffset="128295.4544">16672 16799 20 0,'0'0'48'0,"0"0"3"0,-11 2-3 15,11-2-6-15,0 0-4 16,0 0-5-16,0 0-5 16,0 0-2-16,0 0-4 0,0 0 0 15,0 0-3-15,0 0-5 16,0 0-1-16,0 0-3 16,0 0-3-16,0 0 0 15,0 0-3-15,0 0-1 0,0 0 0 16,0 0-1-16,9 0 0 15,0 0 0-15,4 1 0 16,-1-1-1-16,5 0 1 16,2 0-2-16,0 2 1 15,5 0 0-15,2-2 0 16,3 3 0-16,0-3 0 0,5 2 0 16,2 0 1-16,2-2 1 15,3 2-2-15,3-2 1 16,-1 0 0-16,5 0 0 0,-3 0-1 15,4 3 0-15,3-3-1 16,0 0 1-16,2 0-1 16,4-3 0-16,1 0 0 0,4 0 1 15,2-2 0-15,3-2 0 16,5 0-2-16,0 0 2 16,3-1-1-16,5 2 0 15,2-1 1-15,-2 0 0 16,5 3-1-16,2-1-1 0,-5 0 3 15,3 1-3 1,-3 1 3-16,-2 0-2 0,1 1 1 16,-4 0-2-16,-1-1 1 15,0 2 0-15,1-2 1 0,-2 1 1 16,3-1-3-16,-1-1 1 16,4 1 1-16,-2-1-1 15,5-1 1-15,2 0 0 16,0 1-1-16,3 0 0 0,1-1 0 15,3 0 0-15,-2 1 0 16,4-3 1-16,1 3-1 0,2-1 1 16,2 0 0-16,0 0-1 15,-2 0 2-15,2-1-1 16,3 1 0-16,-2-1 1 16,1 1-2-16,2 1 0 0,-3-2 0 15,5-1 0-15,-5 2 0 16,3 1 0-16,1-1 0 15,1 0 0-15,0-1 0 0,-2 2 0 16,6-2 0-16,3-1 0 16,2 1 0-16,5-1 0 15,0 1 0-15,3-3 0 16,3 3 0-16,4-3 0 16,3 0 0-16,-2 0 0 15,1 2 0-15,6-2 0 0,-4-1 0 16,2 2 0-16,-1-2 0 15,6 2 0-15,1-1 0 16,2 2 0-16,4-1 0 0,-1 2 0 16,4-2 0-16,5 1 0 15,-3 0 0-15,2 0 0 16,-4 2 0-16,-4-3 0 16,-6 2 0-16,-5 1 0 15,-9-3 0-15,-12 2 0 0,-12-1 0 16,-11 1 0-16,-17-1 0 15,-9 0 0-15,-18 2 0 16,-6-1 0-16,-15 3 0 0,-8 0 0 16,-5 3 0-16,-15 0 0 15,9 0 0-15,-9 0 0 16,0 5 0-16,0-5-85 0,0 0-9 16,-18-6-3-16,-5-20-8 15,0-9-3-15</inkml:trace>
  <inkml:trace contextRef="#ctx0" brushRef="#br0" timeOffset="132362.0608">14311 8775 30 0,'-13'4'81'0,"3"-1"2"16,0-3-2-16,10 0-26 0,-14-1-26 16,14 1-1-16,0 0-5 15,0 0-7-15,0 0-3 16,0 0-4-16,0 0-3 15,9 0-1-15,9 1 0 0,6 0 0 16,12-1-1-16,12 0 1 16,9-1 0-16,17-7 0 15,16-4 1-15,17-6-1 16,18-4 0-16,13-4-1 0,18-5-1 16,11-4-3-16,12-2 0 15,8 0 0-15,9-3 0 16,5 2 0-16,3-1 0 0,2 1 0 15,3 1 0-15,-6 1 0 16,-1 1 0-16,-5 1 0 16,-12 5 0-16,-4-1 0 15,-20 5 0-15,-11 1 0 16,-20 4 0-16,-20 3 0 0,-20 2 0 16,-14 4 0-16,-22 2 0 15,-20 4 0-15,-10 1 0 16,-24 4 0-16,0 5 0 0,-21 3-17 15,-12 8-14 1,-12 5-58-16,-16 1-2 0,-10 5-5 16,-17 0-5-16</inkml:trace>
  <inkml:trace contextRef="#ctx0" brushRef="#br0" timeOffset="132881.6414">14322 9235 81 0,'-66'16'94'16,"20"-4"-3"-16,8-7-7 15,13-2-1-15,15-3-66 0,10 0-3 16,0 0-2-16,16-4-4 16,11-2-3-16,13-2 0 15,13-5 0-15,18-1-1 0,14-2 0 16,14-7 0-16,12-3-4 16,16-1 0-16,13-5 0 15,9-1 0-15,13-6 0 0,8-2 0 16,9-1 0-16,9-2 0 15,6-2 0-15,-1-1 0 16,5 0 0-16,3 0 0 16,-8 3 0-16,-7 3 0 0,-8 4 0 15,-12 4 0-15,-18 3 0 16,-16 6 0-16,-22 4 0 16,-24 7 0-16,-17 3 0 15,-22 4 0-15,-13 1 0 16,-18 2 0-16,-6 3 0 0,-10 0 0 15,-9 0 0-15,-7 0 0 16,-9 0 0-16,-8-10-17 16,-6 4-73-16,-6-7-4 0,-7-13-4 15,-1-11-6-15,-5-14-1 16</inkml:trace>
  <inkml:trace contextRef="#ctx0" brushRef="#br0" timeOffset="134509.0889">20513 5892 42 0,'-12'-14'55'0,"12"14"0"0,-7-10-1 16,7 10-13-16,-2-8-5 16,2 8-8-16,0 0-4 0,-2-13-5 15,2 13-1-15,-1-11-3 16,1 11-2-16,0-8-2 16,0 8-2-16,0 0-1 0,-2-10-2 15,2 10-2-15,0 0-1 16,0 0-2-16,0 0-3 15,0 0-3-15,-2 7-4 16,2-7-2-16,3 13-10 0,-3-13-27 16,2 19-31-16,6-8-5 15,-8-11-2-15,19 14 1 16</inkml:trace>
  <inkml:trace contextRef="#ctx0" brushRef="#br0" timeOffset="135332.525">20656 6813 32 0,'0'0'76'0,"0"0"-4"0,0 0-20 16,2-6-4-16,-2 6-9 15,0-14-7-15,0 14-5 16,0-18-5-16,0 4-5 15,0-2-2-15,6-9-3 0,3-4-1 16,5-8-1-16,3-6-2 16,7-11-1-16,2-3-1 15,4-7-2-15,5-5 0 16,-1-3-2-16,0-1 2 0,-3 6-3 16,-3 2 1-16,-6 9-1 15,-6 6 1-15,0 12 0 16,-10 10-1-16,-3 12 1 15,-3 16-2-15,-14 5 0 0,-7 17-2 16,-6 15 1-16,-9 10 0 16,-8 10 1-16,-7 4-1 15,-4 1 0-15,-1-2 1 0,7-7 1 16,3-9 0-16,9-11 0 16,10-10 0-16,9-16 1 15,18-7-2-15,-6-24 0 0,13-8 0 16,12-9 0-16,8-8 0 15,4-7 0-15,5-3 0 16,7 0 0-16,0 8 0 16,0 6 0-16,5 9 0 0,-5 11 0 15,2 12 0-15,-4 11 0 16,2 9 0-16,-3 14 0 16,-4 9 0-16,1 13-5 15,-9 8-8-15,3 12-13 0,-8 8-48 16,2-7-15-16,-3-6-3 15,-3-8-8-15,-2-11 0 16</inkml:trace>
  <inkml:trace contextRef="#ctx0" brushRef="#br0" timeOffset="137142.0891">21457 5935 82 0,'-6'-15'94'16,"-1"-3"-5"-16,6-2-5 16,0 0 0-16,5 0-63 0,9 5-5 15,2 1-5-15,7 5-4 16,1 7-2-16,5 2-2 16,-5 10-1-16,7 12-1 15,-2 9-1-15,1 8 0 0,-2 6-1 16,-2 9 2-16,-2 2-2 15,-5 0 0-15,-1-3 0 16,-6-7 0-16,-3-7 1 16,-2-10 0-16,-2-11 0 0,-4-18-1 15,0 0 1-15,9-17-1 16,-6-10 1-16,2-5 0 16,4-4-1-16,-2-7 2 0,2 1-1 15,2 3 1-15,1 2 0 16,-3 5 0-16,4 7 0 15,0 5 0-15,1 10 0 16,3 9 0-16,4 1-2 0,-1 14 0 16,2 3 0-16,9 8 0 15,-4 3 1-15,5 7-2 16,1-1 1-16,0-3-1 0,-1-4 1 16,0-5 0-16,0-6 1 15,-2-10-1-15,-1-6 1 16,1-10 1-16,-6-7 0 15,-1-8-1-15,-4-2 1 16,0-9 1-16,-2 2-1 0,-3-5 1 16,-1 3-1-16,-7-4 1 15,1 4-1-15,-4 4 2 16,1 4-1-16,-4 4-1 0,0 6 1 16,0 5-1-16,0 13 1 15,-4-9-2-15,4 9 0 16,-3 12 0-16,2 5 0 15,1 4 0-15,0 4 0 0,0 2 0 16,3 5 0-16,1-4 0 16,-2 3 0-16,5-5-2 15,1-5 2-15,-2-2-1 0,4-5 1 16,1-4-1-16,2-4 1 16,1-4 1-16,2-2-1 15,-2-6 1-15,3-5 1 16,2-4-2-16,0-2 0 15,1-4 0-15,-2 0 0 0,1-7 0 16,1 3 0-16,-4 1 0 16,3-1 0-16,-2 5 0 15,2 1 0-15,1 7 0 16,-2 1 0-16,4 7 0 0,-4 4 0 16,4 1 0-16,0 9 0 15,-1 4 0-15,3 2 0 0,-1 3 0 16,0 0 0-16,-1-2 0 15,1-2 0-15,-1-7 0 16,-2-1 0-16,-2-6 0 16,2-1-2-16,-1-12 1 0,4-5 1 15,1-5-1-15,0-8 0 16,0-2 0-16,5-7 1 16,-5-2-1-16,5-2 1 15,-1-1-1-15,-1 2 0 16,-2-1 0-16,-4 4 0 0,3 2 0 15,-5 5 1-15,-5 3 1 16,-1 6-2-16,-4 3 0 16,-3 1 0-16,-2 1 1 0,-3 5 1 15,-1-1-1-15,0 4 0 16,-3 0-2-16,3 10 3 16,-10-9-1-16,10 9 0 0,-15 11-2 15,7 3 4-15,1 11-1 16,-1 4 1-16,4 11 0 15,0 4 1-15,4 8-1 16,1 1 2-16,13-2-4 0,-5-1 0 16,6-6 0-16,2-8 0 15,0-6 0-15,3-12 0 16,-1-7 0-16,3-11 0 0,2-6 0 16,-2-6 0-16,1-3 0 15,0-1 0-15,2-2 0 16,-2 6 0-16,-3-1 0 15,-2 5 0-15,-4 8 0 16,-6 0 0-16,-1 12 0 0,-4 4 0 16,-3 3 0-16,-3 3 0 15,-1 2 0-15,0-1 0 16,1-6 0-16,3-1 0 0,0-16 0 16,17 9 0-16,-3-9 0 15,7-10 0-15,-1-5 0 16,8-5 0-16,0-3 0 0,4-3 0 15,-4-3 0-15,1 1 0 16,-3 0 0-16,-1 2 0 16,-6 6 0-16,-3-1 0 15,-3 10 0-15,-2 2 0 0,-11 9 0 16,14 1 0-16,-14-1 0 16,12 21 0-16,-3-5 0 15,-1 3 0-15,5 0 0 16,2 2 0-16,2-4 0 15,-1-2 0-15,2-5 0 16,3-6 0-16,1-4 0 0,3-7 0 16,4-9 0-16,0-4 0 15,1-4 0-15,3-5 0 0,3-4 0 16,-2 2 0-16,-3 0 0 16,2 0 0-16,-3 5 0 15,-4 3 0-15,-2 6 0 0,-3 5 0 16,-1 3 0-16,-2 7 0 15,0 2 0-15,0 6 0 16,-1 7 0-16,1 1 0 16,2 5 0-16,-1-1 0 0,4 4 0 15,-1-2 0-15,0-1 0 16,1-2 0-16,0-6 0 16,2 1 0-16,0-8 0 15,1-2 0-15,3-2 0 0,5-8 0 16,-4-2 0-16,9-7 0 15,-7-1 0-15,5-1 0 16,-4 2 0-16,-1 1 0 16,-4 5 0-16,-10 1-58 0,3 6-32 15,-2 4-1-15,-9 3-7 16,-10-3-8-16</inkml:trace>
  <inkml:trace contextRef="#ctx0" brushRef="#br0" timeOffset="155985.6413">17717 12739 13 0,'-6'-14'80'0,"2"-2"3"15,-2 1-3-15,2-3-25 16,4 6-13-16,0-4-10 15,0 2-8-15,0-1-5 16,3 2-3-16,-1 1-1 0,2 1-3 16,-3 1-1-16,-1 10-1 15,6-14-3-15,-6 14-1 16,0 0 0-16,0 0-6 16,0 0 0-16,0 0 0 0,7 16 0 15,-2-2 0-15,-1 4 0 16,-1 5 0-16,2 2 0 15,0 4 0-15,2-1 0 0,-2 4 0 16,3 2 0-16,-5 2 0 16,1 0 0-16,-1 1 0 15,-3 4 0-15,0 2 0 16,0 5 0-16,-1 0 0 0,-3 3 0 16,1 1 0-1,0 3 0-15,1 0 0 0,-3-1 0 16,4 2 0-16,-3-3 0 15,-2 6 0-15,2 3 0 16,-3 2 0-16,-3 1 0 16,1 0 0-16,2 1 0 15,-3-1 0-15,1 5 0 16,2-10 0-16,-2 0 0 0,2-2 0 16,-1 0 0-16,3 0 0 15,0 7 0-15,-1-5 0 16,0 3 0-16,-1 2 0 15,1 1 0-15,0 2 0 0,0-2 0 16,-4-1 0-16,4-3 0 16,0 0 0-16,-2-1 0 15,1-1 0-15,-2 0 0 0,3-2 0 16,0 3 0-16,0-4 0 16,-2 4 0-16,4-5 0 15,-1 2 0-15,1-3 0 16,0 1 0-16,1 0 0 15,-2-2 0-15,2 2 0 16,0-6 0-16,-2 0 0 0,1 0 0 16,1-4 0-16,-3-3 0 15,3-4 0-15,1-2 0 16,-1-2 0-16,-2 0 0 0,2-1 0 16,0-1 0-16,2 1 0 15,0-2 0-15,-1 4 0 16,0 2 0-16,1 0 0 0,0 1 0 15,-1 2 0-15,1 0 0 16,-1 1 0-16,0-1 0 16,2-4 0-16,-1 1 0 15,0-2 0-15,0-1 0 0,0-3 0 16,1-2 0-16,0-2 0 16,-4-1 0-16,3-3 0 15,0-2 0-15,1-4 0 16,-1-2 0-16,-3-6 0 0,3-1 0 15,1-9 0-15,-1 9 0 16,1-9 0-16,0 0 0 16,0 0 0-16,0 0 0 15,0 0 0-15,0 0 0 0,0 0 0 16,0 0 0-16,0 0 0 16,0 0 0-16,0 0 0 15,0 0 0-15,0 0 0 0,0 0 0 16,0 0 0-16,0 0 0 15,0 0 0-15,0 0 0 16,0 0 0-16,0 0 0 0,0 0 0 16,0 0 0-16,0 0 0 15,0 0 0-15,0 0 0 16,0 0 0-16,0 0 0 16,0 0 0-16,0 0 0 15,0 0 0-15,0 0 0 16,0 0 0-16,0 0 0 0,-9 0 0 15,9 0 0-15,0 0-67 16,0 0-29-16,0-9-3 16,-5-18-4-16,-1-9-7 15</inkml:trace>
  <inkml:trace contextRef="#ctx0" brushRef="#br0" timeOffset="159571.0611">20638 17390 67 0,'0'0'95'15,"0"-11"0"-15,0 11-13 0,2-13-24 16,-2 13-13-16,-2-14-10 16,2 14-10-16,0 0-16 15,0 0-9-15,0 0 0 16,-11-2 0-16,11 2 0 16,0 12 0-16,-1 0 0 0,0 4 0 15,0 3 0-15,-1 7 0 16,0 1 0-16,-3 8 0 15,1 2 0-15,0 2 0 16,-1 5 0-16,0-1 0 0,-2 0 0 16,0 3 0-16,3-3 0 15,-3 5 0-15,0-7 0 16,3 4 0-16,4-45 0 16,-7 32 0-16,2 2 0 15,3-12-73-15,-3 13-19 16,5-35-2-16,0 0-7 0,-1-7-5 15</inkml:trace>
  <inkml:trace contextRef="#ctx0" brushRef="#br0" timeOffset="159874.7076">20591 17553 88 0,'5'-16'98'15,"-2"2"-6"-15,1 2-5 16,-4 12 0-16,15-10-67 16,-4 10-5-16,0 0-5 15,6 3-2-15,-1 6-2 0,4 2-6 16,1 3 0-16,3 2 0 16,4 0 0-16,2 5 0 15,0-1 0-15,3 1 0 16,2-2 0-16,2 2 0 15,-1-2 0-15,0 0 0 0,0-3 0 16,-2-6-17-16,2-4-60 16,-1-3-13-16,-5-3-5 15,1-5-6-15,-5-6-4 0</inkml:trace>
  <inkml:trace contextRef="#ctx0" brushRef="#br0" timeOffset="160096.6215">21337 17562 97 0,'8'-50'105'15,"-7"5"-6"-15,-4 8-4 16,-7 13-4-16,2 12-67 0,8 12-24 16,0 0 0-16,-10 5 0 15,10 7 0-15,1 1 0 16,1 4 0-16,-1 5 0 0,3 3 0 16,-1 7 0-16,0 1 0 15,-2 2 0-15,1 5 0 16,3 1 0-16,-5-41-39 15,3 39-56-15,10 34 0 0,-1-42-8 16,-1-6-7-16</inkml:trace>
  <inkml:trace contextRef="#ctx0" brushRef="#br0" timeOffset="160482.8078">21766 17640 29 0,'31'-35'105'0,"-2"7"-2"15,-2 2-7-15,-4 8-3 16,-4 3-8-16,-7 5-85 16,-2 10 0-16,-10 0 0 15,4 11 0-15,-5 5 0 16,-5 3 0-16,-6 4 0 16,3 3 0-16,-1 6 0 0,-1-2 0 15,2 3 0-15,4-1 0 16,2-1 0-16,1-4 0 15,2 0 0-15,4-5 0 0,1-5 0 16,6-5 0-16,0-5 0 16,2-7 0-16,5-4 0 15,-2-10 0-15,2-4 0 16,-4-5 0-16,-4-7 0 16,2 1 0-16,-9-2 0 0,-1 1 0 15,-2 3 0-15,-4 2 0 16,-7 1 0-16,-1 3 0 15,1 5-2-15,3 2-88 16,-3 0-4-16,5 1-4 0,0 2-5 16,6 1-5-16</inkml:trace>
  <inkml:trace contextRef="#ctx0" brushRef="#br0" timeOffset="160844.4465">22908 17236 69 0,'-8'-12'96'0,"-10"-2"-3"15,-4-1-5-15,-5 0 0 16,3 2-67-16,-3 2-1 0,1 4 1 16,4 5-6-16,-3 2-15 15,3 5 0-15,3 8 0 16,-1 9 0-16,3 6 0 0,11-10 0 15,-2 4 0-15,2 3 0 16,3 6 0-16,-1 5 0 16,3 3 0-16,-3 6 0 15,3 7 0-15,0-6 0 16,-1 5 0-16,1 4 0 0,-1-2 0 16,1 5 0-16,-1 0 0 15,-2-1 0-15,-3 1 0 16,1-5-91-16,0-10-4 15,6-43-3-15,-11 28-5 16,-8 16-1-16</inkml:trace>
  <inkml:trace contextRef="#ctx0" brushRef="#br0" timeOffset="161019.3711">22461 17747 73 0,'7'-27'96'0,"3"8"-4"15,1 5-4-15,5 4-4 16,1 7-61-16,5-1-15 16,4 4-15-16,4 0-72 0,-2-3-5 15,5-5-6-15,-2-3-7 16,-5-7 0-16</inkml:trace>
  <inkml:trace contextRef="#ctx0" brushRef="#br0" timeOffset="163019.5258">22592 17587 48 0,'0'0'86'16,"-10"-5"3"-16,10 5-11 16,0 0-30-16,-11-9-8 0,11 9-13 15,-9 0-8-15,9 0-6 16,-8 8-3-16,5 1-3 15,3-9-2-15,-14 19-1 16,12-3 0-16,0 0 0 0,1 1-2 16,0 1 0-16,1-1-1 15,0 3 1-15,4-6-1 16,0 0 1-16,4-3-1 16,-8-11 0-16,16 10 1 0,-7-10-1 15,0-7 1-15,1-5-1 16,2-5 0-16,-5-1 1 15,5-4-2-15,-6-1 1 16,1 0-2-16,-3 1-1 16,-4 1-6-16,0 1-15 0,0 9-62 15,-7-1-5-15,1 2-2 16,-3 1-10-16,3-1 1 16</inkml:trace>
  <inkml:trace contextRef="#ctx0" brushRef="#br0" timeOffset="163853.4275">24151 17027 0 0,'-10'-16'95'16,"-7"0"5"-16,0-1-6 16,-5 1-3-16,22 16-25 0,-20-14-35 15,-4 11-8-15,1 10-12 16,0 14-11-16,-3 12 0 15,0 11 0-15,6 11 0 0,6-20 0 16,-1 2 0-16,7 8 0 16,-6 5 0-16,5 3 0 15,-4 5 0-15,4 2 0 16,0 5 0-16,-4-3 0 16,2 6 0-16,0-5 0 15,2 3 0-15,-2-4 0 0,-1-1 0 16,0-6 0-16,0-1-24 15,-2-5-63-15,14-49-6 16,-24 56-1-16,7-47-7 16,-2-9-1-16</inkml:trace>
  <inkml:trace contextRef="#ctx0" brushRef="#br0" timeOffset="164993.3154">23503 17861 31 0,'-8'-37'92'0,"-1"-1"-2"16,8-2-2-16,1 8-2 15,12 5-46-15,8 3-23 16,6 3 1-16,13 4-5 16,7 0-4-16,6 0-2 0,7-1-3 15,3-1-2-15,42-10 2 16,39-6-1-16,-5 0 0 16,-12 2 1-16,-19 7-4 15,-25 7 0-15,-31 8 0 16,-27 5 0-16,-24 6 0 0,-19 3 0 15,4 3 0-15,-4-1 0 16,0 7 0-16,-5 1 0 16,-1 1 0-16,2 3 0 15,1 2 0-15,-1 2 0 0,3 0 0 16,2 0 0-16,6 4 0 16,1-4 0-16,5-4 0 15,-2 1 0-15,8-2 0 16,0-2 0-16,9-3 0 0,0-4 0 15,4-6 0-15,3-1 0 16,3-4 0-16,-4-6 0 16,2-3 0-16,-3-1 0 0,1-1 0 15,-2-1 0-15,-5-1 0 16,3 2 0-16,-5 4 0 16,0 1 0-16,-6 10 0 15,11-12 0-15,0 11 0 0,-1 1 0 16,3 5 0-16,8 5 0 15,1 2-12-15,7 0 1 16,3-1-1-16,6-2 1 16,1 0 3-16,8-4 3 15,-1-1 5-15,6-3 5 0,1-1 3 16,-2 0 2-16,-2-6 1 16,1-3 0-16,-8 0 0 15,-24 4-8-15,15-6-3 16,-1 3 0-16,-14-3 0 0,1 3 0 15,-19 8 0-15,12-2 0 16,-12 2 0-16,-3 9 0 16,-5 3 0-16,-2 1 0 0,1 4 0 15,2-2 0-15,2 4 0 16,4-2 0-16,3-2 0 16,9-3 0-16,5 0 0 15,4-8 0-15,7-1 0 16,3-3 0-16,4-5 0 15,3-6 0-15,0-4 0 0,-19 5 0 16,57-25 0-16,-41 14 0 16,0 0 0-16,-7 0 0 15,2 3 0-15,-10 2 0 16,0 4 0-16,-4 5 0 0,-3 3 0 16,-12 4 0-16,18 4 0 15,-10 7 0-15,1 0 0 16,2 3 0-16,7-1 0 0,1-1 0 15,2-2 0 1,8-2 0-16,1-2 0 0,5-4 0 16,5-2 0-16,25-7 0 15,28-19 0-15,2-19 0 16,0-11 0-16,-13-4 0 16,-13 0 0-16,-25 9 0 15,-10 11 0-15,-19 13 0 16,-13 8 0-16,-6 15 0 0,-17 4 0 15,-7 16 0-15,-6 9 0 16,18-9 0-16,-4 6 0 16,2-1 0-16,5 2 0 0,4 4 0 15,4 3 0-15,5 3 0 16,0 2 0-16,7-2 0 16,8 5 0-16,3-1 0 15,1 4 0-15,4-6 0 0,2 7 0 16,-2-3 0-16,-2 2 0 15,-21-41 0-15,20 39 0 16,-1 0-75-16,-6-4-21 16,6 29 1-16,-18-43-9 15,-1-8-2-15</inkml:trace>
  <inkml:trace contextRef="#ctx0" brushRef="#br0" timeOffset="166094.642">28270 17064 68 0,'3'-17'98'15,"2"3"-4"-15,-5 4-4 0,0 10-1 16,-26 6-57-16,12 10-15 16,-5 15-4-16,-6 11-3 15,12-15-10 1,-3 8 0-16,-4 7 0 0,-3 9 0 16,2 6 0-16,1 5 0 15,4 4 0-15,5 0 0 0,10 3 0 16,1 10-70-16,18-19-23 15,12-4-2-15,10-13-8 16,11-4-5-16</inkml:trace>
  <inkml:trace contextRef="#ctx0" brushRef="#br0" timeOffset="166574.3446">29497 16830 23 0,'-16'0'105'0,"4"3"-3"0,1-1-7 15,1 7-2-15,0 1-2 16,-4 13-89-16,4 15-2 0,-3 12 0 16,2 10 0-16,-5 11 0 15,8-32 0-15,-3 6 0 16,0 2 0-16,-1 3 0 16,1-1 0-1,-3-1-4-15,3-3-32 0,7 1-55 16,-9-13-2-16,1-4-5 0,-3-11-5 15</inkml:trace>
  <inkml:trace contextRef="#ctx0" brushRef="#br0" timeOffset="166913.6842">29090 16867 0 0,'16'-34'100'0,"2"8"2"15,0 9-7-15,7 1-3 16,7 9-3-16,8 3-77 15,6 4 0 1,8 16-3-16,1 7-9 0,6 12 0 16,4 7 0-16,-1 10 0 15,-3 7 0-15,-9 3 0 0,-9 4 0 16,-11-3 0 0,-23-31 0-16,-2 1 0 0,-7-3 0 15,-1 5 0-15,-11-5 0 16,-5 4 0-16,-7-5 0 15,-4 2 0-15,-7-7 0 0,-1 3 0 16,0-7 0-16,1-1 0 16,-2-7-8-16,1-5-83 15,-2-7-2-15,4-17-3 0,29-24-9 16,25-18-3-16</inkml:trace>
  <inkml:trace contextRef="#ctx0" brushRef="#br0" timeOffset="167134.7281">30547 16987 9 0,'52'-12'103'16,"-14"2"0"-16,-17-3-6 0,-9 2-2 15,-13-3-3 1,-12-14-80-16,-9 22-12 16,-9 6 0-16,-1 3 0 0,-8 12 0 15,4 12 0-15,-3 8 0 16,4 12 0-16,2 9 0 15,9 9 0-15,16-33 0 0,1 5 0 16,4-5-13-16,3 4-80 16,6-6-3-16,7-3-5 0,15 8-3 15,20-11 0 1</inkml:trace>
  <inkml:trace contextRef="#ctx0" brushRef="#br0" timeOffset="167335.3251">31026 17135 95 0,'23'-17'105'0,"-12"4"-7"16,2 7-4-16,-13 6-3 16,0 0-63-1,6 20-28-15,-5 6 0 0,-1 10 0 16,0 5 0-16,0-16 0 0,0 3 0 16,-5 5 0-16,-6 1-10 15,-2-1-82-15,5 3-2 16,-1-7-6-16,-2-3-8 15,7-7 1-15</inkml:trace>
  <inkml:trace contextRef="#ctx0" brushRef="#br0" timeOffset="167984.7052">31819 16861 10 0,'0'0'104'0,"0"-10"-1"16,6 4-7-16,-6 6-3 16,12-3-3-16,-12 3-75 15,10 10-15-15,-10 13 0 0,0 8 0 16,-2 12 0-16,-13 7 0 15,12 7 0-15,-6 0 0 16,9-1 0-16,-13-5 0 0,16-6 0 16,8-9 0-16,2-13 0 15,10-9 0-15,-4-11 0 0,17-6 0 16,-7-6 0-16,9-9 0 16,-8-6 0-16,6-9 0 15,-2-3 0-15,-4-4 0 16,-3 3 0-16,-8 4 0 0,2 2 0 15,-4 6 0-15,-3 9 0 16,-8 5 0-16,4 11 0 16,-6 12 0-1,1 7 0-15,4 5 0 0,-3 5 0 0,-5 4 0 16,7 0 0 0,4 4 0-16,4-5 0 15,3-9 0-15,7-4 0 0,9-6 0 16,-5-10 0-16,45-3 0 15,-41-3 0-15,1-11 0 16,5-6 0-16,1-9 0 0,0-7 0 16,-3-1 0-16,2-4 0 15,-38-2 0-15,42 1 0 0,0 0 0 16,-15 2 0-16,3 8 0 16,-11 4 0-16,-10 3 0 15,-5 6 0-15,0 6 0 16,-3 1 0-16,-3 3 0 0,0 9 0 15,-7-8 0 1,7 8-59-16,0 0-39 0,8 0-2 16,-8 0-7-16,0 0-4 15</inkml:trace>
  <inkml:trace contextRef="#ctx0" brushRef="#br0" timeOffset="169166.8117">30502 17905 10 0,'0'0'98'16,"8"-18"1"-16,-3 7-4 0,-1 0-4 0,-3-3-2 15,4 1-76-15,-1 3-1 16,-2-2-8-16,1 1-4 15,-3 1 0-15,0 10 0 16,-5-14 0-16,-3 11 0 0,-2 3 0 16,-1 5 0-16,-2 7 0 15,-1 5 0-15,14-17 0 16,0 0 0-16,-16 29 0 16,0 0 0-16,13-3 0 15,0-2 0-15,3 5 0 0,0-1 0 16,2 1 0-1,5 0 0-15,4 1 0 0,0-2 0 16,2-3 0-16,0-1 0 16,2-2 0-16,-1-1 0 15,-14-21 0-15,7 30 0 16,-1-2 0-16,-6-28 0 0,-11 26 0 31,-5 0 0-31,-7-17 0 0,0 2 0 16,-5-2 0-16,-1 1 0 15,-2-6 0-15,0 2 0 0,0-4 0 16,1-1 0-16,1 0 0 16,-2 1 0-16,11-2 0 0,0 0 0 15,20 0 0-15,-21 0 0 16,-1 0-92-16,22 0-2 16,0 0-5-16,0 0-4 15,0 0-7-15</inkml:trace>
  <inkml:trace contextRef="#ctx0" brushRef="#br0" timeOffset="170464.1224">31310 17988 89 0,'14'-21'100'16,"-3"2"-5"-16,-1-2-5 0,-5 7-2 16,-5 3-68-16,0 0-3 15,-8 3-5-15,-4 2-12 16,-4 6 0-16,16 0 0 0,-21 6 0 16,0 1 0-16,-1 8 0 15,-2 0 0-15,3 8 0 16,1 2 0-16,5 4 0 15,1 0 0-15,10 3 0 16,-1-3 0-16,4 1 0 16,1 0 0-16,15-1 0 15,-2 1 0-15,5-5 0 16,-1 3 0-16,-2-6 0 0,1 2 0 16,-7-3 0-1,1-2 0-15,-10-19 0 16,0 0 0-16,0 0 0 0,0 0 0 15,0 0 0-15,12 2 0 16,1 1 0-16,-1-1 0 0,29-11 0 16,-13-10 0-16,0-1 0 15,1 0 0-15,5-1 0 16,43-15 0-16,-77 36 0 16,40-16 0-16,1 1 0 15,-6 9 0-15,1-1 0 16,-14 7 0-16,0 0 0 15,-22 0 0-15,20 5 0 16,1 5 0-16,-21-10 0 0,0 0 0 16,7 10 0-16,1 1 0 15,-1-1 0 1,25 12 0-16,-9-11 0 0,-2-11 0 16,0 0 0-16,29-15 0 15,-50 15 0-15,60-25 0 16,-60 25 0-16,28-16 0 0,1 0 0 15,27-11 0 1,-56 27 0-16,0 0 0 0,23-18 0 16,3 1 0-16,-26 17 0 15,0 0 0-15,0 0 0 16,0 0 0-16,0 0 0 0,9 7 0 16,-2 5 0-16,1-1 0 15,4 23 0-15,-5-9 0 16,-7-25-77-16,2 20-17 15,0 2-2-15,-2-22-8 16,0 0-2-16</inkml:trace>
  <inkml:trace contextRef="#ctx0" brushRef="#br0" timeOffset="170866.3356">32742 17806 7 0,'20'0'99'0,"-3"0"1"16,0 0-4-16,0 3-4 15,-1 1-23-15,-1 0-42 16,1 2-8-16,-3 1-17 16,0 0-2-16,1 3 0 0,-4 3 0 15,5 3 0 1,2-11 0-16,-17-5 0 16,14 22 0-16,3-1 0 0,-1 8 0 15,1-2 0-15,-3 9 0 16,3-1 0-16,-3 4 0 15,14 43 0-15,-27-38 0 16,-3 12-45-16,-9-12-49 16,11-44-2-16,-23 35-6 0,-4-1-8 15</inkml:trace>
  <inkml:trace contextRef="#ctx0" brushRef="#br0" timeOffset="196141.6625">18352 12955 25 0,'0'0'59'0,"0"0"-9"0,0 0-15 16,0 0-1-16,0 0-6 15,0-11-3-15,0 11-3 16,0 0-5-16,0 0-1 15,9-11-1-15,-9 11-3 0,15-5-1 16,-15 5 0-16,17-1-1 16,-17 1-2-16,19-2 1 15,-11 0-3-15,2 2-1 0,-1 0 0 16,0 2 0-16,3 0 1 16,2 0 0-16,2 1 0 15,5-1 1-15,2-1 0 16,3 0 0-16,4-1-1 15,1 0 0-15,3-1-1 0,3-1-1 16,-1 1-1-16,0-2 0 16,1 3 0-16,0 0-1 15,-3 0 0-15,1 0-1 16,-2 3 1-16,-1 1 0 0,0 2 0 16,0-1-1-16,2 2 1 15,3 0 0-15,2 1 0 16,0 0 0-16,3-1 0 0,3 0 0 15,0 3 0-15,2-3 0 16,2 2 0-16,2 0 0 16,-3-2 0-16,2 3-2 15,-1-1 0-15,-1 1 0 16,3 4 0-16,-1-1 0 0,1 3 0 16,-4-2 0-16,3 5 0 15,1-3 0-15,1 4 0 16,0-3 0-16,-1 2 0 0,1-2 0 15,1 1 0-15,0-1 0 16,-1-1 0-16,3 1 0 16,1-1 0-16,-1 3 0 15,2-2 0-15,4 2 0 0,1-1 0 16,3 4 0-16,2-1 0 16,2 0 0-16,-1 1 0 15,0 2 0-15,1-4 0 0,2 2 0 16,13 2 0-1,-2-5 0 1,1 3 0-16,-2-4 0 16,-2 0 0-16,2-1 0 0,-5 2 0 15,1-2 0-15,-18 1 0 16,2 3 0-16,-2-2 0 16,-3 4 0-16,0 1 0 0,-2 1 0 15,1 2 0-15,-4 1 0 16,1 0 0-16,-5 1 0 15,3 2 0-15,3-1 0 16,-6 0 0-16,3 5 0 16,1-2 0-16,2 0 0 0,-5 1 0 15,2 1 0-15,1 0 0 16,-1 1 0-16,-4 0 0 16,2-3 0-16,-3 2 0 15,-1 0 0-15,-5 2 0 0,2-2 0 16,-1 1 0-16,1-2 0 15,-3 0 0-15,2 1 0 0,-1-2 0 16,-2-1 0-16,1-2 0 16,-4 0 0-16,1-3 0 15,-2 0 0-15,-2-1 0 16,-4-3 0-16,0 3 0 16,0-5 0-16,-4 3 0 15,0-4 0-15,0 2 0 0,-1-1 0 16,-1 1 0-16,0 0 0 15,3 2 0-15,1-3 0 16,-4 1 0-16,3-1 0 0,0 1 0 16,0 0 0-16,-4-2 0 15,2 0 0-15,-3-1 0 16,1 1 0-16,-4-1 0 16,0 0 0-16,-1-2 0 0,4-1 0 15,-4 1 0-15,-3-2 0 16,2 2 0-16,0 0 0 15,3-2 0-15,-2 1 0 0,0-3 0 16,-4 2 0-16,4-2 0 16,1 3 0-16,-2-4 0 15,-3-4 0-15,3 0 0 16,-6 0 0-16,2-1 0 0,-1-4 0 16,-9-3 0-16,13 2 0 15,-13-2 0-15,14 0 0 16,-14 0 0-16,17 0 0 15,-17 0 0-15,13 2 0 16,-13-2 0-16,18 6 0 0,-18-6 0 16,15 11 0-16,-5-6 0 15,-3 0 0-15,4-1 0 16,-11-4 0-16,17 8 0 0,-17-8 0 16,17 5 0-16,-17-5 0 15,11 2 0-15,-11-2 0 16,11 2 0-16,-11-2 0 15,10 1 0-15,-10-1 0 0,0 0 0 16,0 0 0-16,0 0 0 16,0 0 0-16,0 0 0 15,0 0 0-15,0 0 0 0,0 0 0 16,0 0 0-16,0 0 0 16,0 0 0-16,8 2 0 15,-8-2 0-15,0 0 0 16,0 0 0-16,0 0 0 0,0 0 0 15,0 0 0-15,0 0 0 16,11 0 0-16,-11 0 0 16,0 0 0-16,0 0 0 15,0 0 0-15,0 0 0 0,8-9 0 16,-8 9 0-16,0 0 0 16,0 0 0-16,6-9 0 15,-6 9 0-15,0 0 0 16,0 0 0-16,2-8 0 0,-2 8 0 15,0 0 0-15,0 0 0 16,0 0 0-16,0 0 0 16,8-9 0-16,-8 9 0 15,0 0 0-15,0 0 0 0,0 0 0 16,0 0 0-16,0 0 0 16,0 0 0-16,0 0 0 15,0 0 0-15,0 0 0 16,0 0 0-16,0 0 0 0,0 0 0 15,0 0 0-15,0 0 0 16,4-10 0-16,-4 10 0 16,0 0 0-16,0 0 0 15,0 0 0-15,0 0 0 0,0 0 0 16,0 0 0-16,0 0 0 16,0 0 0-16,0 0 0 15,0 0 0-15,0 0 0 16,0 0 0-16,0 0 0 0,0 0 0 15,0 0 0-15,0 0 0 16,0 0 0-16,0 0 0 0,0 0 0 16,0 0 0-16,0 0 0 15,0 0 0-15,0 0 0 16,0 0 0-16,0 0 0 16,0 0 0-16,0 0 0 15,0 0 0-15,0 0 0 0,0 0 0 16,0 0 0-16,0 0 0 15,0 0 0-15,0 0 0 16,0 0 0-16,0 0 0 16,0 0 0-16,0 0 0 0,0 0 0 15,0 0 0-15,0 0 0 16,0 0 0-16,0 0 0 16,0 0 0-16,0 0 0 0,0 0 0 15,0 0 0-15,0 0 0 16,0 0 0-16,0 0 0 15,0 0 0-15,0 0 0 16,0 0 0-16,0 0 0 0,0 0 0 16,0 0 0-16,0 0 0 15,0 0 0-15,0 0 0 16,0 0 0-16,0 0 0 0,0 0 0 16,0 0 0-16,0 0 0 15,0 0 0-15,0 0 0 16,0 0 0-16,0 0 0 15,0 0 0-15,0 0 0 0,0 0 0 16,0 0 0-16,0 0 0 16,0 0 0-16,0 0 0 15,0 0 0-15,0 0 0 16,0 0 0-16,0 0 0 16,0 0 0-16,10 0 0 0,-10 0 0 15,0 0 0-15,0 0 0 16,0 0 0-16,0 0 0 15,0 0 0-15,0 0 0 0,0 0 0 16,0 0 0-16,0 0 0 16,0 0 0-16,0 0 0 15,0 0 0-15,0 0 0 16,0 0 0-16,0 0 0 0,0 0 0 16,0 0 0-16,0 0 0 15,0 0 0-15,0 0 0 16,0 0 0-16,0 0 0 0,0 0 0 15,0 0 0-15,0 0 0 16,9 0 0 0,-9 0 0-16,0 0 0 0,0 0 0 15,0 0 0-15,0 0 0 16,0 0 0-16,0 0 0 0,0 0 0 16,0 0 0-16,0 0 0 15,12 1 0-15,-12-1 0 16,0 0 0-16,0 0 0 0,0 0 0 15,0 0 0-15,0 0 0 16,0 0 0-16,0 0 0 16,0 0 0-16,0 0 0 0,0 0 0 15,0 0 0-15,0 0 0 16,0 0 0-16,0 0 0 16,0 0 0-16,0 0 0 15,0 0 0-15,0 0 0 0,0 0 0 16,0 0 0-16,0 0 0 15,0 0 0-15,0 0 0 16,0 0 0-16,0 0 0 16,0 0 0-16,0 0 0 15,0 0 0-15,0 0 0 0,0 0 0 16,0 0 0-16,0 0 0 16,0 0 0-16,0 0 0 15,0 0 0-15,0 0 0 0,0 0 0 16,0 0 0-16,0 0 0 15,0 0 0-15,0 0 0 16,0 0 0-16,0 0 0 16,7 3 0-16,-7-3 0 15,0 0 0-15,0 0 0 0,11 0 0 16,-11 0 0-16,0 0 0 16,0 0 0-16,0 0 0 15,0 0 0-15,0 0 0 16,0 0 0-16,0 0 0 0,0 0 0 15,0 0 0-15,0 0 0 16,0 0 0-16,0 0 0 16,0 0 0-16,0 0 0 0,0 0 0 15,0 0 0-15,0 0 0 16,0 0 0-16,0 0 0 16,0 0 0-16,0 0 0 15,0 0 0-15,0 0 0 0,0 0 0 16,0 0 0-16,0 0 0 15,0 0 0-15,0 0 0 16,0 0 0-16,0 0 0 0,0 0 0 16,0 0 0-16,0 0 0 15,0 0 0-15,0 0 0 16,0 0 0-16,0 0 0 16,0 0 0-16,0 0 0 0,0 0 0 15,0 0 0-15,0 0 0 16,-8-1 0-16,8 1 0 15,0 0 0-15,0 0 0 16,0 0 0-16,0 0 0 0,0 0 0 16,0 0 0-16,0 0 0 15,0 0 0-15,0 0 0 16,0 0 0-16,0 0 0 16,0 0 0-16,0 0 0 15,0 0 0-15,0 0 0 0,0 0 0 16,0 0 0-16,0 0 0 15,0 0 0-15,-9-2 0 0,9 2 0 16,0 0 0-16,0 0 0 16,0 0 0-16,-10 2 0 15,10-2 0-15,0 0 0 16,0 0 0-16,0 0 0 0,0 0 0 16,0 0 0-16,0 0 0 15,0 0 0-15,0 0 0 16,-7 3 0-16,7-3 0 15,0 0 0-15,0 0 0 0,-12 4 0 16,12-4 0-16,0 0 0 16,-10 5 0-16,10-5 0 15,0 0 0-15,-10 5 0 16,10-5 0-16,0 0 0 0,0 0 0 16,-9 5 0-16,9-5 0 15,0 0 0-15,0 0 0 16,0 0 0-16,-10 2 0 15,10-2 0-15,0 0 0 0,0 0 0 16,0 0 0-16,0 0 0 16,0 0 0-16,0 0 0 15,0 0 0-15,0 0 0 16,0 0 0-16,0 0 0 0,0 0 0 16,0 0 0-16,0 0 0 15,0 0 0-15,0 0 0 16,0 0 0-16,0 0 0 15,0 0 0-15,0 0 0 0,0 0 0 16,0 0 0-16,0 0 0 16,0 0 0-16,0 0 0 15,-8 0 0-15,8 0 0 16,0 0 0-16,0 0 0 0,0 0 0 16,0 0 0-16,0 0 0 15,0 0 0-15,0 0 0 16,0 0 0-16,0 0 0 0,0 0 0 15,0 0 0-15,0 0 0 16,0 0 0-16,0 0 0 16,0 0 0-16,0 0 0 15,0 0 0-15,0 0 0 0,0 0 0 16,0 0 0-16,0 0 0 16,0 0 0-16,0 0 0 15,0 0 0-15,0 0 0 0,0 0 0 16,5 0 0-16,-5 0 0 15,0 0 0-15,0 0 0 16,0 0 0-16,0 0 0 16,0 0 0-16,0 0 0 15,0 0 0-15,0 0 0 0,0 0 0 16,0 0 0-16,0 0 0 16,0 0 0-16,0 0 0 15,0 0 0-15,0 0 0 0,0 0 0 16,0 0 0-16,0 0 0 15,0 0 0-15,0 0 0 16,0 0 0-16,0 0 0 16,0 0 0-16,0 0 0 15,0 0 0-15,0 0 0 0,0 0 0 16,0 0 0-16,0 0 0 16,0 0 0-16,0 0 0 15,0 0 0-15,0 0 0 0,0 0 0 16,0 0 0-16,0 0 0 15,0 0 0-15,0 0 0 16,0 0 0-16,0 0 0 16,0 0 0-16,0 0 0 0,0 0 0 15,0 0 0-15,0 0 0 16,0 0 0-16,0 0 0 16,0 0 0-16,0 0 0 15,0 0 0-15,0 0 0 16,0 0 0-16,0 0 0 0,0 0 0 15,0 0 0-15,0 0 0 16,0 0 0-16,0 0 0 0,0 0 0 16,0 0 0-16,0 0 0 15,0 0 0-15,0 0 0 16,0 0 0-16,0 0 0 16,0 0 0-16,0 0 0 0,0 0 0 15,0 0 0-15,0 0 0 16,0 0 0-16,0 0 0 15,0 0 0-15,0 0 0 16,0 0 0-16,0 0 0 0,0 0 0 16,0 0 0-16,0 0 0 15,0 0 0-15,0 0 0 16,0 0 0-16,0 0 0 0,0 0 0 16,0 0 0-1,0 0 0-15,0 0 0 0,0 0 0 16,0 0 0-16,0 0 0 15,0 0 0-15,-3-8 0 16,3 8 0-16,0 0 0 0,0 0 0 16,0 0 0-16,0 0 0 15,0 0 0-15,0 0 0 16,-3-9 0-16,3 9 0 0,0 0 0 16,0 0 0-16,0 0 0 15,0 0 0-15,0 0 0 16,0 0 0-16,0 0 0 15,0 0 0-15,-5-10 0 16,5 10 0-16,0 0 0 0,0 0 0 16,0 0 0-16,0 0 0 15,0 0 0-15,0 0 0 16,0 0 0-16,0 0 0 16,0 0 0-16,0 0 0 15,0 0 0-15,0 0 0 0,0 0 0 16,0 0 0-16,0 0 0 15,0 0 0-15,0 0 0 0,0 0 0 16,0 0 0-16,-5-10 0 16,5 10-26-16,10 0-64 15,-10-9-3-15,1-5-5 16,0-14-8-16</inkml:trace>
  <inkml:trace contextRef="#ctx0" brushRef="#br0" timeOffset="201516.8226">20883 13379 7 0,'-11'-14'92'0,"11"14"0"16,-15-9-5-16,4 6-7 0,1 40-11 16,-4-31-58-16,8 3-6 15,-1 2-1-15,3 2-1 16,1-1-1-16,3-1 1 16,0-11 0-16,15 13-1 15,-4-10 1-15,4-3 0 0,0-6-1 16,2-6 1-16,-2-5-1 15,1-4 0-15,-6-6-1 16,0-1 1-16,-5-3 0 16,-5 0 0-16,-1 1 1 0,-6 1-1 15,-8 4 1-15,-3 7 0 16,-8 5-1-16,-2 11 0 16,-9 3 1-16,1 10-2 0,1 7 0 15,0 4 0-15,3 4-1 16,6-2 0-16,9 1 0 15,8-3 0-15,9-9-1 16,7-3 1-16,11-9 0 0,6-2 0 16,6-14 0-16,2-6 0 15,-2-4 0-15,0-6 0 16,-6 0 1-16,-4-1-1 16,-9 1 0-16,-9 1 1 15,-4 5 0-15,-15 3 0 0,-9 7 1 16,-9 4-1-16,-7 7 1 15,-9 3-2-15,-6 7 0 16,-5 9 0-16,2 5 0 0,-4 5 0 16,9 1 0-16,7 0 0 15,8-2-2-15,14 0 1 16,10-7 0-16,12-5 0 0,4-12 1 16,13 1-1-16,7-7 1 15,3-8-1-15,1-6 1 16,-2-3 1-16,0-4-1 15,-8 0 0-15,-6 1 1 0,-8 2 0 16,-11 3-1-16,-10 2 1 16,-12 3 0-16,-10 3-1 15,-11 5 0-15,-9 4 0 16,-9 4 2-16,-7 0-2 0,-3 5 0 16,-5 5 0-16,1 1 0 15,5 0 0-15,2 0 0 16,8-3 0-16,10-2 0 15,6-2 0-15,10-5 0 0,7 1 0 16,6-8 0-16,2-3 0 16,6-4 0-16,2 0 0 15,-1-4 0-15,1 2 0 0,0-3 0 16,-5 2 0-16,-4 2 0 16,0 2 0-16,-7 6 0 15,0 4 0-15,-5 4 0 0,-3 2 0 16,1 9 0-16,-4 4 0 15,3 3 0-15,0-1 0 16,4 1 0-16,4-2 0 16,7-3 0-16,4-3 0 0,4-2 0 15,8-3 0-15,5-2 0 16,10-3 0-16,-11 0 0 16,11 0 0-16,0 0 0 15,15-6 0-15,5 2 0 16,10-2 0-16,11-1 0 0,15 1 0 15,13-2 0-15,12-2 0 16,12 2 0-16,10 1 0 16,5 1 0-16,2 2 0 0,1 1 0 15,-4 4 0-15,-6 2 0 16,-8 10 0-16,-8 6 0 16,-11 5 0-16,-8 10 0 0,-10 8 0 15,-9 7 0-15,-5 4 0 16,-6 3 0-16,-4 1 0 15,-1-4 0-15,2-3 0 16,1-8 0-16,4-6 0 16,7-10 0-16,7-7 0 0,11-8 0 15,3-5 0-15,14-6 0 16,5 0 0-16,12-6 0 16,0-1 0-16,9 0 0 0,1 2 0 15,0 5 0-15,0 0 0 16,-4 5 0-16,-5 6 0 15,-5 5 0-15,-4 4 0 16,-8 7 0-16,-3 0 0 0,-6 3 0 16,-1 0 0-16,-3 2 0 15,-5-3 0-15,-3-5 0 16,3-2 0-16,-7-5 0 16,-3-4 0-16,-3-4 0 0,-7-2 0 15,-7-3 0-15,-11-2 0 16,-4-1 0-16,-7 0 0 15,-14-1 0-15,11 3 0 16,-11-3 0-16,-7 7 0 0,7-7 0 16,-17 8-5-16,17-8-78 15,-10 3-7-15,10-3-2 16,-10-6-9-16,6-12-4 0</inkml:trace>
  <inkml:trace contextRef="#ctx0" brushRef="#br0" timeOffset="205318.444">18165 15749 17 0,'0'0'69'0,"0"0"3"16,0 0-24-16,-8-6-3 16,8 6-10-16,0 0-5 15,0-9-3-15,0 9-4 16,0 0-2-16,-3-12-4 0,3 12-3 15,0 0-3-15,0-11-2 16,0 11-2-16,0 0-2 16,0 0-2-16,7-4 0 15,-7 4-2-15,11 0 0 0,-11 0 1 16,15 4-1-16,-6-2 0 16,3 1 1-16,3 0 0 15,-1 0-1-15,1 0 0 16,2-1 1-16,0 2-1 0,2 1 1 15,-1-3-1-15,1 3 0 16,0-3 1-16,0 3-1 16,0-4 1-16,1 2-1 15,3-3 0-15,0 1 1 0,0-1-1 16,5-1 0-16,1-3 1 16,2 1-1-16,-1-3 0 15,4-1 0-15,-2 0 0 16,4 0 0-16,3-1 0 0,-2 1 0 15,2 0 0-15,4 0 0 16,-3-1-1-16,2 0 1 16,1 1 0-16,-3-2-1 15,1 1 1-15,2-1-1 16,0 0 1-16,-4-1-1 0,6-1 0 16,-2 0 1-16,2 0-1 15,2 0 1-15,-1-3-1 16,2 0 1-16,2-1-1 0,-2 1 0 15,2-4 0-15,0 2 1 16,0-3-1-16,0 0 0 16,1 0 0-16,-2 0 0 15,3-1 1-15,-2-3-1 0,3 4 0 16,1-2 0-16,-2 0 1 16,0-3-1-16,2 3 0 15,-1-1 0-15,-1 1 0 16,3-3 1-16,0 1-1 0,1-1 1 15,1 0 1-15,4-1-2 16,-1-1 0-16,1 0 0 16,-2 0 0-16,2-1 0 0,-2 1 0 15,0 0 0-15,1-3 0 16,-1 4 0-16,3-3 0 16,0 0 0-16,2-1 0 15,1 1 0-15,0-1 0 16,-3-3 0-16,0 3 0 0,-2-1 0 15,0-1 0-15,-1 0 0 16,3 2 0-16,-6-3 0 16,1 4 0-16,-1-1 0 0,-1 0 0 15,-4 0 0-15,-4 3 0 16,-3-2 0-16,1 0 0 16,-3 1 0-16,-1 1 0 0,1 1 0 15,-1-3 0-15,2 1 0 16,-2 1 0-16,4-1 0 15,-2-3 0-15,0 2 0 16,1-5 0-16,0 0 0 0,1-3 0 16,-1 0 0-1,-1 0 0-15,3-3 0 0,-5 1 0 16,6-1 0-16,-3 1 0 16,-2 0 0-16,5 1 0 0,-1 2 0 15,-1-3 0-15,-2 2 0 16,4 1 0-16,-5-1 0 15,0 0 0-15,-3 3 0 16,-1-2 0-16,-7 2 0 0,1 4 0 16,-2-3 0-16,-4 4 0 15,-4-2 0-15,1 5 0 16,0-3 0-16,-3 1 0 16,1-1 0-16,2-2 0 0,0 3 0 15,0-2 0-15,-1 3 0 16,0-3 0-16,2 4 0 15,-2 0 0-15,-2 0 0 0,0 3 0 16,-1 1 0-16,-1 0 0 16,0-1 0-16,-2 1 0 15,4 1 0-15,-3-2 0 16,1 2 0-16,0 0 0 0,-1-1 0 16,1 2 0-16,-2 1 0 15,3 0 0-15,-7-2 0 16,3 6 0-16,-2-1 0 15,1 2 0-15,-6 1 0 0,2 1 0 16,-2 1 0-16,2 1 0 16,-10 9 0-16,13-14 0 15,-13 14 0-15,11-12 0 0,-11 12 0 16,10-11 0-16,-10 11 0 16,6-9 0-16,-6 9 0 15,0 0 0-15,5-10 0 16,-5 10 0-16,0 0 0 0,0 0 0 15,0 0 0-15,0 0 0 16,0 0 0-16,0 0 0 16,0 0 0-16,0 0 0 15,-2-8 0-15,2 8 0 0,0 0 0 16,-8 0 0-16,8 0 0 16,-11 5 0-16,3 3 0 15,8-8-24-15,-13 17-67 16,-2 0-3-16,0 1-6 15,-10-15-7-15</inkml:trace>
  <inkml:trace contextRef="#ctx0" brushRef="#br0" timeOffset="253590.0529">15603 14633 0 0,'-24'-39'97'0,"-5"-2"3"0,1 7-7 16,-1 4-4-16,0 17-2 15,2 1-66-15,-2 12-5 16,8 13-8-16,-2 15-8 16,2 8 0-16,2 9 0 0,4 2 0 15,3 3 0-15,5-6 0 16,7-5 0-16,5-8 0 15,9-9 0-15,5-12 0 16,6-10 0-16,3-8 0 16,2-15 0-16,0-11 0 0,-4-12 0 15,-2-8 0-15,-6-6 0 16,-10-2 0-16,-3-1 0 0,-8 5 0 16,-11 6 0-16,-9 13 0 15,-6 9 0-15,-11 19 0 16,-8 13 0-16,-8 26 0 15,-11 19 0-15,-3 18 0 16,-3 20 0-16,3 15 0 0,4 17 0 16,8 6 0-16,14 3 0 15,19-7 0-15,22-8 0 16,17-12 0-16,27-21 0 16,16-20 0-16,16-22 0 0,6-21 0 15,10-16 0-15,-2-23 0 16,-6-13 0-16,-10-12 0 15,-13-9 0-15,-12-5 0 0,-16-2 0 16,-17 3 0-16,-9 5 0 16,-9 9 0-16,-15 10 0 15,-4 13 0-15,-10 14 0 16,3 12 0-16,-3 18 0 0,6 14 0 16,1 13 0-16,8 10 0 15,8 8 0-15,9 2 0 16,6-4 0-16,15-8 0 15,8-14 0-15,7-14 0 0,13-16 0 16,0-15 0-16,6-25 0 16,-5-14 0-16,4-13 0 15,-9-10 0-15,-2-4 0 0,-2-1 0 16,-9 1 0-16,-1 6 0 16,-4 12 0-16,-3 9 0 15,1 12 0-15,2 15 0 16,-1 15 0-16,3 8 0 15,-3 17 0-15,3 9 0 0,-2 9 0 16,-1 9 0-16,-5 2 0 16,1-2 0-16,-2-7 0 15,-2-9 0-15,1-9 0 0,0-19 0 16,4-12 0 0,0-19 0-16,5-16 0 0,-2-15 0 15,4-12 0-15,-1-13 0 16,0-6 0-16,-3-2 0 15,-5 3 0-15,1 6 0 0,-5 9 0 16,-4 13 0-16,-1 12 0 16,-1 17 0-16,-2 16 0 15,-7 13 0-15,13 22 0 0,-5 14 0 16,3 14 0-16,0 13 0 16,-5 19 0-16,1 14 0 15,-1 8 0-15,-1 5 0 16,-4-7 0-16,4-5-87 0,-5-12-7 15,0-20-4-15,0-20-7 16,-1-27-2-16</inkml:trace>
  <inkml:trace contextRef="#ctx0" brushRef="#br0" timeOffset="253824.7111">16650 14591 13 0,'15'-43'102'0,"-4"10"-1"0,-2 5-6 15,-4 9-5-15,1 5-2 16,-6 14-66-16,0 0-22 16,12 1 0-16,-5 15 0 0,3 10 0 15,0 6 0-15,5 7 0 16,-2 9 0-16,4 9 0 16,-5 6 0-16,3 7 0 15,-7-7-25-15,-6 2-63 0,5-6-5 16,-4-8-5-16,-3-11-8 15,-2-17 5-15</inkml:trace>
  <inkml:trace contextRef="#ctx0" brushRef="#br0" timeOffset="253993.5689">16719 14819 6 0,'0'-36'102'0,"4"0"-1"0,14 3-5 15,4-2-5-15,14 3-4 16,15 1-65-16,3 1-16 15,12 2-6-15,5-4 0 16,13-12-82-16,4 20-8 16,1 2-3-16,-1-1-7 0,4-1-6 15</inkml:trace>
  <inkml:trace contextRef="#ctx0" brushRef="#br0" timeOffset="255389.7583">7483 13982 6 0,'-8'0'8'16,"8"0"3"-16,-15 1 0 16,15-1-4-16,0 0-5 0,0 0-6 15,0 0-3-15,0-10-8 16,1 0-3-16</inkml:trace>
  <inkml:trace contextRef="#ctx0" brushRef="#br0" timeOffset="256707.4426">7500 13814 34 0,'1'-21'48'0,"-1"-3"9"16,0 5-2-16,0-4-4 16,0 5-4-16,-1-2-5 15,1 1-9-15,-3 2-2 0,3 1-5 16,-3 2-6-16,2 2-2 16,-4 2-3-16,2 1-4 15,3 9-4-15,0 0-2 16,0 0-1-16,-10 2-2 0,10 12 0 15,0 8 1-15,0 11-3 16,0 10 0-16,0 9 0 16,1 12 0-16,0 7 0 0,-1 7 0 15,-1 9 0-15,1 6 0 16,-6 4 0-16,0 3 0 16,0 2 0-16,-1 0 0 15,1 6 0-15,-5 2 0 0,1 4 0 16,-4-1 0-16,1 1 0 15,-1 2 0-15,-3 1 0 16,0 3 0-16,-2-5 0 16,1 0 0-16,1-7 0 0,1 0 0 15,0 0 0-15,1 0 0 16,1-7 0-16,1-1 0 16,0-3 0-16,5-2 0 15,-3 3 0-15,1 1 0 0,1 0 0 16,-3-1 0-16,8-49 0 15,1 3 0-15,-2 0 0 16,0 2 0-16,-1 1 0 0,0 3 0 16,-1-6 0-16,1 1 0 15,-1-6 0-15,-2 0 0 16,2-6 0-16,1-1 0 16,-1-5 0-16,3 0 0 0,-1-7 0 15,-1-1 0-15,2-3 0 16,0-5 0-16,-1-5 0 15,2-3 0-15,3-11 0 16,-4 9 0-16,4-9 0 16,0 0 0-16,0 0 0 15,0 0 0-15,0 0 0 0,0 0 0 16,0 0 0-16,0 0 0 16,0 0 0-16,0 0 0 15,0 0 0-15,0 0 0 0,6 0 0 16,-6 0 0-16,12-2 0 15,-1 2 0-15,0-1 0 16,4 1 0-16,1 0 0 0,5 0 0 16,4 0 0-16,2 1 0 15,7-1 0-15,4 0 0 16,2 0 0-16,7 0 0 16,3 4 0-16,5-1 0 0,4 0 0 15,3 0 0-15,6 0 0 16,4 1 0-16,4-1 0 15,2 1 0-15,7 2 0 16,3 0 0-16,4 0 0 16,1-1 0-16,3 1 0 0,2-2 0 15,5 0 0-15,4-3 0 16,1 0 0-16,3 1 0 16,1 1 0-16,4-3 0 0,2 0 0 15,-2 2 0-15,3-1 0 16,-2 0 0-16,4-1 0 15,-2 0 0-15,1 0 0 16,-2 0 0-16,1-3 0 16,0 4 0-16,0-3 0 0,-1 2 0 15,0 1 0-15,-5-3 0 16,3-1 0-16,1 1 0 16,-4 0 0-16,-1-2 0 0,0 2 0 15,-4-3 0-15,0 1 0 16,-2 1 0-16,0-2 0 15,-3-1 0-15,0 0 0 16,-4 0 0-16,-1 0 0 16,-3-3 0-16,-4 3 0 0,0-2 0 15,-2 0 0-15,-3 0 0 16,-6-1 0-16,-1-2 0 0,-2 3 0 16,-5 0 0-16,-5-1 0 15,-3 1 0-15,-5 0 0 16,-5 2 0-16,-8-1 0 15,-4 3 0-15,-3-2 0 0,-9 3 0 16,-4 1 0-16,-6 2 0 16,-3 0 0-16,-10 0 0 15,-7 0 0-15,0 0 0 16,0 0 0-16,0 10-71 16,-11-10-25-16,-11-5-3 0,-10-11-6 15,-6-7-4-15</inkml:trace>
  <inkml:trace contextRef="#ctx0" brushRef="#br0" timeOffset="261917.7093">14067 13043 64 0,'-32'-20'98'16,"5"1"-3"-16,-2 4-6 16,4 3-2-16,-3 6-60 15,8 6-4-15,3 9-8 0,3 12-7 16,5 8-3-16,-1 5-5 15,7 6 0-15,3 2 0 16,4-1 0-16,7-5 0 16,8-6 0-16,0-5 0 0,4-11 0 15,7-8 0-15,-4-6 0 16,2-14 0-16,-5-9 0 16,-3-6 0-16,-3-7 0 15,-7-6 0-15,-6-3 0 0,-4 2 0 16,-7-2 0-16,-8 4 0 15,-6 5 0-15,-7 7 0 16,-5 9 0-16,-2 11 0 0,-6 8 0 16,-7 14 0-16,1 18 0 15,-2 11 0-15,3 16 0 16,1 14 0-16,9 11 0 16,7 11 0-16,13 5 0 0,13-1 0 15,8-4 0-15,17-6 0 16,15-16 0-16,14-19 0 15,7-17 0-15,5-24 0 16,4-12 0-16,2-21 0 16,-4-16 0-16,-3-9 0 0,-9-9 0 15,-12-2 0-15,-7 0 0 16,-12 6 0-16,-7 6 0 16,-12 9 0-16,-4 12 0 0,-15 12 0 15,-3 12 0-15,-6 12 0 16,-3 9 0-16,2 8 0 15,0 7 0-15,7 4 0 16,9-1 0-16,6-4 0 0,8-7 0 16,13-9 0-16,8-8 0 15,8-7 0-15,5-12 0 0,4-13 0 16,1-8 0-16,0-4 0 16,-4-4 0-16,0 2 0 15,-5 3 0-15,-4 2 0 16,-7 10 0-16,-3 5 0 15,1 10 0-15,-5 5 0 0,3 10 0 16,-1 9 0-16,-1 2 0 16,3 5 0-16,5 0 0 15,-1-1 0-15,1-5 0 16,5-9 0-16,2-8 0 0,1-7 0 16,-3-14 0-16,2-10 0 15,0-11 0-15,-4-9 0 16,2-6 0-16,-4-7 0 0,2-1 0 15,-5-3 0-15,0 4 0 16,1 7 0-16,-5 6 0 16,0 8 0-16,-3 10 0 0,-2 12 0 15,0 11 0-15,0 10 0 16,-4 16 0-16,0 10 0 16,-1 13 0-16,0 9 0 15,-1 12 0-15,1 8 0 16,3 1 0-16,-6-4-15 0,9-5-25 15,1-9-30-15,2-17-8 16,1-24 22-16,4-13 17 16,-3-20 14-16,-1-23 18 15,4-11 18-15,-10-16 24 0,1-9 36 16,-5 0 1-16,0 11-19 16,-5 1-18-16,-2 9-7 15,2 11-8-15,-4 12-15 16,3 16-5-16,-3 19 0 0,0 0 0 15,12 12 0-15,-3 16 0 16,1 9 0-16,0 14 0 16,0 9 0-16,3 17 0 15,-9 2 0-15,5 1-49 0,-6 10-41 16,-3-8-4 0,-3-13-7-16,-2-15-6 15</inkml:trace>
  <inkml:trace contextRef="#ctx0" brushRef="#br0" timeOffset="262208.6174">15472 13305 4 0,'-16'-11'101'16,"-1"1"-1"-16,3 5-5 16,5-3-5-16,6-1-1 15,-7-7-67-15,27-5-12 0,21-4-10 16,15-9 0-16,15-2 0 15,14-8 0-15,11-1 0 16,4 1 0-16,1-2 0 16,-1 4 0-16,-9 5 0 0,-10 6 0 15,-13 4 0-15,-15 7 0 16,-14 4 0-16,-10 7 0 16,-12 6 0-16,-14 3 0 0,0 12 0 15,-17-3 0-15,-29 15-55 16,20 3-40-16,-13-5-2 15,-11 2-8-15,-19-12-5 16</inkml:trace>
  <inkml:trace contextRef="#ctx0" brushRef="#br0" timeOffset="263350.7761">1160 15169 66 0,'-29'-14'94'16,"6"-1"-2"-16,7 2-6 15,1 1-2-15,15 12-55 16,-13-5-8-16,9 11-7 16,6 15-4-16,8 10-4 0,-2 12-1 15,-2 11-1-15,8 14-4 16,6 12 0-16,-7 12 0 16,17 5 0-16,-8 3 0 15,0-5 0-15,-6-4 0 0,-2-6-10 16,2-8-2-16,-10-17-9 15,-2-13-24-15,-4-12-39 16,0-18-3-16,-5-12-7 0,2-13 0 16</inkml:trace>
  <inkml:trace contextRef="#ctx0" brushRef="#br0" timeOffset="264270.2825">965 15136 70 0,'-19'-74'92'0,"3"3"-3"16,9 1-7-16,7 4-2 16,1 6-61-16,11 13-6 15,7 6-7-15,3 10-3 16,5 12-2-16,7 19-1 16,-1 12 0-16,4 24 0 0,2 20 1 15,-9 19-2-15,10 10 1 16,-5 12-3-16,-8 1 0 15,-6-2 1-15,2-3 2 0,-13-10 0 16,-9-17 0-16,-1-13 3 16,-15-13-3-16,3-13 7 15,-1-7 0-15,-2-9-1 16,-13-11-3-16,3-5 0 0,3-8-1 16,1-2 0-16,13-6 1 15,1 2-2-15,-1-1-1 16,8 6 1-16,9 4-1 0,5 6-2 15,12 4 3-15,10 5-1 16,3 11-2-16,7 6 1 16,6 5 0-16,-1 1 0 15,6-4 1-15,4-1 2 16,-4-7-2-16,-6-7-1 0,-3-9 3 16,-5-5 1-16,-5-11-1 15,-9-6 1-15,-5-6 0 16,-7-3 0-16,-6-3 0 0,-2-7-2 15,-9 3 2-15,-1 0 1 16,-5 3 0-16,-1 3-4 16,-7 6 0-16,4 6 0 15,-6 6 0-15,2 8 0 0,7 6 0 16,-1 9 0-16,3 8 0 16,0 8 0-16,5 1 0 15,2 2 0-15,3 0 0 16,10-2 0-16,5-10 0 0,10-10 0 15,6-9 0-15,3-15 0 16,-1-12 0-16,5-11 0 16,-1-9 0-16,-4-10 0 0,-3-5 0 15,-6-1 0-15,-9 0 0 16,-11 5 0-16,-3 5 0 16,-9 7 0-16,-3 8 0 15,-2 12 0-15,-12 11 0 16,-3 11 0-16,-1 7 0 0,12 15 0 15,-1 6 0-15,10 8 0 16,6 4 0-16,12 5 0 16,8 3 0-16,13 2 0 15,10 0 0-15,2-1 0 0,5 1 0 16,1-1 0-16,-8-3 0 16,-9 0 0-16,-4-2 0 15,-16-2 0-15,-9-2 0 16,-8-2 0-16,-10-2 0 0,-5-4 0 15,-12 0 0-15,2-5 0 16,-6-5 0-16,0 0 0 16,8-6 0-16,5-1-19 15,2-8-69-15,11-11-3 0,5-15-5 16,5-14-7-16,12-11-1 16</inkml:trace>
  <inkml:trace contextRef="#ctx0" brushRef="#br0" timeOffset="264543.2739">2786 14542 49 0,'-34'-3'97'16,"-1"-4"-4"-16,-3 1-2 15,5-4-5-15,2 8-50 0,9-1-14 16,8 4-6-16,11 13-6 15,4 12-4-15,15 16-3 16,8 10-3-16,9 22 2 16,13 16-2-16,-1 16 0 0,6 11-7 15,7 13-8-15,-10 1-11 16,0-10-38-16,-4 2-25 16,-13-19-4-16,-16-16-6 15,-9-26-3-15</inkml:trace>
  <inkml:trace contextRef="#ctx0" brushRef="#br0" timeOffset="264761.5432">2715 15077 69 0,'0'-64'96'0,"5"7"-6"0,7 8-6 15,7 6-1-15,3 11-62 16,5 9-8-16,7 16-5 15,1 7-6-15,7 21-1 16,-3 12-3-16,-1 19-8 0,-8 9-13 16,1 6-39-16,-2 8-19 15,-11-4-5-15,-5-10-7 16,-3-14-4-16</inkml:trace>
  <inkml:trace contextRef="#ctx0" brushRef="#br0" timeOffset="265439.6077">3369 14655 69 0,'11'-53'96'16,"-10"19"-6"-16,-4 16-5 15,-16 16-2-15,-8 15-56 16,-3 16-11-16,-7 13-5 0,1 12-4 16,0 7-2-16,4 6-2 15,11 0 0-15,5-7-1 16,15-7-2-16,6-16 1 15,13-14-2-15,10-19 1 0,8-10 1 16,-1-17 0-16,3-12 2 16,-3-8-1-16,-3-1 2 15,-3-2-1-15,-3 4-3 16,-3 6 0-16,-3 4 0 16,2 10 0-16,-4 8 0 0,3 10 0 15,6 5 0-15,-2 13 0 16,3 7 0-16,1 8 0 15,4 0 0-15,-3 3-5 0,-2-4-2 16,-2-4 2-16,-3-5 0 16,-3-11 1-16,-5-8 3 15,-2-5 2-15,-3-13 2 16,-2-9 3-16,-2-3 0 16,1-6-1-16,-2 0 1 0,-1-1-6 15,0 5 0-15,-2 3 0 16,2 6 0-16,0 6 0 0,3 7 0 15,-7 10 0 1,16 3 0-16,-1 12 0 0,0 8 0 16,13 6 0-16,-5 4-2 15,9 3-7-15,4 0-1 16,1-4-2-16,-1-7-1 0,-2-5 1 16,-1-11 0-16,-6-9 3 15,-1-7 4-15,-7-13 3 16,-5-5 3-16,-3-9 2 0,-3-3 1 15,2-2 1-15,-3-3 2 16,5 1 0-16,0 1 2 16,2 1-2-16,6 6 1 15,0 3 0-15,5 6-1 0,1 8-1 16,3 4-1-16,2 10-6 16,-5 2-34-16,10 12-48 15,-3 5-6-15,-2 0-5 16,3-3-6-16,-3-14 0 0</inkml:trace>
  <inkml:trace contextRef="#ctx0" brushRef="#br0" timeOffset="266848.4644">9656 17998 41 0,'0'0'100'16,"-11"-1"-1"-16,11 1-11 15,0 0 0-15,-13-5-28 16,13 5-36-16,0 0-13 15,0 0-11-15,0 0 0 0,-6 6 0 16,-1 5 0-16,-13 34 0 16,16-21 0-16,-8 7 0 15,4 0 0-15,-6 9 0 16,-6 45 0-16,9-37 0 16,1-1 0-16,-3-3 0 15,3 1 0-15,1-4-15 16,-2-2-26-16,11-39-27 0,-6 21-21 15,1 1-3-15,5-22 9 16,0 0 20-16,0 0 32 16,0 0 26-16,0-13 34 15,5-1 39-15,16-52 24 16,2-9-5-16,-23 75-14 16,10-37-16-16,5-1-20 0,-5 7-12 15,2-1-10 1,5 9-11-16,0-1-4 0,-17 24 0 15,26-14 0-15,3 0 0 16,-6 14 0-16,1 0 0 16,7 7 0-16,2 3 0 15,4-2 0-15,47 5 0 0,-43-10 0 16,3-2 0-16,-1-2-4 16,-1-7 2-16,-2-6 4 15,-40 14 0-15,68-30 0 16,-42 8-2-16,-1 2 0 0,-8-4 0 15,-4 0 0-15,-2 0 0 16,-9 0 0-16,-2 24 0 16,1-34 0-16,-1 34 0 15,0 0 0-15,0 0 0 16,0 0 0-16,0 0 0 16,0 0 0-16,0 0 0 0,0 2 0 15,0 5 0-15,14 69 0 16,11 3 0-16,-9-28-55 15,3-8-38-15,-19-43-1 16,20 33-8-16,0 1-3 16</inkml:trace>
  <inkml:trace contextRef="#ctx0" brushRef="#br0" timeOffset="267198.8985">10691 18271 23 0,'51'-78'102'0,"-51"78"-2"15,18-26-5-15,1-3-2 16,-19 29-3-16,0 0-82 16,0 0-8-16,0 0 0 0,0 0 0 15,0 0 0-15,3 3 0 16,-2 4 0-16,18 64 0 16,-19-47 0-16,0 0 0 15,-1 0 0-15,1-24 0 16,3 25 0-16,7 1 0 15,-10-26 0-15,0 0 0 16,12 1 0-16,0 0 0 0,2 0 0 16,17-24 0-16,-12-4 0 15,-12 0 0-15,-3 1 0 16,-4-3 0-16,0 0 0 16,-2 4 0-16,-2-2 0 0,4 27-86 15,-7-27-7 1,2-1-3-16,5 28-9 0,-13-41 2 15</inkml:trace>
  <inkml:trace contextRef="#ctx0" brushRef="#br0" timeOffset="267398.6034">11144 18043 3 0,'31'0'102'0,"1"1"0"15,1 0-4-15,1 2-5 16,-12 1-1-16,2 0-71 15,-24-4-21-15,0 0 0 16,0 0 0-16,0 0 0 16,0 0 0-16,0 0 0 15,0 0-89-15,0 0-5 0,0 0-2 16,0 0-6-16,37 18-3 16</inkml:trace>
  <inkml:trace contextRef="#ctx0" brushRef="#br0" timeOffset="267874.3117">11770 17988 42 0,'42'-9'98'0,"-42"9"-1"15,33-5-5-15,2-1-3 16,-10 6 1-16,0 0-87 0,-25 0-3 16,0 0 0-16,0 0 0 15,0 0 0-15,5 8 0 16,1 3 0-16,1 0 0 15,0 2 0-15,-10-2 0 16,-2 0 0-16,-3-1 0 16,2 2 0-16,6-1 0 0,-1-1 0 15,4 1 0-15,29 4 0 16,20-15 0-16,-24-11 0 16,4-4 0-16,2-5 0 15,4 0 0-15,-1-3 0 0,-1-2 0 16,-1-5 0-16,-1-1 0 15,-4-1 0-15,0 4 0 16,-8-2 0-16,-3 4 0 16,-1 0 0-16,-4 9 0 15,-9 5 0-15,-5 12 0 0,0 0 0 16,0 0 0-16,0 0 0 16,0 0 0-16,0 11 0 15,-2 5 0-15,-13 61 0 16,0 18 0-16,7-37 0 15,1 2 0-15,1 2 0 16,2 4 0-16,2-4-75 0,-1-3-18 16,3-8-1-16,0-6-7 15,0-45-3-15</inkml:trace>
  <inkml:trace contextRef="#ctx0" brushRef="#br0" timeOffset="268036.2042">12362 18478 32 0,'-4'-8'99'15,"-28"-71"-4"-15,28 49-5 16,5 3-3-16,-2-1-6 16,1 28-70-16,10-23-7 15,2-4-19-15,-12 27-67 16,37-11-4-16,47-12-5 0,-31 7-4 16,4 0-4-16</inkml:trace>
  <inkml:trace contextRef="#ctx0" brushRef="#br0" timeOffset="268274.2786">13424 17795 55 0,'33'-34'105'0,"-5"6"-6"16,-10 5-6-16,-7 3-1 16,-11 9-25-16,0 11-67 0,-13-7 0 15,-1 13 0-15,14-6 0 16,-18 20 0-16,2 1 0 15,-2 10 0-15,-15 41 0 16,21-21 0-16,0 6 0 16,5 14 0-16,-3 1 0 0,7 8-27 15,-1-4-62-15,4-6-4 16,-1-5-7-16,1-7-7 16</inkml:trace>
  <inkml:trace contextRef="#ctx0" brushRef="#br0" timeOffset="268907.9588">13267 18354 74 0,'1'-41'94'16,"-1"41"-4"-16,13-35-4 16,25-35 1-16,-4 42-62 15,5 2-1-15,5-1-5 16,6-1-7-16,4 3-12 0,0 1 0 15,1-2 0-15,0 0 0 16,3 4 0-16,-6 4 0 16,-7 3 0-16,-1 10 0 0,-44 5 0 15,30 0 0-15,0 0 0 16,-30 0 0-16,25 14 0 16,-1 0 0-16,-24-14 0 15,5 24 0-15,0-3 0 16,-5-21 0-16,13 22 0 15,-1-2 0-15,20-1 0 16,-9-18 0-16,3 2 0 0,6-3 0 16,5-4 0-16,1-8 0 15,3 4 0-15,2-4 0 16,-1 2 0-16,-2 0 0 0,0-1 0 16,-40 11 0-16,35-3 0 15,0 0 0-15,-3 3 0 16,-1 0 0-16,-6 7 0 15,0 1 0-15,-1 3 0 16,-2 0 0-16,-2-3 0 16,1 2 0-16,0-8 0 15,4 4 0-15,29-5 0 0,-54-1 0 16,66-1 0-16,-32-7 0 16,1-1 0-16,3 0 0 15,-2 2 0-15,-36 7 0 16,74-15 0-16,-74 15 0 0,36-8 0 15,3-1 0-15,-5 8 0 16,0-1 0-16,-3 2 0 16,0-1 0-16,-2 1 0 15,-3 0 0-15,14 0-77 16,-29 0-16-16,-11 0-3 0,8-9-5 16,-10-5-6-16</inkml:trace>
  <inkml:trace contextRef="#ctx0" brushRef="#br0" timeOffset="269502.8299">13555 17522 51 0,'-14'0'89'0,"14"0"-2"16,-9 0-3-16,9 0-1 16,0 0-58-16,0 0-5 15,0 0-3-15,0 0-3 0,-9 7-3 16,9-7-2-16,0 0-1 16,0 0-1-16,0 0-1 15,0 0-6-15,0 0 0 16,9 1 0-16,5 0 0 15,5 1 0-15,8-1 0 0,8-1 0 16,7 0 0-16,7-3 0 16,10-3 0-16,11 1 0 15,4-3 0-15,10 0 0 0,6-3 0 16,8 3 0-16,0-2 0 16,6 0 0-16,-5-1 0 15,-1 0 0-15,-5 1 0 16,-9-1 0-16,-5 4 0 15,-14 0 0-15,-7 3 0 0,-10 0 0 16,-12 5 0-16,-19 7-29 16,-5-7-65-16,-12-1-5 15,-11 0-3-15,-35-14-6 0</inkml:trace>
  <inkml:trace contextRef="#ctx0" brushRef="#br0" timeOffset="298850.5203">7980 16617 70 0,'0'0'87'16,"0"-13"-3"-16,0 13-9 16,-7-2-38-16,7 2-5 0,0 0-10 15,0 0-6-15,0 0-3 16,0 0-4-16,0 0-2 16,0 0-1-16,0 0-3 15,0 0 0-15,0 0-1 0,4-1 1 16,-4 1-1-16,18 1 0 15,-5 4 1-15,3 3 0 16,1-4 1-16,7 3-1 0,0-1 1 16,6 0-1-16,2-2 1 15,3 0-1-15,3-3 0 16,1 1 0-16,7-2-1 16,0 0 1-16,6-1-3 0,1-3 0 15,3 0 0-15,2-3 0 16,4 0 0-16,6 0 0 15,-1-2 0-15,0 0 0 16,3 0 0-16,2 0 0 16,0 0 0-16,-1 0 0 0,3 0 0 15,2 0 0-15,1-1 0 16,2-2 0-16,0 0 0 16,5 1 0-16,-2-1 0 15,3-2 0-15,0 1 0 0,-3-3 0 16,3-1 0-16,-3 0 0 15,-1-2 0-15,0-1 0 16,1 0 0-16,-2-2 0 0,-1-1 0 16,1 1 0-1,-1 1 0-15,-4-1 0 0,4 0 0 16,-5 0 0-16,2-2 0 16,-3 2 0-16,-2-3 0 15,0 2 0-15,0-2 0 0,0 0 0 16,-1-1 0-16,0-2 0 15,-4 2 0-15,-1 0 0 16,2-2 0-16,-6-1 0 16,0-2 0-16,3 0 0 0,-7 2 0 15,3-3 0-15,-4 0 0 16,0-1 0-16,3 0 0 16,-4 0 0-16,1 2 0 0,0-2 0 15,1 1 0-15,0 1 0 16,2-2 0-16,-1 1 0 15,0-1 0-15,-3 2 0 0,-3-2 0 16,-1 1 0-16,-1-2 0 16,-5 0 0-16,0-1 0 15,-4-1 0-15,-1 2 0 16,0-2 0-16,-2 2 0 0,1 0 0 16,-3 2 0-16,2-1 0 15,-3 1 0-15,4-1 0 16,-3 1 0-16,-1 1 0 15,0-1 0-15,0 0 0 0,2 0 0 16,-4 0 0-16,4 0 0 16,-5 3 0-16,4-1 0 15,1-4 0-15,0 5 0 16,1-3 0-16,-1 2 0 0,1-1 0 16,-3 3 0-16,3-2 0 15,-3 3 0-15,-1 1 0 16,-1 0 0-16,-2 2 0 15,-3 1 0-15,0 2 0 0,0 0 0 16,-3-1 0-16,-2 4 0 16,-5 2 0-16,1-2 0 15,-1 4 0-15,-3-1 0 16,-4 1 0-16,5 0 0 16,-4 1 0-16,0 1 0 0,-3 0 0 15,0 2 0-15,-2 0 0 16,-7 10 0-16,13-17 0 15,-13 17 0-15,9-12 0 0,-9 12 0 16,10-9 0 0,-10 9 0-16,0 0 0 0,5-8 0 15,-5 8 0-15,0 0 0 0,0 0 0 16,0 0 0-16,0 0 0 16,0 0 0-16,3 12 0 15,1 28 0-15,-6-7-63 16,-25-5-36-16,-20 2-2 0</inkml:trace>
  <inkml:trace contextRef="#ctx0" brushRef="#br0" timeOffset="302443.6429">5111 15838 85 0,'-21'-11'96'0,"-1"-1"-3"16,1 1-5-16,-2-19-23 0,1 28-37 15,4 2-9-15,4 11-7 16,3 10-3-16,1 2-5 0,1 5-1 16,1 5-2-16,5-1 1 15,3 0 0-15,0-5-1 16,4-5 0-16,4-5 1 16,4-8-2-16,0-8 0 0,4-4 0 15,-2-11 0-15,-1-9 0 16,-2-5 0-16,-5-6 0 15,-4-6 0-15,-1-3 0 16,-11 2 0-16,-5 2 0 16,-5 8 0-16,-6 7 0 0,-4 16 0 15,-4 10 0-15,-4 27 0 16,-3 19 0-16,1 22 0 16,-3 22 0-16,3 21 0 15,9 15 0-15,11 8 0 0,14-2 0 16,12-3 0-16,18-13 0 15,15-21 0-15,15-25 0 16,13-27 0-16,4-31 0 16,4-23 0-16,2-27 0 15,-5-21 0-15,-6-13 0 0,-7-10 0 16,-12-4 0-16,-10 4 0 16,-12 9 0-16,-12 10 0 15,-7 14 0-15,-6 15 0 0,-9 14 0 16,-8 18 0-16,1 13 0 15,-4 15 0-15,2 11 0 16,3 9 0-16,5 7 0 16,8 0 0-16,4-5 0 0,9-5 0 15,9-11 0-15,5-10 0 16,5-9 0-16,2-14 0 16,-1-9 0-16,-1-13 0 15,-5-6 0-15,-4-7 0 0,-3-2 0 16,-4-2 0-16,-4 2 0 15,-4 5 0-15,-2 4 0 16,-1 8 0-16,-2 6 0 0,-1 13 0 16,0 0 0-16,17 4 0 15,-2 13 0-15,3 1 0 0,3 7 0 16,6 0 0-16,3-1 0 16,4-1 0-16,2-8 0 15,0-8 0-15,0-9 0 16,0-14-3-16,-2-12 1 15,-1-12 1-15,-5-8 1 0,-4-5 1 16,-8-2 0-16,-4 3 1 16,-7 5 0-16,-5 7-2 15,-2 9 0-15,-6 7 0 16,-2 8 0-16,2 8 0 16,-2 3 0-16,2 4 0 0,8 1 0 15,-14 0 0-15,14 0 0 16,0 0 0-16,-11 6 0 15,11-6 0-15,0 0 0 16,-4 8 0-16,4-8 0 0,0 9 0 16,0-9 0-16,0 9-2 15,0-9-2-15,0 0-2 16,0 8 0-16,0-8-1 0,0 0-3 16,0 0-8-16,0 0-13 15,-15 0-54-15,15 0-2 16,0 0-6-16,0 0-3 15</inkml:trace>
  <inkml:trace contextRef="#ctx0" brushRef="#br0" timeOffset="302799.6482">5084 15618 42 0,'-31'-8'97'0,"3"3"-2"16,2 1-5-16,8 3-4 15,-23 10-49-15,29 11-12 16,12 17-10-16,0 13-6 0,13 21-4 15,8 26-1-15,2 21-1 16,10 28-4-16,3 18 2 16,3 18-2-16,-16-88-3 15,2 6-2-15,-2-2-2 16,-2 1-4-16,0-10-5 0,-2-1-16 16,-6-18-53-16,-1-7-1 15,1 26-3-15,-13-53-5 16</inkml:trace>
  <inkml:trace contextRef="#ctx0" brushRef="#br0" timeOffset="303764.2557">4861 16134 4 0,'-27'-116'91'16,"3"5"6"-16,10 4-5 0,11 9-5 16,4 3-2-1,10 6-73-15,14 7-1 0,11 11-2 16,6 13-3-16,11 17-2 15,3 23-2-15,3 18-1 16,6 20 0-16,-2 23-2 0,3 26 0 16,-6 17-1-16,1 14-3 15,-10 10 2-15,-7 3-1 0,-9-1 1 16,-13-2 0-16,-13-5 0 16,-10-14 0-16,-8-8 2 15,-12-17 2-15,-2-6-1 16,-3-11 1-16,-1-7-1 0,5-8 1 15,8-5-1-15,5-5 0 16,9-2-3-16,17-2 4 16,11-2-1-16,9-2 1 15,15-4 1-15,7-8 2 0,7-8-1 16,8-16 0-16,4-10 2 16,-3-15-2-16,1-12 1 15,-7-12 0-15,-6-11 0 0,-8-5-2 16,-8-9 0-16,-13-3-2 15,-7-3 0-15,-14 5 0 16,-7 7 0-16,-7 11 0 16,-10 13 0-16,-2 10 0 15,-9 21 0-15,0 17 0 16,-4 17 0-16,-1 22 0 0,2 13 0 16,5 15 0-16,3 14 0 15,6 3 0-15,8 4 0 16,9-3 0-16,12-6 0 15,10-12 0-15,8-13 0 0,5-16 0 16,0-15 0-16,3-10 0 16,0-18 0-16,-1-15 0 15,-6-14 0-15,0-8 0 0,-4-10 0 16,-2-1 0-16,0 2 0 16,-2 2 0-16,-2 9 0 15,3 10 0-15,0 11 0 16,1 14 0-16,2 11 0 0,3 10 0 15,1 8 0-15,2 9 0 16,5 9 0-16,-2 7 0 16,-2 0 0-16,1 0 0 15,-6 0 0-15,-3-8 0 0,-6-7 0 16,-2-10 0-16,-7-8 0 16,-1-17 0-16,-2-6 0 15,-1-10 0-15,0-6 0 16,-2-4 0-16,2-3 0 0,3-3 0 15,-5 3 0-15,3 3 0 16,2 3 0-16,0 4 0 16,2 5 0-16,2 5 0 0,1 6 0 15,-1 3 0-15,6 3 0 16,1 2 0-16,6 0 0 16,1-2 0-16,-1-2 0 0,5-5 0 15,2-4 0-15,1-4 0 16,1-4 0-16,2 2 0 15,-6-5 0-15,1 9-57 16,-2 3-37-16,-11-7-1 16,-8 3-9-16,-22-17-4 0</inkml:trace>
  <inkml:trace contextRef="#ctx0" brushRef="#br0" timeOffset="386444.0556">2002 16848 17 0,'-25'-22'87'0,"-6"1"4"16,1 1-4-16,4 0-2 0,2 5-46 16,5 1-9-16,11 5-11 15,8 9-4-15,-16-2-2 16,16 13-7-16,1 13 0 16,11 14-3-16,9 13-4 15,9 17 0-15,-14-29-1 0,-1 6-2 16,4 1-2-16,1 2 0 15,6-1-1-15,-5-1-2 16,-2-1 4-16,1-2 1 16,-2-5 3-16,-1 0 1 0,-4-10 0 15,-1 0 2 1,-3-14-2-16,-4-1 1 0,-5-13 0 16,0-13-2-16,0-34 0 15,-16-10 1-15,13-16 2 0,3-4 1 16,16 2 0-16,-4 9 1 15,15 14 0-15,-4 8-1 16,7 13 0-16,3 12-1 16,2 16 0-16,-9 10-1 15,5 16 1-15,9 11-2 0,-5 10 3 16,1 6-1-16,-2 1-1 16,-1 2-4-16,-17-28-12 15,-1 3-17-15,1-1-51 0,4-1 0 16,-3-6-10-16,-1-4-6 15</inkml:trace>
  <inkml:trace contextRef="#ctx0" brushRef="#br0" timeOffset="386635.6845">2719 16904 1 0,'3'-29'94'0,"-2"14"2"15,-1 4-8-15,0 11-8 16,0 0 1-16,13 0-68 15,-7 10-7-15,1 10-5 16,10 11-7-16,1 7-10 16,7 9-19-16,-2 6-32 0,-1-4-13 15,-2-3-5-15,-4-10-7 16</inkml:trace>
  <inkml:trace contextRef="#ctx0" brushRef="#br0" timeOffset="386805.8987">2451 16455 28 0,'-27'-22'76'16,"-6"8"-1"-16,14 8-13 16,0 6-25-16,7 4-90 0,12 10-18 15,9 4-4-15,13 5 0 16</inkml:trace>
  <inkml:trace contextRef="#ctx0" brushRef="#br0" timeOffset="387155.5394">3141 16419 26 0,'7'-10'89'0,"-7"10"0"15,-9-2-6-15,-6 7-4 16,-1 5-38-16,4 13-21 15,-6 5-9-15,5 5-6 16,2 5-5-16,3-1 2 0,8 0-1 16,1-6 0-16,10-3-1 15,9-4-1-15,7-6 2 16,6-1-1-16,3-5 4 16,5-1-4-16,-1 2-1 0,-5 0 0 15,-1 4 1-15,-8 1 0 16,-8 7-1-16,-8-2 0 15,-8 9 1-15,-5 3 0 0,-13-3 1 16,0-4 1-16,-3 1-2 16,-3-9-6-16,2-4-8 15,2-14-18-15,2-17-37 16,13-20-14-16,3-15-8 16,7-16-1-16,9-12 29 0</inkml:trace>
  <inkml:trace contextRef="#ctx0" brushRef="#br0" timeOffset="387483.9279">3333 16512 6 0,'24'-100'79'0,"-4"6"13"15,-5 13 0-15,-6 13-7 0,-2 11-20 16,-2 19-34-16,-5 14-12 16,0 12-6-16,0 12-5 15,-5 9-2-15,5 14-2 16,0 7-2-16,1 11-2 16,9 9 1-16,9 10 0 0,4 2-1 15,5 0-1-15,4-3 0 16,-2-10 0-16,0-5 1 15,-1-13 0-15,-8-12 0 0,-6-13 1 16,-5-10 0-16,-6-14 1 16,-3-5 0-16,-3-2 0 15,-3-4 0-15,-1 0-2 16,2 1 0-16,-1 5 0 0,4 5 0 16,1 7-2-16,0 11 0 15,14-3 0-15,3 5 1 16,6 12-4-16,5 2-5 15,7 10-12-15,5 1-38 16,4-4-28-16,3-4-2 0,-4-10-8 16,-6-9-5-16</inkml:trace>
  <inkml:trace contextRef="#ctx0" brushRef="#br0" timeOffset="388010.385">2284 15750 10 0,'-95'9'76'0,"6"2"2"16,9 2-10-16,6 9-17 0,2 7-18 15,6 9-3-15,9 13-9 16,3 14-3-16,10 19-7 16,15 9-4-16,7 17-6 15,7 14 2-15,13 14 0 0,11 12 0 16,8-70 1-16,3 9 1 16,15 4-1-16,9 5 0 15,10-2 5-15,9 11-4 16,11-7-2-16,12 3 0 0,11-13-2 15,11-2-2 1,12-21 1-16,10-7 1 0,6-26-1 16,7-13 1-16,95-25 2 15,46-47 1-15,-23-73 0 16,-30-54 3-16,-47-54-1 0,-48-29-1 16,-50-5 1-1,-48 13 0-15,-37 31-2 0,-24 7-3 16,-39 23-1-16,-37 19-7 15,-35 44-9-15,-45 50-67 16,-56 68-4-16,-44 64-5 0,-55 71-8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21:59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2157 4681 1 0,'-8'3'75'15,"8"-3"6"-15,0 0-8 16,-14 0-22-16,14 0-13 16,0 0-4-16,0 0-7 0,0 0-8 15,0 0-6-15,4-4-4 16,-4 4-5-16,0 0-3 16,0 0-3-16,0 0-1 15,0 0-3-15,0 0 0 16,0 0 0-16,0 0 1 0,0 0 1 15,14 2 2-15,-14-2 1 16,12 5 1-16,1-1 2 16,-2 0 0-16,8-1 1 0,-1 1-1 15,7-1 1-15,3-1-1 16,0 1 1-16,6 0-1 16,2-2 1-16,10 2 0 15,-3 0-1-15,6 1-1 0,3-3 1 16,5 2-1-16,1 0-1 15,1-2 1-15,8 3-1 16,-1-2 0-16,5 1 1 0,2-1-1 16,5 0 1-16,1 1 0 15,5-1 0-15,2 1 0 16,4-3 0-16,2 3 1 16,2-3-2-16,4 2 2 0,0-2 0 15,4 1 1-15,5-1-3 16,0 1 1-16,0 0 0 15,3-2-1-15,5 0 1 16,0-1-1-16,1 1 1 16,6 0-1-16,0-1 0 0,0 1 1 15,8-1-1-15,-1-1 1 16,3 1 0-16,3 0-1 16,2 0 0-16,2 2 1 0,2-2 0 15,4 2 0-15,-1 0 0 16,3 2 0-16,-1-2 0 15,-1 4 0-15,1-1 1 16,1 1-1-16,3-1 0 0,-2 1 1 16,3-2 0-16,0 1 0 15,2-3 0-15,3 2 0 16,-1-2 0-16,3 1 0 16,1-2 0-16,-2-1 0 0,2-1 0 15,1 2-1-15,2-2 0 16,-6 1 1-16,3-1-1 15,-2 1 0-15,1 0 1 0,0-1-1 16,-3 2 0-16,1-1 1 16,-2 1-1-16,-1-2 0 15,0 0 1-15,-2 2-1 16,-4-2 0-16,-1 2 1 16,-4-4-1-16,-2 4 1 0,-10-2-1 15,-2-1 0-15,-8 1 0 16,-9 0 1-16,-11-1-1 15,-11 0 0-15,-9 1 0 0,-11 1 1 16,-12-3 0-16,-11 4-2 16,-14-2 0-16,-7 1 0 15,-9 1 0-15,-8 1 0 16,-8 0 0-16,0 0 0 0,0 0 0 16,0 0 0-1,0 0-3-15,0 0-20 0,-3 6-64 16,-14-6-4-16,-4 0-4 15,-13-3-7-15,-5-5-4 0</inkml:trace>
  <inkml:trace contextRef="#ctx0" brushRef="#br0" timeOffset="660.0981">5753 5724 67 0,'-4'-10'87'0,"4"10"-1"15,-8-16-7-15,19 13-41 16,-11 3-9-16,-6 0-12 16,3 12-4-16,1 5-3 15,-2 13-5-15,-1 11-2 16,0 10-1-16,-4 13 2 16,-1 14-1-16,-1 5-1 0,-1-1 0 15,-2-1-2-15,-1-9 1 16,2-10-1-16,2-9-1 0,1-14-2 15,3-14-1-15,-2-14-11 16,9-11-27-16,0-5-38 16,1-18-4-16,-1-11-5 15,3-14-3-15</inkml:trace>
  <inkml:trace contextRef="#ctx0" brushRef="#br0" timeOffset="1089.6202">5715 5816 25 0,'10'-35'88'0,"-4"8"-2"15,0 8-3-15,-4 4-7 16,2 6-46-16,8 8-12 16,0 4-8-16,7 11-5 15,4 8-3-15,7 9-1 0,5 9 1 16,4 8-1-16,4 1 2 16,4 0-1-16,0-6 1 15,1-6 0-15,-3-9-1 0,0-10 1 16,-5-14-1-16,-3-7 0 15,-2-14-1-15,-4-4 0 16,-8-9-1-16,-1-3 1 16,-5-7-1-16,-4-5 0 0,-4 1 0 15,-2-3 1-15,-4 1 1 16,-3 1 1-16,0 5 2 16,0 5-1-16,-3 6 2 0,-1 8-1 15,1 6 0-15,3 15-1 16,0 0 0-16,-1 6-1 15,1 18-2-15,2 8 1 16,6 9-2-16,-1 10 1 16,0 12 0-16,-2 6 0 0,1 7-2 15,-1 0-3-15,0 1-4 16,-1-7-4-16,3-2-12 16,1-10-60-16,2-13-3 15,3-18-7-15,4-15-4 0</inkml:trace>
  <inkml:trace contextRef="#ctx0" brushRef="#br0" timeOffset="1442.8402">6934 5862 55 0,'5'-17'93'16,"-5"7"0"-16,0 10-7 15,-10 0-2-15,-22 8-54 0,15 13-11 16,4 6-7-16,2 9-3 15,0 9-4-15,5 5-1 16,3 2-3-16,5-2-2 0,14-6 0 16,7-4 0-16,12-10 0 15,8-12 0-15,5-14 0 16,5-10 0-16,0-14 2 16,-4-9 0-16,-2-6 1 0,-12-6-1 15,-9-5 1-15,-11-1 1 16,-7-1-1-16,-8 2 0 15,-10 0-1-15,-9 4 1 0,-10 3-1 16,-1 6 0-16,-7 8-4 16,-5 7-4-16,1 11-13 15,-4 16-56-15,3 0-11 16,8 8-4-16,7 2-7 0,10 4-4 16</inkml:trace>
  <inkml:trace contextRef="#ctx0" brushRef="#br0" timeOffset="1723.6805">7497 5973 4 0,'7'-8'95'0,"-4"-1"2"0,1 0-6 15,0-3-6-15,1 0-2 16,-5 12-71-16,11-10-15 16,3 10-44-16,-2 4-35 15,3 5-4-15,1 3-6 16,0-1-6-16</inkml:trace>
  <inkml:trace contextRef="#ctx0" brushRef="#br0" timeOffset="2192.5255">7916 5881 0 0,'4'-13'94'0,"-4"13"4"0,2-18-7 16,-2 18-7-16,-8-12 1 15,-5 12-67-15,13 0-8 16,-11 7-5-16,9 6-2 0,2 1-2 16,0 4-1-16,6-1-1 15,5 0 0 1,2 0-2-16,4-3-2 0,3-3 0 16,3-4-1-16,4-4 0 0,1-3 0 15,4-6-1-15,3-5 0 16,4-7 0-16,8-6 1 15,1-5 1-15,7-7 1 16,3-3 1-16,0-8 3 0,1-5 3 16,-6-4 4-16,-4 0 1 15,-10-1 3-15,-10 1 0 16,-12 6 2-16,-10 5-2 16,-7 10-2-16,-8 8-2 15,-8 13-2-15,-6 11-1 0,-3 8-1 16,-4 17-1-16,3 17-2 15,-3 17 0-15,4 15 0 0,-3 17 0 16,5 15 0-16,-1 13 0 16,4 12 0-16,-3 4-9 15,9 10-23-15,2-3-54 0,-2-7-6 16,8-14-3-16,-3-15-8 16</inkml:trace>
  <inkml:trace contextRef="#ctx0" brushRef="#br0" timeOffset="2361.1172">8184 6363 31 0,'13'-42'88'0,"7"7"-2"16,8 5-6-16,5 1-5 0,4 5-48 15,8-1-55-15,17 2-41 16,9-4-7-16,8-1-7 15,11-4-6-15</inkml:trace>
  <inkml:trace contextRef="#ctx0" brushRef="#br0" timeOffset="2942.4398">9740 5377 69 0,'0'-45'89'0,"-1"5"-1"16,-10 0-4-16,11 8-28 0,-11 7-24 15,-6 4-12-15,-1 14-9 16,-3 13-2-16,0 19 0 16,0 17-3-16,0 20-1 15,2 15 0-15,-1 21 0 16,4 11 0-16,-3 16 0 0,6 5 0 15,6 7-5-15,-4-3-1 16,6-5-3-16,0-10-3 16,-3-14-3-16,0-14-5 0,-1-16-5 15,-2-18-11-15,-7-25-47 16,-3-12-8-16,-5-17-5 16,-1-12-1-16</inkml:trace>
  <inkml:trace contextRef="#ctx0" brushRef="#br0" timeOffset="3418.0354">9382 5943 55 0,'76'-47'79'16,"9"3"-1"-16,8 1-5 16,23 4-41-16,-22 3-7 15,-2 5-9-15,-13 7-4 0,-6 4-3 16,-14 4 0-16,-14 5 0 15,-16 4 0-15,-8 5 0 16,-21 2 1-16,2 9 0 0,-14 8 0 16,-17 7-1-16,-5 6 0 15,-5 6-2-15,-1 5-3 16,0 2 0-16,6-1-2 0,12 0 0 16,9-2-1-16,13-9-1 15,13-4 1-15,8-7-1 16,13-10 2-16,6-6 0 15,1-5 0-15,4-12 0 16,-4-7 1-16,-5-4 0 0,-2-8 0 16,-9-1 0-16,-4-4-1 15,-8 3 1-15,-5-2-1 16,-5 4-2-16,-3 5 0 16,0 4 0-16,-4 5 0 0,0 4 0 15,4 14 0-15,0 0 0 16,-4 8 0-16,4 10 0 15,12 9-12-15,2 0-4 0,12 10-16 16,3 1-19-16,13-4-23 16,7-8-15-16,4-8-7 15,9-8 6-15</inkml:trace>
  <inkml:trace contextRef="#ctx0" brushRef="#br0" timeOffset="4082.1442">10901 5849 47 0,'33'-32'87'15,"-5"0"0"-15,-7 1-8 16,-12 2-16-16,1 10-17 15,-10-2-17-15,0 8-13 0,0 13-7 16,-18-2-2-16,0 11-2 16,-1 12-2-16,1 13-1 15,-3 5-2-15,6 8-3 16,-1 0 1-16,14-4 0 0,6-4-1 16,17-9 0-16,9-10 1 15,12-11-1-15,7-10 1 16,7-14 4-16,3-9-1 15,-2-6 2-15,-2-6 1 0,-4-4 0 16,-2-2 0-16,-9 1 1 16,-4 0-1-16,-4 5 1 15,-10 4-1-15,-3 5 0 0,-3 5 0 16,-7 8-2-16,-3 2-1 16,-6 12-1-16,0 0 1 15,0 10-1-15,-2 7 0 16,-2 7-1-16,1 3-1 0,3 5-1 15,-1 4 1-15,10-1 0 16,7-6 0-16,8-5-1 16,7-8 1-16,4-9 0 0,10-5 0 15,4-7 2-15,-2-10 0 16,4-6 0-16,-3-6 1 16,-5-2 1-16,-1-4 0 15,-3-2 0-15,-8 3 0 16,-4 3 1-16,-3 1-1 0,-5 5 0 15,-4 7-1-15,0 7 0 16,-6 7-1-16,6 5 0 0,-3 10-1 16,0 9 1-16,4 1-1 15,4 7 1-15,-1 2 0 16,5-1 0-16,3-3 1 16,8-5 1-16,5-6-1 15,9-9 1-15,0-8 0 0,3-5-2 16,9-11 0-16,-1-5 0 15,-4-7 0-15,-3 0 0 16,-8-2 0-16,3 0 0 0,-5 1 0 16,-4 7 0-16,-6 1 0 15,-2 9 0-15,-4-1-17 16,1-9-63-16,-8 22-9 16,-6 3-3-16,-14-3-8 0,4 16-3 15</inkml:trace>
  <inkml:trace contextRef="#ctx0" brushRef="#br0" timeOffset="4751.2331">6295 7213 22 0,'-2'-12'90'0,"-1"0"1"15,-1 2-8-15,4 10-4 0,-9-5-40 16,7 15-19 0,0 15-9-16,2 19-2 0,-1 17-5 15,-2 18-3-15,-1 13 2 0,-2 12-2 16,1 1-3-16,-2 0-3 16,-1-7 0-16,-1-9-3 15,-2-16-5-15,4-12-10 0,-2-20-9 16,0-14-47-16,4-12-3 15,5-15-4-15,-8-25-4 16</inkml:trace>
  <inkml:trace contextRef="#ctx0" brushRef="#br0" timeOffset="5134.1446">6251 7432 31 0,'9'-44'88'0,"2"10"-3"0,-1 13-3 16,-2 9-5-16,-8 12-46 15,17 17-18-15,-3 9-4 16,6 13-4-16,5 6 0 0,5 10-2 16,4 1-2-16,6 3-1 15,10-8-1 1,2-12 1-16,-3-11 1 16,-3-13 1-16,-4-15 1 0,-5-19 2 15,-7-16 2-15,-5-16 0 16,-15-10 1-16,-4-4-1 15,-2-4-1-15,-3 3 0 16,-1 6-1-16,0 7 0 0,0 11-1 16,-3 12 0-16,3 11-1 15,0 19 0-15,9 2-2 16,4 19 0-16,6 16-2 16,0 14 0-16,7 16-3 15,0 15-3-15,2 16-7 0,-5 5-9 16,4 6-21-16,6-6-43 15,-12-12-3-15,-2-16-7 16,0-20-1-16</inkml:trace>
  <inkml:trace contextRef="#ctx0" brushRef="#br0" timeOffset="5472.6396">7373 7508 3 0,'12'-43'98'0,"-5"10"0"15,-5 7-7-15,-2 10-6 0,0 16-1 16,-10 5-69-16,5 20-6 16,-2 12-5-16,7 12-3 15,1 5 0-15,10 5-1 16,8-1 1 0,7-10-1-16,6-12 1 0,5-11 0 15,2-19 0-15,1-9 1 16,-4-21 0-16,-2-11 0 15,-12-11 0-15,-4-7 1 0,-7-2-1 16,-9-6 0-16,-3 5 1 16,-9 0-3-16,-9 6 0 15,-5 6 0-15,-4 10 0 0,-6 8-2 16,-2 13-6-16,-6 10-8 16,7 10-26-16,3 13-46 15,2 5-1-15,11 3-6 0,9 0-7 16</inkml:trace>
  <inkml:trace contextRef="#ctx0" brushRef="#br0" timeOffset="5792.7782">8218 7417 7 0,'0'-16'97'15,"5"-4"1"-15,1 2-8 0,0-2-3 16,1 2-3-16,-25 2-76 15,17 5-4-15,1 11-4 16,0 0-9-16,0 8-19 16,-1 10-56-16,2 2-2 0,4 0-7 15,1-4-6-15</inkml:trace>
  <inkml:trace contextRef="#ctx0" brushRef="#br0" timeOffset="6333.9896">9268 7110 9 0,'37'-4'92'0,"-9"-1"1"16,-19 0-5-16,-9 5-5 0,-14-5-2 15,-12 5-76-15,-5 13 1 16,-3 7-1-16,0 4-1 15,-1 5-1-15,7 4-1 16,4 4-1-16,10-1 0 16,5 1-2-16,9-3-2 0,10 0-2 15,7-4-1-15,7-5-2 16,6-6-3-16,4-9-2 16,2-7-2-16,-2-4 1 15,1-16 1-15,0-8 1 0,-3-7 2 16,0-8 4-16,-9-3 1 15,2-7 3-15,0-3 2 16,2-2 2-16,1-1 1 16,1 0 4-16,0-2 3 0,4 5 3 15,-6 0 1-15,4 4 2 16,-9 3 2-16,-2 10 0 16,-5 6-1-16,-4 7-5 15,-6 9-1-15,-5 14-3 0,0 0-3 16,4 29 0-16,-2 13-2 15,0 16-3-15,2 14 0 16,1 21 0-16,-1 23 0 0,2 14 0 16,-1 10 0-16,-2 9-2 15,-1 8-10-15,-2-8-11 16,-1-10-33-16,0-8-32 0,-5-24-3 16,-5-22-7-1,-3-27-1-15</inkml:trace>
  <inkml:trace contextRef="#ctx0" brushRef="#br0" timeOffset="7135.0462">10923 7057 68 0,'-2'-17'97'0,"0"-1"-5"15,-1 2-7-15,1 0-1 16,2 16-61-16,0 0-6 15,-5 12-6-15,3 15-4 0,-1 8-4 16,0 9 0-16,2 7 0 16,1 5-1-16,6 0-1 15,5-3 0-15,6-6 0 16,6-7 0-16,5-10-1 16,3-10 0-16,1-14 0 0,3-10 1 15,-1-14 0-15,-2-13 1 16,0-8-1-16,-9-7 0 15,-2-5 0-15,-4-3 0 16,-1 1 0-16,-8 4 0 0,-1 8-1 16,-4 9-1-16,-3 7 1 15,1 15-1-15,-1 10 0 16,8 17-1-16,2 11 2 0,2 9-1 16,7 6 0-16,3 6 0 15,5 1 1-15,4-7 1 16,6-9-1-16,-1-10 2 15,1-13-1-15,2-11 1 0,-3-11 2 16,-4-14-4-16,1-7 0 16,-8-11 0-16,-3-3 0 15,-3-7 0-15,-8-2 0 0,-5-3 0 16,-3 1 0-16,-3 0 0 16,-4 4 0-16,-1 8 0 15,-6 5 0-15,1 14 0 16,-4 8-22-16,3 17-26 15,0 11-41-15,0 16-3 0,6 9-7 16,5 4-3-16</inkml:trace>
  <inkml:trace contextRef="#ctx0" brushRef="#br0" timeOffset="8594.0072">12446 6854 1 0,'54'-32'98'0,"-16"-1"2"0,-7 3-7 15,-16 4-5-15,-15 26-3 16,4-23-65-16,-12 12-8 16,-11 11-6-16,-7 8-2 0,-8 16-3 15,-4 10-1-15,-1 10 0 16,-2 10-1-16,6 4-1 16,4 2 0-16,13-5 1 15,11-7-1-15,8-14 1 16,17-10 0-16,11-16 0 0,11-9 1 15,6-15 0-15,4-10 1 16,-2-4 0-16,0-6 1 16,-6 1-1-16,-6 0 1 0,-7 3 0 15,-10 5-1-15,-5 5 1 16,-7 5 0-16,-4 8-2 16,-3 9 0-16,0 0 0 0,0 0 0 15,-2 20 0-15,-1 2 0 16,3 5-2-16,0 3 2 15,4-1-1-15,11 1 1 16,1-7 0-16,7-5 0 0,7-7 0 16,2-8 1-16,4-4-1 15,3-10 2-15,0-7-2 16,2-4 0-16,-3-3 0 16,0-7 0-16,1 0 0 15,-1-1 0-15,-1 1 0 0,-2 4 0 16,0 3 0-16,-4 3 0 15,-6 9 0-15,1 6 0 16,-2 7 0-16,-6 9 0 16,1 9 0-16,-1 8 0 0,-1 5 0 15,2 4 0-15,3 0 0 16,7-1 0-16,0-6 0 16,6-3 0-16,4-11 0 0,3-7 0 15,-2-7 0-15,4-11 0 16,-1-9 0-16,-1-8 0 15,-6-4 0-15,1-5 0 16,-4-1 0-16,-5-1 0 0,2 1 0 16,-8 4 0-16,-4 4 0 15,-4 5 0-15,-6 4 0 16,-5 8 0-16,-3 13 0 16,0-8 0-16,0 8 0 0,-14 8 0 15,3 8 0-15,8 3 0 16,2 3 0-16,1 2 0 15,12 0-5-15,12-6-3 16,14-4-4-16,14-8 1 0,12-6-1 16,10-9 2-16,9-15 1 15,6-6 3-15,-1-11 1 16,-1-5 4-16,-7-10 3 16,-5-6 2-16,-11-13 2 0,-6-6 1 15,-14-6 3-15,-11 0 1 16,-11 6 0-16,-8 8 0 0,-9 8 0 15,-6 16-5-15,-12 16-6 16,-5 17 0-16,-2 16 0 16,-3 14 0-16,0 15 0 15,-4 12 0-15,7 15 0 16,-2 14 0-16,3 12 0 0,0 10 0 16,3 7 0-16,0 2 0 15,7-3 0-15,3-8 0 16,4-13 0-16,1-16 0 15,12-15 0-15,7-23 0 0,6-16 0 16,8-10 0-16,6-17 0 16,4-9 0-16,0-4 0 15,7-3 0-15,-4 1 0 0,0 4 0 16,-5 7 0-16,-4 8 0 16,-5 9 0-16,-7 7 0 15,-5 9 0-15,-5 11 0 0,-1 7 0 16,-5 5 0-16,3 3 0 15,-1 1 0-15,5-4 0 16,1-5 0-16,6-9 0 16,7-10 0-16,4-8 0 0,5-8 0 15,6-13 0-15,3-5 0 16,-1-5 0-16,0-1 0 16,-6 1 0-16,-3-1 0 15,-6 8 0-15,-6 4 0 16,-7 5 0-16,-6 5 0 0,-12 10 0 15,0 0 0-15,3 15 0 16,-5 5 0-16,-7 7 0 16,4 3 0-16,2 2 0 15,3-1 0-15,5-4 0 0,11-6 0 16,7-7 0-16,7-7 0 16,6-7 0-16,2-3 0 0,-1-8 0 15,1-6 0-15,-4-1 0 16,-7-2 0-16,-3-1 0 15,-6 0 0-15,-6-3 0 16,-5 0 0-16,-3-3 0 0,-4 0 0 16,-4-1 0-16,-10 1 0 15,-4 1 0-15,-5 2 0 16,-2 7 0-16,-5 9-65 16,2-2-26-16,9 1-1 15,14-1-7-15,9-2-6 0</inkml:trace>
  <inkml:trace contextRef="#ctx0" brushRef="#br0" timeOffset="9196.4097">16664 6244 20 0,'35'0'99'0,"-14"5"-3"16,-15 9-4-16,-9 7-4 0,-15 1-2 16,0-3-77-16,-4 15-1 15,-1 7-1-15,1 2-1 16,0 2-6-16,6-3 0 15,9-2 0-15,7-7 0 0,10-7 0 16,9-6 0-16,7-11 0 16,7-8 0-16,4-4 0 15,4-12 0-15,2-3 0 16,-3-2 0-16,1 0 0 0,-5 0 0 16,-3 4 0-16,-3 3 0 15,-5 7 0-15,-5 5 0 16,0 1 0-16,-5 12 0 0,0 3 0 15,-6 7 0-15,3 1 0 16,-5 0 0-16,4-3 0 16,2 0 0-16,0-5 0 15,6-7 0-15,8-4 0 0,0-4 0 16,5-5 0-16,8-4 0 16,-3-5 0-16,5-2 0 15,2-2 0-15,-2-3 0 16,-2 3 0-16,0 0 0 0,-4 2 0 15,-8 1 0-15,-1 5 0 16,-8 3 0-16,-2 5 0 16,-5 2 0-16,-12 0 0 15,11 15 0-15,-9 0 0 0,1 5 0 16,-1-2 0-16,2 0 0 16,2 2 0-16,2-3 0 15,8-4 0-15,5-4 0 16,6-7 0-16,7-2 0 0,3-6 0 15,7-5 0-15,2-3 0 16,0-2 0-16,-1 0 0 16,-5 2 0-16,-8-1 0 15,-3 11-14-15,18-1-73 0,-34 2-3 16,-13 3-4-16,9-3-7 16,-9 3-4-16</inkml:trace>
  <inkml:trace contextRef="#ctx0" brushRef="#br0" timeOffset="12924.7134">3023 5332 0 0,'0'0'49'15,"0"0"2"-15,0 0-34 16,10 10-1-16,-10-10 4 0,17 7 2 16,-2-4 0-16,1 2 1 15,4-3-1-15,-1-1-4 16,5-1-2-16,5 0-6 15,4-2-2-15,6-2-2 0,1 0-2 16,4-1-1-16,4-1 0 16,2 2 1-16,4 0-1 15,4 1 3-15,-3-1-1 16,-1 2 0-16,6 0-1 0,-2 2-1 16,6 0 1-16,-2-2 0 15,1 2 0-15,2-1 0 16,2 0 0-16,3 1 1 15,-2 0 0-15,1 0-1 0,4 1 0 16,0-1-1-16,2 4 0 16,0 0-1-16,2 2 0 15,0-1 0-15,1 1-1 0,0-1 2 16,0-2 0-16,2 1 1 16,1-2 0-16,-1 1 0 15,3-3-1-15,1 1 1 16,0-1-1-16,2 1 0 0,0-4-1 15,1 1-1-15,1-1 1 16,0-1-1-16,2 2 0 16,-1-3 0-16,0 0 0 15,3 0 0-15,2 0 1 16,0-1 0-16,2 0 0 0,2 0-1 16,1 0 2-16,0-1-1 15,0 1 0-15,0 0 1 16,-2 0-1-16,4 1 0 0,1-2 1 15,1 2-3-15,-1 1 0 16,1 0 0-16,3-1 0 16,1 1 0-16,4-2 0 15,0 2 0-15,0-1-2 16,0 1 4-16,1-3-1 0,1 2 1 16,-1-2-1-16,-2 0 1 15,-1 0 0-15,0-1-1 16,-2-2 1-16,-2 0-1 0,0 0 1 15,-1-1-1-15,-5 0 0 16,0 2 0-16,-3-3 0 16,-5 1-1-16,-3 2 1 15,-6-1 0-15,-2 2-1 0,-7 2 1 16,-8-1-1-16,-1 2 1 16,-9 0-1-16,-10 2 1 15,-5 3-1-15,-10-2-1 0,-5 2-1 16,-9-2-3-16,-5 2-5 15,-11 0-5-15,0 0-5 16,0 0-6-16,-17 0-7 16,-1 0-12-16,-5-2-23 15,3 2-19-15,-6-6 1 0,3 2 5 16</inkml:trace>
  <inkml:trace contextRef="#ctx0" brushRef="#br0" timeOffset="13094.3054">10226 4967 3 0,'-4'-12'78'16,"4"1"3"-16,3 1-4 15,17 3-29-15,-7 3-15 16,6 4-12-16,3 2-11 0,5 8-5 16,-2 10-3-16,4 3-1 15,-6 11-2-15,-6 6-5 16,-7 7-8-16,-12 2-7 0,-13 0-23 16,-15 2-29-16,-17-3-4 15,-16-7-4-15</inkml:trace>
  <inkml:trace contextRef="#ctx0" brushRef="#br0" timeOffset="14364.6339">2263 4452 36 0,'8'-21'81'0,"-6"-4"0"16,3 0-4-16,0-21-27 15,-4 18-27-15,-1-5 0 16,7-2-4-16,-3 1-6 0,-4-5-2 15,1-2-1-15,3-2-1 16,-1 0-2-16,-3-3-1 16,4-3 0-16,-2-4-1 15,3-4-1-15,-2-4 0 16,9-5 0-16,-12-3-1 0,1-3 1 16,5-3-1-16,-4-5 0 15,2-3-1-15,-4-4 0 16,7-1 0-16,-5-3-1 0,7-7 0 15,3-3 0-15,-9-2-1 16,1-3 0-16,0-2 0 16,5-3-3-16,-4-2 4 0,-2-2 1 15,-3-1-1-15,-5 2 0 16,0 0 1-16,3 59 0 16,2-5 0-16,-9-3 3 15,6-4-3-15,2 2-1 16,1-3 3-16,-3-3-4 15,-3-1 0-15,1-1 0 0,1-7 0 16,0 4 0-16,2-7 0 16,2 2 0-16,3-4 0 15,-4 6 0-15,1-11 0 16,6 4 0-16,-5 5 0 0,10 0 0 16,-10 12 0-16,2 0 0 15,-3-5 0-15,0 8 0 16,0 1 0-16,0 9 0 15,0 10 0-15,0 44 0 16,0 2 0-16,-3 0 0 16,0 0 0-16,1 0 0 0,-1 0 0 15,-7 0 0-15,1 0 0 16,9 0 0-16,0 0 0 16,0 0 0-16,0 0-13 15,0 0-28-15,0 0-44 16,0 0-3-16,0 0-5 0,0 0-6 15</inkml:trace>
  <inkml:trace contextRef="#ctx0" brushRef="#br0" timeOffset="17370.0342">2449 4298 53 0,'0'0'71'0,"-16"-2"-16"0,16 2-11 16,0 0-9-16,0 0-9 15,0 0-9-15,-3-10-5 16,3 10-3-16,0 0-5 16,0 0-1-16,0 0-2 0,0 0 0 15,0 0 0-15,10-2-1 16,-10 2 1-16,9 0 1 16,-9 0 1-16,9-3 2 0,0 2 0 15,0-2 1-15,1 0-1 16,4 0 1-16,0-1-1 15,0 1-1-15,-2-1-1 16,4 1-1-16,1 0 0 16,-2 1-2-16,2-2 3 0,-2 2-3 15,6-1 0-15,-2 1 0 16,4-1 1-16,-1 0 0 16,3 0-1-16,-2-1 3 15,0 2-2-15,4-3 2 0,-1 0 0 16,2 0 1-16,-1-1-1 15,3-1 0-15,-2 0 0 16,3 0-1-16,2-2 0 0,1 2-1 16,-1 0 1-16,2-1-2 15,2 0 0-15,3 0 0 16,3-2 0-16,-2 1 1 16,5-1 0-16,-3-3 0 15,7 0 0-15,-3-1 1 0,7-2 1 16,1 0 0-16,-1-1-1 15,7 0 0-15,0-1-1 16,1-2 0-16,4 2 0 0,1-1 0 16,0-3-1-16,3 1 2 15,3-4-2-15,1 1 0 16,1-3 1-16,5-1-1 16,-1-2 1-16,1-2 0 0,5 0 0 15,0-3 0-15,0 1 0 16,2-2-1-16,1-2 1 15,2 2 1-15,2-2-1 16,-1 1 0-16,1 1 1 0,0-1-1 16,-1-3 0-16,1 1 0 15,1 0 1-15,1-2-1 16,1-1-1-16,-1 2 1 16,0-4 0-16,-1 2-1 0,-1 0 0 15,1 1 1-15,0-2 0 16,-2 1 1-16,1 2-1 15,-2-1 2-15,-1 2-1 16,1 1-1-16,-2-1 1 0,-5 0 1 16,2 3-1-16,-2 0-2 15,-2-3 0-15,-1 3-1 16,-1 0 1-16,-1 3 0 0,-2-3 0 16,1 3-1-16,-2-1 1 15,-1 1-1-15,3 2 1 16,-4-2 0-16,2-1 0 0,0-2 0 15,-1 3-1-15,1 0 0 16,-1-2 1-16,1 1 0 16,0-3 0-16,-1 2 1 15,-2-1 0-15,2 1 0 16,-3-3 0-16,3 0 1 16,0-2 0-16,-3 1 0 0,2-1 0 15,-3 1 0-15,-34 18-2 16,4-2 1-16,0 1-1 15,3-2 0-15,1 1 0 0,2-2 0 16,1-2 0-16,3-3-1 16,4 2 3-16,2-3 0 15,2 0-1-15,5 0 0 16,-4 0 1-16,8-1 0 16,-4-1-1-16,5-1 0 0,0 1 1 15,0 1 0-15,-2 0 0 16,-1-1 0-16,0 3-1 15,-2 0 0-15,0-2-1 0,-1 2 1 16,-5 0 1-16,0 2-2 16,-6-2 0-16,2 1 0 15,-3-2 0-15,-2 3 0 16,-5-1 0-16,0 1 0 16,-43 28 0-16,36-23 0 15,2-2 0-15,-7 4 0 0,1-1 0 16,-9 3 0-16,5-1 0 15,-28 20 0-15,25-17 0 16,3 0 0-16,-28 17 0 16,0 0 0-16,0 0 0 15,8-7 0-15,4 0 0 16,-3 0 0-16,4-2 0 0,-13 9 0 16,0 0 0-16,0 0 0 15,0 0 0-15,0 0 0 16,0 0 0-16,0 0 0 15,0 0 0-15,0 0 0 16,0 0 0-16,0 0 0 0,0 0 0 16,0 0 0-16,0 0 0 15,0 0 0-15,0 0 0 16,0 0 0-16,0 0 0 16,0 0-3-16,0 0-6 15,0 0-9-15,0 0-21 16,0 0-47-16,0 0 0 0,0 0-7 15,-1 0-5-15</inkml:trace>
  <inkml:trace contextRef="#ctx0" brushRef="#br0" timeOffset="30589.5021">20764 6148 20 0,'-10'-7'85'0,"0"0"-1"15,0-2-3-15,10 9-16 16,-14-1-35-16,14 1-3 0,-11-12-8 16,11 12-5-16,0 0-6 15,-8-9-2-15,8 9-2 16,0 0-1-16,0 0-1 0,0 0-1 15,12 2-1-15,0 0 2 16,2 0 0-16,10 0-1 16,4 0 2-16,8-2-2 15,8 2 1-15,2-2 0 0,9 0 0 16,6 0-1-16,6 2 0 16,3 1 1-16,7 0-1 15,7-1 1-15,3 2 0 16,6-4 0-16,9 1 0 0,6-1 1 15,5-2-1-15,7-2 1 16,7-3-1-16,7 1 0 16,9-2-1-16,8 2 0 15,4 2 0-15,7-3-1 0,4 2 1 16,3-2 0-16,6 3 0 16,-1-1 0-16,5-1 0 15,1 1 1-15,7-2-1 16,1 0 1-16,5-2-1 0,8 1 0 15,4 0 0-15,4-1 2 16,6-2 0-16,5 2-3 16,-1-2 0-16,5 3 0 15,-5-2 0-15,-1 3 0 0,-1-1 0 16,-6 0 0-16,-3 1 0 16,-4 0 0-16,-8 0 0 15,-11-1 0-15,-3 2 0 0,-14-2 0 16,-8 1 0-16,-16-2 0 15,-12 2 0-15,-17-2 0 16,-20 0 0-16,-11 1 0 16,-23 1 0-16,-14-2 0 15,-15 1 0-15,-9-1 0 0,-10 2 0 16,-13-3-24-16,-11 6-64 16,-8-2-6-16,-13 0-4 15,-7-2-8-15,-12 0 5 0</inkml:trace>
  <inkml:trace contextRef="#ctx0" brushRef="#br0" timeOffset="31895.2292">20870 6100 40 0,'0'-17'77'15,"0"1"2"-15,0-9-17 0,4 3-19 16,-1-2-6-16,10-2-6 16,-5-1-6-16,4-1-5 15,1-6-2-15,0 0-3 16,1-2-3-16,3-3-2 0,0-5-2 15,1-2-1-15,-2-4-2 16,4-2-1-16,-1-1 1 16,-1-7-2-16,0-2-1 15,1-4 0-15,-2-3 0 0,0-2 0 16,-1-5 0-16,-1 0-2 16,-2-5 0-16,2 0 0 15,-1 1 0-15,3-5 0 0,-8-3 0 16,4-1 0-16,-2 0 0 15,0-4 0-15,0 0 0 16,-2-4 0-16,1-2 0 16,-2-3 0-16,2 2 0 15,-6-4 0-15,-2 1 0 0,3-4 0 16,-1 4 0-16,-3-4 0 16,1 2 0-16,-2-2 0 15,0-1 0-15,0 4 0 0,3-4 0 16,0 1 0-16,-3 1 0 15,2-2 0-15,-2 2 0 16,0 1 0-16,-3 0 0 16,-1 0 0-16,-3 6 0 15,3 49 0-15,1-4 0 0,2 1 0 16,-2-4 0-16,2-2 0 16,-5 0 0-16,5 0 0 15,0-6 0-15,-1 4 0 16,1-3 0-16,0 5 0 0,0-4 0 15,1 3 0-15,-2-3 0 16,0 5 0-16,0-4 0 16,-3 0 0-16,2 7 0 15,-3-1 0-15,2 10 0 0,-1 3 0 16,5 43 0-16,-5-37 0 16,0 0 0-16,1 11 0 15,-2-1 0-15,6 27 0 16,-7-25 0-16,3-1-13 15,4 26-78-15,0 0-2 0,0 0-2 16,0 0-10-16,-15 57 1 16</inkml:trace>
  <inkml:trace contextRef="#ctx0" brushRef="#br0" timeOffset="56899.363">22947 7459 11 0,'5'-18'86'15,"-1"4"3"-15,-3-2-4 0,0 7-6 16,-1-2-49-16,0 11-9 15,0-10-5-15,0 10-5 16,5 5-5-16,0 12-1 0,0 11-3 16,-1 8 0-16,1 8 0 15,1 10 1-15,-2 6 0 16,-3 6-1-16,-1 10-1 16,-1-4-1-1,1-7-3-15,-7-6-2 16,0-8-6-16,2-11-2 0,-3-8-8 15,-2-11-27-15,-3-21-33 16,7-10-5-16,-6-11-6 16,6-8 3-16</inkml:trace>
  <inkml:trace contextRef="#ctx0" brushRef="#br0" timeOffset="57312.5558">22920 7624 80 0,'15'-53'89'0,"-1"6"-3"16,-1 2-22-16,2 14-18 0,4 9-19 15,2 6-9-15,8 13-7 16,-3 6-5-16,8 15-3 16,2 12-1-16,5 10-2 15,3 11 0-15,0 6 0 0,3 1-2 16,-3-2 2-16,3-6-1 16,-1-16 2-1,-1-10 0-15,-6-14 1 16,-1-12 1-16,-5-17 1 15,-2-13 2-15,-5-8-1 16,-3-10 1-16,-5-3-1 16,-2-4 1-16,2-1 0 0,-1-1-1 15,1 5 0-15,-3 7-1 16,-4 4-1-16,0 13 0 16,-2 7-1-16,0 11-1 15,-9 12 1-15,12 0-2 16,-6 16 1-16,2 10-1 0,1 9 0 15,-3 11 0-15,5 11 0 16,-5 8-2-16,4 7-4 16,-5 2-6-16,3 0-10 0,0 3-38 15,6-15-28-15,5-10-2 16,1-15-9-16,5-14 0 16</inkml:trace>
  <inkml:trace contextRef="#ctx0" brushRef="#br0" timeOffset="57620.8072">24340 7629 50 0,'7'-27'94'0,"-6"8"-4"15,-2 10-5-15,-13 9-3 0,19 11-57 16,-19 13-10-16,-6 6-6 16,4 12-6-16,-1 2 0 0,17 3 1 31,7-2-1-31,15-8 0 15,5-10 0-15,8-11-1 0,4-9 2 16,1-12 0-16,3-12 0 16,-18-14-1-16,-2-9 0 15,-8-2 0-15,-2-6-1 16,-8 1 1-16,-5-2-1 0,0 7-1 16,-9 4-3-16,-3 10-3 15,-8 7-10-15,4 16-25 16,-3 8-48-16,0 14-2 15,2 6-6-15,7 5-6 0</inkml:trace>
  <inkml:trace contextRef="#ctx0" brushRef="#br0" timeOffset="57779.4103">24983 7656 86 0,'15'-13'96'16,"-11"2"-6"-16,-4 0-6 15,0 1-4-15,0 10-77 0,-1-10-20 16,-10 12-63-16,11-2-4 16,13 13-6-16,4-5-5 15</inkml:trace>
  <inkml:trace contextRef="#ctx0" brushRef="#br0" timeOffset="58176.8113">25408 7541 73 0,'4'-9'93'0,"-4"9"-4"16,1-10-8-16,-1 10-2 16,0 0-65-16,0 0-7 15,0 0-4-15,12 2-3 0,6 1-1 16,10 1-1-16,9-2 0 16,8-2 1-16,7-6 1 15,5-7 1-15,6-9 1 0,-1-5 1 16,-6-6 3-16,-2-3 1 15,-10-6 1-15,-9 1 0 16,-6-2 2-16,-9 2-2 16,-7 4-1-16,-8 4-1 0,-4 6-2 15,0 6-1-15,-9 9-1 16,-4 9-1-16,-1 10 1 16,-3 15-2-16,1 11 0 15,-4 12 0-15,-2 11 0 0,-1 14 0 16,-3 13 0-16,-5 11-3 15,1 6-1-15,-3 5-5 16,-5 8-7-16,-7-2-12 16,0-8-45-16,-2-2-13 15,1-14-7-15,3-14-5 0,1-21 2 16</inkml:trace>
  <inkml:trace contextRef="#ctx0" brushRef="#br0" timeOffset="58583.2593">25583 7927 66 0,'59'-31'70'0,"16"5"-7"15,14-2-35-15,11 1-15 16,6-5-26-16,19-2-11 16,4 1-6-16,3-8 10 0,0-2 7 15,-12-9 9-15,-6-3 5 16,-10-11 9-16,-11-3 22 15,-13-6 12-15,-16-4 2 0,-11-4-9 16,-9 2-3-16,-11 3-3 16,-3 5-1-16,-11 6-2 15,1 10-5-15,-7 11-5 16,-5 9-4-16,2 15-2 16,-5 5-5-16,-5 17-3 0,15 0-2 15,-8 17-2-15,0 19 0 16,-6 21-1-16,-4 19 0 15,-13 21 0-15,-12 20 0 16,-8 19-2-16,-7 14 0 0,-9 11 0 16,-2 0-6-16,10-1-5 15,8-15-1-15,17-12-4 0,10-25-8 16,14-20-56 0,25-22-3-16,15-32-6 0,21-26 0 15</inkml:trace>
  <inkml:trace contextRef="#ctx0" brushRef="#br0" timeOffset="59065.332">27704 8008 11 0,'88'-119'95'16,"-8"1"1"-16,-8 5-6 16,-16 8-2-16,-9-19-26 15,-11 41-37-15,-16 14-9 0,-16 10-6 16,-6 15-4-16,-16 13-3 16,-7 19-3-16,-11 12 1 15,-8 18 0-15,-2 11-2 16,-2 19 0-16,5 8 0 0,8 9 0 15,13 5 1-15,15-2 1 16,16-3-1-16,24-9 0 16,16-9 0-16,18-14 1 15,12-8 0-15,6-14 0 0,5-7 0 16,-1-6-1-16,-3-12 1 16,-4 0 0-16,-8-2-1 15,-9 3 1-15,-9 0-1 0,-10 8-1 16,-9 5 1-16,-8 7-1 15,-9 14 1-15,-8 5-1 16,-5 10 0-16,0 0 1 16,16 8 0-1,2-4 1-15,11-3-1 16,3-9 2-16,11-9-1 16,7-11 0-16,7-7 1 0,8-5-2 15,-6-11 0 1,4-5 0-16,-5 2 0 0,-1-2 0 15,-5 3 0-15,-8 6 0 16,-4 3-3-16,-8 8-4 16,-13-1-11-16,-3 5-68 0,-9 11-4 31,-2-2-5-31,-7-1-5 16,-5-12-5-16</inkml:trace>
  <inkml:trace contextRef="#ctx0" brushRef="#br0" timeOffset="60544.1869">21675 5347 41 0,'0'-15'78'16,"0"4"1"-16,1-4-13 0,-1 6-23 15,-1-1-8-15,1 10-11 16,0 0-3-16,-6-10-6 16,6 10-4-16,0 0-2 0,0 0-3 15,0 0-1-15,0 5-2 16,0-5-1-16,9 17-1 16,-3-7 0-16,3-1-1 15,3 3 3-15,3-3 2 0,2 1-1 16,5-2 0-16,2 1 1 15,3-4-1-15,6-2 1 16,7-3 0-16,5 0-2 16,2-3 1-16,6-6-3 0,3-3 0 15,9-2 1-15,1-2-1 16,5-1 0-16,5-4 0 16,3-1 0-16,2-4-2 0,5 0 2 15,4-1 0-15,2-5 0 16,2-1 1-16,8-5-1 15,-3 1 0-15,5-2 1 16,-2 0-1-16,1 0 0 16,3-4 1-16,3 1-2 15,-6-2 0-15,3-1 1 0,0-3 0 16,1-4 0-16,3-4 0 16,0-2 1-16,1-3-1 15,-1-3 1-15,2-2-2 0,-1-2 0 16,8-4 0-16,-5-1 0 15,2-3 0-15,0-3 0 16,-2-5 0-16,-2 0 0 16,3-4 0-16,0-2 0 0,-7-3 0 15,0-2 0-15,-4-4 0 16,4 0 0-16,-2 0 0 0,-2-1 0 16,-1-3 0-16,-3-7 0 15,0 4 0-15,2 0 0 16,-6-2 0-16,-1-2 0 15,-4 1 0-15,-3-3 0 0,-5 6 0 16,-3 5 0-16,-43 52 0 16,3-3 0-16,-1-1 0 15,5-3 0-15,-6 5 0 16,4-3 0-16,-8 6 0 0,3-4 0 16,-4 7 0-16,1-1 0 15,-7 7 0-15,3-1 0 16,-6 7 0-16,2 0 0 15,-7 5 0-15,2 2 0 16,-6 7 0-16,-5 4-4 16,0 9-48-16,-10 6-40 0,1 6 0 15,-6 8-7-15,-9 1-6 16</inkml:trace>
  <inkml:trace contextRef="#ctx0" brushRef="#br0" timeOffset="61940.8119">19703 3139 56 0,'-13'2'90'15,"-1"11"-2"-15,-5 7-4 16,-3 2-2-16,-2 14-56 15,-3-2-16-15,4 6-1 16,1-4-1-16,6-4-2 0,1-6-1 16,8-9-1-16,7-17 2 15,0 0-2-15,8-6 0 0,12-19 1 16,2-11 0-16,4-6-1 16,0-9-1-16,-1-6-1 15,-3-2 0-15,-3 3-1 16,-10 4 0-16,-8 7 0 15,-3 14 0-15,-13 13 0 0,-10 18-1 16,-9 16 1-16,-8 27-1 16,-4 20 0-16,-3 19 0 15,-2 17 0-15,4 14 0 16,7 9-1-16,12-1 1 0,13 0-1 16,16-11 0-16,21-12-1 15,20-19 0-15,20-22 1 16,15-24 1-16,12-25-1 0,4-18 0 15,5-28 1-15,-5-18 0 16,-7-13 1-16,-15-12 0 16,-16 4 0-16,-18 2-1 15,-14 9 1-15,-15 12 0 16,-11 14-1-16,-20 19 1 0,-8 17-1 16,-9 12 2-16,-5 20-2 15,3 12 0-15,-1 12 1 16,4 7-2-16,11 5 1 0,11-3-1 15,11-4 0-15,12-8-1 16,17-13 2-16,11-11-1 16,10-17 0-16,5-12 1 15,3-15 0-15,-1-12 0 0,-6-6 0 16,-6-3 1-16,-4-2-1 16,-10 6 1-16,-7 3 0 15,-7 10 0-15,-4 6-1 16,-7 17 1-16,9 0-1 0,-3 11 0 15,2 12 0-15,0 6-1 16,4 7 0-16,4 3-1 16,1 1 0-16,3-2 0 15,2-11 0-15,1-9 1 16,2-11 0-16,-1-11-1 0,1-19 1 16,1-22 1-16,-3-12 1 15,-2-13 0-15,3-11 0 0,-5-9 2 16,-1-9-1-16,-1 0 1 15,-2 4 0-15,0 7 1 16,-3 13-2-16,-4 11-2 16,2 17 0-16,-4 18 0 0,1 15 0 15,-7 14 0-15,15 28 0 16,-5 13 0-16,-1 14 0 16,5 18 0-16,-1 13 0 15,-3 17 0-15,1 6 0 0,-4 1 0 16,2-5 0-16,-5-14-3 15,0-14-3-15,-1-20 1 16,0-24-2-16,-3-33 1 16,12-14-1-16,-1-34 0 0,-4-16 0 15,3-18 1-15,-5-15 0 16,4-6 0-16,0-4 3 0,-3 9 3 16,1 3 4-16,-4 20 2 15,3 14 0-15,-3 17-1 16,2 19 2-16,-5 25-1 15,0 0-1-15,13 31-2 0,-5 9-2 16,3 13 0-16,3 10-3 16,6 19-4-16,-5 4-13 15,11 14-63-15,-13 5-5 16,-8-4-4-16,-2-4-8 16,-5-16-1-16</inkml:trace>
  <inkml:trace contextRef="#ctx0" brushRef="#br0" timeOffset="62068.9693">20949 3618 18 0,'13'-72'81'0,"9"6"0"0,20 4-7 15,15 7-28-15,18 3-95 16,14 0-18-16,13-1-7 16,12 3-6-16</inkml:trace>
  <inkml:trace contextRef="#ctx0" brushRef="#br0" timeOffset="73111.3344">2323 10644 31 0,'-4'-23'79'16,"3"-4"2"-16,-10 6-12 15,3-4-20-15,2 2-8 16,-3 5-8-16,4 1-9 0,2 7-7 15,3 10-3-15,0 0-7 16,0 9-1-16,3 18-4 16,11 14-1-16,2 12-1 15,1 15 1-15,2 14 2 0,-4 6 0 16,2 8 0-16,-2 2 0 16,-3-7 1-16,-4-10 0 15,3-12 0-15,-6-13 2 16,-5-15-1-16,1-14-1 0,-1-27 1 15,0 0 0-15,-2-18-2 16,-13-20 1-16,9-12-4 16,-5-13 0-16,7-17 0 15,-9-11 0-15,7-11-2 0,-4-5 1 16,7-2 1-16,3 3-1 16,1 6 2-16,1 7-1 15,7 12 3-15,4 12-3 0,-3 15 0 16,6 14 0-16,4 13 0 15,5 11 0-15,2 16 0 16,8 11 0-16,0 20 0 16,3 15 0-16,12 20-2 15,-3 16 2-15,0 12-2 0,-2 10-1 16,3 7-2-16,-9-5-3 16,0-2-6-16,-7-10-11 15,-3-20-50-15,-9-3-10 16,-6-18-7-16,-6-19-3 0,-8-14-1 15</inkml:trace>
  <inkml:trace contextRef="#ctx0" brushRef="#br0" timeOffset="75302.5031">2465 10922 63 0,'-44'0'92'0,"1"0"-1"16,16 0-6-16,-2-1-3 15,13-1-61-15,0-6-6 16,14 0-4-16,13-8-3 0,18-6-2 16,5-8-3-16,11-6-1 15,13-3-2-15,6-6 1 16,15 5-1-16,-1 1 1 16,7 7-1-16,-3 8 0 15,2 12-3-15,-5 11 3 0,-4 8-1 16,-3 16 0-16,-10 8 0 15,-3 7 0-15,-16 4 1 16,-6 0 0-16,-8-2 1 0,-5-8 1 16,-6-6 1-16,-6-5 1 15,-5-12 0-15,-7-9 0 16,0 0 0-16,9-20-1 0,-9-3 1 16,4-7-2-16,1-4 0 15,-2-9-1-15,4 0-1 16,-2-3 1-16,2 6-1 0,-2 1 0 15,1 7-2-15,-2 6 1 16,3 9-1-16,6 6-1 16,3 9 1-16,5 2-1 15,6 11 1-15,4 9-1 0,2 6 0 16,3 6-3-16,4 7-3 16,-2-3-1-16,-2-3 1 15,-7-2 0-15,-1-10 2 16,-1-7 0-16,1-14 2 15,-2-9 4-15,2-17 3 0,1-6 1 16,3-6 0-16,4-5-1 16,2-2-1-16,3-1 1 15,-1 3-2-15,-3 2 0 0,-1 4 1 16,-5 4 2-16,-1 3 1 16,-8 5 1-16,-4 1 2 15,-5 7 1-15,-9 0 1 0,0 5-1 16,-4 3-1-16,0 9-2 15,-8-3-2-15,-5 6-2 16,-1 10-2-16,-4 8 0 16,3 6 0-16,0 9-1 0,0 5 1 15,2 3-1-15,8-1 0 16,4-4 1-16,4-4 0 16,9-8 1-16,5-6-1 15,2-11 0-15,2-8 2 0,0-2 1 16,-2-13 0-16,1-5-1 15,-4-6 1-15,-1-2-1 16,-3-4 0-16,-2 0-1 16,-3 0 0-16,2 2-1 0,-4 3 0 15,-5 6 2-15,2 3-2 16,-2 4 1-16,0 3 1 16,0 9 0-16,-1-9 1 15,1 9 0-15,0 0 1 0,-4-10-1 16,4 10 2-16,0 0-1 15,0 0-3-15,0 0 0 16,0 0 0-16,-1-8 0 0,1 8 0 16,0 0 0-16,0 0 0 15,0 0 0-15,0 0 0 16,0 0 0-16,0 0 0 16,0 0 0-16,0 0 0 0,0 0 0 15,0 0 0-15,0 0 0 16,0 0 0-16,-6 4 0 15,6-4 0-15,0 0 0 16,0 0 0-16,0 12 0 16,1-1 0-16,7 4 0 0,2 6 0 15,-1 2 0-15,5 4 0 16,2-1 0-16,1-1 0 16,4-2 0-16,1-5 0 15,-4-3 0-15,3-6 0 0,-2-5 0 16,-3-4 0-16,0-1 0 15,-3-8 0-15,-3-6 0 16,1-6 0-16,-4-5 0 16,0-5 0-16,-1-2 0 0,0-4 0 15,0-2 0-15,1 1 0 16,0 3-2-16,4 2 2 16,0 4 2-16,4 4-2 0,3 5 0 15,5 8 0-15,2 6 0 16,0 6 0-16,2 7 0 15,1 11 0-15,2 6 0 16,-5 9 0-16,1 5 0 0,-9 1 0 16,-5-2 0-16,-2 0 0 15,-3-5 0-15,-6-5 0 16,1-4 0-16,-2-10 0 0,0-13 0 16,0 0 0-16,0 0 0 15,6-19 0-15,-1 0 0 16,4-5 0-16,6-4 0 15,5-4 0-15,5 0 0 0,3 3 0 16,5 3 0-16,3 5 0 16,2 3 0-16,4 12 0 15,-5 6 0-15,-1 11 0 16,-3 11 0-16,0 12 0 0,-5 5 0 16,-6 9 0-16,-7 3 0 15,-10 4 0-15,-5-4 0 16,-3-2 0-16,-12-11 0 15,-2-5 0-15,-1-13 0 0,-1-10 0 16,1-10 0-16,5-14 0 16,8-12 0-16,6-8 0 15,11-8 0-15,9-7 0 0,11-5 0 16,9-5 0-16,10-1 0 16,5-1 0-16,-1 3 0 15,0 2 0-15,-5 7 0 0,-7 8 0 16,-9 6 0-16,-7 11 0 15,-13 12 0-15,-4 12 0 16,-7 11 0-16,-3 12 0 16,-6 9 0-16,-3 7 0 0,4 6 0 15,-1 5 0-15,2 2 0 16,2-8 0-16,2-4 0 16,8-6 0-16,4-6 0 15,5-12 0-15,4-6 0 16,5-10 0-16,1-5 0 0,4-8 0 15,3-7 0-15,-1-4 0 16,2-6 0-16,-4-3 0 16,0-2 0-16,-5 0 0 0,-3-2 0 15,-5 4 0-15,-7 1 0 16,-1 3 0-16,-5 4 0 16,-3 4 0-16,-1 4 0 0,1 4 0 15,-1 3 0-15,-1 10 0 16,4-12 0-16,-4 12 0 15,10 3 0-15,-1 10 0 16,3 3 0-16,3 4 0 0,2 3 0 16,2 1 0-16,3 1 0 15,4-4 0-15,0-3 0 16,5-8 0-16,-2-5 0 16,3-5 0-16,3-6 0 0,0-9 0 15,0-8 0-15,-2-4 0 16,2-5 0-16,-5-4 0 15,1 0 0-15,-6 0 0 16,-3 0 0-16,-6 4 0 0,-4 4 0 16,-5 6 0-16,-4 4 0 15,-3 5 0-15,0 13 0 16,-12-2 0-16,-1 6 0 0,2 12 0 16,-1 7 0-16,0 4 0 15,3 4 0-15,6 6 0 16,3-1 0-16,10 3 0 15,11 0 0-15,9-3 0 16,4-4 0-16,4-1-2 0,-1-5-23 16,-3-3-63-16,-6 0-4 15,-8-4-5-15,-13-2-4 16,-9-4-2-16</inkml:trace>
  <inkml:trace contextRef="#ctx0" brushRef="#br0" timeOffset="75786.2675">3159 11874 85 0,'-57'6'96'0,"13"-2"-6"16,11-3-6-16,10-1 0 15,7 0-65-15,16 0-6 0,0 0-4 16,25 12-3-16,12-6-3 16,16-2 0-16,16-4 2 0,20-9 0 15,25-13-2 1,20-10 1-16,23-13-2 0,22-11-2 15,15-15 0-15,21-10 0 16,13-11 0-16,14-3 0 16,6-3 0-16,9-1 0 0,-2 0 0 15,-4 2 0-15,-9 11 0 16,-17 5 0-16,-20 13 0 16,-22 15 0-16,-30 10 0 15,-31 13 0-15,-29 13 0 0,-29 13 0 16,-24 8 0-16,-27 16 0 15,-19 9 0-15,-27 2-29 16,-15 10-61-16,-17 4-4 0,-15-1-4 16,-16-2-5-16,-15-6 6 15</inkml:trace>
  <inkml:trace contextRef="#ctx0" brushRef="#br0" timeOffset="76204.8719">3490 12285 14 0,'-128'87'96'16,"17"-17"-6"-16,20-21-4 16,20-14-7-16,18-20 1 0,14-3-76 15,39-12 0-15,7 2 1 16,31-11 1-16,25-10 1 15,25-10 1-15,33-10 3 16,25-12-1-16,27-9-1 0,23-11-7 16,19-15-2-16,16-8 0 15,12-10 0-15,7-3 0 16,1-3 0-16,-3-1 0 0,-10 0 0 16,-12 8 0-16,-19 13 0 15,-22 12 0-15,-28 15 0 16,-31 15 0-16,-31 12 0 15,-25 15 0-15,-25 12 0 16,-27 9 0-16,-16 9 0 0,-10 9 0 16,-15 2 0-16,-3 5 0 15,-4 2 0-15,3 8 0 16,6-2-87-16,-3-9-6 0,10-3-5 16,14-21-5-16,0 0-5 15</inkml:trace>
  <inkml:trace contextRef="#ctx0" brushRef="#br0" timeOffset="78363.9237">7310 12073 81 0,'21'-26'91'16,"-9"11"-5"-16,-12 15-4 0,0 0-2 15,-1 15-65-15,-7 23-6 16,-8 7-4-16,-5 9 0 15,-7 5 0-15,0-1-1 0,-4-5-1 16,1-6 2-16,4-10-1 16,0-10 1-16,5-14-1 15,2-13 1-15,7-9 0 16,-1-14-1-16,2-11-1 0,1-8-1 16,3-6 0-16,3-8-2 15,6-1 0-15,3-4 1 16,8 0 0-16,10 3 0 15,9 7 0-15,12 10 1 16,7 11-2-16,11 16 0 0,6 14 0 16,9 23 0-16,0 23 0 15,-1 24 0-15,-6 20 0 16,-10 20 0-16,-18 18 0 0,-15 6 0 16,-18 5 0-16,-14-6 0 15,-19-7 0-15,-15-14 0 16,-9-16 0-16,-5-22 0 0,-4-20 0 15,-1-21 0-15,4-16 0 16,2-17 0-16,6-7 0 16,4-14 0-16,8-11 0 15,7-4 0-15,9-5 0 16,9 0 0-16,9-1 0 0,9 2 0 16,12 5-3-16,13 3 2 15,11 6 0-15,11 4 0 16,11 8-1-16,4 4 1 0,8 9 0 15,1 1 2-15,4 5 0 16,-3 2 0-16,0 1-1 16,-9-2 0-16,-5-3 1 15,-3-2-1-15,-8-4 1 0,-3-10-2 16,-5-3 1-16,-7-9-1 16,-3-3 1-16,-3-9 1 15,-3-7-1-15,-6-5 1 0,-3-6 0 16,-8-3 0-16,-3 0 0 15,-6 2 1-15,-5 4-2 16,-1 6 0-16,-8 10 0 16,1 7 0-16,-3 13 0 0,1 9 0 15,-1 9 0-15,4 13 0 16,2 11 0-16,3 11 0 16,1 8 0-16,7 11 0 15,5 3 0-15,8 3 0 0,7 2 0 16,0-9 0-16,8-5 0 15,3-11 0-15,0-12 0 16,-1-14 0-16,0-13 0 16,-2-8 0-16,-6-14 0 0,-4-12 0 15,-4-5 0-15,-13-6 0 16,-3-7 0-16,-6 1 0 16,-13-3 0-16,-7 4 0 0,-6 3 0 15,-7 1 0-15,-4 5 0 16,-1 4 0-16,3 2 0 15,5 2 0-15,5 0 0 0,13-2 0 16,15-1 0-16,10-7 0 16,23-5 0-16,20-5 0 15,17-5 0-15,17-2 0 16,10-4 0-16,10-1 0 16,3 2 0-16,-2 3 0 0,-9 4 0 15,-13 6 0-15,-13 7 0 16,-18 7 0-16,-14 6 0 15,-21 11 0-15,-18 9 0 16,-15 10 0-16,-19 13 0 0,-9 9 0 16,-7 5 0-16,2 6 0 15,-1 7 0-15,11-1 0 16,8 0 0-16,19-3 0 0,12 1 0 16,21 0 0-16,8 0 0 15,11 5 0-15,11 1 0 16,0 6 0-16,3 3 0 15,-4 3 0-15,-2 7 0 0,-11 1 0 16,-4 1 0-16,-5 2 0 16,-14-2 0-16,-3-3 0 15,-12-2 0-15,-3-7 0 0,-1-8 0 16,-6-7 0-16,-1-7 0 16,2-13 0-16,-3-7 0 15,9-10-28-15,3-4-61 16,6-18-4-16,2-10-5 15,6-10-8-15</inkml:trace>
  <inkml:trace contextRef="#ctx0" brushRef="#br0" timeOffset="79151.9368">9171 12064 81 0,'-15'-10'92'0,"2"10"-5"16,-4 10-3-16,0 9-3 16,-4 12-64-16,4 4-7 15,4 10-4-15,2 2-2 0,8 0-1 16,3-6-1-16,6-10 0 15,11-9 0-15,7-14 0 16,8-8 0-16,4-15 1 16,2-12 1-16,-1-9 0 15,-2-10 0-15,-4-3 1 0,-8-6-1 16,-7-3 0-16,-9-2 0 16,-7 5 0-16,-7 2-4 15,-11 8 0-15,-11 9 0 0,-6 18 0 16,-9 10 0-16,-3 23-15 15,-8 13-28-15,5 19-45 16,3 6 1-16,4 4-10 0,14 3-5 16</inkml:trace>
  <inkml:trace contextRef="#ctx0" brushRef="#br0" timeOffset="79922.5562">11642 11198 20 0,'-37'-22'90'0,"-1"-5"0"16,2 1-2-16,0 1-3 15,5 3-49-15,7 8-6 16,4 6-9-16,4 9-6 15,3 14-3-15,8 12-5 0,5 12-2 16,0 13-1-16,4 11-1 16,10 8 0-16,3 0-1 15,5-5-2-15,3-4 0 16,5-12 0-16,5-12 0 16,2-18 0-16,1-14 0 0,-1-15 0 15,2-19 0-15,-1-10 0 16,0-11 0-16,-1-9 0 15,-3-2 0-15,-2 0 0 16,0 3 0-16,-7 9 0 16,1 6 0-16,-4 16 0 0,-2 10 0 15,-1 16 0-15,-1 6 0 16,2 16 0-16,0 8 0 0,4 9 0 16,0 5 0-16,-1-1 0 15,2-1 0-15,-1-7 0 16,-2-7 0-16,-1-12 0 0,1-10 0 15,-3-11 0-15,3-16 0 16,-1-11 0-16,-2-6 0 16,3-4 0-16,-2-5 0 15,-2 1 0-15,0 3 0 0,-1 6 0 16,1 7 0-16,1 8 0 16,-1 6 0-16,1 13 0 15,1 4 0-15,0 12 0 16,7 6 0-16,0 11 0 0,4 3 0 15,-2 6 0-15,4-1-3 16,5-1-17-16,0-6-33 16,9-12-35-16,4-10-3 15,1-10-6-15,5-18-5 0</inkml:trace>
  <inkml:trace contextRef="#ctx0" brushRef="#br0" timeOffset="81337.3889">13357 10943 62 0,'12'-39'97'0,"-10"9"-4"15,-2 6-7-15,-12 9 1 16,-5 6-55-16,0 9-11 16,0 12-10-16,0 10-4 15,1 7-4-15,7 7 2 0,2 9-1 16,2 6-1-16,5 6-3 16,10-2 0-16,7-1 0 15,5-8 0-15,7-8 0 0,3-11 0 16,9-13 0-16,2-14 0 15,1-12 0-15,3-13 0 16,-5-9 0-16,0-6 0 16,-2-4 0-16,-8 1 0 0,-3-1 0 15,-6 2 0-15,-3 2 0 16,-3 6 0-16,-4 3 0 16,-2 5 0-16,-3 2 0 0,-2 4 0 15,-1 3 0-15,0 2 0 16,-5 2 0-16,2 1 0 15,-1-1 0-15,-1 1 0 0,0-2 0 16,0 0 0-16,0-3 0 16,-2 2 0-16,0-2 0 15,-3 1 0-15,-3-1 0 16,2 2 0-16,-3 2 0 0,1 2 0 16,-3 4 0-16,2 3 0 15,-2 4 0-15,11 0 0 16,-15 10 0-16,11 4 0 15,4 1 0-15,3 4 0 16,11 3 0-16,9 0 0 0,6 3 0 16,10-1 0-16,3 0 0 15,5 5 0-15,-1-3 0 16,-1 7 0-16,-8-2 0 0,-5 4 0 16,-9 1 0-16,-10 0 0 15,-7 3 0-15,-5-6 0 16,-1-3 0-16,0-5 0 15,0-6 0-15,0-6 0 0,11-12 0 16,7-2 0-16,8-14 0 16,10-8 0-16,7-9 0 15,6-8 0-15,2-7 0 0,4-5 0 16,-10-5 0 0,1 0 0-16,-12 2 0 0,-9 3 0 15,-9 4 0-15,-7 6 0 16,-8 8 0-16,-3 6 0 0,-8 9 0 15,-3 9 0 1,-6 7 0-16,2 3 0 0,0 12 0 16,-1 10 0-16,4 7 0 15,1 8 0-15,5 7 0 16,8 5 0-16,6 0 0 0,14 0 0 16,11-7 0-16,9-6 0 15,11-12 0-15,7-8 0 16,5-15 0-16,4-7 0 0,1-13 0 15,-5-9 0-15,-5-6 0 16,-4-7 0-16,-10 3 0 16,-5-3 0-16,-13 5 0 15,-6 1 0-15,-7 4 0 0,-10 8 0 16,-3 5 0-16,-9 8 0 16,-6 9 0-16,-7 5 0 15,-1 14 0-15,1 6 0 16,1 6 0-16,4 7 0 0,8 1 0 15,5-3 0-15,11-5 0 16,15-9 0-16,8-9 0 16,6-9 0-16,9-6 0 15,-1-14 0-15,5-5 0 0,-2-8 0 16,-1 1 0-16,-7-2 0 16,-4 5 0-16,-5 2 0 15,-4 6 0-15,-5 6 0 0,-3 3 0 16,-1 11 0-16,-3 1 0 15,1 9 0-15,-3 5 0 16,0 8 0-16,5 0 0 16,-1 1 0-16,2-2 0 0,3-2 0 15,-2-7 0-15,5-4 0 16,1-7 0-16,0-5 0 16,1-11 0-16,-4-5 0 15,3-5 0-15,-2-2 0 0,1-2 0 16,-2-6 0-16,2 1 0 15,2 1 0-15,1 2 0 16,0 1 0-16,-1 5 0 16,-2 3 0-16,1 8 0 0,-5 5 0 15,-3 6 0-15,0 4 0 16,-5 9 0-16,-1 4 0 16,-1 3 0-16,-1 2 0 0,2 1 0 15,-1-1 0-15,-1-3 0 16,1-3 0-16,1-4 0 15,2-1 0-15,-1-6 0 16,3-4 0-16,0-1 0 0,0 0 0 16,1-2 0-16,-4 0 0 15,3-3 0-15,-2 2 0 16,-1 3 0-16,-12 0-34 16,14 6-57-16,-5-2-3 15,-9-4-6-15,15 3-6 0</inkml:trace>
  <inkml:trace contextRef="#ctx0" brushRef="#br0" timeOffset="83722.0399">16739 10597 55 0,'0'0'91'0,"-10"11"-3"0,-5-3-6 16,-2 4-1-16,5-1-62 0,-3 1-5 15,6 0-3 1,5 0-4-16,4-12-1 0,0 10 0 16,0-10-1-16,15-2 0 15,-3-6 0-15,2-4-1 16,1-4 0-16,-3-3-1 0,0-2-1 15,0-2 0-15,-4 0 0 16,-2-1 0-16,-1 3-1 16,-3 1 1-16,-2 5 0 0,-3 4-1 15,3 11 0-15,-17-3 0 16,0 9 0-16,0 11-1 16,-2 8-1-16,3 6 1 15,3 5-1-15,8 5 1 0,9-2-1 16,15-5 1-16,23-6 0 15,13-10 0-15,16-10 0 16,8-7 0-16,8-8 0 16,2-13 0-16,-3-6 0 0,-3-3 1 15,-13-3-1-15,-10 2 0 16,-15 1 2-16,-9 3-1 16,-14 3 0-16,-13 6 1 0,-9 6-1 15,-11 7 2-15,-15 4-3 16,-7 11 0-16,-4 7 0 15,-1 5 0-15,5 2 0 16,4 4 0-16,13-3 0 0,13-6 0 16,14-6 0-16,22-12 0 15,12-6 0-15,9-15 0 16,5-11 0-16,3-9 0 0,1-9 0 16,-6-4 0-16,-8-6 0 15,-9-1 0-15,-9-1 0 16,-8 6 0-16,-7 4 0 15,-5 8 0-15,-4 8 0 16,-5 8 0-16,-2 14 0 0,0 12 0 16,-4 12 0-16,0 17 0 15,1 13 0-15,2 9 0 16,1 15 0-16,0 6 0 16,12 15-87-16,-4 7-5 0,7-6-3 15,6-2-5-15,6-11-8 16</inkml:trace>
  <inkml:trace contextRef="#ctx0" brushRef="#br0" timeOffset="84669.0844">19175 10802 74 0,'-34'15'94'0,"1"-3"-4"15,6-10-4-15,4-2-3 16,6-2-64-16,12-21-7 0,9-9-1 16,16-11-3-16,14-9-3 15,11-12-1-15,16-10 0 16,9-10 1-16,7-4-1 0,4-3 0 15,-5-1 0-15,-2 4 0 16,-12 7-4-16,-10 11 0 16,-12 13 0-16,-12 14 0 15,-12 16 0-15,-16 27 0 0,4 8 0 16,-9 25 0-16,-9 23 0 16,-6 14 0-16,0 14 0 15,5 3 0-15,3 3 0 16,11-8 0-16,12-11 0 0,14-12 0 15,16-23 0-15,16-19 0 16,10-17 0-16,7-17 0 16,7-18 0-16,-1-15 0 15,-4-12 0-15,-2-11 0 0,-7-6 0 16,-12-3 0-16,-7 3 0 16,-15 6 0-16,-8 8 0 15,-8 13 0-15,-8 13 0 16,-7 18 0-16,-2 21 0 0,-7 2 0 15,-4 26 0-15,4 11 0 16,-1 14 0-16,4 7 0 16,3 12 0-16,2 0 0 0,12 1 0 15,5-7 0-15,5-9-2 16,8-13-1-16,2-15-2 16,5-13 2-16,1-15 1 15,2-15 0-15,3-15 2 0,-5-7 0 16,1-5 1-16,-6 0-1 15,-2 0 1-15,-8 6-1 16,-3 6 1-16,-8 9-1 16,-4 13 0-16,-9 7 0 0,4 14 0 15,-4 11 0-15,0 4-1 16,6 4 1-16,5 0-1 16,8 1 1-16,8-8 1 15,10-9-1-15,8-11 1 0,13-5 0 16,1-16 1-16,7-10 1 15,2-7 0-15,-2-8 2 16,-7-6-5-16,-6-1 0 16,-9 2 0-16,-9 4 0 0,-9 8 0 15,-16 8 0-15,-9 11 0 16,-6 14 0-16,-11 9 0 16,-3 12 0-16,-2 10 0 15,3 8 0-15,1 4 0 0,11 0 0 16,7 1 0-16,14-4 0 15,13-5 0-15,8-7 0 16,11-5-20-16,-4-9-21 0,5-12-50 16,-5-4 0-16,-8-15-8 15,-7-7-3-15</inkml:trace>
  <inkml:trace contextRef="#ctx0" brushRef="#br0" timeOffset="84844.6487">20356 9955 0 0,'-167'28'89'16,"27"0"1"-16,33-4-5 15,36-9-6-15,42-11-1 16,37-4-73-16,48-1-8 0,36-13-25 16,37-2-49-16,26-8-2 15,23-5-7-15,19-5-5 16</inkml:trace>
  <inkml:trace contextRef="#ctx0" brushRef="#br0" timeOffset="85602.0809">23050 9940 50 0,'-48'-6'96'0,"6"-7"-3"15,13-1-6-15,4-5-3 0,11 0-47 16,9 8-22-16,5 11-3 16,20-1-6-16,6 9-1 15,5 14-2-15,5 8-1 16,5 6-1-16,1 7 1 15,-2 7-2-15,0 2 1 0,-5-3-1 16,-3-3-1-16,-5-7 1 16,-1-7-1-16,-6-10-1 15,0-11 1-15,2-11-1 16,2-7 0-16,1-15 0 0,-2-6 1 16,7-4-1-16,-1-4 1 15,3 1 0-15,1-1 0 16,3 8 1-16,-3 4-1 0,-2 7 0 15,3 8 1-15,0 8-1 16,-1 1 0-16,2 9 1 16,2 2 0-16,4 3 0 0,5-3 0 15,1-2-1-15,2-4 1 16,3-4 0-16,0-1 1 16,0-8-1-16,-6-3 0 15,-5-2 2-15,-7 0 0 16,-5 1 0-16,-9 4 1 0,-7 2-1 15,-13 6 0-15,0 0 0 16,0 13 0-16,-9 6-1 0,1 5-1 16,-4 6 1-16,7 3-1 15,3 3 0-15,4 0 0 16,11-4 1-16,10-5-1 16,7-7 0-16,6-7 1 0,3-8-1 15,2-5 1-15,-5-12-1 16,-3-5 2-16,-6-6-1 15,-6-3 1-15,-10-5-1 16,-7-1 2-16,-5 2-1 0,-14-4 0 16,-5 5 1-16,-9 1-3 15,-1 4 0-15,-4 5 0 16,3 7-4-16,2 3-8 16,8 9-14-16,10 3-60 0,11-3-4 15,8 11-4-15,17-5-8 16,11-2 5-16</inkml:trace>
  <inkml:trace contextRef="#ctx0" brushRef="#br0" timeOffset="85747.9049">24940 10005 56 0,'0'0'88'16,"1"11"-5"-16,-7-6-4 0,-5-1-6 15,-4 2-69-15,12 2-33 16,2 1-43-16,1-9-7 15,16 15-6-15,3-11-3 0</inkml:trace>
  <inkml:trace contextRef="#ctx0" brushRef="#br0" timeOffset="86166.4674">25396 10005 86 0,'8'-11'97'0,"-8"11"-5"16,-9-8-6-16,-4 4-1 0,0 3-69 15,13 1-5-15,-12 8-5 16,12 2-2-16,1 2-3 16,11 1 0-16,9 0 0 15,10 1-1-15,6-3 1 16,8-2-1-16,3-2 0 0,6-6 0 16,10-2 0-16,-4-9 0 15,2-9 0-15,3-5 0 16,-4-8 1-16,0-5 1 0,-5-5 1 15,-5-3 0-15,-7-2 2 16,-11-1 0-16,-10 2 0 16,-9 0-5-16,-9 6 0 15,-5 6 0-15,-10 7 0 0,-2 8 0 16,-5 12 0-16,0 10 0 16,-2 15 0-16,3 14 0 0,2 15 0 15,5 10 0-15,-3 10 0 16,2 16 0-16,0 5 0 15,2 11 0-15,-2 1 0 16,0 7-11-16,1-12-20 16,-8 1-59-16,14-13-3 0,-3-17-5 15,3-18-5-15</inkml:trace>
  <inkml:trace contextRef="#ctx0" brushRef="#br0" timeOffset="86339.3321">26062 10383 4 0,'0'-39'100'0,"0"8"0"16,0 4-7-16,5 5-3 0,6 4-3 16,4 5-71-16,14 5-6 15,6 2-6-15,16 6-6 16,2 0-11-16,18-9-68 16,4 11-9-16,13 1-2 0,4-3-8 15,4-7-4-15</inkml:trace>
  <inkml:trace contextRef="#ctx0" brushRef="#br0" timeOffset="86902.6125">27018 9981 93 0,'-25'-16'99'0,"10"1"-6"0,4-1-4 16,1 3-2-16,10 13-73 16,10-4-1-16,-1 15-4 15,4 12-3-15,5 12-3 16,1 7-1-16,5 4 1 16,6 8-3-16,0-3 0 0,1-1 0 15,4-9-2-15,1-6 2 16,0-14-1-16,-1-7 1 15,-1-12 0-15,-2-8 0 0,-2-10 0 16,-4-8 1-16,-4-4-1 16,-7-4 2-16,-5 0-2 15,-1 1 0-15,-6 2 0 16,-3 7 0-16,-1 7 0 16,1 15 0-16,-16-2 0 0,12 10 0 15,2 14 0-15,2 5 0 16,4 1 0-16,10 3 0 15,6-4 0-15,7-5 0 0,8-8 0 16,5-8 0-16,3-6 0 16,3-11 0-16,2-10 0 15,-5-5 0-15,2-8 0 0,-8-8 0 16,-2-4 0-16,-9-6 0 16,-5-1 0-16,-11-2 0 15,-8 1 0-15,-4 2 0 16,-13 5 0-16,-8 8 0 15,-7 12 0-15,-7 3-10 0,10 17-79 16,-6 7-4-16,6 3-3 16,12 10-7-16,15 2-4 15</inkml:trace>
  <inkml:trace contextRef="#ctx0" brushRef="#br0" timeOffset="88208.5657">28430 9890 47 0,'50'8'99'0,"-19"-6"-3"15,-16-2-5-15,-15 0-4 16,-14 11-33-16,-8-7-40 16,-7 5-7-16,-4 7-2 0,-5 8-2 15,1 6-2-15,1 5 0 16,8 7-1-16,6 2-1 16,10-1-1-16,11 0 0 15,5-7 1-15,11-4-1 0,8-8 1 16,3-9 0-16,4-10 1 15,1-5 1-15,1-13 1 16,-3-8 0-16,-2-7 0 0,-2-4 0 16,-2 1 1-16,-5-1-1 15,-4 5 0-15,-3 2-2 16,-1 6 0-16,-5 5 0 16,-5 14 0-16,0 0 0 15,0 0 0-15,4 9 0 0,-4 10 0 16,0 4-2-16,0 2 1 15,0 4 0-15,0-1 1 16,4 0 1-16,7-5-1 0,1-2 1 16,2-7-1-16,7-4 2 15,3-5-2-15,2-4 0 16,2-2 0-16,-1-10 0 16,2-3 0-16,3-5 0 0,-4-2 0 15,0-4 0-15,-5 0 0 16,-1-2 0-16,-4 4 0 15,-2 0 0-15,-2 5 0 16,-4 5 0-16,0 7 0 0,1 6 0 16,-2 4 0-16,3 11 0 15,-4 4 0-15,6 5 0 16,-2 4 0-16,0 2 0 0,6 1 0 16,-2 0 0-16,3-6 0 15,1-1 0-15,3-7 0 16,0-3 0-16,2-8 0 15,5-4 0-15,-5-4 0 0,3-10 0 16,-2-4 0-16,1-5 0 16,-4 0 0-16,-2-4 0 15,-3 0 0-15,-4 2 0 0,-3 3 0 16,-5 4 0-16,-2 3 0 16,-4 13 0-16,-1-10 0 15,1 10 0-15,-16 9 0 16,7 7 0-16,0 5 0 0,2 6 0 15,2 4 0 1,5 2 0-16,8-1 0 0,11-1 0 16,9-4 0-16,11-8 0 15,7-6 0-15,2-7 0 0,6-6 0 16,-1-13 0-16,-1-10 0 16,-4-10 0-16,-3-12 0 15,-5-6 0-15,-5-13 0 16,-5-8 0-16,-4-5 0 0,-8-3 0 15,-4-2 0-15,-3 5 0 16,-7 8 0-16,-4 8 0 16,-4 12 0-16,-4 15 0 15,-5 15 0-15,-3 14 0 0,-2 13 0 16,-3 17 0-16,-4 13 0 16,2 12 0-16,0 12 0 15,3 9 0-15,4 10 0 0,3 5 0 16,7-2 0-16,6-3 0 15,3-12-3-15,9-7 0 16,3-16 1-16,7-13 1 16,2-18 1-16,3-14 2 0,0-5 1 15,-1-14-1-15,-1-1 0 16,-1-6-2-16,-1 3 0 16,-2 2 0-16,-7 5 0 15,-3 0 0-15,0 9 0 0,-2 6 0 16,-2 6 0-16,2 9 0 15,-2 4 0-15,3 8-2 16,1 0 2-16,5 5 0 16,2 1 2-16,0-2-2 0,3-3 0 15,0-5 0-15,-3-6 0 16,5-4 0-16,-1-5 0 16,-3-7 0-16,2-1 0 0,-2-7 0 15,0-2 0-15,2-1 0 16,0 0 0-16,-3 3 0 15,-1-1 0-15,1 3 0 16,-3 3 0-16,-1 2 0 16,0 0 0-16,-2 4 0 0,0 5 0 15,-1-3 0-15,7 13 0 16,8-5-89-16,-16-5-3 16,-10-9-4-16,0 0-7 15,-7 0-6-15</inkml:trace>
  <inkml:trace contextRef="#ctx0" brushRef="#br0" timeOffset="91618.0739">8154 13635 48 0,'-21'-11'93'0,"-3"-5"0"16,-2 2-4-16,-3-4-3 15,-3 6-55-15,-1 7-6 0,0 5-6 16,1 10-6-16,1 18-3 15,-1 20-6-15,2 17-4 16,3 23 0-16,3 17 0 16,2 29 0-16,4 18 0 15,9 19 0-15,3 10 0 0,5 9 0 16,3 2 0-16,8-10 0 16,5-7 0-16,1-18 0 15,3-22-11-15,-2-20-25 0,9-25-54 16,-14-30-3-16,-6-28-5 15,-6-32-5-15</inkml:trace>
  <inkml:trace contextRef="#ctx0" brushRef="#br0" timeOffset="93459.6876">7401 14994 67 0,'-11'-43'87'0,"11"3"-2"0,8 4-6 15,19-6-2-15,12 6-66 16,20 2-3-16,20-6-3 16,12-6 0-16,10-5-1 0,11-4 0 15,4-5 0-15,-2-4 1 16,-1-1 1-16,-7 2 1 16,-13 3 1-16,-13 8 1 15,-14 9 1-15,-20 5 1 0,-16 10-2 16,-17 10 1-16,-13 18-10 15,-15 0 0-15,-13 17 0 16,-11 15 0-16,-4 8 0 16,-1 16 0-16,-3 6 0 0,8 7 0 15,6 4 0-15,11-2 0 16,13-2 0-16,8-6 0 16,21-13 0-16,13-17 0 15,14-16 0-15,10-17 0 0,8-19 0 16,3-21 0-16,3-17 0 15,0-8 0-15,-9-9 0 16,-10 2 0-16,-7 3 0 0,-16 6 0 16,-11 12 0-16,-7 15 0 15,-10 13 0-15,-1 23 0 16,-21-1 0-16,2 19 0 0,1 16 0 16,-2 11 0-16,7 7 0 15,8 6 0-15,3-3 0 16,23-4-3-16,15-14-6 15,20-16-3-15,12-18-2 0,20-18 0 16,11-17 0-16,5-20 3 16,4-10 5-16,-5-13 5 15,-6 0 6-15,-15 2 4 16,-9 7 3-16,-21 9 2 16,-18 7 0-16,-14 12-1 0,-11 15-3 15,-9 23-3-15,-17 0-7 16,-6 23 0-16,-4 10 0 15,2 9 0-15,4 8 0 16,5 10 0-16,13-2 0 0,11-4 0 16,20-13 0-16,20-16 0 15,13-15 0-15,11-12 0 0,9-21 0 16,6-21 0-16,1-11 0 16,-9-10 0-16,-6-3 0 15,-15 4 0-15,-9 7 0 16,-14 5 0-16,-12 11 0 0,-10 11 0 15,-12 8 0-15,-2 10 0 16,1 12 0-16,-18-2 0 16,2 4 0-16,5 9 0 15,1 0 0-15,-4 2 0 16,5 0 0-16,-3 0 0 0,3 1 0 16,0-2 0-16,3-2 0 15,-6 0 0-15,12-10 0 16,-10 12 0-16,10-12 0 15,0 0 0-15,-6 10 0 16,6-10 0-16,0 0 0 0,0 0 0 16,0 0 0-16,0 0 0 15,-1 11 0-15,1-11 0 0,0 19 0 16,3-7 0-16,0 6 0 16,4-2 0-16,-3 7 0 15,2 0 0-15,5 4 0 16,-1-4 0-16,4 1 0 0,2-3 0 15,6-5 0-15,5-9 0 16,6-7 0-16,2-9 0 16,9-19 0-16,6-15 0 15,9-14 0-15,1-17 0 0,7-15 0 16,-1-15 0-16,1-14 0 16,2-8 0-16,-10-8 0 15,-7 0 0-15,-9 0 0 16,-12 7 0-16,-9 6 0 15,-9 12 0-15,-13 16 0 0,-3 17 0 16,-13 15 0-16,-1 16 0 16,-5 16 0-16,1 18 0 15,-4 12 0-15,5 22 0 0,-1 16 0 16,7 16 0-16,3 17 0 16,1 15 0-16,7 15 0 15,3 15 0-15,2 11 0 0,11 1 0 16,5-5 0-16,5-6 0 15,11-15 0-15,2-16 0 16,4-23 0-16,10-26 0 16,4-25 0-16,2-21 0 0,2-24 0 15,0-16 0-15,-4-15 0 16,-1-12 0-16,-10-6 0 16,-6-1 0-16,-8 9 0 15,-8 9 0-15,-8 9 0 0,-6 13 0 16,-1 16 0-16,-6 26 0 15,0 0 0-15,-9 23 0 16,6 11 0-16,0 10 0 16,3 7 0-16,0 0 0 0,4 3 0 15,10-8 0-15,8-5 0 16,7-17 0-16,5-11 0 0,6-13 0 16,4-13 0-16,-1-11 0 15,2-12 0-15,-3-1 0 16,-2-4 0-16,-6 2 0 15,-4 3 0-15,-7 7 0 0,-7 8 0 16,-5 9 0-16,-2 10 0 16,-9 2 0-16,7 14 0 15,-6 6 0-15,4 5 0 16,-1 0 0-16,7 2 0 16,1-3 0-16,6-5 0 15,3-7 0-15,6-7 0 0,-1-5 0 16,6-10 0-16,1-8 0 15,2-4 0-15,-2-6 0 16,-2-3 0-16,5 1 0 0,-3-2 0 16,-1 4 0-16,-4 3 0 15,3 5 0-15,-7 7 0 16,6 6 0-16,-4 5 0 0,3 4 0 16,-5 7 0-16,4 2 0 15,-4 1 0-15,-1-1 0 16,2-2 0-16,-4-3 0 0,-3-5 0 15,-2-1 0-15,-2-6 0 16,-2-3 0-16,1-1 0 16,-5 1 0-16,3-4 0 15,-11 13 0-15,10-16 0 16,-2 16-7-16,8 0-84 0,-16 0-3 16,0 0-3-16,0 0-8 15,-5 2-3-15</inkml:trace>
  <inkml:trace contextRef="#ctx0" brushRef="#br0" timeOffset="98130.735">14541 12209 67 0,'5'-51'97'0,"-2"7"-3"0,-1-1-4 16,-2 8-3-16,-5 10-57 15,5 11-7-15,0 16-7 16,-1 14-9-16,0 23-7 15,0 17 0-15,1 23 0 0,-1 21 0 16,1 20 0-16,2 18 0 16,10 5 0-16,2 0 0 15,14-8 0-15,7-13 0 16,12-24 0-16,11-27 0 0,10-34 0 16,10-34 0-16,6-24 0 15,2-23 0-15,-2-19 0 16,-5-10 0-16,-8-8 0 0,-12 2 0 15,-11 7 0-15,-18 10 0 16,-12 10 0-16,-10 15 0 16,-13 17 0-16,-13 16 0 0,-8 15 0 15,-6 24 0-15,-4 15 0 16,4 13 0-16,0 11 0 16,7 3 0-16,12-2 0 15,6-5 0-15,14-12 0 0,15-14 0 16,11-16 0-16,10-20 0 15,7-13 0-15,6-20 0 16,-2-8 0-16,-1-10 0 16,-8-7 0-16,-7-3 0 15,-10 1 0-15,-11 1 0 0,-15 4 0 16,-11 7 0-16,-12 4 0 16,-12 10 0-16,-5 8 0 15,-6 9 0-15,-1 11 0 0,-1 2 0 16,9 19-43-16,5 3-47 15,9-7-3-15,14-7-5 16,9-10-7-16</inkml:trace>
  <inkml:trace contextRef="#ctx0" brushRef="#br0" timeOffset="99518.0489">16585 12059 37 0,'57'-23'100'0,"-13"1"-5"15,-15 1-5-15,-17 3-4 16,-16 0-2-16,-17 12-79 16,0 10 0-16,-9 13-2 0,0 16 0 15,-8 15 0-15,0 15-3 16,1 14 0-16,2 12 0 16,5 11 0-16,8 2 0 0,7 1 0 15,11-5 0-15,10-8 0 16,18-14 0-16,17-17 0 15,17-24 0-15,16-21 0 0,15-15 0 16,12-23 0-16,9-18 0 16,1-12 0-16,0-9 0 15,-6-4 0-15,-15 2 0 16,-11 2 0-16,-17 11 0 16,-20 7 0-16,-15 14 0 0,-19 14 0 15,-17 17 0-15,-21 16 0 16,-9 20 0-16,-14 12 0 15,-1 13 0-15,-3 7 0 16,4 2 0-16,10-1 0 0,14-10 0 16,17-11 0-16,17-18 0 15,21-15 0-15,20-15 0 16,13-19 0-16,10-13 0 16,6-8 0-16,1-10 0 0,-6 0 0 15,-6-2 0-15,-12 5 0 16,-12 9 0-16,-12 3 0 15,-12 14 0-15,-14 10 0 16,-8 11 0-16,-7 13 0 0,-6 14 0 16,-3 7 0-16,-1 8 0 15,2 9 0-15,4 0 0 16,7-2 0-16,10-4 0 0,6-7 0 16,12-11 0-16,8-9 0 15,12-12 0-15,6-9 0 16,6-16 0-16,8-11 0 15,3-17 0-15,2-7 0 0,2-13 0 16,5-7 0-16,-6-11 0 16,-1-10 0-16,-3-3 0 15,-8-9 0-15,-3 2 0 16,-9 0 0-16,-6 8 0 16,-11 4 0-16,-4 9 0 0,-8 12 0 15,-7 14 0-15,-3 15 0 16,0 10 0-16,-1 12 0 15,0 21 0-15,0 0 0 0,-9 22 0 16,9 14 0-16,0 22 0 16,4 15 0-16,1 18 0 15,4 12 0-15,2 5 0 0,5-1 0 16,8 0 0-16,6-8 0 16,5-14 0-16,9-15 0 15,3-18 0-15,7-19 0 0,-2-16 0 16,0-14 0-16,-3-10 0 15,-6-19 0-15,-6-7 0 16,-7-8 0-16,-6-4 0 16,-9 1 0-16,-5 1 0 15,-3 4 0-15,-7 7 0 0,0 6 0 16,-6 9 0-16,-4 8 0 16,-2 9 0-16,-4 10 0 15,2 12 0-15,4 5 0 0,3 8 0 16,7 3 0-16,7 1 0 15,18-6 0-15,15-5 0 16,23-7 0-16,14-12 0 16,16-7 0-16,11-11 0 0,9-12 0 15,7-9 0-15,0-5 0 16,-5-6 0-16,-11 0 0 16,-13-1 0-16,-17 3 0 15,-15 3 0-15,-15 5 0 0,-20 7 0 16,-18 9 0-16,-13 9 0 15,-16 6 0-15,-11 15 0 16,-4 7 0-16,1 9 0 16,2 1 0-16,5 6 0 0,16-6 0 15,14-5 0-15,22-9 0 16,17-13 0-16,15-7 0 16,10-15 0-16,11-8 0 0,4-10 0 15,-1-7 0-15,-8-5 0 16,-5-4 0-16,-10 0 0 15,-9 4 0-15,-13 3 0 16,-9 7 0-16,-8 7 0 16,-6 7 0-16,-10 23 0 0,0 0 0 15,1 16 0-15,-2 17 0 16,-2 8 0-16,0 13 0 16,1 9 0-16,0 6 0 15,2 1 0-15,0-6 0 0,6-6 0 16,-1-9-6-16,2-9-26 15,-6-12-45-15,-1-28-15 0,0 0-4 16,-20-21-2-16,-4-17-1 16</inkml:trace>
  <inkml:trace contextRef="#ctx0" brushRef="#br0" timeOffset="99722.8721">19296 11715 91 0,'-136'-3'95'0,"25"1"-3"16,22-1-7-16,27-6 1 16,34-1-69-16,28-4-2 0,40-2-6 15,31-7-2-15,37-1-4 16,25-8-6-16,36 2-12 16,8 13-60-16,31-24-12 15,10-4-4-15,7-7-7 16,6-1-5-16</inkml:trace>
  <inkml:trace contextRef="#ctx0" brushRef="#br0" timeOffset="101301.9284">23010 11632 17 0,'18'-34'89'0,"-13"-2"2"16,-2 2-3-16,-4-12-4 15,-5 10-46-15,-6 4-7 0,0 5-7 16,-5 4-6-16,-7 11-5 15,-3 12-4-15,-6 9 0 16,-3 23-9-16,-4 18 0 0,0 22 0 16,-5 22 0-16,3 14 0 15,7 13 0-15,10 3 0 16,12-4 0-16,14-11 0 16,22-15 0-16,16-24 0 15,20-27 0-15,15-29 0 0,12-20 0 16,11-30 0-16,5-19 0 15,2-23 0-15,-2-15 0 16,-5-11 0-16,-4-8 0 0,-5-10 0 16,-12-4 0-16,-7 3 0 15,-13 8 0-15,-14 15 0 16,-9 14 0-16,-13 18 0 16,-9 17 0-16,-11 28 0 0,-15 20 0 15,-11 23 0-15,-2 24 0 16,-3 22 0-16,-1 15 0 15,5 18 0-15,5 11 0 0,12 8 0 16,16-1 0-16,20-14 0 16,18-8 0-16,19-23 0 15,10-22 0-15,9-22 0 16,11-26 0-16,1-19 0 0,-2-18 0 16,-12-12 0-16,-6-8 0 15,-15-2 0-15,-8 1 0 16,-16 9 0-16,-13 7 0 0,-14 10 0 15,-8 13 0-15,-14 13 0 16,-14 11 0-16,-1 21 0 16,-7 11 0-16,3 13 0 15,-3 8 0-15,11 5 0 0,3-1 0 16,15-4 0-16,8-8 0 16,16-13 0-16,13-13 0 15,6-17 0-15,11-9 0 16,4-21 0-16,2-9 0 15,-3-8 0-15,-5-7 0 0,-4-1 0 16,-7-3 0-16,-3 5 0 16,-13 4 0-16,-3 8 0 15,-8 8 0-15,-1 9 0 16,-6 15 0-16,0 0 0 0,7 10 0 16,-5 11 0-16,3 7 0 15,5 5 0-15,3 3 0 16,7-2 0-16,5-2 0 0,8-7 0 15,3-8 0-15,5-9 0 16,1-6 0-16,3-7 0 16,2-10 0-16,0-3 0 15,-4-3 0-15,-3 3 0 0,-1 3 0 16,-1 2 0-16,-6 8 0 16,1 5 0-16,-5 2 0 15,-3 14 0-15,2 3 0 0,-2 6 0 16,0 4 0-16,1 2 0 15,-1 0 0-15,1-2 0 16,-1-2 0-16,2-7 0 16,3-6 0-16,-1-9 0 0,4-5 0 15,1-8 0 1,2-8 0-16,2-6 0 0,3-6 0 16,-1-3 0-16,-1-2 0 15,-2 0 0-15,-4 3 0 0,-4 1 0 16,-1 4 0-16,-6 4 0 15,-4 5 0-15,-4 5 0 16,-3 3 0-16,-11 8 0 16,16 0 0-16,-10 9 0 0,0 3 0 15,-5 5 0-15,2 1 0 16,1 3 0-16,1 0 0 16,-1-2 0-16,1-2 0 15,3-5 0-15,-2 0 0 0,4-5 0 16,-1 0 0-16,3-3 0 15,-2-1 0-15,6 2 0 16,-4-4 0-16,7 4 0 16,-5 2-55-16,11-5-36 0,9-2-4 15,9-9-6-15,15-8-6 16</inkml:trace>
  <inkml:trace contextRef="#ctx0" brushRef="#br0" timeOffset="101838.508">28600 11291 26 0,'39'-27'100'16,"-11"-2"-1"-16,-14 5-8 16,-13 4-1-16,-7 9-3 0,-2 11-76 15,-16 19-4-15,-1 21-7 16,-7 13 0-16,-3 19 0 15,-4 10 0-15,1 14 0 0,2 8 0 16,9 3 0-16,7-1 0 16,12-15 0-16,12-11 0 15,20-18 0-15,15-16 0 16,14-23 0-16,13-20 0 0,10-16 0 16,5-19 0-16,-4-7 0 15,1-6 0-15,-11 1 0 16,-13 4 0-16,-10 6 0 0,-11 7 0 15,-11 12 0-15,-10 12 0 16,-8 11 0-16,-9 15 0 16,-3 11 0-16,-1 8 0 15,0 3 0-15,2 7 0 16,4-1 0-16,3-5 0 0,10-9 0 16,8-7 0-16,5-12 0 15,3-7 0-15,3-9 0 16,2-6 0-16,-5-9 0 15,-2-8 0-15,-4-2 0 0,-5-5 0 16,-2-3 0-16,-7-4 0 16,-6 2 0-16,0-3 0 15,-6 3 0-15,-9-3 0 16,0 8 0-16,-11-7-25 0,-3 5-67 16,-3-2-2-16,-4-4-4 15,1-2-7-15</inkml:trace>
  <inkml:trace contextRef="#ctx0" brushRef="#br0" timeOffset="102082.9661">28868 11428 75 0,'-31'-34'99'0,"3"4"-4"15,4 4-6-15,9 2-2 0,15 4-49 16,13 1-23-16,23 2-5 16,20 5-7-16,22-3-3 15,25 3 0-15,24 0 0 0,21 1 0 16,10-3 0-16,7 4 0 15,-4-1 0-15,-13 1 0 16,-20 1 0-16,-27 0 0 16,-19 5 0-16,-28 0 0 15,-24 4 0-15,-30 0 0 0,-16 18 0 16,-31 11-50-16,-19-9-44 16,-18 2-2-16,-23-5-7 15,-18 2-4-15</inkml:trace>
  <inkml:trace contextRef="#ctx0" brushRef="#br0" timeOffset="103302.597">9209 17113 51 0,'-11'48'103'15,"-1"-7"-5"-15,2-24-8 16,0-16-2-16,0-19-7 16,-16-14-81-16,34-14 0 15,13-16 0-15,12-14 0 0,11-17 0 16,12-19 0-16,11-14 0 15,7-11-2-15,9-11 2 16,3-8-1-16,3-7 2 0,-1 3-1 16,-9 3 2-1,-12 11-2-15,-10 16 0 0,-12 16 0 16,-13 21 0-16,-11 24 0 16,-10 30 0-16,-11 39 0 15,2 11 0-15,-3 44 0 0,-8 27 0 16,1 28 0-16,4 20 0 15,4 5 0-15,8-4 0 16,12-12 0-16,10-20 0 0,16-28 0 16,6-34 0-16,13-37 0 15,7-30 0-15,1-33 0 16,0-22 0-16,-1-20 0 16,-4-13 0-16,-9-13 0 0,-7 2 0 15,-11 4 0-15,-7 15 0 16,-11 17 0-16,-8 20 0 15,-5 21 0-15,-4 29 0 0,-6 33 0 16,-11 33 0-16,1 22 0 16,-4 20 0-16,2 13 0 15,7 15 0-15,1 3 0 16,4-5 0-16,8-15 0 0,11-17 0 16,6-24 0-16,6-26 0 15,4-27 0-15,4-22 0 16,4-29 0-16,1-20 0 15,1-11 0-15,-1-3 0 0,-6 3 0 16,2 9 0-16,-8 12 0 16,0 18 0-16,-10 20 0 15,-3 21 0-15,-4 17 0 16,-2 17 0-16,-1 15 0 0,2 8 0 16,5 5 0-16,3-5 0 15,7-8 0-15,4-14 0 16,10-18 0-16,3-17 0 15,7-15 0-15,3-21 0 16,-1-16 0-16,3-9 0 0,-8-8 0 16,-2-6 0-16,-10 7 0 15,-5 4 0-15,-13 11 0 16,-4 11 0-16,-14 16 0 0,-2 16 0 16,-11 22 0-16,-6 21 0 15,-1 13 0-15,-1 11 0 16,10 7 0-16,6 4 0 15,8-3 0-15,15-9 0 0,19-14 0 16,11-16 0-16,23-12 0 16,12-13-80-16,-4-23-13 15,7-20-3-15,-7-20-8 16,-4-12-3-16</inkml:trace>
  <inkml:trace contextRef="#ctx0" brushRef="#br0" timeOffset="103516.5214">10531 15407 12 0,'-149'83'81'16,"27"-18"0"-16,33-20-4 15,40-26-4-15,32-18-47 0,40-27-23 16,47-30-11-16,47-28-42 15,41-19-22-15,42-23-5 16,36-21-5-16</inkml:trace>
  <inkml:trace contextRef="#ctx0" brushRef="#br0" timeOffset="104926.4474">14138 14587 60 0,'3'-17'91'16,"-4"-1"0"-16,-10 5-5 15,-9 0 0-15,-7 6-60 16,-3 7-2-16,-4 10-6 0,-5 14-6 15,-2 12-1-15,-7 14-5 16,2 9-6-16,1 16 0 0,5 9 0 16,8 6 0-16,12 0 0 15,17-3 0-15,13-9 0 16,22-16 0-16,18-13 0 16,17-23 0-16,15-22 0 15,12-21 0-15,9-23 0 0,1-20 0 16,-3-12 0-16,-9-10 0 15,-5-4 0-15,-17-2 0 16,-15 4 0-16,-15 9 0 0,-13 11 0 16,-15 13 0-16,-9 13 0 15,-4 18 0-15,-11 18 0 16,-5 14 0-16,-3 19 0 16,4 14 0-16,3 9 0 15,7 6 0-15,5 7 0 0,11-7 0 16,17-10 0-16,13-13 0 15,9-17 0-15,9-13 0 16,6-14 0-16,4-20 0 0,2-13 0 16,-7-11 0-16,-8-5 0 15,-6 1 0-15,-12 4 0 16,-7 7 0-16,-10 8 0 16,-7 12 0-16,-9 12 0 0,-4 12 0 15,0 16 0-15,-4 10 0 16,3 10 0-16,0 1 0 15,1 3 0-15,9-2 0 16,2-6 0-16,12-9 0 0,5-14 0 16,6-9 0-16,4-17 0 15,4-13 0-15,3-10 0 16,-1-10 0-16,1-8 0 16,-6-4 0-16,0-3 0 15,-7 3 0-15,0 3 0 0,-3 9 0 16,-6 6 0-16,4 11 0 15,-1 11 0-15,4 17 0 16,1 5 0-16,1 19 0 0,-1 11 0 16,2 13 0-16,1 12 0 15,-6 8 0-15,-5 4 0 16,-10 0 0-16,-3-4 0 16,-8-7 0-16,-3-8 0 0,-8-14 0 15,0-17 0-15,9-17 0 16,-11-18 0-16,15-21 0 15,12-21 0-15,12-20 0 0,11-20-3 16,7-15-5-16,9-8 2 16,2-8 3-16,2 3 4 15,-6 8 2-15,-7 16 5 16,-4 18 0-16,-12 23-8 0,-5 17 0 16,-13 22 0-16,1 23 0 15,-8 16 0-15,3 30 0 16,0 17 0-16,4 16 0 0,5 13 0 15,6 21 0-15,7 11 0 16,5 15 0-16,-1-1 0 16,1 5-77-16,1-13-17 15,-5-15-4-15,-2-23-7 0,-11-26-4 16</inkml:trace>
  <inkml:trace contextRef="#ctx0" brushRef="#br0" timeOffset="106052.5128">16781 14426 55 0,'-10'-54'86'0,"10"6"0"16,13 2-1-16,26 5-32 15,0-1-16-15,14 3-11 0,10 2-7 16,8 2-4-16,5 3-2 16,-2 3-4-16,-2 2-1 15,-8 4-1-15,-11 2 0 16,-13 5-2-16,-11 2-5 15,-12 5 0-15,-17 9 0 0,0 0 0 16,-20 14 0-16,-11 12 0 16,-5 11 0-16,-10 13 0 15,4 8 0-15,-6 10 0 0,10 2 0 16,5-4 0-16,14-5 0 16,14-10 0-16,10-15 0 15,19-18 0-15,13-17 0 0,12-13 0 16,6-19 0-16,9-11 0 15,-2-10 0-15,4-7 0 16,-5-3 0-16,-7 2 0 16,-5 7 0-16,-9 7 0 0,-8 10 0 15,-6 10 0-15,-3 16 0 16,-5 10 0-16,-1 18 0 16,-1 14 0-16,1 7 0 15,4 8 0-15,7 7 0 16,2 1 0-16,3-3 0 0,5-8 0 15,0-6 0-15,3-16 0 16,-2-9 0-16,0-13 0 16,-4-13 0-16,2-15 0 0,-10-7 0 15,2-9 0-15,-3-7 0 16,-4-1 0-16,-1 0 0 16,-5 5 0-16,2 4 0 15,-7 7 0-15,5 11 0 0,-7 5 0 16,3 17 0-16,3 6 0 15,-2 15 0-15,4 12 0 16,0 3 0-16,2 9 0 0,2 1 0 16,1-2 0-16,0-3 0 15,0-6 0-15,0-6 0 16,-1-11 0-16,1-8 0 16,1-9 0-16,-2-12 0 0,5-6 0 15,-2-9 0-15,3-4 0 16,1-5 0-16,3-4 0 15,0 2 0-15,-2 4 0 16,2 4 0-16,-3 4 0 16,1 10 0-16,-1 6 0 0,0 9 0 15,-3 5 0-15,0 10 0 16,2 5 0-16,1 1 0 0,2 3 0 16,-5-2 0-16,0-1 0 15,1-5 0-15,-3-4 0 16,3-7 0-16,-3-2 0 15,-3-11 0-15,2-6 0 16,1-5 0-16,0-6 0 16,-2-3 0-16,4-3 0 0,-3-1 0 15,4 2 0-15,-2 1 0 16,4 7 0-16,-7 4 0 16,2 10 0-16,0 7 0 15,-3 6 0-15,4 14 0 0,-9 3 0 16,7 5 0-16,-4 1 0 15,2 2 0-15,0-3 0 16,-1-5 0-16,6-6 0 0,0-8 0 16,3-4 0-16,2-8 0 15,-1-7 0-15,-1-6 0 16,4-3 0-16,-6-5 0 0,2-1 0 16,-6 2 0-16,-2 2 0 15,-2 3 0-15,-3 1 0 16,-5 7 0-16,0 3 0 0,-10 11 0 15,10-4 0-15,-6 10 0 16,-4 2 0-16,3 16 0 16,18-3-86-16,-22 1-10 15,-8 1-3-15,-5-3-7 16,-7 6-4-16</inkml:trace>
  <inkml:trace contextRef="#ctx0" brushRef="#br0" timeOffset="108465.7328">21240 13986 13 0,'0'0'60'0,"-7"9"-2"16,7-9-6-16,0 0-2 15,-12 0-10-15,12 0-18 16,0 0-5-16,-9 2-4 0,9-2-4 16,0 0-2-16,0 0-1 15,0 0 0-15,0 0 1 16,0 0 2-16,0 0 0 15,0 0 3-15,0 0 0 0,0 0 0 16,0 0-1-16,-9 0 0 16,9 0-2-16,0 0-3 15,0 0-1-15,0 0-2 16,-9 0-1-16,9 0 0 0,0 0-1 16,0 0 0-16,-8-1-1 15,8 1 1-15,0 0-1 16,0 0 1-16,0 0-1 0,0 0 1 15,0 0-1-15,0 0 0 16,0 0 0-16,0 0 1 16,-9 0-2-16,9 0 1 15,0 0-4-15,0 0-2 0,0 0-8 16,0 0-17-16,-13 0-50 16,13 0-4-16,0 0-5 15,1-6-6-15</inkml:trace>
  <inkml:trace contextRef="#ctx0" brushRef="#br0" timeOffset="109579.8953">21292 14175 20 0,'-13'11'77'0,"13"-11"3"16,0 0 0-16,0 0-38 0,0 0-2 15,0 9-5-15,0-9-7 16,0 0-5-16,0 0-4 16,0 0-2-16,10-18-4 0,-2-5-2 15,7-13-2-15,5-10-2 16,8-17-2-16,12-16 0 15,1-14-5-15,11-17 0 16,6-9 0-16,4-7 0 16,3-2 0-16,-3 2 0 0,2 4 0 15,-9 10 0-15,-7 14 0 16,-5 19 0-16,-11 21 0 16,-10 16 0-16,-7 25 0 0,-15 17 0 15,0 30 0-15,-10 26 0 16,-7 19 0-16,-7 23 0 15,-2 19 0-15,-1 14 0 16,5 9 0-16,3-4 0 0,12-10 0 16,10-16 0-16,16-18 0 15,12-24 0-15,9-29 0 16,14-23 0-16,5-23 0 16,1-22 0-16,-1-13 0 15,-3-9 0-15,-3-3 0 16,-5 3 0-16,-9 3 0 0,-11 9 0 15,-5 9 0-15,-11 13 0 16,-12 17 0-16,0 0 0 0,-7 22 0 16,-9 10 0-16,1 11 0 15,1 7 0-15,5 5 0 16,6-3 0-16,4-4 0 0,14-14 0 16,11-15 0-16,10-10 0 15,6-13 0-15,5-15 0 16,-3-12 0-16,2-8 0 0,-10-2 0 15,-1-3 0-15,-17 1 0 16,-9 4 0-16,-9-1 0 16,-6 5 0-16,-11 5 0 15,-12 0 0-15,0 10-4 16,-14 3-86-16,-4 1-1 0,-9-2-5 16,-3-4-8-16,-6-1-3 15</inkml:trace>
  <inkml:trace contextRef="#ctx0" brushRef="#br0" timeOffset="109905.9784">21528 13279 87 0,'-51'19'96'0,"6"-5"-5"0,9-2-5 16,5-6-1-16,12-2-70 15,19-4-1-15,0 9-2 16,30-9-3-16,20-9-1 15,26-9-2-15,23-5-4 0,22-9-2 16,18-9 0-16,20-6 0 16,5-4 0-16,0 2 0 15,-9 4 0-15,-14 4 0 0,-21 7 0 16,-21 6 0-16,-25 8 0 16,-23 7 0-16,-24 10 0 15,-27 3 0-15,0 6 0 16,-14 6 0-16,-10 2 0 15,1 5 0-15,-6-2 0 0,5-10-70 16,7 12-23-16,13-8-3 16,4-11-6-16,21 2-7 15</inkml:trace>
  <inkml:trace contextRef="#ctx0" brushRef="#br0" timeOffset="110920.2955">23971 14225 74 0,'-17'0'91'0,"2"-2"-1"15,3-5-5-15,8-12-1 0,4-7-66 16,11-2-2-16,15-12-3 16,10-6-1-16,10-8-6 15,13-9 0-15,7-8-3 16,8-7-1-16,8-5 0 0,-2-3 0 15,-3-2 0-15,-4 4 1 16,-9 2-1-16,-8 8-2 16,-15 8 0-16,-6 9 0 0,-15 11 0 15,-6 12 0-15,-8 15 0 16,-6 19 0-16,-14 5 0 16,-8 25 0-16,-4 17 0 15,-8 13 0-15,0 15 0 0,-2 9 0 16,1 2 0-16,11 0 0 15,6-6 0-15,16-9 0 16,4-15 0-16,18-10 0 16,9-17 0-16,9-15 0 0,6-12 0 15,7-11 0-15,2-15 0 16,0-10 0-16,-1-9 0 16,-2-7 0-16,0 2 0 0,-1-4 0 15,-9 2 0-15,-2 6 0 16,-2 3 0-16,-7 7 0 15,-4 7 0-15,-2 10 0 16,2 6 0-16,-3 11 0 0,-3 5 0 16,2 11 0-16,1 9 0 15,5 6 0-15,-4 4 0 16,7 3 0-16,-4-2 0 16,6-1 0-16,-3-7 0 0,1-4 0 15,1-9 0-15,-4-9 0 16,3-6 0-16,-6-6 0 15,3-7 0-15,-5-7 0 16,0-3 0-16,5-4 0 0,0 0 0 16,3 1 0-16,0 0 0 15,7 0 0-15,9 2 0 16,7 0 0-16,7-1 0 16,12 1 0-16,6-1 0 0,8-4 0 15,4-4 0-15,1-3 0 16,-3-5 0-16,-7-3 0 15,-5-2 0-15,-13-4 0 16,-14 1 0-16,-13-2 0 0,-10 4 0 16,-11 4 0-16,-11 4 0 15,-4 7 0-15,-6 10 0 16,-8 12 0-16,-5 10 0 16,-6 20 0-16,-2 20 0 0,-5 18 0 15,-1 24 0-15,-7 24 0 16,2 24 0-16,-2 21 0 15,4 15 0-15,4 13 0 16,3-1 0-16,10 0-11 0,2-20-42 16,10-22-37-16,5-30-3 15,5-34-9-15,10-34-3 16</inkml:trace>
  <inkml:trace contextRef="#ctx0" brushRef="#br0" timeOffset="111996.1637">26587 13953 66 0,'1'-90'91'0,"1"0"-3"0,3 6-1 16,6 0-2-16,3 6-61 16,12 9-3-16,7 6-3 15,6 11-3-15,6 10-4 16,4 14-6-16,0 17-5 0,1 15 0 16,-6 22 0-16,-4 15 0 15,-9 15 0-15,-12 8 0 16,-10 10 0-16,-11 4 0 0,-5-3 0 15,-9-8 0-15,-5-10 0 16,0-10 0-16,-1-16 0 16,5-18 0-16,7-13 0 15,8-22 0-15,6-14 0 0,14-13 0 16,13-10 0-16,11-9 0 16,10-6 0-16,6 2 0 15,9 2 0-15,1 8 0 16,-3 7 0-16,-1 13 0 0,-8 12 0 15,-10 17 0-15,-3 13 0 16,-15 14 0-16,-7 17 0 16,-6 8 0-16,-10 11 0 15,-3 7 0-15,-2 3 0 16,0-1 0-16,-4-4 0 0,4-10 0 16,0-9 0-16,12-13 0 15,6-13 0-15,5-10 0 16,14-15 0-16,0-12 0 0,6-5 0 15,4-8 0-15,2-2 0 16,0-1 0-16,-4 0 0 16,3 7 0-16,-11 4 0 15,0 9 0-15,-5 10 0 0,-5 10 0 16,-5 9 0-16,-4 12 0 16,-4 8 0-16,-4 6 0 15,2 4 0-15,-1 2 0 0,1-2 0 16,5-3 0-16,6-9 0 15,6-5 0-15,7-10 0 16,9-7 0-16,5-4 0 16,6-11 0-16,4-6 0 0,-1-7 0 15,0-2 0-15,-5-3 0 16,-2 2 0-16,-11 4 0 16,-8 3 0-16,-7 2 0 15,-5 8 0-15,-8 6 0 0,-2 6 0 16,-11 0 0-16,8 19 0 15,-4-4 0-15,2 6 0 16,5 2 0-16,1 1 0 16,7-2 0-16,0-1 0 0,6-2 0 15,2-2 0-15,3-4 0 16,-2-7 0-16,3-1 0 16,-3-5 0-16,-1 0 0 0,-1-1 0 15,-1-4 0-15,-3 2 0 16,0-1 0-16,-6 1 0 15,-1 2 0-15,2 1 0 16,-3 0 0-16,-1 1 0 0,-1 2 0 16,2-3 0-16,-3 3 0 15,10-3 0-15,-1 0 0 16,4 0 0-16,1-6 0 16,4-2 0-16,2-6 0 15,2 0 0-15,3-5 0 16,-7-2 0-16,6-1 0 0,-10-1 0 15,1 4 0-15,-7 2 0 16,-2 4 0-16,-7 4 0 0,-10 9 0 16,9 3 0-16,-13 12 0 15,-7 6 0-15,-4 2 0 16,3 5 0-16,2 6 0 16,5-2 0-16,3 1 0 15,12-1 0-15,9-3-64 16,11-12-31-16,4-5-1 0,-4-12-10 15,0-11-4-15</inkml:trace>
  <inkml:trace contextRef="#ctx0" brushRef="#br0" timeOffset="113051.3185">18187 16483 37 0,'0'0'75'0,"12"3"-1"0,-6-13-3 16,-2-11 0-16,3-4-63 16,11-18 3-16,4-12 4 15,7-7 4-15,4-6 4 0,4-1-1 16,0 3 0-16,0 5-2 16,-1 14-5-16,-5 6-4 15,-4 14-2-15,-3 16-3 0,-3 12-4 16,-2 18-2-16,-3 14 0 15,0 9 0-15,0 5 0 16,5 3 0-16,0-2 0 16,5-9 0-16,5-8-3 15,4-20 1-15,9-10-2 0,5-27-1 16,7-16 2-16,3-15 1 16,6-18 1-16,2-10 2 15,2-13 2-15,-2-6 1 0,-4-6 1 16,-3-5 2-1,-8 0-7-15,-5 4 0 0,-12 7 0 16,-6 7 0-16,-10 11 0 16,-7 14 0-16,-8 11 0 0,-4 15 0 15,0 12 0-15,-5 13 0 16,0 9 0-16,5 12 0 16,-12 6 0-16,7 20 0 0,3 9 0 15,2 13 0-15,0 15 0 16,-1 16 0-16,1 16 0 15,0 12 0-15,3 7 0 16,2-3 0-16,4-1 0 0,3-8 0 16,7-14 0-16,5-17 0 15,7-24 0-15,5-26 0 16,9-21 0-16,0-22 0 16,6-19 0-16,0-16 0 15,-2-11 0-15,-2-9 0 16,-4-7 0-16,-3 1 0 0,-10 3 0 15,0 9 0-15,-12 11 0 16,-1 12 0-16,-6 12 0 16,1 13 0-16,0 19 0 0,-3 11 0 15,6 18 0-15,0 9 0 16,6 9 0-16,1 11 0 16,7 6 0-16,-4 3 0 15,4 0 0-15,-5-5 0 0,-1-2 0 16,-5-7 0-16,-6-7 0 15,-10-7 0-15,-3-5 0 16,-14-8 0-16,-11-2 0 0,-11-9 0 16,-5-7-87-16,-11-3-6 15,-7-6-4-15,-4-17-7 16,-4-14-3-16</inkml:trace>
  <inkml:trace contextRef="#ctx0" brushRef="#br0" timeOffset="113209.7989">19551 14900 37 0,'23'-38'101'0,"14"-1"-5"0,11 2-8 15,12-1-12-15,5-2-13 16,14 5-146-16,16 3-3 0,9 4-6 16,11 1-7-16,6-2-1 15</inkml:trace>
  <inkml:trace contextRef="#ctx0" brushRef="#br0" timeOffset="114558.1818">21842 15972 34 0,'-1'-17'96'0,"8"-21"-2"0,13-18-4 16,9-18-2-16,5-26-39 15,7-4-34-15,10-9 0 16,0-5-3-16,-2 2-2 0,-2 9-2 15,-10 6-8-15,-7 16 0 16,-9 13 0-16,-14 20 0 16,-7 17 0-16,-12 24 0 15,-13 16 0-15,-2 18 0 0,-5 16 0 16,4 10 0-16,6 12 0 16,15 4 0-16,7 1 0 15,21-4 0-15,16-7 0 0,15-6 0 16,7-9 0-16,10-7 0 15,-4-10 0-15,-2-1 0 16,-6-4 0-16,-11-1 0 16,-13-1 0-16,-6 4 0 15,-14-2 0-15,-7 1 0 0,-6-3 0 16,-3-1 0-16,-5-1 0 16,3-6 0-16,5-8 0 15,0 0 0-15,11-3 0 16,12-11 0-16,6-9 0 0,7-3 0 15,7-8 0-15,0-1 0 16,6-2 0-16,-8 3 0 16,-5 2 0-16,-4 6 0 15,-8 7 0-15,-5 5 0 0,-5 8 0 16,-14 6 0-16,7 11 0 16,-7 5 0-16,0 4 0 15,3 6 0-15,5 1 0 16,4 0 0-16,14-9 0 0,9-7 0 15,17-11 0-15,8-13 0 16,8-14 0-16,9-16 0 16,1-12 0-16,7-11 0 15,-9-7 0-15,-2-4 0 0,-15-1 0 16,-9-1 0-16,-10 4 0 16,-10 8 0-16,-15 11 0 15,-12 9 0-15,-11 14 0 16,-14 9 0-16,-4 17 0 0,-8 10 0 15,0 13 0-15,2 13 0 16,9 7 0-16,7 10 0 0,14 8 0 16,9 4 0-16,15 7 0 15,9 7 0-15,5 0 0 16,4 2 0-16,-4-6 0 16,-1-2 0-16,-8-7 0 15,-7-4 0-15,-13-12 0 0,-6-5 0 16,-6-10 0-16,-13-7 0 15,-4-4 0-15,-10-8 0 16,2-1 0-16,-2-8 0 0,5 0 0 16,-3 0-51-16,13-19-43 15,4-11-1-15,12-16-8 16,2-11-5-16</inkml:trace>
  <inkml:trace contextRef="#ctx0" brushRef="#br0" timeOffset="114804.1541">24304 14576 53 0,'26'-21'105'0,"-8"2"-6"16,-4 9-6-16,-14 10-2 15,16-3-21-15,-10 17-70 16,3 22 0-16,0 17 0 0,4 15 0 16,-5 18 0-16,0 20 0 15,-4 12 0-15,-4 14 0 16,0 6 0-16,-1 6 0 15,-9 0 0-15,-1-5 0 0,-3-13 0 16,1-22 0-16,7-11-15 16,3-28-76-16,-7-23-4 15,6-28-3-15,4-23-6 16,0-25-1-16</inkml:trace>
  <inkml:trace contextRef="#ctx0" brushRef="#br0" timeOffset="115010.6248">24367 15189 14 0,'15'-82'99'0,"7"11"1"0,6 6-6 16,7 14-3-16,1 7-2 15,39 15-76-15,-64 15-2 16,35 13-11-16,-3 12 0 0,-1 21 0 16,-5 15 0-16,-10 11 0 15,-5 13 0-15,-9 4 0 16,-4 7-19-16,-9-8-19 0,-7-13-41 15,2-3-11-15,1-20-7 16,4-17-5-16</inkml:trace>
  <inkml:trace contextRef="#ctx0" brushRef="#br0" timeOffset="116234.0013">25045 15193 25 0,'72'-82'96'0,"1"2"2"16,-4 3-7-16,-5 12-1 15,-14 7-39-15,-5 9-17 16,-18 12-13-16,-13 12-16 0,-15 14-5 15,-19 11 0-15,-14 13 0 16,-7 16 0-16,-13 13 0 16,-4 7 0-16,0 13 0 15,0 2 0-15,14-3 0 16,9-4 0-16,16-12 0 0,18-15 0 16,13-14 0-16,26-16 0 15,8-15 0-15,16-18 0 16,5-8 0-16,4-9 0 15,1 0 0-15,-5 3 0 0,-6 4 0 16,-9 11 0-16,-9 10 0 16,-8 14 0-16,-4 8 0 0,-9 8 0 15,-4 16 0-15,-2 3 0 16,-4 9 0-16,-1 4 0 16,2 4 0-16,3-2 0 15,-3-2 0-15,5-4 0 16,5-11 0-16,-2-10 0 0,8-9 0 15,0-9 0-15,4-13 0 16,1-11 0-16,3-6 0 16,-1-8 0-16,-1 1 0 0,1 1 0 15,-6 2 0-15,0 5 0 16,-7 7 0-16,1 7 0 16,-4 9 0-16,-2 9 0 15,-6 6 0-15,-2 13 0 0,-4 8 0 16,1 3 0-16,-6 6 0 15,-1 0 0-15,0-1 0 16,0 0 0-16,3-7 0 16,4-7 0-16,6-11 0 0,3-9 0 15,5-5 0-15,3-12 0 16,2-10 0-16,2-8 0 16,0-8 0-16,-2 0 0 15,1-3 0-15,-2 2 0 0,0 0 0 16,-5 9 0-16,6 3 0 15,-6 9 0-15,2 9 0 16,3 7 0-16,2 6 0 16,2 12 0-16,0 10 0 0,3 6 0 15,-3 10 0-15,-2 6 0 16,1 4 0-16,-6 6 0 16,-2 1 0-16,-2-4 0 15,-4-8 0-15,-2-5 0 0,1-12 0 16,4-12 0-16,-1-13 0 15,5-9 0-15,5-16 0 16,0-8 0-16,2-6 0 16,3-4 0-16,3 1 0 0,-3-1 0 15,0 7 0-15,-4 5 0 16,-4 8 0-16,0 8 0 16,0 7 0-16,-5 7 0 0,-4 5 0 15,0 11 0-15,-1 6 0 16,-1-1 0-16,2 5 0 15,3 0 0-15,-1-2 0 0,7-5 0 16,5-7 0-16,2-3 0 16,3-9 0-1,3-3 0-15,-1-10 0 0,4-4 0 16,-8-3 0-16,-1-1 0 0,-7 2 0 16,-1 1 0-16,-3 1 0 15,-4 3 0-15,1 6 0 16,-7 2 0-16,5 6 0 15,2 0 0-15,1 8 0 0,-3 1 0 16,5 3 0-16,1-1 0 16,5 2 0-16,4-2 0 15,3-4 0-15,7-3 0 16,5-4 0-16,5 1 0 16,0-9 0-16,3-2 0 0,-4-2 0 15,2 2 0-15,-9-2 0 16,-5 4 0-16,-5 0 0 15,-7 4 0-15,-4 2 0 0,-3 3 0 16,-4-1 0-16,-3 0 0 16,2 0 0-16,-1 0 0 15,0 0 0-15,3 0 0 16,0 0 0-16,-3-4 0 0,5 2 0 16,-7-6 0-16,-9 8-77 15,6-19-20-15,2-2-4 16,0-7-7-16,-8-14-3 15</inkml:trace>
  <inkml:trace contextRef="#ctx0" brushRef="#br0" timeOffset="118133.6597">5636 12562 30 0,'-19'-53'71'16,"2"3"-1"-16,2 8-5 15,1 8-7-15,6 10-12 16,-2 8-12-16,10 16-10 16,0 0-8-16,1 30-5 0,11 17-4 15,2 18-4-15,7 28-2 16,2 23 2-16,5 31-2 0,-2 19 0 15,1 30 0-15,0 15 1 16,-1 18 0-16,0 10 2 16,-2 8-1-16,2 6 0 15,1-1 1-15,2-2 0 16,2-10-2-16,2-5 0 0,4-15 0 16,-2-12-2-16,-2-15-1 15,-1-21-1-15,-5-18-4 16,-8-20-6-16,1-15-9 15,-10-11-59-15,-3-35-4 0,-5-27-6 16,-9-30-3-16</inkml:trace>
  <inkml:trace contextRef="#ctx0" brushRef="#br0" timeOffset="118498.6128">5117 12585 0 0,'0'0'87'0,"-13"17"2"15,3 19-6-15,0 19-4 16,-1 32-2-16,6 16-76 0,5 24 2 15,11 34 1-15,13 24 0 16,5 31 1-16,7 22 1 16,6 63-2-16,7-12 1 15,1 19-1-15,4 13-3 16,2 11-14-16,3 9-68 0,-2 18 3 16,-36-193-10-1,2 4-3-15,-10-48 0 16</inkml:trace>
  <inkml:trace contextRef="#ctx0" brushRef="#br0" timeOffset="199915.3053">2855 14277 47 0,'-10'7'73'15,"10"-7"2"-15,0 0-1 0,-11 0-28 16,11 0-29-16,0 0-1 16,0 0 1-16,0 0-1 15,9-12 1-15,5 1-3 16,8-2-2-16,11-6-1 15,13-5 0-15,13-10-3 0,13-8 1 16,18-9-1-16,10-9-1 16,14-8-2-16,14-6 0 15,6-4-1-15,8-1-3 16,5 1 2-16,-2 5-2 0,-8 2 1 16,-4 7-1-16,-15 7 0 15,-9 9 0-15,-18 5 1 16,-14 9-1-16,-16 4 0 0,-12 10-3 15,-12 6-3-15,-10 7-6 16,-11 4-5-16,-8 10-14 16,-8 12-57-16,-13 8-2 15,-15 9-6-15,-14 2-6 0</inkml:trace>
  <inkml:trace contextRef="#ctx0" brushRef="#br0" timeOffset="200236.6191">2677 14934 12 0,'-68'63'92'0,"27"-18"-5"16,21-24-2-16,20-21-5 15,18-11-2-15,11-20-78 0,44-4 0 16,19-8 0-16,26-9 0 15,16-3 2-15,18-7-2 16,13-8 2-16,13-8 1 16,5-3 0-16,7-4 0 0,3 0 0 15,-7 0 2-15,-4 3-1 16,-17 7 0-16,-12 5-3 16,-22 14-6-16,-23 3-13 15,-26 2-56-15,-19 7-8 16,-25-4-8-16,-19 0-7 0,-19-9-1 15</inkml:trace>
  <inkml:trace contextRef="#ctx0" brushRef="#br0" timeOffset="200463.5663">4270 12870 7 0,'12'6'91'0,"26"-7"-1"16,18-5-5-16,9-1-6 0,19 5-1 16,7 15-80-16,18 23 0 15,8 30-6-15,-3 20-18 16,-20 99-52 0,-24 28-2-16,-32 18-6 15,-33 19-6-15</inkml:trace>
  <inkml:trace contextRef="#ctx0" brushRef="#br0" timeOffset="210916.0043">6780 14047 1 0,'-3'17'80'16,"3"-17"0"-16,0 9-4 0,0-9-4 16,11-50-24-16,6 35-42 15,6 2-4-15,8-4-1 16,12-4-1-16,15-4 1 16,11-9-1-16,15-2 2 0,13-8 0 15,19-6 1-15,9-5 1 16,18-7 3-16,14-3-1 15,11-7 3-15,13-4 0 16,10-5 0-16,16-3 0 16,8-4-2-16,14-4 1 0,10 0-2 15,8-5-1-15,4 2-2 16,4 3 0-16,1 3-1 16,-8 5 0-16,-6 5-1 0,-15 8 1 15,-17 9-1-15,-18 7 0 16,-23 10 0-16,-24 9-2 15,-29 4-3-15,-23 12-4 16,-28 6-8-16,-24 12-24 0,-19 6-43 16,-35 8-1-16,-32 9-8 15,-28 3-2-15</inkml:trace>
  <inkml:trace contextRef="#ctx0" brushRef="#br0" timeOffset="211600.5133">6469 14519 11 0,'0'0'70'0,"0"0"2"15,0 0-3-15,7-11-3 16,4-4-55-16,4-2-6 15,5 0-1-15,5-1 0 0,-2 3-1 16,4-2 1-16,-1 3 1 16,-2 3 1-16,2 2 1 15,2 0 0-15,-1 2 1 0,6-4 1 16,2 0 1-16,11-5-1 16,10-3 0-16,10-4-1 15,11-6-1-15,9-7 1 16,14-5-2-16,11-7 0 15,14-5-1-15,11-5-1 0,9-8 1 16,12-3-1-16,10-6 0 16,11-2-1-16,11-2 1 15,5-4 1-15,12-4 0 16,6-2-1-16,10 0 1 0,5-2-2 16,6 1 0-16,0 0 1 15,3-2-2-15,-2 5-1 16,-11 1 0-16,-5 6 0 15,-15 8 0-15,-18 6 1 0,-17 8-1 16,-20 8 0-16,-24 12-1 16,-23 11-1-16,-24 8-6 15,-24 19-17-15,-18 6-59 16,-36 9-4-16,-30 6-4 0,-35-10-8 16,-26 4-1-16</inkml:trace>
  <inkml:trace contextRef="#ctx0" brushRef="#br0" timeOffset="243337.0918">12557 12011 17 0,'16'0'62'16,"5"-12"0"-16,8 0 0 15,0-2-49-15,8 3 0 0,4-3-2 16,6 2-2-16,1-1-2 16,7 2-2-16,-4 0 1 15,1 3-1-15,9-1 2 16,-2 1 1-16,13 1 2 16,3-1 1-16,10-2 3 0,6 1-1 15,8-3 1-15,9 0 0 16,11 0-1-16,5-2 0 15,10-2-3-15,2 2-1 0,11-2-2 16,7-1-2-16,3 2 0 16,8-2-1-16,1 2 0 15,9-2-1-15,-1 0-1 16,8 1 1-16,3-1 0 16,3-1 0-16,4 1 0 0,4-3-1 15,8 1 0-15,4-3 0 16,6 1 0-16,3-2-1 15,9-2 0-15,1-1 0 16,8 0 0-16,3-2 1 0,4 1-1 16,3-2-1-16,2 0 1 15,6-1-1-15,3-1 0 16,5 1 1-16,1-2-1 0,2 1 2 16,4 1-2-1,3 2 1-15,45-2 0 0,-36 1 1 16,5-2-1-16,2 2 1 15,11 1 0-15,3 0-1 16,0-2 1-16,3 1 0 0,-40 4 0 16,41-2 0-16,1 3 0 15,0 3 0-15,-7 0 0 16,3 4-1-16,-1 0 1 0,0 5-1 16,-5 0 0-16,-6 2 0 15,-5 3 0-15,-4 0 0 16,-10 1 0-16,-10 3-1 15,-16 1 1-15,-12-1-1 0,-16-1 0 16,-16 2 0-16,-24-1 0 16,-22-2 0-16,-25 2-2 15,-24-1-2-15,-18 3-4 16,-25-2-11-16,-15 3-34 0,-22 5-34 16,-21 6-3-16,-15-3-9 15,-28-9 0-15</inkml:trace>
  <inkml:trace contextRef="#ctx0" brushRef="#br0" timeOffset="244936.6165">7426 15822 37 0,'28'-20'54'15,"-5"-1"-34"-15,12-3-7 16,5-1 0-16,5-2-2 0,4-3 0 16,2-1-2-16,7-2 0 15,-3 0 3-15,9-2 1 16,-1-1 1-16,-1-5 1 16,9 1 1-16,7-2 0 0,4-3-3 15,7-1-1-15,8-3-1 16,6-4-4-16,5-2-1 15,13 5-1-15,0-8 0 16,3 1-1-16,7-3 0 0,7 0-1 16,-1 0 1-16,9 1 0 15,0-2-1-15,1 3 1 16,3-4 0-16,5 1-1 16,-2 4 0-16,3-1 0 15,3 1 2-15,1 0 0 0,3-1-1 16,7 5 0-16,2-3 0 15,6 1 0-15,3-2-1 16,5 0 0-16,0-3-2 0,7 3 0 16,4-1 1-16,-1 1 0 15,6-1 0-15,4 2 0 16,2 3 1-16,-3 1-1 16,2 3 1-16,4 0 0 0,2 0 1 15,-2 0-2-15,3 1 1 16,0 2-1-16,-1 2 0 15,5 1 0-15,0 2-1 0,1 3 0 16,-4 3 0-16,4 2 0 16,-2 0 0-16,1 3-1 15,-1 3 1-15,4 1-1 16,1-1 3-16,3 2-3 0,1-1 2 16,-1 3-1-16,4-1 1 15,-1 2-1-15,3-1 1 16,-4 2 1-16,4 0-1 15,-5 5 0-15,-1-1 1 0,1 3 0 16,-4-1-1-16,2 2 1 16,1 3-1-16,-2 0 0 15,-2 0 0-15,7 0-1 16,-2 1 0-16,5 1 0 0,-4 0-1 16,-3-1 1-16,3 1 0 15,-5 2-1-15,-2-1 0 16,-2-1 1-16,-7 3 0 15,-3-1 0-15,-1 2 0 0,0-2 0 16,-10 2 1-16,-2 0-1 16,-1 1 0-16,-8 1 0 15,-7 1 0-15,-8 0 0 16,-8 0 0-16,-9 1 0 0,-8 0 0 16,-9-1 0-16,-11 0-1 15,-14 0 1-15,-9-1 0 16,-14 2-1-16,-14-2 1 0,-14 0-1 15,-16 0-1-15,-9 2-1 16,-14 0-2-16,-9-3-3 16,-13 3-7-16,0 0-11 0,-4 0-39 15,-18 10-21-15,-17 2-7 16,-13-1-3-16,-20-7-1 16</inkml:trace>
  <inkml:trace contextRef="#ctx0" brushRef="#br0" timeOffset="245950.5916">10108 17025 53 0,'57'-27'66'0,"3"-9"-1"16,3-6-2-16,4-3-56 0,13 5-2 15,10-2 0-15,7-4-2 16,13 1-1-16,5-2 0 15,12-1-2-15,11-4 1 16,1-2 1-16,10-2 0 16,1-3 4-16,9 1 1 0,1-2 1 15,10-2-1-15,1-1 2 16,9 1 1-16,3-2-2 16,7-4 0-16,10-1-2 15,6-1 0-15,14-2-1 0,5 0-1 16,11-1-1-16,5-1 1 15,11 0 0-15,7 2-1 16,7 0 0-16,6 1 0 0,1 1 2 16,6 1-2-16,3 1 2 15,9 1-1-15,7 2 1 16,4 0-1-16,9 4 0 16,2 0 0-16,15 0-1 0,8 1 0 15,8 2-1-15,3 2 0 16,6 3-1-16,7 3 1 15,40 2 1-15,-34 5 0 16,-10 4 2-16,6 6-3 0,-3 6 2 16,1 3 0-16,-6 5 0 15,-4 5 1-15,-42 4-3 16,34 5 1-16,-8 4 0 16,-9 2 0-16,-10 3-1 0,-11 6 0 15,-11 0 1-15,-12 3-1 16,-10 1-1-16,-13 2-1 15,-16 2 0-15,-16-1 0 16,-22 0 0-16,-20 1-1 0,-22 0-1 16,-27-3-4-16,-26 4-6 15,-24-2-6-15,-28 3-16 16,-25 11-44-16,-32-9-8 16,-32 0-7-16,-34-4-2 0</inkml:trace>
  <inkml:trace contextRef="#ctx0" brushRef="#br0" timeOffset="246687.2838">15697 17365 6 0,'-92'48'68'0,"3"-3"1"16,16-12-4-16,6-2-4 16,19-12-56-16,10-1 1 15,21-13-4-15,17-5 3 0,19-24 0 16,71-32 1-16,44-15-1 16,43-4 1-16,20-3 0 15,33-3 1-15,10 3-1 16,-23 10-1-16,20 2 1 15,10-5-1-15,10-1 1 0,20-1 0 16,19 2 1-16,4-2 1 16,14-1 0-16,11 1 0 15,11 0-3-15,15 3 0 16,5 2 0-16,11 3 0 16,13 4-2-16,48 6 0 0,-22 4-1 15,7 6 1-15,42 4-2 16,-28 9 2-16,5 5-1 15,26 7-1-15,-24 9 1 0,-47 6 0 16,30 6 1-16,-11 3 1 16,-45 7 0-16,16 6 2 15,-16 5 0-15,-52 0 0 0,6 4 1 16,-28 1 0-16,-25 2-2 16,-31 2 0-1,-28 0-1-15,-31 0 0 16,-25 0-2-16,-27-1 0 0,-27-3-1 15,-23-2-1-15,-17-4 0 16,-21 0-1-16,-14-6-2 0,-15 2-4 16,-15-2-9-16,-17 0-69 15,-23 2-4-15,-16-16-3 0,-14-15-6 16,-18-33-3-16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24:57.8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3176 2243 20 0,'-9'-8'75'0,"0"-1"4"0,9 9-23 16,-10-12-13-16,10 12-10 16,0 0-8-16,0 0-6 0,0 16-4 15,2 4-2-15,6 13-3 16,-1 10-1-16,3 14 0 16,6 11 0-16,2 14-3 15,0 8 1-15,-1 9-3 16,3 4 0-16,-1 5-2 0,-2 0-1 15,2 0 0-15,-2-2 0 16,0-1 0-16,0-6 0 16,-1-7 0-16,-3-6 0 15,4-10-1-15,-2-8 1 16,0-12 0-16,-7-8 1 0,2-15 1 16,-2-9 3-16,-5-8 0 15,-3-16 0-15,0 0 0 16,-1-21 0-16,-12-15-1 0,-2-12 0 15,-6-17-2-15,-6-14-2 16,-6-17 1-16,-1-16-1 16,-3-11 0-16,3-9-1 15,-6-3 1-15,1-3 0 0,6-3 0 16,-5 4-2-16,4 6-1 16,7 6-2-16,-2 7 3 15,4 6 0-15,14 6 0 16,3 5 0-16,7 12 0 0,8 4 2 15,15 10 0-15,-1 9 2 16,9 10-3-16,6 10 0 16,0 8 0-16,5 11-1 0,0 9-1 15,-2 5-1-15,4 11-1 16,-1 2-4-16,3 9-2 16,-3 9-5-16,4 10-6 0,-6 11-5 15,1 13-29-15,3 14-29 16,-11 10-3-16,-7 8-6 15,-19 12 6 1</inkml:trace>
  <inkml:trace contextRef="#ctx0" brushRef="#br0" timeOffset="1449.569">2864 3170 57 0,'-36'19'71'16,"10"-8"3"-16,16-8-2 0,-23-12-54 16,51-7 0-16,22-18-2 15,17-8-2-15,14-16-1 16,14-8-1-16,9-13-3 0,7 0-2 16,-1-1 0-16,-11 4-2 15,-7 11 2-15,-14 14 1 16,-17 9 2-16,-14 13-1 15,-16 15 0-15,-21 14-1 0,0 9-1 16,-10 14-1-16,-12 9-2 16,-2 1-3-16,4 6-2 15,-1 0 1-15,8-2 0 16,11-5 0-16,4-9 1 0,16-8 1 16,13-7-1-16,5-5 2 15,9-3 0-15,7 0-2 16,2 1 1-16,0-1-1 15,0 3 0-15,-3 9-1 0,-7 7 1 16,-4 6-1-16,-7 3 0 16,-6 2 1-16,-8-1 1 15,-5-1-1-15,-3-7 1 16,-5-2 1-16,-3-8-1 0,-3-11 0 16,8-2-1-16,1-14 0 15,7-10 0-15,6-7-1 16,0-8 0-16,7-2 0 15,-1-4-1-15,3 1 1 0,-6 5 0 16,-2 6 0-16,-6 6 0 16,-5 8 0-16,-4 8-2 15,-8 13 1-15,12-6 0 0,-12 6 0 16,16 16 0-16,-8-1 1 16,3 6-2-16,2 3 2 15,4 1-1-15,3 0-1 16,3-6 1-16,2-2-1 15,5-7 0-15,5-7-3 0,1-4 3 16,1-11 0-16,1-8 0 16,2-5 0-16,-2-4 0 15,-1-1 1-15,-4-5 0 0,-1 1 1 16,-5-1-1-16,-2 3 0 16,-3 3 1-16,-7 1 0 15,0 5 1-15,-4 1 1 16,-3 3 1-16,-1 5 0 0,-4 4-1 15,-3 10 0-15,5-10 0 16,-5 10 0-16,0 5-1 16,0 10-1-16,-2 8 1 0,-1 4-2 15,3 6 1-15,2 5-2 16,11 1-2-16,6-3-4 16,13-6-1-16,10-9-1 15,11-10-2-15,5-11 0 0,7-5 1 16,2-15 2-16,-2-12 3 15,0-3 3-15,-8-10 3 16,-10-2 0-16,-8-6 2 16,-8 1 1-16,-8 1 1 15,-7 3 1-15,-6 2 1 0,-4 5 1 16,-5 10-1-16,-1 7-1 16,-4 14 1-16,-6 10 0 15,-8 24-1 1,-3 18 0-16,-2 14-2 15,3 10 0-15,-1 6 0 0,7 2 0 16,8-5-1-16,6-7 0 16,19-16 0-16,10-19-1 15,7-15 0-15,7-11 0 0,4-14 0 16,4-12 1-16,0-9-1 16,-3-3 0-16,-3-6 0 15,-5 1 0-15,-4 3 0 16,-6 3 2-16,-6 5-1 0,-7 6 0 15,-7 6 0-15,0 9-1 16,-10 10 0-16,11-9 0 16,-11 9-1-16,10 2-1 15,0 7 1-15,1 2-1 0,5 5 1 16,1-2 0-16,5 1 1 16,2-2-1-16,0-2 2 15,4-7-1-15,-1-2 0 0,3-5 0 16,0-10 0-16,0-1 0 15,-3-7 0-15,2-3-1 16,-4 1 0-16,0 1-1 16,-2-1 1-16,-3 6-1 15,0 2 1-15,2 4-1 0,-3 5 0 16,-1 6 0-16,1 0 1 16,1 6 0-16,0 3 1 0,2 2 1 15,-1 1 1-15,0-3 1 16,6-2 0-16,-1-4 1 15,5-3-5-15,-4-1 0 16,5-9 0-16,-2-4 0 0,-3-3 0 16,1 1 0-16,-5-7 0 15,-2 4-3-15,32 0-86 16,-40-4-1-16,-2 3-5 0,-1-4-6 16,2 2-4-16</inkml:trace>
  <inkml:trace contextRef="#ctx0" brushRef="#br0" timeOffset="2292.4787">7977 2500 32 0,'-20'-24'85'15,"13"-4"-2"-15,-2-17-1 0,5-12-6 16,2-13-55-16,4-13-2 15,12-18-4-15,7-6-3 16,-7 52-4-16,3-6-3 16,-4 0 0-16,5-3 0 15,-3 4-1-15,3 1-1 0,-4 5 0 16,1 0-2-16,-3 11 0 16,0 0-1-16,-3 13-2 15,-1 2 0-15,-2 14 0 16,-6 14 1-16,20 0-1 15,-9 22 1-15,1 33 1 0,0 16 1 16,8 6-1-16,5 6 1 16,6-5 0-16,-1-21-1 15,0-3-1-15,-7-5 1 16,-2-8 0-16,-5-5 0 0,-3 0 1 16,-13-2 1-1,-11 2 1 1,-9-1 0-16,-6 1-1 0,-10-1-1 15,-6 3-5-15,-4-3-5 16,0-4-4-16,5-11-14 16,4-7-55-16,18-12-3 0,13-10-7 15,15-19-3-15</inkml:trace>
  <inkml:trace contextRef="#ctx0" brushRef="#br0" timeOffset="3259.2125">8606 1844 47 0,'48'-28'76'15,"-4"10"-1"-15,-12 7-1 16,-8 7-47-16,-6 8-4 16,-6 11-4-16,-2 10-5 0,-5 7-4 15,0 7-1-15,-2 9-2 16,5 7 2 0,4-4-2-16,6-5-1 15,4-9 1-15,11-10-2 16,3-14 1-16,7-12-1 15,6-17-1-15,-1-17-2 16,-1-6 0-16,-2-7 0 0,-3-2 0 16,-10-6 0-16,-6-1 0 15,-6 5 2-15,-7 4 0 16,-9 7 1-16,-3 6 0 16,-1 6-2-16,-3 10-1 15,3 17-1-15,-12-6 1 0,5 15-2 16,1 13-1-16,3 10-1 15,2 7 1-15,0 11 0 0,10 4 2 16,4 3-1 0,24-5 2-1,10-7 0-15,4-12 0 0,5-13 0 16,3-16 0-16,3-10 0 16,-1-17 0-16,-4-17-1 15,-19-9 0-15,-5-10 0 16,-3-2 0-16,-6-2 1 15,-5 5 0-15,-4 0 0 0,-6 7 0 16,1 6 0-16,-8 29-3 16,-1 0 1-16,0-6-1 15,-1 9 0-15,0 13-1 0,-1 6 0 16,1 15 0-16,0 12 0 16,3 12 2-16,9 5-2 15,1 5 1-15,9 3-1 16,3-6 2-16,7-6-1 0,5-9 1 15,4-11 0-15,-1-14 0 16,1-11 0-16,2-9 1 16,-5-11 1-16,-3-11-1 15,-6-5 0-15,-2-9 0 0,-6 0 0 16,-3-2 0-16,-1-1 0 16,-3 1 0-16,-10 25-1 15,-1-2-1-15,2 7 1 16,0-2-1-16,-3 3 0 15,1 0-2-15,-2 5 0 0,-1 10 2 16,7-11 2-16,-7 11-1 16,15 14-1-16,-3 7 2 15,-1 5-1-15,8 3 2 16,6 0-1-16,3-5-1 0,7-8 1 16,2-7 0-16,5-9 0 15,0-6 1-15,-3-9 0 16,0-9 0-16,-22 11-1 15,0-6 0-15,-1 0-1 0,0-1 1 16,-6 0 0-16,1-2 0 16,-3 3 0-16,2-1-2 15,-5 4 2-15,2 0-1 0,-2 5 1 16,-5 11-2-16,14-12 2 16,-6 18-3-16,3 12-4 15,2 25-7-15,-2 18-14 16,-3 18-58-16,7 10-1 0,-2-4-7 15,0-5-6-15</inkml:trace>
  <inkml:trace contextRef="#ctx0" brushRef="#br0" timeOffset="4027.2015">2896 4774 28 0,'-55'15'65'0,"16"-4"4"0,14-9 1 15,17-2-50-15,8 0-1 16,7-6 0-16,15-3-1 16,12-4-4-16,10-2-1 15,11-5-2-15,12-2-5 0,17-4-2 16,9-4-2-16,18-5 0 16,14-2-1-16,9-4 1 15,18-5 1-15,12-3 3 0,14-6 1 16,13-1 3-16,15-4-2 15,8 0 0-15,6-2 1 16,9-2-1-16,7-2-1 16,11 0-2-16,1-3-1 15,9-1-1-15,5-2 0 16,7 0 0-16,7 0-1 0,3-2 1 16,7 0-1-16,-1-2 1 15,8-4 0-15,-2-1 1 0,6-2 1 16,-5-2 0-16,1-4 1 15,-4 0 0-15,-7 2-1 16,-5 1 0-16,-14 3-1 16,-8 3-1-16,-17 6 0 0,-13 4-1 15,-21 5-2-15,-14 3 0 16,-21 11 0-16,-25 5 0 16,-21 5-1-16,-23 10 1 0,-25 5 0 15,-21 4 0-15,-17 6-2 16,-19 5-4-16,-18 11-5 15,0-12-13-15,-18 18-63 0,-17 3-1 16,-14-1-6-16,-12 3-7 16,-15-6 7-16</inkml:trace>
  <inkml:trace contextRef="#ctx0" brushRef="#br0" timeOffset="5748.9863">2542 4446 30 0,'-24'-51'78'15,"1"-3"2"-15,-4-5-4 16,1-3-4-16,-4-2-60 15,7-3 0-15,-5-1-1 0,3-4 1 16,-6-4-1-16,0-6-1 16,1-3-2-16,-3-5 1 15,-1-7 1-15,4-1-3 0,-9-7 0 16,4-4-1-16,0-3-1 16,-2 0 0-16,3-4-1 15,-5 2-1-15,3-1-3 16,0 2 2-16,8 4-3 0,3 2-3 15,-8 5 4-15,7 0 1 16,-7 6-1-16,11 3 1 16,6 10 1-16,-2 2 0 15,-6 7 1-15,20 40 1 16,-3-2-5-16,7 4-1 0,1-4 0 16,-1 8 0-16,0-4-1 15,5 5 0-15,10 0 0 16,2 4 2-16,2-2 1 0,7 9-3 15,4-7 3-15,7 10-2 16,6-1 1-16,12 1-1 16,11 0 0-16,4 0-3 15,16 4 1-15,7-1 3 0,14 1-4 16,11-3 3-16,13 2 0 16,9-1 0-16,10-3 1 15,10 1 1-15,12-4 0 16,9-2 1-16,12-4 1 0,6-4-1 15,11-1 0-15,7-2 1 16,4-6 0-16,9 0-2 16,1-5 2-16,8-3-1 15,4-1 1-15,2-3-1 16,5-4 1-16,3 0 1 0,1-3 0 16,0 1-1-16,0 3 1 15,0-4 0-15,4 3-1 16,-3 0 0-16,-2 5 1 15,-3-1-2-15,0 6 0 16,-5 1 0-16,-7 7 4 16,-8 5-1-16,-7 8 1 15,-7 2 0-15,-14 8 0 0,-4 3 1 16,-11 10-1-16,-8-1 1 16,-13 2-6-16,-10 12 0 15,-13 6 0-15,-11 9 0 16,-12 1 0-16,-9 12-5 15,-9 10 1-15,-11 4 0 0,-11 8-1 16,-4 5 0-16,-10 2 1 16,-6 12 1-16,-7 0 1 15,11 49 4-15,1 53-1 16,-19 5 0-16,-21-9 1 16,-16-13 0-16,-11-16 1 0,-17-14-1 15,-10-9-9-15,-12-10-44 16,-1-5-33-16,-3-11 0 15,-11-18-8-15,1-12-4 16</inkml:trace>
  <inkml:trace contextRef="#ctx0" brushRef="#br0" timeOffset="122824.3031">2045 6020 31 0,'0'-14'92'16,"0"1"-3"-16,-5 5-3 16,-9 0-3-16,6 7-52 0,-3 4-10 15,0 13-6-15,2 9-5 16,-5 9-2-16,-4 9-2 15,4 6-2-15,-7 3-2 16,3-1 3-16,1-3-2 0,-3-4 0 16,-2-7 0-16,0-8 0 15,-1-10 1-15,-2-7-1 16,5-10 0-16,1-3 0 16,-8-10-2-16,9-8 1 15,3-10-2-15,3-7-2 16,12-1 1-16,1-4 0 0,11-1 0 15,-3 2 0-15,14 5-1 16,1 4 1-16,4 10 0 16,8 12 0-16,6 7-1 0,3 7 0 15,3 17 1-15,3 13 0 16,3 14 0-16,-2 14 0 16,-12 15 0-16,-8 12 0 0,-16 11 3 15,-16 8-1-15,-7-4 0 16,-14-5-1-16,-14-7 2 15,-16-12 2-15,-4-9-1 0,-7-18 1 16,0-14 0-16,11-13-4 16,-3-8 0-16,6-9 0 15,-2-8 0-15,15-3 0 16,10-10 0-16,5-5 0 0,8-2 0 16,2-3-5-1,10 1 1-15,0 1 0 0,14 2 2 16,5 6 0-16,11 3 1 15,9 5 1-15,7 3 0 16,10 7-1-16,0 8-1 0,10 5-3 16,1 4-3-16,1-1-2 15,-5-1-5-15,-3-7-9 16,-18-8-60-16,7-6-1 0,-2-22-5 16,-7-10-1-16</inkml:trace>
  <inkml:trace contextRef="#ctx0" brushRef="#br0" timeOffset="123316.3855">2138 5613 48 0,'-60'-61'88'0,"-16"11"-2"16,2 11-4-16,6 13-3 15,-6 12-60-15,3 14-4 16,3 16-6-16,1 17-3 15,2 16 0-15,7 20-4 0,-1 18 1 16,5 26 0-16,3 18-1 16,6 22 1-16,7 16-1 15,13 12 2-15,12 8-2 16,12 1 4-16,10 2-4 0,15-15 2 16,18-6 0-16,20-20 1 15,14-18 0-15,16-24 1 16,14-20 0-16,18-24-2 15,17-28 1-15,7-22 0 0,9-22-5 16,2-31 0-16,-3-19 0 16,-3-27 0-16,-6-19 0 15,-20-16 0-15,-14-16 0 0,-15-18 0 16,-25-15 0-16,-22-11 0 16,-15-12 0-16,-30 0 0 15,-17-4 0-15,-32 0 0 16,-19 11 0-16,-24 19 0 15,-24 21 0-15,-19 30 0 0,-26 33 0 16,-14 36 0-16,-14 35 0 16,-6 39-3-16,-4 28-21 0,-1 34-63 15,12 21-5-15,9 10-6 16,33 9-4-16,76-68 1 16</inkml:trace>
  <inkml:trace contextRef="#ctx0" brushRef="#br0" timeOffset="124475.7289">5982 5592 44 0,'6'-45'95'0,"4"5"-1"0,-4 4-5 16,-3 6-3-16,-3 5-56 15,-1 8-12-15,1 17-5 16,0 0-5-16,-1 12-4 16,1 21-2-16,0 15-1 0,0 14 0 15,3 16 0-15,0 18 3 16,0 15-2-16,-1 7-1 16,2-4-2-16,-1-4-3 0,0-9-2 15,-1-13-6-15,-1-15-4 16,-1-18-3-16,0-15-6 15,-3-17-9-15,-8-10-7 16,-2-8 3-16,-6-6 5 0,-1-14 11 16,-7 0 7-16,-1-6 12 15,-5 0 11-15,-3-2 13 16,-1 3 11-16,-2 3 1 16,-3 4-2-16,-1 8-4 0,1 0-3 15,0 5-6 1,3 1-4-16,7 6-2 0,4 3-4 15,7 1-1-15,6 4-1 16,7 0 0-16,7 1-1 0,4 3 0 16,11-2 0-16,6 3 0 15,7-3 1-15,9 0 0 16,13-6-1-16,6-1-2 0,13-8-3 16,10-2 0-16,13-5 0 15,10-8 0-15,6-6 0 16,4 2 0-16,-1-5 0 15,0 2 0-15,-6-2 0 0,-7 5 0 16,-14 0 0-16,-14 4 0 16,-13 5 0-16,-14-2 0 15,-11 3 0-15,-13 2 0 0,-18 5 0 16,-7-14-3-16,-16 9-24 16,10-7-61-16,-31-9-3 15,-5-9-4-15,-9-15-6 16,0-8-2-16</inkml:trace>
  <inkml:trace contextRef="#ctx0" brushRef="#br0" timeOffset="124910.1311">5495 5474 9 0,'-76'-1'82'0,"4"1"3"15,1-6 0-15,8 0-3 16,10-2-53-16,6 4-2 0,12 0-4 16,8-1-4-16,7 2-5 15,9-2-4-15,11 5-3 16,17-1-3-16,17 1-2 16,15-2-1-16,21 0 0 15,20-2 2-15,24-3-1 0,15-4 1 16,17-5 0-16,12-3-1 15,7-3 2-15,0-3-3 16,-2-4 0-16,-8-1 0 16,-12-3 0-16,-14 4-1 0,-17 3 0 15,-25 3 0-15,-19 2-1 16,-17 6 3-16,-16 5 0 16,-16 3 0-16,-19 7-1 0,0 0 0 15,0 0 2-15,-18 0-3 16,2 0-2-16,0 3-2 15,-1 3-5-15,-2-2-10 16,9-4-66-16,5 10-5 16,5-10-6-16,2 11-6 0,10-11-2 15</inkml:trace>
  <inkml:trace contextRef="#ctx0" brushRef="#br0" timeOffset="126355.5675">7349 5759 0 0,'-2'-19'85'0,"-3"-4"4"16,5-3-3-16,1-2-5 15,5 6-45-15,4 4-5 16,4 8-10-16,10 10-7 0,3 7-4 16,10 16-4-16,-1 15-1 15,6 12-1-15,-1 11-1 16,-1 9 1-16,-3 2-2 15,-11-1 0-15,-3-6 0 0,-7-9-1 16,-5-10 1-16,-8-13 1 16,0-13 0-16,-3-20 0 15,0 0 0-15,11-18 0 16,-6-8 0-16,2-9 0 0,4-7-2 16,4-7 0-16,0-6-1 15,4-4-1-15,4-3 1 16,2-2-1-16,3 1 0 15,6 3 0-15,-2 7 0 0,0 9 0 16,1 9 0-16,3 16 0 16,-1 16 1-16,0 12 0 15,-2 19 1-15,-5 17 0 16,0 14-1-16,-1 10 2 0,-3 8-1 16,-2 3-2-16,-4-1 0 15,0-11-2-15,-3-11 0 16,6-13-3-16,0-18 1 0,4-20-1 15,8-12 1-15,-1-19 1 16,5-12-1-16,-2-8 1 16,1-4 1-16,-3-2 1 0,-3-1 1 15,-2 5 0-15,-6 6 1 16,-5 2 0-16,-1 6 3 16,-7 8 0-16,-1 6-1 15,-4 6 1-15,-4 13 1 16,0 0 0-16,9 5-1 0,-5 14 0 15,2 6-1-15,4 4-1 16,6 5 1-16,5 1 0 16,7-1-1-16,5-7 0 15,4-3 0-15,4-10 0 0,3-7 0 16,2-7 0-16,-2-4 1 16,2-10 0-16,-3-4 0 15,3-5-1-15,-4-2 1 0,-1-2-2 16,4-5 1-16,-4-1-1 15,6-5 0-15,-7 0 0 16,-4-2 1-16,-6 4-1 16,-4-2 0-16,-5 6 1 0,-8 2-1 15,-6 8 1-15,-6 2 0 16,-1 8-1-16,-4 4-1 16,-7 5 1-16,2 3-1 15,-9 9 1-15,2 8-1 0,-2 6 0 16,0 7 1-16,0 6-1 15,1 7 2-15,4 6-1 16,-1-1 1-16,3 2 0 16,7-3-1-16,3-1 0 0,0-4 1 15,4-6-1-15,7-7 0 16,3-5 0-16,7-6 1 16,2-3-1-16,3-6 1 0,-3-3 1 15,4-3 0-15,2-3-2 16,0 1 0-16,1-5 0 15,-3-3 0-15,1-4 0 0,3-1 0 16,-5-1 0-16,-1 1 0 16,0-2 0-16,-2-2 0 15,-4 1 0-15,1 1 0 16,-3-2 0-16,-5 5 0 0,1-2 0 16,-2 2 0-16,-2 0 0 15,-8 11 0-15,11-14 0 16,-11 14 0-16,5-8 0 15,-5 8 0-15,0 0 0 0,0 0 0 16,0 0 0-16,0 0 0 16,0 0 0-16,0 0 0 15,0 0 0-15,0 0 0 16,1-10 0-16,-1 10-4 0,0 0-20 16,0 0-54-16,10-4-11 15,-10 4-3-15,13-18-8 16,-4 5-1-16</inkml:trace>
  <inkml:trace contextRef="#ctx0" brushRef="#br0" timeOffset="128557.529">10103 5618 3 0,'-4'-14'72'15,"-1"1"6"-15,2-3-15 0,3 1-6 16,-1-4-17-16,2 1-7 16,3-1-6-16,5 3-5 15,-3 2-7-15,9 1-2 16,2 5-3-16,4 7-3 0,3 4-2 15,4 12-1-15,0 7-1 16,2 8-1-16,4 9 1 16,-6 7-1-16,-1 2 0 15,-3 2 0-15,-1-5 1 16,-5-2-1-16,-3-9 1 0,-3-7 0 16,1-11 1-16,-3-9 0 15,4-11 0-15,-2-8-1 16,1-11 1-16,4-6-1 15,3-5-1-15,0-5-1 0,2 0 0 16,-4 0 0-16,-4 4-1 16,0 4 1-16,-1 6-1 15,-5 5-1-15,2 9 1 16,-3 7-2-16,4 4 1 0,0 13 0 16,4 10 0-16,0 9 1 15,5 8 0-15,3 4 0 16,2-3 2-16,-3 0 0 0,8-11 0 15,0-6 1-15,3-18-1 16,6-9 0-16,1-23 0 16,6-12-2-16,3-14 0 15,2-12 0-15,1-11 0 16,3-12 0-16,-3-9 0 0,0-7-2 16,-8-1 1-16,-4 0 0 15,-7 1-1-15,-5 10 0 16,-9 8 0-16,-8 14 2 0,-4 15 0 15,-7 14-1-15,0 14-1 16,0 16-1-16,0 12 2 16,-15 18 0-16,7 17-1 15,-4 14 0-15,3 22 0 0,-1 15 2 16,-5 15-1-16,10 5 3 16,1 0 0-16,4-4 0 15,8-10 0-15,8-12 1 0,8-17 0 16,9-21 0-16,9-18 1 15,3-17-2-15,1-9 0 16,3-14-2-16,-2-8 0 16,-4-5 0-16,-3-6 0 15,-6 0 0-15,-10 4 0 0,-8 2 0 16,-5 7 0-16,-8 6 0 16,-3 7 0-16,-12 9-3 0,-1 6 1 15,-9 12 0-15,3 3 0 16,4 6 1-16,0 3 1 15,5-1 0-15,10 0 1 16,10-7-1-16,10-4 1 16,9-8-1-16,10-6 1 0,3-4 0 15,0-4-1-15,5-4 0 16,-6-4 0-16,-2 2-1 16,-1-2 0-16,-6 7-2 0,-1 2 1 15,-6 3-1-15,-3 7 0 16,-1 7 0-16,-4 7-1 15,-1 1-1-15,-3 3 2 0,0-2 0 16,0-3 0-16,9-6 1 16,3-8 0-16,9-8 1 15,3-15 0-15,6-10 1 16,8-9 1-16,3-5 0 16,-4-7 1-16,-1 3-1 0,-6-4 0 15,-5 4 1-15,-9 4 1 16,-4 7 0-16,-6 7 0 0,-8 7-2 15,-3 7-1-15,-8 13 0 16,0 0 1-16,5 7-1 16,-4 14-3-16,2 11 4 15,4 10 0-15,-2 13 2 16,6 16 0-16,1 8 1 0,4 17-1 16,2 4 0-16,1 14 1 15,-2 6-3-15,-2 6 0 16,-7-1-1-16,-6 1 0 0,-2-5 0 15,-14-7 0-15,-13-8 1 16,-9-12 0-16,-9-12-1 16,-16-15 1-16,-3-12 2 15,-13-20-3-15,-2-16 0 16,-2-20 0-16,2-15 0 0,2-20 0 16,13-15 0-16,12-14 0 15,17-9 0-15,20-8 0 16,15-4 0-16,19 1 0 0,25 2 0 15,16 3-2-15,15 3-2 16,14 10-3-16,4 3-4 16,10 11-9-16,-7 10-57 0,-5-2-9 15,-7 2-5 1,-18-6-5-16,-14-2-3 0</inkml:trace>
  <inkml:trace contextRef="#ctx0" brushRef="#br0" timeOffset="128794.6031">11880 4722 48 0,'-49'-16'85'16,"26"-1"-1"-16,22-5-6 15,19-2-2-15,31 1-64 0,19 3-4 16,30 4-4-16,16 3 0 15,21 3-2-15,10 3-3 16,8 6-7-16,-7 0-10 16,-1 2-29-16,-10 10-32 15,-22 2-3-15,-20 3-6 0</inkml:trace>
  <inkml:trace contextRef="#ctx0" brushRef="#br0" timeOffset="129714.4414">5453 7268 53 0,'-16'0'75'16,"1"-1"2"-16,4-5 0 0,0-1-50 16,11 7-1-16,-9-11-5 15,9 11-2-15,-3-10-3 16,3 10-4-16,0 0-3 15,10-9-4-15,-1 9-1 16,3 0-2-16,7 2-2 0,3 4 1 16,9 2 0-16,5-1 0 15,6 2 2-15,11-3 0 16,8 0 0-16,11-2 1 16,12-2 0-16,11-2 0 0,11-3-1 15,14-4 0-15,12-1 0 16,12 1-1-16,10-2 0 15,11 1 0-15,10 1 0 0,7-1 1 16,4 4 1-16,9 0 0 16,2-1 0-16,2 2 1 15,3 0-1-15,4 0 0 16,0 1 0-16,2-1-2 0,6 2 1 16,1-3-1-16,5 0-1 15,5-3 0-15,5-2 1 16,2-3-1-16,3-3 2 15,-1-3-3-15,2-3 0 0,-1-1 0 16,-1-1 0-16,-3-1 0 16,-5 2 0-16,1 2 0 15,-2-1 0-15,-5 5 0 16,-9 1 0-16,-2 2 0 0,-9 0 0 16,-11 3 0-16,-4-2 0 15,-11 0 0-15,-18 0 0 16,-10 0 0-16,-16-1 0 0,-15-1 0 15,-19 5 0-15,-22-1 0 16,-17 5 0-16,-19-1 0 16,-10 1 0-16,-16 1 0 15,-12 4 0-15,0 0 0 0,-23-2 0 16,6 1-11-16,-3 1-79 16,-11 0-3-16,-2-8-3 15,-6-8-8-15,0-7-2 16</inkml:trace>
  <inkml:trace contextRef="#ctx0" brushRef="#br0" timeOffset="144376.6172">16198 6253 28 0,'8'-3'79'0,"-8"3"2"16,0 0-2-16,-8-14-33 16,8 14-12-16,0 0-8 15,-9-9-5-15,9 9-5 16,0 0-5-16,0 0-1 0,-10-4-2 16,10 4-2-16,0 0 0 15,0 0-2-15,0 0-1 16,0 0 0-16,0 0 0 15,0 0-1-15,1 6 1 0,-1-6 1 16,19 11-1-16,1-7 2 16,5-1-1-16,10 3 1 15,7-3-1-15,13 0-1 16,6-2 0-16,10-1-1 0,9 0-1 16,6 0 0-16,8 1 1 15,5-1-1-15,3 2 0 16,1-2 2-16,2-3-3 0,-3 3 0 15,-6-6 0-15,-5 2 0 16,-7 1 0-16,-11-1 0 16,-8 0 0-16,-11-1 0 0,-9 2 0 15,-11-1 0-15,-7 0 0 16,-11 1 0-16,-6-1 0 16,-10 4 0-16,2-11-2 15,-2 11-11-15,-12-6-10 0,1 1-32 16,-4 4-32-16,-2-3-4 15,-2-1-5-15,-2-1-4 16</inkml:trace>
  <inkml:trace contextRef="#ctx0" brushRef="#br0" timeOffset="144614.0214">17542 6002 12 0,'-17'-16'89'0,"5"1"0"0,5 3-4 16,5 0-5-16,2-10-36 15,8 17-20-15,9 5-9 16,5 9-7-16,6 9-4 16,5 6-1-16,3 11 0 0,2 9-1 15,1 9-1-15,-5 5 0 16,-6 8 0-16,-10 3 0 16,-13 5-1-16,-12-1-7 15,-20 6-36-15,-18 8-39 0,-26-2-2 16,-22 3-8-16,-28-5-5 15</inkml:trace>
  <inkml:trace contextRef="#ctx0" brushRef="#br0" timeOffset="146513.392">10025 9014 47 0,'5'-11'87'16,"-5"11"-1"-16,2-10-7 0,-2 10-3 15,0 0-52-15,0 0-9 16,7 13-4-16,-1 7-3 16,3 6-1-16,4 9 0 15,0 7 1-15,3 11 0 0,0 7-2 16,1 8-1-16,0 1-1 15,0 1-2-15,0 0 1 16,-2-4-1-16,-4-4 0 16,1-6-2-16,-1-8 0 15,-4-7-4-15,0-7-3 0,1-7-4 16,-4-5-3-16,0-7-7 16,-2-3-9-16,-2-12-17 15,0 0-14-15,-13 5-1 0,-4-5-1 16,-6-3 4-16,-3-1 7 15,-6 1 19-15,-4 2 21 16,-1 1 30-16,-3 0 23 16,1 6 12-16,2 2 1 15,-1 0 2-15,3 3-5 0,0-1-7 16,11 1-10-16,0 0-5 16,10 0-8-16,5 2-3 0,9-4-4 15,6 2-2-15,13-1-3 16,11 0-1-16,8-4-2 15,10-2-1-15,7-1-1 16,4-3-2-16,7-5 0 0,3-5 0 16,3-5-1-16,-1-3 1 15,1-2-1-15,-2-3 1 16,-3-3-1-16,-9 3 0 16,-4-1 0-16,-10 3-2 0,-5 4-2 15,-10 2-3-15,-11 2-5 16,-3 5-13-16,-15 8-42 15,-1-11-21-15,-10 1-4 16,-7-5-5-16,-5-4-2 0</inkml:trace>
  <inkml:trace contextRef="#ctx0" brushRef="#br0" timeOffset="146886.2043">9628 9006 35 0,'-70'-5'83'0,"6"-1"-1"0,8 3 0 15,12 3-38-15,8 0-7 16,10 5-8-16,17-2-8 16,9-3-4-16,20 1-5 0,20-2-3 15,17-11-2-15,16-5 1 16,20-7-2-16,15-6 0 15,12-8-1-15,8-4-1 0,4-6-1 16,0 1 1-16,-8 1-1 16,-6 3 0-16,-17 5-1 15,-14 6 0-15,-15 7-1 16,-17 5 1-16,-15 7-2 0,-14 7 1 16,-15 6 0-16,-11 0-2 15,-3 12-2-15,-10 0-4 16,1 6-7-16,-7 2-20 0,7 3-51 15,-1 0-4-15,8-5-5 16,5 0-6-16</inkml:trace>
  <inkml:trace contextRef="#ctx0" brushRef="#br0" timeOffset="148957.4594">11392 9287 42 0,'-16'-9'83'0,"16"9"-2"16,-9-10-2-16,9 10-33 16,0-10-14-16,0 10-7 0,17 5-9 15,-2 6-5-15,7 5-3 16,-1 7-1-16,5 6-2 16,1 4-2-16,3 3 0 15,-3-2-1-15,3 1-1 0,-4-5 1 16,2-8-1-16,-4-7 1 15,-4-10 0-15,2-9 0 16,2-12 0-16,-4-14 0 16,-1-4 0-16,-1-9 0 0,0-3-1 15,-4 0 1-15,0 2-2 16,0 4 1-16,-5 7-1 16,0 10-1-16,1 9 0 15,3 11 0-15,3 4 1 0,6 12-1 16,5 9 0-16,3 4 1 15,8 5 0-15,4 3 0 16,1-4 0-16,3-3 1 0,-2-8-1 16,1-8 0-16,-1-8 1 15,-6-7 0-15,1-13-1 16,-5-9 1-16,-2-6 0 0,-6-3 0 16,-2-2 0-1,-4 1 0-15,-6 2 0 0,-2 4 1 16,-5 5 1-16,-1 3-1 15,-3 8 1-15,-2 5-1 16,-1 9 0-16,0 0-1 0,16 4 1 16,-6 13-2-16,2 5 0 15,5 7 0-15,5 4 0 16,5 4 0-16,1-3 0 16,3-1 0-16,2-4 1 0,1-6-1 15,0-7 1-15,2-10-1 16,2-6 1-16,1-11 0 15,1-7-1-15,0-7 1 0,2-5-1 16,3-6 0-16,-4 0 1 16,-3-6-1-16,-3 4 0 15,-6 0 1-15,-5 2-1 0,-6 3 1 16,-9 5 0-16,-6 2 0 16,-3 6 1-16,-6 6-1 15,-4 4 0-15,-6 9 1 16,-5 2-1-16,0 11 1 0,-6 7-1 15,6 6 0-15,1 5-1 16,1 5-1-16,7-1 1 16,10 0 0-16,5-4 0 15,13-5-1-15,12-4 1 0,9-8 0 16,6-11 1-16,4-1-1 16,4-9 1-16,1-7 0 15,0-2 0-15,-1-6 1 16,-7 2-2-16,-1-1 0 0,-4 4 0 15,-4 2 0-15,-5 5 0 16,0 5 0-16,-3 4 0 16,0 2 0-16,-5 6 0 0,0 4 0 15,2 2 0-15,-3-1 0 16,0-2 0-16,-2 2 0 16,2-6 0-16,0-2 0 15,0-3 0-15,3 0 0 16,1-5 0-16,2-5 0 0,2-1 0 15,4-3 0-15,3-1 0 16,-2 0 0-16,-1-2 0 16,0 1-2-16,-1 3 0 0,2 1 1 15,-1 1 0-15,-3-2 1 16,-2-3-1-16,4-4 0 16,0-2 1-16,1-8-1 15,1-7 1-15,1-9 0 0,-1-8 1 16,2-9 0-16,-4-6 0 15,-4-8 0-15,-1-6 0 16,-7-1 1-16,-4 0 0 16,-7 4-2-16,-7 8 0 0,-2 9 0 15,-5 8 0-15,-8 15 0 16,0 13 0-16,-4 12 0 16,-6 13 0-16,4 10 0 15,-3 14 0-15,3 15 0 0,2 9 0 16,10 10 0-16,2 5 0 15,3 4 0-15,13 3 0 16,6-5 0-16,7-1 0 0,8-5 0 16,3-6 0-16,1-7 0 15,1-4 0-15,-2-8 0 16,-2-2 0-16,-5-5 0 16,-2-3 0-16,-4-1 0 15,-6-5 0-15,-4-2 0 0,-2 3 0 16,-4-4 0-16,-1 0 0 15,-2-2 0-15,-1-2 0 16,-2-9 0-16,0 0 0 0,0 0 0 16,0 0 0-16,7-8 0 15,0-7 0-15,2-3 0 16,6-3 0-16,1-1 0 16,4-2 0-16,4 2 0 0,3-5 0 15,2 5 0-15,4-1 0 16,2 2 0-16,-5 1 0 15,-2 2 0-15,2 4 0 16,-5 4 0-16,-5 2 0 0,-3 5 0 16,-2 1 0-16,-4 2 0 15,-2 2 0-15,-9-2 0 16,15 17 0-16,-11-7 0 16,0 0 0-16,4 2 0 0,-5 1 0 15,4-1 0-15,3-1 0 16,0 0 0-16,3-2 0 15,4-4 0-15,1-3 0 0,3-2 0 16,3-5 0-16,1-6 0 16,0-2 0-16,2-2 0 15,-1-4 0-15,2 0 0 16,-1 3 0-16,-2 2 0 0,-1 2 0 16,-5 2 0-16,4 7 0 15,-4 2 0-15,1 2 0 16,-1 11 0-16,-4 3 0 0,0 9 0 15,-4 3 0-15,-1 4 0 16,-4 3 0-16,-4 1 0 16,-6 3 0-16,-3-1 0 15,-7-5-8-15,-2 4-32 0,-1-7-49 16,-4-4-2-16,1-7-5 16,4-7-6-16</inkml:trace>
  <inkml:trace contextRef="#ctx0" brushRef="#br0" timeOffset="150386.8633">17251 7877 7 0,'29'-12'91'0,"-6"-1"-2"16,-4 3-6-16,-7 1-4 16,-4 9-1-16,-6 32-76 15,2 29 1-15,-1 20 1 16,-2 20 0-16,-1 15 2 16,-1 13-1-16,-6 5 1 15,-2 1 0-15,0-22-4 0,-2-18 1 16,-3-18 0-16,-1-20 3 15,0-17-1-15,-1-20 0 16,-1-19 0-16,0-20 0 16,-2-15 0-16,-3-14-2 0,1-20-1 15,-4-13-1-15,2-14-1 16,-4-13-1-16,4-10-1 16,0-2 0-16,7-5-1 15,7 1 1-15,9 2-1 0,11 1 0 16,14 9 2-16,17 10-1 15,10 13 2-15,13 8 0 16,11 14 0-16,6 15 1 16,2 19 0-16,1 16-1 0,-4 18 0 15,-6 17 0-15,-12 23-1 16,-8 22 0-16,-16 16 0 16,-17 15 0-16,-12 7 1 15,-18 12 1-15,-14-2 0 0,-14-4 1 16,-4-11 0-16,-6-13 0 15,0-17 1-15,5-17-1 16,7-11-1-16,10-22 0 16,24-16-1-16,0-6 0 0,25-19-1 15,16-13 0-15,16-8 0 16,10-7-1-16,8-6 1 0,6 0-1 16,-1 5 1-16,-12 9 0 15,-9 9 0-15,-15 11 1 16,-12 15 1-1,-12 11 1-15,-14 18-1 0,-8 13 2 16,-12 11 0-16,-5 7-1 16,-2 8 1-16,5 4 0 15,3-7-1-15,8-6-2 16,5-10 0-16,15-10 0 16,9-15 0-16,9-13 0 0,7-12 0 15,2-15 0-15,2-9 0 16,-2-6 0-16,-3-4 0 15,-8-1 0-15,-5 3 0 0,-8 3 0 16,-7 8 0-16,-6 4 0 16,-3 11 0-16,-2 6 0 15,0 11 0-15,-15 4 0 16,8 13 0-16,-1 11 0 0,3 6 0 16,2 6 0-16,3 8 0 15,3-1 0-15,12-2 0 16,4-6 0-16,9-12 0 15,10-11 0-15,8-16 0 16,8-14 0-16,2-21 0 0,6-14 0 16,2-13 0-16,2-14 0 15,0-13 0-15,1-13 0 0,-5-5 0 16,-2-6 0-16,-6 0 0 16,-10 7 0-16,-6 8 0 15,-10 16 0-15,-8 14 0 16,-12 21 0-16,-8 21 0 0,-8 22 0 15,-10 20 0-15,-8 20 0 16,0 23 0-16,-4 17 0 16,0 19 0-16,3 12 0 15,9 7 0-15,13-6 0 16,5-12 0-16,14-12 0 16,9-20 0-16,11-21 0 15,8-22 0-15,7-20 0 16,-4-14 0-16,1-10 0 0,-2-6 0 15,-8-3 0-15,1 1 0 16,-5 1 0-16,-8 4 0 16,-4 4 0-16,-6 7 0 15,1 4 0-15,-5 8 0 0,2 3 0 16,-2 4 0-16,2 9 0 16,4 2 0-16,0 7 0 15,3 0 0-15,5 4 0 0,7-4 0 16,6-2 0-16,4-5 0 15,3-5 0-15,3-6 0 16,3-4 0-16,5-6 0 0,-5-9 0 16,-7-1 0-16,-4-3 0 15,-7 3 0-15,-9 0 0 16,-5 5 0-16,-5 4 0 16,-13 7 0-16,0 0 0 0,9 3 0 15,-7 8 0-15,1 1 0 16,4 10-5-16,3-5-27 15,6 5-56-15,9-5-5 16,10-3-4-16,11 0-7 0</inkml:trace>
  <inkml:trace contextRef="#ctx0" brushRef="#br0" timeOffset="151536.7702">22505 7602 85 0,'37'-11'95'0,"-15"-6"-6"16,-13-3-5-16,-13-3-1 0,-17-5-67 16,-13 14-9-16,-11 8-2 15,-11 6 0-15,-5 14-1 16,-11 14-1-16,-2 12 0 0,2 11-1 15,2 10 0-15,13 4-2 16,11 2 2-16,17-2-2 16,16-10 2-16,16-9-1 15,24-13 1-15,15-16 0 0,17-14-1 16,10-12 0-16,5-13 0 16,4-14-1-16,1-8 1 15,-6-9-1-15,-8-3 1 16,-9 0 2-16,-6 1-1 0,-14 6 3 15,-5 7-1-15,-12 7-4 16,-5 10 0-16,-9 13 0 16,-5 12 0-16,-5 11 0 15,-8 12 0-15,8 11 0 0,-5 8 0 16,7 10 0-16,6 6 0 31,12-3 0-31,12-7 0 0,10-12 0 16,7-14 0-16,9-13 0 15,5-13 0-15,7-23 0 16,-3-21 0-16,-1-15 0 16,3-13 0-16,0-10 0 0,3-10 0 15,-5-12 0-15,0-7 0 16,-8 0 0-16,-6 3 0 16,-4 10 0-16,-13 14 0 15,-6 14 0-15,-12 14 0 0,-3 20 0 16,-7 19 0-16,-3 21 0 15,-5 13 0-15,-7 26 0 16,1 17 0-16,-5 21 0 0,-1 14 0 16,0 10 0-16,-1 5 0 15,13-3 0-15,5-10 0 16,7-14 0-16,16-17 0 16,9-24 0-16,15-21 0 15,2-17 0-15,12-17 0 0,-2-13 0 16,0-9 0-16,0-8 0 15,-3 0 0-15,-4-1 0 0,-5 6 0 16,-5 6 0-16,-4 8 0 16,-2 11 0-16,-4 8 0 15,-2 9 0-15,-5 14 0 16,-6 9 0-16,3 10 0 0,-2 5 0 16,-2 7 0-16,-1 7 0 15,-1-2 0-15,2-1 0 16,7-1 0-16,3-12 0 15,2-3 0-15,0-15 0 0,9-10 0 16,2-9 0-16,2-14 0 16,0-6 0-16,2-8 0 15,-1-3 0-15,0-2 0 16,-2 0 0-16,-5 5 0 16,-1 2 0-16,-3 7 0 0,-5 6 0 15,0 8 0-15,-7 6 0 16,-3 8 0-16,-1 13 0 15,-4 10 0-15,-4 5 0 0,4 7 0 16,0 0 0-16,3 1 0 16,5-5 0-16,5-9 0 15,1-8 0-15,4-12 0 16,4-10 0-16,3-13 0 0,-1-11 0 16,-2-10 0-16,-1-10 0 15,-9-4 0-15,-5-6 0 16,-6 0 0-16,-14 2 0 15,-9 7 0-15,-30 9 0 0,-27 7 0 16,-40 20-82-16,-22 10-12 16,-37 9-4-16,-22 16-6 15,-40 6-4-15</inkml:trace>
  <inkml:trace contextRef="#ctx0" brushRef="#br0" timeOffset="152569.1731">12890 10396 69 0,'0'-10'90'0,"0"10"-3"16,0 0-4-16,-12 0-29 15,-3 13-26-15,-8 19-8 16,-8 15-8-16,-6 12-5 16,-12 12-2-16,-3 10-2 0,-4 3 1 15,2-2-1-15,8-2-1 16,10-11 0-16,10-12 1 16,20-15-1-16,15-19 1 15,20-13 0-15,20-11-3 0,7-17 1 16,6-8-2-16,6-8 1 15,-4-2-1-15,-6 0 0 16,-13 6 1-16,-7 6 1 16,-15 8 0-16,-13 12 0 15,-10 4 2-15,-7 25 0 0,-12 4 1 16,-6 11 0-16,4 4-1 16,4 8 0-16,8-3-1 15,9-3 0-15,13-13-1 0,19-14 1 16,17-16-2-16,8-13-2 15,15-26 2-15,2-16-2 16,7-15 0-16,-2-16 0 16,-2-10 1-16,-9-3 0 0,-9-6 0 15,-9 4 2-15,-13 7 0 16,-11 7 3-16,-9 14 0 16,-8 15 0-16,-7 15-4 15,-2 21 0-15,-10 19 0 0,1 19 0 16,-2 21 0-16,0 21 0 15,5 20 0-15,2 23 0 16,4 14 0-16,-1 18 0 0,6 8 0 16,11 12 0-16,-1-9-11 15,10-10-35-15,6-23-43 16,0-28-1-16,1-32-8 16,1-41-6-16</inkml:trace>
  <inkml:trace contextRef="#ctx0" brushRef="#br0" timeOffset="152796.0717">14200 10246 14 0,'15'-83'101'0,"-7"23"-1"0,-2 15-7 16,-6 19-3-16,0 15-3 0,4 15-72 16,0 24-4-16,5 17-11 15,0 15 0-15,3 15 0 16,0 17 0-16,1 17 0 15,2 12 0-15,-3 12 0 0,-3 1 0 16,6 12-17-16,7-6-70 16,-8-4-4-16,-2-19-2 15,1-24-7-15,0-24-4 16</inkml:trace>
  <inkml:trace contextRef="#ctx0" brushRef="#br0" timeOffset="153449.8141">14489 10755 62 0,'20'-29'86'0,"4"3"-3"0,8-1-6 16,5 30-12-16,11-24-54 16,3-5-3-16,9-2-2 15,1 1-2-15,4 0 0 0,-4 2 1 16,-5 1 1-1,-5 5 0-15,-10 4 1 0,-9 6 2 16,-11 9 1-16,-9 5-1 16,-12 15-1-16,-8 8-1 0,-6 10-1 15,-4 3-1-15,1 3-2 16,5 4 0-16,10-4-2 16,5-7 0-16,20-10 1 15,12-9-1-15,17-12 0 0,9-10 0 16,9-13 1-16,7-11-1 15,3-8 1-15,0-5-1 16,-7-2 0-16,-5 0 2 16,-11 4-1-16,-13 7 0 15,-10 4-2-15,-9 11 0 0,-15 13 0 16,-10 4 0-16,0 23 0 16,-7 8 0-16,-2 9 0 15,6 5 0-15,3 5 0 0,6-1 0 16,19-11 0-16,11-10 0 15,19-18 0-15,11-10 0 16,14-23 0-16,7-17 0 0,4-15 0 16,1-14 0-1,-4-9 0-15,-7-7 0 0,-10-5 0 16,-9 0 0-16,-13 6 0 16,-11 8 0-16,-10 10 0 0,-9 14 0 15,-10 12 0-15,-5 18 0 16,-4 22 0-16,-3 5 0 15,-2 24 0-15,1 13 0 16,1 10 0-16,3 15 0 0,0 9 0 16,4 9 0-16,7 7 0 15,-2-2-15-15,8-11-39 16,3-8-39-16,-7-19-1 16,-2-19-9-16,-2-18-2 15</inkml:trace>
  <inkml:trace contextRef="#ctx0" brushRef="#br0" timeOffset="153576.3991">16886 10381 81 0,'-7'-65'93'0,"4"3"-6"0,6 5-5 16,17 6-3-16,12 8-66 15,15-2-10-15,26 10-31 16,11 1-50-16,16-2-3 16,11 6-8-16,9-1-3 15</inkml:trace>
  <inkml:trace contextRef="#ctx0" brushRef="#br0" timeOffset="154524.4623">17940 10981 69 0,'-23'15'95'0,"7"-15"-5"16,14-14-4-16,4-15-1 16,13-14-58-16,12-6-14 15,15-12-5-15,16-7 0 0,12-10-4 16,12-9 0-16,9-14-1 16,7-7 1-16,3-8 0 15,-3-7 0-15,-1-1 0 0,-13-4-1 16,-7 4-3-16,-12 9 0 15,-11 13 0-15,-16 19 0 16,-8 15 0-16,-11 21 0 16,-9 19 0-16,-10 28 0 15,-4 26 0-15,-11 24 0 0,-3 19 0 16,-2 18 0-16,2 14 0 16,2 10 0-16,9 3 0 15,7-9 0-15,13-13 0 16,15-23 0-16,10-22 0 15,13-25 0-15,7-25 0 0,9-26 0 16,2-24 0-16,-1-17 0 16,4-13 0-16,-8-12 0 0,-6-8 0 15,-6 4 0-15,-8 4 0 16,-11 14 0-16,-8 11 0 16,-8 15 0-16,-8 14 0 15,-4 26 0-15,-5 15 0 0,-2 29 0 16,-4 13 0-16,1 16 0 15,2 12 0-15,0 8 0 16,3 4 0-16,6 2 0 16,8-8 0-16,4-12 0 15,8-13 0-15,1-15 0 0,7-18 0 16,7-18 0-16,6-15 0 16,-1-20 0-16,5-8 0 15,0-11 0-15,-1 0 0 0,-5 1 0 16,-5 5 0-16,-7 11 0 15,-5 9 0-15,-5 13 0 16,-8 14 0-16,2 8 0 16,-6 15 0-16,6 7 0 0,2 3 0 15,9 3 0-15,6-4 0 16,9-3 0-16,11-11 0 16,6-13 0-16,10-8 0 0,4-17 0 15,3-11 0-15,-3-12 0 16,0-9 0-16,-11-5 0 15,-8 2 0-15,-13 2 0 16,-14 5 0-16,-10 12 0 0,-15 10 0 16,-8 20 0-16,-22 12 0 15,-5 20 0-15,-8 13 0 16,-2 10 0-16,2 11 0 16,4 4 0-16,9-2 0 15,15-3 0-15,12-6 0 0,10-7 0 16,17-12 0-16,9-8 0 15,0-16 0-15,9-16-77 16,-10 2-17-16,-4-17-2 0,-11-5-8 16,-15-14-2-16</inkml:trace>
  <inkml:trace contextRef="#ctx0" brushRef="#br0" timeOffset="154736.7908">18945 9590 16 0,'-55'5'97'0,"26"-6"-3"0,19-5-4 16,24-6-6-16,26-4-7 15,19-6-99-15,32 3-57 0,27-10-3 16,12-8-7-16,19-9-8 15</inkml:trace>
  <inkml:trace contextRef="#ctx0" brushRef="#br0" timeOffset="156570.0451">20361 10589 40 0,'-1'-18'84'0,"-5"5"-1"0,-4-1-3 16,10 4-34-16,-12 2-14 15,-5 6-8-15,-2 2-8 16,-4 6-6-16,-4 10-3 15,-2 3-1-15,-6 7-1 0,-5 4 0 16,-4 7-1-16,-5 7-1 16,-9 4 1-16,-3 7-1 15,-8 7 1-15,-10 5 0 0,-5 11 0 16,-13 8 0-16,-8 12 0 16,-13 7-1-16,-11 14-1 15,-15 9 3-15,-9 14-3 16,-15 10 0-16,-9 7 1 0,-15 8 0 15,-10 4-1 1,-3 4 2-16,-11 0-1 0,-3-2-1 16,-6-5 0-16,4-5 0 15,-1-4 0-15,8-10 0 0,5-7-2 16,10-11 0-16,11-10 0 16,10-18 0-16,17-5 0 15,14-14 0-15,19-14 0 16,16-10 0-16,16-11 0 15,17-12 0-15,15-7 0 0,18-6 0 16,11-10 0-16,10-5 0 16,14-3 0-16,11-6-5 15,6-3-12-15,10-5-39 0,20-19-33 16,14-9-3-16,8-21-3 16,18-18-6-16</inkml:trace>
  <inkml:trace contextRef="#ctx0" brushRef="#br0" timeOffset="157345.9652">21003 10350 37 0,'-13'-4'73'15,"13"4"0"-15,-12-15-22 16,12 15-20-16,0 0-8 16,0 0-3-16,0 0-2 0,0 0-4 15,3 5-1 1,0 5-3-16,7-1 4 0,2 7-1 15,8 0-1-15,6 5-2 16,10 1-2-16,6 6 0 16,13 3-2-16,8 5 0 0,18 7-2 15,6 7 1-15,14 4 0 16,11 7 0-16,13 3-1 16,13 6 2-16,10 3-1 0,13 5-1 15,8 3 1-15,13 3-1 16,7 5-1-16,7 1-1 15,5 7 2-15,6 1-3 0,6 7 0 16,2 4 0-16,5 0-1 16,0 4 0-16,1-2 0 15,3 0 0-15,2 1 0 16,-3-2-1-16,-3-3 1 16,-4-3 0-16,-9-2 0 0,-1-5 1 15,-9-1-1-15,-7-2 1 16,-10-4 0-16,-6-1 0 15,-14-5 0-15,-11-4-1 0,-16-2-1 16,-17-4-2-16,-14-4-5 16,-21-2-15-16,-41-2-61 15,4-4-5-15,-24-19-3 16,-11-9-7-16,-25-34-1 0</inkml:trace>
  <inkml:trace contextRef="#ctx0" brushRef="#br0" timeOffset="163341.1314">17544 10098 18 0,'1'-15'93'0,"-6"3"0"16,-5-4-4-16,-2 0-3 15,-7 3-45-15,5 3-12 16,-2 2-9-16,-3 6-6 0,-2 3-5 16,0 10-3-16,3 7-2 15,0 6-1-15,11 2-2 16,7 5 0-16,3 1 0 16,15 0 0-16,9-1 1 0,10-1-2 15,2-5 0-15,1 1 0 16,-6-6 0-16,-4 2 0 15,-10-4 0-15,-13 2 0 16,-11-1 0-16,-20 0 0 0,-11 6 0 16,-17-7-3-16,-4 13-84 15,-18 0-4-15,-15-3-5 16,-8 3-7-16</inkml:trace>
  <inkml:trace contextRef="#ctx0" brushRef="#br0" timeOffset="167959.854">12709 15857 66 0,'-9'5'80'16,"-3"0"-2"-16,3-5-17 0,-3 5-30 15,12-5-8-15,-15 8-9 16,15-8-5-16,0 0-2 16,0 0-3-16,0 8 1 0,0-8 1 15,0 0 1-15,0 0 0 16,9 0 1-16,-9 0 0 16,0 0 0-16,10-8 0 15,0-2-2-15,-4-1-1 16,5-2-1-16,0-3-2 0,1-2 1 15,5-4-1-15,1-3 0 16,4-3 1-16,4-4-1 16,2-7 1-16,6-8 0 0,3-6 0 15,3-4 1 1,3-8 0-16,-1-2 0 0,-4-3 0 16,-1 0 1-16,-7 3-1 15,-6 8-1-15,-7 7 1 16,-9 9-1-16,-4 10 0 0,-3 10-1 15,-13 13-1-15,-6 10 1 16,-3 13-2-16,-8 11 0 16,1 11 0-16,-2 8 0 15,2 4 0-15,6 3 0 16,11-1 0-16,8-5-2 0,11-6 2 16,16-6 0-16,12-10 0 15,10-4 0-15,6-4 0 0,-1 1 2 16,2-4-2-16,-2 3 0 15,-5 3 0-15,-9 1 0 16,-8 7 0-16,-8 1 0 16,-6 3 0-16,-3-1 0 0,-7 3 0 15,0-2 0-15,0-5 0 16,-1-5 0-16,3-7 0 16,8-10 0-16,6-6 0 15,9-12 0-15,4-10 0 0,6-6 0 16,3-5 0-16,5-1 0 15,-6-1 0-15,1 3 0 16,-11 4 0-16,-4 5 0 16,-7 4 0-16,-8 5 0 0,-7 5 0 15,-6 13 0-15,0-9 0 16,0 9 0-16,-14 11 0 16,7 6 0-16,1 3 0 15,0 4 0-15,6 3 0 0,6 0 0 16,8-5 0-16,11-8 0 15,8-8 0-15,5-8 0 16,10-18 0-16,4-10 0 16,2-14 0-16,2-9 0 0,-3-8 0 15,-4-6 0-15,-9-3 0 16,-5-5 0-16,-11 4 0 16,-10 3 0-16,-11 5 0 0,-3 9 0 15,-7 7 0-15,-8 9 0 16,-1 11 0-16,-1 10 0 15,3 9 0-15,5 8 0 16,6 5 0-16,3 10 0 0,12 7 0 16,13 8 0-16,5 5 0 15,12 8 0-15,2 3 0 16,3 5 0-16,-2 3 0 16,-6 1 0-16,-4 1 0 15,-12 2 0-15,-9-2 0 0,-13 1 0 16,-2-2 0-16,-13-2 0 15,-9-2 0-15,-1-5 0 16,-7 0 0-16,-1-5 0 0,3-3 0 16,2-8 0-16,5-3 0 15,4-9 0-15,11-1-15 16,7-17-75-16,6 0-4 0,2-18-3 16,0-18-7-16,5-10-2 15</inkml:trace>
  <inkml:trace contextRef="#ctx0" brushRef="#br0" timeOffset="168470.6987">14820 14520 78 0,'7'-30'94'16,"-1"3"-1"-16,-6 2-6 0,0 2-1 15,-3 11-67-15,1 3-3 16,2 9-2-16,12 11-3 15,3 15-3-15,7 13-3 16,7 12-5-16,6 18 0 0,5 10 0 16,4 13 0-16,1 12 0 15,-3 5 0-15,-6 5 0 16,-5-3 0-16,-9-3 0 0,-8-11 0 16,-10-7 0-16,-3-14 0 15,-3-16 0-15,-7-15-5 16,-5-18-2-16,-1-13 0 15,-2-11-3-15,-1-10 1 0,0-14-1 16,0-14 2 0,0-10 0-16,1-11 2 0,3-8 3 15,6-4 3-15,-3-8 4 16,11-1 3-16,0-3 2 0,12 1 2 16,2 1 1-16,13 7 0 15,6 4-1-15,5 11-4 16,8 8-7-16,0 14 0 15,5 15 0-15,-5 17 0 0,0 13 0 16,-9 16 0-16,-3 22 0 16,-12 14 0-16,-4 9-3 15,-12 2-10-15,1-1-5 0,-7-8-6 16,0-8-6-16,-1-19-20 16,1-23-35-16,7-15-4 15,12-25 0-15,9-15-2 16</inkml:trace>
  <inkml:trace contextRef="#ctx0" brushRef="#br0" timeOffset="169837.8269">15808 14825 81 0,'49'-86'95'0,"-8"11"-1"16,-9 11-6-16,-13 10-22 15,-2 16-26-15,-17 14-18 0,-10 13-8 16,-13 13-3-16,-10 16-11 16,-5 12 0-16,-6 11 0 15,-4 8 0-15,2 8 0 16,3 6 0-16,8-1 0 15,12-3 0-15,9-9 0 0,13-10 0 16,9-11 0-16,15-15 0 16,9-11 0-16,2-10 0 15,7-13 0-15,-4-9 0 16,0-3 0-16,-2-5 0 0,-8 1 0 16,0 3 0-16,-8 5 0 15,0 4 0-15,-9 6 0 0,6 10 0 16,-3 6 0-16,3 7 0 15,1 13 0-15,0 8 0 16,1 4 0-16,3 8 0 16,-1 2 0-16,1 1 0 15,1-5 0-15,2-6 0 0,0-10 0 16,-1-10 0-16,5-10 0 16,-2-10 0-16,5-16 0 15,-4-11 0-15,4-8 0 16,-3-10 0-16,0-3 0 0,-5-3 0 15,-4-1 0-15,-1 4 0 16,-7 6 0-16,-5 7 0 16,-5 7 0-16,-1 13 0 0,-3 11 0 15,-10 14 0-15,-4 13 0 16,-1 13 0-16,-1 6 0 16,-2 9 0-16,7 5 0 0,3 1 0 15,5-3 0-15,7-9 0 16,15-5 0-16,8-11 0 15,5-8 0-15,7-11 0 16,3-3 0-16,2-11 0 16,-2-3 0-16,2-2 0 0,-6 2 0 15,-3 3 0-15,-2 6 0 16,-6 5 0-16,-1 6 0 16,-3 9 0-16,0 7 0 15,-6 2 0-15,3 2 0 0,-2 1 0 16,4-6 0-16,-2-6 0 15,-1-3 0-15,2-9 0 16,2-5 0-16,0-10 0 16,2-5 0-16,2-3 0 15,-6-3 0-15,7 1 0 0,-1-4 0 16,-1 6 0-16,1 3 0 16,-1 2 0-16,-4 6 0 0,2 6 0 15,0 5 0-15,0 2 0 16,-4 9 0-16,2 4 0 15,-2 1 0-15,2 0 0 16,0 0 0-16,-1-6 0 0,-1-4 0 16,-1-4 0-16,0-4 0 15,-1-9 0-15,0-6 0 16,-3-4 0-16,6-5 0 16,-5-2 0-16,3-3 0 0,-2 3 0 15,3 1 0-15,-3 4 0 16,0 2 0-16,0 7 0 15,0 7 0-15,1 6 0 16,0 2 0-16,2 9 0 0,2 6 0 16,-1 3 0-16,5 1 0 15,0 1 0-15,-4-4 0 16,2-2 0-16,0-4 0 0,0-7 0 16,-1-3 0-16,0-10 0 15,-6-3 0-15,3-4 0 16,-1-6 0-16,3 1 0 15,-3-4 0-15,2 2 0 0,-1-1 0 16,1 2 0-16,0 3 0 16,-2 3 0-16,-1 2 0 15,-3 7 0-15,0 2 0 16,-1 6 0-16,0 11 0 16,2 5 0-16,-1 6 0 0,3 3 0 15,5 4 0-15,2-3 0 16,3 1 0-16,1-9 0 15,4-6 0-15,0-7 0 0,1-5 0 16,0-12 0-16,-2-9 0 16,-1-6 0-16,0-6 0 15,-4-4 0-15,-2-4 0 0,-3-2 0 16,-2 2 0-16,-3 0 0 16,0 6 0-16,-7 3 0 15,-1 6 0-15,-1 7 0 16,-3 7 0-16,-2 12 0 15,0 0 0-15,-2 5 0 0,-4 11 0 16,1 6 0-16,1 6 0 16,3 2 0-16,1-2 0 15,3 3 0-15,8-9 0 16,12 3-3-16,5-14-90 16,4-5-3-16,7-7-2 0,6-12-6 15,4-5-3-15</inkml:trace>
  <inkml:trace contextRef="#ctx0" brushRef="#br0" timeOffset="170750.7946">18960 13785 69 0,'-14'-14'99'0,"0"-2"-2"0,3 0-9 16,-1 2 1-16,5 29-48 16,7-15-27-16,0 0-4 0,-2 23-6 15,7 2-4-15,9 11 0 16,6 8 0-16,2 3 0 16,4 6 0-16,3-3 0 15,2-4 0-15,3-10 0 16,-2-8 0-16,-2-11 0 0,-5-10 0 15,3-7 0-15,-3-11 0 16,-3-8 0-16,-4-8 0 16,-2-3 0-16,-3-6 0 0,0 3 0 15,-3-2 0-15,-2 4 0 16,-3 7 0-16,0 5 0 16,0 5 0-16,-5 14 0 15,8 0 0-15,0 14 0 0,2 4 0 16,5 4 0-16,5 2 0 15,0 1 0-15,8-4 0 16,0-4 0-16,7-6 0 16,0-9 0-16,-2-3 0 0,-1-9 0 15,-1-8 0 1,-1-6 0-16,-7-6 0 0,0-5 0 16,-7-4 0-16,-3-1 0 0,-4-2 0 15,-3 5 0-15,-6 2 0 16,0 8 0-16,-4 6 0 15,-4 8 0-15,-1 12 0 16,-4 7 0-16,1 13 0 16,3 7 0-16,2 6 0 15,4 5 0-15,2 2 0 0,9-4 0 16,7 0 0-16,10-9 0 16,2-5 0-16,4-10 0 0,4-8 0 15,0-6 0-15,0-11 0 16,-1-6 0-16,-4-4 0 15,-2 0 0-15,-1-2 0 16,-4 6 0-16,-2 1 0 16,-3 7 0-16,-2 5 0 0,-4 9 0 15,2 12 0-15,-1 8 0 16,-3 6 0-16,3 7 0 16,0 2 0-16,-2 1 0 0,3-5 0 15,2-7 0-15,4-9 0 16,2-12 0-16,4-5 0 15,-1-17 0-15,4-8 0 16,0-7 0-16,1-2 0 0,0 0 0 16,-4 2 0-16,-2 6 0 15,-3 4 0-15,-2 8 0 16,0 7 0-16,-2 7 0 0,2 9 0 16,3 7 0-16,-3 6 0 15,4 8 0-15,9 0-71 16,-13 0-21-16,-7-2-3 15,-6-3-7-15,-7-4-6 16</inkml:trace>
  <inkml:trace contextRef="#ctx0" brushRef="#br0" timeOffset="172182.4614">25077 14032 86 0,'18'-43'97'0,"-2"2"-2"15,-3 0-8-15,-9 2 2 0,-24 10-66 16,9 6-3-16,-6 20-6 15,-11 4-14-15,-10 24 0 16,-8 11 0-16,0 14 0 16,-3 11 0-16,0 8 0 0,8 6 0 15,10-2 0 1,14-4 0-16,16-8 0 0,13-8 0 16,15-13 0-16,16-13 0 15,3-10 0-15,5-11 0 0,0-5 0 16,-10-5 0-16,-6-5 0 15,-11 0 0-15,-13 4 0 16,-11 5 0-16,-12 7 0 16,-11 12 0-16,-5 9 0 0,-4 10 0 15,-1 6 0-15,2 7 0 16,8-2 0-16,16-2 0 16,10-12 0-16,21-12 0 0,23-18 0 15,21-12 0-15,14-25 0 16,17-18 0-16,9-18 0 15,6-14 0-15,-3-9 0 16,-2-7 0-16,-15-2 0 16,-14-2 0-16,-15 7 0 0,-20 11 0 15,-14 11 0-15,-17 12 0 16,-11 18 0-16,-10 13 0 16,-9 26 0-16,-10 13 0 15,-3 28 0-15,-2 17 0 0,-4 18 0 16,1 17 0-16,1 24 0 15,-3 11 0-15,9 15 0 16,0 4 0-16,15 5 0 16,-1-12 0-16,16-10-76 0,7-18-20 15,4-35-3-15,12-32-8 16,5-38-1-16</inkml:trace>
  <inkml:trace contextRef="#ctx0" brushRef="#br0" timeOffset="172414.4504">26403 13798 34 0,'54'-109'105'0,"-8"20"-3"16,-11 21-8-16,-9 18-1 15,-9 15-10-15,37 18-83 16,-54 17 0-16,0 32 0 16,-6 18 0-16,-10 16 0 0,-3 24 0 15,-1 19 0-15,-4 19 0 16,-7 14 0-16,4 13 0 15,-4 5 0-15,4 1 0 16,4-8 0-16,13-13-28 0,1-22-65 16,8-30-5-16,6-33-5 15,16-38-7-15</inkml:trace>
  <inkml:trace contextRef="#ctx0" brushRef="#br0" timeOffset="172817.838">26968 14123 40 0,'40'-66'106'0,"-8"15"-6"16,-10 16-6-16,-8 16-2 16,-14 19-13-16,-9 12-79 15,-9 26 0-15,-5 15 0 16,-7 14 0-16,-6 14 0 0,4 13 0 16,1 0 0-16,12-4 0 15,10-12 0-15,20-13 0 16,18-18 0-16,14-21 0 15,15-25 0-15,8-20 0 0,8-20 0 16,1-15 0-16,-6-11 0 16,-7-1 0-16,-12 3 0 15,-12 3 0-15,-10 11 0 16,-6 9 0-16,-10 12 0 16,-9 13 0-16,-3 15 0 0,0 7 0 15,-4 16 0-15,-1 17 0 16,-4 10 0-16,5 16 0 15,-3 6 0-15,3 4 0 0,-1-1 0 16,5-5 0-16,0-12 0 16,6-14 0-16,0-21 0 15,-6-23-88-15,22-8-6 16,-7-29-4-16,1-17-7 0,3-21-1 16</inkml:trace>
  <inkml:trace contextRef="#ctx0" brushRef="#br0" timeOffset="172960.7386">27630 13813 10 0,'-12'-72'97'0,"0"14"0"0,-3 15-7 16,0 11-3-16,3 20-3 15,4 2-73-15,8 10-12 0,-7 8-22 16,9 11-60-16,-2 9-4 16,1 5-5-16,3 9-6 15,6 6 6-15</inkml:trace>
  <inkml:trace contextRef="#ctx0" brushRef="#br0" timeOffset="173883.0554">28218 14203 62 0,'-7'16'95'15,"-8"-1"-5"-15,-6-1-2 16,2-1-4-16,1 1-53 0,4-1-15 15,9-1-1-15,5-2-4 16,8-2-4-16,11-6-2 16,10-2-1-16,6-5-1 15,6-7-3-15,8-5 0 0,-2-11 0 16,3 0 0-16,-3-6 0 16,-8-4 0-16,-9-4 0 15,-6 1 0-15,-13-2 0 0,-11 8 0 16,-5 8 0-16,-17 11 0 15,-13 15 0-15,-8 12 0 16,-9 22 0-16,-7 18 0 16,-2 15 0-16,2 7 0 0,6 9 0 15,15 0 0-15,16-7 0 16,16-8 0-16,19-14 0 16,20-19 0-16,15-16 0 15,16-18 0-15,10-15 0 16,3-18 0-16,5-12 0 0,0-8 0 15,-9-3 0-15,-3 1 0 16,-9 4 0-16,-12 7 0 16,-12 8 0-16,-6 9 0 0,-12 12 0 15,-7 9 0-15,-12 6 0 16,7 13 0-16,-6 10 0 16,1 2 0-16,1 7 0 15,6 1 0-15,3 5 0 0,8-5 0 16,7-2 0-16,7-6 0 15,3-6 0-15,3-9 0 16,8-4 0-16,-5-6 0 0,1-9 0 16,-4-7 0-16,-5-4 0 15,-3-4 0-15,-3 1 0 16,-3-1 0-16,-9 2 0 16,1 3 0-16,-5 1 0 0,1 4 0 15,-5 1 0-15,-9 13 0 16,15-12 0-16,-15 12 0 15,14 0 0-15,-14 0 0 16,19 19 0-16,-10-5 0 16,2 4 0-16,5-1 0 0,-1 0 0 15,4-2 0-15,1-3 0 16,1-6 0-16,3-6 0 16,1-3 0-16,0-9 0 0,0-6 0 15,0-5 0-15,-3 0 0 16,0-4 0-16,-7 1 0 15,1 2 0-15,-4 6 0 16,-3 0 0-16,-2 6 0 16,1 6 0-16,-8 6 0 0,20 6 0 15,-5 12 0-15,3 7 0 16,1 9 0-16,2 12 0 16,1 8 0-16,-2 14 0 0,-6 3 0 15,-7 10 0-15,-13-7 0 16,-7 5-84-16,-14-7-11 15,-10-8-4-15,-10-11-8 16,-10-15-1-16</inkml:trace>
  <inkml:trace contextRef="#ctx0" brushRef="#br0" timeOffset="174284.2422">26698 15260 9 0,'-59'14'98'0,"11"-5"1"0,13-3-4 16,12-5-4-16,12-1-2 15,11 0-72-15,15-8-4 0,16 2-13 16,12-4 0-16,22 1 0 16,12-4 0-16,19 1 0 15,12-2 0-15,13 1 0 16,11 0 0-16,6 0 0 0,1 3 0 16,1 1 0-16,-8 3 0 15,-8 4 0-15,-8 4 0 16,-19-1 0-16,-17 5 0 15,-19 2 0-15,-25 0 0 0,-41 7-81 16,-13-2-13-16,-26 0-3 16,-26 2-9-16,-26-5-1 15</inkml:trace>
  <inkml:trace contextRef="#ctx0" brushRef="#br0" timeOffset="174571.4775">26453 15655 30 0,'-108'34'100'15,"22"-5"-4"1,13-10-4-16,21-6-1 0,13-11-2 16,9 0-81-16,23 0-3 15,7-2-5-15,22 0 0 0,14-1 0 16,17-4 0-16,18-2 0 16,17-4 0-16,22-3 0 15,19-6 0-15,23-3 0 16,12-3 0-16,15-1 0 15,7-1 0 1,0 0 0-16,2 7 0 0,-12 4 0 0,-16 5 0 16,-27 7 0-16,-21 5 0 15,-47 0-6-15,-30 9-89 16,-35-9-3-16,-51 3-5 16,-38-11-8-16</inkml:trace>
  <inkml:trace contextRef="#ctx0" brushRef="#br0" timeOffset="181223.237">23977 1969 31 0,'-26'-11'70'0,"1"-1"3"0,4-1-30 15,3 8-9-15,-1-3-9 16,2 4-4-16,2 1-5 15,6 0-4-15,-4 3-3 16,13 0-3-16,-9 0-1 0,9 0-1 16,4 15 0-16,6-8-1 15,10 0 1-15,9 0 2 16,8 2 1-16,16-4 0 0,5-1 1 16,14 0 0-16,12-4-2 15,10 1 1-15,8-2-1 16,14-5 0-16,4-1-1 15,10-3 0-15,11-2 0 16,5 1-2-16,9-1 2 0,5 0-2 16,5 2-1-16,4-1 0 15,3 5 0-15,2-1-1 16,-3 1 0-16,0 1 1 16,1 0-1-16,-5-2 0 0,-3-1 0 15,-4 3 0-15,-7-1 1 16,-4-1 0-16,-8 0-1 15,-9 0 0-15,-9 1-1 0,-11 0 0 16,-15 0-1-16,-8 3-3 16,-15-2-5-16,-13 2-5 15,-11 3-6-15,-13-1-11 16,-5 1-18-16,-11 0-14 0,-4 1-6 16,-5 5-2-16,-5-3 10 15,-7-3 22-15,0 0 21 16,0 0 24-16,0 0 26 15,0 0 24-15,0 0 7 0,0 0 1 16,4-9-14-16,-4 9-11 16,0 0-13-16,0 0-8 15,1 11-6-15,-1 8-6 16,1 7-2-16,1 11-1 0,-2 14 2 16,-1 15-1-16,1 21 2 15,0 15 1-15,-5 15-1 16,1 12-2-16,1 14-1 0,0 10 0 15,-2 9 0-15,3 1-2 16,-1 5 0-16,3-1-1 16,0 3 1-16,0 6 1 15,-1-2 1-15,-3 6 0 0,-1-1 0 16,-3 6 2-16,-1-2-1 16,-1 7-1-16,-3-1 3 15,0-2-1-15,-1 1 1 16,-3-4-1-16,3 1 0 0,-2-3-1 15,2-4 0-15,-7-10 1 16,4-8-3-16,-2-13-2 16,-3-11-1-16,3-12 1 15,-1-21-1-15,1-14-1 16,2-17-2-16,-1-15-3 0,9-14-8 16,-7-7-56-16,5-23-16 15,2-15-4-15,-3-27-6 16,1-23-4-16</inkml:trace>
  <inkml:trace contextRef="#ctx0" brushRef="#br0" timeOffset="182085.9429">23860 1965 76 0,'-29'15'85'15,"6"6"-2"-15,3 9-3 16,9 44-7-16,1 8-65 16,9 26-3-1,1 20 2-15,8 27 0 0,-2 16-1 16,2 23-1-16,1 9-2 15,1 21-2-15,-3-10-2 16,-4 6 1-16,0 0-2 16,-3 2 0-16,-5 3 0 0,-6-5-2 15,-1-9 4-15,-7-15-1 16,0-10 2-16,-1-21 1 16,2-14-1-16,1-20 1 15,1-19 3-15,5-17-2 0,2-13 0 16,4-16 0-16,3-7-1 15,2-11 0-15,9-1 0 16,3-5 0-16,10-2-1 16,3 4 1-16,13-3-1 0,4-2 0 15,11 0-1-15,10-3 2 16,6-4-1-16,12-8 0 16,8-2 0-16,10-9 0 0,10-5 0 15,10-5-1-15,7-1 1 16,8-9 0-16,8-1 1 15,7 0 0-15,9-4 1 16,6 1 0-16,6 2 0 16,6-1 0-16,11 3 0 0,1-1 0 15,9 2 0-15,6 0 0 16,0 0 0-16,-2 0 1 0,0-2 0 16,0-5-1-16,-7 1-3 15,-4-3 0-15,-8-1 0 16,-11-2 0-16,-12-3 0 15,-13 3 0-15,-19 2 0 16,-22 3 0-16,-17-1 0 0,-21 7 0 16,-21 3 0-16,-14 1 0 15,-17 1 0-15,-15 2 0 16,0 0-31-16,-10 0-57 0,-14-3-4 16,-11-15-5-16,-10-13-8 15,-13-17 7-15</inkml:trace>
  <inkml:trace contextRef="#ctx0" brushRef="#br0" timeOffset="182404.8248">25675 2839 6 0,'0'0'92'15,"7"-9"1"-15,4 3-6 16,-2 2-7-16,-9 4 0 15,-9-8-83-15,9 8-2 0,9 6-20 16,4 14-50-16,-2-1-8 16,2 2-4-16,2 0-5 15</inkml:trace>
  <inkml:trace contextRef="#ctx0" brushRef="#br0" timeOffset="182545.1139">26078 3446 50 0,'-51'43'49'0,"-4"-6"-33"0,3 3-16 15,-5 7-65-15</inkml:trace>
  <inkml:trace contextRef="#ctx0" brushRef="#br0" timeOffset="182722.8113">24735 4480 60 0,'-57'43'86'0,"9"-5"-6"16,7-7-5-16,14-12-6 16,18-1-81-16,1 9-43 15,16-14-23-15,19-7-4 0,9-17-5 16</inkml:trace>
  <inkml:trace contextRef="#ctx0" brushRef="#br0" timeOffset="182931.7231">26544 2656 22 0,'87'-67'93'0,"-10"12"-3"15,-13 14-8-15,-10 5-3 16,-5 6-5-16,-68 12-85 16,55 12-8-16,12 9-34 0,1 19-25 15,-1 8-6-15,-3 6-5 16,-5 7-3-16</inkml:trace>
  <inkml:trace contextRef="#ctx0" brushRef="#br0" timeOffset="183266.6722">25166 5663 79 0,'-13'29'78'16,"4"-4"-10"-16,5-4-27 15,8-2-39-15,16-3-86 0,1 10 0 16,9-2 0-16</inkml:trace>
  <inkml:trace contextRef="#ctx0" brushRef="#br0" timeOffset="183455.5879">26391 5989 12 0,'19'17'88'15,"-6"-3"-5"-15,-13-14-14 0,0 0-23 16,0 0-45-16,21-14-86 16,-9-10-2-16,4-16-4 15</inkml:trace>
  <inkml:trace contextRef="#ctx0" brushRef="#br0" timeOffset="183645.0677">26815 3298 67 0,'14'-23'90'0,"5"14"-14"0,0 2-17 15,2 7-58-15,14 35-45 16,6-12-46-16,9 9-6 16</inkml:trace>
  <inkml:trace contextRef="#ctx0" brushRef="#br0" timeOffset="185925.5388">24983 2259 29 0,'4'-9'78'16,"-4"9"2"-16,13-8 0 16,-13 8-4-16,3 14-58 15,-5 16 1-15,-9 21-3 0,-3 18-1 16,-8 12-2-16,-4 15-3 16,-4 16-4-16,-3 9 1 15,2 2-4-15,2-5 1 0,9-14-2 16,9-9-1-16,10-20 0 15,9-13 0-15,17-20-1 16,18-14 0-16,12-17 0 16,10-10-3-16,15-10 1 0,7-14-1 15,5-13 1-15,8-5-1 16,-2-13 1-16,-1-6 0 16,-13-4 0-16,-4 0 3 15,-18 2 1-15,-9-1 3 0,-16 7 2 16,-11 7 1-16,-14 9-1 15,-11 9 0-15,-7 11-1 16,-14 15-2-16,-10 8-1 0,-5 17-3 16,-3 14 0-16,-2 7-2 15,3 12 1-15,-1 8 0 16,13 3-1-16,9-4 3 16,14-7-1-16,9-8 0 0,16-14 0 15,13-13 1-15,4-14-1 16,11-9 2-16,0-19-1 15,-3-7 0-15,-1-8 0 16,-7-6 0-16,-6-1-1 0,-10 2 1 16,-7 6 0-16,-5 2-1 15,-9 8 1-15,-3 7 0 16,-4 10-1-16,-11 10 1 16,-3 13-1-16,-4 13 0 0,-2 9 0 15,1 10 0-15,3 3 0 16,5 6 0-16,10-4 1 15,5-5 0-15,18-10 0 16,12-8 0-16,9-14 0 0,7-10 0 16,5-9 0-16,4-15 0 15,1-8 0-15,0-6-1 16,-5-3 1-16,-2-3 0 16,-10 2 0-16,-5-1-1 0,-7 11 2 15,-6 2-4-15,-5 12 2 16,-3 6-1-16,-1 10-1 15,-3 9 1-15,5 10 0 16,-2 10 0-16,1 8 1 0,3 11 0 16,-1 11 0-16,-3 8 0 15,-4 7-2-15,-8 5-1 16,-8 3-1-16,-7-1-1 0,-4-9 2 16,-4-10 0-16,-3-13 2 15,4-17 1-15,-4-17 2 16,12-17 0-16,5-22 2 15,9-15-1-15,12-12 1 0,8-9-2 16,13-9-1-16,10-5 0 16,10-4-2-16,5 6 2 15,7 5-1-15,-2 2 1 0,3 11-1 16,-10 7 1-16,-10 11 0 16,-5 9-1-16,-13 8 1 15,-5 9-1-15,-9 8 1 16,-14 2-2-16,10 23 2 15,-11 2-1-15,-8 11-1 0,0 10 2 16,1 5-1-16,3 0 1 16,4-2-1-16,4-4 1 15,10-11-1-15,8-8 1 16,12-16-1-16,6-10 2 0,6-14-2 16,5-9 0-16,1-11-2 15,-3-5 2-15,-1-9 2 16,-6-1-4-16,-6 3 4 0,-4-2-2 15,-8 6 0-15,-6 5 0 16,-4 6 0-16,-6 3 0 16,-1 10 0-16,-4 4 0 15,-1 4 0-15,-1 10 0 0,0 0 0 16,-7-1 0-16,2 11 0 16,-5 14 0-16,-1 6 0 15,-7 7 0-15,0 9 0 16,4 7 0-16,7 2 0 0,5 0 0 15,4-6 0-15,17-2 0 16,15-5 0-16,11-9-3 16,19-10-54-16,-3 0-32 15,3-9-1-15,-3-6-8 0,-6-5-7 16</inkml:trace>
  <inkml:trace contextRef="#ctx0" brushRef="#br0" timeOffset="187450.0805">24818 4244 42 0,'0'-13'92'16,"-4"-4"0"-16,-1 2-7 15,-3 0-4-15,8 15-61 16,-13 2-2-16,6 17-7 0,-3 21-4 16,3 11-3-16,6 17-3 15,-2 15 1-15,3 4 0 16,5 0 0-16,11-3-2 16,4-12 1-16,9-14 0 0,4-20 1 15,9-18 1-15,1-20-1 16,8-15 0-16,-5-20-1 15,3-18 1-15,-2-12-1 16,-4-10 1-16,-2 0-2 16,-8 0 1-16,-3 7-1 0,-11 9 2 15,-4 10-2-15,-5 16 0 16,-4 19-1-16,-6 14 1 16,7 16-1-16,-4 14-1 15,1 11 1-15,9 8-1 16,5 5 2-16,9 0-1 0,9-2 2 15,13-11-1-15,4-7 0 16,6-16 1-16,9-10 0 0,-2-13 0 16,-1-15-1-16,-2-12 1 15,-7-12-1-15,-11-9 1 16,-6-3 0-16,-7-5 0 16,-14 1 0-16,-8 5 0 0,-10 5 0 15,-7 8-1-15,-11 10 1 16,-9 18-1-16,-9 12 1 15,-11 14 0-15,-7 18-1 16,4 12 0-16,1 12 0 0,6 5-1 16,12 3 1-16,15-2-1 15,16-8 1-15,25-13 0 16,26-13 0-16,14-16 1 16,12-10-1-16,7-12 1 15,3-9 0-15,1-6 0 0,-11-7-1 16,-8 2 0-16,-12 3 1 15,-12 7-1-15,-14 0 0 0,-7 12-1 16,-10 5 1-16,-4 7 0 16,-6 11 0-16,0 8-1 15,-1 4 0-15,4 1 0 0,1 3 1 16,7-4 0-16,2-1-1 16,5-7 2-16,7-7-1 15,4-5 0-15,3-5 0 16,5-10 0-16,-1-4 0 0,2-4 0 15,-2-3 0-15,-1 0-1 16,-4 2 1-16,-7 1-1 16,-7 1 1-16,-4 7-1 15,-4 0 1-15,-4 8-2 0,-9 2 1 16,14 4 0-16,-7 6 0 16,0-1-1-16,6 5 2 15,2-1 0-15,4 2-1 16,7-4 2-16,-1-4-1 0,7-4 0 15,1-3 1-15,2 0-1 16,-1-10 1-16,-2-4-1 16,0-2 1-16,-4-4 0 15,-6-4 0-15,-4 5 1 16,-3 0-1-16,-5 1 1 0,-4 4-1 16,-1 2 0-16,-4 4-1 15,-1 8 0-15,0 0-1 16,0 0 0-16,0 0-1 0,0 16 1 15,0-2-1-15,0 3 1 16,5 2 0-16,4 4 1 16,0-1 0-16,5-1-1 15,2-3 1-15,4-6-1 16,2-5 0-16,0-2 1 0,5-5 1 16,-2-4-1-16,0-6 1 15,-1-5 0-15,-4-2 0 16,-1-4 0-16,0 2 0 0,-3 0 0 15,0 1-1-15,-7 2 1 16,2 1-2-16,-5 3 0 16,-6 12 0-16,15-3 0 0,-15 3 0 15,6 14-1-15,-2 1 1 16,-1 4-1-16,1 4 2 16,6 3-1-16,-1-1 1 15,2 1 0-15,-1-2 0 0,3-5 0 16,-4-2 0-16,4-5 0 15,-2-2 0-15,-11-10 0 16,13 15 0-16,-13-15 1 0,0 0-1 16,0 0-2-16,4 10-2 15,-4 1-9-15,-12 10-26 16,-3 0-46-16,-4 4-3 16,-9 3-7-16,-4 2-4 15</inkml:trace>
  <inkml:trace contextRef="#ctx0" brushRef="#br0" timeOffset="218709.2744">15461 15861 11 0,'0'0'83'0,"-8"-4"4"0,8 4-3 16,-14-18-4-16,-5 7-52 16,15 1-5-16,0 1-4 0,4 9-3 15,-4-10-4-15,4 10-3 16,0 0-2-16,0 0-2 16,0 0-2-16,0 0-1 15,0 0-2-15,0 12-1 16,0 2 1-16,4 3 0 0,1 4 1 15,-1 7 0-15,1 1 0 16,3 5 0-16,-3 1 1 16,2 3 0-16,2 1 0 15,-2 2 0-15,4 3-1 0,2 0 1 16,1 4-1-16,4 1 1 16,6 2-2-16,0 0 1 15,5 4-1-15,3-2 1 0,6 0-1 16,3 1 1-16,2-2 1 15,3 1 0-15,5-1 0 16,1 1 0-16,4 1 0 16,5 2 0-16,1 2 1 15,4-2-1-15,3 1 0 0,5-2 1 16,3 0-3-16,-36-30 0 16,3 2 0-16,8 1 0 15,4 0 0-15,2-3 0 16,8 5 0-16,4-2 0 0,4 2 0 15,5-2 0-15,8 3 0 16,3-5 0-16,6 3 0 16,6-1 0-16,8 0 0 0,2-2 0 15,11 2 0-15,1-2 0 16,5-1 0-16,3-5 0 16,0-2 0-16,4-3 0 15,4-4 0-15,4-2 0 16,-1-2 0-16,5-5 0 0,3-2 0 15,2 0 0-15,1-5 0 16,4-6 0-16,-1-3 0 16,2-6 0-16,3-1 0 15,-1-6 0-15,-55 6 0 0,217-40 0 16,-19-6 0-16,-19-4 0 16,-26-2 0-16,-24-1 0 15,-24 1 0-15,-27 1 0 16,-40 12 0-16,-3-4 0 0,4 0 0 15,-9-3 0-15,2 1 0 16,-3 2 0-16,5 1 0 16,-8 0 0-16,-4-2 0 15,-4 3 0-15,-8 1 0 0,-5 2 0 16,-6 0 0-16,-6 0 0 16,-15 6 0-16,2-1 0 15,-12 5 0-15,-3 2 0 0,-7 0 0 16,-1 2 0-16,-6 4 0 15,-3 0 0-15,-1 0 0 16,-10 6 0-16,3 2 0 16,-9 4 0-16,-6 4 0 15,-5 4 0-15,-6 3 0 0,-6 6 0 16,-7 3 0-16,-7 9 0 16,9-11 0-16,-9 11 0 15,0 0 0-15,0-9 0 0,0 9 0 16,-10-4 0-16,10 4 0 15,-19-5 0-15,2 4 0 16,-2 1 0-16,-2 0 0 16,-4-2 0-16,-1 2 0 0,-1 0 0 15,-2 0 0-15,4 0 0 16,0 0 0-16,7 0 0 16,0-1 0-16,9 1 0 15,-1 0 0-15,10 0 0 0,13 0 0 16,12 0 0-16,13 0 0 15,11 7 0-15,13 8 0 16,5 13 0-16,8 11 0 16,-2 14 0-16,-9 15 0 15,-20 10 0-15,-17 10 0 0,-22 12 0 16,-30 5-27-16,-29-1-65 16,-29-7-2-16,-27-18-7 15,-19-17-7-15</inkml:trace>
  <inkml:trace contextRef="#ctx0" brushRef="#br0" timeOffset="219494.8729">15436 15772 34 0,'0'0'90'0,"0"0"-2"15,-12-2-2-15,-4 38-12 16,-3-11-42-16,-5 13-8 15,0 15-7-15,-8 14-4 16,-1 17-5-16,-3 6-1 0,1 1-2 16,0-1 0-16,-3-10-1 15,4-8 0-15,3-17-1 16,3-14 1-16,7-20 0 16,2-17 0-16,4-14 1 0,5-20-5 15,10-22 0-15,2-16 0 16,12-9 0-16,12-9 0 15,3-3 0-15,13 4 0 16,3 6 0-16,7 14 0 0,7 18 0 16,9 17 0-16,3 13 0 15,7 15 0-15,5 10 0 16,-4 17 0-16,9 19 0 0,-10 38-58 16,4-6-33-16,-13 9-1 15</inkml:trace>
  <inkml:trace contextRef="#ctx0" brushRef="#br0" timeOffset="224651.6759">23845 3203 19 0,'5'-10'73'0,"-8"-2"3"16,-12-2-3-16,-16 5-22 15,1-3-30-15,-13-2-6 16,-8 1-4-16,-9-1-3 0,-9 3-2 16,-12-1-2-16,-9 5 0 15,-6 3-2-15,-14 0 1 16,-12 4 0-16,-6 7-1 0,-10 5 0 16,-10 8-1-16,-7 5-1 15,-13 4 1-15,-9 7-1 16,-5 7 0-16,-7 9 0 15,-9 6-1-15,-9 6 1 0,-5 7-1 16,-9 8 1-16,-9 7 0 16,-5 7-1-16,-7 10 0 15,-9 5 0-15,-9 6 2 16,-3 9-2-16,-7 0 3 0,-4 8-1 16,-1 7 2-16,-2 5-1 15,-5 3 1-15,-2 6 3 16,5 6-1-16,-4 4 0 15,0 10-1-15,-4 5-1 0,0 2-1 16,0 5 1-16,3 4 0 16,3 3-4-16,-4 0 0 15,6 4 1-15,0-1-2 16,4 2 1-16,3 3 1 0,1 0 0 16,2-3 0-16,2 1 1 15,3 3 0-15,0 1 1 16,1 1 0-16,0 4-1 0,-5 0 1 15,2 4-2-15,-2 6 0 16,-4-1 0-16,0 0-1 16,-1-1 0-16,2-3 0 15,2-1 2-15,1-4 0 16,9-5 2-16,1-8-1 0,4-4 1 16,5-6 1-16,8-13 0 15,7-2 3-15,3-14-3 16,8-9 0-16,5-10 1 0,11-8 1 15,5-15-1-15,9-11 1 16,12-14 0-16,11-12 0 16,10-14 1-16,15-13-2 15,14-10 0-15,13-10 0 0,16-12-1 16,10-6 1-16,12-6-5 16,12-1 0-16,10-3 0 15,8-2 0-15,10 0 0 16,5-2 0-16,10 4-5 0,2-1-19 15,12-12-55-15,11 13-10 16,-12 0-4-16,12 0-7 16,-8-18-4-16</inkml:trace>
  <inkml:trace contextRef="#ctx0" brushRef="#br0" timeOffset="225012.7417">5572 12034 4 0,'5'-13'85'16,"-5"13"1"-16,0 0-7 16,0 14-4-16,0 7-2 15,-6 12-75-15,3 22 0 0,2 21 0 16,-2 22 3-16,0 20 0 15,-6 25 1-15,-1 15 0 16,-6 15-1-16,0 7 2 16,-2 1 1-16,1-5 1 0,3-16 2 15,6-15 1-15,7-24 0 16,13-21 0-16,17-25 1 16,16-19-1-16,17-23-1 0,14-20-2 15,17-13-3 1,11-13-5-16,11-9-8 0,5-9-11 15,5-16-58-15,-2 12-5 16,-7-4-4-16,-10-3-10 16</inkml:trace>
  <inkml:trace contextRef="#ctx0" brushRef="#br0" timeOffset="225448.2232">2521 10942 0 0,'-60'-41'93'16,"7"5"3"-16,7 6-6 15,8 3-7-15,13 9-1 16,10 13-72-16,15 13 0 15,8 24-3-15,20 21-2 0,10 25 0 16,6 21 1-16,12 25-5 16,3 15-3-16,5 18-7 15,0 0-6-15,1 9-16 16,-7 0-51-16,-12-27-4 0,-1-23-10 16,-17-30 2-16</inkml:trace>
  <inkml:trace contextRef="#ctx0" brushRef="#br0" timeOffset="225795.5233">2720 11814 29 0,'7'-32'78'16,"13"4"2"-16,9 3-4 0,6-6-3 16,13-5-61-16,5-10 1 15,11-15 2-15,6-8 0 16,0-10 0-16,-7-3 1 0,-5-6 0 15,-7 2-1-15,-15-1 0 16,-6 8-1-16,-11 8 0 16,-12 10-1-16,-6 12-11 15,-1 7-2-15,0 13 0 0,-2 7 0 16,-1 13 0-16,3 9 0 16,1 12 0-16,12 18 0 15,9 9 0-15,7 14 0 16,5 15 0-16,12 17 0 0,8 17 0 15,2 0 0-15,4 2 0 16,-4-8-8-16,4-7-23 16,5-14-57-16,-17-24-4 15,-7-23-5-15,-13-28-6 16</inkml:trace>
  <inkml:trace contextRef="#ctx0" brushRef="#br0" timeOffset="226102.4671">4022 10971 81 0,'6'-21'91'16,"2"14"-6"-16,1 10-1 16,3 12-3-16,-31 10-72 0,35 7-1 15,8 7 1-15,8 1-1 16,6 0-2-16,3-5-1 16,1-9-2-16,3-10 1 0,-1-10 0 15,-2-9 0-15,-8-17 1 16,-8-10 1-16,-11-9 0 15,-10-4-1-15,-6-6-1 16,-13 0-1-16,-14-1-3 16,-10 4 0-16,-4 3 0 0,-5 5 0 15,-4 7 0-15,1 2 0 16,3 11 0-16,6-2-4 0,7 12-21 16,10 6-44-16,13-17-20 15,15-7-5-15,20-9-5 16,16-8-3-16</inkml:trace>
  <inkml:trace contextRef="#ctx0" brushRef="#br0" timeOffset="226563.9917">4377 10315 16 0,'46'-34'85'0,"-10"10"6"0,-8 14-2 15,-11 9-5-15,-7 12-42 16,-2 11-11-16,-1 9-8 0,3 6-6 16,2 5-4-16,8 4-5 15,6-2-2-15,10-5-3 16,7-9 0-16,9-9-3 15,5-10 0-15,1-9 0 16,1-10 0-16,-6-15 0 16,-7-12 0-16,-11-7 0 0,-11-3 0 15,-12-5 0-15,-10 0 0 16,-3-1 0-16,-10 2 0 0,1 9 0 16,-3 6 0-16,1 8 0 15,1 7 0-15,11 19 0 16,0 0 0-16,3 11 0 0,18 20 0 15,6 13 0-15,10 4 0 16,10 4 0-16,10-1 0 16,9-9 0-16,4-13 0 15,1-16 0-15,-2-14 0 16,-4-25 0-16,-3-16 0 0,-13-19 0 16,-10-14 0-16,-13-11 0 15,-11-12 0-15,-14-6 0 16,-6-5 0-16,-17 1 0 15,-13 1 0-15,-6 14 0 0,-10 12 0 16,-5 24 0-16,-16 23 0 16,-5 34 0-16,-21 29-17 15,-7 44-74-15,-14 27-4 0,-7 18-4 16,-3 19-5-16,0 8-1 16</inkml:trace>
  <inkml:trace contextRef="#ctx0" brushRef="#br0" timeOffset="228021.1589">2661 13355 12 0,'-85'38'96'16,"8"-13"-2"-16,8-27-4 15,7-5-6-15,-3-20-1 0,11-5-79 16,24-10-2-16,10-4 0 15,14-1-2-15,17 0 0 16,14 6 0-16,25 4-2 16,13 12 0-16,17 18 1 0,10 13 0 15,11 21 2-15,-1 14-1 16,-1 11 0-16,-10 1-1 16,-10 3 1-16,-12-8 3 15,-16-6 0-15,-17-14-1 0,-17-17 0 16,-11-17 1-16,-7-18-1 15,-11-16 1-15,-6-14 0 16,1-16-2-16,-6-14-1 16,4-10 0-16,4-4 1 0,8 3-1 15,4 9 1-15,7 11-1 16,10 13-1-16,12 19 0 16,10 18 0-16,8 19 0 15,6 10 0-15,3 18-1 0,5 11-1 16,1 9 0-16,1 0 1 15,-5-1 0-15,-7-2 1 16,-5-7 0-16,-10-8 0 16,-6-18 2-16,-8-10 1 0,-10-23 1 15,-5-9 0-15,-3-13 0 16,-12-9 1-16,-2-4-2 16,-3-4 0-16,2 5-1 15,-3 8 0-15,7 9 0 0,4 9-1 16,4 12 0-16,2 11-1 15,13 11 1-15,5 8 0 16,3 9 0-16,7 7 0 0,3 1-2 16,4 3 2-16,1-2-1 15,2-4 1-15,-2-7 0 16,1-8 0-16,-2-6-1 16,1-11 1-16,-9-5 1 0,0-11 0 15,-3 0 0-15,-7-8-1 16,-5 1 1-16,-5-3-1 15,-4 2 0-15,-3 5 1 0,0 2-1 16,-2 6 1-16,-3 6-1 16,4 6 0-16,1 10 0 15,0 0-1-15,1 6 1 16,7 5-1-16,13 1 0 16,5-1 0-16,9-6 0 15,10-5-1-15,14-9 0 0,7-16 0 16,6-10-3-16,2-11 0 15,-1-5 0-15,-4-4 0 16,-9 2 1-16,-11 3 2 0,-12 6 1 16,-15 10 2-16,-11 7 3 15,-11 9 0-15,-4 8 2 16,-9 7-1-16,-4 3 0 0,-2 9-2 16,1 8 0-16,5 5-2 15,5 7 0-15,6 2-1 16,7 2 1-16,12-5-1 0,12-8 0 15,14-13 1-15,9-14-1 16,10-19 0-16,6-18 1 16,1-15-1-16,-4-16 0 15,-4-12-1-15,-7-10 0 16,-11-5 0-16,-12 1-1 0,-13 5 1 16,-13 6-1-16,-4 9 1 15,-10 13 1-15,-7 14 0 16,-3 16 0-16,-1 22 0 0,0 16 0 15,2 14 2-15,6 20 0 16,5 9 0-16,7 18 0 16,5 9 0-16,16 9 1 15,8 4 0-15,11-5 0 0,8-6-2 16,5-10 0-16,3-14 0 16,-3-15 1-16,-4-17 0 15,-6-18-1-15,-5-18 0 0,-13-19 0 16,-7-7 1-16,-7-10 0 15,-6-2-2-15,-4 2 0 16,-1 4 0-16,0 7 0 16,2 9 0-16,2 12 0 0,8 9 0 15,6 11 0-15,6 4 0 16,8 0 0-16,5 0 0 16,10-3 0-16,1-5 0 15,8-6 0-15,2-9 0 16,3-4 0-16,0-9 0 0,3 4-11 15,-6-8-78-15,-6-2-4 16,-11 2-3-16,-14-1-9 16,-16 9-3-16</inkml:trace>
  <inkml:trace contextRef="#ctx0" brushRef="#br0" timeOffset="228524.7208">3022 14276 19 0,'-47'-83'98'0,"-1"-1"-4"0,3 11-5 15,-5 9-5-15,1 22-2 16,1 25-80-16,6 23 4 16,7 32-2-16,8 21 0 0,6 23 0 15,16 20-3-15,12 16 1 16,21 9 0-16,21 3 1 15,28-4-2-15,20-11-1 16,13-12 0-16,11-14 0 0,4-21 1 16,-4-17 0-16,-6-12 0 15,-17-17 0-15,-15-6-1 16,-22-9 4-16,-14 4 0 16,-27 1 0-16,-20 8-4 0,-15 8 0 15,-25 9 0-15,-16 10 0 16,-18 7 0-16,-8 10-6 15,-19-3-20-15,3 2-60 0,-2-14-5 16,4-25-5-16,4-24-5 16,9-39-3-16</inkml:trace>
  <inkml:trace contextRef="#ctx0" brushRef="#br0" timeOffset="229166.7675">3103 14104 12 0,'74'-114'93'0,"-5"18"-2"15,-11 28-4-15,-3 22-5 0,-7 28 0 16,5 22-77-16,-5 28 1 16,4 18 0-16,3 20 0 15,2 14-2-15,0 15 0 16,4 11-2-16,0-3 0 0,-1-12-1 16,-5-13 0-16,-6-21 0 15,-1-25 1-15,-12-33-1 16,-2-30 1-16,-9-31-1 0,-5-23 0 15,-10-15 0-15,-2-10 0 16,1-3-2-16,-1 3 1 16,-1 13-1-16,2 14 0 15,1 19 1-15,2 14-2 0,5 22 2 16,0 15-1-16,4 13 1 16,5 17 0-16,3 14 0 15,5 6 1-15,2 5-1 16,3 4 1-16,6-5 0 0,2-6 0 15,3-14-1-15,-2-9 1 16,3-16 0-16,0-17-1 16,-7-14 1-16,0-14-1 15,-7-6 0-15,-9-4 0 0,-9-1 0 16,-5 1 1-16,-10 11 1 16,-3 5-1-16,-1 10 1 15,-6 8-1-15,-1 12 0 0,7 9 0 16,-8 9-1-1,8 12 1-15,6 6-1 0,6 6 0 16,7 3 0-16,8 1 1 16,4-6 0-16,3-9 1 15,4-11 0-15,-4-11-2 0,-2-13 0 16,-3-14 0-16,-12-9 0 16,-7-6 0-16,-10-3 0 15,-11 1 0-15,-13 0 0 0,-6 6 0 16,-11 8 0-16,-3 9 0 15,-4 11 0-15,-4 10-6 16,11 10-21-16,9 12-61 0,5 7-2 16,6-2-6-16,11-2-7 15,10-8 2-15</inkml:trace>
  <inkml:trace contextRef="#ctx0" brushRef="#br0" timeOffset="230077.7271">5350 13203 25 0,'11'-24'102'0,"-6"7"-5"16,-3 6-7-16,-2 11-4 0,0-12-3 15,0 18-78-15,10 11-3 16,6 8-1-16,9 6-2 16,7 2 2-16,5-2-1 15,5-1 0-15,3-8 1 0,-1-6 0 16,3-12 0-16,-7-8 0 15,-5-20 1-15,-7-10 0 16,-4-11 1-16,-8-9-1 16,-6-4 1-16,-6-5-1 0,-4 0 0 15,-5 5-2-15,-10 2 0 16,2 8 0-16,-6 10 0 16,2 7 0-16,-3 9 0 15,4 8 0-15,1 11 0 0,5 4 0 16,4 14 0-16,4 9 0 15,1 8 0-15,11 2 0 16,6 4 0-16,3-2 0 0,9-4 0 16,2-9 0-16,6-10 0 15,4-12 0-15,4-12 0 16,-1-12 0-16,2-14 0 0,-3-9 0 16,-4-11 0-16,-2-6 0 15,-10-4 0-15,-4 0 0 16,-11 4 0-16,-2 1 0 15,-6 7 0-15,-3 9 0 0,-1 12 0 16,-4 7 0-16,-1 11 0 16,6 16 0-16,0 0 0 15,0 0 0-15,0 22 0 16,9 4 0-16,9 6 0 0,13-3 0 16,10-2 0-16,11-12 0 15,15-15 0-15,15-14 0 16,10-25 0-16,9-16 0 15,3-17 0-15,-3-15 0 0,-5-4 0 16,-9-1 0-16,-18 2 0 16,-18 5 0-16,-20 11 0 15,-23 12 0-15,-11 16 0 16,-21 17 0-16,-13 20 0 0,-12 11 0 16,-5 27 0-16,-3 21 0 15,2 15 0-15,8 10 0 16,11 5 0-16,17-3 0 15,18-11 0-15,15-14 0 0,22-26 0 16,19-26 0-16,12-27 0 16,7-26 0-16,-1-19 0 15,-2-18 0-15,-11-10 0 0,-10-8 0 16,-17-2 0-16,-14-1 0 16,-19 7 0-16,-10 5 0 15,-17 12 0-15,-6 12 0 16,-4 16 0-16,-8 18 0 15,2 20 0-15,0 21 0 0,7 23 0 16,9 26 0-16,8 23 0 16,8 19 0-16,11 22 0 0,13 21 0 15,20 31 0-15,6 18-87 16,7 16-5-16,2 10-4 16,-5 0-8-16,-5 2-3 15</inkml:trace>
  <inkml:trace contextRef="#ctx0" brushRef="#br0" timeOffset="230693.2127">5641 14493 18 0,'-60'28'107'16,"16"-5"-6"-16,12-14-7 15,15 0-4-15,17-9-2 0,0-12-75 16,22 31-13-16,23 21 0 16,6 14 0-16,6 16 0 15,0 18 0-15,-2 14 0 16,-6 1 0-16,-9-2 0 16,-11-5 0-16,-10-7 0 0,-16-7 0 15,-9-13 0-15,-19-14 0 16,-12-12 0-16,-12-7 0 15,-1-3 0-15,-2-6 0 16,3-3 0-16,8-7 0 16,12-4 0-16,14-8 0 0,15-5 0 15,18-7 0-15,19-14 0 16,17-12 0-16,12-10 0 16,15-11 0-16,5-9 0 0,2-9 0 15,-1-6 0-15,-7-6 0 16,-11 2 0-16,-9-3 0 15,-16 4 0-15,-15 2 0 16,-16 4 0-16,-13 7 0 16,-19 6-7-16,-14 14-13 0,-18 7-2 15,-17 12-1-15,-13 13 1 16,-15 8 5-16,-9 8 8 16,-9 0 9-16,0 7 8 0,-1-7 7 15,11-1 4-15,10-13 3 16,15-12-1-16,20-11-2 15,20-14-8-15,23-9-6 0,19-8-5 16,26-5 0-16,21-5 0 16,19 0 0-16,13-4-17 15,22-11-41-15,11 24-31 16,8 0-3-16,-1 3-8 0,-4 2-4 16</inkml:trace>
  <inkml:trace contextRef="#ctx0" brushRef="#br0" timeOffset="230974.3364">6745 13330 35 0,'-1'15'102'0,"1"-15"-4"16,-17 9-6-16,7-9-4 15,10 0-2-15,-11 8-83 16,14 10 1-16,18 17-1 0,8 14-3 15,11 24 0-15,5 20 0 16,10 25 0-16,5 14 0 16,6 15 0-16,3 5 0 0,2-8 0 15,-8-12 0-15,-1-19 0 16,-12-27-26-16,-4-34-62 16,-11-36-4-16,-15-38-4 15,-14-35-6-15,-8-33 0 16</inkml:trace>
  <inkml:trace contextRef="#ctx0" brushRef="#br0" timeOffset="231976.3416">7296 13402 25 0,'-6'-94'99'0,"5"28"-4"15,1 21-6-15,1 19-3 16,-1 26-4-16,0 6-79 16,0 28-1-16,0 17-1 15,-5 17 0-15,-2 21 0 0,-5 14-1 16,-2 15-1-16,-3 1-1 15,1-5 0-15,3-13-1 16,4-16 0-16,5-14 0 16,4-26 0-16,15-24 3 15,16-22 0-15,12-25 2 0,16-17 0 16,13-12 1-16,12-11-2 16,7-9 1-16,4-4-1 15,4-1-2-15,-8 0 1 16,-10 4 1-16,-13 4 0 0,-13 7 2 15,-19 6 0-15,-14 8 2 16,-18 10 0-16,-8 10 1 16,-17 15-1-16,-10 16 0 15,-6 18-5-15,-4 16 0 0,0 13 0 16,3 11 0-16,7 7 0 16,12 2 0-16,11-6 0 15,16-12 0-15,19-17 0 0,20-21 0 16,13-17 0-16,15-20 0 15,8-21 0-15,4-14 0 16,-1-12 0-16,-2-6 0 16,-11 2 0-16,-14 4 0 0,-16 13 0 15,-12 5 0-15,-14 14 0 16,-16 13 0-16,-6 14 0 16,-17 9 0-16,-5 6 0 15,-3 13 0-15,1 12 0 0,0 7 0 16,9 6 0-16,10-1 0 15,10-2 0-15,15-5 0 16,16-10 0-16,17-17 0 16,12-17 0-16,14-22 0 0,5-19 0 15,5-17 0-15,0-19 0 16,-7-16 0-16,-7-11 0 16,-13-8 0-16,-16-6 0 0,-17 0 0 15,-14-1 0-15,-13 8 0 16,-17 16 0-16,-12 19 0 15,-6 20 0-15,-7 24 0 0,5 29 0 16,5 22 0-16,9 33 0 16,12 21 0-16,14 21 0 15,14 22 0-15,17 20 0 16,21 21 0-16,17 13 0 16,20 18 0-16,10 11 0 0,12 1 0 15,2-5 0-15,-2-21 0 16,-14-26 0-16,-12-32 0 15,-24-37 0-15,-23-45 0 16,-24-38 0-16,-16-38 0 0,-30-34 0 16,-19-23 0-16,-12-19 0 15,-14-11 0-15,-8-5 0 16,1 1 0-16,1 6 0 16,10 10 0-16,10 12 0 0,18 14 0 15,21 10 0-15,18 12 0 16,22 14 0-16,24 11 0 15,17 15 0-15,10 17 0 0,12 20 0 16,-1 14 0-16,-6 30 0 16,-13 22 0-16,-15 29 0 15,-25 18 0-15,-19 8 0 16,-16 8 0-16,-24 5 0 0,-16-5 0 16,-5-4-41-16,-10-10-49 15,-3-25-3-15,-1-18-5 16,3-22-9-16</inkml:trace>
  <inkml:trace contextRef="#ctx0" brushRef="#br0" timeOffset="233136.3969">11875 12958 45 0,'52'47'102'16,"-16"2"-5"-16,-23-3-7 16,-13 2-5-16,-24-3-2 15,-38 7-86-15,9 8 1 0,-15 10-1 16,-18 10 1-16,-21 12-1 16,-17 12 1-16,-25 13 1 15,-17 13 2-15,-21 17 0 16,-16 21 1-16,-24 15 0 0,-14 16-1 15,-12 12 0-15,-14 14-1 16,-9 5 1-16,-8 3-2 16,0 0 1-16,-4-10-2 15,7-8 4-15,4-13-1 16,10-12 2-16,8-20 0 0,16-18 1 16,129-88-1-16,-8 4 0 15,8-16-3-15,-9 1 0 0,10-11 0 16,1-6 0-16,-115 14 0 15,15-27 0-15,10-23 0 16,8-21 0-16,4-27 0 16,-2-17 0-16,11-21 0 15,21-6 0-15,-10-14 0 0,-4-16 0 16,-11-13 0-16,-6-12 0 16,-10-12 0-16,-1-11 0 15,2-9 0-15,-7-11 0 0,12-7 0 16,-1-3 0-16,7-4 0 15,3 2 0-15,8 5 0 16,9 2 0-16,-2 6 0 16,24 8 0-16,4 10 0 0,7 8 0 15,7 11 0 1,12 2 0-16,3 6 0 0,4 7 0 16,16 6 0-16,44 67 0 15,-4-15 0-15,-38-57 0 16,15 1 0-16,7 8 0 0,17 5 0 15,19 8 0-15,18 1 0 16,17 2 0-16,27 16 0 16,17-4 0-16,14-1 0 15,23-9 0-15,16-10 0 0,19-11 0 16,25-10 0-16,14-15 0 16,21-10 0-16,25-10 0 15,20-13 0-15,16-5 0 0,16-7 0 16,17-4 0-16,41-7 0 15,-21 3 0-15,-3-4 0 16,4 3 0-16,-1 7 0 16,-9 8 0-16,0 7 0 15,-19 12 0-15,-44 15 0 0,22 10 0 16,-14 18 0-16,-23 14 0 16,-12 16 0-16,-18 12 0 15,-16 21 0-15,-13 13 0 0,-17 17 0 16,-16 17 0-16,-8 17 0 15,-8 14 0-15,-8 21 0 16,-5 19 0-16,-1 15 0 16,-4 16 0-16,6 21 0 0,-5 14 0 15,10 15 0-15,0 15 0 16,6 15 0-16,5 11 0 16,8 9 0-16,13 5 0 15,8 0 0-15,12-3 0 16,5-2 0-16,8-4 0 0,12-5 0 15,7-5 0-15,3 1 0 16,5 2 0-16,-6 0 0 16,-2 9 0-16,-8 7 0 0,-11 8 0 15,-19 11 0-15,-15 7 0 16,-27 12 0-16,-28 16 0 16,-27 61 0-16,-31-13-83 0,-61 15-9 15,-51 7-3-15,-66 4-8 16</inkml:trace>
  <inkml:trace contextRef="#ctx0" brushRef="#br0" timeOffset="242697.7477">12437 16483 51 0,'-9'-4'72'0,"0"-1"-5"16,-1-2-1-16,2 1-52 15,-3 2-8-15,11 4 0 0,-17-7 1 16,17 7 1-16,-11-3 0 16,11 3 0-16,0 0 2 15,0 0 1-15,8 0-1 16,8 0 2-16,8 0-2 0,9 0 2 16,11-3 1-16,12-1-1 15,11-5-1-15,11-2-1 16,11 1-1-16,11-5 0 15,9 1-1-15,7 0-1 16,6-4-1-16,9 0 0 0,4-1-1 16,8 1 0-16,3-3-1 15,9 2 0-15,3-2 0 16,5-1 0-16,5 1-1 0,7-1-1 16,4-2 0-16,4 2 0 15,6-3 0-15,5 1 0 16,7-2-1-16,7 1 1 15,10-4-2-15,5 2 0 0,11-3 0 16,5-2 0-16,9 2 0 16,-1-2 0-16,6 0 0 15,2-1 0-15,-4 5 0 16,-1-2 0-16,-9 2 0 0,-8 0 0 16,-16 6 0-16,-9-3 0 15,-20 4 0-15,-23 0 0 16,-23 1 0-16,-23 3 0 15,-24 0 0-15,-21 4 0 0,-19-1 0 16,-18 5 0-16,-14 1 0 16,-10 4 0-16,-13 4 0 15,-7-4 0-15,-14-5-79 0,-18 11-14 16,-19 3-4-16,-12-5-7 16,-19-1-3-16</inkml:trace>
  <inkml:trace contextRef="#ctx0" brushRef="#br0" timeOffset="244051.5594">12184 16304 82 0,'-13'-36'92'16,"3"-5"-8"-16,2-14-3 15,-4-6-3-15,11-9-74 0,-9-5-2 16,-4-5 0-16,-1-5 1 16,0-4 0-16,2-5 1 15,-1-6 1-15,-1-3 1 0,4-1-1 16,3-2 2-16,1-2 0 15,2-1-1-15,3-1 0 16,0 0 0-16,0 1-2 16,2 2 0-16,0 3 1 15,1 4-2-15,4 4-1 0,5 1-1 16,-1 6 0-16,3 5-1 16,6 6 0-16,-1 4 0 15,3 6-2-15,3 4 1 16,7 5 0-16,-3 8 0 0,10 2 1 15,4 6 0-15,4 4 0 16,7 5 0-16,6 6 0 16,10 0 0-16,5 6 0 0,4 0 0 15,12 4 0-15,10 3 0 16,10 1 0-16,9 2 0 16,10 2 0-16,3-1 0 0,15 1 0 15,9 1 0-15,9-1 1 16,8-1-1-16,10-1 0 15,6-1 0-15,12-5 1 0,12 3-1 16,2-5 1-16,11 1-1 16,4-4 1-16,11 2 0 15,-1-3 0-15,8 2-1 16,3-1 0-16,1 1 0 16,0-3 0-16,0 2 0 0,1-2 0 15,-2 0 0-15,-1 0 0 16,-4 0 1-16,-3 0-1 15,-2 0 1-15,-1 1-1 16,-6 0 1-16,-8 0-1 0,-5-2 1 16,-8 2 0-16,-6-2 1 15,-11 1-2-15,-3 1 0 16,-15-1 0-16,-11 4 0 16,-12 0 0-16,-13 4 0 0,-17 2 0 15,-16 3 0-15,-17 3 0 16,-16 2 0-16,-14 4 0 15,-17 2 0-15,-8 2 0 0,-13 6 0 16,-6 3 0-16,-4 7 0 16,-6 5 0-16,-1 7 0 15,-3 5 0-15,-1 8 0 0,-1 8 0 16,2 5 0 0,1 8 0-16,-1 7 0 0,1 11 0 15,-1 6 0-15,1 10 0 16,0 7 0-16,3 4 0 15,-1 5 0-15,4 8 0 0,0 1 0 16,5 1 0-16,1-1 0 16,2 1 0-16,-2-2 0 15,-2 1 0-15,-4-4 0 16,-7-4 0-16,-6-11 0 0,-17-4 0 16,-18-6 0-16,-19-9 0 15,-23-6 0-15,-24-10 0 16,-29-5 0-16,-27-6 0 15,-31-5 0-15,-29-3 0 0,-29-2 0 16,-20 2 0-16,-30-7 0 16,-17 6-83-16,6-3-11 15,13-8-4-15,26-11-8 0,36-17-2 16</inkml:trace>
  <inkml:trace contextRef="#ctx0" brushRef="#br0" timeOffset="246129.6006">27777 15711 54 0,'2'11'87'0,"-2"-11"-3"0,-9 9-4 0,-6-9-4 16,28-5-61-16,-38 5-9 15,-13 0-3-15,-13 3 1 0,-8 2 0 16,-12 0 0-16,-13 3 1 15,-14 1 1-15,-15 4 0 16,-13 1 0-16,-20 3 0 16,-11 2 0-16,-18 1-1 0,-16 2-1 15,-13 1 0-15,-9 0 1 16,-12-1-1-16,-3 0 0 0,-3-1 0 16,2-1 1-16,10 0-1 15,8-3-1-15,19-1-1 16,16-2 0-16,16-1 0 15,26-4-1-15,17-3 0 16,24-3 0-16,16 0 1 0,21-3-1 16,12 0 2-16,13 0-1 15,10 0-2-15,6-4 0 16,15 4 0-16,-5-10 0 16,5 10 0-16,2-18 0 0,2 7 0 15,3-5 0-15,3-1 0 16,-4-4 0-16,3-6 0 15,-2-1 0-15,3-8 0 0,-5-2 0 16,-1-10 0 0,0-3 0-16,-1-9 0 0,-3-5 0 15,0-5 0-15,0-6 0 16,-3-8 0-16,-1-3 0 16,0-5 0-16,3-6 0 0,-3 1 0 15,-1-8 0-15,1 0 0 16,0-4 0-16,-1 3 0 15,0 0 0-15,0 1 0 0,1 0 0 16,-2 2 0-16,1 5 0 16,0 1 0-16,3 6 0 15,2 4 0-15,-2 4 0 16,2 5 0-16,0 4 0 0,1 6 0 16,4 7 0-16,5 4 0 15,2 6 0-15,2 4 0 16,6 8 0-16,2 0 0 15,7 7 0-15,8 3 0 0,5 6 0 16,12 3 0-16,10 5 0 16,7 3 0-16,9 4 0 15,15 4 0-15,13 4 0 16,15 0 0-16,11 1 0 0,10 6 0 16,16 0 0-16,8 2 0 15,18 0 0-15,9-1 0 16,11-1 0-16,8 2 0 0,7-3 0 15,13-3 0-15,7 0 0 16,10 0 0-16,3-3 0 16,2 1 0-16,5-1 0 0,5-1 0 15,-2 0 0-15,0-1 0 16,-9 2 0-16,-7 0 0 16,-9 0 0-16,-11 0 0 15,-17 2 0-15,-16-2 0 16,-13 0 0-16,-18-2 0 0,-18 1 0 15,-11 1 0-15,-17-3 0 16,-14 2 0-16,-13 0 0 16,-14 0 0-16,-17 1 0 15,-9 1 0-15,-12-1 0 16,-11 0 0-16,-9 3 0 0,-7 2 0 16,-12-5 0-16,7 13 0 15,-7-1 0-15,-3 0 0 0,-1 3 0 16,-3 2 0-16,-1 4 0 15,-2 1 0-15,1 4 0 16,0 4 0-16,0 3 0 16,3 8 0-16,0 0 0 0,2 6 0 15,1 7 0-15,0 6 0 16,0 7 0-16,2 8 0 16,1 6 0-16,-1 5 0 0,1 6 0 15,-2 6 0-15,-3 4 0 16,1 4 0-16,2-1 0 15,-7 1 0-15,-4-3 0 16,5-5 0-16,1 2 0 16,2-3 0-16,1-9 0 15,-7-1 0-15,3-9 0 0,3-1 0 16,-2-9 0-16,-1-5 0 16,-4-6 0-16,-1-7 0 15,-6-6 0-15,2-7 0 16,-6-4 0-16,-7-8 0 0,-5-1 0 15,-10-5 0-15,-4-4 0 16,-15-4 0-16,-6-3 0 16,-16-3 0-16,-14-2 0 15,-23-3 0-15,-27 0 0 0,-32 0 0 16,-45-1 0 0,-52-1 0-16,-63 38-6 15,-78-14-86-15,-87-6-3 0,-74-5-3 16</inkml:trace>
  <inkml:trace contextRef="#ctx0" brushRef="#br0" timeOffset="247500.6669">26257 13228 263 0,'0'-16'2'16,"1"-3"1"-16,0-3 4 0,-1-1 4 15,0 4 4-15,-7-1 1 16,0 4 4-16,-4 1 0 15,-1-3 1-15,-3 1-2 0,5-9-3 16,3-7-4-16,7-15-2 16,13-17-2-16,15-16-2 15,21-19-1-15,20-17 0 16,12-19-1-16,20-10 1 0,11-6 0 16,8-3-1-16,0 1 1 15,-2 0-2-15,-7 9 1 16,-9 8-3-16,-10 12 0 15,-18 12 1-15,-15 11-2 0,-18 12 0 16,-21 14 0-16,-18 14-2 16,-20 16-1-16,-24 12 1 15,-23 14-2-15,-14 9 0 16,-15 11 0-16,-12 3 0 0,-3 10 0 16,0 0 1-16,5 0 2 15,18-4 0-15,14-3 2 16,23-5 0-16,26-2 1 15,23 1 0-15,35-18-1 0,27 11 2 16,26 7-2-16,14 7 0 16,17 15 1-16,8 18-1 15,-4 18 1-15,-10 14 1 0,-19 14 1 16,-22 5-1-16,-29 5 1 16,-31 6-1-16,-26 0-2 15,-38-6-2-15,-21-3-8 16,-24-11-22-16,-13-9-53 0,-7-12-4 15,-7-30-6-15,6-26-7 16</inkml:trace>
  <inkml:trace contextRef="#ctx0" brushRef="#br0" timeOffset="248796.0188">25618 9593 68 0,'-16'42'87'0,"6"5"-3"16,1-1-7-16,-1 5 0 15,1-1-70-15,4-1-5 16,5-3 0-16,5-4 1 16,3-14-1-16,7-15 0 0,3-14 1 15,9-22 1-15,2-21-1 16,5-14 1-16,1-17 1 16,-2-13 0-16,-5-9-1 15,-4-3 2-15,-12 0-1 0,-12 8 0 16,-10 8 1-16,-19 14-1 15,-9 19 1-15,-13 22-1 16,-10 26-1-16,-12 22 0 16,-11 38-1-16,-6 26-1 0,-3 34-2 15,-2 25 0-15,11 22-1 16,8 13 1-16,23 1-1 16,26-3 0-16,26-17 0 15,24-17 0-15,36-26 0 0,27-28 1 16,23-31 1-16,14-26-1 15,8-28 0-15,0-15 1 16,4-28 1-16,-3-18-2 0,-11-14 0 16,-5-11 1-16,-21-8 0 15,-12 0-1-15,-22 3 1 16,-21 10-1-16,-22 14 1 0,-20 17-1 16,-29 27 1-1,-22 21-1-15,-12 32-1 0,-17 25 2 16,0 21-1-16,-2 17-1 15,11 7 1-15,15 3 0 0,18-6-1 16,21-12 2-16,21-22-1 16,26-29-1-16,24-29 1 15,16-22 1-15,12-31-1 16,11-21 0-16,-1-22 0 16,-1-11 1-16,-8-5 0 0,-14 5 1 15,-12 14 0-15,-14 14 0 16,-16 17 1-16,-12 16-1 15,-8 28-1-15,-6 17 1 0,-10 23-2 16,2 15 0-16,-4 9-1 16,4 12 1-16,2 3-1 15,6-1 0-15,4-11 0 16,14-19 0-16,14-17 0 0,8-20 0 16,12-23 1-16,10-28-1 15,6-20 1-15,4-18 1 16,1-8-1-16,-5-1 1 15,-4 3 1-15,-7 14-1 0,-12 18 0 16,-8 16 0-16,-6 24 0 16,-12 23-1-16,-8 18 1 15,-3 20-1-15,-5 13-1 0,0 6 0 16,5 8-3-16,4 2 0 16,8-10-1-16,10-13 0 15,13-21 1-15,8-23-1 16,9-24 2-16,10-26 2 0,3-29 2 15,0-24 2-15,-5-20 0 16,-1-7 1-16,-13 0 1 16,-8 12 1-16,-12 9 0 0,-10 20 1 15,-9 20-7-15,-6 26 0 16,-8 34 0-16,-9 21 0 16,-4 36 0-16,-5 20 0 15,-1 21 0-15,2 17 0 16,0 17 0-16,4 12 0 0,4 6-4 15,5-3-6-15,4-11 1 16,10-17-1-16,-1-20 2 16,4-23 1-16,-2-32 2 15,2-30 3-15,-3-34 3 0,2-28 1 16,-2-18 2-16,-1-9 1 16,3-8-1-16,0 1 2 15,1 4 1-15,6 7 0 0,9 11-1 16,12 5 0-16,19 7-2 15,19 1-9-15,26 8-79 16,34 1-4-16,4-15-3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30:57.7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4258 2215 55 0,'-4'-28'65'0,"4"28"-10"16,0-16-13-16,0 7-6 0,0 9-6 15,0-16-7-15,0 16-5 16,4-8-5-16,-4 8-3 16,13 0-1-16,-1 0-2 0,-1 7 1 15,11-3 1-15,2 3 1 16,5 0 0-16,7 4-1 15,8-4-1-15,6 2 1 16,6-1-1-16,5-4-1 0,4 1-1 16,5 0-1-16,8-4-1 15,-3-1-1-15,2 1-1 16,-4-8 1-16,-2 2-2 16,-2-1 0-16,-6-1-1 0,-9-1 1 15,-7 2-1-15,-6 0 1 16,-8 0 0-16,-6 3-2 15,-9 0 1-15,-4 1-3 16,-5 2-4-16,-9 0-5 16,0 0-8-16,0 0-10 0,-1-10-14 15,-11 4-7-15,0-3-5 16,-3 1 1-16,-1-7 11 16</inkml:trace>
  <inkml:trace contextRef="#ctx0" brushRef="#br0" timeOffset="242.4187">5638 2364 484 0,'0'0'1'0,"0"0"-2"16,0 0-5-16,0 0-9 16,0 0-34-16,-189 159-35 0,160-148-2 15,9-10-8-15,11-4-5 16</inkml:trace>
  <inkml:trace contextRef="#ctx0" brushRef="#br0" timeOffset="1250.8659">5190 1630 34 0,'-9'-18'60'0,"2"-3"0"15,-2 5-2-15,-3-4-9 16,2 4-6-16,-2 2-6 0,0 1-7 16,1 3-5-16,4 2-7 15,-4 3-4-15,11 5-3 0,-14 0-6 16,14 0-1-16,-5 15-4 16,5-2 1-16,0 7-1 15,8 2 1-15,4 4 1 16,8 3 0-16,6 6 0 0,7 5 0 15,7 4 0-15,9 4 0 16,9 4 0-16,8 3 0 16,20 6 0-1,1 0 1-15,0-5-1 16,-4-5 0-16,-6-6 0 16,-6-5 0-16,-13-7 0 15,-8-6-1-15,-28-13 0 16,-6-2 1-16,-6-2 1 15,-9 2-1-15,-7 0 1 0,-14 3-1 16,-10 8 1-16,-11 4 0 16,-14 6 0-16,-13 6-1 15,-11 5 0-15,-7 6-2 0,-6 7 0 16,-3 1 1-16,0-5-1 16,2 1 0-16,8-2 2 0,9-6-2 15,10-7 0 1,9-7 0-16,11-8 0 0,11-7 0 15,11-4 0-15,8-7 0 16,7-1 0-16,9-5-6 16,0 0-17-16,27 0-63 0,-9-11-5 15,6-13-3-15,-3-15-9 16,9-10 1-16</inkml:trace>
  <inkml:trace contextRef="#ctx0" brushRef="#br0" timeOffset="4686.824">3050 1327 47 0,'7'-24'80'0,"1"2"2"16,0 1-2-16,2 0-38 16,-5 1-11-16,3 2-5 0,-1 4-8 15,-3 1-3-15,-4 13-6 16,0 0-4-16,0 0-2 16,12 20-2-16,-9 45 0 15,-4 28 1-15,0 35 2 16,1 22-3-16,0 30 2 0,-3 20-1 15,-1 13 0-15,-3-15 0 16,-1-5 0-16,-1-7 0 16,2-11-2-16,-4-6 2 15,0-18 0-15,5-8-1 16,-1-19 0-16,2-16 0 0,-2-14-1 16,3-16-2-16,1-15-2 15,-1-16-3-15,2-12-16 16,2-19-59-16,0-16-1 15,-7-34-9-15,2-24-3 0</inkml:trace>
  <inkml:trace contextRef="#ctx0" brushRef="#br0" timeOffset="5117.6962">2852 1321 26 0,'-8'-54'87'0,"-3"2"0"0,3 8-3 16,-4-1-8-16,4 9-53 16,-1 3-3-16,2 10-5 0,-4 10-5 15,3 13-4-15,-3 16-2 16,-5 39-3-16,-8 54 5 15,5 41 1 1,-1 38-2-16,-3 35 0 0,-3 29-1 16,3 22 2-16,0 5-1 15,-4-7-1-15,3 5-2 0,-7-5-1 16,4-1 2-16,-3-16 0 16,3-10-1-16,-2-23 0 15,5-22-1-15,0-28 0 16,1-23-2-16,11-31 2 0,0-27 0 15,2-23 0-15,4-19-1 16,5-13-3-16,-10-21-7 16,19-12-36-16,1-18-39 15,-5-24-3-15,11-19-9 0,-11-20-4 16</inkml:trace>
  <inkml:trace contextRef="#ctx0" brushRef="#br0" timeOffset="8383.3822">9469 1926 14 0,'-3'-16'72'15,"-4"-2"-5"-15,1 6-7 16,-1-3-12-16,7 15-9 16,-13-15-10-16,13 15-7 0,-12-12-4 15,12 12-3-15,-9 0-5 16,9 0-2-16,-11 10-4 15,7 0-2-15,1 2-1 0,1 1 0 16,0 2 1-16,-2-3-1 16,3 1 1-16,1-3-1 15,0-10 1-15,0 13 0 16,0-13 1-16,0 0 1 0,0 0-1 16,0 0 1-16,0 0 0 15,0 0 0-15,7-4-1 16,-6-5 0-16,0 1-2 15,1-4 0-15,-1 1 0 0,0 0 0 16,-1 0 0-16,0 1-1 16,0 0 1-16,0 1 0 15,0 9-1-15,-1-18 1 16,1 18-1-16,-3-16 1 0,3 16-1 16,-6-15 1-16,6 15-1 15,-6-14 0-15,6 14 0 16,-6-10 0-16,6 10 1 0,0 0-2 15,0 0 1-15,-11-7-1 16,11 7 1-16,0 0 0 16,-8 0-1-16,8 0 1 15,0 0 0-15,-16 4 0 0,16-4 0 16,-15 7 1-16,8-2 0 16,-7 0 0-16,3 2-1 15,-2 2 1-15,-1 5-1 16,-2 2 0-16,0 5 0 0,-3 5 0 15,-1 5 1-15,-1 10 0 16,-10 32 2 0,0 11 1-16,0 12 0 15,-1 6 0-15,3 6 0 16,6 0-1-16,5-3 0 16,8-5 0-16,8-32-2 15,14-13 0-15,10-16 1 0,10-14-1 16,12-14 1-16,5-11 1 15,10-8-1-15,5-15 0 16,6-10 1-16,2-10 1 16,-5-8-4-16,-1-6 0 0,-6-11 0 15,-7-5 0-15,-9-3 0 16,-7 0 0-16,-13-2 0 16,-7 4 0-16,-8 4-3 15,-9 7 0-15,-7 12 0 0,-12 6 1 16,1 11-1-16,-9 6 1 15,-1 12 0-15,1 4 0 16,-2 9 0-16,3 3 0 16,4 11 0-16,4 9 0 0,4 5 0 15,9 21 2 1,4 8 1-16,1 1 1 16,11 12 0-16,-1 2 0 15,6 2 1-15,1-1 1 16,4-3 0-16,-5-15-2 0,2-6-2 15,-2-4 0-15,1-9 1 16,2-4-1-16,-1-9 1 16,4-5 0-16,7-6-1 15,-1-6 1-15,3-4 2 16,5-7 0-16,5-11-3 0,5-5 0 16,-1-8 0-16,6-9 0 15,-2-7 0-15,1-5 0 16,-2-5 0-16,-1-2 0 15,-4 2 0-15,-8 0 0 0,1 5 0 16,-11 4 0-16,-5 7 0 16,-5 10 0-16,-2 6-3 15,-8 8 1-15,0 5-2 16,-5 13 1-16,0 0 0 0,0 11 1 16,0 32 3-1,1 6 0-15,2 8 0 16,3 5 2-16,5 4 0 15,3 2 1-15,5-3 0 16,9-4-4-16,7-27 0 16,7-5 0-16,8-12 0 0,7-7 0 15,5-10 0-15,9-4 0 16,0-11 0-16,0-6 0 16,1-5 0-16,-1-5 0 0,-8 0 0 15,-6 1 0-15,-8 0 0 16,-6 4 0-16,-11 6 0 15,-5 0 0-15,-10 6 0 16,-10 4 0-16,-7 10 0 16,0 0 0-16,-18-1 0 0,-7 12 0 15,-6 9 0-15,-4 8 0 16,0 5 0-16,0 9 0 16,1 2 0-16,8 8 0 15,7 2 0-15,10-6 0 0,9-5 0 16,12-4 0-16,12-7 0 15,9-10 0-15,8-10-2 16,9-12 4-16,4-14-2 0,6-12 0 16,1-14 0-16,-3-12 0 15,3-14 0-15,1-13 0 16,-4-10 0-16,-6-9 0 16,-10-6 0-16,-2-1 0 15,-7 2-3-15,-14 9 2 0,-2 11 0 16,-16 13 1-16,-1 18 1 15,-5 14-2-15,-7 14 1 16,-2 16 0-16,-3 12-1 0,-2 21 0 16,-2 15-1-16,-1 16 0 15,2 15 1-15,-8 30 4 16,2 8 0 0,7 1 0-16,9-7 0 0,7-7-3 15,3-12 0-15,13-18 0 16,9-13 0-16,15-36 0 15,11-17 0-15,2-4 0 0,7-16 0 16,0-9 0-16,2-9 0 16,0-5 0-16,-3-5 0 15,-7-1 0-15,-7 0 0 16,-6 7 0-16,-12 3 0 16,-5 9 0-16,-5 8 0 0,-6 10 0 15,-8 12 0-15,0 0 0 16,0 22 0-16,-4 6 0 15,0 10 0-15,3 7 0 0,1 2 0 16,7 2 0-16,6-1 0 16,10-9 0-16,4-3 0 15,6-11 0-15,3-8 0 16,3-13 0-16,2-4 0 0,-1-7 0 16,-5-7 0-16,-4-5 0 15,-3-5 0-15,-3-2 0 16,-5-3 0-16,-3 0 0 0,-4 2 0 15,-6 1 0-15,2 2 0 16,-3 8 0-16,1 0 0 16,0 5 0-16,-7 11 0 15,15-5 0-15,-6 5 0 16,7 9 0-16,-1 4 0 0,3 2 0 16,0 6 0-16,1 1 0 15,1 0 0-15,0-3 0 0,-2-4 0 16,3-3 0-16,1-6 0 15,-4-5 0-15,5-1 0 16,-3-5 0-16,-1-4 0 16,4 4 0-16,-4-3-17 15,0 1-70-15,8 2-3 0,1-6-4 16,7 2-6-16,5-7-5 16</inkml:trace>
  <inkml:trace contextRef="#ctx0" brushRef="#br0" timeOffset="10031.7785">14346 2199 0 0,'2'-22'66'0,"4"0"-8"15,-4-1-1-15,2 0-4 16,-4-1-7-16,1 1-7 16,-1-1-7-16,-3-1-5 0,-1 3-5 15,-4 5-4-15,-3-2-3 16,-1 6-3-16,-3 4-4 16,-5 9-3-16,-5 3-1 0,-6 13-2 15,-3 17 1-15,-17 39 1 31,2 15-1-31,-1 7 1 0,3 7-1 16,10 4 0-16,15-4 1 16,10-5-1-16,19-11 0 15,33-41-1-15,18-15-1 16,14-15 0-16,13-14 3 0,8-10-1 16,1-15 1-16,-1-10-2 15,-4-10-2-15,-13-5 0 16,-10-3 0-16,-13-2 0 15,-15 3 0-15,-12 3 0 0,-8 6 0 16,-10 7 0-16,-8 7 0 16,-9 10 0-16,-7 10 0 15,-6 7 0-15,-3 5 0 16,-5 15 0-16,-1 8 0 0,3 4 0 16,1 11 0-16,4 2 0 15,5 4 0-15,5 0 0 16,10-4 0-16,4-1 0 15,8-8 0-15,4-2 0 0,2-9 0 16,5-4 0-16,4-8 0 16,-4-4 0-16,0-5 0 15,-4-1 0-15,0-7 0 16,-1-3 0-16,-1-6 0 0,1 0 0 16,-3-3 0-16,-2-2 0 15,1-1 0-15,-3-1 0 16,-1-1 0-16,-1 1 0 0,-3 1 0 15,0-1 0-15,0 5 0 16,-2 1 0-16,-1 1 0 16,0 3 0-16,0 3 0 15,0 9 0-15,-1-12 0 0,1 12 0 16,0 0 0-16,0 0 0 16,0 0 0-16,-1 13 0 15,3 2 0-15,7 2 0 16,7 2 0-16,8-2 0 0,8-2 0 15,9-8 0-15,8-7 0 16,9-7 0-16,2-11 0 16,6-12 0-16,-2-9 0 0,-2-4 0 15,-6-6 0-15,-9-3 0 16,-5 3 0-16,-15 2 0 16,-7 2 0-16,-6 9 0 15,-11 5 0-15,-3 11 0 0,-13 10 0 16,-6 10 0-16,-3 19 0 31,3 13 0-31,8 9 0 0,4 5 0 16,7 7 0-16,13 2 0 15,11 3 0-15,8-2 0 16,3-8 0-16,2-2 0 16,-12 3 0-16,-7-1 0 0,-13-1 0 15,-9-3 0-15,-12-5 0 16,-9-4 0-16,-5-9 0 15,-3-7 0-15,2-12 0 16,7-8 0-16,8-18 0 16,13-13 0-16,12-17 0 0,17-13-8 15,17-13-3-15,8-6 0 16,14-10-1-16,8 1 4 16,0 2 1-16,0 8 5 15,-7 13 4-15,-9 13 3 0,-11 14 1 16,-9 14 0-16,-8 15 2 15,-5 11 0-15,-9 17-3 16,-3 14 0-16,-5 37 0 16,0 8 1-1,-3 17-3-15,-4 10-3 16,-3 8 0-16,-4-1 0 0,5-4-16 31</inkml:trace>
  <inkml:trace contextRef="#ctx0" brushRef="#br0" timeOffset="10836.931">9295 3530 23 0,'-121'25'84'0,"22"-10"1"16,26-5-2-16,21-10-4 15,14 5-46-15,18-5-20 0,20 0-1 16,6-5-1-16,22 2-3 16,14 3-3-16,16 1-2 15,15-1-1-15,18 4 1 16,20 2-2-16,15 2 1 0,18 0 1 15,15 0 1-15,16-3 1 16,12-3 1-16,14 0 0 16,16-5 1-16,14-5 0 15,11-6-1-15,10-2-1 16,8-2-1-16,14-4 0 0,8 1-2 16,14-3 1-16,3-2-1 15,8 0-2-15,1 2 0 16,6-2 0-16,1-1 0 0,0-1 0 15,-5 1 0-15,-7 0 0 16,-9-1 0-16,-20 0 0 0,-15 0 0 16,-29 1 0-16,-24-1 0 15,-33 5 0-15,-27-3 0 16,-35 4 0-16,-29 3 0 16,-20 2 0-16,-23 2 0 0,-15 3 0 15,-13 2 0-15,-11 10 0 16,0-11 0-16,0 11-17 15,-12 9-73-15,-3-8-2 16,5-1-5-16,1-12-7 16,9-5-2-16</inkml:trace>
  <inkml:trace contextRef="#ctx0" brushRef="#br0" timeOffset="17372.6764">9711 5215 19 0,'-1'-16'81'0,"-2"-1"5"0,-4 1-4 15,-1 5-34-15,-2-3-15 16,-2 4-5-16,1 0-7 16,-2 2-5-16,-2 2-5 15,-3 4-3-15,1 2-3 0,-2 5 0 16,-2 8-3-16,-4 4 0 15,1 7-2-15,-1 10 3 16,-5 8-1-16,0 9 1 16,0 10 1-16,-2 7 0 0,2 11 0 15,1 3 0-15,1 8 2 16,3 2-4-16,6 5 0 16,1 5-1-16,2 3 1 15,4-1-1-15,5-2 0 0,5-2-1 16,1-7 1-16,5-9-1 15,8-11-2-15,7-17-1 16,9-18-3-16,8-19-5 16,16-15-12-16,8-10-35 0,9-26-27 15,9-11-3-15,8-16-5 16,4-6-3-16</inkml:trace>
  <inkml:trace contextRef="#ctx0" brushRef="#br0" timeOffset="17651.0004">10257 5929 66 0,'-2'-20'88'16,"-9"5"-2"-16,-7 2-6 0,-4-1-22 15,0 8-28-15,1 3-12 16,-4 3-5-16,1 0-4 16,2-1-2-16,2 3-2 0,0 3-1 15,2-1-1-15,0 2-1 16,2 4-1-16,3-2-1 15,5 3 0-15,-2-1-1 16,3 0 1-16,4-1-1 0,1 1 0 16,2-10-1-16,0 15-2 15,0-15-3-15,0 13-7 16,0-13-20-16,0 0-47 0,5 9-3 16,-5-9-7-16,12 0-3 15</inkml:trace>
  <inkml:trace contextRef="#ctx0" brushRef="#br0" timeOffset="20305.5869">9690 5111 10 0,'-14'-14'74'0,"3"-1"4"0,-4-12-14 16,5 19-24-16,1-3-6 16,9 11-7-16,-16-4-6 15,16 4-6-15,-12 21-3 0,7 10-4 16,-1 20-1-16,-3 19 0 16,1 25 2-16,-5 21-1 15,1 20 0-15,-2 17-1 16,-1 13 0-16,-2 4 1 0,-2 4-4 15,-1-9-1-15,-5-14-1 16,1-15 1-16,2-23 1 16,1-25 1-16,-2-22 0 0,4-23-1 15,6-31 0-15,0-20-1 16,12-28 0-16,1-18-1 16,8-15-3-16,11-13-1 0,7-9-2 15,8-4 0-15,7 5 1 16,4 7-1-16,2 11 1 15,3 15 0-15,-2 14 2 16,3 18 1-16,1 19-1 16,0 11 1-16,2 16 1 0,1 11 0 15,1 13 0-15,1 10 0 16,2 7 0-16,-3 2 0 0,0-2-1 16,-1-8 1-1,-4-9-1-15,-1-12 1 0,-1-18 0 16,-5-15-1-16,1-18 1 15,-3-17 0-15,-5-9 0 16,-6-8 1-16,-4-2-1 0,-4 2 1 16,-9 4-1-16,0 8 1 15,-10 8 0-15,-3 7-2 16,-1 14 0-16,0 11-1 0,-3 8 1 16,-4 19-1-16,1 9 0 15,1 8 0-15,5 4 0 16,0 4 2-16,6-2-1 15,7-5 0-15,5-9 0 0,1-9 1 16,7-12-1-16,3-11 1 16,-3-4 0-16,0-10 1 15,-5-9 0-15,-2-4 0 16,-3-5 0-16,-2-4 0 0,-8-2-1 16,-1-1 1-16,-4 2 0 15,0-1 0-15,-1 7 0 16,-1 4 0-16,1 5 0 15,-2 4-1-15,2 14-1 0,-2-10 0 16,2 10-1-16,2 13 1 16,5 6-2-16,2 7 0 15,3 4 0-15,5 9 1 0,3 1 0 16,5-1 0-16,4-4 1 16,0-10-1-16,4-8 1 15,3-15 1-15,4-9-1 0,-2-15 1 16,1-16 0-16,1-11 0 15,0-16 0-15,-2-12 0 16,-2-9 1-16,-8-3-1 16,0-9 0-16,-7-3 0 0,-6 7 1 15,-9 5-1-15,-6 14 2 16,0 13-3-16,-6 12 0 16,1 13 0-16,-9 17 0 15,0 13 0-15,4 15-2 16,-2 20 0-16,3 16 1 0,2 17-1 15,5 16 1-15,2 15 0 16,3 17-3-16,13 2-2 16,14-4-2-16,9-9-1 0,7-15 0 15,11-17 0-15,9-21-1 16,5-20 2-16,9-25 2 16,2-13 4-16,-6-20 2 15,0-11 0-15,-5-10 1 0,-8-3 1 16,-9-6 2-16,-7 3 2 15,-12 2 1-15,-12 10 0 16,-8 5 2-16,-11 10-2 16,-4 13 0-16,-14 11-1 0,-7 11-1 15,-6 16-2-15,-6 11-1 16,-4 15-1-16,2 10-1 16,0 9 0-16,7 5 0 0,4 3-2 15,15-4-1-15,7-9 1 16,8-10 0-16,16-17-1 15,13-16-1-15,11-15 1 16,6-19 0-16,9-21 2 16,4-19 0-16,5-13 0 0,1-16 1 15,0-13 1-15,-4-9 1 16,-5-12 0-16,-5-4 0 16,-7 1 2-16,-13 4-2 15,-7 4 0-15,-13 14 0 0,-10 12-1 16,-5 17 0-16,-4 19-1 15,-13 19-1-15,-2 18-2 16,-3 18 3-16,0 21-1 16,-5 19-2-16,3 12 4 0,2 19 0 15,6 13 2-15,5 11 0 16,6 4-1-16,5-2-2 16,13-6 0-16,9-11 1 15,9-15-3-15,5-16-1 0,8-18 1 16,1-22 0-16,6-9 2 15,0-20 1-15,-2-8 1 0,-8-8 0 16,-1-6 0-16,-8-2 0 16,-5 2 0-16,-10 2-1 15,-5 6 1-15,-7 6-2 16,-1 10 1-16,-6 18-1 0,0 0 1 16,11 7 0-16,-7 18 1 15,5 12 0-15,-1 6 0 16,6 6 0-16,2 3-2 0,4-1 0 15,2-5 0-15,10-6 0 16,2-5 0-16,7-13 0 16,7-11 0-16,2-11 0 15,5-6 0-15,-1-16 0 0,0-6 0 16,-4-7 0-16,-7-4 0 16,-8-1 0-16,-4 1 0 15,-12 3 0-15,-5 1 0 16,-6 9 0-16,-4 2 0 15,-1 7 0-15,-3 3 0 0,0 14 0 16,0-10 0-16,0 10 0 16,0 5 0-16,0 8 0 15,4 6 0-15,3 1 0 0,4 5 0 16,9 1 0-16,2-1 0 16,7-5 0-16,6-4 0 15,5-10 0-15,4-6 0 16,2-6 0-16,-2-12 0 0,2-7 0 15,-5-9 0-15,-4-4 0 16,-4-4 0-16,-11-1 0 16,1 1 0-16,-9 3 0 15,-2 4 0-15,-6 8 0 0,-3 6 0 16,-2 10 0-16,-1 11 0 16,0 0 0-16,0 19 0 15,0 7 0-15,-1 11 0 16,-2 11 0-16,0 13 0 0,-4 13 0 15,-3 11 0-15,-4 15 0 16,-5 8 0-16,-4 12 0 16,-7 3 0-16,-5 3 0 0,-3-2 0 15,2-7 0-15,-3-9 0 16,2-21-5-16,4-14-3 16,7-21-6-16,-2-18-14 15,-9-19-57-15,18-18-3 0,0-25-5 16,1-16-4-16,-3-23 4 15</inkml:trace>
  <inkml:trace contextRef="#ctx0" brushRef="#br0" timeOffset="21807.0146">15624 5309 67 0,'-7'-13'85'0,"7"13"-5"15,-21-1-1-15,9 9-1 16,-2 13-70-16,4 5 0 16,4 3-1-16,4 3 0 15,2-1-1-15,7-3 1 0,7-7-4 16,5-9 1-16,8-8-1 16,3-4 0-16,1-12 0 15,3-8 0-15,-3-6 0 16,-3-6 0-16,-2-4-3 0,-7 0 0 15,-10-4 0-15,-4 3 0 16,-5 5 1-16,-6 4-1 16,-9 9 0-16,-5 11-2 15,-7 8 4-15,-6 19-1 0,-5 18 3 16,-5 18-1-16,1 19 1 16,0 15 0-16,5 15-1 15,7 4 1-15,14 2-2 0,13-6 1 16,12-12-3-16,18-16-1 15,13-23 1-15,12-23-1 16,8-26 1-16,3-12 0 16,-2-23 2-16,0-13 0 0,-8-13-1 15,-8-7 0-15,-10-1 1 16,-7-2-1-16,-14 6 0 16,-7 4 0-16,-7 13-1 15,-8 6 0-15,-10 19 1 0,-6 15 0 16,-6 13-1-16,-2 20 2 15,-2 13-1-15,3 11 0 16,6 7 0-16,7-1-1 16,9-4 0-16,11-5 0 0,15-12 0 15,11-12-1-15,10-14 0 16,7-12 0-16,6-14 1 16,2-10 0-16,2-7 1 0,-7-7-2 15,-3-4 1-15,-7 2 1 16,-5 1-1-16,-9 7 0 15,-7 7 0-15,-4 9 0 16,-13 16 0-16,8 0 0 0,-8 18 0 16,0 9 0-16,1 8 0 15,3 2 0-15,3 2 0 16,6-2 0-16,4-9-1 16,8-6 0-16,7-14 0 0,4-8 0 15,7-15 0-15,4-13-1 16,3-15 0-16,-1-9 0 15,3-13 1-15,0-6-1 16,0-5 1-16,-8-2-3 0,-2 1 1 16,-8 6 1-16,-5 8 1 15,-6 10 2-15,-7 14-2 16,-5 12 1-16,-7 14 0 16,-4 13 3-16,1 14-2 0,-1 14 4 15,-2 9-2-15,-4 10 1 16,3 11 0-16,0 9 0 15,2 7-2-15,1-2-5 16,2 0-2-16,6-8-6 0,6-10-1 16,5-15-1-16,7-19-1 15,3-20 0-15,4-19 3 16,4-21 4-16,-1-22 4 16,3-13 6-16,-3-11-1 0,-2-4 5 15,-3-2 2-15,-6 7 1 16,-4 9 1-16,-3 13-1 15,-5 13-1-15,-4 17-2 0,-2 18 0 16,-7 15-3-16,5 21-1 16,-3 13-2-16,-1 10 0 15,4 11 1-15,-2 12 2 16,-2 8-2-16,1 9-3 0,-2 4-4 16,0 8-10-16,-4-9-18 15,-3-2-39-15,2-7-16 16,1-16-7-16,0-16-4 15,0-18 7-15</inkml:trace>
  <inkml:trace contextRef="#ctx0" brushRef="#br0" timeOffset="21967.6327">17419 5548 81 0,'13'-45'91'0,"11"3"-5"15,13 4-3-15,11 2-6 16,2 6-65-16,23-2-6 0,17 5-10 15,5-4-23-15,11 10-53 16,5 3-3-16,-5-1-9 16,-11 7-2-16</inkml:trace>
  <inkml:trace contextRef="#ctx0" brushRef="#br0" timeOffset="23402.0988">6956 9100 53 0,'-27'2'78'0,"2"-2"0"0,-19-10-21 16,22 10-15-16,4 0-11 15,6 0-7-15,3 0-3 16,9 0-5-16,0 0-4 15,5 0-2-15,15-2-3 0,10-4-1 16,14-6 0-16,14-4 0 16,11-9-1-16,15-9 0 15,8-5-2-15,3-5-1 0,1-6 0 16,1-1-2-16,-7 3-2 16,-6 1-2-16,-9 5-3 15,-8 5-4-15,-10 5-4 16,-9 6-3-16,-10 5-3 15,-11 4-6-15,-11 1-3 0,-10 4-5 16,-8 1 2-16,-15 4 3 16,-9-3 5-16,-10 3 9 15,-8-1 12-15,-3 3 10 0,-4-1 17 16,6-1 8-16,3 4 2 16,7-3-2-16,11 3 0 15,12 1-6-15,12 2-5 0,14 0-7 16,18 10-6-16,9 4-3 15,11 7 0-15,7 7-1 16,5 9-1-16,1 10-2 16,-3 7-2-16,-7 5-4 15,-11 6-1-15,-11-4-4 0,-8 1-4 16,-16 0-9-16,-10-12-51 16,-8-2-6-16,-13-12 0 15,-3-10-2-15</inkml:trace>
  <inkml:trace contextRef="#ctx0" brushRef="#br0" timeOffset="25274.6112">9647 8132 22 0,'-14'19'76'16,"-4"8"6"-16,-1 3-1 16,2 12-50-16,-4 16 7 0,5 10-6 15,0 13-2-15,3 11-8 16,3 10-8-16,-1 9-3 15,1 3-5-15,-5 2-1 16,0-10-1-16,-3-8-1 0,-3-16 2 16,-5-11-1-16,-3-23 0 15,-3-15 0-15,-1-21-1 16,-1-15-1-16,2-25-1 16,1-19-1-16,3-22-2 0,5-20-2 15,10-20 0-15,8-18 0 16,11-12 0-16,17-7 0 15,15-1 1-15,10 6 0 16,15 15 1-16,7 16 1 0,7 26 1 16,0 23 0-16,4 28 1 15,-8 22 1-15,-5 27 0 16,-6 26 1-16,-10 23 0 16,-11 15-1-16,-8 17 0 0,-12 10 1 15,-10 7-1-15,-6-3 0 16,-11-8 0-16,-6-12 0 15,-7-19 0-15,-3-17 0 0,-1-22 1 16,1-21-2-16,3-24 1 16,2-19-1-16,10-15 0 15,4-15-2-15,5-9 0 16,12-8 0-16,11 0 1 0,8 1-1 16,7 8 0-16,4 9 1 15,8 14 1-15,1 10-1 16,2 15 1-16,2 14 1 0,1 13-1 15,-1 13 0-15,2 11 0 16,-4 9 0-16,-7 13-1 16,-1 6-1-16,-10 3-1 15,-8 0 0-15,-7-5 1 0,-13-3-1 16,-7-6 1-16,-3-12 0 16,-8-11 0-16,-7-15 2 15,-2-9-1-15,-2-8 0 16,-1-11 0-16,4-12-1 15,3-10-2-15,6-8 1 0,8-7 0 16,6-5-1-16,12-5 2 16,4 0 0-16,14 6 0 15,0 6 1-15,4 13 2 16,3 14-1-16,3 14 0 0,-5 13 1 16,1 15 0-16,-3 15 0 15,-3 13-1-15,-6 5 0 16,1 11 0-16,-8 2 0 0,-4 1 0 15,-2-2 0-15,-3-8-1 16,-1-8 0-16,-8-12 1 16,7-11-1-16,-2-19 0 0,4-9 0 15,3-16 1-15,-1-11-1 16,4-4 0-16,-1-4-1 16,-1-2 1-16,-1 5 0 15,-5 1 1-15,-3 7-1 0,-3 1 0 16,-3 7 1-16,-3 0 0 15,-1 7 0-15,-3 0 0 16,-3 4 0-16,0 3-1 16,7 9 0-16,-8-12 0 0,8 12 0 15,0 0-1-15,10 2 0 16,13 4-2-16,6 0-1 16,17-2 0-16,10-4-1 15,15-1 0-15,10-9 0 0,9-8 0 16,6-4 1-16,1-6 2 15,-3-1 0-15,-12-5 1 16,-4 4 1-16,-18 1 2 0,-9 3 1 16,-17 3 1-16,-12 6 0 15,-13 7 1-15,-9 10 0 16,-11 3 0-16,-16 15 0 16,-6 14 0-16,-10 10-2 0,-2 12 1 15,-3 9-2-15,1 3 1 16,9 1-1-16,10-4-1 15,13-9 0-15,15-15 0 0,18-17-1 16,16-20 0 0,13-14 1-16,9-25-1 0,10-18 1 15,6-18-2-15,-2-12 1 16,-2-9-1-16,-5-8 0 0,-7-3 0 16,-5 5 1-16,-13 3 0 15,-12 12 1-15,-10 14 0 16,-6 15 0-16,-10 17 1 15,-9 21 0-15,-7 18-1 0,-8 23 0 16,1 17-1-16,-7 15 2 16,9 13-2-16,1 9 0 15,8 5 0-15,11 0 0 16,7-11 0-16,16-13 0 0,8-12 0 16,16-19 0-16,0-18 0 15,5-12 0-15,1-22 0 16,0-8 0-16,-5-10 0 15,-3-2 0-15,-9 4 0 0,-11 3 0 16,1 5 0-16,-5 8 0 16,-6 7 0-16,0 12 0 15,0 6 0-15,1 10 0 16,0 11 0-16,7 2 0 0,1 7 0 16,6 2 0-16,0-1 0 15,7-2 0-15,0-6 0 16,7-6 0-16,-5-11 0 0,2-6 0 15,-3-8 0-15,-2-11 0 16,-2-5 0-16,-5-6 0 16,4-1 0-16,-8-2 0 0,6 3 0 15,-8 5 0-15,1 3 0 16,0 6 0-16,-1 5 0 16,-2 6 0-16,-2 5 0 15,1 0 0-15,0 8 0 16,1 0 0-16,0 5 0 0,1-1 0 15,2 3 0-15,-1-3 0 16,-2-2 0-16,0 0 0 16,-2-5 0-16,1 0 0 15,-3-1 0-15,-5-4 0 0,2 0-21 16,-10 11-67-16,-3-11-4 16,15 0-3-16,-15 0-7 15,12-12-2-15</inkml:trace>
  <inkml:trace contextRef="#ctx0" brushRef="#br0" timeOffset="28382.7255">15167 7370 35 0,'0'-26'90'0,"-4"0"-1"16,-10 2-4-16,-7 4-3 15,17-2-53-15,-28 13-7 16,0 7-6-16,-4 10-4 0,-4 17-3 15,-4 14-2-15,-1 12-1 16,-1 14-2-16,1 10-2 16,9 7-1-16,7 1 0 15,13-3-1-15,12-8 1 0,12-13-1 16,17-14 0-16,16-20 0 16,12-16 0-16,6-14 0 15,4-17 0-15,-1-14 0 0,-1-4 0 16,-7-5 0-16,-12-1 0 15,-10 5 0-15,-10 7 1 16,-9 8-1-16,-10 8 1 16,-3 18-1-16,-9 0 1 0,-6 13-1 15,-1 14 0-15,0 4 0 16,2 6 0-16,6 2 0 16,6-2 0-16,6-4-1 15,12-13 1-15,11-8-1 0,7-11 1 16,5-8-1-16,4-13 0 15,3-10 0-15,-6-5 1 16,0-2-1-16,-7 1 1 16,-3 4 0-16,-7 4 0 0,-3 8 1 15,-4 5-2-15,-3 11 1 16,-4 4 0-16,1 11 0 0,-3 7 0 16,4 6-1-16,-3 0-2 15,3 3 0-15,4-5 0 16,1-5-1-16,3-9-1 15,5-8 0-15,4-8-1 0,2-15 1 16,3-10 2-16,3-11 2 16,1-7 2-16,0-7 2 15,0-1 2-15,-3-1 2 16,-4 4 1-16,-5 7 0 16,-3 8 0-16,-6 10-1 0,-4 8-2 15,-4 15-1-15,-8 8-1 16,12 14 0-16,-9 12-3 15,2 9 0-15,1 8 0 0,1 11-2 16,0 10-2-16,3 8-6 16,-3-3-8-16,6 5-13 15,-5 1-37-15,4-16-20 16,0-13-7-16,-4-14-6 0,0-14 7 16</inkml:trace>
  <inkml:trace contextRef="#ctx0" brushRef="#br0" timeOffset="28518.5241">16277 7683 67 0,'7'-39'99'16,"4"3"-6"-16,8 2-4 16,7 0-3-16,0 3-63 15,20 0-13-15,22 4-42 0,6 0-49 16,13-1-3-16,7-3-9 16,8-6-6-16</inkml:trace>
  <inkml:trace contextRef="#ctx0" brushRef="#br0" timeOffset="29204.1129">10051 9851 61 0,'-54'12'85'0,"14"-3"-2"15,13-3-6-15,20-3-2 16,12-1-65-16,28 1 0 16,27 0-3-16,24 1-2 15,23 1 0-15,22-5 1 0,25-5 1 16,25-13 1-16,27-13 0 15,26-13 1-15,60-14 0 16,-14-16 0-16,24-13 0 0,15-13 1 16,20-3-3-16,8-4-2 15,7-1-1-15,-2 3-2 16,-44 5-2-16,27 7 0 16,-22 8 0-16,-22 8 0 0,-31 9 0 15,-34 7-4-15,-35 12-5 16,-42 1-11-16,-36 3-64 15,-44 11-4-15,-37-4-5 16,-31-2-7-16,-49-8-2 16</inkml:trace>
  <inkml:trace contextRef="#ctx0" brushRef="#br0" timeOffset="29770.162">10050 7381 42 0,'-32'-24'71'0,"12"0"2"16,6-6-3-16,12 4-47 15,2 1-2-15,15 0-4 16,3 5-1-16,7-1-2 16,11 6-1-16,10 3-1 0,6 4 0 15,9 2-4-15,12 6-2 16,9 0-1-16,15 1-1 15,11 0-1-15,12 0 1 16,16-5 0-16,19-8 1 0,19-5 1 16,20-10 0-16,20-5 1 15,24-13 1-15,18-8 0 0,28-8-1 16,14-7 1-16,14-5-1 16,15-5 0-16,6-4 0 15,8-4-1-15,-7 2-1 16,2 1 1-16,-19 6-6 0,-13 4 0 15,-25 9 0-15,-26 6 0 16,-35 12 0-16,-35 12 0 16,-34 9 0-16,-37 9 0 15,-33 12 0-15,-32 5-5 16,-43 11-82-16,-10 11-4 16,-35-6-5-16,-19-1-8 0,-24-11-2 15</inkml:trace>
  <inkml:trace contextRef="#ctx0" brushRef="#br0" timeOffset="32312.0292">23626 1146 4 0,'0'-14'75'0,"0"14"5"0,-2-12-9 16,2 12-23-16,-7-10-10 0,7 10-9 15,-4-8-8-15,4 8-4 16,0 0-7-16,0 0-2 16,-12-12-3-16,12 12 0 15,0 0-1-15,-5 6 2 0,5-6-1 16,-1 17 2-16,0-6-1 15,-1 5 0-15,0 2-1 16,0 4-1-16,-2-1 0 16,1 9-1-16,2-8 2 0,-6 49-2 15,-3 8 0-15,1 5-1 16,-3 2 0-16,4 4 1 16,-1 0-1-16,4-5 0 15,1-16-2-15,-1-4 2 0,3-4-1 16,1-6 1-16,1-8 0 15,0-11 0-15,0-5 1 16,0-7-1-16,0-8 0 0,0-2 0 16,0-14 1-16,-1 9-1 15,1-9 0-15,0 0-2 16,0 0-1-16,0 0-4 16,0 0-4-16,-4-9-14 15,4 9-50-15,-13-16-17 0,10-7-5 16,-3-7-3-16,-2-5-4 15</inkml:trace>
  <inkml:trace contextRef="#ctx0" brushRef="#br0" timeOffset="33201.8063">23540 1210 48 0,'-1'-23'78'0,"-3"-2"0"16,0 5-30-16,0-1-6 16,0 3-7-16,2 0-7 15,-1 0-4-15,-3 2-4 0,3-1-5 16,3 17-2-16,-5-29-3 15,4 16-2-15,1 13-3 16,0-20 0-16,0 20-2 16,7-13-2-16,-7 13 1 0,23-4-1 15,-7 4 1-15,6 0-1 16,2 7 1-16,9 0-1 16,1 6 1-16,8 0 0 15,1 4-1-15,7 1 0 0,4 1 0 16,5 2 1-16,5 1-2 15,1 3 1-15,3 2 0 16,1 0-2-16,-1 0 1 0,-3 5 0 16,1 1 0-16,-6 0 0 15,-26-10 1-15,71 45 0 16,-21-11 0-16,-18 0 1 16,-26-3-1-16,-14-6 1 15,-15-5-1-15,-11-8 0 0,-3-10-1 16,-10 4-1-16,1 1 1 15,-7 3 0-15,-5 2 0 16,-1 5 0-16,-6 0 0 0,-1 2 0 16,-1-1 1-16,-1-3-1 15,-6 0 0-15,2-2 1 16,1-3 0-16,1-5 1 0,0-4-1 16,0 0 1-16,-4-6 0 15,1 3 1-15,-2-6-1 16,-5-1-2-16,0-4 1 15,-6-1 0-15,-3 2 0 16,-1-5 0-16,-10 1 0 16,3 0 1-16,-4 1-2 0,1-2 0 15,1 5 0-15,-3-2 0 16,7-2 0-16,2 3 0 16,7 0 0-16,3-1 0 15,6-2 0-15,9 1 0 0,1-6 0 16,12 1 0-16,3-2 0 15,5 1 0-15,6-2 0 16,7 0 0-16,0 0 0 0,0 0 0 16,0 0 0-16,-10 0 0 15,10 0 0-15,0 0 0 16,0 0 0-16,0 0 0 16,0 0 0-16,0 0 0 0,0 0 0 15,0 0 0-15,0 0 0 16,0 0-17-16,14 7-73 15,-14-7-1-15,20-4-7 0,-5-9-4 16,8 0-4-16</inkml:trace>
  <inkml:trace contextRef="#ctx0" brushRef="#br0" timeOffset="33651.8958">25899 1685 64 0,'-19'-2'84'16,"3"-9"-1"-16,3 8-3 16,1-6-43-16,12 9-5 15,-10-13-3-15,10 13-7 16,-4-8-4-16,4 8-4 0,0 0-3 15,2-11-3-15,10 11-2 16,5-1-3-16,7 1-1 16,9 0-1-16,9 0 0 15,7 4-4-15,7 4-4 0,-1-2-6 16,3 8-15-16,-5 7-56 16,-6-7-3-16,-8 2-6 15,-15-3-7-15</inkml:trace>
  <inkml:trace contextRef="#ctx0" brushRef="#br0" timeOffset="33847.2551">25752 1923 70 0,'-39'19'85'0,"14"-1"2"16,13-4-4-16,12 24-30 15,12-29-34-15,16 3 0 0,20-3-5 16,9-3-6-16,21-2-13 15,9-4-17-15,10-3-57 16,12-5-5-16,5-5-6 16,-4-3-6-16</inkml:trace>
  <inkml:trace contextRef="#ctx0" brushRef="#br0" timeOffset="34578.9505">27381 1630 86 0,'23'-13'96'16,"-8"4"-6"-16,-15 9-6 16,4-11-1-16,-4 11-66 15,-3-12-5-15,3 12-5 0,-17-5-3 16,-9 1 0-16,-10 4-1 16,-10 7 0-16,-4 7 0 15,-4 11-2-15,-1 6 1 16,3 10-1-16,12 7 0 0,12 4-2 15,15-2 0-15,12-2 1 16,8-1-1-16,15-10 1 16,14-8 0-16,7-15 0 0,5-6 1 15,4-8 0-15,-1-14 0 16,0-5-1-16,-4-12 1 16,0-4 0-16,-8-4 0 15,-3-6 0-15,-4 2 1 0,-8-5-1 16,-12 28 0-16,-3-5-1 15,-3 4 1-15,1-3-1 16,-5 5 0-16,0-1 1 16,-2 5-2-16,0-3 1 0,0 7 0 15,-4 1-1-15,4 10 2 16,-22-5 0 0,4 13 0-16,-2 14 0 0,3 13-1 15,1 12 2-15,2 6-2 16,2 3 0-16,11-5 0 0,0-3 0 15,2-3 0-15,10-8 0 16,2-8 0-16,6-10-2 16,3-7 2-16,3-6 0 15,-2-6-1-15,3-5 1 0,-3-8 1 16,-1-2-1-16,0-5 2 16,-5-8-2-16,-1-2 0 15,-1-2 0-15,-1 1 0 16,-2-1 0-16,1 0 0 0,1 3 0 15,2 4 0-15,-4 4 0 16,3 4 0-16,0 5 0 16,-1 2 0-16,2 7 0 0,0 1 0 15,2 2 0-15,-2 8 0 16,2 2 0-16,-4 6 0 16,3 2 0-16,0 5 0 15,-5 1 0-15,-2 3-5 0,-1 2-7 16,-5-2-6-16,-1 0-13 15,0 4-57-15,-3-8-1 16,0-3-7-16,0-7-3 16</inkml:trace>
  <inkml:trace contextRef="#ctx0" brushRef="#br0" timeOffset="34953.4373">28168 1659 64 0,'5'-10'95'0,"-3"2"-3"16,-1-2-8-16,-1-5 0 15,1 5-64-15,-1 10-5 0,0 0-4 16,0 0-4-16,9 9-4 16,-6 13-2-16,1 5 0 15,-4 1-1-15,0 6-1 16,0-2 1-16,1-2-1 0,-1-2 0 15,0-3 0-15,0-3 0 16,2-8 0-16,2-2 0 16,-2-3 0-16,-2-9 0 0,8 11 0 15,-8-11 1-15,0 0 0 16,9 1 0-16,-9-1 1 16,0 0-1-16,0 0-1 15,0 0-3-15,0 0-4 0,0 0-4 16,5-7-11-16,-5 7-54 15,0 0-8-15,0 0-6 16,-8 0-6-16</inkml:trace>
  <inkml:trace contextRef="#ctx0" brushRef="#br0" timeOffset="35294.2328">28080 1867 41 0,'-3'-14'91'0,"-3"-4"0"0,6-1-4 16,0-3-2-16,8 0-58 15,1 2-5-15,1-4-5 16,7 4-4-16,0 1-3 16,6 4-3-16,1 0-2 15,0 5-1-15,3 5-1 0,-4 3-2 16,2 2 0-16,-2 13-1 15,-1 3 0-15,-3 5-1 0,2 7 1 16,-2 3-1-16,-4 3 0 16,1-2 0-16,-2 1 0 15,-4-3 1-15,-1-3-2 16,-2-4 0-16,-3-4-4 16,2 1-4-16,-3-11-16 15,-8 1-59-15,6 0-3 0,-1-10-6 16,0 0-6-16</inkml:trace>
  <inkml:trace contextRef="#ctx0" brushRef="#br0" timeOffset="36178.783">28667 1710 73 0,'0'-12'95'0,"0"-2"-3"15,1 2-5-15,3-7-3 16,4 11-63-16,4 2-6 16,0 4-5-16,4 2-3 15,-5 2-4-15,3 7 0 16,0 3-2-16,-1 9-1 15,-2 1 0-15,-2 5 0 0,-3-1 0 16,-1 0 0-16,0 2 1 16,0-1-1-16,-2-4 1 15,0-3-1-15,0-5 0 0,1-4 0 16,-4-11 0-16,12 10-1 16,-12-10 1-16,17-6-1 15,-6-5-1-15,0-3 2 16,2-6 0-16,2-1 0 0,-1-2 0 15,-1 0 0-15,4 0 0 16,-4 7 1-16,4-1-1 16,-3 5 0-16,1 7-1 15,-2 5 0-15,1 0 1 0,0 8-1 16,-1 7 1-16,-1 0-1 16,-1 5 0-16,3-1 0 15,-1 3 0-15,2-5 1 16,-2-1-1-16,1-3 1 0,-1-3-1 15,3-7 1-15,-2-1 1 16,3-2-1-16,-4-1 1 16,1-8 0-16,1-1 0 15,1 0 0-15,0-4 0 0,1 3 0 16,-1-3 0-16,-1 0 1 16,0 4-1-16,0 1 0 15,0 1-1-15,1 2 1 0,-1 3-1 16,-3 2 1-16,3 1-1 15,0 0 0-15,0 4 0 16,-3 4 0-16,2 1 0 16,-2 0 0-16,-1 1 0 15,3-1-1-15,-2 0 2 0,0-1-1 16,-1-1 0-16,2-4 1 16,0 0 0-16,-1-3 0 15,2 0 0-15,-2-3 0 0,2 0 0 16,0-2-1-16,1 0 1 15,0-1 0-15,-1 2-1 16,3-1 1-16,-3 0-1 16,4 2 1-16,0-3-1 0,2 2 0 15,-2-2 1-15,2 2-1 16,-1-1 1-16,2 3-4 16,-4-1-4-16,2 3-17 15,2 0-62-15,-21 0-3 0,10 5-4 16,-10-5-8-16,-5 6-2 15</inkml:trace>
  <inkml:trace contextRef="#ctx0" brushRef="#br0" timeOffset="37427.2885">28019 2678 84 0,'6'-21'90'16,"-2"1"-6"-16,-4 0-2 0,-7 1 0 16,-20-1-72-16,6 8 2 15,0 2-3-15,-8 7 0 16,-5 3-3-16,-6 10 1 15,-5 9-2-15,-5 8 0 0,0 9-2 16,-2 9-2-16,4 4 0 16,3 5 0-16,8 1-2 15,9-1 0-15,12-1 0 0,12-7-1 16,9-6 1-16,15-13 1 16,15-9 0-16,10-11 0 15,9-9 0-15,9-16-1 16,1-14 0-16,5-10 1 0,0-12-1 15,-3-13 0-15,0-5 1 16,-5-9 1-16,-7-1 0 16,-6-1 0-16,-10 6 2 15,-7 10-1-15,-12 9 1 16,-4 12-2-16,-12 17 1 0,-4 13 0 16,-12 16 1-16,-4 9-2 15,-3 18 1-15,-6 15-1 16,2 15 0-16,-3 10 1 15,1 10-2-15,6 3 1 0,9-1-2 16,5-3 2-16,10-6-1 16,14-9 0-16,10-18 0 15,11-9 0-15,11-15 1 16,5-10 1-16,3-9-2 0,6-10 0 16,-3-12 0-16,1-7 0 15,-3-8 0-15,-7-2 0 16,-6-4 0-16,-5-1 0 15,-8-1 0-15,-6 1 0 0,-10-1 0 16,-8 9 0-16,-6 2 0 16,-3 8 0-16,-9 6 0 15,-8 4 0-15,-6 16 0 0,-5 1 0 16,-1 16 0-16,-3 7 0 16,2 6 0-16,2 9 0 15,7 1 0-15,9 5 0 0,12-6 0 16,9-3 0-16,14-9 0 15,11-4 0-15,6-11 0 16,9-6 0-16,4-6 0 16,1-9 0-16,-2-9 0 15,-1 0 0-15,-6-3 0 0,-3 2 0 16,-6-2 0-16,-5 4 0 16,-5 4 0-16,-8 3 0 15,1 6 0-15,-5 4 0 0,0 3 0 16,0 5 0-16,1 7 0 15,1 0 0-15,5 5 0 16,-2-1 0-16,4 1 0 16,0-2 0-16,3-1 0 0,2-5 0 15,0-4 0-15,-4-2-2 16,3-6 1-16,2 0 1 16,-2-10 3-16,1-1-3 15,1-7 0-15,-2 1 0 16,2-5 0-16,2 1 0 0,-1 1 0 15,2 1 0-15,-3 5 0 16,-1 2 0-16,-5 6 0 16,-1 2 0-16,2 4 0 0,-8 0 0 15,1 4 0-15,-2 5 0 16,4 0 0-16,-1 0 0 16,6 3 0-16,-1-8-23 15,-1 6-63-15,10-1-4 0,-4-6-3 16,-4-2-8-16,-8-4-4 15</inkml:trace>
  <inkml:trace contextRef="#ctx0" brushRef="#br0" timeOffset="38127.1785">23980 3546 75 0,'7'-16'85'15,"-3"-1"0"-15,-4 5-24 16,0-3-15-16,0 3-9 16,-7-2-9-16,3 0-7 0,-8 5-5 15,2-1-3-15,-7 4-3 16,-1 4-1-16,-6 2-5 15,-6 9 0-15,-1 6-2 16,-4 6 0-16,-5 10-1 0,-3 8-1 16,-5 12 1-16,-3 4-2 15,3 8 3-15,2 6-2 16,3 1 1-16,3 2 0 0,8 0-1 16,8-3 1-16,7-3-2 15,10-3 2-15,7-3-2 16,7-6 2-16,7 0-1 15,10-11 0-15,7 0-2 16,8-7 0-16,10-8-4 0,5-12-3 16,14-8-9-16,-3-8-25 15,15-13-45-15,2-8-4 16,1-10-4-16,-2-5-3 0</inkml:trace>
  <inkml:trace contextRef="#ctx0" brushRef="#br0" timeOffset="38466.3412">24466 4157 25 0,'9'-18'94'0,"-6"4"1"16,-5 3-5-16,-8 6-2 16,-21 1-45-16,10 4-18 15,-7 5-10-15,-3 9-5 16,-2 7-4-16,-1 5-3 0,-2 8 0 16,4 4-2-16,9 3-1 15,5 4 1-15,13-5-1 16,8 0 0-16,14-9 0 0,8-4-1 15,12-12 0-15,8-10 0 16,3-5 1-16,3-13 0 16,2-9 0-16,-9-7 0 15,-2-7 0-15,-6-2 0 0,-10-2 2 16,-6-1-1-16,-7 1 0 16,-11-1 0-16,-6 4 1 15,-12 6-1-15,-9 5-1 16,-11 8 0-16,-3 12-5 0,-8 1-10 15,2 5-66-15,-1 17-8 16,0 2-4-16,14 0-8 16,8-1-2-16</inkml:trace>
  <inkml:trace contextRef="#ctx0" brushRef="#br0" timeOffset="39158.2582">25534 4104 13 0,'0'-11'87'16,"0"11"3"-16,-6-11-2 0,6 11-7 15,-19-18-46-15,7 10-9 16,5 1-6-16,-6 3-6 15,13 4-4-15,-17-7-3 16,17 7-2-16,-8-2-2 16,8 2-2-16,0 0 1 0,0 6-1 15,0-6 1-15,19 13 0 16,4-9 0-16,10 0 0 16,9 0 1-16,11-2-1 15,12 1-1-15,4-2 1 0,9-1-2 16,-1-1 2-16,-3 0-3 15,-6-2 2-15,-9-1 0 16,-11 4-1-16,-11-1 0 16,-9 1-1-16,-9-1-1 0,-6 1-3 15,-13 0 0-15,0 0-6 16,0 0-7-16,-8 9-26 16,-4 1-43-16,-8 0-3 15,-10 1-6-15,-4 1-4 0</inkml:trace>
  <inkml:trace contextRef="#ctx0" brushRef="#br0" timeOffset="39424.5355">25620 4405 50 0,'-13'13'90'16,"9"-1"1"-16,4-12-7 0,4 13 0 15,11-11-68-15,11 1-3 16,17 1 0-16,10-3-2 15,10 0-5-15,9 0-2 16,6-3 0-16,1-3-3 16,-1-1 1-16,-7 0-2 0,-11 1 0 15,-9 2-1-15,-12-2 0 16,-10 1-3-16,-8 3-5 16,-11-1-4-16,-10 2-17 0,10 2-54 15,-10-2-3-15,-14 0-7 16,4 0-3-16</inkml:trace>
  <inkml:trace contextRef="#ctx0" brushRef="#br0" timeOffset="41252.1609">27542 4094 74 0,'-6'-17'92'0,"-4"-2"-4"15,5 2-4-15,5 1-44 16,-5 3-11-16,5 13-9 16,-16-12-7-16,0 12-4 15,-5 6-3-15,-8 11-2 16,-8 6-1-16,-4 9-2 0,-5 6 1 16,-3 6-1-16,2 5 0 15,4 5-1-15,11-1 1 16,9-5-2-16,17 1 2 15,9-10-1-15,19-5 1 0,12-13 0 16,11-11 0-16,9-10 1 16,6-11-1-16,2-11 0 15,0-7 0-15,-2-8 1 0,-9-4-1 16,-5-4 1-16,-9 0 0 16,-6 0 0-16,-7 3 0 15,-6 3 0-15,-6 2 0 16,-6 5 0-16,-6 4 0 15,0 7 0-15,-9 8 0 0,0 5-2 16,-9 7 1-16,0 2 0 16,-1 13-1-16,1 3-1 15,-2 7 0-15,3 4 1 16,5 3 0-16,6 3 0 0,1 2-1 16,6 0 0-16,5-1 0 15,5-5 0-15,3 0 1 16,2-6-2-16,1-5 2 15,-1-4 0-15,4-7 1 0,-1-6-1 16,2-2 1-16,3-7 0 16,4-7 0-16,5-4 0 15,3-5 0-15,8-1 0 0,2-3 0 16,5-1 0-16,-4 3-1 16,6 3 0-16,-4 7 0 15,-4 4 0-15,2 7 0 16,-8 4-2-16,0 9 1 0,-2 7-1 15,-1 4 1-15,1 7 0 16,0 3-1-16,2-2 0 0,2 1 0 16,2-7 1-1,0-3-1-15,7-6 2 0,-1-6-1 16,-3-7 1-16,2-7 0 16,-8-8 2-16,-1-3 0 15,-7-3 0-15,-3-2 0 0,-8-4 1 16,-5 2 0-16,-4 2-1 15,-7 2 0-15,-5 3 0 16,-3 2-1-16,-7 7-1 16,-7 4 0-16,-9 5-1 15,-8 3 0-15,-1 11 0 0,-1 4-1 16,2 6-1-16,-1 6 0 16,11 4 0-16,7 0 0 15,14-4 1-15,10-3-1 0,15-6 1 16,9-5 0-16,7-9 2 15,7-7 0-15,5-8 0 16,1-11 2-16,-1-6-2 16,-1-7 2-16,0-7-1 0,-1-8 1 15,1-6 0-15,-4-4 1 16,-3-9-1-16,-3 3 1 16,-5 2 0-16,-4 5 1 15,-9 4-1-15,-7 7 1 0,-10 12-4 16,-4 10 0-16,-4 13 0 15,-11 10 0-15,-4 18 0 16,-4 10 0-16,0 10 0 16,0 14 0-16,2 5-2 15,4 8 0-15,7 3-1 0,9-4 1 16,6-6-1-16,13-6 1 16,9-11 0-16,10-10-1 0,9-10 2 15,6-12 1-15,2-9 1 16,2-7 0-16,-3-7 1 15,-4-8 0-15,-3-5 0 16,-11 1 1-16,-5-3-1 16,-9 3 0-16,-3 2 0 0,-7 5 1 15,-2 3-3-15,-5 5 0 16,-4 11 0-16,0 0 0 16,0 0 0-16,0 0-3 15,-3 17 2-15,2 1-1 0,1 4 1 16,1 0 0-16,8 5 1 15,12-5-1-15,2 0 1 16,6-5 0-16,7-3-1 16,4-6 1-16,0-3 0 0,1-5 0 15,-2-5 1-15,-6-6 0 16,-6-3 0-16,2-2 0 16,-9-4 0-16,0-1 0 0,-5-2 0 15,-2-1 0-15,-2 1 1 16,-5 3-2-16,5 1 0 15,-8 5 0-15,1 1 0 16,-4 13 0-16,0 0-2 0,0 0 0 16,7 7 0-16,4 5 0 15,0 6 0-15,9-1 1 16,7 4 0-16,10-5 1 16,5-2 0-16,9-8 0 15,1-5 0-15,3-1 1 0,-1-13-1 16,1-6 1-16,-4-8 0 15,-5-7 0-15,-5-5 1 16,-5-6 0-16,-5-3 0 0,-8 2 0 16,-5 1-2-16,-15 2 0 15,-8 8 0-15,-15 9 0 16,-15 13 0-16,-11 12 0 16,-6 10-4-16,-6 18 2 0,1 12 0 15,2 16 0-15,7 7 1 16,4 10-2-16,15 7 0 15,4 6-3-15,9 4 0 0,2-2-3 16,4 4-4-16,-4-3-4 16,3 6-7-16,-7-2-8 15,-11 2-54-15,-5-3-3 16,-7-1-5-16,-6-2 0 16</inkml:trace>
  <inkml:trace contextRef="#ctx0" brushRef="#br0" timeOffset="42461.8036">27839 4978 11 0,'-10'17'88'16,"-2"5"0"-16,2 2-7 0,1-1-6 15,-2-28-26-15,11 21-53 16,0 4 1-16,8-5 2 0,8-5 0 15,7-10 1-15,3 0 0 16,2-11 2-16,3-7 2 16,-6-9 0-16,3-2 1 0,-7-8 1 15,-5-2 0-15,-7-2 1 16,-8 2 0-16,0 1-1 16,-13 6-1-16,-7 10-1 15,-14 14 0-15,-8 9-3 16,-8 17-1-16,-7 14-1 0,-3 14 0 15,-3 13 0-15,6 8 0 16,10 5 1-16,12 3-1 16,18-2 3-16,16-6 2 0,24-8-1 15,18-12 1-15,16-13-1 16,13-14 1-16,7-14 0 16,3-9 0-16,2-18-2 0,-6-6-3 15,-8-9 0-15,-12-3 2 16,-7-3 0-16,-16 2 1 15,-11 2-1-15,-9 3 0 16,-13 8 0-16,-7 3 2 16,-12 11-2-16,-6 7 0 0,-5 6-1 15,-3 12-1-15,0 9 0 16,1 6 0-16,7 8 0 16,8 2-2-16,10 1 4 0,7-3-1 15,14-3 2-15,11-10-2 16,8-4 1-16,6-10 0 15,1-6 1-15,3-3-1 16,-5-11-3-16,-4-2 1 0,-7-7 0 16,-4 3 0-16,-9-1 0 15,-6 3 0-15,-3 2-1 16,-1 2 1-16,-5 12-1 16,0 0 1-16,0 0 0 15,-9 14-1-15,5 4 0 0,-1 1 2 16,3 3 1-16,2 4 0 15,1-3 0-15,8-4-2 16,11-4-1-16,5-8-1 0,8-5 0 16,8-3-3-16,5-10 1 15,5-7-2-15,4-7-1 16,2-6 3-16,0-2 2 0,-1-3 1 16,-7 2 3-16,-6 3 1 15,-7 4-1-15,-7 7 2 16,-9 7 1-16,-4 12-1 15,-16 1 1-15,7 19-2 0,-7 5 0 16,0 2-2-16,1 4-2 16,6 3 3-16,6-1-1 15,8-5-1-15,14-6-1 0,6-8-3 16,12-9 1-16,3-6-2 16,7-15 4-16,5-12-1 15,1-13 2-15,1-5 4 16,-6-9 2-16,-2-7 3 15,-11 0 2-15,-2 4 3 16,-11 4-1-16,-5 11-2 0,-10 8-1 16,-11 11-4-16,-7 15-1 15,-5 10-2-15,-8 14-1 16,-5 13-2-16,-1 11 0 0,-5 11 0 16,1 8-1-16,-3 10 0 15,-1 5-5-15,5 2 0 16,2 2-8-16,-2-2-17 15,2-8-28-15,7-7-26 0,-3-13-7 16,4-9-2-16,0-15 2 16</inkml:trace>
  <inkml:trace contextRef="#ctx0" brushRef="#br0" timeOffset="42697.8631">29617 5364 73 0,'0'-12'92'0,"0"-1"-3"16,7 1-7-16,10-19 0 16,10 17-69-16,10 2 0 15,9 1-4-15,9-1-2 0,5 4-2 16,3 1-1-16,3 3-1 16,-6 3-1-16,-5 2-2 15,-12-1-1-15,-8 1-3 0,-9 5-5 16,-10-1-8-16,-5 2-68 15,-11 7-1-15,-16-4-7 16,-8 3-6-16</inkml:trace>
  <inkml:trace contextRef="#ctx0" brushRef="#br0" timeOffset="49268.8844">24293 5761 20 0,'2'-11'86'0,"-2"-1"2"15,-4-1-3-15,1 3-26 16,-6-1-18-16,0 4-11 16,-3 1-8-16,-6 3-6 15,-4 3-4-15,-3 5-3 16,-7 12-1-16,-10 11-2 0,-7 10-1 15,-10 12-1-15,-11 10-1 16,-2 10 0-16,-1 14-2 16,-2 3 1-16,4 3-2 0,6-1 1 15,13-6-2-15,12-8 2 16,15-8 0-16,15-10 0 16,10-12 0-16,17-10 1 15,13-12 0-15,10-8-1 16,9-7 1-16,3-5-2 0,3-3 0 15,-2-3 0-15,-4-4 0 16,-2-1 0-16,-10 1 0 16,-11 0 0-16,-5 5-2 15,-9-2-7-15,-1 4-10 0,-11 0-32 16,0 0-38-16,11 6-3 16,0-6-5-16,2-1-4 0</inkml:trace>
  <inkml:trace contextRef="#ctx0" brushRef="#br0" timeOffset="49708.4956">24844 6441 56 0,'23'-15'96'0,"-6"2"-4"0,-10 0-3 15,-3 2-4-15,-4 11-58 16,-6-16-6-16,6 16-6 15,-16-11-5-15,3 8-3 16,-2 2-2-16,-2 1-2 0,-6 8 0 16,-1 3-1-16,-5 5-2 15,0 7 0-15,-4 6 0 16,-2 7 0-16,5 1 0 0,2 6 0 16,4 2 0-16,4-1 0 15,8 0 0-15,9-4 0 16,4-3 0-16,13-5 0 15,14-6 0-15,7-6 0 0,5-6 0 16,6-7 0-16,1-3 0 16,3-3 0-16,-7-3 0 15,-1-6 0-15,-11 2 0 16,-2-3 0-16,-9 3 0 16,-7 1 0-16,-6 0 0 0,-7 5 0 15,0 0 0-15,0 0 0 16,-13 0 0-16,4 11-12 15,-8 0-76-15,-1 0-4 0,1 0-4 16,-3-1-6-16,6-3-5 16</inkml:trace>
  <inkml:trace contextRef="#ctx0" brushRef="#br0" timeOffset="51793.8251">25994 6413 50 0,'-29'0'94'0,"6"0"-4"15,1 0-4-15,8-2 0 0,2-2-63 16,12 4-2-16,0 0-6 15,4 0-4-15,13 0-3 16,5 0-2-16,8 0-2 16,4 0 0-16,7 3-1 0,0-2-2 15,3 3 0-15,-4-1-3 16,-1 2-4-16,-3-2-7 16,-1 4-11-16,-8 9-59 0,0-9-4 15,-7-3-6-15,-7 1-8 16,-13-5 7-16</inkml:trace>
  <inkml:trace contextRef="#ctx0" brushRef="#br0" timeOffset="51988.9509">25944 6717 53 0,'-20'18'93'0,"8"-2"-2"0,2-8-3 15,10-8-4-15,0 0-64 16,15 11 0-16,-1-8-4 15,4 0-5-15,5 1-6 16,8-3-4-16,11 3-14 0,6 4-40 16,12-8-32-16,8-2-3 15,5-7-7-15,2-6-5 16</inkml:trace>
  <inkml:trace contextRef="#ctx0" brushRef="#br0" timeOffset="54682.2546">27608 6139 5 0,'-9'-12'88'0,"2"-2"2"15,-3-2-1-15,2 2-5 0,-19-4-40 16,19 3-13-16,-1 3-10 16,-2-3-4-16,-2 7-5 15,1 2-4-15,-4 6-2 16,-5 1-1-16,-5 11-3 0,-6 10 0 16,-5 11-1-16,-3 12 0 15,-6 11 0-15,-3 8-1 16,-2 8 2-16,6 8-2 15,2 2 0-15,6-1 0 0,14-3 0 16,8-6 0-16,15-8-1 16,13-8 0-16,18-10-1 15,13-15-1-15,16-8-2 16,9-14-2-16,11-9-2 0,0-9-1 16,9-12-1-16,-7-8 0 15,-1-4 0-15,-9-2 1 16,-10-1 4-16,-9 1 1 15,-16 1 4-15,-7 3 1 0,-14 3 3 16,-7 4 2-16,-9 2 1 16,-5 3 2-16,-8 4-1 15,-2 0 1-15,-4 6 0 16,0 1-1-16,1 2 0 0,0 1-1 16,2 0-1-16,4 2-1 15,3 1-2-15,9 2 1 16,-10-2-1-16,10 2-1 15,0 0 0-15,0 0 0 0,0 0 1 16,0 0-1-16,0 0 0 16,0 0 1-16,0 0-2 15,0 0 1-15,0 0 0 0,0 0-1 16,0 0 1-16,0 0-1 16,0 0 2-16,0 0-2 15,0 0 0-15,0 0 0 16,0 0 0-16,0 0 0 15,0 0 0-15,0 0 0 0,0 0 0 16,0 0 0-16,0 0 0 16,-11-7 0-16,11 7 0 15,0 0 0-15,-11-7 0 0,11 7 0 16,-11-5 0-16,11 5 0 16,-12-1 0-16,12 1 0 15,-14 1 0-15,6 5 0 0,-4 5 0 16,-2 3 0-16,-1 7 0 15,-9 3 0-15,3 8 0 16,-2 1 0-16,3 3 0 16,1 0 0-16,3-1-2 15,9-3 2-15,5-5 0 0,7-2 0 16,13-8 0-16,5-5 0 16,7-5 0-16,6-6 0 15,2-2 2-15,3-10-2 0,-4-3 0 16,0-6 0-16,-6-3 0 15,-4 0 0-15,-6-2 0 16,-4 2 0-16,-6-2 0 16,-8 3 0-16,-1 2 0 0,-2 6 0 15,-3 0 0-15,-4 2 0 16,-2 3 0-16,0 4 0 16,9 5 0-16,-15-6 0 0,15 6 0 15,-11 0 0-15,11 0 0 16,0 0 0-16,0 0 0 15,-8 3 0-15,8-3 0 16,0 0 0-16,0 0 0 0,0 0 0 16,0 0 0-1,0 0 0-15,0 0 0 0,0 0 0 16,0 0 0-16,0 0 0 16,-3 8 0-16,3-8 0 0,0 0 0 15,0 0 0-15,0 0 0 16,0 0 0-16,0 0 0 15,0 0 0-15,0 0 0 16,0 0 0-16,0 0 0 0,0 0 0 16,0 0 0-16,0 0 0 15,0 0 0-15,0 0 0 16,0 0 0-16,0 0 0 0,0 0 0 16,0 0 0-16,0 0 0 15,0 0 0-15,0 0 0 16,0 0 0-16,0 0 0 15,0 0 0-15,0 0 0 0,0 0 0 16,0 0 0-16,0 0 0 16,0 0 0-16,0 0 0 15,0 0 0-15,0 0 0 0,0 0 0 16,0 0 0-16,0 0-6 16,-6-5-9-16,6 5-12 15,-17 0-58-15,17 0-5 16,-17-6-4-16,4-6-6 0,1-4 6 15</inkml:trace>
  <inkml:trace contextRef="#ctx0" brushRef="#br0" timeOffset="56520.8496">27523 5868 60 0,'-18'-18'91'15,"3"6"-5"-15,5 6-4 16,-1 6 1-16,8 9-60 16,-2 17-4-16,-3 7-8 0,2 17-3 15,-1 15-1-15,-2 15 0 16,-5 13-1-16,3 8-3 16,-4 6-1-16,-1 3-1 15,0 0 0-15,-1-5-1 0,3-11 1 16,3-16-2-16,1-15 2 15,3-15 0-15,4-11 0 16,1-19 0-16,2-18 0 16,10-3 1-16,4-18-1 0,5-12-1 15,4-7 0-15,6-6 0 16,2-5-1-16,7 1 1 16,-3 5-1-16,-2 4 0 0,1 10 0 15,-2 8 1 1,0 9-1-16,-2 9 1 0,2 5-1 15,0 12 1-15,0 8 0 16,-1 3-1-16,3 6 1 0,1 4 0 16,-1-2 0-16,2-1 0 15,0-6-1-15,-2-5 0 16,2-7 0-16,0-10 1 16,0-2-1-16,2-14 1 0,-2-6 0 15,-3-6 1-15,-2-4 0 16,-2-4 1-16,-5-1-1 15,-6 3 1-15,-3 4 0 0,-10 6-1 16,-5 5 1-16,-2 7-1 16,-13 7 0-16,-3 3 0 15,-4 11 1-15,-2 3-2 16,-5 3 0-16,4 4 1 16,0 0-1-16,3 2 0 0,4 1 0 15,8-3 0-15,1-3 0 16,7 0 0-16,2-1 0 15,-1-4 0-15,5-4 0 0,6-2 0 16,2-2 0-16,-1-5 0 16,3 0 1-16,-1-2-1 15,-2-5 1-15,1-1 0 16,3-3 2-16,-5-2-3 16,2-1 0-16,-5-1 0 0,2-2 0 15,-3-2 0-15,3 2 0 16,-4 1 0-16,0 0 0 15,-1 4 0-15,1 4 0 16,-5 8 0-16,0 0 0 0,9 1 0 16,-8 14 0-16,2 6 0 15,2 7 0-15,0 6 0 16,2 4 0-16,5 0 0 0,4-2 0 16,4-7 0-16,4-6 0 15,6-9 0-15,5-10 0 16,6-10 0-16,7-17 0 0,0-10 0 15,5-11 0-15,3-12 0 16,7-8 0-16,-3-12 0 16,-1-6 0-16,-8-3 0 15,-1-1 0-15,-9 3 0 16,-8 3 0-16,-9 8 0 0,-9 12 0 16,-8 12 0-16,-7 10 0 15,0 12 0-15,-9 12 0 16,-5 14 0-16,-5 8 0 15,-2 23 0-15,-5 11 0 0,-3 24 0 16,-2 14 0-16,1 14 0 16,1 5 0-16,11 4 0 15,14-4 0-15,8-8 0 0,21-13 0 16,12-20 0-16,16-17 0 16,13-17 0-16,9-15 0 15,2-9 0-15,4-11 0 0,-7-12 0 16,-6-7 0-16,-5-4 0 15,-9-3 0-15,-14 0 0 16,-6 3 0-16,-13 1 0 16,-9 7 0-16,-12 5 0 15,-10 11 0-15,-13 8 0 0,-14 6 0 16,-3 14 0-16,-8 6 0 16,1 8 0-16,0 5 0 15,9 2 0-15,4-1 0 0,16 0 0 16,12-5 0-16,10-4 0 15,17-10 0-15,13-6 0 16,9-12 0-16,6-4 0 16,9-13 0-16,2-8 0 0,3-8 0 15,-3-11 0-15,-2-10 0 16,-3-4 0-16,-5-8 0 16,-2-6 0-16,-8-6 0 0,-3-1 0 15,-8 0 0-15,-6 3 0 16,-8 5 0-16,-7 11 0 15,-5 10 0-15,-3 12 0 16,-7 14 0-16,-9 14 0 0,-3 9 0 16,-4 18 0-16,-3 14 0 15,0 15 0-15,-4 9 0 16,3 16 0-16,1 4 0 0,6 3 0 16,12-3 0-16,8-7 0 15,6-8 0-15,15-17 0 16,8-10 0-16,10-20-3 15,3-14 3-15,4-9 1 16,-1-12 1-16,-3-8-2 0,-3-7 0 16,-7-2 0-16,-4 0 0 15,-10 2 0-15,-1 6 0 16,-8 7 0-16,-6 6 0 0,-3 17 0 16,-9-1 0-16,-8 17 0 15,-5 10 0-15,-3 9 0 16,-4 4 0-16,5 4 0 15,7 1 0-15,6-3 0 0,11-5 0 16,16-6 0-16,16-7-2 16,10-11 1-16,8-6 1 15,6-6-1-15,0-10 0 16,4-7 1-16,-3-7 1 0,-2-3 0 16,-5 1 2-16,-10-1-3 15,-5 3 0-15,-7 5 0 16,-7 7 0-16,-5 6 0 0,-7 6 0 15,-7 11 0-15,-3 10 0 16,-8 8 0-16,-3 12 0 16,-4 14 0-16,-8 13 0 15,-8 16 0-15,-11 6-14 0,-8 18-17 16,-4 13-58-16,-15 7-2 16,-8 2-7-16,-11-4-6 15</inkml:trace>
  <inkml:trace contextRef="#ctx0" brushRef="#br0" timeOffset="57471.9852">27572 7364 7 0,'-48'11'91'0,"5"7"-1"15,7 2-5-15,5 5-6 0,7-4 0 16,-7 3-82-16,21 0 5 16,6 0 1-16,7-5 0 15,8-7 1-15,10-8-1 16,8-4 1-16,1-13 0 0,1-8 1 15,2-9 0-15,-1-8-1 16,-7-4 0-16,-7-3 0 16,-5 1 0-16,-9 4 0 15,-7 6-1-15,-12 10-1 16,-9 13 1-16,-14 11-1 0,-8 17 1 16,-8 14-2-16,-1 15 0 15,0 11-1-15,5 13 1 0,7 5-2 16,12 1 0-16,20-2 0 15,24-6 0 1,24-13 0-16,19-14-1 16,12-18 0-16,17-17 1 0,8-16 0 15,1-18 0-15,-2-11 0 16,-16-5 1-16,-12-2 1 16,-11 2 1-16,-16 6 0 15,-14 7 0-15,-17 15 1 16,-6 16-1-16,-24 0 0 0,-3 16 0 15,-6 12-1-15,-3 7 0 16,4 2-1-16,7 4 0 16,9-5 0-16,15-4-1 0,9-13 0 15,21-8 0-15,11-9 0 16,12-9 1-16,9-14-1 16,6-12 1-16,2-5-1 0,-2-4 1 15,-5 1 1-15,-7 2-1 16,-10 6 1-16,-8 6-1 15,-10 10 1-15,-8 11 0 16,-11 7 0-16,-4 16-1 0,-4 7 0 16,-2 9 0-16,1 0-1 15,1 6 0-15,0-3-1 16,10-3-1-16,8-8-1 16,2-7 1-16,12-9-1 0,4-9 1 15,4-10 0-15,0-10 2 16,3-9 2-16,-2-7 1 0,-1-9 1 15,-2-1 1-15,-2-3 0 16,-2 3 1-16,-7 3 0 16,-3 8-1-16,-3 6-1 15,-4 8-1-15,-4 12 0 16,-4 9-2-16,-4 12 0 16,-3 12 0-16,-1 6 0 0,-1 9 0 15,0 8 0-15,0 6-2 16,-6 4-6-16,-5-3-11 15,4-7-59-15,-4 2-12 0,5-16-2 32,-1-15-9-32,7-18-2 15</inkml:trace>
  <inkml:trace contextRef="#ctx0" brushRef="#br0" timeOffset="57601.721">28947 7574 80 0,'9'-40'95'0,"2"4"-5"16,5 10-6-16,8 5-1 0,6 8-68 15,14 4-7-15,15 9-12 16,5 7-73-16,18-3-5 16,8 2-6-16,0-1-6 15,4-2-4-15</inkml:trace>
  <inkml:trace contextRef="#ctx0" brushRef="#br0" timeOffset="58516.5694">30087 7200 62 0,'27'-23'85'0,"-2"2"2"0,-4 0-2 16,-6 4-46-1,-1 12-4-15,-14 5-9 0,10 3-5 16,-16 14-3-16,-8 9-3 16,-13 12-5-16,-9 14-3 0,-12 17-1 15,-14 12-1-15,-12 14-1 16,-32 27 0-1,-6 11-2-15,-10 7-2 16,-4 5 0-16,-8-2 0 0,2 0 0 16,-3-2 0-16,2 1 0 15,23-23 0-15,1-5 0 16,11-8 0-16,7-9 0 16,11-7 0-16,10-9 0 0,10-15 0 15,13-13 0-15,10-12 0 16,13-11 0-16,5-6 0 15,4-8 0-15,6-6 0 16,9-10 0-16,0 0 0 16,0 0 0-16,0 0 0 0,-9 0 0 15,9 0-29-15,6-10-59 16,0-4-4-16,3-7-5 16,-1-12-7-16,10-2 3 0</inkml:trace>
  <inkml:trace contextRef="#ctx0" brushRef="#br0" timeOffset="58907.9581">29736 8298 20 0,'44'-41'99'15,"-14"6"-3"-15,-12 7-5 16,-10 8-2-16,-9-3-2 0,-17 28-77 15,-4 20-1-15,-9 13-1 16,-7 10-6-16,0 11-2 16,-5 7 0-16,0 0 0 15,8 1 0-15,9-7 0 16,11-10 0-16,15-10 0 0,9-14 0 16,18-13 0-16,9-12 0 15,10-12 0-15,4-12 0 16,4-13 0-16,2-7 0 0,-3-7 0 15,0-5 0-15,-6-4 0 16,-5-2 0-16,-10-1 0 16,-8 1 0-16,-7 4 0 0,-11 7 0 15,-7 4 0-15,-14 10 0 16,-14 7-3-16,-5-3-41 16,-9 32-47-16,-5 3-2 15,-4 11-6-15,6 7-6 0</inkml:trace>
  <inkml:trace contextRef="#ctx0" brushRef="#br0" timeOffset="59485.5452">30312 8254 93 0,'54'3'97'16,"-3"6"-4"-16,-16 2-4 15,-14 9-2-15,-88 9-71 0,67 7-3 16,-1 8-3-16,-7 2-4 15,-7 3-2-15,-4 0-1 16,-2-4-3-16,7-6 0 0,1-8 0 16,8-7 0-16,5-11 0 15,8-7 0-15,11-6-2 16,5-12 1-16,4-7-1 16,2-5 0-16,4-8 2 0,-1 3 0 15,1-3 1-15,-1 2 0 16,-9 4 1-16,-3 7 1 15,-4 4-3-15,-2 6 0 16,-15 9 0-16,0 0 0 0,2 6 0 16,-5 7 0-16,-3 6 0 15,4 1 0-15,1 7 0 16,0-4 0-16,2 3-2 16,14-7-2-16,-3-4 2 0,8-4-1 15,5-9 1-15,0-6 0 16,0-13 2-16,10-7 1 15,-2-9 1-15,3-7 1 0,0-9 1 16,-3-5 1-16,1-4-5 16,-3-1 0-16,-4 3 0 15,-4 5 0-15,-7 8 0 16,-4 9 0-16,-5 9 0 16,-4 15 0-16,-3 10 0 0,-10 19 0 15,-4 15 0-15,-4 8 0 16,-1 11 0-16,-5 13 0 15,-5 6 0-15,-4 6 0 0,-1 9-3 16,-6 1-82-16,3-8-6 16,0-8-5-16,6-11-6 15,1-16-4-15</inkml:trace>
  <inkml:trace contextRef="#ctx0" brushRef="#br0" timeOffset="59649.2197">30786 8481 23 0,'21'-32'102'0,"2"7"-4"16,4 5-8-16,3 5-3 15,9 3-6-15,5 10-90 0,30 1-72 16,-8 2-4-16,4-1-6 16,9-3-6-16,-3 0-5 15</inkml:trace>
  <inkml:trace contextRef="#ctx0" brushRef="#br0" timeOffset="63935.2076">22152 2298 36 0,'-11'-4'88'16,"0"-7"0"-16,1 2-5 15,0-5 1-15,3 0-58 16,-1 6-2-16,8 8-7 15,-9-13-5-15,9 13-4 16,0 0-2-16,0 0-2 0,-6 13-2 16,6 8-1-16,0 6-1 15,1 6 2-15,6 5-1 16,3 3 2-16,2-4-1 16,3-2 0-16,8-10 1 15,8-6 0-15,13-10 0 0,7-12-1 16,11-12 2-16,15-9-3 15,9-9 2-15,4-3-2 16,4-3 1-16,-2 0-4 0,-5 1 1 16,-7 4 1-16,-12 2-2 15,-12 7 1-15,-13 4-2 16,-11 7 0-16,-10 4-2 16,-11 6-3-16,-11 4-6 0,-8 9-12 15,-15 8-61-15,-14 6 0 16,-7 2-6-1,-16 4-6-15</inkml:trace>
  <inkml:trace contextRef="#ctx0" brushRef="#br0" timeOffset="64236.7479">22020 2837 12 0,'-24'30'82'0,"10"-2"4"15,0-2-3-15,6-1-3 0,-23 4-47 16,31-1-6-16,2 4-5 16,13 0-5-16,5-1-3 15,8-8-2-15,15-9-2 16,8-11-1-16,17-9-2 0,15-14-1 16,5-10-1-16,12-10-1 15,6-4-2-15,-4-5-2 16,-2 2 0-16,-8 7 0 0,-12 2 0 15,-13 8 0-15,-11 8 0 16,-21-1-16-16,-1 1-64 16,-13 16-8-16,-9 4-5 15,-12 2-5-15,10-3-6 0</inkml:trace>
  <inkml:trace contextRef="#ctx0" brushRef="#br0" timeOffset="65052.1163">22824 4545 53 0,'-29'0'77'0,"3"0"0"0,-5-8-29 15,5 12-13-15,0 2-8 16,6 4-5-16,-1 2-4 16,6 1-2-16,2 4-2 0,5 1-4 15,5 4 0-15,3 0-2 16,1 1 0-16,5 2-1 16,10-3-1-16,3-1 0 15,5-3 0-15,7-7 0 0,4-2-2 16,8-8 1-16,3-1-1 15,9-9-1-15,2-3 0 16,6-1-2-16,0-8 0 16,-1 5 0-16,1-5-1 0,-7 4 0 15,-9 1-1-15,-4 2 0 16,-13 3 0-16,-7-1-3 16,-5 6-4-16,-18 6-7 15,10-6-15-15,-10 6-54 0,-6 7-5 16,-11 1-4-16,-3 3-6 15</inkml:trace>
  <inkml:trace contextRef="#ctx0" brushRef="#br0" timeOffset="65403.4824">22580 4985 0 0,'0'0'78'0,"0"0"1"16,0 0-4-16,0 0-4 15,0 0-58-15,-2 15 1 16,0-3-5-16,2 2-1 16,-1 4-2-16,1-1 0 15,4 1 2-15,5 2 1 0,5-3 0 16,2-4 0-16,9-3 0 15,3-6-1-15,9-4-2 16,8-8 1-16,2-4-2 0,12-9 0 16,4-3-3-16,4-5-3 15,3 1-4-15,-5-3-5 16,1 4-7-16,-13 4-32 0,0 1-31 16,-10 3-7-16,-11 1-5 15,-9 5 3-15</inkml:trace>
  <inkml:trace contextRef="#ctx0" brushRef="#br0" timeOffset="132396.3966">4302 11205 12 0,'-10'0'74'0,"1"0"2"15,-3-1 1-15,-1-7-22 16,6 6-22-16,-7 1-6 16,3 0 0-16,0-1-4 0,1 0-3 15,10 2-2-15,-11-2-2 16,11 2-3-16,0 0-1 15,-12-1-3-15,12 1-2 16,0 0-1-16,0 0 0 16,0 0-6-16,0 0 0 0,0 0 0 15,0 0 0-15,0 0 0 16,0 0 0-16,0 0 0 0,0 0 0 16,6-2 0-16,3 2 0 15,7 0 0-15,4 1 0 16,10 3 0-16,7 0 0 15,9 0 0-15,8-1 0 0,11 3 0 16,8-4 0-16,9-1 0 16,7-1 0-16,4-3 0 15,5-3 0-15,1-2 0 16,6-4 0-16,-5-2 0 16,0 0 0-16,-5-1 0 0,-6 0 0 15,-8 2 0-15,-12 3 0 16,-9 2 0-16,-13 3 0 15,-12 1 0-15,-12 4 0 0,-8 0 0 16,-15 0 0-16,2 15 0 16,-4-5 0-16,-8 3 0 15,-2-2 0-15,0 7 0 0,-12 10-85 16,3-10-6-16,0-1-3 16,-8-2-8-16,0 3-2 15</inkml:trace>
  <inkml:trace contextRef="#ctx0" brushRef="#br0" timeOffset="132852.042">5011 11325 79 0,'-16'-6'95'15,"2"-3"-1"-15,3 0-6 16,3-3 0-16,35 3-63 0,-27 9-2 15,-4-14-6-15,4 14-15 16,0 0-2-16,-15 0 0 16,15 0 0-16,-15 17 0 0,7 7 0 15,1 10 0-15,-3 14 0 16,0 7 0-16,-3 12 0 16,4 9 0-16,0 12 0 15,-4 6 0-15,4 2 0 16,-2-1 0-16,4-4 0 0,-1 0 0 15,2-4 0-15,2-4 0 16,0-8 0-16,2-4 0 0,2-4 0 16,0-6 0-16,0-4 0 15,3-7 0-15,-1-4 0 16,-2-12 0-16,3-2 0 16,-3-12 0-16,2-2 0 15,-2-8 0-15,0-10 0 0,0 0 0 16,0 8 0-16,0-8 0 15,0 0 0-15,0 0 0 16,8-11-78-16,-8 2-16 0,-2-6-2 16,0 0-9-16,3-4-3 15</inkml:trace>
  <inkml:trace contextRef="#ctx0" brushRef="#br0" timeOffset="133815.6059">6312 11649 80 0,'8'-14'92'0,"-8"14"-4"16,1-24-21-16,-1 24-10 16,0-18-14-16,0 7-11 15,-8 1-9-15,0-1-5 0,-7 1-7 16,0 0-11-16,-5 3 0 16,-5-1 0-16,-2 6 0 15,-7 2 0-15,-3 5 0 16,-8 10 0-16,-3 9 0 0,-7 9 0 15,-3 19 0-15,-5 12 0 16,-2 15 0-16,1 7 0 16,6 7 0-16,8-3 0 0,9 2 0 15,16-5 0-15,12-9 0 16,15-10 0-16,26-14 0 16,14-10 0-16,19-13 0 15,13-10 0-15,11-11 0 16,8-7 0-16,1-9 0 15,0-9 0-15,-11-5 0 0,-7 2 0 16,-13 1 0-16,-16 2 0 16,-10 5 0-16,-16 2 0 15,-7 4 0-15,-14 4 0 0,0 0 0 16,-13 6 0-16,-4 1 0 16,0 0 0-16,-3 1 0 15,0-1 0-15,1 7 0 0,13-5-64 16,-7-6-32-16,13-3-1 15,-3-7-10-15,12-10-3 16</inkml:trace>
  <inkml:trace contextRef="#ctx0" brushRef="#br0" timeOffset="134240.8828">7857 11917 81 0,'-39'0'99'0,"5"2"-4"15,2-2-5-15,7-3 1 16,-30-2-66-16,41 0-3 0,3 2-14 16,11 3-8-16,0 0 0 15,15-12 0-15,10 8 0 16,9-4 0-16,12 0 0 16,8-1 0-16,9-2 0 0,5 1 0 15,6 1 0-15,-4 0 0 16,-7 3 0-16,-6 4 0 15,-9 1 0-15,-11 1 0 0,-9 8 0 16,-14 2 0-16,-5 0-81 16,-10 13-11-16,-15 1-4 15,-4 3-7-15,-11 0-2 16</inkml:trace>
  <inkml:trace contextRef="#ctx0" brushRef="#br0" timeOffset="134436.8612">7887 12237 20 0,'-19'19'103'16,"3"-6"-3"-16,9-2-6 0,7-11-3 16,-3 9-1-16,7-6-77 15,16-3-13-15,15 0 0 0,10-3 0 16,16-4 0-16,9-4 0 16,14-5 0-16,8-3 0 15,10 0 0-15,-4-1-75 16,3-6-17-16,-6-1-3 15,-8-5-8-15,-6-5-6 0</inkml:trace>
  <inkml:trace contextRef="#ctx0" brushRef="#br0">23181 9004 41 0,'-1'-12'85'0,"1"12"3"0,1-13-21 16,-1 13-5-16,-3-12-18 15,3 12-12-15,-12-14-7 0,12 14-7 16,-16-11-5-16,4 9-3 16,-2 2-3-16,-5 7-1 15,-3 9-2-15,-7 5 1 16,-2 11-1-16,-7 7-4 0,-4 11 0 15,-4 11 0-15,-3 8 0 16,4 10 0-16,2-3 0 16,10 2 0-16,10-4 0 15,10-8 0-15,13-7 0 16,15-16 0-16,17-18 0 16,18-16 0-16,7-9 0 0,7-16 0 15,6-13 0-15,0-10 0 16</inkml:trace>
  <inkml:trace contextRef="#ctx0" brushRef="#br0" timeOffset="139895.5757">23370 9075 74 0,'38'-9'97'16,"-1"3"-4"-16,-4 3-6 16,-1 4 0-16,7 8-64 15,3 11-4-15,0 7-6 16,6 6-6-16,-2 10-2 0,1 6-4 15,-7 6-1-15,-4 2-1 16,-10-2 0-16,-6-4 0 16,-11-7-1-16,-9-7 2 0,-2-10-1 15,-12-9 0-15,-1-14 2 16,1-6 0-16,1-11 0 16,3-10 0-16,7-4-1 15,6-7 1-15,15-3-1 0,14-1 0 16,8 0 0-16,13-1-1 15,13 4 1-15,1 2 0 16,6 5 0-16,4 5 1 16,-7 2 0-16,-5 7 0 0,-11 2 1 15,-13 7-1-15,-9 4 1 16,-13 4-2-16,-17 10 0 16,-7 8 0-16,-20 6 0 15,-4 6 0-15,-8 11 0 0,-7 1 0 16,3 3 0-16,4-1 0 15,10-5 0-15,9-3 0 16,18-12 0-16,9-8 0 16,22-15 0-16,12-8 0 0,10-14 0 15,8-10 0-15,3-12 0 16,2-10 0-16,-3-7 0 16,1-4 0-16,-8-7 0 0,-9-3 0 15,-3-2 0-15,-12 0 0 16,-4 4 0-16,-13 6 0 15,-8 9 0-15,-7 8 0 16,-12 14 0-16,-3 10 0 0,-8 17 0 16,-3 11 0-16,-4 20 0 15,1 13 0-15,-1 12 0 16,7 14 0-16,-2 7 0 0,10 5 0 16,7-4 0-16,10-6 0 15,15-11 0-15,12-11 0 16,9-15 0-16,7-16 0 15,7-12 0-15,7-9 0 16,-3-11 0-16,2-8 0 0,-9-5 0 16,-1-3 0-16,-12 0 0 15,-5 1 0-15,-9 1 0 16,-8 7 0-16,-6 3 0 0,-6 6 0 16,-2 6 0-16,0 10 0 15,-16 1 0-15,3 14 0 16,0 7 0-16,-1 3 0 0,0 10 0 15,3 4 0-15,4 4 0 16,5-5 0-16,8 0 0 16,13-9 0-16,7-9 0 15,9-8 0-15,6-11 0 16,5-8 0-16,3-12 0 0,-3-7 0 16,-2-4 0-16,-7-1 0 15,-5-1 0-15,-2 7 0 16,-10 1 0-16,-4 8 0 15,-7 0 0-15,2 10 0 0,-11 6 0 16,0 0 0-16,7 8 0 16,-7 7 0-16,-3 9 0 15,-3 3 0-15,-1 15 0 16,-1 1-71-16,-2 6-23 0,6-5-3 16,4-2-6-16,5-6-7 15</inkml:trace>
  <inkml:trace contextRef="#ctx0" brushRef="#br0" timeOffset="140406.1932">26401 8875 28 0,'-24'-33'98'0,"-5"6"-1"0,-13 5-6 16,-5 10-2-16,-7 6-2 15,2 5-80-15,6 21 0 16,3 12 0-16,12 9-7 16,11 7 0-16,13 4 0 0,14 1 0 15,21 1 0-15,8-2 0 16,11-3 0-16,5-5 0 16,2-5 0-16,-3-4 0 0,-4-2 0 15,-10-2 0-15,-15-3 0 16,-11 0 0-16,-11-2 0 15,-14 0 0-15,-11-3 0 16,-7-4 0-16,-6-4 0 0,-5-5 0 16,6-7 0-16,2-6 0 15,11-13 0-15,10-10 0 16,11-7 0-16,7-5 0 16,19-3 0-16,7 0 0 15,8 1 0-15,10 7 0 0,2 6 0 16,7 9 0-16,-3 9 0 15,0 9 0-15,-4 4 0 16,-4 13 0-16,-5 5 0 16,-9 7 0-16,-9 8 0 0,-11 1 0 15,-8 2 0-15,-4-3 0 16,-2-1-12-16,-12-3-77 16,3-14-5-16,1-6-2 0,1-13-6 15,3-9-3-15</inkml:trace>
  <inkml:trace contextRef="#ctx0" brushRef="#br0" timeOffset="140509.967">26546 8948 10 0,'-10'-38'10'16,"5"3"-10"-16,5 7 0 0,0 9 0 16</inkml:trace>
  <inkml:trace contextRef="#ctx0" brushRef="#br0" timeOffset="141261.4701">27155 9212 80 0,'-14'-11'93'0,"8"2"-2"15,0-4-7-15,6 2 0 0,0 3-71 16,12 4-2-16,11 4-2 16,3 0-2-16,1 13-3 15,1 1-2-15,-1 8-1 0,-4 5-1 16,-7 2 0-16,-9 2 1 15,-6 2 0-15,-5-3 0 16,-11-3 0-16,-3-2 2 16,-4-8-1-16,1-2 1 15,-2-6 0-15,6-6 1 16,6-3-1-16,11 0 0 0,-2-11 0 16,6-1-1-16,16-1 0 15,3-1-2-15,12 1 0 0,3 3 0 16,9 4 0-16,4 5 0 15,-1 2 0-15,4 12 0 16,-5 8 0-16,-4 8 0 16,-9 4 0-16,-8 6 0 0,-10 1 0 15,-13 2 0-15,-7-3 0 16,-15-2 0-16,-3-9 0 16,-8-5 0-16,-2-10 0 0,1-5 0 15,5-8 0 1,7-9 0-16,13-8 0 0,5-11 0 15,15-5 0-15,16-10 0 16,8-3 0-16,11-5 0 16,5 1 0-16,5 0 0 0,-2 5 0 15,-5 4 0-15,-7 10 0 16,-11 7 0-16,-9 10 0 16,-10 7 0-16,-17 7 0 0,0 13 0 15,-11 10 0-15,-11 9 0 16,-3 10 0-16,-1 8 0 15,2 2 0-15,6 2 0 0,12-3 0 16,9-2 0-16,23-7 0 16,12-19 0-16,17 0-90 15,13-12-5-15,5-7-4 16,10-8-8-16,-4-11-3 16</inkml:trace>
  <inkml:trace contextRef="#ctx0" brushRef="#br0" timeOffset="142194.0473">28614 9770 68 0,'-11'-3'98'15,"-3"-3"-4"-15,2 0-5 0,-2-2 0 16,-1 6-67-16,15 2-3 16,-12-6-5-16,12 6-5 15,0 0-3-15,13-11-3 0,4 7-3 16,7-1 0-16,4 3 0 16,4 2 0-16,1-1-3 15,4 1-9-15,-9 0-9 16,5 3-39-16,-5 6-29 0,-6 0-4 15,-9 3-6-15,-9 2-3 16</inkml:trace>
  <inkml:trace contextRef="#ctx0" brushRef="#br0" timeOffset="142376.3093">28445 10029 54 0,'-29'14'94'0,"8"-4"-3"0,5-5-4 16,16-5-3-16,0 0-63 15,17 9-3-15,5-8-5 16,9-1-4-16,8 1-7 16,6-1-9-16,16 0-27 15,6 2-50-15,6-11-3 16,5-5-7-16,3-6-5 0</inkml:trace>
  <inkml:trace contextRef="#ctx0" brushRef="#br0" timeOffset="143188.2697">29810 9624 89 0,'-4'-14'100'0,"-12"3"-7"16,-2-1-4-16,2 3-1 16,-7 16-67-16,4-7-11 0,-3 0-1 15,1 5-3-15,2 9-2 16,-1 4-2-16,1 9-2 15,-2 7 0-15,0 9 0 16,-2 7 0-16,4 9 0 0,-3 5 0 16,2 5 0-16,-1 0 0 15,5-3 0-15,3-6 0 16,7-5 0-16,1-8 0 16,9-10 0-16,13-11 0 15,10-11 0-15,12-8 0 0,9-7 0 16,7-7 0-16,7-8 0 15,9-10 0-15,0-5 0 0,1-9 0 16,-1-6 0-16,-1-7 0 16,-7-3 0-16,-1-5 0 15,-10-4 0-15,-7-1 0 16,-7-2 0-16,-10 1 0 16,-11 0 0-16,-11 3 0 0,-6 3 0 15,-15 7 0-15,-7 7 0 16,-6 3 0-16,-9 10 0 15,-2 8 0-15,-5 9 0 0,-1 7 0 16,2 9 0-16,4 3 0 16,4 14 0-16,2 7 0 15,10 10 0-15,6 10 0 16,6 7 0-16,9 9 0 0,2 6 0 16,9 6 0-16,3 5 0 15,2 3 0-15,2 2 0 16,-3-3 0-16,-1-3 0 0,-2-2 0 15,-2-4 0-15,-4-4 0 16,0-7 0-16,-4-5 0 16,1-2 0-16,0-5 0 0,-1 0 0 15,0-4 0-15,-5 0 0 16,2-1 0-16,-2-3 0 16,2 0 0-16,-2-6 0 15,1-1 0-15,2-7 0 16,-1-2 0-16,1-8 0 15,1-3 0-15,-1-2 0 0,2-10 0 16,0 8 0-16,0-8 0 16,0 0 0-16,0 0 0 15,0 0 0-15,0 0 0 0,0 0 0 16,0 0 0-16,0 0 0 16,-2-5 0-16,2 5 0 15,-10-16 0-15,2 9-72 0,4-2-25 16,-5-6-3-16,1-1-9 15,-14-3-4-15</inkml:trace>
  <inkml:trace contextRef="#ctx0" brushRef="#br0" timeOffset="144274.5542">23229 9132 44 0,'10'-14'96'16,"6"4"-4"-16,4 2-5 15,4 4-2-15,-8 4-48 16,10 12-19-16,3 10-6 0,-5 9-5 15,-1 11-2-15,-5 6-2 16,-5 8-1-16,-7 1-1 16,-6 1 1-16,-9 1-1 0,-11-3-3 15,-11-8-4-15,-4-1-14 16,4-7-63-16,-12-10-3 16,3-6-5-16,-1-10-7 15,7-4-3-15</inkml:trace>
  <inkml:trace contextRef="#ctx0" brushRef="#br0" timeOffset="144904.489">23046 10278 62 0,'-10'0'96'16,"10"0"-5"-16,-12 0-4 16,12 0-2-16,0 0-62 15,0 0-5-15,0 0-5 0,0 0-4 16,-1 6-3-16,1-6 0 15,7 12-1-15,5-6 0 16,3 3 0-16,6-1-5 0,4-1 0 16,9-1 0-16,5 1 0 15,12-3 0-15,3-1 0 16,9 1 0-16,10-3 0 16,10-1 0-16,11 1 0 15,13-1 0-15,9 1 0 0,11-1 0 16,18-1 0-16,11 0 0 15,11-2 0-15,10 2 0 0,14 0 0 16,0 1 0-16,10 0 0 16,10 0 0-16,-5 0 0 15,8 0 0-15,-8 0 0 16,0 0 0-16,-4-2 0 16,-4 2 0-16,-8-2 0 0,-16 0 0 15,-6 1 0-15,-17-2 0 16,-16-1 0-16,-13 1 0 15,-26-1 0-15,-23-1 0 0,-16 1 0 16,-14-1 0-16,-18 0 0 16,-14 2 0-16,-11 3 0 15,-17 0 0-15,-9 2 0 16,-10-1 0-16,-5 10-62 0,-15 0-35 16,-19-7-1-16,-16-4-9 15,-36-12-4-15</inkml:trace>
  <inkml:trace contextRef="#ctx0" brushRef="#br0" timeOffset="150322.8265">21326 3530 56 0,'-18'10'87'0,"1"-2"-5"16,1-6-2-16,4 29-29 15,12-31-28-15,-14 4-5 16,14-4-5-16,-9 8-2 0,9-8-3 16,-1 10 2-16,1-10-1 15,5 13 0-15,6-11-1 16,5-1 0-16,5-1 0 15,9 0-1-15,8-5 1 0,10-5-2 16,9-3-1-16,11-6-1 16,17-5-4-16,12-3 0 15,22-7 0-15,17-7 0 0,28-6 0 16,16-8 0-16,23-7 0 16,22-4 0-16,12-4 0 15,13-3 0-15,2-1 0 16,3 6 0-16,-12 0 0 15,-7 8 0-15,-22 5 0 0,-22 7 0 16,-23 8 0-16,-28 8 0 16,-30 11 0-16,-25 1 0 0,-28 8 0 15,-19 6 0 1,-18 6 0-16,-21 0 0 0,0 17 0 16,-22 2 0-16,-6 4 0 15,-14 7 0-15,-3 7-7 16,-15 4-33-16,-21 5-52 0,-3 3-1 15,-14-5-5-15,-11 3-5 16</inkml:trace>
  <inkml:trace contextRef="#ctx0" brushRef="#br0" timeOffset="150819.6475">21420 3996 53 0,'-112'39'87'0,"13"-5"-2"15,7-10-1-15,16 27-14 0,13-35-49 16,11 1-5-16,15-5-2 16,11-3-2-16,9-4-2 15,17-5-1-15,0 0-1 16,17 0-1-16,18-10 0 0,16-8 0 15,26-8 0-15,25-7-1 16,27-12 0-16,30-8-4 16,28-9-2-16,23-5 0 15,28-5 0-15,17 0 0 0,12-2 0 16,3 1 0-16,7 5 0 16,-4 4 0-16,-14 4 0 15,-9 5 0-15,-21 3 0 16,-19 6 0-16,-29 6 0 0,-20 4 0 15,-31 7 0-15,-29 6 0 16,-22 5 0-16,-23 5 0 16,-18 4 0-16,-17 2 0 0,-11 3 0 15,-10 4 0-15,-7-4 0 16,-7 1 0-16,-2 2 0 16,-5 1 0-16,1 1 0 15,-3 5 0-15,3 9 0 0,-10 17-64 16,8-13-31-16,4-3-2 15,0-11-8-15,9-5-4 16</inkml:trace>
  <inkml:trace contextRef="#ctx0" brushRef="#br0" timeOffset="152283.7256">30490 9493 35 0,'-3'-29'70'0,"-4"0"2"16,19 0-33-16,-15 1-1 15,-7 1-7-15,-4 0-4 16,-3 2-3-16,-3 1-4 0,-5 1-2 16,-1 3-4-16,-6 2-3 15,-3 3-2-15,-2 1-1 16,-5 3-2-16,-2 2 0 0,-2 4-1 16,-3 1 0-16,-4 3 0 15,1 1-2-15,-2 5 0 16,-4 6 0-16,0 4-1 15,-6 4 0-15,-1 7-1 0,-3 4 0 16,0 8-1-16,-2 5 0 16,-1 5 1-16,2 7-1 15,-1 1 1-15,6 6 0 16,2 4 0-16,5 2 0 0,6 0 1 16,6 3 0-16,8 4 0 15,4 0 1-15,5 6-1 16,4-1 1-16,9 4 0 15,4 2-1-15,1 2 0 0,7 4 0 16,3-2-1-16,5-2 0 16,10-3 1-16,10-7-2 15,5-5 3-15,9-9 0 0,9-9 0 16,8-12 1-16,8-11 0 16,8-9 0-16,8-9-4 15,3-10 0-15,5-4 0 16,3-7 0-16,2-9 0 0,0-2 0 15,1-6 0-15,3-3 0 16,-5-3 0-16,-3-5 0 16,-2-5 0-16,-5-2 0 0,-2-7 0 15,1-12 0-15,-6-4 0 16,-3-9 0-16,-3-5 0 16,-5-4 0-16,-4-9 0 15,-6-2 0-15,-3-1 0 16,-12-2 0-16,-9 1 0 0,-11 0 0 15,-14-4 0-15,-6 0 0 16,-19 2 0-16,-13 1 0 16,-21 4 0-16,-26 4 0 15,-30 4 0-15,-35 6 0 0,-35 15-2 16,-52 11-31-16,-52 22-55 16,-63 15-5-16,-62 12-3 15,-54 9-6-15,-58 9 5 0</inkml:trace>
  <inkml:trace contextRef="#ctx0" brushRef="#br0" timeOffset="161736.9858">11167 10829 76 0,'0'0'86'0,"-13"-14"-1"15,6 4-4-15,10 5-37 16,-6-1-19-16,3 6-6 15,-17-7-4-15,17 7-3 16,-12-2-2-16,12 2-3 0,-7 0 0 16,7 0-2-16,-10 16-2 15,7-3 1-15,-1 5-1 16,3 5 0-16,0 3-1 16,-1 4 2-16,-1 6 1 15,0 3-1-15,0 6 1 0,-2 0-1 16,0 5-2-16,-1 0-2 15,-1 0 0-15,2 0 0 16,-1-3 0-16,-1-2 0 0,3-4 0 16,-3-6 0-16,3-4 0 15,-1-1 0-15,1-9 0 16,-1 1 0-16,0-8 0 16,2-2 0-16,3-12 0 15,-4 13 0-15,4-13 0 0,0 0 0 16,0 0 0-16,-13-8 0 15,13 8 0-15,-9-22 0 16,5 13-35-16,2-6-52 0,-3-3-4 16,-2-3-5-16,-3-2-6 15,3-4 2-15</inkml:trace>
  <inkml:trace contextRef="#ctx0" brushRef="#br0" timeOffset="162192.1244">10931 10981 22 0,'0'-23'84'0,"1"-2"-1"15,3 0-1-15,5-2-3 0,31-1-55 16,-21 1 1 0,3 4-9-16,9 0-3 0,6 3-1 15,7 4-3-15,6 7-1 16,6 5-1-16,6 5-2 15,-1 7 0-15,9 9 0 16,-2 2-2-16,-2 9 0 0,2 4 0 16,-9 5-2-16,-5 2 3 15,-6 2-1-15,-12 2 0 16,-11 1 0-16,-12 2 0 0,-13-1 0 16,-14 2 0-16,-15-1-3 15,-13 0 0-15,-10 1 0 16,-8-3 0-16,-9-2 0 0,-4-3 0 15,-1-3 0-15,3-7 0 16,2-5 0-16,6-6 0 16,8-3 0-16,7-7 0 0,9-4 0 15,10-4 0-15,5 0 0 16,9 0 0-16,5-2 0 16,10 2 0-16,0 0 0 15,0 0 0-15,9-10 0 16,10 10-83-16,5 0-7 0,-2 2-4 15,2 1-6-15,2 1-6 16</inkml:trace>
  <inkml:trace contextRef="#ctx0" brushRef="#br0" timeOffset="162655.335">10655 12092 3 0,'-19'-6'95'0,"1"-3"3"16,2 1-7-16,0-2-4 15,2 5-1-15,3-2-69 16,11 7-3-16,-10-6-5 15,10 6-2-15,5 3-3 16,10 6-4-16,13 0 0 0,10-1 0 16,17-2 0-16,14-2 0 15,17-4 0-15,17-7 0 16,15-7 0-16,11-9 0 16,7-5 0-16,8-5 0 0,-1-3 0 15,-3-4 0-15,-5 5 0 16,-16-1 0-16,-12 7 0 15,-19 5 0-15,-16 6 0 0,-23 7 0 16,-19 8 0 0,-16 3 0-16,-14 7 0 0,-16 7 0 15,-9 2 0-15,-9 3 0 0,-1 7-18 16,-3 0-73-16,-2-1-4 16,-3 3-3-16,1-2-5 15,3 8-2-15</inkml:trace>
  <inkml:trace contextRef="#ctx0" brushRef="#br0" timeOffset="163354.0904">11140 12691 88 0,'0'0'98'0,"-10"-14"-5"16,-1 8-7-16,3 5 1 15,-8 1-66-15,1 8-6 16,-1 7-4-16,-1 6-3 0,-4 5-4 16,1 12-4-16,3 5 0 15,-3 11 0-15,4 11 0 16,-1 7 0-16,6 8 0 0,-3 3 0 15,8 1 0 1,1-6 0-16,4-4 0 0,1-11 0 16,11-12 0-16,6-14 0 15,7-15 0-15,9-16 0 16,6-7 0-16,11-16 0 0,7-16 0 16,5-10 0-16,6-12 0 15,2-9 0-15,-1-9 0 16,-5-5 0-16,1-3 0 0,-10-2 0 15,-11-1 0-15,-8 3 0 16,-12 0 0-16,-9 6 0 16,-14 4 0-16,-7 7 0 0,-14 9 0 15,-12 8 0-15,-8 11 0 16,-9 12 0-16,-9 15 0 16,-1 9 0-16,-6 13 0 15,3 12 0-15,2 12 0 16,9 6 0-16,10 4 0 0,12 3 0 15,24 0 0-15,11 1 0 16,29-2 0-16,17-6 0 16,10-3 0-16,13-1 0 15,5-3 0-15,-1-1 0 0,-2 1 0 16,-9-1 0-16,-8 6 0 16,-14 2 0-16,-12 5 0 15,-10 2 0-15,-15 1 0 0,-6-2 0 16,-7-5 0-16,-8-7 0 15,-4-6 0-15,0-14-88 16,-8-19-6-16,-6-25-2 16,7-17-7-16,-1-23-4 15</inkml:trace>
  <inkml:trace contextRef="#ctx0" brushRef="#br0" timeOffset="181908.0431">12670 10735 41 0,'-7'-6'78'0,"0"-12"-3"16,7 18-13-16,-9-10-15 15,9 10-12-15,0-12-8 0,0 12-4 16,0 0-6-16,15-6-2 16,0 8-4-16,2 6-3 15,5 4 0-15,3 9-1 0,7 3-2 16,3 9 0-16,3 5-2 15,0 6-1-15,0 5 2 16,-2 7 0-16,0 6 0 16,-5 5 0-16,-5 9 0 0,-6 3 1 15,-4 9-2-15,-5 3 1 16,-6 10-2-16,-3 2-1 16,-2 4 0-16,-5 0 0 15,-5-2 0-15,0-4-1 0,-4-5 1 16,-3-6-1-16,-1-5 1 15,-3-9 1-15,1-7-2 16,-6-7 0-16,1-7 0 0,-1-5 0 16,-3-7 0-16,5-5 0 15,-5-7-5-15,4-8-4 16,1-1-14-16,11-8-61 16,-13-11-4-16,4-3-6 0,-1-11-4 15,-4-10-3-15</inkml:trace>
  <inkml:trace contextRef="#ctx0" brushRef="#br0" timeOffset="182702.9303">10698 10923 36 0,'-8'-3'72'0,"-5"3"-1"16,0-2-29-16,13 2-4 16,-17 0-4-16,17 0-7 0,-18 2-4 15,9 4-6-15,-3 1 0 16,3 3-3-16,-7 2-2 15,0 8-2-15,-1 6 0 0,-3 8-1 16,-1 12 0-16,-3 14-2 16,-1 13 0-16,-3 14-1 15,0 16-2-15,2 14-1 16,-2 15-1-16,3 9 0 0,4 9 0 16,4 5 0-16,4 1 0 15,9 1 2-15,3-7 0 16,4-4 0-16,6-7 0 15,6-6-1-15,6-13 0 0,3-9 0 16,0-15-1-16,4-11 0 16,-1-11-1-16,4-11 0 15,-4-16 1-15,3-12-2 16,-4-11 0-16,0-8 0 16,-5-6 0-16,-2-5 0 0,-5-5 0 15,-5-2 0-15,-9 2 0 16,13-13 0-16,-6-15-64 0,-7 28-25 15,0 0 0-15,-7-2-8 16,-11 2-7-16</inkml:trace>
  <inkml:trace contextRef="#ctx0" brushRef="#br0" timeOffset="191326.2462">9661 11532 24 0,'-2'-10'81'0,"0"-1"1"16,-6 1-4-16,8 10-24 16,-13-18-11-16,5 11-9 15,-4-1-8-15,0 1-6 16,-1 0-4-16,-1 1-3 0,-3 2-2 16,0 3-3-16,-3 1-2 15,-1 3-2-15,-4 6-1 16,0 4-1-16,0 4 0 15,-4 5 0-15,0 2 0 0,0 5-2 16,1 1 0-16,0 3 0 16,1 5 0-16,0 2 0 15,0 7 0-15,2 1 0 16,1 4 0-16,0 4 0 0,1 4 0 16,3 5 0-16,0 0 0 15,4 3 0-15,2-1 0 16,7-3 0-16,4-3 0 0,2-3 0 15,3-2 0-15,7-12 0 16,5-1 0-16,4-8 0 16,5-6 0-16,3-5 0 15,0-5 0-15,7-5 0 16,-1-5 0-16,0-1 0 16,1-4 0-16,-1-3 0 0,-1-1 0 15,-3 2 0-15,0-2 0 16,-8-6-5-16,2 5-31 15,-2-5-51-15,-2-1-4 0,-3-5-5 16,1-1-7-16</inkml:trace>
  <inkml:trace contextRef="#ctx0" brushRef="#br0" timeOffset="191818.3601">9742 12128 50 0,'-4'-16'94'0,"-1"3"-3"15,-3 3-3-15,3-1-3 0,-6 6-53 16,11 5-10-16,-11-5-6 16,11 5-6-16,-10 0-4 15,10 0-1-15,-12 17-2 16,6-3 0-16,3 4-1 0,-4 6 0 15,0 4 0-15,3 3-2 16,0 2 0-16,1 1 0 16,3 2 0-16,0-3 0 0,4 1 0 15,2-3 0-15,8-4 0 16,0-3 0-16,7-7 0 16,2-3 0-16,1-6 0 15,5-8 0-15,1-2 0 0,2-9 0 16,3-5 0-16,-1-5 0 15,0-4 0-15,0-2 0 16,-5-5 0-16,-1 2 0 16,-10-7 0-16,-4 2 0 0,-12-2 0 15,-8 1 0-15,-17 0 0 16,-15 6 0-16,-17 15 0 16,-26 1 0-16,-22 27-77 15,-35 20-17-15,-39 12-2 0,-39 23-9 16</inkml:trace>
  <inkml:trace contextRef="#ctx0" brushRef="#br0" timeOffset="194172.0798">13850 11814 66 0,'-15'3'98'15,"5"-1"-5"-15,0-2-4 16,10 0-1-16,-29-2-51 0,29 2-17 15,0 0-7-15,-10-10-6 16,10 10-7-16,0 0 0 16,0 0 0-16,0 0 0 15,15 8 0-15,4-2 0 16,9-1 0-16,10 1 0 0,9-5 0 16,12-1 0-16,10 1 0 15,8-3 0-15,7-5 0 16,4-3 0-16,-2 1 0 15,1-3 0-15,-3 3 0 16,-7-3 0-16,-8 3 0 0,-9-1 0 16,-10 2 0-16,-12 1 0 15,-10 2 0-15,-6 0 0 16,-10 2 0-16,-12 3 0 0,0 0 0 16,-5-5 0-16,-7-6-51 15,-5 8-42-15,-4-5-2 16,2-1-6-16,-5-5-4 0</inkml:trace>
  <inkml:trace contextRef="#ctx0" brushRef="#br0" timeOffset="194503.2842">14399 11406 16 0,'-35'-12'98'15,"4"3"0"-15,8-3-5 0,5 1-3 16,1-2-3-16,4 5-69 15,13 8-7-15,0 0-11 16,-10 3 0-16,7 12 0 16,3 13 0-16,-2 9 0 0,0 10 0 15,-4 12 0-15,4 11 0 16,-4 8 0-16,-3 10 0 16,3 3 0-16,-2 2 0 15,-1-2 0-15,4 0 0 0,-2-4 0 16,3-9 0-16,0-5 0 15,3-7 0-15,0-6 0 16,1-10 0-16,0-5 0 16,0-4 0-16,0-12 0 15,0 1-72-15,-3-4-23 0,-7-13-3 16,-6-7-8-16,-8-9-5 16</inkml:trace>
  <inkml:trace contextRef="#ctx0" brushRef="#br0" timeOffset="197567.9823">16508 11003 73 0,'2'-10'86'16,"-2"-1"0"-16,0 11-20 15,-11-12-15-15,2 0-12 16,-3 3-14-16,-2 4-4 0,-3-2-6 15,-2 3-3-15,-1 0-3 16,-3 1-2-16,-2 3-2 16,-4 0-1-16,0 4-1 15,-3 3 0-15,-2 5 0 16,-3 4-2-16,-1 1 1 0,-6 6-2 16,3 4 0-16,-7 5 0 15,5 7 0-15,-6 4 0 16,3 7 0-16,-3 3 0 0,5 6 0 15,1 3 0-15,6 1 0 16,6-2 0-16,8-1 0 16,6-3 0-16,15-3 0 15,5-5 0-15,18-1 0 0,11-4 0 16,9-2 0-16,10-4 0 16,8-4 0-16,5-5 0 15,2-5 0-15,-2-3 0 16,1-6 0-16,-8-5 0 0,-5-4 0 15,-9-2 0-15,-10-1 0 16,-7-3 0-16,-8 0 0 16,-8 0 0-16,-10 0 0 0,0 0 0 15,-14-3 0-15,-2 0 0 16,-2 2 0-16,-2-3 0 16,1 2 0-16,0-2 0 15,7 4 0-15,-1-4-11 0,13 4-80 16,0 0-3-16,0 0-5 15,1-13-5-15,10 8-2 16</inkml:trace>
  <inkml:trace contextRef="#ctx0" brushRef="#br0" timeOffset="198131.7301">17056 11828 89 0,'0'-13'97'0,"0"13"-7"0,-9-12-3 15,9 12-1-15,-15-9-62 16,15 9-9-16,-11-9-5 15,11 9-2-15,-14-6-3 16,14 6-5-16,-14 0 0 16,5 0 0-16,-2 3 0 0,-2 6 0 15,-2 2 0-15,-2 4 0 16,-5 7 0-16,-2 5 0 16,0 4 0-16,-1 7 0 0,0 0 0 15,3 3 0-15,3 0 0 16,6 0 0-16,9-5 0 15,3-2 0-15,12-7 0 0,17-8 0 16,10-4 0-16,14-6 0 16,9-5 0-16,1-11-37 15,11 0-52-15,1-3-4 0,-9-3-7 16,-10 0-6-16</inkml:trace>
  <inkml:trace contextRef="#ctx0" brushRef="#br0" timeOffset="200713.15">1441 7183 43 0,'-17'5'76'0,"-2"3"-1"16,0-8-23-16,8 3-14 16,-4 2-8-16,3 0-1 15,-3 0-7-15,0-1-2 0,0 2-8 16,15-6 0-16,-11 6-4 15,0-3-3-15,11-3 0 16,-11 7-5-16,11-7 4 16,0 0 0-16,7 12 1 15,-7-12-2-15,20 8 1 0,0-4 0 16,6-2 0-16,17-2 2 16,-2 0-3-16,10-4-1 15,7-1 0-15,15-5 1 0,11-1-1 16,6 1-1-16,6-3 0 15,12 0 0-15,8-1-2 16,17 3 1-16,3 1 0 16,9 1 0-16,5-2 0 0,7 2 1 15,6 1 1-15,4 0-2 16,1-1 2-16,6-1 0 16,0-1-1-16,6 1-1 15,0-2 1-15,4 1 0 0,0-1 0 16,2-2-1-16,-2 1 1 15,1-1 0-15,1-2 0 16,-4 3 1-16,1-3-1 0,-4 0 1 16,-4 2 0-16,-7-3-1 15,-8 2 1-15,-11 1-1 16,-13 1 0-16,-9-3 0 16,-13 2 0-16,-11 2-1 0,-17-1 1 15,-8 2-1-15,-14 2-2 16,-14-2-4-16,-9 6-11 15,-19-1-67-15,-7 0-4 0,-15 6-4 16,-7-16-6-16,-21 3-6 16</inkml:trace>
  <inkml:trace contextRef="#ctx0" brushRef="#br0" timeOffset="201626.7922">1590 7072 16 0,'0'-20'81'16,"0"-5"4"-16,0 1-3 15,4-6-3-15,-4 9-46 0,4-9-9 16,-1 1-2-16,-3-6-4 16,-1-1-3-16,-6-3-3 15,6-5-1-15,2-3-2 16,-1-3-3-16,-2-3 0 0,2-3-2 15,3-6-1-15,1-3 0 16,3-6-1-16,-7-4-2 16,0-4 0-16,2-3 0 15,6-4 0-15,-8-4 0 0,4-6 0 16,0-4 0-16,-2-4 0 16,5-3 0-16,1-4 0 15,-6-7 0-15,0-3 0 0,4-4 0 16,-3 4 0-16,-2-5 0 15,4 0 0-15,-5-1 0 16,1-3 0-16,-1 7 0 16,1-1 0-16,-1 2 0 0,1-1 0 15,5 5 0-15,0 6 0 16,2 4 0-16,1 4 0 16,-5 5 0-16,-1 8 0 15,-1 7 0-15,-1 9 0 0,-4 6 0 16,0 11 0-16,-7 8 0 15,9 11 0-15,-2 5 0 16,3 11 0-16,-4 5-6 16,4 18-9-16,-10-7-10 0,2 16-63 15,-7 14-3-15,-2 4-5 16,0 6-6-16</inkml:trace>
  <inkml:trace contextRef="#ctx0" brushRef="#br0" timeOffset="202551.6509">1515 3528 1 0,'-15'-10'30'0,"2"-1"2"15,0 0 2-15,-1 0 1 16,2 1 1-16,-2 1 2 16,0 1 0-16,0 1-3 15,2-1-3-15,0 3-4 0,1 1-1 16,0 2-3-16,1 1-6 15,10 1-3-15,-8 0-3 16,8 0-1-16,-8 10-7 0,9-2 2 16,6 4-2-16,5-2 1 15,15 0 1-15,-1-1 0 16,15-3 0-16,6-2 0 16,20-3 2-16,9-4 0 0,9-6-2 15,8-2-6-15,-5-1 0 16,9-4 0-16,-2 1 0 15,2-1 0-15,-10 0 0 0,-14 3 0 16,-14 1 0-16,-13 3 0 16,-5 0 0-16,-18 2 0 15,-8 0 0-15,-15 7 0 16,0 0 0-16,-12-9 0 16,3 6 0-16,9 3-8 0,-27 6-33 15,15 4-49-15,-7 3-3 16,0 1-7-16,-7 0-4 15</inkml:trace>
  <inkml:trace contextRef="#ctx0" brushRef="#br0" timeOffset="203354.8207">1045 3766 66 0,'5'-15'93'16,"-5"6"-1"-16,0-2-8 15,0 11-2-15,-12-10-59 16,-5 10-9-16,-1 4-4 0,-5 8-5 16,-8 7-2-16,13-7 1 15,1 5-1-15,-3 6 0 16,-3 3 1-16,4 6-2 0,-4 4 1 15,6 4 0-15,0 2 1 16,6 1-4-16,11-15 0 16,-3 13 2-16,4-3-1 15,21 36 0-15,19-16 1 16,24-11 0-16,10-28 0 16,16-24 1-16,2-31-3 15,-10-17 0-15,-7-8 0 0,-12-3 0 16,-12-4 0-16,-9-2 0 15,-16 0 0-15,-6 0 0 16,-16 2 0-16,-1 1 0 0,-12 9 0 16,-14 5 0-16,-7 10 0 15,-1 9 0-15,-5 13 0 16,-10 10 0-16,7 11 0 16,-8 15 0-16,6 11 0 0,9 11 0 15,2 8 0-15,4 11 0 16,17 5 0-16,10 9 0 15,12 2 0-15,15 3 0 16,8-1 0-16,11 0 0 0,10 0 0 16,3-5 0-16,-6-3 0 15,-4-5 0-15,-11-4 0 16,2-6 0-16,-13-8 0 16,-6-7 0-16,-7-4 0 0,-5-6 0 15,-11-7 0-15,2-2 0 16,-1-5 0-16,-1-12 0 15,-1 12 0-15,1-12 0 0,-14 9-12 16,14-9-76-16,0 0-5 16,-7-13-3-16,5-9-8 15,2-1-4-15</inkml:trace>
  <inkml:trace contextRef="#ctx0" brushRef="#br0" timeOffset="205128.3016">1635 3357 56 0,'-10'0'87'0,"-6"0"-4"16,4-1-3-16,-3 1-39 16,1 0-10-16,3 0-7 15,3 1-9-15,8-1-5 16,0 0-3-16,-14 4-2 15,14-4 0-15,0 0 0 0,7 3 0 16,-7-3 0-16,14 3 0 16,4 1 0-16,2 1 0 0,18 1 0 15,7 2 0 1,10 1-1-16,3-1-3 0,16 1-1 16,6-6 1-16,2 1 0 15,4-4 0-15,-4-1-1 0,-1-5 1 16,-14-4-1-16,-9-1 3 15,-14 0 0-15,-11 0 0 16,-17 2-1-16,-16 9-2 16,-17-11 1-16,-18 8-2 0,-12 3 0 15,-8 0-2-15,-10 7 0 16,-13 5 2-16,-1 3 0 16,-10 0 0-16,12 4 0 15,-1 0 0-15,5 0 1 0,-11 0-1 16,6 2 1-16,6-3 1 15,8 2-1-15,7-4 1 16,5 3 0-16,5 0-1 0,2-2 1 16,24 1 0-16,13-1 0 15,7-1-5-15,6-6 3 16,22-6-2-16,14-3 1 16,9-8 1-16,14-8 0 15,8-7 1-15,3-9 1 0,9-3-1 16,-8-2 0-16,2 1 1 15,-10 2-1-15,-9 3 0 16,-8 2 0-16,-13 6 1 0,-9 8-1 16,-12 0 2-16,-17 14-3 15,4-12 2-15,-4 12-1 16,-26 6 2-16,-11 5 0 16,-14 4-2-16,-7 2 0 15,-10 3 0-15,5 5 1 0,-7-2-1 16,-3-1 0-16,15-3-1 15,12-2 1-15,13-6 1 16,5 1-4-16,10-2 1 0,10-5 1 16,14-1 0-16,16-4 0 15,12-5 1-15,7-4-2 16,16-4 2-16,8-6 2 16,11-6-1-16,-3-1-1 0,-6 0 0 15,-4 3 0-15,-11 4 0 16,-4 3 0-16,-21 4 0 15,-6 4 0-15,-10 3 1 0,-11 5 0 16,-14 1-1-16,-12 6 3 16,-6 3-2-16,-11 3 0 15,-10 3 0-15,-1 4-1 16,-7 1 1-16,9-1 0 0,2-3 1 16,-1 0-3-1,4-4 0-15,8-3 1 0,17-2 0 16,2-3-1-16,2-4 1 15,1 2 0-15,6-3 0 16,11 0-2-16,14 0-1 0,-4-5-5 16,6 5-10-16,-5 12-48 15,6-11-20-15,0-1-4 0,3-5-7 16,-9-4-4-16</inkml:trace>
  <inkml:trace contextRef="#ctx0" brushRef="#br0" timeOffset="207081.6558">1788 3269 59 0,'0'0'68'15,"-19"-3"-11"-15,7 3-12 16,12 0-13-16,0 0-8 0,-8 3-5 15,8-3-3-15,-13 5-2 16,13-5-2-16,0 0-2 16,-8 1 0-16,8-1 1 15,0 0 2-15,0 0-1 0,0 0 0 16,-2 10 0-16,2-10 0 16,0 0-3-16,0 0-2 15,0 0 1-15,0 0-1 0,1 10-2 16,7-5 0-16,5 0-1 15,1 1 0-15,-3 2 0 16,7 3 1-16,-2 0-3 16,4 2 1-16,-3-1 0 15,-1 2-1-15,2 0 1 0,2 3-3 16,-3-2 2-16,3 2-2 16,-1-3 0-16,3 2 0 0,3 0 0 15,-1-1 0-15,-3 1 0 16,0 0 0-16,3 1 0 15,-6 0 0-15,3 0 0 16,-3 2 0-16,1-1 0 16,-1 0 0-16,-6 0 0 15,10 0 0-15,-5-1 0 0,-1-1 0 16,-2 1 0-16,0-3 0 16,-1-1 0-16,4 1 0 15,-6-2 0-15,0 0 0 0,-4 2 0 16,-4-3 0-16,15 2 0 15,-7-1 0-15,3 2 0 16,-6-1 0-16,8 1 0 16,-9 0 0-16,7-1 0 0,3-2 0 15,-9-2 0-15,2 1 0 16,-10-10 0-16,16 17 0 16,-8-11 0-16,6 4 0 15,-1-2 0-15,-4 1 0 0,5 0 0 16,-1 3 0-16,-3-3 0 15,-1 1 0-15,-1 0 0 16,0-1 0-16,5 0 0 16,-6 0 0-16,-1 0 0 0,3-1 0 15,1 3 0-15,1-1 0 16,-4 0 0-16,0 1 0 16,-4 0 0-16,4 0 0 0,0 0 0 15,0-1 0-15,-2 4 0 16,5-5 0-16,-4 3 0 15,3-1 0-15,2 5 0 16,0-2 0-16,-1 1 0 16,6 1 0-16,-3-1 0 0,4 2 0 15,-6 1 0-15,4 1 0 16,2-1 0-16,-3 0 0 16,1 3 0-16,-4-3 0 0,5 2 0 15,-7 0 0-15,9-1 0 16,-4 0 0-16,-4-1 0 15,6 1 0-15,2 1 0 0,-2 2 0 16,2-3 0-16,2 2 0 16,-5 0 0-16,2 2 0 15,4 1 0-15,0 3 0 16,-6-4 0-16,4 2 0 16,-3 1 0-16,1 0 0 15,-1 0 0-15,0 1 0 0,-4-1 0 16,4 0 0-16,0 3 0 15,-1-2 0-15,-3 5 0 16,6-1 0-16,0 6 0 0,0-2 0 16,3 5 0-16,3 2 0 15,-1-1 0-15,4 6 0 16,1-2 0-16,3 3 0 16,-4-3 0-16,0-1 0 0,2-3 0 15,-1-2 0-15,-2-3 0 16,-6-8 0-16,0 1 0 15,-5-6 0-15,4 1 0 0,-1-3 0 16,-1 2 0-16,-2 1 0 16,3 0 0-16,1 3 0 15,4 0 0-15,1 2 0 16,2 3 0-16,-2 0 0 0,4 4 0 16,-1 1 0-16,2 1 0 15,9 9 0 16,36-13 0-31,-32 15 0 0,-7-10 0 32,-8-4 0-32</inkml:trace>
  <inkml:trace contextRef="#ctx0" brushRef="#br0" timeOffset="208146.7329">4174 6235 511 0,'46'49'0'0,"-4"-10"0"0,1 5 0 0,-13-13 0 0,-30 16 0 0,25-19 0 16,10 10 0-16,7 4 0 15,-20-20 0-15,5 9 0 16,-7-8 0-16,-1-2 0 0,-2-1 0 15,-2-2 0-15,-4-2 0 16,1-3 0-16,-5-3 0 16,0 1 0-16,-1-2 0 15,0 0 0-15,3 1 0 0,-3 2 0 16,1-1 0-16,1 2 0 16,1 1 0-16,-2-1 0 15,1 2 0-15,3 0 0 16,-5-3 0-16,1 1 0 0,-2-2 0 15,1-2 0-15,-6-9 0 16,9 18 0-16,-9-18 0 16,7 12 0-16,-7-12 0 15,4 11 0-15,-4-11 0 0,6 13 0 16,-6-13 0-16,4 13 0 16,-4-13 0-16,6 12 0 15,-6-12 0-15,5 9 0 16,-5-9 0-16,0 0 0 0,8 12 0 15,-8-12 0-15,0 0 0 16,0 0 0-16,0 0 0 16,0 0 0-16,6 9 0 0,-6-9 0 15,0 0 0-15,0 0 0 16,1 8 0-16,-1-8 0 16,0 0 0-16,0 0 0 0,4 9 0 15,-4-9 0 1,0 0 0-16,0 0 0 0,0 0 0 15,0 0 0-15,0 0 0 16,0 0 0-16,0 0 0 16,0 0 0-16,0 0 0 0,0 0 0 15,0 0 0-15,0 0 0 16,5 9 0-16,-5-9 0 16,0 0 0-16,0 0 0 0,0 0 0 15,1 8 0-15,-1-8 0 16,0 0 0-16,0 0 0 15,0 0 0-15,1 10 0 0,-1-10 0 16,0 0 0-16,0 0 0 16,0 0 0-16,0 0 0 15,0 0 0-15,0 0 0 16,0 0 0-16,0 0 0 16,0 0 0-16,0 0 0 0,0 0 0 15,0 0 0-15,0 0 0 16,0 0 0-16,0 0 0 15,0 0 0-15,0 0 0 16,0 0 0-16,0 0 0 0,0 0 0 16,0 0 0-16,0 0 0 15,0 0 0-15,0 0 0 16,0 0 0-16,0 0 0 0,0 0 0 16,0 0 0-16,0 0 0 15,0 0 0-15,5 9 0 16,-5-9 0-16,0 0 0 15,0 0 0-15,0 0 0 16,0 0 0-16,0 0 0 0,0 0 0 16,0 0 0-16,0 0 0 15,0 0 0-15,0 0 0 16,0 0 0-16,0 0 0 0,0 0 0 16,0 0 0-16,0 0 0 15,0 0 0-15,0 0 0 16,0 0 0-16,0 0 0 15,0 0 0-15,0 0 0 0,3 9 0 16,-3-9 0-16,0 0-2 16,0 0-3-16,0 0-4 15,0 0-10-15,0 0-40 16,0 0-18-16,0 0-3 0,0 0-4 16,-8-7-4-16,-9-8 3 15</inkml:trace>
  <inkml:trace contextRef="#ctx0" brushRef="#br0" timeOffset="210691.6163">4906 7052 9 0,'0'0'51'0,"0"0"4"16,-5-9-1-16,5 9-4 0,0 0-10 16,0 0-6-16,0 0-4 15,0 0-8-15,0 0-5 16,0 0-2-16,0 0-3 0,0 0-2 16,0 0 0-16,0 0 1 15,0 0-2-15,0 0 0 16,0 0-1-16,0 0 1 15,0 0 1-15,0 0-2 16,-5-10-1-16,5 10-2 0,0 0 0 16,0 0-1-16,-3-9 1 15,3 9-2-15,0 0 0 16,0 0 0-16,-2-13 0 16,2 13-3-16,0-9 0 15,0 9 0-15,0-13 0 0,0 13 0 16,0-11 0-16,0 11 0 15,1-11 0-15,-1 11 0 16,0 0 0-16,0 0 0 0,0 0 0 16,0 0 0-16,0 0 0 15,0 0 0-15,0 0 0 16,0 0 0-16,0 0 0 16,2-10 0-16,-2 10 0 0,0 0 0 15,0 0 0-15,0 0 0 16,1-10 0-16,-1 10 0 15,0 0 0-15,2-11 0 16,-2 11 0-16,0 0 0 0,4-12 0 16,-4 12 0-16,2-9 0 15,-2 9 0-15,3-9 0 16,-3 9 0-16,0 0 0 0,3-13 0 16,-3 13 0-16,5-12 0 15,-5 12 0-15,3-16 0 16,1 7 0-16,-2-6 0 15,0-1 0-15,0 1 0 0,0-3 0 16,0-1 0-16,1-3 0 16,-1-2 0-16,0 1 0 15,2 0 0-15,-1-2 0 16,0-5 0-16,0 0 0 0,-1-1 0 16,-2 4 0-16,0-8 0 15,3 0 0-15,-3-3 0 16,0-1 0-16,0-2 0 15,0-3 0-15,1-1 0 0,-1-5 0 16,0 0 0-16,0-5 0 16,1 1 0-16,-1-3 0 15,0 0 0-15,1-3 0 0,-1-1 0 16,0-1 0-16,0-2 0 16,1 0 0-16,-1-4 0 15,-1-2 0-15,1 1 0 16,0-3 0-16,-1-3 0 0,0-1 0 15,-1-3 0-15,0 0 0 16,0-3 0-16,-1-1 0 16,1-3 0-16,-3-4 0 15,5 1 0-15,-2-6 0 0,2 2 0 16,0-3 0-16,1 2 0 16,-1-3 0-16,4-3 0 15,2 0 0-15,0 1 0 0,0 2 0 16,1-1 0-1,-1 4 0-15,0-3 0 0,-2 1 0 16,0 5 0-16,0 0 0 16,-1 6 0-16,0 2 0 15,-3 5 0-15,0 2 0 0,2 5 0 16,-2 6 0-16,0 6 0 16,-1 7 0-16,0 3 0 15,-2 8 0-15,-1 4 0 0,3 5 0 16,-1 8 0-16,0 6 0 15,0 2 0-15,0 4 0 16,2 12 0-16,-2-9 0 16,2 9 0-16,0 0 0 0,0 0 0 15,0 0 0-15,0 0 0 16,0 0 0-16,-2 12 0 16,2-12 0-16,2 19 0 15,-2-5 0-15,5 8-18 0,5 1-73 16,-10 1-2-16,0 0-4 15,-7-3-7-15,-1 7 1 16</inkml:trace>
  <inkml:trace contextRef="#ctx0" brushRef="#br0" timeOffset="211483.3632">4415 3549 41 0,'-14'-9'91'16,"0"-1"0"-16,1 0-6 15,-1 2-2-15,25 3-58 16,-22 5-7-16,-7 10-4 15,-5 12-5-15,-1 6-2 0,1 14-3 16,-3 11-1-16,1 12 0 16,-1 9-1-16,2 9 0 15,6 6-1-15,6-3 0 16,5-2-1-16,7-9 0 0,5-9 1 16,10-14 0-1,10-13 0-15,6-19 1 0,9-17 0 16,2-14 1-16,9-16-1 0,-2-15 1 15,0-10-1-15,-1-12 0 16,-7-7 0-16,-7-7-1 16,-8-2 0-16,-8 0 0 15,-12 1 1-15,-5 7 0 16,-10 4 1-16,-7 10-3 0,-7 9 0 16,-3 12 0-16,-6 11 0 15,-2 12 0-15,0 10 0 16,3 9 0-16,0 14 0 15,6 7 0-15,2 10 0 16,9 8 0-16,10 7 0 0,4 4 0 16,17 4 0-16,13 0 0 15,7-1 0-15,5-2 0 16,8-5 0-16,1-6 0 0,1-4 0 16,-3-8 0-16,-8-4 0 15,-6-7 0-15,-8-2 0 16,-5-4 0-16,-8-4 0 15,-2-1 0-15,-12-11 0 0,7 14 0 16,-7-14-14-16,0 0-55 16,0 0-21-16,0-11-3 15,0-8-8-15,-3-12-3 0</inkml:trace>
  <inkml:trace contextRef="#ctx0" brushRef="#br0" timeOffset="213032.1643">5073 2969 41 0,'-1'-5'83'15,"1"5"-1"-15,0-16-8 16,0 16-27-16,0 0-12 0,1-10-6 16,-1 10-9-16,0 0-3 15,0 0-5-15,0 0-1 16,0 0-4-16,0 0 0 16,0 0-3-16,0 0 0 0,0 0-1 15,0 0-2-15,0 0 0 16,12 0-1-16,-12 0 1 15,10 13-1-15,-2-4 1 16,1 2 0-16,4 1-1 0,0 6 1 16,0 0 0-16,3 1 0 15,0 2 1-15,3-2-1 16,1 7 1-16,-1 0-1 16,2 0 2-16,2 2-1 0,-1-1 1 15,2 1-1-15,0 2 0 16,1 0 0-16,-1 1-1 15,2 2-1-15,0 3 1 16,3 0-1-16,-1 4 0 0,2 2 0 16,0 4 0-16,3 2 1 15,-1 1-1-15,2 0 0 16,-1-2 0-16,-1 1 0 0,0-2 0 16,0-3-1-16,-1 1 1 15,-2-4 0-15,2 2 0 16,-3 0 0-16,0 2 0 15,1 0 0-15,-2 2 0 16,0 0 0-16,-1 2 0 0,-3 0 0 16,1 0 0-16,-2 1 0 15,0-3 0-15,-2 1 1 16,3-1 0-16,1-1-1 0,0 4 1 16,2 0 1-16,2 2-2 15,2 2 0-15,1 1 0 16,1 3 0-16,4 1-2 15,-3 1 2-15,2-3 2 0,-1 2-2 16,1 0 0-16,-1-1 0 16,0 2 0-16,1-2 0 0,3 3 0 15,0 0 0 1,1 1 0-16,1 1 0 0,1-1 0 16,3-3 0-16,0 2 0 15,-2 0 0-15,-1-1 0 16,3-1 0-16,-4 2 0 0,-1-5 0 15,-1 0 0-15,-2 0 0 16,-2-5 0-16,-2 1 0 16,-4-4 0-16,-1-2 0 15,-4-3 0-15,-2 0 0 0,-2 2 0 16,-1-6 0-16,-2 0 0 16,-3-4 0-16,-4 1 0 15,2-7 0-15,-6-4 0 0,0-6 0 16,-2-3 0-16,0-4 0 15,-3-11 0-15,1 11 0 16,-1-11 0-16,0 0 0 0,0 0 0 16,0 0 0-16,0 0 0 15,0 0 0-15,0 0 0 16,0 0 0-16,-19 1-67 16,19-1-26-16,0 0-2 15,-23-10-9-15,-1-18-5 0</inkml:trace>
  <inkml:trace contextRef="#ctx0" brushRef="#br0" timeOffset="216125.0794">741 5378 55 0,'0'0'71'15,"0"0"-3"-15,0 0-30 16,0 0-4-16,0 0-8 0,0 0-11 15,0 0 2-15,0 0-4 16,10-3-2-16,-10 3-1 16,0 0-5-16,0 0 7 15,15-11-9-15,-15 11 4 16,0 0-1-16,0 0-1 16,7 0 4-16,-7 0-6 15,18 1 3-15,-2 0-3 16,1 3 3-16,2 1-1 0,6-1-2 15,-2 2-1-15,5-6 1 16,3 4 2-16,3-4 0 16,-2 0 0-16,3 1-1 15,1-1 1-15,2 0-1 0,5-2-1 16,4 1 1-16,-1 0 0 16,-1 1-2-16,1 0-1 15,0-2 1-15,4 2-1 16,6-6 1-16,-2 3 1 0,0-2-1 15,-1-2-1-15,9 3 2 16,0-1-2-16,3-1 0 16,2 1 0-16,-7 3-1 15,9-2 0-15,3 2 0 0,1 1 1 16,2-2-1-16,-2 2 2 16,8 1-2-16,-8-2 1 15,13 0-2-15,-6 2 1 16,-5-3 0-16,10 1 0 0,-3-1 0 15,5 0-1-15,-7-1 1 16,7 0 1-16,-2 1 0 16,4-1-1-16,4-1 1 15,-1 2-1-15,4-2 0 0,2 2 0 16,3-2 1-16,2-1-1 16,2 3 1-16,4-3-2 15,1 1 1-15,-2-1 0 16,3 1-1-16,4-1 0 0,0 0 0 15,2 1-1-15,2-1 1 16,-2 1 0-16,3-1-1 0,3-1 0 16,1 0 2-1,-1-1 0-15,1 0 0 0,1 0 0 16,-2-2 1-16,3-1 0 16,-3 2-1-16,-3-2 1 0,-2 2 0 15,-3-1 0-15,2 1 1 16,-4-1-1-16,-3 0 0 15,-3-2 0-15,0 0 0 0,0 1 0 16,-3 0 0-16,0-3 1 16,-4 3-1-16,-6-1 0 15,-4 0 1-15,-6 1 0 16,-3 2-2-16,-8-2 0 0,-3 3 0 16,-11 0 0-16,-6 0 0 15,-3 1 0-15,-8 1 0 16,-3 0 0-16,-10 0 0 15,-2 1 0-15,-7 0 0 0,-4 0 0 16,-3 5-3-16,-13 0-17 16,7-3-68-16,-7 3-3 15,-7-9-5-15,-11-6-6 16,-13-13-3-16</inkml:trace>
  <inkml:trace contextRef="#ctx0" brushRef="#br0" timeOffset="221354.6496">1537 7657 79 0,'0'0'88'0,"-6"-10"-2"15,6 10-4-15,-25-4-39 16,25 4-13-16,-10-3-9 0,10 3-7 16,0 0-5-16,0 0-3 15,-17 9-2-15,14 3-1 16,2 6-1-16,-1 6 0 0,-3 9-2 15,3 6 1-15,-2 7 0 16,3 7 1-16,1 4-1 16,6 2 0-16,0-2 0 15,2-2 0-15,9-6 1 16,-1-6 0-16,7-12 1 0,6-11-1 16,0-11 0-16,2-9 0 15,6-12 0-15,-4-11 0 16,0-10 0-16,-6-7 0 15,-3-5 0-15,-3-7-1 0,-6-1 1 16,-4-4 0-16,-10 1 1 16,-1 1 0-16,-8 4-3 15,-2 1 0-15,-10 7 0 0,-2 4 0 16,-10 7 0-16,3 8 0 16,2 7 0-16,1 7 0 15,-5 10 0-15,-5 7 0 16,5 10 0-16,6 7 0 15,-2 2-7-15,5 8-3 0,4-2-7 16,9 2-12-16,9-4-59 16,12-8-1-16,2-13-7 15,4-9-3-15</inkml:trace>
  <inkml:trace contextRef="#ctx0" brushRef="#br0" timeOffset="224628.9688">18275 10853 67 0,'-7'-17'93'16,"-2"0"-2"-16,-2-1-5 16,-4 0-2-16,10-1-64 15,-14 10-4-15,2 4-4 0,-2 5-3 16,-2 10-3-16,0 6-1 16,-3 13-1-16,1 9-2 15,0 11 2-15,3 8 0 16,-1 6 0-16,4 5 0 15,3 1-4-15,4 2 0 0,5-5 0 16,5-4 0-16,6-10 0 16,8-8 0-16,11-7 0 15,4-13 0-15,9-8 0 0,7-13 0 16,4-5 0-16,5-12 0 16,5-11 0-16,0-8 0 15,-1-7 0-15,-2-6 0 0,-1-7 0 16,-5-4 0-1,-5-6 0-15,-7-2 0 0,-7-3 0 16,-11 1 0-16,-8-3 0 16,-7 4 0-16,-9 4 0 15,-13 8 0-15,-8 6 0 16,-6 8 0-16,-8 8 0 0,-2 12 0 16,-5 7 0-16,-2 10 0 15,1 6 0-15,2 14 0 16,3 8 0-16,5 5 0 0,8 9 0 15,10 5 0-15,9 6 0 16,10 0 0-16,9 2 0 16,12-2 0-16,10 1 0 0,10-1 0 15,4-2 0-15,5-1 0 16,1-5 0-16,1 1 0 16,0-6 0-16,-5-1 0 15,-2-2 0-15,-8-5 0 0,-2-2 0 16,-8-5 0-16,-2-1 0 15,-8-2 0-15,-3-1 0 16,-5-3 0-16,-5-3 0 0,1 5 0 16,-5-17-13-16,-19 18-76 15,5-9-4-15,-5-3-1 16,-9 1-8-16,-9-3-1 16</inkml:trace>
  <inkml:trace contextRef="#ctx0" brushRef="#br0" timeOffset="224917.13">18143 11707 85 0,'-26'11'96'0,"8"-1"-4"0,4-4-4 15,14-6 1-15,-3 10-67 16,11-8-2-16,14 2-4 0,10-1-13 16,11-1-3-16,9-1 0 15,10-1 0-15,8 0 0 16,5-3 0-16,5-2 0 0,2 0 0 15,0-1 0-15,-6 1 0 16,-3-1 0-16,-10 3 0 16,-8 0 0-16,-13 1 0 15,-9 1 0-15,-8 1 0 16,-14 0 0-16,-11 0 0 0,0 0 0 16,-13 0-29-16,-8 9-62 15,-6 2-3-15,-7 4-5 16,-11 2-5-16</inkml:trace>
  <inkml:trace contextRef="#ctx0" brushRef="#br0" timeOffset="225305.9106">18212 12254 16 0,'-31'15'99'0,"8"-4"0"15,2-8-6-15,7-3-4 16,8-8-2-16,6-11-71 0,14 4-4 15,8 0-12-15,13-1 0 16,8 0 0-16,10 5 0 16,1 5 0-16,6 6 0 15,-1 1 0-15,-1 17 0 0,-8 4 0 16,-7 12 0-16,-14 6 0 16,-7 9 0-16,-13 10 0 15,-10 3 0-15,-16 9 0 16,-10-2 0-16,-8-1 0 15,-8-6 0-15,3-5 0 0,-3-13 0 16,10-7 0-16,7-14 0 16,14-5 0-16,12-18 0 15,12 6 0-15,20-7 0 0,13-9 0 16,17-3 0-16,14-3 0 16,12 1 0-16,2-6 0 15,-7 15-67-15,11 4-27 16,-14 3-3-16,-16 0-9 0,-34 5-4 15</inkml:trace>
  <inkml:trace contextRef="#ctx0" brushRef="#br0" timeOffset="228385.9898">20450 11922 16 0,'0'0'95'0,"0"0"0"0,0 0-3 16,-4-8-4-16,4 14-30 16,0-6-33-16,0 0-7 15,0 0-6-15,-2-5-4 0,2 5-4 16,0 0-4-16,0 0 0 15,9 8 0-15,8-2 0 16,5-2 0-16,16 0 0 16,10 0 0-16,12-2 0 0,14-2 0 15,12 1 0-15,9-3 0 16,12-4 0-16,1 0 0 16,2-2 0-16,-7 0 0 15,-3-1 0-15,-10 3 0 0,-11 1 0 16,-12 0 0-16,-16 1 0 15,-16 2 0-15,-10 3 0 16,-12-1 0-16,-13 0 0 16,-4 7 0-16,-10 1 0 0,-12-4-5 15,1 3-85-15,-9-2-2 16,-5-5-3-16,-1-1-8 16,-3-10-1-16</inkml:trace>
  <inkml:trace contextRef="#ctx0" brushRef="#br0" timeOffset="228683.2134">21167 11609 4 0,'-5'-12'96'16,"-4"-1"4"-16,6 0-6 0,-1 1-3 16,3 1-3-16,-1 3-68 15,2 8-2-15,0 0-18 16,1 6 0-16,2 12 0 15,-1 9 0-15,2 8 0 0,-1 13 0 16,-3 18 0-16,0 11 0 16,-5 13 0-16,-8 8 0 15,2 4 0-15,-4 0 0 16,-3-6 0-16,1-5 0 0,5-12 0 16,2-14 0-1,3-3-16-15,5-20-75 0,1-11-3 16,1-13-3-16,0-18-8 15,9-11-2-15</inkml:trace>
  <inkml:trace contextRef="#ctx0" brushRef="#br0" timeOffset="229717.8702">23097 11472 30 0,'2'-12'85'0,"-1"-5"3"16,3 2-3-16,-4-1-30 16,0 3-8-16,4 0-13 15,-1 1-8-15,3 2-6 0,-6 10-6 16,3-11-3-16,-3 11-3 15,0 0-2-15,1 6-4 16,-1 7-2-16,0 3 0 16,0 7 0-16,0 5 0 0,-1 6 0 15,0 5 0-15,-1 6 0 16,-1 3 0-16,-2 5 0 16,-1 3 0-16,4 2 0 15,-4 2 0-15,0-1 0 0,2 0 0 16,-2-2 0-16,-3-3 0 15,4-4 0-15,0-3 0 16,-2-8 0-16,1-1 0 0,4-7 0 16,-1-6 0-16,1-4 0 15,2-3 0-15,0-5 0 16,0-5 0-16,0-8 0 16,0 11 0-16,0-11 0 15,0 0 0-15,0 0 0 0,0 0 0 16,0 0 0-16,0 0 0 15,0 0 0-15,-9-2-33 0,9 2-56 16,-2-12-3-16,2 1-6 16,0-5-6-16</inkml:trace>
  <inkml:trace contextRef="#ctx0" brushRef="#br0" timeOffset="230643.2018">23201 11512 3 0,'3'-21'77'0,"1"-3"8"16,-3-1-3-16,10 0-29 0,-10-2-5 16,5 4-9-16,-4-3-10 15,-1 1-7-15,2 0-4 0,1 1-5 16,2 0-3-16,-1 1-2 16,2 1-1-16,3-1-2 15,6 1-1-15,2 0 0 16,3 1 0-16,4 3-4 15,5 1 0-15,1 4 0 0,3 4 0 16,4 4 0-16,1 4 0 16,-2 1 0-16,2 10 0 15,-4 6 0-15,1 3 0 0,-5 3 0 16,-4 6 0-16,-3-1 0 16,-5 6 0-16,-6 0 0 15,-1 0 0-15,-8 1 0 16,-4 0 0-16,-6 0 0 0,-5-3 0 15,-3 1 0-15,-4-1 0 16,-2-3 0-16,-1-2 0 16,-2 0 0-16,-2-6 0 15,0 1 0-15,1-4 0 16,-4 1 0-16,4-3 0 0,-5-2 0 16,3 0 0-16,-3-3 0 15,2 1 0-15,1-3 0 16,2 0 0-16,0-1 0 0,-1 2 0 15,3-3 0-15,6-1 0 16,-2 0 0-16,7 0 0 16,-2-3 0-16,3 2 0 0,3-2 0 15,7-2 0-15,-13 4 0 16,13-4 0-16,-9 4 0 16,9-4 0-16,-10 4 0 15,10-4 0-15,-7 2 0 0,7-2 0 16,-14 2 0-16,14-2 0 15,-9 1 0-15,9-1 0 16,-12 0 0-16,12 0 0 16,-11 0 0-16,11 0 0 0,0 0 0 15,0 0 0-15,0 0 0 16,0 0 0-16,-8-1 0 16,8 1 0-16,0 0 0 15,0 0 0-15,1 5 0 0,-1-5 0 16,0 0 0-16,4 12 0 15,-4-12 0-15,0 0 0 16,8 9 0-16,-8-9 0 0,0 0 0 16,0 0 0-16,9 0-8 15,-9 0-28-15,16 0-53 16,-9-2-3-16,4-2-4 16,-2-4-6-16</inkml:trace>
  <inkml:trace contextRef="#ctx0" brushRef="#br0" timeOffset="231295.9895">24610 11319 63 0,'1'-20'98'16,"-1"0"-4"-16,0 3-4 0,0-14-3 16,2 19-56-16,-2 4-8 15,0 8-7-15,0 0-7 16,6 0-9-16,-4 14 0 15,6 8 0-15,-1 6 0 0,-1 8 0 16,6 8 0-16,-7 10 0 16,4 4 0-16,-5 5 0 15,-1 7 0-15,-4 1 0 16,-1 2 0-16,-4 1 0 0,-5-1 0 16,3-5 0-16,-4-5 0 15,1-3 0-15,2-10 0 16,4-5 0-16,-2-8 0 15,3-5 0-15,2-12 0 0,0-1 0 16,1-10 0-16,1-9 0 16,0 13 0-16,0-13 0 0,0 0 0 15,0 0 0 1,-6-8 0-16,0-1 0 0,6 9 0 16,11-21-78-16,-16 3-17 15,-2-7-2-15,1-4-7 16,-1-4-4-16</inkml:trace>
  <inkml:trace contextRef="#ctx0" brushRef="#br0" timeOffset="232017.1359">24596 11328 43 0,'0'-22'90'0,"-2"2"-1"16,2 0-3-16,0 20-13 0,5-13-40 15,6-4-7-15,-1 3-6 16,5 0-5-16,0 2-4 16,4 2-2-16,2 2-2 15,-1 3-2-15,9 4-1 0,-2 1-4 16,6 3 0-16,3 4 0 15,4 8 0-15,5 0 0 16,2 8 0-16,2 0 0 0,-1 8 0 16,2 3 0-16,-2 4 0 15,-2 4 0-15,-5-1 0 16,-7 7 0-16,-4 0 0 16,-2 4 0-16,-7 0 0 0,-10 0 0 15,0 0 0-15,-10-2 0 16,-1 0 0-16,-3-4 0 15,-10-1 0-15,-1-2 0 0,-6-5 0 16,-2-1 0-16,-3-2 0 16,-5-2 0-16,-3-3 0 15,-1-2 0-15,1-4 0 16,-7-1 0-16,2-4 0 16,-1-1 0-16,2-3 0 15,0-1 0-15,1-5 0 0,-2 0 0 16,3-2 0-16,2-3 0 15,3 1 0-15,-1-2 0 16,4 2 0-16,1-3 0 0,5 1 0 16,4 0 0-16,1 1 0 15,6-1 0-15,-1 1 0 16,11-4 0-16,-15 5 0 16,15-5 0-16,-8 4 0 0,8-4 0 15,0 0 0-15,-11 5 0 16,11-5 0-16,0 0 0 15,0 0 0-15,-8 0 0 16,8 0 0-16,0 0 0 0,-8-9 0 16,8 9 0-16,0 0 0 15,-8-8 0-15,-10 9-67 16,18-1-29-16,-16 12-4 16,-4-4-7-16,-14-7-4 0</inkml:trace>
  <inkml:trace contextRef="#ctx0" brushRef="#br0" timeOffset="233694.907">23521 12600 18 0,'-39'1'80'15,"3"-1"3"-15,2 0-8 16,-1-3-13-16,4 1-14 16,0-2-9-16,0 1-10 0,4 1-7 15,5 0-5-15,4 2-4 16,3 0-2-16,6 0-3 15,9 0-2-15,-9 4-6 16,9-4 0-16,6 9 0 0,8-5 0 16,8 0 0-16,14-1 0 15,11-1 0-15,15-2 0 16,14 0 0-16,16 0 0 16,19-6 0-16,14-1 0 0,10 0 0 15,9-1 0-15,10 1 0 16,1-2 0-16,6 3 0 15,-6-1 0-15,-6 3 0 16,-10 0 0-16,-16 1 0 0,-23 1 0 16,-16 2 0-16,-24 0 0 15,-17 0 0-15,-17 0 0 16,-26 0 0-16,0 0 0 0,-26 10 0 16,-4-4 0-16,-6 2 0 15,-7 0 0-15,-4 6 0 16,-9 7-65-16,1-10-30 0,2 2-2 15,-4-4-9-15,-2 1-1 16</inkml:trace>
  <inkml:trace contextRef="#ctx0" brushRef="#br0" timeOffset="234150.6081">23186 12965 55 0,'-95'12'92'0,"14"-2"0"16,13-6-5-16,17-2-3 16,11-2-60-16,14 0-3 15,7 0-2-15,19 0-4 0,0 0-2 16,0 0-4-16,15 8-9 16,10-2 0-16,12 1 0 15,7 3 0-15,15-2 0 16,6 0 0-16,20 2 0 0,7-5 0 15,16 0 0-15,10-3 0 16,12 0 0-16,12-1 0 16,14-7 0-16,10 0 0 15,2-1 0-15,8-2 0 0,-4-1 0 16,-3 1 0-16,-10 0 0 16,-12 3 0-16,-18-1 0 15,-21 2 0-15,-19 1 0 16,-22 2 0-16,-22 0 0 0,-14 2 0 15,-14 0 0-15,-17 0 0 16,0 0 0-16,-14 8 0 16,-4-3 0-16,-2 0 0 15,0 2 0-15,-4-3 0 0,5 4 0 16,-1-13-11-16,10 2-84 16,10 3-3-16,0-23-5 15,8-2-7-15</inkml:trace>
  <inkml:trace contextRef="#ctx0" brushRef="#br0" timeOffset="235172.9274">27090 12664 56 0,'-11'-11'94'0,"-1"0"-1"0,-1 1-5 16,2-4-30-16,-1 8-18 15,12 6-12-15,-9 0-8 16,7 10-5-16,1 12-5 16,1 11-3-16,1 9-5 0,5 14-2 15,-1 9 0-15,3 11 0 16,-3 12 0-16,0 5 0 15,0 0 0-15,0-3 0 16,-2-8 0-16,-3-9 0 0,1-14 0 16,-1-18 0-1,0-15 0-15,0-26 0 16,0 0 0-16,-7-28 0 0,0-12 0 16,-4-16 0-16,-2-8 0 15,-5-13 0-15,-2-9 0 16,0-8 0-16,-2-7 0 0,0-2 0 15,2 0 0-15,5 1 0 16,3 4 0-16,10 1 0 16,4 8 0-16,17 5 0 15,14 7 0-15,10 12 0 16,11 11 0-16,4 10 0 0,10 13 0 16,-5 14 0-16,-1 14 0 15,-5 14 0-15,-15 19 0 16,-8 11 0-16,-14 12 0 15,-15 8 0-15,-6 7 0 0,-18 3 0 16,-10 2 0-16,-13-3 0 16,-2-3 0-16,-8-7 0 15,0-6 0-15,6-7 0 0,2-8 0 16,9-6 0-16,7-11 0 16,15-2 0-16,3-2-78 15,10-18-14-15,22-3-4 16,3-12-6-16,8-6-4 0</inkml:trace>
  <inkml:trace contextRef="#ctx0" brushRef="#br0" timeOffset="235417.8618">27750 12864 80 0,'11'2'108'15,"1"-2"-8"-15,-12 0-4 16,12-6-4-16,-11-35-57 0,-1 41-35 16,5-8 0-16,-5 8 0 15,0 0 0-15,1 7 0 16,4 7 0-16,-6-5 0 16,12 7-73-16,-3-1-22 0,6-5-2 15,4-8-6-15,6-4-6 16</inkml:trace>
  <inkml:trace contextRef="#ctx0" brushRef="#br0" timeOffset="235716.4135">28533 12525 19 0,'30'-25'104'16,"-8"2"-4"-16,-7-3-6 15,-6 4-2-15,-9-14-3 16,-6 19-76-16,-3 6-13 15,-7 6 0-15,-3 5 0 0,-3 10 0 16,-7 11 0-16,-4 11 0 16,-3 13 0-16,0 10 0 15,5 7 0-15,5 3 0 0,8 0 0 16,17 0 0-16,8-6 0 16,16-9 0-16,14-11 0 15,14-9 0-15,8-8 0 16,3-9 0-16,4-5 0 15,-8-8 0-15,-17-6-85 0,10-6-9 16,-12-10-4-16,-9-4-6 16,-12-11-4-16</inkml:trace>
  <inkml:trace contextRef="#ctx0" brushRef="#br0" timeOffset="236232.7086">28812 12028 40 0,'-6'-66'94'15,"-11"-5"1"-15,-10-2-7 16,-12-2-1-16,-15 3-47 0,-12 2-18 16,-14 6-7-16,-13 8-5 15,-12 8-3-15,-12 14-2 16,-10 14-2-16,-13 20 0 0,-3 15-1 15,-5 26-2-15,-2 21 0 16,3 31 0-16,1 22 0 16,6 24 0-16,9 16 0 15,16 17 0-15,17 10 0 0,21 8 0 16,20 7 0-16,23-3 0 16,30 2 0-16,20-4 0 15,27-4 0-15,26-18 0 16,22-18 0-16,23-21 0 15,14-31 0-15,20-33 0 0,15-35 0 16,13-40 0-16,8-38 0 16,5-36 0-16,6-30 0 0,5-31 0 15,1-23 0-15,-10-20 0 16,-12-13 0-16,-12-6 0 16,-18-3 0-16,-33 3 0 15,-25 6 0-15,-42 18 0 0,-44 14 0 16,-41 21 0-16,-53 20 0 15,-59 36 0-15,-71 32 0 16,-91 51-76-16,-52 39-17 16,-67 45-3-16,-76 40-9 0,-64 28-2 15</inkml:trace>
  <inkml:trace contextRef="#ctx0" brushRef="#br0" timeOffset="251824.5499">4612 14009 29 0,'0'-14'95'0,"0"-2"1"15,-6-2-7-15,-7 0-1 0,-8 32-23 16,-2-26-44-16,-6-4-6 16,-6 3-2-16,-5 5-13 15,-7 3 0-15,-4 5 0 0,-4 5 0 16,-1 10 0-16,-4 7 0 15,-7 10 0-15,3 6 0 16,-6 9 0-16,5 10 0 16,2 8 0-16,3 12 0 0,7 1 0 15,11 4 0-15,12-1 0 16,9-6 0-16,14-7 0 16,11-12 0-16,20-13 0 15,10-21 0-15,11-13 0 0,10-14 0 16,6-17 0-16,10-15 0 15,2-12 0-15,-2-11 0 16,0-6 0-16,-5-7 0 16,-5-7 0-16,-7 0 0 0,-10-1 0 15,-9 0 0-15,-8 2 0 16,-11 1 0-16,-7 8 0 16,-7 3 0-16,-3 9 0 15,-7 7 0-15,-3 8 0 0,1 7 0 16,-3 11 0-16,3 7 0 15,3 7 0-15,7 11 0 16,-6 6 0-16,6 20 0 16,0 13 0-16,0 17 0 0,0 17 0 15,-1 19 0-15,-9 19 0 16,-5 14 0-16,-6 10 0 16,-1-1 0-16,-6-4 0 0,2-11 0 15,-4-15 0-15,8-7 0 16,3-23-38-16,12-23-54 15,7-23-2-15,0-28-4 16,23-7-6-16</inkml:trace>
  <inkml:trace contextRef="#ctx0" brushRef="#br0" timeOffset="252093.1793">4968 13951 28 0,'51'-50'104'16,"-10"11"-4"-16,-13 10-4 15,-8 6-5-15,-12 7-2 16,6 7-86-16,-14 9-3 16,3 12 0-16,-2 12 0 0,-1 15 0 15,-1 10 0-15,-5 14 0 16,0 15 0-16,-5 16 0 16,-6 8 0-16,0 5 0 15,-6-3 0-15,-2-8 0 0,-1-6 0 16,3-12 0-16,0-15 0 15,-5-24-12-15,7-14-79 16,4-19-3-16,3-14-1 16,2-18-7-16,-2-19-2 0</inkml:trace>
  <inkml:trace contextRef="#ctx0" brushRef="#br0" timeOffset="252509.6401">4765 13970 73 0,'-9'-40'93'15,"4"10"-3"-15,1 3-5 0,4 4-3 16,0 23-60-16,13-21-10 16,13 10-3-16,13 1-4 15,18 3-2-15,9-3-3 16,15-1 1-16,16-1-1 0,13-4 0 16,8-3 1-16,1 0 1 15,-1-4 0-15,-9 1 1 16,-7 1 2-16,-12 2-1 15,-17 3 2-15,-18 3 0 0,-16 4-1 16,-13 6-3-16,-15 3-2 16,-11 8 0-16,-11 10 0 15,-14 7 0-15,-8 8 0 16,-3 9 0-16,-8 7 0 16,-1 6 0-16,1 2 0 0,9-2 0 15,6 5 0-15,12-7 0 16,10-4 0-16,10-7 0 15,17-6 0-15,11-4 0 0,10-8 0 16,9-4 0-16,6-8 0 16,4-1-5-16,-7-8-25 15,-15-2-57-15,6-1-4 16,-13 0-4-16,-10-3-7 0,-21 3 4 16</inkml:trace>
  <inkml:trace contextRef="#ctx0" brushRef="#br0" timeOffset="252928.2975">3628 15287 66 0,'-45'12'91'15,"22"-5"-4"-15,6-5-3 0,17-2-2 16,0 0-62-16,4 8-2 16,13-4-5-16,6 2 0 0,8-3-2 15,13 1-1-15,6-4-2 16,14-2 0-16,11-9-8 16,20-7 0-16,16-7 0 15,17-4 0-15,17-7 0 0,13-7 0 16,12-1 0-16,7-2 0 15,1 1 0-15,-4 2 0 16,-10 6 0-16,-17 4 0 16,-18 9 0-16,-27 5 0 15,-23 7 0-15,-24 9 0 0,-25 4 0 16,-26 10 0-16,-13 5 0 16,-22 2 0-16,-7 11 0 15,3 1-82-15,-20-2-13 16,1-1-4-16,-3-6-6 15,5-1-3-15</inkml:trace>
  <inkml:trace contextRef="#ctx0" brushRef="#br0" timeOffset="254023.2878">4160 15882 16 0,'-19'-12'98'0,"-2"0"0"16,-2 5-5-16,-7-2-4 15,-2 1-2-15,-2 8-77 0,-3 2-1 16,-4 13 0-16,1 9-7 15,-4 7-2-15,2 12 0 16,1 8 0-16,0 9 0 0,3 9 0 16,8 1 0-16,6 0 0 15,7-5 0-15,11-4 0 16,5-7 0-16,14-13 0 16,14-17 0-16,11-14 0 15,7-10 0-15,13-22 0 0,6-15 0 16,4-15 0-16,4-16 0 15,5-11 0-15,-4-10 0 16,-8-8 0-16,-2-6 0 16,-12 2 0-16,-9 2 0 0,-12 6 0 15,-8 13 0-15,-16 7 0 16,-5 14 0-16,-6 13 0 16,-9 14 0-16,-5 11 0 15,-8 20 0-15,2 8 0 0,-4 21 0 16,2 19 0-16,-5 17 0 15,5 19 0-15,2 15 0 16,7 8 0-16,12 2 0 16,8-3 0-16,18-8 0 0,15-13 0 15,17-20 0-15,7-25 0 16,14-23 0-16,9-16 0 16,1-21 0-16,5-15 0 0,0-14 0 15,-6-5 0-15,-6-6 0 16,-10 0 0-16,-9 4 0 15,-11 0 0-15,-14 0 0 16,-11 7 0-16,-14 2 0 0,-7 5 0 16,-10 4 0-16,-10 8 0 15,-3 6 0-15,-7 14 0 16,-6 11 0-16,-3 9 0 16,4 14 0-16,-1 11 0 0,2 9 0 15,7 7 0-15,3 7 0 16,12-1 0-16,8 0 0 15,7-5 0-15,14-8 0 16,12-12 0-16,13-13 0 0,4-12 0 16,9-10 0-16,2-17 0 15,3-13 0-15,0-11 0 16,-3-13 0-16,-6-11 0 0,-7-4 0 16,-9-4 0-16,-6 1 0 15,-11 3 0-15,-7 7 0 16,-11 6 0-16,-9 16 0 15,-11 14 0-15,-8 18 0 0,-7 12 0 16,-11 12 0-16,2 19 0 16,0 9 0-16,4 10 0 15,9 8 0-15,11 2 0 16,15 0 0-16,10-3 0 0,19 0 0 16,12-7 0-16,9-2 0 15,6-7 0-15,1-1 0 16,2 0 0-16,-8-2 0 15,-2 1 0-15,-10 0 0 16,-9-1 0-16,-11-3 0 0,-6 1 0 16,-8-5 0-16,-6-6 0 15,-8-8 0-15,14-17-54 16,-20-1-40-16,7-12-1 0,5-15-8 16,4-11-7-16</inkml:trace>
  <inkml:trace contextRef="#ctx0" brushRef="#br0" timeOffset="254379.4935">6685 14975 0 0,'-26'1'100'16,"9"3"2"-16,-2-4-5 15,7 0-4-15,0-1-1 16,-5-7-68-16,17 8-21 0,-2-9-3 16,7 4 0-16,8-2 0 15,10 1 0-15,8 1 0 0,10 0 0 16,11 3 0-16,7-1 0 15,5 3 0-15,4 0 0 16,3 0 0-16,-2 0 0 16,-8 1 0-16,0-1-11 15,-15 1-79-15,-9 0-4 16,-13 1-2-16,-24-2-7 0,0 0-3 16</inkml:trace>
  <inkml:trace contextRef="#ctx0" brushRef="#br0" timeOffset="254556.4523">6694 15230 23 0,'-60'43'102'0,"12"-10"-3"16,13-5-4-16,15-7-3 15,18-8-3-15,8-8-78 0,25-2-11 16,19-3 0-16,16-6 0 16,17-1 0-16,8-15-22 15,19 0-67-15,10-9-3 0,6-6-5 16,3-12-8-16,5-4-1 15</inkml:trace>
  <inkml:trace contextRef="#ctx0" brushRef="#br0" timeOffset="257371.9173">9029 14661 50 0,'-33'5'96'15,"5"2"-2"-15,-3-3-5 0,3 1-1 16,-32-1-49-16,36 2-14 15,1-1-6-15,2 2-8 16,6-3-11-16,1 1 0 16,3 0 0-16,4 2 0 0,7-7 0 15,-13 16 0-15,13-6 0 16,0-10 0-16,16 18 0 16,8-13 0-16,12 0 0 15,10-2 0-15,15-3 0 0,13-3 0 16,9-6 0-16,10-1 0 15,3-3 0-15,-3 2 0 16,-3 0 0-16,-7 1 0 16,-15 2 0-16,-9 2 0 0,-13 3 0 15,-15 3 0-15,-13 0 0 16,-18 0 0-16,4 8 0 16,-4-8 0-16,-15 12 0 0,2-7 0 15,0 0 0-15,-1-2 0 16,1-1 0-16,13-2 0 15,-10 4 0-15,10-4 0 16,0 0 0-16,0 0 0 0,11 0-57 16,1 5-38-16,-3-2-1 15,4 2-9-15,3-5-3 16</inkml:trace>
  <inkml:trace contextRef="#ctx0" brushRef="#br0" timeOffset="257768.2452">10594 14421 67 0,'0'-14'98'0,"0"3"-4"15,-8-1-3-15,2 1-2 0,-28 4-58 16,24 1-4-16,0 6-13 16,-8 0-14-16,2 6 0 15,-4 6 0-15,-1 11 0 16,-7 3 0-16,4 8 0 16,-8 6 0-16,4 7 0 15,-2 7 0-15,2 4 0 0,2 3 0 16,6 2 0-16,4 1 0 15,7 1 0-15,6 1 0 16,4-3 0-16,10-7 0 0,11 0 0 16,10-10 0-16,9-7 0 15,7-12 0-15,13-31-50 16,8 6-45-16,2-5-1 0,2-14-7 16,1-9-4-16</inkml:trace>
  <inkml:trace contextRef="#ctx0" brushRef="#br0" timeOffset="258086.3701">11057 14996 95 0,'11'-23'102'0,"-6"5"-7"0,-9 8-2 16,-10 8-4-16,-9 4-61 15,-7 12-19-15,0 10-9 16,-4 9 0-16,2 6 0 0,2 3 0 16,7 2 0-16,8 2 0 15,6-5 0-15,13-6 0 16,16-11 0-16,11-7 0 0,14-13 0 15,0-5 0 1,9-13 0-16,2-8 0 0,-4-8 0 16,-3-3 0-16,-14-2 0 15,-7 0 0-15,-14 1 0 0,-10 3 0 16,-8 5 0-16,-16 0 0 16,-5 9 0-16,-11 1 0 15,-3 8 0-15,-7 3 0 0,7 4 0 16,-1-4 0-16,20 2-80 15,6-1-14-15,12-8-3 16,11-8-9-16,26-8 0 16</inkml:trace>
  <inkml:trace contextRef="#ctx0" brushRef="#br0" timeOffset="258358.7719">12266 14219 31 0,'44'-21'105'0,"-16"5"-4"0,-12-2-5 16,-11 1-3-16,-8-3-8 16,-7 4-85-16,-1 3 0 15,-4 9 0-15,1 4 0 0,1 10 0 16,1 14 0-16,2 7 0 16,5 15 0-16,1 10 0 15,1 15 0-15,-3 8 0 16,0 6 0-16,2 5 0 0,-1-3 0 15,-1-6 0-15,3-6 0 16,-2-18-7-16,-14-11-85 16,17-18-3-16,2-18-1 15,0-10-6-15,0-25-1 16</inkml:trace>
  <inkml:trace contextRef="#ctx0" brushRef="#br0" timeOffset="258675.7118">12197 14170 10 0,'-1'-42'100'0,"-1"3"-2"16,2 8-3-16,7 0-4 0,7 10-4 15,12 6-70-15,9 11-4 16,13 4-13-16,13 11 0 16,10 10 0-16,8 10 0 0,7 7 0 15,0 8 0-15,-2 7 0 16,-7 7 0-16,-9 4 0 15,-16 0 0-15,-17 4 0 16,-19-3 0-16,-16 0 0 0,-24-1 0 16,-17-6 0-16,-23-5 0 15,-13-5 0-15,-15-3 0 16,-8-2 0-16,-6-5 0 16,0-2 0-16,1-10 0 15,9 3-90-15,13-8-3 16,6-7-4-16,16-4-7 0,6-5-1 15</inkml:trace>
  <inkml:trace contextRef="#ctx0" brushRef="#br0" timeOffset="259278.8698">9492 15787 79 0,'-9'4'95'0,"-2"-4"-3"16,11 0-6-16,0 0 1 0,-5-5-68 16,5 5-3-16,18-9-4 15,0 4-3-15,2-3-1 16,9 1-2-16,4 0-4 0,14-2-2 16,3 1 0-16,11 0 0 15,11-1 0-15,8 2 0 16,13-1 0-16,12-4 0 0,15 4 0 15,11-3 0-15,13 0 0 16,10-1 0-16,15-2 0 16,10 1 0-16,11 0 0 15,2 0 0-15,5-2 0 16,0 0 0-16,-4 2 0 0,-4 1 0 16,-18 2 0-16,-9 0 0 15,-20 0 0-15,-21 5 0 16,-19-1 0-16,-24 4 0 15,-19 0 0-15,-19 0 0 0,-15 2 0 16,-15 0 0-16,-10 0 0 16,-9 4 0-16,-5-2 0 15,0 1 0-15,-4-3 0 16,5 3 0-16,-3-6-67 16,0-14-30-16,4-6-2 0,5-15-8 15,1-11-3-15</inkml:trace>
  <inkml:trace contextRef="#ctx0" brushRef="#br0" timeOffset="264151.3514">11063 16177 11 0,'0'0'101'0,"0"0"-2"0,-12-8-5 15,-1 1-4-15,-4-1-2 16,-11 0-74-16,15 6-3 16,-1 2-8-16,1 5-3 15,1 8 0-15,0 7 0 0,-1 7 0 16,5 10 0-16,-3 9 0 15,3 5 0-15,-1 5 0 16,5 1 0-16,4 2 0 16,-1 1 0-16,6-3 0 15,8-5 0-15,2-5 0 0,6-4 0 16,3-8 0-16,8-4 0 16,5-14 0-16,6-7 0 15,5-7 0-15,2-8 0 0,5-15 0 16,-3-5 0-16,1-8 0 15,-5-10 0-15,0-4 0 16,-8-8 0-16,-6-6 0 0,-8-3 0 16,-8-5 0-16,-6-2 0 15,-11 0 0-15,-2 5 0 16,-16 3 0-16,-4 6 0 16,-10 12 0-16,-9 8 0 0,1 14 0 15,-9 8 0-15,2 13 0 16,-1 4 0-16,5 13 0 15,7 11 0-15,1 7 0 16,15 7 0-16,13 2 0 0,9 3 0 16,18 3 0-16,12-2 0 15,10-1 0-15,9-4 0 16,5 0 0-16,5-4 0 16,1-2 0-16,-7-3 0 15,-1-1 0-15,-8-4 0 0,-13 2 0 16,-4-2 0-16,-2-5 0 15,-12 1 0-15,-6-6 0 16,-2 3 0-16,-6-9 0 0,0 0 0 16,-2-11 0-16,0 13 0 15,0-13 0-15,0 0 0 16,0 0-89-16,0 0-6 0,0 0-2 16,6-14-7-16,-2-6-3 15</inkml:trace>
  <inkml:trace contextRef="#ctx0" brushRef="#br0" timeOffset="264605.5388">11894 15975 10 0,'-1'-18'103'0,"-4"4"-2"15,0 0-5-15,3 2-3 16,2-1-2-16,40 2-74 15,-24 1-17-15,11 3 0 0,7 6 0 16,7 1 0-16,5 5 0 16,8 12 0-16,3 6 0 15,0 9 0-15,-6 7 0 16,-8 4 0-16,-7 10 0 0,-12 2 0 16,-15 1 0-16,-10-2 0 15,-7 0 0-15,-15-5 0 16,-3-5 0-16,0-10 0 0,0-8 0 15,7-9 0-15,12-9 0 16,7-8 0-16,15-7 0 16,18-10 0-16,9-3 0 15,11-3 0-15,6 0 0 16,8-1 0-16,-1 4 0 16,-3 4 0-16,-11 4 0 0,-7 5 0 15,-10 7 0-15,-14 0 0 16,-8 7 0-16,-13-7 0 15,0 18 0-15,-13-11 0 0,3 9 0 16,-5-11-92-16,0-8-2 16,3-15-6-16,7-17-5 15,5-12-4-15</inkml:trace>
  <inkml:trace contextRef="#ctx0" brushRef="#br0" timeOffset="265400.8307">14357 15098 81 0,'-20'0'96'0,"0"-3"-2"16,-1-4-6-16,27 7-16 15,-20-5-40-15,-2-2-8 16,4 2-8-16,3 0-8 0,9 5-8 15,-12-2 0-15,12 2 0 16,0 0 0-16,17 5 0 0,10-2 0 16,7 0 0-1,12-2 0-15,13-1 0 16,12-2 0-16,15-7 0 0,8-4 0 16,7-1 0-16,2-5 0 15,1 1 0-15,-7 0 0 0,-6 0 0 16,-12 3 0-16,-12 1 0 15,-13 3 0-15,-12 2 0 16,-16 6 0-16,-9 1 0 16,-17 2 0-16,0 0 0 0,-12 8 0 15,-6 1 0-15,-8-5-10 16,-11 2-82-16,5 0-4 16,-4-6-3-16,1-3-5 15,0-10-3-15</inkml:trace>
  <inkml:trace contextRef="#ctx0" brushRef="#br0" timeOffset="265657.3095">14979 14718 13 0,'-18'-17'101'0,"2"4"-1"15,-1 1-5-15,5 0-3 16,4 2-2-16,13 4-72 16,-5 6-16-16,0 0-2 15,-2 17 0-15,3 6 0 0,9 10 0 16,-3 10 0-16,2 13 0 15,2 11 0-15,3 9 0 16,0 5 0-16,-3 1 0 0,3-3 0 16,1-2 0-16,-2-10 0 15,2-9 0-15,-1-13 0 16,6-7 0-16,10-13-82 16,-10-18-13-16,4-11-3 15,1-21-8-15,3-13-4 16</inkml:trace>
  <inkml:trace contextRef="#ctx0" brushRef="#br0" timeOffset="266043.6866">17160 14187 84 0,'-14'-10'100'0,"2"3"-2"16,-4-5-7-16,0 4 0 0,-4 2-65 16,0 3-5-16,-3 5-21 15,-5 6 0-15,-4 11 0 16,-1 6 0-16,-3 10 0 15,-2 7 0-15,2 10 0 16,-2 3 0-16,8 5 0 16,1 4 0-16,10-2 0 0,7 2 0 15,7-5 0-15,10-3 0 16,14-7 0-16,12-9 0 16,17-1 0-16,-1 5-56 0,16-26-40 15,12-11-2-15,1-7-5 16,5-15-7-16</inkml:trace>
  <inkml:trace contextRef="#ctx0" brushRef="#br0" timeOffset="266285.1127">17667 14637 12 0,'14'-24'102'0,"-12"4"-1"16,-2 2-6-16,-14 2-3 16,-2 5-3-16,-3 7-69 15,-5 4-20-15,-3 6 0 16,-6 10 0-16,1 8 0 15,0 9 0-15,5 7 0 0,-1 2 0 16,10 4 0-16,9 1 0 16,9-1 0-16,17-4 0 15,11-5 0-15,12-9 0 16,9-3 0-16,4-14 0 0,8-10-89 16,-1-1-5-16,-6-2-3 15,-10-7-6-15,-9-3-2 16</inkml:trace>
  <inkml:trace contextRef="#ctx0" brushRef="#br0" timeOffset="266618.0182">16768 15288 26 0,'-69'22'104'0,"17"-6"-3"16,12-4-7-16,12-5-2 15,17-4 0-15,11-3-90 0,24 4-2 16,19-2 0-16,18-2 0 16,20 1 0-16,17-2 0 0,18-5 0 15,15-1 0-15,10-2 0 16,1-5 0-16,2 1 0 16,-7-1 0-16,-8 0 0 15,-12 1 0-15,-20 3 0 16,-14 0 0-16,-21 4 0 0,-15 0 0 15,-23 6 0-15,-24 0 0 16,0 0 0-16,-39 4 0 16,-5 3-91-16,-13 4-6 0,-8-2-4 15,-11 5-7-15,-5 0-1 16</inkml:trace>
  <inkml:trace contextRef="#ctx0" brushRef="#br0" timeOffset="266978.2259">16965 15722 38 0,'-34'15'105'0,"8"-5"-4"0,7-8-6 15,9-2-1-15,4-13-16 16,14-7-78-16,12 9 0 16,16 0 0-16,12 4 0 15,9 6 0-15,13 7 0 0,1 11 0 16,7 12 0-16,-3 9 0 15,-7 5 0-15,-13 7 0 16,-15 10 0-16,-18 4 0 0,-20 1 0 16,-13 3 0-16,-23-6 0 15,-10-3 0-15,-7-4 0 16,-3-5 0-16,3-11 0 16,10-11 0-16,12-13 0 15,16-9 0-15,13-6 0 0,27-10 0 16,18-8 0-16,17-8 0 15,18-2 0-15,12-5 0 16,20-2-8-16,6 0-86 16,2-3-4-16,5-2-5 0,-9-8-7 15</inkml:trace>
  <inkml:trace contextRef="#ctx0" brushRef="#br0" timeOffset="280142.6135">21742 13930 54 0,'-7'-9'99'0,"-2"-1"-3"0,9 10-4 15,-13-16-4-15,13 16-45 16,-12-5-21-16,12 5-5 16,-8 25-17-16,6 8 0 15,-2 15 0-15,-2 14 0 0,0 17 0 16,-8 14 0-16,2 7 0 16,-5 2 0-16,0-8 0 15,-2-2 0-15,4-16 0 16,-1-13 0-16,2-20 0 0,2-17 0 15,2-18 0-15,10-8 0 16,-14-20 0-16,10-15 0 16,1-16 0-16,4-12 0 15,-3-13 0-15,2-10 0 0,2-9 0 16,5-6 0-16,6-3 0 16,-1 1 0-16,9 3 0 15,2 8 0-15,9 6 0 16,5 11 0-16,5 10 0 15,-2 10 0-15,7 12 0 0,-5 15 0 16,-1 11 0-16,-3 11 0 16,-6 8 0-16,-7 11 0 15,-2 18 0-15,-15 4-17 0,2 14-73 16,-8 3-2-16,-3 2-4 16,-11 0-5-16,-6-2-2 15</inkml:trace>
  <inkml:trace contextRef="#ctx0" brushRef="#br0" timeOffset="280670.3846">21496 14197 78 0,'15'-18'96'0,"19"-10"-2"0,11-3-7 15,16-9-1-15,12 6-63 16,9 3-5-16,8 6-7 15,-3 9-4-15,-6 8-2 16,-5 10-1-16,-12 12-2 16,-12 12-2-16,-16 11 0 15,-12 7 0-15,-15 6 0 0,-8 1 0 16,-1 1 0-16,-9-4 0 16,-1-5 0-16,1-7 0 0,9-12 0 15,2-9 0-15,16-12 0 16,12-6 0-16,9-11 0 15,7-8 0-15,13 0 0 16,3-2 0-16,0 0 0 0,3 8 0 16,-6 3 0-16,-2 9 0 15,-4 6 0-15,-4 16 0 16,-12 5 0-16,-5 10 0 16,-8 6 0-16,-9 0 0 15,-6 1 0-15,-3-5 0 0,-6-7 0 16,-12-11 0-16,0-12 0 15,0-11 0-15,0-17 0 16,6-9 0-16,1-10 0 16,5-6 0-16,8-6 0 0,6-2 0 15,7 3 0-15,4 3 0 16,6 7 0-16,5 9 0 16,-3 3 0-16,10 14-71 15,-3 10-22-15,3 8-2 0,4 4-9 16,-1 8-2-16</inkml:trace>
  <inkml:trace contextRef="#ctx0" brushRef="#br0" timeOffset="281472.2026">23816 14216 20 0,'-12'-18'104'0,"5"3"-4"15,-1-8-5-15,7 0-3 0,1-1-3 16,4 4-78-16,7 9-11 16,6 7 0-16,9 6 0 15,-2 16 0-15,7 8 0 16,-3 8 0-16,-1 10 0 0,-3 6 0 16,-4 2 0-16,-4-1 0 15,-3-4 0-15,-4-5 0 16,-3-6 0-16,-2-8 0 15,-1-10 0-15,-3-18 0 0,0 0 0 16,0 0 0-16,9-19 0 16,-6-6 0-16,4-7 0 15,-7-5 0-15,7-5 0 16,2 3 0-16,-4-3 0 0,7 3 0 16,-1 3 0-16,4 4 0 15,4 6 0-15,9 9 0 16,2 7 0-16,3 8 0 15,5 6 0-15,6 9 0 0,-1 11 0 16,6 4 0 0,-2 3 0-16,1 0 0 0,-1 1 0 15,3-10 0-15,0-5 0 16,1-7 0-16,-1-9 0 0,-3-3 0 16,2-13 0-16,-6-6 0 15,-2-4 0-15,-7-1 0 16,-6-6 0-16,-9 5 0 15,-9 2 0-15,-5 2 0 0,-5 8 0 16,-16 6 0-16,-10 9 0 16,-2 5 0-16,-7 13 0 15,-3 2 0-15,3 6 0 0,3 4 0 16,9 0 0-16,12-5 0 16,10-2 0-16,12-7 0 15,10-6 0-15,11-5 0 16,4-5 0-16,3-11 0 15,0-5 0-15,-2-4 0 0,-2-3 0 16,-6 2 0-16,-5-2 0 16,-6 3 0-16,-5 4 0 15,-3 3 0-15,-3 4 0 0,-7 9 0 16,10-2 0-16,-10 2 0 16,15 15 0-16,-6 1 0 15,6 8 0-15,1 2 0 0,7 8 0 16,-4 0 0-16,8 3 0 15,-6-7-10-15,4-12-74 16,-1 4-10-16,0-10-4 16,-5-8-6-16,3-6 0 0</inkml:trace>
  <inkml:trace contextRef="#ctx0" brushRef="#br0" timeOffset="281816.1333">25467 14348 24 0,'10'-25'96'16,"-1"-3"1"-16,-2 7-4 15,-3 2-4-15,7 5-36 16,-11 14-20-16,15-9-12 0,-2 14-16 15,4 10-5-15,0 5 0 16,4 8 0-16,4 6 0 16,-3 4 0-16,5 5 0 15,-1-1 0-15,-2-5 0 0,-3-8-6 16,3-2-14-16,-6-12-1 16,1-12 0-16,-4-7 3 15,-1-17 6-15,-1-6 6 0,-6-10 7 16,4-2 9-16,-10-5 7 15,3 0 2-15,-5 3 2 16,1 6-1-16,-4 6-4 16,0 7-16-16,-2 8 0 0,6 14 0 15,-10 0 0-15,-1 11 0 16,3 15 0-16,-8 3 0 16,-2 15 0-16,-11 10 0 0,2 12 0 15,-13-1 0-15,5 9-83 16,1-6-11-16,10-8-4 15,10-13-6-15,11-15-6 16</inkml:trace>
  <inkml:trace contextRef="#ctx0" brushRef="#br0" timeOffset="282291.7294">26515 14432 24 0,'37'-17'103'0,"-13"2"-1"15,-10 1-7-15,-14 0-4 16,0 14-1-16,-8-9-84 0,-19 12-6 16,-3 13 0-16,-5 4 0 15,0 11 0-15,2 2 0 16,6-1 0-16,12 2 0 0,11-7 0 16,15-4 0-16,14-8 0 15,13-7 0-15,14-6 0 16,2-5 0-16,10-6 0 15,-3 0 0-15,-2-3 0 16,-6 3 0-16,-5 5 0 16,-11 4 0-16,-9 7 0 0,-7 12 0 15,-10 7 0-15,-7 5 0 16,-4 6 0-16,-5 0 0 16,-4-1 0-16,-2-4 0 0,3-9 0 15,2-9 0-15,6-14 0 16,6-3 0-16,6-16 0 15,9-10 0-15,7-4 0 16,3-9 0-16,1 0 0 0,5-4 0 16,-2 5 0-16,0 2 0 15,4 4 0-15,-3 7 0 16,2 9 0-16,-2 1 0 16,12 19-7-16,-8-1-85 0,5 7-2 15,3 7-5-15,1 5-7 16,2 6-1-16</inkml:trace>
  <inkml:trace contextRef="#ctx0" brushRef="#br0" timeOffset="282978.3952">27758 14802 11 0,'-9'-29'100'0,"0"-6"-2"0,5-5-3 16,4-1-4-16,5-3-2 16,10 8-71-16,8 5-9 15,9 12-9-15,2 11 0 0,5 9 0 16,-2 17 0-16,3 12 0 16,-6 10 0-16,-3 9 0 15,-5 9 0-15,-5-2 0 16,-7-2 0-16,-4-8 0 15,-1-6 0-15,-6-10 0 0,3-10 0 16,1-11 0-16,-7-9 0 16,21-16 0-16,-5-4 0 15,3-10 0-15,4-5 0 0,6-5 0 16,2-2 0-16,0 2 0 16,5 1 0-16,0 6 0 15,0 2 0-15,-2 11 0 16,-1 6 0-16,-3 9 0 15,-4 5 0-15,-1 10 0 0,-7 9 0 16,-2 5 0-16,-4 7 0 16,-2 2 0-16,-1 6 0 15,-4-3 0-15,1-2 0 16,3-3 0-16,1-5 0 0,3-6 0 16,6-9 0-16,7-4 0 15,4-6 0-15,4-4 0 16,4-8 0-16,5-7 0 0,6-1 0 15,-2-5 0-15,3-1 0 16,-1-2 0-16,2 2 0 16,1 1 0-16,-2 4 0 15,-1 3 0-15,-5 4 0 0,-3 4 0 16,1 3 0-16,-7 6 0 16,-2-2 0-16,-2 2 0 15,-2 0 0-15,-1 2 0 0,1-2 0 16,-4 0 0-16,2-2 0 15,-2 0 0-15,-16-10 0 16,-3-6-89-16,-12-10-8 0,-22-14-6 16,-30-8-7-1,-31-16-1-15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36:58.8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5977 9721 48 0,'-24'-32'79'16,"3"-1"-1"-16,-2-2-4 0,0 1-6 15,1 1-66-15,0 1-1 16,-1 5-1-16,-8 6 0 15,-3 2 0-15,-9 6-2 16,-3 4 1-16,-8 7 0 0,-6 3 1 16,-1 9 0-16,-7 8 1 15,0 3 1-15,-7 10 1 16,0 2 1-16,-2 12 0 16,-2 8-1-16,-3 7 0 0,-1 10 1 15,-1 4-1-15,-3 5-1 16,1 5 2-16,0 7 0 15,1-2-1-15,2 2 0 16,3-1 1-16,7 2-1 0,3-1 0 16,7 1-1-16,6 2 1 15,6 2 1-15,8 5 0 16,7-1 0-16,6 2 1 0,7-1-1 16,8 2 0-16,3 2 0 15,8 1-2-15,4 1-2 16,4-1-1-16,10 0 1 15,3-1-2-15,3 3 2 16,3-4-1-16,8-2 0 0,6-4 0 16,4-3 1-16,5-7 1 15,5 0 0-15,7-5 1 16,4-2-1-16,5-2 0 0,4-3-1 16,2-4 1-16,3-1-1 15,1-1 0-15,3-4 0 16,2-5 0-16,4-4 0 15,0-6 2-15,4-5-2 0,2-8 1 16,3-5 0-16,1-10 0 16,1-8 1-16,3-6-2 15,-1-9 0-15,3-2 1 0,-3-12-1 16,0-7 2-16,-1-8 0 16,1-9 0-16,1-9 2 15,-2-10 0-15,2-7 0 16,0-13 2-16,1-7 0 0,-4-9-2 15,0-4 1-15,-6-7-1 16,-6-5 1-16,-6-4-2 16,-5-3 1-16,-8-2-1 15,-7-6 0-15,-8-1-1 0,-4-2 2 16,-10-3-4-16,-7 0 0 16,-5-5 0-16,-12 1 0 15,-4-1 0-15,-6 4 0 16,-7-3 0-16,-13 3 0 0,-8 1 0 15,-8 4 0-15,-9 8 0 16,-9 2 0-16,-12 4 0 16,-9 4 0-16,-12 8 0 15,-7 8 0-15,-13 4 0 0,-10 10 0 16,-12 4 0-16,-11 11 0 16,-7 8 0-16,-14 12 0 15,-7 9 0-15,-10 12 0 16,-9 15 0-16,-10 7 0 15,-3 26-5-15,-13 33-80 0,-5 7-4 16,-9 19-6-16,-20 15-4 16,-5 17-5-16</inkml:trace>
  <inkml:trace contextRef="#ctx0" brushRef="#br0" timeOffset="585.5528">1381 10398 1 0,'-24'10'84'16,"19"0"3"-16,2 0-7 0,1 9-7 16,2 0-2-16,10-9-68 15,7 39-5-15,16 18-1 16,4 13 6-16,7 14-2 15,4 13-1-15,19 3 3 0,1 3-3 16,2-4 0-16,1-5 0 16,-6-10-1-16,-4-15-1 15,0-13 0-15,-11-17 0 0,-16-14 0 16,-12-20-3-16,-10-15-8 16,-12-18-13-16,-5-24-14 15,-17-13-19-15,-11-13-17 16,-10-20-6-16,-2-7 9 15</inkml:trace>
  <inkml:trace contextRef="#ctx0" brushRef="#br0" timeOffset="1195.6804">1679 10754 17 0,'-56'-101'77'0,"4"11"5"15,13 7-10-15,3 7-14 0,14 12-13 16,7 10-16-16,11 7-7 16,9 13-8-16,15 10-5 15,14 14-3-15,9 10-3 0,15 14 1 16,11 13-4-16,8 18 1 15,12 11 0-15,-2 9 1 16,5 7-1-16,-1-3 1 16,-8-6-1-16,-15-9 0 15,-9-14 3-15,-13-18-1 0,-11-20 1 16,-12-19-1-16,-13-22 0 16,-9-18-1-16,-7-13-2 15,-11-16 0-15,-4-10-1 0,-5-6 0 16,-1 1-2-16,-3 1 2 15,8 10-1-15,2 11 0 16,6 11 1-16,13 18 1 16,3 17-1-16,17 19 2 0,13 14-1 15,13 17-1-15,6 13 1 16,8 15 0-16,7 8 0 16,0 6 1-16,3-4-1 0,-2-6 0 15,-7-11 1-15,-2-15 1 16,-1-19 0-16,-4-18 1 15,-2-24-1-15,-2-20-2 16,-8-13-1-16,-3-13 0 0,-7-9 0 16,-8-6 0-16,-7 1 1 15,-8 6-1-15,-5 10 1 16,-3 12 4-16,-2 13-1 16,-6 14 0-16,4 14 0 0,2 17-1 15,2 12-2-15,18 13 1 16,2 13-1-16,7 12-2 15,12 11 0-15,6 10 2 16,11 12 1-16,3 2-1 16,4 2 2-16,-2-7-2 0,-3-7-1 15,-1-10-4-15,-9-13-3 16,-6-12-6-16,-11 2-34 16,-8-32-36-16,-12-16-4 0,-14-16-5 15,-15-9-3-15</inkml:trace>
  <inkml:trace contextRef="#ctx0" brushRef="#br0" timeOffset="1366.9608">2739 8788 75 0,'-34'-27'90'0,"5"5"-8"15,10 4-9-15,10 7-6 16,9 11-84-16,0 0-37 15,29 15-20-15,9 10-10 16,12 5-5-16</inkml:trace>
  <inkml:trace contextRef="#ctx0" brushRef="#br0" timeOffset="1850.2106">3589 8975 44 0,'20'-7'86'15,"-5"-1"-1"-15,-3-3-3 0,0 1-6 16,1 0-62-16,9 6 2 16,9-2-5-16,9 5-2 15,10 2-4-15,13 5-1 0,4 6-1 16,3 7 0-16,6 3-1 16,-4 1 0-16,-10-2 2 15,-6 1-1-15,-13-6 1 16,-10-12 0-16,-13-6 0 15,-7-16-1-15,-13-13 0 16,0-6 0-16,-7-8 0 0,-6-7-2 16,-3-2-1-16,2 1 0 15,-1 3 0-15,5 6 0 0,8 8 0 16,2 7 0-16,10 8 0 16,11 10 1-16,11 6-1 15,7 6 1-15,6 3 1 16,7 3 1-16,2-6 1 0,5-2 0 15,0-17 2-15,4-12-1 16,-5-13 1-16,2-15-1 16,-6-12-5-16,-2-7 0 15,-10-4 0-15,-5 3 0 0,-9 7 0 16,-13 2 0-16,-9 14 0 16,-6 10 0-16,-11 21-10 15,-11 9-11-15,0 18-15 16,-4 26-53-16,-13 23-1 0,-7 18-7 15,-10 21-5-15</inkml:trace>
  <inkml:trace contextRef="#ctx0" brushRef="#br0" timeOffset="2229.5261">2704 11479 18 0,'-116'165'97'16,"9"-22"0"-16,11-21-7 0,16-37-4 16,19-24-2-16,11-31-77 15,39-29 2-15,24-28 0 16,35-35-2-16,26-35 0 16,24-30-7-16,29-32 0 15,27-35 0-15,21-27 0 0,15-20 0 16,14-13 0-16,4-3 0 15,4-2 0-15,0 10 0 16,-11 15 0-16,-9 17 0 16,-15 23 0-16,-16 25 0 0,-22 32 0 15,-20 26 0-15,-26 31 0 16,-24 22 0-16,-15 26 0 0,-20 25 0 16,-15 25 0-16,-20 21-10 15,-10 29-46-15,-24 26-35 16,-16 30-2-16,-23 25-6 15,-23 31-4-15</inkml:trace>
  <inkml:trace contextRef="#ctx0" brushRef="#br0" timeOffset="2614.2391">2476 12619 28 0,'-114'104'103'16,"18"-33"-3"-16,22-25-7 15,23-36-6-15,22-23-1 16,17-32-74-16,30-23-10 0,30-21-2 16,27-22 0-16,19-26 0 15,29-24 0-15,17-21 0 16,24-18 0-16,18-15 0 0,14-17 0 16,9-11 0-16,8-10 0 15,7-2 0-15,3-1 0 16,3 3 0-16,-1 12 0 15,-6 13 0-15,-11 20 0 0,-11 20 0 16,-14 24 0-16,-26 31 0 16,-25 25 0-16,-24 30 0 15,-33 21 0-15,-19 21 0 0,-25 19 0 16,-24 22 0 0,-21 19 0-16,-29 33-78 0,-15 20-18 15,-28 9-4-15,-28 24-6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36:03.9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1901 1691 44 0,'-5'-15'80'0,"5"3"0"16,-3 2-4-16,3 10-31 16,-4-12-15-16,4 12-7 0,0 0-5 15,0 0-5-15,6 16-3 16,-3 4 0-16,3 8-3 16,4 11 2-16,-1 8-1 15,2 14 0-15,2 8-7 16,-1 11 2-16,6 6-4 0,-3 6 1 15,-1-1 1-15,-2 1 1 16,-2-4-3-16,5-12-3 16,-8-8 6-16,0-14-1 15,-2-12 2-15,-5-14 3 16,3-7 1-16,-3-11-1 0,0-10 3 16,-5-8 1-16,-3-14-5 15,0-13-5-15,-5-12 0 16,-2-14 0-16,3-14 0 0,0-18 0 15,2-7 0-15,1-14 0 16,3-6 0-16,-6-3 0 16,9 66 0-16,1-10 0 0,2 5 0 15,1-2 0-15,1 3 0 16,-1-3 0-16,9 10 0 16,-3-2 0-16,3 6 0 15,4 1 0-15,3 11 0 16,4 2 0-16,6 9-12 0,1 5-6 15,4 8-3-15,3 10-10 16,20 5-28-16,15 44-27 16,-13 21-4-16,-13 12-6 15,-12 13 5-15</inkml:trace>
  <inkml:trace contextRef="#ctx0" brushRef="#br0" timeOffset="507.6114">1860 2142 20 0,'-36'9'73'0,"11"-11"6"16,20-15-5-16,6-16 3 16,28-6-53-16,19-9-6 0,12-7-7 15,11-3 1-15,10 0-1 16,-1 9 0-16,-8 7 0 16,-5 9-6-16,-11 14-2 15,-11 12 1-15,-13 10 1 0,-19 23-4 16,-3 9 0-16,-5 9 0 15,-5 5 0-15,3 3 2 16,0 0 0 0,7-3 1-16,1-12 0 0,16-13-2 15,2-16 3-15,10-8 0 16,6-7 1-16,6-8-2 16,2-12 1-16,6 4-2 15,-2 1-2-15,-3 5 4 0,0 7-5 16,1 10 1-16,-8 3-2 15,0 19 2-15,-6 9-3 16,-11 6-1-16,-5 9 0 16,-9-2 0-16,-8 0 2 0,-8-6 1 15,-5-10 1-15,-8-14 0 16,-2-14 3-16,-4-14 1 16,3-21-2-16,10-10 4 0,4-15-2 15,2-11-1-15,13-8-4 16,2-4 0-16,13 3 0 15,6 1 0-15,10 11-11 16,-25 38-19-16,-9 2-56 16,49-15-5-16,3 11-3 15,8 12-7-15,7 12 3 16</inkml:trace>
  <inkml:trace contextRef="#ctx0" brushRef="#br0" timeOffset="1462.2326">4141 1907 24 0,'-17'-34'90'15,"1"-8"1"-15,6 0-4 16,-1-5-5-16,4 8-56 0,10 2-5 16,9 4-6-16,14 8-6 15,9 6-4-15,9 14-4 16,9 10-1-16,5 22-1 15,2 17 0-15,-5 13-1 0,-4 9 1 16,-7 8 1-16,-11 0 0 31,-9-7 2-31,-9-8 3 16,-10-15-1-16,-4-18 0 0,-1-16 1 16,0-10-3-16,-14-18 2 15,9-11-1-15,-1-9-2 16,0-9-1-16,5-9 1 15,2-3 0-15,0-3-1 0,10 0 1 16,2 6 0-16,0 3-2 16,4 8 0-16,3 13 0 15,2 7-1-15,5 9 0 0,4 14 0 16,7 5 0 0,4 16 0-16,4 14 0 0,5 12 0 15,-1 10-3-15,2 11-2 0,-3-1-2 16,-5 1 1-16,2-9 1 31,-5-12 0-31,11-24 1 16,0-21 2-1,8-16 2-15,2-22 5 0,8-10 1 16,1-11 1-16,-1-1 0 16,-3 2 1-16,-17 8 1 15,-7 8-2-15,-14 7 2 0,-9 9-1 16,-14 8-1-16,-6 5-1 15,-15 11-2-15,-12 5 0 16,-8 14-3-16,-4 10 0 16,-5 13-1-16,2 7 1 0,3 11-2 15,4 1 0-15,17-3 0 16,12-5 1-16,13-12 0 16,16-10 0-16,12-14 0 15,6-15 1-15,7-8 1 16,-1-17 1-16,-2-8 1 0,-6-5 1 15,-8-5 1-15,-6 1-1 16,-7 2 2-16,-4 4 0 0,-7 4 0 16,-3 8 0-16,-2 5-2 15,-2 10-1-15,0 9-1 16,0 0-1-16,10 14-1 16,0 8 0-16,3 11-1 15,5 7-5-15,6 7-7 0,5-4-7 16,9-1-60-16,3 9-5 15,1-13-5-15,0-6-8 16</inkml:trace>
  <inkml:trace contextRef="#ctx0" brushRef="#br0" timeOffset="1667.16">6396 1723 30 0,'-11'-35'91'0,"0"7"0"16,2 9-8-16,0 6-3 15,-20 8-53-15,29 5-7 16,13 16-9-16,3 5-8 0,10 13-4 16,0 5-7-16,10 11-11 15,2 0-23-15,6 3-37 16,2 0-4-16,7-20-8 16,-2-10-2-1</inkml:trace>
  <inkml:trace contextRef="#ctx0" brushRef="#br0" timeOffset="1847.1776">6810 1712 45 0,'-16'-52'101'16,"-1"6"-6"-16,1 8-6 15,0 11-3-15,2 12-49 0,-3 14-16 16,4 12-10-16,-4 20-7 16,4 17-4-16,-8 16-2 15,0 24-8-15,-6 14-15 16,-12 20-58-16,10 5-3 15,2-10-5-15,4-9-7 0,1-21 4 16</inkml:trace>
  <inkml:trace contextRef="#ctx0" brushRef="#br0" timeOffset="2594.9163">8153 1487 18 0,'-2'-17'89'0,"-2"0"0"0,-1 1-4 16,2-1-5-16,-2 6-47 16,-2 0-11-16,-1 4-8 15,-11 4-4-15,-8 6-5 16,-4 13-1-16,1 19-2 0,-1 10-1 16,5 5 1-1,8 1 0-15,13-11 0 0,11-15-1 16,16-12 1-16,14-13 0 15,5-7 1-15,7-14 0 16,-24 6-1-16,4 0 0 16,-1-4-1-16,1 1 0 0,-2 0-1 15,2-1-1-15,-3 2 0 16,1 1 0-16,17-4 2 16,4 10 0-16,-2 11 0 0,-2 14-1 15,2 18 1-15,-7 14-1 16,-1 7 1-16,-3 3-1 15,-9-8 0-15,-4-5 1 16,-10-10 0-16,-5-9 2 0,-6-25 0 16,-7-2 0-16,-1-28 1 15,-2-13 0-15,8 15-1 16,2-3-2-16,0-7 0 16,1-4 0-16,8 1-2 0,2-4-2 15,7 2-6-15,-1 1-10 16,13 2-63-16,0 8-5 15,6 4-6-15,9 5-5 16,1 4-5-16</inkml:trace>
  <inkml:trace contextRef="#ctx0" brushRef="#br0" timeOffset="3585.4017">9678 1607 54 0,'-13'-18'87'0,"0"-2"-1"16,6-1-5-16,4-1-3 0,3 0-62 15,4 1-4-15,7 2-5 16,5 4-2-16,7 4-2 16,13 4-1-16,27 11 0 15,4 23-1-15,2 19-1 0,-2 21 1 16,-12 10 2-16,-16 7-2 15,-20-10 2-15,-15-15 0 16,-4-15 0-16,-7-12 1 0,-3-20 0 16,-1-12 0-16,-4-12 0 15,2-11 0-15,1-9-1 16,1-8-2-16,6-8 0 16,5-1-1-16,3-6 0 15,2 26-2-15,7-1-1 0,2 0 1 16,1 1 0-16,5 4 1 15,4 0-1-15,-2 3 0 16,7 3 0-16,1 7 2 16,-4 7 2-16,43-1-1 0,7 8 1 15,-1 17-2-15,-2 13 1 16,-11 8-1-16,-6 8 1 16,-9-3-1-16,-19-10-2 15,-6-8 1-15,-8-5 1 16,-2-6-1-16,-12-16 2 0,13 6-1 15,-7-12 1-15,2-10 0 16,5-6 0-16,2-5 0 16,3-3 0-16,3-5-1 0,2 2 0 15,-12 20-1-15,3-4-1 16,-4 4 1-16,4 0-1 16,1 3 0-16,1 4 2 15,12 1-1-15,2 5 0 16,-2 8 2-16,2 11 0 0,3 6 0 15,-1 6 0-15,-3-1 0 16,-3-2-1-16,-3-5 0 16,0-5 1-16,1-4 0 15,2-8 0-15,-1-1 0 0,-1-5 1 16,1-5-1-16,1-6 1 16,3 0-1-16,-3-1 0 15,0-1 0-15,-6 1-1 16,-1 2 0-16,-1 6-1 0,-1 2 0 15,-5 5-1-15,-4 7 0 16,3 2 1-16,-4 5 1 16,5 0 1-16,-1-1 1 15,7-4 2-15,6-5-1 0,7-7 2 16,12-7 0-16,3-9-1 16,11-5-1-16,7-2-2 15,0-6-6-15,4 1-15 0,-32 14-63 16,-3-3-4-16,-7 3-6 15,4-3-6-15,-10 4-3 16</inkml:trace>
  <inkml:trace contextRef="#ctx0" brushRef="#br0" timeOffset="4626.7387">10746 3184 49 0,'-9'-30'91'0,"-4"-3"-2"0,-6 0-5 15,-11-2-2-15,0 6-58 16,-9 9-4-16,-4 6-7 15,-8 14-5-15,-9 15-3 16,-8 22-2-16,-7 17-1 16,-4 21-2-16,-8 20 0 0,1 12 0 15,5 11 0-15,9-2-1 16,14-2 0-16,12-15 0 0,23-11 1 16,19-22 1-16,20-23 1 15,28-29 0-15,20-18 1 16,18-27 0-16,11-20 1 15,15-22 0-15,6-17-1 16,6-15 1-16,-1-10-1 0,-7-13-1 16,-10 0 1-16,-12 0-1 15,-14 5 1-15,-15 13-1 16,-15 13 1-16,-18 16-3 0,-16 20 0 16,-11 22 0-16,-6 20 0 15,-16 20 0-15,-11 25 0 16,1 20-3-16,-2 18 2 15,4 20 0-15,0 14 0 16,12 7-1-16,10 0-1 0,15-8 3 16,22-14-1-16,20-19 0 15,17-23 0-15,18-26 0 16,18-23 2-16,6-26 0 16,6-19 1-16,6-15-1 0,-6-8 1 15,-6-8-1-15,-14-2-1 16,-11 0 3-16,-17 5-1 15,-13 7 0-15,-13 11-2 16,-16 13 0-16,-9 11 0 0,-8 14 0 16,-8 16 0-16,0 9 0 15,-9 23 0-15,-3 13 0 16,4 12 0-16,-6 16 0 0,-3 14 0 16,-2 15 0-16,-3 7 0 15,-5 11 0-15,1 1 0 16,-3 0-9-16,1-12-2 15,1-14 0-15,3-17-3 16,7-16-12-16,1-22-60 0,6-31 0 16,1-22-5-16,2-27-1 15,5-19 7-15</inkml:trace>
  <inkml:trace contextRef="#ctx0" brushRef="#br0" timeOffset="5004.5478">11858 2671 11 0,'0'-39'90'0,"0"6"1"16,3 5-3-16,10 3-9 0,8 2 1 16,12 6-73-16,13 6 0 15,13 3-2-15,17 5-3 0,7 2-6 16,19 2-6-16,-1 9-5 16,14-2-7-16,-1 0-7 15,-2 5-6-15,-9-3-1 16,-6 0 1-16,-17-3 8 15,-10-1 12-15,-14 4 14 0,-19-4 15 16,-12 8 13-16,-19-1 8 16,-8 7 3-16,-25 6-2 15,-5 9-2-15,-19 6-7 0,-10 14-7 16,-9 7-8-16,-10 7-4 16,3 5-4-16,1 4-1 15,9-4-2-15,13-1 0 0,14-8 0 16,21-8-1-16,19-11 0 15,15-9-3-15,24-10-6 16,13-11-8-16,18-4-66 16,10-9-2-16,4-1-5 15,-2-9-8-15,-10-5-2 0</inkml:trace>
  <inkml:trace contextRef="#ctx0" brushRef="#br0" timeOffset="5364.0182">9990 4629 80 0,'-112'34'94'15,"26"-15"-7"-15,24-9-4 0,25-10 0 16,28-3-72-16,27-1-4 15,30-2 0-15,32-5-2 16,25-2-1-16,31-6 1 16,28-4-2-16,25-5 0 0,23-5-2 15,10-3 0-15,5-5 1 16,1-3 0-16,-3-1 0 16,-11 2-1-16,-14 2 1 0,-18 5-1 15,-18 4 0-15,-27 9-4 16,-23 7-4-16,-24 8-6 15,-24 8-7-15,-22 11-33 16,-33 16-34-16,-25 11-4 16,-31 6-6-16,-25 4-1 0</inkml:trace>
  <inkml:trace contextRef="#ctx0" brushRef="#br0" timeOffset="6501.175">11092 5305 17 0,'-56'-7'96'16,"4"-14"-1"-16,2-2-8 16,-3-6-5-16,0 2-2 15,-7 7-78-15,-1 18-3 16,-5 8 1-16,-4 23 2 16,-5 17 1-16,-4 17 0 15,-3 17 2-15,2 15 0 0,10 10-1 16,12 3 0-16,19-1 1 15,11-13-3-15,22-14 1 16,22-23-1-16,24-28 1 16,25-26-1-16,20-26 1 0,19-29 0 15,12-27-1-15,7-22 0 16,6-15-2-16,-4-11 0 16,-9-5 0-16,-13 4-3 0,-19 7 1 15,-21 16 1-15,-16 20-1 16,-20 20 0-16,-16 21-1 15,-17 24 3-15,-16 24-1 16,-12 26 0-16,-5 20 0 0,-3 18-1 16,0 10 3-16,1 16 2 15,13 7 0-15,12 2 0 16,15-8 0-16,20-9 2 0,19-19-5 16,20-19 0-16,18-22 0 15,15-22 0-15,11-21 0 16,8-24 0-16,1-18 0 15,4-11 0-15,-11-11 0 0,-8-8 0 16,-9-7 0-16,-17-3 0 16,-18 6 0-16,-15 4 0 15,-17 9-3-15,-17 8 0 16,-5 13 2-16,-19 17 0 0,-14 25 0 16,-13 16-1-16,-8 25 0 15,-6 18 1-15,-5 18-1 16,1 9 2-16,7 6-1 15,13 3 0-15,15-6 3 0,15-7 1 16,21-15 0-16,24-18 0 16,14-16 1-16,17-15-1 15,1-5-3-15,1-18 0 0,3-6 0 16,-8-6 0-16,-4 0 0 16,-15-1 0-16,-12 4 0 15,-9 2 0-15,-4 1 0 16,-7 7 0-16,-6 3 0 0,0 6 0 15,-4 3 0-15,4 9 0 16,-7-12 0-16,7 12 0 16,0 0-2-16,0 0 1 15,0 0 0-15,-2 4 0 0,2-4 0 16,4 14 1-16,-2-5-1 16,2 0 1-16,0 0 0 15,-4-9 1-15,7 12-1 16,-7-12 0-16,0 0 1 15,0 0 0-15,3 9-1 0,-3-9 1 16,0 0 0-16,0 0 1 16,0 0-2-16,0 0 0 15,0 0 0-15,0 0 0 0,0 0 0 16,0-6 0-16,0 6 0 16,0-17 0-16,0 6 0 15,-2-3 0-15,-3-1 0 0,-3-2 0 16,3-2 0-16,-6-2 0 15,2 0 0-15,-4 0 0 16,1 1 0-16,2 1 0 16,-4 5 0-16,6 2 0 0,-2 2 0 15,10 10 0-15,-13-5 0 16,13 5 0-16,-9 11 0 16,2 7 0-16,-4 5 0 15,6 8 0-15,-7 6 0 0,6 9 0 16,-3 3 0-16,8 0 0 15,0-2 0-15,10-2 0 16,15 6 0 0,2-7-8-16,11 0-16 15,7-10-53-15,-3-6-1 16</inkml:trace>
  <inkml:trace contextRef="#ctx0" brushRef="#br0" timeOffset="6547.0656">12263 5377 324 0,'47'15'-81'0,"1"-15"-7"0,6-8-4 0</inkml:trace>
  <inkml:trace contextRef="#ctx0" brushRef="#br0" timeOffset="6762.6686">13674 3957 16 0,'35'-40'99'0,"-1"5"-1"16,-11-3-7-16,6-1-4 15,-7-3-2-15,11 7-80 16,7 7 0-16,9 2-2 0,8 9-1 15,4 5-3-15,10 12-5 16,-2 8-7-16,4 16-12 16,-12 5-27-16,-2 10-34 15,-9 10-5-15,-17 2-6 0,-18 4-1 16</inkml:trace>
  <inkml:trace contextRef="#ctx0" brushRef="#br0" timeOffset="6998.0262">14299 4134 56 0,'-51'12'95'0,"4"-5"-4"0,13-7-5 15,12-4-3-15,0-11-64 16,27-6-4-16,27-5-3 16,22-5-7-16,20-6-2 15,20-5-3-15,21-4 1 0,13-3-1 16,11-1 2-16,0 5 0 16,-11 3 1-16,-11 4 1 15,-22 9-1-15,-13 8-1 16,-26 12 1-16,-17 11 0 15,-26 19-1-15,-16 14-1 0,-35 39-4 32,-12 7 2-32,0 4 3 15,0 4 0-15,9-3 0 0</inkml:trace>
  <inkml:trace contextRef="#ctx0" brushRef="#br0" timeOffset="7122.7225">15201 4121 493 0,'-32'78'3'0,"21"-11"0"0,18-15 0 0,42-41 4 0,24-11-5 15,10-16-2-15,15-11 0 0,4-13 0 16,1-6 0-16,-10-10 0 15,-3-19 0 1,-29-15 0 0,-19-7 0-16,-31 2 0 0,-26-2 0 15</inkml:trace>
  <inkml:trace contextRef="#ctx0" brushRef="#br0" timeOffset="11374.1167">15072 5834 37 0,'0'0'87'0,"-7"0"-2"0,-10-5-1 15,-6-1-4-15,-17 3-52 16,14 3-7-16,-1 3-3 16,0 6-5-16,1 2-2 0,3 5-2 15,6 0-1-15,10 5-1 16,7-1-1-16,12-2 0 15,20 1-1-15,16-4-1 16,12-1-2-16,11-5-2 0,16-5 0 16,7-4 0-16,3-2 0 15,4-5 0-15,-6-3 0 16,-5 0 0-16,-10-1 0 16,-11 2 0-16,-13 2 0 0,-14 2 0 15,-10 1 0-15,-13 3 0 16,-8 1 0-16,-11 0 0 15,0 0 0-15,-9 0-6 16,9 0-52-16,-11 0-31 0,11 0-2 16,2-11-8-16,14-11-5 15</inkml:trace>
  <inkml:trace contextRef="#ctx0" brushRef="#br0" timeOffset="11658.424">16989 5309 13 0,'45'-24'97'0,"-10"6"-2"0,-13 1-7 16,-10 2-4-16,-12 1 2 15,-12 6-81-15,-11 9 3 16,-9 14-4-16,-5 14 2 0,-10 11-1 16,-2 12 0-16,-7 18 1 15,2 8-1-15,3 5-1 16,9 7-4-16,8-2 0 15,12-2 0-15,10-1 0 16,11-8 0-16,15-10 0 0,21-5 0 16,16-10 0-16,23-5-10 15,8-12-9-15,20-9-21 16,15-16-47-16,5-12-1 16,8-16-7-16,-7-15-4 0</inkml:trace>
  <inkml:trace contextRef="#ctx0" brushRef="#br0" timeOffset="11933.9195">17921 6007 13 0,'31'-42'88'0,"-17"8"2"0,-14 7-3 16,-8 12-5-16,-33 10-33 16,7 5-20-16,-3 19-12 15,-4 6-5-15,1 9-5 0,1 9-2 16,4 6-1-16,9 2-2 16,10-1 0-16,15-6 1 15,9-7-1-15,18-7 1 16,10-14 0-16,6-12 0 15,5-7 0-15,1-15 0 0,-2-11 1 16,-7-5-4-16,-5-3 0 16,-14-5 0-16,-7 0 0 0,-11 3 0 15,-6 0 0-15,-12 2 0 16,-4 6 0-16,-5-1-11 16,2 2-37-16,1 11-39 15,5-7-4-15,12-3-6 0,13-9-6 16</inkml:trace>
  <inkml:trace contextRef="#ctx0" brushRef="#br0" timeOffset="12148.679">19062 5227 86 0,'62'-10'93'16,"-17"6"-5"-16,-9 4-5 0,-19 4-1 15,-11 8-75-15,-8 29 2 16,-10 14-1-1,-8 15-1-15,-2 16-1 16,-8 10-4-16,1 11-6 0,-1 0-7 16,7 2-7-16,4-20-16 15,5-13-43-15,10-13-10 16,1-23-6-16,3-19-1 16</inkml:trace>
  <inkml:trace contextRef="#ctx0" brushRef="#br0" timeOffset="12429.7109">19021 5242 49 0,'14'-57'85'15,"5"14"0"-15,9 8-7 16,5 12 2-16,15 7-64 0,11 16-2 16,17 12-2-16,8 19-3 15,4 17-2-15,7 11 1 16,-5 16-1-16,-7 10-1 15,-16 7 0-15,-14 4-2 0,-21-6 2 16,-21 0-2-16,-22-7 2 16,-31-8-4-16,-23-6-1 15,-20-8 1-15,-17-3-4 16,-16-5-4-16,-15-2-7 0,-7-1-9 16,-5-5-62-16,-2-7 0 15,3-5-8-15,6-11-5 16</inkml:trace>
  <inkml:trace contextRef="#ctx0" brushRef="#br0" timeOffset="12812.5274">16587 7080 62 0,'-65'19'86'15,"18"-10"-2"-15,12-2-4 16,13-7-1-16,22 0-66 16,13 6-2-16,30-2 0 15,22-3-1-15,27 0 2 0,30-10-1 16,26-3 0-16,26-11-1 16,21-4-1-16,17-9-1 15,13-3-1-15,0 0 0 16,-1 1-7-16,-12 4 0 0,-12 3 0 15,-19 8 0-15,-23 6 0 16,-28 7 0-16,-26 7 0 16,-25 2 0-16,-24 1 0 15,-24 8 0-15,-24 5 0 0,-14 6-15 16,-25 2-10-16,-13 8-62 16,-12 3-4-16,-21 0-4 15,-7 2-5-15,-10-1 2 16</inkml:trace>
  <inkml:trace contextRef="#ctx0" brushRef="#br0" timeOffset="12996.4423">17742 7634 18 0,'-72'59'96'16,"6"0"-1"-16,-1-4-5 15,11 1-4-15,0-7-2 0,5 2-82 16,8 21 3-16,7 10-1 15,21 25-4 1,15-9 2 0,18-12 0-16,19-16-1 15,18-23 1-15</inkml:trace>
  <inkml:trace contextRef="#ctx0" brushRef="#br0" timeOffset="13074.6087">17390 8525 487 0,'78'24'1'0,"20"-26"1"0,19-31-2 0,-1-43 3 0,2-13-1 0,5-27-3 15,-11-9 2 1,-11-8 0-16,-17 2-1 15</inkml:trace>
  <inkml:trace contextRef="#ctx0" brushRef="#br0" timeOffset="14418.9344">17666 7877 18 0,'-29'-11'86'16,"-2"-2"1"-16,2-4-3 16,5-21-26-16,6 21-21 0,3-4-8 15,12 3-9-15,3-7-4 16,11-1-5-16,13-6-1 15,9-3-2-15,12-3-1 0,12-1-1 16,10 3 0-16,12 2-1 16,6 5-1-16,1 7 0 15,0 10-2-15,-2 11 0 16,-7 9-1-16,-9 16 0 0,-11 10-1 16,-13 13 0-16,-12 9 0 15,-12 9 1-15,-17 13 0 16,-9 3 1-1,-15-1 0-15,-12-2 1 0,-8-6-3 16,-12-4 0-16,-2-9 0 16,-3-12 0-16,4-14 0 15,5-8-11-15,-1-14-10 0,13-9-65 16,4-6-4-16,4-15-5 16,3-10-5-16,1-10-2 15</inkml:trace>
  <inkml:trace contextRef="#ctx0" brushRef="#br0" timeOffset="14664.274">17591 7858 51 0,'-23'-12'95'0,"9"2"-5"0,5-4-2 16,9 0-4-16,-20 5-62 16,36 7-2-16,16 2-7 15,8 6-5-15,10 12-1 16,7 6-2-16,12 12-1 0,2 8-1 15,2 12 0-15,1 9 0 16,-4 11 0-16,-6 3-1 16,0 1-3-16,-9-4-2 0,-3-4-6 15,-8-12-8-15,0-12-23 16,4-18-47-16,-7-21-2 16,-1-13-6-16,-4-22-4 15</inkml:trace>
  <inkml:trace contextRef="#ctx0" brushRef="#br0" timeOffset="14934.054">18768 7393 63 0,'-10'-43'94'16,"5"8"-5"-16,2 3-4 15,3 10-3-15,10 7-65 0,9 9-3 16,10 9-4-16,2 17-5 15,4 15-1-15,5 13-2 16,-2 13 0-16,-3 13-2 0,-7 2 1 16,-4 2 0-16,-6-4 0 15,-10-5 1 1,-6-13 0-16,-2-9 0 16,-5-15 1-16,1-10-1 15,4-13-1-15,9-8-3 0,12-4-10 16</inkml:trace>
  <inkml:trace contextRef="#ctx0" brushRef="#br0" timeOffset="15246.4375">20704 6804 339 0,'-22'-15'3'16,"-5"-4"5"-16,-3 0 2 15,-4-3 5-15,5 4 2 0,3 4-1 16,5 1 1-16,8 2 0 16,7 0-2-16,11-1-5 15,14 4-3-15,20 1-4 16,6 3-1-16,14 2-4 0,9 2-4 15,6 4-7-15,-3 2-9 16,0 5-36-16,-12 6-27 16,-11 0-5-16,-19 2-7 0,-16 0 1 15</inkml:trace>
  <inkml:trace contextRef="#ctx0" brushRef="#br0" timeOffset="15433.1602">20577 7049 64 0,'-48'27'94'15,"15"-8"-3"-15,17-6-3 16,16-13-3-16,17 5-67 0,18-5-1 16,20-1-5-16,19-5-1 15,14-3-4-15,18-2-5 16,11-4-6-16,14 0-9 16,4-8-21-16,4 1-53 15,6-10-1-15,0-5-8 0,1-9-4 16</inkml:trace>
  <inkml:trace contextRef="#ctx0" brushRef="#br0" timeOffset="15886.2793">23424 5654 54 0,'-5'-22'79'0,"5"14"-8"15,-4-12-15-15,4 4-5 0,-3-1-10 16,3 5-7-16,-1 3-10 16,1 9-4-16,-27 0-5 0,1 13-4 15,-11 15-3-15,-9 15-2 16,-11 14-1-16,-9 19-3 16,-7 13 1-16,-1 9-2 15,6 5 0-15,9-1-1 16,15-7 0-16,18-6 0 15,15-12-1-15,22-14 0 0,23-13-6 16,15-13-14-16,10-11-62 16,20-11-2-16,10-11-7 15,4-3-6-15,-1-15 4 0</inkml:trace>
  <inkml:trace contextRef="#ctx0" brushRef="#br0" timeOffset="16112.3222">23995 6302 0 0,'9'-18'98'16,"-4"5"1"-16,-9 1-7 16,-7 5-4-16,-10 4-3 15,-10 4-69-15,4 17-6 0,-7 9-3 16,-2 7-3-16,-4 10-1 16,2 5-1-16,3 2-1 15,11 1 1-15,13-4-2 0,15-5-2 16,17-9-5-16,29-6-16 15,36-11-61-15,-3-13-5 16,8-5-5-16,6-16-7 16,12-8-3-16</inkml:trace>
  <inkml:trace contextRef="#ctx0" brushRef="#br0" timeOffset="19730.74">23065 7183 3 0,'-55'3'72'0,"2"4"-3"16,4 0-5-16,3-5-5 15,2 7-9-15,4-5-9 16,3 6-6-16,8-6-8 0,4 5-4 16,9-4-5-16,8-1-4 15,8-4-4-15,3 5-1 16,28-3-4-16,13-2 0 15,24-2-1-15,15-7-1 16,22-2-3-16,18-1 0 0,14-5 0 16,13 0 0-16,-1-1 0 15,1 0 0-15,-9 3 0 0,-10 1 0 16,-19 5 0-16,-12 3 0 16,-20 2 0-16,-22 4 0 15,-13 2 0-15,-24 7 0 16,-14 6-11-16,-9-5-13 15,-15 9-64-15,-13 2-3 0,-13 0-6 16,-9-2-4-16,-10-1 2 16</inkml:trace>
  <inkml:trace contextRef="#ctx0" brushRef="#br0" timeOffset="20079.3047">23220 7551 4 0,'-27'12'97'0,"8"-7"1"16,6-5-5-16,13 0-5 16,0-17 0-16,-7 2-79 0,26 5 1 15,19 6-3-15,7 4-2 16,10 13-3-16,4 9-1 16,1 12-1-16,-5 13-1 15,-5 8 1-15,-12 10 1 16,-16 5 0-16,-14 3 0 0,-9-3 1 15,-13-3 1-15,-11-9-1 16,-4-8-2-16,-1-10 0 16,4-11 0-16,8-13 0 0,18-16 0 15,0 0 0-15,19-6 0 16,19-10 0-16,12-3 0 16,14-4-8-16,10-5-5 0,4 4-8 15,-3 2-10-15,-9 0-57 16,-11 10-3-16,-19 2-3 15,-18 3-3-15</inkml:trace>
  <inkml:trace contextRef="#ctx0" brushRef="#br0" timeOffset="20922.5917">18830 7382 44 0,'-39'3'96'0,"5"-3"-3"15,6-6-3-15,4-6-4 0,9-3-59 16,7 3-3-16,5-4-7 16,8 4-5-16,14 1-5 15,12 2-1-15,9 7-3 16,4 4-1-16,6 13-1 0,4 11 0 16,1 15-1-16,-6 16-1 15,-8 12 1-15,-10 11-1 16,-11 15 3-1,-13-1 0-15,-7-2-2 0,-6-6 0 16,-9-12 0-16,-2-13 0 16,-4-15 0-16,6-11 0 15,0-22 0-15,15-13 0 0,6 0 0 16,19-12 0-16,10-8 0 16,12-3 0-16,11-3 0 15,5-2 0-15,8 1 0 16,-3 4 0-16,-6 3 0 0,-6 4 0 15,-9 5 0-15,-10 2 0 16,-13 4 0-16,-8 3 0 16,-6 2 0-16,-10 0 0 0,0 0 0 15,-4 11 0-15,0-1-11 16,-11 1-79-16,5-2-3 16,-3-3-3-16,-4-3-7 15,0 2-3-15</inkml:trace>
  <inkml:trace contextRef="#ctx0" brushRef="#br0" timeOffset="23093.1346">15335 5627 3 0,'0'-23'79'16,"0"3"6"-16,0-3-1 16,0 1-23-16,0 1-15 0,2 2-8 15,3-1-12-15,-1 4-6 16,0 3-3-16,-1 1-5 16,-3 12-2-16,5-13-4 0,-5 13-1 15,0 0-1-15,0 0 0 16,0 11-2-16,-5 3 1 15,-1 4-1-15,0 7 2 16,-2 5-4-16,0 6 0 16,-3 5 0-16,1 7 0 0,-2 4 0 15,1 7 0-15,1 5 0 16,-2 6 0-16,2 5 0 0,-2 4 0 16,0 3 0-1,3 0 0-15,2-4 0 0,-1-3 0 16,3-9 0-16,1-8 0 15,0-10 0-15,2-11 0 16,1-8 0-16,1-9 0 16,0-7 0-16,0-3 0 0,0-10 0 15,0 0 0-15,0 0 0 16,0 0 0-16,0 0 0 0,0 0 0 16,-5-13 0-16,5 13 0 15,-8-20 0-15,8 20 0 16,0-9-86-16,0 9-7 15,0 0-4-15,-11 0-7 0,-1 3-5 16</inkml:trace>
  <inkml:trace contextRef="#ctx0" brushRef="#br0" timeOffset="25421.5027">15039 5989 38 0,'-16'-21'92'0,"0"0"-2"15,1-4-3-15,-2 5-2 0,-1 0-55 16,-2 6-5-16,-3 6-6 15,2 3-6-15,-2 5-3 16,1 0-3-16,6 6-1 16,5 1-1-16,11 3-1 15,21 0-4-15,23-4 0 0,21-1 0 16,24-2 0-16,20-2 0 16,18-6 0-16,17-7 0 15,1-3 0-15,-1-3 0 0,-14-1 0 16,-15 0 0-16,-21 1 0 15,-23 3 0-15,-23 5 0 16,-29 5 0-16,-24 5 0 16,-29 8 0-16,-26 7 0 0,-20 6 0 15,-19 6 0-15,-18 5 0 16,-7 2 0-16,-9 3 0 16,5-3 0-16,4-4 0 0,14-6 0 15,17-5 0-15,20-7 0 16,18-6 0-16,24-6 0 15,20-9 0-15,22-9 0 16,26-6 0-16,14-2 0 0,15-3 0 16,11-2 0-16,8 1 0 15,0 2 0-15,-7 5 0 16,-10 4 0-16,-14 7 0 16,-13 4 0-16,-17 3 0 0,-24 5 0 15,-2 5 0-15,-32 6 0 16,-17 4 0-16,-13 5 0 15,-14 0 0-15,-15 4 0 16,-5 0 0-16,-1 0 0 0,0-3 0 16,10 2 0-16,13-6 0 15,18 6 0-15,10-5-14 16,6 4-73-16,42-2-5 16,18-9-3-16,28-2-9 15,22-8-2-15</inkml:trace>
  <inkml:trace contextRef="#ctx0" brushRef="#br0" timeOffset="25975.1614">21484 6312 64 0,'12'-23'98'0,"-3"2"-3"15,0 5-7-15,-6 2-2 16,-3 14-62-16,0 0-3 15,-10 28-7-15,-4 19-5 0,-8 19-4 16,-8 21-1-16,-4 24-1 16,-1 18-3-16,-2 11 0 0,3 10 0 15,-1 0 0-15,6-2 0 16,1-10 0-16,9-13 0 16,4-18 0-16,1-15 0 15,2-16 0-15,3-18 0 16,3-16 0-16,3-12-8 0,-1-9-37 15,-2-26-46-15,7-21-1 16,-5-22-7-16,-4-13-4 16</inkml:trace>
  <inkml:trace contextRef="#ctx0" brushRef="#br0" timeOffset="26263.2747">20746 7172 75 0,'-42'-20'98'0,"8"6"-4"16,6 0-5-16,18-3-1 15,16 0-67-15,19 3-1 16,24-2-6-16,19 1-4 16,24-1-8-16,19 1-2 15,22 0 0-15,11 2 0 0,10 2 0 16,4 3 0-16,-6 1 0 16,-7-2 0-16,-14 4 0 15,-17 1 0-15,-22 1 0 0,-18 0 0 16,-19-2 0-16,-20-1 0 15,-17-1 0-15,-18 7 0 16,3-9 0-16,-8 0 0 16,-27 5-88-16,32 4-5 0,0-23-5 15,17 9-7-15,21-6-4 16</inkml:trace>
  <inkml:trace contextRef="#ctx0" brushRef="#br0" timeOffset="26543.4063">25355 6479 10 0,'74'25'95'0,"-21"-11"2"16,-7-5-5-16,-23-14-2 0,-3-7-2 15,-7 13-78-15,2-16 1 16,-3-3 0-16,9-4-4 15,7 4-7-15,8-2 0 16,12 9 0-16,7 0 0 0,7 8 0 16,6 3 0-16,4 7 0 15,-4 6 0-15,-2 12-3 16,-14-7-35-16,-4 14-51 16,-18 4-3-16,-17 5-7 0,-16 3-6 15</inkml:trace>
  <inkml:trace contextRef="#ctx0" brushRef="#br0" timeOffset="26963.3863">25416 7140 85 0,'13'0'97'16,"35"-12"-4"-16,26-17-5 0,26-9-1 16,16-8-72-16,17-2-1 15,15-4-1-15,3 0-3 16,-2 2-1-16,-16 5-9 0,-17 7 0 15,-18 7 0-15,-23 7 0 16,-20 7 0-16,-20 9 0 16,-19 8 0-16,-16 17 0 15,-19 11 0-15,-11 17 0 16,-7 16 0-16,-3 14 0 0,-5 15 0 16,10 7 0-16,14-2 0 15,19-6 0-15,19-11 0 16,20-17 0-16,19-20 0 0,12-23 0 15,13-21 0-15,0-19 0 16,-4-13 0-16,-8-17 0 16,-12-7 0-16,-12-12 0 0,-12-7 0 15,-15-3 0-15,-18-3 0 16,-12-1 0-16,-23 6 0 16,-18 7 0-16,-29 12 0 15,-20 18 0-15,-27 11 0 16,-36 28-82-16,-2 10-13 0,-21 9-4 15,-10 11-9-15,-16 3-1 16</inkml:trace>
  <inkml:trace contextRef="#ctx0" brushRef="#br0" timeOffset="28793.5224">6208 7168 9 0,'0'0'92'0,"0"-14"3"16,-5 2-5-16,-6-2-4 15,-4 21-29-15,-7-17-33 0,-4 1-4 16,-9 6-7-16,-10 6-3 15,-7 13-1-15,-10 11-3 16,-13 23-6-16,-10 18 0 0,-13 23 0 16,-26 69 0-1,4 18 0 1,5 8 0-16,12 10 0 16,13 0 0-16,23-8 0 0,23-15 0 15,29-23 0-15,44-73 0 16,32-27 0-16,21-23 0 15,24-26 0-15,17-24-6 0,19-22-7 16,9-17 0-16,6-8 1 16,-3-8 2-16,-9-2 4 15,-17 1 4-15,-23 6 5 16,-19 9 4-16,-27 8 3 16,-21 8 1-16,-24 9 0 0,-14 9-1 15,-25 13-2-15,-12 11-6 16,-15 11-2-16,-7 16 0 15,-5 13 0-15,-1 13 0 0,5 12 0 16,5 7 0-16,14 7 0 16,15-4 0-16,23-8 0 15,19-13 0-15,24-16 0 16,16-15 0-16,13-18 0 0,8-20 0 16,3-18 0-16,-1-13 0 15,-6-7 0-15,-13-1 0 16,-13-3 0-16,-20-1 0 0,-11-1 0 15,-16 3 0-15,-11 7 0 16,-16 6 0-16,-12 9 0 16,-11 4 0-16,-1 14 0 15,-2 5 0-15,7 17-15 16,-3 14-53-16,18-2-23 0,19-5-3 16,12-7-9-16,28-1-2 15</inkml:trace>
  <inkml:trace contextRef="#ctx0" brushRef="#br0" timeOffset="29037.8899">7439 7627 10 0,'51'-31'101'15,"-19"7"-1"-15,-9 5-6 16,-15 0-4-16,-7 6-3 16,-1 13-76-16,-9 6 0 15,-1 20-4-15,-4 16-7 0,5 47 0 31,-2 16 0-31,3 19 0 16,-3 9 0-16,5 5-2 16,0-7-6-16,5-8-1 0,-3-18-2 15,3-45-11-15,-3-23-38 16,4-37-27-16,0 0-2 16,-9-41-4-16,7-15-2 15</inkml:trace>
  <inkml:trace contextRef="#ctx0" brushRef="#br0" timeOffset="29321.6312">7925 8492 511 0,'-84'32'0'0,"-21"6"0"0,-16 2 0 16,-12 3 0-16,0-7-10 15,15-21-75-15,12 4-5 0,13-16-5 16,21-7-6-16,18-14-5 15</inkml:trace>
  <inkml:trace contextRef="#ctx0" brushRef="#br0" timeOffset="29728.1646">5376 9690 87 0,'-95'52'94'0,"22"-12"-5"16,14-16-4-16,23-12 0 15,22-9-72-15,21-4 0 16,31-9-3-16,25-5-1 16,23-2-1-16,27-4-1 15,25-8-2-15,26-3-1 0,19-7-2 16,22-3-2-16,16-5 0 15,13-4 0-15,11-3 0 16,-2-3 0-16,-1 3 0 16,-9 3 0-16,-12 7 0 0,-23 6 0 15,-25 9 0-15,-25 8 0 16,-33 9 0-16,-28 5 0 16,-26 7 0-16,-23 0 0 0,-23 10 0 15,-14 1 0-15,-11 5 0 16,-14-4 0-16,3 5-46 15,-8-1-46-15,-5-6-2 0,-1-1-8 16,-5-6-2-16</inkml:trace>
  <inkml:trace contextRef="#ctx0" brushRef="#br0" timeOffset="30518.8541">7633 7580 18 0,'-12'-11'81'16,"3"-4"6"-16,1 1-3 15,-4-9-30-15,6 7-13 0,5-4-9 16,6 0-4-16,9 2-7 16,8 2-3-16,7 6-6 15,12 6-2-15,9 6-3 16,9 16-2-16,6 12-2 0,3 13-1 15,0 9 0-15,-2 14-1 16,-3 16 0 0,-15 5 1-16,-12 5 0 0,-20-2-2 15,-16 1 0-15,-13-6 0 16,-25-1 0-16,-15-11 0 16,-18-15 0-16,-4-7 0 15,-8-7 0-15,2-8 0 0,2-9 0 16,9-8 0-16,10-8 0 15,11-2 0-15,12-8 0 16,12-1 0-16,12-7 0 0,19 2-3 16,21-1-87-1,5-2-3-15,10 2-5 0,7 3-6 16,9 4-5-16</inkml:trace>
  <inkml:trace contextRef="#ctx0" brushRef="#br0" timeOffset="31156.5484">7241 10329 79 0,'14'-54'95'0,"-7"4"-3"16,-2 10-6-16,-5 8 0 0,-7 12-69 16,-7 18-1-16,-5 11-5 15,-3 22-2-15,-10 16-2 16,-5 20-2-16,-4 17-1 15,-7 20 0-15,3 12-4 16,3 2 0-16,8-2 0 0,12-8 0 16,15-13 0-16,13-18 0 15,18-25 0-15,19-29 0 16,13-23 0-16,13-24 0 16,7-22 0-16,4-18 0 0,3-18 0 15,-7-12 0-15,-5-9 0 16,-10 0 0-16,-14 1 0 0,-13 4 0 15,-16 7 0-15,-16 13 0 16,-7 14 0-16,-20 17 0 16,-7 20 0-16,-11 15 0 15,-3 12 0-15,-1 22 0 16,-2 12 0-16,9 14 0 0,9 10 0 16,11 12 0-16,16 8 0 15,10 2 0-15,21 6 0 16,10-2 0-16,12-4 0 0,5-2 0 15,0-9 0-15,-1-8 0 16,-3-11 0-16,-6-7 0 16,-10-12 0-16,-5-4 0 15,-11-11 0-15,-2-5-35 0,4-9-54 16,-16-11-5-16,-4-16-2 16,0-15-7-16</inkml:trace>
  <inkml:trace contextRef="#ctx0" brushRef="#br0" timeOffset="31435.4577">7965 10036 6 0,'46'-60'100'15,"3"5"0"-15,4 10-7 16,-3 11-3-16,1 10-5 16,0 14-70-16,0 12-4 0,2 13-4 15,-11 16-3-15,-1 13-4 16,-9 12 0-16,-7 7 0 15,-10 8 0-15,-10 4 0 16,-5-3 0-16,-11-4 0 0,-4-10 0 16,-1-7 0-16,1-12 0 15,7-12 0-15,8-15 0 16,9-12 0-16,18-13-16 16,20-16-71-16,17-9-4 0,13-18-2 15,19-13-8 1,12-15-4-16</inkml:trace>
  <inkml:trace contextRef="#ctx0" brushRef="#br0" timeOffset="31758.5247">9910 8957 24 0,'-23'-26'83'0,"-3"-1"4"16,2 4-1-16,-14-5-23 0,21 10-17 15,1-2-15-15,6 4-5 16,4-2-5-16,6-1-4 16,14 1-5-16,17 0-4 0,10 3-3 15,19 0-3-15,12 4-2 16,8 2 0-16,8 7 0 15,1 3-3-15,3 6-7 0,-10 6-8 16,-9 6-12 0,-18 5-47-16,-16 1-11 0,-13 4-6 15,-19-2-4-15,-15 7 5 16</inkml:trace>
  <inkml:trace contextRef="#ctx0" brushRef="#br0" timeOffset="31938.9014">9988 9187 53 0,'-80'34'93'15,"15"-6"-3"-15,17-8-2 0,19-5-2 16,29-15-52-16,0 0-12 16,37 2-8-16,17-7-4 15,20-9-2-15,14-6-4 16,20-2-5-16,9-6-6 16,9 0-9-16,7-9-14 0,-8 3-56 15,14-3-1-15,-5-7-7 16,0-3-6-16</inkml:trace>
  <inkml:trace contextRef="#ctx0" brushRef="#br0" timeOffset="32242.7484">12479 7931 31 0,'31'-29'89'0,"-10"2"-1"15,-5-1-2-15,-10 1-3 0,-6 0-50 16,-15 9-14-16,-5 8-1 16,-16 7-3-16,-9 7-4 15,-26 33-1 1,-10 13-1-16,3 15-2 16,1 11-1-16,9 7 0 15,11 7-6-15,18-1 0 16,16 0 0-16,37-23 0 0,22-10-4 15,27-9-14-15,11-12-21 16,16-12-50-16,12-13 0 16,9-10-8-16,5-6-4 15</inkml:trace>
  <inkml:trace contextRef="#ctx0" brushRef="#br0" timeOffset="32486.2324">13191 8303 57 0,'44'-44'97'0,"-13"5"-3"16,-15 3-5-16,-16 8-2 0,9 8-54 15,-30 11-9-15,-16 8-10 16,-8 11-5-16,-10 11-2 16,-6 14-7-16,-1 8 0 0,4 5 0 15,4 5 0-15,13 1 0 16,14 0 0-16,18-4 0 16,16-7 0-16,22-5 0 15,18-9 0-15,19-3 0 0,6-8-2 16,10-3-14-16,3-9-7 15,-3-5-24-15,-1-1-41 16,-20-1-2-16,-13-5-5 16,-23 0-4-16</inkml:trace>
  <inkml:trace contextRef="#ctx0" brushRef="#br0" timeOffset="32739.079">12452 9030 6 0,'-120'42'100'15,"13"-7"-1"-15,21-10-5 16,21-7-5-16,23-8-2 16,20-7-64-16,22-3-10 0,36-3-13 15,23-10 0-15,26-3 0 16,24-1 0-16,18-5 0 16,15-3 0-16,9 0 0 0,-4 4 0 15,-2 1 0-15,-15 5 0 16,-18 6 0-16,-22-1 0 15,-17 10-22-15,-18 8-65 16,-31 6-4-16,-24 3-4 16,-29 6-7-16,-21 6 0 0</inkml:trace>
  <inkml:trace contextRef="#ctx0" brushRef="#br0" timeOffset="33178.609">12377 9485 23 0,'-55'14'102'0,"19"-7"-2"15,16-8-7-15,19-11-1 0,14-12-3 16,30 3-77-16,8 2-12 16,8 2 0-16,11 7 0 15,2 6 0-15,1 10 0 16,-5 12 0-16,-8 16 0 0,-10 12 0 16,-13 13 0-16,-18 13 0 15,-15 8 0-15,-6 10 0 16,-16-3 0-16,-6-4 0 15,-5-9 0-15,5-10 0 0,-3-12 0 16,16-14 0-16,10-21 0 16,8-11 0-16,24-11 0 15,16-11 0-15,17-8 0 0,12-6 0 16,15-3 0-16,3-2 0 16,11 1 0-16,-5 3 0 15,-3 4 0-15,-11 4 0 16,-12 6 0-16,-12 4 0 0,-16 3 0 15,-10 2 0-15,-12 3 0 16,-11 3 0-16,-13 2 0 16,0 0 0-16,0 0 0 0,0 0 0 15,-9 0 0-15,-5 0 0 16,6 0 0-16,-2-1-65 16,-1-14-31-16,6-12-2 15,7-19-8-15,17-13-4 0</inkml:trace>
  <inkml:trace contextRef="#ctx0" brushRef="#br0" timeOffset="35230.814">8446 12585 53 0,'-17'-20'98'0,"-4"6"-5"16,-6 2-4-16,1 7-2 0,-10-22-40 15,-3 41-35-15,-4 19-3 16,-1 15-3-16,-7 17 0 16,-2 18-1-16,-1 20-2 0,-2 19 0 15,5 8-3-15,8 0 0 16,16-4 0-16,9-11 0 16,14-15 0-16,14-21 0 15,21-26 0-15,15-29 0 16,16-26 0-16,14-22 0 0,6-21 0 15,9-18 0-15,2-17 0 16,4-11 0-16,-7-10 0 16,-8-3 0-16,-12-3 0 0,-15 2 0 15,-17 3 0 1,-13 8 0-16,-19 7 0 0,-15 11 0 16,-18 15 0-16,-18 15 0 15,-11 18 0-15,-8 16 0 0,-8 15 0 16,1 25 0-16,1 15 0 15,12 14 0-15,10 8 0 16,17 8 0-16,18 4 0 0,14 1 0 16,20-5 0-16,17-5 0 15,15-7 0-15,6-1 0 16,7-5 0-16,0-3 0 16,-2-2 0-16,-5-2 0 0,-8-5 0 15,-8-4 0-15,-13-4 0 16,-7-12 0-16,-9-2-11 15,0-15-79-15,-14-13-2 16,-7-19-4-16,-5-21-6 0,-2-16-2 16</inkml:trace>
  <inkml:trace contextRef="#ctx0" brushRef="#br0" timeOffset="35501.8861">8877 12092 24 0,'38'-85'101'0,"7"11"-3"15,6 13-7-15,5 12-1 16,2 12-4-16,6 20-75 0,0 17-3 16,8 28-6-16,-7 23-2 15,-8 21 0-15,-16 19 0 0,-8 14 0 16,-15 11 0-16,-12-4 0 16,-7-1 0-16,-7-16 0 15,-9-12 0-15,-5-20 0 16,7-16 0-16,2-21 0 0,13-26 0 15,19 0 0-15,14-19-19 16,1-17-68-16,41-14-3 16,17-10-3-16,14-9-9 15,13-2-4-15</inkml:trace>
  <inkml:trace contextRef="#ctx0" brushRef="#br0" timeOffset="35716.7819">10999 12072 41 0,'21'-3'106'16,"-9"1"-5"-16,-12 2-7 0,5-11-3 16,-5-1-13-16,0 2-78 15,11 1 0-15,16-2 0 0,10 4 0 16,9-3 0-16,17 2 0 16,8 1 0-16,7 3 0 15,2 2 0-15,3 5-6 16,-8 4-38-16,-6 9-45 15,-13 4-3-15,-19 5-6 0,-15 4-5 16</inkml:trace>
  <inkml:trace contextRef="#ctx0" brushRef="#br0" timeOffset="35906.4254">11321 12525 6 0,'-79'53'99'0,"11"-10"0"15,14-5-4-15,15-12-4 16,18-8-2-16,-15-14-67 0,52-4-12 15,33-10-10-15,15-8 0 16,21-6 0-16,8-8 0 16,19-1 0-16,8-7 0 0,10 2 0 15,-6-3-34-15,0-3-55 16,-3 0-4-16,-10-10-5 16,-1-3-7-16</inkml:trace>
  <inkml:trace contextRef="#ctx0" brushRef="#br0" timeOffset="36488.2622">14142 11537 17 0,'-65'-15'98'0,"2"0"-1"0,2-3-5 16,2-4-3-16,10-6-3 16,2-1-71-16,21-1-2 0,12-6-9 15,14-2-4-15,8-3 0 16,23-3 0-16,12 2 0 15,18 6 0-15,6 7 0 16,11 11 0-16,4 14 0 0,-2 12 0 16,-3 23 0-16,-15 25 0 15,-10 15 0-15,-22 18 0 16,-20 11 0-16,-15 13 0 16,-28 3 0-16,-19 1 0 15,-12-6 0-15,-11-16 0 0,-5-12 0 16,1-21 0-16,5-16 0 15,5-24 0-15,11-14 0 16,14-14 0-16,11-17 0 0,15-9 0 16,11-10 0-16,14 0 0 15,15-3 0-15,15 5 0 16,7 3 0-16,12 10 0 16,8 10 0-16,4 9 0 0,4 8 0 15,6 14 0-15,-1 6 0 16,8 6 0-16,-5 1 0 15,9 1-7-15,-1-33-47 0,5 10-36 16,3-6-2-16,3-20-7 16,2-13-4-16</inkml:trace>
  <inkml:trace contextRef="#ctx0" brushRef="#br0" timeOffset="37048.6028">15919 11106 11 0,'42'-78'96'0,"-17"12"0"15,-14 8-5-15,-11 12-2 0,-12 7-3 16,18 9-72-16,-33 14 0 16,-12 11-4-16,-7 11-6 15,-7 19-4-15,-6 11 0 16,-1 16 0-16,-2 16 0 0,1 12 0 16,6 11 0-16,5 11 0 15,14 2 0-15,15 0 0 16,19 1 0-16,7-3 0 15,30-5 0-15,16-15 0 0,17-13 0 16,14-19 0-16,12-19-10 16,11-20-2-16,2-18 1 15,6-18 3-15,-5-20 5 0,-5-8 3 16,-17-8 3-16,-11 5 4 16,-18 2 2-16,-16 7 0 15,-17 9 1-15,-21 10-4 16,-10 13-6-16,-22 15 0 0,-12 10 0 15,-10 12 0-15,-7 14 0 16,-2 10 0-16,1 9 0 16,6 4 0-16,10 2 0 0,16-7 0 15,19-7 0-15,16-9 0 16,22-17 0-16,18-13 0 16,8-14 0-16,8-16 0 15,0-9 0-15,0-9 0 16,-8-3 0-16,-11-5 0 0,-12 3 0 15,-15 2 0-15,-10 2 0 16,-11 4 0-16,-11 3 0 16,-13 7 0-16,-5 5 0 0,-6 7 0 15,1 9 0-15,-2-3-9 16,14 9-83-16,13-3-3 16,13-6-4-16,26-7-6 0,23-11-3 15</inkml:trace>
  <inkml:trace contextRef="#ctx0" brushRef="#br0" timeOffset="37272.1009">17553 10954 30 0,'85'-46'103'0,"-14"12"-3"15,-19 8-6-15,-16 8-5 16,-14 7 1-16,-22 11-85 16,8 19-5-16,-8 18 0 0,-5 14 0 15,-6 14 0-15,-1 17 0 16,-1 14 0-16,-4 13 0 15,-3 1 0-15,3 1 0 16,0-11 0-16,3-7 0 0,-2-18-6 16,3-14-17-16,-5-7-62 15,6-42-5-15,0-19-1 16,0-26-5-16,1-13-2 0</inkml:trace>
  <inkml:trace contextRef="#ctx0" brushRef="#br0" timeOffset="37514.4625">17638 10914 7 0,'38'-56'99'0,"11"12"0"16,9 13-7-16,11 10-1 15,6 9-3-15,10 13-72 16,6 20-2-16,1 13-9 0,-2 15-5 16,-7 13 0-16,-7 13 0 15,-15 8 0-15,-9 4 0 16,-19 4 0-16,-17-3 0 15,-15-3 0-15,-13-4 0 0,-25-5 0 16,-21-5 0-16,-24-9 0 16,-16-18-64-16,-27 19-27 15,-22-6-2-15,-16-5-8 16,-22-5-5-16</inkml:trace>
  <inkml:trace contextRef="#ctx0" brushRef="#br0" timeOffset="37878.4104">13520 13073 50 0,'-118'27'103'0,"32"-21"-5"16,39-8-7-16,34-23-1 15,36-7-11-15,35-8-79 16,38 2 0-16,45 2 0 0,25 3 0 15,34-2 0-15,21 4 0 16,29 0 0-16,25-5 0 16,16-1 0-16,18-6 0 15,12 0 0-15,5-5 0 0,0 2 0 16,-4 0 0-16,-12 3 0 16,-21 5 0-16,-24 6 0 15,-28 7 0-15,-38 6 0 16,-35 5 0-16,-41 8 0 0,-43 6 0 15,-40 9 0-15,-37 9 0 16,-30 2 0-16,-44 17-95 16,-28 5-3-16,-28 3-3 15,-20 5-6-15,-14 3-3 0</inkml:trace>
  <inkml:trace contextRef="#ctx0" brushRef="#br0" timeOffset="38135.7165">16185 12996 45 0,'-17'7'102'16,"9"-6"-6"-16,8-1-6 0,0 0-1 15,-15-6-2-15,6 6-85 16,-14 16-2-16,-11 10 0 16,-6 11 0-16,-14 11 0 15,-3 11 0-15,-6 8 0 0,6 5 0 16,8 3 0-16,6-3 0 15,19 1 0-15,12-7 0 16,21-4 0-16,19-22 0 16,31-8-34-16,25-20-56 0,12-15-5 15,20-20-5-15,8-20-4 16</inkml:trace>
  <inkml:trace contextRef="#ctx0" brushRef="#br0" timeOffset="38338.1402">16919 13314 59 0,'81'-43'99'16,"-19"8"-5"-16,-20 11-6 15,-21 12 1-15,-11 9-58 0,-17 9-6 16,-15 14-5-16,-14 13-14 16,-10 8-6-16,-4 3 0 15,0 6 0-15,7-1 0 16,8-2 0-16,15-4 0 16,17-9 0-16,21-10 0 0,22-12 0 15,27-10 0 1,14-6-20-16,27-17-72 0,21-14-4 15,13-22-5-15,16-14-9 16</inkml:trace>
  <inkml:trace contextRef="#ctx0" brushRef="#br0" timeOffset="39199.4883">21290 13210 11 0,'49'-56'99'16,"2"2"-3"-16,-7-1-2 0,-10 8-4 15,-9 6-3-15,-14 14-76 16,-4 19 0-16,-8 13-1 16,-17 26-8-16,-17 22-2 15,-6 22 0-15,-7 19 0 0,-5 21 0 16,4 9 0-16,5 3 0 16,14-5 0-16,19-18 0 15,12-17 0-15,28-28 0 16,24-30 0-16,22-29 0 0,20-32 0 15,11-22 0-15,13-20 0 16,3-23 0-16,-2-13 0 16,-2-9 0-16,-16-3 0 0,-12-1 0 15,-17 7 0-15,-21 7 0 16,-19 10 0-16,-20 19 0 16,-13 20 0-16,-22 20 0 15,-15 25 0-15,-10 18 0 0,-7 23 0 16,-7 19 0-16,4 16 0 15,5 16 0-15,8 15 0 16,11 12 0-16,16 7 0 16,11 3 0-16,9-2 0 0,17 4 0 15,8-6 0-15,3-5 0 16,8-7 0-16,-1-14 0 0,-3-13 0 16,6-8 0-16,0-18-80 15,2-20-15-15,1-20-2 16,3-24-9-16,8-28-3 15</inkml:trace>
  <inkml:trace contextRef="#ctx0" brushRef="#br0" timeOffset="39378.983">23174 13269 31 0,'80'-69'107'0,"1"9"-5"16,-6 10-7-16,-5 7-3 0,-3 11-8 15,5 8-84-15,-5 11 0 16,-1 13 0-16,-4 7 0 15,-3 16 0-15,-7 9 0 0,-2 13-6 16,-13 5-83-16,-10 5-4 16,-12 0-4-16,-12-3-6 15,-5-2-4-15</inkml:trace>
  <inkml:trace contextRef="#ctx0" brushRef="#br0" timeOffset="39547.7445">23715 13594 91 0,'-71'29'101'16,"4"-4"-4"-16,14-1-6 15,14-6-1-15,7-5-64 0,32-2-11 16,20-9-15-16,33-3 0 16,24-9 0-16,25-6 0 15,14-5 0-15,28-8 0 16,15-15 0-16,19-15-49 0,3-4-41 16,4-17-3-16,1-15-7 15,-1-19-5-15</inkml:trace>
  <inkml:trace contextRef="#ctx0" brushRef="#br0" timeOffset="39963.9752">26274 11969 73 0,'66'-114'104'15,"-3"15"-6"-15,-15 8-4 16,-8 17-3-16,-12-23-40 0,-2 45-51 16,-4 17 0-16,-11 13 0 15,-11 22 0-15,4 12 0 16,-12 28 0-16,-11 20 0 15,-7 25 0-15,-10 23 0 0,-11 23 0 16,-6 19 0-16,-5 18 0 16,-3 12 0-16,-3 8 0 15,4 10 0-15,3 3 0 16,5 4 0-16,-1 6 0 0,4 9 0 16,1 3 0-16,-1 8 0 15,-2 6 0-15,1 1 0 16,-3 0 0-16,-6-8 0 15,-1-17 0-15,-2-21 0 0,-6-25 0 16,-3-27 0-16,-5-33 0 16,-14-28 0-16,-5-29 0 15,-12-25 0-15,-5-23 0 0,-9-16 0 16,-5-16 0-16,-6-14 0 16,3-8 0-16,3-13 0 15,8-6 0-15,6-15 0 0,15-7-69 16,23-16-27-16,18-25-2 15,30-24-6-15,22-31-4 16</inkml:trace>
  <inkml:trace contextRef="#ctx0" brushRef="#br0" timeOffset="40352.2738">26603 11275 11 0,'7'-58'90'0,"-7"2"4"15,-9 3-4-15,-5 7-14 16,-9-2-24-16,10 4-15 16,8 4-14-16,5 2-7 0,24 3-5 15,18 0-2-15,31 2-7 16,28-2-2-16,29 2 0 15,21 1 0-15,29-2 0 16,12 0 0-16,10 0 0 16,1 4 0-16,-11-1 0 0,-16 8 0 15,-24 0 0 1,-26 6 0-16,-27 4 0 0,-22 6 0 16,-30 4 0-16,-23 6 0 15,-25 14 0-15,-26 9 0 16,-18 18-5-16,-22 11-44 0,-19 13-43 15,-12 11-1-15,-13 3-6 16,-17 11-5-16</inkml:trace>
  <inkml:trace contextRef="#ctx0" brushRef="#br0" timeOffset="40845.3781">27347 11912 38 0,'-77'23'101'0,"0"-12"-5"0,5-7-6 16,0-15-4-16,12-13-1 16,6-8-83-1,13-5 1-15,14-1 1 0,8-4 0 16,9-10-2-16,10-2-2 16,10-2 0-16,17 1 0 0,15 5 0 15,12 9 0-15,7 11 0 16,8 12 0-16,2 18 0 15,2 20 0-15,-8 26 0 16,-6 19 0-16,-16 27 0 0,-17 19 0 16,-19 20 0-16,-21 10 0 15,-27 9 0-15,-26-1 0 16,-18-4 0-16,-19-11 0 0,-12-19 0 16,0-19 0-16,1-26 0 15,11-18 0-15,12-24 0 16,16-19 0-16,18-16 0 15,18-21 0-15,14-11 0 0,20-6 0 16,6-7 0-16,14 0 0 16,12 4 0-16,9 2 0 15,5 14 0-15,9 10 0 0,1 15 0 16,1 8 0-16,9 17 0 16,2 11 0-16,3 7 0 15,1 5 0-15,7 3 0 16,-2-13-28-16,1-3-60 0,7-14-4 15,4-15-6-15,3-22-6 16,-2-23 3-16</inkml:trace>
  <inkml:trace contextRef="#ctx0" brushRef="#br0" timeOffset="41353.8853">28310 11715 17 0,'36'-86'103'0,"-14"17"-2"0,-14 14-7 16,-8 15-3-16,-11 17-3 15,-32 17-71-15,9 16-17 16,-8 24 0-16,-12 17 0 0,-1 22 0 16,-9 19 0-16,-3 17 0 15,2 15 0-15,7 7 0 16,10 5 0-16,18-3 0 16,16-6 0-16,15-16 0 15,22-19 0-15,22-21-22 0,14-29-1 16,17-24 0-16,9-20 2 15,5-28 3-15,2-16 7 16,-9-13 8-16,-3-4 8 16,-20-2 9-16,-10 5 5 0,-23 5 2 15,-12 9 1-15,-15 11-3 16,-24 15-3-16,-14 15-11 16,-13 5-5-16,-8 20 0 0,-2 10 0 15,1 12 0-15,5 6 0 16,7 9 0-16,15-5 0 15,22-2 0-15,13-9 0 16,18-10 0-16,19-10 0 16,9-14 0-16,8-9 0 0,0-15 0 15,-1-8 0-15,-11-6 0 16,-8-5 0-16,-10 0 0 16,-18-2 0-16,-10 2 0 0,-13 4 0 15,-15 3 0-15,-12 6 0 16,-2 9 0-16,-6 2 0 15,36 2-81-15,-17 7-12 16,14-8-2-16,17-1-9 16,24-10-4-16</inkml:trace>
  <inkml:trace contextRef="#ctx0" brushRef="#br0" timeOffset="41584.5882">29124 11929 88 0,'66'-40'106'0,"-15"8"-8"16,-16 5-3-16,-14 8-4 15,-9-36-58-15,-12 55-33 16,5 8 0-16,-9 19 0 0,-6 19 0 16,-5 15 0-16,-2 17 0 15,-4 15 0-15,-7 15 0 16,-6 11 0-16,0 4 0 16,0-5 0-16,0-12 0 0,2-17-6 15,3-14-20-15,2-17-54 16,5-34-13-16,8-24-1 15,-2-29-4-15,3-23 1 16</inkml:trace>
  <inkml:trace contextRef="#ctx0" brushRef="#br0" timeOffset="41859.8222">28974 11718 30 0,'31'-47'103'15,"11"14"-3"-15,4 17-5 16,6 9-3-16,6 10-3 0,16 15-87 15,-7 14-2-15,3 22 0 16,-1 11 0-16,-9 17 0 16,-4 10 0-16,-14 7 0 0,-16 3 0 15,-12 2 0 1,-14-2 0-16,-11-6 0 0,-24-10 0 16,-16-11 0-16,-22-9 0 15,-12-7 0-15,-11-9 0 16,-13-9 0-16,-16-5 0 0,1-5 0 15,-16-1-42-15,6-10-49 16,-4-4-3-16,6-3-6 16,0 0-5-16</inkml:trace>
  <inkml:trace contextRef="#ctx0" brushRef="#br0" timeOffset="42226.2045">26705 13591 48 0,'-90'10'106'0,"13"-6"-4"0,17-4-10 16,13-4 1-16,27-5-23 15,17-7-70-15,27 6 0 16,41 2 0-16,25 0 0 16,28-5 0-16,27 1 0 0,34-5 0 15,21 0 0-15,25-2 0 16,21-2 0-16,12-1 0 15,9 0 0-15,-4 0 0 16,-4 5 0-16,-20-3 0 16,-22 6 0-16,-32 3 0 15,-32 3 0-15,-34 2 0 0,-36 0 0 16,-34 4 0-16,-31 1 0 16,-26-1 0-16,-22 2 0 15,-18 0 0-15,-9 0 0 0,-7 0 0 16,-5 0 0-16,6 12-13 15,-1-6-83-15,7-3-2 16,4 1-4-16,7-2-9 16</inkml:trace>
  <inkml:trace contextRef="#ctx0" brushRef="#br0" timeOffset="42730.0285">27956 14295 12 0,'6'-18'102'16,"-1"0"-1"-16,-5-5-6 15,-5 0-3-15,-7-4-3 0,-9-15-69 16,-7 25-20-16,-5 10 0 16,-8 9 0-16,-10 19 0 15,-6 16 0-15,-5 10 0 16,-4 20 0-16,2 14 0 16,6 9 0-16,8 8 0 0,15-1 0 15,12-9 0-15,22 0 0 16,13-15 0-16,30-11 0 15,13-14-77-15,26-33-18 16,14-18-2-16,13-23-7 16,10-16-4-16</inkml:trace>
  <inkml:trace contextRef="#ctx0" brushRef="#br0" timeOffset="42950.9925">28671 14510 31 0,'35'-33'105'15,"-15"7"-5"-15,-17 9-4 16,-8 7-3-16,-17-23-7 15,-12 37-86-15,-10 19 0 0,-6 12 0 16,-8 12 0-16,-3 12 0 16,3 7 0-16,4 2 0 15,13 3 0-15,16-3 0 16,21-13 0-16,27-10 0 0,28-13 0 16,32-19 0-16,30-6 0 15,13-15-61-15,21-25-35 16,15-16-3-16,3-24-9 0,1-9-3 15</inkml:trace>
  <inkml:trace contextRef="#ctx0" brushRef="#br0" timeOffset="47562.3075">21420 13408 16 0,'-8'-13'78'0,"1"1"3"16,2-5-14-16,3 2-12 0,-4-4-13 16,6 2-12-16,0 0-6 15,0-3-7-15,0 3-3 16,0-2-3-16,0 0-3 16,0 2-2-16,0 1-1 0,1 0-1 15,0 1-1-15,1 2 0 16,1 1 0-16,0-1-1 15,1 0 0-15,3 1 0 0,1-2 0 16,0 1 1-16,2-4-1 16,4-1 1-16,-3-1-1 15,7-2 1-15,-1-2-1 16,4-1 0-16,-1-1 0 0,4 1 0 16,-2 1-1-16,1-1 0 15,1 5 0-15,0-1 0 16,0 2 1-16,1 2-1 15,1 0 0-15,-1 2 0 0,4 1 1 16,-2 3-1-16,2 0 0 16,2 2 1-16,-3 4-2 15,4 1 0-15,-4 3 0 16,2 0 0-16,0 7 0 0,-3 3 0 16,1 3 0-16,-1 0 0 15,-1 2 0-15,-6 2 0 16,0 0 0-16,-6 2 0 0,-3 2 0 15,-7 1-2-15,-4 4 1 16,-8 5-1-16,-11 4-2 16,-6 4-5-16,-8 13-11 15,-13 16-55-15,-7-3-13 16,-8 5-5-16,-14 2-5 0,-12 5-3 16</inkml:trace>
  <inkml:trace contextRef="#ctx0" brushRef="#br0" timeOffset="49998.6708">20058 15191 43 0,'-38'5'85'0,"4"0"3"15,1-4-3-15,6 2-34 16,0-1-11-16,7 0-11 16,4 0-6-16,3 0-5 0,3 1-5 15,10-3-2-15,-10 7-3 16,10-7-2-16,-3 10-2 16,3-10 0-16,0 11-1 15,0-11-3-15,3 13 0 0,-3-13 0 16,9 12 0-16,-9-12 0 15,17 8 0-15,-3-6 0 16,3-1 0-16,4-1 0 0,5-1 0 16,6-7 0-16,3 1 0 15,5-5 0-15,5-1 0 16,-2-3 0-16,4 1 0 16,-1-5 0-16,1 2 0 15,-3-2 0-15,2 2 0 0,-5-1 0 16,-1 1 0-16,3 1 0 15,-2-2 0-15,1 3 0 16,0 0 0-16,4 0 0 16,-4 0 0-16,8 0 0 0,-4-2 0 15,3 0 0-15,1-3 0 16,1 1 0-16,7-5 0 16,1-2 0-16,9-3 0 15,0-1 0-15,9-6 0 0,-1 3 0 16,3-5 0-16,5 0 0 15,-4 1 0-15,4 0 0 16,-8 3 0-16,2 1 0 16,-5 5 0-16,-3 3 0 0,-3 4 0 15,-11 1 0-15,-7 5 0 16,-6 1 0-16,-9 6 0 16,-12 0 0-16,-3 4 0 15,-9 1 0-15,-10 4 0 0,0 0 0 16,-7-2 0-16,-16 2 0 15,-9 7 0-15,-16 2 0 16,-8 4-95-16,-9 5-2 0,-11 0-2 16,-4 2-7-16,-5-1-2 15</inkml:trace>
  <inkml:trace contextRef="#ctx0" brushRef="#br0" timeOffset="50911.5938">19385 15955 79 0,'-43'15'96'0,"6"-3"-5"16,5-2-5-16,4-6 0 16,1 1-73-16,12-1-1 15,4 0-2-15,11-4-2 16,-8 10-2-16,8-10 0 0,0 15 0 16,0-15-1-16,6 18 0 15,-1-8-3-15,5 3-2 16,1-1 0-16,3-3 0 15,2 2 0-15,5-4 0 0,3-1 0 16,4-3 0-16,4-3 0 16,8-1 0-16,1-8 0 15,7-3 0-15,3-5 0 0,7-2 0 16,4-7 0-16,6-1 0 16,7-6 0-16,4-3 0 15,10-2 0-15,2-4 0 16,10 1 0-16,9-6 0 0,5 2 0 15,12-3 0-15,2 2 0 16,1-3 0-16,11 1 0 16,6 1 0-16,-3-1 0 15,-4 4 0-15,0-2 0 0,-8 4 0 16,-6 1 0-16,-3 2 0 16,-22 7 0-16,-14 2 0 15,-15 7 0-15,-11 3 0 16,-16 5 0-16,-15 4 0 0,-8 5 0 15,-14 2 0-15,-8 4 0 16,10-3 0-16,-10 3 0 16,0 0 0-16,0 0 0 15,0 0 0-15,0 0 0 0,0 0 0 16,0 0 0-16,0 0 0 16,0 0 0-16,0 0 0 15,0 0 0-15,0 0 0 16,0 0 0-16,0 0 0 0,0 0 0 15,0 0 0-15,0 0 0 16,0 0 0-16,0 0 0 16,0 0 0-16,0 0 0 0,0 0 0 15,0 0 0-15,-7 0 0 16,7 0 0-16,0 0 0 16,0 0 0-16,0 0 0 15,0 0 0-15,-9 0 0 0,9 0 0 16,0 0 0-16,0 0 0 15,0 0 0-15,0 0 0 16,-9 0 0-16,9 0 0 16,-8 0 0-16,8 0 0 0,-21 3 0 15,-28-3-85-15,36 0-11 16,-3-11-3-16,4-10-7 16,0-13-1-16</inkml:trace>
  <inkml:trace contextRef="#ctx0" brushRef="#br0" timeOffset="51677.5518">22572 11391 44 0,'-84'-72'79'16,"-7"8"-5"-16,-5 7-2 15,-10 10-4-15,-9 11-65 16,-12 13 0-16,-8 14 0 0,-8 10 1 16,-11 19 1-16,-7 19 2 15,-12 16 3-15,0 17 1 16,-6 19-1-16,0 17 0 16,-2 23 1-16,0 16-1 0,-1 21-1 15,3 17-2-15,5 20-1 16,-1 18 0-16,6 18 0 15,6 15 2-15,11 17-2 16,10 9 1-16,15 11-2 0,21 9 0 16,21 0-1-16,26 5 0 15,31-3 0-15,27-4-2 16,37-16-1-16,35-10-1 16,30-22 2-16,31-23 0 0,30-31 1 15,23-33-3-15,22-37 0 16,20-40 0-16,14-42 0 15,20-40 0-15,10-34 0 16,55-40 0-16,-32-34 0 0,10-31 0 16,2-27 0-16,3-29 0 15,-7-19 0-15,-8-22 0 16,-11-17 0-16,-57-21 0 16,23-14 0-16,-23-14 0 0,-24-15 0 15,-28-10 0-15,-31-12 0 16,-38-8 0-16,-39-5 0 15,-46 2 0-15,-43 4 0 0,-60 13 0 16,-57 21 0-16,-75 24 0 16,-63 40 0-16,-84 30 0 15,-86 66-63-15,-68 53-34 16,-84 48-1-16,-76 62-8 16</inkml:trace>
  <inkml:trace contextRef="#ctx0" brushRef="#br0" timeOffset="64758.9178">18733 14951 48 0,'-14'6'89'16,"-6"-4"-4"-16,-3-1-4 0,-3-6-5 15,-12 4-60-15,2 1-6 16,-8 5-2-16,-8 2-3 16,-12 1-2-16,-10 1 0 15,-9 4 0-15,-12 1 0 16,-10 2 0-16,-10 3 2 0,-7 1 0 16,-10 4 0-16,-7 5 0 15,-9 4 0-15,-12 3 0 16,-8 4 0-16,-6 4-1 0,-7 1 0 15,-11 4 0-15,-9 1-1 16,-5 3-1-16,-3-1 0 16,-6 4-1-16,-5 0 1 15,-2-2 0-15,-1 1-1 16,4-1 1-16,5-3-1 16,7-6 0-16,14-3 1 0,11-5-1 15,17-5 1-15,17-6-2 16,16-5 1-16,15-6-1 15,22-4-1-15,12-5-2 16,19 2-5-16,9-4-11 0,19-1-22 16,20-2-45-16,16-1-5 15,-3-9-6-15,19-12-5 0</inkml:trace>
  <inkml:trace contextRef="#ctx0" brushRef="#br0" timeOffset="65426.4412">19172 15789 85 0,'-97'16'91'15,"-1"-8"-3"-15,-8-5-6 16,-2-3-2-16,1-1-75 16,-9 2 0-16,-5 5-2 0,-6 2-1 15,-6 4 0-15,-9 1 0 16,-11 5 1-16,-11 3 0 16,-10 4 1-16,-11 3 1 15,-9 4 2-15,-13 4 1 0,-10 5-1 16,-10 3 0-16,-6 4-2 15,-5 1 1-15,-2 1-1 16,1 0 1-16,1 1-6 16,8-5 0-16,3-2 0 15,8-2 0-15,7-5 0 0,14-4 0 16,12-4 0-16,6-3 0 16,14-4 0-16,14-1 0 15,9-4 0-15,16-4 0 0,13-3 0 16,10-4 0-16,14-1 0 15,14 0 0-15,10-5 0 16,14 2 0-16,7-3 0 16,11 1 0-16,8 0 0 0,5 1 0 15,6 5 0-15,-2 0 0 16,17-6-81-16,-12 22-11 16,5-12-2-16,-5-9-6 15,-7-18-4-15</inkml:trace>
  <inkml:trace contextRef="#ctx0" brushRef="#br0" timeOffset="67295.9219">22869 10926 36 0,'-5'-35'76'0,"-5"-10"0"0,1-4 2 16,-8-5-46-16,4-2-6 16,4-8-4-16,-4-6-3 15,6-9-1-15,-3-7-5 16,5-9-3-16,0-5-2 0,0-6-3 16,2-7-1-16,-1-8-1 15,2-6 1-15,0-4-1 16,1-7 0-16,-1-4 0 0,4-7 1 15,1-6 0-15,3-3 0 16,6-9-1-16,0-4-1 16,-1-6-2-16,6-7 2 15,-2-2 1-15,0-4-3 16,-5-10 2-16,0-2-1 0,-4 3 3 16,0-1-1-16,0-4 1 15,-6 4 0-15,1-2-2 16,0-1 0-16,1 5 1 0,1-6-1 15,6-1-2-15,-2 2 1 16,6 1 0-16,-1 6 0 16,1-3 0-16,2 10 1 15,-3 1-2-15,3 6 2 16,-4 7 1-16,1 5 0 0,-5 8 0 16,-1 7-2-16,0 11 1 15,-4 6-1-15,-2 14 1 16,-1 11-2-16,-6 8 0 0,0 13 0 15,2 12 0 1,-3 10 0-16,3 13 0 0,-4 10 0 16,4 14 0-16,0 6-7 15,4 15-3-15,1 12-6 0,0 0-18 16,-3 16-54-16,-2 12 0 16,-2-3-8-16,-4-5-2 15</inkml:trace>
  <inkml:trace contextRef="#ctx0" brushRef="#br0" timeOffset="67820.4507">23600 1397 4 0,'34'-21'90'0,"-1"2"2"0,0 3-7 16,-8 5-6-16,3-1-2 16,-4 6-75-16,-1 6-1 15,2 9-3-15,-18 11 2 16,30 43 1-16,-19 28-1 0,-13 29 2 15,-1 34 2-15,-5 23 0 16,-1 18 0-16,-12-1 0 16,-15-36 1-16,2-23 2 15,0-23 1-15,4-28-2 0,6-23 1 16,7-21-1-16,10-20 0 16,13-14 0-16,22-6-1 15,15-6-2-15,18-9 0 0,17-3-1 16,23-10-2-16,14-3 0 15,7-3 0-15,4-3 0 16,-3 1 0-16,-5 0 0 16,-13 3 0-16,-6 2 0 0,-26 2 0 15,-11-1 0 1,-14 5 0-16,-12-4 0 0,-13 4 0 16,-14-5-14-16,-10 3-13 15,1-8-60-15,-17-11-4 16,-12-5-6-16,-11-15-5 0</inkml:trace>
  <inkml:trace contextRef="#ctx0" brushRef="#br0" timeOffset="68100.339">24320 1436 68 0,'-61'-30'96'16,"1"-2"-6"-16,7 3-4 15,5-2-2-15,7 0-60 16,15 2-9-16,10-4-3 16,16 33-7-16,3-32 0 0,6-2-1 15,27 1-2-15,49-39 0 16,-24 34-1-16,3 6 0 16,10-2-1-16,1 5-1 15,0 2-5-15,4-1-5 16,-6 8-11-16,-1-3-45 15,-10 14-19-15,-10 7-4 0,-12 6-5 16,-13 11-4-16</inkml:trace>
  <inkml:trace contextRef="#ctx0" brushRef="#br0" timeOffset="68583.8465">24122 1700 32 0,'-99'91'89'0,"31"-20"-3"15,43-39-3-15,25-13-6 16,17-19-26-16,28-44-48 0,19 23-4 16,24-7-3-16,16-5-3 15,20-6-1-15,-56 17-4 16,8-4 0-16,4 1 0 16,6-5 5-16,-4 2 5 0,7-1 6 15,-10 1 3-15,2 2 2 16,-9 1 3-16,-2 3-1 15,-7 5 0-15,-5 4-3 0,-11 7-4 16,-22 12 1 0,35 18-2-16,-17 23 0 0,-34 28-1 15,-13 25 1-15,-11 17-3 16,10 8 2-16,6-4 1 16,29-28 0-16,14-17 2 15,9-20 3-15,9-20 1 0,6-26 0 16,4-17 0-16,-3-25-1 15,-6-11 1-15,-3-14-3 0,-8-8-4 16,-6-5-2-16,-12-8 0 16,-10 0 0-16,-18 41 0 15,0-7 0-15,-6 0 0 16,-7-2 0-16,-3-1 0 16,-8-3 0-16,-8 3 0 0,1 4-7 15,-10 1-11-15,2-5-45 16,0 12-25-16,1-1-4 15,2 2-5-15,5-1-5 0</inkml:trace>
  <inkml:trace contextRef="#ctx0" brushRef="#br0" timeOffset="69116.8558">26357 1074 11 0,'66'-4'88'0,"-7"3"1"15,-4 1-5-15,-8 9-5 16,-8 9-2-16,-11 9-73 16,0 31-3-16,-9 45 1 0,-19 20-1 15,-2 8-3-15,-4 9-2 16,6 5 1-16,11-5 1 16,11-25 3-16,15-40 1 0,13-34 1 15,13-28 4-15,7-32 2 16,9-27 2-16,3-25 1 15,1-18-2-15,-42 39-4 16,5-12-1-16,-3-6-1 0,-1-4-1 16,-4-1-1-16,-1-4 0 15,-7 1 0-15,-5-5-1 16,-8 9 0-16,-5-1 1 16,-12 12-2-16,-6 1 0 15,-10 13 0-15,-5 4 0 0,-7 15-2 16,0 6 1-16,-3 17-1 15,-3 14 0-15,-16 40 1 16,-6 46 2-16,19 20-1 16,29 19-1-16,33-2 2 15,40-4 0-15,20-19 1 0,13-22 0 16,-6-27-2-16,-6-10-1 16,-9-9 2-16,-13-5-1 15,-13 3 0-15,-15-5 0 0,-14 1-3 16,-14-1-5-16,-8 5-10 15,-10 17-32-15,-9-18-36 16,-11-3-3-16,-9-7-8 16,-8-3-3-16</inkml:trace>
  <inkml:trace contextRef="#ctx0" brushRef="#br0" timeOffset="69531.4449">24828 3464 75 0,'-102'17'93'0,"11"-7"-4"16,13-8-3-16,16-4-2 15,20-5-72-15,6 3 0 0,18 4-2 16,18 0-3-16,14 0-2 15,22 0-1-15,23 0-2 16,21-6 2-16,33-2 1 0,25-15 0 16,29-6-1-16,28-14 1 15,21-9 0-15,21-11-1 16,10-7-4-16,13-3 0 16,0-5 0-16,-6 3 0 0,-8 3 0 15,-12 5 0-15,-22 10 0 16,-25 7 0-16,-27 9 0 15,-30 9 0-15,-31 8 0 0,-25 8 0 16,-26 8 0-16,-26 7 0 16,-21 5-4-16,-22 8-19 15,-21 11-40-15,-24 6-26 16,-20 6-6-16,-18 4-3 16,-23 2-4-16</inkml:trace>
  <inkml:trace contextRef="#ctx0" brushRef="#br0" timeOffset="69838.3527">24748 4009 84 0,'-102'43'95'16,"21"-13"-6"-16,25-18-6 15,32-12 0-15,27-10-73 16,35-10-2-16,36-5-3 15,29-11-4-15,26-8 2 0,23-7-1 16,28-8 1-16,11-5-1 16,10-4 1-16,4-1 0 15,0-3 0-15,-13 0 0 0,-13 5 0 16,-14 1 1-16,-23 6-1 16,-25 5 0-16,-22 6-3 15,-26 6-4-15,-18 10-9 16,-22 22-38-16,-19-13-35 15,-13 2-4-15,-21-1-5 0,-12-1-5 16</inkml:trace>
  <inkml:trace contextRef="#ctx0" brushRef="#br0" timeOffset="70355.1114">25439 1702 24 0,'-6'-21'73'0,"0"7"-1"16,3-2-20-16,-1 2-10 0,2-4-8 15,0 0-8-15,2-5-7 16,0 1-3-16,3 0-2 16,6-4 1-16,4 1-3 15,5 1-4-15,4-1-2 0,8 5-2 16,4 3-2-16,5 7-1 16,0 1-3-16,31 18-8 15,19 24-29-15,-4 39-38 16,-16 31-4-16,-32 27-6 0</inkml:trace>
  <inkml:trace contextRef="#ctx0" brushRef="#br0" timeOffset="80418.5935">17082 17612 0 0,'-35'26'86'16,"7"-4"-1"-16,1 3-7 15,4-4-7-15,3-1-2 0,4 0-70 16,3-3-4-16,6-3 0 15,2-3 1-15,5-11 0 16,2 16 1-16,10-12 6 16,8-4-1-16,4 0 1 0,7 5 0 15,14 1 2-15,4 2-1 16,13-2-1-16,9 2 1 16,10-1-1-16,10 1 0 15,11-3 0-15,10 1 1 16,15-1 0-16,9-5 0 0,16 1 1 15,14-4-1-15,14-3 2 16,10-3 0-16,21-2-1 16,12-2 0-16,12-4-1 0,18 0 0 15,11-4 0-15,35-3 0 16,-4-2-1-16,17-2 0 16,9-1-1-16,195-21 3 15,157-3-1-15,25-1 1 16,-57 3 0-16,-35 3-1 0,5 7 0 15,-122 6 0-15,-10 9 0 16,-17 5-3-16,-45 0 1 16,-47 3-2-16,31 0 0 0,-11-1 0 15,-46-2 1-15,22-2 1 16,-14 1-2-16,-54-4 0 16,24 0 0-16,-16-3 0 15,-22 2 0 1,-17-2 0-16,-24 1 0 0,-22 4 0 15,-27-2 0-15,-25 2 0 16,-15 2 0-16,-38 3 0 16,-28 2 0-16,-16 1 0 0,-20 1 0 15,-17 4 0-15,-6-2 0 16,-13 2 0-16,-16-1 0 0,5 0 0 16,7 0 0-16,-8 0 0 15,-3-3 0-15,0 0 0 16,-6 1 0-16,-1 0 0 0,-2 0 0 15,6-2 0 1,-15 5 0-16,-2-1 0 0,2-1 0 16,0 2 0-16,0 3 0 15,0-2 0-15,1 1 0 0,-6 2 0 32,6-1 0-32,-1 0 0 0,3 0 0 0,-8 0 0 15,9 0 0 1,-6-1 0-16,4-2 0 0,-1-2 0 0,2 0 0 15,2 0 0-15,4-1 0 16,3-3-5 0,-2 3-5-16,4-3-4 0,3 1-2 15,-1-2-4-15,1 2-11 16,0 1-21-16,-9-8-25 16,4 9-12-16,-8-4-3 0,-7 3 0 15</inkml:trace>
  <inkml:trace contextRef="#ctx0" brushRef="#br0" timeOffset="82085.3117">30396 16969 69 0,'-7'15'92'16,"7"-15"-4"-16,0 0-4 16,0 0-2-16,-10-10-70 0,8-2-6 15,-1-2 0-15,3-3 0 32,0-6-1-32,0-4 2 0,0-7-2 0,-1-6 0 0,1-8 1 15,0-9 0 1,0-9 0-16,-1-12-1 15,-1-5 0-15,-2-9-2 0,1-11 1 16,-1-10-1-16,1-9 1 16,-1-7-2-16,4-8-2 15,0-6 0-15,2-11 0 0,6-8 0 16,-1-8 0-16,4-3 0 16,2-8 0-16,1-4 0 15,1-8 0-15,3 0 0 0,-2-6 0 16,-2-2 0-16,4 1 0 15,-4-3 0-15,4 1 0 0,1-3 0 16,2 2 0-16,1 3 0 16,5 2 0-16,1 4 0 15,-2 0 0-15,4 6 0 16,-5 4 0-16,1 5 0 0,-7 6 0 16,-5 1 0-16,-4 9 0 15,-3 7 0-15,-5 7 0 16,-2 6 0-16,-5 9 0 15,-5 6 0-15,-1 11 0 16,-1 12 0-16,-4 5 0 16,-1 7 0-16,-1 12 0 0,-8 7 0 15,1 9 0-15,-4 8 0 16,-4 5 0-16,-2 5 0 16,-2 9 0-16,-4 2 0 0,-6 7 0 15,1 5 0-15,-5 4 0 16,-2 6 0-16,0 3-2 15,-6 4 1-15,-3 4 0 0,-6 2 0 16,-4 1 0-16,-6 6 0 16,-7 2 0-16,-9 1 0 15,-9 0 0-15,-11 4 0 0,-10-4 0 16,-10 1 1-16,-10-1-1 16,-15 1 1-16,-9-2 1 15,-11-1-1-15,-9 0 0 16,-7-5 1-16,-13 3-1 0,-5-3 1 15,-8-2-1-15,-2 2 0 16,-7 0 0-16,-1 1 0 16,-6 1 0-16,-1 3 0 0,1 2 0 15,-4 1 1-15,2 4-1 16,-3-1 0-16,5 1 0 16,-5 1 0-16,4 1 0 15,-1-1 0-15,-1 1 0 0,2-1 0 16,-5 0 1-16,4 0-2 15,-1 3 2-15,7-1-1 16,2-1 0-16,5 1 0 0,7 0 0 16,10-1 0-16,13-4 0 15,11 1 0-15,15-4 0 16,9-1 0-16,15-2 0 16,13-5 0-16,11 1 1 0,12-1-1 15,15 0 0-15,7-1 0 16,16 1 0-16,9 0 0 15,12 1 0-15,7 3-1 16,9 3 1-16,6 0-1 16,4 4 1-16,3 1 0 0,3 6 0 15,-2 1-1-15,0 10 1 16,-7 0 0-16,0 10-1 16,-5 4 1-16,-5 6-1 15,-3 9 0-15,-3 3 1 0,-3 6 0 16,-2 3 0-16,1 8 0 15,-1 5 0-15,-2 7-1 0,1 4 1 16,-2 8-1-16,-2 8 2 16,0 9-1-16,-4 11 2 15,-4 7-1-15,-2 11 0 16,-4 9 0-16,-2 14 0 0,-4 4 1 16,-3 11-2-16,-1 6 0 15,-1 3-2-15,4 9 2 16,-1 4-1-16,6 4 2 15,2 5-1-15,5 8 0 16,1 3 1-16,2 6-1 0,0 6 0 16,-3 4 1-16,-2 9-1 15,-9 1-1-15,0 4 1 16,-5 1 0-16,-3-1-1 16,-2-1 0-16,-3-3 2 0,3-6 1 15,44-130-2-15,-5 15 3 16,1-7 0-16,-2 11-3 15,2-7 0-15,-3 7 0 16,3-8 0-16,0 2 0 16,6-12 0-16,-2 5 0 15,5-17-3-15,2 2 3 0,4-13 0 16,1-1 0-16,4-12 1 16,3-4-3-16,6-11-3 15,7-13-30-15,8-13-49 16,0-43-2-16,0 0-7 15,39-13-4-15,-18-43-1 0</inkml:trace>
  <inkml:trace contextRef="#ctx0" brushRef="#br0" timeOffset="82944.3064">9387 15557 60 0,'-50'-7'87'0,"9"-2"-2"16,7-5-6-16,10-4-3 15,12 4-63-15,9-2-10 0,19 7-2 16,18 5 0-16,16 4-1 16,11 7-1-16,14 7 1 15,15 5 0-15,12 6 0 16,9 2 0-16,16 2 0 15,16-1 0-15,12-2 2 0,13-1 0 16,16-3 3-16,8-5 0 16,16 1 1-16,15-2 0 15,7 0 2-15,11 1 0 0,8-5-1 16,9 4 0-16,8 0-2 16,4 2-1-16,3-1 1 15,6 1-2-15,-7 0 1 16,3 0-2-16,-10 3 1 0,-6 0-1 15,-11 1 0-15,-13 0 0 16,-17 0 1-16,-19 1-1 16,-20 0 0-16,-26-1-1 15,-21-1 1-15,-23-1-1 0,-24-4-1 16,-18-2 0-16,-21-4-2 16,-18-5-6-16,-6-4-35 15,-22-1-44-15,-1-21-3 0,-21-9-6 16,-14-15-5-16</inkml:trace>
  <inkml:trace contextRef="#ctx0" brushRef="#br0" timeOffset="83563.7681">11057 14470 41 0,'-106'7'67'0,"14"-2"2"0,16-6-2 15,10 1-54-15,19 0-4 16,14 6 1-16,15 1 1 0,17 5 3 16,6 3-1-16,24 3 1 15,12 5 0-15,18 1 2 16,21 3 2-16,17 0-1 16,18 1-2-16,21-1-2 15,17-1-4-15,18 1-1 0,11-4-3 16,17-1 0-16,11-2 0 15,9-1-1-15,7-3 1 16,9 1-1-16,4-1 0 16,6-2 1-16,3 0-1 15,4 1 0-15,-1 2 0 0,-4-1-1 16,5 2 0-16,-9 0 0 16,-2 4 0-16,-10-1-1 15,-9 0 1-15,-14 0-1 16,-10 1 0-16,-17-1-1 0,-20 1 1 15,-15-2-2-15,-19 1 0 16,-18-3 0-16,-18 1 0 0,-16-6 0 16,-16 3 0-16,-15-7 0 15,-11 0 0-15,-11-2-3 16,-9-5-3-16,-13-2-6 16,0 0-14-16,1-25-43 0,-4 9-19 15,-5-12-5-15,-1-7-6 16,-4-9-2-16</inkml:trace>
  <inkml:trace contextRef="#ctx0" brushRef="#br0" timeOffset="83849.565">16751 14318 91 0,'-14'-54'97'15,"4"8"-5"-15,0 5-6 0,5 17-2 16,5 0-68-16,3 13-2 15,17 13-7-15,9 19-3 0,11 21-1 16,1 16-2-16,4 19 0 16,-3 19-1-16,-15 19 1 15,-17 18-2-15,-29 19 2 16,-40 15-1-16,-44 17-2 16,-46 13 1-16,-49 16-5 0,-55 14-6 15,-49 12-51-15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13:13.1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5013 3182 66 0,'0'0'75'16,"0"0"-5"-16,0 0-27 15,0 0-7-15,0 0-7 16,0 0-6-16,0 0-4 0,0 0-4 16,0 9-3-16,0-9-2 15,0 0-1-15,9 10 1 16,0-5-1-16,3-2 0 15,2 0-1-15,7-2-1 0,2 2-1 16,5 0-1-16,3-3 0 16,3 1-1-16,3-1 0 15,2 0-1-15,1 1 0 16,5 1 0-16,0 0 0 0,4 0-1 16,1 3 0-16,2-1 0 15,0 1-1-15,4-1 0 16,3 0 0-16,2 2 1 15,1-3-1-15,4 1 0 0,1-3-1 16,3 0 2-16,1 1-1 16,5-2 0-16,-2 0 0 15,1-4 0-15,0 3 0 16,1-4 1-16,1 2-1 0,2 0 1 16,0 1-2-16,3-1 0 15,2 2 0-15,-1-2 0 16,2 1 0-16,4 1 0 15,-1 1 0-15,1-1 0 0,2 1 0 16,-3 0 0-16,4 1 0 16,2-1 0-16,3 3 0 15,-2 1 0-15,3-1 0 0,2 4 0 16,6 1 0-16,2-2 0 16,5 2 0-16,6 0 0 15,3 1 0-15,2-3 0 16,7 3 0-16,3-2 0 0,6 0 0 15,0 0 0-15,-1 1 0 16,5-1 0-16,1 1 0 16,2-2 0-16,-1 1 0 15,2-2 0-15,-1 2 0 16,-2 0 0-16,3-2 0 0,-1 3 0 16,5-1 0-16,-2 0 0 15,3 0 0-15,4-1 0 16,5-1 0-16,0 0 0 0,4-2 0 15,3 0 0-15,2-1 0 16,2-2 0-16,-1 3 0 16,4-1 0-16,-6 0 0 0,7 0 0 15,-5 0 0-15,3 1 0 16,-3 0 0-16,3 0 0 16,2 0 0-16,-1-1 0 15,3 1 0-15,0 0 0 0,2 0 0 16,-2-2 0-16,4 1 0 15,0-1 0-15,-2 2 0 16,-4-1 0-16,2 0 0 16,1 1 0-16,-5-1 0 15,-3-1 0-15,-3 1 0 0,3 0 0 16,-4-1 0-16,-1 1 0 16,1-2 0-16,0 2 0 15,2 0 0-15,-3-1 0 16,2 0 0-16,-1 1 0 0,-1 0 0 15,0-1 0-15,-1-1 0 16,-5 1 0-16,1 0 0 16,-1 1 0-16,-1 0 0 15,-1-1 0-15,0 0 0 0,-1 0 0 16,1 1 0-16,1 0 0 16,2 0 0-16,-6-1 0 15,4 2 0-15,-5 0 0 0,1-2 0 16,-4 2 0-16,2-1 0 15,0-1 0-15,-2 0 0 16,0 0 0-16,-1-1 0 16,6 0 0-16,-6 2 0 0,1-2 0 15,4-2 0-15,-7 1 0 16,10-1 0-16,-2 0 0 16,0 0 0-16,2 0 0 15,-1 2 0-15,-1-3 0 16,-1 3 0-16,1 0 0 0,-2-1 0 15,-1 1 0-15,-2-3 0 16,3 2 0-16,-5 0 0 0,6 0 0 16,-2 0 0-16,0-1 0 15,1 1 0-15,-2-1 0 16,4 0 0-16,-6-1 0 16,4 3 0-16,-5-2 0 15,0-2 0-15,-3 3 0 0,-1-4 0 16,-2 4 0-16,-2-1 0 15,-1-3 0-15,-2 3 0 16,-2 0 0-16,-4-2 0 0,-6 3 0 16,-6-2 0-16,-2 0 0 15,-10 2 0-15,-13 1 0 16,-4 0 0-16,-5 1 0 16,-11-2 0-16,-10 1 0 0,-7-2 0 15,-14 2 0-15,-9 0 0 16,-7-2 0-16,-9 0 0 15,-7 0 0-15,-13 2 0 16,13-1 0-16,-13 1 0 0,0 0 0 16,0 0 0-16,-6-2 0 15,-7 3 0-15,-21 6-64 16,-13-6-32-16,-12-2-1 16,-32-27-7-16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39:57.6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8493 5776 1 0,'0'0'61'16,"10"0"3"-16,-10 0-13 15,0 0-24-15,0 0-5 16,0 0 0-16,0 0-6 16,0 0-2-16,0 0-2 0,11 4 3 15,-11-4-1-15,13 8 1 16,-4-3-2-16,3-1 0 16,4 1-1-16,3-3 0 15,5 1-2-15,3-1-1 0,5-2 0 16,8 0-2-16,-1 1 0 15,10-1-1-15,2 0 0 16,4 0-1-16,3 1 0 0,3-1 0 16,5 0-1-16,5 0 0 15,6-1 0-15,9 0-1 16,-1-3 1-16,13 1-1 16,2-2 0-16,7-1 1 0,8-1-1 15,3-2 1-15,5 1 0 16,-3 0-1-16,4-1-1 15,2 1 1-15,-3 2-1 0,1-2 0 16,-1 3-1-16,3 0 0 16,3 1 0-16,-1-1 0 15,5 0 1-15,-2 1-2 16,3-2 0-16,-1 1 0 16,3 0 0-16,-4-2 0 0,-3 1 0 15,0-2 0-15,-6 2 0 16,-9-1 0-16,-5 2 0 15,-14-1 0-15,-7 1 0 0,-14 0 0 16,-12 1 0-16,-9 1 0 16,-13 1 0-16,-10 2 0 15,-8-2 0-15,-7 2 0 16,-3-1-4-16,-12 1-7 0,0 0-8 16,1 9-14-16,-7 8-45 15,-11-10-9-15,-4 1-6 16,-5-3-5-16</inkml:trace>
  <inkml:trace contextRef="#ctx0" brushRef="#br0" timeOffset="1095.0409">8537 5996 35 0,'0'0'75'0,"0"0"2"0,-11-3-28 15,11 3-3-15,0 0-9 16,0 0-9-16,0 0-9 16,0 0-4-16,0 0-5 15,0 0-3-15,0 0-2 0,0 0-2 16,0 0 0-16,0 0-1 16,9 7 2-16,-1 0 0 15,6 0 1-15,1 1 1 16,7-2 0-16,5 1 0 15,5-1-1-15,6 1 1 0,7-3-1 16,4-1-1-16,8 0 1 16,3-2-2-16,2 0 0 15,6 0-1-15,2 1 0 0,1-2 0 16,2 2-1-16,5-2 1 16,-1 1-1-16,7 0 0 15,2-1 1-15,4 0-1 16,6 1 0-16,0-3 1 0,4-1-1 15,0 1 1-15,7-4-1 16,-3 3 1-16,3-3 0 16,2 1-1-16,-2-1 1 0,-1 2 0 15,1 0 0-15,-5-1-1 16,-2 3 1-16,1 0-1 16,-4-1 1-16,-7 1-2 15,1 2 0-15,-7-2 0 0,4 1 0 16,0-1 0-16,-1-1 0 15,-2-2 0-15,0 1 0 16,4 0 0-16,-3-2 0 16,2-2 0-16,0 2 0 15,0-1 0-15,-2 1 0 0,-1 0 0 16,-1-1 0-16,-1 3 0 16,-3-2 0-16,-1 2 0 15,-3-3 0-15,1 4 0 0,0-2 0 16,-7-1 0-16,3-1 0 15,-7 2 0-15,0-1 0 16,-6 1 0-16,-3-1 0 0,-6 2 0 16,-3 0 0-16,-5 1 0 15,-7 0 0-15,-4 2 0 16,-5 0 0-16,-6 0 0 16,-6 2 0-16,-3-2 0 0,-12 1 0 15,11 0 0-15,-11 0 0 16,0 0 0-16,0 0 0 15,0 0 0-15,-8-4 0 16,-2 1 0-16,-2 4 0 0,12-1-75 16,-53-2-18-16,-8-16-3 15,-33-25-5-15</inkml:trace>
  <inkml:trace contextRef="#ctx0" brushRef="#br0">8984 6700 19 0,'0'0'57'0,"-12"-7"-13"16,12 7-4-16,-12-8-6 0,12 8-5 15,0 0-5-15,-10-8-3 16,10 8-5-16,0 0-2 16,0 0-4-16,0 0-3 0,0 0-2 15,0 0-1-15,0 0-3 16,0 0 1-16,0 0 2 15,0 0 2-15,0 0 0 16,6 1 1-16,-6-1 1 0,19 6 0 16,-4-4 2-16,1 0-1 15,3 0-2-15,2-1-2 16,0 1 0-16,3 0 0 16,4 1-2-16,1-1 0 0,5 2 0 15,4 1 0-15,4 0-1 16,1-1 0-16,8 0 0 15,1 0-1-15,5-3 1 16,3 0 0-16,6 0-1 0</inkml:trace>
  <inkml:trace contextRef="#ctx0" brushRef="#br0" timeOffset="34457.3413">22485 6722 56 0,'0'0'74'16,"0"0"-2"-16,3-12-28 15,-3 12-10-15,5-10-13 16,-5 10-4-16,0 0-3 0,6-10-4 16,-6 10-3-16,0 0-1 15,0 0-1-15,0 0-2 16,0 0-1-16,13 8-1 16,-3-2 3-16,10 3-1 0,10-1 1 15,10 0 2-15,17 2 0 16,16-2 0-16,23 2 1 15,15-1-1-15,20-2 1 16,18 1 0-16,14-3 0 0,14 0 0 16,10-1 0-16,12-2 1 15,4 0 0-15,5 0-1 16,-1 0 0-16,1 1-1 16,-10-3-1-16,-9 3-1 0,-10 1 0 15,-18 0-1-15,-18 0-1 16,-23-2 0-16,-19 0-1 15,-25 1 0-15,-21-2 0 0,-14 1-3 16,-19-2-2-16,-22 0-4 16,0 10-7-16,-29-5-18 15,-27 5-54-15,-7-3 0 16,-16-6-8-16,-12-1-6 0</inkml:trace>
  <inkml:trace contextRef="#ctx0" brushRef="#br0" timeOffset="35492.1716">9447 7658 17 0,'0'-9'56'0,"0"9"-4"15,11-13-31-15,0 8-7 0,8 2 0 16,8 2-2-16,0-1 1 16,9 2 2-16,2 0 2 15,14 4-1-15,4-1 1 0,13 1-1 16,9 0-2-16,11-1 0 15,16-1-2-15,10-2-1 16,17 1-2-16,15-4-1 16,13-4-1-16,14-1 0 0,11-2-2 15,11-5 2 1,9 0-2-16,6-4 2 0,2-1-1 16,-1-4 1-16,1 0 1 15,-2 0 0-15,-9-1 0 0,-6 2 0 16,-8 2-1-16,-17 3-1 15,-7 2-1-15,-16 2-1 16,-17 5-1-16,-16 0 0 0,-19 5-2 16,-22 0 1-1,-16 3-2-15,-13 1-1 0,-16 0-3 16,-6 1-4-16,-9 6-10 16,-2 15-36-16,-4-14-29 0,6-2-4 15,4-6-7-15,9-1 0 16</inkml:trace>
  <inkml:trace contextRef="#ctx0" brushRef="#br0" timeOffset="37582.4675">20428 7661 0 0,'14'-3'38'16,"2"2"-27"-16,5 0-4 16,6 1-3-16,1 0-2 15,7 0-1-15,2 3 2 16,10 1-1-16,-4 0 3 0,12 0 3 16,4 2 2-16,6-4 6 15,6 3 1-15,5-1 3 16,3 2 1-16,9-3 0 15,13 3-1-15,-3-3-1 0,9 2-1 16,6-1-3-16,2 0-2 16,11-1-1-16,11-1-2 15,-2 0-1-15,4 1-2 16,8-3-1-16,3 1 1 0,4 0-3 16,0 0-1-16,4 0 0 15,-2-1-1-15,2 0 0 16,2 3 0-16,-1 1-1 0,2 1 1 15,6-1-1-15,4 0 0 16,-1 1 0-16,-1 0 0 16,4 1 0-16,-3-1 1 15,-4-2 0-15,-3 2 1 0,-4-2 0 16,-8 0 0-16,-6-1 0 16,-12 1 1-16,-7-2 0 15,-5 2-1-15,-14-2 0 0,-12-1-2 16,-12 1 1-16,-7-1 0 15,-15 0 0-15,-8 0-1 16,-13 1-5-16,-9-1-2 16,-11 0-6-16,-9-1-3 15,-11 1-13-15,0 0-26 0,-9 8-25 16,-13-1-6-16,-8-6 4 16</inkml:trace>
  <inkml:trace contextRef="#ctx0" brushRef="#br0" timeOffset="38749.8128">9136 8889 49 0,'0'0'65'0,"0"-7"0"0,4-4-29 15,9-2-10-15,1 4-9 16,8-5-3-16,2 3-2 0,5 0-3 15,1 1 1-15,6 1-1 16,-1 4 1-16,9 1-2 16,-1 3-1-16,4 1 1 15,7 1-1-15,10 2 0 0,1-1 1 16,10 0 0-16,9-2 0 16,9 1-1-16,11-2 0 15,5-4-1-15,7-1-1 16,9-1-1-16,6 3-1 0,7-2 0 15,7 2-1-15,1 0 0 16,4 0-1-16,7 2 1 16,1-2-1-16,6-3 1 15,2 1 0-15,5-3 0 0,-1 0 2 16,4-2-1-16,0-3 0 16,2 1 1-16,-4-1 0 15,-4-1 0-15,-2 0-1 16,-4 2 0-16,-2-3 0 0,-13 4-1 15,-3-1 1-15,-14 3-1 16,-7 1 0-16,-12 2 0 16,-14 1-1-16,-11 2 1 0,-15 1-1 15,-14 2 0-15,-14-1-1 16,-10 2 0-16,-10 0-4 16,-7 6-6-16,-17 3-15 15,-15 9-58-15,-9 0-1 16,-15-6-6-16,-17-2-7 0</inkml:trace>
  <inkml:trace contextRef="#ctx0" brushRef="#br0" timeOffset="47679.0826">8411 10047 42 0,'15'-7'63'16,"-4"7"-11"-16,3-4-22 16,0 0-3-16,-1 3-2 15,0-1-5-15,-1 1-1 0,3-2-4 16,0 2 1-16,1-2-1 16,1 1-3-16,8 0-3 15,4 0-1-15,6 0-1 16,6 0 0-16,10 1 1 0,8-1-2 15,3 2 1 1,10-1-1-16,6-1 1 0,9-2-1 16,8 0 1-16,12-1-1 15,6-2 0-15,8 0-1 0,8-1 0 16,2 0 1-16,10 3-2 16,-3-1 1-16,4 2-1 15,-2 0 0-15,1 1 0 0,-5 1 0 16,0-1 0-16,-1 0-2 15,-5-1 1-15,-1 1-1 16,-8 1 1-16,-7-2-1 16,-4 2 0-16,-8-2 0 0,-9 3 0 15,-9 0 0-15,-15 1 0 16,-7-1 0-16,-13 1-1 16,-10 0 0-16,-10 0 0 15,-11 0-1-15,-18 0 0 0,7 3-1 16,-7-3-3-16,-11 6-3 15,0-1-5-15,-11 0-10 16,0 2-22-16,-3 1-41 16,-10 1-5-16,-8 0-5 0,-7-2-1 15</inkml:trace>
  <inkml:trace contextRef="#ctx0" brushRef="#br0" timeOffset="48339.1793">8197 10373 37 0,'16'-11'69'16,"7"3"1"-16,5-2-23 15,-1 2-11-15,9 1-9 0,1 2-6 16,6-2-5-16,-2 3-1 16,10 2-3-16,-1-3 0 15,2 2-1-15,9-1-3 16,2-1 1-16,12 1-2 0,7-1 0 16,9-1 1-16,11 0 0 15,13-4 1-15,13 3 0 16,8-5-1-16,16 1 2 15,7-4-1-15,14 1-1 16,1-4 1-16,11 0-2 0,-3-1 0 16,0 0-1-16,-5-1 1 15,-4 0-5-15,-11 3-2 16,-9-1 0-16,-14 3 0 16,-13 4 0-16,-12 1 0 0,-14 4 0 15,-19 3 0-15,-16 1 0 16,-16 1 0-16,-16 1 0 15,-16 3 0-15,-17-3 0 16,-4 22 0-16,-24-8 0 0,-33 7-85 16,3 0-6-16,-20-15-4 15,-19-6-7-15</inkml:trace>
  <inkml:trace contextRef="#ctx0" brushRef="#br0" timeOffset="53173.0575">8229 8890 45 0,'-9'-20'83'0,"-1"1"1"16,-5 6-14-16,-2-1-22 16,3 9-13-16,-6 5-8 15,1 3-9-15,-6 19-6 0,-1 11-3 16,-4 21-2-16,-3 18-2 16,-2 23-2-16,-4 23 1 15,-3 23-2-15,-4 24-1 16,0 15 1-16,-2 15-1 0,5 5 0 15,1-1 0-15,5-8 0 16,7-6 2-16,2-11 2 16,7-15 0-16,4-12-2 0,6-14 1 15,2-15 0-15,1-12 1 16,1-15 0-16,0-16-3 16,4-17 0-16,-1-15 0 15,2-15 1-15,-2-13-2 0,4-15-1 16,0 0-2-16,-6-9-5 15,2-15-6-15,6 0-16 16,-2-6-56-16,-2-12-2 16,2-6-6-16,-1-9-6 0</inkml:trace>
  <inkml:trace contextRef="#ctx0" brushRef="#br0" timeOffset="53969.506">7666 9983 75 0,'-27'-5'82'16,"-4"-4"-4"-16,-5-4-3 0,-2-3-45 15,-8 2-11-15,-1 0-5 16,-6 2-4-16,-6-3-1 16,-10-2-2-16,-7-3 0 0,-7 0 1 15,-8-9 0-15,-7-3 0 16,-3-7 0-16,-2-6 0 15,-2-7 0-15,-2-5-1 0,0-7 0 16,1-4-2-16,2-4 1 16,0-3-1-16,1 2 0 15,1-5-1-15,-3 3-1 16,6 3 0-16,1 1 0 0,5 5-1 16,4 7-1-16,3 2 0 15,7 8 0-15,6 5-1 16,7 10 0-16,7 7 0 15,5 6 0-15,9 6-1 16,6 4 0-16,8 8 0 0,5 3-1 16,7 6 0-16,6 12 1 15,5 12-1-15,6 9 1 16,2 13 1-16,2 9 0 16,9 10 0-16,0 5 0 0,1 2 0 15,0 0 0-15,-3-6 0 16,1-6 0-16,-6-13 0 0,-2-8 0 15,-2-13 1-15,-3-9-1 16,3-23 1-16,-20 0 0 16,6-21-1-16,-4-20 1 15,-3-19 0-15,0-18-2 16,0-15 0-16,0-12 0 0,7-4-1 16,3-2 1-16,11 4 1 15,1 11-1-15,18 8-1 16,12 13 2-16,15 14-1 15,8 11 2-15,21 12-1 0,11 12 0 16,16 12-1-16,13 11 0 16,10 16-3-16,4 18-2 15,6 25-13-15,-5 25-59 16,-2 6-7-16,-8 3-7 0,-13-10-4 16,-6-11-3-16</inkml:trace>
  <inkml:trace contextRef="#ctx0" brushRef="#br0" timeOffset="55650.7382">1875 8307 24 0,'-18'-32'64'0,"4"4"-4"16,-2-3 0-16,8 7-7 15,-6-7-8-15,8 5-6 0,1 0-4 16,1 2-7-16,2 5-10 15,2 2-4-15,0 6-5 16,5 4-2-16,8 7-3 16,4 11-3-16,1 10-3 0,1 11 3 15,11 9-2-15,-2 12 0 16,9 10 0-16,-4 7 1 16,2 3-1-16,-7 1 1 0,3-3-2 15,-7-7-4-15,-1-3 0 16,-5-11 0-16,-5-8-1 15,-3-9 0-15,-10-4-1 16,0-8 1-16,-12-1 2 16,5-8 0-16,-11-1 1 0,-1-2 0 15,-7-1 1-15,1 0 0 16,1 1 1-16,-5 2 6 16,2 1 1-16,-3 2 1 15,10-1 1-15,-2-1 1 0,3 1-1 16,6-4 0-16,6 0 0 15,7-9-1-15,6 8-2 16,12-8-2-16,4-12 1 0,12-5 0 16,7-8 1-16,7-6-1 15,3-9-1-15,7-4 0 16,4-5-1-16,-6 0 2 16,2 0-3-16,-6 3-2 0,0 2-5 15,-9 2-2-15,-5 5-7 16,-15 1-14-16,-8 3-51 15,0 2-3-15,-14 1-5 16,-5 3-3-16</inkml:trace>
  <inkml:trace contextRef="#ctx0" brushRef="#br0" timeOffset="55872.3476">1388 8301 26 0,'-35'13'81'0,"11"-7"-1"16,13-7-4-16,7-17-7 15,5-9-57-15,22-5-2 16,5-7-10-16,16-5-7 0,2-6-9 16,13 1-15-16,0-5-27 15,16 7-17-15,-4 4-3 16,0 3-1-16</inkml:trace>
  <inkml:trace contextRef="#ctx0" brushRef="#br0" timeOffset="56340.5866">2088 7765 42 0,'0'0'71'0,"17"16"6"16,1-3-14-1,15 15-34-15,6 4-5 16,12 11 1-16,6 6-7 15,4 9-6-15,2-1 2 0,-3-9-10 16,-7-1-2-16,-6-7 2 16,-14-9 2-16,-8-7 3 15,-11-13 0-15,-5-10 0 16,-6-10-3-16,-3-9 2 0,-4-12 0 16,-3-7-1-16,2-7-4 15,-2-4-4-15,4-3 0 16,1 2 0-16,-1 4 1 15,4 5-1-15,4 6 2 0,0 7-1 16,7 9 1-16,2 6-1 16,8 8 1-16,2 4-1 15,8 9 0-15,5 6 0 0,1 0-1 16,1 5 2-16,4-4 1 16,-4-2 0-16,-4-7 2 15,-4-7 2-15,1-9-1 16,-9-9 1-16,-2-9 1 0,1-5-2 15,-7-6 1-15,-3-2-2 16,-8-3-1-16,-1 2-1 16,-3 6-3-16,0 3-9 15,-4 10-18-15,-3 15-49 0,7 7-11 16,-14 0-5-16,13 5-6 16,1 15-3-16</inkml:trace>
  <inkml:trace contextRef="#ctx0" brushRef="#br0" timeOffset="73365.2969">3089 6486 45 0,'-9'-9'88'16,"-2"-2"2"-16,1 2-4 16,-1-14-26-16,11 23-25 15,-12-9-11-15,12 9-8 0,-9-2-5 16,9 2-5-16,0 0-4 16,0 15-1-16,10 3-2 15,6 5 1-15,9 12 2 16,6 8 2-16,11 13 0 0,6 9-1 15,6 10-1-15,1 7 1 16,5 5-1-16,2 2 0 16,-4 2-1-16,-2-7 0 15,-6-5 1-15,-5-11-1 16,-5-12 1-16,-10-13 0 0,-9-11 1 16,-4-10 0-16,-6-11 1 15,-11-11 0-15,5-15-1 16,-5-11-3-16,-5-6 0 0,-4-9 0 15,3-6 0-15,-4-1 0 16,2-1 0-16,-1 5 0 16,2 5 0-16,3 10 0 0,3 4 0 15,1 9 0-15,6 5 0 16,8 6-3-16,6 5 0 16,8 6 0-16,10 8 1 15,3 6 2-15,8 8 0 0,6 4 0 16,0 2 0-16,-1-2 0 15,-5-2 1-15,-2-4 1 16,-10-6-1-16,-2-11 1 0,-8-9 0 16,-6-10 1-1,-8-12-3-15,-3-6 0 0,-5-5 0 16,-5-5 0-16,0-3 0 16,-2 1 0-16,-6 2 0 15,-1 3 0-15,3 6 0 0,-2 7 0 16,2 5 0-16,0 5-3 15,6 12 1-15,0 0 1 16,0 19-1-16,3 6 0 16,7 4 1-16,6 5 0 0,4 2 3 15,3 0-1-15,3-4 0 16,-2-6-1-16,3-6 2 16,-3-8-1-16,-4-8 0 0,-6-3 0 15,-1-10 2-15,-7-5-3 16,-5-8 0-16,-1-5 0 15,-6-7 0-15,-8-4 0 16,-2-2 0-16,-4 1 0 0,-3 0 0 16,-5 2 0-16,1 7 0 15,-3 1 0-15,4 11-6 16,-2 2-10-16,10 9-19 16,2 7-34-16,16 0-21 15,-6-18-2-15,11 2-7 0,11-4 0 16</inkml:trace>
  <inkml:trace contextRef="#ctx0" brushRef="#br0" timeOffset="73939.6644">4470 6512 42 0,'19'-26'85'0,"-4"10"3"15,-5 9-3-15,-10 7-1 16,8 16-55-16,-4 5-10 16,2 9-3-16,4 5-3 0,2 4-1 15,5 2-5-15,3-2-3 16,4-6-1-16,-1-4 0 15,2-11 1-15,2-10-1 16,-2-8 1-16,2-13 0 0,-7-11 0 16,-3-7-2-16,-1-5-2 15,-6-4 0-15,-4 0 0 16,-2 2 0-16,-3 3 0 0,-1 6 0 16,2 6 0-16,-2 5 0 15,4 8 0-15,-4 10 0 16,18-2 0-16,-1 5 0 15,1 10 0-15,7-1 0 0,1 5 0 16,5 1 0-16,-1 1 0 16,1-1 0-16,-6-2 0 15,-1-5 0-15,-6-1 0 16,-2-7 0-16,-5-3 0 0,0-7 0 16,-1-6 0-16,-8-5 0 15,3-8 0-15,0-4 0 16,-2-4 0-16,-1-2 0 0,-1 0 0 15,0 4 0-15,-1 3 0 16,3 3 0-16,-1 10 0 16,-2 2 0-16,0 14 0 15,7-4 0-15,3 5 0 16,-2 12 0-16,8-2 0 0,-1 1 0 16,6 1 0-16,6-6 0 15,4-4 0-15,2-3 0 16,2-12 0-16,2-5 0 0,0-6 0 15,-2-4 0-15,-1-1 0 16,-10-2-28-16,-3 4-59 16,-8 4-3-16,-12 4-5 15,-5 2-8-15,-10 5-1 0</inkml:trace>
  <inkml:trace contextRef="#ctx0" brushRef="#br0" timeOffset="74570.4599">1807 10201 16 0,'0'0'94'0,"-13"-2"-2"0,-8 11-6 15,-4 12-2-15,-3 13-2 16,5 8-72-16,5 9-2 16,1 8-1-16,1 9-3 15,16 2 1-15,10-1-1 0,10-6-1 16,7-9 0-16,12-12 1 15,8-13-3-15,4-16 3 16,8-14-2-16,-12-21 0 16,0-14-2-16,-9-11 0 0,-7-12 0 15,-13-3 0-15,-15-6 0 16,-3-2 0-16,-18 5-2 16,-10 1 4-16,-7 10-2 0,-10 10 0 15,-5 12-2-15,-11 14 2 16,3 13-1-16,2 10 0 15,0 12 0-15,8 10-7 16,5 5-6-16,11 4-11 0,14 0-22 16,18-8-39-16,13-11-1 15,15-15-8-15,18-10-2 16</inkml:trace>
  <inkml:trace contextRef="#ctx0" brushRef="#br0" timeOffset="75120.5181">2203 9888 7 0,'22'-30'93'0,"-7"9"3"16,-15 21-6-16,18-2-4 0,-20 13-1 16,2 12-71-16,3 6-3 15,8 6-1-15,10 3-2 16,7 3-2-16,11-1-1 0,-3-9-5 16,13-9 0-16,1-9 0 15,3-9 0-15,-3-9 0 16,-2-12 0-16,-10-12 0 15,-7-9 0-15,-7-3 0 0,-13-4 0 16,-10-2 0-16,-3-2 0 16,-12 3 0-16,-8 2 0 15,4 5 0-15,-5 3 0 16,2 6 0-16,3 7 0 0,0 4 0 16,9 6 0-16,9 13 0 15,0 0 0-15,0 0 0 16,10 10 0-16,12 9 0 15,9 1-2-15,13 2 0 0,0-1 2 16,11-2 2-16,-1-6 0 16,-4-9-2-16,1-5 0 15,-6-15 0-15,-9-7 0 0,-12-13 0 16,-4-10 0-16,-11-10 0 16,-6-9 0-16,-6-8 0 15,-20 0 0-15,-2 1 0 0,-2 4 0 16,-3 7 0-16,3 10 0 15,3 9 0-15,4 13 0 16,1 12 0-16,10 14 0 16,9 3 0-16,3 13 0 0,17 12 0 15,6 4 0-15,9 15 0 16,4 11 0-16,15 14-17 16,-1 12-69-16,6-1-4 15,-9-3-4-15,-6-7-7 16,-9-9-4-16</inkml:trace>
  <inkml:trace contextRef="#ctx0" brushRef="#br0" timeOffset="76012.1753">3292 8974 7 0,'57'-103'10'16,"1"-6"20"-16,-1-8 8 0,-11 3 11 16,-10 5 3-16,-11 8 6 15,-10 13 0-15,-11 12-7 16,-3 15-11-16,-13 16-12 16,-5 13-7-16,-3 16-8 15,-1 13-4-15,-2 14-4 0,0 18-2 16,6 19-3-16,8 10-1 15,9 14 1-15,10 8 1 16,15 5 0-16,12 3 1 16,14-6 0-16,9-4-1 0,5-7 0 15,1-8 0-15,2-9 0 16,-7-8 1-16,0-5 0 16,-13-2-1-16,-11-2 2 0,-7-3 0 15,-12-2 0-15,-11 1 1 16,-8 0-1-16,-11-7 0 15,-6 1 0-15,-9-8-2 16,0-6-2-16,-5-9-2 16,-3-8-1-16,3-18 0 0,5-13-2 15,3-15 0-15,12-12-1 16,5-11 1-16,8-8 2 16,8-3 2-16,10 0 4 0,4 4 1 15,4 9 1-15,1 11 0 16,-2 11 2-16,1 11 0 15,0 11-2-15,0 13 0 16,-1 10-2-16,3 4-3 0,4 12 1 16,2 6 0-16,1 8 1 15,3 2-1-15,-1 4 1 16,2-3-1-16,-1-3 0 16,-4-9 1-16,-4-8 0 0,-3-8-1 15,-3-12-1-15,-6-12 1 16,-3-13 1-16,-6-7-1 15,-2-10 0-15,-3-2 0 0,-2-5 0 16,-1 4 0-16,-1 4-1 16,-1 5 0-16,3 9 0 15,-1 6 0-15,3 11 0 16,1 9 1-16,6 8-1 16,1 4 0-16,6 14 1 0,2 5-1 15,6 9 2-15,3 0-1 16,5 5 1-16,3-5 0 15,-1-3 1-15,5-8 0 16,-4-11 0-16,7-7-1 0,-4-19 1 16,2-7-1-16,-5-7-1 15,-5-5 0-15,-3-2 0 16,-6-2-1-16,-5 4 0 0,-5 3-3 16,-4 7-4-16,-7-1-7 15,4-13-47-15,-2 15-26 16,1-5-2-16,-1-7-7 0,1-14-4 15</inkml:trace>
  <inkml:trace contextRef="#ctx0" brushRef="#br0" timeOffset="76830.149">5521 5807 74 0,'-3'-95'92'0,"-11"3"-5"15,-11 7-6-15,-8 2 0 16,-11 5-70-16,-4 7 1 16,-7 4-5-16,-5 10-1 0,-8 5-1 15,-7 9-2-15,-3 6 0 16,-10 8-2-16,-5 9 1 16,-5 9-1-16,-8 9-1 15,-6 6 0-15,-7 14-1 0,-5 11 2 16,-4 10-2-16,-8 12 2 15,-7 8-1-15,-3 14 1 16,-1 6 1-16,-3 10-1 16,3 5 1-16,2 6-2 0,-1 7 3 15,2 7-1-15,13 4-2 16,-3 4 0-16,3 7-1 16,2 6 2-16,5 8 1 15,-4 5 0-15,11 5-3 0,6 6 0 16,1 0 1-16,20 2 1 15,12 0 0-15,10 2-2 16,10-3-2-16,17 1 2 16,3 0-2-16,19 1 1 0,10 5 2 15,8 2-4-15,3 5 3 16,16-1-1-16,14 8 5 16,3-2-3-16,22 5 3 0,12-4 0 15,14-2 1-15,8-6-1 16,17-7 0-16,18-8 0 15,10-14-2-15,20-15 0 16,4-15-1-16,11-23 2 0,7-19-2 16,7-21 1-16,7-21 1 15,2-25-2-15,1-18 2 16,4-30 1-16,-4-27-1 16,1-26-2-16,-1-23 2 0,-3-30 0 15,-7-19 0-15,-7-26 0 16,-4-16 1-16,-11-21-3 15,-5-8 0-15,-15-15 0 16,-7-8 0-16,-18-7 0 0,-8-14 0 16,-15-1 0-16,-17-5 0 15,-16 0 0-15,-21-5 0 16,-17 2 0-16,-17 8 0 0,-17 11 0 16,-27 17 0-16,-18 13 0 15,-22 18 0-15,-23 25 0 16,-27 31 0-16,-26 38 0 15,-37 43-3-15,-32 60-11 0,-51 41-29 16,-50 100-46-16,-55 78 1 16,-54 99-10-16</inkml:trace>
  <inkml:trace contextRef="#ctx0" brushRef="#br0" timeOffset="81110.0239">9456 13654 20 0,'0'0'27'16,"10"-4"-7"-16,8 1 1 15,-5-3 4-15,10 3 0 0,-3-2-1 16,7 2 0-16,-3 1-5 15,7 3-2-15,-2-1-5 16,2 1-3-16,1 4-3 0,6 1-1 16,6 0 0-1,3-3 1-15,10-1 0 0,2-2 1 16,12 1 0-16,6-2 1 16,7-3 2-16,4 0-1 15,5-1-1-15,4 1 0 0,-1 1-3 16,11 1 0-16,-10 0 0 15,2 1-2-15,0 2 0 16,4-1-1-16,1-1-1 16,7 2 0-16,-1-3 1 0,-4 1-2 15,12-2 2-15,-2-1-1 16,0 0 1-16,3-2 0 16,-5 0 1-16,-1 0 1 0,4 0-1 15,-3 0 1-15,-4 0 0 16,0 0 1-16,-2 2-2 15,1-2 0-15,0 4-1 16,0-2 0-16,-5 3 0 0,-1-1-1 16,1 0 0-16,-5 2 0 15,6-1-1-15,0 1 1 16,-5 0 0-16,3-2-1 0,0 1 1 16,-2-1 1-16,6 0-1 15,-2 0 0-15,-4 0 1 16,2 0-1-16,-2 0 0 15,-2 0 1-15,-1 2-1 16,1-1-1-16,-5 1 1 0,-1 1 0 16,0-1 0-16,-2 0 0 15,2 0 0-15,-1 0-1 16,1 0 1-16,-1 1 0 16,4-1 0-16,-2 1 0 0,0-1-1 15,-1 0 1-15,0 1-1 16,0-1 1-16,1 0-1 0,2 1 1 15,-2-1 0-15,2 2-1 16,1-4 1-16,5 0 0 16,0 0 0-16,1-4 1 15,4 1-1-15,0-1 1 0,3-2 1 16,1 0-2-16,1 1 1 16,0 1 0-16,-3-1 0 15,0 3-1-15,-3 1 1 16,2 0-1-16,-8 2 0 0,0 2-1 15,0-1 1-15,-3 2-1 16,-1 2 1-16,-1 0-1 16,-1 1 1-16,0 0-1 15,0 0 0-15,-1-2 0 0,0 1 1 16,0-2-1-16,2 1 0 16,-2-1 1-16,4-1-1 0,-3 3 0 15,-2 0 0-15,2-1 0 16,-1 0 1-16,0 0-1 15,-2 3 0-15,0-2 0 16,-2 4 1-16,1-3-1 16,-1 0 1-16,0 0-1 15,-1-1 1-15,22 0-1 16,4 0 1 0,-4-1-1-16,-1 0 1 0,2-2-1 15,-3 0 1-15,2 1-1 16,-2 0 0-16,-24 1 1 15,0-2 0-15,0 0 0 16,0 2-1-16,2-1 0 16,2 0 1-16,-3 2 0 0,4-4-1 15,3 2 1-15,2-2-1 16,4 1 1-16,-3 1 0 0,3-2 0 16,0 2 0-16,2-2 0 15,0 0 0-15,-3 0 0 16,0-4 0-16,-2 2 0 15,2 1 0-15,-3-3 0 0,3 1-1 16,1 2 0-16,0-1 1 16,0 1-1-16,5 1 1 15,3-1 0-15,0 2-1 16,4-1 0-16,-1 0 1 16,2 1-1-16,1-1 1 0,1 1-1 15,2-1 0-15,7 3 0 16,-1-2 1-16,1 0-1 15,2-1 1-15,3 1-1 16,1-1 0-16,0 1 0 16,1-1 1-16,-2 2 0 15,1-2-1-15,-1 0 0 0,-2-2 1 16,-3 2-1-16,-2 0 1 16,-1 2-1-16,-5-2 0 0,-1 0 1 15,-4 0-1-15,-4 0 0 16,-8 2 0-16,-2 1 1 15,-7 0-1-15,-9 0 1 16,-12 0-2-16,-11-3 0 0,-13 4-4 16,-13-4-2-16,-9 0-4 15,-12 0-3-15,-9 0-6 16,-10 0-6-16,-5 2-12 0,-10 6-26 16,-8-6-21-1,-4 3-4-15,-9-5 0 0</inkml:trace>
  <inkml:trace contextRef="#ctx0" brushRef="#br0" timeOffset="83175.3877">8974 14805 19 0,'26'-11'47'16,"1"-1"-34"-16,0 5 0 15,4-3-4-15,-2 5 0 0,-1-3-6 16,4 7 1-16,-1 1 2 16,5 0 2-16,-1 0 1 15,10 0 4-15,3 0 2 16,5 0 1-16,9 0 0 15,0 1-1-15,9-1 0 0,1 0-3 16,5 0-2-16,3-1-2 16,-6 0 0-16,9-1-2 15,4-1 1-15,0 2-2 0,0-1 1 16,3-2-1-16,2 2 0 16,4-2-1-16,6 0 1 15,-3-1 0-15,-3 2 1 0,6-2-1 16,-3-1-1-16,7-1 1 15,2 0 0-15,-1-2-1 16,0-1 0-16,7-1 0 0,-2 0-1 16,1-3 1-1,12 4-2-15,-7-4 1 0,0 5-1 16,1-3 1-16,2 5-1 16,-6-2-1-16,5 2 0 0,-8 0 0 15,-1 3-1 1,-1-1 1-16,2 0-1 0,-5 0 1 15,1 0-1-15,2 0 1 16,-5-2 0-16,3 4-1 0,5-4 1 16,-3 2 0-16,0 1 2 15,1-1-2-15,-3 3 1 16,0 0-1-16,0 2 1 16,-7 1 0-16,-1-1 0 0,-5 3 0 15,-3 3-1-15,-1 1 1 16,0 0-1-16,0 0 0 15,-3 2 0-15,-1 0 0 16,-1 0 0-16,4 0-1 16,1-2 1-16,-1 1 0 0,3 0-1 15,-1-2 1-15,1-1-1 16,-1 0 1-16,3-2-1 16,-2 1 0-16,2-2 0 0,-2 1 1 15,1-3-1-15,-1 1 0 16,0 0 0-16,4-1 0 15,-4 0 1-15,2-3-1 16,2 0 1-16,0 1-1 0,0-2 1 16,2-1-1-16,3 2 1 15,-2-3-1-15,6 3 1 16,-2-1-1-16,-2-1 0 16,3 1 1-16,0 0-1 0,2-1 1 15,1 3 0-15,-3-3 0 16,-1 0 0-16,1 2 0 15,-2 0 1-15,0-1-1 16,0 3 0-16,-1 1 0 0,-2-2 0 16,2 3 0-16,-5-2 0 15,6 1-1-15,-1 1 0 16,0-2 1-16,-4-1-1 16,5 0 1-16,-4-1-1 0,2 1 1 15,1-1 0-15,1 1 0 16,1-3 1-16,-2 2-1 15,4-1 1-15,0 0-2 0,1 1 1 16,0-1 0-16,0-1 0 16,0-1 0-16,4 2 0 15,2-2 0-15,0 0 0 16,3 0 0-16,5-3 0 0,-1 0 0 16,3 2 0-16,2-2 0 15,1-2 0-15,0 0 1 16,-3 0-1-16,2-1 1 0,0-1 0 15,-2-1 0-15,-1 2 1 16,-3-2-2-16,-1 3 1 16,-6-2-1-16,-3 2 0 15,-6 1 1-15,-6 1-2 0,-7 0 1 16,-9 0 0-16,-9 1 0 16,-9-2-1-16,-10 3 1 15,-10-1 0-15,-12 0-1 16,-5 1 0-16,-10 0 0 15,-10-2-4-15,-6 9-8 16,0-10-44-16,0 10-25 0,-3-15-6 16,-6-5-4-16,7-2-5 15</inkml:trace>
  <inkml:trace contextRef="#ctx0" brushRef="#br0" timeOffset="84761.3371">29233 12612 19 0,'17'-23'81'15,"-8"4"5"-15,-8-1-3 0,-1 7-25 16,-5-3-20-16,-2 4-11 16,7 12-7-16,-21-9-4 0,3 10-4 15,-8 13-2-15,-6 11-3 16,-8 11-1-16,-11 11-2 15,-11 15 0-15,-13 15 0 16,-15 15-1-16,-13 16-1 0,-13 12-1 16,-10 7 0-16,-8 7 2 15,-10 7 0-15,-12 1 0 16,-2 0-1-16,-3-7 1 16,0-2 0-16,1-8 1 15,2 0 0-15,1-9 0 0,1-3-4 16,8-4 0-16,4-4 0 15,6 3 0-15,5-1 0 16,4-3 0-16,10-3 0 0,3-1 0 16,7-7 0-16,7-3 0 15,9-9 0-15,10-8 0 16,10-11-3-16,13-12-2 16,16-11-3-16,8-12-4 0,18-11-9 15,18-16-37-15,1-10-29 16,25-30-4-16,16-22-4 15,15-18-4-15</inkml:trace>
  <inkml:trace contextRef="#ctx0" brushRef="#br0" timeOffset="85611.2204">29708 12792 64 0,'34'-26'76'0,"-13"2"0"15,-2 12-34-15,-4-4-12 16,-3 5-4-16,-4 2-3 0,-8 9-3 15,0 0-3-15,0 0-4 16,5 17-2-16,-9 5 0 16,-11 10-2-16,-9 8 0 15,-9 14 2-15,-18 12-4 0,-13 14-1 16,-19 12 0-16,-16 11-1 16,-18 12-1-16,-16 15 1 15,-15 7-2-15,-13 10 0 16,-7 6 1-16,-9 1 0 15,-3 3-1-15,-3 2 0 0,1 2-1 16,4-4 0-16,3-4-1 16,4-5 1-16,8-5-1 15,8-7-1-15,8-9 1 16,12-7-1-16,7-10 0 0,9-12 0 16,12-11 0-16,12-12 0 15,9-9 0-15,11-12 0 16,11-9 0-16,7-13 1 0,10-8 0 15,9-8-1-15,9-5 1 16,8-4 0-16,5-4 0 16,6-3 0-16,10 0-1 0,-14 1 2 15,14-1-2 1,0 0 0-16,0 0 0 16,0 0 0-16,0 0 1 0,0 0-1 15,0 0 0-15,0 0-1 16,-7 0 1-16,7 0 0 15,0 0 0-15,0 0 0 0,0 0 0 16,0 0 0-16,-10 0 0 16,10 0 0-16,0 0 0 15,0 0 0-15,0 0 1 0,0 0-2 16,0 0 1-16,0 0 0 16,0 0 0-16,0 0 1 15,0 0-2-15,-9 5 1 0,9-5-2 16,0 0 1-16,0 0 1 15,0 0 0-15,0 0-2 16,0 0 0-16,0 0 1 16,0 0 0-16,-11 0 0 0,11 0-2 15,0 0-2-15,-11 0-5 16,11 0-5-16,-11-2-21 16,11 2-51-16,0 0-1 15,-5-9-7-15,-4-6-3 0</inkml:trace>
  <inkml:trace contextRef="#ctx0" brushRef="#br0" timeOffset="86824.6779">23371 15055 9 0,'0'0'67'15,"0"0"1"-15,-6 0-6 0,6 0-4 16,-17-7-66-16,17 7 1 16,0 0-6-16,0 0-21 15,0 7-30-15,-3 3-4 16,2 3 4-16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42:21.4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15485 2538 22 0,'-23'7'35'0,"3"-4"1"15,5 0 1-15,6-1-5 0,9-2 0 16,-14 3-6-16,14-3-7 16,0 0-4-16,0 0-2 15,0 0-1-15,0 0-1 16,0 0 2-16,4 10 0 0,-4-10 2 16,20 4-1-16,-6 1 1 15,5-5 0-15,5 0-2 16,3-3-2-16,6 0-3 15,4-4-2-15,4-2-1 0,5 1-2 16,3-2 0-16,10 0-1 16,3-3 0-16,7-3 1 15,4-2-1-15,5-2 1 0,7 0-1 16,6-2 0 0,4-2 1-16,2-4-1 0,9 1 1 15,3-4-1-15,4-4-2 16,2 2 1-16,4-4 0 15,3-1-1-15,-1-1 1 0,-1 2 0 16,-2-1 0-16,-4 1 0 16,-3 5 1-16,-7-2 0 15,-2 4 1-15,-9 2-1 0,-6 2 0 16,-8 2-1-16,-10 3 1 16,-8 3 0-16,-10 1 0 15,-11 4 0-15,-10 3 0 16,-10 1-1-16,-5 3 1 15,-15 6 0-15,9-9-1 0,-9 9 0 16,0 0-1-16,0 0 1 16,-7-9 0-16,7 9-2 15,-13-6-1-15,13 6-2 0,-13-1-4 16,13 1-3 0,-12 0-9-16,12 0-27 0,0 7-38 15,0-7-4-15,0 13-4 16,0-13-2-16</inkml:trace>
  <inkml:trace contextRef="#ctx0" brushRef="#br0" timeOffset="1552.3406">15497 2462 3 0,'-11'2'28'16,"11"-2"-5"-16,-17 8-8 0,6 1-5 16,-4-1-3-16,3 4-2 15,-3 1-1-15,-2 3 1 16,-3-2 3-16,-2 4 1 15,-7-3 1-15,0 4 1 0,-4 1 1 16,0 2-1-16,-8 8 0 16,-1-3-1-16,-4 6-1 15,-5-2-1-15,0 8-1 16,-9-2-1-16,-5 8-1 16,-8-2 1-16,-6 4 0 0,-8 3-3 15,-4 0 0-15,-7 8 1 16,-8-2-3-16,-6 6 0 15,-7 6-1-15,-3 0 0 16,-7 7 0-16,-6 2 0 0,-8 5-1 16,-6 2 1-16,-2 10 0 15,-9-2-1-15,0 1 1 16,-4 3-2-16,-5 0 1 16,-2 4 0-16,-6-3 1 0,-1 5 0 15,-3 5 0-15,-6 2-1 16,0 0 2-16,-8 4-2 15,-2 5 4-15,1 2 1 16,-10 8-2-16,-3-2 1 0,2-4 0 16,-5 9 0-16,-4 7 0 15,0 0 0-15,-6-4-2 16,1 3-1-16,5 6 2 0,-1-2 0 16,3 4 0-16,-3-6 2 15,4 0 1-15,3-3 2 16,3 4 0-16,3-11 3 15,3-6-2-15,6-4 1 0,5 1 2 16,7-4-2-16,6-7 0 16,10-4-1-16,3-5 0 15,9-1-1-15,7 0 0 0,6-6-1 16,8-3-1-16,8-5 0 16,6-4-1-16,8-6-1 15,9-4 1-15,9-7 1 16,6-8-1-16,13-6 0 15,8-11 1-15,9-6-1 0,8-5 0 16,8-8 1-16,8-3-1 16,7-6-1-16,6-2 1 0,4-4-2 15,5-2 1-15,12-3-2 16,-12 3 0-16,12-3-2 16,0 0 1-16,0 0-1 15,0 0 0-15,0 0-2 0,0 0-2 16,7-2-4-16,-7 2-8 15,11-7-31-15,-11 7-33 16,16-9-5-16,-16 9-5 16,5-24 0-16</inkml:trace>
  <inkml:trace contextRef="#ctx0" brushRef="#br0" timeOffset="9288.9961">3201 9443 34 0,'-16'8'83'0,"0"-6"2"15,0-2-3-15,1 0-3 16,0-4-50-16,2 2-13 16,5 0-1-16,-3 2 1 0,11 0-2 15,-11-2-1-15,11 2-2 16,0 0-4-16,-11-3-3 16,11 3 0-16,0 0-1 0,13 0-1 15,7 2 0-15,9 0-2 16,10 1 0-16,11-2 2 15,16 1 2-15,9-2-1 16,12-5 0-16,5-2-3 16,4-5 0-16,3-3 0 15,-2-2 0-15,-3-1 0 0,-3 0 0 16,-5 2 0-16,-9 2 0 16,-8 5 0-16,-12 0 0 0,-8 6 0 15,-11 1-3-15,-11 2-6 16,-12-1-7-16,-6 1-19 15,-9 0-46-15,-11 0-7 16,-9-7-5-16,-6-5-5 0</inkml:trace>
  <inkml:trace contextRef="#ctx0" brushRef="#br0" timeOffset="9559.7457">4176 9087 66 0,'-20'-21'92'0,"1"2"-3"15,5 3-4-15,0 0-37 16,14 16-13-16,-7-9-11 15,7 9-9-15,12 8-7 16,4 4-4-16,7 5-3 0,5 3 0 16,4 6 1-16,0 4-1 15,-2 6-1-15,-1 2 1 16,-9 4-1-16,-1 4 1 16,-8 4-1-16,-6 1 1 0,-5 2-1 15,-12 0 1-15,-4-2 0 16,-8 0-2-16,-2-2-2 0,-4-5-4 15,1-2-10-15,1-3-38 16,6-13-29-16,6-11-4 16,3-15-6-16,11-11-3 15</inkml:trace>
  <inkml:trace contextRef="#ctx0" brushRef="#br0" timeOffset="10734.0761">5296 8370 10 0,'-3'-13'79'16,"-9"3"5"-16,-1 5-5 15,-8 2-36-15,3 4-6 16,1 6-11-16,-1 7-7 16,2 5-3-16,2 5-7 0,5 9-3 15,1 7 0-15,2 10 2 16,-1 11-1-16,-2 9 0 16,1 10 0-16,-2 9-2 15,-3 3 0-15,-2 2-1 0,0-4-1 16,0-8-1-16,2-10-2 15,2-11 1-15,5-11-1 16,5-11 1-16,0-10 0 16,12-10 0-16,12-7 1 0,8-10 0 15,12-6 1-15,12-16 0 16,11-7 0-16,9-12 0 16,4-9 0-16,3-5 0 15,0-3-1-15,-9 2 0 0,-8 4 0 16,-13 8 1-16,-9 8 0 15,-12 5 0-15,-10 10 0 16,-10 5-1-16,-11 14 1 16,0 0-3-16,-4 14 0 0,-10 12 0 15,-4 7 0-15,2 8 0 16,2 9 0-16,4 7 0 16,4 2 0-16,6-6 0 0,9-6 0 15,8-11 0-15,10-8 0 16,2-17 0-16,4-11 0 15,1-14 0-15,0-10 0 16,-6-8 0-16,-3-3 0 16,-6-5 0-16,-6 0 0 0,-8 2 0 15,-5 0 0-15,-10 3 0 16,-7 4 0-16,-4 2 0 16,-6 3 0-16,-1 4 0 0,-2-1 0 15,5 9-8-15,1-5-23 16,9 5-15-16,13-2-28 15,3-8-13-15,21-2-4 16,13-1 14-16,7-4 15 0,9-3 27 16,4 5 35-16,-1-3 16 15,-4 8 42-15,-3 8 22 16,-8 9 0-16,-10 5-14 0,-2 9-14 16,-10 11-11-16,1 7-12 15,-8 10-6-15,2 1-6 16,-3 7-4-16,1 0-4 15,-1-1-5-15,5-4 0 0,1-6-2 16,3-5-1-16,5-10 1 16,0-8 0-16,5-9 0 15,-1-3 1-15,0-11-1 16,-2-4 1-16,-1-6-1 16,-5-3-2-16,-1-1 0 0,-6 2 0 15,-2 0 0-15,-4 3 0 16,-2 7 0-16,-1 0 0 15,-3 16 0-15,0 0 0 0,10 2 0 16,-4 17-2-16,5 6 2 16,2 7-1-16,6 4 1 15,6-1 0-15,5-6 1 16,7-3-1-16,3-10 2 0,3-11-2 16,1-8 0-16,0-15 0 15,-3-10 0-15,-4-9 0 16,-6-8 0-16,-6-4 0 0,-8-4 0 15,-4-3 0-15,-9 2 0 16,-3 2 0-16,-8 4 0 16,-10 7 0-16,-3 5 0 15,-3 6 0-15,-5 14-6 16,-3 2-18-16,6 12-62 0,3 2-4 16,3 7-6-16,9 2-5 15,10-9-2-15</inkml:trace>
  <inkml:trace contextRef="#ctx0" brushRef="#br0" timeOffset="11857.6648">7986 7985 55 0,'22'4'91'15,"-15"8"-4"-15,-6 4-5 0,-7 1-3 16,-10 18-45-16,-1-12-34 15,4 3 1-15,3-2 0 16,6-2 1-16,4-8-1 16,9-7 1-16,13-7 1 0,7-13-3 15,6-8 1-15,3-10 0 16,3-7 0-16,0-8-1 16,-5-4 0-16,-4 2 2 15,-9-1 0-15,-6 2 1 0,-11 5 1 16,-6 7 0-16,-9 10 1 15,-11 14 0-15,-8 10 0 0,-14 22-1 16,-5 18 0-16,-8 20 0 16,-1 19 0-16,1 17-1 15,1 10 0-15,6 6 0 16,14 0-2-16,15-6 0 0,16-14-1 16,11-19-1-16,18-18-1 15,12-24-1-15,12-23 0 16,5-16-1-16,5-22 1 15,-3-11 1-15,-1-12 0 0,-4-6 1 16,-12-3 0 0,-7 3 0-16,-12 7 2 0,-9 11 0 15,-11 11 1-15,-3 16 0 16,-15 15 0-16,-3 19 0 16,-5 17-1-16,0 10 1 0,4 11-1 15,1 6-1-15,8-3 1 16,9-8-1-16,6-11-1 15,15-17 0-15,11-17 1 0,7-13 0 16,6-19 0-16,4-16 0 16,3-11 1-16,-1-4-2 15,-2-4 1-15,-1 0-1 0,-8 6 1 16,-4 7-1-16,-8 9 0 16,-4 12 0-16,-6 14 1 15,-6 12 0-15,-3 15 1 16,-6 15 0-16,0 12 0 15,0 5-1-15,0 4 1 16,1-4-1-16,5-6 0 0,9-10 0 16,3-15-1-16,13-16 1 15,5-12-1-15,7-17 1 0,6-16-1 16,3-9 0-16,5-11-1 16,0-6 0-16,0-8-1 15,-1-1 0-15,-4-2 0 16,0 4 2-16,-10 3 0 0,-2 9 2 15,-8 11 1-15,-7 8 1 16,-5 13 0-16,-8 11 1 16,-12 23 0-16,14-1 0 15,-14 18-1-15,0 17-1 0,-3 23 0 16,-8 15 1 0,5 13-1-16,-6 6-2 15,4 6-2-15,-1-2-3 0,7-8-3 16,2-12-1-16,15-30-4 15,5-21-2-15,12-24-1 16,7-23 1-16,7-23 2 0,3-26 2 16,3-16 4-1,-4-17 4-15,0-3 6 0,-7-7 7 16,-5 5 3-16,-6 12 4 16,-7 13 0-16,-6 17 0 15,-4 19 0-15,-5 21-3 0,-8 28-3 16,6 4-4-16,-6 28-7 15,0 13 0-15,0 12 0 16,0 11 0-16,-1 9 0 0,-1 11 0 16,-5 5 0-16,3 5-6 15,-8-4-9-15,5-4-9 16,0-18-11-16,0-11-50 0,7-14-5 16,0-22-5-16,0-25-5 15</inkml:trace>
  <inkml:trace contextRef="#ctx0" brushRef="#br0" timeOffset="12021.8713">9855 7904 0 0,'4'-28'76'15,"14"3"6"-15,14-2-1 16,12-3-5-16,18 0-54 0,14-3-4 16,10-1-2-16,5 1-7 15,5 3-8-15,-7 4-20 16,-9-4-48-16,-7 19-9 0,-23 8-6 15,-18 5-5-15</inkml:trace>
  <inkml:trace contextRef="#ctx0" brushRef="#br0" timeOffset="12707.6193">4707 10278 51 0,'-33'6'87'16,"12"-5"-4"-16,9-2-3 15,10-8-2-15,5-1-64 0,10 3-1 16,10-3-3-16,9-1 0 16,7-2-1-16,8-1-1 15,6-3 0-15,7 0-2 0,7-2 0 16,5-1-1-16,6-3-1 15,8-1 0-15,9-1 1 16,8-4-1-16,7-2 0 16,8-3 0-16,11-4 1 15,13-6-1-15,8-2 1 0,10-2-1 16,8-7-4-16,9-2 0 16,10-7 0-16,10-4 0 15,2-2 0-15,6-1 0 16,0-1 0-16,5-1 0 0,-5 1 0 15,-2 4 0-15,-4 3 0 16,-13 2 0-16,-5 6 0 16,-12 2 0-16,-11 2 0 0,-15 6 0 15,-15 5 0-15,-19 5 0 16,-19 9 0-16,-21 4 0 16,-15 8 0-16,-17 5 0 0,-12 5 0 15,-15 3 0-15,-10 3 0 16,0 0 0-16,-16 4 0 15,0 2 0-15,-3 2 0 16,-2 1 0-16,0 2 0 16,-4-2 0-16,8-2-61 15,-4 9-32-15,0-8 0 0,-1 0-7 16,-5-8-7-16</inkml:trace>
  <inkml:trace contextRef="#ctx0" brushRef="#br0" timeOffset="17217.7128">2711 11682 4 0,'-43'15'96'16,"16"-5"-1"-16,1-3-6 0,6-3-3 15,2-4-4-15,42-4-72 16,-24 4-2-16,0 8-4 15,11 0-1-15,5 3 1 16,9 0-1-16,22-2-1 0,7-1 2 16,19-5 0-16,16-3-1 15,17-12 0-15,12-6 0 16,16-9 0-16,14-6 2 0,2-5-5 16,5-7 0-16,4-3 0 15,1 0 0-15,-10 1 0 16,-6 1 0-16,-13 3 0 15,-11 5 0-15,-17 5 0 0,-17 7 0 16,-21 3 0-16,-16 9 0 16,-17-1-2-16,-13 9-18 15,-19 6-12-15,-16-9-22 16,-13 5-16-16,-10 1-3 16,-10 0 5-16,-6-3 8 15,-6 1 23-15,-4-5 24 0,1 0 26 16,4-1 35-16,4-3 18 15,4 0 1-15,13-1-8 16,4 3-5-16,13 1-18 0,10 1-10 16,12-1-11-16,19 5-4 15,13 2-4-15,11 4-3 16,14 6-2-16,8 7 0 0,11 8 0 16,1 11-1-16,2 10 1 15,-7 7-1-15,-7 8 1 16,-11 3 0-16,-14 6-1 15,-11 0 0-15,-18 1 0 0,-14-3 0 16,-19 0-2-16,-15 0-1 16,-14-7-4-16,-5 3-11 15,-9-3-43-15,1-12-27 16,4-7-3-16,7-15-6 16,14-14-6-16</inkml:trace>
  <inkml:trace contextRef="#ctx0" brushRef="#br0" timeOffset="17555.4703">6377 10324 38 0,'-27'-17'92'16,"-1"3"0"-16,-7 1-5 16,-2 3-1-16,-3 4-55 0,2 6-10 15,4 9-2-15,2 5-5 16,5 13-4-16,6 9-4 16,3 17-2-16,12 15-1 15,5 14-2-15,1 14-2 16,7 13-2-16,7 8-5 0,4 9-9 15,-2-7-9-15,2-9-18 16,-1-12-41-16,-7-19-3 16,-3-20-5-16,-4-26-4 0</inkml:trace>
  <inkml:trace contextRef="#ctx0" brushRef="#br0" timeOffset="17891.7307">6050 11076 36 0,'8'-27'83'15,"9"7"-2"-15,8 3-2 16,11-3-7-16,13 0-60 16,11-6-1-16,14-6-1 0,10-8-3 15,8-5 1-15,5-6 0 16,-3-3 1-16,0-1 4 16,-13-1 0-16,-8 5 2 15,-12 6 1-15,-12 6-2 0,-13 11-2 16,-10 6-2-16,-9 9-8 15,-6 12-2-15,-2 10 0 16,-1 11 0-16,2 13 0 16,2 9 0-16,5 9 0 0,6 11 0 15,3 9 0-15,2 3 0 16,1-1 0-16,-1-7 0 16,0-3 0-16,-6-11 0 0,0-7-11 15,-9-17-31-15,-1-8-47 16,-12-20-1-16,10 0-7 15,-10-12-6-15</inkml:trace>
  <inkml:trace contextRef="#ctx0" brushRef="#br0" timeOffset="18126.1393">7664 10585 17 0,'39'-38'102'16,"-4"8"-2"-16,-3 5-8 15,-8 6-2-15,-6 8-3 16,-18 11-74-16,14 14-3 0,0 10-10 16,-4 12 0-16,2 9 0 15,2 11 0-15,-5 7 0 16,3 5-2-16,-4-4-10 0,3-2-11 16,-7 4-57-16,-1-25-10 15,-3-14-5-15,-2-17-3 16,2-10-2-16</inkml:trace>
  <inkml:trace contextRef="#ctx0" brushRef="#br0" timeOffset="18259.3657">7658 10236 49 0,'-24'-40'78'16,"2"6"-11"-16,8 12-26 15,3 7-40-15,11 15-72 16,10-4-7-16,14 7 0 15</inkml:trace>
  <inkml:trace contextRef="#ctx0" brushRef="#br0" timeOffset="18601.6466">8562 10124 91 0,'28'-12'97'0,"-19"7"-6"15,-9 5-5-15,-23 11 0 16,-13 15-70-16,-2 11-3 0,-6 3-4 15,1 7-3-15,7 2-3 16,9-1 0-16,12-5-1 16,15-7-1-16,16-7 0 15,19-6 0-15,12-4-1 16,11-1 0-16,2 0 1 0,4 4-1 16,1 4 0-16,-8 4 0 15,-7 7 0-15,-12 5 0 16,-14 10 0-16,-12 2-1 15,-13 1 2-15,-18-1 1 0,-12-4 0 16,-7-5-2-16,-10-8 0 16,3-8 0-16,-4-16 0 15,11-5-23-15,15-13-63 0,-3-22-4 16,13-17-3-16,10-23-8 16,13-19-4-16</inkml:trace>
  <inkml:trace contextRef="#ctx0" brushRef="#br0" timeOffset="18935.8486">9114 9904 16 0,'61'-44'99'16,"-10"16"-1"-16,-9 15-5 15,-11 13-4-15,-8 12-3 0,-7 19-74 16,-3 14-3-16,-3 13-2 16,2 12-5-16,-2 5-2 15,2 3 0-15,1-3 0 0,2-6 0 16,3-13 0-16,1-13 0 15,0-18 0-15,2-16 0 16,0-11 0-16,-2-18 0 16,0-11 0-16,1-7 0 15,-1-6 0-15,-2 0 0 0,7 0 0 16,-1 6 0-16,3 9 0 16,-3 9 0-16,3 11 0 0,-1 9 0 15,0 14 0-15,2 13 0 16,-4 5 0-16,1 6 0 15,7 4-3-15,1-6-17 16,12-3-34-16,4-7-35 16,7-12-2-16,6-14-6 0,8-7-7 15</inkml:trace>
  <inkml:trace contextRef="#ctx0" brushRef="#br0" timeOffset="20009.868">10899 9645 75 0,'-2'-41'99'0,"-14"8"-5"0,-14 5-6 16,-8 7-2-16,-12-12-48 15,-6 32-26-15,-4 10-5 16,-4 16-3-16,4 13-1 16,-3 9-1-16,10 10-1 0,7 4 1 15,12 1-2-15,17-4-2 16,16-7 2-16,14-12 0 15,16-13 0-15,16-14 0 0,9-12 0 16,6-16 2-16,2-11-2 16,3-10 0-16,-5-10 0 15,-5-2 0-15,-6-3 0 16,-9 3 0-16,-7 3 0 0,-9 9 0 16,-5 5 0-16,-7 12 0 15,-12 20 0-15,12-1 0 16,-10 19 0-16,-1 17 0 15,1 14 0-15,-1 15 0 0,-1 20 0 16,0 13 0-16,0 12 0 16,-3 9 0-16,-6 10 0 15,1 9 0-15,-7-3 0 0,4-7 0 16,3-19 0-16,-1-16 0 16,6-17 0-16,3-22 0 15,5-27 0-15,5-26 0 16,6-21 0-16,2-29 0 0,8-20 0 15,2-24 0-15,6-20-5 16,4-14 0-16,2-13 2 16,6-7 2-16,-3 0 3 0,2 11 1 15,-4 10 2-15,-3 19-1 16,-12 15-4-16,0 20 0 16,-13 21 0-16,0 14 0 15,-9 19 0-15,-4 19 0 16,0 0 0-16,-8 22 0 0,-3 15 0 15,6 12 0-15,1 5 0 16,2 5 0-16,2-2 0 16,9-6 0-16,11-11 0 0,7-15 0 15,8-12 0-15,4-15 0 16,3-17 0-16,9-9 0 16,0-8 0-16,-5-6 0 0,4-2 0 15,-5-2 0-15,1 4 0 16,-7 3 0-16,-5 9 0 15,-5 4 0-15,-3 12 0 16,-5 9 0-16,-3 6 0 0,-4 16 0 16,-4 3 0-16,2 6 0 15,4 1 0-15,1 1 0 16,4-6 0-16,2-5 0 16,10-9 0-16,2-5 0 0,2-4 0 15,3-11 0-15,1-6 0 16,2-4 0-16,-2-2 0 15,-4-1 0-15,-1 2 0 16,-2-1 0-16,-2 6 0 16,0 0 0-16,-3 8 0 0,0 5 0 15,-2 5 0-15,1 5 0 16,-2 5 0-16,-3 5 0 0,5 0 0 16,0 0 0-16,4-2 0 15,3-7 0-15,2-4 0 16,1-2 0-16,4-11 0 15,4-3 0-15,-4-5 0 0,2-5 0 16,-6-1 0-16,-2 0 0 16,-6 2 0-16,-1 1 0 15,-8 3 0-15,-3 2 0 16,-4 7 0-16,-7 2 0 16,-7 8 0-16,0 0 0 15,-4 11-80-15,-13 7-14 0,-4 2-4 16,-12 4-8-16,-7 2-3 15</inkml:trace>
  <inkml:trace contextRef="#ctx0" brushRef="#br0" timeOffset="21018.2804">2374 13987 73 0,'-37'13'94'0,"9"-3"-2"16,-8-5-6-16,15-2-3 0,-3-35-45 15,3 32-31-15,21 0-2 16,0 0 0-16,23 4-3 16,5-1 0-16,24-3-1 0,8-3 2 15,14-12 1-15,30-8-1 16,18-11 1-16,13-8-2 15,10-12 0-15,15-5 0 16,4-7-1-16,0-1 1 16,2-1-2-16,-8 3 0 0,-12 6 0 15,-10 4 0-15,-17 6 0 16,-13 8-2-16,-14 7-4 16,-16 4-5-16,-14 10-3 15,-17 1-10-15,-15-9-45 16,-19 17-21-16,-11 2-1 0,-21 0-6 15,-15-2 3-15</inkml:trace>
  <inkml:trace contextRef="#ctx0" brushRef="#br0" timeOffset="21233.4517">4214 13046 81 0,'-36'-18'95'0,"12"-3"-5"16,15 3-5-16,9 0-1 16,8 4-65-16,19 8-3 15,9 5-7-15,11 3-3 0,3 10-2 16,4 11-1-16,-3 9-1 15,0 11-1-15,-10 11-1 16,-9 9-2-16,-13 5 1 16,-9 3-1-16,-9-5-1 0,-5 3-3 15,-13-6-4-15,-2-4-12 16,-11-11-62-16,4-13-1 16,3-10-6-16,-1-12-6 0,4-13 5 15</inkml:trace>
  <inkml:trace contextRef="#ctx0" brushRef="#br0" timeOffset="23455.7444">6294 12108 74 0,'-10'-22'98'0,"2"0"-3"16,-3 4-6-16,3 2-1 16,-1 6-62-16,9 10-3 15,0 0-8-15,-7 8-12 0,7 12-3 16,-1 5 0-16,1 7 0 16,0 5 0-16,0 5 0 15,3 7 0-15,1 3 0 0,3 3 0 16,1 2 0-16,4 0 0 15,0-1 0-15,1-4 0 16,1-2 0-16,-2-11 0 16,5-1-15-16,-7-15-13 0,5-7-60 15,-5-5-2-15,0-11-5 16,-1-7-7-16</inkml:trace>
  <inkml:trace contextRef="#ctx0" brushRef="#br0" timeOffset="23992.217">6405 12523 7 0,'0'0'98'0,"-17"5"-3"16,17-5-5-16,-13 0-5 16,13 0-2-16,0 0-74 0,-6-10-2 15,18 8-3-15,10-4-3 16,14-3-3-16,7-6-2 15,15-6-1-15,6-8-1 16,7-7 1-16,1-7-1 0,-2-9 2 16,-2-2 3-16,-11-6 2 15,-7-2 4-15,-14 0 2 16,-7 3 1-16,-10 3 2 0,-7 7 1 16,-7 8-1-16,-4 8-1 15,-1 9-5-15,-1 11-4 16,1 13 0-16,-6 9 0 15,6 18 0-15,0 7 0 16,7 13 0-16,4 11 0 0,3 9 0 16,7 9 0-16,6 5 0 15,1 6 0-15,5-3 0 16,0-8-4-16,4-7-21 0,-6-5-46 16,5-28-20-1,0-20-3-15,-5-20-6 0,3-22-1 16</inkml:trace>
  <inkml:trace contextRef="#ctx0" brushRef="#br0" timeOffset="24201.9798">7667 12070 91 0,'14'-47'100'15,"-1"11"-6"-15,-6 13-4 0,0 6-2 16,-7 17-60-16,10 8-11 16,1 10-14-16,-1 8-3 15,4 10 0-15,1 9 0 16,2 4 0-16,-3 6 0 0,2 4 0 15,-4-1 0-15,3 1 0 16,-6-15-16-16,3-2-19 16,1-11-47-16,-9-22-9 15,-4-9-5-15,1-21-4 0,-4-15 9 16</inkml:trace>
  <inkml:trace contextRef="#ctx0" brushRef="#br0" timeOffset="24620.6724">8350 11580 48 0,'47'-16'96'0,"-13"0"-1"15,-14 7-6-15,-20 9-2 16,1 18-45-16,-11 5-21 0,-17 12-4 16,0 12-6-16,-7 8-6 15,3 7-5-15,5 0 0 16,9-2 0-16,14-3 0 16,8-10 0-16,19-5 0 15,16-12 0-15,9-6 0 16,9-8 0-16,5-1 0 0,-4-3 0 15,-4-1 0-15,-5 1 0 16,-13 6 0-16,-14 4 0 16,-11 1 0-16,-13 8 0 0,-16 2 0 15,-11 3 0-15,-7-2 0 16,-1 2 0-16,-5-13-20 16,5-14-58-16,1-9-12 0,9-20-4 15,7-20-5-15,8-23-5 16</inkml:trace>
  <inkml:trace contextRef="#ctx0" brushRef="#br0" timeOffset="25253.9861">8747 11586 16 0,'71'-87'101'0,"0"19"-2"15,-4 19-5-15,-6 16-4 16,-9 13-2-16,-3 17-69 16,-7 14-15-16,-2 17-4 0,-6 13 0 15,-2 10 0-15,-4 3 0 16,1 3 0-16,-2 1 0 15,2-5 0-15,-4-6 0 16,3-9 0-16,-3-10 0 0,6-13 0 16,-6-11 0-16,-1-6 0 15,0-15 0-15,-4-9 0 16,2-8 0-16,-6-4 0 0,3 1 0 16,-8 0 0-16,2 4 0 15,-2 6 0-15,-1 5 0 0,-1 9 0 16,3 9 0-16,-3 4 0 15,6 13 0-15,2 4 0 16,3 3 0-16,10-2 0 16,3-2 0-16,7-7 0 0,11-9 0 15,9-12 0-15,4-14-5 16,8-12-5-16,7-13 1 16,0-10 1-16,-1-11 1 15,-3-6 1-15,-7-6 2 16,-8 3 5-16,-13 2 3 0,-10 8 1 15,-17 10 2-15,-13 12 0 16,-14 17 1-16,-15 15-1 16,-15 17 1-16,-12 14-6 15,-1 13-2-15,-2 9 0 0,5 9 0 16,8 3 0-16,14 4 0 16,15 0 0-16,14 0 0 15,20-4 0-15,11 1 0 0,11 0 0 16,6-4 0-16,2-2 0 15,-4-1 0-15,0-3 0 16,-9-3 0-16,-7-1 0 16,-10-5 0-16,-10-1 0 0,-8-5 0 15,-6-3 0-15,-12-6 0 16,-5-6 0-16,0-2 0 16,-7-12-5-16,-5-7-82 15,11-13-4-15,5-15-4 0,5-13-7 16,9-19-4-16</inkml:trace>
  <inkml:trace contextRef="#ctx0" brushRef="#br0" timeOffset="25991.1167">11185 10628 36 0,'48'-10'103'16,"-5"10"-5"-16,-7 11-5 0,2 13-4 15,-16 5-3-15,0 10-82 16,-9 14-2-16,2 10-2 15,-12 16 0-15,-3 5 0 16,-2 8-4-16,-10-4-4 0,5-6-3 16,-4-11 2-16,7-12-2 15,1-18-2-15,3-24 0 16,0-17 0-16,18-28 3 16,-1-19 4-16,1-16 4 15,2-12 1-15,-1-9 4 0,4 0 4 16,2 2 5-16,0 7 1 15,-1 12 0-15,-1 10 1 16,-1 18-2-16,-1 14-2 0,-1 20-3 16,-3 12-2-16,2 17-2 15,-5 11-1-15,-1 6-2 16,1 5 0-16,0 4 0 0,0-2 0 16,1-5 0-16,-2-9 0 15,3-11 0-15,4-13 0 16,4-12 0-16,2-9 0 15,3-21 0-15,2-9 0 16,2-13 0-16,2-7 0 0,2-3 0 16,-2 1 0-16,1 4 0 15,-5 9 0-15,-2 9 0 16,-3 8 0-16,-3 17 0 0,-4 12 0 16,-4 6 0-16,0 16 0 15,-2 6 0-15,1 5 0 16,3 0 0-16,1 1 0 15,0-5 0-15,4-7 0 0,6-7 0 16,2-10 0-16,6-10 0 16,7-13 0-16,3-9 0 15,8-11 0-15,0-4 0 16,5-6 0-16,6 1 0 0,-6 0 0 16,0 6 0-16,-4 5 0 15,-5 7 0-15,-3 7 0 16,-6 9 0-16,-4 6 0 0,-5 5 0 15,-4 2 0 1,-1 1 0-16,1 4 0 0,2-2 0 16,3 0 0-16,6-3 0 15,1-3 0-15,11-2 0 0,-5-10 0 16,12 5 0-16,-15-8-80 16,9-5-13-16,-6-3-3 15,-7-6-8-15,-8-1-3 16</inkml:trace>
  <inkml:trace contextRef="#ctx0" brushRef="#br0" timeOffset="28194.7946">3573 15006 31 0,'-40'12'69'0,"-4"2"2"15,1 0-2-15,-6 38-33 16,-3-34-17-16,4 4 5 0,-1 3 2 15,4-1 2-15,1 0-2 16,3 2-2-16,9-2-2 16,8-1-3-16,13-3-5 15,11-5-4-15,18-7-4 16,21-8-1-16,20-6-2 0,18-11 1 16,15-14 1-16,20-9-5 15,8-10 0-15,12-6 0 16,6-5 0-16,-2 0 0 0,-4 3 0 15,-9 2 0-15,-7 5 0 16,-14 7 0-16,-12 6 0 16,-16 8-8-16,-16 8-2 0,-20 2-4 15,-14 7-2-15,-17 0-2 16,-16 7-1-16,-20 2 1 16,-16 2 3-1,-10 2 3-15,-9 0 5 0,-1 0 7 16,-2 0 9-16,9 4 1 0,7-2 2 15,14 0 1-15,13-2 1 16,16 0-1-16,8 0-1 16,18 5-4-16,13 0-3 15,7 5-1-15,10 5 1 0,3 7 0 16,2 6-1-16,1 9-1 16,-8 8 0-16,-5 10-1 15,-11 8-1-15,-12 3 0 0,-10 2 0 16,-8-1-1-16,-13-1-1 15,-10-6-3-15,-3-5-4 16,-6-15-11-16,1-8-64 16,3-11-4-16,4-15-5 0,6-12-6 15,6-21 0-15</inkml:trace>
  <inkml:trace contextRef="#ctx0" brushRef="#br0" timeOffset="28688.0561">6248 14005 84 0,'1'-14'96'0,"-2"6"-7"16,1 8-4-16,-18-7-1 15,9 17-64-15,0 16-3 16,2 7-7-16,2 14-3 0,3 13-1 16,1 13-2-16,0 13 0 15,2 8 1-15,3 3-5 16,0-4 0-16,3-7 0 16,-4-13 0-16,0-11 0 15,-3-17 0-15,0-18 0 0,-6-17 0 16,-6-17 0-16,-3-15 0 15,-4-13 0-15,-5-15 0 0,-2-14 0 16,-3-16 0-16,-4-14 0 16,1-9 0-16,3-6 0 15,3-6 0-15,4-7 0 16,7 3 0-16,5 4 0 16,11 10 0-16,2 12 0 0,14 10 0 15,4 12 0-15,5 17 0 16,4 15-6-16,8 23-3 15,-5 15-6-15,7 25-16 16,-2 52-56 0,-8 19-1-16,-5 10-6 15,-7 7-6-15</inkml:trace>
  <inkml:trace contextRef="#ctx0" brushRef="#br0" timeOffset="29242.1732">5939 14574 50 0,'-7'15'84'0,"7"-15"-1"0,13 2-5 16,11-13-1-16,13-14-54 15,13-12-16-15,12-10 2 0,16-15 2 16,11-8-1-16,9-14-2 16,6-7 1-16,-1-10-2 15,3-7 0-15,-10 1-2 16,-9-1 1-16,-11 3 0 0,-13 9 1 15,-19 10 1-15,-12 12-1 16,-12 17 0-16,-14 17-5 16,-6 17-2-16,-7 23 0 15,-12 25 0-15,-1 21 0 16,-4 20 0-16,4 18 0 0,4 16 0 16,9 9 0-16,7-3 0 15,15-6 0-15,19-15 0 16,11-17 0-16,16-19 0 15,10-25 0-15,7-24 0 0,5-14 0 16,-1-24 0-16,-2-13 0 16,-6-13 0-16,-6-4 0 15,-12-7 0-15,-11 4 0 16,-11 7 0-16,-13 7 0 0,-10 10 0 16,-10 9 0-16,-4 14 0 15,-13 14 0-15,-4 10 0 16,-4 5 0-16,1 14 0 0,2 8 0 15,4 8 0-15,10 3 0 16,7 6 0-16,16 0 0 16,14 2 0-16,12-3 0 15,15-7 0-15,7-7 0 0,11-8 0 16,2-13-25-16,-2-7-65 16,-1-13-4-16,-6-13-3 15,-7-7-8-15,-10-10 5 0</inkml:trace>
  <inkml:trace contextRef="#ctx0" brushRef="#br0" timeOffset="29434.4755">8491 13539 4 0,'-21'-24'93'0,"0"6"2"15,2 6-4-15,2 5-5 0,9-29-13 16,8 36-51-16,10 11-7 16,13 6-3-16,14 4-4 0,10 6-1 15,11 7-2-15,7 3-5 16,6 7-5-16,-6-2-9 15,3-1-5-15,-6-9-12 16,-2-16-40-16,-14-4-18 0,-5-12-5 16,-9-11-6-16,-8-21 12 15</inkml:trace>
  <inkml:trace contextRef="#ctx0" brushRef="#br0" timeOffset="29619.2901">9111 13461 0 0,'-25'-63'93'0,"-4"5"5"15,-5 9-4-15,3 11-14 16,-2 7-13-16,6 14-27 15,2 16-17-15,1 7-7 16,6 21-16-16,2 11 0 0,2 11 0 16,5 10 0-16,0 15 0 15,1 8 0-15,5 9 0 16,-5 1 0-16,8 6-26 16,4-12-61-16,3-12-4 15,4-18-4-15,4-26-7 0,7-25-3 16</inkml:trace>
  <inkml:trace contextRef="#ctx0" brushRef="#br0" timeOffset="29829.7716">9434 13105 35 0,'25'-32'103'0,"-6"19"-4"16,-19 13-5-16,10 18-4 15,-12-4-2-15,-3 28-86 16,-1 11-2-16,-2 11 0 15,2 9 0-15,-1 5 0 16,5 10 0-16,-1-7 0 0,4-5-14 16,0-17-17-16,-2-10-57 15,7-16-3-15,7-20-6 16,3-13-6-16</inkml:trace>
  <inkml:trace contextRef="#ctx0" brushRef="#br0" timeOffset="29996.3973">9180 12494 22 0,'-36'-29'93'0,"5"11"-6"16,7 12-15-16,4 6-35 16,5 0-37-16,-16 3-85 15,35 9-5-15,15 4-6 16</inkml:trace>
  <inkml:trace contextRef="#ctx0" brushRef="#br0" timeOffset="30688.2761">9906 12551 38 0,'30'15'101'0,"-2"8"-4"16,-4 2-6-16,0 11-4 0,-7 1 0 15,-15 13-85-15,12 14 1 16,7 12 0-16,-4 8-1 16,-2 2-2-16,-5-6 0 15,6-7 0-15,-6-14 0 0,-1-10 0 16,2-17 0-16,0-20 0 16,5-16 0-16,1-20 0 15,4-14 0-15,1-11 0 0,7-8 0 16,4-5 0-1,1 3 0-15,1 4 0 0,0 9 0 16,-2 10 0-16,-1 12 0 16,-4 17 0-16,0 8 0 0,-6 17 0 15,-1 9 0-15,0 7 0 16,-2 7 0-16,-2 0 0 16,0 0 0-16,0-8 0 15,2-6 0-15,0-12 0 0,6-10 0 16,-2-11 0-16,7-16 0 15,1-9 0-15,4-11 0 16,1-3 0-16,1-6 0 0,1-1 0 16,-3 3 0-16,0 6 0 15,-3 6 0-15,-6 10 0 16,0 9 0-16,-5 9 0 16,-3 13 0-16,1 12 0 15,-2 10 0-15,0 3 0 0,-1 4 0 16,4 0 0-16,1-4 0 15,0-6 0-15,6-8 0 16,4-11 0-16,2-5 0 0,3-12 0 16,7-11 0-16,1-3 0 15,3-6 0-15,1-1 0 16,6-2 0-16,-1 5 0 16,-1 3 0-16,2 4 0 0,-8 5 0 15,-1 8 0-15,-9 5 0 16,-4 5 0-16,-7 1 0 15,-7 8 0-15,-7 5 0 0,-11-13-33 16,3 19-54-16,-5-4-4 16,-7-4-4-16,-10-2-6 15,-8-2-3-15</inkml:trace>
  <inkml:trace contextRef="#ctx0" brushRef="#br0" timeOffset="31171.6911">7054 14892 31 0,'-52'24'101'16,"9"-6"-2"-16,15-7-7 15,10-9-4-15,18-2-2 16,5 9-74-16,21-27-10 0,19-4-2 16,15-5 0-16,15-4 0 15,16-4 0-15,12-5 0 16,7-4 0-16,13-5 0 0,9-7 0 15,9-6 0-15,4-2 0 16,6-6 0-16,3-4 0 16,-1 1 0-16,-1 4 0 15,-8 4 0-15,-6 8 0 16,-14 9 0-16,-16 9 0 16,-22 12 0-16,-18 9 0 0,-23 13 0 15,-19 5 0-15,-22 17 0 16,-17 5 0-16,-14 12 0 0,-22-2-25 15,-6 9-64-15,-12 4-4 16,-8 2-3-16,-6 0-5 16,-8-1-2-16</inkml:trace>
  <inkml:trace contextRef="#ctx0" brushRef="#br0" timeOffset="31556.5028">7097 15337 4 0,'-52'38'91'0,"6"-6"1"0,8-9-6 16,7-8-5-16,7-5 0 16,10-10-72-16,3 0-4 15,11 0 0-15,0 0 1 16,17 0-1-16,4-1 0 0,6-2-1 15,8-1 1-15,9-2 0 16,9-3-1-16,9-4-1 16,9-5 0-16,11-4 1 0,4-7 0 15,10-5 0-15,6-9 1 16,8-5-5-16,6-4 0 16,1-5 0-16,4 2 0 15,-6-2 0-15,1 3 0 16,-9 4 0-16,-6 9 0 0,-16 5 0 15,-12 17-6-15,-23 19-59 16,-8 0-24-16,-18 10-3 16,-22 8-7-16,-17 6-6 15</inkml:trace>
  <inkml:trace contextRef="#ctx0" brushRef="#br0" timeOffset="63014.8673">6130 15329 36 0,'-18'9'88'0,"5"-1"-1"0,2-4-6 16,11-4-3-16,-51 0-55 15,51 0-9-15,0 0-3 0,0 0-3 16,10-5-2-16,5 2 0 15,3-2-2-15,6 0 3 16,6-7 0-16,6 1 1 0,9-5-1 16,2-4-1-16,9-5 0 15,6-5 0 1,9-2-1-16,9-8-1 0,7-2 0 16,12-3 0-16,7-3-1 0,8-6-1 15,13-2-2-15,12-6 0 16,8-5 0-16,9-5 0 15,7-4 0-15,2-3 0 16,11-3 0-16,7-2 0 16,2 0 0-16,4 2 0 0,2-1 0 15,6 4 0-15,-4 2 0 16,2 0 0-16,-1 3 0 16,-12 2 0-16,-7 4 0 0,-6 1 0 15,-11 5 0-15,-12 5 0 16,-13 2 0-16,-14 8 0 15,-12 2 0-15,-14 6 0 0,-17 7 0 16,-14 6 0-16,-16 8 0 16,-12 5 0-16,-10 3 0 15,-9 7 0-15,-15 3 0 16,0 9 0-16,-15 5 0 16,-8 4 0-16,-7 10-24 0,-11-1-37 15,-6 9-31-15,-8 3-2 16,-9 0-5-16,-21 6-1 15</inkml:trace>
  <inkml:trace contextRef="#ctx0" brushRef="#br0" timeOffset="63631.6558">6551 15750 0 0,'-32'27'91'15,"9"-4"-1"-15,2-7-6 16,5-6-4-16,5-7-1 16,11-3-75-16,0 0 1 15,5-6 0-15,13 1 0 0,9-3 1 16,5-1 2-16,10-4 0 16,9-3 0-16,11-6 0 15,9-6-2-15,10-2 1 16,9-7-1-16,12-4-1 0,9-8 1 15,10-1-6-15,8-8 0 16,9-5 0-16,6-5 0 16,13-6 0-16,5-3 0 15,7-3 0-15,8-2 0 0,3-4 0 16,4 1 0-16,5-2 0 16,2 2 0-16,-7 3 0 15,0 1 0-15,-5 4 0 16,-13 6 0-16,-11 3 0 0,-15 11 0 15,-22 9 0-15,-17 9 0 16,-19 10 0-16,-20 6 0 16,-21 8 0-16,-10 4 0 15,-14 7 0-15,-17 4 0 16,0 0 0-16,0 4 0 0,-16 4 0 16,-2 15 0-16,3-3-71 15,-28 3-26-15,-16-1-2 16,-19-3-7-16,-11-1-4 0</inkml:trace>
  <inkml:trace contextRef="#ctx0" brushRef="#br0" timeOffset="75109.5428">15910 5123 43 0,'-12'-13'45'0,"-4"0"-14"0,5-3-4 16,-6 2-1-16,1-1-6 16,-3 0-1-16,-1-2-3 15,-6 2-1-15,2-3-1 16,2 2-2-16,-10-2-1 0,2 2-2 15,-7-1-2-15,1-1 2 16,-3 1-3-16,-3 2 0 16,-5 0 0-16,1-1-1 15,-6 5-2-15,-2 0-1 16,-2 3 0-16,-3 1 0 16,-3 2-1-16,-1 1 1 0,-2 3 0 15,3 1 0-15,-3-1 0 16,2 5 0-16,-3 3 0 0,3 1 0 15,-4 5 0-15,2 1 0 16,-4 6-1-16,0 2-1 16,0 3 1-16,1 5 0 15,-2 2-1-15,0 2 1 0,0 4-1 16,2 2 0-16,2 3 1 16,-3-2-2-16,5 7 3 15,0 2 2-15,4 0-3 0,3 5 2 16,1 1 0-16,4 5 0 15,0 1-1-15,2 1 2 16,3 5-2-16,5-4-1 16,2 6-1-16,1-1 0 0,4 0 0 15,2 4 0-15,5-2 0 16,5 2 1-16,6-2-2 16,2 1 2-16,7 0 0 15,6-1-1-15,1 1 0 0,5-1 0 16,11 3 0-16,3-1 0 15,5 0-1-15,6-1 1 16,4 0 0-16,7-5 1 16,1 2-1-16,8-3 1 0,0-1 0 15,6-3 0-15,5-2 0 16,1 0 0-16,4-4 0 16,0-1 0-16,8-5 0 15,2-1 0-15,7-6-1 0,0-1 1 16,5-4 0-16,21-2 0 15,-2-3 0 1,6-5 0-16,1-5 0 0,5-3 1 16,0-6 0-16,6-5 0 15,0-5 1-15,-11-4 1 16,0-7 0-16,2-6 0 16,1-3 0-16,0-5 0 15,-1-6 0-15,2-3 0 0,-4-5-1 16,2-3 0-16,-3-4-1 15,-4-4 1-15,-3-2-1 16,-5-3 1-16,-5 0 0 16,-6-4 0-16,-6 1 0 0,-6-4 0 15,-4 0 1-15,-4-1-1 16,-7-4 1-16,-7-3-1 16,-4 0 1-16,-5-1-1 15,-6-4 0-15,-4 0-1 0,-4 0 1 16,-6-1-1-16,-4 1 0 15,-1-1 0-15,-8 0-1 16,-3 0 0-16,-8 1 0 16,-1 0 0-16,-7 2 0 0,-8 2 1 15,-3 2-1-15,-5 1 1 16,-3 2-2-16,-6 2 0 0,-2 1 0 16,-4 4 0-16,-4 0 0 15,-5 3 0-15,0 0 0 16,-8 5 0-16,0 3 0 15,-2 5 0-15,-5 2 0 0,1 3-2 16,-6 4 0-16,0 0 0 16,-4 5 0-16,-2 3-1 15,-4 0 1-15,0 1-1 16,-4 0 3-16,1 4 0 0,-3-1 0 16,0 3 1-16,-3 0-1 15,2 2 1-15,-5 1-1 16,-1 2 0-16,-1 1 0 15,-2 3 0-15,-1 3 0 0,-1 2 0 16,-4 2 0-16,2 5-1 16,-2 6 0-16,-4 6-3 15,1 4-5-15,1 12-17 16,-25 14-59-16,-1 6-2 16,-9-4-5-16,-2 7-6 15,-19-6 4-15</inkml:trace>
  <inkml:trace contextRef="#ctx0" brushRef="#br0" timeOffset="76710.7724">28375 5485 43 0,'-7'-26'88'16,"-2"-5"-5"-16,-3 0-4 0,2-7-5 15,-4 1-58-15,-6 1-6 16,-1-2-4-16,-4 3-4 15,-8-4-3-15,-8 1 2 16,-3-1 0-16,-8-1-1 16,-6 1 0-16,-7 0 0 0,-1-1 0 15,-6 0 1-15,-4 2 1 16,-4-1 0-16,-1 1 0 16,-4 3 1-16,2 0 0 0,-1 3 0 15,0 3-1-15,-2 2 1 16,-3 3-1-16,0 1 0 15,-2 4 0-15,-2 2-2 0,-7 6 1 16,0 3-1-16,-6 3 1 16,-1 5-2-16,-3-1 1 15,0 10-1-15,-4 3 2 16,5 5-2-16,-3 4 1 16,3 4 0-16,1 5 1 0,-4 4 0 15,6 5-1-15,1 5 1 16,4 6-2-16,-1 3 2 15,4 7-1-15,-2 3 1 16,6 5-2-16,11 3-1 0,-1 7 3 16,7 0 0-16,7 2 0 15,6 6 1-15,7-2-1 16,8 5 1-16,4-3 1 16,9 4-1-16,7-1-1 0,5 2-1 15,6 3-1-15,7-4 1 16,5 3-1-16,5-2 0 15,9 0-1-15,10 0 2 0,6-2-1 16,5 2 1-16,10-3 0 16,6-1-2-16,8-1 1 15,11-3 1-15,5 0 0 16,11-2-1-16,2-3 1 0,8-2-1 16,9-4 2-16,4-4-1 15,6-2 1-15,6-5-1 16,3-4 0-16,6-5 1 15,3-6-1-15,5-5 2 0,1-5-2 16,4-7 0-16,1-6 1 16,1-4 0-16,5-8 0 15,2-5 1-15,2-4 0 16,-1-5 0-16,3-5 0 0,-1-10-1 16,3-3 1-16,-2-6-1 15,0-7 1-15,-6-5-1 16,-1-6 1-16,-7-5 0 15,-5-6 2-15,-8-4 0 0,-6-6 0 16,-9-5-1-16,-8-5 1 16,-8-6-1-16,-6-5 0 15,-9-7 0-15,-6-4-2 0,-8-7 0 16,-9-5-1-16,-12-5 0 16,-11-6 0-16,-9-1 1 15,-18-4-1-15,-12-5 0 16,-18-5 0-16,-18-2-1 15,-13-3 2-15,-19-1-4 0,-17-2 1 16,-20 1-2-16,-22 1 0 16,-27 9-10-16,-45 1-18 15,-42 9-55-15,-66 11-2 0,-70 8-3 16,-82 16-8-16</inkml:trace>
  <inkml:trace contextRef="#ctx0" brushRef="#br0" timeOffset="91823.0173">17116 8304 50 0,'0'0'77'15,"0"0"-1"-15,-10-5-3 16,10 5-40-16,0 0-12 16,-15-7-4-16,4 7-3 0,-8 0-2 15,-2 0 0-15,-10 2-2 16,-3 2-1-16,-10 0-1 0,-7 2 1 15,-10 0-1-15,-8 4 1 16,-15-1-2-16,-8 2 1 16,-9-1-1-16,-12 5 0 15,-8-1 0-15,-12 2-1 16,-6 0 0-16,-2 0 0 0,0-1 0 16,2 0-2-16,-1-2-1 15,6-2 0-15,5-1 0 16,10-4-3-16,7 1 0 15,8-4 0-15,8 2 0 0,6-2 0 16,10 0 0-16,7 4 0 16,8-3 0-16,7 1 0 15,12-3 0-15,3 3 0 0,10-1 0 16,7 0 0-16,6 0 0 16,6-1 0-16,5 0 0 15,9-3 0-15,-13 3 0 16,13-3 0-16,0 0 0 0,0 0 0 15,0 0 0-15,0 0 0 16,0 0 0-16,0 0 0 16,0 0 0-16,0 0 0 15,0 0 0-15,0 0 0 0,0 0 0 16,0 0 0-16,-10 5 0 16,10-5 0-16,-10 16 0 15,-2-4 0-15,1 3 0 16,-4 1 0-16,-2 2 0 0,-3 1 0 15,-1-1 0-15,2-2 0 16,0-1 0-16,3-5 0 16,-2 1 0-16,5-5 0 15,-1-1 0-15,6-2 0 0,-3-2 0 16,3-1 0-16,8 0 0 16,-13-4 0-16,13 4 0 15,-5-15 0-15,2 6 0 0,1-2 0 16,2-3 0-16,4 2 0 15,2-3 0-15,4 0 0 16,1 1 0-16,2 1 0 16,3 2 0-16,-3 2 0 15,2 0 0-15,0 4 0 0,0 1 0 16,0 4 0-16,2 0 0 16,-4 0 0-16,3 6 0 15,3 2 0-15,4 0 0 16,2 0 0-16,2 1 0 0,13 0 0 15,4-1 0-15,13-2 0 16,11 3-3-16,6-3-17 16,2 7-65-16,17-2-4 15,2-8-4-15,4-2-8 0,-4-5-3 16</inkml:trace>
  <inkml:trace contextRef="#ctx0" brushRef="#br0" timeOffset="92908.9284">26375 8788 16 0,'-31'-1'84'0,"1"1"4"16,8-6-5-16,3-4-3 15,3 1-48-15,4-1-9 16,12 10-7-16,-7-10-3 15,7 10-4-15,0 0-1 0,0 0-3 16,0 0 1-16,0 0-2 16,0 0 1-16,8 4 0 15,10 4 0-15,13 1 1 16,9-1 0-16,14 1-1 0,17-1 0 16,18-1 0-16,16-3-3 15,18-3-2-15,16-1 0 16,13-5 0-16,13-3 0 0,14-5 0 15,9-1 0-15,8-1 0 16,2-1 0-16,-3 3 0 16,-5 1 0-16,-11 3 0 15,-18 3 0-15,-22 2 0 16,-20 3 0-16,-27 2 0 0,-25-1 0 16,-19 0 0-16,-20 0 0 15,-18 0 0-15,-10 0 0 16,-19 3 0-16,-10-2 0 15,-10 0 0-15,-5-1 0 0,-6 2-7 16,-5-4-8-16,0 0-3 16,6-6-2-16,4-6 0 15,10-1 0-15,4-7 3 16,10 0 4-16,8-8 9 0,12 0 6 16,4-4 9-16,17 0 3 15,7-1 4-15,16 2 2 16,14 3-1-16,13 5-1 0,12 7-3 15,8 10-4-15,3 9-5 16,1 15-6-16,-4 14 0 16,-8 11 0-16,-21 15 0 15,-22 12 0-15,-30 17 0 0,-39 13 0 16,-45 15 0-16,-57 7-21 16,-52 17-68-16,-54 3-3 15,-60-14-5-15,-49-3-7 0,-60-29-1 16</inkml:trace>
  <inkml:trace contextRef="#ctx0" brushRef="#br0" timeOffset="103277.6475">13865 9692 29 0,'21'0'26'16,"1"-2"-2"-16,0 1-2 0,7 1-3 15,-2 0-5-15,8 0-1 16,-3 0-1-16,8 0 0 16,-2 0-2-16,2 0-1 15,5 1-1-15,-1 1 0 0,9 1 0 16,-1 0 1-16,13-2 0 15,3 2 2-15,6-3 1 16,7 1 0-16,6 0 1 16,4-1-1-16,6-3 0 15,12 1-3-15,-1-3 1 0,2 3-4 16,6-4-1-16,1 2 0 16,8-2-1-16,5 2 0 15,2-2-1-15,1 3 1 0,7-4 1 16,3 4-1-16,4-3 2 15,4 1-2-15,1-1 0 16,5 2-1-16,6 0 1 0,6-2-1 16,6 2-1-16,5 1-1 15,9-1 1-15,11 1-1 16,2 0 0-16,4-1-1 16,8 3 1-16,3 0 0 0,8 0-1 15,2 0 1-15,2 1 0 16,2-2-1-16,6 2 2 15,1 0-1-15,3-2 1 16,7-1 0-16,-3 0 0 0,7-1 0 16,3-1 1-16,3 1 0 15,6-2-1-15,3 0 0 16,2 0 0-16,-2 0-1 16,0 0 1-16,-3 0-2 0,-1 0 1 15,-2 0-1-15,2 0 1 16,-3 0 0-16,1 0-1 15,0 1 0-15,-1-1 0 0,0-1 1 16,-3 3-1-16,-2 1 0 16,-6-1 0-16,-6 1 1 15,-11 1-1-15,-6-1 1 16,-11 3 1-16,-13 0-1 0,-10 1 1 16,-13-1 1-16,-11 0-1 15,-16 2 0-15,-11 2 1 16,-11 1-1-16,-14 2-1 15,-9 3 1-15,-15 1-1 0,-9 3 0 16,-9 1 0-16,-6 5-1 16,-12 3 0-16,-3 1 0 15,-7 6 0-15,-6 2 0 0,-1 1 0 16,-4 8 0-16,-3 4-1 16,-5 6 1-16,-2 5-1 15,-3 6 1-15,-2 7-1 16,-3 6 0-16,-1 9 2 15,-1 2-2-15,-2 8 1 0,0 6 0 16,2 5 0-16,-1 5 0 16,-2 6 2-16,2 5 1 0,2 6 0 15,-3 4 1-15,3 6-1 16,-4 2 0-16,2 7 1 16,0 6 0-16,-2 4-2 15,-2 5-1-15,-2 6 0 0,-3 5 0 16,-2 3 1-16,0 6-1 15,-4 1 1-15,1 3-1 16,-2 9 2-16,-2 3-1 16,-1 3 0-16,-2 5 0 15,-3 3-1-15,1 2 1 0,-4 1-1 16,-2 2 0-16,-3-5-2 16,0-3 2-16,-4-5-2 15,0-6 2-15,1-9-1 16,-1-4 0-16,0-9 0 15,4-10-2-15,-1-8 2 16,2-14 1-16,4-8-1 0,2-12 0 16,1-10 1-16,-3-14-1 15,2-15 1-15,1-10 1 16,-1-13-2-16,1-13-1 0,-4-10-5 16,-5-15-11-16,-2-8-67 15,-1-11-5-15,-8-14-4 16,-3-27-8-1,-10-30-1-15</inkml:trace>
  <inkml:trace contextRef="#ctx0" brushRef="#br0" timeOffset="105033.0705">14150 9851 57 0,'11'-1'71'0,"-11"1"-3"16,0 0-4-16,-6-7-51 15,6 7-7-15,-6 6 0 0,5 6-1 16,1 5-2-16,-1 8 2 16,0 7 1-16,0 9 1 0,1 9 1 15,0 6 1-15,0 9 0 16,0 11-1-16,0 6 0 16,-1 5-2-16,-1 7 0 15,-2 4 1-15,-6 7-3 0,1 8 4 16,-6 6-2-16,-4 6 1 15,-3 4-1-15,-5 7 0 16,0 5 0-16,-2 7 0 16,-2 6-1-16,1 6-2 0,-1 3-1 15,2 6-1-15,4 6 0 16,0 6 0-16,-4 6 0 16,5 3 0-16,-6 7 1 15,-2 2 1-15,0 5 0 0,-7 2 1 16,-4 6 0-16,-1-1 1 15,-7 2-1-15,-1 0 1 16,1-4-1-16,1-1-2 16,0-5 0-16,2-3 0 0,2-10-1 15,2 0 1-15,3-9-1 16,4-3-1-16,0-10 1 16,2-9 2-16,0-4-1 0,3-13 0 15,17-75-1-15,-2 4 1 16,1-7-1-16,0 4 2 15,-2-6-2-15,2 3-1 16,-2-9 1-16,1 0-1 16,3-8 1-16,1 1 0 0,0-7 0 15,1-2 0-15,2-7 0 16,-2 1 1-16,7-9 0 16,-1 2-1-16,4-6 1 15,2-6 0-15,4-5-2 16,5-4 0-16,7-5 0 0,3-1 0 15,5-1 0-15,7-5 0 16,5 0 0-16,6-3 0 16,8 1 0-16,5-3 0 0,5-1 0 15,9 0 0-15,8-2 0 16,8-3 0-16,6 2 0 16,9-1 0-16,5 0 0 0,9-2 0 15,8 1 0-15,6 1 0 16,4-1 0-16,9 3 0 15,84-8 0-15,73 0 0 16,-2-1 0-16,-8 6 0 16,-6-1 0-16,-13 4 0 15,-9-2 0-15,-15 2 0 0,-17-2 0 16,7-5 0-16,2 2 0 16,5-2 0-16,5 0 0 15,3 1 0-15,1-1 0 0,7 2 0 16,-3-4 0-16,7 3 0 15,-2-2 0-15,8-1 0 16,-4 0 0-16,7-3 0 16,3 1 0-16,-1-2 0 0,8 3 0 15,1 0 0-15,4-1 0 16,-3 3 0-16,9-1 0 16,-2 2 0-16,0 2 0 0,-7 3 0 15,-2-2 0-15,0 3 0 16,-8 1 0-16,1 0 0 15,-6 0 0-15,-1 1 0 0,-4 0 0 16,0-2 0-16,3 2 0 16,-11-3 0-16,4 2 0 15,-9-1 0-15,-1-1 0 16,-2-2 0-16,-6 2 0 16,-4-4 0-16,-9 1 0 15,-4-4 0-15,-14 0 0 16,0 2 0-16,-16-3 0 0,-10 1 0 15,-10 1 0-15,-12-2 0 16,-10 5 0-16,-8-2 0 0,-12 3 0 16,-12-2 0-16,-10 4 0 15,-10 0 0-15,-16 1 0 16,-12 4 0-16,-17 0 0 16,-13 1 0-16,-13 4 0 15,-13-1 0-15,-16 7 0 0,-9-5 0 16,-13 8-64-16,-26 2-31 15,-21-7-4 1,-22-13-8-16,-33-19-3 0</inkml:trace>
  <inkml:trace contextRef="#ctx0" brushRef="#br0" timeOffset="105894.005">13082 16240 25 0,'-38'1'88'16,"-8"-1"-1"-16,1 0-5 15,-11-1-5-15,-5-1-42 16,-5 4-25-16,-7 9-1 0,-7 6-4 15,-8 3-3-15,-13 7 0 16,-9 3 0-16,-14 4 2 16,-9 4 0-16,-16 2 2 0,-11 5-2 15,-10 3 2-15,-13 4 1 16,-12 2 0-16,-7 6 1 16,-10 3 0-16,-7 3-1 15,-1 4 0-15,-2 1-1 0,-2 1 1 16,113-38-4-16,-13 6 0 15,3-3-3-15,-11 3 0 16,6-2 0-16,-7 1 0 16,7-2 0-16,-6-1 0 15,9-4 0-15,-3 2 0 16,11-5 0-16,-3 0 0 0,14-7 0 16,-1 3-6-16,12-7-11 15,1 1-11-15,14-3-25 16,9-6-34-16,19-3-3 0,14-7-7 15,12-1-1-15</inkml:trace>
  <inkml:trace contextRef="#ctx0" brushRef="#br0" timeOffset="106558.7008">13418 16755 40 0,'-40'22'85'16,"-12"-2"-2"-16,-8-5-4 15,-14-2-3-15,-8-7-54 0,-9 11-17 16,-8 3 0-16,-10 2-2 15,-2 1 0-15,-15 4-2 16,-3 1 1-16,-15 3 1 16,-2 1 2-16,-5 3 1 0,-10 1 2 15,-6 2 1-15,-5-1 1 16,85-17-1-16,-17 2 2 16,1 0-2-16,-12 3-1 15,4 0-2-15,-16 1-1 16,1 1-1-16,-8 3-1 0,0-4 2 15,-7 3-2-15,1-3 0 16,-5 2-3-16,5-5 0 16,-5 4 0-16,6-4 0 15,-5 0 0-15,7-1 0 0,14-3 0 16,5-3 0-16,13-3 0 16,8-2 0-16,9-1 0 15,11-4 0-15,8-3 0 0,11 1 0 16,8-3 0-16,8 0 0 15,6 0-11-15,9 0-27 16,11-1-49-16,-4 0-2 16,2-6-5-16,2-9-7 0</inkml:trace>
  <inkml:trace contextRef="#ctx0" brushRef="#br0" timeOffset="107330.3331">9466 15820 11 0,'21'-21'94'0,"-12"5"-1"0,-6-3-6 15,-6 2-6-15,-11-12-1 16,-5 24-80-16,1 14-2 0,-4 13-1 16,-5 15 0-16,-9 14-1 15,-13 17 1-15,-10 13 0 16,-12 17 0-16,-8 6 1 16,-13 5 0-16,-1 6 2 15,-10 1 2-15,2 5 0 16,-1-6 0-16,-1-4 2 0,6-8 1 15,48-52-1-15,-5 5 1 16,2-3-2-16,-5 5 1 16,2-3-2-16,-4 1 0 15,2-2-1-15,-3 2 0 0,2-9 0 16,-3 4 1-16,4-6-1 16,-1 1 0-16,3-7 0 15,-1-1-1-15,4-4 1 16,-2-1-1-16,3-4 0 0,6-8 0 15,5-5 0-15,2-7 1 16,6-1-1-16,3-5 1 16,7-3 0-16,2 0 0 0,5-1 0 15,2-5 0-15,13 6-1 16,-11-15 1-16,11 15-2 16,0-12 0-16,0 12 1 15,19-12 0-15,-2 8 0 0,6 2 0 16,4 2 1-16,5 0-1 15,4 4 1-15,6 3 2 16,6 2-2-16,4 3-2 16,5 0 4-16,9 5-2 15,5 1 0-15,5 1-1 0,9 3 0 16,5 1-1-16,5 2 2 16,4 4 1-16,7-2-2 15,-1 0 2-15,5 1 0 16,4 1 2-16,0 0-1 15,5-1-2-15,0 2-11 0,-8-1-70 16,13-8-5-16,-13-15-2 16,-5-14-6-16</inkml:trace>
  <inkml:trace contextRef="#ctx0" brushRef="#br0" timeOffset="116852.6095">16131 11660 12 0,'-4'-11'30'0,"4"11"1"0,-11-19 3 16,11 19 3-16,-9-15 0 15,9 15 1-15,-12-14-5 16,12 14-2-16,-11-8-1 0,11 8-3 15,-10-7-1-15,10 7-1 16,0 0-5-16,-11-11-2 16,11 11-3-16,0 0-2 0,0 0-3 15,-7-10-3-15,7 10-1 16,0 0-2-16,0 0-2 16,0 0 0-16,0 0-1 15,7 0 0-15,-7 0-1 0,13 9 1 16,-2 2 1-16,1 3-2 15,2 2 1-15,3 4-1 16,0 2 0-16,2 0 1 16,1 3-1-16,0 3 0 15,0-6 0-15,2 3 1 0,-4-4-1 16,4 0 1-16,-1-5 0 16,-3-2 0-16,1-4-1 0,-1-4 2 15,3-5-1-15,-3-1 0 16,1-7 0-16,0-7 1 15,2-7-1-15,2-4 0 16,6-7 0-16,1-8 1 0,2-3-2 16,5-2 0-1,1-3 0-15,5-1 0 0,-4 2 0 16,1 2 0-16,-1 4 0 16,-3 5 0-16,-5 4 0 15,-5 5 0-15,-1 5 0 0,-7 4 0 16,-3 6 0-16,-5 4 0 15,-10 8 0-15,0 0 0 16,9-9 0-16,-9 9 0 16,0 0 0-16,-8 13-9 0,-2-2-8 15,-1 10-16-15,-5 5-49 16,-3 3-6-16,-5 6-6 16,-6 3-3-16,-6 3 6 0</inkml:trace>
  <inkml:trace contextRef="#ctx0" brushRef="#br0" timeOffset="117402.5146">15898 12182 78 0,'-2'-18'84'15,"2"-2"0"-15,0 1-3 0,0 4-47 16,4-4-2-16,4 4-7 16,1-1-7-16,1 3-4 15,2 4-5-15,4 3-2 16,0 3-2-16,0 3-2 0,3 3 1 16,1 9-2-16,1 3 1 15,4 3-1-15,0 2 0 16,-1 2 1-16,4-2 0 15,-3 2-1-15,5-5 1 0,-5-1-1 16,4 0 1-16,-2-4 0 16,2-4-1-16,-2 1 1 15,4-7-3-15,3-2 0 16,2-5 0-16,6-10 0 16,7-9 0-16,6-9 0 0,7-9 0 15,5-9 0-15,4-6 0 16,6-7 0-16,-1 1 0 15,-1-6 0-15,-3 4 0 0,-4 2 0 16,-3 3 0-16,-8 6 0 16,-4 7 0-16,-10 5 0 15,-5 6 0-15,-7 8 0 0,-9 6 0 16,-5 7 0-16,-7 3 0 16,-10 12 0-16,8-10 0 15,-8 10 0-15,0 6 0 16,0-6-60-16,-10 28-31 0,3-2-1 15,-10-3-8-15,-5 5-6 16</inkml:trace>
  <inkml:trace contextRef="#ctx0" brushRef="#br0" timeOffset="208138.1019">2624 5774 17 0,'-31'-43'87'0,"-1"9"3"16,-1 5-4-16,1 4-4 0,-30 5-47 16,39 7-7-16,12 1-11 15,1-1-5-15,14-1-3 0,12 0-3 16,17-4-3-16,13-1-1 16,21-4-1-16,7-3 1 15,12 1 0-15,13 3 0 16,2 3-2-16,1 5 1 0,-3 7 1 15,-5 4 0-15,-5 6-1 16,-12 10 0-16,-8 10 0 16,-10 7 0-16,-10 9 1 15,-9 7 0-15,-11 8 1 0,-6 9-1 16,-10 6 0-16,-4 5 0 16,-6 2-1-16,-3 3 1 15,0-2-1-15,-6-1 0 16,1-7-1-16,-4-6 1 15,-4-5 1-15,-4-7-2 0,-4-7 0 16,-3-6 0-16,-7-8 0 16,-6-5 0-16,-4-4 0 15,-8-2 0-15,-1-4 0 16,-1-3 0-16,-4-1 0 0,0-5 0 16,0 4 0-16,0-3-12 15,9 4-21-15,19-2-55 0,-5-2-2 16,0-6-6-16,9-5-5 15</inkml:trace>
  <inkml:trace contextRef="#ctx0" brushRef="#br0" timeOffset="208539.591">2391 5666 61 0,'-5'-14'92'15,"-4"-3"-2"-15,6 2-6 16,1 2-5-16,2 13-58 0,0 0-7 15,1 11-3-15,11 20-4 16,3 15-5-16,10 19 0 16,-4 21 1-16,8 21-2 0,-1 10 2 15,5 9 0-15,-2-4-2 16,-3-2-1-16,-7-15 1 16,-6-15 1-16,-2-21 0 15,-8-20-1-15,4-16-2 0,-4-14-1 16,-2-10-6-16,9-8-41 15,7-15-34-15,6-14-3 0,13-12-10 16,10-13 0-16</inkml:trace>
  <inkml:trace contextRef="#ctx0" brushRef="#br0" timeOffset="209081.5679">5601 5241 67 0,'2'-13'94'0,"-1"-4"-3"16,-1 4-6-16,0 0-2 0,-3 1-69 16,3 12-3-16,0 0-4 15,-7 11-2-15,7 15-1 16,-1 18-1-16,2 17 0 0,3 18 0 16,0 13 1-16,3 16 0 15,1 11 0-15,3 3 0 16,-1-2-2-16,2-8-1 0,1-13 0 15,-3-13-2-15,0-15 0 16,-1-15-2-16,-4-15-1 16,0-14-7-16,-5-27-17 15,-16 7-57-15,8-18-1 16,0-22-5-16,-4-17-7 0</inkml:trace>
  <inkml:trace contextRef="#ctx0" brushRef="#br0" timeOffset="209658.6382">5427 5044 78 0,'-29'-39'82'16,"3"4"1"-16,9 1-3 16,4 6-56-16,10 4-4 15,3 0-3-15,10 3-5 16,10-2-2-16,15 3-4 0,11-2-2 15,15 2-2-15,11 0 0 16,13 3-1-16,8 0 1 16,9 2-1-16,6 1 1 15,2 4 0-15,2 2 0 16,-3 5 0-16,-4 3 0 0,-3 6-1 16,-7 9 2-16,-8 12-3 15,-9 12 0-15,-12 15 1 16,-10 14 0-16,-13 10 0 0,-6 13 2 15,-11 10 0-15,-7 7 1 16,-10 5-1-16,-4 0 1 16,-3-2-1-16,-3-7-1 15,0-6 2-15,-6-10-4 16,-2-11 1-16,-2-10-1 0,-1-10 0 16,-1-9 0-16,-7-7 0 15,-3-7 1-15,-7-4-1 16,-5-2 1-16,-10-6-1 0,-6 2 0 15,-9-3 1-15,-8 1-1 16,-8 0 1-16,-2 0-1 16,-6 2 0-16,1-1 0 0,3 0 0 15,2 1 1-15,10-1-1 16,6-1 0-16,8-4 0 16,9-1 1-16,7-5-1 15,10-2-1-15,6-2-3 0,3-5-7 16,9-1-31-16,10-2-40 15,-1-11-4-15,8-9-7 16,12-15-3-16</inkml:trace>
  <inkml:trace contextRef="#ctx0" brushRef="#br0" timeOffset="210106.8044">10404 3977 20 0,'16'-32'84'0,"-2"4"1"0,-12 0-3 16,-3 8-4-16,-12 2-58 15,6 12 0-15,-3 6-5 16,-4 11-4-16,2 17-3 0,-5 13-3 16,-1 18-2-16,0 18-2 15,-1 17-1-15,-1 13 2 16,-1 12-1-16,5 9 0 15,0 0-1-15,4 1 0 0,6-6 2 16,-3-8-4-16,4-9 4 16,1-13-4-16,1-11-3 15,-3-18-3-15,4-13-6 16,-5-17-25-16,-4-19-39 0,11-15-5 16,-8-34-6-16,2-19-3 15</inkml:trace>
  <inkml:trace contextRef="#ctx0" brushRef="#br0" timeOffset="210666.8569">10180 3850 20 0,'-13'-71'81'0,"1"5"4"16,0 10-4-16,0 5-5 15,5 11-57-15,6 4 0 16,2 10-5-16,7 2-3 0,10 5-3 15,8 3-1-15,13 6-3 16,8 3-1-16,18 4 0 16,13 4 0-16,17 5-1 15,9 10 0-15,7 9-2 0,4 9 0 16,2 8 0-16,-2 7 0 16,-5 10 0-16,-9 6 0 15,-9 5 1-15,-13 5-1 16,-8 4 1-16,-9 1-1 15,-11-1 0-15,-10 2 0 0,-11-3-1 16,-6 1 0-16,-11-4 1 16,-2-1-3-16,-8-3 1 15,-3-4 1-15,-9-2 0 0,-2-2 0 16,-7-4 0-16,-4 0 1 16,-6-5 0-16,-5-2 1 15,-6-2-1-15,-5-5 1 0,-9-2 0 16,-9-4 1-16,-4-9-2 15,-7-2 4-15,-9-4-4 16,-3-4 2-16,-4-4 0 16,0 0 0-16,5-3 0 0,4 1 0 15,7-2 0-15,4 4-3 16,10-1 4-16,6 1-3 16,11 2 1-16,3-1-1 15,8-1 0-15,7-1-3 0,6-1-4 16,2-1-6-16,8 1-17 15,7-1-50-15,1-2-3 16,0-11-7-16,18 0-3 16</inkml:trace>
  <inkml:trace contextRef="#ctx0" brushRef="#br0" timeOffset="216390.9219">2617 5071 5 0,'-9'-14'86'0,"-3"-1"4"15,5 2-4-15,-5 0-5 16,5 3-45-16,-3 6-16 16,10 4-9-16,-3 7-5 0,2 13-4 15,1 9-3-15,0 11 0 16,5 11-1-16,0 4 3 16,2 2 0-16,-1-1 0 15,0-7 1-15,-1-6 0 0,-2-12 6 16,0-12-2-16,-3-19 1 15,0 0-1-15,0-7 0 16,-1-17 0-16,0-7-1 16,1-10 1-16,0-6-8 0,3-7 0 15,6-3 2-15,-1-1-2 16,8 2-1-16,-1 7 1 16,3 7-1-16,-5 6-1 15,-2 11 2-15,2 7 0 0,-2 14 0 16,-1 7 1-16,3 16 0 15,-4 12 0-15,2 8 0 16,0 7 1-16,2 2 1 16,1-2-1-16,3-4 1 15,-6-8 0-15,1-8 0 0,0-12 1 16,3-14 1-16,-5-8 0 16,5-14-1-16,0-4 0 15,1-9 1-15,1-3-1 0,0-6 0 16,3 0-1-16,-4 5-2 15,5 3 1-15,-12 6-1 16,5 11 0-16,0 9-1 16,-2 10 1-16,-1 11 0 15,-5 17-1-15,1 8 0 0,1 10-2 16,4 7-2-16,-3-2-3 16,4 2-11-16,1-4-11 15,6-13-18-15,5-12-23 16,1-15-16-16,5-9-1 0,3-19 0 15</inkml:trace>
  <inkml:trace contextRef="#ctx0" brushRef="#br0" timeOffset="216568.0679">3464 4935 59 0,'8'-46'91'0,"1"12"-7"16,-8 5-15-16,1 10-16 16,-2 10-13-16,0 9-15 15,0 0-12-15,0 16-7 0,0 11-4 16,3 10-2-16,7 12-1 15,2 6-2-15,12 8-6 0,1 2-5 16,11 0-16-16,7-8-49 16,7-10-6-16,3-13-5 15,6-18-3-15</inkml:trace>
  <inkml:trace contextRef="#ctx0" brushRef="#br0" timeOffset="217455.9637">5761 3913 41 0,'20'-4'84'0,"-10"1"-2"16,-10 3-3-16,0 7-5 15,-7 17-62-15,-9 13-5 16,2 13-3-16,-4 13 0 0,0 10-1 16,2-2-2-16,2-3-1 15,3-5 0-15,4-11 1 16,4-10 3-16,1-16 1 15,2-12 2-15,0-14-1 16,8-7 2-16,-1-15-1 0,5-8 2 16,1-11-4-16,3-9-1 15,4-6-1-15,2-3-2 0,0 0 0 16,0 6 0-16,-3 11-1 16,-3 7-1-16,-2 11 0 15,-4 12-1-15,-1 12 1 16,-1 10-1-16,0 16 1 0,1 11-1 15,2 8 0-15,1 7 1 16,4 0 0-16,0 0 0 16,0-8 1-16,-1-7 0 15,1-13 0-15,-2-11 1 16,0-15 1-16,-1-16 0 0,2-11 0 16,-2-9 1-16,1-6 0 15,2-7-1-15,0-2-1 16,1 0 1-16,-2 6-1 15,0 8 0-15,-3 7-1 0,-2 8-1 16,-1 11 0-16,-9 13 0 16,15 0 0-16,-8 9 0 15,-1 14-1-15,2 6-1 16,4 11-4-16,1 4-5 16,5 2-6-16,-1-3 0 0,7-7-1 15,6-9-3-15,1-13 3 16,4-14-1-16,0-13 6 15,5-14 7-15,-6-10 5 0,2-6 4 16,-11 0 3-16,-4 1 7 16,-4 6 3-16,-6 7 0 15,-3 6-1-15,-5 9-1 0,-3 14 0 16,0 0-1-16,4 14-5 16,-2 13-4-16,1 8-3 15,2 5-1-15,2 3 2 16,6 1 2-16,3-7 1 15,9-9 0-15,9-11 1 0,9-12 0 16,14-11 0-16,12-16-5 16,12-6-9-16,6-1-25 0,10-14-45 15,12-6-4-15,3-7-7 16,3 1-4-16</inkml:trace>
  <inkml:trace contextRef="#ctx0" brushRef="#br0" timeOffset="218169.3288">9824 3027 73 0,'20'-20'86'0,"-5"4"-5"15,-6 2-5-15,-9 14 0 0,0 0-70 16,0 16-1-16,-2 18 1 16,-6 9-1-16,1 15-2 15,-7 10 0-15,5 8 0 0,-1 1-1 16,4-7-1-16,-2-8-1 15,3-12 3-15,3-8 3 16,1-17 0-16,1-13 2 16,0-12-1-16,0-17 0 0,2-9 0 15,5-9 1-15,2-7-3 16,-2-11-3-16,5-8-1 16,3-4-1-16,-1-1 0 15,3 2 0-15,-2 7-1 0,-1 7 0 16,1 11-2-16,-8 9 1 15,5 13-1-15,-12 17 1 16,10 8 0-16,-6 16 0 16,0 15 0-16,-2 10 0 0,3 7 2 15,3 1-1-15,-2-1 1 16,3-6 0-16,0-8 1 16,2-12 0-16,-3-11 0 0,8-14 0 15,-2-11 3-15,0-12-1 16,0-11 0-16,2-9 0 15,1-6 0-15,3-9-1 16,-2-4-1-16,1 3 1 0,-2 5-3 16,-4 4 1-16,-2 10-1 15,0 10-1-15,1 11 0 16,-5 14 0-16,5 13 1 0,-7 16-1 16,5 9-1-16,2 11-2 15,1 11-6-15,-4 7-11 16,5-1-5-16,2-3-5 15,3-11-13-15,4-10-31 16,3-18-13-16,1-15-2 0,4-17 13 16</inkml:trace>
  <inkml:trace contextRef="#ctx0" brushRef="#br0" timeOffset="218487.681">10627 2958 3 0,'2'-55'83'0,"0"8"4"16,0 10-2-16,-2 9-5 15,-2 9-41-15,0 7-12 16,2 12-11-16,0 0-7 0,3 13-4 16,2 12-3-16,0 9-2 15,-1 12-1-15,2 9 1 16,-2 3 1-16,3-1 1 0,3-5-1 16,-2-7 1-16,5-8 1 15,7-13 1-15,12-17 1 16,6-8 0-16,15-12 0 15,3-5 2-15,7 0-1 16,2 0-1-16,-3 1 0 0,-5 7-2 16,-12 9 0-16,-12 9 0 15,-23 18-2-15,-17 17-4 16,-29 11-6-16,-24 21-24 16,-23 9-52-16,-26 8-1 0,-17 2-7 15,-14-3-9-15</inkml:trace>
  <inkml:trace contextRef="#ctx0" brushRef="#br0" timeOffset="219987.9542">1410 6490 59 0,'-24'-5'72'0,"14"-2"-7"0,10 7-18 15,-10-6-15-15,10 6-10 16,0 0-13-16,0 0-1 16,0 0-5-16,0 0 2 15,10-2-4-15,0 0-1 0,-10 2-1 16,21-1 4-16,1-3 5 15,2 0-3-15,3-1 0 16,7 0 0-16,2-5 3 16,6 1 1-16,8-3-1 15,0 1 0-15,-1-5 1 0,3 3-2 16,9-2-2-16,3-2-1 16,5-1-1-16,5-1-1 15,2-1 0-15,10-3-1 0,7-1-1 16,4-1-2-16,4-4 4 15,9-1-1-15,3-2 0 16,0-1 0-16,4 1-2 16,0 0 1-16,-2 1 1 0,6 3 1 15,-3-2-1-15,-4 1 0 16,2 3-1-16,4 0 0 16,-3 1 2-16,4 0-1 0,1 0-1 15,0 1 0-15,-2-2 0 16,5 1 1-16,2-3-1 15,-3-1 1-15,2-2-1 16,0 0 0-16,-1 2 0 0,0 0 1 16,1 0-1-16,-2 1-1 15,-4 2 1-15,3 1 0 16,-3 0 0-16,2 0 1 16,-2 0-1-16,2 0 0 15,-1 0 0-15,0-1-1 0,1-2 0 16,-3 1 0-16,2 0 1 15,-2 0 0-15,-1 2 0 0,-2-1 0 16,1 1 3-16,-5 1-1 16,2 2 1-16,-1 1-1 15,-1-1 2-15,0-1-4 16,1 1 2-16,1 0-1 16,1 0 1-16,0-1-1 0,2 2 0 15,-2 0 0-15,-1 2 0 16,1-1 0-16,-3 0 0 15,1 1 0-15,0 1 0 16,-2 0 1-16,-1-1-1 0,-2 2-1 16,3-2 1-16,-1 2 0 15,-2-1-1-15,3 0 1 16,-3-2 0-16,3 1 0 0,0-2-1 16,4 0 2-16,1 0-1 15,0-3 0-15,1 0 1 16,2 1-1-16,-1-2 1 15,1 2 0-15,0-3 0 0,0 2 0 16,-1-2 0-16,0 3 0 16,-3 0 1-16,2-1-1 15,-3 3 0-15,-3-1 0 0,-3 2 0 16,-4 2 0-16,-5 2-1 16,-4-1 0-16,-5 2 0 15,-4 1 0-15,-10 3 0 16,-7 0 0-16,-9 2 1 15,-6 0-1-15,-12 2 0 0,-9 0 0 16,-6 3 1-16,-10 1 0 16,-4 1-1-16,-13 2-1 15,11-1-2-15,-11 1-4 0,-6 1-8 16,-12 8-18-16,-8 3-56 16,-10-1-1-16,-9-2-7 15,-9 2-6-15</inkml:trace>
  <inkml:trace contextRef="#ctx0" brushRef="#br0" timeOffset="222361.0783">966 6677 4 0,'-16'-19'80'0,"-2"0"4"0,6-3-1 15,5 11-2-15,6 1-50 16,-14-10-9-16,6 5-9 16,9 15-3-16,-12-1-2 15,10 11-4-15,1 17-2 16,1 17-5-16,2 15 3 0,6 13 1 16,-1 13 1-16,-1 10 0 15,4 2-1-15,-1 1 0 16,1-10 0-16,-3-10 1 15,5-16-1-15,-8-12 0 16,-2-16 1-16,1-12 1 0,-3-12-1 16,0-10 1-16,-1-6 0 15,-4-7 0-15,-9-8 0 0,1-6-2 16,-6-8 0-16,4-7-1 16,-2-8-1-16,5 21 3 15,-2-5 0-15,-3-32-4 16,-1-12 1-16,11 37 3 15,-3-7 0-15,5-40-4 16,5-5 1-16,0-1-3 0,6 1 1 16,11 3 2-16,10 14 0 15,-4 9-3-15,10 12 0 16,-8 16 3-16,5 8 0 16,0 10 1-16,-2 16-1 0,3 8 0 15,-7 17 1-15,4 11 1 16,-2 11-1-16,-1 11 1 15,0 8 0-15,-8 8-1 16,-4 6 0-16,-7 6-1 0,-10 2 1 16,-8-4-3-16,-5-9 1 15,1-8 2-15,-5-9-1 16,-10-4 1-16,-2-11-1 0,0-10 1 16,4-12-1-16,-3-6 3 15,3-2-2-15,-2-2-2 16,1-6 1-16,11 0 0 15,7-5 0-15,12 5 3 0,-5-10-4 16,5-2-1 0,9 5 1-16,7-1 0 0,7 6 0 15,9 2 0-15,-2 3 1 16,11 8-2-16,3 3 4 16,4 6 1-16,-4-3-1 0,4 1 1 15,-2-7 1-15,-11-4-1 16,2-7 0-16,-4-10 0 15,-7-9-1-15,-4-6-1 16,2-3 5-16,-17-2-4 0,-3 1 0 16,1-2 2-16,-2 6-1 15,-2 3 1-15,-2 6 1 16,-7 5-3-16,-7 8-3 0,1 3 2 16,8 12 1-16,-7 6-2 15,-1 9 0-15,-1 6-1 16,10 5 1-16,5-1 3 15,2-3-2-15,7-3 1 16,-3-12-2-16,10-6 2 0,6-13 1 16,-1-11 0-16,-1-13-1 15,-5-3 0-15,7-8 2 16,-5 0 0-16,2-1 0 0,-10 2 0 16,-2 8-1-16,-3 5 1 15,0 5-2-15,2 6-1 16,-6 10-1-16,0 0 0 15,0 9 0-15,2 8 0 0,-1 3-1 16,4 3 1-16,5 1 1 16,-1 1 1-16,6-4 1 15,4-6-1-15,-1-7 1 0,7-7 0 16,-5-3 0-16,5-11 0 16,-5-5-1-16,-1-5 1 15,-4-2-1-15,3-2 0 16,-8 5 0-16,-4 1 1 15,3 3-2-15,-5 6-1 0,-4 12 0 16,0 0 0-16,0 0 0 16,4 14 0-16,0 5 0 15,1 0-1-15,6 2 2 0,-1-1 0 16,2-8 1-16,5-4 1 16,6-8-3-16,-5-16 4 15,8-6-2-15,-4-8 0 16,-4-6 2-16,-1-5-1 0,-5-1 0 15,-4 1 2-15,-7 1 0 16,-1 5 0-16,0 7-2 16,-8 3-1-16,-5 7 0 0,-3 7-2 15,1 10-4-15,-3 4-11 16,0 18-33-16,-1 9-38 16,-2 4 1-16,2 0-6 15,4-4-9-15</inkml:trace>
  <inkml:trace contextRef="#ctx0" brushRef="#br0" timeOffset="223904.8466">2962 5902 50 0,'-10'-14'65'15,"4"5"-1"-15,2 1-11 16,4-1-9-16,0 9-10 0,-3-17-11 15,3 17-9-15,-3-13-5 16,3 13-2-16,0 0-4 16,0 6-4-16,0 12-1 15,1 8-1-15,5 13 2 0,-3 11 2 16,4 10 2-16,-2 3 1 16,-2 2 0-16,-3-4 0 15,5-7-1-15,-1-10 3 16,-1-9 2-16,-3-16 0 0,0-8 0 15,0-11 0-15,0 0 0 16,-13-17 0-16,4-2-1 16,-4-10-2-16,-1-5-3 15,5-10-1-15,-1-5-1 0,-1-3 0 16,3-4 0-16,5 2-1 16,3 4 1-16,0 9 1 15,0 5-2-15,4 9 0 16,4 8 0-16,-1 10 0 0,5 9-1 15,-2 7 0-15,3 13 1 16,4 10-2-16,2 9 1 16,0 9-1-16,2 0 0 0,-2-1 0 15,0-4 2-15,-3-7-1 16,0-9 2-16,-2-16 1 16,3-11 0-16,0-14 2 15,0-10 1-15,-2-6 0 16,6-8 0-16,0-4-1 0,0-3-2 15,-3 5 0-15,-6 6 0 16,-1 5-2-16,-4 6 0 16,0 6-2-16,-7 17 2 15,9-2-3-15,-8 12 0 0,3 13-2 16,0 7-5-16,-1 8-9 16,-2 8-16-16,3 1-10 15,4-4-8-15,-1-6-8 0,3-12-2 16,3-11 6-16,0-14 15 15,3-12 29-15,3-15 26 16,-4-10 20-16,-1-5 15 16,-5-7 10-16,-2 3 3 15,-2 3-5-15,-2 6-10 0,-2 8-15 16,-1 4-8-16,-1 9-5 16,-2 7-8-16,3 9-3 0,0 14-8 15,0 11-10-15,6 7-23 16,4 8-40-16,12 9-4 15,4 2-5-15,5 7-3 16</inkml:trace>
  <inkml:trace contextRef="#ctx0" brushRef="#br0" timeOffset="224768.5886">6438 5335 4 0,'-28'-8'69'16,"4"1"-8"-16,0 10-6 15,1 9-12-15,1 9-11 16,9 7-12-16,4 5-9 15,4 5-3-15,2 6-1 16,2 4-1-16,1-3 1 0,0 1-3 16,0-9 0-16,0-5 4 15,2-7 0-15,-2-7 0 0,0-8 2 16,0-10-2-16,0-10-1 16,-2-11 1-16,2-5-2 15,1-9-2-15,-1-6-3 16,4-7 0-16,2 1-1 0,4 1 0 15,-2 5 0-15,1 7-1 16,-1 7-1-16,5 13 1 16,-3 8 0-16,5 12 0 0,1 11 1 15,2 10-1-15,3 6 0 16,0 8-1-16,3 0 0 16,-3 3-1-16,0-8 1 15,-5-5-1-15,-2-10 1 16,-2-9 2-16,0-12 0 0,-1-11 2 15,-1-13 3-15,-2-9 0 16,-2-4-1-16,1-7-1 16,-2 1 0-16,-2 2-1 0,-3 5 0 15,0 9-2-15,0 3-2 16,0 10 0-16,0 14 0 16,0 0-1-16,7 0-2 0,4 9-6 15,0 7-3-15,4 2-3 16,3 3-2-16,3 0-3 15,-1-1 0-15,3-5 3 16,-3-3 5-16,-1-5 9 16,-1-5 6-16,-6-1 11 0,1-7 6 15,-5-2 2-15,-8 8-3 16,9-11-1-16,-9 11-4 16,0 0-3-16,9 0-3 15,-9 0-10-15,15 16-8 0,1-11-36 16,13-2-24-16,9-3-4 15,11-13-6-15</inkml:trace>
  <inkml:trace contextRef="#ctx0" brushRef="#br0" timeOffset="225483.7437">10496 4474 18 0,'15'-7'70'0,"1"6"2"0,-7 1-3 16,-3 13-39-16,2 7-11 0,3 11-9 16,-4 7-3-16,3 4-3 15,-4 3-4-15,1-5 0 16,-1-3 0-16,-3-8 6 15,-1-5 0-15,0-13 0 16,-2-11 5-16,7-10 1 0,-1-12 2 16,-3-10 1-16,4-5-3 15,1-6-4-15,0-6-2 16,3 1 0-16,-5 2-2 16,4 6 0-16,-4 8-2 0,1 7 0 15,1 9-1-15,-8 16-1 16,14 2 1-16,-7 18-1 15,1 10-2-15,1 11-1 16,0 7-2-16,0 11-7 0,-3 4-5 16,4 0-7-16,-7-5-4 15,9-7-4-15,-7-14-2 16,13-17-1-16,7-11-7 0,4-21-7 16,8-14-3-16,-1-22-3 15</inkml:trace>
  <inkml:trace contextRef="#ctx0" brushRef="#br0" timeOffset="225576.9717">11148 4500 25 0,'8'-8'49'0,"-8"8"3"16,0 0-24-16,2 10-22 15,1 7-22-15,3 7-30 0,0 0-10 16</inkml:trace>
  <inkml:trace contextRef="#ctx0" brushRef="#br0" timeOffset="227923.8288">13703 2812 32 0,'-4'-13'82'0,"-1"2"-2"0,5 11-5 15,-6-12-3-15,6 12-52 16,2 12-8-16,2 13-8 0,6 13-3 15,-3 12 1-15,6 11 1 16,-2 5-1-16,-3 11-1 16,3 0 0-16,-3-6-1 15,2-8 1-15,-4-12 1 16,0-9 1-16,-4-14 1 0,2-12 0 16,-4-16 0-16,0 0 2 15,0-18 0-15,-2-4-2 16,-6-6 0-16,4-8-2 15,-6-7-1-15,3-8-1 0,-5-8 0 16,5-3-1-16,-2-6 0 16,1-4 3-16,1-2-1 15,-1 0 2-15,9 2-1 0,-1 3 2 16,1 5-2-16,6 6 1 16,6 6-1-16,3 5-2 15,5 11-1-15,5 6-2 16,1 11-3-16,3 4-11 15,8 13-11-15,5 3-24 0,-1 14-27 16,4 8-5-16,4 1-4 16,5 5 2-16</inkml:trace>
  <inkml:trace contextRef="#ctx0" brushRef="#br0" timeOffset="228255.2007">13786 2968 4 0,'-20'30'51'0,"20"-16"6"15,11-9-44-15,27-5 12 0,12-3-1 16,2-12 4-16,13-6 0 16,3-6 0-16,-1-2 0 15,-9 2-2-15,-2 3-3 0,-16 4-4 16,-7 6 0-16,-7 7-3 15,-7 5-6-15,-3 6-4 16,0 14-3-16,0 7-2 16,-1 12 0-16,-1 7 0 15,1 6 0-15,0 1-1 0,2-2 0 16,-2 0-4-16,-2-10-5 16,-3-5-4-16,-3-13-17 15,-7-9-44-15,0-12-5 0,4-6-5 16,-4-17-1-16</inkml:trace>
  <inkml:trace contextRef="#ctx0" brushRef="#br0" timeOffset="228389.1044">14087 2394 37 0,'-18'4'31'0,"1"4"-23"16,11 29-8-16,6-7-60 15</inkml:trace>
  <inkml:trace contextRef="#ctx0" brushRef="#br0" timeOffset="229172.7863">14672 2755 40 0,'17'5'74'15,"-2"2"0"-15,-4 0-5 16,1 0-3-16,-6 6-64 16,6 5-2-16,-2 7 2 15,-1 1 0-15,-2 7 0 0,-1-1-2 16,-2 0 1-16,-3-3-1 16,2-4 0-16,1-4 1 15,8-10-1-15,5-6-2 0,6-5-1 16,8-9-1-16,5-5-2 15,5-3 1-15,7-5 0 16,-4 0-1-16,5 3 2 0,-9 2 0 16,0 4 2-1,-5 2 2-15,-6 6 2 0,-8 4 2 16,-4 2 0-16,-5 9 0 0,-7 2-1 16,1 2 1-16,-6 2-1 15,0 1 1-15,0 0-1 16,0 0-1-16,0-3 0 15,0-2 0-15,7-3 0 16,5-4 1-16,7-4-1 16,7 1 0-16,4-7 1 0,5-7-1 15,2-2 1-15,0-5 2 16,-3-2 2-16,-3-1 1 16,-7-1 1-16,-6 3 1 0,-8 0-1 15,-4 1 0-15,-5 3-2 16,-1 5-2-16,0 2-4 0,0 9-2 15,0 0 0 1,0 0 0-16,0 0-1 0,0 0 1 16,18 1-1-16,7-1 2 15,9-1 0-15,5-8 2 16,11-6 1-16,2-9 0 16,3-6 2-16,-1-4 0 0,-7-10 2 15,-4-2 0-15,-9-6 0 16,-6-1-1-16,-13-1-1 0,-7 3-1 15,-6 4-1-15,-2 6-1 16,-6 8-1-16,-2 11-2 16,-5 8 0-16,-4 11 0 15,4 9 1-15,-1 17-1 0,2 11 1 16,2 11 0-16,2 13 0 16,2 7-4-16,6 14-4 15,0 3-3-15,9 9-6 16,3-4-3-16,4-1-7 15,2-9-8-15,-4-9-20 16,0-6-25-16,-9-12-1 0,-5-6 0 16</inkml:trace>
  <inkml:trace contextRef="#ctx0" brushRef="#br0" timeOffset="229430.6704">14649 3591 74 0,'-44'15'88'15,"18"-8"-4"-15,13-4-5 16,13-3-2-16,29-16-71 0,5 7 0 16,14-4-3-16,14-1 0 15,10-1 0-15,9 0-2 16,6-1-1-16,2 4-6 0,-4 2-5 15,-4 3-10-15,-13 2-15 16,-9 2-22-16,-16 3-22 16,-15 4-6-16,-19 6-3 0</inkml:trace>
  <inkml:trace contextRef="#ctx0" brushRef="#br0" timeOffset="229602.2257">14436 3964 62 0,'-41'11'91'16,"26"-11"-3"-16,21-9-5 16,35-16-4-16,20-2-61 0,35-3-9 15,15-10-12-15,30-3-44 16,8 8-31-16,5 1-5 16,1 2-6-16,-10 0-5 15</inkml:trace>
  <inkml:trace contextRef="#ctx0" brushRef="#br0" timeOffset="269222.6823">956 7984 48 0,'-10'8'53'0,"10"-8"1"16,-15 0-44-16,15 0-8 16,0 0-2-16,7-2 0 15,-7 2-1-15,13-1 1 0,-13 1 1 16,15 0 0-16,-3-1 0 16,2-1 1-16,4-2-2 15,3-1 0-15,4 0 0 16,2 0 1-16,8-3 1 15,-2-1-1-15,13-1 5 0,-9 2-1 16,10-4 0-16,9-2 2 16,1 0 1-16,3-6 0 15,4 1 0-15,9-6 3 16,1 3-5-16,14-3 1 0,-3 2 0 16,-4-2-1-16,10 3 1 15,5-3-3-15,5 3 0 16,-4 3-3-16,6-4 5 15,5-1 0-15,3-4-1 0,4 3 2 16,2-6-2-16,3 2 0 16,0-4 1-16,8-1 1 15,-1 0-2-15,-5 0-2 16,7 1 0-16,2-2-1 0,-4 0 1 16,2 1-2-16,2 0 0 15,-4 1-1-15,-1 1 0 16,1-1 1-16,-3-1 1 15,-1 0 1-15,2-4 0 0,4 3 0 16,1-2 1-16,0-2 0 16,6-3-1-16,5 0 1 15,3-3-1-15,6-1 0 16,3 0-1-16,6-2 0 0,0 1 0 16,2-2 2-16,-1 2-1 15,1-1 0-15,1 2 0 16,-2-2 1-16,-3 1 0 0,0 1 0 15,-1-3 1-15,2 1-1 16,3-2 0-16,-1 1-1 16,-5 0 0-16,4 0-1 15,-4 0-2-15,2 1 1 0,-5-1 0 16,4-1 0-16,-5-2-2 16,5 0 1-16,-4 0 0 15,-1 1 0-15,2-3 0 16,-2 4 1-16,-5-1-2 15,2-1 0-15,-2 4 0 0,0 0 0 16,-4-1 1-16,1 2 0 16,-7 0 0-16,2 2-1 15,-5-2 3-15,-5 5 0 0,-10 1 0 16,0 2 1-16,-6 2-1 16,-7 1 2-16,-10 2-4 15,-7 3 2-15,-11 4 0 0,-8 0-1 16,-9 4 1-16,-11 2-1 15,-11 4 0-15,-11 3-1 16,-6 7-14-16,-6 7-63 16,-15 0-5-16,0 0-5 0,-19-6-7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49:34.30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16600 12391 0 0,'-19'10'0'16,"0"1"0"-16</inkml:trace>
  <inkml:trace contextRef="#ctx0" brushRef="#br0" timeOffset="508.2733">16265 11978 43 0,'-29'-24'45'0,"-6"-2"-13"16,5-2-11-16,-2-3-8 15,2-1-6-15,-1-3-2 0,3 0-5 16,-2 0-5-16,-3-6-2 16,0 6-10-16,-7 1-7 15,-2 5-4-15,-4 4-4 16,-3 5 1-16,-7 6 9 15</inkml:trace>
  <inkml:trace contextRef="#ctx0" brushRef="#br0" timeOffset="578.0284">15346 11569 4 0,'-60'22'12'15,"0"6"-8"-15,4 2-10 0,3 8-8 16</inkml:trace>
  <inkml:trace contextRef="#ctx0" brushRef="#br0" timeOffset="48132.9668">12208 14786 7 0,'-8'0'38'0,"8"0"-30"16,0 0-2-16,0 0-6 0,0 0 0 15,7 1 0-15,-7-1 1 16,18 0 2-16,-7-1 3 15,2-3 4-15,2-2 2 16,5-4 3-16,-2-1 3 0,3 0 2 16,4 0 0-16,0-3-1 15,1 1 0-15,4-5-1 16,3 0-4-16,2-5-2 16,3 1-1-16,5-10-3 0,9 1-1 15,2-8 0-15,7 3-1 16,4-7 1-16,4-1-1 15,3-2 1-15,3-3 1 16,2-1 1-16,6-2 0 16,5-3-1-16,4-3 0 0,6-5-1 15,0-4 0-15,9-3-2 16,7-2-1-16,0-3 0 16,4-2-1-16,3-3 0 0,0-2 1 15,7 1-1-15,2-1 0 16,2 3 0-16,-6 1-1 15,-1 3 0-15,-3 6 0 16,-9 6 0-16,-4 3 0 16,-11 12 0-16,-13 6-1 0,-12 9 1 15,-13 8 0-15,-16 4 1 16,-9 8-1-16,-15 7 0 16,-10 4-3-16,-10 2-10 0,-15 16-24 15,-18 6-40-15,-5 6-4 16,-12 1-6-16,-9 0-4 15</inkml:trace>
  <inkml:trace contextRef="#ctx0" brushRef="#br0" timeOffset="63110.463">14410 18086 57 0,'-6'25'62'16,"1"2"-6"-16,5-27-7 15,-7 27-9-15,-1-2-10 16,8-25-7-16,0 0-5 15,0 0-8-15,0 0-3 16,0 0-2-16,0 0-3 0,0 0 0 16,0 0 0-1,0 0 0-15,0 0 2 0,0 0 2 16,0 0 3-16,0 0-1 16,-14-3 4-16,20-15 1 15,2-7 0-15,7-11-1 16,1-2-1-16,4-12-3 0,18-53 0 15,17-26 1-15,10-17-5 16,11-14 0-16,4-11-1 16,11-3-1-16,1 5 1 15,0 10 0-15,-1 13-1 16,5 3-1-16,1 6 0 0,1 5 1 16,0 6-1-16,-5 5 2 15,-7 12-1-15,-3 12 0 0,-10 14-2 16,-10 12 0-1,-11 14 0-15,-10 15 0 0,-12 10 0 16,-10 13 0-16,-4 7 0 16,-7 7 0-16,-9 5 0 15,0 0 0-15,-2 14-3 0,-9 2-13 16,8 11-25-16,-1 4-49 16,-3 3 0-16,2-4-7 15,2-11-4-15</inkml:trace>
  <inkml:trace contextRef="#ctx0" brushRef="#br0" timeOffset="64114.1905">17946 17951 1 0,'-19'25'68'0,"4"-4"-12"0,-3-2-9 15,18-19-8-15,-21 22-9 16,1 0-6-16,20-22-6 16,0 0-7-16,0 0-3 15,-26 20 2-15,32-26 1 16,11-5 2-16,6-15 0 0,11-2-1 15,7-14-1-15,3 33 1 16,78-108 0-16,23-21-3 16,22-25-1-16,19-21 1 15,17-11-1-15,8-3 1 0,-3 5 1 16,-28 30-3-16,0 7 0 16,-5 9-1-16,-9 11 1 15,-7 12-2-15,-15 13 1 16,-14 17-2-16,-12 14-1 15,-20 13 1-15,-12 13-1 16,-21 13-1-16,-13 12 0 0,-16 10 0 16,-8 6 0-16,-15 8 0 15,-13 5-2-15,0 0-4 0,0 0-2 16,-5 14-7-16,-9-2-16 16,-12 5-58-16,16-1-2 15,1-9-7-15,9-7-5 16</inkml:trace>
  <inkml:trace contextRef="#ctx0" brushRef="#br0" timeOffset="65206.6299">25441 18442 35 0,'0'30'82'16,"-3"-8"-2"-16,-1 0 1 15,4-22-8-15,0 0-53 0,0 0-4 16,0 0-3-16,-27-26-1 16,26-19-1-16,1-13-2 15,0-28 0-15,8-95-1 16,3-39-2-16,10-29 2 15,5-19-2-15,0-6 0 0,0 12-1 16,-2 24-1-16,-15 74-1 16,-3 30 2-16,-4 27-1 15,-2 26 0-15,-8 27-1 0,-1 19-1 16,-7 20-1-16,-4 19 1 16,-4 24-1-16,-7 23-1 15,-5 23-1-15,-4 15 0 16,-3 13-2-16,-3 3 2 15,4-5 0-15,6-15-1 0,7-15 1 16,8-23-1-16,7-29 3 16,11-25 0-16,4-32 2 15,15-21-3-15,4-15 2 16,9-13-2-16,2-5 1 0,11-3 0 16,0 11-1-16,10 8 1 15,-4 14-1-15,4 21 1 16,1 20-1-16,2 24 3 15,1 14-3-15,2 33-4 0,-1 20-18 16,-1 34-66-16,-4 23-2 16,-16 13-2-16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0T04:47:33.25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7238 1969 11 0,'-1'-20'58'15,"-3"-8"-1"-15,2 2 0 0,-3-6-3 16,3 2-8-16,-4 2-5 16,0 0-7-16,0 4-3 15,-2 1-7-15,0 3-2 16,2 6-6-16,1 3-3 0,5 11-5 15,-8-8-2-15,8 8-3 16,-5 21-1-16,3 11-2 16,2 18 0-16,-3 18 0 15,-1 16 2-15,0 33 1 16,-1 11 1-16,-2 13-2 16,0 3 1-16,0 2-1 15,-2-1 1-15,2-5 0 0,-1-8-3 16,2-23-1-16,0-6-2 15,0-9 1-15,-3-8-1 16,-1-10-3-16,-2-13-4 16,1-10-1-16,-6-16-10 0,0-9-65 15,4-17-1-15,0-21-5 16,4-26-5-16</inkml:trace>
  <inkml:trace contextRef="#ctx0" brushRef="#br0" timeOffset="716.0174">7263 1614 19 0,'-2'-14'78'16,"-1"-4"4"-16,1 3-3 15,-4 0-21-15,4 0-23 16,0-2-11-16,-1-11-6 0,2-2-6 16,1 13-1-16,1 0-4 15,11-2-3-15,2-2-1 16,10 0-1-16,5-4-1 16,11 3 0-16,7-2 1 0,9 1 1 15,8 3-1-15,9 0 1 16,5 1 1-16,5 0-1 15,6 5 0-15,4 1 0 16,3 4-2-16,0 5 1 16,2 4-1-16,0 3-1 0,-5 10-1 15,-5 5 1-15,-42 5 1 16,111 43 0-16,-30 18 0 16,-31 18-1-16,-18 18 1 0,-21 15 0 15,-16 26 3 1,-16 7 0-16,-19-9-3 15,-5 7 1-15,-3 0 0 16,-7 2-1-16,-9-2 0 16,-1-6-1-16,-3-23-3 0,-4-7 0 15,1-6 0-15,-5-7 0 16,3-12 1-16,-3-12 0 16,1-11 1-16,1-11 1 15,0-11 1-15,0-16 0 0,-4-8 1 16,-5-11 0-16,-4-9 0 15,-10-14 1-15,-5-5-1 16,-17-16 0-16,-8-6 0 0,-12-12 0 16,-9-8 0-16,-5-6-1 15,-4 0-1-15,1-1 1 16,3 8 0-16,10 9-1 0,4 7 0 16,14 13 0-16,9 12 0 15,9 3-1-15,12 11-2 16,7 7-5-16,7 0-13 15,12-1-54-15,7 6-11 16,11-9-4-16,11-13-8 0,20-16-2 16</inkml:trace>
  <inkml:trace contextRef="#ctx0" brushRef="#br0" timeOffset="1250.1917">13577 1708 44 0,'21'-42'86'15,"-14"21"-2"-15,0 0-3 16,-4-1-1-16,1 1-59 15,-3 2-4-15,0-1-4 0,1 4-1 16,-2 16-4-16,-10-6-1 16,-9 26-2-16,-1 37-3 15,-14 30 0-15,-4 31 1 16,-10 35 2-16,-5 27-2 0,-3 7 0 16,2 8 0-16,-3 1 0 15,6-13-1-15,7-13-1 16,4-16-2-16,5-17-2 15,2-20 0-15,10-13-3 0,0-19-3 16,4-14-10-16,1-15-22 16,18-11-43-16,-17-24-2 15,1-21-6-15,2-30-4 0</inkml:trace>
  <inkml:trace contextRef="#ctx0" brushRef="#br0" timeOffset="1861.3326">13649 1616 19 0,'5'-36'73'16,"2"0"2"-16,-2 4-3 15,0-3-3-15,0 3-57 16,3 0 1-16,2 0-3 0,3 2-1 15,6 2-1-15,7-3 1 16,6 3-2-16,11 1-2 16,7 3 0-16,15 5-1 15,9 5 0-15,13 2 1 0,6 3-2 16,10 8 2-16,9 1 0 16,5 4 1-16,8 8-1 15,2 9 0-15,60 18 2 16,62 36-3-16,-28 19 0 15,-33 18-2-15,-45 18 1 0,-43 30 0 16,-43 12 0 0,-33-1-2-16,-25-1-2 15,-12 1 0-15,-9 2 1 0,-9-5-1 16,-1-3-2-16,-1-23-1 16,-1-4-1-16,-1-7 1 15,2-3-2-15,-1-11-1 16,-2-2-1-16,-1-8 0 0,-4-10 0 15,2-8 2-15,-3-14 0 16,-2-7 3-16,-2-16 3 16,-4-6 2-16,-4-15 2 15,-4-12 2-15,-10-10 0 0,-8-11 0 16,-14-3 0-16,-15-10-1 16,-15-3-1-16,-15-1-1 15,-10 3 0-15,-7 3 0 16,-8 5-1-16,2 5 2 0,4 4-3 15,14 6 0-15,12 9-3 16,13 0-8-16,21 4-23 16,19 1-48-16,12-3-2 15,19-7-7-15,18-11-4 0</inkml:trace>
  <inkml:trace contextRef="#ctx0" brushRef="#br0" timeOffset="2278.9682">19439 1569 75 0,'45'-11'89'0,"-8"6"-4"16,1 7-3-16,20 10-2 16,-10 18-57-16,-24 25-19 15,-16 31-2-15,-17 11 2 0,-19 48 1 16,-15 26-1-1,-13 15-3-15,-12 9 0 0,-3 9-2 16,-3-7-1-16,7-12-2 16,1-12-5-16,7-21-3 0,6-18-4 15,12-18-4-15,-1-24-11 16,9-18-37-16,6-12-15 16,-2-27-2-16,9-23-2 15</inkml:trace>
  <inkml:trace contextRef="#ctx0" brushRef="#br0" timeOffset="2701.9247">19744 1667 64 0,'22'-54'87'16,"-4"11"-6"-16,4-4-5 15,1 11 0-15,0-4-70 16,2 7-1-16,7-3-3 16,7 2-1-16,10-1-1 0,5 4 1 15,10-2 0-15,10 3 1 16,8 6 2-16,11 1-1 16,12 8 3-16,7 2-1 15,12 5 2-15,6 6-2 0,4 2 1 16,3 5-4-16,2 12 0 15,59 22 0-15,52 42-1 16,-39 28-1-16,-39 27 1 16,-46 25 0-16,-48 18 1 0,-35 2 2 15,-26 4-1-15,-16-13-1 16,-2-4 0-16,1-3 0 16,0-1 0-16,-1 75-1 15,-4-57-8 1</inkml:trace>
  <inkml:trace contextRef="#ctx0" brushRef="#br0" timeOffset="3840.7435">19767 3727 38 0,'-81'-6'80'0,"5"-3"1"16,16 3-19-16,-6 1-15 15,6 3-10-15,9 1-9 0,7 4-4 16,6 7-7-16,10 1-4 16,8 5-2-16,6 4-3 15,11 6-1-15,9 4-2 16,25 4 1-16,16 2-1 0,24-2 1 16,24-4-1-16,27-5 0 15,27-4 0-15,25-9 0 16,17-4 1-16,17-6-1 0,12-1 0 15,2-5-5-15,0 0 0 16,-5 4 0-16,-12 2 0 16,-10-1 0-16,-22 6 0 15,-20 1 0-15,-28 2 0 0,-25-2 0 16,-22 2 0-16,-22-3 0 16,-21-5 0-16,-19 1 0 15,-16-3 0-15,0 0 0 16,-21-10 0-16,4 6-29 15,11-7-59-15,-2-11-5 0,16-9-3 16,21-16-8-16,31-15 3 16</inkml:trace>
  <inkml:trace contextRef="#ctx0" brushRef="#br0" timeOffset="4153.8025">26487 1865 81 0,'90'-57'94'0,"-21"13"-1"16,-20 3-8-16,-22 8 0 0,-15 10-73 16,-12 23 0-16,0 0-4 15,-12 40-3-15,-11 22-2 16,-11 26-2-16,-12 50 2 15,-4 27-1-15,-5 18-2 16,2 17-3-16,4 3-1 16,7-4-4-16,6-14-4 15,8-17-2-15,14-49-6 0,3-27 0 16,5-24-12-16,-1-29-51 16,7-28-1-16,8-26-2 15,8-31 0-15</inkml:trace>
  <inkml:trace contextRef="#ctx0" brushRef="#br0" timeOffset="4597.0606">26618 1775 4 0,'0'-68'93'16,"0"8"-1"-16,0 1-5 15,1 6-7-15,7-1 0 0,7 10-74 16,9-2-2-16,10 10-1 15,10-1-2-15,11 10-1 16,11 1-1-16,12 10 1 16,13 6 0-16,10 11 0 15,-28 19 1-15,171 38-1 16,19 30 0-16,-4 23 0 0,-15 26 1 16,-29 14 1-16,-37 17 1 15,-46 3 0-15,-61-23-1 0,-21-1-1 16,-20-5 1-16,-18-3 0 15,-12-6-1-15,-17-4 0 16,-14-8-2-16,-11-5 1 16,-13-10-1-16,-12 1 1 0,-14-8 0 15,-11-3 0-15,-16-5-1 16,-15-5 1-16,-14-5 1 16,-16-6-1-16,-14-3 1 0,-15-8-1 15,-9-1 1 1,-17-5 0-16,-1-1-2 15,-9-4-3-15,3 0-8 0,1-8-29 16,5 0-43-16,11-6-3 16,5-12-7-16,13-16-5 0</inkml:trace>
  <inkml:trace contextRef="#ctx0" brushRef="#br0" timeOffset="5547.668">1136 3823 9 0,'18'-39'75'15,"-4"1"6"-15,-3 10-1 0,-3 8-42 16,-3 10-5-16,-5 10-3 16,0 0-3-16,10 15-7 15,-6 17-5-15,7 18-5 16,-1 18-2-16,5 23-3 16,3 15 4-16,2 18-5 0,2 6-2 15,5 2-1-15,-4-5-2 16,-6-16 0-16,2-15 2 15,-2-29 3-15,-11-18-2 0,0-25 5 16,-6-24-1-16,-8-29-3 16,-10-31 0-16,-4-24 2 15,-2-23-2-15,-5-18-2 16,-11-17 0-16,6-15-4 0,4 0 1 16,8 4 2-16,7 12 2 15,6 18-3-15,1 19 1 16,10 21-1-16,15 20 1 15,7 23 1-15,-3 21-3 16,18 17 3-16,5 15-2 0,14 19 0 16,2 18 0-16,7 16-1 15,6 14-1-15,7 13-5 16,4 2 2-16,-4 11-10 0,-8 0-6 16,-5-1-20-16,-3 3-28 15,-16-19-17-15,-6-10-4 16,-24-20 1-16</inkml:trace>
  <inkml:trace contextRef="#ctx0" brushRef="#br0" timeOffset="7267.5374">1448 4550 31 0,'0'0'74'16,"11"-2"2"-16,14-32 1 0,20-24-3 15,7-17-68-15,20-21 6 16,8-16 1-16,12-16 3 16,2-8 0-16,7-4-3 15,-8 2-2-15,-19 7-2 16,-9 5-2-16,-15 11-1 0,-12 12 1 16,-18 11-1-16,-8 15-2 15,-23 7 0-15,-5 15-1 16,-3 14-1-16,-14 11 0 0,2 14-2 15,-4 15 1-15,8 12-1 16,-3 25 0-16,10 18 0 16,4 19 0-16,3 12 0 15,15 13 0-15,9 5 1 16,14-1 0-16,9-6 1 0,15-15-1 16,7-16 1-16,4-16-1 15,4-19-1-15,-4-11 0 16,-3-9 0-16,-7-10-1 0,-10 0 0 15,-6-5 0-15,-5 0 0 16,-8 2-1-16,-4 3 2 16,-6 0-1-16,2 0-2 15,-2 5 0-15,-3 4-2 0,0 0 0 16,0 4-2-16,-2 2 1 16,-1-3 0-16,2 0 3 15,-5-4 1-15,-2-8 0 0,0 0 3 16,1-8 0-16,-1-18 0 15,0-10 2-15,2-13-2 16,3-14 1-16,1-15-2 16,3-13 0-16,-1-13 0 15,2-12 0-15,-2-10 1 0,-6-6 0 16,-3-2 0-16,-12 5 0 16,1 9 1-16,-8 15 1 15,0 20-1-15,-11 18 2 16,1 24-3-16,-6 22 1 0,-3 24 0 15,0 23 0-15,4 17 0 16,-2 15-1-16,7 12-1 16,12 9-1-16,18 2 3 0,15 4-3 15,23-8 0-15,20-5 0 16,15-9 0-16,24-6 1 16,17-7 0-16,5-7 0 15,5 2 0-15,-5-2 2 0,-5 5-1 16,-12 2 0-16,-20 5 0 15,-22 2-1-15,-23 1 2 16,-19-3 0-16,-20-9-1 16,-20-7 2-16,-13-14-1 0,-11-13 1 15,-1-13-2-15,-6-23 0 16,6-20-1-16,0-22 0 16,13-20-1-16,15-20-5 0,10-21 2 15,15-8-1-15,12-11 0 16,12 4 0-16,5 7 3 15,-1 16 0-15,1 19 2 16,-11 21 3-16,-6 22-2 16,-15 21 2-16,-3 25 0 0,-14 15-1 15,-10 23 1-15,-2 14-2 16,-6 18 0-16,-1 9 1 16,8 11-1-16,4 4-1 15,7 3 1-15,13-8-1 0,18-6 1 16,18-12-1-16,10-16 0 15,17-14 0-15,5-17 2 16,9-13-1-16,1-18-1 0,-2-9 2 16,-1-13-1-16,-11 1 0 15,-3-3-1-15,-11 6 0 16,-4 5 0-16,-6 10 0 16,-5 10 0-16,1 9-1 0,-6 4 1 15,6 13-2-15,0 4 1 16,2 1-1-16,2 3 1 15,2-1-2-15,0-6 1 16,-4-8 0-16,1-7 0 0,-4-8 1 16,-2-18 0-16,-2-11-1 15,-4-15 0-15,-2-7 0 16,-2-11 0-16,-6-4 0 0,1 3-2 16,-9 1-1-16,-2 7 3 15,-3 10 2-15,-3 11 0 16,-1 12-1-16,-2 10 2 15,-2 11-3-15,5 8 3 16,-2 8-1-16,3 7-1 0,8 3 1 16,6-1-2-16,9-1 2 15,10-8 0-15,5-8 2 16,9-8-2-16,1-17 2 0,0-13 0 16,-1-16 1-16,-4-16 1 15,-9-12-1-15,-26 35 0 16,0-8-1-16,-8-5 0 15,-1-3 0-15,-5 0-1 16,-9-4 0-16,-6 2 0 0,0-2-1 16,-5 4 3-16,0 1 0 15,-2 7-1-15,0-2-1 16,0 8 0-16,0 4 1 0,5 10-1 16,-1 5-1-16,7 12-1 15,4 13-1-15,10 14 1 16,2 14 1-16,19 36-1 15,24 50-1-15,13 28 0 16,8 18-1-16,4 12-1 0,-3-12 2 16,-7-13-1-16,-12-31 1 15,-19-38 0-15,2-27 0 16,-7-37 2-16,4-26 1 16,-3-36 1-16,-1-20 1 0,4-15-1 15,3-6 0-15,-12 44-2 16,2 1 1-16,2 1-1 0,2 0 0 15,3 9-1-15,1 1 0 16,17-16 1-16,9 30-1 16,-1 24-2-16,-1 24-7 15,0 27-10-15,-3 19-44 16,-7 24-18-16,-8 9-6 0,-15 5-6 16,-7 3-2-16</inkml:trace>
  <inkml:trace contextRef="#ctx0" brushRef="#br0" timeOffset="8013.2107">1279 4720 45 0,'-33'-10'101'0,"33"10"-11"15,0 0-3-15,12 26-7 0,7 8-2 16,7 20-84-16,15 31-1 16,5 26-2-16,7 29-5 15,2 12-4-15,0 25-6 16,-7 6 2-16,-10 0-3 0,-15-15 2 15,-10-13 5 1,-14-16 8-16,-12-38 9 0,-18-20 7 16,-10-44 4-16,-4-35 2 15,1-37 2-15,3-30 0 16,4-38-2-16,4-24-6 0,22-24 1 16,6-13-2-16,19-6 2 15,21 7 2-15,3 12-1 16,16 19 0-16,6 25 0 0,10 21 0 15,5 29-2-15,11 22-3 16,-7 21-1-16,2 15-2 16,8 17 0-16,-7 13-2 15,1 9 0-15,-7 6 0 16,-9 2-1-16,-6-2 1 16,-11-7 3-16,-9-10-1 0,-12-16 2 15,-3-16 0-15,-7-29-1 16,1-24-1-16,-4-18 1 15,1-15 2-15,-1-4-4 0,2-2 0 16,-1 6-1-16,1 12-1 16,-3 17 2-16,5 19 0 15,2 19 0-15,3 16-1 0,8 10 2 16,4 15-1-16,2 9 2 16,9 5-1-16,0 5 2 15,4 2-1-15,5-2-1 0,-3-8 0 16,1-10 1-16,-2-19-1 15,3-16 0-15,1-21 1 16,3-23 0-16,2-15 1 16,-2-10 1-16,2-9-1 15,-2 10-5-15,-8 4-18 0,1 18-60 16,-4 17 0-16,-12 8-10 16,-4 14-5-16</inkml:trace>
  <inkml:trace contextRef="#ctx0" brushRef="#br0" timeOffset="8667.4354">4313 3095 29 0,'-57'29'101'16,"15"-5"-6"-16,11-2-7 15,13-8-2-15,18-4-4 16,-8-4-80-16,54 5-2 0,41-1 0 15,34-1 0-15,32-9 2 16,32-4 1-16,30-17-2 16,23-11 1-16,22-9-1 15,11-10 0-15,18-4-1 0,0-5-2 16,7 0-4-16,-3-2-16 16,-6 7-60-16,6 4-4 15,-12-7-3-15,-1 1-7 0,-24-4-4 16</inkml:trace>
  <inkml:trace contextRef="#ctx0" brushRef="#br0" timeOffset="9045.0864">9910 2412 34 0,'-22'30'94'16,"5"-9"-2"-16,6-3-7 16,2-15-3-16,9-3-4 15,0 0-79-15,3 15 0 0,22-7 0 16,16 5 3-16,21-2 0 15,27-3-1-15,29 1 0 0,28-4-1 16,29-5 0-16,26 0-1 16,22-8-1-16,15-7 1 15,13-2-1-15,3-3 1 16,4-1-2-16,4-6-7 16,5-18-49-16,-4 21-22 15,2-6-3-15,-3-1-7 16,-9-3-2-16</inkml:trace>
  <inkml:trace contextRef="#ctx0" brushRef="#br0" timeOffset="9472.1561">16225 2592 38 0,'-39'9'85'0,"7"-3"-1"0,12 3-1 15,7-8-3-15,13 13-50 16,16 3-8-16,17 1-5 0,26 0-4 16,21 1-2-16,30-3-6 15,23-2-4-15,33-3-5 16,25-9-5-16,27-2-5 15,17-3-9-15,16-7-33 0,15 2-26 16,1-7-5-16,9 0-2 16,-4-5 0-16</inkml:trace>
  <inkml:trace contextRef="#ctx0" brushRef="#br0" timeOffset="9959.6649">27009 2616 5 0,'72'0'90'16,"7"-2"4"-16,11-6-8 15,19 1-4-15,21-7-3 16,27 4-75-16,38 11-16 0,28 1-64 15,72 3-4-15,-2 1-8 16,31 7-4-16,20 2 0 16</inkml:trace>
  <inkml:trace contextRef="#ctx0" brushRef="#br0" timeOffset="11132.6409">22628 2734 68 0,'-20'0'85'0,"3"-3"-3"16,4-3-6-16,6-3-3 16,7 9-64-16,0 0-3 0,0 0 1 15,11 15-3-15,13 2-1 16,15 1 0-16,20 1 1 15,28-4 1-15,32 2-1 0,34-7 2 16,33-5-1-16,35-3 4 16,34-4 1-16,21-6 1 15,17 0 1-15,7-6 0 16,-4 3 0-16,-10 0-7 16,-21 3-5-16,-23 3 0 0,-31 4 0 15,-38 1 0-15,-33 0 0 16,-34 4 0-16,-33 4 0 15,-33 10-23-15,-38 14-66 16,-31 4-3-16,-34-1-7 0,-28-6-4 16,-21 2-2-16</inkml:trace>
  <inkml:trace contextRef="#ctx0" brushRef="#br0" timeOffset="13365.1959">1129 8325 37 0,'-30'-16'90'0,"6"2"-2"0,6 2-5 15,-3 5-7-15,3 6-49 16,8 5-11-16,4 19-7 16,3 15-3-16,3 21-3 0,5 20 0 15,-1 22-1-15,8 13 1 16,-1 18 0-16,-4 10 0 15,0 1 1-15,2-7-1 16,-5-13 0-16,-3-20 0 0,0-20 0 16,-1-18 2-16,0-20 0 15,0-20 0-15,-8-20-1 16,-11-14-1-16,-7-24-1 16,-2-15 0-16,-8-22-3 0,10 28 1 15,3-11-2-15,-3-8 0 16,-1-11 1-16,-9-67-2 15,20 54 3-15,13-15-1 16,-3-88 1-16,10 8-2 16,19 10 1-16,13 18 1 0,15 13 0 15,8 46 2-15,3 51-2 16,-2 40 3-16,-4 21-3 16,-2 30 1-16,-10 25-2 15,-2 21 0-15,2 23-1 0,-11 5 0 16,-10-4-1-16,-8-11-1 15,-3-13 4-15,-10-19-1 16,3-19 2-16,-5-24 1 16,-6-24 3-16,-4-14-4 0,4-19 1 15,-6-13-2-15,9-7 2 16,1-13-4-16,2-7 0 16,15-4 1-16,0-3-2 0,14 5 3 15,4 7 0 1,8 7 1-16,-4 11-2 0,12 14 2 15,4 14 1-15,-2 12-3 16,-3 15 2-16,5 18-1 16,2 17-3-16,-2 17-3 0,-1 12-1 15,-11 4-3-15,-12-1 0 16,-5-6 2-16,-8-9 0 16,-13-11 4-16,-3-19 1 15,-8-19 3-15,-7-20 1 0,0-16 3 16,-3-15 3-16,0-10-2 15,7-14-3-15,10-11-2 16,0-4 0-16,3-3 2 0,3 2 3 16,12 4-1-16,1 3-2 15,-3 14 0-15,3 12 1 16,-1 11 0-16,0 14-1 16,-1 11 0-16,9 13-3 0,-13 16 1 15,5 12-1-15,3 11-1 16,0 9 0-16,-4 1-2 15,2-4-1-15,-8-3-1 0,-3-10 0 16,4-10-3-16,3-14-13 16,-4-16-56-16,-1-21-3 15,7-15-3-15,0-14-4 16</inkml:trace>
  <inkml:trace contextRef="#ctx0" brushRef="#br0" timeOffset="14072.3783">2803 8109 43 0,'0'0'94'0,"5"-16"-2"16,-5 16-7-16,-5-14-4 0,5 14-57 16,-17 3-5-16,9 12-10 15,4 13-4-15,-1 8-4 16,5 11 0-16,-1 11-1 15,7 6 2-15,10 2 0 16,8-5 1-16,7-11-1 0,9-14 0 16,7-14 0-16,0-19 1 15,6-15 1-15,-2-23-2 16,-3-10 1-16,-12-11 0 0,-5-8-1 16,-13-3 1-16,-2 2-1 15,-9 6-1-15,-7 9 1 16,-10 9 1-16,-4 7-2 15,-3 18-1-15,-3 11 0 0,-4 15-1 16,-7 17 1-16,8 12-1 16,0 8-1-16,7 6 1 15,8 6 0-15,7-2 0 0,16-4 1 16,14-13-1-16,13-11 0 16,0-15 1-16,11-11 0 15,-2-9 0-15,-2-16 1 16,-7-7 0-16,-5-2 0 15,-11-1 2-15,-6 3 0 0,-5 3-2 16,-4 7 0-16,-7 6-1 16,-4 3-2-16,0 10 1 15,0 0-1-15,16 12 1 0,-2 5-2 16,4 6 0-16,2 1 0 16,2 0 1-16,9-3 1 15,-4-4 0-15,1-9 1 0,0-8 0 16,-3-15 0-16,-6-11 2 15,1-8 1-15,-5-5-1 16,-3-2 0-16,2-2-1 16,-4 4 0-16,-4 5 1 15,-1 8-2-15,-2 7-1 0,0 5-1 16,-3 14 0-16,0 0 0 16,15 15-6-16,-4 3-4 15,7 9-6-15,5-4-6 16,14 2-11-16,12-1-45 0,8-15-7 15,12-9-7-15,5-16 3 16</inkml:trace>
  <inkml:trace contextRef="#ctx0" brushRef="#br0" timeOffset="14987.6818">4766 6806 3 0,'-16'-108'96'16,"-1"16"2"-16,-1 16-7 15,-3 18-4-15,3 13-3 16,5 15-73-16,3 17-3 16,10 13-4-16,-12 23-2 0,9 17-2 15,2 25-1-15,-2 16 0 16,0 25 1-16,-4 17 0 16,2 20 0-16,2 10-1 15,-1 4-1-15,0-6-1 0,2-14 0 16,2-20 1-16,0-22-1 15,8-24 1-15,1-28 1 16,10-28 1-16,8-20 0 16,7-20 2-16,6-14 0 0,8-8 0 15,7-6 0-15,6-5-1 16,2 1 0-16,1 4 0 16,-7 8 0-16,-4 9-1 0,-11 8 0 15,-6 8 1-15,-10 11-1 16,-7 9 0-16,-10 11 1 15,-7 13-1-15,-2 11 1 16,-6 11-1-16,-6 7 0 0,4 5 0 16,-3 0 0-16,6-4 0 15,2-7 0-15,3-11 1 16,8-13-1-16,10-20 0 0,7-8 1 16,5-16 1-16,4-15-1 15,2-4 0-15,0-9 1 16,-1-5-1-16,-5 0 1 15,-6 1-1-15,-6 7 1 16,-7 5-2-16,-6 8 0 16,-3 6 0-16,-2 13 0 0,0 14 0 15,0 0-1-15,-4 17 0 16,4 7 0-16,0 2 1 16,6 3-1-16,3 2 1 0,4-5 0 15,5-4 0-15,5-10 1 16,5-8 0-16,5-4-1 15,-1-13 0-15,2-7 0 0,-1-6 1 16,0-4-1-16,-3-1 1 16,-3 1-1-16,-6 2 0 15,-2 4 0-15,-4 3 0 16,1 7 1-16,-2 8-2 0,2 6 1 16,-1 2-1-16,4 14 1 15,3 7-1-15,4 11 0 16,4 9 1-16,3 7-1 0,1 6 0 15,2 9 1 1,-4 0-1-16,-3-5 1 16,-8-2 1-16,-5-10 0 15,-11-10 0-15,-5-10 1 0,-5-13 0 16,-9-15-1-16,2-14 1 16,4-13-1-16,7-13 0 15,5-10 0-15,16-6-1 16,11-3 0-16,12 2 0 15,3 4-2-15,8 13-3 0,-4 9-10 16,2 20-34-16,-10 15-38 16,-16 17-2-16,-13 10-8 0,-13 10-5 15</inkml:trace>
  <inkml:trace contextRef="#ctx0" brushRef="#br0" timeOffset="15331.3072">1950 9933 18 0,'-111'45'96'0,"33"-15"-2"15,14-15-4-15,29-14-5 16,27-17-4-16,19-9-74 0,40-9-4 16,17-8 0-16,29-10-2 15,24-6 1-15,30-8-1 16,14-3-1-16,12-5 0 0,5 2-1 16,0 4 2-16,-6 3-2 15,-12 14-2-15,-21 5-6 16,-24 16-8-16,-24 11-13 15,-30 17-53-15,-20 14-2 16,-34 19-7-16,-22 11-6 0</inkml:trace>
  <inkml:trace contextRef="#ctx0" brushRef="#br0" timeOffset="15627.583">1987 10561 26 0,'-88'67'95'15,"29"-20"-1"-15,12-14-6 0,31-23-4 16,16-10-2-16,36-22-76 16,23-17-1-16,32-10-1 15,24-10 0-15,18-12-1 0,30-11 1 16,14-9-2-16,9-3 0 16,0 1 2-16,1 4 0 15,-13 4 0-15,-14 9-4 16,-23 9 0-16,-24 15 0 15,-23 13 0-15,-24 10 0 0,-19 12 0 16,-22 11 0-16,-24 11 0 16,-17 10-17-16,-17 17-69 0,-14 1-4 15,-10-7-3-15,-1-3-8 16,-6-23-3-16</inkml:trace>
  <inkml:trace contextRef="#ctx0" brushRef="#br0" timeOffset="16504.5097">10214 8089 9 0,'-29'10'92'0,"4"-5"3"0,1 0-9 16,1-5-5-16,7-1 1 15,-8-6-77-15,24 7 0 16,7 6 0-16,18 4-1 0,11 0 0 16,20 2 1-16,17-1-1 15,21 0 0-15,26-3-1 16,16-5-1-16,21-1-1 16,17-4 0-16,11-6 0 15,10-6-1-15,5 0 1 0,-2-1 0 16,0-2-1-16,-5 1 1 15,-6-1 0-15,-14 2 0 16,-14 5-1-16,-18-2-2 0,-18 5-5 16,-17-1-9-16,-19 2-30 15,-21 6-40-15,-18-3-3 16,-13 0-7-16,-14-1-3 0</inkml:trace>
  <inkml:trace contextRef="#ctx0" brushRef="#br0" timeOffset="16788.9625">13309 7972 85 0,'0'0'92'0,"-6"5"-1"16,6-5-7-16,-2 16 0 15,1 0-69-15,3 18-5 0,1 12-1 16,-3 19-2-16,0 20-1 16,0 22-1-16,-12 18-1 15,-4 19-1-15,-6 15-1 16,-1 12-1-16,-3 9 0 15,-3 2-1-15,6 4 0 0,-3-5-1 16,4-5 1-16,2-8-1 16,0-8 0-16,1-12-1 15,-3-9-1-15,-3-7-2 0,-5-17-5 16,-2-3-12-16,-3-11-60 16,-7-15-4-16,-6-18-5 15,-3-24-6-15,1-21 0 0</inkml:trace>
  <inkml:trace contextRef="#ctx0" brushRef="#br0" timeOffset="17336.4301">10546 8525 61 0,'-55'-28'89'0,"7"5"-6"0,10 8-4 16,10 7-3-16,8 3-66 16,7 20 0-16,9 20-4 15,4 22-2-15,5 20-2 16,2 25 1-16,3 26 0 0,-3 18 0 15,1 20 0 1,-3 22-1-16,-1 9-2 0,-3 8 1 16,-2 2 0-16,-3-3-1 0,-1-9 2 15,-7-12 2-15,2-15 1 16,1-20 1-16,4-19 1 16,4-26 0-16,5-17 0 15,14-21 1-15,15-18-1 16,15-21-2-16,21-16-1 0,19-13 0 15,18-10-1-15,15-11 0 16,14-5 0-16,10-6-3 16,3-1 0-16,1 3 0 15,-3 4 0-15,-10 6 0 0,-10 5 0 16,-18 3 0-16,-15 5 0 16,-15 5 0-16,-21 5 0 15,-15 0 0-15,-15 0 0 0,-16 0 0 16,-11-9-20-16,-26-3-67 15,0-12-4-15,-12-19-2 16,-5-19-9-16,-11-24-2 0</inkml:trace>
  <inkml:trace contextRef="#ctx0" brushRef="#br0" timeOffset="17672.5033">11295 8980 14 0,'-11'-19'96'16,"3"1"-2"-16,0 1-4 0,0 1-5 16,2-2-1-16,-3 8-74 15,9 10-1-15,-3 14-1 16,1 12-2-16,1 16-2 15,-3 14-1-15,-3 18-1 0,0 19 1 16,-4 17 0-16,0 8-3 16,-4 13-3-16,1-1 0 15,-1-5-1-15,5-13-2 16,-3-17 0-16,7-22-3 0,1-21-7 16,3-28-17-16,2-24-50 15,7-29-2-15,-5-21-6 16,0-17-5-16</inkml:trace>
  <inkml:trace contextRef="#ctx0" brushRef="#br0" timeOffset="18044.6361">11035 8960 74 0,'-18'-47'91'0,"0"8"-4"16,4 5-6-16,7 7 0 15,9 9-63-15,14 8-5 16,10 9-3-16,17 5-2 0,12 12-2 15,14 12-1-15,12 9 0 16,7 12-1-16,4 7-2 16,6 12-1-16,-3 5 0 15,-3 5-1-15,-6 0 1 16,-14-3-2-16,-13-3 1 0,-11-8 1 16,-16-6-1-16,-18-5 1 15,-14-7 0-15,-16-6 0 16,-18 0 0-16,-15-2 0 15,-15-1 0-15,-9 2 0 0,-9-3 0 16,-6 3 0-16,-2-2 0 16,1-1 0-16,6-4 0 15,9 1-1-15,9-5 0 0,10-3-3 16,13-6-4-16,12-3-5 16,13-11-16-16,17-5-59 15,13-13 0-15,23-19-6 16,18-14-6-16</inkml:trace>
  <inkml:trace contextRef="#ctx0" brushRef="#br0" timeOffset="18278.7267">12118 9328 4 0,'59'-39'94'16,"-9"11"2"-16,-16 7-6 16,-10 7-5-16,-9 5-1 15,15 9-71-15,-24 8-1 0,-3 18-3 16,0 13-2-16,-3 13-3 15,1 11 0-15,3 12 0 16,-2 7-1-16,2 12-1 16,-2 6-2-16,2 2 0 0,1 3 0 15,-5-3-5-15,4 0-8 16,-5 4-48-16,1-27-27 16,4-20-2-16,0-30-6 15,7-26-7-15</inkml:trace>
  <inkml:trace contextRef="#ctx0" brushRef="#br0" timeOffset="19260.2454">18223 7961 88 0,'-17'0'95'0,"4"0"-6"16,0-5-5-16,3-8-1 15,10 13-73-15,0 0-2 16,0 0-3-16,0 0-2 0,19 1 0 16,5 5-1-16,18 2 1 15,15 2 0-15,15-1-1 16,24 0 1-16,20-2-1 15,20-1 0-15,21-4 0 16,20-1-1-16,14-3 1 0,16-5-1 16,8-4 2-16,3 0-2 15,0-1 1-15,-3 0-1 16,-11 0 0-16,-13 3-1 0,-19 0 1 16,-24 2-1-16,-24 0 0 15,-25 3 1-15,-23 1-1 16,-24 0 1-16,-17 3 0 15,-12 0-1-15,-14 0 0 16,-9 0 0-16,1 11 0 0,-2 3 0 16,-3 6 0-16,-1 12 1 15,-3 6 0-15,2 22 1 16,-4 18 0-16,0 15 0 16,-8 21-2-16,0 21 0 0,-3 17 0 15,-5 15 0-15,-1 14 0 16,-6 7 0-16,-3 2 0 15,1 2 0-15,-2-2 0 0,0-10 0 16,-1-9 0-16,-1-13 0 16,-6-12-8-16,4-15-5 15,-7-17-21-15,-4-12-55 16,0-19 1-16,-8-24-7 0,-2-25-4 16</inkml:trace>
  <inkml:trace contextRef="#ctx0" brushRef="#br0" timeOffset="19740.2531">18539 8390 32 0,'-65'-27'96'0,"15"7"-3"15,19 3-7-15,11 5-2 16,20 12-3-16,0 0-80 16,3 40-1-16,15 21 0 15,0 20 0-15,1 21 0 0,-2 19-1 16,-3 23-1-16,-3 19 0 16,-6 19-1-16,-3 13 1 0,-3 9-1 15,-9 3 2 1,-7-2 0-16,0-6 2 0,-4-16 1 15,3-15-1-15,5-26 2 16,7-18 2-16,6-25-1 16,12-18 0-16,15-23 0 0,18-21-1 15,17-21 0-15,18-14 1 16,20-13 0-16,15-10-3 16,19-11 1-16,8-4-1 15,10-1 0-15,-1 0 0 0,-3 3-1 16,-8 4 1-16,-14 2-3 15,-14 1 0-15,-20 0-5 0,-20-5-13 16,-30-3-64-16,-4-10-3 16,-20-12-7-16,-14-18-3 15,-13-21-4-15</inkml:trace>
  <inkml:trace contextRef="#ctx0" brushRef="#br0" timeOffset="19989.9506">19568 8745 41 0,'-19'-30'103'16,"1"10"-6"-16,9 9-6 15,-1 7-3-15,10 4-2 0,-15 30-81 16,7 20-5-16,-1 20 0 16,-4 15 0-16,-3 24 0 15,-5 17 0-15,0 14 0 16,-2 9 0-16,4 4-4 15,2-5-3-15,6-9-1 0,2-19-3 16,3-21-4-16,2-21-26 16,4-39-46-16,1-28-2 15,0-37-3-15,1-34-4 16</inkml:trace>
  <inkml:trace contextRef="#ctx0" brushRef="#br0" timeOffset="20307.4655">19173 8834 0 0,'-15'-21'89'16,"8"12"2"-16,13 5-5 15,17 2-5-15,16 3-2 0,17 14-69 16,12 11-5-16,19 16 0 16,8 8-1-16,8 13-1 15,-2 11-1-15,0 14 0 16,-11 5-1-16,-10 3-1 15,-10 1 2-15,-18-3-1 0,-15-3 1 16,-19-9 1-16,-18-3 0 16,-17-10 0-16,-22-6 0 15,-20-8 1-15,-15-5-1 16,-12-8-1-16,-9-6-3 0,-3-10-2 16,2-12-6-16,8-7-21 15,15-9-54-15,10-25-1 16,18-16-7-16,21-17-6 0</inkml:trace>
  <inkml:trace contextRef="#ctx0" brushRef="#br0" timeOffset="20579.3161">19940 9385 74 0,'90'-29'91'0,"-2"9"-4"16,-2 8-7-16,-5 8-1 15,-7 10-67-15,-5 21-2 0,-4 14-4 16,-10 18-2-16,-12 10-2 15,-14 17 0-15,-14 11-1 16,-15 8 1-16,-6-2 0 16,-10-8 0-16,-5-9 3 0,-1-17 0 15,6-13 1-15,9-24 0 16,11-18 0-16,26-19 0 16,22-21-1-16,22-10-3 0,17-6-3 15,21-4-5-15,16-3-7 16,14 3-32-16,-3 11-41 15,-5 6-2-15,-17 9-7 16,-18 9-4-16</inkml:trace>
  <inkml:trace contextRef="#ctx0" brushRef="#br0" timeOffset="21331.7387">14957 12443 42 0,'-44'31'99'0,"8"-1"-3"16,8-7-6-16,12-4-4 0,16-19-2 15,0 15-82-15,38-6-1 16,29-1 0-16,26-4 0 16,26-4 1-16,30-9-1 0,24-10 1 15,24-8 2-15,17-6-4 16,10-3 0-16,4-2 0 15,-1 0 0-15,-9 6 0 16,-14 1 0-16,-16 8 0 0,-21 7 0 16,-26 7 0-16,-23 9-5 15,-29 2-21-15,-17 8-31 16,-20 9-31-16,-28 4-3 0,-20 0 8 16,-8 3 22-16,-13 0 24 15,-9-6 21-15,-2 4 23 16,-1 1 44-16,-2-2 38 15,11 5-2-15,11 11-17 0,-2 6-18 16,6 13-17-16,0 16-10 16,0 16-8-16,-2 18-5 15,-3 15-5-15,-5 11-1 16,-4 15-2-16,-2 11-2 0,-8 4-2 16,0 2 0-16,-3 0 0 15,-3-4 0-15,-7-8-2 16,1-3-10-16,-10-19-28 0,0-9-48 15,-5-18-1-15,-11-30-8 16,-3-29-5-16</inkml:trace>
  <inkml:trace contextRef="#ctx0" brushRef="#br0" timeOffset="21773.2798">15413 12780 40 0,'-46'-47'98'0,"11"8"-2"15,17 11-8-15,10 8-3 16,8 20-2-16,17 4-84 0,2 43-1 16,1 36-1-16,-12 33-2 15,-8 31 0-15,-5 28 2 16,-15 22-2-16,-10 15 1 0,-7 15 2 15,-4 2 1-15,-2-5 3 16,2-8 2-16,6-15 1 16,9-20 0-16,13-28 0 0,14-27 1 15,27-36-2-15,18-32 1 16,32-34-2-16,26-26-1 16,30-39 0-16,22-21 0 15,24-18 2-15,19-5-1 16,8-8-3-16,13 5 0 0,-8 8 0 15,-8 9 0-15,-12 15 0 16,-14 13 0-16,-24 9 0 16,-26 8 0-16,-20 14 0 15,-31 2 0-15,-18 10-35 0,-29 0-53 16,-30 0-3-16,-10-5-6 16,-29-20-6-16,-17-12 6 15</inkml:trace>
  <inkml:trace contextRef="#ctx0" brushRef="#br0" timeOffset="22041.5048">16168 13003 49 0,'-37'-6'101'16,"8"6"-5"-16,4 4-6 15,6 12-4-15,2 6-1 16,0 25-85-16,10 22-2 16,-1 21 1-16,-5 18 1 0,-4 18 1 15,-2 15-2-15,-2 7-2 16,6 8-5-16,3-7-8 16,9-9-22-16,3-19-46 15,3-26-4-15,9-31-7 0,0-41-4 16</inkml:trace>
  <inkml:trace contextRef="#ctx0" brushRef="#br0" timeOffset="22348.6224">15962 13235 17 0,'-13'-62'98'0,"0"10"-2"15,9 8-6-15,6 6-4 0,17 2-3 16,-3 5-74-16,36 12-1 15,16 9-2-15,12 10-1 16,10 12-1-16,7 18-2 0,1 15 1 16,-2 18 1-16,-4 15-4 15,-12 15 0-15,-14 11 0 16,-16 10 0-16,-21 6 0 16,-21 0 0-16,-17-3 0 0,-24-9 0 15,-20-10 0-15,-14-11 0 16,-14-14 0-16,-1-17-8 15,-1-19-15-15,7-15-64 16,7-19-2-16,14-19-4 0,16-23-6 16,15-24-3-16</inkml:trace>
  <inkml:trace contextRef="#ctx0" brushRef="#br0" timeOffset="22657.4973">16641 13550 86 0,'72'-42'96'16,"-5"6"-5"-16,-7 5-6 15,-6 6-1-15,-12 12-69 16,-8 13-4-16,-5 11-5 0,-12 17-2 16,-10 17-2-16,-8 11-1 15,-8 9 1-15,-3 6 0 16,-5-2 0-16,3-7-1 16,5-6 1-16,7-14 0 0,6-14-1 15,16-16 0-15,16-9 0 16,10-6 0-16,10-7 1 15,7-1-1-15,3 2 0 0,-1 9 0 16,-5 4 1-16,-12 17-1 16,-18 14 0-16,-20 12-3 15,-19 15-5-15,-35 10-16 0,-44 13-60 16,-10 4-5-16,-32 0-5 16,-25-5-5-16,-27-10-4 15</inkml:trace>
  <inkml:trace contextRef="#ctx0" brushRef="#br0" timeOffset="23261.2782">6915 13672 73 0,'-65'7'91'0,"19"-3"-3"16,11-7-6-16,17-9-1 16,13-6-61-16,14-5-11 15,29-2-4-15,18-5 0 0,24-9-1 16,21-4-1-16,25-10 1 16,23-5 0-16,22-2 1 15,22-4 0-15,15-4 1 16,14-4 0-16,8 3-1 0,5 1 1 15,-3 5-1-15,-6 4-1 16,-14 8-4-16,-16 8 0 16,-16 13 0-16,-26 10 0 0,-20 17 0 15,-21 8 0-15,-22 23 0 16,-18 18 0-16,-16 24 0 16,-17 26 0-16,-17 26 0 15,-13 24 0-15,-11 28 0 16,-14 17 0-16,-11 20 0 0,-4 12 0 15,-10 1 0-15,-9 1 0 16,1-6 0-16,-4-8 0 16,1-17 0-16,-2-11-14 15,0-15-18-15,26-13-57 0,-32-24-2 16,-1-24-4-16,-9-31-7 16</inkml:trace>
  <inkml:trace contextRef="#ctx0" brushRef="#br0" timeOffset="23722.2341">7428 13657 25 0,'-81'-37'98'16,"14"14"-6"-16,20 6-4 0,16 9-3 15,11 2-3-15,13-14-76 16,9 47-5-16,18 27-1 16,8 25-1-16,2 19-1 0,2 24 0 15,0 17-2-15,5 19 0 16,-1 12 0-16,2 9 0 16,3 0 1-16,-1 0 1 15,3-7 3-15,1-11 1 0,5-13 1 16,5-23 2-16,8-22-1 15,11-26 2-15,12-25-1 16,12-29-1-16,17-22 1 0,15-32-1 16,17-21 0-16,18-18 0 15,11-12-1-15,10-12 0 16,5-3-1-16,-2 4 0 16,-5 6 1-16,-9 9-3 0,-22 14 0 15,-18 10 0-15,-24 11 0 16,-26 14-2-16,-20 4-7 15,-21 9-17-15,-10-2-59 16,-41-1-4-16,-24-5-4 0,-28-9-6 16,-19-8-2-16</inkml:trace>
  <inkml:trace contextRef="#ctx0" brushRef="#br0" timeOffset="23977.2287">8110 13704 18 0,'-69'-21'99'0,"15"6"-4"16,16 4-6-16,11 4-3 15,14 7-2-15,8 13-74 16,7 13-2-16,18 19-3 16,9 18-2-16,7 17 0 0,7 20 0 15,5 20-2-15,3 10-3 16,0 14-3-16,1 1-5 15,-1-1-8-15,-3-15-13 0,-7-14-40 16,-6-24-16 0,-11-36-5-16,-9-30-7 0,-8-31 10 15</inkml:trace>
  <inkml:trace contextRef="#ctx0" brushRef="#br0" timeOffset="24275.361">7970 13991 3 0,'-55'-61'89'0,"10"10"2"16,16 6-5-16,12 2-5 16,17 0 0-16,1 6-71 15,42 6-1-15,30 12-2 16,15 8 0-16,16 12-2 0,9 20 0 16,9 21-1-16,-6 18 0 15,-3 17-1-15,-8 13-1 16,-17 10 1-16,-16 4-1 0,-22-1 0 15,-18-5 0-15,-20-8 0 16,-15-7 0-16,-24-9-2 16,-13-13-1-16,-12-11-2 15,-4-13-4-15,-2-9-10 16,1-14-32-16,1-16-36 16,12-27-5-16,17-22-4 0,13-19-4 15</inkml:trace>
  <inkml:trace contextRef="#ctx0" brushRef="#br0" timeOffset="24582.8405">9021 13820 80 0,'60'-43'92'0,"-12"17"-1"15,-10 19-6-15,-11 16-1 0,-10 25-63 16,-6 18-4-16,0 7-6 16,3 11-3-16,2 3-3 15,4 0-2-15,4-8-1 16,8-17-1-16,4-17 0 15,4-19 0-15,4-13 2 0,0-20 1 16,-4-17-2-16,-3-22-2 16,-2-8 0-16,-2-5 0 15,-10 5 0-15,-3 9 0 16,-6 10 0-16,0 11 0 0,-5 18 0 16,0 25 0-16,-5 28 0 15,-3 20 0-15,0 17 0 16,6 28 0-16,-8 21-71 15,11 14-19-15,-4 5-4 0,6-5-8 16,7-8-7-16</inkml:trace>
  <inkml:trace contextRef="#ctx0" brushRef="#br0" timeOffset="26616.207">8819 6423 24 0,'-29'-14'83'16,"4"-5"-1"-16,4 0-5 15,3-2-4-15,-15 0-47 0,25 2-15 16,9 2-7-16,1 1-1 16,8 2-2-16,4 4-1 15,9 2 0-15,2 4 0 16,14 1-1-16,8 3 1 0,11-2-2 15,12 4 2-15,13-4 0 16,13-3 0-16,15-2 2 16,15-3 1-16,9-5 1 15,13-5 2-15,16 0 0 0,15-4 2 16,9-2 0-16,18 0 0 16,10 0 0-16,16 0-1 15,10-1-1-15,12 2-1 0,9 0 0 16,11 1-2-16,7 1 0 15,12 0-1-15,11 1 0 16,1 1 0-16,15 0-1 0,47-2-1 16,-27 0 0-16,5 1 0 15,6 0 0-15,9-1 1 16,44 4-1-16,-29-3 1 0,2 3 0 16,-32 2 0-1,42 2 0-15,35 2 1 0,-25 1 1 16,-1 2-1-16,-2 3 0 15,7 2 0-15,5 3 0 16,-2 2 0-16,0 2 1 16,-33 0-2-16,29 5 2 0,-4 7-2 15,-3 2 1-15,-12 5-1 16,-15 3 1-16,-7 3-1 16,-20 6 0-16,-11 2 0 0,-17 4-1 15,-12 2 2-15,-63 3-2 16,19 5 0-16,-18 2 0 15,-23 3 0-15,-21 5-2 16,-26 3-2-16,-24 9-8 0,-30-8-30 16,-28 7-45-16,-28-4-2 15,-33-11-6-15,-24-6-8 16</inkml:trace>
  <inkml:trace contextRef="#ctx0" brushRef="#br0" timeOffset="28068.4542">8499 5950 61 0,'-33'33'85'0,"-4"1"-5"15,-1 3-3-15,-1 3-3 16,-3 1-59-16,-2 19-14 0,2 10 0 15,-3 15 0-15,-3 17-1 16,-6 16 1-16,-6 9-1 16,-7 20 0-16,-6 16-1 15,-12 19 1-15,-2 17 0 0,-6 19 0 16,-6 9 2-16,-3 19 0 16,-7 9 1-16,2 12 0 15,-1 4 0-15,4 10 3 0,-1 8 0 16,3 5-1-16,6 12 0 15,0 4 3-15,10 12 0 16,6 2-1-16,8 7-1 0,8 4-1 16,9-1-1-1,9 1-1-15,8 38 1 0,7-42-3 16,-1-2 2-16,2-2 0 16,-1-1 1-16,-5-9 0 15,-6-2 0-15,-8-12 0 0,-2-53 0 16,-6 28-1-16,-2-10-2 15,-5-25-3-15,2-10 3 16,3-19 1-16,3-18 0 16,30-108 0-16,-1 8-2 0,2-10 0 15,-3 5 0-15,7-14 0 16,-1 3 0-16,2-14 0 16,0-2 0-16,7-8 0 15,1-1 0-15,-2-10 0 16,7-3 0-16,3-11 0 0,4-3 0 15,0-9 0-15,11-5 0 16,7-6 0-16,8-8 0 0,8-3 0 16,8-10 0-16,8-6 0 15,8-1 0-15,42-9 0 16,50-14 0-16,15-1 0 16,13 3 0-16,4 9 0 15,5 7 0-15,-2 4 0 16,-2 6 0-16,-3 1 0 0,12-1 0 15,14 0 0-15,14-2 0 16,13-2 0-16,10-3 0 16,17 2 0-16,11-5 0 15,9-3 0-15,17 0 0 0,6-3 0 16,12-1 0-16,10 0 0 16,8-3 0-16,14-1 0 15,8 1 0-15,9 3 0 0,6 0 0 16,53-1 0-16,-35 3 0 15,15 1 0-15,39-1 0 16,-22-2 0-16,6 0 0 16,32-1 0-16,-13-3 0 0,-37-1 0 15,50-1 0-15,25 0 0 16,-54 1 0-16,34-2 0 16,3 1 0-16,8 1 0 0,-9-1 0 15,0 1 0-15,-5 0 0 16,-26-1 0-16,19-3 0 15,-2-4 0-15,-8 0 0 16,-41-1 0-16,17-2 0 0,-25 0 0 16,-16 0 0-16,-29 1 0 15,-24 4 0-15,-45 3 0 16,-34 3 0-16,-42 4 0 16,-34 3 0-16,-39 5 0 0,-34-1 0 15,-28 3 0-15,-42-4-62 16,-8-12-33-16,-18-9-2 15,-10-19-8-15,-13-16-4 16</inkml:trace>
  <inkml:trace contextRef="#ctx0" brushRef="#br0" timeOffset="28856.7246">25349 6009 3 0,'-19'-32'97'16,"1"-3"0"-16,0 4-5 15,1 1-6-15,3 1-3 0,1 16-68 16,3-3-15-16,10 16 2 16,-8 9-2-16,6 20-1 15,-7 14 0-15,0 20-1 0,-6 18 1 16,-11 23 1-16,-6 20-1 16,-9 22-1-16,-5 17 1 15,-6 18 1-15,-3 18-1 16,-6 8 1-16,-1 14 1 0,6 4 1 15,0 11 1-15,2 6 1 16,2 6-1-16,1 8 0 16,4 7 0-16,-3 12 0 0,-2 8-1 15,-3 12-1 1,-5 11 0-16,-5 8 1 16,0 8-1-16,-6 3 2 0,-1 6 0 15,0-6 1-15,2 3-1 16,3-7 1-16,5-7-4 0,3-13 0 15,4-4 0-15,8-15 0 16,2-13 0-16,6-16 0 16,6-15 0-16,2-19 0 15,4-17 0-15,1-17 0 0,2-21 0 16,4-24 0-16,3-19 0 16,0-24 0-16,0-22 0 15,5-16 0-15,-2-24 0 16,5-24 0-16,-2-11-87 0,-13-32-7 15,-1-32-3-15,-15-39-8 16,-5-26-3-16</inkml:trace>
  <inkml:trace contextRef="#ctx0" brushRef="#br0" timeOffset="29948.4991">13209 8689 23 0,'-45'18'76'16,"2"1"5"-16,-2 1-20 15,6 1-12-15,-2-4-7 16,8 0-7-16,5-3-4 0,6 0-8 15,4-3-5-15,5-2-4 16,13-9-3-16,-12 12-2 16,12-12-1-16,13 0-2 15,8-11 0-15,16-8-1 16,15-8-1-16,16-8 0 16,16-12-1-16,19-5-1 0,15-10-2 15,16-6 0-15,13-8 0 16,4-2 0-16,10-1 0 15,4-2 0-15,-4 3 0 0,-7 4 0 16,-8 2 0-16,-8 8 0 16,-18 9 0-16,-14 8 0 15,-20 11 0-15,-22 6 0 0,-14 6 0 16,-15 8 0-16,-16 5 0 16,-19 11 0-16,0 0 0 15,-13-6-2-15,-6 13-27 0,-1 3-59 16,-9-4-4-16,-2-3-4 15,6-3-8-15,4-9 4 16</inkml:trace>
  <inkml:trace contextRef="#ctx0" brushRef="#br0" timeOffset="30304.7986">15671 6801 57 0,'-24'-8'96'0,"-3"8"-6"16,-7 2-5-16,-3 10-4 0,-2-23-35 15,0 33-45-15,9 13 0 16,9 7-1-16,6 2 0 16,12 5 0-16,10-2 1 15,20 0 0-15,15-4 1 0,12-3 0 16,9-2 0-16,3-3-1 15,-4-3 2-15,-9-4-1 16,-10-1 1-16,-15 2 1 0,-18-3-1 16,-14 2 0-16,-21-1 0 15,-11 1 1-15,-8-1-1 16,-7-2-1-16,-2-2-3 0,0-5-3 16,11 0-13-16,9-9-67 15,8-9-3-15,14-16-5 16,11-13-7-16,14-7-2 15</inkml:trace>
  <inkml:trace contextRef="#ctx0" brushRef="#br0" timeOffset="30492.8603">15923 7086 79 0,'20'-11'96'16,"-8"4"-5"-16,-1 5-7 0,3 2 0 15,-3 10-65-15,2 5-7 16,8 9-5-16,1 5-3 15,7 8-3-15,-2 2-3 0,5 4-4 16,-4-4-7-16,-2 0-22 16,-4-5-49-16,-7-6-4 15,-5-13-6-15,-10-15-2 16</inkml:trace>
  <inkml:trace contextRef="#ctx0" brushRef="#br0" timeOffset="30641.464">15643 6652 0 0,'-29'-30'88'0,"6"11"-2"0,8 4-12 15,15 15-30-15,0 0-43 16,18-2-78-16,5 9-7 16,10 6-5-16</inkml:trace>
  <inkml:trace contextRef="#ctx0" brushRef="#br0" timeOffset="32061.6875">16504 6931 0 0,'-21'-7'91'0,"-3"-5"1"16,6 2-5-16,3-1-5 16,8 1-33-16,7 10-22 0,0-11-12 15,12 11-6-15,7 9-4 16,9 7-3-16,3 5 0 16,3 6-1-16,3 7 1 0,2 0-1 15,-1 2-1-15,-6-3 1 16,-2-4 0-16,-7-4 1 15,-5-7 0-15,-4-6 0 16,-14-12 1-16,0 0-1 16,0 0 0-16,-4-15 0 0,-8-3 0 15,-1-9-2-15,-3-2 1 16,3-7-1-16,0-4-1 16,6-1 1-16,1-1 0 0,6 1-1 15,0 1 1-15,7 6 0 16,8 1 0-16,2 9-1 15,5 5 0-15,5 8 0 0,1 8 1 16,7 5-1-16,-1 9 1 16,3 10-1-16,-3 6-1 15,-1 7 0-15,-1 1-1 16,-3-2 1-16,-1-4-1 0,-8-5 1 16,-2-8 0-16,-2-7 0 15,-3-9 1-15,1-12 1 16,-4-5 0-16,2-4 1 15,-5-5 0-15,3 0-1 0,-3 1 1 16,1 1-1-16,-1 3 0 16,-1 5 0-16,0 3 0 15,-6 13-1-15,18-10 1 16,-8 10-1-16,3 4 1 0,1 4-1 16,1 4 1-16,5 1-1 15,0 0 1-15,-1-1 0 16,1-3 0-16,-1-3 0 15,-1-3 1-15,1-3-1 0,-2-8 1 16,2-4-1-16,-1-6 1 16,-4-5-1-16,0-1 2 15,1-5 1-15,-4 1 0 0,-1-1 0 16,-2 2 2-16,-5 3-1 16,-1 3 1-16,-1 4-1 15,-1 6 0-15,0 11-2 16,0-10-1-16,0 10 0 15,2 6-1-15,3 5 0 0,2 4 0 16,2 6-1-16,4 2 1 16,4 3 0-16,3-3 0 15,1 0 0-15,7-7 0 16,-1-6 0-16,4-7 1 0,2-6 0 16,-1-17 0-16,1-9 0 15,0-9 0-15,-2-13 1 16,-5-11-1-16,-1-12 0 15,-4-8-1-15,-7-9 2 0,-6-1-2 16,-5-4 1-16,-3 1 1 16,-8 3-2-16,-6 13 0 15,-4 13 0-15,-3 12 0 0,1 15 0 16,-2 15 0-16,1 21 0 16,3 14 0-16,5 24 0 15,4 13-2-15,9 17 2 16,2 11-1-16,14 12 0 0,9 4 0 15,12-5-1-15,7-11 1 16,12-11-1-16,3-14 2 16,-1-20-1-16,1-17 0 0,-8-17 2 15,-2-18 0-15,-10-8 0 16,-9-10 0-16,-12-1 0 16,-5-3 0-16,-9 2 0 15,-4 9 0-15,-3 6-1 16,-8 11 0-16,-5 11 0 0,2 8 0 15,-3 19-1-15,0 10 0 16,3 9 1-16,2 5-1 16,8-1 1-16,4 0 0 0,8-10 0 15,12-8-1-15,5-11 1 16,9-13 0-16,2-9 0 16,1-15 0-16,-2-5 1 0,-1-8-1 15,-3-5 1-15,-7 0-1 16,-2-2 1-16,-3 6-1 15,-4 2 0-15,-6 5 0 16,0 8 0-16,-3 3-1 0,-6 16 1 16,9-5 0-16,-6 11 0 15,-2 9 0-15,2 4-1 16,0 5 1-16,2 2 0 16,7 2-1-16,3 1-3 15,5-5-7-15,10-12-21 0,4 1-53 16,8-9-1-16,6-5-7 15,4-15-7-15</inkml:trace>
  <inkml:trace contextRef="#ctx0" brushRef="#br0" timeOffset="32358.6981">19117 5357 51 0,'-36'-51'92'16,"-2"8"-2"-16,7 5-4 0,1 6-1 15,8 6-54-15,3 9-12 16,8 9-7-16,11 8-3 16,0 0-4-16,16 18-2 15,10 14-2-15,3 10 1 0,7 13 2 16,8 17-1 0,-1 12 1-16,6 12 0 15,-7 5-2-15,2-2-2 0,-5-5 2 16,-1-9-6-16,-9-10 0 15,-1-16-3-15,-5-16-2 0,-5-12-4 16,-5-17-13-16,-13-14-58 16,11 7-1-16,-10-11-6 15,-1-11-5-15</inkml:trace>
  <inkml:trace contextRef="#ctx0" brushRef="#br0" timeOffset="33852.5356">19160 5978 48 0,'-25'-1'86'0,"8"-9"-3"15,8-7-3-15,9-4-6 16,12-8-53-16,15-6-8 16,15-10-5-16,10-3-2 15,11-4 1-15,4-2 2 16,0-1 1-16,-1 5 0 0,-7 3 0 15,-9 8 0-15,-10 6-2 16,-11 8 0-16,-10 8-2 16,-9 6-3-16,-10 11 0 0,0 0-1 15,7 10 0-15,-7 8-2 16,1 10 1-16,3 4-1 16,5 4 1-16,2 6-1 0,7 2 2 15,4 0-2-15,9-2 0 16,8 1 0-16,3-4 0 15,5-1 0-15,0-2 0 16,4-6 0-16,-4 1 0 0,-3-3 0 16,-9-4 0-16,-6-1 0 15,-12-3 0-15,-5 0-2 16,-7-3 0-16,-5-4 1 16,-10-2 0-16,-4-8 0 15,-5-3 0-15,-2-3 1 0,0-11 1 16,0-8 0-16,5-8-1 15,2-9 1-15,9-12-1 16,5-10 0-16,9-7-1 0,11-8 2 16,9-6-1-16,4-5-3 15,3 0 2-15,-1 1-1 16,-4 5 1-16,-4 6 1 0,-6 10 1 16,-7 9 0-16,-9 12-1 15,-4 7 3-15,-1 11 0 16,-3 10-1-16,3 16 0 15,-18 8-2-15,13 21 0 0,3 14 0 16,-1 10 0-16,3 18 0 16,4 14 0-16,1 7 0 15,6 8 0-15,1-1 0 16,1-9 0-16,1-5 0 0,-2-16 0 16,-1-12 0-16,-2-18 0 15,0-12 0-15,-5-19 0 16,-4-8 0-16,5-15 0 15,-5-14 0-15,0-10 0 0,0-10 0 16,0-9 0-16,0-6 0 16,4-2 0-16,6 1 0 15,0 5-2-15,4 6-1 0,3 13 1 16,6 7 0-16,0 14 1 16,0 13-1-16,4 8 0 15,0 16 1-15,4 6 3 0,1 8 0 16,-2 6 1-1,1 1-2-15,0 3 2 0,-2-10-1 16,0-4 0-16,-1-9-2 16,-1-10 0-16,-2-8 0 0,2-10 0 15,-3-11 0-15,2-6 0 16,-2-10 0-16,-2 1 0 16,-5-7 0-16,0 0 0 15,-1 1 0-15,-3 2 0 16,-3 5 0-16,-1 3 0 0,-1 8 0 15,-2 4 0-15,0 6 0 16,-6 14 0-16,7-4 0 16,-7 4 0-16,13 13 0 0,-7 3 0 15,3 6 0-15,1 2 0 16,3 7 0-16,2-3 0 16,-1-2-2-16,2-3 1 15,5-7 1-15,3-2-1 0,2-13 3 16,8-1-5-16,2-15 4 15,1-7-3-15,5-5 0 16,3-10 1-16,-6-4-1 16,-2-5 0-16,1 1-1 0,-5 0 3 15,-7 1-1-15,2 6 2 16,-8 3-1-16,-2 7 0 16,-3 8 0-16,-2 7 0 15,-3 7-1-15,-1 6 1 0,3 4-1 16,0 8 1-16,-1 2-1 15,4 8 0-15,4-1 2 16,6 0-1-16,1 3 0 16,7-8 1-16,1-3-1 0,5-8 1 15,1-5 0-15,3-8-1 16,0-9 1-16,-4-7 0 16,-1-9 0-16,-3-6 0 0,-9-3 0 15,0-3 0-15,-8-1-1 16,-4-3 1-16,-4 2 0 15,-7 2-1-15,-3 1 1 16,-2 7 0-16,-3 3 1 0,-7 3 0 16,2 8 0-16,0 4-2 15,2 2 0-15,-1 8 0 16,9 9 0-16,0 0 0 16,0 0 0-16,-3 9 0 0,7 8 0 15,7 8 0-15,-3 5 0 16,6 10-2-16,0 5 0 15,-1 10-4-15,-4 4-7 16,-1 9-39-16,-7 9-37 0,-4 5-2 16,-6 1-10-16,-9 4-1 15</inkml:trace>
  <inkml:trace contextRef="#ctx0" brushRef="#br0" timeOffset="34715.61">19725 6168 1 0,'-33'-1'92'16,"9"0"2"-16,9-2-8 0,15 3-5 15,-10-3 0-15,10 11-72 16,4 12-4-16,7 12-2 16,4 8 1-16,1 12-1 15,1 8 1-15,-1 8-1 0,1 2 0 16,-4-5-2-16,-1-7 1 16,-2-12 0-16,-3-8 0 15,0-15 1-15,-2-12 0 16,-5-11 0-16,1-24 0 0,-1-8 0 15,-6-7 0-15,-1-14-2 16,2-7 0-16,-1-8 0 16,1-1-1-16,2 1-1 15,3 3 2-15,2 9-1 0,5 7 0 16,6 12 0-16,0 11-1 16,3 16 1-16,4 10 0 15,3 8 0-15,6 14-1 16,0 7 1-16,6 8-1 0,1 7 1 15,5 3-1-15,1 0 0 16,-5-5 0-16,-2-4 1 16,-3-9-1-16,-4-10 1 15,-4-9-1-15,-7-10 1 0,-1-10 1 16,-5-8-1-16,-4-11 2 16,-3-1-2-16,-2-6 0 15,-2-2 0-15,0-2 0 0,-2 1-1 16,-1 1 0-16,1 3 1 15,2 4-2-15,0 4 1 16,1 4 0-16,9 7-1 16,-4 5 0-16,8 5 1 0,1 4-1 15,5 2 1-15,2 1 0 16,4 2 0-16,4 0 1 16,-1 1 0-16,1-3 0 15,-1-1 1-15,-4-5 0 16,-4-6 2-16,-2-1 0 0,-7-3 1 15,-2 3 0-15,-4-2 1 16,-3 3 0-16,-2 0 0 16,-1 11-1-16,0 0-4 0,0 0 0 15,8 11 0-15,-2 11 0 16,7 8 0-16,3 9 0 0,7 11 0 16,1 10 0-1,1 9 0-15,2 3 0 0,0 7 0 16,-1-4-10-16,-1 1-8 15,-9 5-30-15,2-26-40 16,5-20-3-16,-2-21-6 0,1-14-5 16</inkml:trace>
  <inkml:trace contextRef="#ctx0" brushRef="#br0" timeOffset="34929.509">21148 5926 32 0,'2'-42'99'0,"-1"12"-4"15,-8 11-4-15,-9 12-4 16,0 47-19-16,-4-23-53 0,-7 11-4 16,4 11-5-16,2 6-1 15,2 8-3-15,7 6-2 16,12-1 0-16,11-8 0 0,21-4 0 16,17-13-11-16,22-33-27 15,13 48-49-15,5-47-3 16,6-10-6-16,-2-19-8 0</inkml:trace>
  <inkml:trace contextRef="#ctx0" brushRef="#br0" timeOffset="39278.8089">12338 8332 30 0,'-2'-13'81'0,"-2"-2"0"15,3-2-10-15,-4 1-20 16,-3-2-9-16,3 4-8 16,-7-1-9-16,0 3-5 0,2 3-5 15,-6 5-3-15,-1 4-4 16,-2 4-1-16,0 9-2 16,-3 4-1-16,-3 9-1 15,0 5 0-15,-1 1-1 0,0 4 0 16,4-1 0-16,3 1-1 15,1-2 0-15,10-2 0 16,4-5 0-16,9-2-1 16,13-3 1-16,8-3 0 0,11-5 1 15,5-1-1-15,7-3 0 16,0-1 0-16,3 0-1 16,-7-2 2-16,-8 0-2 15,-7 2 0-15,-11 3 0 0,-8 0 0 16,-11 4 0-16,-5 0 0 15,-13 0 0-15,-7 0 0 16,-4 1 0-16,-3-1 0 16,-3-3 0-16,2-3 0 0,1-3 0 15,1-3-8-15,11 0-15 16,20-4-62-16,-11-8-4 16,8-5-4-16,3-8-6 15,12-2-3-15</inkml:trace>
  <inkml:trace contextRef="#ctx0" brushRef="#br0" timeOffset="40461.6955">12629 8369 47 0,'0'-9'89'0,"-2"0"-1"16,2 9-4-16,0-9-33 15,0 9-11-15,0 0-13 0,0 0-8 16,-3 14-7-16,3 1-5 15,0 3-4-15,0 3-1 16,2 2 0-16,1 0 0 16,3-4 0-16,5-1-1 0,-4-5 0 15,4-4 0-15,1-3 1 16,-3-5-1-16,6-1 1 16,-3-9 0-16,-1-1-1 15,3-6 1-15,-2-1-1 0,2-4 1 16,-1-1-2-16,1 1 1 15,-4 4-1-15,1-1-1 16,4 4 1-16,-4 4-1 16,0 7 0-16,2 3 1 15,-3 0-1-15,2 7 1 0,-1 3 0 16,-2 1 1-16,1 0-1 16,-1 1 1-16,-1 0-1 15,-8-12 1-15,11 15-2 0,-11-15-3 16,17 9-12-16,-17-9-65 15,21 9-4-15,-6-9-5 16,1 2-5-16,-2-2-5 16</inkml:trace>
  <inkml:trace contextRef="#ctx0" brushRef="#br0" timeOffset="41145.5565">12694 9092 9 0,'6'-16'92'0,"-3"4"2"0,-3 12-6 16,2-12-6-16,-2 12 0 16,0 12-69-16,-2 6-6 15,2 8-1-15,3 6-3 16,-3 7 1-16,3 1-1 0,2 2-1 16,-1-2-1-16,-2-8 0 15,0-3 0-15,2-8 0 16,-3-10 1-16,-1-11 0 0,10-6-1 15,-8-14 1-15,1-5 0 16,3-8 0-16,1-3-2 16,1-6 1-16,3 2 0 15,-1-1-1-15,0 5 1 0,6 4-1 16,-4 9-1-16,0 5 1 16,2 9-1-16,1 9 1 15,-2 5-2-15,1 9 1 0,1 6 1 16,2 6-1-16,-2 1 1 15,1 1-1-15,-1-4 1 16,-3-6-1-16,4-3 1 16,-2-10 1-16,3-5-1 0,-3-5 0 15,0-10 1-15,0-5 0 16,2-2 0-16,-2-3-1 16,0-1 1-16,0 0 0 15,1 1-1-15,0 3 1 0,2 3 0 16,-2 1-1-16,1 5 0 15,2 4 0-15,0 6 1 16,-5 3-1-16,4 0 0 16,0 11-2-16,0-1-5 0,1 9-23 15,-2 3-55-15,2 0-2 16,-10 4-4-16,0 3-10 16,-7 5 0-16</inkml:trace>
  <inkml:trace contextRef="#ctx0" brushRef="#br0" timeOffset="41645.5792">12421 10166 26 0,'-14'-15'97'0,"-2"0"-5"0,3 2-4 15,4 1-5-15,-1 36-30 16,10-24-39-16,-5 14-4 15,5 8-4-15,8 6-2 16,2 10-1-16,-1 5 1 0,1 6-1 16,1 2 0-16,-3-1-1 15,2-5 0-15,-2-7 0 16,-1-7 0-16,4-11-1 0,5-11 0 16,3-13 1-1,6-14 0-15,5-11-1 0,6-4 0 16,0-9 0-16,2 2-1 15,0 0 1-15,-2 4-1 16,-4 8-1-16,-8 8-1 0,-2 6 0 16,-6 6-2-16,1 8-3 15,-4 1-10-15,12 10-67 16,-12 3-4-16,0-2-5 16,2-1-5-16,5-9 0 0</inkml:trace>
  <inkml:trace contextRef="#ctx0" brushRef="#br0" timeOffset="46179.7763">8204 18326 50 0,'-22'40'75'0,"-1"5"-10"16,1-5-9-16,3 3-9 0,19-43-5 16,-18 32-8-16,0 0-4 15,3-5-4-15,0-1-5 16,15-26-7-16,-18 23 0 16,-1-1-3-16,19-22-1 15,0 0-1-15,0 0-2 16,0 0-7-16,0 0 0 0,0 0 0 15,0 0 0-15,0 0 0 16,0-1 0-16,2-4 0 16,47-65 0-16,12-13 0 15,-17 26 0-15,5-4 0 16,8-12 0-16,5-6 0 0,-20 18 0 16,106-131 0-16,11-14 0 15,5-2 0-15,-1 3 0 16,-3 17 0-16,-22 18 0 15,-18 27 0-15,-31 43 0 0,-8 16 0 16,-13 15 0-16,-11 17 0 16,-12 14 0-16,-17 10 0 15,-5 14 0-15,-13 7 0 0,-10 7 0 16,-9 10 0 0,-10 6-3-16,-8 1-21 0,-6 3-33 15,-3 0-35-15,-6 0-2 16,-4-2-6-16,0-8-1 15</inkml:trace>
  <inkml:trace contextRef="#ctx0" brushRef="#br0" timeOffset="46387.5196">9259 16581 74 0,'-29'-8'94'0,"1"-4"-4"16,10-2-5-16,21 1-35 0,2-4-15 16,13-1-12-16,13 0-9 15,12 2-5-15,13 3-3 16,8 4-2-16,8 6 0 0,2 4-1 15,-3 14-2-15,-3 8 0 16,-11 9-2-16,-10 9-3 16,-19 9-2-16,-14 5-16 15,-15 12-61-15,-15 7-2 0,-14 2-7 16,-15 2-3-16,-15-5-1 16</inkml:trace>
  <inkml:trace contextRef="#ctx0" brushRef="#br0" timeOffset="46979.8228">7727 17387 16 0,'-19'-17'90'0,"19"2"0"16,10 2-3-16,-1 9-5 16,2 2-16-16,2 3-53 15,0 7-1-15,1 12-2 0,-1 2-3 16,6 6-2-16,-2 0-3 16,2 2 1-16,0 2 0 15,1 0 0-15,0-4-1 16,-3 0 1-16,0 2-1 15,-2-4 0-15,-2-1 0 16,-6-4-1-16,-3-6-1 0,-4-15 0 16,-6 4-1-16,-8-12-1 15,-5-12 0-15,-19-24 0 16,-19-25 0-16,-5-9 1 16,0-7-1-16,5-3 1 0,11-4 1 15,15 7-1-15,16 12 1 16,16 9-1-16,13 5 0 15,11 5 1-15,9 7 1 16,9 6-1-16,5 17 0 0,2 11 1 16,4 13-1-16,-5 9 1 15,-1 14 0-15,-8 11 0 16,-9 8 1-16,-10 6 0 16,-10 5 0-16,-10 4 1 0,-8-1-1 15,-1-26 0-15,-6 2-1 16,1-2-1-16,-1 2-2 15,-3-5-3-15,0 0-6 16,1-5-40-16,5-13-35 0,-12 5 0 16,5-14-9-16,12-22-4 15</inkml:trace>
  <inkml:trace contextRef="#ctx0" brushRef="#br0" timeOffset="47212.9086">8254 16630 57 0,'24'-25'96'0,"-9"6"-3"16,-4 5-6-16,-6 5-1 0,18 9-59 16,-23 0-7-16,11 16-7 15,-1 2-4-15,3 7-5 16,2 5 3-16,3 6-1 0,0 7 0 16,0 5-6-16,-1 6 0 15,-3 3 0-15,0 8 0 16,-3-3 0-16,5 11-35 15,-9-38-52-15,-2 1-2 16,-1-6-7-16,0 1-7 0,-1-7 2 16</inkml:trace>
  <inkml:trace contextRef="#ctx0" brushRef="#br0" timeOffset="48167.5762">13644 18168 36 0,'-25'27'82'15,"1"0"-2"-15,-1 5 0 16,-2-1-2-16,4 3-53 16,-4 0 0-16,4 1-4 0,2-1-2 15,-3-3-1-15,0-1-2 16,3-8-3-16,1 0-1 15,20-22-6-15,-20-1-6 16,1-4 0-16,20-71 0 16,16 16 0-16,6 1 0 15,47-120 0-15,22-34 0 16,16-26 0-16,15-16 0 0,6-15 0 16,2 14 0-16,-5 33 0 15,-36 72 0-15,-12 22 0 16,-14 24 0-16,-14 21 0 15,-10 21 0-15,-14 22 0 0,-11 22 0 16,-15 19 0-16,-4 15 0 16,-20 18-5-16,-5 10-1 15,-6 7 0-15,-8 6 2 16,0 0 1-16,1-6 1 0,1-6 1 16,9-8 1-16,8-12 1 15,11-7 1-15,13-17 0 16,9 1 1-16,19-7 0 15,13-6 0-15,11 1-1 0,8 0 2 16,8 4-1-16,0 8-1 16,-2 4 0-16,-3 14-2 15,-12 8 0-15,-11 9 0 0,-14 12 0 16,-19 6 0-16,-7 13-10 16,-24 8-68-16,-11-3-9 15,-20-1-4-15,-18-8-4 16,-18-4-6-16</inkml:trace>
  <inkml:trace contextRef="#ctx0" brushRef="#br0" timeOffset="48858.6011">12541 17292 37 0,'-38'13'94'0,"-17"16"0"15,17-11-8-15,38-18-3 16,-8 18-3-16,11-5-77 16,5 3-1-16,14 0 0 15,2 4 1-15,0 3-1 16,5 3 0-16,-5 0 2 0,0 4 0 16,3 4 0-16,-5 4 0 15,-22-38-3-15,38 78 2 16,-26-44 0-16,-6-4-3 15,-5-6 0-15,-2-7 0 0,-12-11 0 16,-8-9-3-16,-6-14 3 16,8-8-1-16,-49-52 0 15,-3-29 0-15,5-18 0 16,14-17 0-16,13 1 1 0,20 15 0 16,17 19 0-16,19 38 0 15,14 16-2-15,7 17 2 16,9 20 0-1,-1 17 1-15,5 24 1 0,-2 21-1 0,-5 13 1 16,-6 13-1-16,-21-33 0 16,-2 5-3-16,-6 1-2 15,3 2-3-15,-7-5-6 16,3 1-19-16,-4-10-29 16,-2-3-26-16,4 5 0 15,-5-24 10-15,0-21 19 0,3-28 30 16,4-19 18-16,8-27 31 15,8-10 41-15,4 7 24 16,5 13-6-16,0 13-15 0,9 15-17 16,0 20-21-16,-1 14-11 15,5 18-6-15,-5 23-3 16,-3 19 0-16,-4 9-1 16,-10 8 0-16,-1 0 0 0,-8-1-2 15,-2-7 1-15,2-13-1 16,2-20-1-16,6-25-2 15,12-18-2-15,18-21-5 16,9-25-14-16,12-13-65 0,29-14-5 16,17-13-3-16,11-10-8 15,16-8-1-15</inkml:trace>
  <inkml:trace contextRef="#ctx0" brushRef="#br0" timeOffset="49310.3853">19702 15745 94 0,'-12'-15'101'0,"0"9"-9"0,-7 6-4 16,1 7-1-16,-5 35-64 15,6-11-15-15,2 15-1 16,8 20-1-16,-2 14-1 15,0 23-5-15,0 13 0 0,0 19 0 16,-8 11 0-16,2 6 0 16,6-75 0-16,-3 11 0 15,-1-3 0-15,-2 5 0 16,-1-3 0-16,1 5 0 0,-2-9 0 16,0 0 0-16,3-8-28 15,4-7-60-15,-3-20-3 16,0-7-6-16,5-24-5 15,5-22-2-15</inkml:trace>
  <inkml:trace contextRef="#ctx0" brushRef="#br0" timeOffset="49649.6312">19504 15678 85 0,'7'-64'96'15,"-7"22"-6"-15,-5 19-5 16,-9 23-1-16,-5 20-70 15,4 20-1-15,-2 17-5 0,-1 15-2 16,-6 8 0-16,1 6-2 16,-3-3 0-16,2-7-1 15,4-13 0-15,0-17 0 16,5-23 0-16,15-23 1 0,-2-27-4 16,14-27 0-16,14-22 0 15,12-15 0-15,14-9 0 16,8-3 0-16,10 2 0 15,6 15 0-15,6 15 0 0,1 22 0 16,3 23 0-16,-2 22 0 16,-4 16 0-16,-7 23 0 15,-5 23 0-15,-15 13-10 16,-15 27-77-16,-18 14-3 0,-21 12-4 16,-17 6-9-16,-32-4-1 15</inkml:trace>
  <inkml:trace contextRef="#ctx0" brushRef="#br0" timeOffset="50088.8346">17675 16802 32 0,'-82'49'100'0,"22"0"-3"16,20 2-8-16,14-1 1 0,16 4-5 15,9-26-84-15,2 8 1 16,8 6-1-16,3 5 2 16,3 3-1-16,1 0 1 15,0-3-1-15,1 2-1 0,-3-6 2 16,1-2-3-16,-6-9 0 16,-1-8 0-16,-7-12 0 15,-1-12 0-15,-14-25 0 16,-9-29 0-16,-9-46 0 15,-4-30 0-15,1-15 0 0,6-11 0 16,13 4 0-16,21 35 0 16,19 14 0-16,13 22 0 15,11 15 0-15,8 19 0 0,6 19 0 16,2 24 0-16,-7 15 0 16,-4 27 0-16,-7 21 0 15,-11 21 0-15,-9 24 0 16,-13 8-10-16,-5 9-12 15,-8-8-59-15,-4-13-7 0,-7-22-5 16,-1-27-3-16,-2-36-6 16</inkml:trace>
  <inkml:trace contextRef="#ctx0" brushRef="#br0" timeOffset="50397.9835">18024 16445 87 0,'50'-78'99'0,"2"13"-7"16,-2 14-7-16,-6 13 1 0,-4 9-57 15,-8 28-21-15,-3 15-4 16,-3 23-2-16,-10 15 0 16,-5 11 0-16,-8 5-1 15,-2 2 0-15,-2-5-1 0,-2-7 0 16,0-14 1-16,3-19-1 16,0-25 1-16,23 0 0 15,4-27 1-15,11-7 0 16,6-7 0-16,7 0 2 0,2 3-4 15,1 7 0-15,-1 15 0 16,-8 15 0-16,-6 17 0 16,-14 22 0-16,-13 20 0 15,-16 24 0-15,-20 14 0 0,-23 20-85 16,16-53-5-16,-11 1-4 16,-14 1-8-16,-17-1-2 15</inkml:trace>
  <inkml:trace contextRef="#ctx0" brushRef="#br0" timeOffset="54729.1697">10223 16234 67 0,'0'0'79'0,"-15"0"-23"0,15 0-11 15,-9-3-7-15,9 3-8 16,0 0-6-16,0 0-6 15,0 0-2-15,0 0-5 16,7 0-1-16,3 0 1 16,-2 0-1-16,4 0-1 0,2-4-2 15,0-1-2-15,6-2-1 16,0-1-1-16,1-1 0 0,3-3 0 16,8-4 0-1,0 0-1-15,5-4 0 0,4-2 0 16,3-3 0-16,4-3 0 15,7-2 0-15,1-3-1 0,6-3 1 16,2-2 0-16,2-6 1 16,4-1 0-16,6-2 0 15,3-1 0-15,-2-3 0 16,8 0-1-16,-1-1 1 0,4 1-1 16,4 0 0-16,3-1 0 15,1 0 0-15,1 0-1 16,-1-3 1-16,3 3 0 15,1-1 1-15,0 1-1 0,-2-1 0 16,1 3 0-16,-2 0-2 16,-2 2 0-16,1 1 0 15,0 1 0-15,0 3 0 16,-2 0 0-16,-1-1 0 0,-2 2 0 16,0-1 0-16,0 2 0 15,0-3 0-15,-2 1 0 16,0 2 0-16,-4-2 0 15,2 1 0-15,0 0 0 0,-4 5 0 16,0-1 0-16,-3 0 0 16,-1 2 0-16,-2 0 0 15,-3 0 0-15,2 1 0 16,-2 1 0-16,0-2 0 0,-2 0 0 16,0 1 0-16,-1-1 0 15,-2 3 0-15,-5 3 0 16,-3 0 0-16,-5 5 0 15,-9 2 0-15,-4 6 0 0,-10 3 0 16,-6 3 0-16,-11 4 0 16,-1 4 0-16,-15 3 0 15,10-3 0-15,-10 3 0 0,0 0 0 16,0 0 0-16,0 0 0 16,0 0 0-16,-4 3 0 15,4-3 0-15,0 0 0 16,0 0 0-16,0 0 0 0,0 0 0 15,0 0 0-15,0 0-15 16,0 0-75-16,7-6-4 16,11-11-2-16,5-9-6 15,8-17-2-15</inkml:trace>
  <inkml:trace contextRef="#ctx0" brushRef="#br0" timeOffset="55381.1549">17812 11859 42 0,'-1'10'90'16,"1"-10"-1"-16,0 0-4 0,-2-14-3 15,2-4-55-15,4-2-4 16,6-10-8-16,5-4-4 16,5-7-4-16,8-9-2 15,7-6 0-15,9-9-2 0,11-7 0 16,8-7 0-16,8-5 0 15,7-5-2-15,8-5 1 16,3 0-1-16,3-4 1 16,1 2 0-16,-2 1 0 0,-5 2 0 15,-4 3-1-15,-4 2 1 16,-8 5 1-16,-9 5-3 16,-4 7 0-16,-11 6 0 0,-5 6 0 15,-5 7 0-15,-6 6 0 16,-3 7 0-16,-4 7 0 15,-1 5 0-15,-1 6 0 0,-2 6 0 16,4 2 0-16,0 7 0 16,0 0-14-16,8 5-24 15,-1 1-50-15,3-2-1 16,1-3-7-16,-1-4-5 0</inkml:trace>
  <inkml:trace contextRef="#ctx0" brushRef="#br0" timeOffset="56119.6298">21294 9329 44 0,'-16'-7'95'16,"2"3"-3"-16,0-4-5 15,4 1-1-15,0-1-54 0,2 0-8 16,8 8-9-16,0-12-6 16,11 6-4-16,9 1-1 15,8-1-2-15,16 1-1 16,8-1 1-16,14 1-1 15,14-2 1-15,10 3 0 0,12-3 0 16,12-1 0-16,9 0 0 16,7-4 0-16,16-1-2 15,12-1 0-15,10-2 0 16,11-2 0-16,9 0 0 0,10-2 0 16,7-2 0-16,9 3 0 15,3-4 0-15,8 1 0 16,3 0 0-16,6-2 0 0,2 1 0 15,10-2 0-15,0 0 0 16,8-2 0-16,1 1 0 16,-1-2 0-16,3 2 0 15,0-2 0-15,-3 2 0 0,-4-1 0 16,-6 3 0-16,-4-2 0 16,-3 3 0-16,-8 0 0 15,-10 3 0-15,-6 1 0 16,-10 1 0-16,-13 4 0 0,-9-2 0 15,-13 3 0-15,-19 0 0 16,-9 5 0-16,-21-3 0 16,-17 2 0-16,-18 1 0 15,-13 1 0-15,-22 2 0 0,-10 1 0 16,-14 0 0-16,-10 3 0 16,-4-2 0-16,-11 3 0 15,0 0 0-15,0 0 0 16,-8 2 0-16,-4 6 0 0,2 10 0 15,-15 16 0-15,-7-1-91 16,-9-2-5-16,-27-9-5 16</inkml:trace>
  <inkml:trace contextRef="#ctx0" brushRef="#br0" timeOffset="62454.6825">14424 16369 92 0,'-15'-25'96'0,"-7"-10"-4"15,-2-7-5-15,-1-8 0 16,-11 1-70-16,4-20-4 0,-2-10-4 16,-2-8 0-16,1-9-2 15,-1-9-5-15,-1-14-2 16,-1-10 0-16,-1-12 0 16,1-9 0-16,-2-12 0 0,-4-8 0 15,0-9 0-15,-6-6 0 16,0-4 0-16,2-4 0 15,-8-1 0-15,0-9 0 0,-1 5 0 16,-4-2 0-16,4-4 0 16,-1 0 0-16,-5 2 0 15,2 1 0-15,4-1 0 16,-2 5 0-16,2-2 0 16,6 5 0-16,2 6 0 0,5 6 0 15,6 7 0-15,1 9 0 16,2 13 0-16,5 8 0 15,5 17 0-15,-1 15 0 0,3 14 0 16,4 12 0-16,1 16 0 16,2 11 0-16,4 11 0 15,4 11 0-15,3 10 0 16,-1 4 0-16,4 7 0 0,2 6 0 16,0 11 0-16,2-9 0 15,-2 9 0-15,12 5 0 16,3 10-11-16,-9 4-77 15,8-1-4-15,-1 1-3 16,-4-1-6-16,2-1-3 0</inkml:trace>
  <inkml:trace contextRef="#ctx0" brushRef="#br0" timeOffset="63014.2855">12994 10310 41 0,'0'0'93'0,"0"0"-1"15,-6-14-4-15,4 5-3 0,-17-3-55 16,19 0-9-16,10-3-7 15,9-2-5-15,9-2-4 16,6 3-1-16,5-1 0 16,6 5-2-16,8 3 1 0,11 3-1 15,1 3 0-15,11 0 0 16,14 0 0-16,15 0 0 16,12-3 1-16,20-4-1 15,13-4 1-15,17-3-1 16,16-5-2-16,16-3 0 0,15-2 0 15,10-5 0-15,14-2 0 16,11-2 0-16,11-3 0 0,9 1 0 16,7-5 0-16,4 3 0 15,5-5 0-15,0 4 0 16,-5-2 0-16,-3 2 0 16,-14 0 0-16,-12 1 0 0,-20 5 0 15,-19 2 0-15,-28 5 0 16,-27 0 0-16,-29 6 0 15,-30 5 0-15,-30 2 0 16,-22 0 0-16,-23 3 0 16,-15 0 0-16,-8 12 0 0,-23-11-12 15,2 4-78-15,-2-6-3 16,5 0-6-16,7-3-5 16,11-1-3-16</inkml:trace>
  <inkml:trace contextRef="#ctx0" brushRef="#br0" timeOffset="63917.7737">21129 9969 48 0,'-12'0'78'0,"12"0"3"15,-26-4-20-15,26 4-17 16,-16-5-3-16,16 5-4 16,0 0-7-16,-5-10-4 15,5 10-6-15,5-3-6 0,5 3-4 16,1 0-3 0,6 6-2-16,0 2-1 0,3 5-1 15,5 6-1-15,3 4-2 16,6 8 0-16,5 4 0 15,6 7 0-15,10 5 0 0,10 6 0 16,9 4 0-16,13 8 0 16,10 6 0-16,14 5 0 15,9 10 0-15,11 8 0 0,11 7 0 16,13 5 0-16,9 14 0 16,10 6 0-16,7 3 0 15,2 5 0-15,6 3 0 16,7 5 0-16,5 4 0 0,-7 0 0 15,10 2 0-15,-6 1 0 16,3 1 0-16,0 2 0 16,-4-7 0-16,-7-4 0 15,-4-3 0-15,-2-2 0 16,-18-12 0-16,-6-8 0 0,-13-7 0 16,-14-11 0-16,-10-4 0 15,-12-8 0-15,-18-12 0 16,-17-8 0-16,-8-6 0 15,-8-8 0-15,-9-5 0 0,-8-8 0 16,-2-8 0-16,-9-3 0 16,-1-8 0-16,-3-7 0 15,-5-3 0-15,-8-6 0 0,-4 1 0 16,-11-5 0-16,14 0 0 16,-10-12-85-16,-4-3-11 15,-3-3-4-15,-1-8-6 0,3 0-5 16</inkml:trace>
  <inkml:trace contextRef="#ctx0" brushRef="#br0" timeOffset="64539.8698">26649 13512 7 0,'16'-12'98'0,"-3"5"0"16,-1 7-6-16,-5 7-3 15,0 23-2-15,2 17-75 16,-2 16-3-16,2 16 0 15,-2 12-3-15,-3 13-2 16,1 3-4-16,-4 4 0 0,-1-18 0 16,0-13 0-16,0-15 0 15,-1-16 0-15,-2-18 0 16,1-23 0-16,0-16 0 16,-1-22 0-16,-4-15 0 15,-6-16 0-15,-1-19 0 0,-4-17 0 16,0-14 0-16,-2-10 0 15,0-12 0-15,0-5 0 16,4-1 0-16,7 1 0 0,3 8 0 16,6 9 0-16,8 12 0 15,10 12 0-15,7 16 0 16,8 15 0-16,5 16 0 16,4 13 0-16,8 18 0 0,-1 15 0 15,-1 12 0-15,-6 15 0 16,-4 15 0-16,-10 12 0 15,-9 6 0-15,-12 9 0 16,-11 9 0-16,-14 2 0 0,-9 5 0 16,-13 2 0-16,-2 0 0 15,-4-5 0-15,-1-3 0 16,2-11 0-16,8-3-6 16,3-6-52-16,12-24-33 0,12-18-1 15,10-13-7-15,18-18-6 16</inkml:trace>
  <inkml:trace contextRef="#ctx0" brushRef="#br0" timeOffset="64917.7457">27408 13128 94 0,'70'-13'98'0,"-6"6"-5"0,-1 8-5 16,-5 4-1-16,33 10-71 15,-76 18-3-15,27 14-5 16,-6 13-3-16,-12 16 0 15,-12 7-1-15,-13 14-4 0,-17 5 0 16,-11-3 0-16,-7-6 0 16,-2-12 0-16,0-13 0 15,4-15 0-15,9-18 0 16,16-16 0-16,18-19 0 0,27-10 0 16,18-10 0-16,20-9 0 15,19-3 0-15,22-6 0 16,12 1 0-16,8-2 0 15,2 5 0-15,-5 3 0 0,-6 6 0 16,-15 7 0-16,-17 4 0 16,-25 4 0-16,-15 4 0 15,-16 6 0-15,-23 0 0 0,-15 11 0 16,-21 9 0-16,-20 0 0 16,-11 10-46-16,-17 2-50 15,-19-9-2-15,-7-5-8 0,-22-18-5 16</inkml:trace>
  <inkml:trace contextRef="#ctx0" brushRef="#br1" timeOffset="73124.5534">17953 16693 55 0,'-25'1'92'0,"5"-1"-3"16,-3-7-3-16,0-6-4 16,-4-3-63-16,-1 2-2 15,-2-5-4-15,1-1-2 0,-4-2-4 16,-4 2 0-16,-4 0-1 15,-5-1 0-15,-5 0-1 16,-4 1-1-16,-3 0 0 16,-7-1-2-16,-6 3 0 15,-4-4 0-15,-4 1 0 0,-6 1-2 16,-4-2 0-16,-6 0 0 16,-5-3 0-16,-5 1 0 15,-3-2 0-15,-6-2 0 0,-6 0 0 16,-2-2 0-16,-8-2 0 15,-5 0 0-15,-6-3 0 16,-2 2 0-16,-7-2 0 16,0 0 0-16,-1-3 0 0,-7-1 0 15,0 0 0-15,2-4 0 16,-1 1 0-16,0-2 0 16,-1-1 0-16,-2-2 0 15,2 0 0-15,-2 2 0 16,2-2 0-16,1 0 0 0,-3-1 0 15,0 0 0-15,-2 2 0 16,6-3 0-16,-3 3 0 16,4-4 0-16,0 2 0 0,5 0 0 15,1 0 0-15,3 0 0 16,5 0 0-16,1 1 0 16,6-1 0-16,4-1 0 0,3 3 0 15,2-2 0-15,9 0 0 16,8 2 0-16,2 1 0 15,6-3 0-15,8 5 0 16,8 1 0-16,5 0 0 0,5 3 0 16,9 4 0-16,5 3 0 15,6 4 0-15,4 4 0 16,5 0 0-16,7 6 0 16,4-2 0-16,7 8 0 0,4-1 0 15,4 5 0-15,3 0 0 16,4 2 0-16,12 6 0 15,-8-5 0-15,8 5 0 16,0 0 0-16,0 0 0 0,1 5 0 16,-1-5 0-16,8 9 0 15,-8-9 0-15,11 9 0 16,-11-9 0-16,0 0 0 16,10 7 0-16,-10-7 0 0,0 0 0 15,0 0 0-15,0 0 0 16,0 0 0-16,0 0 0 15,0 0 0-15,0 0 0 16,0 0 0-16,11-5 0 0,-11 5 0 16,15-12 0-16,-7 4 0 15,4 0 0-15,-1-2 0 16,5 1 0-16,3-2 0 16,0-1 0-16,7 0 0 0,-1 0 0 15,5-2 0-15,3-2 0 16,3-4 0-16,6-1 0 15,7-4 0-15,7-6 0 16,3-3 0-16,12-6 0 0,10-3 0 16,4-6 0-16,14-4 0 15,7-8 0-15,14-4 0 16,7-8 0-16,8-4 0 0,10-6 0 16,11-2 0-16,9-7 0 15,6-3 0-15,8-2 0 16,5-3 0-16,4-2 0 15,9 1 0-15,4-1 0 0,0-2 0 16,10-1 0-16,0-5 0 16,7 2 0-16,2 1 0 15,4-2 0-15,5 1 0 16,-2-2 0-16,8 0 0 0,-1 0 0 16,1 5 0-16,-3 1 0 15,-2 1 0-15,2 5 0 16,-13 0 0-16,-1 5 0 0,-6 2 0 15,-12 8 0-15,-5 0 0 16,-8 5 0-16,-12 5 0 16,-8 4 0-16,-12 6 0 15,-12 4 0-15,-11 6 0 0,-10 1 0 16,-12 6 0-16,-11 5 0 16,-11 2 0-16,-10 6 0 15,-6 3 0-15,-9 4 0 0,-8 5 0 16,-7 2 0-16,-6 5 0 15,-7 1 0-15,-5 3 0 16,-9 3 0-16,-2 2 0 16,-6 1 0-16,-4 1 0 0,-9 3 0 15,0 0 0-15,11-2 0 16,-11 2 0-16,0 0 0 16,0 0 0-16,0 0 0 15,0 0 0-15,0 0 0 16,0 0 0-16,0 0 0 15,0 0 0-15,0 0 0 0,0 0 0 16,0 0 0-16,0-10 0 0,0 10 0 16,13 0-88-16,-13 0-5 15,9-8-4-15,-3-4-6 16,2 1-5-16</inkml:trace>
  <inkml:trace contextRef="#ctx0" brushRef="#br1" timeOffset="74133.6981">19493 10082 19 0,'-25'2'93'0,"6"2"0"16,3-3-6-16,4-1-3 15,3-2-39-15,9 2-24 0,0 0-5 16,0 0-4-16,7 14-5 16,7 2-2-16,5 7-2 15,5 4 1-15,6 7-1 16,10 5 0-16,1 7 0 0,7 0-1 16,7 5-1-1,7 3 0-15,7 5 1 0,3 2-1 16,6 4 0-16,7 6 0 15,4 3-1-15,3 5 2 16,6 5 0-16,3 5-2 0,6 8 0 16,0 1 0-16,3 9 0 15,4 0 0-15,4 8 0 16,6 4 0-16,-1 6 0 0,2 3 0 16,-2-2 0-16,7 4 0 15,-1 1 0-15,-3 4 0 16,2-2 0-16,1-2 0 0,3 0 0 15,3-1 0-15,2 1 0 16,-2 1 0-16,4-4 0 16,0-1 0-16,-1 1 0 15,-2-2 0-15,1-1 0 0,-1-2 0 16,2 0 0-16,-4 0 0 16,1-1 0-16,-2 2 0 15,3-5 0-15,2 1 0 16,-2 0 0-16,-5 1 0 0,1-2 0 15,-3-3 0-15,-1-1 0 16,-10-5 0-16,0 3 0 16,-9-7 0-16,-8-3 0 15,1-3 0-15,-12-6 0 0,-2-6 0 16,-10-4 0-16,-6-3 0 16,-6-7 0-16,-4-6 0 15,-7-6 0-15,-5-7 0 0,-6-7 0 16,-9-7 0-16,-1-8 0 15,-10-6 0-15,-2-8 0 16,-5-5 0-16,-4-3 0 16,-4-6 0-16,-9-5 0 15,0 0 0-15,0 0 0 16,8 0 0-16,-8 0 0 0,0-11 0 16,0 11 0-16,0-12 0 15,0 12 0-15,-3-11 0 16,3 11 0-16,0 0 0 15,0 0 0-15,0 0 0 0,0 0 0 16,0 0 0-16,0 0 0 16,-3 5 0-16,3 7 0 15,9 2-80-15,-9-5-16 0,0-9-3 16,-8 8-6-16,-5-8-3 16</inkml:trace>
  <inkml:trace contextRef="#ctx0" brushRef="#br1" timeOffset="74583.7411">25690 16736 17 0,'-3'16'96'0,"3"2"-2"0,0-5-4 16,6 0-3-16,3-10-1 15,3 13-81-15,7 5-3 16,4 1 6-16,9 1-3 16,5-2 0-16,5 0-1 0,4-9-1 15,5-6-1-15,1-7 0 16,-1-16-1-16,4-9 3 16,-2-11-4-16,-2-11 0 0,-6-13 0 15,-2-9 0-15,-6-6 0 16,-8-5 0-16,-4 3 0 15,-7 2 0-15,-5 5 0 16,-3 12 0-16,-7 9 0 0,1 16 0 16,-3 8 0-1,-1 15 0-15,0 11 0 0,0 0 0 16,0 26 0-16,0 5 0 16,0 15 0-16,4 9 0 15,0 13 0-15,6 12 0 0,0 8 0 16,4 12 0-16,12 5-23 15,-4 20-69-15,-14-66-5 16,-1 7-5-16,-4-9-8 0</inkml:trace>
  <inkml:trace contextRef="#ctx0" brushRef="#br1" timeOffset="82805.1266">2099 12411 53 0,'0'0'90'15,"5"-15"-2"-15,-5 15-5 0,-1-9-4 16,1 9-59-16,0 0-6 15,-7 0-3-15,6 13-4 16,4 13-3-16,4 10-2 0,6 12 0 16,3 13 1-16,8 15 0 15,7 11-1-15,5 11 0 16,0 5-1-16,4 8-2 0,-3-2-2 16,2 5-11-16,-5-6-21 15,-11-5-46-15,10-12-5 16,-11-15-6-16,-2-19-3 15</inkml:trace>
  <inkml:trace contextRef="#ctx0" brushRef="#br1" timeOffset="83095.0581">2019 12543 76 0,'-46'-66'93'0,"10"8"-3"16,-3 3-5-16,3 3-3 0,-5 2-67 16,12-1 0-16,15 0-7 15,5-8-3-15,8-1-2 0,6-5-3 16,12-2 1-16,16 0-3 16,10 4 0-16,3 3 1 15,6 9-1-15,11 9 0 16,0 16-1-16,0 15-5 15,4 18-10-15,-8 27-27 16,0 21-35-16,5 19-5 0,-11 11-7 16,-13 11 0-16</inkml:trace>
  <inkml:trace contextRef="#ctx0" brushRef="#br1" timeOffset="83665.0142">2251 12993 24 0,'-8'-3'73'16,"11"-13"2"-16,17-12-4 15,-2-10-3-15,11-11-59 0,8-7 1 16,13-11 1-16,7-7 2 16,5-5-2-16,-2-4 3 15,0-5-1-15,5 3 0 16,-9-2 0-16,-2 0-1 0,-7 0-1 15,-11 1-1-15,-10 6-3 16,-10 5 1-16,-5 9-2 16,-9 6 0-16,-2 12-1 15,-6 9-1-15,-1 14-2 16,7 25 0-16,-12 0-1 0,9 31-1 16,3 23 0-16,8 17-2 15,6 18 1-15,10 9 0 16,3 9 0-16,9-4-2 15,9-10 1-15,5-16 1 0,4-25 0 16,1-18 0-16,3-27 0 16,-6-14 1-16,0-23 2 0,-2-15 1 15,-9-16 0-15,-2-11-1 16,-10-6 1-16,-6 0-1 16,-8 1 0-16,-6 5 0 15,-7 12 0-15,-2 9 0 0,-2 16-1 16,-9 13 0-16,-1 18 0 15,0 11-1-15,-2 17 1 16,5 9-2-16,7 7 1 16,2 9-1-16,6 1 1 0,14 0 0 15,6-4-1-15,12-9-2 16,11-4-7-16,0-14-9 16,8-8-56-16,2-6-12 0,-2-6-5 15,-5-13-5-15,-10-9-3 16</inkml:trace>
  <inkml:trace contextRef="#ctx0" brushRef="#br1" timeOffset="83866.6921">4007 11704 37 0,'-15'-10'83'16,"1"4"-1"-16,14 6-4 16,-8-1-3-16,8 1-55 0,19 1-5 15,5 7-6-15,14 6-3 16,5 1 1-16,12 7-3 15,6 3-3-15,5 1-6 0,0 1-3 16,0-3-9-16,-6-3-19 16,-8-12-23-16,-3-5-21 15,-15-8-6-15,-8-14 1 16</inkml:trace>
  <inkml:trace contextRef="#ctx0" brushRef="#br1" timeOffset="84048.0145">4536 11560 68 0,'-32'-42'89'0,"1"9"-4"15,0 7-3-15,4-3-23 16,3 28-31-16,5 9-10 0,4 17-6 16,2 10-4-16,2 11-3 15,3 11-1-15,4 15-1 16,4 15-1-16,-1 3-7 0,5 17-13 16,2-1-28-16,6-8-35 15,9-12-3-15,0-21-8 16,6-25-4-16</inkml:trace>
  <inkml:trace contextRef="#ctx0" brushRef="#br1" timeOffset="84259.1816">4750 11258 76 0,'13'-41'88'0,"-2"20"-5"15,-2 16-1-15,-6 11-3 16,-3-6-62-16,12 40-11 0,-4 1 1 15,5 9-1-15,2 10-1 16,3 9-2-16,0 3-7 16,7 7-9-16,-3-5-7 15,6-7-17-15,-5-4-27 0,-2-15-18 16,4-17-7-16,-8-18-4 16</inkml:trace>
  <inkml:trace contextRef="#ctx0" brushRef="#br1" timeOffset="84448.524">4353 10583 29 0,'-72'-71'85'0,"6"9"0"16,8 9-4-16,5 8-7 15,11 5-58-15,14 13-19 0,11 2-28 16,14 11-34-16,10 6-15 15,19 4-4-15,10 4-4 16</inkml:trace>
  <inkml:trace contextRef="#ctx0" brushRef="#br1" timeOffset="84876.7379">4949 10347 42 0,'32'21'89'0,"1"3"-3"15,1-1-4-15,0 4-5 16,-2-1-53-16,4 8-16 16,5 7-2-16,4 1-3 0,-1-2-1 15,3-4-1-15,-8-5 0 16,-1-8 1-16,-1-9 0 16,-4-9 0-16,-2-7 1 15,-5-9 1-15,-6-5 0 16,-3-3 0-16,-3 0 0 0,-4-1 0 15,-5 3-1-15,-2 4-1 16,-1 4-1-16,-2 9 0 0,10 0 0 16,2 13-1-16,6 9-1 15,9 9 0-15,8 6 1 16,9 7 0-16,8 4 0 16,5 2 2-16,5-4 0 15,0-4 0-15,-5-7 0 0,-7-5 1 16,-11-10 1-16,-11 0-1 15,-16-11 1-15,-12-9-3 0,-13 12-1 16,-15-6-3-16,-8-3-7 16,-9-3-20-16,-1 0-53 15,-5-2-2-15,2-11-8 16,7-7-3-16</inkml:trace>
  <inkml:trace contextRef="#ctx0" brushRef="#br1" timeOffset="84989.4937">6258 10478 48 0,'58'-28'64'16,"-8"11"-26"-16,-21 5-37 15,-1 10-51-15,-14 6-9 0</inkml:trace>
  <inkml:trace contextRef="#ctx0" brushRef="#br1" timeOffset="85493.0197">2124 14274 1 0,'17'0'90'0,"-2"-13"0"0,21-15-5 15,9-10-6-15,16-18-4 16,7-6-73-16,25-10 0 16,12-3-2-16,16-7 0 15,14 2-3-15,6-5 2 0,3 3-1 16,-2 0 2-16,2 2 0 16,-2 3 1-16,-7 3-1 15,-7 6 1-15,-7 3 3 16,-12 10-1-16,-13 6-1 0,-15 10-1 15,-11 9-1-15,-17 10-4 16,-14 11-2-16,-12 9-7 16,-19 5-17-16,-8 9-38 15,-15 15-14-15,-14 7-5 0,-10 9-2 16</inkml:trace>
  <inkml:trace contextRef="#ctx0" brushRef="#br1" timeOffset="85893.847">2409 14804 66 0,'-17'22'86'16,"10"-9"-5"-16,12-13-3 15,13-10-3-15,17-15-68 16,14-10 2-16,9-9-1 0,20-11 0 16,16-13-2-16,12-7-2 15,8-8-1-15,13-6 2 16,7-5-1-16,5-4 0 16,3 0 0-16,-1 2-1 15,-4 3 0-15,0 6 1 0,-8 5-2 16,-8 9 0-16,-14 8-1 15,-9 8 0-15,-14 10 0 16,-14 10-1-16,-12 9-2 0,-16 8-2 16,-14 10-1-16,-12 4-5 15,-10 12-20-15,1 13-51 16,-21 10-5-16,-34 5-4 16,-8 1-5-16</inkml:trace>
  <inkml:trace contextRef="#ctx0" brushRef="#br1" timeOffset="109732.3401">5672 3732 17 0,'-7'-8'28'0,"2"-2"0"16,1 2-3-16,4 8 3 15,-8-15-1-15,8 15-4 16,-4-10-2-16,4 10-4 0,0 0-5 16,0 0 1-16,0 0-5 15,0 0 0-15,0 0 0 16,0 0 0-16,5 0 2 16,-5 0-1-16,7 9 2 0,-7-9-2 15,9 16 0-15,-4-6 0 16,0 6-2-16,1 1-1 15,2 5-1-15,-1-2-1 16,3 6-2-16,0-1 1 16,0 1-1-16,1-2-1 0,1 1 0 15,2 0 1-15,-2-3-1 16,1 1 2-16,-1-4-3 16,1 2 2-16,-2-3 0 0,3 1-1 15,-3-4 0-15,-2-1 1 16,2 1-1-16,-2-4 0 15,0 1 0-15,1-1 0 0,1-1 0 16,-2-1 1-16,3-2-1 16,-2-1 2-16,-1-2 0 15,3-1 0-15,0-2 1 16,0 1 1-16,5-6 0 0,0-5-1 16,4-5 1-16,8-3-1 15,6-5 0-15,8-5-1 16,6-9-1-16,11-5 0 15,5-6-1-15,12-6 1 16,4-8-1-16,9-2 0 0,2-5 1 16,4 0-1-16,-2 2 1 15,-3 1-1-15,-4 6 1 0,-6 6 0 16,-10 8-1 0,-9 6 0-16,-10 11 1 0,-13 7-1 15,-7 6 0-15,-10 5-1 16,-8 7-1-16,-5 3-2 15,-5 8-3-15,-4 3-5 0,-2 11-9 16,-7 4-13-16,-5 2-30 16,-3 11-19-16,-7 2-8 15,-7 0-1-15</inkml:trace>
  <inkml:trace contextRef="#ctx0" brushRef="#br1" timeOffset="110499.6775">5567 4203 1 0,'0'0'61'0,"-1"-5"1"0,0 18-18 16,1-13-26-16,0 0-7 15,0 0-3-15,0 0-1 16,5-3 0-16,-5 3-1 0,13 6 1 15,-3 5-2-15,4 1 2 16,1 4-2-16,5 4 1 16,3 3-2-16,6 6 0 0,6 2-2 15,3 9 0-15,7 0 0 16,-2 8 1-16,6-1 3 16,-6-3 0-16,5 0 2 15,-8-7 3-15,-2-4 0 0,-2-11 4 16,3-6-1-16,-1-13 0 15,6-8 1-15,9-12-3 16,11-11-2-16,12-14-1 16,13-10-2-16,17-13-3 0,12-11 0 15,11-5-1-15,7-6 0 16,6 1 1-16,-3 0 1 16,-4 6 0-16,-10 4 0 15,-12 11 0-15,-13 8 0 16,-14 10 0-16,-17 6-1 0,-15 11 0 15,-9 5-1-15,-11 5-1 16,-9 7 0-16,-6 4-1 16,-6 4-1-16,-5 0 1 0,-8 5-1 15,0 0 0-15,10-1 1 16,-10 1-1-16,0 0 0 16,0 0 1-16,0 0-1 15,0 0 0-15,0 0 0 0,-6 7 0 16,6-7-1-16,-11 11-2 15,11-11-2-15,-14 15-2 16,3-5-4-16,0 4-4 16,-2-2-8-16,5 4-17 0,2 10-39 15,2-11-7-15,1 2-3 16,3-17-3-16</inkml:trace>
  <inkml:trace contextRef="#ctx0" brushRef="#br1" timeOffset="112230.6264">2108 14957 1 0,'0'0'36'0,"0"0"2"0,0 0-1 15,0 0-2-15,0 0-2 16,0 0-4-16,0 0-3 16,0 0-1-16,0 0-3 15,0 0-2-15,0 0-3 0,0 0-1 16,0 0-1-16,0 0 0 16,0 0-3-16,0 0-1 15,0 0-3-15,0 0-2 0,0 0-1 16,0 0-2-16,0 0-2 15,0 0 0-15,0 0-1 16,0 0 0-16,14 5 0 0,-5 4 0 16,2 4 0-16,6 5 1 15,0 5 0-15,3 2-1 16,6 4 1-16,3 3-1 16,0 2 0-16,-4 0 1 15,9-2-1-15,-1-2 1 0,1-1 1 16,-2-5-3-16,5-5 2 15,0-1 0-15,3-10 1 16,8-6 0-16,2-7 1 0,7-13 0 16,6-13 0-16,3-12 3 15,5-12-1-15,6-7-2 16,-4-4-1-16,0-3 1 16,-5 1-1-16,-4 5 0 15,-8 6-2-15,-10 8-1 0,-5 12-2 16,-13 5-1-16,-1 10-5 15,-9 4-6-15,-8 11-5 0,-10 7-10 16,0 0-29-16,12 5-23 16,-18 13-4-16,-7 6-2 15</inkml:trace>
  <inkml:trace contextRef="#ctx0" brushRef="#br1" timeOffset="112810.0479">2039 15946 14 0,'0'-13'77'0,"0"-1"0"15,-1 1-4-15,-1 0-4 16,-5 1-63-16,7 12 2 0,-7-12-6 16,7 12-2-16,0 0-1 15,5 0-1-15,4 7-1 16,6 8 1-16,5 9 2 15,5 10 1-15,5 8 2 0,3 12-1 16,11 3 1-16,-3 9 0 16,5-3 0-16,-1 0 2 15,9-12-3-15,0-10 2 16,4-17 3-16,9-21 2 16,3-19 2-16,9-27 1 0,11-21-4 15,14-19-1-15,3-17 3 16,16-13-3-16,4-8-1 15,3-2-3-15,4 2-1 0,-5 7-1 16,-11 11 3-16,-11 7-1 16,-13 18 1-16,-15 13-2 15,-15 16 0-15,-16 11 0 0,-14 13 1 16,-9 8-1-16,-11 7-3 16,-14 10-3-16,6 8-12 15,-12 20-51-15,-8 0-13 16,-5 1-7-16,-13-2-7 0,-6-5-1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28B4E-C8B8-4BC4-A9C8-DD7EF1DFEEA1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66BE3-E51F-44FB-89D3-5CB0CC295F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0619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6D5A92ED-9A6C-4DB2-A76B-E65572D550A5}" type="slidenum">
              <a:rPr lang="en-US" altLang="en-US" sz="1200">
                <a:latin typeface="Arial" charset="0"/>
              </a:rPr>
              <a:pPr eaLnBrk="1" hangingPunct="1"/>
              <a:t>2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57606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FB7DE28-779F-4972-8D7C-EFFB815B8ED0}" type="slidenum">
              <a:rPr lang="en-US" altLang="en-US" sz="1200">
                <a:latin typeface="Arial" charset="0"/>
              </a:rPr>
              <a:pPr eaLnBrk="1" hangingPunct="1"/>
              <a:t>3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1053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B3D5F5F-4265-4E6B-AC36-A11FB2D01601}" type="slidenum">
              <a:rPr lang="en-US" altLang="en-US" sz="1200">
                <a:latin typeface="Arial" charset="0"/>
              </a:rPr>
              <a:pPr eaLnBrk="1" hangingPunct="1"/>
              <a:t>6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8074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64E3A281-3220-46C7-8453-552A7C8BA2F9}" type="slidenum">
              <a:rPr lang="en-US" altLang="en-US" sz="1200">
                <a:latin typeface="Arial" charset="0"/>
              </a:rPr>
              <a:pPr eaLnBrk="1" hangingPunct="1"/>
              <a:t>7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3118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2089B0B-8FDC-414E-BC2B-FE486F334BE0}" type="slidenum">
              <a:rPr lang="en-US" altLang="en-US" sz="1200">
                <a:latin typeface="Arial" charset="0"/>
              </a:rPr>
              <a:pPr eaLnBrk="1" hangingPunct="1"/>
              <a:t>8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dirty="0" smtClean="0"/>
              <a:t>DSS support human decisions</a:t>
            </a:r>
          </a:p>
          <a:p>
            <a:pPr eaLnBrk="1" hangingPunct="1">
              <a:buFontTx/>
              <a:buChar char="•"/>
            </a:pPr>
            <a:r>
              <a:rPr lang="en-US" altLang="en-US" dirty="0" smtClean="0"/>
              <a:t>Why is inventory control difficult in supply chains?</a:t>
            </a:r>
          </a:p>
          <a:p>
            <a:pPr eaLnBrk="1" hangingPunct="1">
              <a:buFontTx/>
              <a:buChar char="•"/>
            </a:pPr>
            <a:r>
              <a:rPr lang="en-US" altLang="en-US" dirty="0" smtClean="0"/>
              <a:t>What is a network?</a:t>
            </a:r>
          </a:p>
          <a:p>
            <a:pPr eaLnBrk="1" hangingPunct="1">
              <a:buFontTx/>
              <a:buChar char="•"/>
            </a:pPr>
            <a:r>
              <a:rPr lang="en-US" altLang="en-US" dirty="0" smtClean="0"/>
              <a:t>What impact does design have?</a:t>
            </a:r>
          </a:p>
        </p:txBody>
      </p:sp>
    </p:spTree>
    <p:extLst>
      <p:ext uri="{BB962C8B-B14F-4D97-AF65-F5344CB8AC3E}">
        <p14:creationId xmlns:p14="http://schemas.microsoft.com/office/powerpoint/2010/main" val="616702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BC25B1D-951A-48EC-99F5-A17379FF83D7}" type="slidenum">
              <a:rPr lang="en-US" altLang="en-US" sz="1200">
                <a:latin typeface="Arial" charset="0"/>
              </a:rPr>
              <a:pPr eaLnBrk="1" hangingPunct="1"/>
              <a:t>10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150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80164E2-811E-406C-805A-09D21CC492C5}" type="slidenum">
              <a:rPr lang="en-US" altLang="en-US" sz="1200">
                <a:latin typeface="Arial" charset="0"/>
              </a:rPr>
              <a:pPr eaLnBrk="1" hangingPunct="1"/>
              <a:t>11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53509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D48333F-31F2-4387-858E-ADBCFDC9B3D0}" type="slidenum">
              <a:rPr lang="en-US" altLang="en-US" sz="1200">
                <a:latin typeface="Arial" charset="0"/>
              </a:rPr>
              <a:pPr eaLnBrk="1" hangingPunct="1"/>
              <a:t>12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mtClean="0"/>
              <a:t>Contrast variation between time periods with random differences between time periods.</a:t>
            </a:r>
          </a:p>
          <a:p>
            <a:pPr eaLnBrk="1" hangingPunct="1">
              <a:buFontTx/>
              <a:buChar char="•"/>
            </a:pPr>
            <a:r>
              <a:rPr lang="en-US" altLang="en-US" smtClean="0"/>
              <a:t>Suggestions for tools and approaches in three slides.</a:t>
            </a:r>
          </a:p>
          <a:p>
            <a:pPr eaLnBrk="1" hangingPunct="1">
              <a:buFontTx/>
              <a:buChar char="•"/>
            </a:pPr>
            <a:r>
              <a:rPr lang="en-US" altLang="en-US" smtClean="0"/>
              <a:t>What about forecasting?</a:t>
            </a:r>
          </a:p>
        </p:txBody>
      </p:sp>
    </p:spTree>
    <p:extLst>
      <p:ext uri="{BB962C8B-B14F-4D97-AF65-F5344CB8AC3E}">
        <p14:creationId xmlns:p14="http://schemas.microsoft.com/office/powerpoint/2010/main" val="1014810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8CE3980-7E4B-4E7E-BFBF-61BE3A5D5F13}" type="slidenum">
              <a:rPr lang="en-US" altLang="en-US" sz="1200">
                <a:latin typeface="Arial" charset="0"/>
              </a:rPr>
              <a:pPr eaLnBrk="1" hangingPunct="1"/>
              <a:t>13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Examples of Sept. 11, Taiwan earthquake</a:t>
            </a:r>
          </a:p>
        </p:txBody>
      </p:sp>
    </p:spTree>
    <p:extLst>
      <p:ext uri="{BB962C8B-B14F-4D97-AF65-F5344CB8AC3E}">
        <p14:creationId xmlns:p14="http://schemas.microsoft.com/office/powerpoint/2010/main" val="4237101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F7EEB16-D9F2-4E4D-899C-EF4468794205}" type="slidenum">
              <a:rPr lang="en-US" altLang="en-US" sz="1200">
                <a:latin typeface="Arial" charset="0"/>
              </a:rPr>
              <a:pPr eaLnBrk="1" hangingPunct="1"/>
              <a:t>14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975" y="854075"/>
            <a:ext cx="6118225" cy="34417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051" y="5097595"/>
            <a:ext cx="5826747" cy="2488847"/>
          </a:xfrm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 smtClean="0">
              <a:ea typeface="굴림" pitchFamily="50" charset="-127"/>
            </a:endParaRPr>
          </a:p>
          <a:p>
            <a:pPr>
              <a:spcBef>
                <a:spcPct val="0"/>
              </a:spcBef>
            </a:pPr>
            <a:r>
              <a:rPr lang="en-US" altLang="en-US" sz="2400" smtClean="0">
                <a:ea typeface="굴림" pitchFamily="50" charset="-127"/>
              </a:rPr>
              <a:t>What is shown here is how divergent these various forecasts are in relation to real demand.</a:t>
            </a:r>
          </a:p>
          <a:p>
            <a:pPr>
              <a:spcBef>
                <a:spcPct val="0"/>
              </a:spcBef>
            </a:pPr>
            <a:r>
              <a:rPr lang="en-US" altLang="en-US" sz="2400" smtClean="0">
                <a:ea typeface="굴림" pitchFamily="50" charset="-127"/>
              </a:rPr>
              <a:t>Why??  Because they are developed independently from each other and are dated, and unconnected to each other and the daily fluctuations in the market</a:t>
            </a:r>
          </a:p>
        </p:txBody>
      </p:sp>
    </p:spTree>
    <p:extLst>
      <p:ext uri="{BB962C8B-B14F-4D97-AF65-F5344CB8AC3E}">
        <p14:creationId xmlns:p14="http://schemas.microsoft.com/office/powerpoint/2010/main" val="2249608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63A16BFC-600F-45A0-9EBC-9C61D58487B0}" type="slidenum">
              <a:rPr lang="en-US" altLang="en-US" sz="1200">
                <a:latin typeface="Arial" charset="0"/>
              </a:rPr>
              <a:pPr eaLnBrk="1" hangingPunct="1"/>
              <a:t>15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975" y="854075"/>
            <a:ext cx="6118225" cy="34417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051" y="5097595"/>
            <a:ext cx="5826747" cy="2488847"/>
          </a:xfrm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 smtClean="0">
              <a:ea typeface="굴림" pitchFamily="50" charset="-127"/>
            </a:endParaRPr>
          </a:p>
          <a:p>
            <a:pPr>
              <a:spcBef>
                <a:spcPct val="0"/>
              </a:spcBef>
            </a:pPr>
            <a:r>
              <a:rPr lang="en-US" altLang="en-US" sz="2400" smtClean="0">
                <a:ea typeface="굴림" pitchFamily="50" charset="-127"/>
              </a:rPr>
              <a:t>What is shown here is how divergent these various forecasting are in relation to real demand.</a:t>
            </a:r>
          </a:p>
          <a:p>
            <a:pPr>
              <a:spcBef>
                <a:spcPct val="0"/>
              </a:spcBef>
            </a:pPr>
            <a:r>
              <a:rPr lang="en-US" altLang="en-US" sz="2400" smtClean="0">
                <a:ea typeface="굴림" pitchFamily="50" charset="-127"/>
              </a:rPr>
              <a:t>Why??  Because they are developed independently from each other and are dated, and unconnected to each other and the daily fluctuations in the market</a:t>
            </a:r>
          </a:p>
        </p:txBody>
      </p:sp>
    </p:spTree>
    <p:extLst>
      <p:ext uri="{BB962C8B-B14F-4D97-AF65-F5344CB8AC3E}">
        <p14:creationId xmlns:p14="http://schemas.microsoft.com/office/powerpoint/2010/main" val="1030738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825875A-CB81-4EBD-BA9E-7552F966D526}" type="slidenum">
              <a:rPr lang="en-US" altLang="en-US" sz="1200">
                <a:latin typeface="Arial" charset="0"/>
              </a:rPr>
              <a:pPr eaLnBrk="1" hangingPunct="1"/>
              <a:t>16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975" y="854075"/>
            <a:ext cx="6118225" cy="34417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051" y="5097595"/>
            <a:ext cx="5826747" cy="2488847"/>
          </a:xfrm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 smtClean="0">
              <a:ea typeface="굴림" pitchFamily="50" charset="-127"/>
            </a:endParaRPr>
          </a:p>
          <a:p>
            <a:pPr>
              <a:spcBef>
                <a:spcPct val="0"/>
              </a:spcBef>
            </a:pPr>
            <a:r>
              <a:rPr lang="en-US" altLang="en-US" sz="2400" smtClean="0">
                <a:ea typeface="굴림" pitchFamily="50" charset="-127"/>
              </a:rPr>
              <a:t>What is shown here is how divergent these various forecasting are in relation to real demand.</a:t>
            </a:r>
          </a:p>
          <a:p>
            <a:pPr>
              <a:spcBef>
                <a:spcPct val="0"/>
              </a:spcBef>
            </a:pPr>
            <a:r>
              <a:rPr lang="en-US" altLang="en-US" sz="2400" smtClean="0">
                <a:ea typeface="굴림" pitchFamily="50" charset="-127"/>
              </a:rPr>
              <a:t>Why??  Because they are developed independently from each other and are dated, and unconnected to each other and the daily fluctuations in the market</a:t>
            </a:r>
          </a:p>
          <a:p>
            <a:pPr>
              <a:spcBef>
                <a:spcPct val="0"/>
              </a:spcBef>
            </a:pPr>
            <a:endParaRPr lang="en-US" altLang="en-US" sz="2400" smtClean="0">
              <a:ea typeface="굴림" pitchFamily="50" charset="-127"/>
            </a:endParaRPr>
          </a:p>
          <a:p>
            <a:pPr>
              <a:spcBef>
                <a:spcPct val="0"/>
              </a:spcBef>
            </a:pPr>
            <a:r>
              <a:rPr lang="en-US" altLang="en-US" sz="2400" smtClean="0">
                <a:ea typeface="굴림" pitchFamily="50" charset="-127"/>
              </a:rPr>
              <a:t>Why do we care?</a:t>
            </a:r>
          </a:p>
        </p:txBody>
      </p:sp>
    </p:spTree>
    <p:extLst>
      <p:ext uri="{BB962C8B-B14F-4D97-AF65-F5344CB8AC3E}">
        <p14:creationId xmlns:p14="http://schemas.microsoft.com/office/powerpoint/2010/main" val="1339903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FFFD377-F3F1-4E85-984E-5EC65860A0EA}" type="slidenum">
              <a:rPr lang="en-US" altLang="en-US" sz="1200">
                <a:latin typeface="Arial" charset="0"/>
              </a:rPr>
              <a:pPr eaLnBrk="1" hangingPunct="1"/>
              <a:t>17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28253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00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509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632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5390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8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37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178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313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310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470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66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29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8A7A7-87B5-481A-B14B-E96123CB548D}" type="datetimeFigureOut">
              <a:rPr lang="en-IN" smtClean="0"/>
              <a:t>12-12-2022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2ABCF-91FB-4A29-AA54-D5D9C616BA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277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1.wmf"/><Relationship Id="rId15" Type="http://schemas.openxmlformats.org/officeDocument/2006/relationships/customXml" Target="../ink/ink1.xml"/><Relationship Id="rId10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customXml" Target="../ink/ink6.xml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1.wmf"/><Relationship Id="rId1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customXml" Target="../ink/ink8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customXml" Target="../ink/ink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5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1.xml"/><Relationship Id="rId5" Type="http://schemas.openxmlformats.org/officeDocument/2006/relationships/image" Target="../media/image34.emf"/><Relationship Id="rId4" Type="http://schemas.openxmlformats.org/officeDocument/2006/relationships/customXml" Target="../ink/ink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emf"/><Relationship Id="rId4" Type="http://schemas.openxmlformats.org/officeDocument/2006/relationships/customXml" Target="../ink/ink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customXml" Target="../ink/ink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customXml" Target="../ink/ink31.xml"/><Relationship Id="rId4" Type="http://schemas.openxmlformats.org/officeDocument/2006/relationships/image" Target="../media/image4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02651"/>
          </a:xfrm>
        </p:spPr>
        <p:txBody>
          <a:bodyPr/>
          <a:lstStyle/>
          <a:p>
            <a:r>
              <a:rPr lang="en-IN" dirty="0" smtClean="0"/>
              <a:t>Supply chain Management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44959"/>
          </a:xfrm>
        </p:spPr>
        <p:txBody>
          <a:bodyPr>
            <a:normAutofit/>
          </a:bodyPr>
          <a:lstStyle/>
          <a:p>
            <a:r>
              <a:rPr lang="en-IN" sz="3200" dirty="0" smtClean="0"/>
              <a:t>Supply chain drivers and metrics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25666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5"/>
          <p:cNvGrpSpPr>
            <a:grpSpLocks noChangeAspect="1"/>
          </p:cNvGrpSpPr>
          <p:nvPr/>
        </p:nvGrpSpPr>
        <p:grpSpPr bwMode="auto">
          <a:xfrm>
            <a:off x="3657600" y="1295400"/>
            <a:ext cx="5530850" cy="3968750"/>
            <a:chOff x="144" y="1296"/>
            <a:chExt cx="4030" cy="2848"/>
          </a:xfrm>
        </p:grpSpPr>
        <p:graphicFrame>
          <p:nvGraphicFramePr>
            <p:cNvPr id="7190" name="Object 6"/>
            <p:cNvGraphicFramePr>
              <a:graphicFrameLocks noChangeAspect="1"/>
            </p:cNvGraphicFramePr>
            <p:nvPr/>
          </p:nvGraphicFramePr>
          <p:xfrm flipH="1">
            <a:off x="3455" y="1296"/>
            <a:ext cx="623" cy="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" name="Clip" r:id="rId4" imgW="2385670" imgH="2371954" progId="MS_ClipArt_Gallery.2">
                    <p:embed/>
                  </p:oleObj>
                </mc:Choice>
                <mc:Fallback>
                  <p:oleObj name="Clip" r:id="rId4" imgW="2385670" imgH="2371954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H="1">
                          <a:off x="3455" y="1296"/>
                          <a:ext cx="623" cy="6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91" name="Object 7"/>
            <p:cNvGraphicFramePr>
              <a:graphicFrameLocks noChangeAspect="1"/>
            </p:cNvGraphicFramePr>
            <p:nvPr/>
          </p:nvGraphicFramePr>
          <p:xfrm>
            <a:off x="3456" y="3744"/>
            <a:ext cx="622" cy="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6" name="Clip" r:id="rId6" imgW="1158545" imgH="745236" progId="MS_ClipArt_Gallery.2">
                    <p:embed/>
                  </p:oleObj>
                </mc:Choice>
                <mc:Fallback>
                  <p:oleObj name="Clip" r:id="rId6" imgW="1158545" imgH="74523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6" y="3744"/>
                          <a:ext cx="622" cy="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7192" name="Picture 8" descr="indus09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768"/>
              <a:ext cx="672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3" name="Picture 9" descr="ad00322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1" y="3024"/>
              <a:ext cx="672" cy="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4" name="Picture 10" descr="cobje13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" y="3408"/>
              <a:ext cx="61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5" name="Picture 11" descr="comml00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8" y="2203"/>
              <a:ext cx="816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6" name="Picture 12" descr="comml019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1888"/>
              <a:ext cx="72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7" name="Picture 13" descr="comml019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" y="3281"/>
              <a:ext cx="72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8" name="AutoShape 14"/>
            <p:cNvSpPr>
              <a:spLocks noChangeAspect="1" noChangeArrowheads="1"/>
            </p:cNvSpPr>
            <p:nvPr/>
          </p:nvSpPr>
          <p:spPr bwMode="auto">
            <a:xfrm>
              <a:off x="2232" y="2858"/>
              <a:ext cx="576" cy="288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FFFF00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199" name="AutoShape 15"/>
            <p:cNvSpPr>
              <a:spLocks noChangeAspect="1" noChangeArrowheads="1"/>
            </p:cNvSpPr>
            <p:nvPr/>
          </p:nvSpPr>
          <p:spPr bwMode="auto">
            <a:xfrm>
              <a:off x="1224" y="2518"/>
              <a:ext cx="576" cy="288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FFFF00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00" name="AutoShape 16"/>
            <p:cNvSpPr>
              <a:spLocks noChangeAspect="1" noChangeArrowheads="1"/>
            </p:cNvSpPr>
            <p:nvPr/>
          </p:nvSpPr>
          <p:spPr bwMode="auto">
            <a:xfrm>
              <a:off x="2232" y="3744"/>
              <a:ext cx="576" cy="288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FFFF00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01" name="Rectangle 17"/>
            <p:cNvSpPr>
              <a:spLocks noChangeAspect="1" noChangeArrowheads="1"/>
            </p:cNvSpPr>
            <p:nvPr/>
          </p:nvSpPr>
          <p:spPr bwMode="auto">
            <a:xfrm>
              <a:off x="1416" y="2640"/>
              <a:ext cx="192" cy="166"/>
            </a:xfrm>
            <a:prstGeom prst="rect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02" name="Rectangle 18"/>
            <p:cNvSpPr>
              <a:spLocks noChangeAspect="1" noChangeArrowheads="1"/>
            </p:cNvSpPr>
            <p:nvPr/>
          </p:nvSpPr>
          <p:spPr bwMode="auto">
            <a:xfrm>
              <a:off x="2424" y="2980"/>
              <a:ext cx="192" cy="166"/>
            </a:xfrm>
            <a:prstGeom prst="rect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03" name="Rectangle 19"/>
            <p:cNvSpPr>
              <a:spLocks noChangeAspect="1" noChangeArrowheads="1"/>
            </p:cNvSpPr>
            <p:nvPr/>
          </p:nvSpPr>
          <p:spPr bwMode="auto">
            <a:xfrm>
              <a:off x="2424" y="3866"/>
              <a:ext cx="192" cy="166"/>
            </a:xfrm>
            <a:prstGeom prst="rect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aphicFrame>
          <p:nvGraphicFramePr>
            <p:cNvPr id="7204" name="Rectangle 20"/>
            <p:cNvGraphicFramePr>
              <a:graphicFrameLocks noChangeAspect="1"/>
            </p:cNvGraphicFramePr>
            <p:nvPr/>
          </p:nvGraphicFramePr>
          <p:xfrm>
            <a:off x="720" y="1920"/>
            <a:ext cx="2880" cy="19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7" name="Clip" r:id="rId13" imgW="0" imgH="0" progId="MS_ClipArt_Gallery.2">
                    <p:embed/>
                  </p:oleObj>
                </mc:Choice>
                <mc:Fallback>
                  <p:oleObj name="Clip" r:id="rId13" imgW="0" imgH="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1920"/>
                          <a:ext cx="2880" cy="19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7205" name="Picture 21" descr="indus09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" y="2640"/>
              <a:ext cx="610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6" name="Line 22"/>
            <p:cNvSpPr>
              <a:spLocks noChangeAspect="1" noChangeShapeType="1"/>
            </p:cNvSpPr>
            <p:nvPr/>
          </p:nvSpPr>
          <p:spPr bwMode="auto">
            <a:xfrm flipV="1">
              <a:off x="720" y="3408"/>
              <a:ext cx="432" cy="3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07" name="Line 23"/>
            <p:cNvSpPr>
              <a:spLocks noChangeAspect="1" noChangeShapeType="1"/>
            </p:cNvSpPr>
            <p:nvPr/>
          </p:nvSpPr>
          <p:spPr bwMode="auto">
            <a:xfrm>
              <a:off x="785" y="2858"/>
              <a:ext cx="367" cy="55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08" name="Line 24"/>
            <p:cNvSpPr>
              <a:spLocks noChangeAspect="1" noChangeShapeType="1"/>
            </p:cNvSpPr>
            <p:nvPr/>
          </p:nvSpPr>
          <p:spPr bwMode="auto">
            <a:xfrm>
              <a:off x="816" y="1920"/>
              <a:ext cx="336" cy="148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09" name="Freeform 25"/>
            <p:cNvSpPr>
              <a:spLocks noChangeAspect="1"/>
            </p:cNvSpPr>
            <p:nvPr/>
          </p:nvSpPr>
          <p:spPr bwMode="auto">
            <a:xfrm>
              <a:off x="810" y="1908"/>
              <a:ext cx="606" cy="610"/>
            </a:xfrm>
            <a:custGeom>
              <a:avLst/>
              <a:gdLst>
                <a:gd name="T0" fmla="*/ 0 w 606"/>
                <a:gd name="T1" fmla="*/ 0 h 610"/>
                <a:gd name="T2" fmla="*/ 606 w 606"/>
                <a:gd name="T3" fmla="*/ 610 h 6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6" h="610">
                  <a:moveTo>
                    <a:pt x="0" y="0"/>
                  </a:moveTo>
                  <a:lnTo>
                    <a:pt x="606" y="610"/>
                  </a:ln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0" name="Freeform 26"/>
            <p:cNvSpPr>
              <a:spLocks noChangeAspect="1"/>
            </p:cNvSpPr>
            <p:nvPr/>
          </p:nvSpPr>
          <p:spPr bwMode="auto">
            <a:xfrm>
              <a:off x="785" y="2688"/>
              <a:ext cx="577" cy="170"/>
            </a:xfrm>
            <a:custGeom>
              <a:avLst/>
              <a:gdLst>
                <a:gd name="T0" fmla="*/ 0 w 577"/>
                <a:gd name="T1" fmla="*/ 170 h 170"/>
                <a:gd name="T2" fmla="*/ 577 w 577"/>
                <a:gd name="T3" fmla="*/ 0 h 17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7" h="170">
                  <a:moveTo>
                    <a:pt x="0" y="170"/>
                  </a:moveTo>
                  <a:lnTo>
                    <a:pt x="577" y="0"/>
                  </a:ln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1" name="Line 27"/>
            <p:cNvSpPr>
              <a:spLocks noChangeAspect="1" noChangeShapeType="1"/>
            </p:cNvSpPr>
            <p:nvPr/>
          </p:nvSpPr>
          <p:spPr bwMode="auto">
            <a:xfrm flipV="1">
              <a:off x="720" y="2688"/>
              <a:ext cx="642" cy="105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2" name="Line 28"/>
            <p:cNvSpPr>
              <a:spLocks noChangeAspect="1" noChangeShapeType="1"/>
            </p:cNvSpPr>
            <p:nvPr/>
          </p:nvSpPr>
          <p:spPr bwMode="auto">
            <a:xfrm flipV="1">
              <a:off x="810" y="1632"/>
              <a:ext cx="2646" cy="27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3" name="Line 29"/>
            <p:cNvSpPr>
              <a:spLocks noChangeAspect="1" noChangeShapeType="1"/>
            </p:cNvSpPr>
            <p:nvPr/>
          </p:nvSpPr>
          <p:spPr bwMode="auto">
            <a:xfrm>
              <a:off x="816" y="1915"/>
              <a:ext cx="1608" cy="943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4" name="Freeform 30"/>
            <p:cNvSpPr>
              <a:spLocks noChangeAspect="1"/>
            </p:cNvSpPr>
            <p:nvPr/>
          </p:nvSpPr>
          <p:spPr bwMode="auto">
            <a:xfrm>
              <a:off x="1668" y="2706"/>
              <a:ext cx="708" cy="342"/>
            </a:xfrm>
            <a:custGeom>
              <a:avLst/>
              <a:gdLst>
                <a:gd name="T0" fmla="*/ 0 w 708"/>
                <a:gd name="T1" fmla="*/ 0 h 342"/>
                <a:gd name="T2" fmla="*/ 708 w 708"/>
                <a:gd name="T3" fmla="*/ 342 h 3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08" h="342">
                  <a:moveTo>
                    <a:pt x="0" y="0"/>
                  </a:moveTo>
                  <a:lnTo>
                    <a:pt x="708" y="342"/>
                  </a:ln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5" name="Line 31"/>
            <p:cNvSpPr>
              <a:spLocks noChangeAspect="1" noChangeShapeType="1"/>
            </p:cNvSpPr>
            <p:nvPr/>
          </p:nvSpPr>
          <p:spPr bwMode="auto">
            <a:xfrm flipV="1">
              <a:off x="1872" y="2203"/>
              <a:ext cx="552" cy="1205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6" name="Line 32"/>
            <p:cNvSpPr>
              <a:spLocks noChangeAspect="1" noChangeShapeType="1"/>
            </p:cNvSpPr>
            <p:nvPr/>
          </p:nvSpPr>
          <p:spPr bwMode="auto">
            <a:xfrm flipV="1">
              <a:off x="1668" y="2203"/>
              <a:ext cx="756" cy="503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7" name="Line 33"/>
            <p:cNvSpPr>
              <a:spLocks noChangeAspect="1" noChangeShapeType="1"/>
            </p:cNvSpPr>
            <p:nvPr/>
          </p:nvSpPr>
          <p:spPr bwMode="auto">
            <a:xfrm>
              <a:off x="1872" y="3408"/>
              <a:ext cx="552" cy="3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8" name="Line 34"/>
            <p:cNvSpPr>
              <a:spLocks noChangeAspect="1" noChangeShapeType="1"/>
            </p:cNvSpPr>
            <p:nvPr/>
          </p:nvSpPr>
          <p:spPr bwMode="auto">
            <a:xfrm>
              <a:off x="1668" y="2706"/>
              <a:ext cx="756" cy="103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19" name="Freeform 35"/>
            <p:cNvSpPr>
              <a:spLocks noChangeAspect="1"/>
            </p:cNvSpPr>
            <p:nvPr/>
          </p:nvSpPr>
          <p:spPr bwMode="auto">
            <a:xfrm>
              <a:off x="2664" y="3918"/>
              <a:ext cx="792" cy="114"/>
            </a:xfrm>
            <a:custGeom>
              <a:avLst/>
              <a:gdLst>
                <a:gd name="T0" fmla="*/ 0 w 792"/>
                <a:gd name="T1" fmla="*/ 0 h 114"/>
                <a:gd name="T2" fmla="*/ 792 w 792"/>
                <a:gd name="T3" fmla="*/ 114 h 11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92" h="114">
                  <a:moveTo>
                    <a:pt x="0" y="0"/>
                  </a:moveTo>
                  <a:lnTo>
                    <a:pt x="792" y="114"/>
                  </a:ln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0" name="Line 36"/>
            <p:cNvSpPr>
              <a:spLocks noChangeAspect="1" noChangeShapeType="1"/>
            </p:cNvSpPr>
            <p:nvPr/>
          </p:nvSpPr>
          <p:spPr bwMode="auto">
            <a:xfrm flipV="1">
              <a:off x="2664" y="3408"/>
              <a:ext cx="792" cy="51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1" name="Line 37"/>
            <p:cNvSpPr>
              <a:spLocks noChangeAspect="1" noChangeShapeType="1"/>
            </p:cNvSpPr>
            <p:nvPr/>
          </p:nvSpPr>
          <p:spPr bwMode="auto">
            <a:xfrm flipV="1">
              <a:off x="2616" y="2640"/>
              <a:ext cx="1176" cy="1104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2" name="Line 38"/>
            <p:cNvSpPr>
              <a:spLocks noChangeAspect="1" noChangeShapeType="1"/>
            </p:cNvSpPr>
            <p:nvPr/>
          </p:nvSpPr>
          <p:spPr bwMode="auto">
            <a:xfrm flipV="1">
              <a:off x="2616" y="1768"/>
              <a:ext cx="984" cy="197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3" name="Freeform 39"/>
            <p:cNvSpPr>
              <a:spLocks noChangeAspect="1"/>
            </p:cNvSpPr>
            <p:nvPr/>
          </p:nvSpPr>
          <p:spPr bwMode="auto">
            <a:xfrm>
              <a:off x="2880" y="2064"/>
              <a:ext cx="516" cy="312"/>
            </a:xfrm>
            <a:custGeom>
              <a:avLst/>
              <a:gdLst>
                <a:gd name="T0" fmla="*/ 0 w 516"/>
                <a:gd name="T1" fmla="*/ 0 h 312"/>
                <a:gd name="T2" fmla="*/ 516 w 516"/>
                <a:gd name="T3" fmla="*/ 312 h 3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16" h="312">
                  <a:moveTo>
                    <a:pt x="0" y="0"/>
                  </a:moveTo>
                  <a:lnTo>
                    <a:pt x="516" y="312"/>
                  </a:ln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4" name="Line 40"/>
            <p:cNvSpPr>
              <a:spLocks noChangeAspect="1" noChangeShapeType="1"/>
            </p:cNvSpPr>
            <p:nvPr/>
          </p:nvSpPr>
          <p:spPr bwMode="auto">
            <a:xfrm flipV="1">
              <a:off x="2664" y="2640"/>
              <a:ext cx="694" cy="414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5" name="Line 41"/>
            <p:cNvSpPr>
              <a:spLocks noChangeAspect="1" noChangeShapeType="1"/>
            </p:cNvSpPr>
            <p:nvPr/>
          </p:nvSpPr>
          <p:spPr bwMode="auto">
            <a:xfrm>
              <a:off x="2880" y="2064"/>
              <a:ext cx="576" cy="1217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6" name="Line 42"/>
            <p:cNvSpPr>
              <a:spLocks noChangeAspect="1" noChangeShapeType="1"/>
            </p:cNvSpPr>
            <p:nvPr/>
          </p:nvSpPr>
          <p:spPr bwMode="auto">
            <a:xfrm>
              <a:off x="2880" y="2064"/>
              <a:ext cx="576" cy="196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7" name="Line 43"/>
            <p:cNvSpPr>
              <a:spLocks noChangeAspect="1" noChangeShapeType="1"/>
            </p:cNvSpPr>
            <p:nvPr/>
          </p:nvSpPr>
          <p:spPr bwMode="auto">
            <a:xfrm flipH="1">
              <a:off x="2616" y="1768"/>
              <a:ext cx="984" cy="109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8" name="Line 44"/>
            <p:cNvSpPr>
              <a:spLocks noChangeAspect="1" noChangeShapeType="1"/>
            </p:cNvSpPr>
            <p:nvPr/>
          </p:nvSpPr>
          <p:spPr bwMode="auto">
            <a:xfrm>
              <a:off x="2664" y="3054"/>
              <a:ext cx="792" cy="354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229" name="Line 45"/>
            <p:cNvSpPr>
              <a:spLocks noChangeAspect="1" noChangeShapeType="1"/>
            </p:cNvSpPr>
            <p:nvPr/>
          </p:nvSpPr>
          <p:spPr bwMode="auto">
            <a:xfrm>
              <a:off x="2664" y="3054"/>
              <a:ext cx="792" cy="97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7171" name="Text Box 46"/>
          <p:cNvSpPr txBox="1">
            <a:spLocks noChangeArrowheads="1"/>
          </p:cNvSpPr>
          <p:nvPr/>
        </p:nvSpPr>
        <p:spPr bwMode="auto">
          <a:xfrm>
            <a:off x="2633663" y="3275013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Supply</a:t>
            </a:r>
          </a:p>
        </p:txBody>
      </p:sp>
      <p:sp>
        <p:nvSpPr>
          <p:cNvPr id="7172" name="Line 47"/>
          <p:cNvSpPr>
            <a:spLocks noChangeShapeType="1"/>
          </p:cNvSpPr>
          <p:nvPr/>
        </p:nvSpPr>
        <p:spPr bwMode="auto">
          <a:xfrm>
            <a:off x="2633663" y="3641725"/>
            <a:ext cx="6858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73" name="Text Box 48"/>
          <p:cNvSpPr txBox="1">
            <a:spLocks noChangeArrowheads="1"/>
          </p:cNvSpPr>
          <p:nvPr/>
        </p:nvSpPr>
        <p:spPr bwMode="auto">
          <a:xfrm>
            <a:off x="3319463" y="927101"/>
            <a:ext cx="172085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Sources: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plants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vendors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ports</a:t>
            </a:r>
          </a:p>
        </p:txBody>
      </p:sp>
      <p:sp>
        <p:nvSpPr>
          <p:cNvPr id="7174" name="Text Box 49"/>
          <p:cNvSpPr txBox="1">
            <a:spLocks noChangeArrowheads="1"/>
          </p:cNvSpPr>
          <p:nvPr/>
        </p:nvSpPr>
        <p:spPr bwMode="auto">
          <a:xfrm>
            <a:off x="4703763" y="927101"/>
            <a:ext cx="172085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Regional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Warehouses: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stocking 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points</a:t>
            </a:r>
          </a:p>
        </p:txBody>
      </p:sp>
      <p:sp>
        <p:nvSpPr>
          <p:cNvPr id="7175" name="Text Box 50"/>
          <p:cNvSpPr txBox="1">
            <a:spLocks noChangeArrowheads="1"/>
          </p:cNvSpPr>
          <p:nvPr/>
        </p:nvSpPr>
        <p:spPr bwMode="auto">
          <a:xfrm>
            <a:off x="6248400" y="762001"/>
            <a:ext cx="172085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Field 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Warehouses: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stocking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points</a:t>
            </a:r>
          </a:p>
        </p:txBody>
      </p:sp>
      <p:sp>
        <p:nvSpPr>
          <p:cNvPr id="7176" name="Text Box 51"/>
          <p:cNvSpPr txBox="1">
            <a:spLocks noChangeArrowheads="1"/>
          </p:cNvSpPr>
          <p:nvPr/>
        </p:nvSpPr>
        <p:spPr bwMode="auto">
          <a:xfrm>
            <a:off x="7969250" y="458788"/>
            <a:ext cx="1720850" cy="83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Customers,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demand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centers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sinks</a:t>
            </a:r>
          </a:p>
        </p:txBody>
      </p:sp>
      <p:sp>
        <p:nvSpPr>
          <p:cNvPr id="7177" name="Text Box 52"/>
          <p:cNvSpPr txBox="1">
            <a:spLocks noChangeArrowheads="1"/>
          </p:cNvSpPr>
          <p:nvPr/>
        </p:nvSpPr>
        <p:spPr bwMode="auto">
          <a:xfrm>
            <a:off x="3319463" y="5562600"/>
            <a:ext cx="17208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Production/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purchase 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costs</a:t>
            </a:r>
          </a:p>
        </p:txBody>
      </p:sp>
      <p:sp>
        <p:nvSpPr>
          <p:cNvPr id="7178" name="Line 53"/>
          <p:cNvSpPr>
            <a:spLocks noChangeShapeType="1"/>
          </p:cNvSpPr>
          <p:nvPr/>
        </p:nvSpPr>
        <p:spPr bwMode="auto">
          <a:xfrm flipV="1">
            <a:off x="3962400" y="5181600"/>
            <a:ext cx="0" cy="2984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79" name="Text Box 54"/>
          <p:cNvSpPr txBox="1">
            <a:spLocks noChangeArrowheads="1"/>
          </p:cNvSpPr>
          <p:nvPr/>
        </p:nvSpPr>
        <p:spPr bwMode="auto">
          <a:xfrm>
            <a:off x="4802188" y="4840288"/>
            <a:ext cx="17208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Inventory &amp;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warehousing 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costs</a:t>
            </a:r>
          </a:p>
        </p:txBody>
      </p:sp>
      <p:sp>
        <p:nvSpPr>
          <p:cNvPr id="7180" name="Freeform 55"/>
          <p:cNvSpPr>
            <a:spLocks/>
          </p:cNvSpPr>
          <p:nvPr/>
        </p:nvSpPr>
        <p:spPr bwMode="auto">
          <a:xfrm>
            <a:off x="5648325" y="4562475"/>
            <a:ext cx="1588" cy="228600"/>
          </a:xfrm>
          <a:custGeom>
            <a:avLst/>
            <a:gdLst>
              <a:gd name="T0" fmla="*/ 0 w 1"/>
              <a:gd name="T1" fmla="*/ 228600 h 144"/>
              <a:gd name="T2" fmla="*/ 0 w 1"/>
              <a:gd name="T3" fmla="*/ 0 h 14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44">
                <a:moveTo>
                  <a:pt x="0" y="144"/>
                </a:move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81" name="Text Box 56"/>
          <p:cNvSpPr txBox="1">
            <a:spLocks noChangeArrowheads="1"/>
          </p:cNvSpPr>
          <p:nvPr/>
        </p:nvSpPr>
        <p:spPr bwMode="auto">
          <a:xfrm>
            <a:off x="4802188" y="5715000"/>
            <a:ext cx="1720850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Transportation 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costs</a:t>
            </a:r>
          </a:p>
        </p:txBody>
      </p:sp>
      <p:sp>
        <p:nvSpPr>
          <p:cNvPr id="7182" name="Freeform 57"/>
          <p:cNvSpPr>
            <a:spLocks/>
          </p:cNvSpPr>
          <p:nvPr/>
        </p:nvSpPr>
        <p:spPr bwMode="auto">
          <a:xfrm>
            <a:off x="4703763" y="5868989"/>
            <a:ext cx="182562" cy="7937"/>
          </a:xfrm>
          <a:custGeom>
            <a:avLst/>
            <a:gdLst>
              <a:gd name="T0" fmla="*/ 182562 w 115"/>
              <a:gd name="T1" fmla="*/ 7937 h 5"/>
              <a:gd name="T2" fmla="*/ 0 w 115"/>
              <a:gd name="T3" fmla="*/ 0 h 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15" h="5">
                <a:moveTo>
                  <a:pt x="115" y="5"/>
                </a:move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83" name="Line 58"/>
          <p:cNvSpPr>
            <a:spLocks noChangeShapeType="1"/>
          </p:cNvSpPr>
          <p:nvPr/>
        </p:nvSpPr>
        <p:spPr bwMode="auto">
          <a:xfrm flipV="1">
            <a:off x="4703763" y="4949826"/>
            <a:ext cx="0" cy="91757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84" name="Line 59"/>
          <p:cNvSpPr>
            <a:spLocks noChangeShapeType="1"/>
          </p:cNvSpPr>
          <p:nvPr/>
        </p:nvSpPr>
        <p:spPr bwMode="auto">
          <a:xfrm>
            <a:off x="6248401" y="5876925"/>
            <a:ext cx="176213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85" name="Line 60"/>
          <p:cNvSpPr>
            <a:spLocks noChangeShapeType="1"/>
          </p:cNvSpPr>
          <p:nvPr/>
        </p:nvSpPr>
        <p:spPr bwMode="auto">
          <a:xfrm flipV="1">
            <a:off x="6424613" y="4946650"/>
            <a:ext cx="0" cy="9207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86" name="Text Box 61"/>
          <p:cNvSpPr txBox="1">
            <a:spLocks noChangeArrowheads="1"/>
          </p:cNvSpPr>
          <p:nvPr/>
        </p:nvSpPr>
        <p:spPr bwMode="auto">
          <a:xfrm>
            <a:off x="6029325" y="6110288"/>
            <a:ext cx="17208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Inventory &amp;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warehousing 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costs</a:t>
            </a:r>
          </a:p>
        </p:txBody>
      </p:sp>
      <p:sp>
        <p:nvSpPr>
          <p:cNvPr id="7187" name="Line 62"/>
          <p:cNvSpPr>
            <a:spLocks noChangeShapeType="1"/>
          </p:cNvSpPr>
          <p:nvPr/>
        </p:nvSpPr>
        <p:spPr bwMode="auto">
          <a:xfrm flipV="1">
            <a:off x="6934200" y="5181600"/>
            <a:ext cx="0" cy="838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88" name="Text Box 63"/>
          <p:cNvSpPr txBox="1">
            <a:spLocks noChangeArrowheads="1"/>
          </p:cNvSpPr>
          <p:nvPr/>
        </p:nvSpPr>
        <p:spPr bwMode="auto">
          <a:xfrm>
            <a:off x="7575550" y="5783264"/>
            <a:ext cx="1720850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Transportation </a:t>
            </a:r>
          </a:p>
          <a:p>
            <a:pPr algn="l">
              <a:lnSpc>
                <a:spcPct val="30000"/>
              </a:lnSpc>
              <a:spcBef>
                <a:spcPct val="50000"/>
              </a:spcBef>
            </a:pPr>
            <a:r>
              <a:rPr lang="en-US" altLang="en-US" sz="1800">
                <a:latin typeface="Garamond" pitchFamily="18" charset="0"/>
              </a:rPr>
              <a:t>costs</a:t>
            </a:r>
          </a:p>
        </p:txBody>
      </p:sp>
      <p:sp>
        <p:nvSpPr>
          <p:cNvPr id="7189" name="Line 64"/>
          <p:cNvSpPr>
            <a:spLocks noChangeShapeType="1"/>
          </p:cNvSpPr>
          <p:nvPr/>
        </p:nvSpPr>
        <p:spPr bwMode="auto">
          <a:xfrm flipV="1">
            <a:off x="7750175" y="5181600"/>
            <a:ext cx="0" cy="3810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" name="Ink 1"/>
              <p14:cNvContentPartPr/>
              <p14:nvPr/>
            </p14:nvContentPartPr>
            <p14:xfrm>
              <a:off x="392760" y="202680"/>
              <a:ext cx="8842320" cy="6183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2680" y="191520"/>
                <a:ext cx="8861760" cy="621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030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4552" y="392114"/>
            <a:ext cx="10483403" cy="985925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00B050"/>
                </a:solidFill>
              </a:rPr>
              <a:t>Objective of </a:t>
            </a:r>
            <a:r>
              <a:rPr lang="en-US" altLang="en-US" sz="4000" dirty="0">
                <a:solidFill>
                  <a:srgbClr val="00B050"/>
                </a:solidFill>
              </a:rPr>
              <a:t>Supply </a:t>
            </a:r>
            <a:r>
              <a:rPr lang="en-US" altLang="en-US" sz="4000" dirty="0" smtClean="0">
                <a:solidFill>
                  <a:srgbClr val="00B050"/>
                </a:solidFill>
              </a:rPr>
              <a:t>Chain Management</a:t>
            </a:r>
            <a:r>
              <a:rPr lang="en-US" altLang="en-US" sz="4000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ko-KR" dirty="0">
                <a:ea typeface="굴림" pitchFamily="50" charset="-127"/>
              </a:rPr>
              <a:t>Supply chain management is concerned with the </a:t>
            </a:r>
            <a:r>
              <a:rPr lang="en-US" altLang="ko-KR" dirty="0">
                <a:solidFill>
                  <a:srgbClr val="BA2212"/>
                </a:solidFill>
                <a:ea typeface="굴림" pitchFamily="50" charset="-127"/>
              </a:rPr>
              <a:t>efficient integration</a:t>
            </a:r>
            <a:r>
              <a:rPr lang="en-US" altLang="ko-KR" dirty="0">
                <a:ea typeface="굴림" pitchFamily="50" charset="-127"/>
              </a:rPr>
              <a:t> of suppliers, factories, warehouses and stores so that merchandise is produced and distributed: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dirty="0" smtClean="0">
                <a:ea typeface="굴림" pitchFamily="50" charset="-127"/>
              </a:rPr>
              <a:t>In the right quantities</a:t>
            </a:r>
            <a:endParaRPr lang="en-US" altLang="ko-KR" dirty="0">
              <a:ea typeface="굴림" pitchFamily="50" charset="-127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dirty="0" smtClean="0">
                <a:ea typeface="굴림" pitchFamily="50" charset="-127"/>
              </a:rPr>
              <a:t>To the right locations </a:t>
            </a:r>
            <a:endParaRPr lang="en-US" altLang="ko-KR" dirty="0">
              <a:ea typeface="굴림" pitchFamily="50" charset="-127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dirty="0" smtClean="0">
                <a:ea typeface="굴림" pitchFamily="50" charset="-127"/>
              </a:rPr>
              <a:t>At the right time</a:t>
            </a:r>
            <a:endParaRPr lang="en-US" altLang="ko-KR" dirty="0">
              <a:ea typeface="굴림" pitchFamily="50" charset="-127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ea typeface="굴림" pitchFamily="50" charset="-127"/>
              </a:rPr>
              <a:t>In order to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dirty="0" smtClean="0">
                <a:ea typeface="굴림" pitchFamily="50" charset="-127"/>
              </a:rPr>
              <a:t>Minimize </a:t>
            </a:r>
            <a:r>
              <a:rPr lang="en-US" altLang="ko-KR" dirty="0" smtClean="0">
                <a:solidFill>
                  <a:srgbClr val="BA2212"/>
                </a:solidFill>
                <a:ea typeface="굴림" pitchFamily="50" charset="-127"/>
              </a:rPr>
              <a:t>total system</a:t>
            </a:r>
            <a:r>
              <a:rPr lang="en-US" altLang="ko-KR" dirty="0" smtClean="0">
                <a:ea typeface="굴림" pitchFamily="50" charset="-127"/>
              </a:rPr>
              <a:t> cost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dirty="0" smtClean="0">
                <a:ea typeface="굴림" pitchFamily="50" charset="-127"/>
              </a:rPr>
              <a:t>Satisfy customer service requirements</a:t>
            </a:r>
            <a:endParaRPr lang="en-US" altLang="en-US" dirty="0" smtClean="0">
              <a:ea typeface="굴림" pitchFamily="50" charset="-12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35120" y="2963880"/>
              <a:ext cx="7983720" cy="2811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2160" y="2950560"/>
                <a:ext cx="8012880" cy="283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42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Objective of a Supply </a:t>
            </a:r>
            <a:r>
              <a:rPr lang="en-US" dirty="0" smtClean="0"/>
              <a:t>Chain </a:t>
            </a:r>
            <a:endParaRPr lang="en-US" dirty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803401"/>
            <a:ext cx="8229600" cy="749300"/>
          </a:xfrm>
        </p:spPr>
        <p:txBody>
          <a:bodyPr>
            <a:normAutofit/>
          </a:bodyPr>
          <a:lstStyle/>
          <a:p>
            <a:r>
              <a:rPr lang="en-US" dirty="0"/>
              <a:t>Maximize overall value </a:t>
            </a:r>
            <a:r>
              <a:rPr lang="en-US" dirty="0" smtClean="0"/>
              <a:t>generated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616201" y="2971801"/>
            <a:ext cx="65587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Supply Chain Surplus </a:t>
            </a:r>
          </a:p>
          <a:p>
            <a:r>
              <a:rPr lang="en-US" sz="2800" i="1" dirty="0"/>
              <a:t>	= Customer Value – Supply Chain Cost</a:t>
            </a:r>
            <a:endParaRPr lang="en-US" sz="2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97995" y="4724759"/>
            <a:ext cx="6173273" cy="749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To get the cash as soon s possible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085400" y="1215720"/>
              <a:ext cx="7840800" cy="4035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3880" y="1204200"/>
                <a:ext cx="7868520" cy="406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246565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8524741" cy="1325563"/>
          </a:xfrm>
        </p:spPr>
        <p:txBody>
          <a:bodyPr/>
          <a:lstStyle/>
          <a:p>
            <a:r>
              <a:rPr lang="en-US" dirty="0"/>
              <a:t>The Objective of a Supply Chain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85900"/>
            <a:ext cx="8229600" cy="5105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Example: a customer purchases a wireless router from Best Buy for $60 (revenue)</a:t>
            </a:r>
          </a:p>
          <a:p>
            <a:pPr>
              <a:lnSpc>
                <a:spcPct val="90000"/>
              </a:lnSpc>
            </a:pPr>
            <a:r>
              <a:rPr lang="en-US" dirty="0"/>
              <a:t>Supply chain incurs costs (information, storage, transportation, produce components, assembly, etc.)</a:t>
            </a:r>
          </a:p>
          <a:p>
            <a:pPr>
              <a:lnSpc>
                <a:spcPct val="90000"/>
              </a:lnSpc>
            </a:pPr>
            <a:r>
              <a:rPr lang="en-US" dirty="0"/>
              <a:t>Difference between $60 and the sum of all of these costs is the supply chain profit</a:t>
            </a:r>
          </a:p>
          <a:p>
            <a:pPr>
              <a:lnSpc>
                <a:spcPct val="90000"/>
              </a:lnSpc>
            </a:pPr>
            <a:r>
              <a:rPr lang="en-US" dirty="0"/>
              <a:t>Supply chain profitability is total profit to be shared across all stages of the supply chain</a:t>
            </a:r>
          </a:p>
          <a:p>
            <a:pPr>
              <a:lnSpc>
                <a:spcPct val="90000"/>
              </a:lnSpc>
            </a:pPr>
            <a:r>
              <a:rPr lang="en-US" dirty="0"/>
              <a:t>Success should be measured by total supply chain profitability, not profits at an individual stage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79040" y="91800"/>
              <a:ext cx="8873640" cy="5879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6440" y="81720"/>
                <a:ext cx="8889480" cy="589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570304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00B050"/>
                </a:solidFill>
              </a:rPr>
              <a:t>1. Strategies for SCM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515600" cy="2875164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dirty="0" smtClean="0"/>
              <a:t>All of the advanced strategies, techniques, and approaches for Supply Chain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 smtClean="0"/>
              <a:t>Management focus on:</a:t>
            </a:r>
          </a:p>
          <a:p>
            <a:pPr lvl="1" eaLnBrk="1" hangingPunct="1"/>
            <a:r>
              <a:rPr lang="en-US" altLang="en-US" sz="4000" dirty="0">
                <a:solidFill>
                  <a:srgbClr val="BA2212"/>
                </a:solidFill>
              </a:rPr>
              <a:t>Global</a:t>
            </a:r>
            <a:r>
              <a:rPr lang="en-US" altLang="en-US" sz="4000" dirty="0"/>
              <a:t> </a:t>
            </a:r>
            <a:r>
              <a:rPr lang="en-US" altLang="en-US" sz="4000" dirty="0">
                <a:solidFill>
                  <a:srgbClr val="058B28"/>
                </a:solidFill>
              </a:rPr>
              <a:t>Optimization</a:t>
            </a:r>
          </a:p>
          <a:p>
            <a:pPr lvl="1" eaLnBrk="1" hangingPunct="1"/>
            <a:r>
              <a:rPr lang="en-US" altLang="en-US" sz="4000" dirty="0">
                <a:solidFill>
                  <a:srgbClr val="9B9831"/>
                </a:solidFill>
              </a:rPr>
              <a:t>Managing Uncertainty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63880" y="0"/>
              <a:ext cx="8667720" cy="6735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6960" y="-16560"/>
                <a:ext cx="8701200" cy="676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16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2209800" y="1752601"/>
            <a:ext cx="7240588" cy="1471613"/>
            <a:chOff x="480" y="960"/>
            <a:chExt cx="4939" cy="779"/>
          </a:xfrm>
        </p:grpSpPr>
        <p:grpSp>
          <p:nvGrpSpPr>
            <p:cNvPr id="12398" name="Group 3"/>
            <p:cNvGrpSpPr>
              <a:grpSpLocks/>
            </p:cNvGrpSpPr>
            <p:nvPr/>
          </p:nvGrpSpPr>
          <p:grpSpPr bwMode="auto">
            <a:xfrm>
              <a:off x="1152" y="1200"/>
              <a:ext cx="4267" cy="539"/>
              <a:chOff x="1124" y="864"/>
              <a:chExt cx="4267" cy="539"/>
            </a:xfrm>
          </p:grpSpPr>
          <p:sp>
            <p:nvSpPr>
              <p:cNvPr id="12400" name="AutoShape 4"/>
              <p:cNvSpPr>
                <a:spLocks noChangeArrowheads="1"/>
              </p:cNvSpPr>
              <p:nvPr/>
            </p:nvSpPr>
            <p:spPr bwMode="auto">
              <a:xfrm>
                <a:off x="1904" y="933"/>
                <a:ext cx="217" cy="251"/>
              </a:xfrm>
              <a:prstGeom prst="leftArrow">
                <a:avLst>
                  <a:gd name="adj1" fmla="val 75009"/>
                  <a:gd name="adj2" fmla="val 41528"/>
                </a:avLst>
              </a:prstGeom>
              <a:solidFill>
                <a:srgbClr val="FF3300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401" name="Rectangle 5"/>
              <p:cNvSpPr>
                <a:spLocks noChangeArrowheads="1"/>
              </p:cNvSpPr>
              <p:nvPr/>
            </p:nvSpPr>
            <p:spPr bwMode="auto">
              <a:xfrm>
                <a:off x="1124" y="1143"/>
                <a:ext cx="70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Procurement 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sp>
            <p:nvSpPr>
              <p:cNvPr id="12402" name="Rectangle 6"/>
              <p:cNvSpPr>
                <a:spLocks noChangeArrowheads="1"/>
              </p:cNvSpPr>
              <p:nvPr/>
            </p:nvSpPr>
            <p:spPr bwMode="auto">
              <a:xfrm>
                <a:off x="2310" y="1143"/>
                <a:ext cx="70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Manufacturing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sp>
            <p:nvSpPr>
              <p:cNvPr id="12403" name="Rectangle 7"/>
              <p:cNvSpPr>
                <a:spLocks noChangeArrowheads="1"/>
              </p:cNvSpPr>
              <p:nvPr/>
            </p:nvSpPr>
            <p:spPr bwMode="auto">
              <a:xfrm>
                <a:off x="3496" y="1143"/>
                <a:ext cx="70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Distribution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sp>
            <p:nvSpPr>
              <p:cNvPr id="12404" name="Rectangle 8"/>
              <p:cNvSpPr>
                <a:spLocks noChangeArrowheads="1"/>
              </p:cNvSpPr>
              <p:nvPr/>
            </p:nvSpPr>
            <p:spPr bwMode="auto">
              <a:xfrm>
                <a:off x="4686" y="1190"/>
                <a:ext cx="70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Demand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graphicFrame>
            <p:nvGraphicFramePr>
              <p:cNvPr id="12405" name="Object 9"/>
              <p:cNvGraphicFramePr>
                <a:graphicFrameLocks/>
              </p:cNvGraphicFramePr>
              <p:nvPr/>
            </p:nvGraphicFramePr>
            <p:xfrm>
              <a:off x="2437" y="864"/>
              <a:ext cx="415" cy="25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40" name="Clip" r:id="rId4" imgW="5807075" imgH="3009900" progId="MS_ClipArt_Gallery.2">
                      <p:embed/>
                    </p:oleObj>
                  </mc:Choice>
                  <mc:Fallback>
                    <p:oleObj name="Clip" r:id="rId4" imgW="5807075" imgH="3009900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37" y="864"/>
                            <a:ext cx="415" cy="25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406" name="Object 10"/>
              <p:cNvGraphicFramePr>
                <a:graphicFrameLocks/>
              </p:cNvGraphicFramePr>
              <p:nvPr/>
            </p:nvGraphicFramePr>
            <p:xfrm>
              <a:off x="4804" y="933"/>
              <a:ext cx="464" cy="2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41" name="Clip" r:id="rId6" imgW="4054475" imgH="2538413" progId="MS_ClipArt_Gallery.2">
                      <p:embed/>
                    </p:oleObj>
                  </mc:Choice>
                  <mc:Fallback>
                    <p:oleObj name="Clip" r:id="rId6" imgW="4054475" imgH="2538413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04" y="933"/>
                            <a:ext cx="464" cy="26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2407" name="Group 11"/>
              <p:cNvGrpSpPr>
                <a:grpSpLocks/>
              </p:cNvGrpSpPr>
              <p:nvPr/>
            </p:nvGrpSpPr>
            <p:grpSpPr bwMode="auto">
              <a:xfrm>
                <a:off x="3627" y="996"/>
                <a:ext cx="403" cy="162"/>
                <a:chOff x="3873" y="3407"/>
                <a:chExt cx="472" cy="233"/>
              </a:xfrm>
            </p:grpSpPr>
            <p:sp>
              <p:nvSpPr>
                <p:cNvPr id="12411" name="Freeform 12"/>
                <p:cNvSpPr>
                  <a:spLocks/>
                </p:cNvSpPr>
                <p:nvPr/>
              </p:nvSpPr>
              <p:spPr bwMode="auto">
                <a:xfrm>
                  <a:off x="4163" y="3408"/>
                  <a:ext cx="133" cy="80"/>
                </a:xfrm>
                <a:custGeom>
                  <a:avLst/>
                  <a:gdLst>
                    <a:gd name="T0" fmla="*/ 0 w 133"/>
                    <a:gd name="T1" fmla="*/ 79 h 80"/>
                    <a:gd name="T2" fmla="*/ 31 w 133"/>
                    <a:gd name="T3" fmla="*/ 0 h 80"/>
                    <a:gd name="T4" fmla="*/ 122 w 133"/>
                    <a:gd name="T5" fmla="*/ 26 h 80"/>
                    <a:gd name="T6" fmla="*/ 132 w 133"/>
                    <a:gd name="T7" fmla="*/ 66 h 80"/>
                    <a:gd name="T8" fmla="*/ 0 w 133"/>
                    <a:gd name="T9" fmla="*/ 79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3" h="80">
                      <a:moveTo>
                        <a:pt x="0" y="79"/>
                      </a:moveTo>
                      <a:lnTo>
                        <a:pt x="31" y="0"/>
                      </a:lnTo>
                      <a:lnTo>
                        <a:pt x="122" y="26"/>
                      </a:lnTo>
                      <a:lnTo>
                        <a:pt x="132" y="66"/>
                      </a:lnTo>
                      <a:lnTo>
                        <a:pt x="0" y="79"/>
                      </a:lnTo>
                    </a:path>
                  </a:pathLst>
                </a:custGeom>
                <a:solidFill>
                  <a:srgbClr val="81231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2" name="Freeform 13"/>
                <p:cNvSpPr>
                  <a:spLocks/>
                </p:cNvSpPr>
                <p:nvPr/>
              </p:nvSpPr>
              <p:spPr bwMode="auto">
                <a:xfrm>
                  <a:off x="3947" y="3408"/>
                  <a:ext cx="248" cy="94"/>
                </a:xfrm>
                <a:custGeom>
                  <a:avLst/>
                  <a:gdLst>
                    <a:gd name="T0" fmla="*/ 0 w 248"/>
                    <a:gd name="T1" fmla="*/ 93 h 94"/>
                    <a:gd name="T2" fmla="*/ 30 w 248"/>
                    <a:gd name="T3" fmla="*/ 24 h 94"/>
                    <a:gd name="T4" fmla="*/ 247 w 248"/>
                    <a:gd name="T5" fmla="*/ 0 h 94"/>
                    <a:gd name="T6" fmla="*/ 213 w 248"/>
                    <a:gd name="T7" fmla="*/ 78 h 94"/>
                    <a:gd name="T8" fmla="*/ 0 w 248"/>
                    <a:gd name="T9" fmla="*/ 9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8" h="94">
                      <a:moveTo>
                        <a:pt x="0" y="93"/>
                      </a:moveTo>
                      <a:lnTo>
                        <a:pt x="30" y="24"/>
                      </a:lnTo>
                      <a:lnTo>
                        <a:pt x="247" y="0"/>
                      </a:lnTo>
                      <a:lnTo>
                        <a:pt x="213" y="78"/>
                      </a:lnTo>
                      <a:lnTo>
                        <a:pt x="0" y="93"/>
                      </a:lnTo>
                    </a:path>
                  </a:pathLst>
                </a:custGeom>
                <a:solidFill>
                  <a:srgbClr val="A42C2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3" name="Freeform 14"/>
                <p:cNvSpPr>
                  <a:spLocks/>
                </p:cNvSpPr>
                <p:nvPr/>
              </p:nvSpPr>
              <p:spPr bwMode="auto">
                <a:xfrm>
                  <a:off x="3952" y="3431"/>
                  <a:ext cx="32" cy="66"/>
                </a:xfrm>
                <a:custGeom>
                  <a:avLst/>
                  <a:gdLst>
                    <a:gd name="T0" fmla="*/ 0 w 32"/>
                    <a:gd name="T1" fmla="*/ 65 h 66"/>
                    <a:gd name="T2" fmla="*/ 27 w 32"/>
                    <a:gd name="T3" fmla="*/ 0 h 66"/>
                    <a:gd name="T4" fmla="*/ 31 w 32"/>
                    <a:gd name="T5" fmla="*/ 0 h 66"/>
                    <a:gd name="T6" fmla="*/ 4 w 32"/>
                    <a:gd name="T7" fmla="*/ 65 h 66"/>
                    <a:gd name="T8" fmla="*/ 0 w 32"/>
                    <a:gd name="T9" fmla="*/ 65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" h="66">
                      <a:moveTo>
                        <a:pt x="0" y="65"/>
                      </a:moveTo>
                      <a:lnTo>
                        <a:pt x="27" y="0"/>
                      </a:lnTo>
                      <a:lnTo>
                        <a:pt x="31" y="0"/>
                      </a:lnTo>
                      <a:lnTo>
                        <a:pt x="4" y="65"/>
                      </a:lnTo>
                      <a:lnTo>
                        <a:pt x="0" y="65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4" name="Freeform 15"/>
                <p:cNvSpPr>
                  <a:spLocks/>
                </p:cNvSpPr>
                <p:nvPr/>
              </p:nvSpPr>
              <p:spPr bwMode="auto">
                <a:xfrm>
                  <a:off x="3961" y="3431"/>
                  <a:ext cx="33" cy="66"/>
                </a:xfrm>
                <a:custGeom>
                  <a:avLst/>
                  <a:gdLst>
                    <a:gd name="T0" fmla="*/ 0 w 33"/>
                    <a:gd name="T1" fmla="*/ 65 h 66"/>
                    <a:gd name="T2" fmla="*/ 28 w 33"/>
                    <a:gd name="T3" fmla="*/ 0 h 66"/>
                    <a:gd name="T4" fmla="*/ 32 w 33"/>
                    <a:gd name="T5" fmla="*/ 0 h 66"/>
                    <a:gd name="T6" fmla="*/ 4 w 33"/>
                    <a:gd name="T7" fmla="*/ 65 h 66"/>
                    <a:gd name="T8" fmla="*/ 0 w 33"/>
                    <a:gd name="T9" fmla="*/ 65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" h="66">
                      <a:moveTo>
                        <a:pt x="0" y="65"/>
                      </a:moveTo>
                      <a:lnTo>
                        <a:pt x="28" y="0"/>
                      </a:lnTo>
                      <a:lnTo>
                        <a:pt x="32" y="0"/>
                      </a:lnTo>
                      <a:lnTo>
                        <a:pt x="4" y="65"/>
                      </a:lnTo>
                      <a:lnTo>
                        <a:pt x="0" y="65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5" name="Freeform 16"/>
                <p:cNvSpPr>
                  <a:spLocks/>
                </p:cNvSpPr>
                <p:nvPr/>
              </p:nvSpPr>
              <p:spPr bwMode="auto">
                <a:xfrm>
                  <a:off x="3969" y="3429"/>
                  <a:ext cx="30" cy="68"/>
                </a:xfrm>
                <a:custGeom>
                  <a:avLst/>
                  <a:gdLst>
                    <a:gd name="T0" fmla="*/ 0 w 30"/>
                    <a:gd name="T1" fmla="*/ 67 h 68"/>
                    <a:gd name="T2" fmla="*/ 25 w 30"/>
                    <a:gd name="T3" fmla="*/ 0 h 68"/>
                    <a:gd name="T4" fmla="*/ 29 w 30"/>
                    <a:gd name="T5" fmla="*/ 0 h 68"/>
                    <a:gd name="T6" fmla="*/ 3 w 30"/>
                    <a:gd name="T7" fmla="*/ 67 h 68"/>
                    <a:gd name="T8" fmla="*/ 0 w 30"/>
                    <a:gd name="T9" fmla="*/ 67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" h="68">
                      <a:moveTo>
                        <a:pt x="0" y="67"/>
                      </a:moveTo>
                      <a:lnTo>
                        <a:pt x="25" y="0"/>
                      </a:lnTo>
                      <a:lnTo>
                        <a:pt x="29" y="0"/>
                      </a:lnTo>
                      <a:lnTo>
                        <a:pt x="3" y="67"/>
                      </a:lnTo>
                      <a:lnTo>
                        <a:pt x="0" y="67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6" name="Freeform 17"/>
                <p:cNvSpPr>
                  <a:spLocks/>
                </p:cNvSpPr>
                <p:nvPr/>
              </p:nvSpPr>
              <p:spPr bwMode="auto">
                <a:xfrm>
                  <a:off x="3974" y="3427"/>
                  <a:ext cx="33" cy="70"/>
                </a:xfrm>
                <a:custGeom>
                  <a:avLst/>
                  <a:gdLst>
                    <a:gd name="T0" fmla="*/ 0 w 33"/>
                    <a:gd name="T1" fmla="*/ 69 h 70"/>
                    <a:gd name="T2" fmla="*/ 28 w 33"/>
                    <a:gd name="T3" fmla="*/ 0 h 70"/>
                    <a:gd name="T4" fmla="*/ 32 w 33"/>
                    <a:gd name="T5" fmla="*/ 0 h 70"/>
                    <a:gd name="T6" fmla="*/ 4 w 33"/>
                    <a:gd name="T7" fmla="*/ 69 h 70"/>
                    <a:gd name="T8" fmla="*/ 0 w 33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" h="70">
                      <a:moveTo>
                        <a:pt x="0" y="69"/>
                      </a:moveTo>
                      <a:lnTo>
                        <a:pt x="28" y="0"/>
                      </a:lnTo>
                      <a:lnTo>
                        <a:pt x="32" y="0"/>
                      </a:lnTo>
                      <a:lnTo>
                        <a:pt x="4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7" name="Freeform 18"/>
                <p:cNvSpPr>
                  <a:spLocks/>
                </p:cNvSpPr>
                <p:nvPr/>
              </p:nvSpPr>
              <p:spPr bwMode="auto">
                <a:xfrm>
                  <a:off x="3982" y="3427"/>
                  <a:ext cx="34" cy="70"/>
                </a:xfrm>
                <a:custGeom>
                  <a:avLst/>
                  <a:gdLst>
                    <a:gd name="T0" fmla="*/ 0 w 34"/>
                    <a:gd name="T1" fmla="*/ 69 h 70"/>
                    <a:gd name="T2" fmla="*/ 29 w 34"/>
                    <a:gd name="T3" fmla="*/ 0 h 70"/>
                    <a:gd name="T4" fmla="*/ 33 w 34"/>
                    <a:gd name="T5" fmla="*/ 0 h 70"/>
                    <a:gd name="T6" fmla="*/ 4 w 34"/>
                    <a:gd name="T7" fmla="*/ 69 h 70"/>
                    <a:gd name="T8" fmla="*/ 0 w 34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70">
                      <a:moveTo>
                        <a:pt x="0" y="69"/>
                      </a:moveTo>
                      <a:lnTo>
                        <a:pt x="29" y="0"/>
                      </a:lnTo>
                      <a:lnTo>
                        <a:pt x="33" y="0"/>
                      </a:lnTo>
                      <a:lnTo>
                        <a:pt x="4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8" name="Freeform 19"/>
                <p:cNvSpPr>
                  <a:spLocks/>
                </p:cNvSpPr>
                <p:nvPr/>
              </p:nvSpPr>
              <p:spPr bwMode="auto">
                <a:xfrm>
                  <a:off x="3991" y="3427"/>
                  <a:ext cx="32" cy="70"/>
                </a:xfrm>
                <a:custGeom>
                  <a:avLst/>
                  <a:gdLst>
                    <a:gd name="T0" fmla="*/ 0 w 32"/>
                    <a:gd name="T1" fmla="*/ 69 h 70"/>
                    <a:gd name="T2" fmla="*/ 27 w 32"/>
                    <a:gd name="T3" fmla="*/ 0 h 70"/>
                    <a:gd name="T4" fmla="*/ 31 w 32"/>
                    <a:gd name="T5" fmla="*/ 0 h 70"/>
                    <a:gd name="T6" fmla="*/ 3 w 32"/>
                    <a:gd name="T7" fmla="*/ 69 h 70"/>
                    <a:gd name="T8" fmla="*/ 0 w 32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" h="70">
                      <a:moveTo>
                        <a:pt x="0" y="69"/>
                      </a:moveTo>
                      <a:lnTo>
                        <a:pt x="27" y="0"/>
                      </a:lnTo>
                      <a:lnTo>
                        <a:pt x="31" y="0"/>
                      </a:lnTo>
                      <a:lnTo>
                        <a:pt x="3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19" name="Freeform 20"/>
                <p:cNvSpPr>
                  <a:spLocks/>
                </p:cNvSpPr>
                <p:nvPr/>
              </p:nvSpPr>
              <p:spPr bwMode="auto">
                <a:xfrm>
                  <a:off x="3997" y="3426"/>
                  <a:ext cx="34" cy="68"/>
                </a:xfrm>
                <a:custGeom>
                  <a:avLst/>
                  <a:gdLst>
                    <a:gd name="T0" fmla="*/ 0 w 34"/>
                    <a:gd name="T1" fmla="*/ 67 h 68"/>
                    <a:gd name="T2" fmla="*/ 29 w 34"/>
                    <a:gd name="T3" fmla="*/ 0 h 68"/>
                    <a:gd name="T4" fmla="*/ 33 w 34"/>
                    <a:gd name="T5" fmla="*/ 0 h 68"/>
                    <a:gd name="T6" fmla="*/ 4 w 34"/>
                    <a:gd name="T7" fmla="*/ 67 h 68"/>
                    <a:gd name="T8" fmla="*/ 0 w 34"/>
                    <a:gd name="T9" fmla="*/ 67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68">
                      <a:moveTo>
                        <a:pt x="0" y="67"/>
                      </a:moveTo>
                      <a:lnTo>
                        <a:pt x="29" y="0"/>
                      </a:lnTo>
                      <a:lnTo>
                        <a:pt x="33" y="0"/>
                      </a:lnTo>
                      <a:lnTo>
                        <a:pt x="4" y="67"/>
                      </a:lnTo>
                      <a:lnTo>
                        <a:pt x="0" y="67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0" name="Freeform 21"/>
                <p:cNvSpPr>
                  <a:spLocks/>
                </p:cNvSpPr>
                <p:nvPr/>
              </p:nvSpPr>
              <p:spPr bwMode="auto">
                <a:xfrm>
                  <a:off x="4005" y="3424"/>
                  <a:ext cx="32" cy="70"/>
                </a:xfrm>
                <a:custGeom>
                  <a:avLst/>
                  <a:gdLst>
                    <a:gd name="T0" fmla="*/ 0 w 32"/>
                    <a:gd name="T1" fmla="*/ 69 h 70"/>
                    <a:gd name="T2" fmla="*/ 27 w 32"/>
                    <a:gd name="T3" fmla="*/ 0 h 70"/>
                    <a:gd name="T4" fmla="*/ 31 w 32"/>
                    <a:gd name="T5" fmla="*/ 0 h 70"/>
                    <a:gd name="T6" fmla="*/ 3 w 32"/>
                    <a:gd name="T7" fmla="*/ 69 h 70"/>
                    <a:gd name="T8" fmla="*/ 0 w 32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" h="70">
                      <a:moveTo>
                        <a:pt x="0" y="69"/>
                      </a:moveTo>
                      <a:lnTo>
                        <a:pt x="27" y="0"/>
                      </a:lnTo>
                      <a:lnTo>
                        <a:pt x="31" y="0"/>
                      </a:lnTo>
                      <a:lnTo>
                        <a:pt x="3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1" name="Freeform 22"/>
                <p:cNvSpPr>
                  <a:spLocks/>
                </p:cNvSpPr>
                <p:nvPr/>
              </p:nvSpPr>
              <p:spPr bwMode="auto">
                <a:xfrm>
                  <a:off x="4012" y="3424"/>
                  <a:ext cx="34" cy="70"/>
                </a:xfrm>
                <a:custGeom>
                  <a:avLst/>
                  <a:gdLst>
                    <a:gd name="T0" fmla="*/ 0 w 34"/>
                    <a:gd name="T1" fmla="*/ 69 h 70"/>
                    <a:gd name="T2" fmla="*/ 28 w 34"/>
                    <a:gd name="T3" fmla="*/ 0 h 70"/>
                    <a:gd name="T4" fmla="*/ 33 w 34"/>
                    <a:gd name="T5" fmla="*/ 0 h 70"/>
                    <a:gd name="T6" fmla="*/ 4 w 34"/>
                    <a:gd name="T7" fmla="*/ 69 h 70"/>
                    <a:gd name="T8" fmla="*/ 0 w 34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70">
                      <a:moveTo>
                        <a:pt x="0" y="69"/>
                      </a:moveTo>
                      <a:lnTo>
                        <a:pt x="28" y="0"/>
                      </a:lnTo>
                      <a:lnTo>
                        <a:pt x="33" y="0"/>
                      </a:lnTo>
                      <a:lnTo>
                        <a:pt x="4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2" name="Freeform 23"/>
                <p:cNvSpPr>
                  <a:spLocks/>
                </p:cNvSpPr>
                <p:nvPr/>
              </p:nvSpPr>
              <p:spPr bwMode="auto">
                <a:xfrm>
                  <a:off x="4020" y="3422"/>
                  <a:ext cx="33" cy="72"/>
                </a:xfrm>
                <a:custGeom>
                  <a:avLst/>
                  <a:gdLst>
                    <a:gd name="T0" fmla="*/ 0 w 33"/>
                    <a:gd name="T1" fmla="*/ 71 h 72"/>
                    <a:gd name="T2" fmla="*/ 29 w 33"/>
                    <a:gd name="T3" fmla="*/ 0 h 72"/>
                    <a:gd name="T4" fmla="*/ 32 w 33"/>
                    <a:gd name="T5" fmla="*/ 0 h 72"/>
                    <a:gd name="T6" fmla="*/ 4 w 33"/>
                    <a:gd name="T7" fmla="*/ 71 h 72"/>
                    <a:gd name="T8" fmla="*/ 0 w 33"/>
                    <a:gd name="T9" fmla="*/ 71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" h="72">
                      <a:moveTo>
                        <a:pt x="0" y="71"/>
                      </a:moveTo>
                      <a:lnTo>
                        <a:pt x="29" y="0"/>
                      </a:lnTo>
                      <a:lnTo>
                        <a:pt x="32" y="0"/>
                      </a:lnTo>
                      <a:lnTo>
                        <a:pt x="4" y="71"/>
                      </a:lnTo>
                      <a:lnTo>
                        <a:pt x="0" y="7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3" name="Freeform 24"/>
                <p:cNvSpPr>
                  <a:spLocks/>
                </p:cNvSpPr>
                <p:nvPr/>
              </p:nvSpPr>
              <p:spPr bwMode="auto">
                <a:xfrm>
                  <a:off x="4026" y="3421"/>
                  <a:ext cx="35" cy="73"/>
                </a:xfrm>
                <a:custGeom>
                  <a:avLst/>
                  <a:gdLst>
                    <a:gd name="T0" fmla="*/ 0 w 35"/>
                    <a:gd name="T1" fmla="*/ 72 h 73"/>
                    <a:gd name="T2" fmla="*/ 30 w 35"/>
                    <a:gd name="T3" fmla="*/ 0 h 73"/>
                    <a:gd name="T4" fmla="*/ 34 w 35"/>
                    <a:gd name="T5" fmla="*/ 0 h 73"/>
                    <a:gd name="T6" fmla="*/ 4 w 35"/>
                    <a:gd name="T7" fmla="*/ 72 h 73"/>
                    <a:gd name="T8" fmla="*/ 0 w 35"/>
                    <a:gd name="T9" fmla="*/ 72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3">
                      <a:moveTo>
                        <a:pt x="0" y="72"/>
                      </a:moveTo>
                      <a:lnTo>
                        <a:pt x="30" y="0"/>
                      </a:lnTo>
                      <a:lnTo>
                        <a:pt x="34" y="0"/>
                      </a:lnTo>
                      <a:lnTo>
                        <a:pt x="4" y="72"/>
                      </a:lnTo>
                      <a:lnTo>
                        <a:pt x="0" y="7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4" name="Freeform 25"/>
                <p:cNvSpPr>
                  <a:spLocks/>
                </p:cNvSpPr>
                <p:nvPr/>
              </p:nvSpPr>
              <p:spPr bwMode="auto">
                <a:xfrm>
                  <a:off x="4034" y="3421"/>
                  <a:ext cx="35" cy="73"/>
                </a:xfrm>
                <a:custGeom>
                  <a:avLst/>
                  <a:gdLst>
                    <a:gd name="T0" fmla="*/ 0 w 35"/>
                    <a:gd name="T1" fmla="*/ 72 h 73"/>
                    <a:gd name="T2" fmla="*/ 29 w 35"/>
                    <a:gd name="T3" fmla="*/ 0 h 73"/>
                    <a:gd name="T4" fmla="*/ 34 w 35"/>
                    <a:gd name="T5" fmla="*/ 0 h 73"/>
                    <a:gd name="T6" fmla="*/ 4 w 35"/>
                    <a:gd name="T7" fmla="*/ 72 h 73"/>
                    <a:gd name="T8" fmla="*/ 0 w 35"/>
                    <a:gd name="T9" fmla="*/ 72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3">
                      <a:moveTo>
                        <a:pt x="0" y="72"/>
                      </a:moveTo>
                      <a:lnTo>
                        <a:pt x="29" y="0"/>
                      </a:lnTo>
                      <a:lnTo>
                        <a:pt x="34" y="0"/>
                      </a:lnTo>
                      <a:lnTo>
                        <a:pt x="4" y="72"/>
                      </a:lnTo>
                      <a:lnTo>
                        <a:pt x="0" y="7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5" name="Freeform 26"/>
                <p:cNvSpPr>
                  <a:spLocks/>
                </p:cNvSpPr>
                <p:nvPr/>
              </p:nvSpPr>
              <p:spPr bwMode="auto">
                <a:xfrm>
                  <a:off x="4042" y="3419"/>
                  <a:ext cx="34" cy="75"/>
                </a:xfrm>
                <a:custGeom>
                  <a:avLst/>
                  <a:gdLst>
                    <a:gd name="T0" fmla="*/ 0 w 34"/>
                    <a:gd name="T1" fmla="*/ 74 h 75"/>
                    <a:gd name="T2" fmla="*/ 29 w 34"/>
                    <a:gd name="T3" fmla="*/ 0 h 75"/>
                    <a:gd name="T4" fmla="*/ 33 w 34"/>
                    <a:gd name="T5" fmla="*/ 0 h 75"/>
                    <a:gd name="T6" fmla="*/ 4 w 34"/>
                    <a:gd name="T7" fmla="*/ 74 h 75"/>
                    <a:gd name="T8" fmla="*/ 0 w 34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75">
                      <a:moveTo>
                        <a:pt x="0" y="74"/>
                      </a:moveTo>
                      <a:lnTo>
                        <a:pt x="29" y="0"/>
                      </a:lnTo>
                      <a:lnTo>
                        <a:pt x="33" y="0"/>
                      </a:lnTo>
                      <a:lnTo>
                        <a:pt x="4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6" name="Freeform 27"/>
                <p:cNvSpPr>
                  <a:spLocks/>
                </p:cNvSpPr>
                <p:nvPr/>
              </p:nvSpPr>
              <p:spPr bwMode="auto">
                <a:xfrm>
                  <a:off x="4048" y="3419"/>
                  <a:ext cx="35" cy="75"/>
                </a:xfrm>
                <a:custGeom>
                  <a:avLst/>
                  <a:gdLst>
                    <a:gd name="T0" fmla="*/ 0 w 35"/>
                    <a:gd name="T1" fmla="*/ 74 h 75"/>
                    <a:gd name="T2" fmla="*/ 29 w 35"/>
                    <a:gd name="T3" fmla="*/ 0 h 75"/>
                    <a:gd name="T4" fmla="*/ 34 w 35"/>
                    <a:gd name="T5" fmla="*/ 0 h 75"/>
                    <a:gd name="T6" fmla="*/ 4 w 35"/>
                    <a:gd name="T7" fmla="*/ 74 h 75"/>
                    <a:gd name="T8" fmla="*/ 0 w 35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5">
                      <a:moveTo>
                        <a:pt x="0" y="74"/>
                      </a:moveTo>
                      <a:lnTo>
                        <a:pt x="29" y="0"/>
                      </a:lnTo>
                      <a:lnTo>
                        <a:pt x="34" y="0"/>
                      </a:lnTo>
                      <a:lnTo>
                        <a:pt x="4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7" name="Freeform 28"/>
                <p:cNvSpPr>
                  <a:spLocks/>
                </p:cNvSpPr>
                <p:nvPr/>
              </p:nvSpPr>
              <p:spPr bwMode="auto">
                <a:xfrm>
                  <a:off x="4056" y="3418"/>
                  <a:ext cx="36" cy="75"/>
                </a:xfrm>
                <a:custGeom>
                  <a:avLst/>
                  <a:gdLst>
                    <a:gd name="T0" fmla="*/ 0 w 36"/>
                    <a:gd name="T1" fmla="*/ 74 h 75"/>
                    <a:gd name="T2" fmla="*/ 30 w 36"/>
                    <a:gd name="T3" fmla="*/ 0 h 75"/>
                    <a:gd name="T4" fmla="*/ 35 w 36"/>
                    <a:gd name="T5" fmla="*/ 0 h 75"/>
                    <a:gd name="T6" fmla="*/ 4 w 36"/>
                    <a:gd name="T7" fmla="*/ 74 h 75"/>
                    <a:gd name="T8" fmla="*/ 0 w 36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75">
                      <a:moveTo>
                        <a:pt x="0" y="74"/>
                      </a:moveTo>
                      <a:lnTo>
                        <a:pt x="30" y="0"/>
                      </a:lnTo>
                      <a:lnTo>
                        <a:pt x="35" y="0"/>
                      </a:lnTo>
                      <a:lnTo>
                        <a:pt x="4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8" name="Freeform 29"/>
                <p:cNvSpPr>
                  <a:spLocks/>
                </p:cNvSpPr>
                <p:nvPr/>
              </p:nvSpPr>
              <p:spPr bwMode="auto">
                <a:xfrm>
                  <a:off x="4063" y="3418"/>
                  <a:ext cx="37" cy="75"/>
                </a:xfrm>
                <a:custGeom>
                  <a:avLst/>
                  <a:gdLst>
                    <a:gd name="T0" fmla="*/ 0 w 37"/>
                    <a:gd name="T1" fmla="*/ 74 h 75"/>
                    <a:gd name="T2" fmla="*/ 32 w 37"/>
                    <a:gd name="T3" fmla="*/ 0 h 75"/>
                    <a:gd name="T4" fmla="*/ 36 w 37"/>
                    <a:gd name="T5" fmla="*/ 0 h 75"/>
                    <a:gd name="T6" fmla="*/ 5 w 37"/>
                    <a:gd name="T7" fmla="*/ 74 h 75"/>
                    <a:gd name="T8" fmla="*/ 0 w 37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75">
                      <a:moveTo>
                        <a:pt x="0" y="74"/>
                      </a:moveTo>
                      <a:lnTo>
                        <a:pt x="32" y="0"/>
                      </a:lnTo>
                      <a:lnTo>
                        <a:pt x="36" y="0"/>
                      </a:lnTo>
                      <a:lnTo>
                        <a:pt x="5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29" name="Freeform 30"/>
                <p:cNvSpPr>
                  <a:spLocks/>
                </p:cNvSpPr>
                <p:nvPr/>
              </p:nvSpPr>
              <p:spPr bwMode="auto">
                <a:xfrm>
                  <a:off x="4071" y="3417"/>
                  <a:ext cx="35" cy="76"/>
                </a:xfrm>
                <a:custGeom>
                  <a:avLst/>
                  <a:gdLst>
                    <a:gd name="T0" fmla="*/ 0 w 35"/>
                    <a:gd name="T1" fmla="*/ 75 h 76"/>
                    <a:gd name="T2" fmla="*/ 29 w 35"/>
                    <a:gd name="T3" fmla="*/ 0 h 76"/>
                    <a:gd name="T4" fmla="*/ 34 w 35"/>
                    <a:gd name="T5" fmla="*/ 0 h 76"/>
                    <a:gd name="T6" fmla="*/ 4 w 35"/>
                    <a:gd name="T7" fmla="*/ 75 h 76"/>
                    <a:gd name="T8" fmla="*/ 0 w 35"/>
                    <a:gd name="T9" fmla="*/ 75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6">
                      <a:moveTo>
                        <a:pt x="0" y="75"/>
                      </a:moveTo>
                      <a:lnTo>
                        <a:pt x="29" y="0"/>
                      </a:lnTo>
                      <a:lnTo>
                        <a:pt x="34" y="0"/>
                      </a:lnTo>
                      <a:lnTo>
                        <a:pt x="4" y="75"/>
                      </a:lnTo>
                      <a:lnTo>
                        <a:pt x="0" y="75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0" name="Freeform 31"/>
                <p:cNvSpPr>
                  <a:spLocks/>
                </p:cNvSpPr>
                <p:nvPr/>
              </p:nvSpPr>
              <p:spPr bwMode="auto">
                <a:xfrm>
                  <a:off x="4078" y="3416"/>
                  <a:ext cx="37" cy="77"/>
                </a:xfrm>
                <a:custGeom>
                  <a:avLst/>
                  <a:gdLst>
                    <a:gd name="T0" fmla="*/ 0 w 37"/>
                    <a:gd name="T1" fmla="*/ 76 h 77"/>
                    <a:gd name="T2" fmla="*/ 31 w 37"/>
                    <a:gd name="T3" fmla="*/ 0 h 77"/>
                    <a:gd name="T4" fmla="*/ 36 w 37"/>
                    <a:gd name="T5" fmla="*/ 0 h 77"/>
                    <a:gd name="T6" fmla="*/ 4 w 37"/>
                    <a:gd name="T7" fmla="*/ 76 h 77"/>
                    <a:gd name="T8" fmla="*/ 0 w 37"/>
                    <a:gd name="T9" fmla="*/ 76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77">
                      <a:moveTo>
                        <a:pt x="0" y="76"/>
                      </a:moveTo>
                      <a:lnTo>
                        <a:pt x="31" y="0"/>
                      </a:lnTo>
                      <a:lnTo>
                        <a:pt x="36" y="0"/>
                      </a:lnTo>
                      <a:lnTo>
                        <a:pt x="4" y="76"/>
                      </a:lnTo>
                      <a:lnTo>
                        <a:pt x="0" y="76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1" name="Freeform 32"/>
                <p:cNvSpPr>
                  <a:spLocks/>
                </p:cNvSpPr>
                <p:nvPr/>
              </p:nvSpPr>
              <p:spPr bwMode="auto">
                <a:xfrm>
                  <a:off x="4084" y="3416"/>
                  <a:ext cx="37" cy="77"/>
                </a:xfrm>
                <a:custGeom>
                  <a:avLst/>
                  <a:gdLst>
                    <a:gd name="T0" fmla="*/ 0 w 37"/>
                    <a:gd name="T1" fmla="*/ 76 h 77"/>
                    <a:gd name="T2" fmla="*/ 31 w 37"/>
                    <a:gd name="T3" fmla="*/ 0 h 77"/>
                    <a:gd name="T4" fmla="*/ 36 w 37"/>
                    <a:gd name="T5" fmla="*/ 0 h 77"/>
                    <a:gd name="T6" fmla="*/ 4 w 37"/>
                    <a:gd name="T7" fmla="*/ 76 h 77"/>
                    <a:gd name="T8" fmla="*/ 0 w 37"/>
                    <a:gd name="T9" fmla="*/ 76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77">
                      <a:moveTo>
                        <a:pt x="0" y="76"/>
                      </a:moveTo>
                      <a:lnTo>
                        <a:pt x="31" y="0"/>
                      </a:lnTo>
                      <a:lnTo>
                        <a:pt x="36" y="0"/>
                      </a:lnTo>
                      <a:lnTo>
                        <a:pt x="4" y="76"/>
                      </a:lnTo>
                      <a:lnTo>
                        <a:pt x="0" y="76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2" name="Freeform 33"/>
                <p:cNvSpPr>
                  <a:spLocks/>
                </p:cNvSpPr>
                <p:nvPr/>
              </p:nvSpPr>
              <p:spPr bwMode="auto">
                <a:xfrm>
                  <a:off x="4093" y="3416"/>
                  <a:ext cx="36" cy="77"/>
                </a:xfrm>
                <a:custGeom>
                  <a:avLst/>
                  <a:gdLst>
                    <a:gd name="T0" fmla="*/ 0 w 36"/>
                    <a:gd name="T1" fmla="*/ 76 h 77"/>
                    <a:gd name="T2" fmla="*/ 30 w 36"/>
                    <a:gd name="T3" fmla="*/ 0 h 77"/>
                    <a:gd name="T4" fmla="*/ 35 w 36"/>
                    <a:gd name="T5" fmla="*/ 0 h 77"/>
                    <a:gd name="T6" fmla="*/ 5 w 36"/>
                    <a:gd name="T7" fmla="*/ 76 h 77"/>
                    <a:gd name="T8" fmla="*/ 0 w 36"/>
                    <a:gd name="T9" fmla="*/ 76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77">
                      <a:moveTo>
                        <a:pt x="0" y="76"/>
                      </a:moveTo>
                      <a:lnTo>
                        <a:pt x="30" y="0"/>
                      </a:lnTo>
                      <a:lnTo>
                        <a:pt x="35" y="0"/>
                      </a:lnTo>
                      <a:lnTo>
                        <a:pt x="5" y="76"/>
                      </a:lnTo>
                      <a:lnTo>
                        <a:pt x="0" y="76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3" name="Freeform 34"/>
                <p:cNvSpPr>
                  <a:spLocks/>
                </p:cNvSpPr>
                <p:nvPr/>
              </p:nvSpPr>
              <p:spPr bwMode="auto">
                <a:xfrm>
                  <a:off x="4102" y="3414"/>
                  <a:ext cx="36" cy="79"/>
                </a:xfrm>
                <a:custGeom>
                  <a:avLst/>
                  <a:gdLst>
                    <a:gd name="T0" fmla="*/ 0 w 36"/>
                    <a:gd name="T1" fmla="*/ 78 h 79"/>
                    <a:gd name="T2" fmla="*/ 30 w 36"/>
                    <a:gd name="T3" fmla="*/ 0 h 79"/>
                    <a:gd name="T4" fmla="*/ 35 w 36"/>
                    <a:gd name="T5" fmla="*/ 0 h 79"/>
                    <a:gd name="T6" fmla="*/ 4 w 36"/>
                    <a:gd name="T7" fmla="*/ 78 h 79"/>
                    <a:gd name="T8" fmla="*/ 0 w 36"/>
                    <a:gd name="T9" fmla="*/ 78 h 7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79">
                      <a:moveTo>
                        <a:pt x="0" y="78"/>
                      </a:moveTo>
                      <a:lnTo>
                        <a:pt x="30" y="0"/>
                      </a:lnTo>
                      <a:lnTo>
                        <a:pt x="35" y="0"/>
                      </a:lnTo>
                      <a:lnTo>
                        <a:pt x="4" y="78"/>
                      </a:lnTo>
                      <a:lnTo>
                        <a:pt x="0" y="78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4" name="Freeform 35"/>
                <p:cNvSpPr>
                  <a:spLocks/>
                </p:cNvSpPr>
                <p:nvPr/>
              </p:nvSpPr>
              <p:spPr bwMode="auto">
                <a:xfrm>
                  <a:off x="4106" y="3411"/>
                  <a:ext cx="39" cy="82"/>
                </a:xfrm>
                <a:custGeom>
                  <a:avLst/>
                  <a:gdLst>
                    <a:gd name="T0" fmla="*/ 0 w 39"/>
                    <a:gd name="T1" fmla="*/ 81 h 82"/>
                    <a:gd name="T2" fmla="*/ 32 w 39"/>
                    <a:gd name="T3" fmla="*/ 0 h 82"/>
                    <a:gd name="T4" fmla="*/ 38 w 39"/>
                    <a:gd name="T5" fmla="*/ 0 h 82"/>
                    <a:gd name="T6" fmla="*/ 5 w 39"/>
                    <a:gd name="T7" fmla="*/ 81 h 82"/>
                    <a:gd name="T8" fmla="*/ 0 w 39"/>
                    <a:gd name="T9" fmla="*/ 81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82">
                      <a:moveTo>
                        <a:pt x="0" y="81"/>
                      </a:moveTo>
                      <a:lnTo>
                        <a:pt x="32" y="0"/>
                      </a:lnTo>
                      <a:lnTo>
                        <a:pt x="38" y="0"/>
                      </a:lnTo>
                      <a:lnTo>
                        <a:pt x="5" y="81"/>
                      </a:lnTo>
                      <a:lnTo>
                        <a:pt x="0" y="8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5" name="Freeform 36"/>
                <p:cNvSpPr>
                  <a:spLocks/>
                </p:cNvSpPr>
                <p:nvPr/>
              </p:nvSpPr>
              <p:spPr bwMode="auto">
                <a:xfrm>
                  <a:off x="4114" y="3410"/>
                  <a:ext cx="38" cy="81"/>
                </a:xfrm>
                <a:custGeom>
                  <a:avLst/>
                  <a:gdLst>
                    <a:gd name="T0" fmla="*/ 0 w 38"/>
                    <a:gd name="T1" fmla="*/ 80 h 81"/>
                    <a:gd name="T2" fmla="*/ 32 w 38"/>
                    <a:gd name="T3" fmla="*/ 0 h 81"/>
                    <a:gd name="T4" fmla="*/ 37 w 38"/>
                    <a:gd name="T5" fmla="*/ 0 h 81"/>
                    <a:gd name="T6" fmla="*/ 4 w 38"/>
                    <a:gd name="T7" fmla="*/ 80 h 81"/>
                    <a:gd name="T8" fmla="*/ 0 w 38"/>
                    <a:gd name="T9" fmla="*/ 80 h 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8" h="81">
                      <a:moveTo>
                        <a:pt x="0" y="80"/>
                      </a:moveTo>
                      <a:lnTo>
                        <a:pt x="32" y="0"/>
                      </a:lnTo>
                      <a:lnTo>
                        <a:pt x="37" y="0"/>
                      </a:lnTo>
                      <a:lnTo>
                        <a:pt x="4" y="80"/>
                      </a:lnTo>
                      <a:lnTo>
                        <a:pt x="0" y="80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6" name="Freeform 37"/>
                <p:cNvSpPr>
                  <a:spLocks/>
                </p:cNvSpPr>
                <p:nvPr/>
              </p:nvSpPr>
              <p:spPr bwMode="auto">
                <a:xfrm>
                  <a:off x="4120" y="3409"/>
                  <a:ext cx="41" cy="82"/>
                </a:xfrm>
                <a:custGeom>
                  <a:avLst/>
                  <a:gdLst>
                    <a:gd name="T0" fmla="*/ 0 w 41"/>
                    <a:gd name="T1" fmla="*/ 81 h 82"/>
                    <a:gd name="T2" fmla="*/ 35 w 41"/>
                    <a:gd name="T3" fmla="*/ 0 h 82"/>
                    <a:gd name="T4" fmla="*/ 40 w 41"/>
                    <a:gd name="T5" fmla="*/ 0 h 82"/>
                    <a:gd name="T6" fmla="*/ 5 w 41"/>
                    <a:gd name="T7" fmla="*/ 81 h 82"/>
                    <a:gd name="T8" fmla="*/ 0 w 41"/>
                    <a:gd name="T9" fmla="*/ 81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" h="82">
                      <a:moveTo>
                        <a:pt x="0" y="81"/>
                      </a:moveTo>
                      <a:lnTo>
                        <a:pt x="35" y="0"/>
                      </a:lnTo>
                      <a:lnTo>
                        <a:pt x="40" y="0"/>
                      </a:lnTo>
                      <a:lnTo>
                        <a:pt x="5" y="81"/>
                      </a:lnTo>
                      <a:lnTo>
                        <a:pt x="0" y="8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7" name="Freeform 38"/>
                <p:cNvSpPr>
                  <a:spLocks/>
                </p:cNvSpPr>
                <p:nvPr/>
              </p:nvSpPr>
              <p:spPr bwMode="auto">
                <a:xfrm>
                  <a:off x="4128" y="3408"/>
                  <a:ext cx="40" cy="83"/>
                </a:xfrm>
                <a:custGeom>
                  <a:avLst/>
                  <a:gdLst>
                    <a:gd name="T0" fmla="*/ 0 w 40"/>
                    <a:gd name="T1" fmla="*/ 82 h 83"/>
                    <a:gd name="T2" fmla="*/ 33 w 40"/>
                    <a:gd name="T3" fmla="*/ 0 h 83"/>
                    <a:gd name="T4" fmla="*/ 39 w 40"/>
                    <a:gd name="T5" fmla="*/ 0 h 83"/>
                    <a:gd name="T6" fmla="*/ 5 w 40"/>
                    <a:gd name="T7" fmla="*/ 82 h 83"/>
                    <a:gd name="T8" fmla="*/ 0 w 40"/>
                    <a:gd name="T9" fmla="*/ 8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" h="83">
                      <a:moveTo>
                        <a:pt x="0" y="82"/>
                      </a:moveTo>
                      <a:lnTo>
                        <a:pt x="33" y="0"/>
                      </a:lnTo>
                      <a:lnTo>
                        <a:pt x="39" y="0"/>
                      </a:lnTo>
                      <a:lnTo>
                        <a:pt x="5" y="82"/>
                      </a:lnTo>
                      <a:lnTo>
                        <a:pt x="0" y="8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8" name="Freeform 39"/>
                <p:cNvSpPr>
                  <a:spLocks/>
                </p:cNvSpPr>
                <p:nvPr/>
              </p:nvSpPr>
              <p:spPr bwMode="auto">
                <a:xfrm>
                  <a:off x="4136" y="3408"/>
                  <a:ext cx="39" cy="83"/>
                </a:xfrm>
                <a:custGeom>
                  <a:avLst/>
                  <a:gdLst>
                    <a:gd name="T0" fmla="*/ 0 w 39"/>
                    <a:gd name="T1" fmla="*/ 82 h 83"/>
                    <a:gd name="T2" fmla="*/ 33 w 39"/>
                    <a:gd name="T3" fmla="*/ 0 h 83"/>
                    <a:gd name="T4" fmla="*/ 38 w 39"/>
                    <a:gd name="T5" fmla="*/ 0 h 83"/>
                    <a:gd name="T6" fmla="*/ 5 w 39"/>
                    <a:gd name="T7" fmla="*/ 82 h 83"/>
                    <a:gd name="T8" fmla="*/ 0 w 39"/>
                    <a:gd name="T9" fmla="*/ 8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83">
                      <a:moveTo>
                        <a:pt x="0" y="82"/>
                      </a:moveTo>
                      <a:lnTo>
                        <a:pt x="33" y="0"/>
                      </a:lnTo>
                      <a:lnTo>
                        <a:pt x="38" y="0"/>
                      </a:lnTo>
                      <a:lnTo>
                        <a:pt x="5" y="82"/>
                      </a:lnTo>
                      <a:lnTo>
                        <a:pt x="0" y="8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39" name="Freeform 40"/>
                <p:cNvSpPr>
                  <a:spLocks/>
                </p:cNvSpPr>
                <p:nvPr/>
              </p:nvSpPr>
              <p:spPr bwMode="auto">
                <a:xfrm>
                  <a:off x="4144" y="3408"/>
                  <a:ext cx="39" cy="82"/>
                </a:xfrm>
                <a:custGeom>
                  <a:avLst/>
                  <a:gdLst>
                    <a:gd name="T0" fmla="*/ 0 w 39"/>
                    <a:gd name="T1" fmla="*/ 81 h 82"/>
                    <a:gd name="T2" fmla="*/ 33 w 39"/>
                    <a:gd name="T3" fmla="*/ 0 h 82"/>
                    <a:gd name="T4" fmla="*/ 38 w 39"/>
                    <a:gd name="T5" fmla="*/ 0 h 82"/>
                    <a:gd name="T6" fmla="*/ 5 w 39"/>
                    <a:gd name="T7" fmla="*/ 81 h 82"/>
                    <a:gd name="T8" fmla="*/ 0 w 39"/>
                    <a:gd name="T9" fmla="*/ 81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82">
                      <a:moveTo>
                        <a:pt x="0" y="81"/>
                      </a:moveTo>
                      <a:lnTo>
                        <a:pt x="33" y="0"/>
                      </a:lnTo>
                      <a:lnTo>
                        <a:pt x="38" y="0"/>
                      </a:lnTo>
                      <a:lnTo>
                        <a:pt x="5" y="81"/>
                      </a:lnTo>
                      <a:lnTo>
                        <a:pt x="0" y="8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0" name="Freeform 41"/>
                <p:cNvSpPr>
                  <a:spLocks/>
                </p:cNvSpPr>
                <p:nvPr/>
              </p:nvSpPr>
              <p:spPr bwMode="auto">
                <a:xfrm>
                  <a:off x="4150" y="3407"/>
                  <a:ext cx="41" cy="83"/>
                </a:xfrm>
                <a:custGeom>
                  <a:avLst/>
                  <a:gdLst>
                    <a:gd name="T0" fmla="*/ 0 w 41"/>
                    <a:gd name="T1" fmla="*/ 82 h 83"/>
                    <a:gd name="T2" fmla="*/ 34 w 41"/>
                    <a:gd name="T3" fmla="*/ 0 h 83"/>
                    <a:gd name="T4" fmla="*/ 40 w 41"/>
                    <a:gd name="T5" fmla="*/ 0 h 83"/>
                    <a:gd name="T6" fmla="*/ 5 w 41"/>
                    <a:gd name="T7" fmla="*/ 82 h 83"/>
                    <a:gd name="T8" fmla="*/ 0 w 41"/>
                    <a:gd name="T9" fmla="*/ 8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" h="83">
                      <a:moveTo>
                        <a:pt x="0" y="82"/>
                      </a:moveTo>
                      <a:lnTo>
                        <a:pt x="34" y="0"/>
                      </a:lnTo>
                      <a:lnTo>
                        <a:pt x="40" y="0"/>
                      </a:lnTo>
                      <a:lnTo>
                        <a:pt x="5" y="82"/>
                      </a:lnTo>
                      <a:lnTo>
                        <a:pt x="0" y="8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1" name="Freeform 42"/>
                <p:cNvSpPr>
                  <a:spLocks/>
                </p:cNvSpPr>
                <p:nvPr/>
              </p:nvSpPr>
              <p:spPr bwMode="auto">
                <a:xfrm>
                  <a:off x="4307" y="3520"/>
                  <a:ext cx="17" cy="90"/>
                </a:xfrm>
                <a:custGeom>
                  <a:avLst/>
                  <a:gdLst>
                    <a:gd name="T0" fmla="*/ 0 w 17"/>
                    <a:gd name="T1" fmla="*/ 0 h 90"/>
                    <a:gd name="T2" fmla="*/ 16 w 17"/>
                    <a:gd name="T3" fmla="*/ 0 h 90"/>
                    <a:gd name="T4" fmla="*/ 16 w 17"/>
                    <a:gd name="T5" fmla="*/ 81 h 90"/>
                    <a:gd name="T6" fmla="*/ 0 w 17"/>
                    <a:gd name="T7" fmla="*/ 89 h 90"/>
                    <a:gd name="T8" fmla="*/ 0 w 17"/>
                    <a:gd name="T9" fmla="*/ 0 h 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90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16" y="81"/>
                      </a:lnTo>
                      <a:lnTo>
                        <a:pt x="0" y="8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AA685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2" name="Freeform 43"/>
                <p:cNvSpPr>
                  <a:spLocks/>
                </p:cNvSpPr>
                <p:nvPr/>
              </p:nvSpPr>
              <p:spPr bwMode="auto">
                <a:xfrm>
                  <a:off x="4304" y="3542"/>
                  <a:ext cx="17" cy="68"/>
                </a:xfrm>
                <a:custGeom>
                  <a:avLst/>
                  <a:gdLst>
                    <a:gd name="T0" fmla="*/ 16 w 17"/>
                    <a:gd name="T1" fmla="*/ 9 h 68"/>
                    <a:gd name="T2" fmla="*/ 16 w 17"/>
                    <a:gd name="T3" fmla="*/ 61 h 68"/>
                    <a:gd name="T4" fmla="*/ 4 w 17"/>
                    <a:gd name="T5" fmla="*/ 67 h 68"/>
                    <a:gd name="T6" fmla="*/ 0 w 17"/>
                    <a:gd name="T7" fmla="*/ 0 h 68"/>
                    <a:gd name="T8" fmla="*/ 16 w 17"/>
                    <a:gd name="T9" fmla="*/ 9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68">
                      <a:moveTo>
                        <a:pt x="16" y="9"/>
                      </a:moveTo>
                      <a:lnTo>
                        <a:pt x="16" y="61"/>
                      </a:lnTo>
                      <a:lnTo>
                        <a:pt x="4" y="67"/>
                      </a:lnTo>
                      <a:lnTo>
                        <a:pt x="0" y="0"/>
                      </a:lnTo>
                      <a:lnTo>
                        <a:pt x="16" y="9"/>
                      </a:lnTo>
                    </a:path>
                  </a:pathLst>
                </a:custGeom>
                <a:solidFill>
                  <a:srgbClr val="D9907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3" name="Freeform 44"/>
                <p:cNvSpPr>
                  <a:spLocks/>
                </p:cNvSpPr>
                <p:nvPr/>
              </p:nvSpPr>
              <p:spPr bwMode="auto">
                <a:xfrm>
                  <a:off x="4304" y="3537"/>
                  <a:ext cx="17" cy="17"/>
                </a:xfrm>
                <a:custGeom>
                  <a:avLst/>
                  <a:gdLst>
                    <a:gd name="T0" fmla="*/ 4 w 17"/>
                    <a:gd name="T1" fmla="*/ 0 h 17"/>
                    <a:gd name="T2" fmla="*/ 16 w 17"/>
                    <a:gd name="T3" fmla="*/ 16 h 17"/>
                    <a:gd name="T4" fmla="*/ 0 w 17"/>
                    <a:gd name="T5" fmla="*/ 6 h 17"/>
                    <a:gd name="T6" fmla="*/ 4 w 17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7" h="17">
                      <a:moveTo>
                        <a:pt x="4" y="0"/>
                      </a:moveTo>
                      <a:lnTo>
                        <a:pt x="16" y="16"/>
                      </a:lnTo>
                      <a:lnTo>
                        <a:pt x="0" y="6"/>
                      </a:lnTo>
                      <a:lnTo>
                        <a:pt x="4" y="0"/>
                      </a:lnTo>
                    </a:path>
                  </a:pathLst>
                </a:custGeom>
                <a:solidFill>
                  <a:srgbClr val="FA443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4" name="Freeform 45"/>
                <p:cNvSpPr>
                  <a:spLocks/>
                </p:cNvSpPr>
                <p:nvPr/>
              </p:nvSpPr>
              <p:spPr bwMode="auto">
                <a:xfrm>
                  <a:off x="3920" y="3488"/>
                  <a:ext cx="28" cy="118"/>
                </a:xfrm>
                <a:custGeom>
                  <a:avLst/>
                  <a:gdLst>
                    <a:gd name="T0" fmla="*/ 27 w 28"/>
                    <a:gd name="T1" fmla="*/ 13 h 118"/>
                    <a:gd name="T2" fmla="*/ 27 w 28"/>
                    <a:gd name="T3" fmla="*/ 3 h 118"/>
                    <a:gd name="T4" fmla="*/ 0 w 28"/>
                    <a:gd name="T5" fmla="*/ 0 h 118"/>
                    <a:gd name="T6" fmla="*/ 0 w 28"/>
                    <a:gd name="T7" fmla="*/ 117 h 118"/>
                    <a:gd name="T8" fmla="*/ 7 w 28"/>
                    <a:gd name="T9" fmla="*/ 116 h 118"/>
                    <a:gd name="T10" fmla="*/ 27 w 28"/>
                    <a:gd name="T11" fmla="*/ 13 h 11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8" h="118">
                      <a:moveTo>
                        <a:pt x="27" y="13"/>
                      </a:moveTo>
                      <a:lnTo>
                        <a:pt x="27" y="3"/>
                      </a:lnTo>
                      <a:lnTo>
                        <a:pt x="0" y="0"/>
                      </a:lnTo>
                      <a:lnTo>
                        <a:pt x="0" y="117"/>
                      </a:lnTo>
                      <a:lnTo>
                        <a:pt x="7" y="116"/>
                      </a:lnTo>
                      <a:lnTo>
                        <a:pt x="27" y="13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5" name="Freeform 46"/>
                <p:cNvSpPr>
                  <a:spLocks/>
                </p:cNvSpPr>
                <p:nvPr/>
              </p:nvSpPr>
              <p:spPr bwMode="auto">
                <a:xfrm>
                  <a:off x="3929" y="3526"/>
                  <a:ext cx="198" cy="90"/>
                </a:xfrm>
                <a:custGeom>
                  <a:avLst/>
                  <a:gdLst>
                    <a:gd name="T0" fmla="*/ 0 w 198"/>
                    <a:gd name="T1" fmla="*/ 35 h 90"/>
                    <a:gd name="T2" fmla="*/ 0 w 198"/>
                    <a:gd name="T3" fmla="*/ 78 h 90"/>
                    <a:gd name="T4" fmla="*/ 197 w 198"/>
                    <a:gd name="T5" fmla="*/ 89 h 90"/>
                    <a:gd name="T6" fmla="*/ 197 w 198"/>
                    <a:gd name="T7" fmla="*/ 0 h 90"/>
                    <a:gd name="T8" fmla="*/ 0 w 198"/>
                    <a:gd name="T9" fmla="*/ 35 h 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8" h="90">
                      <a:moveTo>
                        <a:pt x="0" y="35"/>
                      </a:moveTo>
                      <a:lnTo>
                        <a:pt x="0" y="78"/>
                      </a:lnTo>
                      <a:lnTo>
                        <a:pt x="197" y="89"/>
                      </a:lnTo>
                      <a:lnTo>
                        <a:pt x="197" y="0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E2967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6" name="Freeform 47"/>
                <p:cNvSpPr>
                  <a:spLocks/>
                </p:cNvSpPr>
                <p:nvPr/>
              </p:nvSpPr>
              <p:spPr bwMode="auto">
                <a:xfrm>
                  <a:off x="3932" y="3574"/>
                  <a:ext cx="193" cy="31"/>
                </a:xfrm>
                <a:custGeom>
                  <a:avLst/>
                  <a:gdLst>
                    <a:gd name="T0" fmla="*/ 0 w 193"/>
                    <a:gd name="T1" fmla="*/ 0 h 31"/>
                    <a:gd name="T2" fmla="*/ 192 w 193"/>
                    <a:gd name="T3" fmla="*/ 0 h 31"/>
                    <a:gd name="T4" fmla="*/ 192 w 193"/>
                    <a:gd name="T5" fmla="*/ 30 h 31"/>
                    <a:gd name="T6" fmla="*/ 0 w 193"/>
                    <a:gd name="T7" fmla="*/ 20 h 31"/>
                    <a:gd name="T8" fmla="*/ 0 w 193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3" h="31">
                      <a:moveTo>
                        <a:pt x="0" y="0"/>
                      </a:moveTo>
                      <a:lnTo>
                        <a:pt x="192" y="0"/>
                      </a:lnTo>
                      <a:lnTo>
                        <a:pt x="192" y="30"/>
                      </a:lnTo>
                      <a:lnTo>
                        <a:pt x="0" y="2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7" name="Freeform 48"/>
                <p:cNvSpPr>
                  <a:spLocks/>
                </p:cNvSpPr>
                <p:nvPr/>
              </p:nvSpPr>
              <p:spPr bwMode="auto">
                <a:xfrm>
                  <a:off x="4041" y="3572"/>
                  <a:ext cx="17" cy="33"/>
                </a:xfrm>
                <a:custGeom>
                  <a:avLst/>
                  <a:gdLst>
                    <a:gd name="T0" fmla="*/ 0 w 17"/>
                    <a:gd name="T1" fmla="*/ 0 h 33"/>
                    <a:gd name="T2" fmla="*/ 0 w 17"/>
                    <a:gd name="T3" fmla="*/ 31 h 33"/>
                    <a:gd name="T4" fmla="*/ 16 w 17"/>
                    <a:gd name="T5" fmla="*/ 32 h 33"/>
                    <a:gd name="T6" fmla="*/ 14 w 17"/>
                    <a:gd name="T7" fmla="*/ 0 h 33"/>
                    <a:gd name="T8" fmla="*/ 0 w 17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3">
                      <a:moveTo>
                        <a:pt x="0" y="0"/>
                      </a:moveTo>
                      <a:lnTo>
                        <a:pt x="0" y="31"/>
                      </a:lnTo>
                      <a:lnTo>
                        <a:pt x="16" y="32"/>
                      </a:lnTo>
                      <a:lnTo>
                        <a:pt x="1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2967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8" name="Freeform 49"/>
                <p:cNvSpPr>
                  <a:spLocks/>
                </p:cNvSpPr>
                <p:nvPr/>
              </p:nvSpPr>
              <p:spPr bwMode="auto">
                <a:xfrm>
                  <a:off x="3967" y="3571"/>
                  <a:ext cx="17" cy="33"/>
                </a:xfrm>
                <a:custGeom>
                  <a:avLst/>
                  <a:gdLst>
                    <a:gd name="T0" fmla="*/ 0 w 17"/>
                    <a:gd name="T1" fmla="*/ 1 h 33"/>
                    <a:gd name="T2" fmla="*/ 0 w 17"/>
                    <a:gd name="T3" fmla="*/ 30 h 33"/>
                    <a:gd name="T4" fmla="*/ 16 w 17"/>
                    <a:gd name="T5" fmla="*/ 32 h 33"/>
                    <a:gd name="T6" fmla="*/ 16 w 17"/>
                    <a:gd name="T7" fmla="*/ 0 h 33"/>
                    <a:gd name="T8" fmla="*/ 0 w 17"/>
                    <a:gd name="T9" fmla="*/ 1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3">
                      <a:moveTo>
                        <a:pt x="0" y="1"/>
                      </a:moveTo>
                      <a:lnTo>
                        <a:pt x="0" y="30"/>
                      </a:lnTo>
                      <a:lnTo>
                        <a:pt x="16" y="32"/>
                      </a:lnTo>
                      <a:lnTo>
                        <a:pt x="16" y="0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6997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49" name="Freeform 50"/>
                <p:cNvSpPr>
                  <a:spLocks/>
                </p:cNvSpPr>
                <p:nvPr/>
              </p:nvSpPr>
              <p:spPr bwMode="auto">
                <a:xfrm>
                  <a:off x="4060" y="3569"/>
                  <a:ext cx="17" cy="36"/>
                </a:xfrm>
                <a:custGeom>
                  <a:avLst/>
                  <a:gdLst>
                    <a:gd name="T0" fmla="*/ 0 w 17"/>
                    <a:gd name="T1" fmla="*/ 2 h 36"/>
                    <a:gd name="T2" fmla="*/ 0 w 17"/>
                    <a:gd name="T3" fmla="*/ 35 h 36"/>
                    <a:gd name="T4" fmla="*/ 16 w 17"/>
                    <a:gd name="T5" fmla="*/ 35 h 36"/>
                    <a:gd name="T6" fmla="*/ 16 w 17"/>
                    <a:gd name="T7" fmla="*/ 0 h 36"/>
                    <a:gd name="T8" fmla="*/ 0 w 17"/>
                    <a:gd name="T9" fmla="*/ 2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6">
                      <a:moveTo>
                        <a:pt x="0" y="2"/>
                      </a:moveTo>
                      <a:lnTo>
                        <a:pt x="0" y="35"/>
                      </a:lnTo>
                      <a:lnTo>
                        <a:pt x="16" y="35"/>
                      </a:lnTo>
                      <a:lnTo>
                        <a:pt x="16" y="0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6997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0" name="Freeform 51"/>
                <p:cNvSpPr>
                  <a:spLocks/>
                </p:cNvSpPr>
                <p:nvPr/>
              </p:nvSpPr>
              <p:spPr bwMode="auto">
                <a:xfrm>
                  <a:off x="3985" y="3571"/>
                  <a:ext cx="17" cy="30"/>
                </a:xfrm>
                <a:custGeom>
                  <a:avLst/>
                  <a:gdLst>
                    <a:gd name="T0" fmla="*/ 0 w 17"/>
                    <a:gd name="T1" fmla="*/ 0 h 30"/>
                    <a:gd name="T2" fmla="*/ 0 w 17"/>
                    <a:gd name="T3" fmla="*/ 29 h 30"/>
                    <a:gd name="T4" fmla="*/ 16 w 17"/>
                    <a:gd name="T5" fmla="*/ 29 h 30"/>
                    <a:gd name="T6" fmla="*/ 16 w 17"/>
                    <a:gd name="T7" fmla="*/ 0 h 30"/>
                    <a:gd name="T8" fmla="*/ 0 w 17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0">
                      <a:moveTo>
                        <a:pt x="0" y="0"/>
                      </a:moveTo>
                      <a:lnTo>
                        <a:pt x="0" y="29"/>
                      </a:lnTo>
                      <a:lnTo>
                        <a:pt x="16" y="29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6997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1" name="Freeform 52"/>
                <p:cNvSpPr>
                  <a:spLocks/>
                </p:cNvSpPr>
                <p:nvPr/>
              </p:nvSpPr>
              <p:spPr bwMode="auto">
                <a:xfrm>
                  <a:off x="4055" y="3565"/>
                  <a:ext cx="17" cy="51"/>
                </a:xfrm>
                <a:custGeom>
                  <a:avLst/>
                  <a:gdLst>
                    <a:gd name="T0" fmla="*/ 0 w 17"/>
                    <a:gd name="T1" fmla="*/ 0 h 51"/>
                    <a:gd name="T2" fmla="*/ 0 w 17"/>
                    <a:gd name="T3" fmla="*/ 49 h 51"/>
                    <a:gd name="T4" fmla="*/ 16 w 17"/>
                    <a:gd name="T5" fmla="*/ 50 h 51"/>
                    <a:gd name="T6" fmla="*/ 16 w 17"/>
                    <a:gd name="T7" fmla="*/ 0 h 51"/>
                    <a:gd name="T8" fmla="*/ 0 w 17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51">
                      <a:moveTo>
                        <a:pt x="0" y="0"/>
                      </a:moveTo>
                      <a:lnTo>
                        <a:pt x="0" y="49"/>
                      </a:lnTo>
                      <a:lnTo>
                        <a:pt x="16" y="50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5A38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2" name="Freeform 53"/>
                <p:cNvSpPr>
                  <a:spLocks/>
                </p:cNvSpPr>
                <p:nvPr/>
              </p:nvSpPr>
              <p:spPr bwMode="auto">
                <a:xfrm>
                  <a:off x="4060" y="3565"/>
                  <a:ext cx="1" cy="51"/>
                </a:xfrm>
                <a:custGeom>
                  <a:avLst/>
                  <a:gdLst>
                    <a:gd name="T0" fmla="*/ 0 w 1"/>
                    <a:gd name="T1" fmla="*/ 50 h 51"/>
                    <a:gd name="T2" fmla="*/ 0 w 1"/>
                    <a:gd name="T3" fmla="*/ 46 h 51"/>
                    <a:gd name="T4" fmla="*/ 0 w 1"/>
                    <a:gd name="T5" fmla="*/ 0 h 51"/>
                    <a:gd name="T6" fmla="*/ 0 w 1"/>
                    <a:gd name="T7" fmla="*/ 0 h 51"/>
                    <a:gd name="T8" fmla="*/ 0 w 1"/>
                    <a:gd name="T9" fmla="*/ 5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51">
                      <a:moveTo>
                        <a:pt x="0" y="50"/>
                      </a:move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0" y="50"/>
                      </a:lnTo>
                    </a:path>
                  </a:pathLst>
                </a:custGeom>
                <a:solidFill>
                  <a:srgbClr val="B478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3" name="Freeform 54"/>
                <p:cNvSpPr>
                  <a:spLocks/>
                </p:cNvSpPr>
                <p:nvPr/>
              </p:nvSpPr>
              <p:spPr bwMode="auto">
                <a:xfrm>
                  <a:off x="3983" y="3566"/>
                  <a:ext cx="17" cy="47"/>
                </a:xfrm>
                <a:custGeom>
                  <a:avLst/>
                  <a:gdLst>
                    <a:gd name="T0" fmla="*/ 0 w 17"/>
                    <a:gd name="T1" fmla="*/ 46 h 47"/>
                    <a:gd name="T2" fmla="*/ 16 w 17"/>
                    <a:gd name="T3" fmla="*/ 43 h 47"/>
                    <a:gd name="T4" fmla="*/ 16 w 17"/>
                    <a:gd name="T5" fmla="*/ 0 h 47"/>
                    <a:gd name="T6" fmla="*/ 0 w 17"/>
                    <a:gd name="T7" fmla="*/ 0 h 47"/>
                    <a:gd name="T8" fmla="*/ 0 w 17"/>
                    <a:gd name="T9" fmla="*/ 46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47">
                      <a:moveTo>
                        <a:pt x="0" y="46"/>
                      </a:moveTo>
                      <a:lnTo>
                        <a:pt x="16" y="43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46"/>
                      </a:lnTo>
                    </a:path>
                  </a:pathLst>
                </a:custGeom>
                <a:solidFill>
                  <a:srgbClr val="B478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4" name="Freeform 55"/>
                <p:cNvSpPr>
                  <a:spLocks/>
                </p:cNvSpPr>
                <p:nvPr/>
              </p:nvSpPr>
              <p:spPr bwMode="auto">
                <a:xfrm>
                  <a:off x="3980" y="3566"/>
                  <a:ext cx="17" cy="47"/>
                </a:xfrm>
                <a:custGeom>
                  <a:avLst/>
                  <a:gdLst>
                    <a:gd name="T0" fmla="*/ 0 w 17"/>
                    <a:gd name="T1" fmla="*/ 0 h 47"/>
                    <a:gd name="T2" fmla="*/ 0 w 17"/>
                    <a:gd name="T3" fmla="*/ 46 h 47"/>
                    <a:gd name="T4" fmla="*/ 16 w 17"/>
                    <a:gd name="T5" fmla="*/ 46 h 47"/>
                    <a:gd name="T6" fmla="*/ 16 w 17"/>
                    <a:gd name="T7" fmla="*/ 0 h 47"/>
                    <a:gd name="T8" fmla="*/ 0 w 17"/>
                    <a:gd name="T9" fmla="*/ 0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47">
                      <a:moveTo>
                        <a:pt x="0" y="0"/>
                      </a:moveTo>
                      <a:lnTo>
                        <a:pt x="0" y="46"/>
                      </a:lnTo>
                      <a:lnTo>
                        <a:pt x="16" y="46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5A38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5" name="Freeform 56"/>
                <p:cNvSpPr>
                  <a:spLocks/>
                </p:cNvSpPr>
                <p:nvPr/>
              </p:nvSpPr>
              <p:spPr bwMode="auto">
                <a:xfrm>
                  <a:off x="4301" y="3473"/>
                  <a:ext cx="17" cy="143"/>
                </a:xfrm>
                <a:custGeom>
                  <a:avLst/>
                  <a:gdLst>
                    <a:gd name="T0" fmla="*/ 0 w 17"/>
                    <a:gd name="T1" fmla="*/ 0 h 143"/>
                    <a:gd name="T2" fmla="*/ 16 w 17"/>
                    <a:gd name="T3" fmla="*/ 12 h 143"/>
                    <a:gd name="T4" fmla="*/ 16 w 17"/>
                    <a:gd name="T5" fmla="*/ 138 h 143"/>
                    <a:gd name="T6" fmla="*/ 0 w 17"/>
                    <a:gd name="T7" fmla="*/ 142 h 143"/>
                    <a:gd name="T8" fmla="*/ 0 w 17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43">
                      <a:moveTo>
                        <a:pt x="0" y="0"/>
                      </a:moveTo>
                      <a:lnTo>
                        <a:pt x="16" y="12"/>
                      </a:lnTo>
                      <a:lnTo>
                        <a:pt x="16" y="138"/>
                      </a:lnTo>
                      <a:lnTo>
                        <a:pt x="0" y="14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8705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6" name="Freeform 57"/>
                <p:cNvSpPr>
                  <a:spLocks/>
                </p:cNvSpPr>
                <p:nvPr/>
              </p:nvSpPr>
              <p:spPr bwMode="auto">
                <a:xfrm>
                  <a:off x="4128" y="3461"/>
                  <a:ext cx="17" cy="157"/>
                </a:xfrm>
                <a:custGeom>
                  <a:avLst/>
                  <a:gdLst>
                    <a:gd name="T0" fmla="*/ 0 w 17"/>
                    <a:gd name="T1" fmla="*/ 9 h 157"/>
                    <a:gd name="T2" fmla="*/ 16 w 17"/>
                    <a:gd name="T3" fmla="*/ 0 h 157"/>
                    <a:gd name="T4" fmla="*/ 16 w 17"/>
                    <a:gd name="T5" fmla="*/ 156 h 157"/>
                    <a:gd name="T6" fmla="*/ 0 w 17"/>
                    <a:gd name="T7" fmla="*/ 155 h 157"/>
                    <a:gd name="T8" fmla="*/ 0 w 17"/>
                    <a:gd name="T9" fmla="*/ 9 h 1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57">
                      <a:moveTo>
                        <a:pt x="0" y="9"/>
                      </a:moveTo>
                      <a:lnTo>
                        <a:pt x="16" y="0"/>
                      </a:lnTo>
                      <a:lnTo>
                        <a:pt x="16" y="156"/>
                      </a:lnTo>
                      <a:lnTo>
                        <a:pt x="0" y="155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FABE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7" name="Freeform 58"/>
                <p:cNvSpPr>
                  <a:spLocks/>
                </p:cNvSpPr>
                <p:nvPr/>
              </p:nvSpPr>
              <p:spPr bwMode="auto">
                <a:xfrm>
                  <a:off x="4133" y="3457"/>
                  <a:ext cx="84" cy="162"/>
                </a:xfrm>
                <a:custGeom>
                  <a:avLst/>
                  <a:gdLst>
                    <a:gd name="T0" fmla="*/ 0 w 84"/>
                    <a:gd name="T1" fmla="*/ 2 h 162"/>
                    <a:gd name="T2" fmla="*/ 83 w 84"/>
                    <a:gd name="T3" fmla="*/ 0 h 162"/>
                    <a:gd name="T4" fmla="*/ 83 w 84"/>
                    <a:gd name="T5" fmla="*/ 161 h 162"/>
                    <a:gd name="T6" fmla="*/ 0 w 84"/>
                    <a:gd name="T7" fmla="*/ 159 h 162"/>
                    <a:gd name="T8" fmla="*/ 0 w 84"/>
                    <a:gd name="T9" fmla="*/ 2 h 1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4" h="162">
                      <a:moveTo>
                        <a:pt x="0" y="2"/>
                      </a:moveTo>
                      <a:lnTo>
                        <a:pt x="83" y="0"/>
                      </a:lnTo>
                      <a:lnTo>
                        <a:pt x="83" y="161"/>
                      </a:lnTo>
                      <a:lnTo>
                        <a:pt x="0" y="159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FAA38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8" name="Freeform 59"/>
                <p:cNvSpPr>
                  <a:spLocks/>
                </p:cNvSpPr>
                <p:nvPr/>
              </p:nvSpPr>
              <p:spPr bwMode="auto">
                <a:xfrm>
                  <a:off x="4142" y="3532"/>
                  <a:ext cx="65" cy="87"/>
                </a:xfrm>
                <a:custGeom>
                  <a:avLst/>
                  <a:gdLst>
                    <a:gd name="T0" fmla="*/ 64 w 65"/>
                    <a:gd name="T1" fmla="*/ 0 h 87"/>
                    <a:gd name="T2" fmla="*/ 0 w 65"/>
                    <a:gd name="T3" fmla="*/ 1 h 87"/>
                    <a:gd name="T4" fmla="*/ 0 w 65"/>
                    <a:gd name="T5" fmla="*/ 84 h 87"/>
                    <a:gd name="T6" fmla="*/ 64 w 65"/>
                    <a:gd name="T7" fmla="*/ 86 h 87"/>
                    <a:gd name="T8" fmla="*/ 64 w 65"/>
                    <a:gd name="T9" fmla="*/ 0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5" h="87">
                      <a:moveTo>
                        <a:pt x="64" y="0"/>
                      </a:moveTo>
                      <a:lnTo>
                        <a:pt x="0" y="1"/>
                      </a:lnTo>
                      <a:lnTo>
                        <a:pt x="0" y="84"/>
                      </a:lnTo>
                      <a:lnTo>
                        <a:pt x="64" y="86"/>
                      </a:lnTo>
                      <a:lnTo>
                        <a:pt x="64" y="0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59" name="Freeform 60"/>
                <p:cNvSpPr>
                  <a:spLocks/>
                </p:cNvSpPr>
                <p:nvPr/>
              </p:nvSpPr>
              <p:spPr bwMode="auto">
                <a:xfrm>
                  <a:off x="4216" y="3457"/>
                  <a:ext cx="86" cy="162"/>
                </a:xfrm>
                <a:custGeom>
                  <a:avLst/>
                  <a:gdLst>
                    <a:gd name="T0" fmla="*/ 0 w 86"/>
                    <a:gd name="T1" fmla="*/ 0 h 162"/>
                    <a:gd name="T2" fmla="*/ 85 w 86"/>
                    <a:gd name="T3" fmla="*/ 14 h 162"/>
                    <a:gd name="T4" fmla="*/ 85 w 86"/>
                    <a:gd name="T5" fmla="*/ 157 h 162"/>
                    <a:gd name="T6" fmla="*/ 0 w 86"/>
                    <a:gd name="T7" fmla="*/ 161 h 162"/>
                    <a:gd name="T8" fmla="*/ 0 w 86"/>
                    <a:gd name="T9" fmla="*/ 0 h 1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6" h="162">
                      <a:moveTo>
                        <a:pt x="0" y="0"/>
                      </a:moveTo>
                      <a:lnTo>
                        <a:pt x="85" y="14"/>
                      </a:lnTo>
                      <a:lnTo>
                        <a:pt x="85" y="157"/>
                      </a:lnTo>
                      <a:lnTo>
                        <a:pt x="0" y="1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0" name="Freeform 61"/>
                <p:cNvSpPr>
                  <a:spLocks/>
                </p:cNvSpPr>
                <p:nvPr/>
              </p:nvSpPr>
              <p:spPr bwMode="auto">
                <a:xfrm>
                  <a:off x="3924" y="3487"/>
                  <a:ext cx="203" cy="49"/>
                </a:xfrm>
                <a:custGeom>
                  <a:avLst/>
                  <a:gdLst>
                    <a:gd name="T0" fmla="*/ 202 w 203"/>
                    <a:gd name="T1" fmla="*/ 0 h 49"/>
                    <a:gd name="T2" fmla="*/ 18 w 203"/>
                    <a:gd name="T3" fmla="*/ 11 h 49"/>
                    <a:gd name="T4" fmla="*/ 0 w 203"/>
                    <a:gd name="T5" fmla="*/ 48 h 49"/>
                    <a:gd name="T6" fmla="*/ 202 w 203"/>
                    <a:gd name="T7" fmla="*/ 39 h 49"/>
                    <a:gd name="T8" fmla="*/ 202 w 203"/>
                    <a:gd name="T9" fmla="*/ 0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" h="49">
                      <a:moveTo>
                        <a:pt x="202" y="0"/>
                      </a:moveTo>
                      <a:lnTo>
                        <a:pt x="18" y="11"/>
                      </a:lnTo>
                      <a:lnTo>
                        <a:pt x="0" y="48"/>
                      </a:lnTo>
                      <a:lnTo>
                        <a:pt x="202" y="39"/>
                      </a:lnTo>
                      <a:lnTo>
                        <a:pt x="202" y="0"/>
                      </a:lnTo>
                    </a:path>
                  </a:pathLst>
                </a:custGeom>
                <a:solidFill>
                  <a:srgbClr val="B0302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1" name="Freeform 62"/>
                <p:cNvSpPr>
                  <a:spLocks/>
                </p:cNvSpPr>
                <p:nvPr/>
              </p:nvSpPr>
              <p:spPr bwMode="auto">
                <a:xfrm>
                  <a:off x="3924" y="3526"/>
                  <a:ext cx="203" cy="41"/>
                </a:xfrm>
                <a:custGeom>
                  <a:avLst/>
                  <a:gdLst>
                    <a:gd name="T0" fmla="*/ 0 w 203"/>
                    <a:gd name="T1" fmla="*/ 9 h 41"/>
                    <a:gd name="T2" fmla="*/ 202 w 203"/>
                    <a:gd name="T3" fmla="*/ 0 h 41"/>
                    <a:gd name="T4" fmla="*/ 202 w 203"/>
                    <a:gd name="T5" fmla="*/ 38 h 41"/>
                    <a:gd name="T6" fmla="*/ 0 w 203"/>
                    <a:gd name="T7" fmla="*/ 40 h 41"/>
                    <a:gd name="T8" fmla="*/ 0 w 203"/>
                    <a:gd name="T9" fmla="*/ 9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" h="41">
                      <a:moveTo>
                        <a:pt x="0" y="9"/>
                      </a:moveTo>
                      <a:lnTo>
                        <a:pt x="202" y="0"/>
                      </a:lnTo>
                      <a:lnTo>
                        <a:pt x="202" y="38"/>
                      </a:lnTo>
                      <a:lnTo>
                        <a:pt x="0" y="40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2" name="Freeform 63"/>
                <p:cNvSpPr>
                  <a:spLocks/>
                </p:cNvSpPr>
                <p:nvPr/>
              </p:nvSpPr>
              <p:spPr bwMode="auto">
                <a:xfrm>
                  <a:off x="3913" y="3488"/>
                  <a:ext cx="17" cy="118"/>
                </a:xfrm>
                <a:custGeom>
                  <a:avLst/>
                  <a:gdLst>
                    <a:gd name="T0" fmla="*/ 16 w 17"/>
                    <a:gd name="T1" fmla="*/ 0 h 118"/>
                    <a:gd name="T2" fmla="*/ 16 w 17"/>
                    <a:gd name="T3" fmla="*/ 117 h 118"/>
                    <a:gd name="T4" fmla="*/ 0 w 17"/>
                    <a:gd name="T5" fmla="*/ 117 h 118"/>
                    <a:gd name="T6" fmla="*/ 0 w 17"/>
                    <a:gd name="T7" fmla="*/ 0 h 118"/>
                    <a:gd name="T8" fmla="*/ 16 w 17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18">
                      <a:moveTo>
                        <a:pt x="16" y="0"/>
                      </a:moveTo>
                      <a:lnTo>
                        <a:pt x="16" y="117"/>
                      </a:lnTo>
                      <a:lnTo>
                        <a:pt x="0" y="117"/>
                      </a:lnTo>
                      <a:lnTo>
                        <a:pt x="0" y="0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B478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3" name="Freeform 64"/>
                <p:cNvSpPr>
                  <a:spLocks/>
                </p:cNvSpPr>
                <p:nvPr/>
              </p:nvSpPr>
              <p:spPr bwMode="auto">
                <a:xfrm>
                  <a:off x="3873" y="3488"/>
                  <a:ext cx="41" cy="118"/>
                </a:xfrm>
                <a:custGeom>
                  <a:avLst/>
                  <a:gdLst>
                    <a:gd name="T0" fmla="*/ 40 w 41"/>
                    <a:gd name="T1" fmla="*/ 0 h 118"/>
                    <a:gd name="T2" fmla="*/ 0 w 41"/>
                    <a:gd name="T3" fmla="*/ 4 h 118"/>
                    <a:gd name="T4" fmla="*/ 0 w 41"/>
                    <a:gd name="T5" fmla="*/ 114 h 118"/>
                    <a:gd name="T6" fmla="*/ 40 w 41"/>
                    <a:gd name="T7" fmla="*/ 117 h 118"/>
                    <a:gd name="T8" fmla="*/ 40 w 41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" h="118">
                      <a:moveTo>
                        <a:pt x="40" y="0"/>
                      </a:moveTo>
                      <a:lnTo>
                        <a:pt x="0" y="4"/>
                      </a:lnTo>
                      <a:lnTo>
                        <a:pt x="0" y="114"/>
                      </a:lnTo>
                      <a:lnTo>
                        <a:pt x="40" y="117"/>
                      </a:lnTo>
                      <a:lnTo>
                        <a:pt x="40" y="0"/>
                      </a:lnTo>
                    </a:path>
                  </a:pathLst>
                </a:custGeom>
                <a:solidFill>
                  <a:srgbClr val="FAA38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4" name="Freeform 65"/>
                <p:cNvSpPr>
                  <a:spLocks/>
                </p:cNvSpPr>
                <p:nvPr/>
              </p:nvSpPr>
              <p:spPr bwMode="auto">
                <a:xfrm>
                  <a:off x="3881" y="3540"/>
                  <a:ext cx="26" cy="65"/>
                </a:xfrm>
                <a:custGeom>
                  <a:avLst/>
                  <a:gdLst>
                    <a:gd name="T0" fmla="*/ 0 w 26"/>
                    <a:gd name="T1" fmla="*/ 0 h 65"/>
                    <a:gd name="T2" fmla="*/ 25 w 26"/>
                    <a:gd name="T3" fmla="*/ 0 h 65"/>
                    <a:gd name="T4" fmla="*/ 25 w 26"/>
                    <a:gd name="T5" fmla="*/ 64 h 65"/>
                    <a:gd name="T6" fmla="*/ 0 w 26"/>
                    <a:gd name="T7" fmla="*/ 61 h 65"/>
                    <a:gd name="T8" fmla="*/ 0 w 26"/>
                    <a:gd name="T9" fmla="*/ 0 h 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6" h="65">
                      <a:moveTo>
                        <a:pt x="0" y="0"/>
                      </a:moveTo>
                      <a:lnTo>
                        <a:pt x="25" y="0"/>
                      </a:lnTo>
                      <a:lnTo>
                        <a:pt x="25" y="64"/>
                      </a:lnTo>
                      <a:lnTo>
                        <a:pt x="0" y="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5" name="Freeform 66"/>
                <p:cNvSpPr>
                  <a:spLocks/>
                </p:cNvSpPr>
                <p:nvPr/>
              </p:nvSpPr>
              <p:spPr bwMode="auto">
                <a:xfrm>
                  <a:off x="3881" y="3540"/>
                  <a:ext cx="17" cy="65"/>
                </a:xfrm>
                <a:custGeom>
                  <a:avLst/>
                  <a:gdLst>
                    <a:gd name="T0" fmla="*/ 0 w 17"/>
                    <a:gd name="T1" fmla="*/ 63 h 65"/>
                    <a:gd name="T2" fmla="*/ 0 w 17"/>
                    <a:gd name="T3" fmla="*/ 0 h 65"/>
                    <a:gd name="T4" fmla="*/ 16 w 17"/>
                    <a:gd name="T5" fmla="*/ 19 h 65"/>
                    <a:gd name="T6" fmla="*/ 16 w 17"/>
                    <a:gd name="T7" fmla="*/ 64 h 65"/>
                    <a:gd name="T8" fmla="*/ 0 w 17"/>
                    <a:gd name="T9" fmla="*/ 63 h 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65">
                      <a:moveTo>
                        <a:pt x="0" y="63"/>
                      </a:moveTo>
                      <a:lnTo>
                        <a:pt x="0" y="0"/>
                      </a:lnTo>
                      <a:lnTo>
                        <a:pt x="16" y="19"/>
                      </a:lnTo>
                      <a:lnTo>
                        <a:pt x="16" y="64"/>
                      </a:lnTo>
                      <a:lnTo>
                        <a:pt x="0" y="63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6" name="Freeform 67"/>
                <p:cNvSpPr>
                  <a:spLocks/>
                </p:cNvSpPr>
                <p:nvPr/>
              </p:nvSpPr>
              <p:spPr bwMode="auto">
                <a:xfrm>
                  <a:off x="3881" y="3537"/>
                  <a:ext cx="26" cy="17"/>
                </a:xfrm>
                <a:custGeom>
                  <a:avLst/>
                  <a:gdLst>
                    <a:gd name="T0" fmla="*/ 0 w 26"/>
                    <a:gd name="T1" fmla="*/ 16 h 17"/>
                    <a:gd name="T2" fmla="*/ 25 w 26"/>
                    <a:gd name="T3" fmla="*/ 16 h 17"/>
                    <a:gd name="T4" fmla="*/ 25 w 26"/>
                    <a:gd name="T5" fmla="*/ 0 h 17"/>
                    <a:gd name="T6" fmla="*/ 0 w 26"/>
                    <a:gd name="T7" fmla="*/ 0 h 17"/>
                    <a:gd name="T8" fmla="*/ 0 w 26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6" h="17">
                      <a:moveTo>
                        <a:pt x="0" y="16"/>
                      </a:moveTo>
                      <a:lnTo>
                        <a:pt x="25" y="16"/>
                      </a:lnTo>
                      <a:lnTo>
                        <a:pt x="25" y="0"/>
                      </a:lnTo>
                      <a:lnTo>
                        <a:pt x="0" y="0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7" name="Freeform 68"/>
                <p:cNvSpPr>
                  <a:spLocks/>
                </p:cNvSpPr>
                <p:nvPr/>
              </p:nvSpPr>
              <p:spPr bwMode="auto">
                <a:xfrm>
                  <a:off x="3885" y="3559"/>
                  <a:ext cx="22" cy="46"/>
                </a:xfrm>
                <a:custGeom>
                  <a:avLst/>
                  <a:gdLst>
                    <a:gd name="T0" fmla="*/ 0 w 22"/>
                    <a:gd name="T1" fmla="*/ 0 h 46"/>
                    <a:gd name="T2" fmla="*/ 21 w 22"/>
                    <a:gd name="T3" fmla="*/ 0 h 46"/>
                    <a:gd name="T4" fmla="*/ 21 w 22"/>
                    <a:gd name="T5" fmla="*/ 45 h 46"/>
                    <a:gd name="T6" fmla="*/ 0 w 22"/>
                    <a:gd name="T7" fmla="*/ 45 h 46"/>
                    <a:gd name="T8" fmla="*/ 0 w 22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" h="46">
                      <a:moveTo>
                        <a:pt x="0" y="0"/>
                      </a:moveTo>
                      <a:lnTo>
                        <a:pt x="21" y="0"/>
                      </a:lnTo>
                      <a:lnTo>
                        <a:pt x="21" y="45"/>
                      </a:lnTo>
                      <a:lnTo>
                        <a:pt x="0" y="4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8" name="Freeform 69"/>
                <p:cNvSpPr>
                  <a:spLocks/>
                </p:cNvSpPr>
                <p:nvPr/>
              </p:nvSpPr>
              <p:spPr bwMode="auto">
                <a:xfrm>
                  <a:off x="4142" y="3534"/>
                  <a:ext cx="17" cy="84"/>
                </a:xfrm>
                <a:custGeom>
                  <a:avLst/>
                  <a:gdLst>
                    <a:gd name="T0" fmla="*/ 0 w 17"/>
                    <a:gd name="T1" fmla="*/ 0 h 84"/>
                    <a:gd name="T2" fmla="*/ 0 w 17"/>
                    <a:gd name="T3" fmla="*/ 82 h 84"/>
                    <a:gd name="T4" fmla="*/ 16 w 17"/>
                    <a:gd name="T5" fmla="*/ 83 h 84"/>
                    <a:gd name="T6" fmla="*/ 16 w 17"/>
                    <a:gd name="T7" fmla="*/ 18 h 84"/>
                    <a:gd name="T8" fmla="*/ 0 w 17"/>
                    <a:gd name="T9" fmla="*/ 0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84">
                      <a:moveTo>
                        <a:pt x="0" y="0"/>
                      </a:moveTo>
                      <a:lnTo>
                        <a:pt x="0" y="82"/>
                      </a:lnTo>
                      <a:lnTo>
                        <a:pt x="16" y="83"/>
                      </a:lnTo>
                      <a:lnTo>
                        <a:pt x="16" y="1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69" name="Freeform 70"/>
                <p:cNvSpPr>
                  <a:spLocks/>
                </p:cNvSpPr>
                <p:nvPr/>
              </p:nvSpPr>
              <p:spPr bwMode="auto">
                <a:xfrm>
                  <a:off x="4142" y="3524"/>
                  <a:ext cx="65" cy="17"/>
                </a:xfrm>
                <a:custGeom>
                  <a:avLst/>
                  <a:gdLst>
                    <a:gd name="T0" fmla="*/ 0 w 65"/>
                    <a:gd name="T1" fmla="*/ 16 h 17"/>
                    <a:gd name="T2" fmla="*/ 64 w 65"/>
                    <a:gd name="T3" fmla="*/ 12 h 17"/>
                    <a:gd name="T4" fmla="*/ 64 w 65"/>
                    <a:gd name="T5" fmla="*/ 0 h 17"/>
                    <a:gd name="T6" fmla="*/ 0 w 65"/>
                    <a:gd name="T7" fmla="*/ 2 h 17"/>
                    <a:gd name="T8" fmla="*/ 0 w 65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5" h="17">
                      <a:moveTo>
                        <a:pt x="0" y="16"/>
                      </a:moveTo>
                      <a:lnTo>
                        <a:pt x="64" y="12"/>
                      </a:lnTo>
                      <a:lnTo>
                        <a:pt x="64" y="0"/>
                      </a:lnTo>
                      <a:lnTo>
                        <a:pt x="0" y="2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0" name="Freeform 71"/>
                <p:cNvSpPr>
                  <a:spLocks/>
                </p:cNvSpPr>
                <p:nvPr/>
              </p:nvSpPr>
              <p:spPr bwMode="auto">
                <a:xfrm>
                  <a:off x="4142" y="3532"/>
                  <a:ext cx="65" cy="26"/>
                </a:xfrm>
                <a:custGeom>
                  <a:avLst/>
                  <a:gdLst>
                    <a:gd name="T0" fmla="*/ 0 w 65"/>
                    <a:gd name="T1" fmla="*/ 1 h 26"/>
                    <a:gd name="T2" fmla="*/ 4 w 65"/>
                    <a:gd name="T3" fmla="*/ 24 h 26"/>
                    <a:gd name="T4" fmla="*/ 64 w 65"/>
                    <a:gd name="T5" fmla="*/ 25 h 26"/>
                    <a:gd name="T6" fmla="*/ 64 w 65"/>
                    <a:gd name="T7" fmla="*/ 0 h 26"/>
                    <a:gd name="T8" fmla="*/ 0 w 65"/>
                    <a:gd name="T9" fmla="*/ 1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5" h="26">
                      <a:moveTo>
                        <a:pt x="0" y="1"/>
                      </a:moveTo>
                      <a:lnTo>
                        <a:pt x="4" y="24"/>
                      </a:lnTo>
                      <a:lnTo>
                        <a:pt x="64" y="25"/>
                      </a:lnTo>
                      <a:lnTo>
                        <a:pt x="64" y="0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1" name="Freeform 72"/>
                <p:cNvSpPr>
                  <a:spLocks/>
                </p:cNvSpPr>
                <p:nvPr/>
              </p:nvSpPr>
              <p:spPr bwMode="auto">
                <a:xfrm>
                  <a:off x="3924" y="3526"/>
                  <a:ext cx="203" cy="21"/>
                </a:xfrm>
                <a:custGeom>
                  <a:avLst/>
                  <a:gdLst>
                    <a:gd name="T0" fmla="*/ 0 w 203"/>
                    <a:gd name="T1" fmla="*/ 10 h 21"/>
                    <a:gd name="T2" fmla="*/ 202 w 203"/>
                    <a:gd name="T3" fmla="*/ 0 h 21"/>
                    <a:gd name="T4" fmla="*/ 202 w 203"/>
                    <a:gd name="T5" fmla="*/ 11 h 21"/>
                    <a:gd name="T6" fmla="*/ 0 w 203"/>
                    <a:gd name="T7" fmla="*/ 20 h 21"/>
                    <a:gd name="T8" fmla="*/ 0 w 203"/>
                    <a:gd name="T9" fmla="*/ 1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" h="21">
                      <a:moveTo>
                        <a:pt x="0" y="10"/>
                      </a:moveTo>
                      <a:lnTo>
                        <a:pt x="202" y="0"/>
                      </a:lnTo>
                      <a:lnTo>
                        <a:pt x="202" y="11"/>
                      </a:lnTo>
                      <a:lnTo>
                        <a:pt x="0" y="20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2" name="Freeform 73"/>
                <p:cNvSpPr>
                  <a:spLocks/>
                </p:cNvSpPr>
                <p:nvPr/>
              </p:nvSpPr>
              <p:spPr bwMode="auto">
                <a:xfrm>
                  <a:off x="4316" y="3520"/>
                  <a:ext cx="17" cy="84"/>
                </a:xfrm>
                <a:custGeom>
                  <a:avLst/>
                  <a:gdLst>
                    <a:gd name="T0" fmla="*/ 0 w 17"/>
                    <a:gd name="T1" fmla="*/ 0 h 84"/>
                    <a:gd name="T2" fmla="*/ 16 w 17"/>
                    <a:gd name="T3" fmla="*/ 12 h 84"/>
                    <a:gd name="T4" fmla="*/ 16 w 17"/>
                    <a:gd name="T5" fmla="*/ 79 h 84"/>
                    <a:gd name="T6" fmla="*/ 0 w 17"/>
                    <a:gd name="T7" fmla="*/ 83 h 84"/>
                    <a:gd name="T8" fmla="*/ 0 w 17"/>
                    <a:gd name="T9" fmla="*/ 0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84">
                      <a:moveTo>
                        <a:pt x="0" y="0"/>
                      </a:moveTo>
                      <a:lnTo>
                        <a:pt x="16" y="12"/>
                      </a:lnTo>
                      <a:lnTo>
                        <a:pt x="16" y="79"/>
                      </a:lnTo>
                      <a:lnTo>
                        <a:pt x="0" y="8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8705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3" name="Freeform 74"/>
                <p:cNvSpPr>
                  <a:spLocks/>
                </p:cNvSpPr>
                <p:nvPr/>
              </p:nvSpPr>
              <p:spPr bwMode="auto">
                <a:xfrm>
                  <a:off x="3972" y="3577"/>
                  <a:ext cx="17" cy="30"/>
                </a:xfrm>
                <a:custGeom>
                  <a:avLst/>
                  <a:gdLst>
                    <a:gd name="T0" fmla="*/ 0 w 17"/>
                    <a:gd name="T1" fmla="*/ 29 h 30"/>
                    <a:gd name="T2" fmla="*/ 0 w 17"/>
                    <a:gd name="T3" fmla="*/ 0 h 30"/>
                    <a:gd name="T4" fmla="*/ 16 w 17"/>
                    <a:gd name="T5" fmla="*/ 0 h 30"/>
                    <a:gd name="T6" fmla="*/ 16 w 17"/>
                    <a:gd name="T7" fmla="*/ 29 h 30"/>
                    <a:gd name="T8" fmla="*/ 0 w 17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0">
                      <a:moveTo>
                        <a:pt x="0" y="29"/>
                      </a:move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29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4" name="Freeform 75"/>
                <p:cNvSpPr>
                  <a:spLocks/>
                </p:cNvSpPr>
                <p:nvPr/>
              </p:nvSpPr>
              <p:spPr bwMode="auto">
                <a:xfrm>
                  <a:off x="4112" y="3572"/>
                  <a:ext cx="17" cy="38"/>
                </a:xfrm>
                <a:custGeom>
                  <a:avLst/>
                  <a:gdLst>
                    <a:gd name="T0" fmla="*/ 0 w 17"/>
                    <a:gd name="T1" fmla="*/ 0 h 38"/>
                    <a:gd name="T2" fmla="*/ 0 w 17"/>
                    <a:gd name="T3" fmla="*/ 37 h 38"/>
                    <a:gd name="T4" fmla="*/ 16 w 17"/>
                    <a:gd name="T5" fmla="*/ 37 h 38"/>
                    <a:gd name="T6" fmla="*/ 16 w 17"/>
                    <a:gd name="T7" fmla="*/ 0 h 38"/>
                    <a:gd name="T8" fmla="*/ 0 w 17"/>
                    <a:gd name="T9" fmla="*/ 0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8">
                      <a:moveTo>
                        <a:pt x="0" y="0"/>
                      </a:moveTo>
                      <a:lnTo>
                        <a:pt x="0" y="37"/>
                      </a:lnTo>
                      <a:lnTo>
                        <a:pt x="16" y="37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2967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5" name="Freeform 76"/>
                <p:cNvSpPr>
                  <a:spLocks/>
                </p:cNvSpPr>
                <p:nvPr/>
              </p:nvSpPr>
              <p:spPr bwMode="auto">
                <a:xfrm>
                  <a:off x="4115" y="3577"/>
                  <a:ext cx="17" cy="39"/>
                </a:xfrm>
                <a:custGeom>
                  <a:avLst/>
                  <a:gdLst>
                    <a:gd name="T0" fmla="*/ 0 w 17"/>
                    <a:gd name="T1" fmla="*/ 38 h 39"/>
                    <a:gd name="T2" fmla="*/ 0 w 17"/>
                    <a:gd name="T3" fmla="*/ 0 h 39"/>
                    <a:gd name="T4" fmla="*/ 16 w 17"/>
                    <a:gd name="T5" fmla="*/ 0 h 39"/>
                    <a:gd name="T6" fmla="*/ 16 w 17"/>
                    <a:gd name="T7" fmla="*/ 38 h 39"/>
                    <a:gd name="T8" fmla="*/ 0 w 17"/>
                    <a:gd name="T9" fmla="*/ 38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9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38"/>
                      </a:lnTo>
                      <a:lnTo>
                        <a:pt x="0" y="38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6" name="Freeform 77"/>
                <p:cNvSpPr>
                  <a:spLocks/>
                </p:cNvSpPr>
                <p:nvPr/>
              </p:nvSpPr>
              <p:spPr bwMode="auto">
                <a:xfrm>
                  <a:off x="4042" y="3577"/>
                  <a:ext cx="17" cy="36"/>
                </a:xfrm>
                <a:custGeom>
                  <a:avLst/>
                  <a:gdLst>
                    <a:gd name="T0" fmla="*/ 0 w 17"/>
                    <a:gd name="T1" fmla="*/ 35 h 36"/>
                    <a:gd name="T2" fmla="*/ 0 w 17"/>
                    <a:gd name="T3" fmla="*/ 0 h 36"/>
                    <a:gd name="T4" fmla="*/ 16 w 17"/>
                    <a:gd name="T5" fmla="*/ 0 h 36"/>
                    <a:gd name="T6" fmla="*/ 16 w 17"/>
                    <a:gd name="T7" fmla="*/ 35 h 36"/>
                    <a:gd name="T8" fmla="*/ 0 w 17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6">
                      <a:moveTo>
                        <a:pt x="0" y="35"/>
                      </a:move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3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7" name="Freeform 78"/>
                <p:cNvSpPr>
                  <a:spLocks/>
                </p:cNvSpPr>
                <p:nvPr/>
              </p:nvSpPr>
              <p:spPr bwMode="auto">
                <a:xfrm>
                  <a:off x="4228" y="3524"/>
                  <a:ext cx="62" cy="95"/>
                </a:xfrm>
                <a:custGeom>
                  <a:avLst/>
                  <a:gdLst>
                    <a:gd name="T0" fmla="*/ 0 w 62"/>
                    <a:gd name="T1" fmla="*/ 0 h 95"/>
                    <a:gd name="T2" fmla="*/ 61 w 62"/>
                    <a:gd name="T3" fmla="*/ 6 h 95"/>
                    <a:gd name="T4" fmla="*/ 61 w 62"/>
                    <a:gd name="T5" fmla="*/ 90 h 95"/>
                    <a:gd name="T6" fmla="*/ 0 w 62"/>
                    <a:gd name="T7" fmla="*/ 94 h 95"/>
                    <a:gd name="T8" fmla="*/ 0 w 62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2" h="95">
                      <a:moveTo>
                        <a:pt x="0" y="0"/>
                      </a:moveTo>
                      <a:lnTo>
                        <a:pt x="61" y="6"/>
                      </a:lnTo>
                      <a:lnTo>
                        <a:pt x="61" y="90"/>
                      </a:lnTo>
                      <a:lnTo>
                        <a:pt x="0" y="9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8" name="Freeform 79"/>
                <p:cNvSpPr>
                  <a:spLocks/>
                </p:cNvSpPr>
                <p:nvPr/>
              </p:nvSpPr>
              <p:spPr bwMode="auto">
                <a:xfrm>
                  <a:off x="4228" y="3524"/>
                  <a:ext cx="62" cy="17"/>
                </a:xfrm>
                <a:custGeom>
                  <a:avLst/>
                  <a:gdLst>
                    <a:gd name="T0" fmla="*/ 0 w 62"/>
                    <a:gd name="T1" fmla="*/ 0 h 17"/>
                    <a:gd name="T2" fmla="*/ 61 w 62"/>
                    <a:gd name="T3" fmla="*/ 8 h 17"/>
                    <a:gd name="T4" fmla="*/ 61 w 62"/>
                    <a:gd name="T5" fmla="*/ 16 h 17"/>
                    <a:gd name="T6" fmla="*/ 0 w 62"/>
                    <a:gd name="T7" fmla="*/ 8 h 17"/>
                    <a:gd name="T8" fmla="*/ 0 w 62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2" h="17">
                      <a:moveTo>
                        <a:pt x="0" y="0"/>
                      </a:moveTo>
                      <a:lnTo>
                        <a:pt x="61" y="8"/>
                      </a:lnTo>
                      <a:lnTo>
                        <a:pt x="61" y="16"/>
                      </a:lnTo>
                      <a:lnTo>
                        <a:pt x="0" y="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8705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79" name="Freeform 80"/>
                <p:cNvSpPr>
                  <a:spLocks/>
                </p:cNvSpPr>
                <p:nvPr/>
              </p:nvSpPr>
              <p:spPr bwMode="auto">
                <a:xfrm>
                  <a:off x="4228" y="3558"/>
                  <a:ext cx="62" cy="61"/>
                </a:xfrm>
                <a:custGeom>
                  <a:avLst/>
                  <a:gdLst>
                    <a:gd name="T0" fmla="*/ 0 w 62"/>
                    <a:gd name="T1" fmla="*/ 0 h 61"/>
                    <a:gd name="T2" fmla="*/ 61 w 62"/>
                    <a:gd name="T3" fmla="*/ 4 h 61"/>
                    <a:gd name="T4" fmla="*/ 61 w 62"/>
                    <a:gd name="T5" fmla="*/ 56 h 61"/>
                    <a:gd name="T6" fmla="*/ 0 w 62"/>
                    <a:gd name="T7" fmla="*/ 60 h 61"/>
                    <a:gd name="T8" fmla="*/ 0 w 62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2" h="61">
                      <a:moveTo>
                        <a:pt x="0" y="0"/>
                      </a:moveTo>
                      <a:lnTo>
                        <a:pt x="61" y="4"/>
                      </a:lnTo>
                      <a:lnTo>
                        <a:pt x="61" y="56"/>
                      </a:lnTo>
                      <a:lnTo>
                        <a:pt x="0" y="6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9ABB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0" name="Freeform 81"/>
                <p:cNvSpPr>
                  <a:spLocks/>
                </p:cNvSpPr>
                <p:nvPr/>
              </p:nvSpPr>
              <p:spPr bwMode="auto">
                <a:xfrm>
                  <a:off x="4214" y="3593"/>
                  <a:ext cx="17" cy="47"/>
                </a:xfrm>
                <a:custGeom>
                  <a:avLst/>
                  <a:gdLst>
                    <a:gd name="T0" fmla="*/ 0 w 17"/>
                    <a:gd name="T1" fmla="*/ 0 h 47"/>
                    <a:gd name="T2" fmla="*/ 0 w 17"/>
                    <a:gd name="T3" fmla="*/ 0 h 47"/>
                    <a:gd name="T4" fmla="*/ 1 w 17"/>
                    <a:gd name="T5" fmla="*/ 6 h 47"/>
                    <a:gd name="T6" fmla="*/ 2 w 17"/>
                    <a:gd name="T7" fmla="*/ 11 h 47"/>
                    <a:gd name="T8" fmla="*/ 5 w 17"/>
                    <a:gd name="T9" fmla="*/ 14 h 47"/>
                    <a:gd name="T10" fmla="*/ 5 w 17"/>
                    <a:gd name="T11" fmla="*/ 16 h 47"/>
                    <a:gd name="T12" fmla="*/ 5 w 17"/>
                    <a:gd name="T13" fmla="*/ 20 h 47"/>
                    <a:gd name="T14" fmla="*/ 5 w 17"/>
                    <a:gd name="T15" fmla="*/ 22 h 47"/>
                    <a:gd name="T16" fmla="*/ 5 w 17"/>
                    <a:gd name="T17" fmla="*/ 28 h 47"/>
                    <a:gd name="T18" fmla="*/ 5 w 17"/>
                    <a:gd name="T19" fmla="*/ 30 h 47"/>
                    <a:gd name="T20" fmla="*/ 5 w 17"/>
                    <a:gd name="T21" fmla="*/ 40 h 47"/>
                    <a:gd name="T22" fmla="*/ 5 w 17"/>
                    <a:gd name="T23" fmla="*/ 42 h 47"/>
                    <a:gd name="T24" fmla="*/ 5 w 17"/>
                    <a:gd name="T25" fmla="*/ 44 h 47"/>
                    <a:gd name="T26" fmla="*/ 5 w 17"/>
                    <a:gd name="T27" fmla="*/ 46 h 47"/>
                    <a:gd name="T28" fmla="*/ 7 w 17"/>
                    <a:gd name="T29" fmla="*/ 46 h 47"/>
                    <a:gd name="T30" fmla="*/ 7 w 17"/>
                    <a:gd name="T31" fmla="*/ 40 h 47"/>
                    <a:gd name="T32" fmla="*/ 7 w 17"/>
                    <a:gd name="T33" fmla="*/ 30 h 47"/>
                    <a:gd name="T34" fmla="*/ 7 w 17"/>
                    <a:gd name="T35" fmla="*/ 26 h 47"/>
                    <a:gd name="T36" fmla="*/ 8 w 17"/>
                    <a:gd name="T37" fmla="*/ 21 h 47"/>
                    <a:gd name="T38" fmla="*/ 8 w 17"/>
                    <a:gd name="T39" fmla="*/ 17 h 47"/>
                    <a:gd name="T40" fmla="*/ 10 w 17"/>
                    <a:gd name="T41" fmla="*/ 13 h 47"/>
                    <a:gd name="T42" fmla="*/ 10 w 17"/>
                    <a:gd name="T43" fmla="*/ 11 h 47"/>
                    <a:gd name="T44" fmla="*/ 12 w 17"/>
                    <a:gd name="T45" fmla="*/ 6 h 47"/>
                    <a:gd name="T46" fmla="*/ 16 w 17"/>
                    <a:gd name="T47" fmla="*/ 2 h 47"/>
                    <a:gd name="T48" fmla="*/ 13 w 17"/>
                    <a:gd name="T49" fmla="*/ 2 h 47"/>
                    <a:gd name="T50" fmla="*/ 10 w 17"/>
                    <a:gd name="T51" fmla="*/ 9 h 47"/>
                    <a:gd name="T52" fmla="*/ 11 w 17"/>
                    <a:gd name="T53" fmla="*/ 5 h 47"/>
                    <a:gd name="T54" fmla="*/ 11 w 17"/>
                    <a:gd name="T55" fmla="*/ 2 h 47"/>
                    <a:gd name="T56" fmla="*/ 11 w 17"/>
                    <a:gd name="T57" fmla="*/ 1 h 47"/>
                    <a:gd name="T58" fmla="*/ 10 w 17"/>
                    <a:gd name="T59" fmla="*/ 5 h 47"/>
                    <a:gd name="T60" fmla="*/ 10 w 17"/>
                    <a:gd name="T61" fmla="*/ 9 h 47"/>
                    <a:gd name="T62" fmla="*/ 8 w 17"/>
                    <a:gd name="T63" fmla="*/ 12 h 47"/>
                    <a:gd name="T64" fmla="*/ 8 w 17"/>
                    <a:gd name="T65" fmla="*/ 14 h 47"/>
                    <a:gd name="T66" fmla="*/ 7 w 17"/>
                    <a:gd name="T67" fmla="*/ 18 h 47"/>
                    <a:gd name="T68" fmla="*/ 7 w 17"/>
                    <a:gd name="T69" fmla="*/ 23 h 47"/>
                    <a:gd name="T70" fmla="*/ 7 w 17"/>
                    <a:gd name="T71" fmla="*/ 16 h 47"/>
                    <a:gd name="T72" fmla="*/ 7 w 17"/>
                    <a:gd name="T73" fmla="*/ 13 h 47"/>
                    <a:gd name="T74" fmla="*/ 7 w 17"/>
                    <a:gd name="T75" fmla="*/ 9 h 47"/>
                    <a:gd name="T76" fmla="*/ 8 w 17"/>
                    <a:gd name="T77" fmla="*/ 4 h 47"/>
                    <a:gd name="T78" fmla="*/ 8 w 17"/>
                    <a:gd name="T79" fmla="*/ 1 h 47"/>
                    <a:gd name="T80" fmla="*/ 8 w 17"/>
                    <a:gd name="T81" fmla="*/ 1 h 47"/>
                    <a:gd name="T82" fmla="*/ 7 w 17"/>
                    <a:gd name="T83" fmla="*/ 8 h 47"/>
                    <a:gd name="T84" fmla="*/ 7 w 17"/>
                    <a:gd name="T85" fmla="*/ 11 h 47"/>
                    <a:gd name="T86" fmla="*/ 5 w 17"/>
                    <a:gd name="T87" fmla="*/ 5 h 47"/>
                    <a:gd name="T88" fmla="*/ 5 w 17"/>
                    <a:gd name="T89" fmla="*/ 1 h 47"/>
                    <a:gd name="T90" fmla="*/ 5 w 17"/>
                    <a:gd name="T91" fmla="*/ 5 h 47"/>
                    <a:gd name="T92" fmla="*/ 6 w 17"/>
                    <a:gd name="T93" fmla="*/ 11 h 47"/>
                    <a:gd name="T94" fmla="*/ 6 w 17"/>
                    <a:gd name="T95" fmla="*/ 16 h 47"/>
                    <a:gd name="T96" fmla="*/ 6 w 17"/>
                    <a:gd name="T97" fmla="*/ 17 h 47"/>
                    <a:gd name="T98" fmla="*/ 6 w 17"/>
                    <a:gd name="T99" fmla="*/ 25 h 47"/>
                    <a:gd name="T100" fmla="*/ 5 w 17"/>
                    <a:gd name="T101" fmla="*/ 17 h 47"/>
                    <a:gd name="T102" fmla="*/ 5 w 17"/>
                    <a:gd name="T103" fmla="*/ 12 h 47"/>
                    <a:gd name="T104" fmla="*/ 5 w 17"/>
                    <a:gd name="T105" fmla="*/ 0 h 47"/>
                    <a:gd name="T106" fmla="*/ 2 w 17"/>
                    <a:gd name="T107" fmla="*/ 0 h 47"/>
                    <a:gd name="T108" fmla="*/ 5 w 17"/>
                    <a:gd name="T109" fmla="*/ 11 h 47"/>
                    <a:gd name="T110" fmla="*/ 1 w 17"/>
                    <a:gd name="T111" fmla="*/ 3 h 47"/>
                    <a:gd name="T112" fmla="*/ 0 w 17"/>
                    <a:gd name="T113" fmla="*/ 0 h 47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7" h="4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6"/>
                      </a:lnTo>
                      <a:lnTo>
                        <a:pt x="2" y="11"/>
                      </a:lnTo>
                      <a:lnTo>
                        <a:pt x="5" y="14"/>
                      </a:lnTo>
                      <a:lnTo>
                        <a:pt x="5" y="16"/>
                      </a:lnTo>
                      <a:lnTo>
                        <a:pt x="5" y="20"/>
                      </a:lnTo>
                      <a:lnTo>
                        <a:pt x="5" y="22"/>
                      </a:lnTo>
                      <a:lnTo>
                        <a:pt x="5" y="28"/>
                      </a:lnTo>
                      <a:lnTo>
                        <a:pt x="5" y="30"/>
                      </a:lnTo>
                      <a:lnTo>
                        <a:pt x="5" y="40"/>
                      </a:lnTo>
                      <a:lnTo>
                        <a:pt x="5" y="42"/>
                      </a:lnTo>
                      <a:lnTo>
                        <a:pt x="5" y="44"/>
                      </a:lnTo>
                      <a:lnTo>
                        <a:pt x="5" y="46"/>
                      </a:lnTo>
                      <a:lnTo>
                        <a:pt x="7" y="46"/>
                      </a:lnTo>
                      <a:lnTo>
                        <a:pt x="7" y="40"/>
                      </a:lnTo>
                      <a:lnTo>
                        <a:pt x="7" y="30"/>
                      </a:lnTo>
                      <a:lnTo>
                        <a:pt x="7" y="26"/>
                      </a:lnTo>
                      <a:lnTo>
                        <a:pt x="8" y="21"/>
                      </a:lnTo>
                      <a:lnTo>
                        <a:pt x="8" y="17"/>
                      </a:lnTo>
                      <a:lnTo>
                        <a:pt x="10" y="13"/>
                      </a:lnTo>
                      <a:lnTo>
                        <a:pt x="10" y="11"/>
                      </a:lnTo>
                      <a:lnTo>
                        <a:pt x="12" y="6"/>
                      </a:lnTo>
                      <a:lnTo>
                        <a:pt x="16" y="2"/>
                      </a:lnTo>
                      <a:lnTo>
                        <a:pt x="13" y="2"/>
                      </a:lnTo>
                      <a:lnTo>
                        <a:pt x="10" y="9"/>
                      </a:lnTo>
                      <a:lnTo>
                        <a:pt x="11" y="5"/>
                      </a:lnTo>
                      <a:lnTo>
                        <a:pt x="11" y="2"/>
                      </a:lnTo>
                      <a:lnTo>
                        <a:pt x="11" y="1"/>
                      </a:lnTo>
                      <a:lnTo>
                        <a:pt x="10" y="5"/>
                      </a:lnTo>
                      <a:lnTo>
                        <a:pt x="10" y="9"/>
                      </a:lnTo>
                      <a:lnTo>
                        <a:pt x="8" y="12"/>
                      </a:lnTo>
                      <a:lnTo>
                        <a:pt x="8" y="14"/>
                      </a:lnTo>
                      <a:lnTo>
                        <a:pt x="7" y="18"/>
                      </a:lnTo>
                      <a:lnTo>
                        <a:pt x="7" y="23"/>
                      </a:lnTo>
                      <a:lnTo>
                        <a:pt x="7" y="16"/>
                      </a:lnTo>
                      <a:lnTo>
                        <a:pt x="7" y="13"/>
                      </a:lnTo>
                      <a:lnTo>
                        <a:pt x="7" y="9"/>
                      </a:lnTo>
                      <a:lnTo>
                        <a:pt x="8" y="4"/>
                      </a:lnTo>
                      <a:lnTo>
                        <a:pt x="8" y="1"/>
                      </a:lnTo>
                      <a:lnTo>
                        <a:pt x="7" y="8"/>
                      </a:lnTo>
                      <a:lnTo>
                        <a:pt x="7" y="11"/>
                      </a:lnTo>
                      <a:lnTo>
                        <a:pt x="5" y="5"/>
                      </a:lnTo>
                      <a:lnTo>
                        <a:pt x="5" y="1"/>
                      </a:lnTo>
                      <a:lnTo>
                        <a:pt x="5" y="5"/>
                      </a:lnTo>
                      <a:lnTo>
                        <a:pt x="6" y="11"/>
                      </a:lnTo>
                      <a:lnTo>
                        <a:pt x="6" y="16"/>
                      </a:lnTo>
                      <a:lnTo>
                        <a:pt x="6" y="17"/>
                      </a:lnTo>
                      <a:lnTo>
                        <a:pt x="6" y="25"/>
                      </a:lnTo>
                      <a:lnTo>
                        <a:pt x="5" y="17"/>
                      </a:lnTo>
                      <a:lnTo>
                        <a:pt x="5" y="12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5" y="11"/>
                      </a:lnTo>
                      <a:lnTo>
                        <a:pt x="1" y="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1" name="Freeform 82"/>
                <p:cNvSpPr>
                  <a:spLocks/>
                </p:cNvSpPr>
                <p:nvPr/>
              </p:nvSpPr>
              <p:spPr bwMode="auto">
                <a:xfrm>
                  <a:off x="4200" y="3535"/>
                  <a:ext cx="37" cy="69"/>
                </a:xfrm>
                <a:custGeom>
                  <a:avLst/>
                  <a:gdLst>
                    <a:gd name="T0" fmla="*/ 26 w 37"/>
                    <a:gd name="T1" fmla="*/ 66 h 69"/>
                    <a:gd name="T2" fmla="*/ 30 w 37"/>
                    <a:gd name="T3" fmla="*/ 65 h 69"/>
                    <a:gd name="T4" fmla="*/ 30 w 37"/>
                    <a:gd name="T5" fmla="*/ 62 h 69"/>
                    <a:gd name="T6" fmla="*/ 32 w 37"/>
                    <a:gd name="T7" fmla="*/ 57 h 69"/>
                    <a:gd name="T8" fmla="*/ 31 w 37"/>
                    <a:gd name="T9" fmla="*/ 53 h 69"/>
                    <a:gd name="T10" fmla="*/ 30 w 37"/>
                    <a:gd name="T11" fmla="*/ 49 h 69"/>
                    <a:gd name="T12" fmla="*/ 29 w 37"/>
                    <a:gd name="T13" fmla="*/ 44 h 69"/>
                    <a:gd name="T14" fmla="*/ 36 w 37"/>
                    <a:gd name="T15" fmla="*/ 41 h 69"/>
                    <a:gd name="T16" fmla="*/ 33 w 37"/>
                    <a:gd name="T17" fmla="*/ 39 h 69"/>
                    <a:gd name="T18" fmla="*/ 28 w 37"/>
                    <a:gd name="T19" fmla="*/ 38 h 69"/>
                    <a:gd name="T20" fmla="*/ 30 w 37"/>
                    <a:gd name="T21" fmla="*/ 34 h 69"/>
                    <a:gd name="T22" fmla="*/ 29 w 37"/>
                    <a:gd name="T23" fmla="*/ 29 h 69"/>
                    <a:gd name="T24" fmla="*/ 31 w 37"/>
                    <a:gd name="T25" fmla="*/ 22 h 69"/>
                    <a:gd name="T26" fmla="*/ 27 w 37"/>
                    <a:gd name="T27" fmla="*/ 18 h 69"/>
                    <a:gd name="T28" fmla="*/ 25 w 37"/>
                    <a:gd name="T29" fmla="*/ 13 h 69"/>
                    <a:gd name="T30" fmla="*/ 21 w 37"/>
                    <a:gd name="T31" fmla="*/ 5 h 69"/>
                    <a:gd name="T32" fmla="*/ 19 w 37"/>
                    <a:gd name="T33" fmla="*/ 12 h 69"/>
                    <a:gd name="T34" fmla="*/ 17 w 37"/>
                    <a:gd name="T35" fmla="*/ 12 h 69"/>
                    <a:gd name="T36" fmla="*/ 15 w 37"/>
                    <a:gd name="T37" fmla="*/ 4 h 69"/>
                    <a:gd name="T38" fmla="*/ 12 w 37"/>
                    <a:gd name="T39" fmla="*/ 0 h 69"/>
                    <a:gd name="T40" fmla="*/ 10 w 37"/>
                    <a:gd name="T41" fmla="*/ 5 h 69"/>
                    <a:gd name="T42" fmla="*/ 10 w 37"/>
                    <a:gd name="T43" fmla="*/ 14 h 69"/>
                    <a:gd name="T44" fmla="*/ 6 w 37"/>
                    <a:gd name="T45" fmla="*/ 16 h 69"/>
                    <a:gd name="T46" fmla="*/ 10 w 37"/>
                    <a:gd name="T47" fmla="*/ 24 h 69"/>
                    <a:gd name="T48" fmla="*/ 8 w 37"/>
                    <a:gd name="T49" fmla="*/ 26 h 69"/>
                    <a:gd name="T50" fmla="*/ 3 w 37"/>
                    <a:gd name="T51" fmla="*/ 23 h 69"/>
                    <a:gd name="T52" fmla="*/ 4 w 37"/>
                    <a:gd name="T53" fmla="*/ 29 h 69"/>
                    <a:gd name="T54" fmla="*/ 3 w 37"/>
                    <a:gd name="T55" fmla="*/ 29 h 69"/>
                    <a:gd name="T56" fmla="*/ 3 w 37"/>
                    <a:gd name="T57" fmla="*/ 33 h 69"/>
                    <a:gd name="T58" fmla="*/ 3 w 37"/>
                    <a:gd name="T59" fmla="*/ 37 h 69"/>
                    <a:gd name="T60" fmla="*/ 3 w 37"/>
                    <a:gd name="T61" fmla="*/ 39 h 69"/>
                    <a:gd name="T62" fmla="*/ 4 w 37"/>
                    <a:gd name="T63" fmla="*/ 44 h 69"/>
                    <a:gd name="T64" fmla="*/ 4 w 37"/>
                    <a:gd name="T65" fmla="*/ 50 h 69"/>
                    <a:gd name="T66" fmla="*/ 3 w 37"/>
                    <a:gd name="T67" fmla="*/ 52 h 69"/>
                    <a:gd name="T68" fmla="*/ 3 w 37"/>
                    <a:gd name="T69" fmla="*/ 54 h 69"/>
                    <a:gd name="T70" fmla="*/ 0 w 37"/>
                    <a:gd name="T71" fmla="*/ 58 h 69"/>
                    <a:gd name="T72" fmla="*/ 4 w 37"/>
                    <a:gd name="T73" fmla="*/ 61 h 69"/>
                    <a:gd name="T74" fmla="*/ 6 w 37"/>
                    <a:gd name="T75" fmla="*/ 65 h 69"/>
                    <a:gd name="T76" fmla="*/ 9 w 37"/>
                    <a:gd name="T77" fmla="*/ 67 h 69"/>
                    <a:gd name="T78" fmla="*/ 15 w 37"/>
                    <a:gd name="T79" fmla="*/ 66 h 69"/>
                    <a:gd name="T80" fmla="*/ 17 w 37"/>
                    <a:gd name="T81" fmla="*/ 67 h 69"/>
                    <a:gd name="T82" fmla="*/ 21 w 37"/>
                    <a:gd name="T83" fmla="*/ 68 h 6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37" h="69">
                      <a:moveTo>
                        <a:pt x="21" y="63"/>
                      </a:moveTo>
                      <a:lnTo>
                        <a:pt x="24" y="65"/>
                      </a:lnTo>
                      <a:lnTo>
                        <a:pt x="26" y="66"/>
                      </a:lnTo>
                      <a:lnTo>
                        <a:pt x="28" y="65"/>
                      </a:lnTo>
                      <a:lnTo>
                        <a:pt x="29" y="65"/>
                      </a:lnTo>
                      <a:lnTo>
                        <a:pt x="30" y="65"/>
                      </a:lnTo>
                      <a:lnTo>
                        <a:pt x="31" y="63"/>
                      </a:lnTo>
                      <a:lnTo>
                        <a:pt x="30" y="63"/>
                      </a:lnTo>
                      <a:lnTo>
                        <a:pt x="30" y="62"/>
                      </a:lnTo>
                      <a:lnTo>
                        <a:pt x="32" y="61"/>
                      </a:lnTo>
                      <a:lnTo>
                        <a:pt x="33" y="58"/>
                      </a:lnTo>
                      <a:lnTo>
                        <a:pt x="32" y="57"/>
                      </a:lnTo>
                      <a:lnTo>
                        <a:pt x="31" y="56"/>
                      </a:lnTo>
                      <a:lnTo>
                        <a:pt x="29" y="55"/>
                      </a:lnTo>
                      <a:lnTo>
                        <a:pt x="31" y="53"/>
                      </a:lnTo>
                      <a:lnTo>
                        <a:pt x="31" y="51"/>
                      </a:lnTo>
                      <a:lnTo>
                        <a:pt x="29" y="51"/>
                      </a:lnTo>
                      <a:lnTo>
                        <a:pt x="30" y="49"/>
                      </a:lnTo>
                      <a:lnTo>
                        <a:pt x="29" y="48"/>
                      </a:lnTo>
                      <a:lnTo>
                        <a:pt x="27" y="48"/>
                      </a:lnTo>
                      <a:lnTo>
                        <a:pt x="29" y="44"/>
                      </a:lnTo>
                      <a:lnTo>
                        <a:pt x="32" y="44"/>
                      </a:lnTo>
                      <a:lnTo>
                        <a:pt x="33" y="44"/>
                      </a:lnTo>
                      <a:lnTo>
                        <a:pt x="36" y="41"/>
                      </a:lnTo>
                      <a:lnTo>
                        <a:pt x="34" y="41"/>
                      </a:lnTo>
                      <a:lnTo>
                        <a:pt x="33" y="41"/>
                      </a:lnTo>
                      <a:lnTo>
                        <a:pt x="33" y="39"/>
                      </a:lnTo>
                      <a:lnTo>
                        <a:pt x="32" y="39"/>
                      </a:lnTo>
                      <a:lnTo>
                        <a:pt x="29" y="39"/>
                      </a:lnTo>
                      <a:lnTo>
                        <a:pt x="28" y="38"/>
                      </a:lnTo>
                      <a:lnTo>
                        <a:pt x="31" y="36"/>
                      </a:lnTo>
                      <a:lnTo>
                        <a:pt x="32" y="34"/>
                      </a:lnTo>
                      <a:lnTo>
                        <a:pt x="30" y="34"/>
                      </a:lnTo>
                      <a:lnTo>
                        <a:pt x="29" y="34"/>
                      </a:lnTo>
                      <a:lnTo>
                        <a:pt x="31" y="29"/>
                      </a:lnTo>
                      <a:lnTo>
                        <a:pt x="29" y="29"/>
                      </a:lnTo>
                      <a:lnTo>
                        <a:pt x="28" y="28"/>
                      </a:lnTo>
                      <a:lnTo>
                        <a:pt x="30" y="26"/>
                      </a:lnTo>
                      <a:lnTo>
                        <a:pt x="31" y="22"/>
                      </a:lnTo>
                      <a:lnTo>
                        <a:pt x="30" y="19"/>
                      </a:lnTo>
                      <a:lnTo>
                        <a:pt x="29" y="18"/>
                      </a:lnTo>
                      <a:lnTo>
                        <a:pt x="27" y="18"/>
                      </a:lnTo>
                      <a:lnTo>
                        <a:pt x="27" y="16"/>
                      </a:lnTo>
                      <a:lnTo>
                        <a:pt x="27" y="14"/>
                      </a:lnTo>
                      <a:lnTo>
                        <a:pt x="25" y="13"/>
                      </a:lnTo>
                      <a:lnTo>
                        <a:pt x="24" y="13"/>
                      </a:lnTo>
                      <a:lnTo>
                        <a:pt x="24" y="9"/>
                      </a:lnTo>
                      <a:lnTo>
                        <a:pt x="21" y="5"/>
                      </a:lnTo>
                      <a:lnTo>
                        <a:pt x="21" y="10"/>
                      </a:lnTo>
                      <a:lnTo>
                        <a:pt x="20" y="15"/>
                      </a:lnTo>
                      <a:lnTo>
                        <a:pt x="19" y="12"/>
                      </a:lnTo>
                      <a:lnTo>
                        <a:pt x="18" y="8"/>
                      </a:lnTo>
                      <a:lnTo>
                        <a:pt x="18" y="11"/>
                      </a:lnTo>
                      <a:lnTo>
                        <a:pt x="17" y="12"/>
                      </a:lnTo>
                      <a:lnTo>
                        <a:pt x="16" y="5"/>
                      </a:lnTo>
                      <a:lnTo>
                        <a:pt x="16" y="2"/>
                      </a:lnTo>
                      <a:lnTo>
                        <a:pt x="15" y="4"/>
                      </a:lnTo>
                      <a:lnTo>
                        <a:pt x="15" y="6"/>
                      </a:lnTo>
                      <a:lnTo>
                        <a:pt x="14" y="4"/>
                      </a:lnTo>
                      <a:lnTo>
                        <a:pt x="12" y="0"/>
                      </a:lnTo>
                      <a:lnTo>
                        <a:pt x="12" y="4"/>
                      </a:lnTo>
                      <a:lnTo>
                        <a:pt x="12" y="6"/>
                      </a:lnTo>
                      <a:lnTo>
                        <a:pt x="10" y="5"/>
                      </a:lnTo>
                      <a:lnTo>
                        <a:pt x="9" y="6"/>
                      </a:lnTo>
                      <a:lnTo>
                        <a:pt x="10" y="10"/>
                      </a:lnTo>
                      <a:lnTo>
                        <a:pt x="10" y="14"/>
                      </a:lnTo>
                      <a:lnTo>
                        <a:pt x="10" y="16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8" y="19"/>
                      </a:lnTo>
                      <a:lnTo>
                        <a:pt x="10" y="22"/>
                      </a:lnTo>
                      <a:lnTo>
                        <a:pt x="10" y="24"/>
                      </a:lnTo>
                      <a:lnTo>
                        <a:pt x="8" y="22"/>
                      </a:lnTo>
                      <a:lnTo>
                        <a:pt x="7" y="23"/>
                      </a:lnTo>
                      <a:lnTo>
                        <a:pt x="8" y="26"/>
                      </a:lnTo>
                      <a:lnTo>
                        <a:pt x="6" y="25"/>
                      </a:lnTo>
                      <a:lnTo>
                        <a:pt x="3" y="23"/>
                      </a:lnTo>
                      <a:lnTo>
                        <a:pt x="3" y="26"/>
                      </a:lnTo>
                      <a:lnTo>
                        <a:pt x="3" y="27"/>
                      </a:lnTo>
                      <a:lnTo>
                        <a:pt x="4" y="29"/>
                      </a:lnTo>
                      <a:lnTo>
                        <a:pt x="3" y="28"/>
                      </a:lnTo>
                      <a:lnTo>
                        <a:pt x="3" y="27"/>
                      </a:lnTo>
                      <a:lnTo>
                        <a:pt x="3" y="29"/>
                      </a:lnTo>
                      <a:lnTo>
                        <a:pt x="3" y="32"/>
                      </a:lnTo>
                      <a:lnTo>
                        <a:pt x="3" y="33"/>
                      </a:lnTo>
                      <a:lnTo>
                        <a:pt x="3" y="34"/>
                      </a:lnTo>
                      <a:lnTo>
                        <a:pt x="3" y="37"/>
                      </a:lnTo>
                      <a:lnTo>
                        <a:pt x="2" y="38"/>
                      </a:lnTo>
                      <a:lnTo>
                        <a:pt x="3" y="38"/>
                      </a:lnTo>
                      <a:lnTo>
                        <a:pt x="3" y="39"/>
                      </a:lnTo>
                      <a:lnTo>
                        <a:pt x="6" y="41"/>
                      </a:lnTo>
                      <a:lnTo>
                        <a:pt x="4" y="43"/>
                      </a:lnTo>
                      <a:lnTo>
                        <a:pt x="4" y="44"/>
                      </a:lnTo>
                      <a:lnTo>
                        <a:pt x="4" y="45"/>
                      </a:lnTo>
                      <a:lnTo>
                        <a:pt x="6" y="48"/>
                      </a:lnTo>
                      <a:lnTo>
                        <a:pt x="4" y="50"/>
                      </a:lnTo>
                      <a:lnTo>
                        <a:pt x="3" y="49"/>
                      </a:lnTo>
                      <a:lnTo>
                        <a:pt x="2" y="49"/>
                      </a:lnTo>
                      <a:lnTo>
                        <a:pt x="3" y="52"/>
                      </a:lnTo>
                      <a:lnTo>
                        <a:pt x="3" y="53"/>
                      </a:lnTo>
                      <a:lnTo>
                        <a:pt x="4" y="54"/>
                      </a:lnTo>
                      <a:lnTo>
                        <a:pt x="3" y="54"/>
                      </a:lnTo>
                      <a:lnTo>
                        <a:pt x="2" y="55"/>
                      </a:lnTo>
                      <a:lnTo>
                        <a:pt x="2" y="57"/>
                      </a:lnTo>
                      <a:lnTo>
                        <a:pt x="0" y="58"/>
                      </a:lnTo>
                      <a:lnTo>
                        <a:pt x="2" y="61"/>
                      </a:lnTo>
                      <a:lnTo>
                        <a:pt x="3" y="61"/>
                      </a:lnTo>
                      <a:lnTo>
                        <a:pt x="4" y="61"/>
                      </a:lnTo>
                      <a:lnTo>
                        <a:pt x="3" y="63"/>
                      </a:lnTo>
                      <a:lnTo>
                        <a:pt x="6" y="65"/>
                      </a:lnTo>
                      <a:lnTo>
                        <a:pt x="8" y="63"/>
                      </a:lnTo>
                      <a:lnTo>
                        <a:pt x="10" y="65"/>
                      </a:lnTo>
                      <a:lnTo>
                        <a:pt x="9" y="67"/>
                      </a:lnTo>
                      <a:lnTo>
                        <a:pt x="11" y="68"/>
                      </a:lnTo>
                      <a:lnTo>
                        <a:pt x="14" y="68"/>
                      </a:lnTo>
                      <a:lnTo>
                        <a:pt x="15" y="66"/>
                      </a:lnTo>
                      <a:lnTo>
                        <a:pt x="16" y="65"/>
                      </a:lnTo>
                      <a:lnTo>
                        <a:pt x="17" y="65"/>
                      </a:lnTo>
                      <a:lnTo>
                        <a:pt x="17" y="67"/>
                      </a:lnTo>
                      <a:lnTo>
                        <a:pt x="18" y="67"/>
                      </a:lnTo>
                      <a:lnTo>
                        <a:pt x="20" y="66"/>
                      </a:lnTo>
                      <a:lnTo>
                        <a:pt x="21" y="68"/>
                      </a:lnTo>
                      <a:lnTo>
                        <a:pt x="21" y="66"/>
                      </a:lnTo>
                      <a:lnTo>
                        <a:pt x="21" y="63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2" name="Freeform 83"/>
                <p:cNvSpPr>
                  <a:spLocks/>
                </p:cNvSpPr>
                <p:nvPr/>
              </p:nvSpPr>
              <p:spPr bwMode="auto">
                <a:xfrm>
                  <a:off x="4049" y="3591"/>
                  <a:ext cx="17" cy="38"/>
                </a:xfrm>
                <a:custGeom>
                  <a:avLst/>
                  <a:gdLst>
                    <a:gd name="T0" fmla="*/ 0 w 17"/>
                    <a:gd name="T1" fmla="*/ 0 h 38"/>
                    <a:gd name="T2" fmla="*/ 0 w 17"/>
                    <a:gd name="T3" fmla="*/ 0 h 38"/>
                    <a:gd name="T4" fmla="*/ 2 w 17"/>
                    <a:gd name="T5" fmla="*/ 4 h 38"/>
                    <a:gd name="T6" fmla="*/ 2 w 17"/>
                    <a:gd name="T7" fmla="*/ 7 h 38"/>
                    <a:gd name="T8" fmla="*/ 3 w 17"/>
                    <a:gd name="T9" fmla="*/ 10 h 38"/>
                    <a:gd name="T10" fmla="*/ 3 w 17"/>
                    <a:gd name="T11" fmla="*/ 12 h 38"/>
                    <a:gd name="T12" fmla="*/ 5 w 17"/>
                    <a:gd name="T13" fmla="*/ 15 h 38"/>
                    <a:gd name="T14" fmla="*/ 5 w 17"/>
                    <a:gd name="T15" fmla="*/ 17 h 38"/>
                    <a:gd name="T16" fmla="*/ 6 w 17"/>
                    <a:gd name="T17" fmla="*/ 22 h 38"/>
                    <a:gd name="T18" fmla="*/ 6 w 17"/>
                    <a:gd name="T19" fmla="*/ 25 h 38"/>
                    <a:gd name="T20" fmla="*/ 6 w 17"/>
                    <a:gd name="T21" fmla="*/ 33 h 38"/>
                    <a:gd name="T22" fmla="*/ 6 w 17"/>
                    <a:gd name="T23" fmla="*/ 33 h 38"/>
                    <a:gd name="T24" fmla="*/ 6 w 17"/>
                    <a:gd name="T25" fmla="*/ 35 h 38"/>
                    <a:gd name="T26" fmla="*/ 5 w 17"/>
                    <a:gd name="T27" fmla="*/ 37 h 38"/>
                    <a:gd name="T28" fmla="*/ 7 w 17"/>
                    <a:gd name="T29" fmla="*/ 37 h 38"/>
                    <a:gd name="T30" fmla="*/ 7 w 17"/>
                    <a:gd name="T31" fmla="*/ 32 h 38"/>
                    <a:gd name="T32" fmla="*/ 7 w 17"/>
                    <a:gd name="T33" fmla="*/ 23 h 38"/>
                    <a:gd name="T34" fmla="*/ 7 w 17"/>
                    <a:gd name="T35" fmla="*/ 20 h 38"/>
                    <a:gd name="T36" fmla="*/ 10 w 17"/>
                    <a:gd name="T37" fmla="*/ 17 h 38"/>
                    <a:gd name="T38" fmla="*/ 10 w 17"/>
                    <a:gd name="T39" fmla="*/ 13 h 38"/>
                    <a:gd name="T40" fmla="*/ 10 w 17"/>
                    <a:gd name="T41" fmla="*/ 10 h 38"/>
                    <a:gd name="T42" fmla="*/ 10 w 17"/>
                    <a:gd name="T43" fmla="*/ 7 h 38"/>
                    <a:gd name="T44" fmla="*/ 12 w 17"/>
                    <a:gd name="T45" fmla="*/ 4 h 38"/>
                    <a:gd name="T46" fmla="*/ 16 w 17"/>
                    <a:gd name="T47" fmla="*/ 1 h 38"/>
                    <a:gd name="T48" fmla="*/ 10 w 17"/>
                    <a:gd name="T49" fmla="*/ 7 h 38"/>
                    <a:gd name="T50" fmla="*/ 12 w 17"/>
                    <a:gd name="T51" fmla="*/ 4 h 38"/>
                    <a:gd name="T52" fmla="*/ 12 w 17"/>
                    <a:gd name="T53" fmla="*/ 1 h 38"/>
                    <a:gd name="T54" fmla="*/ 12 w 17"/>
                    <a:gd name="T55" fmla="*/ 0 h 38"/>
                    <a:gd name="T56" fmla="*/ 10 w 17"/>
                    <a:gd name="T57" fmla="*/ 3 h 38"/>
                    <a:gd name="T58" fmla="*/ 10 w 17"/>
                    <a:gd name="T59" fmla="*/ 7 h 38"/>
                    <a:gd name="T60" fmla="*/ 10 w 17"/>
                    <a:gd name="T61" fmla="*/ 8 h 38"/>
                    <a:gd name="T62" fmla="*/ 10 w 17"/>
                    <a:gd name="T63" fmla="*/ 11 h 38"/>
                    <a:gd name="T64" fmla="*/ 7 w 17"/>
                    <a:gd name="T65" fmla="*/ 14 h 38"/>
                    <a:gd name="T66" fmla="*/ 7 w 17"/>
                    <a:gd name="T67" fmla="*/ 18 h 38"/>
                    <a:gd name="T68" fmla="*/ 7 w 17"/>
                    <a:gd name="T69" fmla="*/ 13 h 38"/>
                    <a:gd name="T70" fmla="*/ 7 w 17"/>
                    <a:gd name="T71" fmla="*/ 10 h 38"/>
                    <a:gd name="T72" fmla="*/ 7 w 17"/>
                    <a:gd name="T73" fmla="*/ 7 h 38"/>
                    <a:gd name="T74" fmla="*/ 10 w 17"/>
                    <a:gd name="T75" fmla="*/ 3 h 38"/>
                    <a:gd name="T76" fmla="*/ 10 w 17"/>
                    <a:gd name="T77" fmla="*/ 0 h 38"/>
                    <a:gd name="T78" fmla="*/ 7 w 17"/>
                    <a:gd name="T79" fmla="*/ 7 h 38"/>
                    <a:gd name="T80" fmla="*/ 7 w 17"/>
                    <a:gd name="T81" fmla="*/ 7 h 38"/>
                    <a:gd name="T82" fmla="*/ 5 w 17"/>
                    <a:gd name="T83" fmla="*/ 3 h 38"/>
                    <a:gd name="T84" fmla="*/ 5 w 17"/>
                    <a:gd name="T85" fmla="*/ 0 h 38"/>
                    <a:gd name="T86" fmla="*/ 5 w 17"/>
                    <a:gd name="T87" fmla="*/ 4 h 38"/>
                    <a:gd name="T88" fmla="*/ 6 w 17"/>
                    <a:gd name="T89" fmla="*/ 8 h 38"/>
                    <a:gd name="T90" fmla="*/ 6 w 17"/>
                    <a:gd name="T91" fmla="*/ 13 h 38"/>
                    <a:gd name="T92" fmla="*/ 7 w 17"/>
                    <a:gd name="T93" fmla="*/ 13 h 38"/>
                    <a:gd name="T94" fmla="*/ 6 w 17"/>
                    <a:gd name="T95" fmla="*/ 19 h 38"/>
                    <a:gd name="T96" fmla="*/ 5 w 17"/>
                    <a:gd name="T97" fmla="*/ 13 h 38"/>
                    <a:gd name="T98" fmla="*/ 3 w 17"/>
                    <a:gd name="T99" fmla="*/ 8 h 38"/>
                    <a:gd name="T100" fmla="*/ 3 w 17"/>
                    <a:gd name="T101" fmla="*/ 0 h 38"/>
                    <a:gd name="T102" fmla="*/ 3 w 17"/>
                    <a:gd name="T103" fmla="*/ 7 h 38"/>
                    <a:gd name="T104" fmla="*/ 2 w 17"/>
                    <a:gd name="T105" fmla="*/ 2 h 38"/>
                    <a:gd name="T106" fmla="*/ 0 w 17"/>
                    <a:gd name="T107" fmla="*/ 0 h 3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7" h="3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7"/>
                      </a:lnTo>
                      <a:lnTo>
                        <a:pt x="3" y="10"/>
                      </a:lnTo>
                      <a:lnTo>
                        <a:pt x="3" y="12"/>
                      </a:lnTo>
                      <a:lnTo>
                        <a:pt x="5" y="15"/>
                      </a:lnTo>
                      <a:lnTo>
                        <a:pt x="5" y="17"/>
                      </a:lnTo>
                      <a:lnTo>
                        <a:pt x="6" y="22"/>
                      </a:lnTo>
                      <a:lnTo>
                        <a:pt x="6" y="25"/>
                      </a:lnTo>
                      <a:lnTo>
                        <a:pt x="6" y="33"/>
                      </a:lnTo>
                      <a:lnTo>
                        <a:pt x="6" y="35"/>
                      </a:lnTo>
                      <a:lnTo>
                        <a:pt x="5" y="37"/>
                      </a:lnTo>
                      <a:lnTo>
                        <a:pt x="7" y="37"/>
                      </a:lnTo>
                      <a:lnTo>
                        <a:pt x="7" y="32"/>
                      </a:lnTo>
                      <a:lnTo>
                        <a:pt x="7" y="23"/>
                      </a:lnTo>
                      <a:lnTo>
                        <a:pt x="7" y="20"/>
                      </a:lnTo>
                      <a:lnTo>
                        <a:pt x="10" y="17"/>
                      </a:lnTo>
                      <a:lnTo>
                        <a:pt x="10" y="13"/>
                      </a:lnTo>
                      <a:lnTo>
                        <a:pt x="10" y="10"/>
                      </a:lnTo>
                      <a:lnTo>
                        <a:pt x="10" y="7"/>
                      </a:lnTo>
                      <a:lnTo>
                        <a:pt x="12" y="4"/>
                      </a:lnTo>
                      <a:lnTo>
                        <a:pt x="16" y="1"/>
                      </a:lnTo>
                      <a:lnTo>
                        <a:pt x="10" y="7"/>
                      </a:lnTo>
                      <a:lnTo>
                        <a:pt x="12" y="4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0" y="3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0" y="11"/>
                      </a:lnTo>
                      <a:lnTo>
                        <a:pt x="7" y="14"/>
                      </a:lnTo>
                      <a:lnTo>
                        <a:pt x="7" y="18"/>
                      </a:lnTo>
                      <a:lnTo>
                        <a:pt x="7" y="13"/>
                      </a:lnTo>
                      <a:lnTo>
                        <a:pt x="7" y="10"/>
                      </a:lnTo>
                      <a:lnTo>
                        <a:pt x="7" y="7"/>
                      </a:lnTo>
                      <a:lnTo>
                        <a:pt x="10" y="3"/>
                      </a:lnTo>
                      <a:lnTo>
                        <a:pt x="10" y="0"/>
                      </a:lnTo>
                      <a:lnTo>
                        <a:pt x="7" y="7"/>
                      </a:lnTo>
                      <a:lnTo>
                        <a:pt x="5" y="3"/>
                      </a:lnTo>
                      <a:lnTo>
                        <a:pt x="5" y="0"/>
                      </a:lnTo>
                      <a:lnTo>
                        <a:pt x="5" y="4"/>
                      </a:lnTo>
                      <a:lnTo>
                        <a:pt x="6" y="8"/>
                      </a:lnTo>
                      <a:lnTo>
                        <a:pt x="6" y="13"/>
                      </a:lnTo>
                      <a:lnTo>
                        <a:pt x="7" y="13"/>
                      </a:lnTo>
                      <a:lnTo>
                        <a:pt x="6" y="19"/>
                      </a:lnTo>
                      <a:lnTo>
                        <a:pt x="5" y="13"/>
                      </a:lnTo>
                      <a:lnTo>
                        <a:pt x="3" y="8"/>
                      </a:lnTo>
                      <a:lnTo>
                        <a:pt x="3" y="0"/>
                      </a:lnTo>
                      <a:lnTo>
                        <a:pt x="3" y="7"/>
                      </a:lnTo>
                      <a:lnTo>
                        <a:pt x="2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3" name="Freeform 84"/>
                <p:cNvSpPr>
                  <a:spLocks/>
                </p:cNvSpPr>
                <p:nvPr/>
              </p:nvSpPr>
              <p:spPr bwMode="auto">
                <a:xfrm>
                  <a:off x="4039" y="3546"/>
                  <a:ext cx="29" cy="52"/>
                </a:xfrm>
                <a:custGeom>
                  <a:avLst/>
                  <a:gdLst>
                    <a:gd name="T0" fmla="*/ 18 w 29"/>
                    <a:gd name="T1" fmla="*/ 50 h 52"/>
                    <a:gd name="T2" fmla="*/ 21 w 29"/>
                    <a:gd name="T3" fmla="*/ 50 h 52"/>
                    <a:gd name="T4" fmla="*/ 23 w 29"/>
                    <a:gd name="T5" fmla="*/ 49 h 52"/>
                    <a:gd name="T6" fmla="*/ 23 w 29"/>
                    <a:gd name="T7" fmla="*/ 47 h 52"/>
                    <a:gd name="T8" fmla="*/ 25 w 29"/>
                    <a:gd name="T9" fmla="*/ 45 h 52"/>
                    <a:gd name="T10" fmla="*/ 23 w 29"/>
                    <a:gd name="T11" fmla="*/ 42 h 52"/>
                    <a:gd name="T12" fmla="*/ 24 w 29"/>
                    <a:gd name="T13" fmla="*/ 41 h 52"/>
                    <a:gd name="T14" fmla="*/ 23 w 29"/>
                    <a:gd name="T15" fmla="*/ 37 h 52"/>
                    <a:gd name="T16" fmla="*/ 21 w 29"/>
                    <a:gd name="T17" fmla="*/ 35 h 52"/>
                    <a:gd name="T18" fmla="*/ 21 w 29"/>
                    <a:gd name="T19" fmla="*/ 33 h 52"/>
                    <a:gd name="T20" fmla="*/ 25 w 29"/>
                    <a:gd name="T21" fmla="*/ 33 h 52"/>
                    <a:gd name="T22" fmla="*/ 26 w 29"/>
                    <a:gd name="T23" fmla="*/ 30 h 52"/>
                    <a:gd name="T24" fmla="*/ 26 w 29"/>
                    <a:gd name="T25" fmla="*/ 29 h 52"/>
                    <a:gd name="T26" fmla="*/ 21 w 29"/>
                    <a:gd name="T27" fmla="*/ 29 h 52"/>
                    <a:gd name="T28" fmla="*/ 24 w 29"/>
                    <a:gd name="T29" fmla="*/ 26 h 52"/>
                    <a:gd name="T30" fmla="*/ 23 w 29"/>
                    <a:gd name="T31" fmla="*/ 25 h 52"/>
                    <a:gd name="T32" fmla="*/ 23 w 29"/>
                    <a:gd name="T33" fmla="*/ 22 h 52"/>
                    <a:gd name="T34" fmla="*/ 21 w 29"/>
                    <a:gd name="T35" fmla="*/ 21 h 52"/>
                    <a:gd name="T36" fmla="*/ 23 w 29"/>
                    <a:gd name="T37" fmla="*/ 16 h 52"/>
                    <a:gd name="T38" fmla="*/ 21 w 29"/>
                    <a:gd name="T39" fmla="*/ 14 h 52"/>
                    <a:gd name="T40" fmla="*/ 20 w 29"/>
                    <a:gd name="T41" fmla="*/ 13 h 52"/>
                    <a:gd name="T42" fmla="*/ 19 w 29"/>
                    <a:gd name="T43" fmla="*/ 9 h 52"/>
                    <a:gd name="T44" fmla="*/ 19 w 29"/>
                    <a:gd name="T45" fmla="*/ 6 h 52"/>
                    <a:gd name="T46" fmla="*/ 16 w 29"/>
                    <a:gd name="T47" fmla="*/ 7 h 52"/>
                    <a:gd name="T48" fmla="*/ 15 w 29"/>
                    <a:gd name="T49" fmla="*/ 8 h 52"/>
                    <a:gd name="T50" fmla="*/ 14 w 29"/>
                    <a:gd name="T51" fmla="*/ 8 h 52"/>
                    <a:gd name="T52" fmla="*/ 12 w 29"/>
                    <a:gd name="T53" fmla="*/ 3 h 52"/>
                    <a:gd name="T54" fmla="*/ 12 w 29"/>
                    <a:gd name="T55" fmla="*/ 2 h 52"/>
                    <a:gd name="T56" fmla="*/ 11 w 29"/>
                    <a:gd name="T57" fmla="*/ 2 h 52"/>
                    <a:gd name="T58" fmla="*/ 9 w 29"/>
                    <a:gd name="T59" fmla="*/ 2 h 52"/>
                    <a:gd name="T60" fmla="*/ 8 w 29"/>
                    <a:gd name="T61" fmla="*/ 4 h 52"/>
                    <a:gd name="T62" fmla="*/ 8 w 29"/>
                    <a:gd name="T63" fmla="*/ 7 h 52"/>
                    <a:gd name="T64" fmla="*/ 8 w 29"/>
                    <a:gd name="T65" fmla="*/ 12 h 52"/>
                    <a:gd name="T66" fmla="*/ 6 w 29"/>
                    <a:gd name="T67" fmla="*/ 13 h 52"/>
                    <a:gd name="T68" fmla="*/ 8 w 29"/>
                    <a:gd name="T69" fmla="*/ 15 h 52"/>
                    <a:gd name="T70" fmla="*/ 6 w 29"/>
                    <a:gd name="T71" fmla="*/ 16 h 52"/>
                    <a:gd name="T72" fmla="*/ 6 w 29"/>
                    <a:gd name="T73" fmla="*/ 19 h 52"/>
                    <a:gd name="T74" fmla="*/ 3 w 29"/>
                    <a:gd name="T75" fmla="*/ 16 h 52"/>
                    <a:gd name="T76" fmla="*/ 3 w 29"/>
                    <a:gd name="T77" fmla="*/ 19 h 52"/>
                    <a:gd name="T78" fmla="*/ 4 w 29"/>
                    <a:gd name="T79" fmla="*/ 22 h 52"/>
                    <a:gd name="T80" fmla="*/ 2 w 29"/>
                    <a:gd name="T81" fmla="*/ 20 h 52"/>
                    <a:gd name="T82" fmla="*/ 3 w 29"/>
                    <a:gd name="T83" fmla="*/ 23 h 52"/>
                    <a:gd name="T84" fmla="*/ 3 w 29"/>
                    <a:gd name="T85" fmla="*/ 25 h 52"/>
                    <a:gd name="T86" fmla="*/ 3 w 29"/>
                    <a:gd name="T87" fmla="*/ 26 h 52"/>
                    <a:gd name="T88" fmla="*/ 2 w 29"/>
                    <a:gd name="T89" fmla="*/ 28 h 52"/>
                    <a:gd name="T90" fmla="*/ 4 w 29"/>
                    <a:gd name="T91" fmla="*/ 31 h 52"/>
                    <a:gd name="T92" fmla="*/ 3 w 29"/>
                    <a:gd name="T93" fmla="*/ 33 h 52"/>
                    <a:gd name="T94" fmla="*/ 4 w 29"/>
                    <a:gd name="T95" fmla="*/ 35 h 52"/>
                    <a:gd name="T96" fmla="*/ 2 w 29"/>
                    <a:gd name="T97" fmla="*/ 36 h 52"/>
                    <a:gd name="T98" fmla="*/ 2 w 29"/>
                    <a:gd name="T99" fmla="*/ 38 h 52"/>
                    <a:gd name="T100" fmla="*/ 3 w 29"/>
                    <a:gd name="T101" fmla="*/ 41 h 52"/>
                    <a:gd name="T102" fmla="*/ 1 w 29"/>
                    <a:gd name="T103" fmla="*/ 42 h 52"/>
                    <a:gd name="T104" fmla="*/ 0 w 29"/>
                    <a:gd name="T105" fmla="*/ 45 h 52"/>
                    <a:gd name="T106" fmla="*/ 3 w 29"/>
                    <a:gd name="T107" fmla="*/ 46 h 52"/>
                    <a:gd name="T108" fmla="*/ 3 w 29"/>
                    <a:gd name="T109" fmla="*/ 47 h 52"/>
                    <a:gd name="T110" fmla="*/ 4 w 29"/>
                    <a:gd name="T111" fmla="*/ 50 h 52"/>
                    <a:gd name="T112" fmla="*/ 8 w 29"/>
                    <a:gd name="T113" fmla="*/ 49 h 52"/>
                    <a:gd name="T114" fmla="*/ 8 w 29"/>
                    <a:gd name="T115" fmla="*/ 51 h 52"/>
                    <a:gd name="T116" fmla="*/ 12 w 29"/>
                    <a:gd name="T117" fmla="*/ 50 h 52"/>
                    <a:gd name="T118" fmla="*/ 12 w 29"/>
                    <a:gd name="T119" fmla="*/ 49 h 52"/>
                    <a:gd name="T120" fmla="*/ 15 w 29"/>
                    <a:gd name="T121" fmla="*/ 50 h 52"/>
                    <a:gd name="T122" fmla="*/ 17 w 29"/>
                    <a:gd name="T123" fmla="*/ 50 h 5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9" h="52">
                      <a:moveTo>
                        <a:pt x="16" y="48"/>
                      </a:moveTo>
                      <a:lnTo>
                        <a:pt x="18" y="50"/>
                      </a:lnTo>
                      <a:lnTo>
                        <a:pt x="20" y="50"/>
                      </a:lnTo>
                      <a:lnTo>
                        <a:pt x="21" y="50"/>
                      </a:lnTo>
                      <a:lnTo>
                        <a:pt x="23" y="49"/>
                      </a:lnTo>
                      <a:lnTo>
                        <a:pt x="24" y="48"/>
                      </a:lnTo>
                      <a:lnTo>
                        <a:pt x="23" y="47"/>
                      </a:lnTo>
                      <a:lnTo>
                        <a:pt x="24" y="46"/>
                      </a:lnTo>
                      <a:lnTo>
                        <a:pt x="25" y="45"/>
                      </a:lnTo>
                      <a:lnTo>
                        <a:pt x="24" y="42"/>
                      </a:lnTo>
                      <a:lnTo>
                        <a:pt x="23" y="42"/>
                      </a:lnTo>
                      <a:lnTo>
                        <a:pt x="24" y="41"/>
                      </a:lnTo>
                      <a:lnTo>
                        <a:pt x="24" y="38"/>
                      </a:lnTo>
                      <a:lnTo>
                        <a:pt x="23" y="37"/>
                      </a:lnTo>
                      <a:lnTo>
                        <a:pt x="23" y="36"/>
                      </a:lnTo>
                      <a:lnTo>
                        <a:pt x="21" y="35"/>
                      </a:lnTo>
                      <a:lnTo>
                        <a:pt x="20" y="35"/>
                      </a:lnTo>
                      <a:lnTo>
                        <a:pt x="21" y="33"/>
                      </a:lnTo>
                      <a:lnTo>
                        <a:pt x="24" y="33"/>
                      </a:lnTo>
                      <a:lnTo>
                        <a:pt x="25" y="33"/>
                      </a:lnTo>
                      <a:lnTo>
                        <a:pt x="28" y="31"/>
                      </a:lnTo>
                      <a:lnTo>
                        <a:pt x="26" y="30"/>
                      </a:lnTo>
                      <a:lnTo>
                        <a:pt x="25" y="31"/>
                      </a:lnTo>
                      <a:lnTo>
                        <a:pt x="26" y="29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21" y="28"/>
                      </a:lnTo>
                      <a:lnTo>
                        <a:pt x="24" y="26"/>
                      </a:lnTo>
                      <a:lnTo>
                        <a:pt x="24" y="25"/>
                      </a:lnTo>
                      <a:lnTo>
                        <a:pt x="23" y="25"/>
                      </a:lnTo>
                      <a:lnTo>
                        <a:pt x="21" y="25"/>
                      </a:lnTo>
                      <a:lnTo>
                        <a:pt x="23" y="22"/>
                      </a:lnTo>
                      <a:lnTo>
                        <a:pt x="21" y="22"/>
                      </a:lnTo>
                      <a:lnTo>
                        <a:pt x="21" y="21"/>
                      </a:lnTo>
                      <a:lnTo>
                        <a:pt x="23" y="19"/>
                      </a:lnTo>
                      <a:lnTo>
                        <a:pt x="23" y="16"/>
                      </a:lnTo>
                      <a:lnTo>
                        <a:pt x="23" y="15"/>
                      </a:lnTo>
                      <a:lnTo>
                        <a:pt x="21" y="14"/>
                      </a:lnTo>
                      <a:lnTo>
                        <a:pt x="20" y="13"/>
                      </a:lnTo>
                      <a:lnTo>
                        <a:pt x="21" y="10"/>
                      </a:lnTo>
                      <a:lnTo>
                        <a:pt x="19" y="9"/>
                      </a:lnTo>
                      <a:lnTo>
                        <a:pt x="18" y="9"/>
                      </a:lnTo>
                      <a:lnTo>
                        <a:pt x="19" y="6"/>
                      </a:lnTo>
                      <a:lnTo>
                        <a:pt x="17" y="3"/>
                      </a:lnTo>
                      <a:lnTo>
                        <a:pt x="16" y="7"/>
                      </a:lnTo>
                      <a:lnTo>
                        <a:pt x="15" y="12"/>
                      </a:lnTo>
                      <a:lnTo>
                        <a:pt x="15" y="8"/>
                      </a:lnTo>
                      <a:lnTo>
                        <a:pt x="15" y="5"/>
                      </a:lnTo>
                      <a:lnTo>
                        <a:pt x="14" y="8"/>
                      </a:lnTo>
                      <a:lnTo>
                        <a:pt x="12" y="9"/>
                      </a:lnTo>
                      <a:lnTo>
                        <a:pt x="12" y="3"/>
                      </a:lnTo>
                      <a:lnTo>
                        <a:pt x="12" y="1"/>
                      </a:lnTo>
                      <a:lnTo>
                        <a:pt x="12" y="2"/>
                      </a:lnTo>
                      <a:lnTo>
                        <a:pt x="12" y="4"/>
                      </a:lnTo>
                      <a:lnTo>
                        <a:pt x="11" y="2"/>
                      </a:lnTo>
                      <a:lnTo>
                        <a:pt x="9" y="0"/>
                      </a:lnTo>
                      <a:lnTo>
                        <a:pt x="9" y="2"/>
                      </a:lnTo>
                      <a:lnTo>
                        <a:pt x="9" y="5"/>
                      </a:lnTo>
                      <a:lnTo>
                        <a:pt x="8" y="4"/>
                      </a:lnTo>
                      <a:lnTo>
                        <a:pt x="7" y="4"/>
                      </a:lnTo>
                      <a:lnTo>
                        <a:pt x="8" y="7"/>
                      </a:lnTo>
                      <a:lnTo>
                        <a:pt x="8" y="10"/>
                      </a:lnTo>
                      <a:lnTo>
                        <a:pt x="8" y="12"/>
                      </a:lnTo>
                      <a:lnTo>
                        <a:pt x="6" y="12"/>
                      </a:lnTo>
                      <a:lnTo>
                        <a:pt x="6" y="13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8" y="17"/>
                      </a:lnTo>
                      <a:lnTo>
                        <a:pt x="6" y="16"/>
                      </a:lnTo>
                      <a:lnTo>
                        <a:pt x="6" y="17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6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3" y="20"/>
                      </a:lnTo>
                      <a:lnTo>
                        <a:pt x="4" y="22"/>
                      </a:lnTo>
                      <a:lnTo>
                        <a:pt x="3" y="21"/>
                      </a:lnTo>
                      <a:lnTo>
                        <a:pt x="2" y="20"/>
                      </a:lnTo>
                      <a:lnTo>
                        <a:pt x="2" y="22"/>
                      </a:lnTo>
                      <a:lnTo>
                        <a:pt x="3" y="23"/>
                      </a:lnTo>
                      <a:lnTo>
                        <a:pt x="3" y="25"/>
                      </a:lnTo>
                      <a:lnTo>
                        <a:pt x="2" y="25"/>
                      </a:lnTo>
                      <a:lnTo>
                        <a:pt x="3" y="26"/>
                      </a:lnTo>
                      <a:lnTo>
                        <a:pt x="3" y="28"/>
                      </a:lnTo>
                      <a:lnTo>
                        <a:pt x="2" y="28"/>
                      </a:lnTo>
                      <a:lnTo>
                        <a:pt x="3" y="29"/>
                      </a:lnTo>
                      <a:lnTo>
                        <a:pt x="4" y="31"/>
                      </a:lnTo>
                      <a:lnTo>
                        <a:pt x="3" y="32"/>
                      </a:lnTo>
                      <a:lnTo>
                        <a:pt x="3" y="33"/>
                      </a:lnTo>
                      <a:lnTo>
                        <a:pt x="3" y="34"/>
                      </a:lnTo>
                      <a:lnTo>
                        <a:pt x="4" y="35"/>
                      </a:lnTo>
                      <a:lnTo>
                        <a:pt x="4" y="37"/>
                      </a:lnTo>
                      <a:lnTo>
                        <a:pt x="2" y="36"/>
                      </a:lnTo>
                      <a:lnTo>
                        <a:pt x="1" y="36"/>
                      </a:lnTo>
                      <a:lnTo>
                        <a:pt x="2" y="38"/>
                      </a:lnTo>
                      <a:lnTo>
                        <a:pt x="3" y="40"/>
                      </a:lnTo>
                      <a:lnTo>
                        <a:pt x="3" y="41"/>
                      </a:lnTo>
                      <a:lnTo>
                        <a:pt x="2" y="41"/>
                      </a:lnTo>
                      <a:lnTo>
                        <a:pt x="1" y="42"/>
                      </a:lnTo>
                      <a:lnTo>
                        <a:pt x="1" y="43"/>
                      </a:lnTo>
                      <a:lnTo>
                        <a:pt x="0" y="45"/>
                      </a:lnTo>
                      <a:lnTo>
                        <a:pt x="1" y="46"/>
                      </a:lnTo>
                      <a:lnTo>
                        <a:pt x="3" y="46"/>
                      </a:lnTo>
                      <a:lnTo>
                        <a:pt x="4" y="46"/>
                      </a:lnTo>
                      <a:lnTo>
                        <a:pt x="3" y="47"/>
                      </a:lnTo>
                      <a:lnTo>
                        <a:pt x="3" y="48"/>
                      </a:lnTo>
                      <a:lnTo>
                        <a:pt x="4" y="50"/>
                      </a:lnTo>
                      <a:lnTo>
                        <a:pt x="6" y="48"/>
                      </a:lnTo>
                      <a:lnTo>
                        <a:pt x="8" y="49"/>
                      </a:lnTo>
                      <a:lnTo>
                        <a:pt x="7" y="50"/>
                      </a:lnTo>
                      <a:lnTo>
                        <a:pt x="8" y="51"/>
                      </a:lnTo>
                      <a:lnTo>
                        <a:pt x="11" y="51"/>
                      </a:lnTo>
                      <a:lnTo>
                        <a:pt x="12" y="50"/>
                      </a:lnTo>
                      <a:lnTo>
                        <a:pt x="12" y="49"/>
                      </a:lnTo>
                      <a:lnTo>
                        <a:pt x="12" y="50"/>
                      </a:lnTo>
                      <a:lnTo>
                        <a:pt x="15" y="50"/>
                      </a:lnTo>
                      <a:lnTo>
                        <a:pt x="16" y="51"/>
                      </a:lnTo>
                      <a:lnTo>
                        <a:pt x="17" y="50"/>
                      </a:lnTo>
                      <a:lnTo>
                        <a:pt x="16" y="48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4" name="Freeform 85"/>
                <p:cNvSpPr>
                  <a:spLocks/>
                </p:cNvSpPr>
                <p:nvPr/>
              </p:nvSpPr>
              <p:spPr bwMode="auto">
                <a:xfrm>
                  <a:off x="3915" y="3591"/>
                  <a:ext cx="17" cy="29"/>
                </a:xfrm>
                <a:custGeom>
                  <a:avLst/>
                  <a:gdLst>
                    <a:gd name="T0" fmla="*/ 0 w 17"/>
                    <a:gd name="T1" fmla="*/ 0 h 29"/>
                    <a:gd name="T2" fmla="*/ 0 w 17"/>
                    <a:gd name="T3" fmla="*/ 0 h 29"/>
                    <a:gd name="T4" fmla="*/ 2 w 17"/>
                    <a:gd name="T5" fmla="*/ 3 h 29"/>
                    <a:gd name="T6" fmla="*/ 2 w 17"/>
                    <a:gd name="T7" fmla="*/ 7 h 29"/>
                    <a:gd name="T8" fmla="*/ 2 w 17"/>
                    <a:gd name="T9" fmla="*/ 7 h 29"/>
                    <a:gd name="T10" fmla="*/ 5 w 17"/>
                    <a:gd name="T11" fmla="*/ 9 h 29"/>
                    <a:gd name="T12" fmla="*/ 5 w 17"/>
                    <a:gd name="T13" fmla="*/ 12 h 29"/>
                    <a:gd name="T14" fmla="*/ 5 w 17"/>
                    <a:gd name="T15" fmla="*/ 14 h 29"/>
                    <a:gd name="T16" fmla="*/ 5 w 17"/>
                    <a:gd name="T17" fmla="*/ 17 h 29"/>
                    <a:gd name="T18" fmla="*/ 5 w 17"/>
                    <a:gd name="T19" fmla="*/ 19 h 29"/>
                    <a:gd name="T20" fmla="*/ 5 w 17"/>
                    <a:gd name="T21" fmla="*/ 25 h 29"/>
                    <a:gd name="T22" fmla="*/ 5 w 17"/>
                    <a:gd name="T23" fmla="*/ 26 h 29"/>
                    <a:gd name="T24" fmla="*/ 5 w 17"/>
                    <a:gd name="T25" fmla="*/ 27 h 29"/>
                    <a:gd name="T26" fmla="*/ 5 w 17"/>
                    <a:gd name="T27" fmla="*/ 28 h 29"/>
                    <a:gd name="T28" fmla="*/ 7 w 17"/>
                    <a:gd name="T29" fmla="*/ 28 h 29"/>
                    <a:gd name="T30" fmla="*/ 7 w 17"/>
                    <a:gd name="T31" fmla="*/ 24 h 29"/>
                    <a:gd name="T32" fmla="*/ 7 w 17"/>
                    <a:gd name="T33" fmla="*/ 18 h 29"/>
                    <a:gd name="T34" fmla="*/ 7 w 17"/>
                    <a:gd name="T35" fmla="*/ 16 h 29"/>
                    <a:gd name="T36" fmla="*/ 10 w 17"/>
                    <a:gd name="T37" fmla="*/ 13 h 29"/>
                    <a:gd name="T38" fmla="*/ 10 w 17"/>
                    <a:gd name="T39" fmla="*/ 9 h 29"/>
                    <a:gd name="T40" fmla="*/ 10 w 17"/>
                    <a:gd name="T41" fmla="*/ 7 h 29"/>
                    <a:gd name="T42" fmla="*/ 10 w 17"/>
                    <a:gd name="T43" fmla="*/ 7 h 29"/>
                    <a:gd name="T44" fmla="*/ 12 w 17"/>
                    <a:gd name="T45" fmla="*/ 3 h 29"/>
                    <a:gd name="T46" fmla="*/ 16 w 17"/>
                    <a:gd name="T47" fmla="*/ 1 h 29"/>
                    <a:gd name="T48" fmla="*/ 10 w 17"/>
                    <a:gd name="T49" fmla="*/ 5 h 29"/>
                    <a:gd name="T50" fmla="*/ 12 w 17"/>
                    <a:gd name="T51" fmla="*/ 3 h 29"/>
                    <a:gd name="T52" fmla="*/ 12 w 17"/>
                    <a:gd name="T53" fmla="*/ 1 h 29"/>
                    <a:gd name="T54" fmla="*/ 12 w 17"/>
                    <a:gd name="T55" fmla="*/ 0 h 29"/>
                    <a:gd name="T56" fmla="*/ 10 w 17"/>
                    <a:gd name="T57" fmla="*/ 3 h 29"/>
                    <a:gd name="T58" fmla="*/ 10 w 17"/>
                    <a:gd name="T59" fmla="*/ 5 h 29"/>
                    <a:gd name="T60" fmla="*/ 10 w 17"/>
                    <a:gd name="T61" fmla="*/ 7 h 29"/>
                    <a:gd name="T62" fmla="*/ 10 w 17"/>
                    <a:gd name="T63" fmla="*/ 8 h 29"/>
                    <a:gd name="T64" fmla="*/ 7 w 17"/>
                    <a:gd name="T65" fmla="*/ 10 h 29"/>
                    <a:gd name="T66" fmla="*/ 7 w 17"/>
                    <a:gd name="T67" fmla="*/ 14 h 29"/>
                    <a:gd name="T68" fmla="*/ 7 w 17"/>
                    <a:gd name="T69" fmla="*/ 9 h 29"/>
                    <a:gd name="T70" fmla="*/ 7 w 17"/>
                    <a:gd name="T71" fmla="*/ 7 h 29"/>
                    <a:gd name="T72" fmla="*/ 7 w 17"/>
                    <a:gd name="T73" fmla="*/ 5 h 29"/>
                    <a:gd name="T74" fmla="*/ 10 w 17"/>
                    <a:gd name="T75" fmla="*/ 2 h 29"/>
                    <a:gd name="T76" fmla="*/ 10 w 17"/>
                    <a:gd name="T77" fmla="*/ 0 h 29"/>
                    <a:gd name="T78" fmla="*/ 7 w 17"/>
                    <a:gd name="T79" fmla="*/ 4 h 29"/>
                    <a:gd name="T80" fmla="*/ 7 w 17"/>
                    <a:gd name="T81" fmla="*/ 7 h 29"/>
                    <a:gd name="T82" fmla="*/ 5 w 17"/>
                    <a:gd name="T83" fmla="*/ 3 h 29"/>
                    <a:gd name="T84" fmla="*/ 5 w 17"/>
                    <a:gd name="T85" fmla="*/ 0 h 29"/>
                    <a:gd name="T86" fmla="*/ 5 w 17"/>
                    <a:gd name="T87" fmla="*/ 0 h 29"/>
                    <a:gd name="T88" fmla="*/ 5 w 17"/>
                    <a:gd name="T89" fmla="*/ 3 h 29"/>
                    <a:gd name="T90" fmla="*/ 7 w 17"/>
                    <a:gd name="T91" fmla="*/ 7 h 29"/>
                    <a:gd name="T92" fmla="*/ 7 w 17"/>
                    <a:gd name="T93" fmla="*/ 9 h 29"/>
                    <a:gd name="T94" fmla="*/ 7 w 17"/>
                    <a:gd name="T95" fmla="*/ 15 h 29"/>
                    <a:gd name="T96" fmla="*/ 5 w 17"/>
                    <a:gd name="T97" fmla="*/ 9 h 29"/>
                    <a:gd name="T98" fmla="*/ 5 w 17"/>
                    <a:gd name="T99" fmla="*/ 7 h 29"/>
                    <a:gd name="T100" fmla="*/ 2 w 17"/>
                    <a:gd name="T101" fmla="*/ 0 h 29"/>
                    <a:gd name="T102" fmla="*/ 2 w 17"/>
                    <a:gd name="T103" fmla="*/ 7 h 29"/>
                    <a:gd name="T104" fmla="*/ 2 w 17"/>
                    <a:gd name="T105" fmla="*/ 1 h 29"/>
                    <a:gd name="T106" fmla="*/ 0 w 17"/>
                    <a:gd name="T107" fmla="*/ 0 h 2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7" h="2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3"/>
                      </a:lnTo>
                      <a:lnTo>
                        <a:pt x="2" y="7"/>
                      </a:lnTo>
                      <a:lnTo>
                        <a:pt x="5" y="9"/>
                      </a:lnTo>
                      <a:lnTo>
                        <a:pt x="5" y="12"/>
                      </a:lnTo>
                      <a:lnTo>
                        <a:pt x="5" y="14"/>
                      </a:lnTo>
                      <a:lnTo>
                        <a:pt x="5" y="17"/>
                      </a:lnTo>
                      <a:lnTo>
                        <a:pt x="5" y="19"/>
                      </a:lnTo>
                      <a:lnTo>
                        <a:pt x="5" y="25"/>
                      </a:lnTo>
                      <a:lnTo>
                        <a:pt x="5" y="26"/>
                      </a:lnTo>
                      <a:lnTo>
                        <a:pt x="5" y="27"/>
                      </a:lnTo>
                      <a:lnTo>
                        <a:pt x="5" y="28"/>
                      </a:lnTo>
                      <a:lnTo>
                        <a:pt x="7" y="28"/>
                      </a:lnTo>
                      <a:lnTo>
                        <a:pt x="7" y="24"/>
                      </a:lnTo>
                      <a:lnTo>
                        <a:pt x="7" y="18"/>
                      </a:lnTo>
                      <a:lnTo>
                        <a:pt x="7" y="16"/>
                      </a:lnTo>
                      <a:lnTo>
                        <a:pt x="10" y="13"/>
                      </a:lnTo>
                      <a:lnTo>
                        <a:pt x="10" y="9"/>
                      </a:lnTo>
                      <a:lnTo>
                        <a:pt x="10" y="7"/>
                      </a:lnTo>
                      <a:lnTo>
                        <a:pt x="12" y="3"/>
                      </a:lnTo>
                      <a:lnTo>
                        <a:pt x="16" y="1"/>
                      </a:lnTo>
                      <a:lnTo>
                        <a:pt x="10" y="5"/>
                      </a:lnTo>
                      <a:lnTo>
                        <a:pt x="12" y="3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0" y="3"/>
                      </a:lnTo>
                      <a:lnTo>
                        <a:pt x="10" y="5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7" y="10"/>
                      </a:lnTo>
                      <a:lnTo>
                        <a:pt x="7" y="14"/>
                      </a:lnTo>
                      <a:lnTo>
                        <a:pt x="7" y="9"/>
                      </a:lnTo>
                      <a:lnTo>
                        <a:pt x="7" y="7"/>
                      </a:lnTo>
                      <a:lnTo>
                        <a:pt x="7" y="5"/>
                      </a:lnTo>
                      <a:lnTo>
                        <a:pt x="10" y="2"/>
                      </a:lnTo>
                      <a:lnTo>
                        <a:pt x="10" y="0"/>
                      </a:lnTo>
                      <a:lnTo>
                        <a:pt x="7" y="4"/>
                      </a:lnTo>
                      <a:lnTo>
                        <a:pt x="7" y="7"/>
                      </a:lnTo>
                      <a:lnTo>
                        <a:pt x="5" y="3"/>
                      </a:ln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7" y="7"/>
                      </a:lnTo>
                      <a:lnTo>
                        <a:pt x="7" y="9"/>
                      </a:lnTo>
                      <a:lnTo>
                        <a:pt x="7" y="15"/>
                      </a:lnTo>
                      <a:lnTo>
                        <a:pt x="5" y="9"/>
                      </a:lnTo>
                      <a:lnTo>
                        <a:pt x="5" y="7"/>
                      </a:lnTo>
                      <a:lnTo>
                        <a:pt x="2" y="0"/>
                      </a:lnTo>
                      <a:lnTo>
                        <a:pt x="2" y="7"/>
                      </a:lnTo>
                      <a:lnTo>
                        <a:pt x="2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5" name="Freeform 86"/>
                <p:cNvSpPr>
                  <a:spLocks/>
                </p:cNvSpPr>
                <p:nvPr/>
              </p:nvSpPr>
              <p:spPr bwMode="auto">
                <a:xfrm>
                  <a:off x="3906" y="3555"/>
                  <a:ext cx="21" cy="42"/>
                </a:xfrm>
                <a:custGeom>
                  <a:avLst/>
                  <a:gdLst>
                    <a:gd name="T0" fmla="*/ 13 w 21"/>
                    <a:gd name="T1" fmla="*/ 40 h 42"/>
                    <a:gd name="T2" fmla="*/ 16 w 21"/>
                    <a:gd name="T3" fmla="*/ 40 h 42"/>
                    <a:gd name="T4" fmla="*/ 17 w 21"/>
                    <a:gd name="T5" fmla="*/ 39 h 42"/>
                    <a:gd name="T6" fmla="*/ 17 w 21"/>
                    <a:gd name="T7" fmla="*/ 38 h 42"/>
                    <a:gd name="T8" fmla="*/ 18 w 21"/>
                    <a:gd name="T9" fmla="*/ 37 h 42"/>
                    <a:gd name="T10" fmla="*/ 18 w 21"/>
                    <a:gd name="T11" fmla="*/ 34 h 42"/>
                    <a:gd name="T12" fmla="*/ 16 w 21"/>
                    <a:gd name="T13" fmla="*/ 33 h 42"/>
                    <a:gd name="T14" fmla="*/ 18 w 21"/>
                    <a:gd name="T15" fmla="*/ 30 h 42"/>
                    <a:gd name="T16" fmla="*/ 17 w 21"/>
                    <a:gd name="T17" fmla="*/ 29 h 42"/>
                    <a:gd name="T18" fmla="*/ 15 w 21"/>
                    <a:gd name="T19" fmla="*/ 28 h 42"/>
                    <a:gd name="T20" fmla="*/ 18 w 21"/>
                    <a:gd name="T21" fmla="*/ 27 h 42"/>
                    <a:gd name="T22" fmla="*/ 20 w 21"/>
                    <a:gd name="T23" fmla="*/ 25 h 42"/>
                    <a:gd name="T24" fmla="*/ 18 w 21"/>
                    <a:gd name="T25" fmla="*/ 25 h 42"/>
                    <a:gd name="T26" fmla="*/ 18 w 21"/>
                    <a:gd name="T27" fmla="*/ 22 h 42"/>
                    <a:gd name="T28" fmla="*/ 16 w 21"/>
                    <a:gd name="T29" fmla="*/ 22 h 42"/>
                    <a:gd name="T30" fmla="*/ 18 w 21"/>
                    <a:gd name="T31" fmla="*/ 20 h 42"/>
                    <a:gd name="T32" fmla="*/ 16 w 21"/>
                    <a:gd name="T33" fmla="*/ 20 h 42"/>
                    <a:gd name="T34" fmla="*/ 16 w 21"/>
                    <a:gd name="T35" fmla="*/ 16 h 42"/>
                    <a:gd name="T36" fmla="*/ 17 w 21"/>
                    <a:gd name="T37" fmla="*/ 14 h 42"/>
                    <a:gd name="T38" fmla="*/ 17 w 21"/>
                    <a:gd name="T39" fmla="*/ 10 h 42"/>
                    <a:gd name="T40" fmla="*/ 15 w 21"/>
                    <a:gd name="T41" fmla="*/ 10 h 42"/>
                    <a:gd name="T42" fmla="*/ 15 w 21"/>
                    <a:gd name="T43" fmla="*/ 7 h 42"/>
                    <a:gd name="T44" fmla="*/ 13 w 21"/>
                    <a:gd name="T45" fmla="*/ 7 h 42"/>
                    <a:gd name="T46" fmla="*/ 13 w 21"/>
                    <a:gd name="T47" fmla="*/ 2 h 42"/>
                    <a:gd name="T48" fmla="*/ 10 w 21"/>
                    <a:gd name="T49" fmla="*/ 8 h 42"/>
                    <a:gd name="T50" fmla="*/ 10 w 21"/>
                    <a:gd name="T51" fmla="*/ 4 h 42"/>
                    <a:gd name="T52" fmla="*/ 10 w 21"/>
                    <a:gd name="T53" fmla="*/ 6 h 42"/>
                    <a:gd name="T54" fmla="*/ 9 w 21"/>
                    <a:gd name="T55" fmla="*/ 0 h 42"/>
                    <a:gd name="T56" fmla="*/ 9 w 21"/>
                    <a:gd name="T57" fmla="*/ 3 h 42"/>
                    <a:gd name="T58" fmla="*/ 6 w 21"/>
                    <a:gd name="T59" fmla="*/ 0 h 42"/>
                    <a:gd name="T60" fmla="*/ 6 w 21"/>
                    <a:gd name="T61" fmla="*/ 3 h 42"/>
                    <a:gd name="T62" fmla="*/ 5 w 21"/>
                    <a:gd name="T63" fmla="*/ 3 h 42"/>
                    <a:gd name="T64" fmla="*/ 6 w 21"/>
                    <a:gd name="T65" fmla="*/ 7 h 42"/>
                    <a:gd name="T66" fmla="*/ 4 w 21"/>
                    <a:gd name="T67" fmla="*/ 8 h 42"/>
                    <a:gd name="T68" fmla="*/ 4 w 21"/>
                    <a:gd name="T69" fmla="*/ 10 h 42"/>
                    <a:gd name="T70" fmla="*/ 6 w 21"/>
                    <a:gd name="T71" fmla="*/ 13 h 42"/>
                    <a:gd name="T72" fmla="*/ 3 w 21"/>
                    <a:gd name="T73" fmla="*/ 12 h 42"/>
                    <a:gd name="T74" fmla="*/ 3 w 21"/>
                    <a:gd name="T75" fmla="*/ 13 h 42"/>
                    <a:gd name="T76" fmla="*/ 0 w 21"/>
                    <a:gd name="T77" fmla="*/ 12 h 42"/>
                    <a:gd name="T78" fmla="*/ 1 w 21"/>
                    <a:gd name="T79" fmla="*/ 15 h 42"/>
                    <a:gd name="T80" fmla="*/ 1 w 21"/>
                    <a:gd name="T81" fmla="*/ 16 h 42"/>
                    <a:gd name="T82" fmla="*/ 1 w 21"/>
                    <a:gd name="T83" fmla="*/ 16 h 42"/>
                    <a:gd name="T84" fmla="*/ 1 w 21"/>
                    <a:gd name="T85" fmla="*/ 20 h 42"/>
                    <a:gd name="T86" fmla="*/ 0 w 21"/>
                    <a:gd name="T87" fmla="*/ 20 h 42"/>
                    <a:gd name="T88" fmla="*/ 1 w 21"/>
                    <a:gd name="T89" fmla="*/ 22 h 42"/>
                    <a:gd name="T90" fmla="*/ 1 w 21"/>
                    <a:gd name="T91" fmla="*/ 22 h 42"/>
                    <a:gd name="T92" fmla="*/ 2 w 21"/>
                    <a:gd name="T93" fmla="*/ 26 h 42"/>
                    <a:gd name="T94" fmla="*/ 2 w 21"/>
                    <a:gd name="T95" fmla="*/ 28 h 42"/>
                    <a:gd name="T96" fmla="*/ 1 w 21"/>
                    <a:gd name="T97" fmla="*/ 29 h 42"/>
                    <a:gd name="T98" fmla="*/ 0 w 21"/>
                    <a:gd name="T99" fmla="*/ 31 h 42"/>
                    <a:gd name="T100" fmla="*/ 2 w 21"/>
                    <a:gd name="T101" fmla="*/ 32 h 42"/>
                    <a:gd name="T102" fmla="*/ 0 w 21"/>
                    <a:gd name="T103" fmla="*/ 33 h 42"/>
                    <a:gd name="T104" fmla="*/ 0 w 21"/>
                    <a:gd name="T105" fmla="*/ 35 h 42"/>
                    <a:gd name="T106" fmla="*/ 1 w 21"/>
                    <a:gd name="T107" fmla="*/ 37 h 42"/>
                    <a:gd name="T108" fmla="*/ 1 w 21"/>
                    <a:gd name="T109" fmla="*/ 38 h 42"/>
                    <a:gd name="T110" fmla="*/ 3 w 21"/>
                    <a:gd name="T111" fmla="*/ 40 h 42"/>
                    <a:gd name="T112" fmla="*/ 6 w 21"/>
                    <a:gd name="T113" fmla="*/ 39 h 42"/>
                    <a:gd name="T114" fmla="*/ 6 w 21"/>
                    <a:gd name="T115" fmla="*/ 41 h 42"/>
                    <a:gd name="T116" fmla="*/ 8 w 21"/>
                    <a:gd name="T117" fmla="*/ 40 h 42"/>
                    <a:gd name="T118" fmla="*/ 10 w 21"/>
                    <a:gd name="T119" fmla="*/ 39 h 42"/>
                    <a:gd name="T120" fmla="*/ 10 w 21"/>
                    <a:gd name="T121" fmla="*/ 40 h 42"/>
                    <a:gd name="T122" fmla="*/ 13 w 21"/>
                    <a:gd name="T123" fmla="*/ 40 h 4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1" h="42">
                      <a:moveTo>
                        <a:pt x="13" y="39"/>
                      </a:moveTo>
                      <a:lnTo>
                        <a:pt x="13" y="40"/>
                      </a:lnTo>
                      <a:lnTo>
                        <a:pt x="15" y="40"/>
                      </a:lnTo>
                      <a:lnTo>
                        <a:pt x="16" y="40"/>
                      </a:lnTo>
                      <a:lnTo>
                        <a:pt x="16" y="39"/>
                      </a:lnTo>
                      <a:lnTo>
                        <a:pt x="17" y="39"/>
                      </a:lnTo>
                      <a:lnTo>
                        <a:pt x="18" y="39"/>
                      </a:lnTo>
                      <a:lnTo>
                        <a:pt x="17" y="38"/>
                      </a:lnTo>
                      <a:lnTo>
                        <a:pt x="17" y="37"/>
                      </a:lnTo>
                      <a:lnTo>
                        <a:pt x="18" y="37"/>
                      </a:lnTo>
                      <a:lnTo>
                        <a:pt x="18" y="35"/>
                      </a:lnTo>
                      <a:lnTo>
                        <a:pt x="18" y="34"/>
                      </a:lnTo>
                      <a:lnTo>
                        <a:pt x="17" y="33"/>
                      </a:lnTo>
                      <a:lnTo>
                        <a:pt x="16" y="33"/>
                      </a:lnTo>
                      <a:lnTo>
                        <a:pt x="17" y="32"/>
                      </a:lnTo>
                      <a:lnTo>
                        <a:pt x="18" y="30"/>
                      </a:lnTo>
                      <a:lnTo>
                        <a:pt x="16" y="30"/>
                      </a:lnTo>
                      <a:lnTo>
                        <a:pt x="17" y="29"/>
                      </a:lnTo>
                      <a:lnTo>
                        <a:pt x="16" y="28"/>
                      </a:lnTo>
                      <a:lnTo>
                        <a:pt x="15" y="28"/>
                      </a:lnTo>
                      <a:lnTo>
                        <a:pt x="16" y="27"/>
                      </a:lnTo>
                      <a:lnTo>
                        <a:pt x="18" y="27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20" y="24"/>
                      </a:lnTo>
                      <a:lnTo>
                        <a:pt x="18" y="25"/>
                      </a:lnTo>
                      <a:lnTo>
                        <a:pt x="20" y="22"/>
                      </a:lnTo>
                      <a:lnTo>
                        <a:pt x="18" y="22"/>
                      </a:lnTo>
                      <a:lnTo>
                        <a:pt x="16" y="24"/>
                      </a:lnTo>
                      <a:lnTo>
                        <a:pt x="16" y="22"/>
                      </a:lnTo>
                      <a:lnTo>
                        <a:pt x="18" y="22"/>
                      </a:lnTo>
                      <a:lnTo>
                        <a:pt x="18" y="20"/>
                      </a:lnTo>
                      <a:lnTo>
                        <a:pt x="17" y="20"/>
                      </a:lnTo>
                      <a:lnTo>
                        <a:pt x="16" y="20"/>
                      </a:lnTo>
                      <a:lnTo>
                        <a:pt x="17" y="17"/>
                      </a:lnTo>
                      <a:lnTo>
                        <a:pt x="16" y="16"/>
                      </a:lnTo>
                      <a:lnTo>
                        <a:pt x="17" y="14"/>
                      </a:lnTo>
                      <a:lnTo>
                        <a:pt x="17" y="12"/>
                      </a:lnTo>
                      <a:lnTo>
                        <a:pt x="17" y="10"/>
                      </a:lnTo>
                      <a:lnTo>
                        <a:pt x="16" y="10"/>
                      </a:lnTo>
                      <a:lnTo>
                        <a:pt x="15" y="10"/>
                      </a:lnTo>
                      <a:lnTo>
                        <a:pt x="15" y="9"/>
                      </a:lnTo>
                      <a:lnTo>
                        <a:pt x="15" y="7"/>
                      </a:lnTo>
                      <a:lnTo>
                        <a:pt x="14" y="7"/>
                      </a:lnTo>
                      <a:lnTo>
                        <a:pt x="13" y="7"/>
                      </a:lnTo>
                      <a:lnTo>
                        <a:pt x="13" y="4"/>
                      </a:lnTo>
                      <a:lnTo>
                        <a:pt x="13" y="2"/>
                      </a:lnTo>
                      <a:lnTo>
                        <a:pt x="13" y="5"/>
                      </a:lnTo>
                      <a:lnTo>
                        <a:pt x="10" y="8"/>
                      </a:lnTo>
                      <a:lnTo>
                        <a:pt x="10" y="6"/>
                      </a:lnTo>
                      <a:lnTo>
                        <a:pt x="10" y="4"/>
                      </a:lnTo>
                      <a:lnTo>
                        <a:pt x="10" y="6"/>
                      </a:ln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9" y="3"/>
                      </a:lnTo>
                      <a:lnTo>
                        <a:pt x="8" y="1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6" y="3"/>
                      </a:lnTo>
                      <a:lnTo>
                        <a:pt x="5" y="3"/>
                      </a:lnTo>
                      <a:lnTo>
                        <a:pt x="6" y="5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4" y="8"/>
                      </a:lnTo>
                      <a:lnTo>
                        <a:pt x="3" y="9"/>
                      </a:lnTo>
                      <a:lnTo>
                        <a:pt x="4" y="10"/>
                      </a:lnTo>
                      <a:lnTo>
                        <a:pt x="5" y="11"/>
                      </a:lnTo>
                      <a:lnTo>
                        <a:pt x="6" y="13"/>
                      </a:lnTo>
                      <a:lnTo>
                        <a:pt x="4" y="12"/>
                      </a:lnTo>
                      <a:lnTo>
                        <a:pt x="3" y="12"/>
                      </a:lnTo>
                      <a:lnTo>
                        <a:pt x="4" y="14"/>
                      </a:lnTo>
                      <a:lnTo>
                        <a:pt x="3" y="13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1" y="14"/>
                      </a:lnTo>
                      <a:lnTo>
                        <a:pt x="1" y="15"/>
                      </a:lnTo>
                      <a:lnTo>
                        <a:pt x="2" y="16"/>
                      </a:lnTo>
                      <a:lnTo>
                        <a:pt x="1" y="16"/>
                      </a:lnTo>
                      <a:lnTo>
                        <a:pt x="0" y="15"/>
                      </a:lnTo>
                      <a:lnTo>
                        <a:pt x="1" y="16"/>
                      </a:lnTo>
                      <a:lnTo>
                        <a:pt x="1" y="17"/>
                      </a:lnTo>
                      <a:lnTo>
                        <a:pt x="1" y="20"/>
                      </a:lnTo>
                      <a:lnTo>
                        <a:pt x="0" y="20"/>
                      </a:lnTo>
                      <a:lnTo>
                        <a:pt x="1" y="21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1" y="22"/>
                      </a:lnTo>
                      <a:lnTo>
                        <a:pt x="2" y="25"/>
                      </a:lnTo>
                      <a:lnTo>
                        <a:pt x="2" y="26"/>
                      </a:lnTo>
                      <a:lnTo>
                        <a:pt x="2" y="27"/>
                      </a:lnTo>
                      <a:lnTo>
                        <a:pt x="2" y="28"/>
                      </a:lnTo>
                      <a:lnTo>
                        <a:pt x="2" y="30"/>
                      </a:lnTo>
                      <a:lnTo>
                        <a:pt x="1" y="29"/>
                      </a:lnTo>
                      <a:lnTo>
                        <a:pt x="0" y="29"/>
                      </a:lnTo>
                      <a:lnTo>
                        <a:pt x="0" y="31"/>
                      </a:lnTo>
                      <a:lnTo>
                        <a:pt x="1" y="31"/>
                      </a:lnTo>
                      <a:lnTo>
                        <a:pt x="2" y="32"/>
                      </a:lnTo>
                      <a:lnTo>
                        <a:pt x="0" y="32"/>
                      </a:lnTo>
                      <a:lnTo>
                        <a:pt x="0" y="33"/>
                      </a:lnTo>
                      <a:lnTo>
                        <a:pt x="0" y="34"/>
                      </a:lnTo>
                      <a:lnTo>
                        <a:pt x="0" y="35"/>
                      </a:lnTo>
                      <a:lnTo>
                        <a:pt x="0" y="37"/>
                      </a:lnTo>
                      <a:lnTo>
                        <a:pt x="1" y="37"/>
                      </a:lnTo>
                      <a:lnTo>
                        <a:pt x="2" y="37"/>
                      </a:lnTo>
                      <a:lnTo>
                        <a:pt x="1" y="38"/>
                      </a:lnTo>
                      <a:lnTo>
                        <a:pt x="1" y="39"/>
                      </a:lnTo>
                      <a:lnTo>
                        <a:pt x="3" y="40"/>
                      </a:lnTo>
                      <a:lnTo>
                        <a:pt x="4" y="39"/>
                      </a:lnTo>
                      <a:lnTo>
                        <a:pt x="6" y="39"/>
                      </a:lnTo>
                      <a:lnTo>
                        <a:pt x="5" y="40"/>
                      </a:lnTo>
                      <a:lnTo>
                        <a:pt x="6" y="41"/>
                      </a:lnTo>
                      <a:lnTo>
                        <a:pt x="8" y="41"/>
                      </a:lnTo>
                      <a:lnTo>
                        <a:pt x="8" y="40"/>
                      </a:lnTo>
                      <a:lnTo>
                        <a:pt x="9" y="39"/>
                      </a:lnTo>
                      <a:lnTo>
                        <a:pt x="10" y="39"/>
                      </a:lnTo>
                      <a:lnTo>
                        <a:pt x="10" y="40"/>
                      </a:lnTo>
                      <a:lnTo>
                        <a:pt x="13" y="41"/>
                      </a:lnTo>
                      <a:lnTo>
                        <a:pt x="13" y="40"/>
                      </a:lnTo>
                      <a:lnTo>
                        <a:pt x="13" y="39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6" name="Freeform 87"/>
                <p:cNvSpPr>
                  <a:spLocks/>
                </p:cNvSpPr>
                <p:nvPr/>
              </p:nvSpPr>
              <p:spPr bwMode="auto">
                <a:xfrm>
                  <a:off x="4328" y="3580"/>
                  <a:ext cx="17" cy="21"/>
                </a:xfrm>
                <a:custGeom>
                  <a:avLst/>
                  <a:gdLst>
                    <a:gd name="T0" fmla="*/ 0 w 17"/>
                    <a:gd name="T1" fmla="*/ 0 h 21"/>
                    <a:gd name="T2" fmla="*/ 1 w 17"/>
                    <a:gd name="T3" fmla="*/ 2 h 21"/>
                    <a:gd name="T4" fmla="*/ 1 w 17"/>
                    <a:gd name="T5" fmla="*/ 4 h 21"/>
                    <a:gd name="T6" fmla="*/ 1 w 17"/>
                    <a:gd name="T7" fmla="*/ 6 h 21"/>
                    <a:gd name="T8" fmla="*/ 1 w 17"/>
                    <a:gd name="T9" fmla="*/ 7 h 21"/>
                    <a:gd name="T10" fmla="*/ 5 w 17"/>
                    <a:gd name="T11" fmla="*/ 8 h 21"/>
                    <a:gd name="T12" fmla="*/ 5 w 17"/>
                    <a:gd name="T13" fmla="*/ 9 h 21"/>
                    <a:gd name="T14" fmla="*/ 5 w 17"/>
                    <a:gd name="T15" fmla="*/ 12 h 21"/>
                    <a:gd name="T16" fmla="*/ 5 w 17"/>
                    <a:gd name="T17" fmla="*/ 14 h 21"/>
                    <a:gd name="T18" fmla="*/ 5 w 17"/>
                    <a:gd name="T19" fmla="*/ 18 h 21"/>
                    <a:gd name="T20" fmla="*/ 5 w 17"/>
                    <a:gd name="T21" fmla="*/ 19 h 21"/>
                    <a:gd name="T22" fmla="*/ 5 w 17"/>
                    <a:gd name="T23" fmla="*/ 20 h 21"/>
                    <a:gd name="T24" fmla="*/ 9 w 17"/>
                    <a:gd name="T25" fmla="*/ 20 h 21"/>
                    <a:gd name="T26" fmla="*/ 6 w 17"/>
                    <a:gd name="T27" fmla="*/ 18 h 21"/>
                    <a:gd name="T28" fmla="*/ 6 w 17"/>
                    <a:gd name="T29" fmla="*/ 12 h 21"/>
                    <a:gd name="T30" fmla="*/ 9 w 17"/>
                    <a:gd name="T31" fmla="*/ 11 h 21"/>
                    <a:gd name="T32" fmla="*/ 9 w 17"/>
                    <a:gd name="T33" fmla="*/ 9 h 21"/>
                    <a:gd name="T34" fmla="*/ 9 w 17"/>
                    <a:gd name="T35" fmla="*/ 7 h 21"/>
                    <a:gd name="T36" fmla="*/ 11 w 17"/>
                    <a:gd name="T37" fmla="*/ 5 h 21"/>
                    <a:gd name="T38" fmla="*/ 11 w 17"/>
                    <a:gd name="T39" fmla="*/ 4 h 21"/>
                    <a:gd name="T40" fmla="*/ 14 w 17"/>
                    <a:gd name="T41" fmla="*/ 2 h 21"/>
                    <a:gd name="T42" fmla="*/ 16 w 17"/>
                    <a:gd name="T43" fmla="*/ 0 h 21"/>
                    <a:gd name="T44" fmla="*/ 14 w 17"/>
                    <a:gd name="T45" fmla="*/ 0 h 21"/>
                    <a:gd name="T46" fmla="*/ 11 w 17"/>
                    <a:gd name="T47" fmla="*/ 4 h 21"/>
                    <a:gd name="T48" fmla="*/ 11 w 17"/>
                    <a:gd name="T49" fmla="*/ 2 h 21"/>
                    <a:gd name="T50" fmla="*/ 14 w 17"/>
                    <a:gd name="T51" fmla="*/ 0 h 21"/>
                    <a:gd name="T52" fmla="*/ 11 w 17"/>
                    <a:gd name="T53" fmla="*/ 0 h 21"/>
                    <a:gd name="T54" fmla="*/ 11 w 17"/>
                    <a:gd name="T55" fmla="*/ 1 h 21"/>
                    <a:gd name="T56" fmla="*/ 11 w 17"/>
                    <a:gd name="T57" fmla="*/ 4 h 21"/>
                    <a:gd name="T58" fmla="*/ 9 w 17"/>
                    <a:gd name="T59" fmla="*/ 5 h 21"/>
                    <a:gd name="T60" fmla="*/ 9 w 17"/>
                    <a:gd name="T61" fmla="*/ 6 h 21"/>
                    <a:gd name="T62" fmla="*/ 9 w 17"/>
                    <a:gd name="T63" fmla="*/ 7 h 21"/>
                    <a:gd name="T64" fmla="*/ 6 w 17"/>
                    <a:gd name="T65" fmla="*/ 9 h 21"/>
                    <a:gd name="T66" fmla="*/ 6 w 17"/>
                    <a:gd name="T67" fmla="*/ 7 h 21"/>
                    <a:gd name="T68" fmla="*/ 6 w 17"/>
                    <a:gd name="T69" fmla="*/ 5 h 21"/>
                    <a:gd name="T70" fmla="*/ 6 w 17"/>
                    <a:gd name="T71" fmla="*/ 4 h 21"/>
                    <a:gd name="T72" fmla="*/ 9 w 17"/>
                    <a:gd name="T73" fmla="*/ 1 h 21"/>
                    <a:gd name="T74" fmla="*/ 9 w 17"/>
                    <a:gd name="T75" fmla="*/ 0 h 21"/>
                    <a:gd name="T76" fmla="*/ 6 w 17"/>
                    <a:gd name="T77" fmla="*/ 4 h 21"/>
                    <a:gd name="T78" fmla="*/ 6 w 17"/>
                    <a:gd name="T79" fmla="*/ 5 h 21"/>
                    <a:gd name="T80" fmla="*/ 5 w 17"/>
                    <a:gd name="T81" fmla="*/ 1 h 21"/>
                    <a:gd name="T82" fmla="*/ 5 w 17"/>
                    <a:gd name="T83" fmla="*/ 0 h 21"/>
                    <a:gd name="T84" fmla="*/ 5 w 17"/>
                    <a:gd name="T85" fmla="*/ 2 h 21"/>
                    <a:gd name="T86" fmla="*/ 6 w 17"/>
                    <a:gd name="T87" fmla="*/ 5 h 21"/>
                    <a:gd name="T88" fmla="*/ 6 w 17"/>
                    <a:gd name="T89" fmla="*/ 7 h 21"/>
                    <a:gd name="T90" fmla="*/ 6 w 17"/>
                    <a:gd name="T91" fmla="*/ 10 h 21"/>
                    <a:gd name="T92" fmla="*/ 5 w 17"/>
                    <a:gd name="T93" fmla="*/ 7 h 21"/>
                    <a:gd name="T94" fmla="*/ 1 w 17"/>
                    <a:gd name="T95" fmla="*/ 5 h 21"/>
                    <a:gd name="T96" fmla="*/ 1 w 17"/>
                    <a:gd name="T97" fmla="*/ 0 h 21"/>
                    <a:gd name="T98" fmla="*/ 1 w 17"/>
                    <a:gd name="T99" fmla="*/ 4 h 21"/>
                    <a:gd name="T100" fmla="*/ 1 w 17"/>
                    <a:gd name="T101" fmla="*/ 1 h 21"/>
                    <a:gd name="T102" fmla="*/ 0 w 17"/>
                    <a:gd name="T103" fmla="*/ 0 h 2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7" h="21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1" y="4"/>
                      </a:lnTo>
                      <a:lnTo>
                        <a:pt x="1" y="6"/>
                      </a:lnTo>
                      <a:lnTo>
                        <a:pt x="1" y="7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5" y="12"/>
                      </a:lnTo>
                      <a:lnTo>
                        <a:pt x="5" y="14"/>
                      </a:lnTo>
                      <a:lnTo>
                        <a:pt x="5" y="18"/>
                      </a:lnTo>
                      <a:lnTo>
                        <a:pt x="5" y="19"/>
                      </a:lnTo>
                      <a:lnTo>
                        <a:pt x="5" y="20"/>
                      </a:lnTo>
                      <a:lnTo>
                        <a:pt x="9" y="20"/>
                      </a:lnTo>
                      <a:lnTo>
                        <a:pt x="6" y="18"/>
                      </a:lnTo>
                      <a:lnTo>
                        <a:pt x="6" y="12"/>
                      </a:lnTo>
                      <a:lnTo>
                        <a:pt x="9" y="11"/>
                      </a:lnTo>
                      <a:lnTo>
                        <a:pt x="9" y="9"/>
                      </a:lnTo>
                      <a:lnTo>
                        <a:pt x="9" y="7"/>
                      </a:lnTo>
                      <a:lnTo>
                        <a:pt x="11" y="5"/>
                      </a:lnTo>
                      <a:lnTo>
                        <a:pt x="11" y="4"/>
                      </a:lnTo>
                      <a:lnTo>
                        <a:pt x="14" y="2"/>
                      </a:lnTo>
                      <a:lnTo>
                        <a:pt x="16" y="0"/>
                      </a:lnTo>
                      <a:lnTo>
                        <a:pt x="14" y="0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4" y="0"/>
                      </a:lnTo>
                      <a:lnTo>
                        <a:pt x="11" y="0"/>
                      </a:lnTo>
                      <a:lnTo>
                        <a:pt x="11" y="1"/>
                      </a:lnTo>
                      <a:lnTo>
                        <a:pt x="11" y="4"/>
                      </a:lnTo>
                      <a:lnTo>
                        <a:pt x="9" y="5"/>
                      </a:lnTo>
                      <a:lnTo>
                        <a:pt x="9" y="6"/>
                      </a:lnTo>
                      <a:lnTo>
                        <a:pt x="9" y="7"/>
                      </a:lnTo>
                      <a:lnTo>
                        <a:pt x="6" y="9"/>
                      </a:lnTo>
                      <a:lnTo>
                        <a:pt x="6" y="7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9" y="1"/>
                      </a:lnTo>
                      <a:lnTo>
                        <a:pt x="9" y="0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2"/>
                      </a:lnTo>
                      <a:lnTo>
                        <a:pt x="6" y="5"/>
                      </a:lnTo>
                      <a:lnTo>
                        <a:pt x="6" y="7"/>
                      </a:lnTo>
                      <a:lnTo>
                        <a:pt x="6" y="10"/>
                      </a:lnTo>
                      <a:lnTo>
                        <a:pt x="5" y="7"/>
                      </a:lnTo>
                      <a:lnTo>
                        <a:pt x="1" y="5"/>
                      </a:lnTo>
                      <a:lnTo>
                        <a:pt x="1" y="0"/>
                      </a:lnTo>
                      <a:lnTo>
                        <a:pt x="1" y="4"/>
                      </a:lnTo>
                      <a:lnTo>
                        <a:pt x="1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7" name="Freeform 88"/>
                <p:cNvSpPr>
                  <a:spLocks/>
                </p:cNvSpPr>
                <p:nvPr/>
              </p:nvSpPr>
              <p:spPr bwMode="auto">
                <a:xfrm>
                  <a:off x="4323" y="3557"/>
                  <a:ext cx="17" cy="28"/>
                </a:xfrm>
                <a:custGeom>
                  <a:avLst/>
                  <a:gdLst>
                    <a:gd name="T0" fmla="*/ 10 w 17"/>
                    <a:gd name="T1" fmla="*/ 26 h 28"/>
                    <a:gd name="T2" fmla="*/ 11 w 17"/>
                    <a:gd name="T3" fmla="*/ 26 h 28"/>
                    <a:gd name="T4" fmla="*/ 12 w 17"/>
                    <a:gd name="T5" fmla="*/ 26 h 28"/>
                    <a:gd name="T6" fmla="*/ 12 w 17"/>
                    <a:gd name="T7" fmla="*/ 25 h 28"/>
                    <a:gd name="T8" fmla="*/ 14 w 17"/>
                    <a:gd name="T9" fmla="*/ 23 h 28"/>
                    <a:gd name="T10" fmla="*/ 12 w 17"/>
                    <a:gd name="T11" fmla="*/ 23 h 28"/>
                    <a:gd name="T12" fmla="*/ 12 w 17"/>
                    <a:gd name="T13" fmla="*/ 22 h 28"/>
                    <a:gd name="T14" fmla="*/ 11 w 17"/>
                    <a:gd name="T15" fmla="*/ 20 h 28"/>
                    <a:gd name="T16" fmla="*/ 10 w 17"/>
                    <a:gd name="T17" fmla="*/ 19 h 28"/>
                    <a:gd name="T18" fmla="*/ 12 w 17"/>
                    <a:gd name="T19" fmla="*/ 18 h 28"/>
                    <a:gd name="T20" fmla="*/ 16 w 17"/>
                    <a:gd name="T21" fmla="*/ 17 h 28"/>
                    <a:gd name="T22" fmla="*/ 14 w 17"/>
                    <a:gd name="T23" fmla="*/ 17 h 28"/>
                    <a:gd name="T24" fmla="*/ 12 w 17"/>
                    <a:gd name="T25" fmla="*/ 16 h 28"/>
                    <a:gd name="T26" fmla="*/ 11 w 17"/>
                    <a:gd name="T27" fmla="*/ 14 h 28"/>
                    <a:gd name="T28" fmla="*/ 12 w 17"/>
                    <a:gd name="T29" fmla="*/ 13 h 28"/>
                    <a:gd name="T30" fmla="*/ 11 w 17"/>
                    <a:gd name="T31" fmla="*/ 12 h 28"/>
                    <a:gd name="T32" fmla="*/ 11 w 17"/>
                    <a:gd name="T33" fmla="*/ 12 h 28"/>
                    <a:gd name="T34" fmla="*/ 12 w 17"/>
                    <a:gd name="T35" fmla="*/ 9 h 28"/>
                    <a:gd name="T36" fmla="*/ 11 w 17"/>
                    <a:gd name="T37" fmla="*/ 7 h 28"/>
                    <a:gd name="T38" fmla="*/ 11 w 17"/>
                    <a:gd name="T39" fmla="*/ 6 h 28"/>
                    <a:gd name="T40" fmla="*/ 10 w 17"/>
                    <a:gd name="T41" fmla="*/ 5 h 28"/>
                    <a:gd name="T42" fmla="*/ 10 w 17"/>
                    <a:gd name="T43" fmla="*/ 5 h 28"/>
                    <a:gd name="T44" fmla="*/ 10 w 17"/>
                    <a:gd name="T45" fmla="*/ 2 h 28"/>
                    <a:gd name="T46" fmla="*/ 7 w 17"/>
                    <a:gd name="T47" fmla="*/ 5 h 28"/>
                    <a:gd name="T48" fmla="*/ 7 w 17"/>
                    <a:gd name="T49" fmla="*/ 3 h 28"/>
                    <a:gd name="T50" fmla="*/ 6 w 17"/>
                    <a:gd name="T51" fmla="*/ 5 h 28"/>
                    <a:gd name="T52" fmla="*/ 5 w 17"/>
                    <a:gd name="T53" fmla="*/ 1 h 28"/>
                    <a:gd name="T54" fmla="*/ 5 w 17"/>
                    <a:gd name="T55" fmla="*/ 1 h 28"/>
                    <a:gd name="T56" fmla="*/ 5 w 17"/>
                    <a:gd name="T57" fmla="*/ 1 h 28"/>
                    <a:gd name="T58" fmla="*/ 3 w 17"/>
                    <a:gd name="T59" fmla="*/ 2 h 28"/>
                    <a:gd name="T60" fmla="*/ 3 w 17"/>
                    <a:gd name="T61" fmla="*/ 4 h 28"/>
                    <a:gd name="T62" fmla="*/ 2 w 17"/>
                    <a:gd name="T63" fmla="*/ 5 h 28"/>
                    <a:gd name="T64" fmla="*/ 2 w 17"/>
                    <a:gd name="T65" fmla="*/ 7 h 28"/>
                    <a:gd name="T66" fmla="*/ 3 w 17"/>
                    <a:gd name="T67" fmla="*/ 8 h 28"/>
                    <a:gd name="T68" fmla="*/ 2 w 17"/>
                    <a:gd name="T69" fmla="*/ 8 h 28"/>
                    <a:gd name="T70" fmla="*/ 2 w 17"/>
                    <a:gd name="T71" fmla="*/ 9 h 28"/>
                    <a:gd name="T72" fmla="*/ 0 w 17"/>
                    <a:gd name="T73" fmla="*/ 8 h 28"/>
                    <a:gd name="T74" fmla="*/ 1 w 17"/>
                    <a:gd name="T75" fmla="*/ 10 h 28"/>
                    <a:gd name="T76" fmla="*/ 1 w 17"/>
                    <a:gd name="T77" fmla="*/ 10 h 28"/>
                    <a:gd name="T78" fmla="*/ 0 w 17"/>
                    <a:gd name="T79" fmla="*/ 12 h 28"/>
                    <a:gd name="T80" fmla="*/ 1 w 17"/>
                    <a:gd name="T81" fmla="*/ 12 h 28"/>
                    <a:gd name="T82" fmla="*/ 1 w 17"/>
                    <a:gd name="T83" fmla="*/ 13 h 28"/>
                    <a:gd name="T84" fmla="*/ 0 w 17"/>
                    <a:gd name="T85" fmla="*/ 14 h 28"/>
                    <a:gd name="T86" fmla="*/ 1 w 17"/>
                    <a:gd name="T87" fmla="*/ 16 h 28"/>
                    <a:gd name="T88" fmla="*/ 1 w 17"/>
                    <a:gd name="T89" fmla="*/ 18 h 28"/>
                    <a:gd name="T90" fmla="*/ 1 w 17"/>
                    <a:gd name="T91" fmla="*/ 18 h 28"/>
                    <a:gd name="T92" fmla="*/ 1 w 17"/>
                    <a:gd name="T93" fmla="*/ 20 h 28"/>
                    <a:gd name="T94" fmla="*/ 0 w 17"/>
                    <a:gd name="T95" fmla="*/ 20 h 28"/>
                    <a:gd name="T96" fmla="*/ 1 w 17"/>
                    <a:gd name="T97" fmla="*/ 21 h 28"/>
                    <a:gd name="T98" fmla="*/ 0 w 17"/>
                    <a:gd name="T99" fmla="*/ 22 h 28"/>
                    <a:gd name="T100" fmla="*/ 0 w 17"/>
                    <a:gd name="T101" fmla="*/ 23 h 28"/>
                    <a:gd name="T102" fmla="*/ 0 w 17"/>
                    <a:gd name="T103" fmla="*/ 24 h 28"/>
                    <a:gd name="T104" fmla="*/ 1 w 17"/>
                    <a:gd name="T105" fmla="*/ 24 h 28"/>
                    <a:gd name="T106" fmla="*/ 2 w 17"/>
                    <a:gd name="T107" fmla="*/ 26 h 28"/>
                    <a:gd name="T108" fmla="*/ 3 w 17"/>
                    <a:gd name="T109" fmla="*/ 26 h 28"/>
                    <a:gd name="T110" fmla="*/ 5 w 17"/>
                    <a:gd name="T111" fmla="*/ 27 h 28"/>
                    <a:gd name="T112" fmla="*/ 5 w 17"/>
                    <a:gd name="T113" fmla="*/ 26 h 28"/>
                    <a:gd name="T114" fmla="*/ 6 w 17"/>
                    <a:gd name="T115" fmla="*/ 27 h 28"/>
                    <a:gd name="T116" fmla="*/ 7 w 17"/>
                    <a:gd name="T117" fmla="*/ 26 h 28"/>
                    <a:gd name="T118" fmla="*/ 10 w 17"/>
                    <a:gd name="T119" fmla="*/ 26 h 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7" h="28">
                      <a:moveTo>
                        <a:pt x="8" y="25"/>
                      </a:moveTo>
                      <a:lnTo>
                        <a:pt x="10" y="26"/>
                      </a:lnTo>
                      <a:lnTo>
                        <a:pt x="11" y="26"/>
                      </a:lnTo>
                      <a:lnTo>
                        <a:pt x="12" y="26"/>
                      </a:lnTo>
                      <a:lnTo>
                        <a:pt x="12" y="25"/>
                      </a:lnTo>
                      <a:lnTo>
                        <a:pt x="12" y="24"/>
                      </a:lnTo>
                      <a:lnTo>
                        <a:pt x="14" y="23"/>
                      </a:lnTo>
                      <a:lnTo>
                        <a:pt x="12" y="23"/>
                      </a:lnTo>
                      <a:lnTo>
                        <a:pt x="11" y="22"/>
                      </a:lnTo>
                      <a:lnTo>
                        <a:pt x="12" y="22"/>
                      </a:lnTo>
                      <a:lnTo>
                        <a:pt x="12" y="20"/>
                      </a:lnTo>
                      <a:lnTo>
                        <a:pt x="11" y="20"/>
                      </a:lnTo>
                      <a:lnTo>
                        <a:pt x="11" y="19"/>
                      </a:lnTo>
                      <a:lnTo>
                        <a:pt x="10" y="19"/>
                      </a:lnTo>
                      <a:lnTo>
                        <a:pt x="11" y="18"/>
                      </a:lnTo>
                      <a:lnTo>
                        <a:pt x="12" y="18"/>
                      </a:lnTo>
                      <a:lnTo>
                        <a:pt x="14" y="18"/>
                      </a:lnTo>
                      <a:lnTo>
                        <a:pt x="16" y="17"/>
                      </a:lnTo>
                      <a:lnTo>
                        <a:pt x="14" y="17"/>
                      </a:lnTo>
                      <a:lnTo>
                        <a:pt x="14" y="16"/>
                      </a:lnTo>
                      <a:lnTo>
                        <a:pt x="12" y="16"/>
                      </a:lnTo>
                      <a:lnTo>
                        <a:pt x="11" y="16"/>
                      </a:lnTo>
                      <a:lnTo>
                        <a:pt x="11" y="14"/>
                      </a:lnTo>
                      <a:lnTo>
                        <a:pt x="12" y="14"/>
                      </a:lnTo>
                      <a:lnTo>
                        <a:pt x="12" y="13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1" y="12"/>
                      </a:lnTo>
                      <a:lnTo>
                        <a:pt x="11" y="10"/>
                      </a:lnTo>
                      <a:lnTo>
                        <a:pt x="12" y="9"/>
                      </a:lnTo>
                      <a:lnTo>
                        <a:pt x="12" y="8"/>
                      </a:lnTo>
                      <a:lnTo>
                        <a:pt x="11" y="7"/>
                      </a:lnTo>
                      <a:lnTo>
                        <a:pt x="11" y="6"/>
                      </a:lnTo>
                      <a:lnTo>
                        <a:pt x="10" y="6"/>
                      </a:lnTo>
                      <a:lnTo>
                        <a:pt x="10" y="5"/>
                      </a:lnTo>
                      <a:lnTo>
                        <a:pt x="10" y="3"/>
                      </a:lnTo>
                      <a:lnTo>
                        <a:pt x="10" y="2"/>
                      </a:lnTo>
                      <a:lnTo>
                        <a:pt x="8" y="4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6" y="5"/>
                      </a:lnTo>
                      <a:lnTo>
                        <a:pt x="6" y="2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2" y="5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8"/>
                      </a:lnTo>
                      <a:lnTo>
                        <a:pt x="2" y="8"/>
                      </a:lnTo>
                      <a:lnTo>
                        <a:pt x="2" y="9"/>
                      </a:lnTo>
                      <a:lnTo>
                        <a:pt x="1" y="8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1" y="12"/>
                      </a:lnTo>
                      <a:lnTo>
                        <a:pt x="1" y="10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1" y="13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1" y="16"/>
                      </a:lnTo>
                      <a:lnTo>
                        <a:pt x="1" y="17"/>
                      </a:lnTo>
                      <a:lnTo>
                        <a:pt x="1" y="18"/>
                      </a:lnTo>
                      <a:lnTo>
                        <a:pt x="1" y="19"/>
                      </a:lnTo>
                      <a:lnTo>
                        <a:pt x="1" y="20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1"/>
                      </a:lnTo>
                      <a:lnTo>
                        <a:pt x="1" y="21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1" y="24"/>
                      </a:lnTo>
                      <a:lnTo>
                        <a:pt x="1" y="25"/>
                      </a:lnTo>
                      <a:lnTo>
                        <a:pt x="2" y="26"/>
                      </a:lnTo>
                      <a:lnTo>
                        <a:pt x="2" y="25"/>
                      </a:lnTo>
                      <a:lnTo>
                        <a:pt x="3" y="26"/>
                      </a:lnTo>
                      <a:lnTo>
                        <a:pt x="3" y="27"/>
                      </a:lnTo>
                      <a:lnTo>
                        <a:pt x="5" y="27"/>
                      </a:lnTo>
                      <a:lnTo>
                        <a:pt x="5" y="26"/>
                      </a:lnTo>
                      <a:lnTo>
                        <a:pt x="6" y="26"/>
                      </a:lnTo>
                      <a:lnTo>
                        <a:pt x="6" y="27"/>
                      </a:lnTo>
                      <a:lnTo>
                        <a:pt x="7" y="27"/>
                      </a:lnTo>
                      <a:lnTo>
                        <a:pt x="7" y="26"/>
                      </a:lnTo>
                      <a:lnTo>
                        <a:pt x="8" y="27"/>
                      </a:lnTo>
                      <a:lnTo>
                        <a:pt x="10" y="26"/>
                      </a:lnTo>
                      <a:lnTo>
                        <a:pt x="8" y="25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8" name="Freeform 89"/>
                <p:cNvSpPr>
                  <a:spLocks/>
                </p:cNvSpPr>
                <p:nvPr/>
              </p:nvSpPr>
              <p:spPr bwMode="auto">
                <a:xfrm>
                  <a:off x="4298" y="3591"/>
                  <a:ext cx="17" cy="34"/>
                </a:xfrm>
                <a:custGeom>
                  <a:avLst/>
                  <a:gdLst>
                    <a:gd name="T0" fmla="*/ 1 w 17"/>
                    <a:gd name="T1" fmla="*/ 0 h 34"/>
                    <a:gd name="T2" fmla="*/ 0 w 17"/>
                    <a:gd name="T3" fmla="*/ 0 h 34"/>
                    <a:gd name="T4" fmla="*/ 1 w 17"/>
                    <a:gd name="T5" fmla="*/ 5 h 34"/>
                    <a:gd name="T6" fmla="*/ 4 w 17"/>
                    <a:gd name="T7" fmla="*/ 8 h 34"/>
                    <a:gd name="T8" fmla="*/ 4 w 17"/>
                    <a:gd name="T9" fmla="*/ 9 h 34"/>
                    <a:gd name="T10" fmla="*/ 4 w 17"/>
                    <a:gd name="T11" fmla="*/ 11 h 34"/>
                    <a:gd name="T12" fmla="*/ 5 w 17"/>
                    <a:gd name="T13" fmla="*/ 14 h 34"/>
                    <a:gd name="T14" fmla="*/ 5 w 17"/>
                    <a:gd name="T15" fmla="*/ 16 h 34"/>
                    <a:gd name="T16" fmla="*/ 5 w 17"/>
                    <a:gd name="T17" fmla="*/ 20 h 34"/>
                    <a:gd name="T18" fmla="*/ 5 w 17"/>
                    <a:gd name="T19" fmla="*/ 22 h 34"/>
                    <a:gd name="T20" fmla="*/ 5 w 17"/>
                    <a:gd name="T21" fmla="*/ 29 h 34"/>
                    <a:gd name="T22" fmla="*/ 5 w 17"/>
                    <a:gd name="T23" fmla="*/ 31 h 34"/>
                    <a:gd name="T24" fmla="*/ 5 w 17"/>
                    <a:gd name="T25" fmla="*/ 33 h 34"/>
                    <a:gd name="T26" fmla="*/ 5 w 17"/>
                    <a:gd name="T27" fmla="*/ 33 h 34"/>
                    <a:gd name="T28" fmla="*/ 8 w 17"/>
                    <a:gd name="T29" fmla="*/ 33 h 34"/>
                    <a:gd name="T30" fmla="*/ 8 w 17"/>
                    <a:gd name="T31" fmla="*/ 29 h 34"/>
                    <a:gd name="T32" fmla="*/ 8 w 17"/>
                    <a:gd name="T33" fmla="*/ 22 h 34"/>
                    <a:gd name="T34" fmla="*/ 10 w 17"/>
                    <a:gd name="T35" fmla="*/ 19 h 34"/>
                    <a:gd name="T36" fmla="*/ 10 w 17"/>
                    <a:gd name="T37" fmla="*/ 16 h 34"/>
                    <a:gd name="T38" fmla="*/ 10 w 17"/>
                    <a:gd name="T39" fmla="*/ 12 h 34"/>
                    <a:gd name="T40" fmla="*/ 10 w 17"/>
                    <a:gd name="T41" fmla="*/ 9 h 34"/>
                    <a:gd name="T42" fmla="*/ 11 w 17"/>
                    <a:gd name="T43" fmla="*/ 8 h 34"/>
                    <a:gd name="T44" fmla="*/ 14 w 17"/>
                    <a:gd name="T45" fmla="*/ 5 h 34"/>
                    <a:gd name="T46" fmla="*/ 16 w 17"/>
                    <a:gd name="T47" fmla="*/ 1 h 34"/>
                    <a:gd name="T48" fmla="*/ 11 w 17"/>
                    <a:gd name="T49" fmla="*/ 7 h 34"/>
                    <a:gd name="T50" fmla="*/ 11 w 17"/>
                    <a:gd name="T51" fmla="*/ 5 h 34"/>
                    <a:gd name="T52" fmla="*/ 11 w 17"/>
                    <a:gd name="T53" fmla="*/ 1 h 34"/>
                    <a:gd name="T54" fmla="*/ 11 w 17"/>
                    <a:gd name="T55" fmla="*/ 4 h 34"/>
                    <a:gd name="T56" fmla="*/ 10 w 17"/>
                    <a:gd name="T57" fmla="*/ 7 h 34"/>
                    <a:gd name="T58" fmla="*/ 10 w 17"/>
                    <a:gd name="T59" fmla="*/ 8 h 34"/>
                    <a:gd name="T60" fmla="*/ 10 w 17"/>
                    <a:gd name="T61" fmla="*/ 10 h 34"/>
                    <a:gd name="T62" fmla="*/ 10 w 17"/>
                    <a:gd name="T63" fmla="*/ 13 h 34"/>
                    <a:gd name="T64" fmla="*/ 8 w 17"/>
                    <a:gd name="T65" fmla="*/ 17 h 34"/>
                    <a:gd name="T66" fmla="*/ 8 w 17"/>
                    <a:gd name="T67" fmla="*/ 11 h 34"/>
                    <a:gd name="T68" fmla="*/ 8 w 17"/>
                    <a:gd name="T69" fmla="*/ 9 h 34"/>
                    <a:gd name="T70" fmla="*/ 8 w 17"/>
                    <a:gd name="T71" fmla="*/ 7 h 34"/>
                    <a:gd name="T72" fmla="*/ 10 w 17"/>
                    <a:gd name="T73" fmla="*/ 4 h 34"/>
                    <a:gd name="T74" fmla="*/ 10 w 17"/>
                    <a:gd name="T75" fmla="*/ 0 h 34"/>
                    <a:gd name="T76" fmla="*/ 10 w 17"/>
                    <a:gd name="T77" fmla="*/ 0 h 34"/>
                    <a:gd name="T78" fmla="*/ 8 w 17"/>
                    <a:gd name="T79" fmla="*/ 6 h 34"/>
                    <a:gd name="T80" fmla="*/ 8 w 17"/>
                    <a:gd name="T81" fmla="*/ 8 h 34"/>
                    <a:gd name="T82" fmla="*/ 5 w 17"/>
                    <a:gd name="T83" fmla="*/ 4 h 34"/>
                    <a:gd name="T84" fmla="*/ 5 w 17"/>
                    <a:gd name="T85" fmla="*/ 0 h 34"/>
                    <a:gd name="T86" fmla="*/ 5 w 17"/>
                    <a:gd name="T87" fmla="*/ 5 h 34"/>
                    <a:gd name="T88" fmla="*/ 8 w 17"/>
                    <a:gd name="T89" fmla="*/ 8 h 34"/>
                    <a:gd name="T90" fmla="*/ 8 w 17"/>
                    <a:gd name="T91" fmla="*/ 11 h 34"/>
                    <a:gd name="T92" fmla="*/ 8 w 17"/>
                    <a:gd name="T93" fmla="*/ 12 h 34"/>
                    <a:gd name="T94" fmla="*/ 8 w 17"/>
                    <a:gd name="T95" fmla="*/ 17 h 34"/>
                    <a:gd name="T96" fmla="*/ 5 w 17"/>
                    <a:gd name="T97" fmla="*/ 11 h 34"/>
                    <a:gd name="T98" fmla="*/ 4 w 17"/>
                    <a:gd name="T99" fmla="*/ 8 h 34"/>
                    <a:gd name="T100" fmla="*/ 4 w 17"/>
                    <a:gd name="T101" fmla="*/ 0 h 34"/>
                    <a:gd name="T102" fmla="*/ 4 w 17"/>
                    <a:gd name="T103" fmla="*/ 8 h 34"/>
                    <a:gd name="T104" fmla="*/ 1 w 17"/>
                    <a:gd name="T105" fmla="*/ 2 h 34"/>
                    <a:gd name="T106" fmla="*/ 1 w 17"/>
                    <a:gd name="T107" fmla="*/ 0 h 3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7" h="34">
                      <a:moveTo>
                        <a:pt x="1" y="0"/>
                      </a:move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4" y="8"/>
                      </a:lnTo>
                      <a:lnTo>
                        <a:pt x="4" y="9"/>
                      </a:lnTo>
                      <a:lnTo>
                        <a:pt x="4" y="11"/>
                      </a:lnTo>
                      <a:lnTo>
                        <a:pt x="5" y="14"/>
                      </a:lnTo>
                      <a:lnTo>
                        <a:pt x="5" y="16"/>
                      </a:lnTo>
                      <a:lnTo>
                        <a:pt x="5" y="20"/>
                      </a:lnTo>
                      <a:lnTo>
                        <a:pt x="5" y="22"/>
                      </a:lnTo>
                      <a:lnTo>
                        <a:pt x="5" y="29"/>
                      </a:lnTo>
                      <a:lnTo>
                        <a:pt x="5" y="31"/>
                      </a:lnTo>
                      <a:lnTo>
                        <a:pt x="5" y="33"/>
                      </a:lnTo>
                      <a:lnTo>
                        <a:pt x="8" y="33"/>
                      </a:lnTo>
                      <a:lnTo>
                        <a:pt x="8" y="29"/>
                      </a:lnTo>
                      <a:lnTo>
                        <a:pt x="8" y="22"/>
                      </a:lnTo>
                      <a:lnTo>
                        <a:pt x="10" y="19"/>
                      </a:lnTo>
                      <a:lnTo>
                        <a:pt x="10" y="16"/>
                      </a:lnTo>
                      <a:lnTo>
                        <a:pt x="10" y="12"/>
                      </a:lnTo>
                      <a:lnTo>
                        <a:pt x="10" y="9"/>
                      </a:lnTo>
                      <a:lnTo>
                        <a:pt x="11" y="8"/>
                      </a:lnTo>
                      <a:lnTo>
                        <a:pt x="14" y="5"/>
                      </a:lnTo>
                      <a:lnTo>
                        <a:pt x="16" y="1"/>
                      </a:lnTo>
                      <a:lnTo>
                        <a:pt x="11" y="7"/>
                      </a:lnTo>
                      <a:lnTo>
                        <a:pt x="11" y="5"/>
                      </a:lnTo>
                      <a:lnTo>
                        <a:pt x="11" y="1"/>
                      </a:lnTo>
                      <a:lnTo>
                        <a:pt x="11" y="4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0" y="10"/>
                      </a:lnTo>
                      <a:lnTo>
                        <a:pt x="10" y="13"/>
                      </a:lnTo>
                      <a:lnTo>
                        <a:pt x="8" y="17"/>
                      </a:lnTo>
                      <a:lnTo>
                        <a:pt x="8" y="11"/>
                      </a:lnTo>
                      <a:lnTo>
                        <a:pt x="8" y="9"/>
                      </a:lnTo>
                      <a:lnTo>
                        <a:pt x="8" y="7"/>
                      </a:lnTo>
                      <a:lnTo>
                        <a:pt x="10" y="4"/>
                      </a:lnTo>
                      <a:lnTo>
                        <a:pt x="10" y="0"/>
                      </a:lnTo>
                      <a:lnTo>
                        <a:pt x="8" y="6"/>
                      </a:lnTo>
                      <a:lnTo>
                        <a:pt x="8" y="8"/>
                      </a:lnTo>
                      <a:lnTo>
                        <a:pt x="5" y="4"/>
                      </a:lnTo>
                      <a:lnTo>
                        <a:pt x="5" y="0"/>
                      </a:lnTo>
                      <a:lnTo>
                        <a:pt x="5" y="5"/>
                      </a:lnTo>
                      <a:lnTo>
                        <a:pt x="8" y="8"/>
                      </a:lnTo>
                      <a:lnTo>
                        <a:pt x="8" y="11"/>
                      </a:lnTo>
                      <a:lnTo>
                        <a:pt x="8" y="12"/>
                      </a:lnTo>
                      <a:lnTo>
                        <a:pt x="8" y="17"/>
                      </a:lnTo>
                      <a:lnTo>
                        <a:pt x="5" y="11"/>
                      </a:lnTo>
                      <a:lnTo>
                        <a:pt x="4" y="8"/>
                      </a:lnTo>
                      <a:lnTo>
                        <a:pt x="4" y="0"/>
                      </a:lnTo>
                      <a:lnTo>
                        <a:pt x="4" y="8"/>
                      </a:ln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89" name="Freeform 90"/>
                <p:cNvSpPr>
                  <a:spLocks/>
                </p:cNvSpPr>
                <p:nvPr/>
              </p:nvSpPr>
              <p:spPr bwMode="auto">
                <a:xfrm>
                  <a:off x="4289" y="3552"/>
                  <a:ext cx="26" cy="46"/>
                </a:xfrm>
                <a:custGeom>
                  <a:avLst/>
                  <a:gdLst>
                    <a:gd name="T0" fmla="*/ 16 w 26"/>
                    <a:gd name="T1" fmla="*/ 43 h 46"/>
                    <a:gd name="T2" fmla="*/ 18 w 26"/>
                    <a:gd name="T3" fmla="*/ 43 h 46"/>
                    <a:gd name="T4" fmla="*/ 21 w 26"/>
                    <a:gd name="T5" fmla="*/ 43 h 46"/>
                    <a:gd name="T6" fmla="*/ 21 w 26"/>
                    <a:gd name="T7" fmla="*/ 42 h 46"/>
                    <a:gd name="T8" fmla="*/ 22 w 26"/>
                    <a:gd name="T9" fmla="*/ 40 h 46"/>
                    <a:gd name="T10" fmla="*/ 22 w 26"/>
                    <a:gd name="T11" fmla="*/ 37 h 46"/>
                    <a:gd name="T12" fmla="*/ 19 w 26"/>
                    <a:gd name="T13" fmla="*/ 36 h 46"/>
                    <a:gd name="T14" fmla="*/ 21 w 26"/>
                    <a:gd name="T15" fmla="*/ 33 h 46"/>
                    <a:gd name="T16" fmla="*/ 21 w 26"/>
                    <a:gd name="T17" fmla="*/ 31 h 46"/>
                    <a:gd name="T18" fmla="*/ 18 w 26"/>
                    <a:gd name="T19" fmla="*/ 31 h 46"/>
                    <a:gd name="T20" fmla="*/ 21 w 26"/>
                    <a:gd name="T21" fmla="*/ 29 h 46"/>
                    <a:gd name="T22" fmla="*/ 25 w 26"/>
                    <a:gd name="T23" fmla="*/ 27 h 46"/>
                    <a:gd name="T24" fmla="*/ 22 w 26"/>
                    <a:gd name="T25" fmla="*/ 27 h 46"/>
                    <a:gd name="T26" fmla="*/ 21 w 26"/>
                    <a:gd name="T27" fmla="*/ 25 h 46"/>
                    <a:gd name="T28" fmla="*/ 18 w 26"/>
                    <a:gd name="T29" fmla="*/ 24 h 46"/>
                    <a:gd name="T30" fmla="*/ 21 w 26"/>
                    <a:gd name="T31" fmla="*/ 22 h 46"/>
                    <a:gd name="T32" fmla="*/ 18 w 26"/>
                    <a:gd name="T33" fmla="*/ 21 h 46"/>
                    <a:gd name="T34" fmla="*/ 19 w 26"/>
                    <a:gd name="T35" fmla="*/ 18 h 46"/>
                    <a:gd name="T36" fmla="*/ 21 w 26"/>
                    <a:gd name="T37" fmla="*/ 15 h 46"/>
                    <a:gd name="T38" fmla="*/ 21 w 26"/>
                    <a:gd name="T39" fmla="*/ 12 h 46"/>
                    <a:gd name="T40" fmla="*/ 18 w 26"/>
                    <a:gd name="T41" fmla="*/ 11 h 46"/>
                    <a:gd name="T42" fmla="*/ 18 w 26"/>
                    <a:gd name="T43" fmla="*/ 9 h 46"/>
                    <a:gd name="T44" fmla="*/ 16 w 26"/>
                    <a:gd name="T45" fmla="*/ 9 h 46"/>
                    <a:gd name="T46" fmla="*/ 15 w 26"/>
                    <a:gd name="T47" fmla="*/ 2 h 46"/>
                    <a:gd name="T48" fmla="*/ 13 w 26"/>
                    <a:gd name="T49" fmla="*/ 10 h 46"/>
                    <a:gd name="T50" fmla="*/ 12 w 26"/>
                    <a:gd name="T51" fmla="*/ 4 h 46"/>
                    <a:gd name="T52" fmla="*/ 12 w 26"/>
                    <a:gd name="T53" fmla="*/ 8 h 46"/>
                    <a:gd name="T54" fmla="*/ 10 w 26"/>
                    <a:gd name="T55" fmla="*/ 1 h 46"/>
                    <a:gd name="T56" fmla="*/ 10 w 26"/>
                    <a:gd name="T57" fmla="*/ 3 h 46"/>
                    <a:gd name="T58" fmla="*/ 8 w 26"/>
                    <a:gd name="T59" fmla="*/ 0 h 46"/>
                    <a:gd name="T60" fmla="*/ 8 w 26"/>
                    <a:gd name="T61" fmla="*/ 4 h 46"/>
                    <a:gd name="T62" fmla="*/ 6 w 26"/>
                    <a:gd name="T63" fmla="*/ 3 h 46"/>
                    <a:gd name="T64" fmla="*/ 7 w 26"/>
                    <a:gd name="T65" fmla="*/ 9 h 46"/>
                    <a:gd name="T66" fmla="*/ 5 w 26"/>
                    <a:gd name="T67" fmla="*/ 10 h 46"/>
                    <a:gd name="T68" fmla="*/ 5 w 26"/>
                    <a:gd name="T69" fmla="*/ 12 h 46"/>
                    <a:gd name="T70" fmla="*/ 7 w 26"/>
                    <a:gd name="T71" fmla="*/ 14 h 46"/>
                    <a:gd name="T72" fmla="*/ 4 w 26"/>
                    <a:gd name="T73" fmla="*/ 14 h 46"/>
                    <a:gd name="T74" fmla="*/ 3 w 26"/>
                    <a:gd name="T75" fmla="*/ 15 h 46"/>
                    <a:gd name="T76" fmla="*/ 0 w 26"/>
                    <a:gd name="T77" fmla="*/ 14 h 46"/>
                    <a:gd name="T78" fmla="*/ 1 w 26"/>
                    <a:gd name="T79" fmla="*/ 17 h 46"/>
                    <a:gd name="T80" fmla="*/ 1 w 26"/>
                    <a:gd name="T81" fmla="*/ 18 h 46"/>
                    <a:gd name="T82" fmla="*/ 1 w 26"/>
                    <a:gd name="T83" fmla="*/ 18 h 46"/>
                    <a:gd name="T84" fmla="*/ 1 w 26"/>
                    <a:gd name="T85" fmla="*/ 21 h 46"/>
                    <a:gd name="T86" fmla="*/ 1 w 26"/>
                    <a:gd name="T87" fmla="*/ 23 h 46"/>
                    <a:gd name="T88" fmla="*/ 0 w 26"/>
                    <a:gd name="T89" fmla="*/ 24 h 46"/>
                    <a:gd name="T90" fmla="*/ 1 w 26"/>
                    <a:gd name="T91" fmla="*/ 25 h 46"/>
                    <a:gd name="T92" fmla="*/ 3 w 26"/>
                    <a:gd name="T93" fmla="*/ 28 h 46"/>
                    <a:gd name="T94" fmla="*/ 3 w 26"/>
                    <a:gd name="T95" fmla="*/ 30 h 46"/>
                    <a:gd name="T96" fmla="*/ 3 w 26"/>
                    <a:gd name="T97" fmla="*/ 32 h 46"/>
                    <a:gd name="T98" fmla="*/ 0 w 26"/>
                    <a:gd name="T99" fmla="*/ 32 h 46"/>
                    <a:gd name="T100" fmla="*/ 1 w 26"/>
                    <a:gd name="T101" fmla="*/ 34 h 46"/>
                    <a:gd name="T102" fmla="*/ 0 w 26"/>
                    <a:gd name="T103" fmla="*/ 35 h 46"/>
                    <a:gd name="T104" fmla="*/ 0 w 26"/>
                    <a:gd name="T105" fmla="*/ 37 h 46"/>
                    <a:gd name="T106" fmla="*/ 0 w 26"/>
                    <a:gd name="T107" fmla="*/ 40 h 46"/>
                    <a:gd name="T108" fmla="*/ 3 w 26"/>
                    <a:gd name="T109" fmla="*/ 40 h 46"/>
                    <a:gd name="T110" fmla="*/ 3 w 26"/>
                    <a:gd name="T111" fmla="*/ 43 h 46"/>
                    <a:gd name="T112" fmla="*/ 7 w 26"/>
                    <a:gd name="T113" fmla="*/ 43 h 46"/>
                    <a:gd name="T114" fmla="*/ 8 w 26"/>
                    <a:gd name="T115" fmla="*/ 45 h 46"/>
                    <a:gd name="T116" fmla="*/ 9 w 26"/>
                    <a:gd name="T117" fmla="*/ 44 h 46"/>
                    <a:gd name="T118" fmla="*/ 12 w 26"/>
                    <a:gd name="T119" fmla="*/ 43 h 46"/>
                    <a:gd name="T120" fmla="*/ 12 w 26"/>
                    <a:gd name="T121" fmla="*/ 44 h 46"/>
                    <a:gd name="T122" fmla="*/ 14 w 26"/>
                    <a:gd name="T123" fmla="*/ 45 h 46"/>
                    <a:gd name="T124" fmla="*/ 14 w 26"/>
                    <a:gd name="T125" fmla="*/ 42 h 4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26" h="46">
                      <a:moveTo>
                        <a:pt x="14" y="42"/>
                      </a:moveTo>
                      <a:lnTo>
                        <a:pt x="16" y="43"/>
                      </a:lnTo>
                      <a:lnTo>
                        <a:pt x="18" y="44"/>
                      </a:lnTo>
                      <a:lnTo>
                        <a:pt x="18" y="43"/>
                      </a:lnTo>
                      <a:lnTo>
                        <a:pt x="19" y="43"/>
                      </a:lnTo>
                      <a:lnTo>
                        <a:pt x="21" y="43"/>
                      </a:lnTo>
                      <a:lnTo>
                        <a:pt x="21" y="42"/>
                      </a:lnTo>
                      <a:lnTo>
                        <a:pt x="21" y="41"/>
                      </a:lnTo>
                      <a:lnTo>
                        <a:pt x="22" y="40"/>
                      </a:lnTo>
                      <a:lnTo>
                        <a:pt x="22" y="38"/>
                      </a:lnTo>
                      <a:lnTo>
                        <a:pt x="22" y="37"/>
                      </a:lnTo>
                      <a:lnTo>
                        <a:pt x="21" y="37"/>
                      </a:lnTo>
                      <a:lnTo>
                        <a:pt x="19" y="36"/>
                      </a:lnTo>
                      <a:lnTo>
                        <a:pt x="21" y="35"/>
                      </a:lnTo>
                      <a:lnTo>
                        <a:pt x="21" y="33"/>
                      </a:lnTo>
                      <a:lnTo>
                        <a:pt x="19" y="33"/>
                      </a:lnTo>
                      <a:lnTo>
                        <a:pt x="21" y="31"/>
                      </a:lnTo>
                      <a:lnTo>
                        <a:pt x="18" y="31"/>
                      </a:lnTo>
                      <a:lnTo>
                        <a:pt x="18" y="29"/>
                      </a:lnTo>
                      <a:lnTo>
                        <a:pt x="21" y="29"/>
                      </a:lnTo>
                      <a:lnTo>
                        <a:pt x="23" y="29"/>
                      </a:lnTo>
                      <a:lnTo>
                        <a:pt x="25" y="27"/>
                      </a:lnTo>
                      <a:lnTo>
                        <a:pt x="22" y="27"/>
                      </a:lnTo>
                      <a:lnTo>
                        <a:pt x="23" y="25"/>
                      </a:lnTo>
                      <a:lnTo>
                        <a:pt x="21" y="25"/>
                      </a:lnTo>
                      <a:lnTo>
                        <a:pt x="19" y="26"/>
                      </a:lnTo>
                      <a:lnTo>
                        <a:pt x="18" y="24"/>
                      </a:lnTo>
                      <a:lnTo>
                        <a:pt x="21" y="23"/>
                      </a:lnTo>
                      <a:lnTo>
                        <a:pt x="21" y="22"/>
                      </a:lnTo>
                      <a:lnTo>
                        <a:pt x="18" y="21"/>
                      </a:lnTo>
                      <a:lnTo>
                        <a:pt x="21" y="19"/>
                      </a:lnTo>
                      <a:lnTo>
                        <a:pt x="19" y="18"/>
                      </a:lnTo>
                      <a:lnTo>
                        <a:pt x="18" y="18"/>
                      </a:lnTo>
                      <a:lnTo>
                        <a:pt x="21" y="15"/>
                      </a:lnTo>
                      <a:lnTo>
                        <a:pt x="21" y="13"/>
                      </a:lnTo>
                      <a:lnTo>
                        <a:pt x="21" y="12"/>
                      </a:lnTo>
                      <a:lnTo>
                        <a:pt x="18" y="11"/>
                      </a:lnTo>
                      <a:lnTo>
                        <a:pt x="18" y="10"/>
                      </a:lnTo>
                      <a:lnTo>
                        <a:pt x="18" y="9"/>
                      </a:lnTo>
                      <a:lnTo>
                        <a:pt x="17" y="9"/>
                      </a:lnTo>
                      <a:lnTo>
                        <a:pt x="16" y="9"/>
                      </a:lnTo>
                      <a:lnTo>
                        <a:pt x="16" y="6"/>
                      </a:lnTo>
                      <a:lnTo>
                        <a:pt x="15" y="2"/>
                      </a:lnTo>
                      <a:lnTo>
                        <a:pt x="15" y="7"/>
                      </a:lnTo>
                      <a:lnTo>
                        <a:pt x="13" y="10"/>
                      </a:lnTo>
                      <a:lnTo>
                        <a:pt x="12" y="8"/>
                      </a:lnTo>
                      <a:lnTo>
                        <a:pt x="12" y="4"/>
                      </a:lnTo>
                      <a:lnTo>
                        <a:pt x="12" y="7"/>
                      </a:lnTo>
                      <a:lnTo>
                        <a:pt x="12" y="8"/>
                      </a:lnTo>
                      <a:lnTo>
                        <a:pt x="10" y="3"/>
                      </a:lnTo>
                      <a:lnTo>
                        <a:pt x="10" y="1"/>
                      </a:lnTo>
                      <a:lnTo>
                        <a:pt x="10" y="3"/>
                      </a:lnTo>
                      <a:lnTo>
                        <a:pt x="9" y="1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8" y="4"/>
                      </a:lnTo>
                      <a:lnTo>
                        <a:pt x="7" y="3"/>
                      </a:lnTo>
                      <a:lnTo>
                        <a:pt x="6" y="3"/>
                      </a:lnTo>
                      <a:lnTo>
                        <a:pt x="7" y="7"/>
                      </a:lnTo>
                      <a:lnTo>
                        <a:pt x="7" y="9"/>
                      </a:lnTo>
                      <a:lnTo>
                        <a:pt x="7" y="10"/>
                      </a:lnTo>
                      <a:lnTo>
                        <a:pt x="5" y="10"/>
                      </a:lnTo>
                      <a:lnTo>
                        <a:pt x="4" y="10"/>
                      </a:lnTo>
                      <a:lnTo>
                        <a:pt x="5" y="12"/>
                      </a:lnTo>
                      <a:lnTo>
                        <a:pt x="7" y="13"/>
                      </a:lnTo>
                      <a:lnTo>
                        <a:pt x="7" y="14"/>
                      </a:lnTo>
                      <a:lnTo>
                        <a:pt x="5" y="13"/>
                      </a:lnTo>
                      <a:lnTo>
                        <a:pt x="4" y="14"/>
                      </a:lnTo>
                      <a:lnTo>
                        <a:pt x="5" y="15"/>
                      </a:lnTo>
                      <a:lnTo>
                        <a:pt x="3" y="15"/>
                      </a:lnTo>
                      <a:lnTo>
                        <a:pt x="1" y="14"/>
                      </a:lnTo>
                      <a:lnTo>
                        <a:pt x="0" y="14"/>
                      </a:lnTo>
                      <a:lnTo>
                        <a:pt x="1" y="15"/>
                      </a:lnTo>
                      <a:lnTo>
                        <a:pt x="1" y="17"/>
                      </a:lnTo>
                      <a:lnTo>
                        <a:pt x="3" y="19"/>
                      </a:lnTo>
                      <a:lnTo>
                        <a:pt x="1" y="18"/>
                      </a:lnTo>
                      <a:lnTo>
                        <a:pt x="0" y="17"/>
                      </a:lnTo>
                      <a:lnTo>
                        <a:pt x="1" y="18"/>
                      </a:lnTo>
                      <a:lnTo>
                        <a:pt x="1" y="20"/>
                      </a:lnTo>
                      <a:lnTo>
                        <a:pt x="1" y="21"/>
                      </a:lnTo>
                      <a:lnTo>
                        <a:pt x="0" y="21"/>
                      </a:lnTo>
                      <a:lnTo>
                        <a:pt x="1" y="23"/>
                      </a:lnTo>
                      <a:lnTo>
                        <a:pt x="1" y="24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1" y="25"/>
                      </a:lnTo>
                      <a:lnTo>
                        <a:pt x="3" y="27"/>
                      </a:lnTo>
                      <a:lnTo>
                        <a:pt x="3" y="28"/>
                      </a:lnTo>
                      <a:lnTo>
                        <a:pt x="3" y="29"/>
                      </a:lnTo>
                      <a:lnTo>
                        <a:pt x="3" y="30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1" y="31"/>
                      </a:lnTo>
                      <a:lnTo>
                        <a:pt x="0" y="32"/>
                      </a:lnTo>
                      <a:lnTo>
                        <a:pt x="0" y="33"/>
                      </a:lnTo>
                      <a:lnTo>
                        <a:pt x="1" y="34"/>
                      </a:lnTo>
                      <a:lnTo>
                        <a:pt x="3" y="35"/>
                      </a:lnTo>
                      <a:lnTo>
                        <a:pt x="0" y="35"/>
                      </a:lnTo>
                      <a:lnTo>
                        <a:pt x="0" y="36"/>
                      </a:lnTo>
                      <a:lnTo>
                        <a:pt x="0" y="37"/>
                      </a:lnTo>
                      <a:lnTo>
                        <a:pt x="0" y="38"/>
                      </a:lnTo>
                      <a:lnTo>
                        <a:pt x="0" y="40"/>
                      </a:lnTo>
                      <a:lnTo>
                        <a:pt x="1" y="40"/>
                      </a:lnTo>
                      <a:lnTo>
                        <a:pt x="3" y="40"/>
                      </a:lnTo>
                      <a:lnTo>
                        <a:pt x="1" y="42"/>
                      </a:lnTo>
                      <a:lnTo>
                        <a:pt x="3" y="43"/>
                      </a:lnTo>
                      <a:lnTo>
                        <a:pt x="5" y="42"/>
                      </a:lnTo>
                      <a:lnTo>
                        <a:pt x="7" y="43"/>
                      </a:lnTo>
                      <a:lnTo>
                        <a:pt x="6" y="44"/>
                      </a:lnTo>
                      <a:lnTo>
                        <a:pt x="8" y="45"/>
                      </a:lnTo>
                      <a:lnTo>
                        <a:pt x="9" y="45"/>
                      </a:lnTo>
                      <a:lnTo>
                        <a:pt x="9" y="44"/>
                      </a:lnTo>
                      <a:lnTo>
                        <a:pt x="10" y="43"/>
                      </a:lnTo>
                      <a:lnTo>
                        <a:pt x="12" y="43"/>
                      </a:lnTo>
                      <a:lnTo>
                        <a:pt x="12" y="44"/>
                      </a:lnTo>
                      <a:lnTo>
                        <a:pt x="13" y="44"/>
                      </a:lnTo>
                      <a:lnTo>
                        <a:pt x="14" y="45"/>
                      </a:lnTo>
                      <a:lnTo>
                        <a:pt x="15" y="44"/>
                      </a:lnTo>
                      <a:lnTo>
                        <a:pt x="14" y="42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90" name="Freeform 91"/>
                <p:cNvSpPr>
                  <a:spLocks/>
                </p:cNvSpPr>
                <p:nvPr/>
              </p:nvSpPr>
              <p:spPr bwMode="auto">
                <a:xfrm>
                  <a:off x="4241" y="3588"/>
                  <a:ext cx="34" cy="30"/>
                </a:xfrm>
                <a:custGeom>
                  <a:avLst/>
                  <a:gdLst>
                    <a:gd name="T0" fmla="*/ 0 w 34"/>
                    <a:gd name="T1" fmla="*/ 29 h 30"/>
                    <a:gd name="T2" fmla="*/ 0 w 34"/>
                    <a:gd name="T3" fmla="*/ 0 h 30"/>
                    <a:gd name="T4" fmla="*/ 33 w 34"/>
                    <a:gd name="T5" fmla="*/ 1 h 30"/>
                    <a:gd name="T6" fmla="*/ 33 w 34"/>
                    <a:gd name="T7" fmla="*/ 27 h 30"/>
                    <a:gd name="T8" fmla="*/ 0 w 34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30">
                      <a:moveTo>
                        <a:pt x="0" y="29"/>
                      </a:moveTo>
                      <a:lnTo>
                        <a:pt x="0" y="0"/>
                      </a:lnTo>
                      <a:lnTo>
                        <a:pt x="33" y="1"/>
                      </a:lnTo>
                      <a:lnTo>
                        <a:pt x="33" y="27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BAD0D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91" name="Freeform 92"/>
                <p:cNvSpPr>
                  <a:spLocks/>
                </p:cNvSpPr>
                <p:nvPr/>
              </p:nvSpPr>
              <p:spPr bwMode="auto">
                <a:xfrm>
                  <a:off x="4249" y="3588"/>
                  <a:ext cx="1" cy="30"/>
                </a:xfrm>
                <a:custGeom>
                  <a:avLst/>
                  <a:gdLst>
                    <a:gd name="T0" fmla="*/ 0 w 1"/>
                    <a:gd name="T1" fmla="*/ 29 h 30"/>
                    <a:gd name="T2" fmla="*/ 0 w 1"/>
                    <a:gd name="T3" fmla="*/ 29 h 30"/>
                    <a:gd name="T4" fmla="*/ 0 w 1"/>
                    <a:gd name="T5" fmla="*/ 0 h 30"/>
                    <a:gd name="T6" fmla="*/ 0 w 1"/>
                    <a:gd name="T7" fmla="*/ 0 h 30"/>
                    <a:gd name="T8" fmla="*/ 0 w 1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30">
                      <a:moveTo>
                        <a:pt x="0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92" name="Freeform 93"/>
                <p:cNvSpPr>
                  <a:spLocks/>
                </p:cNvSpPr>
                <p:nvPr/>
              </p:nvSpPr>
              <p:spPr bwMode="auto">
                <a:xfrm>
                  <a:off x="4259" y="3588"/>
                  <a:ext cx="1" cy="30"/>
                </a:xfrm>
                <a:custGeom>
                  <a:avLst/>
                  <a:gdLst>
                    <a:gd name="T0" fmla="*/ 0 w 1"/>
                    <a:gd name="T1" fmla="*/ 29 h 30"/>
                    <a:gd name="T2" fmla="*/ 0 w 1"/>
                    <a:gd name="T3" fmla="*/ 29 h 30"/>
                    <a:gd name="T4" fmla="*/ 0 w 1"/>
                    <a:gd name="T5" fmla="*/ 0 h 30"/>
                    <a:gd name="T6" fmla="*/ 0 w 1"/>
                    <a:gd name="T7" fmla="*/ 0 h 30"/>
                    <a:gd name="T8" fmla="*/ 0 w 1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30">
                      <a:moveTo>
                        <a:pt x="0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93" name="Freeform 94"/>
                <p:cNvSpPr>
                  <a:spLocks/>
                </p:cNvSpPr>
                <p:nvPr/>
              </p:nvSpPr>
              <p:spPr bwMode="auto">
                <a:xfrm>
                  <a:off x="4274" y="3588"/>
                  <a:ext cx="17" cy="30"/>
                </a:xfrm>
                <a:custGeom>
                  <a:avLst/>
                  <a:gdLst>
                    <a:gd name="T0" fmla="*/ 16 w 17"/>
                    <a:gd name="T1" fmla="*/ 29 h 30"/>
                    <a:gd name="T2" fmla="*/ 0 w 17"/>
                    <a:gd name="T3" fmla="*/ 29 h 30"/>
                    <a:gd name="T4" fmla="*/ 0 w 17"/>
                    <a:gd name="T5" fmla="*/ 0 h 30"/>
                    <a:gd name="T6" fmla="*/ 16 w 17"/>
                    <a:gd name="T7" fmla="*/ 0 h 30"/>
                    <a:gd name="T8" fmla="*/ 16 w 17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0">
                      <a:moveTo>
                        <a:pt x="16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2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494" name="Freeform 95"/>
                <p:cNvSpPr>
                  <a:spLocks/>
                </p:cNvSpPr>
                <p:nvPr/>
              </p:nvSpPr>
              <p:spPr bwMode="auto">
                <a:xfrm>
                  <a:off x="4285" y="3540"/>
                  <a:ext cx="17" cy="76"/>
                </a:xfrm>
                <a:custGeom>
                  <a:avLst/>
                  <a:gdLst>
                    <a:gd name="T0" fmla="*/ 16 w 17"/>
                    <a:gd name="T1" fmla="*/ 0 h 76"/>
                    <a:gd name="T2" fmla="*/ 0 w 17"/>
                    <a:gd name="T3" fmla="*/ 22 h 76"/>
                    <a:gd name="T4" fmla="*/ 0 w 17"/>
                    <a:gd name="T5" fmla="*/ 75 h 76"/>
                    <a:gd name="T6" fmla="*/ 16 w 17"/>
                    <a:gd name="T7" fmla="*/ 75 h 76"/>
                    <a:gd name="T8" fmla="*/ 16 w 17"/>
                    <a:gd name="T9" fmla="*/ 0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76">
                      <a:moveTo>
                        <a:pt x="16" y="0"/>
                      </a:moveTo>
                      <a:lnTo>
                        <a:pt x="0" y="22"/>
                      </a:lnTo>
                      <a:lnTo>
                        <a:pt x="0" y="75"/>
                      </a:lnTo>
                      <a:lnTo>
                        <a:pt x="16" y="75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AA38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graphicFrame>
            <p:nvGraphicFramePr>
              <p:cNvPr id="12408" name="Object 96"/>
              <p:cNvGraphicFramePr>
                <a:graphicFrameLocks/>
              </p:cNvGraphicFramePr>
              <p:nvPr/>
            </p:nvGraphicFramePr>
            <p:xfrm>
              <a:off x="1206" y="933"/>
              <a:ext cx="475" cy="1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42" name="Clip" r:id="rId8" imgW="5281613" imgH="2430463" progId="MS_ClipArt_Gallery.2">
                      <p:embed/>
                    </p:oleObj>
                  </mc:Choice>
                  <mc:Fallback>
                    <p:oleObj name="Clip" r:id="rId8" imgW="5281613" imgH="2430463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06" y="933"/>
                            <a:ext cx="475" cy="19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409" name="AutoShape 97"/>
              <p:cNvSpPr>
                <a:spLocks noChangeArrowheads="1"/>
              </p:cNvSpPr>
              <p:nvPr/>
            </p:nvSpPr>
            <p:spPr bwMode="auto">
              <a:xfrm>
                <a:off x="3134" y="933"/>
                <a:ext cx="217" cy="251"/>
              </a:xfrm>
              <a:prstGeom prst="leftArrow">
                <a:avLst>
                  <a:gd name="adj1" fmla="val 75009"/>
                  <a:gd name="adj2" fmla="val 41528"/>
                </a:avLst>
              </a:prstGeom>
              <a:solidFill>
                <a:srgbClr val="FF3300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410" name="AutoShape 98"/>
              <p:cNvSpPr>
                <a:spLocks noChangeArrowheads="1"/>
              </p:cNvSpPr>
              <p:nvPr/>
            </p:nvSpPr>
            <p:spPr bwMode="auto">
              <a:xfrm>
                <a:off x="4324" y="933"/>
                <a:ext cx="217" cy="251"/>
              </a:xfrm>
              <a:prstGeom prst="leftArrow">
                <a:avLst>
                  <a:gd name="adj1" fmla="val 75009"/>
                  <a:gd name="adj2" fmla="val 41528"/>
                </a:avLst>
              </a:prstGeom>
              <a:solidFill>
                <a:srgbClr val="FF3300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sp>
          <p:nvSpPr>
            <p:cNvPr id="12399" name="Text Box 99"/>
            <p:cNvSpPr txBox="1">
              <a:spLocks noChangeArrowheads="1"/>
            </p:cNvSpPr>
            <p:nvPr/>
          </p:nvSpPr>
          <p:spPr bwMode="auto">
            <a:xfrm>
              <a:off x="480" y="960"/>
              <a:ext cx="1956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l"/>
              <a:r>
                <a:rPr lang="en-GB" altLang="en-US" sz="2000">
                  <a:latin typeface="Arial" charset="0"/>
                  <a:ea typeface="굴림" pitchFamily="50" charset="-127"/>
                </a:rPr>
                <a:t>Sequential Optimization</a:t>
              </a:r>
            </a:p>
          </p:txBody>
        </p:sp>
      </p:grpSp>
      <p:grpSp>
        <p:nvGrpSpPr>
          <p:cNvPr id="90212" name="Group 100"/>
          <p:cNvGrpSpPr>
            <a:grpSpLocks/>
          </p:cNvGrpSpPr>
          <p:nvPr/>
        </p:nvGrpSpPr>
        <p:grpSpPr bwMode="auto">
          <a:xfrm>
            <a:off x="2298701" y="3248026"/>
            <a:ext cx="7224713" cy="2771775"/>
            <a:chOff x="528" y="2046"/>
            <a:chExt cx="4929" cy="1467"/>
          </a:xfrm>
        </p:grpSpPr>
        <p:grpSp>
          <p:nvGrpSpPr>
            <p:cNvPr id="12294" name="Group 101"/>
            <p:cNvGrpSpPr>
              <a:grpSpLocks/>
            </p:cNvGrpSpPr>
            <p:nvPr/>
          </p:nvGrpSpPr>
          <p:grpSpPr bwMode="auto">
            <a:xfrm>
              <a:off x="1056" y="2400"/>
              <a:ext cx="4401" cy="1113"/>
              <a:chOff x="879" y="2256"/>
              <a:chExt cx="4401" cy="1113"/>
            </a:xfrm>
          </p:grpSpPr>
          <p:sp>
            <p:nvSpPr>
              <p:cNvPr id="12296" name="Rectangle 102"/>
              <p:cNvSpPr>
                <a:spLocks noChangeArrowheads="1"/>
              </p:cNvSpPr>
              <p:nvPr/>
            </p:nvSpPr>
            <p:spPr bwMode="auto">
              <a:xfrm>
                <a:off x="879" y="3113"/>
                <a:ext cx="1051" cy="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297" name="Rectangle 103"/>
              <p:cNvSpPr>
                <a:spLocks noChangeArrowheads="1"/>
              </p:cNvSpPr>
              <p:nvPr/>
            </p:nvSpPr>
            <p:spPr bwMode="auto">
              <a:xfrm>
                <a:off x="948" y="2256"/>
                <a:ext cx="4290" cy="159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r>
                  <a:rPr lang="en-US" altLang="en-US" sz="1400" b="1">
                    <a:latin typeface="Arial" charset="0"/>
                    <a:ea typeface="굴림" pitchFamily="50" charset="-127"/>
                  </a:rPr>
                  <a:t>Supply Contracts/Collaboration/Information Systems and DSS</a:t>
                </a:r>
              </a:p>
            </p:txBody>
          </p:sp>
          <p:sp>
            <p:nvSpPr>
              <p:cNvPr id="12298" name="AutoShape 104"/>
              <p:cNvSpPr>
                <a:spLocks noChangeArrowheads="1"/>
              </p:cNvSpPr>
              <p:nvPr/>
            </p:nvSpPr>
            <p:spPr bwMode="auto">
              <a:xfrm>
                <a:off x="2056" y="3077"/>
                <a:ext cx="671" cy="231"/>
              </a:xfrm>
              <a:prstGeom prst="leftRightArrow">
                <a:avLst>
                  <a:gd name="adj1" fmla="val 50000"/>
                  <a:gd name="adj2" fmla="val 58095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299" name="AutoShape 105"/>
              <p:cNvSpPr>
                <a:spLocks noChangeArrowheads="1"/>
              </p:cNvSpPr>
              <p:nvPr/>
            </p:nvSpPr>
            <p:spPr bwMode="auto">
              <a:xfrm>
                <a:off x="1831" y="2874"/>
                <a:ext cx="253" cy="291"/>
              </a:xfrm>
              <a:prstGeom prst="leftRightArrow">
                <a:avLst>
                  <a:gd name="adj1" fmla="val 50000"/>
                  <a:gd name="adj2" fmla="val 20000"/>
                </a:avLst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300" name="AutoShape 106"/>
              <p:cNvSpPr>
                <a:spLocks noChangeArrowheads="1"/>
              </p:cNvSpPr>
              <p:nvPr/>
            </p:nvSpPr>
            <p:spPr bwMode="auto">
              <a:xfrm>
                <a:off x="3093" y="2874"/>
                <a:ext cx="252" cy="291"/>
              </a:xfrm>
              <a:prstGeom prst="leftRightArrow">
                <a:avLst>
                  <a:gd name="adj1" fmla="val 50000"/>
                  <a:gd name="adj2" fmla="val 20000"/>
                </a:avLst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301" name="AutoShape 107"/>
              <p:cNvSpPr>
                <a:spLocks noChangeArrowheads="1"/>
              </p:cNvSpPr>
              <p:nvPr/>
            </p:nvSpPr>
            <p:spPr bwMode="auto">
              <a:xfrm>
                <a:off x="4229" y="2874"/>
                <a:ext cx="294" cy="291"/>
              </a:xfrm>
              <a:prstGeom prst="leftRightArrow">
                <a:avLst>
                  <a:gd name="adj1" fmla="val 50000"/>
                  <a:gd name="adj2" fmla="val 20206"/>
                </a:avLst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302" name="Rectangle 108"/>
              <p:cNvSpPr>
                <a:spLocks noChangeArrowheads="1"/>
              </p:cNvSpPr>
              <p:nvPr/>
            </p:nvSpPr>
            <p:spPr bwMode="auto">
              <a:xfrm>
                <a:off x="1032" y="3086"/>
                <a:ext cx="72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Procurement 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sp>
            <p:nvSpPr>
              <p:cNvPr id="12303" name="Rectangle 109"/>
              <p:cNvSpPr>
                <a:spLocks noChangeArrowheads="1"/>
              </p:cNvSpPr>
              <p:nvPr/>
            </p:nvSpPr>
            <p:spPr bwMode="auto">
              <a:xfrm>
                <a:off x="2248" y="3087"/>
                <a:ext cx="72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Manufacturing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sp>
            <p:nvSpPr>
              <p:cNvPr id="12304" name="Rectangle 110"/>
              <p:cNvSpPr>
                <a:spLocks noChangeArrowheads="1"/>
              </p:cNvSpPr>
              <p:nvPr/>
            </p:nvSpPr>
            <p:spPr bwMode="auto">
              <a:xfrm>
                <a:off x="3464" y="3087"/>
                <a:ext cx="72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Distribution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sp>
            <p:nvSpPr>
              <p:cNvPr id="12305" name="Rectangle 111"/>
              <p:cNvSpPr>
                <a:spLocks noChangeArrowheads="1"/>
              </p:cNvSpPr>
              <p:nvPr/>
            </p:nvSpPr>
            <p:spPr bwMode="auto">
              <a:xfrm>
                <a:off x="4557" y="3138"/>
                <a:ext cx="72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6200" tIns="38100" rIns="76200" bIns="38100" anchor="ctr"/>
              <a:lstStyle>
                <a:lvl1pPr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3200">
                    <a:solidFill>
                      <a:srgbClr val="008CBE"/>
                    </a:solidFill>
                    <a:latin typeface="Arial" charset="0"/>
                  </a:defRPr>
                </a:lvl1pPr>
                <a:lvl2pPr marL="374650" indent="-28575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800">
                    <a:solidFill>
                      <a:srgbClr val="008CBE"/>
                    </a:solidFill>
                    <a:latin typeface="Arial" charset="0"/>
                  </a:defRPr>
                </a:lvl2pPr>
                <a:lvl3pPr marL="74930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­"/>
                  <a:defRPr sz="2400">
                    <a:solidFill>
                      <a:srgbClr val="008CBE"/>
                    </a:solidFill>
                    <a:latin typeface="Arial" charset="0"/>
                  </a:defRPr>
                </a:lvl3pPr>
                <a:lvl4pPr marL="1123950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–"/>
                  <a:defRPr sz="2000">
                    <a:solidFill>
                      <a:srgbClr val="008CBE"/>
                    </a:solidFill>
                    <a:latin typeface="Arial" charset="0"/>
                  </a:defRPr>
                </a:lvl4pPr>
                <a:lvl5pPr marL="1500188" indent="-228600" algn="l" defTabSz="749300" eaLnBrk="0" hangingPunct="0">
                  <a:spcBef>
                    <a:spcPct val="20000"/>
                  </a:spcBef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5pPr>
                <a:lvl6pPr marL="19573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6pPr>
                <a:lvl7pPr marL="24145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7pPr>
                <a:lvl8pPr marL="28717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8pPr>
                <a:lvl9pPr marL="3328988" indent="-228600" defTabSz="7493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Char char="•"/>
                  <a:defRPr sz="2000">
                    <a:solidFill>
                      <a:srgbClr val="008CBE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Demand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b="1">
                    <a:solidFill>
                      <a:srgbClr val="0000FF"/>
                    </a:solidFill>
                    <a:ea typeface="굴림" pitchFamily="50" charset="-127"/>
                  </a:rPr>
                  <a:t>Planning</a:t>
                </a:r>
              </a:p>
            </p:txBody>
          </p:sp>
          <p:graphicFrame>
            <p:nvGraphicFramePr>
              <p:cNvPr id="12306" name="Object 112"/>
              <p:cNvGraphicFramePr>
                <a:graphicFrameLocks/>
              </p:cNvGraphicFramePr>
              <p:nvPr/>
            </p:nvGraphicFramePr>
            <p:xfrm>
              <a:off x="2378" y="2790"/>
              <a:ext cx="426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43" name="Clip" r:id="rId10" imgW="5807075" imgH="3009900" progId="MS_ClipArt_Gallery.2">
                      <p:embed/>
                    </p:oleObj>
                  </mc:Choice>
                  <mc:Fallback>
                    <p:oleObj name="Clip" r:id="rId10" imgW="5807075" imgH="3009900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78" y="2790"/>
                            <a:ext cx="426" cy="2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07" name="Object 113"/>
              <p:cNvGraphicFramePr>
                <a:graphicFrameLocks/>
              </p:cNvGraphicFramePr>
              <p:nvPr/>
            </p:nvGraphicFramePr>
            <p:xfrm>
              <a:off x="4679" y="2858"/>
              <a:ext cx="475" cy="2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44" name="Clip" r:id="rId11" imgW="4054475" imgH="2538413" progId="MS_ClipArt_Gallery.2">
                      <p:embed/>
                    </p:oleObj>
                  </mc:Choice>
                  <mc:Fallback>
                    <p:oleObj name="Clip" r:id="rId11" imgW="4054475" imgH="2538413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79" y="2858"/>
                            <a:ext cx="475" cy="2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2308" name="Group 114"/>
              <p:cNvGrpSpPr>
                <a:grpSpLocks/>
              </p:cNvGrpSpPr>
              <p:nvPr/>
            </p:nvGrpSpPr>
            <p:grpSpPr bwMode="auto">
              <a:xfrm>
                <a:off x="3598" y="2926"/>
                <a:ext cx="413" cy="177"/>
                <a:chOff x="3873" y="3407"/>
                <a:chExt cx="472" cy="233"/>
              </a:xfrm>
            </p:grpSpPr>
            <p:sp>
              <p:nvSpPr>
                <p:cNvPr id="12314" name="Freeform 115"/>
                <p:cNvSpPr>
                  <a:spLocks/>
                </p:cNvSpPr>
                <p:nvPr/>
              </p:nvSpPr>
              <p:spPr bwMode="auto">
                <a:xfrm>
                  <a:off x="4163" y="3408"/>
                  <a:ext cx="133" cy="80"/>
                </a:xfrm>
                <a:custGeom>
                  <a:avLst/>
                  <a:gdLst>
                    <a:gd name="T0" fmla="*/ 0 w 133"/>
                    <a:gd name="T1" fmla="*/ 79 h 80"/>
                    <a:gd name="T2" fmla="*/ 31 w 133"/>
                    <a:gd name="T3" fmla="*/ 0 h 80"/>
                    <a:gd name="T4" fmla="*/ 122 w 133"/>
                    <a:gd name="T5" fmla="*/ 26 h 80"/>
                    <a:gd name="T6" fmla="*/ 132 w 133"/>
                    <a:gd name="T7" fmla="*/ 66 h 80"/>
                    <a:gd name="T8" fmla="*/ 0 w 133"/>
                    <a:gd name="T9" fmla="*/ 79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3" h="80">
                      <a:moveTo>
                        <a:pt x="0" y="79"/>
                      </a:moveTo>
                      <a:lnTo>
                        <a:pt x="31" y="0"/>
                      </a:lnTo>
                      <a:lnTo>
                        <a:pt x="122" y="26"/>
                      </a:lnTo>
                      <a:lnTo>
                        <a:pt x="132" y="66"/>
                      </a:lnTo>
                      <a:lnTo>
                        <a:pt x="0" y="79"/>
                      </a:lnTo>
                    </a:path>
                  </a:pathLst>
                </a:custGeom>
                <a:solidFill>
                  <a:srgbClr val="81231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15" name="Freeform 116"/>
                <p:cNvSpPr>
                  <a:spLocks/>
                </p:cNvSpPr>
                <p:nvPr/>
              </p:nvSpPr>
              <p:spPr bwMode="auto">
                <a:xfrm>
                  <a:off x="3947" y="3408"/>
                  <a:ext cx="248" cy="94"/>
                </a:xfrm>
                <a:custGeom>
                  <a:avLst/>
                  <a:gdLst>
                    <a:gd name="T0" fmla="*/ 0 w 248"/>
                    <a:gd name="T1" fmla="*/ 93 h 94"/>
                    <a:gd name="T2" fmla="*/ 30 w 248"/>
                    <a:gd name="T3" fmla="*/ 24 h 94"/>
                    <a:gd name="T4" fmla="*/ 247 w 248"/>
                    <a:gd name="T5" fmla="*/ 0 h 94"/>
                    <a:gd name="T6" fmla="*/ 213 w 248"/>
                    <a:gd name="T7" fmla="*/ 78 h 94"/>
                    <a:gd name="T8" fmla="*/ 0 w 248"/>
                    <a:gd name="T9" fmla="*/ 9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8" h="94">
                      <a:moveTo>
                        <a:pt x="0" y="93"/>
                      </a:moveTo>
                      <a:lnTo>
                        <a:pt x="30" y="24"/>
                      </a:lnTo>
                      <a:lnTo>
                        <a:pt x="247" y="0"/>
                      </a:lnTo>
                      <a:lnTo>
                        <a:pt x="213" y="78"/>
                      </a:lnTo>
                      <a:lnTo>
                        <a:pt x="0" y="93"/>
                      </a:lnTo>
                    </a:path>
                  </a:pathLst>
                </a:custGeom>
                <a:solidFill>
                  <a:srgbClr val="A42C2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16" name="Freeform 117"/>
                <p:cNvSpPr>
                  <a:spLocks/>
                </p:cNvSpPr>
                <p:nvPr/>
              </p:nvSpPr>
              <p:spPr bwMode="auto">
                <a:xfrm>
                  <a:off x="3952" y="3431"/>
                  <a:ext cx="32" cy="66"/>
                </a:xfrm>
                <a:custGeom>
                  <a:avLst/>
                  <a:gdLst>
                    <a:gd name="T0" fmla="*/ 0 w 32"/>
                    <a:gd name="T1" fmla="*/ 65 h 66"/>
                    <a:gd name="T2" fmla="*/ 27 w 32"/>
                    <a:gd name="T3" fmla="*/ 0 h 66"/>
                    <a:gd name="T4" fmla="*/ 31 w 32"/>
                    <a:gd name="T5" fmla="*/ 0 h 66"/>
                    <a:gd name="T6" fmla="*/ 4 w 32"/>
                    <a:gd name="T7" fmla="*/ 65 h 66"/>
                    <a:gd name="T8" fmla="*/ 0 w 32"/>
                    <a:gd name="T9" fmla="*/ 65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" h="66">
                      <a:moveTo>
                        <a:pt x="0" y="65"/>
                      </a:moveTo>
                      <a:lnTo>
                        <a:pt x="27" y="0"/>
                      </a:lnTo>
                      <a:lnTo>
                        <a:pt x="31" y="0"/>
                      </a:lnTo>
                      <a:lnTo>
                        <a:pt x="4" y="65"/>
                      </a:lnTo>
                      <a:lnTo>
                        <a:pt x="0" y="65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17" name="Freeform 118"/>
                <p:cNvSpPr>
                  <a:spLocks/>
                </p:cNvSpPr>
                <p:nvPr/>
              </p:nvSpPr>
              <p:spPr bwMode="auto">
                <a:xfrm>
                  <a:off x="3961" y="3431"/>
                  <a:ext cx="33" cy="66"/>
                </a:xfrm>
                <a:custGeom>
                  <a:avLst/>
                  <a:gdLst>
                    <a:gd name="T0" fmla="*/ 0 w 33"/>
                    <a:gd name="T1" fmla="*/ 65 h 66"/>
                    <a:gd name="T2" fmla="*/ 28 w 33"/>
                    <a:gd name="T3" fmla="*/ 0 h 66"/>
                    <a:gd name="T4" fmla="*/ 32 w 33"/>
                    <a:gd name="T5" fmla="*/ 0 h 66"/>
                    <a:gd name="T6" fmla="*/ 4 w 33"/>
                    <a:gd name="T7" fmla="*/ 65 h 66"/>
                    <a:gd name="T8" fmla="*/ 0 w 33"/>
                    <a:gd name="T9" fmla="*/ 65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" h="66">
                      <a:moveTo>
                        <a:pt x="0" y="65"/>
                      </a:moveTo>
                      <a:lnTo>
                        <a:pt x="28" y="0"/>
                      </a:lnTo>
                      <a:lnTo>
                        <a:pt x="32" y="0"/>
                      </a:lnTo>
                      <a:lnTo>
                        <a:pt x="4" y="65"/>
                      </a:lnTo>
                      <a:lnTo>
                        <a:pt x="0" y="65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18" name="Freeform 119"/>
                <p:cNvSpPr>
                  <a:spLocks/>
                </p:cNvSpPr>
                <p:nvPr/>
              </p:nvSpPr>
              <p:spPr bwMode="auto">
                <a:xfrm>
                  <a:off x="3969" y="3429"/>
                  <a:ext cx="30" cy="68"/>
                </a:xfrm>
                <a:custGeom>
                  <a:avLst/>
                  <a:gdLst>
                    <a:gd name="T0" fmla="*/ 0 w 30"/>
                    <a:gd name="T1" fmla="*/ 67 h 68"/>
                    <a:gd name="T2" fmla="*/ 25 w 30"/>
                    <a:gd name="T3" fmla="*/ 0 h 68"/>
                    <a:gd name="T4" fmla="*/ 29 w 30"/>
                    <a:gd name="T5" fmla="*/ 0 h 68"/>
                    <a:gd name="T6" fmla="*/ 3 w 30"/>
                    <a:gd name="T7" fmla="*/ 67 h 68"/>
                    <a:gd name="T8" fmla="*/ 0 w 30"/>
                    <a:gd name="T9" fmla="*/ 67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" h="68">
                      <a:moveTo>
                        <a:pt x="0" y="67"/>
                      </a:moveTo>
                      <a:lnTo>
                        <a:pt x="25" y="0"/>
                      </a:lnTo>
                      <a:lnTo>
                        <a:pt x="29" y="0"/>
                      </a:lnTo>
                      <a:lnTo>
                        <a:pt x="3" y="67"/>
                      </a:lnTo>
                      <a:lnTo>
                        <a:pt x="0" y="67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19" name="Freeform 120"/>
                <p:cNvSpPr>
                  <a:spLocks/>
                </p:cNvSpPr>
                <p:nvPr/>
              </p:nvSpPr>
              <p:spPr bwMode="auto">
                <a:xfrm>
                  <a:off x="3974" y="3427"/>
                  <a:ext cx="33" cy="70"/>
                </a:xfrm>
                <a:custGeom>
                  <a:avLst/>
                  <a:gdLst>
                    <a:gd name="T0" fmla="*/ 0 w 33"/>
                    <a:gd name="T1" fmla="*/ 69 h 70"/>
                    <a:gd name="T2" fmla="*/ 28 w 33"/>
                    <a:gd name="T3" fmla="*/ 0 h 70"/>
                    <a:gd name="T4" fmla="*/ 32 w 33"/>
                    <a:gd name="T5" fmla="*/ 0 h 70"/>
                    <a:gd name="T6" fmla="*/ 4 w 33"/>
                    <a:gd name="T7" fmla="*/ 69 h 70"/>
                    <a:gd name="T8" fmla="*/ 0 w 33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" h="70">
                      <a:moveTo>
                        <a:pt x="0" y="69"/>
                      </a:moveTo>
                      <a:lnTo>
                        <a:pt x="28" y="0"/>
                      </a:lnTo>
                      <a:lnTo>
                        <a:pt x="32" y="0"/>
                      </a:lnTo>
                      <a:lnTo>
                        <a:pt x="4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0" name="Freeform 121"/>
                <p:cNvSpPr>
                  <a:spLocks/>
                </p:cNvSpPr>
                <p:nvPr/>
              </p:nvSpPr>
              <p:spPr bwMode="auto">
                <a:xfrm>
                  <a:off x="3982" y="3427"/>
                  <a:ext cx="34" cy="70"/>
                </a:xfrm>
                <a:custGeom>
                  <a:avLst/>
                  <a:gdLst>
                    <a:gd name="T0" fmla="*/ 0 w 34"/>
                    <a:gd name="T1" fmla="*/ 69 h 70"/>
                    <a:gd name="T2" fmla="*/ 29 w 34"/>
                    <a:gd name="T3" fmla="*/ 0 h 70"/>
                    <a:gd name="T4" fmla="*/ 33 w 34"/>
                    <a:gd name="T5" fmla="*/ 0 h 70"/>
                    <a:gd name="T6" fmla="*/ 4 w 34"/>
                    <a:gd name="T7" fmla="*/ 69 h 70"/>
                    <a:gd name="T8" fmla="*/ 0 w 34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70">
                      <a:moveTo>
                        <a:pt x="0" y="69"/>
                      </a:moveTo>
                      <a:lnTo>
                        <a:pt x="29" y="0"/>
                      </a:lnTo>
                      <a:lnTo>
                        <a:pt x="33" y="0"/>
                      </a:lnTo>
                      <a:lnTo>
                        <a:pt x="4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1" name="Freeform 122"/>
                <p:cNvSpPr>
                  <a:spLocks/>
                </p:cNvSpPr>
                <p:nvPr/>
              </p:nvSpPr>
              <p:spPr bwMode="auto">
                <a:xfrm>
                  <a:off x="3991" y="3427"/>
                  <a:ext cx="32" cy="70"/>
                </a:xfrm>
                <a:custGeom>
                  <a:avLst/>
                  <a:gdLst>
                    <a:gd name="T0" fmla="*/ 0 w 32"/>
                    <a:gd name="T1" fmla="*/ 69 h 70"/>
                    <a:gd name="T2" fmla="*/ 27 w 32"/>
                    <a:gd name="T3" fmla="*/ 0 h 70"/>
                    <a:gd name="T4" fmla="*/ 31 w 32"/>
                    <a:gd name="T5" fmla="*/ 0 h 70"/>
                    <a:gd name="T6" fmla="*/ 3 w 32"/>
                    <a:gd name="T7" fmla="*/ 69 h 70"/>
                    <a:gd name="T8" fmla="*/ 0 w 32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" h="70">
                      <a:moveTo>
                        <a:pt x="0" y="69"/>
                      </a:moveTo>
                      <a:lnTo>
                        <a:pt x="27" y="0"/>
                      </a:lnTo>
                      <a:lnTo>
                        <a:pt x="31" y="0"/>
                      </a:lnTo>
                      <a:lnTo>
                        <a:pt x="3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2" name="Freeform 123"/>
                <p:cNvSpPr>
                  <a:spLocks/>
                </p:cNvSpPr>
                <p:nvPr/>
              </p:nvSpPr>
              <p:spPr bwMode="auto">
                <a:xfrm>
                  <a:off x="3997" y="3426"/>
                  <a:ext cx="34" cy="68"/>
                </a:xfrm>
                <a:custGeom>
                  <a:avLst/>
                  <a:gdLst>
                    <a:gd name="T0" fmla="*/ 0 w 34"/>
                    <a:gd name="T1" fmla="*/ 67 h 68"/>
                    <a:gd name="T2" fmla="*/ 29 w 34"/>
                    <a:gd name="T3" fmla="*/ 0 h 68"/>
                    <a:gd name="T4" fmla="*/ 33 w 34"/>
                    <a:gd name="T5" fmla="*/ 0 h 68"/>
                    <a:gd name="T6" fmla="*/ 4 w 34"/>
                    <a:gd name="T7" fmla="*/ 67 h 68"/>
                    <a:gd name="T8" fmla="*/ 0 w 34"/>
                    <a:gd name="T9" fmla="*/ 67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68">
                      <a:moveTo>
                        <a:pt x="0" y="67"/>
                      </a:moveTo>
                      <a:lnTo>
                        <a:pt x="29" y="0"/>
                      </a:lnTo>
                      <a:lnTo>
                        <a:pt x="33" y="0"/>
                      </a:lnTo>
                      <a:lnTo>
                        <a:pt x="4" y="67"/>
                      </a:lnTo>
                      <a:lnTo>
                        <a:pt x="0" y="67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3" name="Freeform 124"/>
                <p:cNvSpPr>
                  <a:spLocks/>
                </p:cNvSpPr>
                <p:nvPr/>
              </p:nvSpPr>
              <p:spPr bwMode="auto">
                <a:xfrm>
                  <a:off x="4005" y="3424"/>
                  <a:ext cx="32" cy="70"/>
                </a:xfrm>
                <a:custGeom>
                  <a:avLst/>
                  <a:gdLst>
                    <a:gd name="T0" fmla="*/ 0 w 32"/>
                    <a:gd name="T1" fmla="*/ 69 h 70"/>
                    <a:gd name="T2" fmla="*/ 27 w 32"/>
                    <a:gd name="T3" fmla="*/ 0 h 70"/>
                    <a:gd name="T4" fmla="*/ 31 w 32"/>
                    <a:gd name="T5" fmla="*/ 0 h 70"/>
                    <a:gd name="T6" fmla="*/ 3 w 32"/>
                    <a:gd name="T7" fmla="*/ 69 h 70"/>
                    <a:gd name="T8" fmla="*/ 0 w 32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" h="70">
                      <a:moveTo>
                        <a:pt x="0" y="69"/>
                      </a:moveTo>
                      <a:lnTo>
                        <a:pt x="27" y="0"/>
                      </a:lnTo>
                      <a:lnTo>
                        <a:pt x="31" y="0"/>
                      </a:lnTo>
                      <a:lnTo>
                        <a:pt x="3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4" name="Freeform 125"/>
                <p:cNvSpPr>
                  <a:spLocks/>
                </p:cNvSpPr>
                <p:nvPr/>
              </p:nvSpPr>
              <p:spPr bwMode="auto">
                <a:xfrm>
                  <a:off x="4012" y="3424"/>
                  <a:ext cx="34" cy="70"/>
                </a:xfrm>
                <a:custGeom>
                  <a:avLst/>
                  <a:gdLst>
                    <a:gd name="T0" fmla="*/ 0 w 34"/>
                    <a:gd name="T1" fmla="*/ 69 h 70"/>
                    <a:gd name="T2" fmla="*/ 28 w 34"/>
                    <a:gd name="T3" fmla="*/ 0 h 70"/>
                    <a:gd name="T4" fmla="*/ 33 w 34"/>
                    <a:gd name="T5" fmla="*/ 0 h 70"/>
                    <a:gd name="T6" fmla="*/ 4 w 34"/>
                    <a:gd name="T7" fmla="*/ 69 h 70"/>
                    <a:gd name="T8" fmla="*/ 0 w 34"/>
                    <a:gd name="T9" fmla="*/ 69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70">
                      <a:moveTo>
                        <a:pt x="0" y="69"/>
                      </a:moveTo>
                      <a:lnTo>
                        <a:pt x="28" y="0"/>
                      </a:lnTo>
                      <a:lnTo>
                        <a:pt x="33" y="0"/>
                      </a:lnTo>
                      <a:lnTo>
                        <a:pt x="4" y="69"/>
                      </a:lnTo>
                      <a:lnTo>
                        <a:pt x="0" y="69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5" name="Freeform 126"/>
                <p:cNvSpPr>
                  <a:spLocks/>
                </p:cNvSpPr>
                <p:nvPr/>
              </p:nvSpPr>
              <p:spPr bwMode="auto">
                <a:xfrm>
                  <a:off x="4020" y="3422"/>
                  <a:ext cx="33" cy="72"/>
                </a:xfrm>
                <a:custGeom>
                  <a:avLst/>
                  <a:gdLst>
                    <a:gd name="T0" fmla="*/ 0 w 33"/>
                    <a:gd name="T1" fmla="*/ 71 h 72"/>
                    <a:gd name="T2" fmla="*/ 29 w 33"/>
                    <a:gd name="T3" fmla="*/ 0 h 72"/>
                    <a:gd name="T4" fmla="*/ 32 w 33"/>
                    <a:gd name="T5" fmla="*/ 0 h 72"/>
                    <a:gd name="T6" fmla="*/ 4 w 33"/>
                    <a:gd name="T7" fmla="*/ 71 h 72"/>
                    <a:gd name="T8" fmla="*/ 0 w 33"/>
                    <a:gd name="T9" fmla="*/ 71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3" h="72">
                      <a:moveTo>
                        <a:pt x="0" y="71"/>
                      </a:moveTo>
                      <a:lnTo>
                        <a:pt x="29" y="0"/>
                      </a:lnTo>
                      <a:lnTo>
                        <a:pt x="32" y="0"/>
                      </a:lnTo>
                      <a:lnTo>
                        <a:pt x="4" y="71"/>
                      </a:lnTo>
                      <a:lnTo>
                        <a:pt x="0" y="7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6" name="Freeform 127"/>
                <p:cNvSpPr>
                  <a:spLocks/>
                </p:cNvSpPr>
                <p:nvPr/>
              </p:nvSpPr>
              <p:spPr bwMode="auto">
                <a:xfrm>
                  <a:off x="4026" y="3421"/>
                  <a:ext cx="35" cy="73"/>
                </a:xfrm>
                <a:custGeom>
                  <a:avLst/>
                  <a:gdLst>
                    <a:gd name="T0" fmla="*/ 0 w 35"/>
                    <a:gd name="T1" fmla="*/ 72 h 73"/>
                    <a:gd name="T2" fmla="*/ 30 w 35"/>
                    <a:gd name="T3" fmla="*/ 0 h 73"/>
                    <a:gd name="T4" fmla="*/ 34 w 35"/>
                    <a:gd name="T5" fmla="*/ 0 h 73"/>
                    <a:gd name="T6" fmla="*/ 4 w 35"/>
                    <a:gd name="T7" fmla="*/ 72 h 73"/>
                    <a:gd name="T8" fmla="*/ 0 w 35"/>
                    <a:gd name="T9" fmla="*/ 72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3">
                      <a:moveTo>
                        <a:pt x="0" y="72"/>
                      </a:moveTo>
                      <a:lnTo>
                        <a:pt x="30" y="0"/>
                      </a:lnTo>
                      <a:lnTo>
                        <a:pt x="34" y="0"/>
                      </a:lnTo>
                      <a:lnTo>
                        <a:pt x="4" y="72"/>
                      </a:lnTo>
                      <a:lnTo>
                        <a:pt x="0" y="7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7" name="Freeform 128"/>
                <p:cNvSpPr>
                  <a:spLocks/>
                </p:cNvSpPr>
                <p:nvPr/>
              </p:nvSpPr>
              <p:spPr bwMode="auto">
                <a:xfrm>
                  <a:off x="4034" y="3421"/>
                  <a:ext cx="35" cy="73"/>
                </a:xfrm>
                <a:custGeom>
                  <a:avLst/>
                  <a:gdLst>
                    <a:gd name="T0" fmla="*/ 0 w 35"/>
                    <a:gd name="T1" fmla="*/ 72 h 73"/>
                    <a:gd name="T2" fmla="*/ 29 w 35"/>
                    <a:gd name="T3" fmla="*/ 0 h 73"/>
                    <a:gd name="T4" fmla="*/ 34 w 35"/>
                    <a:gd name="T5" fmla="*/ 0 h 73"/>
                    <a:gd name="T6" fmla="*/ 4 w 35"/>
                    <a:gd name="T7" fmla="*/ 72 h 73"/>
                    <a:gd name="T8" fmla="*/ 0 w 35"/>
                    <a:gd name="T9" fmla="*/ 72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3">
                      <a:moveTo>
                        <a:pt x="0" y="72"/>
                      </a:moveTo>
                      <a:lnTo>
                        <a:pt x="29" y="0"/>
                      </a:lnTo>
                      <a:lnTo>
                        <a:pt x="34" y="0"/>
                      </a:lnTo>
                      <a:lnTo>
                        <a:pt x="4" y="72"/>
                      </a:lnTo>
                      <a:lnTo>
                        <a:pt x="0" y="7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8" name="Freeform 129"/>
                <p:cNvSpPr>
                  <a:spLocks/>
                </p:cNvSpPr>
                <p:nvPr/>
              </p:nvSpPr>
              <p:spPr bwMode="auto">
                <a:xfrm>
                  <a:off x="4042" y="3419"/>
                  <a:ext cx="34" cy="75"/>
                </a:xfrm>
                <a:custGeom>
                  <a:avLst/>
                  <a:gdLst>
                    <a:gd name="T0" fmla="*/ 0 w 34"/>
                    <a:gd name="T1" fmla="*/ 74 h 75"/>
                    <a:gd name="T2" fmla="*/ 29 w 34"/>
                    <a:gd name="T3" fmla="*/ 0 h 75"/>
                    <a:gd name="T4" fmla="*/ 33 w 34"/>
                    <a:gd name="T5" fmla="*/ 0 h 75"/>
                    <a:gd name="T6" fmla="*/ 4 w 34"/>
                    <a:gd name="T7" fmla="*/ 74 h 75"/>
                    <a:gd name="T8" fmla="*/ 0 w 34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75">
                      <a:moveTo>
                        <a:pt x="0" y="74"/>
                      </a:moveTo>
                      <a:lnTo>
                        <a:pt x="29" y="0"/>
                      </a:lnTo>
                      <a:lnTo>
                        <a:pt x="33" y="0"/>
                      </a:lnTo>
                      <a:lnTo>
                        <a:pt x="4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29" name="Freeform 130"/>
                <p:cNvSpPr>
                  <a:spLocks/>
                </p:cNvSpPr>
                <p:nvPr/>
              </p:nvSpPr>
              <p:spPr bwMode="auto">
                <a:xfrm>
                  <a:off x="4048" y="3419"/>
                  <a:ext cx="35" cy="75"/>
                </a:xfrm>
                <a:custGeom>
                  <a:avLst/>
                  <a:gdLst>
                    <a:gd name="T0" fmla="*/ 0 w 35"/>
                    <a:gd name="T1" fmla="*/ 74 h 75"/>
                    <a:gd name="T2" fmla="*/ 29 w 35"/>
                    <a:gd name="T3" fmla="*/ 0 h 75"/>
                    <a:gd name="T4" fmla="*/ 34 w 35"/>
                    <a:gd name="T5" fmla="*/ 0 h 75"/>
                    <a:gd name="T6" fmla="*/ 4 w 35"/>
                    <a:gd name="T7" fmla="*/ 74 h 75"/>
                    <a:gd name="T8" fmla="*/ 0 w 35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5">
                      <a:moveTo>
                        <a:pt x="0" y="74"/>
                      </a:moveTo>
                      <a:lnTo>
                        <a:pt x="29" y="0"/>
                      </a:lnTo>
                      <a:lnTo>
                        <a:pt x="34" y="0"/>
                      </a:lnTo>
                      <a:lnTo>
                        <a:pt x="4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0" name="Freeform 131"/>
                <p:cNvSpPr>
                  <a:spLocks/>
                </p:cNvSpPr>
                <p:nvPr/>
              </p:nvSpPr>
              <p:spPr bwMode="auto">
                <a:xfrm>
                  <a:off x="4056" y="3418"/>
                  <a:ext cx="36" cy="75"/>
                </a:xfrm>
                <a:custGeom>
                  <a:avLst/>
                  <a:gdLst>
                    <a:gd name="T0" fmla="*/ 0 w 36"/>
                    <a:gd name="T1" fmla="*/ 74 h 75"/>
                    <a:gd name="T2" fmla="*/ 30 w 36"/>
                    <a:gd name="T3" fmla="*/ 0 h 75"/>
                    <a:gd name="T4" fmla="*/ 35 w 36"/>
                    <a:gd name="T5" fmla="*/ 0 h 75"/>
                    <a:gd name="T6" fmla="*/ 4 w 36"/>
                    <a:gd name="T7" fmla="*/ 74 h 75"/>
                    <a:gd name="T8" fmla="*/ 0 w 36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75">
                      <a:moveTo>
                        <a:pt x="0" y="74"/>
                      </a:moveTo>
                      <a:lnTo>
                        <a:pt x="30" y="0"/>
                      </a:lnTo>
                      <a:lnTo>
                        <a:pt x="35" y="0"/>
                      </a:lnTo>
                      <a:lnTo>
                        <a:pt x="4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1" name="Freeform 132"/>
                <p:cNvSpPr>
                  <a:spLocks/>
                </p:cNvSpPr>
                <p:nvPr/>
              </p:nvSpPr>
              <p:spPr bwMode="auto">
                <a:xfrm>
                  <a:off x="4063" y="3418"/>
                  <a:ext cx="37" cy="75"/>
                </a:xfrm>
                <a:custGeom>
                  <a:avLst/>
                  <a:gdLst>
                    <a:gd name="T0" fmla="*/ 0 w 37"/>
                    <a:gd name="T1" fmla="*/ 74 h 75"/>
                    <a:gd name="T2" fmla="*/ 32 w 37"/>
                    <a:gd name="T3" fmla="*/ 0 h 75"/>
                    <a:gd name="T4" fmla="*/ 36 w 37"/>
                    <a:gd name="T5" fmla="*/ 0 h 75"/>
                    <a:gd name="T6" fmla="*/ 5 w 37"/>
                    <a:gd name="T7" fmla="*/ 74 h 75"/>
                    <a:gd name="T8" fmla="*/ 0 w 37"/>
                    <a:gd name="T9" fmla="*/ 7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75">
                      <a:moveTo>
                        <a:pt x="0" y="74"/>
                      </a:moveTo>
                      <a:lnTo>
                        <a:pt x="32" y="0"/>
                      </a:lnTo>
                      <a:lnTo>
                        <a:pt x="36" y="0"/>
                      </a:lnTo>
                      <a:lnTo>
                        <a:pt x="5" y="74"/>
                      </a:lnTo>
                      <a:lnTo>
                        <a:pt x="0" y="74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2" name="Freeform 133"/>
                <p:cNvSpPr>
                  <a:spLocks/>
                </p:cNvSpPr>
                <p:nvPr/>
              </p:nvSpPr>
              <p:spPr bwMode="auto">
                <a:xfrm>
                  <a:off x="4071" y="3417"/>
                  <a:ext cx="35" cy="76"/>
                </a:xfrm>
                <a:custGeom>
                  <a:avLst/>
                  <a:gdLst>
                    <a:gd name="T0" fmla="*/ 0 w 35"/>
                    <a:gd name="T1" fmla="*/ 75 h 76"/>
                    <a:gd name="T2" fmla="*/ 29 w 35"/>
                    <a:gd name="T3" fmla="*/ 0 h 76"/>
                    <a:gd name="T4" fmla="*/ 34 w 35"/>
                    <a:gd name="T5" fmla="*/ 0 h 76"/>
                    <a:gd name="T6" fmla="*/ 4 w 35"/>
                    <a:gd name="T7" fmla="*/ 75 h 76"/>
                    <a:gd name="T8" fmla="*/ 0 w 35"/>
                    <a:gd name="T9" fmla="*/ 75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" h="76">
                      <a:moveTo>
                        <a:pt x="0" y="75"/>
                      </a:moveTo>
                      <a:lnTo>
                        <a:pt x="29" y="0"/>
                      </a:lnTo>
                      <a:lnTo>
                        <a:pt x="34" y="0"/>
                      </a:lnTo>
                      <a:lnTo>
                        <a:pt x="4" y="75"/>
                      </a:lnTo>
                      <a:lnTo>
                        <a:pt x="0" y="75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3" name="Freeform 134"/>
                <p:cNvSpPr>
                  <a:spLocks/>
                </p:cNvSpPr>
                <p:nvPr/>
              </p:nvSpPr>
              <p:spPr bwMode="auto">
                <a:xfrm>
                  <a:off x="4078" y="3416"/>
                  <a:ext cx="37" cy="77"/>
                </a:xfrm>
                <a:custGeom>
                  <a:avLst/>
                  <a:gdLst>
                    <a:gd name="T0" fmla="*/ 0 w 37"/>
                    <a:gd name="T1" fmla="*/ 76 h 77"/>
                    <a:gd name="T2" fmla="*/ 31 w 37"/>
                    <a:gd name="T3" fmla="*/ 0 h 77"/>
                    <a:gd name="T4" fmla="*/ 36 w 37"/>
                    <a:gd name="T5" fmla="*/ 0 h 77"/>
                    <a:gd name="T6" fmla="*/ 4 w 37"/>
                    <a:gd name="T7" fmla="*/ 76 h 77"/>
                    <a:gd name="T8" fmla="*/ 0 w 37"/>
                    <a:gd name="T9" fmla="*/ 76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77">
                      <a:moveTo>
                        <a:pt x="0" y="76"/>
                      </a:moveTo>
                      <a:lnTo>
                        <a:pt x="31" y="0"/>
                      </a:lnTo>
                      <a:lnTo>
                        <a:pt x="36" y="0"/>
                      </a:lnTo>
                      <a:lnTo>
                        <a:pt x="4" y="76"/>
                      </a:lnTo>
                      <a:lnTo>
                        <a:pt x="0" y="76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4" name="Freeform 135"/>
                <p:cNvSpPr>
                  <a:spLocks/>
                </p:cNvSpPr>
                <p:nvPr/>
              </p:nvSpPr>
              <p:spPr bwMode="auto">
                <a:xfrm>
                  <a:off x="4084" y="3416"/>
                  <a:ext cx="37" cy="77"/>
                </a:xfrm>
                <a:custGeom>
                  <a:avLst/>
                  <a:gdLst>
                    <a:gd name="T0" fmla="*/ 0 w 37"/>
                    <a:gd name="T1" fmla="*/ 76 h 77"/>
                    <a:gd name="T2" fmla="*/ 31 w 37"/>
                    <a:gd name="T3" fmla="*/ 0 h 77"/>
                    <a:gd name="T4" fmla="*/ 36 w 37"/>
                    <a:gd name="T5" fmla="*/ 0 h 77"/>
                    <a:gd name="T6" fmla="*/ 4 w 37"/>
                    <a:gd name="T7" fmla="*/ 76 h 77"/>
                    <a:gd name="T8" fmla="*/ 0 w 37"/>
                    <a:gd name="T9" fmla="*/ 76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77">
                      <a:moveTo>
                        <a:pt x="0" y="76"/>
                      </a:moveTo>
                      <a:lnTo>
                        <a:pt x="31" y="0"/>
                      </a:lnTo>
                      <a:lnTo>
                        <a:pt x="36" y="0"/>
                      </a:lnTo>
                      <a:lnTo>
                        <a:pt x="4" y="76"/>
                      </a:lnTo>
                      <a:lnTo>
                        <a:pt x="0" y="76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5" name="Freeform 136"/>
                <p:cNvSpPr>
                  <a:spLocks/>
                </p:cNvSpPr>
                <p:nvPr/>
              </p:nvSpPr>
              <p:spPr bwMode="auto">
                <a:xfrm>
                  <a:off x="4093" y="3416"/>
                  <a:ext cx="36" cy="77"/>
                </a:xfrm>
                <a:custGeom>
                  <a:avLst/>
                  <a:gdLst>
                    <a:gd name="T0" fmla="*/ 0 w 36"/>
                    <a:gd name="T1" fmla="*/ 76 h 77"/>
                    <a:gd name="T2" fmla="*/ 30 w 36"/>
                    <a:gd name="T3" fmla="*/ 0 h 77"/>
                    <a:gd name="T4" fmla="*/ 35 w 36"/>
                    <a:gd name="T5" fmla="*/ 0 h 77"/>
                    <a:gd name="T6" fmla="*/ 5 w 36"/>
                    <a:gd name="T7" fmla="*/ 76 h 77"/>
                    <a:gd name="T8" fmla="*/ 0 w 36"/>
                    <a:gd name="T9" fmla="*/ 76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77">
                      <a:moveTo>
                        <a:pt x="0" y="76"/>
                      </a:moveTo>
                      <a:lnTo>
                        <a:pt x="30" y="0"/>
                      </a:lnTo>
                      <a:lnTo>
                        <a:pt x="35" y="0"/>
                      </a:lnTo>
                      <a:lnTo>
                        <a:pt x="5" y="76"/>
                      </a:lnTo>
                      <a:lnTo>
                        <a:pt x="0" y="76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6" name="Freeform 137"/>
                <p:cNvSpPr>
                  <a:spLocks/>
                </p:cNvSpPr>
                <p:nvPr/>
              </p:nvSpPr>
              <p:spPr bwMode="auto">
                <a:xfrm>
                  <a:off x="4102" y="3414"/>
                  <a:ext cx="36" cy="79"/>
                </a:xfrm>
                <a:custGeom>
                  <a:avLst/>
                  <a:gdLst>
                    <a:gd name="T0" fmla="*/ 0 w 36"/>
                    <a:gd name="T1" fmla="*/ 78 h 79"/>
                    <a:gd name="T2" fmla="*/ 30 w 36"/>
                    <a:gd name="T3" fmla="*/ 0 h 79"/>
                    <a:gd name="T4" fmla="*/ 35 w 36"/>
                    <a:gd name="T5" fmla="*/ 0 h 79"/>
                    <a:gd name="T6" fmla="*/ 4 w 36"/>
                    <a:gd name="T7" fmla="*/ 78 h 79"/>
                    <a:gd name="T8" fmla="*/ 0 w 36"/>
                    <a:gd name="T9" fmla="*/ 78 h 7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79">
                      <a:moveTo>
                        <a:pt x="0" y="78"/>
                      </a:moveTo>
                      <a:lnTo>
                        <a:pt x="30" y="0"/>
                      </a:lnTo>
                      <a:lnTo>
                        <a:pt x="35" y="0"/>
                      </a:lnTo>
                      <a:lnTo>
                        <a:pt x="4" y="78"/>
                      </a:lnTo>
                      <a:lnTo>
                        <a:pt x="0" y="78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7" name="Freeform 138"/>
                <p:cNvSpPr>
                  <a:spLocks/>
                </p:cNvSpPr>
                <p:nvPr/>
              </p:nvSpPr>
              <p:spPr bwMode="auto">
                <a:xfrm>
                  <a:off x="4106" y="3411"/>
                  <a:ext cx="39" cy="82"/>
                </a:xfrm>
                <a:custGeom>
                  <a:avLst/>
                  <a:gdLst>
                    <a:gd name="T0" fmla="*/ 0 w 39"/>
                    <a:gd name="T1" fmla="*/ 81 h 82"/>
                    <a:gd name="T2" fmla="*/ 32 w 39"/>
                    <a:gd name="T3" fmla="*/ 0 h 82"/>
                    <a:gd name="T4" fmla="*/ 38 w 39"/>
                    <a:gd name="T5" fmla="*/ 0 h 82"/>
                    <a:gd name="T6" fmla="*/ 5 w 39"/>
                    <a:gd name="T7" fmla="*/ 81 h 82"/>
                    <a:gd name="T8" fmla="*/ 0 w 39"/>
                    <a:gd name="T9" fmla="*/ 81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82">
                      <a:moveTo>
                        <a:pt x="0" y="81"/>
                      </a:moveTo>
                      <a:lnTo>
                        <a:pt x="32" y="0"/>
                      </a:lnTo>
                      <a:lnTo>
                        <a:pt x="38" y="0"/>
                      </a:lnTo>
                      <a:lnTo>
                        <a:pt x="5" y="81"/>
                      </a:lnTo>
                      <a:lnTo>
                        <a:pt x="0" y="8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8" name="Freeform 139"/>
                <p:cNvSpPr>
                  <a:spLocks/>
                </p:cNvSpPr>
                <p:nvPr/>
              </p:nvSpPr>
              <p:spPr bwMode="auto">
                <a:xfrm>
                  <a:off x="4114" y="3410"/>
                  <a:ext cx="38" cy="81"/>
                </a:xfrm>
                <a:custGeom>
                  <a:avLst/>
                  <a:gdLst>
                    <a:gd name="T0" fmla="*/ 0 w 38"/>
                    <a:gd name="T1" fmla="*/ 80 h 81"/>
                    <a:gd name="T2" fmla="*/ 32 w 38"/>
                    <a:gd name="T3" fmla="*/ 0 h 81"/>
                    <a:gd name="T4" fmla="*/ 37 w 38"/>
                    <a:gd name="T5" fmla="*/ 0 h 81"/>
                    <a:gd name="T6" fmla="*/ 4 w 38"/>
                    <a:gd name="T7" fmla="*/ 80 h 81"/>
                    <a:gd name="T8" fmla="*/ 0 w 38"/>
                    <a:gd name="T9" fmla="*/ 80 h 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8" h="81">
                      <a:moveTo>
                        <a:pt x="0" y="80"/>
                      </a:moveTo>
                      <a:lnTo>
                        <a:pt x="32" y="0"/>
                      </a:lnTo>
                      <a:lnTo>
                        <a:pt x="37" y="0"/>
                      </a:lnTo>
                      <a:lnTo>
                        <a:pt x="4" y="80"/>
                      </a:lnTo>
                      <a:lnTo>
                        <a:pt x="0" y="80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39" name="Freeform 140"/>
                <p:cNvSpPr>
                  <a:spLocks/>
                </p:cNvSpPr>
                <p:nvPr/>
              </p:nvSpPr>
              <p:spPr bwMode="auto">
                <a:xfrm>
                  <a:off x="4120" y="3409"/>
                  <a:ext cx="41" cy="82"/>
                </a:xfrm>
                <a:custGeom>
                  <a:avLst/>
                  <a:gdLst>
                    <a:gd name="T0" fmla="*/ 0 w 41"/>
                    <a:gd name="T1" fmla="*/ 81 h 82"/>
                    <a:gd name="T2" fmla="*/ 35 w 41"/>
                    <a:gd name="T3" fmla="*/ 0 h 82"/>
                    <a:gd name="T4" fmla="*/ 40 w 41"/>
                    <a:gd name="T5" fmla="*/ 0 h 82"/>
                    <a:gd name="T6" fmla="*/ 5 w 41"/>
                    <a:gd name="T7" fmla="*/ 81 h 82"/>
                    <a:gd name="T8" fmla="*/ 0 w 41"/>
                    <a:gd name="T9" fmla="*/ 81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" h="82">
                      <a:moveTo>
                        <a:pt x="0" y="81"/>
                      </a:moveTo>
                      <a:lnTo>
                        <a:pt x="35" y="0"/>
                      </a:lnTo>
                      <a:lnTo>
                        <a:pt x="40" y="0"/>
                      </a:lnTo>
                      <a:lnTo>
                        <a:pt x="5" y="81"/>
                      </a:lnTo>
                      <a:lnTo>
                        <a:pt x="0" y="8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0" name="Freeform 141"/>
                <p:cNvSpPr>
                  <a:spLocks/>
                </p:cNvSpPr>
                <p:nvPr/>
              </p:nvSpPr>
              <p:spPr bwMode="auto">
                <a:xfrm>
                  <a:off x="4128" y="3408"/>
                  <a:ext cx="40" cy="83"/>
                </a:xfrm>
                <a:custGeom>
                  <a:avLst/>
                  <a:gdLst>
                    <a:gd name="T0" fmla="*/ 0 w 40"/>
                    <a:gd name="T1" fmla="*/ 82 h 83"/>
                    <a:gd name="T2" fmla="*/ 33 w 40"/>
                    <a:gd name="T3" fmla="*/ 0 h 83"/>
                    <a:gd name="T4" fmla="*/ 39 w 40"/>
                    <a:gd name="T5" fmla="*/ 0 h 83"/>
                    <a:gd name="T6" fmla="*/ 5 w 40"/>
                    <a:gd name="T7" fmla="*/ 82 h 83"/>
                    <a:gd name="T8" fmla="*/ 0 w 40"/>
                    <a:gd name="T9" fmla="*/ 8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" h="83">
                      <a:moveTo>
                        <a:pt x="0" y="82"/>
                      </a:moveTo>
                      <a:lnTo>
                        <a:pt x="33" y="0"/>
                      </a:lnTo>
                      <a:lnTo>
                        <a:pt x="39" y="0"/>
                      </a:lnTo>
                      <a:lnTo>
                        <a:pt x="5" y="82"/>
                      </a:lnTo>
                      <a:lnTo>
                        <a:pt x="0" y="8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1" name="Freeform 142"/>
                <p:cNvSpPr>
                  <a:spLocks/>
                </p:cNvSpPr>
                <p:nvPr/>
              </p:nvSpPr>
              <p:spPr bwMode="auto">
                <a:xfrm>
                  <a:off x="4136" y="3408"/>
                  <a:ext cx="39" cy="83"/>
                </a:xfrm>
                <a:custGeom>
                  <a:avLst/>
                  <a:gdLst>
                    <a:gd name="T0" fmla="*/ 0 w 39"/>
                    <a:gd name="T1" fmla="*/ 82 h 83"/>
                    <a:gd name="T2" fmla="*/ 33 w 39"/>
                    <a:gd name="T3" fmla="*/ 0 h 83"/>
                    <a:gd name="T4" fmla="*/ 38 w 39"/>
                    <a:gd name="T5" fmla="*/ 0 h 83"/>
                    <a:gd name="T6" fmla="*/ 5 w 39"/>
                    <a:gd name="T7" fmla="*/ 82 h 83"/>
                    <a:gd name="T8" fmla="*/ 0 w 39"/>
                    <a:gd name="T9" fmla="*/ 8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83">
                      <a:moveTo>
                        <a:pt x="0" y="82"/>
                      </a:moveTo>
                      <a:lnTo>
                        <a:pt x="33" y="0"/>
                      </a:lnTo>
                      <a:lnTo>
                        <a:pt x="38" y="0"/>
                      </a:lnTo>
                      <a:lnTo>
                        <a:pt x="5" y="82"/>
                      </a:lnTo>
                      <a:lnTo>
                        <a:pt x="0" y="8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2" name="Freeform 143"/>
                <p:cNvSpPr>
                  <a:spLocks/>
                </p:cNvSpPr>
                <p:nvPr/>
              </p:nvSpPr>
              <p:spPr bwMode="auto">
                <a:xfrm>
                  <a:off x="4144" y="3408"/>
                  <a:ext cx="39" cy="82"/>
                </a:xfrm>
                <a:custGeom>
                  <a:avLst/>
                  <a:gdLst>
                    <a:gd name="T0" fmla="*/ 0 w 39"/>
                    <a:gd name="T1" fmla="*/ 81 h 82"/>
                    <a:gd name="T2" fmla="*/ 33 w 39"/>
                    <a:gd name="T3" fmla="*/ 0 h 82"/>
                    <a:gd name="T4" fmla="*/ 38 w 39"/>
                    <a:gd name="T5" fmla="*/ 0 h 82"/>
                    <a:gd name="T6" fmla="*/ 5 w 39"/>
                    <a:gd name="T7" fmla="*/ 81 h 82"/>
                    <a:gd name="T8" fmla="*/ 0 w 39"/>
                    <a:gd name="T9" fmla="*/ 81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82">
                      <a:moveTo>
                        <a:pt x="0" y="81"/>
                      </a:moveTo>
                      <a:lnTo>
                        <a:pt x="33" y="0"/>
                      </a:lnTo>
                      <a:lnTo>
                        <a:pt x="38" y="0"/>
                      </a:lnTo>
                      <a:lnTo>
                        <a:pt x="5" y="81"/>
                      </a:lnTo>
                      <a:lnTo>
                        <a:pt x="0" y="81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3" name="Freeform 144"/>
                <p:cNvSpPr>
                  <a:spLocks/>
                </p:cNvSpPr>
                <p:nvPr/>
              </p:nvSpPr>
              <p:spPr bwMode="auto">
                <a:xfrm>
                  <a:off x="4150" y="3407"/>
                  <a:ext cx="41" cy="83"/>
                </a:xfrm>
                <a:custGeom>
                  <a:avLst/>
                  <a:gdLst>
                    <a:gd name="T0" fmla="*/ 0 w 41"/>
                    <a:gd name="T1" fmla="*/ 82 h 83"/>
                    <a:gd name="T2" fmla="*/ 34 w 41"/>
                    <a:gd name="T3" fmla="*/ 0 h 83"/>
                    <a:gd name="T4" fmla="*/ 40 w 41"/>
                    <a:gd name="T5" fmla="*/ 0 h 83"/>
                    <a:gd name="T6" fmla="*/ 5 w 41"/>
                    <a:gd name="T7" fmla="*/ 82 h 83"/>
                    <a:gd name="T8" fmla="*/ 0 w 41"/>
                    <a:gd name="T9" fmla="*/ 8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" h="83">
                      <a:moveTo>
                        <a:pt x="0" y="82"/>
                      </a:moveTo>
                      <a:lnTo>
                        <a:pt x="34" y="0"/>
                      </a:lnTo>
                      <a:lnTo>
                        <a:pt x="40" y="0"/>
                      </a:lnTo>
                      <a:lnTo>
                        <a:pt x="5" y="82"/>
                      </a:lnTo>
                      <a:lnTo>
                        <a:pt x="0" y="82"/>
                      </a:lnTo>
                    </a:path>
                  </a:pathLst>
                </a:custGeom>
                <a:solidFill>
                  <a:srgbClr val="D83A2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4" name="Freeform 145"/>
                <p:cNvSpPr>
                  <a:spLocks/>
                </p:cNvSpPr>
                <p:nvPr/>
              </p:nvSpPr>
              <p:spPr bwMode="auto">
                <a:xfrm>
                  <a:off x="4307" y="3520"/>
                  <a:ext cx="17" cy="90"/>
                </a:xfrm>
                <a:custGeom>
                  <a:avLst/>
                  <a:gdLst>
                    <a:gd name="T0" fmla="*/ 0 w 17"/>
                    <a:gd name="T1" fmla="*/ 0 h 90"/>
                    <a:gd name="T2" fmla="*/ 16 w 17"/>
                    <a:gd name="T3" fmla="*/ 0 h 90"/>
                    <a:gd name="T4" fmla="*/ 16 w 17"/>
                    <a:gd name="T5" fmla="*/ 81 h 90"/>
                    <a:gd name="T6" fmla="*/ 0 w 17"/>
                    <a:gd name="T7" fmla="*/ 89 h 90"/>
                    <a:gd name="T8" fmla="*/ 0 w 17"/>
                    <a:gd name="T9" fmla="*/ 0 h 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90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16" y="81"/>
                      </a:lnTo>
                      <a:lnTo>
                        <a:pt x="0" y="8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AA685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5" name="Freeform 146"/>
                <p:cNvSpPr>
                  <a:spLocks/>
                </p:cNvSpPr>
                <p:nvPr/>
              </p:nvSpPr>
              <p:spPr bwMode="auto">
                <a:xfrm>
                  <a:off x="4304" y="3542"/>
                  <a:ext cx="17" cy="68"/>
                </a:xfrm>
                <a:custGeom>
                  <a:avLst/>
                  <a:gdLst>
                    <a:gd name="T0" fmla="*/ 16 w 17"/>
                    <a:gd name="T1" fmla="*/ 9 h 68"/>
                    <a:gd name="T2" fmla="*/ 16 w 17"/>
                    <a:gd name="T3" fmla="*/ 61 h 68"/>
                    <a:gd name="T4" fmla="*/ 4 w 17"/>
                    <a:gd name="T5" fmla="*/ 67 h 68"/>
                    <a:gd name="T6" fmla="*/ 0 w 17"/>
                    <a:gd name="T7" fmla="*/ 0 h 68"/>
                    <a:gd name="T8" fmla="*/ 16 w 17"/>
                    <a:gd name="T9" fmla="*/ 9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68">
                      <a:moveTo>
                        <a:pt x="16" y="9"/>
                      </a:moveTo>
                      <a:lnTo>
                        <a:pt x="16" y="61"/>
                      </a:lnTo>
                      <a:lnTo>
                        <a:pt x="4" y="67"/>
                      </a:lnTo>
                      <a:lnTo>
                        <a:pt x="0" y="0"/>
                      </a:lnTo>
                      <a:lnTo>
                        <a:pt x="16" y="9"/>
                      </a:lnTo>
                    </a:path>
                  </a:pathLst>
                </a:custGeom>
                <a:solidFill>
                  <a:srgbClr val="D9907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6" name="Freeform 147"/>
                <p:cNvSpPr>
                  <a:spLocks/>
                </p:cNvSpPr>
                <p:nvPr/>
              </p:nvSpPr>
              <p:spPr bwMode="auto">
                <a:xfrm>
                  <a:off x="4304" y="3537"/>
                  <a:ext cx="17" cy="17"/>
                </a:xfrm>
                <a:custGeom>
                  <a:avLst/>
                  <a:gdLst>
                    <a:gd name="T0" fmla="*/ 4 w 17"/>
                    <a:gd name="T1" fmla="*/ 0 h 17"/>
                    <a:gd name="T2" fmla="*/ 16 w 17"/>
                    <a:gd name="T3" fmla="*/ 16 h 17"/>
                    <a:gd name="T4" fmla="*/ 0 w 17"/>
                    <a:gd name="T5" fmla="*/ 6 h 17"/>
                    <a:gd name="T6" fmla="*/ 4 w 17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7" h="17">
                      <a:moveTo>
                        <a:pt x="4" y="0"/>
                      </a:moveTo>
                      <a:lnTo>
                        <a:pt x="16" y="16"/>
                      </a:lnTo>
                      <a:lnTo>
                        <a:pt x="0" y="6"/>
                      </a:lnTo>
                      <a:lnTo>
                        <a:pt x="4" y="0"/>
                      </a:lnTo>
                    </a:path>
                  </a:pathLst>
                </a:custGeom>
                <a:solidFill>
                  <a:srgbClr val="FA443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7" name="Freeform 148"/>
                <p:cNvSpPr>
                  <a:spLocks/>
                </p:cNvSpPr>
                <p:nvPr/>
              </p:nvSpPr>
              <p:spPr bwMode="auto">
                <a:xfrm>
                  <a:off x="3920" y="3488"/>
                  <a:ext cx="28" cy="118"/>
                </a:xfrm>
                <a:custGeom>
                  <a:avLst/>
                  <a:gdLst>
                    <a:gd name="T0" fmla="*/ 27 w 28"/>
                    <a:gd name="T1" fmla="*/ 13 h 118"/>
                    <a:gd name="T2" fmla="*/ 27 w 28"/>
                    <a:gd name="T3" fmla="*/ 3 h 118"/>
                    <a:gd name="T4" fmla="*/ 0 w 28"/>
                    <a:gd name="T5" fmla="*/ 0 h 118"/>
                    <a:gd name="T6" fmla="*/ 0 w 28"/>
                    <a:gd name="T7" fmla="*/ 117 h 118"/>
                    <a:gd name="T8" fmla="*/ 7 w 28"/>
                    <a:gd name="T9" fmla="*/ 116 h 118"/>
                    <a:gd name="T10" fmla="*/ 27 w 28"/>
                    <a:gd name="T11" fmla="*/ 13 h 11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8" h="118">
                      <a:moveTo>
                        <a:pt x="27" y="13"/>
                      </a:moveTo>
                      <a:lnTo>
                        <a:pt x="27" y="3"/>
                      </a:lnTo>
                      <a:lnTo>
                        <a:pt x="0" y="0"/>
                      </a:lnTo>
                      <a:lnTo>
                        <a:pt x="0" y="117"/>
                      </a:lnTo>
                      <a:lnTo>
                        <a:pt x="7" y="116"/>
                      </a:lnTo>
                      <a:lnTo>
                        <a:pt x="27" y="13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8" name="Freeform 149"/>
                <p:cNvSpPr>
                  <a:spLocks/>
                </p:cNvSpPr>
                <p:nvPr/>
              </p:nvSpPr>
              <p:spPr bwMode="auto">
                <a:xfrm>
                  <a:off x="3929" y="3526"/>
                  <a:ext cx="198" cy="90"/>
                </a:xfrm>
                <a:custGeom>
                  <a:avLst/>
                  <a:gdLst>
                    <a:gd name="T0" fmla="*/ 0 w 198"/>
                    <a:gd name="T1" fmla="*/ 35 h 90"/>
                    <a:gd name="T2" fmla="*/ 0 w 198"/>
                    <a:gd name="T3" fmla="*/ 78 h 90"/>
                    <a:gd name="T4" fmla="*/ 197 w 198"/>
                    <a:gd name="T5" fmla="*/ 89 h 90"/>
                    <a:gd name="T6" fmla="*/ 197 w 198"/>
                    <a:gd name="T7" fmla="*/ 0 h 90"/>
                    <a:gd name="T8" fmla="*/ 0 w 198"/>
                    <a:gd name="T9" fmla="*/ 35 h 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8" h="90">
                      <a:moveTo>
                        <a:pt x="0" y="35"/>
                      </a:moveTo>
                      <a:lnTo>
                        <a:pt x="0" y="78"/>
                      </a:lnTo>
                      <a:lnTo>
                        <a:pt x="197" y="89"/>
                      </a:lnTo>
                      <a:lnTo>
                        <a:pt x="197" y="0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E2967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49" name="Freeform 150"/>
                <p:cNvSpPr>
                  <a:spLocks/>
                </p:cNvSpPr>
                <p:nvPr/>
              </p:nvSpPr>
              <p:spPr bwMode="auto">
                <a:xfrm>
                  <a:off x="3932" y="3574"/>
                  <a:ext cx="193" cy="31"/>
                </a:xfrm>
                <a:custGeom>
                  <a:avLst/>
                  <a:gdLst>
                    <a:gd name="T0" fmla="*/ 0 w 193"/>
                    <a:gd name="T1" fmla="*/ 0 h 31"/>
                    <a:gd name="T2" fmla="*/ 192 w 193"/>
                    <a:gd name="T3" fmla="*/ 0 h 31"/>
                    <a:gd name="T4" fmla="*/ 192 w 193"/>
                    <a:gd name="T5" fmla="*/ 30 h 31"/>
                    <a:gd name="T6" fmla="*/ 0 w 193"/>
                    <a:gd name="T7" fmla="*/ 20 h 31"/>
                    <a:gd name="T8" fmla="*/ 0 w 193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3" h="31">
                      <a:moveTo>
                        <a:pt x="0" y="0"/>
                      </a:moveTo>
                      <a:lnTo>
                        <a:pt x="192" y="0"/>
                      </a:lnTo>
                      <a:lnTo>
                        <a:pt x="192" y="30"/>
                      </a:lnTo>
                      <a:lnTo>
                        <a:pt x="0" y="2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0" name="Freeform 151"/>
                <p:cNvSpPr>
                  <a:spLocks/>
                </p:cNvSpPr>
                <p:nvPr/>
              </p:nvSpPr>
              <p:spPr bwMode="auto">
                <a:xfrm>
                  <a:off x="4041" y="3572"/>
                  <a:ext cx="17" cy="33"/>
                </a:xfrm>
                <a:custGeom>
                  <a:avLst/>
                  <a:gdLst>
                    <a:gd name="T0" fmla="*/ 0 w 17"/>
                    <a:gd name="T1" fmla="*/ 0 h 33"/>
                    <a:gd name="T2" fmla="*/ 0 w 17"/>
                    <a:gd name="T3" fmla="*/ 31 h 33"/>
                    <a:gd name="T4" fmla="*/ 16 w 17"/>
                    <a:gd name="T5" fmla="*/ 32 h 33"/>
                    <a:gd name="T6" fmla="*/ 14 w 17"/>
                    <a:gd name="T7" fmla="*/ 0 h 33"/>
                    <a:gd name="T8" fmla="*/ 0 w 17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3">
                      <a:moveTo>
                        <a:pt x="0" y="0"/>
                      </a:moveTo>
                      <a:lnTo>
                        <a:pt x="0" y="31"/>
                      </a:lnTo>
                      <a:lnTo>
                        <a:pt x="16" y="32"/>
                      </a:lnTo>
                      <a:lnTo>
                        <a:pt x="1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2967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1" name="Freeform 152"/>
                <p:cNvSpPr>
                  <a:spLocks/>
                </p:cNvSpPr>
                <p:nvPr/>
              </p:nvSpPr>
              <p:spPr bwMode="auto">
                <a:xfrm>
                  <a:off x="3967" y="3571"/>
                  <a:ext cx="17" cy="33"/>
                </a:xfrm>
                <a:custGeom>
                  <a:avLst/>
                  <a:gdLst>
                    <a:gd name="T0" fmla="*/ 0 w 17"/>
                    <a:gd name="T1" fmla="*/ 1 h 33"/>
                    <a:gd name="T2" fmla="*/ 0 w 17"/>
                    <a:gd name="T3" fmla="*/ 30 h 33"/>
                    <a:gd name="T4" fmla="*/ 16 w 17"/>
                    <a:gd name="T5" fmla="*/ 32 h 33"/>
                    <a:gd name="T6" fmla="*/ 16 w 17"/>
                    <a:gd name="T7" fmla="*/ 0 h 33"/>
                    <a:gd name="T8" fmla="*/ 0 w 17"/>
                    <a:gd name="T9" fmla="*/ 1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3">
                      <a:moveTo>
                        <a:pt x="0" y="1"/>
                      </a:moveTo>
                      <a:lnTo>
                        <a:pt x="0" y="30"/>
                      </a:lnTo>
                      <a:lnTo>
                        <a:pt x="16" y="32"/>
                      </a:lnTo>
                      <a:lnTo>
                        <a:pt x="16" y="0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6997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2" name="Freeform 153"/>
                <p:cNvSpPr>
                  <a:spLocks/>
                </p:cNvSpPr>
                <p:nvPr/>
              </p:nvSpPr>
              <p:spPr bwMode="auto">
                <a:xfrm>
                  <a:off x="4060" y="3569"/>
                  <a:ext cx="17" cy="36"/>
                </a:xfrm>
                <a:custGeom>
                  <a:avLst/>
                  <a:gdLst>
                    <a:gd name="T0" fmla="*/ 0 w 17"/>
                    <a:gd name="T1" fmla="*/ 2 h 36"/>
                    <a:gd name="T2" fmla="*/ 0 w 17"/>
                    <a:gd name="T3" fmla="*/ 35 h 36"/>
                    <a:gd name="T4" fmla="*/ 16 w 17"/>
                    <a:gd name="T5" fmla="*/ 35 h 36"/>
                    <a:gd name="T6" fmla="*/ 16 w 17"/>
                    <a:gd name="T7" fmla="*/ 0 h 36"/>
                    <a:gd name="T8" fmla="*/ 0 w 17"/>
                    <a:gd name="T9" fmla="*/ 2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6">
                      <a:moveTo>
                        <a:pt x="0" y="2"/>
                      </a:moveTo>
                      <a:lnTo>
                        <a:pt x="0" y="35"/>
                      </a:lnTo>
                      <a:lnTo>
                        <a:pt x="16" y="35"/>
                      </a:lnTo>
                      <a:lnTo>
                        <a:pt x="16" y="0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6997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3" name="Freeform 154"/>
                <p:cNvSpPr>
                  <a:spLocks/>
                </p:cNvSpPr>
                <p:nvPr/>
              </p:nvSpPr>
              <p:spPr bwMode="auto">
                <a:xfrm>
                  <a:off x="3985" y="3571"/>
                  <a:ext cx="17" cy="30"/>
                </a:xfrm>
                <a:custGeom>
                  <a:avLst/>
                  <a:gdLst>
                    <a:gd name="T0" fmla="*/ 0 w 17"/>
                    <a:gd name="T1" fmla="*/ 0 h 30"/>
                    <a:gd name="T2" fmla="*/ 0 w 17"/>
                    <a:gd name="T3" fmla="*/ 29 h 30"/>
                    <a:gd name="T4" fmla="*/ 16 w 17"/>
                    <a:gd name="T5" fmla="*/ 29 h 30"/>
                    <a:gd name="T6" fmla="*/ 16 w 17"/>
                    <a:gd name="T7" fmla="*/ 0 h 30"/>
                    <a:gd name="T8" fmla="*/ 0 w 17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0">
                      <a:moveTo>
                        <a:pt x="0" y="0"/>
                      </a:moveTo>
                      <a:lnTo>
                        <a:pt x="0" y="29"/>
                      </a:lnTo>
                      <a:lnTo>
                        <a:pt x="16" y="29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6997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4" name="Freeform 155"/>
                <p:cNvSpPr>
                  <a:spLocks/>
                </p:cNvSpPr>
                <p:nvPr/>
              </p:nvSpPr>
              <p:spPr bwMode="auto">
                <a:xfrm>
                  <a:off x="4055" y="3565"/>
                  <a:ext cx="17" cy="51"/>
                </a:xfrm>
                <a:custGeom>
                  <a:avLst/>
                  <a:gdLst>
                    <a:gd name="T0" fmla="*/ 0 w 17"/>
                    <a:gd name="T1" fmla="*/ 0 h 51"/>
                    <a:gd name="T2" fmla="*/ 0 w 17"/>
                    <a:gd name="T3" fmla="*/ 49 h 51"/>
                    <a:gd name="T4" fmla="*/ 16 w 17"/>
                    <a:gd name="T5" fmla="*/ 50 h 51"/>
                    <a:gd name="T6" fmla="*/ 16 w 17"/>
                    <a:gd name="T7" fmla="*/ 0 h 51"/>
                    <a:gd name="T8" fmla="*/ 0 w 17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51">
                      <a:moveTo>
                        <a:pt x="0" y="0"/>
                      </a:moveTo>
                      <a:lnTo>
                        <a:pt x="0" y="49"/>
                      </a:lnTo>
                      <a:lnTo>
                        <a:pt x="16" y="50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5A38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5" name="Freeform 156"/>
                <p:cNvSpPr>
                  <a:spLocks/>
                </p:cNvSpPr>
                <p:nvPr/>
              </p:nvSpPr>
              <p:spPr bwMode="auto">
                <a:xfrm>
                  <a:off x="4060" y="3565"/>
                  <a:ext cx="1" cy="51"/>
                </a:xfrm>
                <a:custGeom>
                  <a:avLst/>
                  <a:gdLst>
                    <a:gd name="T0" fmla="*/ 0 w 1"/>
                    <a:gd name="T1" fmla="*/ 50 h 51"/>
                    <a:gd name="T2" fmla="*/ 0 w 1"/>
                    <a:gd name="T3" fmla="*/ 46 h 51"/>
                    <a:gd name="T4" fmla="*/ 0 w 1"/>
                    <a:gd name="T5" fmla="*/ 0 h 51"/>
                    <a:gd name="T6" fmla="*/ 0 w 1"/>
                    <a:gd name="T7" fmla="*/ 0 h 51"/>
                    <a:gd name="T8" fmla="*/ 0 w 1"/>
                    <a:gd name="T9" fmla="*/ 5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51">
                      <a:moveTo>
                        <a:pt x="0" y="50"/>
                      </a:move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0" y="50"/>
                      </a:lnTo>
                    </a:path>
                  </a:pathLst>
                </a:custGeom>
                <a:solidFill>
                  <a:srgbClr val="B478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6" name="Freeform 157"/>
                <p:cNvSpPr>
                  <a:spLocks/>
                </p:cNvSpPr>
                <p:nvPr/>
              </p:nvSpPr>
              <p:spPr bwMode="auto">
                <a:xfrm>
                  <a:off x="3983" y="3566"/>
                  <a:ext cx="17" cy="47"/>
                </a:xfrm>
                <a:custGeom>
                  <a:avLst/>
                  <a:gdLst>
                    <a:gd name="T0" fmla="*/ 0 w 17"/>
                    <a:gd name="T1" fmla="*/ 46 h 47"/>
                    <a:gd name="T2" fmla="*/ 16 w 17"/>
                    <a:gd name="T3" fmla="*/ 43 h 47"/>
                    <a:gd name="T4" fmla="*/ 16 w 17"/>
                    <a:gd name="T5" fmla="*/ 0 h 47"/>
                    <a:gd name="T6" fmla="*/ 0 w 17"/>
                    <a:gd name="T7" fmla="*/ 0 h 47"/>
                    <a:gd name="T8" fmla="*/ 0 w 17"/>
                    <a:gd name="T9" fmla="*/ 46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47">
                      <a:moveTo>
                        <a:pt x="0" y="46"/>
                      </a:moveTo>
                      <a:lnTo>
                        <a:pt x="16" y="43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46"/>
                      </a:lnTo>
                    </a:path>
                  </a:pathLst>
                </a:custGeom>
                <a:solidFill>
                  <a:srgbClr val="B478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7" name="Freeform 158"/>
                <p:cNvSpPr>
                  <a:spLocks/>
                </p:cNvSpPr>
                <p:nvPr/>
              </p:nvSpPr>
              <p:spPr bwMode="auto">
                <a:xfrm>
                  <a:off x="3980" y="3566"/>
                  <a:ext cx="17" cy="47"/>
                </a:xfrm>
                <a:custGeom>
                  <a:avLst/>
                  <a:gdLst>
                    <a:gd name="T0" fmla="*/ 0 w 17"/>
                    <a:gd name="T1" fmla="*/ 0 h 47"/>
                    <a:gd name="T2" fmla="*/ 0 w 17"/>
                    <a:gd name="T3" fmla="*/ 46 h 47"/>
                    <a:gd name="T4" fmla="*/ 16 w 17"/>
                    <a:gd name="T5" fmla="*/ 46 h 47"/>
                    <a:gd name="T6" fmla="*/ 16 w 17"/>
                    <a:gd name="T7" fmla="*/ 0 h 47"/>
                    <a:gd name="T8" fmla="*/ 0 w 17"/>
                    <a:gd name="T9" fmla="*/ 0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47">
                      <a:moveTo>
                        <a:pt x="0" y="0"/>
                      </a:moveTo>
                      <a:lnTo>
                        <a:pt x="0" y="46"/>
                      </a:lnTo>
                      <a:lnTo>
                        <a:pt x="16" y="46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5A38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8" name="Freeform 159"/>
                <p:cNvSpPr>
                  <a:spLocks/>
                </p:cNvSpPr>
                <p:nvPr/>
              </p:nvSpPr>
              <p:spPr bwMode="auto">
                <a:xfrm>
                  <a:off x="4301" y="3473"/>
                  <a:ext cx="17" cy="143"/>
                </a:xfrm>
                <a:custGeom>
                  <a:avLst/>
                  <a:gdLst>
                    <a:gd name="T0" fmla="*/ 0 w 17"/>
                    <a:gd name="T1" fmla="*/ 0 h 143"/>
                    <a:gd name="T2" fmla="*/ 16 w 17"/>
                    <a:gd name="T3" fmla="*/ 12 h 143"/>
                    <a:gd name="T4" fmla="*/ 16 w 17"/>
                    <a:gd name="T5" fmla="*/ 138 h 143"/>
                    <a:gd name="T6" fmla="*/ 0 w 17"/>
                    <a:gd name="T7" fmla="*/ 142 h 143"/>
                    <a:gd name="T8" fmla="*/ 0 w 17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43">
                      <a:moveTo>
                        <a:pt x="0" y="0"/>
                      </a:moveTo>
                      <a:lnTo>
                        <a:pt x="16" y="12"/>
                      </a:lnTo>
                      <a:lnTo>
                        <a:pt x="16" y="138"/>
                      </a:lnTo>
                      <a:lnTo>
                        <a:pt x="0" y="14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8705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59" name="Freeform 160"/>
                <p:cNvSpPr>
                  <a:spLocks/>
                </p:cNvSpPr>
                <p:nvPr/>
              </p:nvSpPr>
              <p:spPr bwMode="auto">
                <a:xfrm>
                  <a:off x="4128" y="3461"/>
                  <a:ext cx="17" cy="157"/>
                </a:xfrm>
                <a:custGeom>
                  <a:avLst/>
                  <a:gdLst>
                    <a:gd name="T0" fmla="*/ 0 w 17"/>
                    <a:gd name="T1" fmla="*/ 9 h 157"/>
                    <a:gd name="T2" fmla="*/ 16 w 17"/>
                    <a:gd name="T3" fmla="*/ 0 h 157"/>
                    <a:gd name="T4" fmla="*/ 16 w 17"/>
                    <a:gd name="T5" fmla="*/ 156 h 157"/>
                    <a:gd name="T6" fmla="*/ 0 w 17"/>
                    <a:gd name="T7" fmla="*/ 155 h 157"/>
                    <a:gd name="T8" fmla="*/ 0 w 17"/>
                    <a:gd name="T9" fmla="*/ 9 h 1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57">
                      <a:moveTo>
                        <a:pt x="0" y="9"/>
                      </a:moveTo>
                      <a:lnTo>
                        <a:pt x="16" y="0"/>
                      </a:lnTo>
                      <a:lnTo>
                        <a:pt x="16" y="156"/>
                      </a:lnTo>
                      <a:lnTo>
                        <a:pt x="0" y="155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FABE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0" name="Freeform 161"/>
                <p:cNvSpPr>
                  <a:spLocks/>
                </p:cNvSpPr>
                <p:nvPr/>
              </p:nvSpPr>
              <p:spPr bwMode="auto">
                <a:xfrm>
                  <a:off x="4133" y="3457"/>
                  <a:ext cx="84" cy="162"/>
                </a:xfrm>
                <a:custGeom>
                  <a:avLst/>
                  <a:gdLst>
                    <a:gd name="T0" fmla="*/ 0 w 84"/>
                    <a:gd name="T1" fmla="*/ 2 h 162"/>
                    <a:gd name="T2" fmla="*/ 83 w 84"/>
                    <a:gd name="T3" fmla="*/ 0 h 162"/>
                    <a:gd name="T4" fmla="*/ 83 w 84"/>
                    <a:gd name="T5" fmla="*/ 161 h 162"/>
                    <a:gd name="T6" fmla="*/ 0 w 84"/>
                    <a:gd name="T7" fmla="*/ 159 h 162"/>
                    <a:gd name="T8" fmla="*/ 0 w 84"/>
                    <a:gd name="T9" fmla="*/ 2 h 1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4" h="162">
                      <a:moveTo>
                        <a:pt x="0" y="2"/>
                      </a:moveTo>
                      <a:lnTo>
                        <a:pt x="83" y="0"/>
                      </a:lnTo>
                      <a:lnTo>
                        <a:pt x="83" y="161"/>
                      </a:lnTo>
                      <a:lnTo>
                        <a:pt x="0" y="159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FAA38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1" name="Freeform 162"/>
                <p:cNvSpPr>
                  <a:spLocks/>
                </p:cNvSpPr>
                <p:nvPr/>
              </p:nvSpPr>
              <p:spPr bwMode="auto">
                <a:xfrm>
                  <a:off x="4142" y="3532"/>
                  <a:ext cx="65" cy="87"/>
                </a:xfrm>
                <a:custGeom>
                  <a:avLst/>
                  <a:gdLst>
                    <a:gd name="T0" fmla="*/ 64 w 65"/>
                    <a:gd name="T1" fmla="*/ 0 h 87"/>
                    <a:gd name="T2" fmla="*/ 0 w 65"/>
                    <a:gd name="T3" fmla="*/ 1 h 87"/>
                    <a:gd name="T4" fmla="*/ 0 w 65"/>
                    <a:gd name="T5" fmla="*/ 84 h 87"/>
                    <a:gd name="T6" fmla="*/ 64 w 65"/>
                    <a:gd name="T7" fmla="*/ 86 h 87"/>
                    <a:gd name="T8" fmla="*/ 64 w 65"/>
                    <a:gd name="T9" fmla="*/ 0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5" h="87">
                      <a:moveTo>
                        <a:pt x="64" y="0"/>
                      </a:moveTo>
                      <a:lnTo>
                        <a:pt x="0" y="1"/>
                      </a:lnTo>
                      <a:lnTo>
                        <a:pt x="0" y="84"/>
                      </a:lnTo>
                      <a:lnTo>
                        <a:pt x="64" y="86"/>
                      </a:lnTo>
                      <a:lnTo>
                        <a:pt x="64" y="0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2" name="Freeform 163"/>
                <p:cNvSpPr>
                  <a:spLocks/>
                </p:cNvSpPr>
                <p:nvPr/>
              </p:nvSpPr>
              <p:spPr bwMode="auto">
                <a:xfrm>
                  <a:off x="4216" y="3457"/>
                  <a:ext cx="86" cy="162"/>
                </a:xfrm>
                <a:custGeom>
                  <a:avLst/>
                  <a:gdLst>
                    <a:gd name="T0" fmla="*/ 0 w 86"/>
                    <a:gd name="T1" fmla="*/ 0 h 162"/>
                    <a:gd name="T2" fmla="*/ 85 w 86"/>
                    <a:gd name="T3" fmla="*/ 14 h 162"/>
                    <a:gd name="T4" fmla="*/ 85 w 86"/>
                    <a:gd name="T5" fmla="*/ 157 h 162"/>
                    <a:gd name="T6" fmla="*/ 0 w 86"/>
                    <a:gd name="T7" fmla="*/ 161 h 162"/>
                    <a:gd name="T8" fmla="*/ 0 w 86"/>
                    <a:gd name="T9" fmla="*/ 0 h 1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6" h="162">
                      <a:moveTo>
                        <a:pt x="0" y="0"/>
                      </a:moveTo>
                      <a:lnTo>
                        <a:pt x="85" y="14"/>
                      </a:lnTo>
                      <a:lnTo>
                        <a:pt x="85" y="157"/>
                      </a:lnTo>
                      <a:lnTo>
                        <a:pt x="0" y="1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3" name="Freeform 164"/>
                <p:cNvSpPr>
                  <a:spLocks/>
                </p:cNvSpPr>
                <p:nvPr/>
              </p:nvSpPr>
              <p:spPr bwMode="auto">
                <a:xfrm>
                  <a:off x="3924" y="3487"/>
                  <a:ext cx="203" cy="49"/>
                </a:xfrm>
                <a:custGeom>
                  <a:avLst/>
                  <a:gdLst>
                    <a:gd name="T0" fmla="*/ 202 w 203"/>
                    <a:gd name="T1" fmla="*/ 0 h 49"/>
                    <a:gd name="T2" fmla="*/ 18 w 203"/>
                    <a:gd name="T3" fmla="*/ 11 h 49"/>
                    <a:gd name="T4" fmla="*/ 0 w 203"/>
                    <a:gd name="T5" fmla="*/ 48 h 49"/>
                    <a:gd name="T6" fmla="*/ 202 w 203"/>
                    <a:gd name="T7" fmla="*/ 39 h 49"/>
                    <a:gd name="T8" fmla="*/ 202 w 203"/>
                    <a:gd name="T9" fmla="*/ 0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" h="49">
                      <a:moveTo>
                        <a:pt x="202" y="0"/>
                      </a:moveTo>
                      <a:lnTo>
                        <a:pt x="18" y="11"/>
                      </a:lnTo>
                      <a:lnTo>
                        <a:pt x="0" y="48"/>
                      </a:lnTo>
                      <a:lnTo>
                        <a:pt x="202" y="39"/>
                      </a:lnTo>
                      <a:lnTo>
                        <a:pt x="202" y="0"/>
                      </a:lnTo>
                    </a:path>
                  </a:pathLst>
                </a:custGeom>
                <a:solidFill>
                  <a:srgbClr val="B0302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4" name="Freeform 165"/>
                <p:cNvSpPr>
                  <a:spLocks/>
                </p:cNvSpPr>
                <p:nvPr/>
              </p:nvSpPr>
              <p:spPr bwMode="auto">
                <a:xfrm>
                  <a:off x="3924" y="3526"/>
                  <a:ext cx="203" cy="41"/>
                </a:xfrm>
                <a:custGeom>
                  <a:avLst/>
                  <a:gdLst>
                    <a:gd name="T0" fmla="*/ 0 w 203"/>
                    <a:gd name="T1" fmla="*/ 9 h 41"/>
                    <a:gd name="T2" fmla="*/ 202 w 203"/>
                    <a:gd name="T3" fmla="*/ 0 h 41"/>
                    <a:gd name="T4" fmla="*/ 202 w 203"/>
                    <a:gd name="T5" fmla="*/ 38 h 41"/>
                    <a:gd name="T6" fmla="*/ 0 w 203"/>
                    <a:gd name="T7" fmla="*/ 40 h 41"/>
                    <a:gd name="T8" fmla="*/ 0 w 203"/>
                    <a:gd name="T9" fmla="*/ 9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" h="41">
                      <a:moveTo>
                        <a:pt x="0" y="9"/>
                      </a:moveTo>
                      <a:lnTo>
                        <a:pt x="202" y="0"/>
                      </a:lnTo>
                      <a:lnTo>
                        <a:pt x="202" y="38"/>
                      </a:lnTo>
                      <a:lnTo>
                        <a:pt x="0" y="40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5" name="Freeform 166"/>
                <p:cNvSpPr>
                  <a:spLocks/>
                </p:cNvSpPr>
                <p:nvPr/>
              </p:nvSpPr>
              <p:spPr bwMode="auto">
                <a:xfrm>
                  <a:off x="3913" y="3488"/>
                  <a:ext cx="17" cy="118"/>
                </a:xfrm>
                <a:custGeom>
                  <a:avLst/>
                  <a:gdLst>
                    <a:gd name="T0" fmla="*/ 16 w 17"/>
                    <a:gd name="T1" fmla="*/ 0 h 118"/>
                    <a:gd name="T2" fmla="*/ 16 w 17"/>
                    <a:gd name="T3" fmla="*/ 117 h 118"/>
                    <a:gd name="T4" fmla="*/ 0 w 17"/>
                    <a:gd name="T5" fmla="*/ 117 h 118"/>
                    <a:gd name="T6" fmla="*/ 0 w 17"/>
                    <a:gd name="T7" fmla="*/ 0 h 118"/>
                    <a:gd name="T8" fmla="*/ 16 w 17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18">
                      <a:moveTo>
                        <a:pt x="16" y="0"/>
                      </a:moveTo>
                      <a:lnTo>
                        <a:pt x="16" y="117"/>
                      </a:lnTo>
                      <a:lnTo>
                        <a:pt x="0" y="117"/>
                      </a:lnTo>
                      <a:lnTo>
                        <a:pt x="0" y="0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B478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6" name="Freeform 167"/>
                <p:cNvSpPr>
                  <a:spLocks/>
                </p:cNvSpPr>
                <p:nvPr/>
              </p:nvSpPr>
              <p:spPr bwMode="auto">
                <a:xfrm>
                  <a:off x="3873" y="3488"/>
                  <a:ext cx="41" cy="118"/>
                </a:xfrm>
                <a:custGeom>
                  <a:avLst/>
                  <a:gdLst>
                    <a:gd name="T0" fmla="*/ 40 w 41"/>
                    <a:gd name="T1" fmla="*/ 0 h 118"/>
                    <a:gd name="T2" fmla="*/ 0 w 41"/>
                    <a:gd name="T3" fmla="*/ 4 h 118"/>
                    <a:gd name="T4" fmla="*/ 0 w 41"/>
                    <a:gd name="T5" fmla="*/ 114 h 118"/>
                    <a:gd name="T6" fmla="*/ 40 w 41"/>
                    <a:gd name="T7" fmla="*/ 117 h 118"/>
                    <a:gd name="T8" fmla="*/ 40 w 41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" h="118">
                      <a:moveTo>
                        <a:pt x="40" y="0"/>
                      </a:moveTo>
                      <a:lnTo>
                        <a:pt x="0" y="4"/>
                      </a:lnTo>
                      <a:lnTo>
                        <a:pt x="0" y="114"/>
                      </a:lnTo>
                      <a:lnTo>
                        <a:pt x="40" y="117"/>
                      </a:lnTo>
                      <a:lnTo>
                        <a:pt x="40" y="0"/>
                      </a:lnTo>
                    </a:path>
                  </a:pathLst>
                </a:custGeom>
                <a:solidFill>
                  <a:srgbClr val="FAA38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7" name="Freeform 168"/>
                <p:cNvSpPr>
                  <a:spLocks/>
                </p:cNvSpPr>
                <p:nvPr/>
              </p:nvSpPr>
              <p:spPr bwMode="auto">
                <a:xfrm>
                  <a:off x="3881" y="3540"/>
                  <a:ext cx="26" cy="65"/>
                </a:xfrm>
                <a:custGeom>
                  <a:avLst/>
                  <a:gdLst>
                    <a:gd name="T0" fmla="*/ 0 w 26"/>
                    <a:gd name="T1" fmla="*/ 0 h 65"/>
                    <a:gd name="T2" fmla="*/ 25 w 26"/>
                    <a:gd name="T3" fmla="*/ 0 h 65"/>
                    <a:gd name="T4" fmla="*/ 25 w 26"/>
                    <a:gd name="T5" fmla="*/ 64 h 65"/>
                    <a:gd name="T6" fmla="*/ 0 w 26"/>
                    <a:gd name="T7" fmla="*/ 61 h 65"/>
                    <a:gd name="T8" fmla="*/ 0 w 26"/>
                    <a:gd name="T9" fmla="*/ 0 h 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6" h="65">
                      <a:moveTo>
                        <a:pt x="0" y="0"/>
                      </a:moveTo>
                      <a:lnTo>
                        <a:pt x="25" y="0"/>
                      </a:lnTo>
                      <a:lnTo>
                        <a:pt x="25" y="64"/>
                      </a:lnTo>
                      <a:lnTo>
                        <a:pt x="0" y="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8" name="Freeform 169"/>
                <p:cNvSpPr>
                  <a:spLocks/>
                </p:cNvSpPr>
                <p:nvPr/>
              </p:nvSpPr>
              <p:spPr bwMode="auto">
                <a:xfrm>
                  <a:off x="3881" y="3540"/>
                  <a:ext cx="17" cy="65"/>
                </a:xfrm>
                <a:custGeom>
                  <a:avLst/>
                  <a:gdLst>
                    <a:gd name="T0" fmla="*/ 0 w 17"/>
                    <a:gd name="T1" fmla="*/ 63 h 65"/>
                    <a:gd name="T2" fmla="*/ 0 w 17"/>
                    <a:gd name="T3" fmla="*/ 0 h 65"/>
                    <a:gd name="T4" fmla="*/ 16 w 17"/>
                    <a:gd name="T5" fmla="*/ 19 h 65"/>
                    <a:gd name="T6" fmla="*/ 16 w 17"/>
                    <a:gd name="T7" fmla="*/ 64 h 65"/>
                    <a:gd name="T8" fmla="*/ 0 w 17"/>
                    <a:gd name="T9" fmla="*/ 63 h 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65">
                      <a:moveTo>
                        <a:pt x="0" y="63"/>
                      </a:moveTo>
                      <a:lnTo>
                        <a:pt x="0" y="0"/>
                      </a:lnTo>
                      <a:lnTo>
                        <a:pt x="16" y="19"/>
                      </a:lnTo>
                      <a:lnTo>
                        <a:pt x="16" y="64"/>
                      </a:lnTo>
                      <a:lnTo>
                        <a:pt x="0" y="63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69" name="Freeform 170"/>
                <p:cNvSpPr>
                  <a:spLocks/>
                </p:cNvSpPr>
                <p:nvPr/>
              </p:nvSpPr>
              <p:spPr bwMode="auto">
                <a:xfrm>
                  <a:off x="3881" y="3537"/>
                  <a:ext cx="26" cy="17"/>
                </a:xfrm>
                <a:custGeom>
                  <a:avLst/>
                  <a:gdLst>
                    <a:gd name="T0" fmla="*/ 0 w 26"/>
                    <a:gd name="T1" fmla="*/ 16 h 17"/>
                    <a:gd name="T2" fmla="*/ 25 w 26"/>
                    <a:gd name="T3" fmla="*/ 16 h 17"/>
                    <a:gd name="T4" fmla="*/ 25 w 26"/>
                    <a:gd name="T5" fmla="*/ 0 h 17"/>
                    <a:gd name="T6" fmla="*/ 0 w 26"/>
                    <a:gd name="T7" fmla="*/ 0 h 17"/>
                    <a:gd name="T8" fmla="*/ 0 w 26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6" h="17">
                      <a:moveTo>
                        <a:pt x="0" y="16"/>
                      </a:moveTo>
                      <a:lnTo>
                        <a:pt x="25" y="16"/>
                      </a:lnTo>
                      <a:lnTo>
                        <a:pt x="25" y="0"/>
                      </a:lnTo>
                      <a:lnTo>
                        <a:pt x="0" y="0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0" name="Freeform 171"/>
                <p:cNvSpPr>
                  <a:spLocks/>
                </p:cNvSpPr>
                <p:nvPr/>
              </p:nvSpPr>
              <p:spPr bwMode="auto">
                <a:xfrm>
                  <a:off x="3885" y="3559"/>
                  <a:ext cx="22" cy="46"/>
                </a:xfrm>
                <a:custGeom>
                  <a:avLst/>
                  <a:gdLst>
                    <a:gd name="T0" fmla="*/ 0 w 22"/>
                    <a:gd name="T1" fmla="*/ 0 h 46"/>
                    <a:gd name="T2" fmla="*/ 21 w 22"/>
                    <a:gd name="T3" fmla="*/ 0 h 46"/>
                    <a:gd name="T4" fmla="*/ 21 w 22"/>
                    <a:gd name="T5" fmla="*/ 45 h 46"/>
                    <a:gd name="T6" fmla="*/ 0 w 22"/>
                    <a:gd name="T7" fmla="*/ 45 h 46"/>
                    <a:gd name="T8" fmla="*/ 0 w 22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" h="46">
                      <a:moveTo>
                        <a:pt x="0" y="0"/>
                      </a:moveTo>
                      <a:lnTo>
                        <a:pt x="21" y="0"/>
                      </a:lnTo>
                      <a:lnTo>
                        <a:pt x="21" y="45"/>
                      </a:lnTo>
                      <a:lnTo>
                        <a:pt x="0" y="4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1" name="Freeform 172"/>
                <p:cNvSpPr>
                  <a:spLocks/>
                </p:cNvSpPr>
                <p:nvPr/>
              </p:nvSpPr>
              <p:spPr bwMode="auto">
                <a:xfrm>
                  <a:off x="4142" y="3534"/>
                  <a:ext cx="17" cy="84"/>
                </a:xfrm>
                <a:custGeom>
                  <a:avLst/>
                  <a:gdLst>
                    <a:gd name="T0" fmla="*/ 0 w 17"/>
                    <a:gd name="T1" fmla="*/ 0 h 84"/>
                    <a:gd name="T2" fmla="*/ 0 w 17"/>
                    <a:gd name="T3" fmla="*/ 82 h 84"/>
                    <a:gd name="T4" fmla="*/ 16 w 17"/>
                    <a:gd name="T5" fmla="*/ 83 h 84"/>
                    <a:gd name="T6" fmla="*/ 16 w 17"/>
                    <a:gd name="T7" fmla="*/ 18 h 84"/>
                    <a:gd name="T8" fmla="*/ 0 w 17"/>
                    <a:gd name="T9" fmla="*/ 0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84">
                      <a:moveTo>
                        <a:pt x="0" y="0"/>
                      </a:moveTo>
                      <a:lnTo>
                        <a:pt x="0" y="82"/>
                      </a:lnTo>
                      <a:lnTo>
                        <a:pt x="16" y="83"/>
                      </a:lnTo>
                      <a:lnTo>
                        <a:pt x="16" y="1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2" name="Freeform 173"/>
                <p:cNvSpPr>
                  <a:spLocks/>
                </p:cNvSpPr>
                <p:nvPr/>
              </p:nvSpPr>
              <p:spPr bwMode="auto">
                <a:xfrm>
                  <a:off x="4142" y="3524"/>
                  <a:ext cx="65" cy="17"/>
                </a:xfrm>
                <a:custGeom>
                  <a:avLst/>
                  <a:gdLst>
                    <a:gd name="T0" fmla="*/ 0 w 65"/>
                    <a:gd name="T1" fmla="*/ 16 h 17"/>
                    <a:gd name="T2" fmla="*/ 64 w 65"/>
                    <a:gd name="T3" fmla="*/ 12 h 17"/>
                    <a:gd name="T4" fmla="*/ 64 w 65"/>
                    <a:gd name="T5" fmla="*/ 0 h 17"/>
                    <a:gd name="T6" fmla="*/ 0 w 65"/>
                    <a:gd name="T7" fmla="*/ 2 h 17"/>
                    <a:gd name="T8" fmla="*/ 0 w 65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5" h="17">
                      <a:moveTo>
                        <a:pt x="0" y="16"/>
                      </a:moveTo>
                      <a:lnTo>
                        <a:pt x="64" y="12"/>
                      </a:lnTo>
                      <a:lnTo>
                        <a:pt x="64" y="0"/>
                      </a:lnTo>
                      <a:lnTo>
                        <a:pt x="0" y="2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5836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3" name="Freeform 174"/>
                <p:cNvSpPr>
                  <a:spLocks/>
                </p:cNvSpPr>
                <p:nvPr/>
              </p:nvSpPr>
              <p:spPr bwMode="auto">
                <a:xfrm>
                  <a:off x="4142" y="3532"/>
                  <a:ext cx="65" cy="26"/>
                </a:xfrm>
                <a:custGeom>
                  <a:avLst/>
                  <a:gdLst>
                    <a:gd name="T0" fmla="*/ 0 w 65"/>
                    <a:gd name="T1" fmla="*/ 1 h 26"/>
                    <a:gd name="T2" fmla="*/ 4 w 65"/>
                    <a:gd name="T3" fmla="*/ 24 h 26"/>
                    <a:gd name="T4" fmla="*/ 64 w 65"/>
                    <a:gd name="T5" fmla="*/ 25 h 26"/>
                    <a:gd name="T6" fmla="*/ 64 w 65"/>
                    <a:gd name="T7" fmla="*/ 0 h 26"/>
                    <a:gd name="T8" fmla="*/ 0 w 65"/>
                    <a:gd name="T9" fmla="*/ 1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5" h="26">
                      <a:moveTo>
                        <a:pt x="0" y="1"/>
                      </a:moveTo>
                      <a:lnTo>
                        <a:pt x="4" y="24"/>
                      </a:lnTo>
                      <a:lnTo>
                        <a:pt x="64" y="25"/>
                      </a:lnTo>
                      <a:lnTo>
                        <a:pt x="64" y="0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4" name="Freeform 175"/>
                <p:cNvSpPr>
                  <a:spLocks/>
                </p:cNvSpPr>
                <p:nvPr/>
              </p:nvSpPr>
              <p:spPr bwMode="auto">
                <a:xfrm>
                  <a:off x="3924" y="3526"/>
                  <a:ext cx="203" cy="21"/>
                </a:xfrm>
                <a:custGeom>
                  <a:avLst/>
                  <a:gdLst>
                    <a:gd name="T0" fmla="*/ 0 w 203"/>
                    <a:gd name="T1" fmla="*/ 10 h 21"/>
                    <a:gd name="T2" fmla="*/ 202 w 203"/>
                    <a:gd name="T3" fmla="*/ 0 h 21"/>
                    <a:gd name="T4" fmla="*/ 202 w 203"/>
                    <a:gd name="T5" fmla="*/ 11 h 21"/>
                    <a:gd name="T6" fmla="*/ 0 w 203"/>
                    <a:gd name="T7" fmla="*/ 20 h 21"/>
                    <a:gd name="T8" fmla="*/ 0 w 203"/>
                    <a:gd name="T9" fmla="*/ 1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" h="21">
                      <a:moveTo>
                        <a:pt x="0" y="10"/>
                      </a:moveTo>
                      <a:lnTo>
                        <a:pt x="202" y="0"/>
                      </a:lnTo>
                      <a:lnTo>
                        <a:pt x="202" y="11"/>
                      </a:lnTo>
                      <a:lnTo>
                        <a:pt x="0" y="20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5" name="Freeform 176"/>
                <p:cNvSpPr>
                  <a:spLocks/>
                </p:cNvSpPr>
                <p:nvPr/>
              </p:nvSpPr>
              <p:spPr bwMode="auto">
                <a:xfrm>
                  <a:off x="4316" y="3520"/>
                  <a:ext cx="17" cy="84"/>
                </a:xfrm>
                <a:custGeom>
                  <a:avLst/>
                  <a:gdLst>
                    <a:gd name="T0" fmla="*/ 0 w 17"/>
                    <a:gd name="T1" fmla="*/ 0 h 84"/>
                    <a:gd name="T2" fmla="*/ 16 w 17"/>
                    <a:gd name="T3" fmla="*/ 12 h 84"/>
                    <a:gd name="T4" fmla="*/ 16 w 17"/>
                    <a:gd name="T5" fmla="*/ 79 h 84"/>
                    <a:gd name="T6" fmla="*/ 0 w 17"/>
                    <a:gd name="T7" fmla="*/ 83 h 84"/>
                    <a:gd name="T8" fmla="*/ 0 w 17"/>
                    <a:gd name="T9" fmla="*/ 0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84">
                      <a:moveTo>
                        <a:pt x="0" y="0"/>
                      </a:moveTo>
                      <a:lnTo>
                        <a:pt x="16" y="12"/>
                      </a:lnTo>
                      <a:lnTo>
                        <a:pt x="16" y="79"/>
                      </a:lnTo>
                      <a:lnTo>
                        <a:pt x="0" y="8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8705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6" name="Freeform 177"/>
                <p:cNvSpPr>
                  <a:spLocks/>
                </p:cNvSpPr>
                <p:nvPr/>
              </p:nvSpPr>
              <p:spPr bwMode="auto">
                <a:xfrm>
                  <a:off x="3972" y="3577"/>
                  <a:ext cx="17" cy="30"/>
                </a:xfrm>
                <a:custGeom>
                  <a:avLst/>
                  <a:gdLst>
                    <a:gd name="T0" fmla="*/ 0 w 17"/>
                    <a:gd name="T1" fmla="*/ 29 h 30"/>
                    <a:gd name="T2" fmla="*/ 0 w 17"/>
                    <a:gd name="T3" fmla="*/ 0 h 30"/>
                    <a:gd name="T4" fmla="*/ 16 w 17"/>
                    <a:gd name="T5" fmla="*/ 0 h 30"/>
                    <a:gd name="T6" fmla="*/ 16 w 17"/>
                    <a:gd name="T7" fmla="*/ 29 h 30"/>
                    <a:gd name="T8" fmla="*/ 0 w 17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0">
                      <a:moveTo>
                        <a:pt x="0" y="29"/>
                      </a:move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29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7" name="Freeform 178"/>
                <p:cNvSpPr>
                  <a:spLocks/>
                </p:cNvSpPr>
                <p:nvPr/>
              </p:nvSpPr>
              <p:spPr bwMode="auto">
                <a:xfrm>
                  <a:off x="4112" y="3572"/>
                  <a:ext cx="17" cy="38"/>
                </a:xfrm>
                <a:custGeom>
                  <a:avLst/>
                  <a:gdLst>
                    <a:gd name="T0" fmla="*/ 0 w 17"/>
                    <a:gd name="T1" fmla="*/ 0 h 38"/>
                    <a:gd name="T2" fmla="*/ 0 w 17"/>
                    <a:gd name="T3" fmla="*/ 37 h 38"/>
                    <a:gd name="T4" fmla="*/ 16 w 17"/>
                    <a:gd name="T5" fmla="*/ 37 h 38"/>
                    <a:gd name="T6" fmla="*/ 16 w 17"/>
                    <a:gd name="T7" fmla="*/ 0 h 38"/>
                    <a:gd name="T8" fmla="*/ 0 w 17"/>
                    <a:gd name="T9" fmla="*/ 0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8">
                      <a:moveTo>
                        <a:pt x="0" y="0"/>
                      </a:moveTo>
                      <a:lnTo>
                        <a:pt x="0" y="37"/>
                      </a:lnTo>
                      <a:lnTo>
                        <a:pt x="16" y="37"/>
                      </a:lnTo>
                      <a:lnTo>
                        <a:pt x="1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2967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8" name="Freeform 179"/>
                <p:cNvSpPr>
                  <a:spLocks/>
                </p:cNvSpPr>
                <p:nvPr/>
              </p:nvSpPr>
              <p:spPr bwMode="auto">
                <a:xfrm>
                  <a:off x="4115" y="3577"/>
                  <a:ext cx="17" cy="39"/>
                </a:xfrm>
                <a:custGeom>
                  <a:avLst/>
                  <a:gdLst>
                    <a:gd name="T0" fmla="*/ 0 w 17"/>
                    <a:gd name="T1" fmla="*/ 38 h 39"/>
                    <a:gd name="T2" fmla="*/ 0 w 17"/>
                    <a:gd name="T3" fmla="*/ 0 h 39"/>
                    <a:gd name="T4" fmla="*/ 16 w 17"/>
                    <a:gd name="T5" fmla="*/ 0 h 39"/>
                    <a:gd name="T6" fmla="*/ 16 w 17"/>
                    <a:gd name="T7" fmla="*/ 38 h 39"/>
                    <a:gd name="T8" fmla="*/ 0 w 17"/>
                    <a:gd name="T9" fmla="*/ 38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9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38"/>
                      </a:lnTo>
                      <a:lnTo>
                        <a:pt x="0" y="38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79" name="Freeform 180"/>
                <p:cNvSpPr>
                  <a:spLocks/>
                </p:cNvSpPr>
                <p:nvPr/>
              </p:nvSpPr>
              <p:spPr bwMode="auto">
                <a:xfrm>
                  <a:off x="4042" y="3577"/>
                  <a:ext cx="17" cy="36"/>
                </a:xfrm>
                <a:custGeom>
                  <a:avLst/>
                  <a:gdLst>
                    <a:gd name="T0" fmla="*/ 0 w 17"/>
                    <a:gd name="T1" fmla="*/ 35 h 36"/>
                    <a:gd name="T2" fmla="*/ 0 w 17"/>
                    <a:gd name="T3" fmla="*/ 0 h 36"/>
                    <a:gd name="T4" fmla="*/ 16 w 17"/>
                    <a:gd name="T5" fmla="*/ 0 h 36"/>
                    <a:gd name="T6" fmla="*/ 16 w 17"/>
                    <a:gd name="T7" fmla="*/ 35 h 36"/>
                    <a:gd name="T8" fmla="*/ 0 w 17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6">
                      <a:moveTo>
                        <a:pt x="0" y="35"/>
                      </a:move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3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D1EAF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0" name="Freeform 181"/>
                <p:cNvSpPr>
                  <a:spLocks/>
                </p:cNvSpPr>
                <p:nvPr/>
              </p:nvSpPr>
              <p:spPr bwMode="auto">
                <a:xfrm>
                  <a:off x="4228" y="3524"/>
                  <a:ext cx="62" cy="95"/>
                </a:xfrm>
                <a:custGeom>
                  <a:avLst/>
                  <a:gdLst>
                    <a:gd name="T0" fmla="*/ 0 w 62"/>
                    <a:gd name="T1" fmla="*/ 0 h 95"/>
                    <a:gd name="T2" fmla="*/ 61 w 62"/>
                    <a:gd name="T3" fmla="*/ 6 h 95"/>
                    <a:gd name="T4" fmla="*/ 61 w 62"/>
                    <a:gd name="T5" fmla="*/ 90 h 95"/>
                    <a:gd name="T6" fmla="*/ 0 w 62"/>
                    <a:gd name="T7" fmla="*/ 94 h 95"/>
                    <a:gd name="T8" fmla="*/ 0 w 62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2" h="95">
                      <a:moveTo>
                        <a:pt x="0" y="0"/>
                      </a:moveTo>
                      <a:lnTo>
                        <a:pt x="61" y="6"/>
                      </a:lnTo>
                      <a:lnTo>
                        <a:pt x="61" y="90"/>
                      </a:lnTo>
                      <a:lnTo>
                        <a:pt x="0" y="9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1" name="Freeform 182"/>
                <p:cNvSpPr>
                  <a:spLocks/>
                </p:cNvSpPr>
                <p:nvPr/>
              </p:nvSpPr>
              <p:spPr bwMode="auto">
                <a:xfrm>
                  <a:off x="4228" y="3524"/>
                  <a:ext cx="62" cy="17"/>
                </a:xfrm>
                <a:custGeom>
                  <a:avLst/>
                  <a:gdLst>
                    <a:gd name="T0" fmla="*/ 0 w 62"/>
                    <a:gd name="T1" fmla="*/ 0 h 17"/>
                    <a:gd name="T2" fmla="*/ 61 w 62"/>
                    <a:gd name="T3" fmla="*/ 8 h 17"/>
                    <a:gd name="T4" fmla="*/ 61 w 62"/>
                    <a:gd name="T5" fmla="*/ 16 h 17"/>
                    <a:gd name="T6" fmla="*/ 0 w 62"/>
                    <a:gd name="T7" fmla="*/ 8 h 17"/>
                    <a:gd name="T8" fmla="*/ 0 w 62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2" h="17">
                      <a:moveTo>
                        <a:pt x="0" y="0"/>
                      </a:moveTo>
                      <a:lnTo>
                        <a:pt x="61" y="8"/>
                      </a:lnTo>
                      <a:lnTo>
                        <a:pt x="61" y="16"/>
                      </a:lnTo>
                      <a:lnTo>
                        <a:pt x="0" y="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8705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2" name="Freeform 183"/>
                <p:cNvSpPr>
                  <a:spLocks/>
                </p:cNvSpPr>
                <p:nvPr/>
              </p:nvSpPr>
              <p:spPr bwMode="auto">
                <a:xfrm>
                  <a:off x="4228" y="3558"/>
                  <a:ext cx="62" cy="61"/>
                </a:xfrm>
                <a:custGeom>
                  <a:avLst/>
                  <a:gdLst>
                    <a:gd name="T0" fmla="*/ 0 w 62"/>
                    <a:gd name="T1" fmla="*/ 0 h 61"/>
                    <a:gd name="T2" fmla="*/ 61 w 62"/>
                    <a:gd name="T3" fmla="*/ 4 h 61"/>
                    <a:gd name="T4" fmla="*/ 61 w 62"/>
                    <a:gd name="T5" fmla="*/ 56 h 61"/>
                    <a:gd name="T6" fmla="*/ 0 w 62"/>
                    <a:gd name="T7" fmla="*/ 60 h 61"/>
                    <a:gd name="T8" fmla="*/ 0 w 62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2" h="61">
                      <a:moveTo>
                        <a:pt x="0" y="0"/>
                      </a:moveTo>
                      <a:lnTo>
                        <a:pt x="61" y="4"/>
                      </a:lnTo>
                      <a:lnTo>
                        <a:pt x="61" y="56"/>
                      </a:lnTo>
                      <a:lnTo>
                        <a:pt x="0" y="6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9ABB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3" name="Freeform 184"/>
                <p:cNvSpPr>
                  <a:spLocks/>
                </p:cNvSpPr>
                <p:nvPr/>
              </p:nvSpPr>
              <p:spPr bwMode="auto">
                <a:xfrm>
                  <a:off x="4214" y="3593"/>
                  <a:ext cx="17" cy="47"/>
                </a:xfrm>
                <a:custGeom>
                  <a:avLst/>
                  <a:gdLst>
                    <a:gd name="T0" fmla="*/ 0 w 17"/>
                    <a:gd name="T1" fmla="*/ 0 h 47"/>
                    <a:gd name="T2" fmla="*/ 0 w 17"/>
                    <a:gd name="T3" fmla="*/ 0 h 47"/>
                    <a:gd name="T4" fmla="*/ 1 w 17"/>
                    <a:gd name="T5" fmla="*/ 6 h 47"/>
                    <a:gd name="T6" fmla="*/ 2 w 17"/>
                    <a:gd name="T7" fmla="*/ 11 h 47"/>
                    <a:gd name="T8" fmla="*/ 5 w 17"/>
                    <a:gd name="T9" fmla="*/ 14 h 47"/>
                    <a:gd name="T10" fmla="*/ 5 w 17"/>
                    <a:gd name="T11" fmla="*/ 16 h 47"/>
                    <a:gd name="T12" fmla="*/ 5 w 17"/>
                    <a:gd name="T13" fmla="*/ 20 h 47"/>
                    <a:gd name="T14" fmla="*/ 5 w 17"/>
                    <a:gd name="T15" fmla="*/ 22 h 47"/>
                    <a:gd name="T16" fmla="*/ 5 w 17"/>
                    <a:gd name="T17" fmla="*/ 28 h 47"/>
                    <a:gd name="T18" fmla="*/ 5 w 17"/>
                    <a:gd name="T19" fmla="*/ 30 h 47"/>
                    <a:gd name="T20" fmla="*/ 5 w 17"/>
                    <a:gd name="T21" fmla="*/ 40 h 47"/>
                    <a:gd name="T22" fmla="*/ 5 w 17"/>
                    <a:gd name="T23" fmla="*/ 42 h 47"/>
                    <a:gd name="T24" fmla="*/ 5 w 17"/>
                    <a:gd name="T25" fmla="*/ 44 h 47"/>
                    <a:gd name="T26" fmla="*/ 5 w 17"/>
                    <a:gd name="T27" fmla="*/ 46 h 47"/>
                    <a:gd name="T28" fmla="*/ 7 w 17"/>
                    <a:gd name="T29" fmla="*/ 46 h 47"/>
                    <a:gd name="T30" fmla="*/ 7 w 17"/>
                    <a:gd name="T31" fmla="*/ 40 h 47"/>
                    <a:gd name="T32" fmla="*/ 7 w 17"/>
                    <a:gd name="T33" fmla="*/ 30 h 47"/>
                    <a:gd name="T34" fmla="*/ 7 w 17"/>
                    <a:gd name="T35" fmla="*/ 26 h 47"/>
                    <a:gd name="T36" fmla="*/ 8 w 17"/>
                    <a:gd name="T37" fmla="*/ 21 h 47"/>
                    <a:gd name="T38" fmla="*/ 8 w 17"/>
                    <a:gd name="T39" fmla="*/ 17 h 47"/>
                    <a:gd name="T40" fmla="*/ 10 w 17"/>
                    <a:gd name="T41" fmla="*/ 13 h 47"/>
                    <a:gd name="T42" fmla="*/ 10 w 17"/>
                    <a:gd name="T43" fmla="*/ 11 h 47"/>
                    <a:gd name="T44" fmla="*/ 12 w 17"/>
                    <a:gd name="T45" fmla="*/ 6 h 47"/>
                    <a:gd name="T46" fmla="*/ 16 w 17"/>
                    <a:gd name="T47" fmla="*/ 2 h 47"/>
                    <a:gd name="T48" fmla="*/ 13 w 17"/>
                    <a:gd name="T49" fmla="*/ 2 h 47"/>
                    <a:gd name="T50" fmla="*/ 10 w 17"/>
                    <a:gd name="T51" fmla="*/ 9 h 47"/>
                    <a:gd name="T52" fmla="*/ 11 w 17"/>
                    <a:gd name="T53" fmla="*/ 5 h 47"/>
                    <a:gd name="T54" fmla="*/ 11 w 17"/>
                    <a:gd name="T55" fmla="*/ 2 h 47"/>
                    <a:gd name="T56" fmla="*/ 11 w 17"/>
                    <a:gd name="T57" fmla="*/ 1 h 47"/>
                    <a:gd name="T58" fmla="*/ 10 w 17"/>
                    <a:gd name="T59" fmla="*/ 5 h 47"/>
                    <a:gd name="T60" fmla="*/ 10 w 17"/>
                    <a:gd name="T61" fmla="*/ 9 h 47"/>
                    <a:gd name="T62" fmla="*/ 8 w 17"/>
                    <a:gd name="T63" fmla="*/ 12 h 47"/>
                    <a:gd name="T64" fmla="*/ 8 w 17"/>
                    <a:gd name="T65" fmla="*/ 14 h 47"/>
                    <a:gd name="T66" fmla="*/ 7 w 17"/>
                    <a:gd name="T67" fmla="*/ 18 h 47"/>
                    <a:gd name="T68" fmla="*/ 7 w 17"/>
                    <a:gd name="T69" fmla="*/ 23 h 47"/>
                    <a:gd name="T70" fmla="*/ 7 w 17"/>
                    <a:gd name="T71" fmla="*/ 16 h 47"/>
                    <a:gd name="T72" fmla="*/ 7 w 17"/>
                    <a:gd name="T73" fmla="*/ 13 h 47"/>
                    <a:gd name="T74" fmla="*/ 7 w 17"/>
                    <a:gd name="T75" fmla="*/ 9 h 47"/>
                    <a:gd name="T76" fmla="*/ 8 w 17"/>
                    <a:gd name="T77" fmla="*/ 4 h 47"/>
                    <a:gd name="T78" fmla="*/ 8 w 17"/>
                    <a:gd name="T79" fmla="*/ 1 h 47"/>
                    <a:gd name="T80" fmla="*/ 8 w 17"/>
                    <a:gd name="T81" fmla="*/ 1 h 47"/>
                    <a:gd name="T82" fmla="*/ 7 w 17"/>
                    <a:gd name="T83" fmla="*/ 8 h 47"/>
                    <a:gd name="T84" fmla="*/ 7 w 17"/>
                    <a:gd name="T85" fmla="*/ 11 h 47"/>
                    <a:gd name="T86" fmla="*/ 5 w 17"/>
                    <a:gd name="T87" fmla="*/ 5 h 47"/>
                    <a:gd name="T88" fmla="*/ 5 w 17"/>
                    <a:gd name="T89" fmla="*/ 1 h 47"/>
                    <a:gd name="T90" fmla="*/ 5 w 17"/>
                    <a:gd name="T91" fmla="*/ 5 h 47"/>
                    <a:gd name="T92" fmla="*/ 6 w 17"/>
                    <a:gd name="T93" fmla="*/ 11 h 47"/>
                    <a:gd name="T94" fmla="*/ 6 w 17"/>
                    <a:gd name="T95" fmla="*/ 16 h 47"/>
                    <a:gd name="T96" fmla="*/ 6 w 17"/>
                    <a:gd name="T97" fmla="*/ 17 h 47"/>
                    <a:gd name="T98" fmla="*/ 6 w 17"/>
                    <a:gd name="T99" fmla="*/ 25 h 47"/>
                    <a:gd name="T100" fmla="*/ 5 w 17"/>
                    <a:gd name="T101" fmla="*/ 17 h 47"/>
                    <a:gd name="T102" fmla="*/ 5 w 17"/>
                    <a:gd name="T103" fmla="*/ 12 h 47"/>
                    <a:gd name="T104" fmla="*/ 5 w 17"/>
                    <a:gd name="T105" fmla="*/ 0 h 47"/>
                    <a:gd name="T106" fmla="*/ 2 w 17"/>
                    <a:gd name="T107" fmla="*/ 0 h 47"/>
                    <a:gd name="T108" fmla="*/ 5 w 17"/>
                    <a:gd name="T109" fmla="*/ 11 h 47"/>
                    <a:gd name="T110" fmla="*/ 1 w 17"/>
                    <a:gd name="T111" fmla="*/ 3 h 47"/>
                    <a:gd name="T112" fmla="*/ 0 w 17"/>
                    <a:gd name="T113" fmla="*/ 0 h 47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7" h="4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6"/>
                      </a:lnTo>
                      <a:lnTo>
                        <a:pt x="2" y="11"/>
                      </a:lnTo>
                      <a:lnTo>
                        <a:pt x="5" y="14"/>
                      </a:lnTo>
                      <a:lnTo>
                        <a:pt x="5" y="16"/>
                      </a:lnTo>
                      <a:lnTo>
                        <a:pt x="5" y="20"/>
                      </a:lnTo>
                      <a:lnTo>
                        <a:pt x="5" y="22"/>
                      </a:lnTo>
                      <a:lnTo>
                        <a:pt x="5" y="28"/>
                      </a:lnTo>
                      <a:lnTo>
                        <a:pt x="5" y="30"/>
                      </a:lnTo>
                      <a:lnTo>
                        <a:pt x="5" y="40"/>
                      </a:lnTo>
                      <a:lnTo>
                        <a:pt x="5" y="42"/>
                      </a:lnTo>
                      <a:lnTo>
                        <a:pt x="5" y="44"/>
                      </a:lnTo>
                      <a:lnTo>
                        <a:pt x="5" y="46"/>
                      </a:lnTo>
                      <a:lnTo>
                        <a:pt x="7" y="46"/>
                      </a:lnTo>
                      <a:lnTo>
                        <a:pt x="7" y="40"/>
                      </a:lnTo>
                      <a:lnTo>
                        <a:pt x="7" y="30"/>
                      </a:lnTo>
                      <a:lnTo>
                        <a:pt x="7" y="26"/>
                      </a:lnTo>
                      <a:lnTo>
                        <a:pt x="8" y="21"/>
                      </a:lnTo>
                      <a:lnTo>
                        <a:pt x="8" y="17"/>
                      </a:lnTo>
                      <a:lnTo>
                        <a:pt x="10" y="13"/>
                      </a:lnTo>
                      <a:lnTo>
                        <a:pt x="10" y="11"/>
                      </a:lnTo>
                      <a:lnTo>
                        <a:pt x="12" y="6"/>
                      </a:lnTo>
                      <a:lnTo>
                        <a:pt x="16" y="2"/>
                      </a:lnTo>
                      <a:lnTo>
                        <a:pt x="13" y="2"/>
                      </a:lnTo>
                      <a:lnTo>
                        <a:pt x="10" y="9"/>
                      </a:lnTo>
                      <a:lnTo>
                        <a:pt x="11" y="5"/>
                      </a:lnTo>
                      <a:lnTo>
                        <a:pt x="11" y="2"/>
                      </a:lnTo>
                      <a:lnTo>
                        <a:pt x="11" y="1"/>
                      </a:lnTo>
                      <a:lnTo>
                        <a:pt x="10" y="5"/>
                      </a:lnTo>
                      <a:lnTo>
                        <a:pt x="10" y="9"/>
                      </a:lnTo>
                      <a:lnTo>
                        <a:pt x="8" y="12"/>
                      </a:lnTo>
                      <a:lnTo>
                        <a:pt x="8" y="14"/>
                      </a:lnTo>
                      <a:lnTo>
                        <a:pt x="7" y="18"/>
                      </a:lnTo>
                      <a:lnTo>
                        <a:pt x="7" y="23"/>
                      </a:lnTo>
                      <a:lnTo>
                        <a:pt x="7" y="16"/>
                      </a:lnTo>
                      <a:lnTo>
                        <a:pt x="7" y="13"/>
                      </a:lnTo>
                      <a:lnTo>
                        <a:pt x="7" y="9"/>
                      </a:lnTo>
                      <a:lnTo>
                        <a:pt x="8" y="4"/>
                      </a:lnTo>
                      <a:lnTo>
                        <a:pt x="8" y="1"/>
                      </a:lnTo>
                      <a:lnTo>
                        <a:pt x="7" y="8"/>
                      </a:lnTo>
                      <a:lnTo>
                        <a:pt x="7" y="11"/>
                      </a:lnTo>
                      <a:lnTo>
                        <a:pt x="5" y="5"/>
                      </a:lnTo>
                      <a:lnTo>
                        <a:pt x="5" y="1"/>
                      </a:lnTo>
                      <a:lnTo>
                        <a:pt x="5" y="5"/>
                      </a:lnTo>
                      <a:lnTo>
                        <a:pt x="6" y="11"/>
                      </a:lnTo>
                      <a:lnTo>
                        <a:pt x="6" y="16"/>
                      </a:lnTo>
                      <a:lnTo>
                        <a:pt x="6" y="17"/>
                      </a:lnTo>
                      <a:lnTo>
                        <a:pt x="6" y="25"/>
                      </a:lnTo>
                      <a:lnTo>
                        <a:pt x="5" y="17"/>
                      </a:lnTo>
                      <a:lnTo>
                        <a:pt x="5" y="12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5" y="11"/>
                      </a:lnTo>
                      <a:lnTo>
                        <a:pt x="1" y="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4" name="Freeform 185"/>
                <p:cNvSpPr>
                  <a:spLocks/>
                </p:cNvSpPr>
                <p:nvPr/>
              </p:nvSpPr>
              <p:spPr bwMode="auto">
                <a:xfrm>
                  <a:off x="4200" y="3535"/>
                  <a:ext cx="37" cy="69"/>
                </a:xfrm>
                <a:custGeom>
                  <a:avLst/>
                  <a:gdLst>
                    <a:gd name="T0" fmla="*/ 26 w 37"/>
                    <a:gd name="T1" fmla="*/ 66 h 69"/>
                    <a:gd name="T2" fmla="*/ 30 w 37"/>
                    <a:gd name="T3" fmla="*/ 65 h 69"/>
                    <a:gd name="T4" fmla="*/ 30 w 37"/>
                    <a:gd name="T5" fmla="*/ 62 h 69"/>
                    <a:gd name="T6" fmla="*/ 32 w 37"/>
                    <a:gd name="T7" fmla="*/ 57 h 69"/>
                    <a:gd name="T8" fmla="*/ 31 w 37"/>
                    <a:gd name="T9" fmla="*/ 53 h 69"/>
                    <a:gd name="T10" fmla="*/ 30 w 37"/>
                    <a:gd name="T11" fmla="*/ 49 h 69"/>
                    <a:gd name="T12" fmla="*/ 29 w 37"/>
                    <a:gd name="T13" fmla="*/ 44 h 69"/>
                    <a:gd name="T14" fmla="*/ 36 w 37"/>
                    <a:gd name="T15" fmla="*/ 41 h 69"/>
                    <a:gd name="T16" fmla="*/ 33 w 37"/>
                    <a:gd name="T17" fmla="*/ 39 h 69"/>
                    <a:gd name="T18" fmla="*/ 28 w 37"/>
                    <a:gd name="T19" fmla="*/ 38 h 69"/>
                    <a:gd name="T20" fmla="*/ 30 w 37"/>
                    <a:gd name="T21" fmla="*/ 34 h 69"/>
                    <a:gd name="T22" fmla="*/ 29 w 37"/>
                    <a:gd name="T23" fmla="*/ 29 h 69"/>
                    <a:gd name="T24" fmla="*/ 31 w 37"/>
                    <a:gd name="T25" fmla="*/ 22 h 69"/>
                    <a:gd name="T26" fmla="*/ 27 w 37"/>
                    <a:gd name="T27" fmla="*/ 18 h 69"/>
                    <a:gd name="T28" fmla="*/ 25 w 37"/>
                    <a:gd name="T29" fmla="*/ 13 h 69"/>
                    <a:gd name="T30" fmla="*/ 21 w 37"/>
                    <a:gd name="T31" fmla="*/ 5 h 69"/>
                    <a:gd name="T32" fmla="*/ 19 w 37"/>
                    <a:gd name="T33" fmla="*/ 12 h 69"/>
                    <a:gd name="T34" fmla="*/ 17 w 37"/>
                    <a:gd name="T35" fmla="*/ 12 h 69"/>
                    <a:gd name="T36" fmla="*/ 15 w 37"/>
                    <a:gd name="T37" fmla="*/ 4 h 69"/>
                    <a:gd name="T38" fmla="*/ 12 w 37"/>
                    <a:gd name="T39" fmla="*/ 0 h 69"/>
                    <a:gd name="T40" fmla="*/ 10 w 37"/>
                    <a:gd name="T41" fmla="*/ 5 h 69"/>
                    <a:gd name="T42" fmla="*/ 10 w 37"/>
                    <a:gd name="T43" fmla="*/ 14 h 69"/>
                    <a:gd name="T44" fmla="*/ 6 w 37"/>
                    <a:gd name="T45" fmla="*/ 16 h 69"/>
                    <a:gd name="T46" fmla="*/ 10 w 37"/>
                    <a:gd name="T47" fmla="*/ 24 h 69"/>
                    <a:gd name="T48" fmla="*/ 8 w 37"/>
                    <a:gd name="T49" fmla="*/ 26 h 69"/>
                    <a:gd name="T50" fmla="*/ 3 w 37"/>
                    <a:gd name="T51" fmla="*/ 23 h 69"/>
                    <a:gd name="T52" fmla="*/ 4 w 37"/>
                    <a:gd name="T53" fmla="*/ 29 h 69"/>
                    <a:gd name="T54" fmla="*/ 3 w 37"/>
                    <a:gd name="T55" fmla="*/ 29 h 69"/>
                    <a:gd name="T56" fmla="*/ 3 w 37"/>
                    <a:gd name="T57" fmla="*/ 33 h 69"/>
                    <a:gd name="T58" fmla="*/ 3 w 37"/>
                    <a:gd name="T59" fmla="*/ 37 h 69"/>
                    <a:gd name="T60" fmla="*/ 3 w 37"/>
                    <a:gd name="T61" fmla="*/ 39 h 69"/>
                    <a:gd name="T62" fmla="*/ 4 w 37"/>
                    <a:gd name="T63" fmla="*/ 44 h 69"/>
                    <a:gd name="T64" fmla="*/ 4 w 37"/>
                    <a:gd name="T65" fmla="*/ 50 h 69"/>
                    <a:gd name="T66" fmla="*/ 3 w 37"/>
                    <a:gd name="T67" fmla="*/ 52 h 69"/>
                    <a:gd name="T68" fmla="*/ 3 w 37"/>
                    <a:gd name="T69" fmla="*/ 54 h 69"/>
                    <a:gd name="T70" fmla="*/ 0 w 37"/>
                    <a:gd name="T71" fmla="*/ 58 h 69"/>
                    <a:gd name="T72" fmla="*/ 4 w 37"/>
                    <a:gd name="T73" fmla="*/ 61 h 69"/>
                    <a:gd name="T74" fmla="*/ 6 w 37"/>
                    <a:gd name="T75" fmla="*/ 65 h 69"/>
                    <a:gd name="T76" fmla="*/ 9 w 37"/>
                    <a:gd name="T77" fmla="*/ 67 h 69"/>
                    <a:gd name="T78" fmla="*/ 15 w 37"/>
                    <a:gd name="T79" fmla="*/ 66 h 69"/>
                    <a:gd name="T80" fmla="*/ 17 w 37"/>
                    <a:gd name="T81" fmla="*/ 67 h 69"/>
                    <a:gd name="T82" fmla="*/ 21 w 37"/>
                    <a:gd name="T83" fmla="*/ 68 h 6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37" h="69">
                      <a:moveTo>
                        <a:pt x="21" y="63"/>
                      </a:moveTo>
                      <a:lnTo>
                        <a:pt x="24" y="65"/>
                      </a:lnTo>
                      <a:lnTo>
                        <a:pt x="26" y="66"/>
                      </a:lnTo>
                      <a:lnTo>
                        <a:pt x="28" y="65"/>
                      </a:lnTo>
                      <a:lnTo>
                        <a:pt x="29" y="65"/>
                      </a:lnTo>
                      <a:lnTo>
                        <a:pt x="30" y="65"/>
                      </a:lnTo>
                      <a:lnTo>
                        <a:pt x="31" y="63"/>
                      </a:lnTo>
                      <a:lnTo>
                        <a:pt x="30" y="63"/>
                      </a:lnTo>
                      <a:lnTo>
                        <a:pt x="30" y="62"/>
                      </a:lnTo>
                      <a:lnTo>
                        <a:pt x="32" y="61"/>
                      </a:lnTo>
                      <a:lnTo>
                        <a:pt x="33" y="58"/>
                      </a:lnTo>
                      <a:lnTo>
                        <a:pt x="32" y="57"/>
                      </a:lnTo>
                      <a:lnTo>
                        <a:pt x="31" y="56"/>
                      </a:lnTo>
                      <a:lnTo>
                        <a:pt x="29" y="55"/>
                      </a:lnTo>
                      <a:lnTo>
                        <a:pt x="31" y="53"/>
                      </a:lnTo>
                      <a:lnTo>
                        <a:pt x="31" y="51"/>
                      </a:lnTo>
                      <a:lnTo>
                        <a:pt x="29" y="51"/>
                      </a:lnTo>
                      <a:lnTo>
                        <a:pt x="30" y="49"/>
                      </a:lnTo>
                      <a:lnTo>
                        <a:pt x="29" y="48"/>
                      </a:lnTo>
                      <a:lnTo>
                        <a:pt x="27" y="48"/>
                      </a:lnTo>
                      <a:lnTo>
                        <a:pt x="29" y="44"/>
                      </a:lnTo>
                      <a:lnTo>
                        <a:pt x="32" y="44"/>
                      </a:lnTo>
                      <a:lnTo>
                        <a:pt x="33" y="44"/>
                      </a:lnTo>
                      <a:lnTo>
                        <a:pt x="36" y="41"/>
                      </a:lnTo>
                      <a:lnTo>
                        <a:pt x="34" y="41"/>
                      </a:lnTo>
                      <a:lnTo>
                        <a:pt x="33" y="41"/>
                      </a:lnTo>
                      <a:lnTo>
                        <a:pt x="33" y="39"/>
                      </a:lnTo>
                      <a:lnTo>
                        <a:pt x="32" y="39"/>
                      </a:lnTo>
                      <a:lnTo>
                        <a:pt x="29" y="39"/>
                      </a:lnTo>
                      <a:lnTo>
                        <a:pt x="28" y="38"/>
                      </a:lnTo>
                      <a:lnTo>
                        <a:pt x="31" y="36"/>
                      </a:lnTo>
                      <a:lnTo>
                        <a:pt x="32" y="34"/>
                      </a:lnTo>
                      <a:lnTo>
                        <a:pt x="30" y="34"/>
                      </a:lnTo>
                      <a:lnTo>
                        <a:pt x="29" y="34"/>
                      </a:lnTo>
                      <a:lnTo>
                        <a:pt x="31" y="29"/>
                      </a:lnTo>
                      <a:lnTo>
                        <a:pt x="29" y="29"/>
                      </a:lnTo>
                      <a:lnTo>
                        <a:pt x="28" y="28"/>
                      </a:lnTo>
                      <a:lnTo>
                        <a:pt x="30" y="26"/>
                      </a:lnTo>
                      <a:lnTo>
                        <a:pt x="31" y="22"/>
                      </a:lnTo>
                      <a:lnTo>
                        <a:pt x="30" y="19"/>
                      </a:lnTo>
                      <a:lnTo>
                        <a:pt x="29" y="18"/>
                      </a:lnTo>
                      <a:lnTo>
                        <a:pt x="27" y="18"/>
                      </a:lnTo>
                      <a:lnTo>
                        <a:pt x="27" y="16"/>
                      </a:lnTo>
                      <a:lnTo>
                        <a:pt x="27" y="14"/>
                      </a:lnTo>
                      <a:lnTo>
                        <a:pt x="25" y="13"/>
                      </a:lnTo>
                      <a:lnTo>
                        <a:pt x="24" y="13"/>
                      </a:lnTo>
                      <a:lnTo>
                        <a:pt x="24" y="9"/>
                      </a:lnTo>
                      <a:lnTo>
                        <a:pt x="21" y="5"/>
                      </a:lnTo>
                      <a:lnTo>
                        <a:pt x="21" y="10"/>
                      </a:lnTo>
                      <a:lnTo>
                        <a:pt x="20" y="15"/>
                      </a:lnTo>
                      <a:lnTo>
                        <a:pt x="19" y="12"/>
                      </a:lnTo>
                      <a:lnTo>
                        <a:pt x="18" y="8"/>
                      </a:lnTo>
                      <a:lnTo>
                        <a:pt x="18" y="11"/>
                      </a:lnTo>
                      <a:lnTo>
                        <a:pt x="17" y="12"/>
                      </a:lnTo>
                      <a:lnTo>
                        <a:pt x="16" y="5"/>
                      </a:lnTo>
                      <a:lnTo>
                        <a:pt x="16" y="2"/>
                      </a:lnTo>
                      <a:lnTo>
                        <a:pt x="15" y="4"/>
                      </a:lnTo>
                      <a:lnTo>
                        <a:pt x="15" y="6"/>
                      </a:lnTo>
                      <a:lnTo>
                        <a:pt x="14" y="4"/>
                      </a:lnTo>
                      <a:lnTo>
                        <a:pt x="12" y="0"/>
                      </a:lnTo>
                      <a:lnTo>
                        <a:pt x="12" y="4"/>
                      </a:lnTo>
                      <a:lnTo>
                        <a:pt x="12" y="6"/>
                      </a:lnTo>
                      <a:lnTo>
                        <a:pt x="10" y="5"/>
                      </a:lnTo>
                      <a:lnTo>
                        <a:pt x="9" y="6"/>
                      </a:lnTo>
                      <a:lnTo>
                        <a:pt x="10" y="10"/>
                      </a:lnTo>
                      <a:lnTo>
                        <a:pt x="10" y="14"/>
                      </a:lnTo>
                      <a:lnTo>
                        <a:pt x="10" y="16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8" y="19"/>
                      </a:lnTo>
                      <a:lnTo>
                        <a:pt x="10" y="22"/>
                      </a:lnTo>
                      <a:lnTo>
                        <a:pt x="10" y="24"/>
                      </a:lnTo>
                      <a:lnTo>
                        <a:pt x="8" y="22"/>
                      </a:lnTo>
                      <a:lnTo>
                        <a:pt x="7" y="23"/>
                      </a:lnTo>
                      <a:lnTo>
                        <a:pt x="8" y="26"/>
                      </a:lnTo>
                      <a:lnTo>
                        <a:pt x="6" y="25"/>
                      </a:lnTo>
                      <a:lnTo>
                        <a:pt x="3" y="23"/>
                      </a:lnTo>
                      <a:lnTo>
                        <a:pt x="3" y="26"/>
                      </a:lnTo>
                      <a:lnTo>
                        <a:pt x="3" y="27"/>
                      </a:lnTo>
                      <a:lnTo>
                        <a:pt x="4" y="29"/>
                      </a:lnTo>
                      <a:lnTo>
                        <a:pt x="3" y="28"/>
                      </a:lnTo>
                      <a:lnTo>
                        <a:pt x="3" y="27"/>
                      </a:lnTo>
                      <a:lnTo>
                        <a:pt x="3" y="29"/>
                      </a:lnTo>
                      <a:lnTo>
                        <a:pt x="3" y="32"/>
                      </a:lnTo>
                      <a:lnTo>
                        <a:pt x="3" y="33"/>
                      </a:lnTo>
                      <a:lnTo>
                        <a:pt x="3" y="34"/>
                      </a:lnTo>
                      <a:lnTo>
                        <a:pt x="3" y="37"/>
                      </a:lnTo>
                      <a:lnTo>
                        <a:pt x="2" y="38"/>
                      </a:lnTo>
                      <a:lnTo>
                        <a:pt x="3" y="38"/>
                      </a:lnTo>
                      <a:lnTo>
                        <a:pt x="3" y="39"/>
                      </a:lnTo>
                      <a:lnTo>
                        <a:pt x="6" y="41"/>
                      </a:lnTo>
                      <a:lnTo>
                        <a:pt x="4" y="43"/>
                      </a:lnTo>
                      <a:lnTo>
                        <a:pt x="4" y="44"/>
                      </a:lnTo>
                      <a:lnTo>
                        <a:pt x="4" y="45"/>
                      </a:lnTo>
                      <a:lnTo>
                        <a:pt x="6" y="48"/>
                      </a:lnTo>
                      <a:lnTo>
                        <a:pt x="4" y="50"/>
                      </a:lnTo>
                      <a:lnTo>
                        <a:pt x="3" y="49"/>
                      </a:lnTo>
                      <a:lnTo>
                        <a:pt x="2" y="49"/>
                      </a:lnTo>
                      <a:lnTo>
                        <a:pt x="3" y="52"/>
                      </a:lnTo>
                      <a:lnTo>
                        <a:pt x="3" y="53"/>
                      </a:lnTo>
                      <a:lnTo>
                        <a:pt x="4" y="54"/>
                      </a:lnTo>
                      <a:lnTo>
                        <a:pt x="3" y="54"/>
                      </a:lnTo>
                      <a:lnTo>
                        <a:pt x="2" y="55"/>
                      </a:lnTo>
                      <a:lnTo>
                        <a:pt x="2" y="57"/>
                      </a:lnTo>
                      <a:lnTo>
                        <a:pt x="0" y="58"/>
                      </a:lnTo>
                      <a:lnTo>
                        <a:pt x="2" y="61"/>
                      </a:lnTo>
                      <a:lnTo>
                        <a:pt x="3" y="61"/>
                      </a:lnTo>
                      <a:lnTo>
                        <a:pt x="4" y="61"/>
                      </a:lnTo>
                      <a:lnTo>
                        <a:pt x="3" y="63"/>
                      </a:lnTo>
                      <a:lnTo>
                        <a:pt x="6" y="65"/>
                      </a:lnTo>
                      <a:lnTo>
                        <a:pt x="8" y="63"/>
                      </a:lnTo>
                      <a:lnTo>
                        <a:pt x="10" y="65"/>
                      </a:lnTo>
                      <a:lnTo>
                        <a:pt x="9" y="67"/>
                      </a:lnTo>
                      <a:lnTo>
                        <a:pt x="11" y="68"/>
                      </a:lnTo>
                      <a:lnTo>
                        <a:pt x="14" y="68"/>
                      </a:lnTo>
                      <a:lnTo>
                        <a:pt x="15" y="66"/>
                      </a:lnTo>
                      <a:lnTo>
                        <a:pt x="16" y="65"/>
                      </a:lnTo>
                      <a:lnTo>
                        <a:pt x="17" y="65"/>
                      </a:lnTo>
                      <a:lnTo>
                        <a:pt x="17" y="67"/>
                      </a:lnTo>
                      <a:lnTo>
                        <a:pt x="18" y="67"/>
                      </a:lnTo>
                      <a:lnTo>
                        <a:pt x="20" y="66"/>
                      </a:lnTo>
                      <a:lnTo>
                        <a:pt x="21" y="68"/>
                      </a:lnTo>
                      <a:lnTo>
                        <a:pt x="21" y="66"/>
                      </a:lnTo>
                      <a:lnTo>
                        <a:pt x="21" y="63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5" name="Freeform 186"/>
                <p:cNvSpPr>
                  <a:spLocks/>
                </p:cNvSpPr>
                <p:nvPr/>
              </p:nvSpPr>
              <p:spPr bwMode="auto">
                <a:xfrm>
                  <a:off x="4049" y="3591"/>
                  <a:ext cx="17" cy="38"/>
                </a:xfrm>
                <a:custGeom>
                  <a:avLst/>
                  <a:gdLst>
                    <a:gd name="T0" fmla="*/ 0 w 17"/>
                    <a:gd name="T1" fmla="*/ 0 h 38"/>
                    <a:gd name="T2" fmla="*/ 0 w 17"/>
                    <a:gd name="T3" fmla="*/ 0 h 38"/>
                    <a:gd name="T4" fmla="*/ 2 w 17"/>
                    <a:gd name="T5" fmla="*/ 4 h 38"/>
                    <a:gd name="T6" fmla="*/ 2 w 17"/>
                    <a:gd name="T7" fmla="*/ 7 h 38"/>
                    <a:gd name="T8" fmla="*/ 3 w 17"/>
                    <a:gd name="T9" fmla="*/ 10 h 38"/>
                    <a:gd name="T10" fmla="*/ 3 w 17"/>
                    <a:gd name="T11" fmla="*/ 12 h 38"/>
                    <a:gd name="T12" fmla="*/ 5 w 17"/>
                    <a:gd name="T13" fmla="*/ 15 h 38"/>
                    <a:gd name="T14" fmla="*/ 5 w 17"/>
                    <a:gd name="T15" fmla="*/ 17 h 38"/>
                    <a:gd name="T16" fmla="*/ 6 w 17"/>
                    <a:gd name="T17" fmla="*/ 22 h 38"/>
                    <a:gd name="T18" fmla="*/ 6 w 17"/>
                    <a:gd name="T19" fmla="*/ 25 h 38"/>
                    <a:gd name="T20" fmla="*/ 6 w 17"/>
                    <a:gd name="T21" fmla="*/ 33 h 38"/>
                    <a:gd name="T22" fmla="*/ 6 w 17"/>
                    <a:gd name="T23" fmla="*/ 33 h 38"/>
                    <a:gd name="T24" fmla="*/ 6 w 17"/>
                    <a:gd name="T25" fmla="*/ 35 h 38"/>
                    <a:gd name="T26" fmla="*/ 5 w 17"/>
                    <a:gd name="T27" fmla="*/ 37 h 38"/>
                    <a:gd name="T28" fmla="*/ 7 w 17"/>
                    <a:gd name="T29" fmla="*/ 37 h 38"/>
                    <a:gd name="T30" fmla="*/ 7 w 17"/>
                    <a:gd name="T31" fmla="*/ 32 h 38"/>
                    <a:gd name="T32" fmla="*/ 7 w 17"/>
                    <a:gd name="T33" fmla="*/ 23 h 38"/>
                    <a:gd name="T34" fmla="*/ 7 w 17"/>
                    <a:gd name="T35" fmla="*/ 20 h 38"/>
                    <a:gd name="T36" fmla="*/ 10 w 17"/>
                    <a:gd name="T37" fmla="*/ 17 h 38"/>
                    <a:gd name="T38" fmla="*/ 10 w 17"/>
                    <a:gd name="T39" fmla="*/ 13 h 38"/>
                    <a:gd name="T40" fmla="*/ 10 w 17"/>
                    <a:gd name="T41" fmla="*/ 10 h 38"/>
                    <a:gd name="T42" fmla="*/ 10 w 17"/>
                    <a:gd name="T43" fmla="*/ 7 h 38"/>
                    <a:gd name="T44" fmla="*/ 12 w 17"/>
                    <a:gd name="T45" fmla="*/ 4 h 38"/>
                    <a:gd name="T46" fmla="*/ 16 w 17"/>
                    <a:gd name="T47" fmla="*/ 1 h 38"/>
                    <a:gd name="T48" fmla="*/ 10 w 17"/>
                    <a:gd name="T49" fmla="*/ 7 h 38"/>
                    <a:gd name="T50" fmla="*/ 12 w 17"/>
                    <a:gd name="T51" fmla="*/ 4 h 38"/>
                    <a:gd name="T52" fmla="*/ 12 w 17"/>
                    <a:gd name="T53" fmla="*/ 1 h 38"/>
                    <a:gd name="T54" fmla="*/ 12 w 17"/>
                    <a:gd name="T55" fmla="*/ 0 h 38"/>
                    <a:gd name="T56" fmla="*/ 10 w 17"/>
                    <a:gd name="T57" fmla="*/ 3 h 38"/>
                    <a:gd name="T58" fmla="*/ 10 w 17"/>
                    <a:gd name="T59" fmla="*/ 7 h 38"/>
                    <a:gd name="T60" fmla="*/ 10 w 17"/>
                    <a:gd name="T61" fmla="*/ 8 h 38"/>
                    <a:gd name="T62" fmla="*/ 10 w 17"/>
                    <a:gd name="T63" fmla="*/ 11 h 38"/>
                    <a:gd name="T64" fmla="*/ 7 w 17"/>
                    <a:gd name="T65" fmla="*/ 14 h 38"/>
                    <a:gd name="T66" fmla="*/ 7 w 17"/>
                    <a:gd name="T67" fmla="*/ 18 h 38"/>
                    <a:gd name="T68" fmla="*/ 7 w 17"/>
                    <a:gd name="T69" fmla="*/ 13 h 38"/>
                    <a:gd name="T70" fmla="*/ 7 w 17"/>
                    <a:gd name="T71" fmla="*/ 10 h 38"/>
                    <a:gd name="T72" fmla="*/ 7 w 17"/>
                    <a:gd name="T73" fmla="*/ 7 h 38"/>
                    <a:gd name="T74" fmla="*/ 10 w 17"/>
                    <a:gd name="T75" fmla="*/ 3 h 38"/>
                    <a:gd name="T76" fmla="*/ 10 w 17"/>
                    <a:gd name="T77" fmla="*/ 0 h 38"/>
                    <a:gd name="T78" fmla="*/ 7 w 17"/>
                    <a:gd name="T79" fmla="*/ 7 h 38"/>
                    <a:gd name="T80" fmla="*/ 7 w 17"/>
                    <a:gd name="T81" fmla="*/ 7 h 38"/>
                    <a:gd name="T82" fmla="*/ 5 w 17"/>
                    <a:gd name="T83" fmla="*/ 3 h 38"/>
                    <a:gd name="T84" fmla="*/ 5 w 17"/>
                    <a:gd name="T85" fmla="*/ 0 h 38"/>
                    <a:gd name="T86" fmla="*/ 5 w 17"/>
                    <a:gd name="T87" fmla="*/ 4 h 38"/>
                    <a:gd name="T88" fmla="*/ 6 w 17"/>
                    <a:gd name="T89" fmla="*/ 8 h 38"/>
                    <a:gd name="T90" fmla="*/ 6 w 17"/>
                    <a:gd name="T91" fmla="*/ 13 h 38"/>
                    <a:gd name="T92" fmla="*/ 7 w 17"/>
                    <a:gd name="T93" fmla="*/ 13 h 38"/>
                    <a:gd name="T94" fmla="*/ 6 w 17"/>
                    <a:gd name="T95" fmla="*/ 19 h 38"/>
                    <a:gd name="T96" fmla="*/ 5 w 17"/>
                    <a:gd name="T97" fmla="*/ 13 h 38"/>
                    <a:gd name="T98" fmla="*/ 3 w 17"/>
                    <a:gd name="T99" fmla="*/ 8 h 38"/>
                    <a:gd name="T100" fmla="*/ 3 w 17"/>
                    <a:gd name="T101" fmla="*/ 0 h 38"/>
                    <a:gd name="T102" fmla="*/ 3 w 17"/>
                    <a:gd name="T103" fmla="*/ 7 h 38"/>
                    <a:gd name="T104" fmla="*/ 2 w 17"/>
                    <a:gd name="T105" fmla="*/ 2 h 38"/>
                    <a:gd name="T106" fmla="*/ 0 w 17"/>
                    <a:gd name="T107" fmla="*/ 0 h 3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7" h="3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7"/>
                      </a:lnTo>
                      <a:lnTo>
                        <a:pt x="3" y="10"/>
                      </a:lnTo>
                      <a:lnTo>
                        <a:pt x="3" y="12"/>
                      </a:lnTo>
                      <a:lnTo>
                        <a:pt x="5" y="15"/>
                      </a:lnTo>
                      <a:lnTo>
                        <a:pt x="5" y="17"/>
                      </a:lnTo>
                      <a:lnTo>
                        <a:pt x="6" y="22"/>
                      </a:lnTo>
                      <a:lnTo>
                        <a:pt x="6" y="25"/>
                      </a:lnTo>
                      <a:lnTo>
                        <a:pt x="6" y="33"/>
                      </a:lnTo>
                      <a:lnTo>
                        <a:pt x="6" y="35"/>
                      </a:lnTo>
                      <a:lnTo>
                        <a:pt x="5" y="37"/>
                      </a:lnTo>
                      <a:lnTo>
                        <a:pt x="7" y="37"/>
                      </a:lnTo>
                      <a:lnTo>
                        <a:pt x="7" y="32"/>
                      </a:lnTo>
                      <a:lnTo>
                        <a:pt x="7" y="23"/>
                      </a:lnTo>
                      <a:lnTo>
                        <a:pt x="7" y="20"/>
                      </a:lnTo>
                      <a:lnTo>
                        <a:pt x="10" y="17"/>
                      </a:lnTo>
                      <a:lnTo>
                        <a:pt x="10" y="13"/>
                      </a:lnTo>
                      <a:lnTo>
                        <a:pt x="10" y="10"/>
                      </a:lnTo>
                      <a:lnTo>
                        <a:pt x="10" y="7"/>
                      </a:lnTo>
                      <a:lnTo>
                        <a:pt x="12" y="4"/>
                      </a:lnTo>
                      <a:lnTo>
                        <a:pt x="16" y="1"/>
                      </a:lnTo>
                      <a:lnTo>
                        <a:pt x="10" y="7"/>
                      </a:lnTo>
                      <a:lnTo>
                        <a:pt x="12" y="4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0" y="3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0" y="11"/>
                      </a:lnTo>
                      <a:lnTo>
                        <a:pt x="7" y="14"/>
                      </a:lnTo>
                      <a:lnTo>
                        <a:pt x="7" y="18"/>
                      </a:lnTo>
                      <a:lnTo>
                        <a:pt x="7" y="13"/>
                      </a:lnTo>
                      <a:lnTo>
                        <a:pt x="7" y="10"/>
                      </a:lnTo>
                      <a:lnTo>
                        <a:pt x="7" y="7"/>
                      </a:lnTo>
                      <a:lnTo>
                        <a:pt x="10" y="3"/>
                      </a:lnTo>
                      <a:lnTo>
                        <a:pt x="10" y="0"/>
                      </a:lnTo>
                      <a:lnTo>
                        <a:pt x="7" y="7"/>
                      </a:lnTo>
                      <a:lnTo>
                        <a:pt x="5" y="3"/>
                      </a:lnTo>
                      <a:lnTo>
                        <a:pt x="5" y="0"/>
                      </a:lnTo>
                      <a:lnTo>
                        <a:pt x="5" y="4"/>
                      </a:lnTo>
                      <a:lnTo>
                        <a:pt x="6" y="8"/>
                      </a:lnTo>
                      <a:lnTo>
                        <a:pt x="6" y="13"/>
                      </a:lnTo>
                      <a:lnTo>
                        <a:pt x="7" y="13"/>
                      </a:lnTo>
                      <a:lnTo>
                        <a:pt x="6" y="19"/>
                      </a:lnTo>
                      <a:lnTo>
                        <a:pt x="5" y="13"/>
                      </a:lnTo>
                      <a:lnTo>
                        <a:pt x="3" y="8"/>
                      </a:lnTo>
                      <a:lnTo>
                        <a:pt x="3" y="0"/>
                      </a:lnTo>
                      <a:lnTo>
                        <a:pt x="3" y="7"/>
                      </a:lnTo>
                      <a:lnTo>
                        <a:pt x="2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6" name="Freeform 187"/>
                <p:cNvSpPr>
                  <a:spLocks/>
                </p:cNvSpPr>
                <p:nvPr/>
              </p:nvSpPr>
              <p:spPr bwMode="auto">
                <a:xfrm>
                  <a:off x="4039" y="3546"/>
                  <a:ext cx="29" cy="52"/>
                </a:xfrm>
                <a:custGeom>
                  <a:avLst/>
                  <a:gdLst>
                    <a:gd name="T0" fmla="*/ 18 w 29"/>
                    <a:gd name="T1" fmla="*/ 50 h 52"/>
                    <a:gd name="T2" fmla="*/ 21 w 29"/>
                    <a:gd name="T3" fmla="*/ 50 h 52"/>
                    <a:gd name="T4" fmla="*/ 23 w 29"/>
                    <a:gd name="T5" fmla="*/ 49 h 52"/>
                    <a:gd name="T6" fmla="*/ 23 w 29"/>
                    <a:gd name="T7" fmla="*/ 47 h 52"/>
                    <a:gd name="T8" fmla="*/ 25 w 29"/>
                    <a:gd name="T9" fmla="*/ 45 h 52"/>
                    <a:gd name="T10" fmla="*/ 23 w 29"/>
                    <a:gd name="T11" fmla="*/ 42 h 52"/>
                    <a:gd name="T12" fmla="*/ 24 w 29"/>
                    <a:gd name="T13" fmla="*/ 41 h 52"/>
                    <a:gd name="T14" fmla="*/ 23 w 29"/>
                    <a:gd name="T15" fmla="*/ 37 h 52"/>
                    <a:gd name="T16" fmla="*/ 21 w 29"/>
                    <a:gd name="T17" fmla="*/ 35 h 52"/>
                    <a:gd name="T18" fmla="*/ 21 w 29"/>
                    <a:gd name="T19" fmla="*/ 33 h 52"/>
                    <a:gd name="T20" fmla="*/ 25 w 29"/>
                    <a:gd name="T21" fmla="*/ 33 h 52"/>
                    <a:gd name="T22" fmla="*/ 26 w 29"/>
                    <a:gd name="T23" fmla="*/ 30 h 52"/>
                    <a:gd name="T24" fmla="*/ 26 w 29"/>
                    <a:gd name="T25" fmla="*/ 29 h 52"/>
                    <a:gd name="T26" fmla="*/ 21 w 29"/>
                    <a:gd name="T27" fmla="*/ 29 h 52"/>
                    <a:gd name="T28" fmla="*/ 24 w 29"/>
                    <a:gd name="T29" fmla="*/ 26 h 52"/>
                    <a:gd name="T30" fmla="*/ 23 w 29"/>
                    <a:gd name="T31" fmla="*/ 25 h 52"/>
                    <a:gd name="T32" fmla="*/ 23 w 29"/>
                    <a:gd name="T33" fmla="*/ 22 h 52"/>
                    <a:gd name="T34" fmla="*/ 21 w 29"/>
                    <a:gd name="T35" fmla="*/ 21 h 52"/>
                    <a:gd name="T36" fmla="*/ 23 w 29"/>
                    <a:gd name="T37" fmla="*/ 16 h 52"/>
                    <a:gd name="T38" fmla="*/ 21 w 29"/>
                    <a:gd name="T39" fmla="*/ 14 h 52"/>
                    <a:gd name="T40" fmla="*/ 20 w 29"/>
                    <a:gd name="T41" fmla="*/ 13 h 52"/>
                    <a:gd name="T42" fmla="*/ 19 w 29"/>
                    <a:gd name="T43" fmla="*/ 9 h 52"/>
                    <a:gd name="T44" fmla="*/ 19 w 29"/>
                    <a:gd name="T45" fmla="*/ 6 h 52"/>
                    <a:gd name="T46" fmla="*/ 16 w 29"/>
                    <a:gd name="T47" fmla="*/ 7 h 52"/>
                    <a:gd name="T48" fmla="*/ 15 w 29"/>
                    <a:gd name="T49" fmla="*/ 8 h 52"/>
                    <a:gd name="T50" fmla="*/ 14 w 29"/>
                    <a:gd name="T51" fmla="*/ 8 h 52"/>
                    <a:gd name="T52" fmla="*/ 12 w 29"/>
                    <a:gd name="T53" fmla="*/ 3 h 52"/>
                    <a:gd name="T54" fmla="*/ 12 w 29"/>
                    <a:gd name="T55" fmla="*/ 2 h 52"/>
                    <a:gd name="T56" fmla="*/ 11 w 29"/>
                    <a:gd name="T57" fmla="*/ 2 h 52"/>
                    <a:gd name="T58" fmla="*/ 9 w 29"/>
                    <a:gd name="T59" fmla="*/ 2 h 52"/>
                    <a:gd name="T60" fmla="*/ 8 w 29"/>
                    <a:gd name="T61" fmla="*/ 4 h 52"/>
                    <a:gd name="T62" fmla="*/ 8 w 29"/>
                    <a:gd name="T63" fmla="*/ 7 h 52"/>
                    <a:gd name="T64" fmla="*/ 8 w 29"/>
                    <a:gd name="T65" fmla="*/ 12 h 52"/>
                    <a:gd name="T66" fmla="*/ 6 w 29"/>
                    <a:gd name="T67" fmla="*/ 13 h 52"/>
                    <a:gd name="T68" fmla="*/ 8 w 29"/>
                    <a:gd name="T69" fmla="*/ 15 h 52"/>
                    <a:gd name="T70" fmla="*/ 6 w 29"/>
                    <a:gd name="T71" fmla="*/ 16 h 52"/>
                    <a:gd name="T72" fmla="*/ 6 w 29"/>
                    <a:gd name="T73" fmla="*/ 19 h 52"/>
                    <a:gd name="T74" fmla="*/ 3 w 29"/>
                    <a:gd name="T75" fmla="*/ 16 h 52"/>
                    <a:gd name="T76" fmla="*/ 3 w 29"/>
                    <a:gd name="T77" fmla="*/ 19 h 52"/>
                    <a:gd name="T78" fmla="*/ 4 w 29"/>
                    <a:gd name="T79" fmla="*/ 22 h 52"/>
                    <a:gd name="T80" fmla="*/ 2 w 29"/>
                    <a:gd name="T81" fmla="*/ 20 h 52"/>
                    <a:gd name="T82" fmla="*/ 3 w 29"/>
                    <a:gd name="T83" fmla="*/ 23 h 52"/>
                    <a:gd name="T84" fmla="*/ 3 w 29"/>
                    <a:gd name="T85" fmla="*/ 25 h 52"/>
                    <a:gd name="T86" fmla="*/ 3 w 29"/>
                    <a:gd name="T87" fmla="*/ 26 h 52"/>
                    <a:gd name="T88" fmla="*/ 2 w 29"/>
                    <a:gd name="T89" fmla="*/ 28 h 52"/>
                    <a:gd name="T90" fmla="*/ 4 w 29"/>
                    <a:gd name="T91" fmla="*/ 31 h 52"/>
                    <a:gd name="T92" fmla="*/ 3 w 29"/>
                    <a:gd name="T93" fmla="*/ 33 h 52"/>
                    <a:gd name="T94" fmla="*/ 4 w 29"/>
                    <a:gd name="T95" fmla="*/ 35 h 52"/>
                    <a:gd name="T96" fmla="*/ 2 w 29"/>
                    <a:gd name="T97" fmla="*/ 36 h 52"/>
                    <a:gd name="T98" fmla="*/ 2 w 29"/>
                    <a:gd name="T99" fmla="*/ 38 h 52"/>
                    <a:gd name="T100" fmla="*/ 3 w 29"/>
                    <a:gd name="T101" fmla="*/ 41 h 52"/>
                    <a:gd name="T102" fmla="*/ 1 w 29"/>
                    <a:gd name="T103" fmla="*/ 42 h 52"/>
                    <a:gd name="T104" fmla="*/ 0 w 29"/>
                    <a:gd name="T105" fmla="*/ 45 h 52"/>
                    <a:gd name="T106" fmla="*/ 3 w 29"/>
                    <a:gd name="T107" fmla="*/ 46 h 52"/>
                    <a:gd name="T108" fmla="*/ 3 w 29"/>
                    <a:gd name="T109" fmla="*/ 47 h 52"/>
                    <a:gd name="T110" fmla="*/ 4 w 29"/>
                    <a:gd name="T111" fmla="*/ 50 h 52"/>
                    <a:gd name="T112" fmla="*/ 8 w 29"/>
                    <a:gd name="T113" fmla="*/ 49 h 52"/>
                    <a:gd name="T114" fmla="*/ 8 w 29"/>
                    <a:gd name="T115" fmla="*/ 51 h 52"/>
                    <a:gd name="T116" fmla="*/ 12 w 29"/>
                    <a:gd name="T117" fmla="*/ 50 h 52"/>
                    <a:gd name="T118" fmla="*/ 12 w 29"/>
                    <a:gd name="T119" fmla="*/ 49 h 52"/>
                    <a:gd name="T120" fmla="*/ 15 w 29"/>
                    <a:gd name="T121" fmla="*/ 50 h 52"/>
                    <a:gd name="T122" fmla="*/ 17 w 29"/>
                    <a:gd name="T123" fmla="*/ 50 h 5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9" h="52">
                      <a:moveTo>
                        <a:pt x="16" y="48"/>
                      </a:moveTo>
                      <a:lnTo>
                        <a:pt x="18" y="50"/>
                      </a:lnTo>
                      <a:lnTo>
                        <a:pt x="20" y="50"/>
                      </a:lnTo>
                      <a:lnTo>
                        <a:pt x="21" y="50"/>
                      </a:lnTo>
                      <a:lnTo>
                        <a:pt x="23" y="49"/>
                      </a:lnTo>
                      <a:lnTo>
                        <a:pt x="24" y="48"/>
                      </a:lnTo>
                      <a:lnTo>
                        <a:pt x="23" y="47"/>
                      </a:lnTo>
                      <a:lnTo>
                        <a:pt x="24" y="46"/>
                      </a:lnTo>
                      <a:lnTo>
                        <a:pt x="25" y="45"/>
                      </a:lnTo>
                      <a:lnTo>
                        <a:pt x="24" y="42"/>
                      </a:lnTo>
                      <a:lnTo>
                        <a:pt x="23" y="42"/>
                      </a:lnTo>
                      <a:lnTo>
                        <a:pt x="24" y="41"/>
                      </a:lnTo>
                      <a:lnTo>
                        <a:pt x="24" y="38"/>
                      </a:lnTo>
                      <a:lnTo>
                        <a:pt x="23" y="37"/>
                      </a:lnTo>
                      <a:lnTo>
                        <a:pt x="23" y="36"/>
                      </a:lnTo>
                      <a:lnTo>
                        <a:pt x="21" y="35"/>
                      </a:lnTo>
                      <a:lnTo>
                        <a:pt x="20" y="35"/>
                      </a:lnTo>
                      <a:lnTo>
                        <a:pt x="21" y="33"/>
                      </a:lnTo>
                      <a:lnTo>
                        <a:pt x="24" y="33"/>
                      </a:lnTo>
                      <a:lnTo>
                        <a:pt x="25" y="33"/>
                      </a:lnTo>
                      <a:lnTo>
                        <a:pt x="28" y="31"/>
                      </a:lnTo>
                      <a:lnTo>
                        <a:pt x="26" y="30"/>
                      </a:lnTo>
                      <a:lnTo>
                        <a:pt x="25" y="31"/>
                      </a:lnTo>
                      <a:lnTo>
                        <a:pt x="26" y="29"/>
                      </a:lnTo>
                      <a:lnTo>
                        <a:pt x="24" y="29"/>
                      </a:lnTo>
                      <a:lnTo>
                        <a:pt x="21" y="29"/>
                      </a:lnTo>
                      <a:lnTo>
                        <a:pt x="21" y="28"/>
                      </a:lnTo>
                      <a:lnTo>
                        <a:pt x="24" y="26"/>
                      </a:lnTo>
                      <a:lnTo>
                        <a:pt x="24" y="25"/>
                      </a:lnTo>
                      <a:lnTo>
                        <a:pt x="23" y="25"/>
                      </a:lnTo>
                      <a:lnTo>
                        <a:pt x="21" y="25"/>
                      </a:lnTo>
                      <a:lnTo>
                        <a:pt x="23" y="22"/>
                      </a:lnTo>
                      <a:lnTo>
                        <a:pt x="21" y="22"/>
                      </a:lnTo>
                      <a:lnTo>
                        <a:pt x="21" y="21"/>
                      </a:lnTo>
                      <a:lnTo>
                        <a:pt x="23" y="19"/>
                      </a:lnTo>
                      <a:lnTo>
                        <a:pt x="23" y="16"/>
                      </a:lnTo>
                      <a:lnTo>
                        <a:pt x="23" y="15"/>
                      </a:lnTo>
                      <a:lnTo>
                        <a:pt x="21" y="14"/>
                      </a:lnTo>
                      <a:lnTo>
                        <a:pt x="20" y="13"/>
                      </a:lnTo>
                      <a:lnTo>
                        <a:pt x="21" y="10"/>
                      </a:lnTo>
                      <a:lnTo>
                        <a:pt x="19" y="9"/>
                      </a:lnTo>
                      <a:lnTo>
                        <a:pt x="18" y="9"/>
                      </a:lnTo>
                      <a:lnTo>
                        <a:pt x="19" y="6"/>
                      </a:lnTo>
                      <a:lnTo>
                        <a:pt x="17" y="3"/>
                      </a:lnTo>
                      <a:lnTo>
                        <a:pt x="16" y="7"/>
                      </a:lnTo>
                      <a:lnTo>
                        <a:pt x="15" y="12"/>
                      </a:lnTo>
                      <a:lnTo>
                        <a:pt x="15" y="8"/>
                      </a:lnTo>
                      <a:lnTo>
                        <a:pt x="15" y="5"/>
                      </a:lnTo>
                      <a:lnTo>
                        <a:pt x="14" y="8"/>
                      </a:lnTo>
                      <a:lnTo>
                        <a:pt x="12" y="9"/>
                      </a:lnTo>
                      <a:lnTo>
                        <a:pt x="12" y="3"/>
                      </a:lnTo>
                      <a:lnTo>
                        <a:pt x="12" y="1"/>
                      </a:lnTo>
                      <a:lnTo>
                        <a:pt x="12" y="2"/>
                      </a:lnTo>
                      <a:lnTo>
                        <a:pt x="12" y="4"/>
                      </a:lnTo>
                      <a:lnTo>
                        <a:pt x="11" y="2"/>
                      </a:lnTo>
                      <a:lnTo>
                        <a:pt x="9" y="0"/>
                      </a:lnTo>
                      <a:lnTo>
                        <a:pt x="9" y="2"/>
                      </a:lnTo>
                      <a:lnTo>
                        <a:pt x="9" y="5"/>
                      </a:lnTo>
                      <a:lnTo>
                        <a:pt x="8" y="4"/>
                      </a:lnTo>
                      <a:lnTo>
                        <a:pt x="7" y="4"/>
                      </a:lnTo>
                      <a:lnTo>
                        <a:pt x="8" y="7"/>
                      </a:lnTo>
                      <a:lnTo>
                        <a:pt x="8" y="10"/>
                      </a:lnTo>
                      <a:lnTo>
                        <a:pt x="8" y="12"/>
                      </a:lnTo>
                      <a:lnTo>
                        <a:pt x="6" y="12"/>
                      </a:lnTo>
                      <a:lnTo>
                        <a:pt x="6" y="13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8" y="17"/>
                      </a:lnTo>
                      <a:lnTo>
                        <a:pt x="6" y="16"/>
                      </a:lnTo>
                      <a:lnTo>
                        <a:pt x="6" y="17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6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3" y="20"/>
                      </a:lnTo>
                      <a:lnTo>
                        <a:pt x="4" y="22"/>
                      </a:lnTo>
                      <a:lnTo>
                        <a:pt x="3" y="21"/>
                      </a:lnTo>
                      <a:lnTo>
                        <a:pt x="2" y="20"/>
                      </a:lnTo>
                      <a:lnTo>
                        <a:pt x="2" y="22"/>
                      </a:lnTo>
                      <a:lnTo>
                        <a:pt x="3" y="23"/>
                      </a:lnTo>
                      <a:lnTo>
                        <a:pt x="3" y="25"/>
                      </a:lnTo>
                      <a:lnTo>
                        <a:pt x="2" y="25"/>
                      </a:lnTo>
                      <a:lnTo>
                        <a:pt x="3" y="26"/>
                      </a:lnTo>
                      <a:lnTo>
                        <a:pt x="3" y="28"/>
                      </a:lnTo>
                      <a:lnTo>
                        <a:pt x="2" y="28"/>
                      </a:lnTo>
                      <a:lnTo>
                        <a:pt x="3" y="29"/>
                      </a:lnTo>
                      <a:lnTo>
                        <a:pt x="4" y="31"/>
                      </a:lnTo>
                      <a:lnTo>
                        <a:pt x="3" y="32"/>
                      </a:lnTo>
                      <a:lnTo>
                        <a:pt x="3" y="33"/>
                      </a:lnTo>
                      <a:lnTo>
                        <a:pt x="3" y="34"/>
                      </a:lnTo>
                      <a:lnTo>
                        <a:pt x="4" y="35"/>
                      </a:lnTo>
                      <a:lnTo>
                        <a:pt x="4" y="37"/>
                      </a:lnTo>
                      <a:lnTo>
                        <a:pt x="2" y="36"/>
                      </a:lnTo>
                      <a:lnTo>
                        <a:pt x="1" y="36"/>
                      </a:lnTo>
                      <a:lnTo>
                        <a:pt x="2" y="38"/>
                      </a:lnTo>
                      <a:lnTo>
                        <a:pt x="3" y="40"/>
                      </a:lnTo>
                      <a:lnTo>
                        <a:pt x="3" y="41"/>
                      </a:lnTo>
                      <a:lnTo>
                        <a:pt x="2" y="41"/>
                      </a:lnTo>
                      <a:lnTo>
                        <a:pt x="1" y="42"/>
                      </a:lnTo>
                      <a:lnTo>
                        <a:pt x="1" y="43"/>
                      </a:lnTo>
                      <a:lnTo>
                        <a:pt x="0" y="45"/>
                      </a:lnTo>
                      <a:lnTo>
                        <a:pt x="1" y="46"/>
                      </a:lnTo>
                      <a:lnTo>
                        <a:pt x="3" y="46"/>
                      </a:lnTo>
                      <a:lnTo>
                        <a:pt x="4" y="46"/>
                      </a:lnTo>
                      <a:lnTo>
                        <a:pt x="3" y="47"/>
                      </a:lnTo>
                      <a:lnTo>
                        <a:pt x="3" y="48"/>
                      </a:lnTo>
                      <a:lnTo>
                        <a:pt x="4" y="50"/>
                      </a:lnTo>
                      <a:lnTo>
                        <a:pt x="6" y="48"/>
                      </a:lnTo>
                      <a:lnTo>
                        <a:pt x="8" y="49"/>
                      </a:lnTo>
                      <a:lnTo>
                        <a:pt x="7" y="50"/>
                      </a:lnTo>
                      <a:lnTo>
                        <a:pt x="8" y="51"/>
                      </a:lnTo>
                      <a:lnTo>
                        <a:pt x="11" y="51"/>
                      </a:lnTo>
                      <a:lnTo>
                        <a:pt x="12" y="50"/>
                      </a:lnTo>
                      <a:lnTo>
                        <a:pt x="12" y="49"/>
                      </a:lnTo>
                      <a:lnTo>
                        <a:pt x="12" y="50"/>
                      </a:lnTo>
                      <a:lnTo>
                        <a:pt x="15" y="50"/>
                      </a:lnTo>
                      <a:lnTo>
                        <a:pt x="16" y="51"/>
                      </a:lnTo>
                      <a:lnTo>
                        <a:pt x="17" y="50"/>
                      </a:lnTo>
                      <a:lnTo>
                        <a:pt x="16" y="48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7" name="Freeform 188"/>
                <p:cNvSpPr>
                  <a:spLocks/>
                </p:cNvSpPr>
                <p:nvPr/>
              </p:nvSpPr>
              <p:spPr bwMode="auto">
                <a:xfrm>
                  <a:off x="3915" y="3591"/>
                  <a:ext cx="17" cy="29"/>
                </a:xfrm>
                <a:custGeom>
                  <a:avLst/>
                  <a:gdLst>
                    <a:gd name="T0" fmla="*/ 0 w 17"/>
                    <a:gd name="T1" fmla="*/ 0 h 29"/>
                    <a:gd name="T2" fmla="*/ 0 w 17"/>
                    <a:gd name="T3" fmla="*/ 0 h 29"/>
                    <a:gd name="T4" fmla="*/ 2 w 17"/>
                    <a:gd name="T5" fmla="*/ 3 h 29"/>
                    <a:gd name="T6" fmla="*/ 2 w 17"/>
                    <a:gd name="T7" fmla="*/ 7 h 29"/>
                    <a:gd name="T8" fmla="*/ 2 w 17"/>
                    <a:gd name="T9" fmla="*/ 7 h 29"/>
                    <a:gd name="T10" fmla="*/ 5 w 17"/>
                    <a:gd name="T11" fmla="*/ 9 h 29"/>
                    <a:gd name="T12" fmla="*/ 5 w 17"/>
                    <a:gd name="T13" fmla="*/ 12 h 29"/>
                    <a:gd name="T14" fmla="*/ 5 w 17"/>
                    <a:gd name="T15" fmla="*/ 14 h 29"/>
                    <a:gd name="T16" fmla="*/ 5 w 17"/>
                    <a:gd name="T17" fmla="*/ 17 h 29"/>
                    <a:gd name="T18" fmla="*/ 5 w 17"/>
                    <a:gd name="T19" fmla="*/ 19 h 29"/>
                    <a:gd name="T20" fmla="*/ 5 w 17"/>
                    <a:gd name="T21" fmla="*/ 25 h 29"/>
                    <a:gd name="T22" fmla="*/ 5 w 17"/>
                    <a:gd name="T23" fmla="*/ 26 h 29"/>
                    <a:gd name="T24" fmla="*/ 5 w 17"/>
                    <a:gd name="T25" fmla="*/ 27 h 29"/>
                    <a:gd name="T26" fmla="*/ 5 w 17"/>
                    <a:gd name="T27" fmla="*/ 28 h 29"/>
                    <a:gd name="T28" fmla="*/ 7 w 17"/>
                    <a:gd name="T29" fmla="*/ 28 h 29"/>
                    <a:gd name="T30" fmla="*/ 7 w 17"/>
                    <a:gd name="T31" fmla="*/ 24 h 29"/>
                    <a:gd name="T32" fmla="*/ 7 w 17"/>
                    <a:gd name="T33" fmla="*/ 18 h 29"/>
                    <a:gd name="T34" fmla="*/ 7 w 17"/>
                    <a:gd name="T35" fmla="*/ 16 h 29"/>
                    <a:gd name="T36" fmla="*/ 10 w 17"/>
                    <a:gd name="T37" fmla="*/ 13 h 29"/>
                    <a:gd name="T38" fmla="*/ 10 w 17"/>
                    <a:gd name="T39" fmla="*/ 9 h 29"/>
                    <a:gd name="T40" fmla="*/ 10 w 17"/>
                    <a:gd name="T41" fmla="*/ 7 h 29"/>
                    <a:gd name="T42" fmla="*/ 10 w 17"/>
                    <a:gd name="T43" fmla="*/ 7 h 29"/>
                    <a:gd name="T44" fmla="*/ 12 w 17"/>
                    <a:gd name="T45" fmla="*/ 3 h 29"/>
                    <a:gd name="T46" fmla="*/ 16 w 17"/>
                    <a:gd name="T47" fmla="*/ 1 h 29"/>
                    <a:gd name="T48" fmla="*/ 10 w 17"/>
                    <a:gd name="T49" fmla="*/ 5 h 29"/>
                    <a:gd name="T50" fmla="*/ 12 w 17"/>
                    <a:gd name="T51" fmla="*/ 3 h 29"/>
                    <a:gd name="T52" fmla="*/ 12 w 17"/>
                    <a:gd name="T53" fmla="*/ 1 h 29"/>
                    <a:gd name="T54" fmla="*/ 12 w 17"/>
                    <a:gd name="T55" fmla="*/ 0 h 29"/>
                    <a:gd name="T56" fmla="*/ 10 w 17"/>
                    <a:gd name="T57" fmla="*/ 3 h 29"/>
                    <a:gd name="T58" fmla="*/ 10 w 17"/>
                    <a:gd name="T59" fmla="*/ 5 h 29"/>
                    <a:gd name="T60" fmla="*/ 10 w 17"/>
                    <a:gd name="T61" fmla="*/ 7 h 29"/>
                    <a:gd name="T62" fmla="*/ 10 w 17"/>
                    <a:gd name="T63" fmla="*/ 8 h 29"/>
                    <a:gd name="T64" fmla="*/ 7 w 17"/>
                    <a:gd name="T65" fmla="*/ 10 h 29"/>
                    <a:gd name="T66" fmla="*/ 7 w 17"/>
                    <a:gd name="T67" fmla="*/ 14 h 29"/>
                    <a:gd name="T68" fmla="*/ 7 w 17"/>
                    <a:gd name="T69" fmla="*/ 9 h 29"/>
                    <a:gd name="T70" fmla="*/ 7 w 17"/>
                    <a:gd name="T71" fmla="*/ 7 h 29"/>
                    <a:gd name="T72" fmla="*/ 7 w 17"/>
                    <a:gd name="T73" fmla="*/ 5 h 29"/>
                    <a:gd name="T74" fmla="*/ 10 w 17"/>
                    <a:gd name="T75" fmla="*/ 2 h 29"/>
                    <a:gd name="T76" fmla="*/ 10 w 17"/>
                    <a:gd name="T77" fmla="*/ 0 h 29"/>
                    <a:gd name="T78" fmla="*/ 7 w 17"/>
                    <a:gd name="T79" fmla="*/ 4 h 29"/>
                    <a:gd name="T80" fmla="*/ 7 w 17"/>
                    <a:gd name="T81" fmla="*/ 7 h 29"/>
                    <a:gd name="T82" fmla="*/ 5 w 17"/>
                    <a:gd name="T83" fmla="*/ 3 h 29"/>
                    <a:gd name="T84" fmla="*/ 5 w 17"/>
                    <a:gd name="T85" fmla="*/ 0 h 29"/>
                    <a:gd name="T86" fmla="*/ 5 w 17"/>
                    <a:gd name="T87" fmla="*/ 0 h 29"/>
                    <a:gd name="T88" fmla="*/ 5 w 17"/>
                    <a:gd name="T89" fmla="*/ 3 h 29"/>
                    <a:gd name="T90" fmla="*/ 7 w 17"/>
                    <a:gd name="T91" fmla="*/ 7 h 29"/>
                    <a:gd name="T92" fmla="*/ 7 w 17"/>
                    <a:gd name="T93" fmla="*/ 9 h 29"/>
                    <a:gd name="T94" fmla="*/ 7 w 17"/>
                    <a:gd name="T95" fmla="*/ 15 h 29"/>
                    <a:gd name="T96" fmla="*/ 5 w 17"/>
                    <a:gd name="T97" fmla="*/ 9 h 29"/>
                    <a:gd name="T98" fmla="*/ 5 w 17"/>
                    <a:gd name="T99" fmla="*/ 7 h 29"/>
                    <a:gd name="T100" fmla="*/ 2 w 17"/>
                    <a:gd name="T101" fmla="*/ 0 h 29"/>
                    <a:gd name="T102" fmla="*/ 2 w 17"/>
                    <a:gd name="T103" fmla="*/ 7 h 29"/>
                    <a:gd name="T104" fmla="*/ 2 w 17"/>
                    <a:gd name="T105" fmla="*/ 1 h 29"/>
                    <a:gd name="T106" fmla="*/ 0 w 17"/>
                    <a:gd name="T107" fmla="*/ 0 h 2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7" h="2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3"/>
                      </a:lnTo>
                      <a:lnTo>
                        <a:pt x="2" y="7"/>
                      </a:lnTo>
                      <a:lnTo>
                        <a:pt x="5" y="9"/>
                      </a:lnTo>
                      <a:lnTo>
                        <a:pt x="5" y="12"/>
                      </a:lnTo>
                      <a:lnTo>
                        <a:pt x="5" y="14"/>
                      </a:lnTo>
                      <a:lnTo>
                        <a:pt x="5" y="17"/>
                      </a:lnTo>
                      <a:lnTo>
                        <a:pt x="5" y="19"/>
                      </a:lnTo>
                      <a:lnTo>
                        <a:pt x="5" y="25"/>
                      </a:lnTo>
                      <a:lnTo>
                        <a:pt x="5" y="26"/>
                      </a:lnTo>
                      <a:lnTo>
                        <a:pt x="5" y="27"/>
                      </a:lnTo>
                      <a:lnTo>
                        <a:pt x="5" y="28"/>
                      </a:lnTo>
                      <a:lnTo>
                        <a:pt x="7" y="28"/>
                      </a:lnTo>
                      <a:lnTo>
                        <a:pt x="7" y="24"/>
                      </a:lnTo>
                      <a:lnTo>
                        <a:pt x="7" y="18"/>
                      </a:lnTo>
                      <a:lnTo>
                        <a:pt x="7" y="16"/>
                      </a:lnTo>
                      <a:lnTo>
                        <a:pt x="10" y="13"/>
                      </a:lnTo>
                      <a:lnTo>
                        <a:pt x="10" y="9"/>
                      </a:lnTo>
                      <a:lnTo>
                        <a:pt x="10" y="7"/>
                      </a:lnTo>
                      <a:lnTo>
                        <a:pt x="12" y="3"/>
                      </a:lnTo>
                      <a:lnTo>
                        <a:pt x="16" y="1"/>
                      </a:lnTo>
                      <a:lnTo>
                        <a:pt x="10" y="5"/>
                      </a:lnTo>
                      <a:lnTo>
                        <a:pt x="12" y="3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0" y="3"/>
                      </a:lnTo>
                      <a:lnTo>
                        <a:pt x="10" y="5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7" y="10"/>
                      </a:lnTo>
                      <a:lnTo>
                        <a:pt x="7" y="14"/>
                      </a:lnTo>
                      <a:lnTo>
                        <a:pt x="7" y="9"/>
                      </a:lnTo>
                      <a:lnTo>
                        <a:pt x="7" y="7"/>
                      </a:lnTo>
                      <a:lnTo>
                        <a:pt x="7" y="5"/>
                      </a:lnTo>
                      <a:lnTo>
                        <a:pt x="10" y="2"/>
                      </a:lnTo>
                      <a:lnTo>
                        <a:pt x="10" y="0"/>
                      </a:lnTo>
                      <a:lnTo>
                        <a:pt x="7" y="4"/>
                      </a:lnTo>
                      <a:lnTo>
                        <a:pt x="7" y="7"/>
                      </a:lnTo>
                      <a:lnTo>
                        <a:pt x="5" y="3"/>
                      </a:ln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7" y="7"/>
                      </a:lnTo>
                      <a:lnTo>
                        <a:pt x="7" y="9"/>
                      </a:lnTo>
                      <a:lnTo>
                        <a:pt x="7" y="15"/>
                      </a:lnTo>
                      <a:lnTo>
                        <a:pt x="5" y="9"/>
                      </a:lnTo>
                      <a:lnTo>
                        <a:pt x="5" y="7"/>
                      </a:lnTo>
                      <a:lnTo>
                        <a:pt x="2" y="0"/>
                      </a:lnTo>
                      <a:lnTo>
                        <a:pt x="2" y="7"/>
                      </a:lnTo>
                      <a:lnTo>
                        <a:pt x="2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8" name="Freeform 189"/>
                <p:cNvSpPr>
                  <a:spLocks/>
                </p:cNvSpPr>
                <p:nvPr/>
              </p:nvSpPr>
              <p:spPr bwMode="auto">
                <a:xfrm>
                  <a:off x="3906" y="3555"/>
                  <a:ext cx="21" cy="42"/>
                </a:xfrm>
                <a:custGeom>
                  <a:avLst/>
                  <a:gdLst>
                    <a:gd name="T0" fmla="*/ 13 w 21"/>
                    <a:gd name="T1" fmla="*/ 40 h 42"/>
                    <a:gd name="T2" fmla="*/ 16 w 21"/>
                    <a:gd name="T3" fmla="*/ 40 h 42"/>
                    <a:gd name="T4" fmla="*/ 17 w 21"/>
                    <a:gd name="T5" fmla="*/ 39 h 42"/>
                    <a:gd name="T6" fmla="*/ 17 w 21"/>
                    <a:gd name="T7" fmla="*/ 38 h 42"/>
                    <a:gd name="T8" fmla="*/ 18 w 21"/>
                    <a:gd name="T9" fmla="*/ 37 h 42"/>
                    <a:gd name="T10" fmla="*/ 18 w 21"/>
                    <a:gd name="T11" fmla="*/ 34 h 42"/>
                    <a:gd name="T12" fmla="*/ 16 w 21"/>
                    <a:gd name="T13" fmla="*/ 33 h 42"/>
                    <a:gd name="T14" fmla="*/ 18 w 21"/>
                    <a:gd name="T15" fmla="*/ 30 h 42"/>
                    <a:gd name="T16" fmla="*/ 17 w 21"/>
                    <a:gd name="T17" fmla="*/ 29 h 42"/>
                    <a:gd name="T18" fmla="*/ 15 w 21"/>
                    <a:gd name="T19" fmla="*/ 28 h 42"/>
                    <a:gd name="T20" fmla="*/ 18 w 21"/>
                    <a:gd name="T21" fmla="*/ 27 h 42"/>
                    <a:gd name="T22" fmla="*/ 20 w 21"/>
                    <a:gd name="T23" fmla="*/ 25 h 42"/>
                    <a:gd name="T24" fmla="*/ 18 w 21"/>
                    <a:gd name="T25" fmla="*/ 25 h 42"/>
                    <a:gd name="T26" fmla="*/ 18 w 21"/>
                    <a:gd name="T27" fmla="*/ 22 h 42"/>
                    <a:gd name="T28" fmla="*/ 16 w 21"/>
                    <a:gd name="T29" fmla="*/ 22 h 42"/>
                    <a:gd name="T30" fmla="*/ 18 w 21"/>
                    <a:gd name="T31" fmla="*/ 20 h 42"/>
                    <a:gd name="T32" fmla="*/ 16 w 21"/>
                    <a:gd name="T33" fmla="*/ 20 h 42"/>
                    <a:gd name="T34" fmla="*/ 16 w 21"/>
                    <a:gd name="T35" fmla="*/ 16 h 42"/>
                    <a:gd name="T36" fmla="*/ 17 w 21"/>
                    <a:gd name="T37" fmla="*/ 14 h 42"/>
                    <a:gd name="T38" fmla="*/ 17 w 21"/>
                    <a:gd name="T39" fmla="*/ 10 h 42"/>
                    <a:gd name="T40" fmla="*/ 15 w 21"/>
                    <a:gd name="T41" fmla="*/ 10 h 42"/>
                    <a:gd name="T42" fmla="*/ 15 w 21"/>
                    <a:gd name="T43" fmla="*/ 7 h 42"/>
                    <a:gd name="T44" fmla="*/ 13 w 21"/>
                    <a:gd name="T45" fmla="*/ 7 h 42"/>
                    <a:gd name="T46" fmla="*/ 13 w 21"/>
                    <a:gd name="T47" fmla="*/ 2 h 42"/>
                    <a:gd name="T48" fmla="*/ 10 w 21"/>
                    <a:gd name="T49" fmla="*/ 8 h 42"/>
                    <a:gd name="T50" fmla="*/ 10 w 21"/>
                    <a:gd name="T51" fmla="*/ 4 h 42"/>
                    <a:gd name="T52" fmla="*/ 10 w 21"/>
                    <a:gd name="T53" fmla="*/ 6 h 42"/>
                    <a:gd name="T54" fmla="*/ 9 w 21"/>
                    <a:gd name="T55" fmla="*/ 0 h 42"/>
                    <a:gd name="T56" fmla="*/ 9 w 21"/>
                    <a:gd name="T57" fmla="*/ 3 h 42"/>
                    <a:gd name="T58" fmla="*/ 6 w 21"/>
                    <a:gd name="T59" fmla="*/ 0 h 42"/>
                    <a:gd name="T60" fmla="*/ 6 w 21"/>
                    <a:gd name="T61" fmla="*/ 3 h 42"/>
                    <a:gd name="T62" fmla="*/ 5 w 21"/>
                    <a:gd name="T63" fmla="*/ 3 h 42"/>
                    <a:gd name="T64" fmla="*/ 6 w 21"/>
                    <a:gd name="T65" fmla="*/ 7 h 42"/>
                    <a:gd name="T66" fmla="*/ 4 w 21"/>
                    <a:gd name="T67" fmla="*/ 8 h 42"/>
                    <a:gd name="T68" fmla="*/ 4 w 21"/>
                    <a:gd name="T69" fmla="*/ 10 h 42"/>
                    <a:gd name="T70" fmla="*/ 6 w 21"/>
                    <a:gd name="T71" fmla="*/ 13 h 42"/>
                    <a:gd name="T72" fmla="*/ 3 w 21"/>
                    <a:gd name="T73" fmla="*/ 12 h 42"/>
                    <a:gd name="T74" fmla="*/ 3 w 21"/>
                    <a:gd name="T75" fmla="*/ 13 h 42"/>
                    <a:gd name="T76" fmla="*/ 0 w 21"/>
                    <a:gd name="T77" fmla="*/ 12 h 42"/>
                    <a:gd name="T78" fmla="*/ 1 w 21"/>
                    <a:gd name="T79" fmla="*/ 15 h 42"/>
                    <a:gd name="T80" fmla="*/ 1 w 21"/>
                    <a:gd name="T81" fmla="*/ 16 h 42"/>
                    <a:gd name="T82" fmla="*/ 1 w 21"/>
                    <a:gd name="T83" fmla="*/ 16 h 42"/>
                    <a:gd name="T84" fmla="*/ 1 w 21"/>
                    <a:gd name="T85" fmla="*/ 20 h 42"/>
                    <a:gd name="T86" fmla="*/ 0 w 21"/>
                    <a:gd name="T87" fmla="*/ 20 h 42"/>
                    <a:gd name="T88" fmla="*/ 1 w 21"/>
                    <a:gd name="T89" fmla="*/ 22 h 42"/>
                    <a:gd name="T90" fmla="*/ 1 w 21"/>
                    <a:gd name="T91" fmla="*/ 22 h 42"/>
                    <a:gd name="T92" fmla="*/ 2 w 21"/>
                    <a:gd name="T93" fmla="*/ 26 h 42"/>
                    <a:gd name="T94" fmla="*/ 2 w 21"/>
                    <a:gd name="T95" fmla="*/ 28 h 42"/>
                    <a:gd name="T96" fmla="*/ 1 w 21"/>
                    <a:gd name="T97" fmla="*/ 29 h 42"/>
                    <a:gd name="T98" fmla="*/ 0 w 21"/>
                    <a:gd name="T99" fmla="*/ 31 h 42"/>
                    <a:gd name="T100" fmla="*/ 2 w 21"/>
                    <a:gd name="T101" fmla="*/ 32 h 42"/>
                    <a:gd name="T102" fmla="*/ 0 w 21"/>
                    <a:gd name="T103" fmla="*/ 33 h 42"/>
                    <a:gd name="T104" fmla="*/ 0 w 21"/>
                    <a:gd name="T105" fmla="*/ 35 h 42"/>
                    <a:gd name="T106" fmla="*/ 1 w 21"/>
                    <a:gd name="T107" fmla="*/ 37 h 42"/>
                    <a:gd name="T108" fmla="*/ 1 w 21"/>
                    <a:gd name="T109" fmla="*/ 38 h 42"/>
                    <a:gd name="T110" fmla="*/ 3 w 21"/>
                    <a:gd name="T111" fmla="*/ 40 h 42"/>
                    <a:gd name="T112" fmla="*/ 6 w 21"/>
                    <a:gd name="T113" fmla="*/ 39 h 42"/>
                    <a:gd name="T114" fmla="*/ 6 w 21"/>
                    <a:gd name="T115" fmla="*/ 41 h 42"/>
                    <a:gd name="T116" fmla="*/ 8 w 21"/>
                    <a:gd name="T117" fmla="*/ 40 h 42"/>
                    <a:gd name="T118" fmla="*/ 10 w 21"/>
                    <a:gd name="T119" fmla="*/ 39 h 42"/>
                    <a:gd name="T120" fmla="*/ 10 w 21"/>
                    <a:gd name="T121" fmla="*/ 40 h 42"/>
                    <a:gd name="T122" fmla="*/ 13 w 21"/>
                    <a:gd name="T123" fmla="*/ 40 h 4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1" h="42">
                      <a:moveTo>
                        <a:pt x="13" y="39"/>
                      </a:moveTo>
                      <a:lnTo>
                        <a:pt x="13" y="40"/>
                      </a:lnTo>
                      <a:lnTo>
                        <a:pt x="15" y="40"/>
                      </a:lnTo>
                      <a:lnTo>
                        <a:pt x="16" y="40"/>
                      </a:lnTo>
                      <a:lnTo>
                        <a:pt x="16" y="39"/>
                      </a:lnTo>
                      <a:lnTo>
                        <a:pt x="17" y="39"/>
                      </a:lnTo>
                      <a:lnTo>
                        <a:pt x="18" y="39"/>
                      </a:lnTo>
                      <a:lnTo>
                        <a:pt x="17" y="38"/>
                      </a:lnTo>
                      <a:lnTo>
                        <a:pt x="17" y="37"/>
                      </a:lnTo>
                      <a:lnTo>
                        <a:pt x="18" y="37"/>
                      </a:lnTo>
                      <a:lnTo>
                        <a:pt x="18" y="35"/>
                      </a:lnTo>
                      <a:lnTo>
                        <a:pt x="18" y="34"/>
                      </a:lnTo>
                      <a:lnTo>
                        <a:pt x="17" y="33"/>
                      </a:lnTo>
                      <a:lnTo>
                        <a:pt x="16" y="33"/>
                      </a:lnTo>
                      <a:lnTo>
                        <a:pt x="17" y="32"/>
                      </a:lnTo>
                      <a:lnTo>
                        <a:pt x="18" y="30"/>
                      </a:lnTo>
                      <a:lnTo>
                        <a:pt x="16" y="30"/>
                      </a:lnTo>
                      <a:lnTo>
                        <a:pt x="17" y="29"/>
                      </a:lnTo>
                      <a:lnTo>
                        <a:pt x="16" y="28"/>
                      </a:lnTo>
                      <a:lnTo>
                        <a:pt x="15" y="28"/>
                      </a:lnTo>
                      <a:lnTo>
                        <a:pt x="16" y="27"/>
                      </a:lnTo>
                      <a:lnTo>
                        <a:pt x="18" y="27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20" y="24"/>
                      </a:lnTo>
                      <a:lnTo>
                        <a:pt x="18" y="25"/>
                      </a:lnTo>
                      <a:lnTo>
                        <a:pt x="20" y="22"/>
                      </a:lnTo>
                      <a:lnTo>
                        <a:pt x="18" y="22"/>
                      </a:lnTo>
                      <a:lnTo>
                        <a:pt x="16" y="24"/>
                      </a:lnTo>
                      <a:lnTo>
                        <a:pt x="16" y="22"/>
                      </a:lnTo>
                      <a:lnTo>
                        <a:pt x="18" y="22"/>
                      </a:lnTo>
                      <a:lnTo>
                        <a:pt x="18" y="20"/>
                      </a:lnTo>
                      <a:lnTo>
                        <a:pt x="17" y="20"/>
                      </a:lnTo>
                      <a:lnTo>
                        <a:pt x="16" y="20"/>
                      </a:lnTo>
                      <a:lnTo>
                        <a:pt x="17" y="17"/>
                      </a:lnTo>
                      <a:lnTo>
                        <a:pt x="16" y="16"/>
                      </a:lnTo>
                      <a:lnTo>
                        <a:pt x="17" y="14"/>
                      </a:lnTo>
                      <a:lnTo>
                        <a:pt x="17" y="12"/>
                      </a:lnTo>
                      <a:lnTo>
                        <a:pt x="17" y="10"/>
                      </a:lnTo>
                      <a:lnTo>
                        <a:pt x="16" y="10"/>
                      </a:lnTo>
                      <a:lnTo>
                        <a:pt x="15" y="10"/>
                      </a:lnTo>
                      <a:lnTo>
                        <a:pt x="15" y="9"/>
                      </a:lnTo>
                      <a:lnTo>
                        <a:pt x="15" y="7"/>
                      </a:lnTo>
                      <a:lnTo>
                        <a:pt x="14" y="7"/>
                      </a:lnTo>
                      <a:lnTo>
                        <a:pt x="13" y="7"/>
                      </a:lnTo>
                      <a:lnTo>
                        <a:pt x="13" y="4"/>
                      </a:lnTo>
                      <a:lnTo>
                        <a:pt x="13" y="2"/>
                      </a:lnTo>
                      <a:lnTo>
                        <a:pt x="13" y="5"/>
                      </a:lnTo>
                      <a:lnTo>
                        <a:pt x="10" y="8"/>
                      </a:lnTo>
                      <a:lnTo>
                        <a:pt x="10" y="6"/>
                      </a:lnTo>
                      <a:lnTo>
                        <a:pt x="10" y="4"/>
                      </a:lnTo>
                      <a:lnTo>
                        <a:pt x="10" y="6"/>
                      </a:ln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9" y="3"/>
                      </a:lnTo>
                      <a:lnTo>
                        <a:pt x="8" y="1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6" y="3"/>
                      </a:lnTo>
                      <a:lnTo>
                        <a:pt x="5" y="3"/>
                      </a:lnTo>
                      <a:lnTo>
                        <a:pt x="6" y="5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4" y="8"/>
                      </a:lnTo>
                      <a:lnTo>
                        <a:pt x="3" y="9"/>
                      </a:lnTo>
                      <a:lnTo>
                        <a:pt x="4" y="10"/>
                      </a:lnTo>
                      <a:lnTo>
                        <a:pt x="5" y="11"/>
                      </a:lnTo>
                      <a:lnTo>
                        <a:pt x="6" y="13"/>
                      </a:lnTo>
                      <a:lnTo>
                        <a:pt x="4" y="12"/>
                      </a:lnTo>
                      <a:lnTo>
                        <a:pt x="3" y="12"/>
                      </a:lnTo>
                      <a:lnTo>
                        <a:pt x="4" y="14"/>
                      </a:lnTo>
                      <a:lnTo>
                        <a:pt x="3" y="13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1" y="14"/>
                      </a:lnTo>
                      <a:lnTo>
                        <a:pt x="1" y="15"/>
                      </a:lnTo>
                      <a:lnTo>
                        <a:pt x="2" y="16"/>
                      </a:lnTo>
                      <a:lnTo>
                        <a:pt x="1" y="16"/>
                      </a:lnTo>
                      <a:lnTo>
                        <a:pt x="0" y="15"/>
                      </a:lnTo>
                      <a:lnTo>
                        <a:pt x="1" y="16"/>
                      </a:lnTo>
                      <a:lnTo>
                        <a:pt x="1" y="17"/>
                      </a:lnTo>
                      <a:lnTo>
                        <a:pt x="1" y="20"/>
                      </a:lnTo>
                      <a:lnTo>
                        <a:pt x="0" y="20"/>
                      </a:lnTo>
                      <a:lnTo>
                        <a:pt x="1" y="21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1" y="22"/>
                      </a:lnTo>
                      <a:lnTo>
                        <a:pt x="2" y="25"/>
                      </a:lnTo>
                      <a:lnTo>
                        <a:pt x="2" y="26"/>
                      </a:lnTo>
                      <a:lnTo>
                        <a:pt x="2" y="27"/>
                      </a:lnTo>
                      <a:lnTo>
                        <a:pt x="2" y="28"/>
                      </a:lnTo>
                      <a:lnTo>
                        <a:pt x="2" y="30"/>
                      </a:lnTo>
                      <a:lnTo>
                        <a:pt x="1" y="29"/>
                      </a:lnTo>
                      <a:lnTo>
                        <a:pt x="0" y="29"/>
                      </a:lnTo>
                      <a:lnTo>
                        <a:pt x="0" y="31"/>
                      </a:lnTo>
                      <a:lnTo>
                        <a:pt x="1" y="31"/>
                      </a:lnTo>
                      <a:lnTo>
                        <a:pt x="2" y="32"/>
                      </a:lnTo>
                      <a:lnTo>
                        <a:pt x="0" y="32"/>
                      </a:lnTo>
                      <a:lnTo>
                        <a:pt x="0" y="33"/>
                      </a:lnTo>
                      <a:lnTo>
                        <a:pt x="0" y="34"/>
                      </a:lnTo>
                      <a:lnTo>
                        <a:pt x="0" y="35"/>
                      </a:lnTo>
                      <a:lnTo>
                        <a:pt x="0" y="37"/>
                      </a:lnTo>
                      <a:lnTo>
                        <a:pt x="1" y="37"/>
                      </a:lnTo>
                      <a:lnTo>
                        <a:pt x="2" y="37"/>
                      </a:lnTo>
                      <a:lnTo>
                        <a:pt x="1" y="38"/>
                      </a:lnTo>
                      <a:lnTo>
                        <a:pt x="1" y="39"/>
                      </a:lnTo>
                      <a:lnTo>
                        <a:pt x="3" y="40"/>
                      </a:lnTo>
                      <a:lnTo>
                        <a:pt x="4" y="39"/>
                      </a:lnTo>
                      <a:lnTo>
                        <a:pt x="6" y="39"/>
                      </a:lnTo>
                      <a:lnTo>
                        <a:pt x="5" y="40"/>
                      </a:lnTo>
                      <a:lnTo>
                        <a:pt x="6" y="41"/>
                      </a:lnTo>
                      <a:lnTo>
                        <a:pt x="8" y="41"/>
                      </a:lnTo>
                      <a:lnTo>
                        <a:pt x="8" y="40"/>
                      </a:lnTo>
                      <a:lnTo>
                        <a:pt x="9" y="39"/>
                      </a:lnTo>
                      <a:lnTo>
                        <a:pt x="10" y="39"/>
                      </a:lnTo>
                      <a:lnTo>
                        <a:pt x="10" y="40"/>
                      </a:lnTo>
                      <a:lnTo>
                        <a:pt x="13" y="41"/>
                      </a:lnTo>
                      <a:lnTo>
                        <a:pt x="13" y="40"/>
                      </a:lnTo>
                      <a:lnTo>
                        <a:pt x="13" y="39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89" name="Freeform 190"/>
                <p:cNvSpPr>
                  <a:spLocks/>
                </p:cNvSpPr>
                <p:nvPr/>
              </p:nvSpPr>
              <p:spPr bwMode="auto">
                <a:xfrm>
                  <a:off x="4328" y="3580"/>
                  <a:ext cx="17" cy="21"/>
                </a:xfrm>
                <a:custGeom>
                  <a:avLst/>
                  <a:gdLst>
                    <a:gd name="T0" fmla="*/ 0 w 17"/>
                    <a:gd name="T1" fmla="*/ 0 h 21"/>
                    <a:gd name="T2" fmla="*/ 1 w 17"/>
                    <a:gd name="T3" fmla="*/ 2 h 21"/>
                    <a:gd name="T4" fmla="*/ 1 w 17"/>
                    <a:gd name="T5" fmla="*/ 4 h 21"/>
                    <a:gd name="T6" fmla="*/ 1 w 17"/>
                    <a:gd name="T7" fmla="*/ 6 h 21"/>
                    <a:gd name="T8" fmla="*/ 1 w 17"/>
                    <a:gd name="T9" fmla="*/ 7 h 21"/>
                    <a:gd name="T10" fmla="*/ 5 w 17"/>
                    <a:gd name="T11" fmla="*/ 8 h 21"/>
                    <a:gd name="T12" fmla="*/ 5 w 17"/>
                    <a:gd name="T13" fmla="*/ 9 h 21"/>
                    <a:gd name="T14" fmla="*/ 5 w 17"/>
                    <a:gd name="T15" fmla="*/ 12 h 21"/>
                    <a:gd name="T16" fmla="*/ 5 w 17"/>
                    <a:gd name="T17" fmla="*/ 14 h 21"/>
                    <a:gd name="T18" fmla="*/ 5 w 17"/>
                    <a:gd name="T19" fmla="*/ 18 h 21"/>
                    <a:gd name="T20" fmla="*/ 5 w 17"/>
                    <a:gd name="T21" fmla="*/ 19 h 21"/>
                    <a:gd name="T22" fmla="*/ 5 w 17"/>
                    <a:gd name="T23" fmla="*/ 20 h 21"/>
                    <a:gd name="T24" fmla="*/ 9 w 17"/>
                    <a:gd name="T25" fmla="*/ 20 h 21"/>
                    <a:gd name="T26" fmla="*/ 6 w 17"/>
                    <a:gd name="T27" fmla="*/ 18 h 21"/>
                    <a:gd name="T28" fmla="*/ 6 w 17"/>
                    <a:gd name="T29" fmla="*/ 12 h 21"/>
                    <a:gd name="T30" fmla="*/ 9 w 17"/>
                    <a:gd name="T31" fmla="*/ 11 h 21"/>
                    <a:gd name="T32" fmla="*/ 9 w 17"/>
                    <a:gd name="T33" fmla="*/ 9 h 21"/>
                    <a:gd name="T34" fmla="*/ 9 w 17"/>
                    <a:gd name="T35" fmla="*/ 7 h 21"/>
                    <a:gd name="T36" fmla="*/ 11 w 17"/>
                    <a:gd name="T37" fmla="*/ 5 h 21"/>
                    <a:gd name="T38" fmla="*/ 11 w 17"/>
                    <a:gd name="T39" fmla="*/ 4 h 21"/>
                    <a:gd name="T40" fmla="*/ 14 w 17"/>
                    <a:gd name="T41" fmla="*/ 2 h 21"/>
                    <a:gd name="T42" fmla="*/ 16 w 17"/>
                    <a:gd name="T43" fmla="*/ 0 h 21"/>
                    <a:gd name="T44" fmla="*/ 14 w 17"/>
                    <a:gd name="T45" fmla="*/ 0 h 21"/>
                    <a:gd name="T46" fmla="*/ 11 w 17"/>
                    <a:gd name="T47" fmla="*/ 4 h 21"/>
                    <a:gd name="T48" fmla="*/ 11 w 17"/>
                    <a:gd name="T49" fmla="*/ 2 h 21"/>
                    <a:gd name="T50" fmla="*/ 14 w 17"/>
                    <a:gd name="T51" fmla="*/ 0 h 21"/>
                    <a:gd name="T52" fmla="*/ 11 w 17"/>
                    <a:gd name="T53" fmla="*/ 0 h 21"/>
                    <a:gd name="T54" fmla="*/ 11 w 17"/>
                    <a:gd name="T55" fmla="*/ 1 h 21"/>
                    <a:gd name="T56" fmla="*/ 11 w 17"/>
                    <a:gd name="T57" fmla="*/ 4 h 21"/>
                    <a:gd name="T58" fmla="*/ 9 w 17"/>
                    <a:gd name="T59" fmla="*/ 5 h 21"/>
                    <a:gd name="T60" fmla="*/ 9 w 17"/>
                    <a:gd name="T61" fmla="*/ 6 h 21"/>
                    <a:gd name="T62" fmla="*/ 9 w 17"/>
                    <a:gd name="T63" fmla="*/ 7 h 21"/>
                    <a:gd name="T64" fmla="*/ 6 w 17"/>
                    <a:gd name="T65" fmla="*/ 9 h 21"/>
                    <a:gd name="T66" fmla="*/ 6 w 17"/>
                    <a:gd name="T67" fmla="*/ 7 h 21"/>
                    <a:gd name="T68" fmla="*/ 6 w 17"/>
                    <a:gd name="T69" fmla="*/ 5 h 21"/>
                    <a:gd name="T70" fmla="*/ 6 w 17"/>
                    <a:gd name="T71" fmla="*/ 4 h 21"/>
                    <a:gd name="T72" fmla="*/ 9 w 17"/>
                    <a:gd name="T73" fmla="*/ 1 h 21"/>
                    <a:gd name="T74" fmla="*/ 9 w 17"/>
                    <a:gd name="T75" fmla="*/ 0 h 21"/>
                    <a:gd name="T76" fmla="*/ 6 w 17"/>
                    <a:gd name="T77" fmla="*/ 4 h 21"/>
                    <a:gd name="T78" fmla="*/ 6 w 17"/>
                    <a:gd name="T79" fmla="*/ 5 h 21"/>
                    <a:gd name="T80" fmla="*/ 5 w 17"/>
                    <a:gd name="T81" fmla="*/ 1 h 21"/>
                    <a:gd name="T82" fmla="*/ 5 w 17"/>
                    <a:gd name="T83" fmla="*/ 0 h 21"/>
                    <a:gd name="T84" fmla="*/ 5 w 17"/>
                    <a:gd name="T85" fmla="*/ 2 h 21"/>
                    <a:gd name="T86" fmla="*/ 6 w 17"/>
                    <a:gd name="T87" fmla="*/ 5 h 21"/>
                    <a:gd name="T88" fmla="*/ 6 w 17"/>
                    <a:gd name="T89" fmla="*/ 7 h 21"/>
                    <a:gd name="T90" fmla="*/ 6 w 17"/>
                    <a:gd name="T91" fmla="*/ 10 h 21"/>
                    <a:gd name="T92" fmla="*/ 5 w 17"/>
                    <a:gd name="T93" fmla="*/ 7 h 21"/>
                    <a:gd name="T94" fmla="*/ 1 w 17"/>
                    <a:gd name="T95" fmla="*/ 5 h 21"/>
                    <a:gd name="T96" fmla="*/ 1 w 17"/>
                    <a:gd name="T97" fmla="*/ 0 h 21"/>
                    <a:gd name="T98" fmla="*/ 1 w 17"/>
                    <a:gd name="T99" fmla="*/ 4 h 21"/>
                    <a:gd name="T100" fmla="*/ 1 w 17"/>
                    <a:gd name="T101" fmla="*/ 1 h 21"/>
                    <a:gd name="T102" fmla="*/ 0 w 17"/>
                    <a:gd name="T103" fmla="*/ 0 h 2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7" h="21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1" y="4"/>
                      </a:lnTo>
                      <a:lnTo>
                        <a:pt x="1" y="6"/>
                      </a:lnTo>
                      <a:lnTo>
                        <a:pt x="1" y="7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5" y="12"/>
                      </a:lnTo>
                      <a:lnTo>
                        <a:pt x="5" y="14"/>
                      </a:lnTo>
                      <a:lnTo>
                        <a:pt x="5" y="18"/>
                      </a:lnTo>
                      <a:lnTo>
                        <a:pt x="5" y="19"/>
                      </a:lnTo>
                      <a:lnTo>
                        <a:pt x="5" y="20"/>
                      </a:lnTo>
                      <a:lnTo>
                        <a:pt x="9" y="20"/>
                      </a:lnTo>
                      <a:lnTo>
                        <a:pt x="6" y="18"/>
                      </a:lnTo>
                      <a:lnTo>
                        <a:pt x="6" y="12"/>
                      </a:lnTo>
                      <a:lnTo>
                        <a:pt x="9" y="11"/>
                      </a:lnTo>
                      <a:lnTo>
                        <a:pt x="9" y="9"/>
                      </a:lnTo>
                      <a:lnTo>
                        <a:pt x="9" y="7"/>
                      </a:lnTo>
                      <a:lnTo>
                        <a:pt x="11" y="5"/>
                      </a:lnTo>
                      <a:lnTo>
                        <a:pt x="11" y="4"/>
                      </a:lnTo>
                      <a:lnTo>
                        <a:pt x="14" y="2"/>
                      </a:lnTo>
                      <a:lnTo>
                        <a:pt x="16" y="0"/>
                      </a:lnTo>
                      <a:lnTo>
                        <a:pt x="14" y="0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4" y="0"/>
                      </a:lnTo>
                      <a:lnTo>
                        <a:pt x="11" y="0"/>
                      </a:lnTo>
                      <a:lnTo>
                        <a:pt x="11" y="1"/>
                      </a:lnTo>
                      <a:lnTo>
                        <a:pt x="11" y="4"/>
                      </a:lnTo>
                      <a:lnTo>
                        <a:pt x="9" y="5"/>
                      </a:lnTo>
                      <a:lnTo>
                        <a:pt x="9" y="6"/>
                      </a:lnTo>
                      <a:lnTo>
                        <a:pt x="9" y="7"/>
                      </a:lnTo>
                      <a:lnTo>
                        <a:pt x="6" y="9"/>
                      </a:lnTo>
                      <a:lnTo>
                        <a:pt x="6" y="7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9" y="1"/>
                      </a:lnTo>
                      <a:lnTo>
                        <a:pt x="9" y="0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2"/>
                      </a:lnTo>
                      <a:lnTo>
                        <a:pt x="6" y="5"/>
                      </a:lnTo>
                      <a:lnTo>
                        <a:pt x="6" y="7"/>
                      </a:lnTo>
                      <a:lnTo>
                        <a:pt x="6" y="10"/>
                      </a:lnTo>
                      <a:lnTo>
                        <a:pt x="5" y="7"/>
                      </a:lnTo>
                      <a:lnTo>
                        <a:pt x="1" y="5"/>
                      </a:lnTo>
                      <a:lnTo>
                        <a:pt x="1" y="0"/>
                      </a:lnTo>
                      <a:lnTo>
                        <a:pt x="1" y="4"/>
                      </a:lnTo>
                      <a:lnTo>
                        <a:pt x="1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0" name="Freeform 191"/>
                <p:cNvSpPr>
                  <a:spLocks/>
                </p:cNvSpPr>
                <p:nvPr/>
              </p:nvSpPr>
              <p:spPr bwMode="auto">
                <a:xfrm>
                  <a:off x="4323" y="3557"/>
                  <a:ext cx="17" cy="28"/>
                </a:xfrm>
                <a:custGeom>
                  <a:avLst/>
                  <a:gdLst>
                    <a:gd name="T0" fmla="*/ 10 w 17"/>
                    <a:gd name="T1" fmla="*/ 26 h 28"/>
                    <a:gd name="T2" fmla="*/ 11 w 17"/>
                    <a:gd name="T3" fmla="*/ 26 h 28"/>
                    <a:gd name="T4" fmla="*/ 12 w 17"/>
                    <a:gd name="T5" fmla="*/ 26 h 28"/>
                    <a:gd name="T6" fmla="*/ 12 w 17"/>
                    <a:gd name="T7" fmla="*/ 25 h 28"/>
                    <a:gd name="T8" fmla="*/ 14 w 17"/>
                    <a:gd name="T9" fmla="*/ 23 h 28"/>
                    <a:gd name="T10" fmla="*/ 12 w 17"/>
                    <a:gd name="T11" fmla="*/ 23 h 28"/>
                    <a:gd name="T12" fmla="*/ 12 w 17"/>
                    <a:gd name="T13" fmla="*/ 22 h 28"/>
                    <a:gd name="T14" fmla="*/ 11 w 17"/>
                    <a:gd name="T15" fmla="*/ 20 h 28"/>
                    <a:gd name="T16" fmla="*/ 10 w 17"/>
                    <a:gd name="T17" fmla="*/ 19 h 28"/>
                    <a:gd name="T18" fmla="*/ 12 w 17"/>
                    <a:gd name="T19" fmla="*/ 18 h 28"/>
                    <a:gd name="T20" fmla="*/ 16 w 17"/>
                    <a:gd name="T21" fmla="*/ 17 h 28"/>
                    <a:gd name="T22" fmla="*/ 14 w 17"/>
                    <a:gd name="T23" fmla="*/ 17 h 28"/>
                    <a:gd name="T24" fmla="*/ 12 w 17"/>
                    <a:gd name="T25" fmla="*/ 16 h 28"/>
                    <a:gd name="T26" fmla="*/ 11 w 17"/>
                    <a:gd name="T27" fmla="*/ 14 h 28"/>
                    <a:gd name="T28" fmla="*/ 12 w 17"/>
                    <a:gd name="T29" fmla="*/ 13 h 28"/>
                    <a:gd name="T30" fmla="*/ 11 w 17"/>
                    <a:gd name="T31" fmla="*/ 12 h 28"/>
                    <a:gd name="T32" fmla="*/ 11 w 17"/>
                    <a:gd name="T33" fmla="*/ 12 h 28"/>
                    <a:gd name="T34" fmla="*/ 12 w 17"/>
                    <a:gd name="T35" fmla="*/ 9 h 28"/>
                    <a:gd name="T36" fmla="*/ 11 w 17"/>
                    <a:gd name="T37" fmla="*/ 7 h 28"/>
                    <a:gd name="T38" fmla="*/ 11 w 17"/>
                    <a:gd name="T39" fmla="*/ 6 h 28"/>
                    <a:gd name="T40" fmla="*/ 10 w 17"/>
                    <a:gd name="T41" fmla="*/ 5 h 28"/>
                    <a:gd name="T42" fmla="*/ 10 w 17"/>
                    <a:gd name="T43" fmla="*/ 5 h 28"/>
                    <a:gd name="T44" fmla="*/ 10 w 17"/>
                    <a:gd name="T45" fmla="*/ 2 h 28"/>
                    <a:gd name="T46" fmla="*/ 7 w 17"/>
                    <a:gd name="T47" fmla="*/ 5 h 28"/>
                    <a:gd name="T48" fmla="*/ 7 w 17"/>
                    <a:gd name="T49" fmla="*/ 3 h 28"/>
                    <a:gd name="T50" fmla="*/ 6 w 17"/>
                    <a:gd name="T51" fmla="*/ 5 h 28"/>
                    <a:gd name="T52" fmla="*/ 5 w 17"/>
                    <a:gd name="T53" fmla="*/ 1 h 28"/>
                    <a:gd name="T54" fmla="*/ 5 w 17"/>
                    <a:gd name="T55" fmla="*/ 1 h 28"/>
                    <a:gd name="T56" fmla="*/ 5 w 17"/>
                    <a:gd name="T57" fmla="*/ 1 h 28"/>
                    <a:gd name="T58" fmla="*/ 3 w 17"/>
                    <a:gd name="T59" fmla="*/ 2 h 28"/>
                    <a:gd name="T60" fmla="*/ 3 w 17"/>
                    <a:gd name="T61" fmla="*/ 4 h 28"/>
                    <a:gd name="T62" fmla="*/ 2 w 17"/>
                    <a:gd name="T63" fmla="*/ 5 h 28"/>
                    <a:gd name="T64" fmla="*/ 2 w 17"/>
                    <a:gd name="T65" fmla="*/ 7 h 28"/>
                    <a:gd name="T66" fmla="*/ 3 w 17"/>
                    <a:gd name="T67" fmla="*/ 8 h 28"/>
                    <a:gd name="T68" fmla="*/ 2 w 17"/>
                    <a:gd name="T69" fmla="*/ 8 h 28"/>
                    <a:gd name="T70" fmla="*/ 2 w 17"/>
                    <a:gd name="T71" fmla="*/ 9 h 28"/>
                    <a:gd name="T72" fmla="*/ 0 w 17"/>
                    <a:gd name="T73" fmla="*/ 8 h 28"/>
                    <a:gd name="T74" fmla="*/ 1 w 17"/>
                    <a:gd name="T75" fmla="*/ 10 h 28"/>
                    <a:gd name="T76" fmla="*/ 1 w 17"/>
                    <a:gd name="T77" fmla="*/ 10 h 28"/>
                    <a:gd name="T78" fmla="*/ 0 w 17"/>
                    <a:gd name="T79" fmla="*/ 12 h 28"/>
                    <a:gd name="T80" fmla="*/ 1 w 17"/>
                    <a:gd name="T81" fmla="*/ 12 h 28"/>
                    <a:gd name="T82" fmla="*/ 1 w 17"/>
                    <a:gd name="T83" fmla="*/ 13 h 28"/>
                    <a:gd name="T84" fmla="*/ 0 w 17"/>
                    <a:gd name="T85" fmla="*/ 14 h 28"/>
                    <a:gd name="T86" fmla="*/ 1 w 17"/>
                    <a:gd name="T87" fmla="*/ 16 h 28"/>
                    <a:gd name="T88" fmla="*/ 1 w 17"/>
                    <a:gd name="T89" fmla="*/ 18 h 28"/>
                    <a:gd name="T90" fmla="*/ 1 w 17"/>
                    <a:gd name="T91" fmla="*/ 18 h 28"/>
                    <a:gd name="T92" fmla="*/ 1 w 17"/>
                    <a:gd name="T93" fmla="*/ 20 h 28"/>
                    <a:gd name="T94" fmla="*/ 0 w 17"/>
                    <a:gd name="T95" fmla="*/ 20 h 28"/>
                    <a:gd name="T96" fmla="*/ 1 w 17"/>
                    <a:gd name="T97" fmla="*/ 21 h 28"/>
                    <a:gd name="T98" fmla="*/ 0 w 17"/>
                    <a:gd name="T99" fmla="*/ 22 h 28"/>
                    <a:gd name="T100" fmla="*/ 0 w 17"/>
                    <a:gd name="T101" fmla="*/ 23 h 28"/>
                    <a:gd name="T102" fmla="*/ 0 w 17"/>
                    <a:gd name="T103" fmla="*/ 24 h 28"/>
                    <a:gd name="T104" fmla="*/ 1 w 17"/>
                    <a:gd name="T105" fmla="*/ 24 h 28"/>
                    <a:gd name="T106" fmla="*/ 2 w 17"/>
                    <a:gd name="T107" fmla="*/ 26 h 28"/>
                    <a:gd name="T108" fmla="*/ 3 w 17"/>
                    <a:gd name="T109" fmla="*/ 26 h 28"/>
                    <a:gd name="T110" fmla="*/ 5 w 17"/>
                    <a:gd name="T111" fmla="*/ 27 h 28"/>
                    <a:gd name="T112" fmla="*/ 5 w 17"/>
                    <a:gd name="T113" fmla="*/ 26 h 28"/>
                    <a:gd name="T114" fmla="*/ 6 w 17"/>
                    <a:gd name="T115" fmla="*/ 27 h 28"/>
                    <a:gd name="T116" fmla="*/ 7 w 17"/>
                    <a:gd name="T117" fmla="*/ 26 h 28"/>
                    <a:gd name="T118" fmla="*/ 10 w 17"/>
                    <a:gd name="T119" fmla="*/ 26 h 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7" h="28">
                      <a:moveTo>
                        <a:pt x="8" y="25"/>
                      </a:moveTo>
                      <a:lnTo>
                        <a:pt x="10" y="26"/>
                      </a:lnTo>
                      <a:lnTo>
                        <a:pt x="11" y="26"/>
                      </a:lnTo>
                      <a:lnTo>
                        <a:pt x="12" y="26"/>
                      </a:lnTo>
                      <a:lnTo>
                        <a:pt x="12" y="25"/>
                      </a:lnTo>
                      <a:lnTo>
                        <a:pt x="12" y="24"/>
                      </a:lnTo>
                      <a:lnTo>
                        <a:pt x="14" y="23"/>
                      </a:lnTo>
                      <a:lnTo>
                        <a:pt x="12" y="23"/>
                      </a:lnTo>
                      <a:lnTo>
                        <a:pt x="11" y="22"/>
                      </a:lnTo>
                      <a:lnTo>
                        <a:pt x="12" y="22"/>
                      </a:lnTo>
                      <a:lnTo>
                        <a:pt x="12" y="20"/>
                      </a:lnTo>
                      <a:lnTo>
                        <a:pt x="11" y="20"/>
                      </a:lnTo>
                      <a:lnTo>
                        <a:pt x="11" y="19"/>
                      </a:lnTo>
                      <a:lnTo>
                        <a:pt x="10" y="19"/>
                      </a:lnTo>
                      <a:lnTo>
                        <a:pt x="11" y="18"/>
                      </a:lnTo>
                      <a:lnTo>
                        <a:pt x="12" y="18"/>
                      </a:lnTo>
                      <a:lnTo>
                        <a:pt x="14" y="18"/>
                      </a:lnTo>
                      <a:lnTo>
                        <a:pt x="16" y="17"/>
                      </a:lnTo>
                      <a:lnTo>
                        <a:pt x="14" y="17"/>
                      </a:lnTo>
                      <a:lnTo>
                        <a:pt x="14" y="16"/>
                      </a:lnTo>
                      <a:lnTo>
                        <a:pt x="12" y="16"/>
                      </a:lnTo>
                      <a:lnTo>
                        <a:pt x="11" y="16"/>
                      </a:lnTo>
                      <a:lnTo>
                        <a:pt x="11" y="14"/>
                      </a:lnTo>
                      <a:lnTo>
                        <a:pt x="12" y="14"/>
                      </a:lnTo>
                      <a:lnTo>
                        <a:pt x="12" y="13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1" y="12"/>
                      </a:lnTo>
                      <a:lnTo>
                        <a:pt x="11" y="10"/>
                      </a:lnTo>
                      <a:lnTo>
                        <a:pt x="12" y="9"/>
                      </a:lnTo>
                      <a:lnTo>
                        <a:pt x="12" y="8"/>
                      </a:lnTo>
                      <a:lnTo>
                        <a:pt x="11" y="7"/>
                      </a:lnTo>
                      <a:lnTo>
                        <a:pt x="11" y="6"/>
                      </a:lnTo>
                      <a:lnTo>
                        <a:pt x="10" y="6"/>
                      </a:lnTo>
                      <a:lnTo>
                        <a:pt x="10" y="5"/>
                      </a:lnTo>
                      <a:lnTo>
                        <a:pt x="10" y="3"/>
                      </a:lnTo>
                      <a:lnTo>
                        <a:pt x="10" y="2"/>
                      </a:lnTo>
                      <a:lnTo>
                        <a:pt x="8" y="4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6" y="5"/>
                      </a:lnTo>
                      <a:lnTo>
                        <a:pt x="6" y="2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2" y="5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8"/>
                      </a:lnTo>
                      <a:lnTo>
                        <a:pt x="2" y="8"/>
                      </a:lnTo>
                      <a:lnTo>
                        <a:pt x="2" y="9"/>
                      </a:lnTo>
                      <a:lnTo>
                        <a:pt x="1" y="8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1" y="12"/>
                      </a:lnTo>
                      <a:lnTo>
                        <a:pt x="1" y="10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1" y="13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1" y="16"/>
                      </a:lnTo>
                      <a:lnTo>
                        <a:pt x="1" y="17"/>
                      </a:lnTo>
                      <a:lnTo>
                        <a:pt x="1" y="18"/>
                      </a:lnTo>
                      <a:lnTo>
                        <a:pt x="1" y="19"/>
                      </a:lnTo>
                      <a:lnTo>
                        <a:pt x="1" y="20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1"/>
                      </a:lnTo>
                      <a:lnTo>
                        <a:pt x="1" y="21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1" y="24"/>
                      </a:lnTo>
                      <a:lnTo>
                        <a:pt x="1" y="25"/>
                      </a:lnTo>
                      <a:lnTo>
                        <a:pt x="2" y="26"/>
                      </a:lnTo>
                      <a:lnTo>
                        <a:pt x="2" y="25"/>
                      </a:lnTo>
                      <a:lnTo>
                        <a:pt x="3" y="26"/>
                      </a:lnTo>
                      <a:lnTo>
                        <a:pt x="3" y="27"/>
                      </a:lnTo>
                      <a:lnTo>
                        <a:pt x="5" y="27"/>
                      </a:lnTo>
                      <a:lnTo>
                        <a:pt x="5" y="26"/>
                      </a:lnTo>
                      <a:lnTo>
                        <a:pt x="6" y="26"/>
                      </a:lnTo>
                      <a:lnTo>
                        <a:pt x="6" y="27"/>
                      </a:lnTo>
                      <a:lnTo>
                        <a:pt x="7" y="27"/>
                      </a:lnTo>
                      <a:lnTo>
                        <a:pt x="7" y="26"/>
                      </a:lnTo>
                      <a:lnTo>
                        <a:pt x="8" y="27"/>
                      </a:lnTo>
                      <a:lnTo>
                        <a:pt x="10" y="26"/>
                      </a:lnTo>
                      <a:lnTo>
                        <a:pt x="8" y="25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1" name="Freeform 192"/>
                <p:cNvSpPr>
                  <a:spLocks/>
                </p:cNvSpPr>
                <p:nvPr/>
              </p:nvSpPr>
              <p:spPr bwMode="auto">
                <a:xfrm>
                  <a:off x="4298" y="3591"/>
                  <a:ext cx="17" cy="34"/>
                </a:xfrm>
                <a:custGeom>
                  <a:avLst/>
                  <a:gdLst>
                    <a:gd name="T0" fmla="*/ 1 w 17"/>
                    <a:gd name="T1" fmla="*/ 0 h 34"/>
                    <a:gd name="T2" fmla="*/ 0 w 17"/>
                    <a:gd name="T3" fmla="*/ 0 h 34"/>
                    <a:gd name="T4" fmla="*/ 1 w 17"/>
                    <a:gd name="T5" fmla="*/ 5 h 34"/>
                    <a:gd name="T6" fmla="*/ 4 w 17"/>
                    <a:gd name="T7" fmla="*/ 8 h 34"/>
                    <a:gd name="T8" fmla="*/ 4 w 17"/>
                    <a:gd name="T9" fmla="*/ 9 h 34"/>
                    <a:gd name="T10" fmla="*/ 4 w 17"/>
                    <a:gd name="T11" fmla="*/ 11 h 34"/>
                    <a:gd name="T12" fmla="*/ 5 w 17"/>
                    <a:gd name="T13" fmla="*/ 14 h 34"/>
                    <a:gd name="T14" fmla="*/ 5 w 17"/>
                    <a:gd name="T15" fmla="*/ 16 h 34"/>
                    <a:gd name="T16" fmla="*/ 5 w 17"/>
                    <a:gd name="T17" fmla="*/ 20 h 34"/>
                    <a:gd name="T18" fmla="*/ 5 w 17"/>
                    <a:gd name="T19" fmla="*/ 22 h 34"/>
                    <a:gd name="T20" fmla="*/ 5 w 17"/>
                    <a:gd name="T21" fmla="*/ 29 h 34"/>
                    <a:gd name="T22" fmla="*/ 5 w 17"/>
                    <a:gd name="T23" fmla="*/ 31 h 34"/>
                    <a:gd name="T24" fmla="*/ 5 w 17"/>
                    <a:gd name="T25" fmla="*/ 33 h 34"/>
                    <a:gd name="T26" fmla="*/ 5 w 17"/>
                    <a:gd name="T27" fmla="*/ 33 h 34"/>
                    <a:gd name="T28" fmla="*/ 8 w 17"/>
                    <a:gd name="T29" fmla="*/ 33 h 34"/>
                    <a:gd name="T30" fmla="*/ 8 w 17"/>
                    <a:gd name="T31" fmla="*/ 29 h 34"/>
                    <a:gd name="T32" fmla="*/ 8 w 17"/>
                    <a:gd name="T33" fmla="*/ 22 h 34"/>
                    <a:gd name="T34" fmla="*/ 10 w 17"/>
                    <a:gd name="T35" fmla="*/ 19 h 34"/>
                    <a:gd name="T36" fmla="*/ 10 w 17"/>
                    <a:gd name="T37" fmla="*/ 16 h 34"/>
                    <a:gd name="T38" fmla="*/ 10 w 17"/>
                    <a:gd name="T39" fmla="*/ 12 h 34"/>
                    <a:gd name="T40" fmla="*/ 10 w 17"/>
                    <a:gd name="T41" fmla="*/ 9 h 34"/>
                    <a:gd name="T42" fmla="*/ 11 w 17"/>
                    <a:gd name="T43" fmla="*/ 8 h 34"/>
                    <a:gd name="T44" fmla="*/ 14 w 17"/>
                    <a:gd name="T45" fmla="*/ 5 h 34"/>
                    <a:gd name="T46" fmla="*/ 16 w 17"/>
                    <a:gd name="T47" fmla="*/ 1 h 34"/>
                    <a:gd name="T48" fmla="*/ 11 w 17"/>
                    <a:gd name="T49" fmla="*/ 7 h 34"/>
                    <a:gd name="T50" fmla="*/ 11 w 17"/>
                    <a:gd name="T51" fmla="*/ 5 h 34"/>
                    <a:gd name="T52" fmla="*/ 11 w 17"/>
                    <a:gd name="T53" fmla="*/ 1 h 34"/>
                    <a:gd name="T54" fmla="*/ 11 w 17"/>
                    <a:gd name="T55" fmla="*/ 4 h 34"/>
                    <a:gd name="T56" fmla="*/ 10 w 17"/>
                    <a:gd name="T57" fmla="*/ 7 h 34"/>
                    <a:gd name="T58" fmla="*/ 10 w 17"/>
                    <a:gd name="T59" fmla="*/ 8 h 34"/>
                    <a:gd name="T60" fmla="*/ 10 w 17"/>
                    <a:gd name="T61" fmla="*/ 10 h 34"/>
                    <a:gd name="T62" fmla="*/ 10 w 17"/>
                    <a:gd name="T63" fmla="*/ 13 h 34"/>
                    <a:gd name="T64" fmla="*/ 8 w 17"/>
                    <a:gd name="T65" fmla="*/ 17 h 34"/>
                    <a:gd name="T66" fmla="*/ 8 w 17"/>
                    <a:gd name="T67" fmla="*/ 11 h 34"/>
                    <a:gd name="T68" fmla="*/ 8 w 17"/>
                    <a:gd name="T69" fmla="*/ 9 h 34"/>
                    <a:gd name="T70" fmla="*/ 8 w 17"/>
                    <a:gd name="T71" fmla="*/ 7 h 34"/>
                    <a:gd name="T72" fmla="*/ 10 w 17"/>
                    <a:gd name="T73" fmla="*/ 4 h 34"/>
                    <a:gd name="T74" fmla="*/ 10 w 17"/>
                    <a:gd name="T75" fmla="*/ 0 h 34"/>
                    <a:gd name="T76" fmla="*/ 10 w 17"/>
                    <a:gd name="T77" fmla="*/ 0 h 34"/>
                    <a:gd name="T78" fmla="*/ 8 w 17"/>
                    <a:gd name="T79" fmla="*/ 6 h 34"/>
                    <a:gd name="T80" fmla="*/ 8 w 17"/>
                    <a:gd name="T81" fmla="*/ 8 h 34"/>
                    <a:gd name="T82" fmla="*/ 5 w 17"/>
                    <a:gd name="T83" fmla="*/ 4 h 34"/>
                    <a:gd name="T84" fmla="*/ 5 w 17"/>
                    <a:gd name="T85" fmla="*/ 0 h 34"/>
                    <a:gd name="T86" fmla="*/ 5 w 17"/>
                    <a:gd name="T87" fmla="*/ 5 h 34"/>
                    <a:gd name="T88" fmla="*/ 8 w 17"/>
                    <a:gd name="T89" fmla="*/ 8 h 34"/>
                    <a:gd name="T90" fmla="*/ 8 w 17"/>
                    <a:gd name="T91" fmla="*/ 11 h 34"/>
                    <a:gd name="T92" fmla="*/ 8 w 17"/>
                    <a:gd name="T93" fmla="*/ 12 h 34"/>
                    <a:gd name="T94" fmla="*/ 8 w 17"/>
                    <a:gd name="T95" fmla="*/ 17 h 34"/>
                    <a:gd name="T96" fmla="*/ 5 w 17"/>
                    <a:gd name="T97" fmla="*/ 11 h 34"/>
                    <a:gd name="T98" fmla="*/ 4 w 17"/>
                    <a:gd name="T99" fmla="*/ 8 h 34"/>
                    <a:gd name="T100" fmla="*/ 4 w 17"/>
                    <a:gd name="T101" fmla="*/ 0 h 34"/>
                    <a:gd name="T102" fmla="*/ 4 w 17"/>
                    <a:gd name="T103" fmla="*/ 8 h 34"/>
                    <a:gd name="T104" fmla="*/ 1 w 17"/>
                    <a:gd name="T105" fmla="*/ 2 h 34"/>
                    <a:gd name="T106" fmla="*/ 1 w 17"/>
                    <a:gd name="T107" fmla="*/ 0 h 3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7" h="34">
                      <a:moveTo>
                        <a:pt x="1" y="0"/>
                      </a:move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4" y="8"/>
                      </a:lnTo>
                      <a:lnTo>
                        <a:pt x="4" y="9"/>
                      </a:lnTo>
                      <a:lnTo>
                        <a:pt x="4" y="11"/>
                      </a:lnTo>
                      <a:lnTo>
                        <a:pt x="5" y="14"/>
                      </a:lnTo>
                      <a:lnTo>
                        <a:pt x="5" y="16"/>
                      </a:lnTo>
                      <a:lnTo>
                        <a:pt x="5" y="20"/>
                      </a:lnTo>
                      <a:lnTo>
                        <a:pt x="5" y="22"/>
                      </a:lnTo>
                      <a:lnTo>
                        <a:pt x="5" y="29"/>
                      </a:lnTo>
                      <a:lnTo>
                        <a:pt x="5" y="31"/>
                      </a:lnTo>
                      <a:lnTo>
                        <a:pt x="5" y="33"/>
                      </a:lnTo>
                      <a:lnTo>
                        <a:pt x="8" y="33"/>
                      </a:lnTo>
                      <a:lnTo>
                        <a:pt x="8" y="29"/>
                      </a:lnTo>
                      <a:lnTo>
                        <a:pt x="8" y="22"/>
                      </a:lnTo>
                      <a:lnTo>
                        <a:pt x="10" y="19"/>
                      </a:lnTo>
                      <a:lnTo>
                        <a:pt x="10" y="16"/>
                      </a:lnTo>
                      <a:lnTo>
                        <a:pt x="10" y="12"/>
                      </a:lnTo>
                      <a:lnTo>
                        <a:pt x="10" y="9"/>
                      </a:lnTo>
                      <a:lnTo>
                        <a:pt x="11" y="8"/>
                      </a:lnTo>
                      <a:lnTo>
                        <a:pt x="14" y="5"/>
                      </a:lnTo>
                      <a:lnTo>
                        <a:pt x="16" y="1"/>
                      </a:lnTo>
                      <a:lnTo>
                        <a:pt x="11" y="7"/>
                      </a:lnTo>
                      <a:lnTo>
                        <a:pt x="11" y="5"/>
                      </a:lnTo>
                      <a:lnTo>
                        <a:pt x="11" y="1"/>
                      </a:lnTo>
                      <a:lnTo>
                        <a:pt x="11" y="4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0" y="10"/>
                      </a:lnTo>
                      <a:lnTo>
                        <a:pt x="10" y="13"/>
                      </a:lnTo>
                      <a:lnTo>
                        <a:pt x="8" y="17"/>
                      </a:lnTo>
                      <a:lnTo>
                        <a:pt x="8" y="11"/>
                      </a:lnTo>
                      <a:lnTo>
                        <a:pt x="8" y="9"/>
                      </a:lnTo>
                      <a:lnTo>
                        <a:pt x="8" y="7"/>
                      </a:lnTo>
                      <a:lnTo>
                        <a:pt x="10" y="4"/>
                      </a:lnTo>
                      <a:lnTo>
                        <a:pt x="10" y="0"/>
                      </a:lnTo>
                      <a:lnTo>
                        <a:pt x="8" y="6"/>
                      </a:lnTo>
                      <a:lnTo>
                        <a:pt x="8" y="8"/>
                      </a:lnTo>
                      <a:lnTo>
                        <a:pt x="5" y="4"/>
                      </a:lnTo>
                      <a:lnTo>
                        <a:pt x="5" y="0"/>
                      </a:lnTo>
                      <a:lnTo>
                        <a:pt x="5" y="5"/>
                      </a:lnTo>
                      <a:lnTo>
                        <a:pt x="8" y="8"/>
                      </a:lnTo>
                      <a:lnTo>
                        <a:pt x="8" y="11"/>
                      </a:lnTo>
                      <a:lnTo>
                        <a:pt x="8" y="12"/>
                      </a:lnTo>
                      <a:lnTo>
                        <a:pt x="8" y="17"/>
                      </a:lnTo>
                      <a:lnTo>
                        <a:pt x="5" y="11"/>
                      </a:lnTo>
                      <a:lnTo>
                        <a:pt x="4" y="8"/>
                      </a:lnTo>
                      <a:lnTo>
                        <a:pt x="4" y="0"/>
                      </a:lnTo>
                      <a:lnTo>
                        <a:pt x="4" y="8"/>
                      </a:ln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B75E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2" name="Freeform 193"/>
                <p:cNvSpPr>
                  <a:spLocks/>
                </p:cNvSpPr>
                <p:nvPr/>
              </p:nvSpPr>
              <p:spPr bwMode="auto">
                <a:xfrm>
                  <a:off x="4289" y="3552"/>
                  <a:ext cx="26" cy="46"/>
                </a:xfrm>
                <a:custGeom>
                  <a:avLst/>
                  <a:gdLst>
                    <a:gd name="T0" fmla="*/ 16 w 26"/>
                    <a:gd name="T1" fmla="*/ 43 h 46"/>
                    <a:gd name="T2" fmla="*/ 18 w 26"/>
                    <a:gd name="T3" fmla="*/ 43 h 46"/>
                    <a:gd name="T4" fmla="*/ 21 w 26"/>
                    <a:gd name="T5" fmla="*/ 43 h 46"/>
                    <a:gd name="T6" fmla="*/ 21 w 26"/>
                    <a:gd name="T7" fmla="*/ 42 h 46"/>
                    <a:gd name="T8" fmla="*/ 22 w 26"/>
                    <a:gd name="T9" fmla="*/ 40 h 46"/>
                    <a:gd name="T10" fmla="*/ 22 w 26"/>
                    <a:gd name="T11" fmla="*/ 37 h 46"/>
                    <a:gd name="T12" fmla="*/ 19 w 26"/>
                    <a:gd name="T13" fmla="*/ 36 h 46"/>
                    <a:gd name="T14" fmla="*/ 21 w 26"/>
                    <a:gd name="T15" fmla="*/ 33 h 46"/>
                    <a:gd name="T16" fmla="*/ 21 w 26"/>
                    <a:gd name="T17" fmla="*/ 31 h 46"/>
                    <a:gd name="T18" fmla="*/ 18 w 26"/>
                    <a:gd name="T19" fmla="*/ 31 h 46"/>
                    <a:gd name="T20" fmla="*/ 21 w 26"/>
                    <a:gd name="T21" fmla="*/ 29 h 46"/>
                    <a:gd name="T22" fmla="*/ 25 w 26"/>
                    <a:gd name="T23" fmla="*/ 27 h 46"/>
                    <a:gd name="T24" fmla="*/ 22 w 26"/>
                    <a:gd name="T25" fmla="*/ 27 h 46"/>
                    <a:gd name="T26" fmla="*/ 21 w 26"/>
                    <a:gd name="T27" fmla="*/ 25 h 46"/>
                    <a:gd name="T28" fmla="*/ 18 w 26"/>
                    <a:gd name="T29" fmla="*/ 24 h 46"/>
                    <a:gd name="T30" fmla="*/ 21 w 26"/>
                    <a:gd name="T31" fmla="*/ 22 h 46"/>
                    <a:gd name="T32" fmla="*/ 18 w 26"/>
                    <a:gd name="T33" fmla="*/ 21 h 46"/>
                    <a:gd name="T34" fmla="*/ 19 w 26"/>
                    <a:gd name="T35" fmla="*/ 18 h 46"/>
                    <a:gd name="T36" fmla="*/ 21 w 26"/>
                    <a:gd name="T37" fmla="*/ 15 h 46"/>
                    <a:gd name="T38" fmla="*/ 21 w 26"/>
                    <a:gd name="T39" fmla="*/ 12 h 46"/>
                    <a:gd name="T40" fmla="*/ 18 w 26"/>
                    <a:gd name="T41" fmla="*/ 11 h 46"/>
                    <a:gd name="T42" fmla="*/ 18 w 26"/>
                    <a:gd name="T43" fmla="*/ 9 h 46"/>
                    <a:gd name="T44" fmla="*/ 16 w 26"/>
                    <a:gd name="T45" fmla="*/ 9 h 46"/>
                    <a:gd name="T46" fmla="*/ 15 w 26"/>
                    <a:gd name="T47" fmla="*/ 2 h 46"/>
                    <a:gd name="T48" fmla="*/ 13 w 26"/>
                    <a:gd name="T49" fmla="*/ 10 h 46"/>
                    <a:gd name="T50" fmla="*/ 12 w 26"/>
                    <a:gd name="T51" fmla="*/ 4 h 46"/>
                    <a:gd name="T52" fmla="*/ 12 w 26"/>
                    <a:gd name="T53" fmla="*/ 8 h 46"/>
                    <a:gd name="T54" fmla="*/ 10 w 26"/>
                    <a:gd name="T55" fmla="*/ 1 h 46"/>
                    <a:gd name="T56" fmla="*/ 10 w 26"/>
                    <a:gd name="T57" fmla="*/ 3 h 46"/>
                    <a:gd name="T58" fmla="*/ 8 w 26"/>
                    <a:gd name="T59" fmla="*/ 0 h 46"/>
                    <a:gd name="T60" fmla="*/ 8 w 26"/>
                    <a:gd name="T61" fmla="*/ 4 h 46"/>
                    <a:gd name="T62" fmla="*/ 6 w 26"/>
                    <a:gd name="T63" fmla="*/ 3 h 46"/>
                    <a:gd name="T64" fmla="*/ 7 w 26"/>
                    <a:gd name="T65" fmla="*/ 9 h 46"/>
                    <a:gd name="T66" fmla="*/ 5 w 26"/>
                    <a:gd name="T67" fmla="*/ 10 h 46"/>
                    <a:gd name="T68" fmla="*/ 5 w 26"/>
                    <a:gd name="T69" fmla="*/ 12 h 46"/>
                    <a:gd name="T70" fmla="*/ 7 w 26"/>
                    <a:gd name="T71" fmla="*/ 14 h 46"/>
                    <a:gd name="T72" fmla="*/ 4 w 26"/>
                    <a:gd name="T73" fmla="*/ 14 h 46"/>
                    <a:gd name="T74" fmla="*/ 3 w 26"/>
                    <a:gd name="T75" fmla="*/ 15 h 46"/>
                    <a:gd name="T76" fmla="*/ 0 w 26"/>
                    <a:gd name="T77" fmla="*/ 14 h 46"/>
                    <a:gd name="T78" fmla="*/ 1 w 26"/>
                    <a:gd name="T79" fmla="*/ 17 h 46"/>
                    <a:gd name="T80" fmla="*/ 1 w 26"/>
                    <a:gd name="T81" fmla="*/ 18 h 46"/>
                    <a:gd name="T82" fmla="*/ 1 w 26"/>
                    <a:gd name="T83" fmla="*/ 18 h 46"/>
                    <a:gd name="T84" fmla="*/ 1 w 26"/>
                    <a:gd name="T85" fmla="*/ 21 h 46"/>
                    <a:gd name="T86" fmla="*/ 1 w 26"/>
                    <a:gd name="T87" fmla="*/ 23 h 46"/>
                    <a:gd name="T88" fmla="*/ 0 w 26"/>
                    <a:gd name="T89" fmla="*/ 24 h 46"/>
                    <a:gd name="T90" fmla="*/ 1 w 26"/>
                    <a:gd name="T91" fmla="*/ 25 h 46"/>
                    <a:gd name="T92" fmla="*/ 3 w 26"/>
                    <a:gd name="T93" fmla="*/ 28 h 46"/>
                    <a:gd name="T94" fmla="*/ 3 w 26"/>
                    <a:gd name="T95" fmla="*/ 30 h 46"/>
                    <a:gd name="T96" fmla="*/ 3 w 26"/>
                    <a:gd name="T97" fmla="*/ 32 h 46"/>
                    <a:gd name="T98" fmla="*/ 0 w 26"/>
                    <a:gd name="T99" fmla="*/ 32 h 46"/>
                    <a:gd name="T100" fmla="*/ 1 w 26"/>
                    <a:gd name="T101" fmla="*/ 34 h 46"/>
                    <a:gd name="T102" fmla="*/ 0 w 26"/>
                    <a:gd name="T103" fmla="*/ 35 h 46"/>
                    <a:gd name="T104" fmla="*/ 0 w 26"/>
                    <a:gd name="T105" fmla="*/ 37 h 46"/>
                    <a:gd name="T106" fmla="*/ 0 w 26"/>
                    <a:gd name="T107" fmla="*/ 40 h 46"/>
                    <a:gd name="T108" fmla="*/ 3 w 26"/>
                    <a:gd name="T109" fmla="*/ 40 h 46"/>
                    <a:gd name="T110" fmla="*/ 3 w 26"/>
                    <a:gd name="T111" fmla="*/ 43 h 46"/>
                    <a:gd name="T112" fmla="*/ 7 w 26"/>
                    <a:gd name="T113" fmla="*/ 43 h 46"/>
                    <a:gd name="T114" fmla="*/ 8 w 26"/>
                    <a:gd name="T115" fmla="*/ 45 h 46"/>
                    <a:gd name="T116" fmla="*/ 9 w 26"/>
                    <a:gd name="T117" fmla="*/ 44 h 46"/>
                    <a:gd name="T118" fmla="*/ 12 w 26"/>
                    <a:gd name="T119" fmla="*/ 43 h 46"/>
                    <a:gd name="T120" fmla="*/ 12 w 26"/>
                    <a:gd name="T121" fmla="*/ 44 h 46"/>
                    <a:gd name="T122" fmla="*/ 14 w 26"/>
                    <a:gd name="T123" fmla="*/ 45 h 46"/>
                    <a:gd name="T124" fmla="*/ 14 w 26"/>
                    <a:gd name="T125" fmla="*/ 42 h 4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26" h="46">
                      <a:moveTo>
                        <a:pt x="14" y="42"/>
                      </a:moveTo>
                      <a:lnTo>
                        <a:pt x="16" y="43"/>
                      </a:lnTo>
                      <a:lnTo>
                        <a:pt x="18" y="44"/>
                      </a:lnTo>
                      <a:lnTo>
                        <a:pt x="18" y="43"/>
                      </a:lnTo>
                      <a:lnTo>
                        <a:pt x="19" y="43"/>
                      </a:lnTo>
                      <a:lnTo>
                        <a:pt x="21" y="43"/>
                      </a:lnTo>
                      <a:lnTo>
                        <a:pt x="21" y="42"/>
                      </a:lnTo>
                      <a:lnTo>
                        <a:pt x="21" y="41"/>
                      </a:lnTo>
                      <a:lnTo>
                        <a:pt x="22" y="40"/>
                      </a:lnTo>
                      <a:lnTo>
                        <a:pt x="22" y="38"/>
                      </a:lnTo>
                      <a:lnTo>
                        <a:pt x="22" y="37"/>
                      </a:lnTo>
                      <a:lnTo>
                        <a:pt x="21" y="37"/>
                      </a:lnTo>
                      <a:lnTo>
                        <a:pt x="19" y="36"/>
                      </a:lnTo>
                      <a:lnTo>
                        <a:pt x="21" y="35"/>
                      </a:lnTo>
                      <a:lnTo>
                        <a:pt x="21" y="33"/>
                      </a:lnTo>
                      <a:lnTo>
                        <a:pt x="19" y="33"/>
                      </a:lnTo>
                      <a:lnTo>
                        <a:pt x="21" y="31"/>
                      </a:lnTo>
                      <a:lnTo>
                        <a:pt x="18" y="31"/>
                      </a:lnTo>
                      <a:lnTo>
                        <a:pt x="18" y="29"/>
                      </a:lnTo>
                      <a:lnTo>
                        <a:pt x="21" y="29"/>
                      </a:lnTo>
                      <a:lnTo>
                        <a:pt x="23" y="29"/>
                      </a:lnTo>
                      <a:lnTo>
                        <a:pt x="25" y="27"/>
                      </a:lnTo>
                      <a:lnTo>
                        <a:pt x="22" y="27"/>
                      </a:lnTo>
                      <a:lnTo>
                        <a:pt x="23" y="25"/>
                      </a:lnTo>
                      <a:lnTo>
                        <a:pt x="21" y="25"/>
                      </a:lnTo>
                      <a:lnTo>
                        <a:pt x="19" y="26"/>
                      </a:lnTo>
                      <a:lnTo>
                        <a:pt x="18" y="24"/>
                      </a:lnTo>
                      <a:lnTo>
                        <a:pt x="21" y="23"/>
                      </a:lnTo>
                      <a:lnTo>
                        <a:pt x="21" y="22"/>
                      </a:lnTo>
                      <a:lnTo>
                        <a:pt x="18" y="21"/>
                      </a:lnTo>
                      <a:lnTo>
                        <a:pt x="21" y="19"/>
                      </a:lnTo>
                      <a:lnTo>
                        <a:pt x="19" y="18"/>
                      </a:lnTo>
                      <a:lnTo>
                        <a:pt x="18" y="18"/>
                      </a:lnTo>
                      <a:lnTo>
                        <a:pt x="21" y="15"/>
                      </a:lnTo>
                      <a:lnTo>
                        <a:pt x="21" y="13"/>
                      </a:lnTo>
                      <a:lnTo>
                        <a:pt x="21" y="12"/>
                      </a:lnTo>
                      <a:lnTo>
                        <a:pt x="18" y="11"/>
                      </a:lnTo>
                      <a:lnTo>
                        <a:pt x="18" y="10"/>
                      </a:lnTo>
                      <a:lnTo>
                        <a:pt x="18" y="9"/>
                      </a:lnTo>
                      <a:lnTo>
                        <a:pt x="17" y="9"/>
                      </a:lnTo>
                      <a:lnTo>
                        <a:pt x="16" y="9"/>
                      </a:lnTo>
                      <a:lnTo>
                        <a:pt x="16" y="6"/>
                      </a:lnTo>
                      <a:lnTo>
                        <a:pt x="15" y="2"/>
                      </a:lnTo>
                      <a:lnTo>
                        <a:pt x="15" y="7"/>
                      </a:lnTo>
                      <a:lnTo>
                        <a:pt x="13" y="10"/>
                      </a:lnTo>
                      <a:lnTo>
                        <a:pt x="12" y="8"/>
                      </a:lnTo>
                      <a:lnTo>
                        <a:pt x="12" y="4"/>
                      </a:lnTo>
                      <a:lnTo>
                        <a:pt x="12" y="7"/>
                      </a:lnTo>
                      <a:lnTo>
                        <a:pt x="12" y="8"/>
                      </a:lnTo>
                      <a:lnTo>
                        <a:pt x="10" y="3"/>
                      </a:lnTo>
                      <a:lnTo>
                        <a:pt x="10" y="1"/>
                      </a:lnTo>
                      <a:lnTo>
                        <a:pt x="10" y="3"/>
                      </a:lnTo>
                      <a:lnTo>
                        <a:pt x="9" y="1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8" y="4"/>
                      </a:lnTo>
                      <a:lnTo>
                        <a:pt x="7" y="3"/>
                      </a:lnTo>
                      <a:lnTo>
                        <a:pt x="6" y="3"/>
                      </a:lnTo>
                      <a:lnTo>
                        <a:pt x="7" y="7"/>
                      </a:lnTo>
                      <a:lnTo>
                        <a:pt x="7" y="9"/>
                      </a:lnTo>
                      <a:lnTo>
                        <a:pt x="7" y="10"/>
                      </a:lnTo>
                      <a:lnTo>
                        <a:pt x="5" y="10"/>
                      </a:lnTo>
                      <a:lnTo>
                        <a:pt x="4" y="10"/>
                      </a:lnTo>
                      <a:lnTo>
                        <a:pt x="5" y="12"/>
                      </a:lnTo>
                      <a:lnTo>
                        <a:pt x="7" y="13"/>
                      </a:lnTo>
                      <a:lnTo>
                        <a:pt x="7" y="14"/>
                      </a:lnTo>
                      <a:lnTo>
                        <a:pt x="5" y="13"/>
                      </a:lnTo>
                      <a:lnTo>
                        <a:pt x="4" y="14"/>
                      </a:lnTo>
                      <a:lnTo>
                        <a:pt x="5" y="15"/>
                      </a:lnTo>
                      <a:lnTo>
                        <a:pt x="3" y="15"/>
                      </a:lnTo>
                      <a:lnTo>
                        <a:pt x="1" y="14"/>
                      </a:lnTo>
                      <a:lnTo>
                        <a:pt x="0" y="14"/>
                      </a:lnTo>
                      <a:lnTo>
                        <a:pt x="1" y="15"/>
                      </a:lnTo>
                      <a:lnTo>
                        <a:pt x="1" y="17"/>
                      </a:lnTo>
                      <a:lnTo>
                        <a:pt x="3" y="19"/>
                      </a:lnTo>
                      <a:lnTo>
                        <a:pt x="1" y="18"/>
                      </a:lnTo>
                      <a:lnTo>
                        <a:pt x="0" y="17"/>
                      </a:lnTo>
                      <a:lnTo>
                        <a:pt x="1" y="18"/>
                      </a:lnTo>
                      <a:lnTo>
                        <a:pt x="1" y="20"/>
                      </a:lnTo>
                      <a:lnTo>
                        <a:pt x="1" y="21"/>
                      </a:lnTo>
                      <a:lnTo>
                        <a:pt x="0" y="21"/>
                      </a:lnTo>
                      <a:lnTo>
                        <a:pt x="1" y="23"/>
                      </a:lnTo>
                      <a:lnTo>
                        <a:pt x="1" y="24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1" y="25"/>
                      </a:lnTo>
                      <a:lnTo>
                        <a:pt x="3" y="27"/>
                      </a:lnTo>
                      <a:lnTo>
                        <a:pt x="3" y="28"/>
                      </a:lnTo>
                      <a:lnTo>
                        <a:pt x="3" y="29"/>
                      </a:lnTo>
                      <a:lnTo>
                        <a:pt x="3" y="30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1" y="31"/>
                      </a:lnTo>
                      <a:lnTo>
                        <a:pt x="0" y="32"/>
                      </a:lnTo>
                      <a:lnTo>
                        <a:pt x="0" y="33"/>
                      </a:lnTo>
                      <a:lnTo>
                        <a:pt x="1" y="34"/>
                      </a:lnTo>
                      <a:lnTo>
                        <a:pt x="3" y="35"/>
                      </a:lnTo>
                      <a:lnTo>
                        <a:pt x="0" y="35"/>
                      </a:lnTo>
                      <a:lnTo>
                        <a:pt x="0" y="36"/>
                      </a:lnTo>
                      <a:lnTo>
                        <a:pt x="0" y="37"/>
                      </a:lnTo>
                      <a:lnTo>
                        <a:pt x="0" y="38"/>
                      </a:lnTo>
                      <a:lnTo>
                        <a:pt x="0" y="40"/>
                      </a:lnTo>
                      <a:lnTo>
                        <a:pt x="1" y="40"/>
                      </a:lnTo>
                      <a:lnTo>
                        <a:pt x="3" y="40"/>
                      </a:lnTo>
                      <a:lnTo>
                        <a:pt x="1" y="42"/>
                      </a:lnTo>
                      <a:lnTo>
                        <a:pt x="3" y="43"/>
                      </a:lnTo>
                      <a:lnTo>
                        <a:pt x="5" y="42"/>
                      </a:lnTo>
                      <a:lnTo>
                        <a:pt x="7" y="43"/>
                      </a:lnTo>
                      <a:lnTo>
                        <a:pt x="6" y="44"/>
                      </a:lnTo>
                      <a:lnTo>
                        <a:pt x="8" y="45"/>
                      </a:lnTo>
                      <a:lnTo>
                        <a:pt x="9" y="45"/>
                      </a:lnTo>
                      <a:lnTo>
                        <a:pt x="9" y="44"/>
                      </a:lnTo>
                      <a:lnTo>
                        <a:pt x="10" y="43"/>
                      </a:lnTo>
                      <a:lnTo>
                        <a:pt x="12" y="43"/>
                      </a:lnTo>
                      <a:lnTo>
                        <a:pt x="12" y="44"/>
                      </a:lnTo>
                      <a:lnTo>
                        <a:pt x="13" y="44"/>
                      </a:lnTo>
                      <a:lnTo>
                        <a:pt x="14" y="45"/>
                      </a:lnTo>
                      <a:lnTo>
                        <a:pt x="15" y="44"/>
                      </a:lnTo>
                      <a:lnTo>
                        <a:pt x="14" y="42"/>
                      </a:lnTo>
                    </a:path>
                  </a:pathLst>
                </a:custGeom>
                <a:solidFill>
                  <a:srgbClr val="16BD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3" name="Freeform 194"/>
                <p:cNvSpPr>
                  <a:spLocks/>
                </p:cNvSpPr>
                <p:nvPr/>
              </p:nvSpPr>
              <p:spPr bwMode="auto">
                <a:xfrm>
                  <a:off x="4241" y="3588"/>
                  <a:ext cx="34" cy="30"/>
                </a:xfrm>
                <a:custGeom>
                  <a:avLst/>
                  <a:gdLst>
                    <a:gd name="T0" fmla="*/ 0 w 34"/>
                    <a:gd name="T1" fmla="*/ 29 h 30"/>
                    <a:gd name="T2" fmla="*/ 0 w 34"/>
                    <a:gd name="T3" fmla="*/ 0 h 30"/>
                    <a:gd name="T4" fmla="*/ 33 w 34"/>
                    <a:gd name="T5" fmla="*/ 1 h 30"/>
                    <a:gd name="T6" fmla="*/ 33 w 34"/>
                    <a:gd name="T7" fmla="*/ 27 h 30"/>
                    <a:gd name="T8" fmla="*/ 0 w 34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4" h="30">
                      <a:moveTo>
                        <a:pt x="0" y="29"/>
                      </a:moveTo>
                      <a:lnTo>
                        <a:pt x="0" y="0"/>
                      </a:lnTo>
                      <a:lnTo>
                        <a:pt x="33" y="1"/>
                      </a:lnTo>
                      <a:lnTo>
                        <a:pt x="33" y="27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BAD0D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4" name="Freeform 195"/>
                <p:cNvSpPr>
                  <a:spLocks/>
                </p:cNvSpPr>
                <p:nvPr/>
              </p:nvSpPr>
              <p:spPr bwMode="auto">
                <a:xfrm>
                  <a:off x="4249" y="3588"/>
                  <a:ext cx="1" cy="30"/>
                </a:xfrm>
                <a:custGeom>
                  <a:avLst/>
                  <a:gdLst>
                    <a:gd name="T0" fmla="*/ 0 w 1"/>
                    <a:gd name="T1" fmla="*/ 29 h 30"/>
                    <a:gd name="T2" fmla="*/ 0 w 1"/>
                    <a:gd name="T3" fmla="*/ 29 h 30"/>
                    <a:gd name="T4" fmla="*/ 0 w 1"/>
                    <a:gd name="T5" fmla="*/ 0 h 30"/>
                    <a:gd name="T6" fmla="*/ 0 w 1"/>
                    <a:gd name="T7" fmla="*/ 0 h 30"/>
                    <a:gd name="T8" fmla="*/ 0 w 1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30">
                      <a:moveTo>
                        <a:pt x="0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5" name="Freeform 196"/>
                <p:cNvSpPr>
                  <a:spLocks/>
                </p:cNvSpPr>
                <p:nvPr/>
              </p:nvSpPr>
              <p:spPr bwMode="auto">
                <a:xfrm>
                  <a:off x="4259" y="3588"/>
                  <a:ext cx="1" cy="30"/>
                </a:xfrm>
                <a:custGeom>
                  <a:avLst/>
                  <a:gdLst>
                    <a:gd name="T0" fmla="*/ 0 w 1"/>
                    <a:gd name="T1" fmla="*/ 29 h 30"/>
                    <a:gd name="T2" fmla="*/ 0 w 1"/>
                    <a:gd name="T3" fmla="*/ 29 h 30"/>
                    <a:gd name="T4" fmla="*/ 0 w 1"/>
                    <a:gd name="T5" fmla="*/ 0 h 30"/>
                    <a:gd name="T6" fmla="*/ 0 w 1"/>
                    <a:gd name="T7" fmla="*/ 0 h 30"/>
                    <a:gd name="T8" fmla="*/ 0 w 1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30">
                      <a:moveTo>
                        <a:pt x="0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6" name="Freeform 197"/>
                <p:cNvSpPr>
                  <a:spLocks/>
                </p:cNvSpPr>
                <p:nvPr/>
              </p:nvSpPr>
              <p:spPr bwMode="auto">
                <a:xfrm>
                  <a:off x="4274" y="3588"/>
                  <a:ext cx="17" cy="30"/>
                </a:xfrm>
                <a:custGeom>
                  <a:avLst/>
                  <a:gdLst>
                    <a:gd name="T0" fmla="*/ 16 w 17"/>
                    <a:gd name="T1" fmla="*/ 29 h 30"/>
                    <a:gd name="T2" fmla="*/ 0 w 17"/>
                    <a:gd name="T3" fmla="*/ 29 h 30"/>
                    <a:gd name="T4" fmla="*/ 0 w 17"/>
                    <a:gd name="T5" fmla="*/ 0 h 30"/>
                    <a:gd name="T6" fmla="*/ 16 w 17"/>
                    <a:gd name="T7" fmla="*/ 0 h 30"/>
                    <a:gd name="T8" fmla="*/ 16 w 17"/>
                    <a:gd name="T9" fmla="*/ 29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30">
                      <a:moveTo>
                        <a:pt x="16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6" y="2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2397" name="Freeform 198"/>
                <p:cNvSpPr>
                  <a:spLocks/>
                </p:cNvSpPr>
                <p:nvPr/>
              </p:nvSpPr>
              <p:spPr bwMode="auto">
                <a:xfrm>
                  <a:off x="4285" y="3540"/>
                  <a:ext cx="17" cy="76"/>
                </a:xfrm>
                <a:custGeom>
                  <a:avLst/>
                  <a:gdLst>
                    <a:gd name="T0" fmla="*/ 16 w 17"/>
                    <a:gd name="T1" fmla="*/ 0 h 76"/>
                    <a:gd name="T2" fmla="*/ 0 w 17"/>
                    <a:gd name="T3" fmla="*/ 22 h 76"/>
                    <a:gd name="T4" fmla="*/ 0 w 17"/>
                    <a:gd name="T5" fmla="*/ 75 h 76"/>
                    <a:gd name="T6" fmla="*/ 16 w 17"/>
                    <a:gd name="T7" fmla="*/ 75 h 76"/>
                    <a:gd name="T8" fmla="*/ 16 w 17"/>
                    <a:gd name="T9" fmla="*/ 0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76">
                      <a:moveTo>
                        <a:pt x="16" y="0"/>
                      </a:moveTo>
                      <a:lnTo>
                        <a:pt x="0" y="22"/>
                      </a:lnTo>
                      <a:lnTo>
                        <a:pt x="0" y="75"/>
                      </a:lnTo>
                      <a:lnTo>
                        <a:pt x="16" y="75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AA38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graphicFrame>
            <p:nvGraphicFramePr>
              <p:cNvPr id="12309" name="Object 199"/>
              <p:cNvGraphicFramePr>
                <a:graphicFrameLocks/>
              </p:cNvGraphicFramePr>
              <p:nvPr/>
            </p:nvGraphicFramePr>
            <p:xfrm>
              <a:off x="1116" y="2858"/>
              <a:ext cx="487" cy="2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45" name="Clip" r:id="rId12" imgW="5281613" imgH="2430463" progId="MS_ClipArt_Gallery.2">
                      <p:embed/>
                    </p:oleObj>
                  </mc:Choice>
                  <mc:Fallback>
                    <p:oleObj name="Clip" r:id="rId12" imgW="5281613" imgH="2430463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16" y="2858"/>
                            <a:ext cx="487" cy="2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310" name="AutoShape 200"/>
              <p:cNvSpPr>
                <a:spLocks noChangeArrowheads="1"/>
              </p:cNvSpPr>
              <p:nvPr/>
            </p:nvSpPr>
            <p:spPr bwMode="auto">
              <a:xfrm rot="-5400000">
                <a:off x="1277" y="2440"/>
                <a:ext cx="205" cy="360"/>
              </a:xfrm>
              <a:prstGeom prst="leftRightArrow">
                <a:avLst>
                  <a:gd name="adj1" fmla="val 50000"/>
                  <a:gd name="adj2" fmla="val 20000"/>
                </a:avLst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311" name="AutoShape 201"/>
              <p:cNvSpPr>
                <a:spLocks noChangeArrowheads="1"/>
              </p:cNvSpPr>
              <p:nvPr/>
            </p:nvSpPr>
            <p:spPr bwMode="auto">
              <a:xfrm rot="-5400000">
                <a:off x="2497" y="2440"/>
                <a:ext cx="205" cy="359"/>
              </a:xfrm>
              <a:prstGeom prst="leftRightArrow">
                <a:avLst>
                  <a:gd name="adj1" fmla="val 50000"/>
                  <a:gd name="adj2" fmla="val 20000"/>
                </a:avLst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312" name="AutoShape 202"/>
              <p:cNvSpPr>
                <a:spLocks noChangeArrowheads="1"/>
              </p:cNvSpPr>
              <p:nvPr/>
            </p:nvSpPr>
            <p:spPr bwMode="auto">
              <a:xfrm rot="-5400000">
                <a:off x="3675" y="2440"/>
                <a:ext cx="205" cy="359"/>
              </a:xfrm>
              <a:prstGeom prst="leftRightArrow">
                <a:avLst>
                  <a:gd name="adj1" fmla="val 50000"/>
                  <a:gd name="adj2" fmla="val 20000"/>
                </a:avLst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2313" name="AutoShape 203"/>
              <p:cNvSpPr>
                <a:spLocks noChangeArrowheads="1"/>
              </p:cNvSpPr>
              <p:nvPr/>
            </p:nvSpPr>
            <p:spPr bwMode="auto">
              <a:xfrm rot="-5400000">
                <a:off x="4768" y="2440"/>
                <a:ext cx="205" cy="359"/>
              </a:xfrm>
              <a:prstGeom prst="leftRightArrow">
                <a:avLst>
                  <a:gd name="adj1" fmla="val 50000"/>
                  <a:gd name="adj2" fmla="val 20000"/>
                </a:avLst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638" tIns="46038" rIns="274638" bIns="46038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sp>
          <p:nvSpPr>
            <p:cNvPr id="12295" name="Text Box 204"/>
            <p:cNvSpPr txBox="1">
              <a:spLocks noChangeArrowheads="1"/>
            </p:cNvSpPr>
            <p:nvPr/>
          </p:nvSpPr>
          <p:spPr bwMode="auto">
            <a:xfrm>
              <a:off x="528" y="2046"/>
              <a:ext cx="1638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l"/>
              <a:r>
                <a:rPr lang="en-GB" altLang="en-US" sz="2000">
                  <a:latin typeface="Arial" charset="0"/>
                  <a:ea typeface="굴림" pitchFamily="50" charset="-127"/>
                </a:rPr>
                <a:t>Global Optimization</a:t>
              </a:r>
            </a:p>
          </p:txBody>
        </p:sp>
      </p:grpSp>
      <p:sp>
        <p:nvSpPr>
          <p:cNvPr id="12292" name="Rectangle 205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868696" cy="945819"/>
          </a:xfrm>
        </p:spPr>
        <p:txBody>
          <a:bodyPr/>
          <a:lstStyle/>
          <a:p>
            <a:pPr eaLnBrk="1" hangingPunct="1"/>
            <a:r>
              <a:rPr lang="en-GB" altLang="en-US" dirty="0" smtClean="0">
                <a:solidFill>
                  <a:srgbClr val="00B050"/>
                </a:solidFill>
              </a:rPr>
              <a:t>Sequential Optimization vs. Global Optimization</a:t>
            </a:r>
          </a:p>
        </p:txBody>
      </p:sp>
      <p:sp>
        <p:nvSpPr>
          <p:cNvPr id="12293" name="Rectangle 206"/>
          <p:cNvSpPr>
            <a:spLocks noChangeArrowheads="1"/>
          </p:cNvSpPr>
          <p:nvPr/>
        </p:nvSpPr>
        <p:spPr bwMode="auto">
          <a:xfrm>
            <a:off x="1791730" y="6011716"/>
            <a:ext cx="3918509" cy="77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spcBef>
                <a:spcPct val="20000"/>
              </a:spcBef>
              <a:buClr>
                <a:schemeClr val="tx2"/>
              </a:buClr>
            </a:pPr>
            <a:r>
              <a:rPr lang="en-US" altLang="en-US">
                <a:latin typeface="Tahoma" charset="0"/>
                <a:ea typeface="굴림" pitchFamily="50" charset="-127"/>
              </a:rPr>
              <a:t>Source: </a:t>
            </a:r>
            <a:r>
              <a:rPr lang="en-GB" altLang="en-US" i="1">
                <a:latin typeface="Arial" charset="0"/>
                <a:ea typeface="굴림" pitchFamily="50" charset="-127"/>
              </a:rPr>
              <a:t>Duncan McFarlane</a:t>
            </a:r>
            <a:r>
              <a:rPr lang="en-GB" altLang="en-US" sz="2000" i="1">
                <a:latin typeface="Arial" charset="0"/>
                <a:ea typeface="굴림" pitchFamily="50" charset="-127"/>
              </a:rPr>
              <a:t/>
            </a:r>
            <a:br>
              <a:rPr lang="en-GB" altLang="en-US" sz="2000" i="1">
                <a:latin typeface="Arial" charset="0"/>
                <a:ea typeface="굴림" pitchFamily="50" charset="-127"/>
              </a:rPr>
            </a:br>
            <a:endParaRPr lang="en-US" altLang="en-US" sz="2000" i="1">
              <a:latin typeface="Arial" charset="0"/>
              <a:ea typeface="굴림" pitchFamily="50" charset="-12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" name="Ink 1"/>
              <p14:cNvContentPartPr/>
              <p14:nvPr/>
            </p14:nvContentPartPr>
            <p14:xfrm>
              <a:off x="7760520" y="4275000"/>
              <a:ext cx="222480" cy="401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55840" y="4259160"/>
                <a:ext cx="234000" cy="42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801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103067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058B28"/>
                </a:solidFill>
              </a:rPr>
              <a:t>Tools and Strategies for Optimization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Decision Support Systems</a:t>
            </a:r>
          </a:p>
          <a:p>
            <a:pPr eaLnBrk="1" hangingPunct="1"/>
            <a:r>
              <a:rPr lang="en-US" altLang="en-US" sz="4000" dirty="0"/>
              <a:t>Inventory Control</a:t>
            </a:r>
          </a:p>
          <a:p>
            <a:pPr eaLnBrk="1" hangingPunct="1"/>
            <a:r>
              <a:rPr lang="en-US" altLang="en-US" sz="4000" dirty="0"/>
              <a:t>Network Design</a:t>
            </a:r>
          </a:p>
          <a:p>
            <a:pPr eaLnBrk="1" hangingPunct="1"/>
            <a:r>
              <a:rPr lang="en-US" altLang="en-US" sz="4000" dirty="0"/>
              <a:t>Design for Logistics</a:t>
            </a:r>
          </a:p>
          <a:p>
            <a:pPr eaLnBrk="1" hangingPunct="1"/>
            <a:r>
              <a:rPr lang="en-US" altLang="en-US" sz="4000" dirty="0"/>
              <a:t>Cross Docking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90240" y="565200"/>
              <a:ext cx="9545400" cy="5848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4760" y="553320"/>
                <a:ext cx="9574560" cy="58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772200" y="4560120"/>
              <a:ext cx="3524040" cy="1689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5640" y="4543920"/>
                <a:ext cx="3557520" cy="172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011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32000" y="152640"/>
              <a:ext cx="8476200" cy="5500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680" y="138240"/>
                <a:ext cx="8495640" cy="553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727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dirty="0" smtClean="0">
                <a:solidFill>
                  <a:srgbClr val="00B050"/>
                </a:solidFill>
                <a:ea typeface="굴림" pitchFamily="50" charset="-127"/>
              </a:rPr>
              <a:t>Conflicting Objectives in the Supply Chain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ko-KR" altLang="en-US" sz="2400" dirty="0">
                <a:ea typeface="굴림" pitchFamily="50" charset="-127"/>
              </a:rPr>
              <a:t>1. </a:t>
            </a:r>
            <a:r>
              <a:rPr lang="en-US" altLang="ko-KR" sz="2400" b="1" dirty="0">
                <a:ea typeface="굴림" pitchFamily="50" charset="-127"/>
              </a:rPr>
              <a:t>Purchasing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Stable volume requirements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Flexible delivery time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Little variation in mix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Large quantities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2. </a:t>
            </a:r>
            <a:r>
              <a:rPr lang="en-US" altLang="ko-KR" sz="2400" b="1" dirty="0">
                <a:ea typeface="굴림" pitchFamily="50" charset="-127"/>
              </a:rPr>
              <a:t>Manufacturing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Long run production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High quality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High productivity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sz="2400" dirty="0">
                <a:ea typeface="굴림" pitchFamily="50" charset="-127"/>
              </a:rPr>
              <a:t>	• Low production cost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87160" y="2063520"/>
              <a:ext cx="6003000" cy="4003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2400" y="2061000"/>
                <a:ext cx="6023880" cy="40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702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129862" y="287852"/>
            <a:ext cx="9477777" cy="1012914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solidFill>
                  <a:srgbClr val="00B050"/>
                </a:solidFill>
                <a:ea typeface="굴림" pitchFamily="50" charset="-127"/>
              </a:rPr>
              <a:t>Conflicting Objectives in the Supply Chain</a:t>
            </a:r>
            <a:endParaRPr lang="en-US" altLang="en-US" dirty="0" smtClean="0">
              <a:solidFill>
                <a:srgbClr val="00B050"/>
              </a:solidFill>
            </a:endParaRP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619561"/>
            <a:ext cx="10515600" cy="435133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3. </a:t>
            </a:r>
            <a:r>
              <a:rPr lang="en-US" altLang="ko-KR" b="1" dirty="0">
                <a:ea typeface="굴림" pitchFamily="50" charset="-127"/>
              </a:rPr>
              <a:t>Warehousing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	• Low inventory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	• Reduced transportation costs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	• Quick replenishment capability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4. </a:t>
            </a:r>
            <a:r>
              <a:rPr lang="en-US" altLang="ko-KR" b="1" dirty="0">
                <a:ea typeface="굴림" pitchFamily="50" charset="-127"/>
              </a:rPr>
              <a:t>Customers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	• Short order lead time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	• High in stock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	• Enormous variety of products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>
                <a:ea typeface="굴림" pitchFamily="50" charset="-127"/>
              </a:rPr>
              <a:t>	• Low prices</a:t>
            </a:r>
            <a:endParaRPr lang="en-US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30840" y="1863720"/>
              <a:ext cx="8188560" cy="4277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5720" y="1855440"/>
                <a:ext cx="8212320" cy="430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60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199" y="365125"/>
            <a:ext cx="6026239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>
                <a:solidFill>
                  <a:srgbClr val="00B050"/>
                </a:solidFill>
              </a:rPr>
              <a:t>Supply chain Uncertainty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4400" dirty="0"/>
              <a:t>What is variation?</a:t>
            </a:r>
          </a:p>
          <a:p>
            <a:pPr eaLnBrk="1" hangingPunct="1"/>
            <a:r>
              <a:rPr lang="en-US" altLang="en-US" sz="4400" dirty="0" smtClean="0"/>
              <a:t>What </a:t>
            </a:r>
            <a:r>
              <a:rPr lang="en-US" altLang="en-US" sz="4400" dirty="0"/>
              <a:t>tools and approaches help us to deal with these issues?</a:t>
            </a:r>
          </a:p>
        </p:txBody>
      </p:sp>
    </p:spTree>
    <p:extLst>
      <p:ext uri="{BB962C8B-B14F-4D97-AF65-F5344CB8AC3E}">
        <p14:creationId xmlns:p14="http://schemas.microsoft.com/office/powerpoint/2010/main" val="128162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B050"/>
                </a:solidFill>
              </a:rPr>
              <a:t>Why Is Uncertainty Hard to Deal With?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Matching supply and demand is difficult.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Forecasting doesn’t solve the problem.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Inventory and back-order levels typically fluctuate widely across the supply chain.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Demand is not the only source of uncertainty: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Lead times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Yields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Transportation times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Natural Disasters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Component Availability</a:t>
            </a:r>
          </a:p>
        </p:txBody>
      </p:sp>
    </p:spTree>
    <p:extLst>
      <p:ext uri="{BB962C8B-B14F-4D97-AF65-F5344CB8AC3E}">
        <p14:creationId xmlns:p14="http://schemas.microsoft.com/office/powerpoint/2010/main" val="421239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044700" y="1789113"/>
            <a:ext cx="7215188" cy="4157662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5523963" cy="673101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B050"/>
                </a:solidFill>
              </a:rPr>
              <a:t>Supply Chain Variability</a:t>
            </a:r>
            <a:endParaRPr lang="en-US" altLang="en-US" dirty="0" smtClean="0">
              <a:solidFill>
                <a:srgbClr val="00B050"/>
              </a:solidFill>
            </a:endParaRPr>
          </a:p>
        </p:txBody>
      </p:sp>
      <p:sp>
        <p:nvSpPr>
          <p:cNvPr id="20484" name="Freeform 4"/>
          <p:cNvSpPr>
            <a:spLocks/>
          </p:cNvSpPr>
          <p:nvPr/>
        </p:nvSpPr>
        <p:spPr bwMode="auto">
          <a:xfrm>
            <a:off x="2076450" y="1731963"/>
            <a:ext cx="7316788" cy="4246562"/>
          </a:xfrm>
          <a:custGeom>
            <a:avLst/>
            <a:gdLst>
              <a:gd name="T0" fmla="*/ 0 w 4873"/>
              <a:gd name="T1" fmla="*/ 0 h 2828"/>
              <a:gd name="T2" fmla="*/ 0 w 4873"/>
              <a:gd name="T3" fmla="*/ 4246562 h 2828"/>
              <a:gd name="T4" fmla="*/ 7316788 w 4873"/>
              <a:gd name="T5" fmla="*/ 4246562 h 28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73" h="2828">
                <a:moveTo>
                  <a:pt x="0" y="0"/>
                </a:moveTo>
                <a:lnTo>
                  <a:pt x="0" y="2828"/>
                </a:lnTo>
                <a:lnTo>
                  <a:pt x="4873" y="2828"/>
                </a:lnTo>
              </a:path>
            </a:pathLst>
          </a:custGeom>
          <a:noFill/>
          <a:ln w="28575" cap="flat" cmpd="sng">
            <a:solidFill>
              <a:srgbClr val="003399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 rot="-5400000">
            <a:off x="1164432" y="3352007"/>
            <a:ext cx="1243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2000" b="1">
                <a:solidFill>
                  <a:srgbClr val="003399"/>
                </a:solidFill>
                <a:latin typeface="Arial" charset="0"/>
                <a:ea typeface="굴림" pitchFamily="50" charset="-127"/>
              </a:rPr>
              <a:t>Volumes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2087563" y="406082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2087563" y="247967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2087563" y="3270250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2087563" y="5429250"/>
            <a:ext cx="7518400" cy="0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2087563" y="4852989"/>
            <a:ext cx="7518400" cy="1587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9490075" y="5741989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2000" b="1">
                <a:solidFill>
                  <a:srgbClr val="003399"/>
                </a:solidFill>
                <a:latin typeface="Arial" charset="0"/>
                <a:ea typeface="굴림" pitchFamily="50" charset="-127"/>
              </a:rPr>
              <a:t>Time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1909764" y="6207125"/>
            <a:ext cx="8137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1600" b="1">
                <a:latin typeface="Arial" charset="0"/>
                <a:ea typeface="굴림" pitchFamily="50" charset="-127"/>
              </a:rPr>
              <a:t>Source: Tom Mc Guffry, Electronic Commerce and Value Chain Management, 1998</a:t>
            </a:r>
          </a:p>
        </p:txBody>
      </p:sp>
      <p:grpSp>
        <p:nvGrpSpPr>
          <p:cNvPr id="60429" name="Group 13"/>
          <p:cNvGrpSpPr>
            <a:grpSpLocks/>
          </p:cNvGrpSpPr>
          <p:nvPr/>
        </p:nvGrpSpPr>
        <p:grpSpPr bwMode="auto">
          <a:xfrm>
            <a:off x="2017713" y="3490913"/>
            <a:ext cx="8401050" cy="876300"/>
            <a:chOff x="311" y="2199"/>
            <a:chExt cx="5292" cy="552"/>
          </a:xfrm>
        </p:grpSpPr>
        <p:sp>
          <p:nvSpPr>
            <p:cNvPr id="20506" name="Freeform 14"/>
            <p:cNvSpPr>
              <a:spLocks/>
            </p:cNvSpPr>
            <p:nvPr/>
          </p:nvSpPr>
          <p:spPr bwMode="auto">
            <a:xfrm>
              <a:off x="311" y="2358"/>
              <a:ext cx="4898" cy="393"/>
            </a:xfrm>
            <a:custGeom>
              <a:avLst/>
              <a:gdLst>
                <a:gd name="T0" fmla="*/ 33 w 5189"/>
                <a:gd name="T1" fmla="*/ 380 h 272"/>
                <a:gd name="T2" fmla="*/ 196 w 5189"/>
                <a:gd name="T3" fmla="*/ 341 h 272"/>
                <a:gd name="T4" fmla="*/ 900 w 5189"/>
                <a:gd name="T5" fmla="*/ 183 h 272"/>
                <a:gd name="T6" fmla="*/ 3088 w 5189"/>
                <a:gd name="T7" fmla="*/ 144 h 272"/>
                <a:gd name="T8" fmla="*/ 4031 w 5189"/>
                <a:gd name="T9" fmla="*/ 13 h 272"/>
                <a:gd name="T10" fmla="*/ 4898 w 5189"/>
                <a:gd name="T11" fmla="*/ 0 h 2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9" h="272">
                  <a:moveTo>
                    <a:pt x="35" y="263"/>
                  </a:moveTo>
                  <a:cubicBezTo>
                    <a:pt x="120" y="236"/>
                    <a:pt x="0" y="272"/>
                    <a:pt x="208" y="236"/>
                  </a:cubicBezTo>
                  <a:cubicBezTo>
                    <a:pt x="460" y="192"/>
                    <a:pt x="696" y="150"/>
                    <a:pt x="953" y="127"/>
                  </a:cubicBezTo>
                  <a:cubicBezTo>
                    <a:pt x="1725" y="57"/>
                    <a:pt x="2308" y="45"/>
                    <a:pt x="3271" y="100"/>
                  </a:cubicBezTo>
                  <a:cubicBezTo>
                    <a:pt x="3717" y="91"/>
                    <a:pt x="3451" y="18"/>
                    <a:pt x="4271" y="9"/>
                  </a:cubicBezTo>
                  <a:cubicBezTo>
                    <a:pt x="4577" y="6"/>
                    <a:pt x="5189" y="0"/>
                    <a:pt x="5189" y="0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0507" name="Text Box 15"/>
            <p:cNvSpPr txBox="1">
              <a:spLocks noChangeArrowheads="1"/>
            </p:cNvSpPr>
            <p:nvPr/>
          </p:nvSpPr>
          <p:spPr bwMode="auto">
            <a:xfrm>
              <a:off x="4855" y="2199"/>
              <a:ext cx="748" cy="5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dist="71842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r>
                <a:rPr lang="en-US" altLang="en-US" sz="1600" b="1">
                  <a:solidFill>
                    <a:schemeClr val="bg1"/>
                  </a:solidFill>
                  <a:latin typeface="Arial" charset="0"/>
                  <a:ea typeface="굴림" pitchFamily="50" charset="-127"/>
                </a:rPr>
                <a:t>Actual</a:t>
              </a:r>
            </a:p>
            <a:p>
              <a:r>
                <a:rPr lang="en-US" altLang="en-US" sz="1600" b="1">
                  <a:latin typeface="Arial" charset="0"/>
                  <a:ea typeface="굴림" pitchFamily="50" charset="-127"/>
                </a:rPr>
                <a:t>Consumer</a:t>
              </a:r>
            </a:p>
            <a:p>
              <a:r>
                <a:rPr lang="en-US" altLang="en-US" sz="1600" b="1">
                  <a:latin typeface="Arial" charset="0"/>
                  <a:ea typeface="굴림" pitchFamily="50" charset="-127"/>
                </a:rPr>
                <a:t>Demand</a:t>
              </a:r>
            </a:p>
          </p:txBody>
        </p:sp>
      </p:grpSp>
      <p:grpSp>
        <p:nvGrpSpPr>
          <p:cNvPr id="60432" name="Group 16"/>
          <p:cNvGrpSpPr>
            <a:grpSpLocks/>
          </p:cNvGrpSpPr>
          <p:nvPr/>
        </p:nvGrpSpPr>
        <p:grpSpPr bwMode="auto">
          <a:xfrm>
            <a:off x="2087563" y="2947988"/>
            <a:ext cx="7277100" cy="1649412"/>
            <a:chOff x="355" y="1634"/>
            <a:chExt cx="4584" cy="766"/>
          </a:xfrm>
        </p:grpSpPr>
        <p:sp>
          <p:nvSpPr>
            <p:cNvPr id="20504" name="Freeform 17"/>
            <p:cNvSpPr>
              <a:spLocks/>
            </p:cNvSpPr>
            <p:nvPr/>
          </p:nvSpPr>
          <p:spPr bwMode="auto">
            <a:xfrm>
              <a:off x="355" y="1634"/>
              <a:ext cx="4584" cy="766"/>
            </a:xfrm>
            <a:custGeom>
              <a:avLst/>
              <a:gdLst>
                <a:gd name="T0" fmla="*/ 0 w 4584"/>
                <a:gd name="T1" fmla="*/ 766 h 766"/>
                <a:gd name="T2" fmla="*/ 1018 w 4584"/>
                <a:gd name="T3" fmla="*/ 657 h 766"/>
                <a:gd name="T4" fmla="*/ 1146 w 4584"/>
                <a:gd name="T5" fmla="*/ 612 h 766"/>
                <a:gd name="T6" fmla="*/ 1255 w 4584"/>
                <a:gd name="T7" fmla="*/ 575 h 766"/>
                <a:gd name="T8" fmla="*/ 1355 w 4584"/>
                <a:gd name="T9" fmla="*/ 539 h 766"/>
                <a:gd name="T10" fmla="*/ 1464 w 4584"/>
                <a:gd name="T11" fmla="*/ 503 h 766"/>
                <a:gd name="T12" fmla="*/ 1555 w 4584"/>
                <a:gd name="T13" fmla="*/ 448 h 766"/>
                <a:gd name="T14" fmla="*/ 1600 w 4584"/>
                <a:gd name="T15" fmla="*/ 430 h 766"/>
                <a:gd name="T16" fmla="*/ 1700 w 4584"/>
                <a:gd name="T17" fmla="*/ 366 h 766"/>
                <a:gd name="T18" fmla="*/ 1873 w 4584"/>
                <a:gd name="T19" fmla="*/ 257 h 766"/>
                <a:gd name="T20" fmla="*/ 1982 w 4584"/>
                <a:gd name="T21" fmla="*/ 175 h 766"/>
                <a:gd name="T22" fmla="*/ 2073 w 4584"/>
                <a:gd name="T23" fmla="*/ 130 h 766"/>
                <a:gd name="T24" fmla="*/ 2227 w 4584"/>
                <a:gd name="T25" fmla="*/ 57 h 766"/>
                <a:gd name="T26" fmla="*/ 2255 w 4584"/>
                <a:gd name="T27" fmla="*/ 39 h 766"/>
                <a:gd name="T28" fmla="*/ 2391 w 4584"/>
                <a:gd name="T29" fmla="*/ 2 h 766"/>
                <a:gd name="T30" fmla="*/ 2673 w 4584"/>
                <a:gd name="T31" fmla="*/ 30 h 766"/>
                <a:gd name="T32" fmla="*/ 2764 w 4584"/>
                <a:gd name="T33" fmla="*/ 75 h 766"/>
                <a:gd name="T34" fmla="*/ 2991 w 4584"/>
                <a:gd name="T35" fmla="*/ 212 h 766"/>
                <a:gd name="T36" fmla="*/ 3055 w 4584"/>
                <a:gd name="T37" fmla="*/ 257 h 766"/>
                <a:gd name="T38" fmla="*/ 3309 w 4584"/>
                <a:gd name="T39" fmla="*/ 512 h 766"/>
                <a:gd name="T40" fmla="*/ 3500 w 4584"/>
                <a:gd name="T41" fmla="*/ 675 h 766"/>
                <a:gd name="T42" fmla="*/ 3845 w 4584"/>
                <a:gd name="T43" fmla="*/ 712 h 766"/>
                <a:gd name="T44" fmla="*/ 4109 w 4584"/>
                <a:gd name="T45" fmla="*/ 593 h 766"/>
                <a:gd name="T46" fmla="*/ 4227 w 4584"/>
                <a:gd name="T47" fmla="*/ 512 h 766"/>
                <a:gd name="T48" fmla="*/ 4327 w 4584"/>
                <a:gd name="T49" fmla="*/ 421 h 766"/>
                <a:gd name="T50" fmla="*/ 4436 w 4584"/>
                <a:gd name="T51" fmla="*/ 284 h 766"/>
                <a:gd name="T52" fmla="*/ 4491 w 4584"/>
                <a:gd name="T53" fmla="*/ 202 h 766"/>
                <a:gd name="T54" fmla="*/ 4554 w 4584"/>
                <a:gd name="T55" fmla="*/ 121 h 766"/>
                <a:gd name="T56" fmla="*/ 4582 w 4584"/>
                <a:gd name="T57" fmla="*/ 93 h 76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584" h="766">
                  <a:moveTo>
                    <a:pt x="0" y="766"/>
                  </a:moveTo>
                  <a:cubicBezTo>
                    <a:pt x="170" y="748"/>
                    <a:pt x="827" y="683"/>
                    <a:pt x="1018" y="657"/>
                  </a:cubicBezTo>
                  <a:cubicBezTo>
                    <a:pt x="1057" y="632"/>
                    <a:pt x="1101" y="623"/>
                    <a:pt x="1146" y="612"/>
                  </a:cubicBezTo>
                  <a:cubicBezTo>
                    <a:pt x="1185" y="584"/>
                    <a:pt x="1206" y="585"/>
                    <a:pt x="1255" y="575"/>
                  </a:cubicBezTo>
                  <a:cubicBezTo>
                    <a:pt x="1293" y="568"/>
                    <a:pt x="1320" y="552"/>
                    <a:pt x="1355" y="539"/>
                  </a:cubicBezTo>
                  <a:cubicBezTo>
                    <a:pt x="1391" y="525"/>
                    <a:pt x="1431" y="523"/>
                    <a:pt x="1464" y="503"/>
                  </a:cubicBezTo>
                  <a:cubicBezTo>
                    <a:pt x="1494" y="485"/>
                    <a:pt x="1525" y="466"/>
                    <a:pt x="1555" y="448"/>
                  </a:cubicBezTo>
                  <a:cubicBezTo>
                    <a:pt x="1569" y="440"/>
                    <a:pt x="1586" y="438"/>
                    <a:pt x="1600" y="430"/>
                  </a:cubicBezTo>
                  <a:cubicBezTo>
                    <a:pt x="1719" y="357"/>
                    <a:pt x="1632" y="389"/>
                    <a:pt x="1700" y="366"/>
                  </a:cubicBezTo>
                  <a:cubicBezTo>
                    <a:pt x="1756" y="325"/>
                    <a:pt x="1815" y="293"/>
                    <a:pt x="1873" y="257"/>
                  </a:cubicBezTo>
                  <a:cubicBezTo>
                    <a:pt x="1911" y="233"/>
                    <a:pt x="1942" y="195"/>
                    <a:pt x="1982" y="175"/>
                  </a:cubicBezTo>
                  <a:cubicBezTo>
                    <a:pt x="2012" y="160"/>
                    <a:pt x="2043" y="147"/>
                    <a:pt x="2073" y="130"/>
                  </a:cubicBezTo>
                  <a:cubicBezTo>
                    <a:pt x="2114" y="110"/>
                    <a:pt x="2197" y="72"/>
                    <a:pt x="2227" y="57"/>
                  </a:cubicBezTo>
                  <a:cubicBezTo>
                    <a:pt x="2238" y="53"/>
                    <a:pt x="2245" y="44"/>
                    <a:pt x="2255" y="39"/>
                  </a:cubicBezTo>
                  <a:cubicBezTo>
                    <a:pt x="2295" y="20"/>
                    <a:pt x="2348" y="11"/>
                    <a:pt x="2391" y="2"/>
                  </a:cubicBezTo>
                  <a:cubicBezTo>
                    <a:pt x="2613" y="14"/>
                    <a:pt x="2519" y="0"/>
                    <a:pt x="2673" y="30"/>
                  </a:cubicBezTo>
                  <a:cubicBezTo>
                    <a:pt x="2707" y="37"/>
                    <a:pt x="2734" y="59"/>
                    <a:pt x="2764" y="75"/>
                  </a:cubicBezTo>
                  <a:cubicBezTo>
                    <a:pt x="2848" y="120"/>
                    <a:pt x="2916" y="156"/>
                    <a:pt x="2991" y="212"/>
                  </a:cubicBezTo>
                  <a:cubicBezTo>
                    <a:pt x="3012" y="228"/>
                    <a:pt x="3037" y="238"/>
                    <a:pt x="3055" y="257"/>
                  </a:cubicBezTo>
                  <a:cubicBezTo>
                    <a:pt x="3140" y="344"/>
                    <a:pt x="3224" y="427"/>
                    <a:pt x="3309" y="512"/>
                  </a:cubicBezTo>
                  <a:cubicBezTo>
                    <a:pt x="3369" y="572"/>
                    <a:pt x="3426" y="633"/>
                    <a:pt x="3500" y="675"/>
                  </a:cubicBezTo>
                  <a:cubicBezTo>
                    <a:pt x="3589" y="708"/>
                    <a:pt x="3744" y="726"/>
                    <a:pt x="3845" y="712"/>
                  </a:cubicBezTo>
                  <a:cubicBezTo>
                    <a:pt x="3925" y="658"/>
                    <a:pt x="4025" y="641"/>
                    <a:pt x="4109" y="593"/>
                  </a:cubicBezTo>
                  <a:cubicBezTo>
                    <a:pt x="4149" y="570"/>
                    <a:pt x="4193" y="542"/>
                    <a:pt x="4227" y="512"/>
                  </a:cubicBezTo>
                  <a:cubicBezTo>
                    <a:pt x="4261" y="482"/>
                    <a:pt x="4289" y="447"/>
                    <a:pt x="4327" y="421"/>
                  </a:cubicBezTo>
                  <a:cubicBezTo>
                    <a:pt x="4359" y="371"/>
                    <a:pt x="4403" y="337"/>
                    <a:pt x="4436" y="284"/>
                  </a:cubicBezTo>
                  <a:cubicBezTo>
                    <a:pt x="4453" y="257"/>
                    <a:pt x="4470" y="227"/>
                    <a:pt x="4491" y="202"/>
                  </a:cubicBezTo>
                  <a:cubicBezTo>
                    <a:pt x="4558" y="122"/>
                    <a:pt x="4469" y="249"/>
                    <a:pt x="4554" y="121"/>
                  </a:cubicBezTo>
                  <a:cubicBezTo>
                    <a:pt x="4584" y="75"/>
                    <a:pt x="4582" y="120"/>
                    <a:pt x="4582" y="93"/>
                  </a:cubicBezTo>
                </a:path>
              </a:pathLst>
            </a:custGeom>
            <a:noFill/>
            <a:ln w="57150" cap="flat" cmpd="sng">
              <a:solidFill>
                <a:srgbClr val="FF33CC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0505" name="Text Box 18"/>
            <p:cNvSpPr txBox="1">
              <a:spLocks noChangeArrowheads="1"/>
            </p:cNvSpPr>
            <p:nvPr/>
          </p:nvSpPr>
          <p:spPr bwMode="auto">
            <a:xfrm>
              <a:off x="3247" y="2105"/>
              <a:ext cx="1319" cy="276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rgbClr val="FF33CC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r>
                <a:rPr lang="en-US" altLang="en-US" sz="1600" b="1">
                  <a:solidFill>
                    <a:srgbClr val="FF33CC"/>
                  </a:solidFill>
                  <a:latin typeface="Arial" charset="0"/>
                  <a:ea typeface="굴림" pitchFamily="50" charset="-127"/>
                </a:rPr>
                <a:t>Retailer Warehouse</a:t>
              </a:r>
            </a:p>
            <a:p>
              <a:r>
                <a:rPr lang="en-US" altLang="en-US" sz="1600" b="1">
                  <a:solidFill>
                    <a:srgbClr val="FF33CC"/>
                  </a:solidFill>
                  <a:latin typeface="Arial" charset="0"/>
                  <a:ea typeface="굴림" pitchFamily="50" charset="-127"/>
                </a:rPr>
                <a:t>to Shop</a:t>
              </a:r>
            </a:p>
          </p:txBody>
        </p:sp>
      </p:grpSp>
      <p:grpSp>
        <p:nvGrpSpPr>
          <p:cNvPr id="60435" name="Group 19"/>
          <p:cNvGrpSpPr>
            <a:grpSpLocks/>
          </p:cNvGrpSpPr>
          <p:nvPr/>
        </p:nvGrpSpPr>
        <p:grpSpPr bwMode="auto">
          <a:xfrm>
            <a:off x="2071689" y="1898650"/>
            <a:ext cx="7750175" cy="3638550"/>
            <a:chOff x="345" y="1273"/>
            <a:chExt cx="4882" cy="1691"/>
          </a:xfrm>
        </p:grpSpPr>
        <p:sp>
          <p:nvSpPr>
            <p:cNvPr id="20502" name="Freeform 20"/>
            <p:cNvSpPr>
              <a:spLocks/>
            </p:cNvSpPr>
            <p:nvPr/>
          </p:nvSpPr>
          <p:spPr bwMode="auto">
            <a:xfrm>
              <a:off x="345" y="1273"/>
              <a:ext cx="4882" cy="1691"/>
            </a:xfrm>
            <a:custGeom>
              <a:avLst/>
              <a:gdLst>
                <a:gd name="T0" fmla="*/ 0 w 4882"/>
                <a:gd name="T1" fmla="*/ 636 h 1691"/>
                <a:gd name="T2" fmla="*/ 228 w 4882"/>
                <a:gd name="T3" fmla="*/ 836 h 1691"/>
                <a:gd name="T4" fmla="*/ 282 w 4882"/>
                <a:gd name="T5" fmla="*/ 900 h 1691"/>
                <a:gd name="T6" fmla="*/ 573 w 4882"/>
                <a:gd name="T7" fmla="*/ 1136 h 1691"/>
                <a:gd name="T8" fmla="*/ 782 w 4882"/>
                <a:gd name="T9" fmla="*/ 1300 h 1691"/>
                <a:gd name="T10" fmla="*/ 828 w 4882"/>
                <a:gd name="T11" fmla="*/ 1336 h 1691"/>
                <a:gd name="T12" fmla="*/ 1073 w 4882"/>
                <a:gd name="T13" fmla="*/ 1382 h 1691"/>
                <a:gd name="T14" fmla="*/ 1173 w 4882"/>
                <a:gd name="T15" fmla="*/ 1373 h 1691"/>
                <a:gd name="T16" fmla="*/ 1228 w 4882"/>
                <a:gd name="T17" fmla="*/ 1354 h 1691"/>
                <a:gd name="T18" fmla="*/ 1409 w 4882"/>
                <a:gd name="T19" fmla="*/ 1209 h 1691"/>
                <a:gd name="T20" fmla="*/ 1491 w 4882"/>
                <a:gd name="T21" fmla="*/ 1100 h 1691"/>
                <a:gd name="T22" fmla="*/ 1564 w 4882"/>
                <a:gd name="T23" fmla="*/ 1036 h 1691"/>
                <a:gd name="T24" fmla="*/ 1700 w 4882"/>
                <a:gd name="T25" fmla="*/ 864 h 1691"/>
                <a:gd name="T26" fmla="*/ 1864 w 4882"/>
                <a:gd name="T27" fmla="*/ 663 h 1691"/>
                <a:gd name="T28" fmla="*/ 1991 w 4882"/>
                <a:gd name="T29" fmla="*/ 454 h 1691"/>
                <a:gd name="T30" fmla="*/ 2046 w 4882"/>
                <a:gd name="T31" fmla="*/ 345 h 1691"/>
                <a:gd name="T32" fmla="*/ 2200 w 4882"/>
                <a:gd name="T33" fmla="*/ 191 h 1691"/>
                <a:gd name="T34" fmla="*/ 2255 w 4882"/>
                <a:gd name="T35" fmla="*/ 173 h 1691"/>
                <a:gd name="T36" fmla="*/ 2482 w 4882"/>
                <a:gd name="T37" fmla="*/ 200 h 1691"/>
                <a:gd name="T38" fmla="*/ 2537 w 4882"/>
                <a:gd name="T39" fmla="*/ 209 h 1691"/>
                <a:gd name="T40" fmla="*/ 2682 w 4882"/>
                <a:gd name="T41" fmla="*/ 236 h 1691"/>
                <a:gd name="T42" fmla="*/ 2782 w 4882"/>
                <a:gd name="T43" fmla="*/ 227 h 1691"/>
                <a:gd name="T44" fmla="*/ 2891 w 4882"/>
                <a:gd name="T45" fmla="*/ 209 h 1691"/>
                <a:gd name="T46" fmla="*/ 2982 w 4882"/>
                <a:gd name="T47" fmla="*/ 182 h 1691"/>
                <a:gd name="T48" fmla="*/ 3055 w 4882"/>
                <a:gd name="T49" fmla="*/ 145 h 1691"/>
                <a:gd name="T50" fmla="*/ 3118 w 4882"/>
                <a:gd name="T51" fmla="*/ 109 h 1691"/>
                <a:gd name="T52" fmla="*/ 3173 w 4882"/>
                <a:gd name="T53" fmla="*/ 73 h 1691"/>
                <a:gd name="T54" fmla="*/ 3191 w 4882"/>
                <a:gd name="T55" fmla="*/ 54 h 1691"/>
                <a:gd name="T56" fmla="*/ 3355 w 4882"/>
                <a:gd name="T57" fmla="*/ 0 h 1691"/>
                <a:gd name="T58" fmla="*/ 3591 w 4882"/>
                <a:gd name="T59" fmla="*/ 63 h 1691"/>
                <a:gd name="T60" fmla="*/ 3727 w 4882"/>
                <a:gd name="T61" fmla="*/ 163 h 1691"/>
                <a:gd name="T62" fmla="*/ 3855 w 4882"/>
                <a:gd name="T63" fmla="*/ 282 h 1691"/>
                <a:gd name="T64" fmla="*/ 3918 w 4882"/>
                <a:gd name="T65" fmla="*/ 363 h 1691"/>
                <a:gd name="T66" fmla="*/ 3936 w 4882"/>
                <a:gd name="T67" fmla="*/ 391 h 1691"/>
                <a:gd name="T68" fmla="*/ 3955 w 4882"/>
                <a:gd name="T69" fmla="*/ 418 h 1691"/>
                <a:gd name="T70" fmla="*/ 4018 w 4882"/>
                <a:gd name="T71" fmla="*/ 545 h 1691"/>
                <a:gd name="T72" fmla="*/ 4073 w 4882"/>
                <a:gd name="T73" fmla="*/ 654 h 1691"/>
                <a:gd name="T74" fmla="*/ 4091 w 4882"/>
                <a:gd name="T75" fmla="*/ 700 h 1691"/>
                <a:gd name="T76" fmla="*/ 4200 w 4882"/>
                <a:gd name="T77" fmla="*/ 882 h 1691"/>
                <a:gd name="T78" fmla="*/ 4282 w 4882"/>
                <a:gd name="T79" fmla="*/ 1027 h 1691"/>
                <a:gd name="T80" fmla="*/ 4336 w 4882"/>
                <a:gd name="T81" fmla="*/ 1100 h 1691"/>
                <a:gd name="T82" fmla="*/ 4500 w 4882"/>
                <a:gd name="T83" fmla="*/ 1309 h 1691"/>
                <a:gd name="T84" fmla="*/ 4554 w 4882"/>
                <a:gd name="T85" fmla="*/ 1391 h 1691"/>
                <a:gd name="T86" fmla="*/ 4664 w 4882"/>
                <a:gd name="T87" fmla="*/ 1500 h 1691"/>
                <a:gd name="T88" fmla="*/ 4718 w 4882"/>
                <a:gd name="T89" fmla="*/ 1573 h 1691"/>
                <a:gd name="T90" fmla="*/ 4882 w 4882"/>
                <a:gd name="T91" fmla="*/ 1691 h 16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82" h="1691">
                  <a:moveTo>
                    <a:pt x="0" y="636"/>
                  </a:moveTo>
                  <a:cubicBezTo>
                    <a:pt x="73" y="706"/>
                    <a:pt x="148" y="773"/>
                    <a:pt x="228" y="836"/>
                  </a:cubicBezTo>
                  <a:cubicBezTo>
                    <a:pt x="250" y="853"/>
                    <a:pt x="261" y="882"/>
                    <a:pt x="282" y="900"/>
                  </a:cubicBezTo>
                  <a:cubicBezTo>
                    <a:pt x="378" y="981"/>
                    <a:pt x="467" y="1065"/>
                    <a:pt x="573" y="1136"/>
                  </a:cubicBezTo>
                  <a:cubicBezTo>
                    <a:pt x="647" y="1185"/>
                    <a:pt x="710" y="1248"/>
                    <a:pt x="782" y="1300"/>
                  </a:cubicBezTo>
                  <a:cubicBezTo>
                    <a:pt x="798" y="1311"/>
                    <a:pt x="811" y="1327"/>
                    <a:pt x="828" y="1336"/>
                  </a:cubicBezTo>
                  <a:cubicBezTo>
                    <a:pt x="898" y="1370"/>
                    <a:pt x="1000" y="1375"/>
                    <a:pt x="1073" y="1382"/>
                  </a:cubicBezTo>
                  <a:cubicBezTo>
                    <a:pt x="1106" y="1379"/>
                    <a:pt x="1140" y="1379"/>
                    <a:pt x="1173" y="1373"/>
                  </a:cubicBezTo>
                  <a:cubicBezTo>
                    <a:pt x="1192" y="1370"/>
                    <a:pt x="1228" y="1354"/>
                    <a:pt x="1228" y="1354"/>
                  </a:cubicBezTo>
                  <a:cubicBezTo>
                    <a:pt x="1280" y="1302"/>
                    <a:pt x="1359" y="1264"/>
                    <a:pt x="1409" y="1209"/>
                  </a:cubicBezTo>
                  <a:cubicBezTo>
                    <a:pt x="1439" y="1175"/>
                    <a:pt x="1458" y="1132"/>
                    <a:pt x="1491" y="1100"/>
                  </a:cubicBezTo>
                  <a:cubicBezTo>
                    <a:pt x="1514" y="1077"/>
                    <a:pt x="1541" y="1059"/>
                    <a:pt x="1564" y="1036"/>
                  </a:cubicBezTo>
                  <a:cubicBezTo>
                    <a:pt x="1615" y="984"/>
                    <a:pt x="1654" y="921"/>
                    <a:pt x="1700" y="864"/>
                  </a:cubicBezTo>
                  <a:cubicBezTo>
                    <a:pt x="1754" y="798"/>
                    <a:pt x="1813" y="732"/>
                    <a:pt x="1864" y="663"/>
                  </a:cubicBezTo>
                  <a:cubicBezTo>
                    <a:pt x="1913" y="597"/>
                    <a:pt x="1955" y="527"/>
                    <a:pt x="1991" y="454"/>
                  </a:cubicBezTo>
                  <a:cubicBezTo>
                    <a:pt x="2009" y="417"/>
                    <a:pt x="2015" y="374"/>
                    <a:pt x="2046" y="345"/>
                  </a:cubicBezTo>
                  <a:cubicBezTo>
                    <a:pt x="2070" y="272"/>
                    <a:pt x="2139" y="232"/>
                    <a:pt x="2200" y="191"/>
                  </a:cubicBezTo>
                  <a:cubicBezTo>
                    <a:pt x="2216" y="180"/>
                    <a:pt x="2255" y="173"/>
                    <a:pt x="2255" y="173"/>
                  </a:cubicBezTo>
                  <a:cubicBezTo>
                    <a:pt x="2411" y="185"/>
                    <a:pt x="2333" y="176"/>
                    <a:pt x="2482" y="200"/>
                  </a:cubicBezTo>
                  <a:cubicBezTo>
                    <a:pt x="2500" y="203"/>
                    <a:pt x="2537" y="209"/>
                    <a:pt x="2537" y="209"/>
                  </a:cubicBezTo>
                  <a:cubicBezTo>
                    <a:pt x="2587" y="226"/>
                    <a:pt x="2628" y="230"/>
                    <a:pt x="2682" y="236"/>
                  </a:cubicBezTo>
                  <a:cubicBezTo>
                    <a:pt x="2715" y="233"/>
                    <a:pt x="2749" y="231"/>
                    <a:pt x="2782" y="227"/>
                  </a:cubicBezTo>
                  <a:cubicBezTo>
                    <a:pt x="2819" y="222"/>
                    <a:pt x="2891" y="209"/>
                    <a:pt x="2891" y="209"/>
                  </a:cubicBezTo>
                  <a:cubicBezTo>
                    <a:pt x="2921" y="199"/>
                    <a:pt x="2952" y="192"/>
                    <a:pt x="2982" y="182"/>
                  </a:cubicBezTo>
                  <a:cubicBezTo>
                    <a:pt x="3061" y="127"/>
                    <a:pt x="2942" y="207"/>
                    <a:pt x="3055" y="145"/>
                  </a:cubicBezTo>
                  <a:cubicBezTo>
                    <a:pt x="3139" y="99"/>
                    <a:pt x="3051" y="131"/>
                    <a:pt x="3118" y="109"/>
                  </a:cubicBezTo>
                  <a:cubicBezTo>
                    <a:pt x="3198" y="32"/>
                    <a:pt x="3101" y="118"/>
                    <a:pt x="3173" y="73"/>
                  </a:cubicBezTo>
                  <a:cubicBezTo>
                    <a:pt x="3180" y="68"/>
                    <a:pt x="3184" y="59"/>
                    <a:pt x="3191" y="54"/>
                  </a:cubicBezTo>
                  <a:cubicBezTo>
                    <a:pt x="3241" y="23"/>
                    <a:pt x="3298" y="9"/>
                    <a:pt x="3355" y="0"/>
                  </a:cubicBezTo>
                  <a:cubicBezTo>
                    <a:pt x="3486" y="10"/>
                    <a:pt x="3486" y="10"/>
                    <a:pt x="3591" y="63"/>
                  </a:cubicBezTo>
                  <a:cubicBezTo>
                    <a:pt x="3630" y="104"/>
                    <a:pt x="3685" y="125"/>
                    <a:pt x="3727" y="163"/>
                  </a:cubicBezTo>
                  <a:cubicBezTo>
                    <a:pt x="3771" y="203"/>
                    <a:pt x="3810" y="243"/>
                    <a:pt x="3855" y="282"/>
                  </a:cubicBezTo>
                  <a:cubicBezTo>
                    <a:pt x="3888" y="310"/>
                    <a:pt x="3891" y="323"/>
                    <a:pt x="3918" y="363"/>
                  </a:cubicBezTo>
                  <a:cubicBezTo>
                    <a:pt x="3924" y="372"/>
                    <a:pt x="3930" y="382"/>
                    <a:pt x="3936" y="391"/>
                  </a:cubicBezTo>
                  <a:cubicBezTo>
                    <a:pt x="3942" y="400"/>
                    <a:pt x="3955" y="418"/>
                    <a:pt x="3955" y="418"/>
                  </a:cubicBezTo>
                  <a:cubicBezTo>
                    <a:pt x="3970" y="464"/>
                    <a:pt x="3996" y="502"/>
                    <a:pt x="4018" y="545"/>
                  </a:cubicBezTo>
                  <a:cubicBezTo>
                    <a:pt x="4030" y="592"/>
                    <a:pt x="4050" y="613"/>
                    <a:pt x="4073" y="654"/>
                  </a:cubicBezTo>
                  <a:cubicBezTo>
                    <a:pt x="4081" y="668"/>
                    <a:pt x="4084" y="685"/>
                    <a:pt x="4091" y="700"/>
                  </a:cubicBezTo>
                  <a:cubicBezTo>
                    <a:pt x="4122" y="763"/>
                    <a:pt x="4163" y="822"/>
                    <a:pt x="4200" y="882"/>
                  </a:cubicBezTo>
                  <a:cubicBezTo>
                    <a:pt x="4229" y="930"/>
                    <a:pt x="4256" y="977"/>
                    <a:pt x="4282" y="1027"/>
                  </a:cubicBezTo>
                  <a:cubicBezTo>
                    <a:pt x="4296" y="1054"/>
                    <a:pt x="4318" y="1076"/>
                    <a:pt x="4336" y="1100"/>
                  </a:cubicBezTo>
                  <a:cubicBezTo>
                    <a:pt x="4390" y="1173"/>
                    <a:pt x="4435" y="1244"/>
                    <a:pt x="4500" y="1309"/>
                  </a:cubicBezTo>
                  <a:cubicBezTo>
                    <a:pt x="4523" y="1332"/>
                    <a:pt x="4536" y="1364"/>
                    <a:pt x="4554" y="1391"/>
                  </a:cubicBezTo>
                  <a:cubicBezTo>
                    <a:pt x="4578" y="1427"/>
                    <a:pt x="4631" y="1468"/>
                    <a:pt x="4664" y="1500"/>
                  </a:cubicBezTo>
                  <a:cubicBezTo>
                    <a:pt x="4686" y="1521"/>
                    <a:pt x="4693" y="1556"/>
                    <a:pt x="4718" y="1573"/>
                  </a:cubicBezTo>
                  <a:cubicBezTo>
                    <a:pt x="4776" y="1612"/>
                    <a:pt x="4819" y="1660"/>
                    <a:pt x="4882" y="1691"/>
                  </a:cubicBezTo>
                </a:path>
              </a:pathLst>
            </a:custGeom>
            <a:noFill/>
            <a:ln w="57150" cap="flat" cmpd="sng">
              <a:solidFill>
                <a:srgbClr val="3399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0503" name="Text Box 21"/>
            <p:cNvSpPr txBox="1">
              <a:spLocks noChangeArrowheads="1"/>
            </p:cNvSpPr>
            <p:nvPr/>
          </p:nvSpPr>
          <p:spPr bwMode="auto">
            <a:xfrm>
              <a:off x="1682" y="2319"/>
              <a:ext cx="1050" cy="16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339966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l"/>
              <a:r>
                <a:rPr lang="en-US" altLang="en-US" sz="1600" b="1">
                  <a:solidFill>
                    <a:srgbClr val="339966"/>
                  </a:solidFill>
                  <a:latin typeface="Arial" charset="0"/>
                  <a:ea typeface="굴림" pitchFamily="50" charset="-127"/>
                </a:rPr>
                <a:t>Retailer Orders</a:t>
              </a:r>
              <a:endParaRPr lang="en-US" altLang="en-US" sz="1600" b="1">
                <a:latin typeface="Arial" charset="0"/>
                <a:ea typeface="굴림" pitchFamily="50" charset="-127"/>
              </a:endParaRPr>
            </a:p>
          </p:txBody>
        </p:sp>
      </p:grpSp>
      <p:grpSp>
        <p:nvGrpSpPr>
          <p:cNvPr id="60438" name="Group 22"/>
          <p:cNvGrpSpPr>
            <a:grpSpLocks/>
          </p:cNvGrpSpPr>
          <p:nvPr/>
        </p:nvGrpSpPr>
        <p:grpSpPr bwMode="auto">
          <a:xfrm>
            <a:off x="2071689" y="1724025"/>
            <a:ext cx="7432675" cy="3697288"/>
            <a:chOff x="345" y="1173"/>
            <a:chExt cx="4682" cy="1718"/>
          </a:xfrm>
        </p:grpSpPr>
        <p:sp>
          <p:nvSpPr>
            <p:cNvPr id="20500" name="Freeform 23"/>
            <p:cNvSpPr>
              <a:spLocks/>
            </p:cNvSpPr>
            <p:nvPr/>
          </p:nvSpPr>
          <p:spPr bwMode="auto">
            <a:xfrm>
              <a:off x="345" y="1173"/>
              <a:ext cx="4682" cy="1718"/>
            </a:xfrm>
            <a:custGeom>
              <a:avLst/>
              <a:gdLst>
                <a:gd name="T0" fmla="*/ 0 w 4682"/>
                <a:gd name="T1" fmla="*/ 1364 h 1718"/>
                <a:gd name="T2" fmla="*/ 264 w 4682"/>
                <a:gd name="T3" fmla="*/ 1418 h 1718"/>
                <a:gd name="T4" fmla="*/ 1009 w 4682"/>
                <a:gd name="T5" fmla="*/ 1382 h 1718"/>
                <a:gd name="T6" fmla="*/ 1109 w 4682"/>
                <a:gd name="T7" fmla="*/ 1345 h 1718"/>
                <a:gd name="T8" fmla="*/ 1155 w 4682"/>
                <a:gd name="T9" fmla="*/ 1318 h 1718"/>
                <a:gd name="T10" fmla="*/ 1264 w 4682"/>
                <a:gd name="T11" fmla="*/ 1254 h 1718"/>
                <a:gd name="T12" fmla="*/ 1382 w 4682"/>
                <a:gd name="T13" fmla="*/ 1154 h 1718"/>
                <a:gd name="T14" fmla="*/ 1400 w 4682"/>
                <a:gd name="T15" fmla="*/ 1127 h 1718"/>
                <a:gd name="T16" fmla="*/ 1428 w 4682"/>
                <a:gd name="T17" fmla="*/ 1109 h 1718"/>
                <a:gd name="T18" fmla="*/ 1473 w 4682"/>
                <a:gd name="T19" fmla="*/ 1064 h 1718"/>
                <a:gd name="T20" fmla="*/ 1609 w 4682"/>
                <a:gd name="T21" fmla="*/ 873 h 1718"/>
                <a:gd name="T22" fmla="*/ 1655 w 4682"/>
                <a:gd name="T23" fmla="*/ 782 h 1718"/>
                <a:gd name="T24" fmla="*/ 1709 w 4682"/>
                <a:gd name="T25" fmla="*/ 673 h 1718"/>
                <a:gd name="T26" fmla="*/ 1737 w 4682"/>
                <a:gd name="T27" fmla="*/ 645 h 1718"/>
                <a:gd name="T28" fmla="*/ 1773 w 4682"/>
                <a:gd name="T29" fmla="*/ 582 h 1718"/>
                <a:gd name="T30" fmla="*/ 1809 w 4682"/>
                <a:gd name="T31" fmla="*/ 509 h 1718"/>
                <a:gd name="T32" fmla="*/ 1900 w 4682"/>
                <a:gd name="T33" fmla="*/ 354 h 1718"/>
                <a:gd name="T34" fmla="*/ 1946 w 4682"/>
                <a:gd name="T35" fmla="*/ 273 h 1718"/>
                <a:gd name="T36" fmla="*/ 2064 w 4682"/>
                <a:gd name="T37" fmla="*/ 136 h 1718"/>
                <a:gd name="T38" fmla="*/ 2109 w 4682"/>
                <a:gd name="T39" fmla="*/ 91 h 1718"/>
                <a:gd name="T40" fmla="*/ 2155 w 4682"/>
                <a:gd name="T41" fmla="*/ 45 h 1718"/>
                <a:gd name="T42" fmla="*/ 2182 w 4682"/>
                <a:gd name="T43" fmla="*/ 36 h 1718"/>
                <a:gd name="T44" fmla="*/ 2237 w 4682"/>
                <a:gd name="T45" fmla="*/ 0 h 1718"/>
                <a:gd name="T46" fmla="*/ 2337 w 4682"/>
                <a:gd name="T47" fmla="*/ 9 h 1718"/>
                <a:gd name="T48" fmla="*/ 2482 w 4682"/>
                <a:gd name="T49" fmla="*/ 63 h 1718"/>
                <a:gd name="T50" fmla="*/ 2573 w 4682"/>
                <a:gd name="T51" fmla="*/ 254 h 1718"/>
                <a:gd name="T52" fmla="*/ 3291 w 4682"/>
                <a:gd name="T53" fmla="*/ 1664 h 1718"/>
                <a:gd name="T54" fmla="*/ 4027 w 4682"/>
                <a:gd name="T55" fmla="*/ 1454 h 1718"/>
                <a:gd name="T56" fmla="*/ 4682 w 4682"/>
                <a:gd name="T57" fmla="*/ 454 h 171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682" h="1718">
                  <a:moveTo>
                    <a:pt x="0" y="1364"/>
                  </a:moveTo>
                  <a:cubicBezTo>
                    <a:pt x="91" y="1386"/>
                    <a:pt x="170" y="1408"/>
                    <a:pt x="264" y="1418"/>
                  </a:cubicBezTo>
                  <a:cubicBezTo>
                    <a:pt x="505" y="1412"/>
                    <a:pt x="769" y="1430"/>
                    <a:pt x="1009" y="1382"/>
                  </a:cubicBezTo>
                  <a:cubicBezTo>
                    <a:pt x="1042" y="1366"/>
                    <a:pt x="1074" y="1357"/>
                    <a:pt x="1109" y="1345"/>
                  </a:cubicBezTo>
                  <a:cubicBezTo>
                    <a:pt x="1147" y="1309"/>
                    <a:pt x="1107" y="1342"/>
                    <a:pt x="1155" y="1318"/>
                  </a:cubicBezTo>
                  <a:cubicBezTo>
                    <a:pt x="1194" y="1298"/>
                    <a:pt x="1223" y="1269"/>
                    <a:pt x="1264" y="1254"/>
                  </a:cubicBezTo>
                  <a:cubicBezTo>
                    <a:pt x="1301" y="1217"/>
                    <a:pt x="1346" y="1191"/>
                    <a:pt x="1382" y="1154"/>
                  </a:cubicBezTo>
                  <a:cubicBezTo>
                    <a:pt x="1390" y="1146"/>
                    <a:pt x="1392" y="1135"/>
                    <a:pt x="1400" y="1127"/>
                  </a:cubicBezTo>
                  <a:cubicBezTo>
                    <a:pt x="1408" y="1119"/>
                    <a:pt x="1420" y="1116"/>
                    <a:pt x="1428" y="1109"/>
                  </a:cubicBezTo>
                  <a:cubicBezTo>
                    <a:pt x="1444" y="1095"/>
                    <a:pt x="1459" y="1080"/>
                    <a:pt x="1473" y="1064"/>
                  </a:cubicBezTo>
                  <a:cubicBezTo>
                    <a:pt x="1526" y="1003"/>
                    <a:pt x="1565" y="940"/>
                    <a:pt x="1609" y="873"/>
                  </a:cubicBezTo>
                  <a:cubicBezTo>
                    <a:pt x="1623" y="815"/>
                    <a:pt x="1611" y="846"/>
                    <a:pt x="1655" y="782"/>
                  </a:cubicBezTo>
                  <a:cubicBezTo>
                    <a:pt x="1678" y="749"/>
                    <a:pt x="1691" y="709"/>
                    <a:pt x="1709" y="673"/>
                  </a:cubicBezTo>
                  <a:cubicBezTo>
                    <a:pt x="1715" y="661"/>
                    <a:pt x="1729" y="656"/>
                    <a:pt x="1737" y="645"/>
                  </a:cubicBezTo>
                  <a:cubicBezTo>
                    <a:pt x="1751" y="625"/>
                    <a:pt x="1760" y="602"/>
                    <a:pt x="1773" y="582"/>
                  </a:cubicBezTo>
                  <a:cubicBezTo>
                    <a:pt x="1791" y="509"/>
                    <a:pt x="1768" y="580"/>
                    <a:pt x="1809" y="509"/>
                  </a:cubicBezTo>
                  <a:cubicBezTo>
                    <a:pt x="1838" y="458"/>
                    <a:pt x="1870" y="406"/>
                    <a:pt x="1900" y="354"/>
                  </a:cubicBezTo>
                  <a:cubicBezTo>
                    <a:pt x="1910" y="314"/>
                    <a:pt x="1923" y="304"/>
                    <a:pt x="1946" y="273"/>
                  </a:cubicBezTo>
                  <a:cubicBezTo>
                    <a:pt x="1983" y="224"/>
                    <a:pt x="2012" y="170"/>
                    <a:pt x="2064" y="136"/>
                  </a:cubicBezTo>
                  <a:cubicBezTo>
                    <a:pt x="2115" y="60"/>
                    <a:pt x="2046" y="155"/>
                    <a:pt x="2109" y="91"/>
                  </a:cubicBezTo>
                  <a:cubicBezTo>
                    <a:pt x="2146" y="53"/>
                    <a:pt x="2104" y="70"/>
                    <a:pt x="2155" y="45"/>
                  </a:cubicBezTo>
                  <a:cubicBezTo>
                    <a:pt x="2164" y="41"/>
                    <a:pt x="2174" y="41"/>
                    <a:pt x="2182" y="36"/>
                  </a:cubicBezTo>
                  <a:cubicBezTo>
                    <a:pt x="2201" y="25"/>
                    <a:pt x="2237" y="0"/>
                    <a:pt x="2237" y="0"/>
                  </a:cubicBezTo>
                  <a:cubicBezTo>
                    <a:pt x="2270" y="3"/>
                    <a:pt x="2305" y="0"/>
                    <a:pt x="2337" y="9"/>
                  </a:cubicBezTo>
                  <a:cubicBezTo>
                    <a:pt x="2374" y="27"/>
                    <a:pt x="2443" y="22"/>
                    <a:pt x="2482" y="63"/>
                  </a:cubicBezTo>
                  <a:cubicBezTo>
                    <a:pt x="2521" y="104"/>
                    <a:pt x="2496" y="34"/>
                    <a:pt x="2573" y="254"/>
                  </a:cubicBezTo>
                  <a:cubicBezTo>
                    <a:pt x="2708" y="521"/>
                    <a:pt x="2736" y="1473"/>
                    <a:pt x="3291" y="1664"/>
                  </a:cubicBezTo>
                  <a:cubicBezTo>
                    <a:pt x="3527" y="1718"/>
                    <a:pt x="3936" y="1527"/>
                    <a:pt x="4027" y="1454"/>
                  </a:cubicBezTo>
                  <a:cubicBezTo>
                    <a:pt x="4291" y="1263"/>
                    <a:pt x="4546" y="672"/>
                    <a:pt x="4682" y="45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0501" name="Text Box 24"/>
            <p:cNvSpPr txBox="1">
              <a:spLocks noChangeArrowheads="1"/>
            </p:cNvSpPr>
            <p:nvPr/>
          </p:nvSpPr>
          <p:spPr bwMode="auto">
            <a:xfrm>
              <a:off x="3407" y="2631"/>
              <a:ext cx="1105" cy="16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l"/>
              <a:r>
                <a:rPr lang="en-US" altLang="en-US" sz="1600" b="1">
                  <a:solidFill>
                    <a:srgbClr val="FF0000"/>
                  </a:solidFill>
                  <a:latin typeface="Arial" charset="0"/>
                  <a:ea typeface="굴림" pitchFamily="50" charset="-127"/>
                </a:rPr>
                <a:t>Production Plan</a:t>
              </a:r>
            </a:p>
          </p:txBody>
        </p:sp>
      </p:grpSp>
      <p:grpSp>
        <p:nvGrpSpPr>
          <p:cNvPr id="60441" name="Group 25"/>
          <p:cNvGrpSpPr>
            <a:grpSpLocks/>
          </p:cNvGrpSpPr>
          <p:nvPr/>
        </p:nvGrpSpPr>
        <p:grpSpPr bwMode="auto">
          <a:xfrm>
            <a:off x="1981201" y="1447801"/>
            <a:ext cx="8302625" cy="3630613"/>
            <a:chOff x="345" y="959"/>
            <a:chExt cx="5230" cy="1687"/>
          </a:xfrm>
        </p:grpSpPr>
        <p:sp>
          <p:nvSpPr>
            <p:cNvPr id="20498" name="Freeform 26"/>
            <p:cNvSpPr>
              <a:spLocks/>
            </p:cNvSpPr>
            <p:nvPr/>
          </p:nvSpPr>
          <p:spPr bwMode="auto">
            <a:xfrm>
              <a:off x="345" y="1164"/>
              <a:ext cx="4618" cy="1482"/>
            </a:xfrm>
            <a:custGeom>
              <a:avLst/>
              <a:gdLst>
                <a:gd name="T0" fmla="*/ 0 w 4618"/>
                <a:gd name="T1" fmla="*/ 1482 h 1482"/>
                <a:gd name="T2" fmla="*/ 191 w 4618"/>
                <a:gd name="T3" fmla="*/ 1300 h 1482"/>
                <a:gd name="T4" fmla="*/ 328 w 4618"/>
                <a:gd name="T5" fmla="*/ 1173 h 1482"/>
                <a:gd name="T6" fmla="*/ 500 w 4618"/>
                <a:gd name="T7" fmla="*/ 936 h 1482"/>
                <a:gd name="T8" fmla="*/ 646 w 4618"/>
                <a:gd name="T9" fmla="*/ 782 h 1482"/>
                <a:gd name="T10" fmla="*/ 791 w 4618"/>
                <a:gd name="T11" fmla="*/ 572 h 1482"/>
                <a:gd name="T12" fmla="*/ 991 w 4618"/>
                <a:gd name="T13" fmla="*/ 0 h 1482"/>
                <a:gd name="T14" fmla="*/ 1446 w 4618"/>
                <a:gd name="T15" fmla="*/ 582 h 1482"/>
                <a:gd name="T16" fmla="*/ 1609 w 4618"/>
                <a:gd name="T17" fmla="*/ 682 h 1482"/>
                <a:gd name="T18" fmla="*/ 1664 w 4618"/>
                <a:gd name="T19" fmla="*/ 718 h 1482"/>
                <a:gd name="T20" fmla="*/ 1718 w 4618"/>
                <a:gd name="T21" fmla="*/ 736 h 1482"/>
                <a:gd name="T22" fmla="*/ 1827 w 4618"/>
                <a:gd name="T23" fmla="*/ 791 h 1482"/>
                <a:gd name="T24" fmla="*/ 1973 w 4618"/>
                <a:gd name="T25" fmla="*/ 845 h 1482"/>
                <a:gd name="T26" fmla="*/ 2346 w 4618"/>
                <a:gd name="T27" fmla="*/ 945 h 1482"/>
                <a:gd name="T28" fmla="*/ 2427 w 4618"/>
                <a:gd name="T29" fmla="*/ 963 h 1482"/>
                <a:gd name="T30" fmla="*/ 2500 w 4618"/>
                <a:gd name="T31" fmla="*/ 982 h 1482"/>
                <a:gd name="T32" fmla="*/ 3073 w 4618"/>
                <a:gd name="T33" fmla="*/ 963 h 1482"/>
                <a:gd name="T34" fmla="*/ 3246 w 4618"/>
                <a:gd name="T35" fmla="*/ 909 h 1482"/>
                <a:gd name="T36" fmla="*/ 3382 w 4618"/>
                <a:gd name="T37" fmla="*/ 863 h 1482"/>
                <a:gd name="T38" fmla="*/ 3709 w 4618"/>
                <a:gd name="T39" fmla="*/ 500 h 1482"/>
                <a:gd name="T40" fmla="*/ 3900 w 4618"/>
                <a:gd name="T41" fmla="*/ 382 h 1482"/>
                <a:gd name="T42" fmla="*/ 4164 w 4618"/>
                <a:gd name="T43" fmla="*/ 227 h 1482"/>
                <a:gd name="T44" fmla="*/ 4618 w 4618"/>
                <a:gd name="T45" fmla="*/ 82 h 14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18" h="1482">
                  <a:moveTo>
                    <a:pt x="0" y="1482"/>
                  </a:moveTo>
                  <a:cubicBezTo>
                    <a:pt x="61" y="1421"/>
                    <a:pt x="124" y="1354"/>
                    <a:pt x="191" y="1300"/>
                  </a:cubicBezTo>
                  <a:cubicBezTo>
                    <a:pt x="241" y="1260"/>
                    <a:pt x="287" y="1225"/>
                    <a:pt x="328" y="1173"/>
                  </a:cubicBezTo>
                  <a:cubicBezTo>
                    <a:pt x="388" y="1097"/>
                    <a:pt x="434" y="1008"/>
                    <a:pt x="500" y="936"/>
                  </a:cubicBezTo>
                  <a:cubicBezTo>
                    <a:pt x="548" y="884"/>
                    <a:pt x="601" y="836"/>
                    <a:pt x="646" y="782"/>
                  </a:cubicBezTo>
                  <a:cubicBezTo>
                    <a:pt x="701" y="716"/>
                    <a:pt x="732" y="633"/>
                    <a:pt x="791" y="572"/>
                  </a:cubicBezTo>
                  <a:cubicBezTo>
                    <a:pt x="849" y="442"/>
                    <a:pt x="933" y="38"/>
                    <a:pt x="991" y="0"/>
                  </a:cubicBezTo>
                  <a:cubicBezTo>
                    <a:pt x="1082" y="72"/>
                    <a:pt x="1343" y="468"/>
                    <a:pt x="1446" y="582"/>
                  </a:cubicBezTo>
                  <a:cubicBezTo>
                    <a:pt x="1499" y="619"/>
                    <a:pt x="1554" y="651"/>
                    <a:pt x="1609" y="682"/>
                  </a:cubicBezTo>
                  <a:cubicBezTo>
                    <a:pt x="1628" y="693"/>
                    <a:pt x="1646" y="706"/>
                    <a:pt x="1664" y="718"/>
                  </a:cubicBezTo>
                  <a:cubicBezTo>
                    <a:pt x="1680" y="728"/>
                    <a:pt x="1718" y="736"/>
                    <a:pt x="1718" y="736"/>
                  </a:cubicBezTo>
                  <a:cubicBezTo>
                    <a:pt x="1752" y="768"/>
                    <a:pt x="1789" y="767"/>
                    <a:pt x="1827" y="791"/>
                  </a:cubicBezTo>
                  <a:cubicBezTo>
                    <a:pt x="1871" y="820"/>
                    <a:pt x="1922" y="832"/>
                    <a:pt x="1973" y="845"/>
                  </a:cubicBezTo>
                  <a:cubicBezTo>
                    <a:pt x="2061" y="904"/>
                    <a:pt x="2240" y="924"/>
                    <a:pt x="2346" y="945"/>
                  </a:cubicBezTo>
                  <a:cubicBezTo>
                    <a:pt x="2373" y="950"/>
                    <a:pt x="2400" y="957"/>
                    <a:pt x="2427" y="963"/>
                  </a:cubicBezTo>
                  <a:cubicBezTo>
                    <a:pt x="2451" y="969"/>
                    <a:pt x="2500" y="982"/>
                    <a:pt x="2500" y="982"/>
                  </a:cubicBezTo>
                  <a:cubicBezTo>
                    <a:pt x="2691" y="978"/>
                    <a:pt x="2886" y="1004"/>
                    <a:pt x="3073" y="963"/>
                  </a:cubicBezTo>
                  <a:cubicBezTo>
                    <a:pt x="3132" y="950"/>
                    <a:pt x="3186" y="921"/>
                    <a:pt x="3246" y="909"/>
                  </a:cubicBezTo>
                  <a:cubicBezTo>
                    <a:pt x="3351" y="867"/>
                    <a:pt x="3304" y="880"/>
                    <a:pt x="3382" y="863"/>
                  </a:cubicBezTo>
                  <a:cubicBezTo>
                    <a:pt x="3514" y="797"/>
                    <a:pt x="3577" y="567"/>
                    <a:pt x="3709" y="500"/>
                  </a:cubicBezTo>
                  <a:cubicBezTo>
                    <a:pt x="3778" y="465"/>
                    <a:pt x="3838" y="408"/>
                    <a:pt x="3900" y="382"/>
                  </a:cubicBezTo>
                  <a:cubicBezTo>
                    <a:pt x="3990" y="344"/>
                    <a:pt x="4073" y="263"/>
                    <a:pt x="4164" y="227"/>
                  </a:cubicBezTo>
                  <a:cubicBezTo>
                    <a:pt x="4278" y="203"/>
                    <a:pt x="4532" y="94"/>
                    <a:pt x="4618" y="82"/>
                  </a:cubicBezTo>
                </a:path>
              </a:pathLst>
            </a:custGeom>
            <a:noFill/>
            <a:ln w="57150" cap="flat" cmpd="sng">
              <a:solidFill>
                <a:srgbClr val="FF996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0499" name="Text Box 27"/>
            <p:cNvSpPr txBox="1">
              <a:spLocks noChangeArrowheads="1"/>
            </p:cNvSpPr>
            <p:nvPr/>
          </p:nvSpPr>
          <p:spPr bwMode="auto">
            <a:xfrm>
              <a:off x="4071" y="959"/>
              <a:ext cx="1504" cy="276"/>
            </a:xfrm>
            <a:prstGeom prst="rect">
              <a:avLst/>
            </a:prstGeom>
            <a:solidFill>
              <a:srgbClr val="FF9966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r>
                <a:rPr lang="en-US" altLang="en-US" sz="1600" b="1">
                  <a:latin typeface="Arial" charset="0"/>
                  <a:ea typeface="굴림" pitchFamily="50" charset="-127"/>
                </a:rPr>
                <a:t>Manufacturer Forecast</a:t>
              </a:r>
            </a:p>
            <a:p>
              <a:r>
                <a:rPr lang="en-US" altLang="en-US" sz="1600" b="1">
                  <a:latin typeface="Arial" charset="0"/>
                  <a:ea typeface="굴림" pitchFamily="50" charset="-127"/>
                </a:rPr>
                <a:t>of Sales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279880" y="2319480"/>
              <a:ext cx="6175080" cy="3789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7000" y="2306160"/>
                <a:ext cx="6194520" cy="381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32595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ChangeArrowheads="1"/>
          </p:cNvSpPr>
          <p:nvPr/>
        </p:nvSpPr>
        <p:spPr bwMode="auto">
          <a:xfrm>
            <a:off x="2044700" y="1789113"/>
            <a:ext cx="7215188" cy="4157662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21507" name="Rectangle 10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00B050"/>
                </a:solidFill>
              </a:rPr>
              <a:t>What Management Gets...</a:t>
            </a:r>
          </a:p>
        </p:txBody>
      </p:sp>
      <p:sp>
        <p:nvSpPr>
          <p:cNvPr id="21508" name="Freeform 1028"/>
          <p:cNvSpPr>
            <a:spLocks/>
          </p:cNvSpPr>
          <p:nvPr/>
        </p:nvSpPr>
        <p:spPr bwMode="auto">
          <a:xfrm>
            <a:off x="2076450" y="1731963"/>
            <a:ext cx="7316788" cy="4246562"/>
          </a:xfrm>
          <a:custGeom>
            <a:avLst/>
            <a:gdLst>
              <a:gd name="T0" fmla="*/ 0 w 4873"/>
              <a:gd name="T1" fmla="*/ 0 h 2828"/>
              <a:gd name="T2" fmla="*/ 0 w 4873"/>
              <a:gd name="T3" fmla="*/ 4246562 h 2828"/>
              <a:gd name="T4" fmla="*/ 7316788 w 4873"/>
              <a:gd name="T5" fmla="*/ 4246562 h 28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73" h="2828">
                <a:moveTo>
                  <a:pt x="0" y="0"/>
                </a:moveTo>
                <a:lnTo>
                  <a:pt x="0" y="2828"/>
                </a:lnTo>
                <a:lnTo>
                  <a:pt x="4873" y="2828"/>
                </a:lnTo>
              </a:path>
            </a:pathLst>
          </a:custGeom>
          <a:noFill/>
          <a:ln w="28575" cap="flat" cmpd="sng">
            <a:solidFill>
              <a:srgbClr val="003399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509" name="Text Box 1029"/>
          <p:cNvSpPr txBox="1">
            <a:spLocks noChangeArrowheads="1"/>
          </p:cNvSpPr>
          <p:nvPr/>
        </p:nvSpPr>
        <p:spPr bwMode="auto">
          <a:xfrm rot="-5400000">
            <a:off x="1164432" y="3352007"/>
            <a:ext cx="1243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2000" b="1">
                <a:solidFill>
                  <a:srgbClr val="003399"/>
                </a:solidFill>
                <a:latin typeface="Arial" charset="0"/>
                <a:ea typeface="굴림" pitchFamily="50" charset="-127"/>
              </a:rPr>
              <a:t>Volumes</a:t>
            </a:r>
          </a:p>
        </p:txBody>
      </p:sp>
      <p:sp>
        <p:nvSpPr>
          <p:cNvPr id="21510" name="Line 1030"/>
          <p:cNvSpPr>
            <a:spLocks noChangeShapeType="1"/>
          </p:cNvSpPr>
          <p:nvPr/>
        </p:nvSpPr>
        <p:spPr bwMode="auto">
          <a:xfrm>
            <a:off x="2087563" y="406082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511" name="Line 1031"/>
          <p:cNvSpPr>
            <a:spLocks noChangeShapeType="1"/>
          </p:cNvSpPr>
          <p:nvPr/>
        </p:nvSpPr>
        <p:spPr bwMode="auto">
          <a:xfrm>
            <a:off x="2087563" y="247967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512" name="Line 1032"/>
          <p:cNvSpPr>
            <a:spLocks noChangeShapeType="1"/>
          </p:cNvSpPr>
          <p:nvPr/>
        </p:nvSpPr>
        <p:spPr bwMode="auto">
          <a:xfrm>
            <a:off x="2087563" y="3270250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513" name="Line 1033"/>
          <p:cNvSpPr>
            <a:spLocks noChangeShapeType="1"/>
          </p:cNvSpPr>
          <p:nvPr/>
        </p:nvSpPr>
        <p:spPr bwMode="auto">
          <a:xfrm>
            <a:off x="2087563" y="5429250"/>
            <a:ext cx="7518400" cy="0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514" name="Line 1034"/>
          <p:cNvSpPr>
            <a:spLocks noChangeShapeType="1"/>
          </p:cNvSpPr>
          <p:nvPr/>
        </p:nvSpPr>
        <p:spPr bwMode="auto">
          <a:xfrm>
            <a:off x="2087563" y="4852989"/>
            <a:ext cx="7518400" cy="1587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515" name="Text Box 1035"/>
          <p:cNvSpPr txBox="1">
            <a:spLocks noChangeArrowheads="1"/>
          </p:cNvSpPr>
          <p:nvPr/>
        </p:nvSpPr>
        <p:spPr bwMode="auto">
          <a:xfrm>
            <a:off x="9490075" y="5741989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2000" b="1">
                <a:solidFill>
                  <a:srgbClr val="003399"/>
                </a:solidFill>
                <a:latin typeface="Arial" charset="0"/>
                <a:ea typeface="굴림" pitchFamily="50" charset="-127"/>
              </a:rPr>
              <a:t>Time</a:t>
            </a:r>
          </a:p>
        </p:txBody>
      </p:sp>
      <p:sp>
        <p:nvSpPr>
          <p:cNvPr id="21516" name="Text Box 1036"/>
          <p:cNvSpPr txBox="1">
            <a:spLocks noChangeArrowheads="1"/>
          </p:cNvSpPr>
          <p:nvPr/>
        </p:nvSpPr>
        <p:spPr bwMode="auto">
          <a:xfrm>
            <a:off x="1909764" y="6207125"/>
            <a:ext cx="8137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1600" b="1" dirty="0">
                <a:latin typeface="Arial" charset="0"/>
                <a:ea typeface="굴림" pitchFamily="50" charset="-127"/>
              </a:rPr>
              <a:t>Source: Tom Mc </a:t>
            </a:r>
            <a:r>
              <a:rPr lang="en-US" altLang="en-US" sz="1600" b="1" dirty="0" err="1">
                <a:latin typeface="Arial" charset="0"/>
                <a:ea typeface="굴림" pitchFamily="50" charset="-127"/>
              </a:rPr>
              <a:t>Guffry</a:t>
            </a:r>
            <a:r>
              <a:rPr lang="en-US" altLang="en-US" sz="1600" b="1" dirty="0">
                <a:latin typeface="Arial" charset="0"/>
                <a:ea typeface="굴림" pitchFamily="50" charset="-127"/>
              </a:rPr>
              <a:t>, Electronic Commerce and Value Chain Management, 1998</a:t>
            </a:r>
          </a:p>
        </p:txBody>
      </p:sp>
      <p:grpSp>
        <p:nvGrpSpPr>
          <p:cNvPr id="21517" name="Group 1037"/>
          <p:cNvGrpSpPr>
            <a:grpSpLocks/>
          </p:cNvGrpSpPr>
          <p:nvPr/>
        </p:nvGrpSpPr>
        <p:grpSpPr bwMode="auto">
          <a:xfrm>
            <a:off x="2017713" y="3490913"/>
            <a:ext cx="8401050" cy="876300"/>
            <a:chOff x="311" y="2199"/>
            <a:chExt cx="5292" cy="552"/>
          </a:xfrm>
        </p:grpSpPr>
        <p:sp>
          <p:nvSpPr>
            <p:cNvPr id="21521" name="Freeform 1038"/>
            <p:cNvSpPr>
              <a:spLocks/>
            </p:cNvSpPr>
            <p:nvPr/>
          </p:nvSpPr>
          <p:spPr bwMode="auto">
            <a:xfrm>
              <a:off x="311" y="2358"/>
              <a:ext cx="4898" cy="393"/>
            </a:xfrm>
            <a:custGeom>
              <a:avLst/>
              <a:gdLst>
                <a:gd name="T0" fmla="*/ 33 w 5189"/>
                <a:gd name="T1" fmla="*/ 380 h 272"/>
                <a:gd name="T2" fmla="*/ 196 w 5189"/>
                <a:gd name="T3" fmla="*/ 341 h 272"/>
                <a:gd name="T4" fmla="*/ 900 w 5189"/>
                <a:gd name="T5" fmla="*/ 183 h 272"/>
                <a:gd name="T6" fmla="*/ 3088 w 5189"/>
                <a:gd name="T7" fmla="*/ 144 h 272"/>
                <a:gd name="T8" fmla="*/ 4031 w 5189"/>
                <a:gd name="T9" fmla="*/ 13 h 272"/>
                <a:gd name="T10" fmla="*/ 4898 w 5189"/>
                <a:gd name="T11" fmla="*/ 0 h 2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9" h="272">
                  <a:moveTo>
                    <a:pt x="35" y="263"/>
                  </a:moveTo>
                  <a:cubicBezTo>
                    <a:pt x="120" y="236"/>
                    <a:pt x="0" y="272"/>
                    <a:pt x="208" y="236"/>
                  </a:cubicBezTo>
                  <a:cubicBezTo>
                    <a:pt x="460" y="192"/>
                    <a:pt x="696" y="150"/>
                    <a:pt x="953" y="127"/>
                  </a:cubicBezTo>
                  <a:cubicBezTo>
                    <a:pt x="1725" y="57"/>
                    <a:pt x="2308" y="45"/>
                    <a:pt x="3271" y="100"/>
                  </a:cubicBezTo>
                  <a:cubicBezTo>
                    <a:pt x="3717" y="91"/>
                    <a:pt x="3451" y="18"/>
                    <a:pt x="4271" y="9"/>
                  </a:cubicBezTo>
                  <a:cubicBezTo>
                    <a:pt x="4577" y="6"/>
                    <a:pt x="5189" y="0"/>
                    <a:pt x="5189" y="0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22" name="Text Box 1039"/>
            <p:cNvSpPr txBox="1">
              <a:spLocks noChangeArrowheads="1"/>
            </p:cNvSpPr>
            <p:nvPr/>
          </p:nvSpPr>
          <p:spPr bwMode="auto">
            <a:xfrm>
              <a:off x="4855" y="2199"/>
              <a:ext cx="748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dist="71842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r>
                <a:rPr lang="en-US" altLang="en-US" sz="1600" b="1">
                  <a:latin typeface="Arial" charset="0"/>
                  <a:ea typeface="굴림" pitchFamily="50" charset="-127"/>
                </a:rPr>
                <a:t>Consumer</a:t>
              </a:r>
            </a:p>
            <a:p>
              <a:r>
                <a:rPr lang="en-US" altLang="en-US" sz="1600" b="1">
                  <a:latin typeface="Arial" charset="0"/>
                  <a:ea typeface="굴림" pitchFamily="50" charset="-127"/>
                </a:rPr>
                <a:t>Demand</a:t>
              </a:r>
              <a:endParaRPr lang="en-US" altLang="en-US" sz="1600" b="1">
                <a:solidFill>
                  <a:schemeClr val="bg1"/>
                </a:solidFill>
                <a:latin typeface="Arial" charset="0"/>
                <a:ea typeface="굴림" pitchFamily="50" charset="-127"/>
              </a:endParaRPr>
            </a:p>
          </p:txBody>
        </p:sp>
      </p:grpSp>
      <p:grpSp>
        <p:nvGrpSpPr>
          <p:cNvPr id="21518" name="Group 1040"/>
          <p:cNvGrpSpPr>
            <a:grpSpLocks/>
          </p:cNvGrpSpPr>
          <p:nvPr/>
        </p:nvGrpSpPr>
        <p:grpSpPr bwMode="auto">
          <a:xfrm>
            <a:off x="2071689" y="1724025"/>
            <a:ext cx="7432675" cy="3697288"/>
            <a:chOff x="345" y="1173"/>
            <a:chExt cx="4682" cy="1718"/>
          </a:xfrm>
        </p:grpSpPr>
        <p:sp>
          <p:nvSpPr>
            <p:cNvPr id="21519" name="Freeform 1041"/>
            <p:cNvSpPr>
              <a:spLocks/>
            </p:cNvSpPr>
            <p:nvPr/>
          </p:nvSpPr>
          <p:spPr bwMode="auto">
            <a:xfrm>
              <a:off x="345" y="1173"/>
              <a:ext cx="4682" cy="1718"/>
            </a:xfrm>
            <a:custGeom>
              <a:avLst/>
              <a:gdLst>
                <a:gd name="T0" fmla="*/ 0 w 4682"/>
                <a:gd name="T1" fmla="*/ 1364 h 1718"/>
                <a:gd name="T2" fmla="*/ 264 w 4682"/>
                <a:gd name="T3" fmla="*/ 1418 h 1718"/>
                <a:gd name="T4" fmla="*/ 1009 w 4682"/>
                <a:gd name="T5" fmla="*/ 1382 h 1718"/>
                <a:gd name="T6" fmla="*/ 1109 w 4682"/>
                <a:gd name="T7" fmla="*/ 1345 h 1718"/>
                <a:gd name="T8" fmla="*/ 1155 w 4682"/>
                <a:gd name="T9" fmla="*/ 1318 h 1718"/>
                <a:gd name="T10" fmla="*/ 1264 w 4682"/>
                <a:gd name="T11" fmla="*/ 1254 h 1718"/>
                <a:gd name="T12" fmla="*/ 1382 w 4682"/>
                <a:gd name="T13" fmla="*/ 1154 h 1718"/>
                <a:gd name="T14" fmla="*/ 1400 w 4682"/>
                <a:gd name="T15" fmla="*/ 1127 h 1718"/>
                <a:gd name="T16" fmla="*/ 1428 w 4682"/>
                <a:gd name="T17" fmla="*/ 1109 h 1718"/>
                <a:gd name="T18" fmla="*/ 1473 w 4682"/>
                <a:gd name="T19" fmla="*/ 1064 h 1718"/>
                <a:gd name="T20" fmla="*/ 1609 w 4682"/>
                <a:gd name="T21" fmla="*/ 873 h 1718"/>
                <a:gd name="T22" fmla="*/ 1655 w 4682"/>
                <a:gd name="T23" fmla="*/ 782 h 1718"/>
                <a:gd name="T24" fmla="*/ 1709 w 4682"/>
                <a:gd name="T25" fmla="*/ 673 h 1718"/>
                <a:gd name="T26" fmla="*/ 1737 w 4682"/>
                <a:gd name="T27" fmla="*/ 645 h 1718"/>
                <a:gd name="T28" fmla="*/ 1773 w 4682"/>
                <a:gd name="T29" fmla="*/ 582 h 1718"/>
                <a:gd name="T30" fmla="*/ 1809 w 4682"/>
                <a:gd name="T31" fmla="*/ 509 h 1718"/>
                <a:gd name="T32" fmla="*/ 1900 w 4682"/>
                <a:gd name="T33" fmla="*/ 354 h 1718"/>
                <a:gd name="T34" fmla="*/ 1946 w 4682"/>
                <a:gd name="T35" fmla="*/ 273 h 1718"/>
                <a:gd name="T36" fmla="*/ 2064 w 4682"/>
                <a:gd name="T37" fmla="*/ 136 h 1718"/>
                <a:gd name="T38" fmla="*/ 2109 w 4682"/>
                <a:gd name="T39" fmla="*/ 91 h 1718"/>
                <a:gd name="T40" fmla="*/ 2155 w 4682"/>
                <a:gd name="T41" fmla="*/ 45 h 1718"/>
                <a:gd name="T42" fmla="*/ 2182 w 4682"/>
                <a:gd name="T43" fmla="*/ 36 h 1718"/>
                <a:gd name="T44" fmla="*/ 2237 w 4682"/>
                <a:gd name="T45" fmla="*/ 0 h 1718"/>
                <a:gd name="T46" fmla="*/ 2337 w 4682"/>
                <a:gd name="T47" fmla="*/ 9 h 1718"/>
                <a:gd name="T48" fmla="*/ 2482 w 4682"/>
                <a:gd name="T49" fmla="*/ 63 h 1718"/>
                <a:gd name="T50" fmla="*/ 2573 w 4682"/>
                <a:gd name="T51" fmla="*/ 254 h 1718"/>
                <a:gd name="T52" fmla="*/ 3291 w 4682"/>
                <a:gd name="T53" fmla="*/ 1664 h 1718"/>
                <a:gd name="T54" fmla="*/ 4027 w 4682"/>
                <a:gd name="T55" fmla="*/ 1454 h 1718"/>
                <a:gd name="T56" fmla="*/ 4682 w 4682"/>
                <a:gd name="T57" fmla="*/ 454 h 171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682" h="1718">
                  <a:moveTo>
                    <a:pt x="0" y="1364"/>
                  </a:moveTo>
                  <a:cubicBezTo>
                    <a:pt x="91" y="1386"/>
                    <a:pt x="170" y="1408"/>
                    <a:pt x="264" y="1418"/>
                  </a:cubicBezTo>
                  <a:cubicBezTo>
                    <a:pt x="505" y="1412"/>
                    <a:pt x="769" y="1430"/>
                    <a:pt x="1009" y="1382"/>
                  </a:cubicBezTo>
                  <a:cubicBezTo>
                    <a:pt x="1042" y="1366"/>
                    <a:pt x="1074" y="1357"/>
                    <a:pt x="1109" y="1345"/>
                  </a:cubicBezTo>
                  <a:cubicBezTo>
                    <a:pt x="1147" y="1309"/>
                    <a:pt x="1107" y="1342"/>
                    <a:pt x="1155" y="1318"/>
                  </a:cubicBezTo>
                  <a:cubicBezTo>
                    <a:pt x="1194" y="1298"/>
                    <a:pt x="1223" y="1269"/>
                    <a:pt x="1264" y="1254"/>
                  </a:cubicBezTo>
                  <a:cubicBezTo>
                    <a:pt x="1301" y="1217"/>
                    <a:pt x="1346" y="1191"/>
                    <a:pt x="1382" y="1154"/>
                  </a:cubicBezTo>
                  <a:cubicBezTo>
                    <a:pt x="1390" y="1146"/>
                    <a:pt x="1392" y="1135"/>
                    <a:pt x="1400" y="1127"/>
                  </a:cubicBezTo>
                  <a:cubicBezTo>
                    <a:pt x="1408" y="1119"/>
                    <a:pt x="1420" y="1116"/>
                    <a:pt x="1428" y="1109"/>
                  </a:cubicBezTo>
                  <a:cubicBezTo>
                    <a:pt x="1444" y="1095"/>
                    <a:pt x="1459" y="1080"/>
                    <a:pt x="1473" y="1064"/>
                  </a:cubicBezTo>
                  <a:cubicBezTo>
                    <a:pt x="1526" y="1003"/>
                    <a:pt x="1565" y="940"/>
                    <a:pt x="1609" y="873"/>
                  </a:cubicBezTo>
                  <a:cubicBezTo>
                    <a:pt x="1623" y="815"/>
                    <a:pt x="1611" y="846"/>
                    <a:pt x="1655" y="782"/>
                  </a:cubicBezTo>
                  <a:cubicBezTo>
                    <a:pt x="1678" y="749"/>
                    <a:pt x="1691" y="709"/>
                    <a:pt x="1709" y="673"/>
                  </a:cubicBezTo>
                  <a:cubicBezTo>
                    <a:pt x="1715" y="661"/>
                    <a:pt x="1729" y="656"/>
                    <a:pt x="1737" y="645"/>
                  </a:cubicBezTo>
                  <a:cubicBezTo>
                    <a:pt x="1751" y="625"/>
                    <a:pt x="1760" y="602"/>
                    <a:pt x="1773" y="582"/>
                  </a:cubicBezTo>
                  <a:cubicBezTo>
                    <a:pt x="1791" y="509"/>
                    <a:pt x="1768" y="580"/>
                    <a:pt x="1809" y="509"/>
                  </a:cubicBezTo>
                  <a:cubicBezTo>
                    <a:pt x="1838" y="458"/>
                    <a:pt x="1870" y="406"/>
                    <a:pt x="1900" y="354"/>
                  </a:cubicBezTo>
                  <a:cubicBezTo>
                    <a:pt x="1910" y="314"/>
                    <a:pt x="1923" y="304"/>
                    <a:pt x="1946" y="273"/>
                  </a:cubicBezTo>
                  <a:cubicBezTo>
                    <a:pt x="1983" y="224"/>
                    <a:pt x="2012" y="170"/>
                    <a:pt x="2064" y="136"/>
                  </a:cubicBezTo>
                  <a:cubicBezTo>
                    <a:pt x="2115" y="60"/>
                    <a:pt x="2046" y="155"/>
                    <a:pt x="2109" y="91"/>
                  </a:cubicBezTo>
                  <a:cubicBezTo>
                    <a:pt x="2146" y="53"/>
                    <a:pt x="2104" y="70"/>
                    <a:pt x="2155" y="45"/>
                  </a:cubicBezTo>
                  <a:cubicBezTo>
                    <a:pt x="2164" y="41"/>
                    <a:pt x="2174" y="41"/>
                    <a:pt x="2182" y="36"/>
                  </a:cubicBezTo>
                  <a:cubicBezTo>
                    <a:pt x="2201" y="25"/>
                    <a:pt x="2237" y="0"/>
                    <a:pt x="2237" y="0"/>
                  </a:cubicBezTo>
                  <a:cubicBezTo>
                    <a:pt x="2270" y="3"/>
                    <a:pt x="2305" y="0"/>
                    <a:pt x="2337" y="9"/>
                  </a:cubicBezTo>
                  <a:cubicBezTo>
                    <a:pt x="2374" y="27"/>
                    <a:pt x="2443" y="22"/>
                    <a:pt x="2482" y="63"/>
                  </a:cubicBezTo>
                  <a:cubicBezTo>
                    <a:pt x="2521" y="104"/>
                    <a:pt x="2496" y="34"/>
                    <a:pt x="2573" y="254"/>
                  </a:cubicBezTo>
                  <a:cubicBezTo>
                    <a:pt x="2708" y="521"/>
                    <a:pt x="2736" y="1473"/>
                    <a:pt x="3291" y="1664"/>
                  </a:cubicBezTo>
                  <a:cubicBezTo>
                    <a:pt x="3527" y="1718"/>
                    <a:pt x="3936" y="1527"/>
                    <a:pt x="4027" y="1454"/>
                  </a:cubicBezTo>
                  <a:cubicBezTo>
                    <a:pt x="4291" y="1263"/>
                    <a:pt x="4546" y="672"/>
                    <a:pt x="4682" y="45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1520" name="Text Box 1042"/>
            <p:cNvSpPr txBox="1">
              <a:spLocks noChangeArrowheads="1"/>
            </p:cNvSpPr>
            <p:nvPr/>
          </p:nvSpPr>
          <p:spPr bwMode="auto">
            <a:xfrm>
              <a:off x="3407" y="2631"/>
              <a:ext cx="1105" cy="16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l"/>
              <a:r>
                <a:rPr lang="en-US" altLang="en-US" sz="1600" b="1">
                  <a:solidFill>
                    <a:srgbClr val="FF0000"/>
                  </a:solidFill>
                  <a:latin typeface="Arial" charset="0"/>
                  <a:ea typeface="굴림" pitchFamily="50" charset="-127"/>
                </a:rPr>
                <a:t>Production Plan</a:t>
              </a:r>
              <a:endParaRPr lang="en-US" altLang="en-US" sz="1600" b="1">
                <a:latin typeface="Arial" charset="0"/>
                <a:ea typeface="굴림" pitchFamily="50" charset="-127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34120" y="219600"/>
              <a:ext cx="9076680" cy="2294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9440" y="204480"/>
                <a:ext cx="9097920" cy="232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557222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050"/>
          <p:cNvSpPr>
            <a:spLocks noChangeArrowheads="1"/>
          </p:cNvSpPr>
          <p:nvPr/>
        </p:nvSpPr>
        <p:spPr bwMode="auto">
          <a:xfrm>
            <a:off x="2044700" y="1687513"/>
            <a:ext cx="7215188" cy="4259262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22531" name="Rectangle 2051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7687614" cy="132556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00B050"/>
                </a:solidFill>
              </a:rPr>
              <a:t>What Management Wants…</a:t>
            </a:r>
          </a:p>
        </p:txBody>
      </p:sp>
      <p:sp>
        <p:nvSpPr>
          <p:cNvPr id="22532" name="Freeform 2052"/>
          <p:cNvSpPr>
            <a:spLocks/>
          </p:cNvSpPr>
          <p:nvPr/>
        </p:nvSpPr>
        <p:spPr bwMode="auto">
          <a:xfrm>
            <a:off x="2076450" y="1731963"/>
            <a:ext cx="7316788" cy="4246562"/>
          </a:xfrm>
          <a:custGeom>
            <a:avLst/>
            <a:gdLst>
              <a:gd name="T0" fmla="*/ 0 w 4873"/>
              <a:gd name="T1" fmla="*/ 0 h 2828"/>
              <a:gd name="T2" fmla="*/ 0 w 4873"/>
              <a:gd name="T3" fmla="*/ 4246562 h 2828"/>
              <a:gd name="T4" fmla="*/ 7316788 w 4873"/>
              <a:gd name="T5" fmla="*/ 4246562 h 28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73" h="2828">
                <a:moveTo>
                  <a:pt x="0" y="0"/>
                </a:moveTo>
                <a:lnTo>
                  <a:pt x="0" y="2828"/>
                </a:lnTo>
                <a:lnTo>
                  <a:pt x="4873" y="2828"/>
                </a:lnTo>
              </a:path>
            </a:pathLst>
          </a:custGeom>
          <a:noFill/>
          <a:ln w="28575" cap="flat" cmpd="sng">
            <a:solidFill>
              <a:srgbClr val="003399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533" name="Text Box 2053"/>
          <p:cNvSpPr txBox="1">
            <a:spLocks noChangeArrowheads="1"/>
          </p:cNvSpPr>
          <p:nvPr/>
        </p:nvSpPr>
        <p:spPr bwMode="auto">
          <a:xfrm rot="-5400000">
            <a:off x="1164432" y="3352007"/>
            <a:ext cx="1243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2000" b="1">
                <a:solidFill>
                  <a:srgbClr val="003399"/>
                </a:solidFill>
                <a:latin typeface="Arial" charset="0"/>
                <a:ea typeface="굴림" pitchFamily="50" charset="-127"/>
              </a:rPr>
              <a:t>Volumes</a:t>
            </a:r>
          </a:p>
        </p:txBody>
      </p:sp>
      <p:sp>
        <p:nvSpPr>
          <p:cNvPr id="22534" name="Line 2054"/>
          <p:cNvSpPr>
            <a:spLocks noChangeShapeType="1"/>
          </p:cNvSpPr>
          <p:nvPr/>
        </p:nvSpPr>
        <p:spPr bwMode="auto">
          <a:xfrm>
            <a:off x="2087563" y="406082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535" name="Line 2055"/>
          <p:cNvSpPr>
            <a:spLocks noChangeShapeType="1"/>
          </p:cNvSpPr>
          <p:nvPr/>
        </p:nvSpPr>
        <p:spPr bwMode="auto">
          <a:xfrm>
            <a:off x="2087563" y="2479675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536" name="Line 2056"/>
          <p:cNvSpPr>
            <a:spLocks noChangeShapeType="1"/>
          </p:cNvSpPr>
          <p:nvPr/>
        </p:nvSpPr>
        <p:spPr bwMode="auto">
          <a:xfrm>
            <a:off x="2087563" y="3270250"/>
            <a:ext cx="7518400" cy="1588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537" name="Line 2057"/>
          <p:cNvSpPr>
            <a:spLocks noChangeShapeType="1"/>
          </p:cNvSpPr>
          <p:nvPr/>
        </p:nvSpPr>
        <p:spPr bwMode="auto">
          <a:xfrm>
            <a:off x="2087563" y="5429250"/>
            <a:ext cx="7518400" cy="0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538" name="Line 2058"/>
          <p:cNvSpPr>
            <a:spLocks noChangeShapeType="1"/>
          </p:cNvSpPr>
          <p:nvPr/>
        </p:nvSpPr>
        <p:spPr bwMode="auto">
          <a:xfrm>
            <a:off x="2087563" y="4852989"/>
            <a:ext cx="7518400" cy="1587"/>
          </a:xfrm>
          <a:prstGeom prst="line">
            <a:avLst/>
          </a:prstGeom>
          <a:noFill/>
          <a:ln w="12700" cap="rnd">
            <a:solidFill>
              <a:srgbClr val="000099"/>
            </a:solidFill>
            <a:prstDash val="sysDot"/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539" name="Text Box 2059"/>
          <p:cNvSpPr txBox="1">
            <a:spLocks noChangeArrowheads="1"/>
          </p:cNvSpPr>
          <p:nvPr/>
        </p:nvSpPr>
        <p:spPr bwMode="auto">
          <a:xfrm>
            <a:off x="9490075" y="5741989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2000" b="1">
                <a:solidFill>
                  <a:srgbClr val="003399"/>
                </a:solidFill>
                <a:latin typeface="Arial" charset="0"/>
                <a:ea typeface="굴림" pitchFamily="50" charset="-127"/>
              </a:rPr>
              <a:t>Time</a:t>
            </a:r>
          </a:p>
        </p:txBody>
      </p:sp>
      <p:sp>
        <p:nvSpPr>
          <p:cNvPr id="22540" name="Text Box 2060"/>
          <p:cNvSpPr txBox="1">
            <a:spLocks noChangeArrowheads="1"/>
          </p:cNvSpPr>
          <p:nvPr/>
        </p:nvSpPr>
        <p:spPr bwMode="auto">
          <a:xfrm>
            <a:off x="1909764" y="6207125"/>
            <a:ext cx="8137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l"/>
            <a:r>
              <a:rPr lang="en-US" altLang="en-US" sz="1600" b="1">
                <a:latin typeface="Arial" charset="0"/>
                <a:ea typeface="굴림" pitchFamily="50" charset="-127"/>
              </a:rPr>
              <a:t>Source: Tom Mc Guffry, Electronic Commerce and Value Chain Management, 1998</a:t>
            </a:r>
          </a:p>
        </p:txBody>
      </p:sp>
      <p:grpSp>
        <p:nvGrpSpPr>
          <p:cNvPr id="22541" name="Group 2061"/>
          <p:cNvGrpSpPr>
            <a:grpSpLocks/>
          </p:cNvGrpSpPr>
          <p:nvPr/>
        </p:nvGrpSpPr>
        <p:grpSpPr bwMode="auto">
          <a:xfrm>
            <a:off x="2017713" y="3516313"/>
            <a:ext cx="8401050" cy="876300"/>
            <a:chOff x="311" y="2199"/>
            <a:chExt cx="5292" cy="552"/>
          </a:xfrm>
        </p:grpSpPr>
        <p:sp>
          <p:nvSpPr>
            <p:cNvPr id="22545" name="Freeform 2062"/>
            <p:cNvSpPr>
              <a:spLocks/>
            </p:cNvSpPr>
            <p:nvPr/>
          </p:nvSpPr>
          <p:spPr bwMode="auto">
            <a:xfrm>
              <a:off x="311" y="2358"/>
              <a:ext cx="4898" cy="393"/>
            </a:xfrm>
            <a:custGeom>
              <a:avLst/>
              <a:gdLst>
                <a:gd name="T0" fmla="*/ 33 w 5189"/>
                <a:gd name="T1" fmla="*/ 380 h 272"/>
                <a:gd name="T2" fmla="*/ 196 w 5189"/>
                <a:gd name="T3" fmla="*/ 341 h 272"/>
                <a:gd name="T4" fmla="*/ 900 w 5189"/>
                <a:gd name="T5" fmla="*/ 183 h 272"/>
                <a:gd name="T6" fmla="*/ 3088 w 5189"/>
                <a:gd name="T7" fmla="*/ 144 h 272"/>
                <a:gd name="T8" fmla="*/ 4031 w 5189"/>
                <a:gd name="T9" fmla="*/ 13 h 272"/>
                <a:gd name="T10" fmla="*/ 4898 w 5189"/>
                <a:gd name="T11" fmla="*/ 0 h 2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9" h="272">
                  <a:moveTo>
                    <a:pt x="35" y="263"/>
                  </a:moveTo>
                  <a:cubicBezTo>
                    <a:pt x="120" y="236"/>
                    <a:pt x="0" y="272"/>
                    <a:pt x="208" y="236"/>
                  </a:cubicBezTo>
                  <a:cubicBezTo>
                    <a:pt x="460" y="192"/>
                    <a:pt x="696" y="150"/>
                    <a:pt x="953" y="127"/>
                  </a:cubicBezTo>
                  <a:cubicBezTo>
                    <a:pt x="1725" y="57"/>
                    <a:pt x="2308" y="45"/>
                    <a:pt x="3271" y="100"/>
                  </a:cubicBezTo>
                  <a:cubicBezTo>
                    <a:pt x="3717" y="91"/>
                    <a:pt x="3451" y="18"/>
                    <a:pt x="4271" y="9"/>
                  </a:cubicBezTo>
                  <a:cubicBezTo>
                    <a:pt x="4577" y="6"/>
                    <a:pt x="5189" y="0"/>
                    <a:pt x="5189" y="0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546" name="Text Box 2063"/>
            <p:cNvSpPr txBox="1">
              <a:spLocks noChangeArrowheads="1"/>
            </p:cNvSpPr>
            <p:nvPr/>
          </p:nvSpPr>
          <p:spPr bwMode="auto">
            <a:xfrm>
              <a:off x="4855" y="2199"/>
              <a:ext cx="748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dist="71842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r>
                <a:rPr lang="en-US" altLang="en-US" sz="1600" b="1">
                  <a:solidFill>
                    <a:schemeClr val="bg1"/>
                  </a:solidFill>
                  <a:latin typeface="Arial" charset="0"/>
                  <a:ea typeface="굴림" pitchFamily="50" charset="-127"/>
                </a:rPr>
                <a:t>Consumer</a:t>
              </a:r>
            </a:p>
            <a:p>
              <a:r>
                <a:rPr lang="en-US" altLang="en-US" sz="1600" b="1">
                  <a:solidFill>
                    <a:schemeClr val="bg1"/>
                  </a:solidFill>
                  <a:latin typeface="Arial" charset="0"/>
                  <a:ea typeface="굴림" pitchFamily="50" charset="-127"/>
                </a:rPr>
                <a:t>Demand</a:t>
              </a:r>
            </a:p>
          </p:txBody>
        </p:sp>
      </p:grpSp>
      <p:grpSp>
        <p:nvGrpSpPr>
          <p:cNvPr id="22542" name="Group 2064"/>
          <p:cNvGrpSpPr>
            <a:grpSpLocks/>
          </p:cNvGrpSpPr>
          <p:nvPr/>
        </p:nvGrpSpPr>
        <p:grpSpPr bwMode="auto">
          <a:xfrm>
            <a:off x="2084389" y="3179764"/>
            <a:ext cx="7318375" cy="873125"/>
            <a:chOff x="345" y="-4223"/>
            <a:chExt cx="4682" cy="7114"/>
          </a:xfrm>
        </p:grpSpPr>
        <p:sp>
          <p:nvSpPr>
            <p:cNvPr id="22543" name="Freeform 2065"/>
            <p:cNvSpPr>
              <a:spLocks/>
            </p:cNvSpPr>
            <p:nvPr/>
          </p:nvSpPr>
          <p:spPr bwMode="auto">
            <a:xfrm>
              <a:off x="345" y="1173"/>
              <a:ext cx="4682" cy="1718"/>
            </a:xfrm>
            <a:custGeom>
              <a:avLst/>
              <a:gdLst>
                <a:gd name="T0" fmla="*/ 0 w 4682"/>
                <a:gd name="T1" fmla="*/ 1364 h 1718"/>
                <a:gd name="T2" fmla="*/ 264 w 4682"/>
                <a:gd name="T3" fmla="*/ 1418 h 1718"/>
                <a:gd name="T4" fmla="*/ 1009 w 4682"/>
                <a:gd name="T5" fmla="*/ 1382 h 1718"/>
                <a:gd name="T6" fmla="*/ 1109 w 4682"/>
                <a:gd name="T7" fmla="*/ 1345 h 1718"/>
                <a:gd name="T8" fmla="*/ 1155 w 4682"/>
                <a:gd name="T9" fmla="*/ 1318 h 1718"/>
                <a:gd name="T10" fmla="*/ 1264 w 4682"/>
                <a:gd name="T11" fmla="*/ 1254 h 1718"/>
                <a:gd name="T12" fmla="*/ 1382 w 4682"/>
                <a:gd name="T13" fmla="*/ 1154 h 1718"/>
                <a:gd name="T14" fmla="*/ 1400 w 4682"/>
                <a:gd name="T15" fmla="*/ 1127 h 1718"/>
                <a:gd name="T16" fmla="*/ 1428 w 4682"/>
                <a:gd name="T17" fmla="*/ 1109 h 1718"/>
                <a:gd name="T18" fmla="*/ 1473 w 4682"/>
                <a:gd name="T19" fmla="*/ 1064 h 1718"/>
                <a:gd name="T20" fmla="*/ 1609 w 4682"/>
                <a:gd name="T21" fmla="*/ 873 h 1718"/>
                <a:gd name="T22" fmla="*/ 1655 w 4682"/>
                <a:gd name="T23" fmla="*/ 782 h 1718"/>
                <a:gd name="T24" fmla="*/ 1709 w 4682"/>
                <a:gd name="T25" fmla="*/ 673 h 1718"/>
                <a:gd name="T26" fmla="*/ 1737 w 4682"/>
                <a:gd name="T27" fmla="*/ 645 h 1718"/>
                <a:gd name="T28" fmla="*/ 1773 w 4682"/>
                <a:gd name="T29" fmla="*/ 582 h 1718"/>
                <a:gd name="T30" fmla="*/ 1809 w 4682"/>
                <a:gd name="T31" fmla="*/ 509 h 1718"/>
                <a:gd name="T32" fmla="*/ 1900 w 4682"/>
                <a:gd name="T33" fmla="*/ 354 h 1718"/>
                <a:gd name="T34" fmla="*/ 1946 w 4682"/>
                <a:gd name="T35" fmla="*/ 273 h 1718"/>
                <a:gd name="T36" fmla="*/ 2064 w 4682"/>
                <a:gd name="T37" fmla="*/ 136 h 1718"/>
                <a:gd name="T38" fmla="*/ 2109 w 4682"/>
                <a:gd name="T39" fmla="*/ 91 h 1718"/>
                <a:gd name="T40" fmla="*/ 2155 w 4682"/>
                <a:gd name="T41" fmla="*/ 45 h 1718"/>
                <a:gd name="T42" fmla="*/ 2182 w 4682"/>
                <a:gd name="T43" fmla="*/ 36 h 1718"/>
                <a:gd name="T44" fmla="*/ 2237 w 4682"/>
                <a:gd name="T45" fmla="*/ 0 h 1718"/>
                <a:gd name="T46" fmla="*/ 2337 w 4682"/>
                <a:gd name="T47" fmla="*/ 9 h 1718"/>
                <a:gd name="T48" fmla="*/ 2482 w 4682"/>
                <a:gd name="T49" fmla="*/ 63 h 1718"/>
                <a:gd name="T50" fmla="*/ 2573 w 4682"/>
                <a:gd name="T51" fmla="*/ 254 h 1718"/>
                <a:gd name="T52" fmla="*/ 3291 w 4682"/>
                <a:gd name="T53" fmla="*/ 1664 h 1718"/>
                <a:gd name="T54" fmla="*/ 4027 w 4682"/>
                <a:gd name="T55" fmla="*/ 1454 h 1718"/>
                <a:gd name="T56" fmla="*/ 4682 w 4682"/>
                <a:gd name="T57" fmla="*/ 454 h 171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682" h="1718">
                  <a:moveTo>
                    <a:pt x="0" y="1364"/>
                  </a:moveTo>
                  <a:cubicBezTo>
                    <a:pt x="91" y="1386"/>
                    <a:pt x="170" y="1408"/>
                    <a:pt x="264" y="1418"/>
                  </a:cubicBezTo>
                  <a:cubicBezTo>
                    <a:pt x="505" y="1412"/>
                    <a:pt x="769" y="1430"/>
                    <a:pt x="1009" y="1382"/>
                  </a:cubicBezTo>
                  <a:cubicBezTo>
                    <a:pt x="1042" y="1366"/>
                    <a:pt x="1074" y="1357"/>
                    <a:pt x="1109" y="1345"/>
                  </a:cubicBezTo>
                  <a:cubicBezTo>
                    <a:pt x="1147" y="1309"/>
                    <a:pt x="1107" y="1342"/>
                    <a:pt x="1155" y="1318"/>
                  </a:cubicBezTo>
                  <a:cubicBezTo>
                    <a:pt x="1194" y="1298"/>
                    <a:pt x="1223" y="1269"/>
                    <a:pt x="1264" y="1254"/>
                  </a:cubicBezTo>
                  <a:cubicBezTo>
                    <a:pt x="1301" y="1217"/>
                    <a:pt x="1346" y="1191"/>
                    <a:pt x="1382" y="1154"/>
                  </a:cubicBezTo>
                  <a:cubicBezTo>
                    <a:pt x="1390" y="1146"/>
                    <a:pt x="1392" y="1135"/>
                    <a:pt x="1400" y="1127"/>
                  </a:cubicBezTo>
                  <a:cubicBezTo>
                    <a:pt x="1408" y="1119"/>
                    <a:pt x="1420" y="1116"/>
                    <a:pt x="1428" y="1109"/>
                  </a:cubicBezTo>
                  <a:cubicBezTo>
                    <a:pt x="1444" y="1095"/>
                    <a:pt x="1459" y="1080"/>
                    <a:pt x="1473" y="1064"/>
                  </a:cubicBezTo>
                  <a:cubicBezTo>
                    <a:pt x="1526" y="1003"/>
                    <a:pt x="1565" y="940"/>
                    <a:pt x="1609" y="873"/>
                  </a:cubicBezTo>
                  <a:cubicBezTo>
                    <a:pt x="1623" y="815"/>
                    <a:pt x="1611" y="846"/>
                    <a:pt x="1655" y="782"/>
                  </a:cubicBezTo>
                  <a:cubicBezTo>
                    <a:pt x="1678" y="749"/>
                    <a:pt x="1691" y="709"/>
                    <a:pt x="1709" y="673"/>
                  </a:cubicBezTo>
                  <a:cubicBezTo>
                    <a:pt x="1715" y="661"/>
                    <a:pt x="1729" y="656"/>
                    <a:pt x="1737" y="645"/>
                  </a:cubicBezTo>
                  <a:cubicBezTo>
                    <a:pt x="1751" y="625"/>
                    <a:pt x="1760" y="602"/>
                    <a:pt x="1773" y="582"/>
                  </a:cubicBezTo>
                  <a:cubicBezTo>
                    <a:pt x="1791" y="509"/>
                    <a:pt x="1768" y="580"/>
                    <a:pt x="1809" y="509"/>
                  </a:cubicBezTo>
                  <a:cubicBezTo>
                    <a:pt x="1838" y="458"/>
                    <a:pt x="1870" y="406"/>
                    <a:pt x="1900" y="354"/>
                  </a:cubicBezTo>
                  <a:cubicBezTo>
                    <a:pt x="1910" y="314"/>
                    <a:pt x="1923" y="304"/>
                    <a:pt x="1946" y="273"/>
                  </a:cubicBezTo>
                  <a:cubicBezTo>
                    <a:pt x="1983" y="224"/>
                    <a:pt x="2012" y="170"/>
                    <a:pt x="2064" y="136"/>
                  </a:cubicBezTo>
                  <a:cubicBezTo>
                    <a:pt x="2115" y="60"/>
                    <a:pt x="2046" y="155"/>
                    <a:pt x="2109" y="91"/>
                  </a:cubicBezTo>
                  <a:cubicBezTo>
                    <a:pt x="2146" y="53"/>
                    <a:pt x="2104" y="70"/>
                    <a:pt x="2155" y="45"/>
                  </a:cubicBezTo>
                  <a:cubicBezTo>
                    <a:pt x="2164" y="41"/>
                    <a:pt x="2174" y="41"/>
                    <a:pt x="2182" y="36"/>
                  </a:cubicBezTo>
                  <a:cubicBezTo>
                    <a:pt x="2201" y="25"/>
                    <a:pt x="2237" y="0"/>
                    <a:pt x="2237" y="0"/>
                  </a:cubicBezTo>
                  <a:cubicBezTo>
                    <a:pt x="2270" y="3"/>
                    <a:pt x="2305" y="0"/>
                    <a:pt x="2337" y="9"/>
                  </a:cubicBezTo>
                  <a:cubicBezTo>
                    <a:pt x="2374" y="27"/>
                    <a:pt x="2443" y="22"/>
                    <a:pt x="2482" y="63"/>
                  </a:cubicBezTo>
                  <a:cubicBezTo>
                    <a:pt x="2521" y="104"/>
                    <a:pt x="2496" y="34"/>
                    <a:pt x="2573" y="254"/>
                  </a:cubicBezTo>
                  <a:cubicBezTo>
                    <a:pt x="2708" y="521"/>
                    <a:pt x="2736" y="1473"/>
                    <a:pt x="3291" y="1664"/>
                  </a:cubicBezTo>
                  <a:cubicBezTo>
                    <a:pt x="3527" y="1718"/>
                    <a:pt x="3936" y="1527"/>
                    <a:pt x="4027" y="1454"/>
                  </a:cubicBezTo>
                  <a:cubicBezTo>
                    <a:pt x="4291" y="1263"/>
                    <a:pt x="4546" y="672"/>
                    <a:pt x="4682" y="45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tx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544" name="Text Box 2066"/>
            <p:cNvSpPr txBox="1">
              <a:spLocks noChangeArrowheads="1"/>
            </p:cNvSpPr>
            <p:nvPr/>
          </p:nvSpPr>
          <p:spPr bwMode="auto">
            <a:xfrm>
              <a:off x="3407" y="-4223"/>
              <a:ext cx="1122" cy="284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l"/>
              <a:r>
                <a:rPr lang="en-US" altLang="en-US" sz="1600" b="1">
                  <a:solidFill>
                    <a:srgbClr val="FF0000"/>
                  </a:solidFill>
                  <a:latin typeface="Arial" charset="0"/>
                  <a:ea typeface="굴림" pitchFamily="50" charset="-127"/>
                </a:rPr>
                <a:t>Production Plan</a:t>
              </a:r>
              <a:endParaRPr lang="en-US" altLang="en-US" sz="1600" b="1">
                <a:latin typeface="Arial" charset="0"/>
                <a:ea typeface="굴림" pitchFamily="50" charset="-127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86520" y="3472920"/>
              <a:ext cx="8555760" cy="2008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1760" y="3467160"/>
                <a:ext cx="8582760" cy="202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284726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00B050"/>
                </a:solidFill>
              </a:rPr>
              <a:t>Dealing with Uncertainty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554273" cy="3158499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Pull Systems</a:t>
            </a:r>
          </a:p>
          <a:p>
            <a:pPr eaLnBrk="1" hangingPunct="1"/>
            <a:r>
              <a:rPr lang="en-US" altLang="en-US" sz="3600" dirty="0"/>
              <a:t>Risk Pooling</a:t>
            </a:r>
          </a:p>
          <a:p>
            <a:pPr eaLnBrk="1" hangingPunct="1"/>
            <a:r>
              <a:rPr lang="en-US" altLang="en-US" sz="3600" dirty="0"/>
              <a:t>Centralization</a:t>
            </a:r>
          </a:p>
          <a:p>
            <a:pPr eaLnBrk="1" hangingPunct="1"/>
            <a:r>
              <a:rPr lang="en-US" altLang="en-US" sz="3600" dirty="0"/>
              <a:t>Postponement</a:t>
            </a:r>
          </a:p>
          <a:p>
            <a:pPr eaLnBrk="1" hangingPunct="1"/>
            <a:r>
              <a:rPr lang="en-US" altLang="en-US" sz="3600" dirty="0" smtClean="0"/>
              <a:t>Collaborative </a:t>
            </a:r>
            <a:r>
              <a:rPr lang="en-US" altLang="en-US" sz="3600" dirty="0"/>
              <a:t>Forecasting</a:t>
            </a:r>
          </a:p>
        </p:txBody>
      </p:sp>
    </p:spTree>
    <p:extLst>
      <p:ext uri="{BB962C8B-B14F-4D97-AF65-F5344CB8AC3E}">
        <p14:creationId xmlns:p14="http://schemas.microsoft.com/office/powerpoint/2010/main" val="152605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2. Process Views </a:t>
            </a:r>
            <a:r>
              <a:rPr lang="en-US" dirty="0">
                <a:solidFill>
                  <a:srgbClr val="00B050"/>
                </a:solidFill>
              </a:rPr>
              <a:t>of a Supply Chain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b="1" dirty="0"/>
              <a:t>Cycle View: </a:t>
            </a:r>
            <a:r>
              <a:rPr lang="en-US" dirty="0"/>
              <a:t>The processes in a supply chain are divided into a series of cycles, each performed at the interface between two successive stages of the supply chain.</a:t>
            </a:r>
          </a:p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b="1" dirty="0"/>
              <a:t>Push/Pull View</a:t>
            </a:r>
            <a:r>
              <a:rPr lang="en-US" dirty="0"/>
              <a:t>: The processes in a supply chain are divided into two categories, depending on whether they are executed in response to a customer order or in anticipation of customer orders. Pull processes are initiated by a customer order, whereas push processes are initiated and performed in anticipation of customer orders.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73880" y="862200"/>
              <a:ext cx="7958880" cy="5829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2360" y="847440"/>
                <a:ext cx="7985520" cy="585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465107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727199" y="266700"/>
            <a:ext cx="8763000" cy="11049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Cost-Responsiveness Efficient Frontier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500" y="1701800"/>
            <a:ext cx="4622800" cy="46864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12360" y="1230840"/>
              <a:ext cx="9992160" cy="5187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6160" y="1214640"/>
                <a:ext cx="10025280" cy="521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515416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66700"/>
            <a:ext cx="8458200" cy="1104900"/>
          </a:xfrm>
        </p:spPr>
        <p:txBody>
          <a:bodyPr>
            <a:normAutofit/>
          </a:bodyPr>
          <a:lstStyle/>
          <a:p>
            <a:r>
              <a:rPr lang="en-US" sz="3600" dirty="0"/>
              <a:t>Efficient and Responsive Supply Chains</a:t>
            </a:r>
          </a:p>
        </p:txBody>
      </p:sp>
      <p:graphicFrame>
        <p:nvGraphicFramePr>
          <p:cNvPr id="270421" name="Group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831562"/>
              </p:ext>
            </p:extLst>
          </p:nvPr>
        </p:nvGraphicFramePr>
        <p:xfrm>
          <a:off x="1854200" y="1439863"/>
          <a:ext cx="8458200" cy="4256434"/>
        </p:xfrm>
        <a:graphic>
          <a:graphicData uri="http://schemas.openxmlformats.org/drawingml/2006/table">
            <a:tbl>
              <a:tblPr/>
              <a:tblGrid>
                <a:gridCol w="1739900"/>
                <a:gridCol w="3359150"/>
                <a:gridCol w="3359150"/>
              </a:tblGrid>
              <a:tr h="4509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Efficient Supply Chains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Responsive Supply Chains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Primary goal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Supply demand at the lowest cost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Respond quickly to demand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Product design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Maximize performance at a minimum product cost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Create </a:t>
                      </a:r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modularity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to allow postponement of product differentiation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Pricing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margins because price is a prime customer driver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Higher margins because price is not a prime customer driver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9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Manufacturing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costs through high utilization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Maintain capacity flexibility to buffer against demand/supply uncertainty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Inventory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Minimize inventory to lower cost</a:t>
                      </a:r>
                      <a:endParaRPr lang="en-US" sz="1400" dirty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Maintain </a:t>
                      </a:r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buffer inventory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deal with demand/supply uncertainty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Lead-time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Reduce, but not at the expense of costs</a:t>
                      </a:r>
                      <a:endParaRPr lang="en-US" sz="1400" dirty="0" smtClean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Reduce aggressively, even if the costs are significant</a:t>
                      </a:r>
                      <a:endParaRPr lang="en-US" sz="1400" dirty="0" smtClean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Supplier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Select based on cost and quality</a:t>
                      </a:r>
                      <a:endParaRPr lang="en-US" sz="1400" dirty="0" smtClean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Select based on speed, flexibility, reliability, and quality</a:t>
                      </a:r>
                      <a:endParaRPr lang="en-US" sz="1400" dirty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56920" y="506520"/>
              <a:ext cx="9644760" cy="5984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5040" y="490680"/>
                <a:ext cx="9673200" cy="601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39518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7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2984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Roles and Allocations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476" y="1417638"/>
            <a:ext cx="6254724" cy="480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1600" y="5740932"/>
            <a:ext cx="100292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FIGURE 2-6</a:t>
            </a:r>
          </a:p>
        </p:txBody>
      </p:sp>
    </p:spTree>
    <p:extLst>
      <p:ext uri="{BB962C8B-B14F-4D97-AF65-F5344CB8AC3E}">
        <p14:creationId xmlns:p14="http://schemas.microsoft.com/office/powerpoint/2010/main" val="294197437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188"/>
          </a:xfrm>
        </p:spPr>
        <p:txBody>
          <a:bodyPr/>
          <a:lstStyle/>
          <a:p>
            <a:pPr algn="ctr"/>
            <a:r>
              <a:rPr lang="en-IN" dirty="0" smtClean="0">
                <a:solidFill>
                  <a:srgbClr val="00B050"/>
                </a:solidFill>
              </a:rPr>
              <a:t>Supply chain Drivers</a:t>
            </a:r>
            <a:endParaRPr lang="en-IN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9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8715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Supply chain drivers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499" y="1600202"/>
            <a:ext cx="9044725" cy="3049071"/>
          </a:xfrm>
        </p:spPr>
        <p:txBody>
          <a:bodyPr>
            <a:no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Describe key financial measures of firm performance.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Identify the major drivers of supply chain performance.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role of each driver in creating strategic fit between the supply chain strategy and the competitive strategy.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Key </a:t>
            </a:r>
            <a:r>
              <a:rPr lang="en-US" dirty="0"/>
              <a:t>metrics that track the performance of the supply chain in terms of each driver.</a:t>
            </a:r>
            <a:endParaRPr lang="en-US" dirty="0"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404080" y="2104920"/>
              <a:ext cx="7719480" cy="2336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8600" y="2092320"/>
                <a:ext cx="7751520" cy="236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6741193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799" y="266700"/>
            <a:ext cx="8886423" cy="11049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Drivers of Supply Chain Performance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00300" y="1676400"/>
            <a:ext cx="7810500" cy="4445000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Facilities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physical </a:t>
            </a:r>
            <a:r>
              <a:rPr lang="en-US" dirty="0"/>
              <a:t>locations in the supply chain network where </a:t>
            </a:r>
            <a:r>
              <a:rPr lang="en-US" dirty="0" smtClean="0"/>
              <a:t>product </a:t>
            </a:r>
            <a:r>
              <a:rPr lang="en-US" dirty="0"/>
              <a:t>is stored, assembled, or </a:t>
            </a:r>
            <a:r>
              <a:rPr lang="en-US" dirty="0" smtClean="0"/>
              <a:t>fabricated</a:t>
            </a:r>
            <a:endParaRPr lang="en-US" dirty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Inventory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</a:t>
            </a:r>
            <a:r>
              <a:rPr lang="en-US" dirty="0" smtClean="0"/>
              <a:t>ll </a:t>
            </a:r>
            <a:r>
              <a:rPr lang="en-US" dirty="0"/>
              <a:t>raw materials, work in process, and finished goods within a supply chain</a:t>
            </a:r>
            <a:endParaRPr lang="en-US" dirty="0" smtClean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Transportation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</a:t>
            </a:r>
            <a:r>
              <a:rPr lang="en-US" dirty="0" smtClean="0"/>
              <a:t>oving </a:t>
            </a:r>
            <a:r>
              <a:rPr lang="en-US" dirty="0"/>
              <a:t>inventory from point to point in the supply </a:t>
            </a:r>
            <a:r>
              <a:rPr lang="en-US" dirty="0" smtClean="0"/>
              <a:t>chain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98000" y="1175760"/>
              <a:ext cx="7065000" cy="1981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94400" y="1166040"/>
                <a:ext cx="7072560" cy="20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265480" y="1872000"/>
              <a:ext cx="7653960" cy="2192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50000" y="1855440"/>
                <a:ext cx="7686000" cy="22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857160" y="4346280"/>
              <a:ext cx="8367840" cy="22453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2760" y="4329720"/>
                <a:ext cx="8398800" cy="226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881866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32280" y="514800"/>
              <a:ext cx="11576880" cy="6171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240" y="498960"/>
                <a:ext cx="11607480" cy="619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13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68600" y="0"/>
              <a:ext cx="10247040" cy="6323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560" y="-16560"/>
                <a:ext cx="10272600" cy="635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775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5840" y="24480"/>
              <a:ext cx="10828080" cy="6379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8920" y="8280"/>
                <a:ext cx="10861920" cy="641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662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66760" y="343800"/>
              <a:ext cx="11014200" cy="5729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880" y="328320"/>
                <a:ext cx="11028960" cy="576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484920" y="2827440"/>
              <a:ext cx="2195640" cy="20660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600" y="2811600"/>
                <a:ext cx="2225520" cy="209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749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45840" y="290880"/>
              <a:ext cx="10758600" cy="63943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4680" y="280800"/>
                <a:ext cx="10786320" cy="641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052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66700"/>
            <a:ext cx="8458200" cy="11049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Drivers of Supply Chain Performance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00300" y="1638300"/>
            <a:ext cx="7810500" cy="4445000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 startAt="4"/>
            </a:pPr>
            <a:r>
              <a:rPr lang="en-US" dirty="0" smtClean="0"/>
              <a:t>Information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and analysis concerning facilities, inventory, </a:t>
            </a:r>
            <a:r>
              <a:rPr lang="en-US" dirty="0" smtClean="0"/>
              <a:t>transportation</a:t>
            </a:r>
            <a:r>
              <a:rPr lang="en-US" dirty="0"/>
              <a:t>, costs, prices, and customers throughout the supply chain</a:t>
            </a:r>
            <a:endParaRPr lang="en-US" dirty="0" smtClean="0"/>
          </a:p>
          <a:p>
            <a:pPr marL="514350" indent="-514350">
              <a:buSzPct val="100000"/>
              <a:buFont typeface="+mj-lt"/>
              <a:buAutoNum type="arabicPeriod" startAt="4"/>
            </a:pPr>
            <a:r>
              <a:rPr lang="en-US" dirty="0" smtClean="0"/>
              <a:t>Sourcing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W</a:t>
            </a:r>
            <a:r>
              <a:rPr lang="en-US" dirty="0" smtClean="0"/>
              <a:t>ho </a:t>
            </a:r>
            <a:r>
              <a:rPr lang="en-US" dirty="0"/>
              <a:t>will perform a particular supply chain activity </a:t>
            </a:r>
            <a:endParaRPr lang="en-US" dirty="0" smtClean="0"/>
          </a:p>
          <a:p>
            <a:pPr marL="514350" indent="-514350">
              <a:buSzPct val="100000"/>
              <a:buFont typeface="+mj-lt"/>
              <a:buAutoNum type="arabicPeriod" startAt="4"/>
            </a:pPr>
            <a:r>
              <a:rPr lang="en-US" dirty="0" smtClean="0"/>
              <a:t>Pricing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much a firm will charge for the goods and services that it makes available in the supply </a:t>
            </a:r>
            <a:r>
              <a:rPr lang="en-US" dirty="0" smtClean="0"/>
              <a:t>chain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04680" y="1145520"/>
              <a:ext cx="8337240" cy="131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1000" y="1132560"/>
                <a:ext cx="836748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73040" y="1788480"/>
              <a:ext cx="10263240" cy="4019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1160" y="1772280"/>
                <a:ext cx="10288800" cy="405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557275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100" y="368300"/>
            <a:ext cx="5562600" cy="6121400"/>
          </a:xfrm>
          <a:prstGeom prst="rect">
            <a:avLst/>
          </a:prstGeom>
        </p:spPr>
      </p:pic>
      <p:sp>
        <p:nvSpPr>
          <p:cNvPr id="1638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3670300" cy="2862262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4000" dirty="0">
                <a:solidFill>
                  <a:srgbClr val="00B050"/>
                </a:solidFill>
              </a:rPr>
              <a:t>Framework for </a:t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>Structuring Drivers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82960" y="618840"/>
              <a:ext cx="10371960" cy="5944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840" y="603000"/>
                <a:ext cx="10403640" cy="59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4392000" y="4152240"/>
              <a:ext cx="4933440" cy="25138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88040" y="4149720"/>
                <a:ext cx="4945680" cy="253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48885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0800" y="353520"/>
              <a:ext cx="10476000" cy="63630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960" y="338040"/>
                <a:ext cx="10508400" cy="639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573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1072</Words>
  <Application>Microsoft Office PowerPoint</Application>
  <PresentationFormat>Custom</PresentationFormat>
  <Paragraphs>233</Paragraphs>
  <Slides>32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Clip</vt:lpstr>
      <vt:lpstr>Supply chain Management</vt:lpstr>
      <vt:lpstr>PowerPoint Presentation</vt:lpstr>
      <vt:lpstr>Objective of Supply Chain Management?</vt:lpstr>
      <vt:lpstr>The Objective of a Supply Chain </vt:lpstr>
      <vt:lpstr>The Objective of a Supply Chain</vt:lpstr>
      <vt:lpstr>1. Strategies for SCM</vt:lpstr>
      <vt:lpstr>Sequential Optimization vs. Global Optimization</vt:lpstr>
      <vt:lpstr>Tools and Strategies for Optimization</vt:lpstr>
      <vt:lpstr>PowerPoint Presentation</vt:lpstr>
      <vt:lpstr>Conflicting Objectives in the Supply Chain</vt:lpstr>
      <vt:lpstr>Conflicting Objectives in the Supply Chain</vt:lpstr>
      <vt:lpstr>Supply chain Uncertainty</vt:lpstr>
      <vt:lpstr>Why Is Uncertainty Hard to Deal With?</vt:lpstr>
      <vt:lpstr>Supply Chain Variability</vt:lpstr>
      <vt:lpstr>What Management Gets...</vt:lpstr>
      <vt:lpstr>What Management Wants…</vt:lpstr>
      <vt:lpstr>Dealing with Uncertainty</vt:lpstr>
      <vt:lpstr>2. Process Views of a Supply Chain</vt:lpstr>
      <vt:lpstr>Cost-Responsiveness Efficient Frontier</vt:lpstr>
      <vt:lpstr>Efficient and Responsive Supply Chains</vt:lpstr>
      <vt:lpstr>Roles and Allocations</vt:lpstr>
      <vt:lpstr>Supply chain Drivers</vt:lpstr>
      <vt:lpstr>Supply chain drivers</vt:lpstr>
      <vt:lpstr>Drivers of Supply Chain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Drivers of Supply Chain Performance</vt:lpstr>
      <vt:lpstr>Framework for  Structuring Drivers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IIMR0016</dc:creator>
  <cp:lastModifiedBy>hp</cp:lastModifiedBy>
  <cp:revision>21</cp:revision>
  <cp:lastPrinted>2018-12-01T08:07:48Z</cp:lastPrinted>
  <dcterms:created xsi:type="dcterms:W3CDTF">2018-12-01T05:29:00Z</dcterms:created>
  <dcterms:modified xsi:type="dcterms:W3CDTF">2022-12-12T10:53:37Z</dcterms:modified>
</cp:coreProperties>
</file>