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9" r:id="rId1"/>
  </p:sldMasterIdLst>
  <p:notesMasterIdLst>
    <p:notesMasterId r:id="rId29"/>
  </p:notesMasterIdLst>
  <p:sldIdLst>
    <p:sldId id="299" r:id="rId2"/>
    <p:sldId id="351" r:id="rId3"/>
    <p:sldId id="352" r:id="rId4"/>
    <p:sldId id="354" r:id="rId5"/>
    <p:sldId id="353" r:id="rId6"/>
    <p:sldId id="300" r:id="rId7"/>
    <p:sldId id="342" r:id="rId8"/>
    <p:sldId id="343" r:id="rId9"/>
    <p:sldId id="347" r:id="rId10"/>
    <p:sldId id="313" r:id="rId11"/>
    <p:sldId id="317" r:id="rId12"/>
    <p:sldId id="318" r:id="rId13"/>
    <p:sldId id="319" r:id="rId14"/>
    <p:sldId id="321" r:id="rId15"/>
    <p:sldId id="320" r:id="rId16"/>
    <p:sldId id="322" r:id="rId17"/>
    <p:sldId id="323" r:id="rId18"/>
    <p:sldId id="324" r:id="rId19"/>
    <p:sldId id="325" r:id="rId20"/>
    <p:sldId id="328" r:id="rId21"/>
    <p:sldId id="329" r:id="rId22"/>
    <p:sldId id="330" r:id="rId23"/>
    <p:sldId id="331" r:id="rId24"/>
    <p:sldId id="332" r:id="rId25"/>
    <p:sldId id="355" r:id="rId26"/>
    <p:sldId id="314" r:id="rId27"/>
    <p:sldId id="350" r:id="rId28"/>
  </p:sldIdLst>
  <p:sldSz cx="10080625" cy="7559675"/>
  <p:notesSz cx="7772400" cy="10058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0" autoAdjust="0"/>
  </p:normalViewPr>
  <p:slideViewPr>
    <p:cSldViewPr>
      <p:cViewPr varScale="1">
        <p:scale>
          <a:sx n="84" d="100"/>
          <a:sy n="84" d="100"/>
        </p:scale>
        <p:origin x="2200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136C68-1181-44A6-A1C1-E8770187968C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A34BE2-8980-4704-ADBA-BA4FB7A415AC}">
      <dgm:prSet phldrT="[Text]"/>
      <dgm:spPr/>
      <dgm:t>
        <a:bodyPr/>
        <a:lstStyle/>
        <a:p>
          <a:r>
            <a:rPr lang="en-US" dirty="0"/>
            <a:t>Measure and Manage</a:t>
          </a:r>
        </a:p>
      </dgm:t>
    </dgm:pt>
    <dgm:pt modelId="{07C82469-EF66-4DB8-942E-BF3BF2EA6F95}" type="parTrans" cxnId="{8E4283FF-9E6A-4CB5-9AF2-2101E41AD9A4}">
      <dgm:prSet/>
      <dgm:spPr/>
      <dgm:t>
        <a:bodyPr/>
        <a:lstStyle/>
        <a:p>
          <a:endParaRPr lang="en-US"/>
        </a:p>
      </dgm:t>
    </dgm:pt>
    <dgm:pt modelId="{FE3AB40C-F869-4423-A705-6C7A0164200F}" type="sibTrans" cxnId="{8E4283FF-9E6A-4CB5-9AF2-2101E41AD9A4}">
      <dgm:prSet/>
      <dgm:spPr/>
      <dgm:t>
        <a:bodyPr/>
        <a:lstStyle/>
        <a:p>
          <a:endParaRPr lang="en-US"/>
        </a:p>
      </dgm:t>
    </dgm:pt>
    <dgm:pt modelId="{12A5F38D-15AD-4F7E-8D88-6905239AC3DC}">
      <dgm:prSet phldrT="[Text]"/>
      <dgm:spPr/>
      <dgm:t>
        <a:bodyPr/>
        <a:lstStyle/>
        <a:p>
          <a:r>
            <a:rPr lang="en-US" dirty="0"/>
            <a:t>What gets measured, gets managed, what's get managed gets executed “Peter Drucker”</a:t>
          </a:r>
        </a:p>
      </dgm:t>
    </dgm:pt>
    <dgm:pt modelId="{17C6A2DD-9404-4E5B-9A37-935423422DD9}" type="parTrans" cxnId="{07049A71-E706-4ACC-8B78-B63D07C219E9}">
      <dgm:prSet/>
      <dgm:spPr/>
      <dgm:t>
        <a:bodyPr/>
        <a:lstStyle/>
        <a:p>
          <a:endParaRPr lang="en-US"/>
        </a:p>
      </dgm:t>
    </dgm:pt>
    <dgm:pt modelId="{DAF7B6D8-A790-45EA-A7A1-2E9D973670BE}" type="sibTrans" cxnId="{07049A71-E706-4ACC-8B78-B63D07C219E9}">
      <dgm:prSet/>
      <dgm:spPr/>
      <dgm:t>
        <a:bodyPr/>
        <a:lstStyle/>
        <a:p>
          <a:endParaRPr lang="en-US"/>
        </a:p>
      </dgm:t>
    </dgm:pt>
    <dgm:pt modelId="{7A2C5120-3842-4ED4-848D-4A30115F29B4}">
      <dgm:prSet phldrT="[Text]"/>
      <dgm:spPr/>
      <dgm:t>
        <a:bodyPr/>
        <a:lstStyle/>
        <a:p>
          <a:r>
            <a:rPr lang="en-US" dirty="0"/>
            <a:t>Return on Investment</a:t>
          </a:r>
        </a:p>
      </dgm:t>
    </dgm:pt>
    <dgm:pt modelId="{A5B35269-2AC0-4DA1-97AC-5457332A5553}" type="parTrans" cxnId="{12B2D244-6B41-4545-BC89-B6B827D2B4FE}">
      <dgm:prSet/>
      <dgm:spPr/>
      <dgm:t>
        <a:bodyPr/>
        <a:lstStyle/>
        <a:p>
          <a:endParaRPr lang="en-US"/>
        </a:p>
      </dgm:t>
    </dgm:pt>
    <dgm:pt modelId="{A9075418-020F-4B10-9E64-6D7BD598CD25}" type="sibTrans" cxnId="{12B2D244-6B41-4545-BC89-B6B827D2B4FE}">
      <dgm:prSet/>
      <dgm:spPr/>
      <dgm:t>
        <a:bodyPr/>
        <a:lstStyle/>
        <a:p>
          <a:endParaRPr lang="en-US"/>
        </a:p>
      </dgm:t>
    </dgm:pt>
    <dgm:pt modelId="{48641ACD-66BC-4E9D-8FCF-13ADAA58B7FD}">
      <dgm:prSet phldrT="[Text]"/>
      <dgm:spPr/>
      <dgm:t>
        <a:bodyPr/>
        <a:lstStyle/>
        <a:p>
          <a:r>
            <a:rPr lang="en-US" dirty="0"/>
            <a:t>The business demands are increasing. Only efficient of the </a:t>
          </a:r>
          <a:r>
            <a:rPr lang="en-US" dirty="0" err="1"/>
            <a:t>efficients</a:t>
          </a:r>
          <a:r>
            <a:rPr lang="en-US" dirty="0"/>
            <a:t> will survive. Hence measure ROI</a:t>
          </a:r>
        </a:p>
      </dgm:t>
    </dgm:pt>
    <dgm:pt modelId="{5DE3BD88-C854-4341-9640-B6EA359E9F53}" type="parTrans" cxnId="{67E5FE55-C153-43BD-AC79-2118C4139B20}">
      <dgm:prSet/>
      <dgm:spPr/>
      <dgm:t>
        <a:bodyPr/>
        <a:lstStyle/>
        <a:p>
          <a:endParaRPr lang="en-US"/>
        </a:p>
      </dgm:t>
    </dgm:pt>
    <dgm:pt modelId="{AF670AC0-7449-4CC1-A305-23C05C16D0EF}" type="sibTrans" cxnId="{67E5FE55-C153-43BD-AC79-2118C4139B20}">
      <dgm:prSet/>
      <dgm:spPr/>
      <dgm:t>
        <a:bodyPr/>
        <a:lstStyle/>
        <a:p>
          <a:endParaRPr lang="en-US"/>
        </a:p>
      </dgm:t>
    </dgm:pt>
    <dgm:pt modelId="{7AA4A9F1-0578-488A-A582-7C882A5FCF81}">
      <dgm:prSet phldrT="[Text]"/>
      <dgm:spPr/>
      <dgm:t>
        <a:bodyPr/>
        <a:lstStyle/>
        <a:p>
          <a:r>
            <a:rPr lang="en-US" dirty="0"/>
            <a:t>Performance Improvement</a:t>
          </a:r>
        </a:p>
      </dgm:t>
    </dgm:pt>
    <dgm:pt modelId="{2724F69F-3CCC-45E2-8AFF-58BCF088BE98}" type="parTrans" cxnId="{46A4FB1B-6873-4D4D-A81D-9202F5919667}">
      <dgm:prSet/>
      <dgm:spPr/>
      <dgm:t>
        <a:bodyPr/>
        <a:lstStyle/>
        <a:p>
          <a:endParaRPr lang="en-US"/>
        </a:p>
      </dgm:t>
    </dgm:pt>
    <dgm:pt modelId="{1CFF3DE9-53EF-472A-9C25-B44736E25CCB}" type="sibTrans" cxnId="{46A4FB1B-6873-4D4D-A81D-9202F5919667}">
      <dgm:prSet/>
      <dgm:spPr/>
      <dgm:t>
        <a:bodyPr/>
        <a:lstStyle/>
        <a:p>
          <a:endParaRPr lang="en-US"/>
        </a:p>
      </dgm:t>
    </dgm:pt>
    <dgm:pt modelId="{50174B63-8609-478D-A01F-B27A12B0F999}">
      <dgm:prSet phldrT="[Text]"/>
      <dgm:spPr/>
      <dgm:t>
        <a:bodyPr/>
        <a:lstStyle/>
        <a:p>
          <a:r>
            <a:rPr lang="en-US" dirty="0"/>
            <a:t>Organizations following marketing analytics outperform all other organizations by 30-40%% more sales per employee</a:t>
          </a:r>
        </a:p>
      </dgm:t>
    </dgm:pt>
    <dgm:pt modelId="{8EA234B6-9757-4163-9854-33AFBF989A40}" type="parTrans" cxnId="{1E340CF4-6311-4939-81FA-8774975AD7E4}">
      <dgm:prSet/>
      <dgm:spPr/>
      <dgm:t>
        <a:bodyPr/>
        <a:lstStyle/>
        <a:p>
          <a:endParaRPr lang="en-US"/>
        </a:p>
      </dgm:t>
    </dgm:pt>
    <dgm:pt modelId="{53ADD7AF-68E8-4FC6-BDB0-CC9CAEF20806}" type="sibTrans" cxnId="{1E340CF4-6311-4939-81FA-8774975AD7E4}">
      <dgm:prSet/>
      <dgm:spPr/>
      <dgm:t>
        <a:bodyPr/>
        <a:lstStyle/>
        <a:p>
          <a:endParaRPr lang="en-US"/>
        </a:p>
      </dgm:t>
    </dgm:pt>
    <dgm:pt modelId="{20567624-59FD-429B-9ED4-462923898B3D}">
      <dgm:prSet phldrT="[Text]"/>
      <dgm:spPr/>
      <dgm:t>
        <a:bodyPr/>
        <a:lstStyle/>
        <a:p>
          <a:r>
            <a:rPr lang="en-US" dirty="0"/>
            <a:t>Linking Business objectives and Marketing Strategies</a:t>
          </a:r>
        </a:p>
      </dgm:t>
    </dgm:pt>
    <dgm:pt modelId="{55BF9188-E547-4C3A-A19E-66B118FFF57F}" type="parTrans" cxnId="{A09FF513-1673-4B6B-A8D9-9B3EB269C86F}">
      <dgm:prSet/>
      <dgm:spPr/>
      <dgm:t>
        <a:bodyPr/>
        <a:lstStyle/>
        <a:p>
          <a:endParaRPr lang="en-US"/>
        </a:p>
      </dgm:t>
    </dgm:pt>
    <dgm:pt modelId="{DDD91136-B16F-42A7-BE1F-5FA169C77ED4}" type="sibTrans" cxnId="{A09FF513-1673-4B6B-A8D9-9B3EB269C86F}">
      <dgm:prSet/>
      <dgm:spPr/>
      <dgm:t>
        <a:bodyPr/>
        <a:lstStyle/>
        <a:p>
          <a:endParaRPr lang="en-US"/>
        </a:p>
      </dgm:t>
    </dgm:pt>
    <dgm:pt modelId="{0FEF2457-A096-45D5-A85C-3C62B79F3223}">
      <dgm:prSet phldrT="[Text]"/>
      <dgm:spPr/>
      <dgm:t>
        <a:bodyPr/>
        <a:lstStyle/>
        <a:p>
          <a:r>
            <a:rPr lang="en-US" dirty="0"/>
            <a:t>To clearly demonstrate the interaction of business objectives and marketing strategies to determine a full picture of likely outcomes</a:t>
          </a:r>
        </a:p>
      </dgm:t>
    </dgm:pt>
    <dgm:pt modelId="{416C8883-3133-4210-BEAD-00C66FE3C01F}" type="parTrans" cxnId="{7B9DCC45-F6BF-4259-AF3E-D8D4ABCF8224}">
      <dgm:prSet/>
      <dgm:spPr/>
      <dgm:t>
        <a:bodyPr/>
        <a:lstStyle/>
        <a:p>
          <a:endParaRPr lang="en-US"/>
        </a:p>
      </dgm:t>
    </dgm:pt>
    <dgm:pt modelId="{9C36DA6F-B1A0-47A8-9038-D30507FDD3F2}" type="sibTrans" cxnId="{7B9DCC45-F6BF-4259-AF3E-D8D4ABCF8224}">
      <dgm:prSet/>
      <dgm:spPr/>
      <dgm:t>
        <a:bodyPr/>
        <a:lstStyle/>
        <a:p>
          <a:endParaRPr lang="en-US"/>
        </a:p>
      </dgm:t>
    </dgm:pt>
    <dgm:pt modelId="{92F32630-9887-465F-84A5-B1CDFCC750A2}" type="pres">
      <dgm:prSet presAssocID="{57136C68-1181-44A6-A1C1-E8770187968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2FA7C91-C870-4B89-9196-6B1EB3EEEE44}" type="pres">
      <dgm:prSet presAssocID="{57136C68-1181-44A6-A1C1-E8770187968C}" presName="children" presStyleCnt="0"/>
      <dgm:spPr/>
    </dgm:pt>
    <dgm:pt modelId="{8D97B75A-D2C4-453F-A28A-8ED40A3A04F5}" type="pres">
      <dgm:prSet presAssocID="{57136C68-1181-44A6-A1C1-E8770187968C}" presName="child1group" presStyleCnt="0"/>
      <dgm:spPr/>
    </dgm:pt>
    <dgm:pt modelId="{B6222139-9474-47FE-ABD9-4DE143A067DF}" type="pres">
      <dgm:prSet presAssocID="{57136C68-1181-44A6-A1C1-E8770187968C}" presName="child1" presStyleLbl="bgAcc1" presStyleIdx="0" presStyleCnt="4"/>
      <dgm:spPr/>
    </dgm:pt>
    <dgm:pt modelId="{233B9B90-02F3-4D79-A990-364CEBCA0390}" type="pres">
      <dgm:prSet presAssocID="{57136C68-1181-44A6-A1C1-E8770187968C}" presName="child1Text" presStyleLbl="bgAcc1" presStyleIdx="0" presStyleCnt="4">
        <dgm:presLayoutVars>
          <dgm:bulletEnabled val="1"/>
        </dgm:presLayoutVars>
      </dgm:prSet>
      <dgm:spPr/>
    </dgm:pt>
    <dgm:pt modelId="{3545ACB5-6F2A-4C1C-960D-41B9D7BCA5B7}" type="pres">
      <dgm:prSet presAssocID="{57136C68-1181-44A6-A1C1-E8770187968C}" presName="child2group" presStyleCnt="0"/>
      <dgm:spPr/>
    </dgm:pt>
    <dgm:pt modelId="{89C19696-8FB3-40E5-BAB5-EA7EE88FB0CA}" type="pres">
      <dgm:prSet presAssocID="{57136C68-1181-44A6-A1C1-E8770187968C}" presName="child2" presStyleLbl="bgAcc1" presStyleIdx="1" presStyleCnt="4"/>
      <dgm:spPr/>
    </dgm:pt>
    <dgm:pt modelId="{55E5088B-FC98-41C7-81B0-5EF8E92C7FDF}" type="pres">
      <dgm:prSet presAssocID="{57136C68-1181-44A6-A1C1-E8770187968C}" presName="child2Text" presStyleLbl="bgAcc1" presStyleIdx="1" presStyleCnt="4">
        <dgm:presLayoutVars>
          <dgm:bulletEnabled val="1"/>
        </dgm:presLayoutVars>
      </dgm:prSet>
      <dgm:spPr/>
    </dgm:pt>
    <dgm:pt modelId="{61934B55-62BE-408E-8007-B637E23FBB63}" type="pres">
      <dgm:prSet presAssocID="{57136C68-1181-44A6-A1C1-E8770187968C}" presName="child3group" presStyleCnt="0"/>
      <dgm:spPr/>
    </dgm:pt>
    <dgm:pt modelId="{76248365-6F4B-45E3-9462-0695E7B64652}" type="pres">
      <dgm:prSet presAssocID="{57136C68-1181-44A6-A1C1-E8770187968C}" presName="child3" presStyleLbl="bgAcc1" presStyleIdx="2" presStyleCnt="4"/>
      <dgm:spPr/>
    </dgm:pt>
    <dgm:pt modelId="{6ADA6ED0-E887-43B7-816C-D163766113C4}" type="pres">
      <dgm:prSet presAssocID="{57136C68-1181-44A6-A1C1-E8770187968C}" presName="child3Text" presStyleLbl="bgAcc1" presStyleIdx="2" presStyleCnt="4">
        <dgm:presLayoutVars>
          <dgm:bulletEnabled val="1"/>
        </dgm:presLayoutVars>
      </dgm:prSet>
      <dgm:spPr/>
    </dgm:pt>
    <dgm:pt modelId="{19EB173C-9510-4314-BC45-9F25FB3B499D}" type="pres">
      <dgm:prSet presAssocID="{57136C68-1181-44A6-A1C1-E8770187968C}" presName="child4group" presStyleCnt="0"/>
      <dgm:spPr/>
    </dgm:pt>
    <dgm:pt modelId="{D96C3FF1-3A17-47F6-81D2-05904E7268FF}" type="pres">
      <dgm:prSet presAssocID="{57136C68-1181-44A6-A1C1-E8770187968C}" presName="child4" presStyleLbl="bgAcc1" presStyleIdx="3" presStyleCnt="4"/>
      <dgm:spPr/>
    </dgm:pt>
    <dgm:pt modelId="{BEE0D18C-2E75-4EDF-AE8D-422F3D53B537}" type="pres">
      <dgm:prSet presAssocID="{57136C68-1181-44A6-A1C1-E8770187968C}" presName="child4Text" presStyleLbl="bgAcc1" presStyleIdx="3" presStyleCnt="4">
        <dgm:presLayoutVars>
          <dgm:bulletEnabled val="1"/>
        </dgm:presLayoutVars>
      </dgm:prSet>
      <dgm:spPr/>
    </dgm:pt>
    <dgm:pt modelId="{7FAE83D1-1610-40CA-986C-EC1E2F0B56A6}" type="pres">
      <dgm:prSet presAssocID="{57136C68-1181-44A6-A1C1-E8770187968C}" presName="childPlaceholder" presStyleCnt="0"/>
      <dgm:spPr/>
    </dgm:pt>
    <dgm:pt modelId="{F4ADAC94-8786-4F01-B596-30A6940C38AF}" type="pres">
      <dgm:prSet presAssocID="{57136C68-1181-44A6-A1C1-E8770187968C}" presName="circle" presStyleCnt="0"/>
      <dgm:spPr/>
    </dgm:pt>
    <dgm:pt modelId="{76259032-36D7-4D1E-9D6B-5C06D95648EB}" type="pres">
      <dgm:prSet presAssocID="{57136C68-1181-44A6-A1C1-E8770187968C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6CE59D04-EB1C-4C8D-B37F-2DD1C9121784}" type="pres">
      <dgm:prSet presAssocID="{57136C68-1181-44A6-A1C1-E8770187968C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BAE0277D-30E4-4302-A876-8C8FCEC65747}" type="pres">
      <dgm:prSet presAssocID="{57136C68-1181-44A6-A1C1-E8770187968C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423EB25-8AC0-44DE-82E6-F6828A6AD564}" type="pres">
      <dgm:prSet presAssocID="{57136C68-1181-44A6-A1C1-E8770187968C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13C1EC7-7B40-4B4C-8CB0-B210A047B720}" type="pres">
      <dgm:prSet presAssocID="{57136C68-1181-44A6-A1C1-E8770187968C}" presName="quadrantPlaceholder" presStyleCnt="0"/>
      <dgm:spPr/>
    </dgm:pt>
    <dgm:pt modelId="{457788ED-D6BE-458B-8D60-0200AFC3F71E}" type="pres">
      <dgm:prSet presAssocID="{57136C68-1181-44A6-A1C1-E8770187968C}" presName="center1" presStyleLbl="fgShp" presStyleIdx="0" presStyleCnt="2"/>
      <dgm:spPr/>
    </dgm:pt>
    <dgm:pt modelId="{3509AE16-A448-4F8E-ABA9-2BC625CFBCEC}" type="pres">
      <dgm:prSet presAssocID="{57136C68-1181-44A6-A1C1-E8770187968C}" presName="center2" presStyleLbl="fgShp" presStyleIdx="1" presStyleCnt="2"/>
      <dgm:spPr/>
    </dgm:pt>
  </dgm:ptLst>
  <dgm:cxnLst>
    <dgm:cxn modelId="{A09FF513-1673-4B6B-A8D9-9B3EB269C86F}" srcId="{57136C68-1181-44A6-A1C1-E8770187968C}" destId="{20567624-59FD-429B-9ED4-462923898B3D}" srcOrd="3" destOrd="0" parTransId="{55BF9188-E547-4C3A-A19E-66B118FFF57F}" sibTransId="{DDD91136-B16F-42A7-BE1F-5FA169C77ED4}"/>
    <dgm:cxn modelId="{46A4FB1B-6873-4D4D-A81D-9202F5919667}" srcId="{57136C68-1181-44A6-A1C1-E8770187968C}" destId="{7AA4A9F1-0578-488A-A582-7C882A5FCF81}" srcOrd="2" destOrd="0" parTransId="{2724F69F-3CCC-45E2-8AFF-58BCF088BE98}" sibTransId="{1CFF3DE9-53EF-472A-9C25-B44736E25CCB}"/>
    <dgm:cxn modelId="{D842461C-F283-4267-B2B1-3F398BB2DCB9}" type="presOf" srcId="{50174B63-8609-478D-A01F-B27A12B0F999}" destId="{6ADA6ED0-E887-43B7-816C-D163766113C4}" srcOrd="1" destOrd="0" presId="urn:microsoft.com/office/officeart/2005/8/layout/cycle4"/>
    <dgm:cxn modelId="{1206652B-B646-4B9F-9D42-128C4E050085}" type="presOf" srcId="{50174B63-8609-478D-A01F-B27A12B0F999}" destId="{76248365-6F4B-45E3-9462-0695E7B64652}" srcOrd="0" destOrd="0" presId="urn:microsoft.com/office/officeart/2005/8/layout/cycle4"/>
    <dgm:cxn modelId="{4FEF603D-38ED-4A5F-9F11-8668F7DF885D}" type="presOf" srcId="{0FEF2457-A096-45D5-A85C-3C62B79F3223}" destId="{BEE0D18C-2E75-4EDF-AE8D-422F3D53B537}" srcOrd="1" destOrd="0" presId="urn:microsoft.com/office/officeart/2005/8/layout/cycle4"/>
    <dgm:cxn modelId="{933EB83D-14C0-4D1F-98C9-5CF7E56E11E9}" type="presOf" srcId="{20567624-59FD-429B-9ED4-462923898B3D}" destId="{7423EB25-8AC0-44DE-82E6-F6828A6AD564}" srcOrd="0" destOrd="0" presId="urn:microsoft.com/office/officeart/2005/8/layout/cycle4"/>
    <dgm:cxn modelId="{2533353E-EC31-402E-9741-E761181616C4}" type="presOf" srcId="{2BA34BE2-8980-4704-ADBA-BA4FB7A415AC}" destId="{76259032-36D7-4D1E-9D6B-5C06D95648EB}" srcOrd="0" destOrd="0" presId="urn:microsoft.com/office/officeart/2005/8/layout/cycle4"/>
    <dgm:cxn modelId="{12B2D244-6B41-4545-BC89-B6B827D2B4FE}" srcId="{57136C68-1181-44A6-A1C1-E8770187968C}" destId="{7A2C5120-3842-4ED4-848D-4A30115F29B4}" srcOrd="1" destOrd="0" parTransId="{A5B35269-2AC0-4DA1-97AC-5457332A5553}" sibTransId="{A9075418-020F-4B10-9E64-6D7BD598CD25}"/>
    <dgm:cxn modelId="{7B9DCC45-F6BF-4259-AF3E-D8D4ABCF8224}" srcId="{20567624-59FD-429B-9ED4-462923898B3D}" destId="{0FEF2457-A096-45D5-A85C-3C62B79F3223}" srcOrd="0" destOrd="0" parTransId="{416C8883-3133-4210-BEAD-00C66FE3C01F}" sibTransId="{9C36DA6F-B1A0-47A8-9038-D30507FDD3F2}"/>
    <dgm:cxn modelId="{67E5FE55-C153-43BD-AC79-2118C4139B20}" srcId="{7A2C5120-3842-4ED4-848D-4A30115F29B4}" destId="{48641ACD-66BC-4E9D-8FCF-13ADAA58B7FD}" srcOrd="0" destOrd="0" parTransId="{5DE3BD88-C854-4341-9640-B6EA359E9F53}" sibTransId="{AF670AC0-7449-4CC1-A305-23C05C16D0EF}"/>
    <dgm:cxn modelId="{F15AAE5A-98FE-4E77-9A5E-2800071AB1C6}" type="presOf" srcId="{12A5F38D-15AD-4F7E-8D88-6905239AC3DC}" destId="{B6222139-9474-47FE-ABD9-4DE143A067DF}" srcOrd="0" destOrd="0" presId="urn:microsoft.com/office/officeart/2005/8/layout/cycle4"/>
    <dgm:cxn modelId="{3F81B069-599E-41B8-9DD6-B19058763B7A}" type="presOf" srcId="{48641ACD-66BC-4E9D-8FCF-13ADAA58B7FD}" destId="{89C19696-8FB3-40E5-BAB5-EA7EE88FB0CA}" srcOrd="0" destOrd="0" presId="urn:microsoft.com/office/officeart/2005/8/layout/cycle4"/>
    <dgm:cxn modelId="{07049A71-E706-4ACC-8B78-B63D07C219E9}" srcId="{2BA34BE2-8980-4704-ADBA-BA4FB7A415AC}" destId="{12A5F38D-15AD-4F7E-8D88-6905239AC3DC}" srcOrd="0" destOrd="0" parTransId="{17C6A2DD-9404-4E5B-9A37-935423422DD9}" sibTransId="{DAF7B6D8-A790-45EA-A7A1-2E9D973670BE}"/>
    <dgm:cxn modelId="{2555BA74-D479-4C02-841D-C82CF3265B77}" type="presOf" srcId="{57136C68-1181-44A6-A1C1-E8770187968C}" destId="{92F32630-9887-465F-84A5-B1CDFCC750A2}" srcOrd="0" destOrd="0" presId="urn:microsoft.com/office/officeart/2005/8/layout/cycle4"/>
    <dgm:cxn modelId="{A583E599-D84C-4E0F-BC90-3E74448E05F0}" type="presOf" srcId="{0FEF2457-A096-45D5-A85C-3C62B79F3223}" destId="{D96C3FF1-3A17-47F6-81D2-05904E7268FF}" srcOrd="0" destOrd="0" presId="urn:microsoft.com/office/officeart/2005/8/layout/cycle4"/>
    <dgm:cxn modelId="{AB4E61A4-760B-4FCB-B6B2-0112B5488F42}" type="presOf" srcId="{7A2C5120-3842-4ED4-848D-4A30115F29B4}" destId="{6CE59D04-EB1C-4C8D-B37F-2DD1C9121784}" srcOrd="0" destOrd="0" presId="urn:microsoft.com/office/officeart/2005/8/layout/cycle4"/>
    <dgm:cxn modelId="{040488A7-7A85-4B73-9115-876069B4C364}" type="presOf" srcId="{7AA4A9F1-0578-488A-A582-7C882A5FCF81}" destId="{BAE0277D-30E4-4302-A876-8C8FCEC65747}" srcOrd="0" destOrd="0" presId="urn:microsoft.com/office/officeart/2005/8/layout/cycle4"/>
    <dgm:cxn modelId="{755156D9-CC82-438D-8689-CA11D6400741}" type="presOf" srcId="{48641ACD-66BC-4E9D-8FCF-13ADAA58B7FD}" destId="{55E5088B-FC98-41C7-81B0-5EF8E92C7FDF}" srcOrd="1" destOrd="0" presId="urn:microsoft.com/office/officeart/2005/8/layout/cycle4"/>
    <dgm:cxn modelId="{4142BEE6-DEDA-4A81-81BE-B2B02B1630E1}" type="presOf" srcId="{12A5F38D-15AD-4F7E-8D88-6905239AC3DC}" destId="{233B9B90-02F3-4D79-A990-364CEBCA0390}" srcOrd="1" destOrd="0" presId="urn:microsoft.com/office/officeart/2005/8/layout/cycle4"/>
    <dgm:cxn modelId="{1E340CF4-6311-4939-81FA-8774975AD7E4}" srcId="{7AA4A9F1-0578-488A-A582-7C882A5FCF81}" destId="{50174B63-8609-478D-A01F-B27A12B0F999}" srcOrd="0" destOrd="0" parTransId="{8EA234B6-9757-4163-9854-33AFBF989A40}" sibTransId="{53ADD7AF-68E8-4FC6-BDB0-CC9CAEF20806}"/>
    <dgm:cxn modelId="{8E4283FF-9E6A-4CB5-9AF2-2101E41AD9A4}" srcId="{57136C68-1181-44A6-A1C1-E8770187968C}" destId="{2BA34BE2-8980-4704-ADBA-BA4FB7A415AC}" srcOrd="0" destOrd="0" parTransId="{07C82469-EF66-4DB8-942E-BF3BF2EA6F95}" sibTransId="{FE3AB40C-F869-4423-A705-6C7A0164200F}"/>
    <dgm:cxn modelId="{EC4FDAFF-C1F9-4726-82DA-CF7446F7FBE2}" type="presParOf" srcId="{92F32630-9887-465F-84A5-B1CDFCC750A2}" destId="{22FA7C91-C870-4B89-9196-6B1EB3EEEE44}" srcOrd="0" destOrd="0" presId="urn:microsoft.com/office/officeart/2005/8/layout/cycle4"/>
    <dgm:cxn modelId="{DFC03DF4-9699-49A3-AA5E-13762C40A05E}" type="presParOf" srcId="{22FA7C91-C870-4B89-9196-6B1EB3EEEE44}" destId="{8D97B75A-D2C4-453F-A28A-8ED40A3A04F5}" srcOrd="0" destOrd="0" presId="urn:microsoft.com/office/officeart/2005/8/layout/cycle4"/>
    <dgm:cxn modelId="{DA1DAFCB-E2F8-4899-B280-E9A4168418EE}" type="presParOf" srcId="{8D97B75A-D2C4-453F-A28A-8ED40A3A04F5}" destId="{B6222139-9474-47FE-ABD9-4DE143A067DF}" srcOrd="0" destOrd="0" presId="urn:microsoft.com/office/officeart/2005/8/layout/cycle4"/>
    <dgm:cxn modelId="{16B5D49F-180E-4B52-BB5F-A6C1E70ACA7D}" type="presParOf" srcId="{8D97B75A-D2C4-453F-A28A-8ED40A3A04F5}" destId="{233B9B90-02F3-4D79-A990-364CEBCA0390}" srcOrd="1" destOrd="0" presId="urn:microsoft.com/office/officeart/2005/8/layout/cycle4"/>
    <dgm:cxn modelId="{689170D8-5E29-4E2B-9C79-7F41EFBE39BB}" type="presParOf" srcId="{22FA7C91-C870-4B89-9196-6B1EB3EEEE44}" destId="{3545ACB5-6F2A-4C1C-960D-41B9D7BCA5B7}" srcOrd="1" destOrd="0" presId="urn:microsoft.com/office/officeart/2005/8/layout/cycle4"/>
    <dgm:cxn modelId="{0B3264C7-329F-43B0-BF05-8E4B1EA8B915}" type="presParOf" srcId="{3545ACB5-6F2A-4C1C-960D-41B9D7BCA5B7}" destId="{89C19696-8FB3-40E5-BAB5-EA7EE88FB0CA}" srcOrd="0" destOrd="0" presId="urn:microsoft.com/office/officeart/2005/8/layout/cycle4"/>
    <dgm:cxn modelId="{CD314E78-80C9-475F-8BE1-6FB8E7D8C39C}" type="presParOf" srcId="{3545ACB5-6F2A-4C1C-960D-41B9D7BCA5B7}" destId="{55E5088B-FC98-41C7-81B0-5EF8E92C7FDF}" srcOrd="1" destOrd="0" presId="urn:microsoft.com/office/officeart/2005/8/layout/cycle4"/>
    <dgm:cxn modelId="{1F29EADC-F375-46A4-B7FA-AD90F9D66758}" type="presParOf" srcId="{22FA7C91-C870-4B89-9196-6B1EB3EEEE44}" destId="{61934B55-62BE-408E-8007-B637E23FBB63}" srcOrd="2" destOrd="0" presId="urn:microsoft.com/office/officeart/2005/8/layout/cycle4"/>
    <dgm:cxn modelId="{6FF88AE5-1A3E-4488-832E-789A1BA487A0}" type="presParOf" srcId="{61934B55-62BE-408E-8007-B637E23FBB63}" destId="{76248365-6F4B-45E3-9462-0695E7B64652}" srcOrd="0" destOrd="0" presId="urn:microsoft.com/office/officeart/2005/8/layout/cycle4"/>
    <dgm:cxn modelId="{C50226F3-9B2E-4BE1-B1E2-742EC9242350}" type="presParOf" srcId="{61934B55-62BE-408E-8007-B637E23FBB63}" destId="{6ADA6ED0-E887-43B7-816C-D163766113C4}" srcOrd="1" destOrd="0" presId="urn:microsoft.com/office/officeart/2005/8/layout/cycle4"/>
    <dgm:cxn modelId="{BF16CA14-CB6B-4921-AD94-807D94A8AE58}" type="presParOf" srcId="{22FA7C91-C870-4B89-9196-6B1EB3EEEE44}" destId="{19EB173C-9510-4314-BC45-9F25FB3B499D}" srcOrd="3" destOrd="0" presId="urn:microsoft.com/office/officeart/2005/8/layout/cycle4"/>
    <dgm:cxn modelId="{364D57D6-B8FD-4B3A-9053-7FF731168410}" type="presParOf" srcId="{19EB173C-9510-4314-BC45-9F25FB3B499D}" destId="{D96C3FF1-3A17-47F6-81D2-05904E7268FF}" srcOrd="0" destOrd="0" presId="urn:microsoft.com/office/officeart/2005/8/layout/cycle4"/>
    <dgm:cxn modelId="{D1149B32-DB3D-4D60-94EA-A06C758427C3}" type="presParOf" srcId="{19EB173C-9510-4314-BC45-9F25FB3B499D}" destId="{BEE0D18C-2E75-4EDF-AE8D-422F3D53B537}" srcOrd="1" destOrd="0" presId="urn:microsoft.com/office/officeart/2005/8/layout/cycle4"/>
    <dgm:cxn modelId="{BE54B2AB-89A5-4217-AF85-34C814FE5540}" type="presParOf" srcId="{22FA7C91-C870-4B89-9196-6B1EB3EEEE44}" destId="{7FAE83D1-1610-40CA-986C-EC1E2F0B56A6}" srcOrd="4" destOrd="0" presId="urn:microsoft.com/office/officeart/2005/8/layout/cycle4"/>
    <dgm:cxn modelId="{018CF553-6DC0-4AA7-85BE-375CF5335F02}" type="presParOf" srcId="{92F32630-9887-465F-84A5-B1CDFCC750A2}" destId="{F4ADAC94-8786-4F01-B596-30A6940C38AF}" srcOrd="1" destOrd="0" presId="urn:microsoft.com/office/officeart/2005/8/layout/cycle4"/>
    <dgm:cxn modelId="{7EE470CB-9ABF-43A5-877C-EF2C4D6D58A7}" type="presParOf" srcId="{F4ADAC94-8786-4F01-B596-30A6940C38AF}" destId="{76259032-36D7-4D1E-9D6B-5C06D95648EB}" srcOrd="0" destOrd="0" presId="urn:microsoft.com/office/officeart/2005/8/layout/cycle4"/>
    <dgm:cxn modelId="{531F58B9-EE14-44BD-A02B-5DA9695C0AAF}" type="presParOf" srcId="{F4ADAC94-8786-4F01-B596-30A6940C38AF}" destId="{6CE59D04-EB1C-4C8D-B37F-2DD1C9121784}" srcOrd="1" destOrd="0" presId="urn:microsoft.com/office/officeart/2005/8/layout/cycle4"/>
    <dgm:cxn modelId="{609CF798-C486-4E49-BE8B-A9B699BABDB0}" type="presParOf" srcId="{F4ADAC94-8786-4F01-B596-30A6940C38AF}" destId="{BAE0277D-30E4-4302-A876-8C8FCEC65747}" srcOrd="2" destOrd="0" presId="urn:microsoft.com/office/officeart/2005/8/layout/cycle4"/>
    <dgm:cxn modelId="{F100FBE6-DE2C-4815-8FEE-552DB5B18129}" type="presParOf" srcId="{F4ADAC94-8786-4F01-B596-30A6940C38AF}" destId="{7423EB25-8AC0-44DE-82E6-F6828A6AD564}" srcOrd="3" destOrd="0" presId="urn:microsoft.com/office/officeart/2005/8/layout/cycle4"/>
    <dgm:cxn modelId="{A256C975-0EB5-4A94-B254-11B7F118E3B2}" type="presParOf" srcId="{F4ADAC94-8786-4F01-B596-30A6940C38AF}" destId="{D13C1EC7-7B40-4B4C-8CB0-B210A047B720}" srcOrd="4" destOrd="0" presId="urn:microsoft.com/office/officeart/2005/8/layout/cycle4"/>
    <dgm:cxn modelId="{403A321F-5EA7-46A0-AEB6-5BBE3BA9E132}" type="presParOf" srcId="{92F32630-9887-465F-84A5-B1CDFCC750A2}" destId="{457788ED-D6BE-458B-8D60-0200AFC3F71E}" srcOrd="2" destOrd="0" presId="urn:microsoft.com/office/officeart/2005/8/layout/cycle4"/>
    <dgm:cxn modelId="{E7D009B9-CF7C-4A8D-9032-DBEECAB17B61}" type="presParOf" srcId="{92F32630-9887-465F-84A5-B1CDFCC750A2}" destId="{3509AE16-A448-4F8E-ABA9-2BC625CFBCEC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9EB367-5A5F-48EE-8F36-873491061B3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A948F79-1C45-45CF-B3BA-AD7CA94C909C}">
      <dgm:prSet phldrT="[Text]"/>
      <dgm:spPr/>
      <dgm:t>
        <a:bodyPr/>
        <a:lstStyle/>
        <a:p>
          <a:r>
            <a:rPr lang="en-IN" dirty="0"/>
            <a:t>Why undertake the project?</a:t>
          </a:r>
        </a:p>
      </dgm:t>
    </dgm:pt>
    <dgm:pt modelId="{437D64B4-8840-42C5-BEA4-CD549139E45A}" type="parTrans" cxnId="{2822C18E-EF2C-4113-9820-6F370964F62F}">
      <dgm:prSet/>
      <dgm:spPr/>
      <dgm:t>
        <a:bodyPr/>
        <a:lstStyle/>
        <a:p>
          <a:endParaRPr lang="en-IN"/>
        </a:p>
      </dgm:t>
    </dgm:pt>
    <dgm:pt modelId="{8B1BBB93-12FA-4D3D-8257-7C15D3D07EF3}" type="sibTrans" cxnId="{2822C18E-EF2C-4113-9820-6F370964F62F}">
      <dgm:prSet/>
      <dgm:spPr/>
      <dgm:t>
        <a:bodyPr/>
        <a:lstStyle/>
        <a:p>
          <a:endParaRPr lang="en-IN"/>
        </a:p>
      </dgm:t>
    </dgm:pt>
    <dgm:pt modelId="{127E4C0C-A167-4130-B283-851FA847F421}">
      <dgm:prSet phldrT="[Text]" custT="1"/>
      <dgm:spPr/>
      <dgm:t>
        <a:bodyPr/>
        <a:lstStyle/>
        <a:p>
          <a:r>
            <a:rPr lang="en-IN" sz="2100" dirty="0"/>
            <a:t>Step 1 – Frame business questions</a:t>
          </a:r>
          <a:endParaRPr lang="en-IN" sz="1600" dirty="0"/>
        </a:p>
      </dgm:t>
    </dgm:pt>
    <dgm:pt modelId="{A4D19B14-C74E-4230-8437-4B2AF972F9D6}" type="parTrans" cxnId="{AF447B71-A001-45A0-AF3F-160D520227EA}">
      <dgm:prSet/>
      <dgm:spPr/>
      <dgm:t>
        <a:bodyPr/>
        <a:lstStyle/>
        <a:p>
          <a:endParaRPr lang="en-IN"/>
        </a:p>
      </dgm:t>
    </dgm:pt>
    <dgm:pt modelId="{98C98773-E904-49B5-86EC-F3174E9FD78A}" type="sibTrans" cxnId="{AF447B71-A001-45A0-AF3F-160D520227EA}">
      <dgm:prSet/>
      <dgm:spPr/>
      <dgm:t>
        <a:bodyPr/>
        <a:lstStyle/>
        <a:p>
          <a:endParaRPr lang="en-IN"/>
        </a:p>
      </dgm:t>
    </dgm:pt>
    <dgm:pt modelId="{97FB7C98-44DA-4762-98F7-1539C569597D}">
      <dgm:prSet phldrT="[Text]"/>
      <dgm:spPr/>
      <dgm:t>
        <a:bodyPr/>
        <a:lstStyle/>
        <a:p>
          <a:r>
            <a:rPr lang="en-IN" sz="2100" dirty="0"/>
            <a:t>Step 2 – Build Hypotheses</a:t>
          </a:r>
        </a:p>
      </dgm:t>
    </dgm:pt>
    <dgm:pt modelId="{49E2FDAF-637F-4342-BFC2-1C72002B18DA}" type="parTrans" cxnId="{B750F007-9D3F-4967-835A-D09542FDB2C6}">
      <dgm:prSet/>
      <dgm:spPr/>
      <dgm:t>
        <a:bodyPr/>
        <a:lstStyle/>
        <a:p>
          <a:endParaRPr lang="en-IN"/>
        </a:p>
      </dgm:t>
    </dgm:pt>
    <dgm:pt modelId="{C6632131-535B-4799-9678-518C6B4BAC61}" type="sibTrans" cxnId="{B750F007-9D3F-4967-835A-D09542FDB2C6}">
      <dgm:prSet/>
      <dgm:spPr/>
      <dgm:t>
        <a:bodyPr/>
        <a:lstStyle/>
        <a:p>
          <a:endParaRPr lang="en-IN"/>
        </a:p>
      </dgm:t>
    </dgm:pt>
    <dgm:pt modelId="{DA3A050B-C38D-41F4-882D-B23AE8687776}">
      <dgm:prSet phldrT="[Text]"/>
      <dgm:spPr/>
      <dgm:t>
        <a:bodyPr/>
        <a:lstStyle/>
        <a:p>
          <a:r>
            <a:rPr lang="en-IN" dirty="0"/>
            <a:t>How should the project be carried out?</a:t>
          </a:r>
        </a:p>
      </dgm:t>
    </dgm:pt>
    <dgm:pt modelId="{49ACA6B5-59D7-40B4-91B6-4AB2CAF9C361}" type="parTrans" cxnId="{F8F364A9-3BD0-4A36-A93C-2FABA4740A24}">
      <dgm:prSet/>
      <dgm:spPr/>
      <dgm:t>
        <a:bodyPr/>
        <a:lstStyle/>
        <a:p>
          <a:endParaRPr lang="en-IN"/>
        </a:p>
      </dgm:t>
    </dgm:pt>
    <dgm:pt modelId="{2ED4B5CD-35ED-4342-BCAA-DEC970E50713}" type="sibTrans" cxnId="{F8F364A9-3BD0-4A36-A93C-2FABA4740A24}">
      <dgm:prSet/>
      <dgm:spPr/>
      <dgm:t>
        <a:bodyPr/>
        <a:lstStyle/>
        <a:p>
          <a:endParaRPr lang="en-IN"/>
        </a:p>
      </dgm:t>
    </dgm:pt>
    <dgm:pt modelId="{BF1E87F8-F587-43D7-B622-C64EB0E1366F}">
      <dgm:prSet phldrT="[Text]"/>
      <dgm:spPr/>
      <dgm:t>
        <a:bodyPr/>
        <a:lstStyle/>
        <a:p>
          <a:r>
            <a:rPr lang="en-IN" dirty="0"/>
            <a:t>Step 3 – Gather Data</a:t>
          </a:r>
        </a:p>
      </dgm:t>
    </dgm:pt>
    <dgm:pt modelId="{0A96266F-0C48-4003-951A-40D1C73AE85C}" type="parTrans" cxnId="{B4A2D8A7-5081-434F-80CB-56DD13845FA4}">
      <dgm:prSet/>
      <dgm:spPr/>
      <dgm:t>
        <a:bodyPr/>
        <a:lstStyle/>
        <a:p>
          <a:endParaRPr lang="en-IN"/>
        </a:p>
      </dgm:t>
    </dgm:pt>
    <dgm:pt modelId="{86574F5F-9C13-4BA0-A968-951DE4A50D1C}" type="sibTrans" cxnId="{B4A2D8A7-5081-434F-80CB-56DD13845FA4}">
      <dgm:prSet/>
      <dgm:spPr/>
      <dgm:t>
        <a:bodyPr/>
        <a:lstStyle/>
        <a:p>
          <a:endParaRPr lang="en-IN"/>
        </a:p>
      </dgm:t>
    </dgm:pt>
    <dgm:pt modelId="{00EE3E4D-0F6D-4BD7-8FB8-5CEB16CE4790}">
      <dgm:prSet phldrT="[Text]"/>
      <dgm:spPr/>
      <dgm:t>
        <a:bodyPr/>
        <a:lstStyle/>
        <a:p>
          <a:r>
            <a:rPr lang="en-IN" dirty="0"/>
            <a:t>Step 4 -  Conduct Analyses</a:t>
          </a:r>
        </a:p>
      </dgm:t>
    </dgm:pt>
    <dgm:pt modelId="{3F95DA44-3683-43D9-B10B-AC00C05AAEC1}" type="parTrans" cxnId="{D3F43BE9-A456-4EEB-B6CB-3BFC5CFC7684}">
      <dgm:prSet/>
      <dgm:spPr/>
      <dgm:t>
        <a:bodyPr/>
        <a:lstStyle/>
        <a:p>
          <a:endParaRPr lang="en-IN"/>
        </a:p>
      </dgm:t>
    </dgm:pt>
    <dgm:pt modelId="{E28FDE31-75AC-42E2-B0D8-29584541F13B}" type="sibTrans" cxnId="{D3F43BE9-A456-4EEB-B6CB-3BFC5CFC7684}">
      <dgm:prSet/>
      <dgm:spPr/>
      <dgm:t>
        <a:bodyPr/>
        <a:lstStyle/>
        <a:p>
          <a:endParaRPr lang="en-IN"/>
        </a:p>
      </dgm:t>
    </dgm:pt>
    <dgm:pt modelId="{61453BB8-7770-433B-A894-E4B7E706035D}">
      <dgm:prSet phldrT="[Text]"/>
      <dgm:spPr/>
      <dgm:t>
        <a:bodyPr/>
        <a:lstStyle/>
        <a:p>
          <a:r>
            <a:rPr lang="en-IN" dirty="0"/>
            <a:t>What will result from the project?</a:t>
          </a:r>
        </a:p>
      </dgm:t>
    </dgm:pt>
    <dgm:pt modelId="{9CF23B3A-DA5D-4365-AE0C-4374EB3170C5}" type="parTrans" cxnId="{C4E3EB52-FC55-4AB7-B90B-97E590AF9E24}">
      <dgm:prSet/>
      <dgm:spPr/>
      <dgm:t>
        <a:bodyPr/>
        <a:lstStyle/>
        <a:p>
          <a:endParaRPr lang="en-IN"/>
        </a:p>
      </dgm:t>
    </dgm:pt>
    <dgm:pt modelId="{56C8EE67-F35B-4156-93F7-B0A2A4568548}" type="sibTrans" cxnId="{C4E3EB52-FC55-4AB7-B90B-97E590AF9E24}">
      <dgm:prSet/>
      <dgm:spPr/>
      <dgm:t>
        <a:bodyPr/>
        <a:lstStyle/>
        <a:p>
          <a:endParaRPr lang="en-IN"/>
        </a:p>
      </dgm:t>
    </dgm:pt>
    <dgm:pt modelId="{309CDA40-1F06-4F4A-B638-1CAEB8328FE4}">
      <dgm:prSet phldrT="[Text]"/>
      <dgm:spPr/>
      <dgm:t>
        <a:bodyPr/>
        <a:lstStyle/>
        <a:p>
          <a:r>
            <a:rPr lang="en-IN" dirty="0"/>
            <a:t>Step 7 – Get your point across</a:t>
          </a:r>
        </a:p>
      </dgm:t>
    </dgm:pt>
    <dgm:pt modelId="{68ABCD8F-48A5-4D4A-AAA3-40A793364BD2}" type="parTrans" cxnId="{137D8E68-C168-4EA2-838F-3727301A3AF2}">
      <dgm:prSet/>
      <dgm:spPr/>
      <dgm:t>
        <a:bodyPr/>
        <a:lstStyle/>
        <a:p>
          <a:endParaRPr lang="en-IN"/>
        </a:p>
      </dgm:t>
    </dgm:pt>
    <dgm:pt modelId="{8B8DD1F7-1BE4-402E-9569-5B39E4C4FA11}" type="sibTrans" cxnId="{137D8E68-C168-4EA2-838F-3727301A3AF2}">
      <dgm:prSet/>
      <dgm:spPr/>
      <dgm:t>
        <a:bodyPr/>
        <a:lstStyle/>
        <a:p>
          <a:endParaRPr lang="en-IN"/>
        </a:p>
      </dgm:t>
    </dgm:pt>
    <dgm:pt modelId="{85998500-059A-4043-957F-4AD458B15713}">
      <dgm:prSet phldrT="[Text]"/>
      <dgm:spPr/>
      <dgm:t>
        <a:bodyPr/>
        <a:lstStyle/>
        <a:p>
          <a:r>
            <a:rPr lang="en-IN" dirty="0"/>
            <a:t>Step 8 – Implement and evaluate</a:t>
          </a:r>
        </a:p>
      </dgm:t>
    </dgm:pt>
    <dgm:pt modelId="{1357AB03-579C-43F4-8D31-7826F84944A7}" type="parTrans" cxnId="{C4D17A37-BE5A-418E-8E84-ACE0AAD09EB0}">
      <dgm:prSet/>
      <dgm:spPr/>
      <dgm:t>
        <a:bodyPr/>
        <a:lstStyle/>
        <a:p>
          <a:endParaRPr lang="en-IN"/>
        </a:p>
      </dgm:t>
    </dgm:pt>
    <dgm:pt modelId="{95BF2DA7-1DDF-4B54-9F59-20CC123F3D29}" type="sibTrans" cxnId="{C4D17A37-BE5A-418E-8E84-ACE0AAD09EB0}">
      <dgm:prSet/>
      <dgm:spPr/>
      <dgm:t>
        <a:bodyPr/>
        <a:lstStyle/>
        <a:p>
          <a:endParaRPr lang="en-IN"/>
        </a:p>
      </dgm:t>
    </dgm:pt>
    <dgm:pt modelId="{C3876899-F2E7-4A9A-ABA1-45034C03389E}">
      <dgm:prSet phldrT="[Text]"/>
      <dgm:spPr/>
      <dgm:t>
        <a:bodyPr/>
        <a:lstStyle/>
        <a:p>
          <a:r>
            <a:rPr lang="en-IN" dirty="0"/>
            <a:t>Step 5 – Reveal Insights</a:t>
          </a:r>
        </a:p>
      </dgm:t>
    </dgm:pt>
    <dgm:pt modelId="{C15CCBC3-F9A5-4FFD-ADAE-965A7C29C3E5}" type="parTrans" cxnId="{4EB732E7-7F39-4EBA-9F7D-ED090ED22210}">
      <dgm:prSet/>
      <dgm:spPr/>
    </dgm:pt>
    <dgm:pt modelId="{D69B3F31-9749-421F-89E6-E1B9FEFF3E23}" type="sibTrans" cxnId="{4EB732E7-7F39-4EBA-9F7D-ED090ED22210}">
      <dgm:prSet/>
      <dgm:spPr/>
    </dgm:pt>
    <dgm:pt modelId="{ABA79FCC-8081-4B05-85FD-B93B77563808}">
      <dgm:prSet phldrT="[Text]"/>
      <dgm:spPr/>
      <dgm:t>
        <a:bodyPr/>
        <a:lstStyle/>
        <a:p>
          <a:r>
            <a:rPr lang="en-IN" dirty="0"/>
            <a:t>Step 6 – Determine Recommendations</a:t>
          </a:r>
        </a:p>
      </dgm:t>
    </dgm:pt>
    <dgm:pt modelId="{7A27F27F-91C7-4C8E-931F-6B1EE59A2C1F}" type="parTrans" cxnId="{908F1B44-CFAB-446B-B689-51AD87D8685D}">
      <dgm:prSet/>
      <dgm:spPr/>
    </dgm:pt>
    <dgm:pt modelId="{893E9B1B-1BD7-4535-A603-89C3CDCE0868}" type="sibTrans" cxnId="{908F1B44-CFAB-446B-B689-51AD87D8685D}">
      <dgm:prSet/>
      <dgm:spPr/>
    </dgm:pt>
    <dgm:pt modelId="{BECD7502-15E3-4A49-B72B-8B6CE32F6844}" type="pres">
      <dgm:prSet presAssocID="{429EB367-5A5F-48EE-8F36-873491061B31}" presName="linearFlow" presStyleCnt="0">
        <dgm:presLayoutVars>
          <dgm:dir/>
          <dgm:animLvl val="lvl"/>
          <dgm:resizeHandles val="exact"/>
        </dgm:presLayoutVars>
      </dgm:prSet>
      <dgm:spPr/>
    </dgm:pt>
    <dgm:pt modelId="{7FA734B4-EEFB-4FD2-AF89-55F5939117C1}" type="pres">
      <dgm:prSet presAssocID="{7A948F79-1C45-45CF-B3BA-AD7CA94C909C}" presName="composite" presStyleCnt="0"/>
      <dgm:spPr/>
    </dgm:pt>
    <dgm:pt modelId="{1D53B198-9CA9-45C9-ABE6-13B526A1F695}" type="pres">
      <dgm:prSet presAssocID="{7A948F79-1C45-45CF-B3BA-AD7CA94C909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2587B20-0CFA-45B4-AAA6-A94C1DE06B40}" type="pres">
      <dgm:prSet presAssocID="{7A948F79-1C45-45CF-B3BA-AD7CA94C909C}" presName="descendantText" presStyleLbl="alignAcc1" presStyleIdx="0" presStyleCnt="3">
        <dgm:presLayoutVars>
          <dgm:bulletEnabled val="1"/>
        </dgm:presLayoutVars>
      </dgm:prSet>
      <dgm:spPr/>
    </dgm:pt>
    <dgm:pt modelId="{4EE2EE47-7B9C-453D-90D4-B601DE1D3F10}" type="pres">
      <dgm:prSet presAssocID="{8B1BBB93-12FA-4D3D-8257-7C15D3D07EF3}" presName="sp" presStyleCnt="0"/>
      <dgm:spPr/>
    </dgm:pt>
    <dgm:pt modelId="{7128AD83-2E95-4BF5-86EC-77D4E46CE5FE}" type="pres">
      <dgm:prSet presAssocID="{DA3A050B-C38D-41F4-882D-B23AE8687776}" presName="composite" presStyleCnt="0"/>
      <dgm:spPr/>
    </dgm:pt>
    <dgm:pt modelId="{7B56B3B0-16CA-4980-AF5C-E901CA6A8683}" type="pres">
      <dgm:prSet presAssocID="{DA3A050B-C38D-41F4-882D-B23AE868777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DAD7D00-B627-4C40-9FB3-BD5133C18F26}" type="pres">
      <dgm:prSet presAssocID="{DA3A050B-C38D-41F4-882D-B23AE8687776}" presName="descendantText" presStyleLbl="alignAcc1" presStyleIdx="1" presStyleCnt="3">
        <dgm:presLayoutVars>
          <dgm:bulletEnabled val="1"/>
        </dgm:presLayoutVars>
      </dgm:prSet>
      <dgm:spPr/>
    </dgm:pt>
    <dgm:pt modelId="{48A5B4A8-C844-4361-A1DD-9C05D803C3B3}" type="pres">
      <dgm:prSet presAssocID="{2ED4B5CD-35ED-4342-BCAA-DEC970E50713}" presName="sp" presStyleCnt="0"/>
      <dgm:spPr/>
    </dgm:pt>
    <dgm:pt modelId="{9B157ECA-ED64-4C18-B4D4-5DCF1841CBFC}" type="pres">
      <dgm:prSet presAssocID="{61453BB8-7770-433B-A894-E4B7E706035D}" presName="composite" presStyleCnt="0"/>
      <dgm:spPr/>
    </dgm:pt>
    <dgm:pt modelId="{6905E381-948A-42B2-AD93-E5B08ADF1123}" type="pres">
      <dgm:prSet presAssocID="{61453BB8-7770-433B-A894-E4B7E706035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F484582-DE7F-4E55-A0C8-4BE5ACA8D6F5}" type="pres">
      <dgm:prSet presAssocID="{61453BB8-7770-433B-A894-E4B7E706035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44FEAA02-FABB-4103-AF02-5913135D7DC1}" type="presOf" srcId="{61453BB8-7770-433B-A894-E4B7E706035D}" destId="{6905E381-948A-42B2-AD93-E5B08ADF1123}" srcOrd="0" destOrd="0" presId="urn:microsoft.com/office/officeart/2005/8/layout/chevron2"/>
    <dgm:cxn modelId="{B750F007-9D3F-4967-835A-D09542FDB2C6}" srcId="{7A948F79-1C45-45CF-B3BA-AD7CA94C909C}" destId="{97FB7C98-44DA-4762-98F7-1539C569597D}" srcOrd="1" destOrd="0" parTransId="{49E2FDAF-637F-4342-BFC2-1C72002B18DA}" sibTransId="{C6632131-535B-4799-9678-518C6B4BAC61}"/>
    <dgm:cxn modelId="{9405460F-F65F-44DE-AFFF-3983DD2B95BD}" type="presOf" srcId="{C3876899-F2E7-4A9A-ABA1-45034C03389E}" destId="{CDAD7D00-B627-4C40-9FB3-BD5133C18F26}" srcOrd="0" destOrd="2" presId="urn:microsoft.com/office/officeart/2005/8/layout/chevron2"/>
    <dgm:cxn modelId="{75B94815-9967-481B-A81A-2207FBED9252}" type="presOf" srcId="{BF1E87F8-F587-43D7-B622-C64EB0E1366F}" destId="{CDAD7D00-B627-4C40-9FB3-BD5133C18F26}" srcOrd="0" destOrd="0" presId="urn:microsoft.com/office/officeart/2005/8/layout/chevron2"/>
    <dgm:cxn modelId="{C4D17A37-BE5A-418E-8E84-ACE0AAD09EB0}" srcId="{61453BB8-7770-433B-A894-E4B7E706035D}" destId="{85998500-059A-4043-957F-4AD458B15713}" srcOrd="1" destOrd="0" parTransId="{1357AB03-579C-43F4-8D31-7826F84944A7}" sibTransId="{95BF2DA7-1DDF-4B54-9F59-20CC123F3D29}"/>
    <dgm:cxn modelId="{5676A93E-9865-4F6F-9A30-8CE0FE037517}" type="presOf" srcId="{85998500-059A-4043-957F-4AD458B15713}" destId="{EF484582-DE7F-4E55-A0C8-4BE5ACA8D6F5}" srcOrd="0" destOrd="1" presId="urn:microsoft.com/office/officeart/2005/8/layout/chevron2"/>
    <dgm:cxn modelId="{908F1B44-CFAB-446B-B689-51AD87D8685D}" srcId="{DA3A050B-C38D-41F4-882D-B23AE8687776}" destId="{ABA79FCC-8081-4B05-85FD-B93B77563808}" srcOrd="3" destOrd="0" parTransId="{7A27F27F-91C7-4C8E-931F-6B1EE59A2C1F}" sibTransId="{893E9B1B-1BD7-4535-A603-89C3CDCE0868}"/>
    <dgm:cxn modelId="{C4E3EB52-FC55-4AB7-B90B-97E590AF9E24}" srcId="{429EB367-5A5F-48EE-8F36-873491061B31}" destId="{61453BB8-7770-433B-A894-E4B7E706035D}" srcOrd="2" destOrd="0" parTransId="{9CF23B3A-DA5D-4365-AE0C-4374EB3170C5}" sibTransId="{56C8EE67-F35B-4156-93F7-B0A2A4568548}"/>
    <dgm:cxn modelId="{AB7AFD61-AF2E-4A81-8D8B-8280E566C1C7}" type="presOf" srcId="{429EB367-5A5F-48EE-8F36-873491061B31}" destId="{BECD7502-15E3-4A49-B72B-8B6CE32F6844}" srcOrd="0" destOrd="0" presId="urn:microsoft.com/office/officeart/2005/8/layout/chevron2"/>
    <dgm:cxn modelId="{47956C65-4C13-45BB-965C-4388BC499891}" type="presOf" srcId="{97FB7C98-44DA-4762-98F7-1539C569597D}" destId="{B2587B20-0CFA-45B4-AAA6-A94C1DE06B40}" srcOrd="0" destOrd="1" presId="urn:microsoft.com/office/officeart/2005/8/layout/chevron2"/>
    <dgm:cxn modelId="{137D8E68-C168-4EA2-838F-3727301A3AF2}" srcId="{61453BB8-7770-433B-A894-E4B7E706035D}" destId="{309CDA40-1F06-4F4A-B638-1CAEB8328FE4}" srcOrd="0" destOrd="0" parTransId="{68ABCD8F-48A5-4D4A-AAA3-40A793364BD2}" sibTransId="{8B8DD1F7-1BE4-402E-9569-5B39E4C4FA11}"/>
    <dgm:cxn modelId="{AF447B71-A001-45A0-AF3F-160D520227EA}" srcId="{7A948F79-1C45-45CF-B3BA-AD7CA94C909C}" destId="{127E4C0C-A167-4130-B283-851FA847F421}" srcOrd="0" destOrd="0" parTransId="{A4D19B14-C74E-4230-8437-4B2AF972F9D6}" sibTransId="{98C98773-E904-49B5-86EC-F3174E9FD78A}"/>
    <dgm:cxn modelId="{AC724281-6AEF-4059-8DCA-92C886C139EB}" type="presOf" srcId="{DA3A050B-C38D-41F4-882D-B23AE8687776}" destId="{7B56B3B0-16CA-4980-AF5C-E901CA6A8683}" srcOrd="0" destOrd="0" presId="urn:microsoft.com/office/officeart/2005/8/layout/chevron2"/>
    <dgm:cxn modelId="{2822C18E-EF2C-4113-9820-6F370964F62F}" srcId="{429EB367-5A5F-48EE-8F36-873491061B31}" destId="{7A948F79-1C45-45CF-B3BA-AD7CA94C909C}" srcOrd="0" destOrd="0" parTransId="{437D64B4-8840-42C5-BEA4-CD549139E45A}" sibTransId="{8B1BBB93-12FA-4D3D-8257-7C15D3D07EF3}"/>
    <dgm:cxn modelId="{E5D73E93-E0F9-4A61-B1D7-A272ED899D92}" type="presOf" srcId="{ABA79FCC-8081-4B05-85FD-B93B77563808}" destId="{CDAD7D00-B627-4C40-9FB3-BD5133C18F26}" srcOrd="0" destOrd="3" presId="urn:microsoft.com/office/officeart/2005/8/layout/chevron2"/>
    <dgm:cxn modelId="{B4A2D8A7-5081-434F-80CB-56DD13845FA4}" srcId="{DA3A050B-C38D-41F4-882D-B23AE8687776}" destId="{BF1E87F8-F587-43D7-B622-C64EB0E1366F}" srcOrd="0" destOrd="0" parTransId="{0A96266F-0C48-4003-951A-40D1C73AE85C}" sibTransId="{86574F5F-9C13-4BA0-A968-951DE4A50D1C}"/>
    <dgm:cxn modelId="{F8F364A9-3BD0-4A36-A93C-2FABA4740A24}" srcId="{429EB367-5A5F-48EE-8F36-873491061B31}" destId="{DA3A050B-C38D-41F4-882D-B23AE8687776}" srcOrd="1" destOrd="0" parTransId="{49ACA6B5-59D7-40B4-91B6-4AB2CAF9C361}" sibTransId="{2ED4B5CD-35ED-4342-BCAA-DEC970E50713}"/>
    <dgm:cxn modelId="{114FD8CD-AE10-48F4-AB0F-D76A5575BE72}" type="presOf" srcId="{7A948F79-1C45-45CF-B3BA-AD7CA94C909C}" destId="{1D53B198-9CA9-45C9-ABE6-13B526A1F695}" srcOrd="0" destOrd="0" presId="urn:microsoft.com/office/officeart/2005/8/layout/chevron2"/>
    <dgm:cxn modelId="{4EB732E7-7F39-4EBA-9F7D-ED090ED22210}" srcId="{DA3A050B-C38D-41F4-882D-B23AE8687776}" destId="{C3876899-F2E7-4A9A-ABA1-45034C03389E}" srcOrd="2" destOrd="0" parTransId="{C15CCBC3-F9A5-4FFD-ADAE-965A7C29C3E5}" sibTransId="{D69B3F31-9749-421F-89E6-E1B9FEFF3E23}"/>
    <dgm:cxn modelId="{5ACC48E7-37CB-46ED-98AA-E89D25CF77E1}" type="presOf" srcId="{309CDA40-1F06-4F4A-B638-1CAEB8328FE4}" destId="{EF484582-DE7F-4E55-A0C8-4BE5ACA8D6F5}" srcOrd="0" destOrd="0" presId="urn:microsoft.com/office/officeart/2005/8/layout/chevron2"/>
    <dgm:cxn modelId="{D3F43BE9-A456-4EEB-B6CB-3BFC5CFC7684}" srcId="{DA3A050B-C38D-41F4-882D-B23AE8687776}" destId="{00EE3E4D-0F6D-4BD7-8FB8-5CEB16CE4790}" srcOrd="1" destOrd="0" parTransId="{3F95DA44-3683-43D9-B10B-AC00C05AAEC1}" sibTransId="{E28FDE31-75AC-42E2-B0D8-29584541F13B}"/>
    <dgm:cxn modelId="{7B5937F9-406E-4160-804B-D13D50CA6070}" type="presOf" srcId="{00EE3E4D-0F6D-4BD7-8FB8-5CEB16CE4790}" destId="{CDAD7D00-B627-4C40-9FB3-BD5133C18F26}" srcOrd="0" destOrd="1" presId="urn:microsoft.com/office/officeart/2005/8/layout/chevron2"/>
    <dgm:cxn modelId="{208481FA-80FB-4B59-8EEE-3E1F22A54AD1}" type="presOf" srcId="{127E4C0C-A167-4130-B283-851FA847F421}" destId="{B2587B20-0CFA-45B4-AAA6-A94C1DE06B40}" srcOrd="0" destOrd="0" presId="urn:microsoft.com/office/officeart/2005/8/layout/chevron2"/>
    <dgm:cxn modelId="{AC38086B-CB75-465A-85C5-761EBC9409DE}" type="presParOf" srcId="{BECD7502-15E3-4A49-B72B-8B6CE32F6844}" destId="{7FA734B4-EEFB-4FD2-AF89-55F5939117C1}" srcOrd="0" destOrd="0" presId="urn:microsoft.com/office/officeart/2005/8/layout/chevron2"/>
    <dgm:cxn modelId="{449F4677-9AE5-468C-9E27-EDC5BC726E26}" type="presParOf" srcId="{7FA734B4-EEFB-4FD2-AF89-55F5939117C1}" destId="{1D53B198-9CA9-45C9-ABE6-13B526A1F695}" srcOrd="0" destOrd="0" presId="urn:microsoft.com/office/officeart/2005/8/layout/chevron2"/>
    <dgm:cxn modelId="{E54A54F9-5DDA-4271-8246-488C373D3899}" type="presParOf" srcId="{7FA734B4-EEFB-4FD2-AF89-55F5939117C1}" destId="{B2587B20-0CFA-45B4-AAA6-A94C1DE06B40}" srcOrd="1" destOrd="0" presId="urn:microsoft.com/office/officeart/2005/8/layout/chevron2"/>
    <dgm:cxn modelId="{896CFC34-1C26-467C-9C2A-F0F65CA32B17}" type="presParOf" srcId="{BECD7502-15E3-4A49-B72B-8B6CE32F6844}" destId="{4EE2EE47-7B9C-453D-90D4-B601DE1D3F10}" srcOrd="1" destOrd="0" presId="urn:microsoft.com/office/officeart/2005/8/layout/chevron2"/>
    <dgm:cxn modelId="{AD2F0E99-B046-4D06-823C-B1820B2E3392}" type="presParOf" srcId="{BECD7502-15E3-4A49-B72B-8B6CE32F6844}" destId="{7128AD83-2E95-4BF5-86EC-77D4E46CE5FE}" srcOrd="2" destOrd="0" presId="urn:microsoft.com/office/officeart/2005/8/layout/chevron2"/>
    <dgm:cxn modelId="{21F76F07-BBC1-437E-BDF3-9B5EBE5F7758}" type="presParOf" srcId="{7128AD83-2E95-4BF5-86EC-77D4E46CE5FE}" destId="{7B56B3B0-16CA-4980-AF5C-E901CA6A8683}" srcOrd="0" destOrd="0" presId="urn:microsoft.com/office/officeart/2005/8/layout/chevron2"/>
    <dgm:cxn modelId="{174065A6-6712-4B66-8DDA-0E5EB997566F}" type="presParOf" srcId="{7128AD83-2E95-4BF5-86EC-77D4E46CE5FE}" destId="{CDAD7D00-B627-4C40-9FB3-BD5133C18F26}" srcOrd="1" destOrd="0" presId="urn:microsoft.com/office/officeart/2005/8/layout/chevron2"/>
    <dgm:cxn modelId="{62472B79-76EB-4E75-B4B1-D5FE70FA6FE5}" type="presParOf" srcId="{BECD7502-15E3-4A49-B72B-8B6CE32F6844}" destId="{48A5B4A8-C844-4361-A1DD-9C05D803C3B3}" srcOrd="3" destOrd="0" presId="urn:microsoft.com/office/officeart/2005/8/layout/chevron2"/>
    <dgm:cxn modelId="{A64236C3-8F1D-4107-8BE3-A763B060B041}" type="presParOf" srcId="{BECD7502-15E3-4A49-B72B-8B6CE32F6844}" destId="{9B157ECA-ED64-4C18-B4D4-5DCF1841CBFC}" srcOrd="4" destOrd="0" presId="urn:microsoft.com/office/officeart/2005/8/layout/chevron2"/>
    <dgm:cxn modelId="{87E0E0EC-389C-4F04-9B48-FF6A27983E81}" type="presParOf" srcId="{9B157ECA-ED64-4C18-B4D4-5DCF1841CBFC}" destId="{6905E381-948A-42B2-AD93-E5B08ADF1123}" srcOrd="0" destOrd="0" presId="urn:microsoft.com/office/officeart/2005/8/layout/chevron2"/>
    <dgm:cxn modelId="{531C1BBA-F898-4A07-B9BC-BACB344B1EA8}" type="presParOf" srcId="{9B157ECA-ED64-4C18-B4D4-5DCF1841CBFC}" destId="{EF484582-DE7F-4E55-A0C8-4BE5ACA8D6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96653-E7EA-4EA4-8158-F45B2C49AA8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65CCDA9-3124-4D26-AB6F-A0768CA12A94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Descriptive</a:t>
          </a:r>
        </a:p>
        <a:p>
          <a:r>
            <a:rPr lang="en-US" dirty="0"/>
            <a:t>What happened?</a:t>
          </a:r>
        </a:p>
        <a:p>
          <a:r>
            <a:rPr lang="en-US" dirty="0"/>
            <a:t>What is happening?</a:t>
          </a:r>
        </a:p>
      </dgm:t>
    </dgm:pt>
    <dgm:pt modelId="{E5A85BE2-EA48-4FF8-8EAA-7E459403D34B}" type="parTrans" cxnId="{C2938A52-780F-4F0A-9913-7B6801F67907}">
      <dgm:prSet/>
      <dgm:spPr/>
      <dgm:t>
        <a:bodyPr/>
        <a:lstStyle/>
        <a:p>
          <a:endParaRPr lang="en-US"/>
        </a:p>
      </dgm:t>
    </dgm:pt>
    <dgm:pt modelId="{8897E9C5-4211-4777-AD8B-3027F8BB8EE6}" type="sibTrans" cxnId="{C2938A52-780F-4F0A-9913-7B6801F67907}">
      <dgm:prSet/>
      <dgm:spPr/>
      <dgm:t>
        <a:bodyPr/>
        <a:lstStyle/>
        <a:p>
          <a:endParaRPr lang="en-US"/>
        </a:p>
      </dgm:t>
    </dgm:pt>
    <dgm:pt modelId="{F01B7C92-ACFD-4DE1-9DFD-C8572DA72D49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Diagnostic</a:t>
          </a:r>
        </a:p>
        <a:p>
          <a:r>
            <a:rPr lang="en-US" dirty="0">
              <a:solidFill>
                <a:schemeClr val="bg1"/>
              </a:solidFill>
            </a:rPr>
            <a:t>Analysis &amp; Monitoring</a:t>
          </a:r>
        </a:p>
        <a:p>
          <a:r>
            <a:rPr lang="en-US" dirty="0"/>
            <a:t>Why did it happen? </a:t>
          </a:r>
        </a:p>
      </dgm:t>
    </dgm:pt>
    <dgm:pt modelId="{BF970681-4C53-41F1-A967-967A661FD93D}" type="parTrans" cxnId="{D87A68BA-6738-44DD-A524-E2842C3E9205}">
      <dgm:prSet/>
      <dgm:spPr/>
      <dgm:t>
        <a:bodyPr/>
        <a:lstStyle/>
        <a:p>
          <a:endParaRPr lang="en-US"/>
        </a:p>
      </dgm:t>
    </dgm:pt>
    <dgm:pt modelId="{75A800B2-C864-4476-8C6B-A8818833B126}" type="sibTrans" cxnId="{D87A68BA-6738-44DD-A524-E2842C3E9205}">
      <dgm:prSet/>
      <dgm:spPr/>
      <dgm:t>
        <a:bodyPr/>
        <a:lstStyle/>
        <a:p>
          <a:endParaRPr lang="en-US"/>
        </a:p>
      </dgm:t>
    </dgm:pt>
    <dgm:pt modelId="{5959489F-E2E0-4219-A386-084D4A156222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Predictive Analysis</a:t>
          </a:r>
        </a:p>
        <a:p>
          <a:r>
            <a:rPr lang="en-US" dirty="0"/>
            <a:t>What can happen?</a:t>
          </a:r>
        </a:p>
      </dgm:t>
    </dgm:pt>
    <dgm:pt modelId="{C3572B43-05AF-4B6E-AA08-CB0E9B1CF390}" type="parTrans" cxnId="{A89373D0-795A-4DBD-9C15-3A24B4CC00F7}">
      <dgm:prSet/>
      <dgm:spPr/>
      <dgm:t>
        <a:bodyPr/>
        <a:lstStyle/>
        <a:p>
          <a:endParaRPr lang="en-US"/>
        </a:p>
      </dgm:t>
    </dgm:pt>
    <dgm:pt modelId="{BCC4378C-597F-4052-90C6-BE739BC154A2}" type="sibTrans" cxnId="{A89373D0-795A-4DBD-9C15-3A24B4CC00F7}">
      <dgm:prSet/>
      <dgm:spPr/>
      <dgm:t>
        <a:bodyPr/>
        <a:lstStyle/>
        <a:p>
          <a:endParaRPr lang="en-US"/>
        </a:p>
      </dgm:t>
    </dgm:pt>
    <dgm:pt modelId="{1CB75E57-29E4-4559-B7A6-91CC6DF4229E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Prescriptive Analysis</a:t>
          </a:r>
        </a:p>
        <a:p>
          <a:r>
            <a:rPr lang="en-US" dirty="0"/>
            <a:t>What we should do?</a:t>
          </a:r>
        </a:p>
        <a:p>
          <a:endParaRPr lang="en-US" dirty="0"/>
        </a:p>
      </dgm:t>
    </dgm:pt>
    <dgm:pt modelId="{81C0F165-4A52-4539-88F3-3CBB266853F3}" type="parTrans" cxnId="{9E794AEB-6B5D-4975-8DE8-B3CCC32ABC2B}">
      <dgm:prSet/>
      <dgm:spPr/>
      <dgm:t>
        <a:bodyPr/>
        <a:lstStyle/>
        <a:p>
          <a:endParaRPr lang="en-IN"/>
        </a:p>
      </dgm:t>
    </dgm:pt>
    <dgm:pt modelId="{8C9D8F5C-9643-4D6F-BA13-FB2AF2E3FBE6}" type="sibTrans" cxnId="{9E794AEB-6B5D-4975-8DE8-B3CCC32ABC2B}">
      <dgm:prSet/>
      <dgm:spPr/>
      <dgm:t>
        <a:bodyPr/>
        <a:lstStyle/>
        <a:p>
          <a:endParaRPr lang="en-IN"/>
        </a:p>
      </dgm:t>
    </dgm:pt>
    <dgm:pt modelId="{AF30214A-2D92-484C-BA0A-79680DA65137}" type="pres">
      <dgm:prSet presAssocID="{E7696653-E7EA-4EA4-8158-F45B2C49AA85}" presName="CompostProcess" presStyleCnt="0">
        <dgm:presLayoutVars>
          <dgm:dir/>
          <dgm:resizeHandles val="exact"/>
        </dgm:presLayoutVars>
      </dgm:prSet>
      <dgm:spPr/>
    </dgm:pt>
    <dgm:pt modelId="{B89F6114-915A-4E51-B96F-598ADCB7B9E1}" type="pres">
      <dgm:prSet presAssocID="{E7696653-E7EA-4EA4-8158-F45B2C49AA85}" presName="arrow" presStyleLbl="bgShp" presStyleIdx="0" presStyleCnt="1"/>
      <dgm:spPr/>
    </dgm:pt>
    <dgm:pt modelId="{CB9E8D15-A6CA-4731-AA8D-229026F2BF50}" type="pres">
      <dgm:prSet presAssocID="{E7696653-E7EA-4EA4-8158-F45B2C49AA85}" presName="linearProcess" presStyleCnt="0"/>
      <dgm:spPr/>
    </dgm:pt>
    <dgm:pt modelId="{11AC67CF-62C0-4D9F-8FF8-F88776076205}" type="pres">
      <dgm:prSet presAssocID="{A65CCDA9-3124-4D26-AB6F-A0768CA12A94}" presName="textNode" presStyleLbl="node1" presStyleIdx="0" presStyleCnt="4" custLinFactNeighborX="-6740" custLinFactNeighborY="1189">
        <dgm:presLayoutVars>
          <dgm:bulletEnabled val="1"/>
        </dgm:presLayoutVars>
      </dgm:prSet>
      <dgm:spPr/>
    </dgm:pt>
    <dgm:pt modelId="{D3720E15-B76E-4938-988C-9C8E648D5DA8}" type="pres">
      <dgm:prSet presAssocID="{8897E9C5-4211-4777-AD8B-3027F8BB8EE6}" presName="sibTrans" presStyleCnt="0"/>
      <dgm:spPr/>
    </dgm:pt>
    <dgm:pt modelId="{8E957793-38C7-425C-AE17-218B04A388E6}" type="pres">
      <dgm:prSet presAssocID="{F01B7C92-ACFD-4DE1-9DFD-C8572DA72D49}" presName="textNode" presStyleLbl="node1" presStyleIdx="1" presStyleCnt="4">
        <dgm:presLayoutVars>
          <dgm:bulletEnabled val="1"/>
        </dgm:presLayoutVars>
      </dgm:prSet>
      <dgm:spPr/>
    </dgm:pt>
    <dgm:pt modelId="{3944B064-ECAB-4CEC-A9A1-A8065E016B82}" type="pres">
      <dgm:prSet presAssocID="{75A800B2-C864-4476-8C6B-A8818833B126}" presName="sibTrans" presStyleCnt="0"/>
      <dgm:spPr/>
    </dgm:pt>
    <dgm:pt modelId="{4010167A-8214-4F1E-80F3-D687D270A074}" type="pres">
      <dgm:prSet presAssocID="{5959489F-E2E0-4219-A386-084D4A156222}" presName="textNode" presStyleLbl="node1" presStyleIdx="2" presStyleCnt="4">
        <dgm:presLayoutVars>
          <dgm:bulletEnabled val="1"/>
        </dgm:presLayoutVars>
      </dgm:prSet>
      <dgm:spPr/>
    </dgm:pt>
    <dgm:pt modelId="{61153449-BFDF-4C83-894C-547DEE9088FE}" type="pres">
      <dgm:prSet presAssocID="{BCC4378C-597F-4052-90C6-BE739BC154A2}" presName="sibTrans" presStyleCnt="0"/>
      <dgm:spPr/>
    </dgm:pt>
    <dgm:pt modelId="{51595B32-6F80-4EA6-89B4-5213B505291B}" type="pres">
      <dgm:prSet presAssocID="{1CB75E57-29E4-4559-B7A6-91CC6DF4229E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A49A300B-E87E-4138-991B-0557B0CEFD9C}" type="presOf" srcId="{A65CCDA9-3124-4D26-AB6F-A0768CA12A94}" destId="{11AC67CF-62C0-4D9F-8FF8-F88776076205}" srcOrd="0" destOrd="0" presId="urn:microsoft.com/office/officeart/2005/8/layout/hProcess9"/>
    <dgm:cxn modelId="{0C50B30E-D075-47FF-A490-297F86E885A3}" type="presOf" srcId="{1CB75E57-29E4-4559-B7A6-91CC6DF4229E}" destId="{51595B32-6F80-4EA6-89B4-5213B505291B}" srcOrd="0" destOrd="0" presId="urn:microsoft.com/office/officeart/2005/8/layout/hProcess9"/>
    <dgm:cxn modelId="{C2938A52-780F-4F0A-9913-7B6801F67907}" srcId="{E7696653-E7EA-4EA4-8158-F45B2C49AA85}" destId="{A65CCDA9-3124-4D26-AB6F-A0768CA12A94}" srcOrd="0" destOrd="0" parTransId="{E5A85BE2-EA48-4FF8-8EAA-7E459403D34B}" sibTransId="{8897E9C5-4211-4777-AD8B-3027F8BB8EE6}"/>
    <dgm:cxn modelId="{CB89FDB4-C3CD-440B-994E-108CEC48C975}" type="presOf" srcId="{F01B7C92-ACFD-4DE1-9DFD-C8572DA72D49}" destId="{8E957793-38C7-425C-AE17-218B04A388E6}" srcOrd="0" destOrd="0" presId="urn:microsoft.com/office/officeart/2005/8/layout/hProcess9"/>
    <dgm:cxn modelId="{D87A68BA-6738-44DD-A524-E2842C3E9205}" srcId="{E7696653-E7EA-4EA4-8158-F45B2C49AA85}" destId="{F01B7C92-ACFD-4DE1-9DFD-C8572DA72D49}" srcOrd="1" destOrd="0" parTransId="{BF970681-4C53-41F1-A967-967A661FD93D}" sibTransId="{75A800B2-C864-4476-8C6B-A8818833B126}"/>
    <dgm:cxn modelId="{A89373D0-795A-4DBD-9C15-3A24B4CC00F7}" srcId="{E7696653-E7EA-4EA4-8158-F45B2C49AA85}" destId="{5959489F-E2E0-4219-A386-084D4A156222}" srcOrd="2" destOrd="0" parTransId="{C3572B43-05AF-4B6E-AA08-CB0E9B1CF390}" sibTransId="{BCC4378C-597F-4052-90C6-BE739BC154A2}"/>
    <dgm:cxn modelId="{D92588D0-9DDB-455A-B4C2-77AEEB42AE85}" type="presOf" srcId="{E7696653-E7EA-4EA4-8158-F45B2C49AA85}" destId="{AF30214A-2D92-484C-BA0A-79680DA65137}" srcOrd="0" destOrd="0" presId="urn:microsoft.com/office/officeart/2005/8/layout/hProcess9"/>
    <dgm:cxn modelId="{35370ED5-D9E9-4517-863C-4A5A53A95BB2}" type="presOf" srcId="{5959489F-E2E0-4219-A386-084D4A156222}" destId="{4010167A-8214-4F1E-80F3-D687D270A074}" srcOrd="0" destOrd="0" presId="urn:microsoft.com/office/officeart/2005/8/layout/hProcess9"/>
    <dgm:cxn modelId="{9E794AEB-6B5D-4975-8DE8-B3CCC32ABC2B}" srcId="{E7696653-E7EA-4EA4-8158-F45B2C49AA85}" destId="{1CB75E57-29E4-4559-B7A6-91CC6DF4229E}" srcOrd="3" destOrd="0" parTransId="{81C0F165-4A52-4539-88F3-3CBB266853F3}" sibTransId="{8C9D8F5C-9643-4D6F-BA13-FB2AF2E3FBE6}"/>
    <dgm:cxn modelId="{5E0DAD9A-43A9-41DD-9F5C-CDAFBAE1F8CF}" type="presParOf" srcId="{AF30214A-2D92-484C-BA0A-79680DA65137}" destId="{B89F6114-915A-4E51-B96F-598ADCB7B9E1}" srcOrd="0" destOrd="0" presId="urn:microsoft.com/office/officeart/2005/8/layout/hProcess9"/>
    <dgm:cxn modelId="{C2F0D957-C8A8-4063-81AC-3981B072DD82}" type="presParOf" srcId="{AF30214A-2D92-484C-BA0A-79680DA65137}" destId="{CB9E8D15-A6CA-4731-AA8D-229026F2BF50}" srcOrd="1" destOrd="0" presId="urn:microsoft.com/office/officeart/2005/8/layout/hProcess9"/>
    <dgm:cxn modelId="{A54B2960-1A76-4BDC-8860-A6CAE6D3E006}" type="presParOf" srcId="{CB9E8D15-A6CA-4731-AA8D-229026F2BF50}" destId="{11AC67CF-62C0-4D9F-8FF8-F88776076205}" srcOrd="0" destOrd="0" presId="urn:microsoft.com/office/officeart/2005/8/layout/hProcess9"/>
    <dgm:cxn modelId="{F85EE340-6FBC-404C-94AD-F8AD266EDDAF}" type="presParOf" srcId="{CB9E8D15-A6CA-4731-AA8D-229026F2BF50}" destId="{D3720E15-B76E-4938-988C-9C8E648D5DA8}" srcOrd="1" destOrd="0" presId="urn:microsoft.com/office/officeart/2005/8/layout/hProcess9"/>
    <dgm:cxn modelId="{6E5E0E56-441E-4210-8526-C1976967DCEF}" type="presParOf" srcId="{CB9E8D15-A6CA-4731-AA8D-229026F2BF50}" destId="{8E957793-38C7-425C-AE17-218B04A388E6}" srcOrd="2" destOrd="0" presId="urn:microsoft.com/office/officeart/2005/8/layout/hProcess9"/>
    <dgm:cxn modelId="{935467C9-E66B-4E35-B3C7-349A27E45E39}" type="presParOf" srcId="{CB9E8D15-A6CA-4731-AA8D-229026F2BF50}" destId="{3944B064-ECAB-4CEC-A9A1-A8065E016B82}" srcOrd="3" destOrd="0" presId="urn:microsoft.com/office/officeart/2005/8/layout/hProcess9"/>
    <dgm:cxn modelId="{F9BC98F6-CFCB-41F0-9D20-942E1235A8A4}" type="presParOf" srcId="{CB9E8D15-A6CA-4731-AA8D-229026F2BF50}" destId="{4010167A-8214-4F1E-80F3-D687D270A074}" srcOrd="4" destOrd="0" presId="urn:microsoft.com/office/officeart/2005/8/layout/hProcess9"/>
    <dgm:cxn modelId="{5489877D-B98C-4E5B-AF40-C114FE9198C4}" type="presParOf" srcId="{CB9E8D15-A6CA-4731-AA8D-229026F2BF50}" destId="{61153449-BFDF-4C83-894C-547DEE9088FE}" srcOrd="5" destOrd="0" presId="urn:microsoft.com/office/officeart/2005/8/layout/hProcess9"/>
    <dgm:cxn modelId="{50054FDE-A23E-41C8-BCCE-D4EA87187807}" type="presParOf" srcId="{CB9E8D15-A6CA-4731-AA8D-229026F2BF50}" destId="{51595B32-6F80-4EA6-89B4-5213B505291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48365-6F4B-45E3-9462-0695E7B64652}">
      <dsp:nvSpPr>
        <dsp:cNvPr id="0" name=""/>
        <dsp:cNvSpPr/>
      </dsp:nvSpPr>
      <dsp:spPr>
        <a:xfrm>
          <a:off x="5172233" y="3886199"/>
          <a:ext cx="2823210" cy="182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Organizations following marketing analytics outperform all other organizations by 30-40%% more sales per employee</a:t>
          </a:r>
        </a:p>
      </dsp:txBody>
      <dsp:txXfrm>
        <a:off x="6059369" y="4383572"/>
        <a:ext cx="1895901" cy="1291254"/>
      </dsp:txXfrm>
    </dsp:sp>
    <dsp:sp modelId="{D96C3FF1-3A17-47F6-81D2-05904E7268FF}">
      <dsp:nvSpPr>
        <dsp:cNvPr id="0" name=""/>
        <dsp:cNvSpPr/>
      </dsp:nvSpPr>
      <dsp:spPr>
        <a:xfrm>
          <a:off x="565944" y="3886199"/>
          <a:ext cx="2823210" cy="182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To clearly demonstrate the interaction of business objectives and marketing strategies to determine a full picture of likely outcomes</a:t>
          </a:r>
        </a:p>
      </dsp:txBody>
      <dsp:txXfrm>
        <a:off x="606117" y="4383572"/>
        <a:ext cx="1895901" cy="1291254"/>
      </dsp:txXfrm>
    </dsp:sp>
    <dsp:sp modelId="{89C19696-8FB3-40E5-BAB5-EA7EE88FB0CA}">
      <dsp:nvSpPr>
        <dsp:cNvPr id="0" name=""/>
        <dsp:cNvSpPr/>
      </dsp:nvSpPr>
      <dsp:spPr>
        <a:xfrm>
          <a:off x="5172233" y="0"/>
          <a:ext cx="2823210" cy="182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The business demands are increasing. Only efficient of the </a:t>
          </a:r>
          <a:r>
            <a:rPr lang="en-US" sz="1200" kern="1200" dirty="0" err="1"/>
            <a:t>efficients</a:t>
          </a:r>
          <a:r>
            <a:rPr lang="en-US" sz="1200" kern="1200" dirty="0"/>
            <a:t> will survive. Hence measure ROI</a:t>
          </a:r>
        </a:p>
      </dsp:txBody>
      <dsp:txXfrm>
        <a:off x="6059369" y="40173"/>
        <a:ext cx="1895901" cy="1291254"/>
      </dsp:txXfrm>
    </dsp:sp>
    <dsp:sp modelId="{B6222139-9474-47FE-ABD9-4DE143A067DF}">
      <dsp:nvSpPr>
        <dsp:cNvPr id="0" name=""/>
        <dsp:cNvSpPr/>
      </dsp:nvSpPr>
      <dsp:spPr>
        <a:xfrm>
          <a:off x="565944" y="0"/>
          <a:ext cx="2823210" cy="182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What gets measured, gets managed, what's get managed gets executed “Peter Drucker”</a:t>
          </a:r>
        </a:p>
      </dsp:txBody>
      <dsp:txXfrm>
        <a:off x="606117" y="40173"/>
        <a:ext cx="1895901" cy="1291254"/>
      </dsp:txXfrm>
    </dsp:sp>
    <dsp:sp modelId="{76259032-36D7-4D1E-9D6B-5C06D95648EB}">
      <dsp:nvSpPr>
        <dsp:cNvPr id="0" name=""/>
        <dsp:cNvSpPr/>
      </dsp:nvSpPr>
      <dsp:spPr>
        <a:xfrm>
          <a:off x="1748948" y="325754"/>
          <a:ext cx="2474595" cy="247459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Measure and Manage</a:t>
          </a:r>
        </a:p>
      </dsp:txBody>
      <dsp:txXfrm>
        <a:off x="2473740" y="1050546"/>
        <a:ext cx="1749803" cy="1749803"/>
      </dsp:txXfrm>
    </dsp:sp>
    <dsp:sp modelId="{6CE59D04-EB1C-4C8D-B37F-2DD1C9121784}">
      <dsp:nvSpPr>
        <dsp:cNvPr id="0" name=""/>
        <dsp:cNvSpPr/>
      </dsp:nvSpPr>
      <dsp:spPr>
        <a:xfrm rot="5400000">
          <a:off x="4337844" y="325754"/>
          <a:ext cx="2474595" cy="247459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Return on Investment</a:t>
          </a:r>
        </a:p>
      </dsp:txBody>
      <dsp:txXfrm rot="-5400000">
        <a:off x="4337844" y="1050546"/>
        <a:ext cx="1749803" cy="1749803"/>
      </dsp:txXfrm>
    </dsp:sp>
    <dsp:sp modelId="{BAE0277D-30E4-4302-A876-8C8FCEC65747}">
      <dsp:nvSpPr>
        <dsp:cNvPr id="0" name=""/>
        <dsp:cNvSpPr/>
      </dsp:nvSpPr>
      <dsp:spPr>
        <a:xfrm rot="10800000">
          <a:off x="4337844" y="2914650"/>
          <a:ext cx="2474595" cy="247459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Performance Improvement</a:t>
          </a:r>
        </a:p>
      </dsp:txBody>
      <dsp:txXfrm rot="10800000">
        <a:off x="4337844" y="2914650"/>
        <a:ext cx="1749803" cy="1749803"/>
      </dsp:txXfrm>
    </dsp:sp>
    <dsp:sp modelId="{7423EB25-8AC0-44DE-82E6-F6828A6AD564}">
      <dsp:nvSpPr>
        <dsp:cNvPr id="0" name=""/>
        <dsp:cNvSpPr/>
      </dsp:nvSpPr>
      <dsp:spPr>
        <a:xfrm rot="16200000">
          <a:off x="1748948" y="2914650"/>
          <a:ext cx="2474595" cy="247459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Linking Business objectives and Marketing Strategies</a:t>
          </a:r>
        </a:p>
      </dsp:txBody>
      <dsp:txXfrm rot="5400000">
        <a:off x="2473740" y="2914650"/>
        <a:ext cx="1749803" cy="1749803"/>
      </dsp:txXfrm>
    </dsp:sp>
    <dsp:sp modelId="{457788ED-D6BE-458B-8D60-0200AFC3F71E}">
      <dsp:nvSpPr>
        <dsp:cNvPr id="0" name=""/>
        <dsp:cNvSpPr/>
      </dsp:nvSpPr>
      <dsp:spPr>
        <a:xfrm>
          <a:off x="3853497" y="2343150"/>
          <a:ext cx="854392" cy="74295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09AE16-A448-4F8E-ABA9-2BC625CFBCEC}">
      <dsp:nvSpPr>
        <dsp:cNvPr id="0" name=""/>
        <dsp:cNvSpPr/>
      </dsp:nvSpPr>
      <dsp:spPr>
        <a:xfrm rot="10800000">
          <a:off x="3853497" y="2628900"/>
          <a:ext cx="854392" cy="74295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3B198-9CA9-45C9-ABE6-13B526A1F695}">
      <dsp:nvSpPr>
        <dsp:cNvPr id="0" name=""/>
        <dsp:cNvSpPr/>
      </dsp:nvSpPr>
      <dsp:spPr>
        <a:xfrm rot="5400000">
          <a:off x="-334913" y="337188"/>
          <a:ext cx="2232756" cy="15629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Why undertake the project?</a:t>
          </a:r>
        </a:p>
      </dsp:txBody>
      <dsp:txXfrm rot="-5400000">
        <a:off x="1" y="783740"/>
        <a:ext cx="1562929" cy="669827"/>
      </dsp:txXfrm>
    </dsp:sp>
    <dsp:sp modelId="{B2587B20-0CFA-45B4-AAA6-A94C1DE06B40}">
      <dsp:nvSpPr>
        <dsp:cNvPr id="0" name=""/>
        <dsp:cNvSpPr/>
      </dsp:nvSpPr>
      <dsp:spPr>
        <a:xfrm rot="5400000">
          <a:off x="4336512" y="-2771308"/>
          <a:ext cx="1451291" cy="6998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1 – Frame business questions</a:t>
          </a:r>
          <a:endParaRPr lang="en-IN" sz="16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2 – Build Hypotheses</a:t>
          </a:r>
        </a:p>
      </dsp:txBody>
      <dsp:txXfrm rot="-5400000">
        <a:off x="1562929" y="73121"/>
        <a:ext cx="6927612" cy="1309599"/>
      </dsp:txXfrm>
    </dsp:sp>
    <dsp:sp modelId="{7B56B3B0-16CA-4980-AF5C-E901CA6A8683}">
      <dsp:nvSpPr>
        <dsp:cNvPr id="0" name=""/>
        <dsp:cNvSpPr/>
      </dsp:nvSpPr>
      <dsp:spPr>
        <a:xfrm rot="5400000">
          <a:off x="-334913" y="2380834"/>
          <a:ext cx="2232756" cy="15629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How should the project be carried out?</a:t>
          </a:r>
        </a:p>
      </dsp:txBody>
      <dsp:txXfrm rot="-5400000">
        <a:off x="1" y="2827386"/>
        <a:ext cx="1562929" cy="669827"/>
      </dsp:txXfrm>
    </dsp:sp>
    <dsp:sp modelId="{CDAD7D00-B627-4C40-9FB3-BD5133C18F26}">
      <dsp:nvSpPr>
        <dsp:cNvPr id="0" name=""/>
        <dsp:cNvSpPr/>
      </dsp:nvSpPr>
      <dsp:spPr>
        <a:xfrm rot="5400000">
          <a:off x="4336512" y="-727662"/>
          <a:ext cx="1451291" cy="6998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3 – Gather Data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4 -  Conduct Analyses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5 – Reveal Insights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6 – Determine Recommendations</a:t>
          </a:r>
        </a:p>
      </dsp:txBody>
      <dsp:txXfrm rot="-5400000">
        <a:off x="1562929" y="2116767"/>
        <a:ext cx="6927612" cy="1309599"/>
      </dsp:txXfrm>
    </dsp:sp>
    <dsp:sp modelId="{6905E381-948A-42B2-AD93-E5B08ADF1123}">
      <dsp:nvSpPr>
        <dsp:cNvPr id="0" name=""/>
        <dsp:cNvSpPr/>
      </dsp:nvSpPr>
      <dsp:spPr>
        <a:xfrm rot="5400000">
          <a:off x="-334913" y="4424481"/>
          <a:ext cx="2232756" cy="15629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What will result from the project?</a:t>
          </a:r>
        </a:p>
      </dsp:txBody>
      <dsp:txXfrm rot="-5400000">
        <a:off x="1" y="4871033"/>
        <a:ext cx="1562929" cy="669827"/>
      </dsp:txXfrm>
    </dsp:sp>
    <dsp:sp modelId="{EF484582-DE7F-4E55-A0C8-4BE5ACA8D6F5}">
      <dsp:nvSpPr>
        <dsp:cNvPr id="0" name=""/>
        <dsp:cNvSpPr/>
      </dsp:nvSpPr>
      <dsp:spPr>
        <a:xfrm rot="5400000">
          <a:off x="4336512" y="1315984"/>
          <a:ext cx="1451291" cy="6998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7 – Get your point across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100" kern="1200" dirty="0"/>
            <a:t>Step 8 – Implement and evaluate</a:t>
          </a:r>
        </a:p>
      </dsp:txBody>
      <dsp:txXfrm rot="-5400000">
        <a:off x="1562929" y="4160413"/>
        <a:ext cx="6927612" cy="13095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F6114-915A-4E51-B96F-598ADCB7B9E1}">
      <dsp:nvSpPr>
        <dsp:cNvPr id="0" name=""/>
        <dsp:cNvSpPr/>
      </dsp:nvSpPr>
      <dsp:spPr>
        <a:xfrm>
          <a:off x="642104" y="0"/>
          <a:ext cx="7277179" cy="40735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C67CF-62C0-4D9F-8FF8-F88776076205}">
      <dsp:nvSpPr>
        <dsp:cNvPr id="0" name=""/>
        <dsp:cNvSpPr/>
      </dsp:nvSpPr>
      <dsp:spPr>
        <a:xfrm>
          <a:off x="0" y="1241431"/>
          <a:ext cx="2058699" cy="1629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Descriptive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What happened?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What is happening?</a:t>
          </a:r>
        </a:p>
      </dsp:txBody>
      <dsp:txXfrm>
        <a:off x="79541" y="1320972"/>
        <a:ext cx="1899617" cy="1470328"/>
      </dsp:txXfrm>
    </dsp:sp>
    <dsp:sp modelId="{8E957793-38C7-425C-AE17-218B04A388E6}">
      <dsp:nvSpPr>
        <dsp:cNvPr id="0" name=""/>
        <dsp:cNvSpPr/>
      </dsp:nvSpPr>
      <dsp:spPr>
        <a:xfrm>
          <a:off x="2168172" y="1222057"/>
          <a:ext cx="2058699" cy="1629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Diagnostic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Analysis &amp; Monitoring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Why did it happen? </a:t>
          </a:r>
        </a:p>
      </dsp:txBody>
      <dsp:txXfrm>
        <a:off x="2247713" y="1301598"/>
        <a:ext cx="1899617" cy="1470328"/>
      </dsp:txXfrm>
    </dsp:sp>
    <dsp:sp modelId="{4010167A-8214-4F1E-80F3-D687D270A074}">
      <dsp:nvSpPr>
        <dsp:cNvPr id="0" name=""/>
        <dsp:cNvSpPr/>
      </dsp:nvSpPr>
      <dsp:spPr>
        <a:xfrm>
          <a:off x="4334516" y="1222057"/>
          <a:ext cx="2058699" cy="1629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Predictive Analysis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What can happen?</a:t>
          </a:r>
        </a:p>
      </dsp:txBody>
      <dsp:txXfrm>
        <a:off x="4414057" y="1301598"/>
        <a:ext cx="1899617" cy="1470328"/>
      </dsp:txXfrm>
    </dsp:sp>
    <dsp:sp modelId="{51595B32-6F80-4EA6-89B4-5213B505291B}">
      <dsp:nvSpPr>
        <dsp:cNvPr id="0" name=""/>
        <dsp:cNvSpPr/>
      </dsp:nvSpPr>
      <dsp:spPr>
        <a:xfrm>
          <a:off x="6500859" y="1222057"/>
          <a:ext cx="2058699" cy="1629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Prescriptive Analysis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What we should do?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6580400" y="1301598"/>
        <a:ext cx="1899617" cy="14703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fld id="{54EB580C-8D3C-4138-B2D7-C628DB42E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08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48" y="1237197"/>
            <a:ext cx="8569532" cy="2631887"/>
          </a:xfrm>
        </p:spPr>
        <p:txBody>
          <a:bodyPr anchor="b">
            <a:normAutofit/>
          </a:bodyPr>
          <a:lstStyle>
            <a:lvl1pPr algn="ctr"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48" y="3970580"/>
            <a:ext cx="8569532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33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9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367" y="724472"/>
            <a:ext cx="8047891" cy="3144614"/>
          </a:xfrm>
        </p:spPr>
        <p:txBody>
          <a:bodyPr anchor="b">
            <a:normAutofit/>
          </a:bodyPr>
          <a:lstStyle>
            <a:lvl1pPr>
              <a:defRPr sz="37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367" y="3970582"/>
            <a:ext cx="8047891" cy="1653678"/>
          </a:xfrm>
        </p:spPr>
        <p:txBody>
          <a:bodyPr/>
          <a:lstStyle>
            <a:lvl1pPr marL="0" indent="0" algn="ctr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4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48" y="671973"/>
            <a:ext cx="8560727" cy="14620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47" y="2301986"/>
            <a:ext cx="4221761" cy="40817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4311" y="2301986"/>
            <a:ext cx="4211964" cy="40817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422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48" y="671973"/>
            <a:ext cx="8560727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195" y="2301986"/>
            <a:ext cx="3969109" cy="90821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546" y="3210197"/>
            <a:ext cx="4222757" cy="3173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6964" y="2301986"/>
            <a:ext cx="3959310" cy="90821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3210197"/>
            <a:ext cx="4212958" cy="3173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5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5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19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85" y="671971"/>
            <a:ext cx="3251264" cy="2603888"/>
          </a:xfrm>
        </p:spPr>
        <p:txBody>
          <a:bodyPr anchor="b">
            <a:normAutofit/>
          </a:bodyPr>
          <a:lstStyle>
            <a:lvl1pPr>
              <a:defRPr sz="308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660" y="671971"/>
            <a:ext cx="5117614" cy="571175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385" y="3275861"/>
            <a:ext cx="3251264" cy="3107865"/>
          </a:xfrm>
        </p:spPr>
        <p:txBody>
          <a:bodyPr/>
          <a:lstStyle>
            <a:lvl1pPr marL="0" indent="0" algn="ctr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01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86" y="671971"/>
            <a:ext cx="4594493" cy="2603888"/>
          </a:xfrm>
        </p:spPr>
        <p:txBody>
          <a:bodyPr anchor="b">
            <a:normAutofit/>
          </a:bodyPr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87686" y="836526"/>
            <a:ext cx="3270843" cy="538264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46" y="3275859"/>
            <a:ext cx="4598505" cy="3107866"/>
          </a:xfrm>
        </p:spPr>
        <p:txBody>
          <a:bodyPr>
            <a:normAutofit/>
          </a:bodyPr>
          <a:lstStyle>
            <a:lvl1pPr marL="0" indent="0" algn="ctr">
              <a:buNone/>
              <a:defRPr sz="198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12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57" y="4728240"/>
            <a:ext cx="8572140" cy="903187"/>
          </a:xfrm>
        </p:spPr>
        <p:txBody>
          <a:bodyPr anchor="b">
            <a:normAutofit/>
          </a:bodyPr>
          <a:lstStyle>
            <a:lvl1pPr>
              <a:defRPr sz="308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5557" y="684893"/>
            <a:ext cx="8572140" cy="3725532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47" y="5631427"/>
            <a:ext cx="8570845" cy="752299"/>
          </a:xfrm>
        </p:spPr>
        <p:txBody>
          <a:bodyPr>
            <a:normAutofit/>
          </a:bodyPr>
          <a:lstStyle>
            <a:lvl1pPr marL="0" indent="0" algn="ctr">
              <a:buNone/>
              <a:defRPr sz="198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46" y="671973"/>
            <a:ext cx="8560728" cy="3775273"/>
          </a:xfrm>
        </p:spPr>
        <p:txBody>
          <a:bodyPr anchor="ctr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48" y="4635035"/>
            <a:ext cx="8560727" cy="1755090"/>
          </a:xfrm>
        </p:spPr>
        <p:txBody>
          <a:bodyPr anchor="ctr"/>
          <a:lstStyle>
            <a:lvl1pPr marL="0" indent="0" algn="ctr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05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761" y="671971"/>
            <a:ext cx="7691729" cy="3299122"/>
          </a:xfrm>
        </p:spPr>
        <p:txBody>
          <a:bodyPr anchor="ctr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22669" y="3979392"/>
            <a:ext cx="7236601" cy="470481"/>
          </a:xfrm>
        </p:spPr>
        <p:txBody>
          <a:bodyPr anchor="t">
            <a:normAutofit/>
          </a:bodyPr>
          <a:lstStyle>
            <a:lvl1pPr marL="0" indent="0" algn="r">
              <a:buNone/>
              <a:defRPr sz="1543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45" y="4635037"/>
            <a:ext cx="8560728" cy="17486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6998" y="707410"/>
            <a:ext cx="504031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1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0708" y="3387828"/>
            <a:ext cx="504031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1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5212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57" y="2344561"/>
            <a:ext cx="8562021" cy="2768833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46" y="5126377"/>
            <a:ext cx="8560728" cy="1257349"/>
          </a:xfrm>
        </p:spPr>
        <p:txBody>
          <a:bodyPr anchor="t"/>
          <a:lstStyle>
            <a:lvl1pPr marL="0" indent="0" algn="ctr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48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55545" y="671973"/>
            <a:ext cx="8560728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55547" y="2301987"/>
            <a:ext cx="2727652" cy="907541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646" b="0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55547" y="3209526"/>
            <a:ext cx="2727652" cy="3174199"/>
          </a:xfrm>
        </p:spPr>
        <p:txBody>
          <a:bodyPr anchor="t">
            <a:normAutofit/>
          </a:bodyPr>
          <a:lstStyle>
            <a:lvl1pPr marL="0" indent="0" algn="ctr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5127" y="2301986"/>
            <a:ext cx="2727324" cy="90754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646" b="0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75127" y="3209526"/>
            <a:ext cx="2728368" cy="3174199"/>
          </a:xfrm>
        </p:spPr>
        <p:txBody>
          <a:bodyPr anchor="t">
            <a:normAutofit/>
          </a:bodyPr>
          <a:lstStyle>
            <a:lvl1pPr marL="0" indent="0" algn="ctr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92506" y="2301986"/>
            <a:ext cx="2721248" cy="90754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646" b="0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595026" y="3209526"/>
            <a:ext cx="2721248" cy="3174199"/>
          </a:xfrm>
        </p:spPr>
        <p:txBody>
          <a:bodyPr anchor="t">
            <a:normAutofit/>
          </a:bodyPr>
          <a:lstStyle>
            <a:lvl1pPr marL="0" indent="0" algn="ctr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7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55546" y="671973"/>
            <a:ext cx="8560728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55548" y="4397296"/>
            <a:ext cx="2727651" cy="63522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205" b="0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02907" y="2306302"/>
            <a:ext cx="2430901" cy="1679928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55548" y="5032518"/>
            <a:ext cx="2727651" cy="1351209"/>
          </a:xfrm>
        </p:spPr>
        <p:txBody>
          <a:bodyPr anchor="t">
            <a:normAutofit/>
          </a:bodyPr>
          <a:lstStyle>
            <a:lvl1pPr marL="0" indent="0" algn="ctr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3328" y="4397296"/>
            <a:ext cx="2727674" cy="63522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205" b="0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777750" y="2306302"/>
            <a:ext cx="2423026" cy="1679928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72209" y="5032517"/>
            <a:ext cx="2728793" cy="1351209"/>
          </a:xfrm>
        </p:spPr>
        <p:txBody>
          <a:bodyPr anchor="t">
            <a:normAutofit/>
          </a:bodyPr>
          <a:lstStyle>
            <a:lvl1pPr marL="0" indent="0" algn="ctr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92609" y="4397296"/>
            <a:ext cx="2720165" cy="63522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205" b="0">
                <a:solidFill>
                  <a:schemeClr val="tx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740926" y="2306302"/>
            <a:ext cx="2424338" cy="1679928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592505" y="5032519"/>
            <a:ext cx="2723769" cy="1351206"/>
          </a:xfrm>
        </p:spPr>
        <p:txBody>
          <a:bodyPr anchor="t">
            <a:normAutofit/>
          </a:bodyPr>
          <a:lstStyle>
            <a:lvl1pPr marL="0" indent="0" algn="ctr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26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05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1971"/>
            <a:ext cx="2102327" cy="571175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547" y="671971"/>
            <a:ext cx="6332393" cy="571175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0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548" y="671973"/>
            <a:ext cx="8560727" cy="1462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46" y="2310522"/>
            <a:ext cx="8560728" cy="4073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48955" y="6485223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5547" y="6485223"/>
            <a:ext cx="551727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93226" y="6485223"/>
            <a:ext cx="6230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6E2F76B-C576-4F03-B400-A652D8D74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735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ctr" defTabSz="1007943" rtl="0" eaLnBrk="1" latinLnBrk="0" hangingPunct="1">
        <a:lnSpc>
          <a:spcPct val="90000"/>
        </a:lnSpc>
        <a:spcBef>
          <a:spcPct val="0"/>
        </a:spcBef>
        <a:buNone/>
        <a:defRPr sz="3748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120000"/>
        </a:lnSpc>
        <a:spcBef>
          <a:spcPts val="1102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54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120000"/>
        </a:lnSpc>
        <a:spcBef>
          <a:spcPts val="551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756047" y="923960"/>
            <a:ext cx="8568531" cy="2015913"/>
          </a:xfrm>
        </p:spPr>
        <p:txBody>
          <a:bodyPr/>
          <a:lstStyle/>
          <a:p>
            <a:pPr eaLnBrk="1" hangingPunct="1"/>
            <a:r>
              <a:rPr lang="en-IN" altLang="en-US" sz="3400" dirty="0">
                <a:latin typeface="Arial" charset="0"/>
                <a:cs typeface="Arial" charset="0"/>
              </a:rPr>
              <a:t>analytics </a:t>
            </a:r>
            <a:endParaRPr lang="en-IN" altLang="en-US" sz="3400" b="1" dirty="0">
              <a:latin typeface="Arial" charset="0"/>
              <a:cs typeface="Arial" charset="0"/>
            </a:endParaRP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512094" y="3779837"/>
            <a:ext cx="7056438" cy="2519892"/>
          </a:xfrm>
        </p:spPr>
        <p:txBody>
          <a:bodyPr>
            <a:normAutofit/>
          </a:bodyPr>
          <a:lstStyle/>
          <a:p>
            <a:pPr eaLnBrk="1" hangingPunct="1"/>
            <a:endParaRPr lang="en-IN" altLang="en-US" sz="26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4341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5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31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IN" altLang="en-US" sz="1300" dirty="0">
                <a:solidFill>
                  <a:srgbClr val="898989"/>
                </a:solidFill>
                <a:latin typeface="Arial" charset="0"/>
              </a:rPr>
              <a:t>Circulation restricted.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276" y="4871790"/>
            <a:ext cx="1015063" cy="99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648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F75D5-DC76-4BAA-8D69-E8E21198F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Trivia quiz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85094-9A0A-438D-9EE7-E84479AF4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STP of marketing?</a:t>
            </a:r>
          </a:p>
          <a:p>
            <a:r>
              <a:rPr lang="en-US" dirty="0"/>
              <a:t>4Ps of marketing?</a:t>
            </a:r>
          </a:p>
          <a:p>
            <a:r>
              <a:rPr lang="en-US" dirty="0"/>
              <a:t>7ps of marketing?</a:t>
            </a:r>
          </a:p>
          <a:p>
            <a:r>
              <a:rPr lang="en-US" dirty="0"/>
              <a:t>Why to bother for all these??</a:t>
            </a:r>
          </a:p>
        </p:txBody>
      </p:sp>
    </p:spTree>
    <p:extLst>
      <p:ext uri="{BB962C8B-B14F-4D97-AF65-F5344CB8AC3E}">
        <p14:creationId xmlns:p14="http://schemas.microsoft.com/office/powerpoint/2010/main" val="322551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4E48-CB7D-4236-B222-57E96A41C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</a:t>
            </a:r>
            <a:br>
              <a:rPr lang="en-US" dirty="0"/>
            </a:br>
            <a:r>
              <a:rPr lang="en-US" dirty="0"/>
              <a:t>strategic benefits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7FDA4-71F4-4EB9-9A8C-1FCE485FE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strategic??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98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FD27-AF24-4271-B2A1-F24817DE3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understand by marketing analytics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8BE07-4E12-4A79-9F79-5C714E237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role of Marketing analysts?</a:t>
            </a:r>
          </a:p>
          <a:p>
            <a:r>
              <a:rPr lang="en-US" dirty="0"/>
              <a:t>How they work?</a:t>
            </a:r>
          </a:p>
          <a:p>
            <a:r>
              <a:rPr lang="en-US" dirty="0"/>
              <a:t>What competencies are required?</a:t>
            </a:r>
          </a:p>
          <a:p>
            <a:r>
              <a:rPr lang="en-US" dirty="0"/>
              <a:t>How they are linked with business?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869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1BA97-8ACF-43AC-AEA9-099CD686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analytics?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70239-25B9-4D98-A1EB-E06132A22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God we trust: Rest all please bring data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pPr marL="503971" lvl="1" indent="0">
              <a:buNone/>
            </a:pPr>
            <a:r>
              <a:rPr lang="en-US" dirty="0">
                <a:sym typeface="Wingdings" panose="05000000000000000000" pitchFamily="2" charset="2"/>
              </a:rPr>
              <a:t>“Deming”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9350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4D6CD-761B-4048-9435-886861804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48" y="274638"/>
            <a:ext cx="8560727" cy="762000"/>
          </a:xfrm>
        </p:spPr>
        <p:txBody>
          <a:bodyPr>
            <a:normAutofit/>
          </a:bodyPr>
          <a:lstStyle/>
          <a:p>
            <a:r>
              <a:rPr lang="en-US" dirty="0"/>
              <a:t>Why analytics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7E5EEC-F828-4432-A96F-BE37FC021A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8423223"/>
              </p:ext>
            </p:extLst>
          </p:nvPr>
        </p:nvGraphicFramePr>
        <p:xfrm>
          <a:off x="755650" y="1341437"/>
          <a:ext cx="8561388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3443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2B92-7E18-4096-B78A-56FE2C8D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Essential Skills for success in analytics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5237-BB0C-445F-AD0D-195C03B5B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46" y="2310522"/>
            <a:ext cx="8560728" cy="474591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Business Acumen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Financial Literacy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Internal Awareness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External Awareness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Consulting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Problem definition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Hypothesis building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Data Collection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Solution Development</a:t>
            </a:r>
          </a:p>
          <a:p>
            <a:pPr marL="961171" lvl="1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173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2B92-7E18-4096-B78A-56FE2C8D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Essential Skills for success in marketing analytics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5237-BB0C-445F-AD0D-195C03B5B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46" y="2027237"/>
            <a:ext cx="8560728" cy="5333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3. Marketing and Psychology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Marketing basics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Strategy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Privacy and Ethics</a:t>
            </a:r>
          </a:p>
          <a:p>
            <a:pPr marL="0" indent="0">
              <a:buNone/>
            </a:pPr>
            <a:r>
              <a:rPr lang="en-US" dirty="0"/>
              <a:t>4. Data Sciences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Quantitative Mathematics &amp; Statistics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Computer Science: Database management</a:t>
            </a:r>
          </a:p>
          <a:p>
            <a:pPr marL="457200" indent="-457200">
              <a:buAutoNum type="arabicPeriod" startAt="5"/>
            </a:pPr>
            <a:r>
              <a:rPr lang="en-US" dirty="0"/>
              <a:t>Communications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Visualization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Story telling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Writing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US" dirty="0"/>
              <a:t>Presenting </a:t>
            </a:r>
          </a:p>
          <a:p>
            <a:pPr marL="503971" lvl="1" indent="0">
              <a:buNone/>
            </a:pPr>
            <a:endParaRPr lang="en-US" dirty="0"/>
          </a:p>
          <a:p>
            <a:pPr marL="503971" lvl="1" indent="0">
              <a:buNone/>
            </a:pPr>
            <a:endParaRPr lang="en-US" dirty="0"/>
          </a:p>
          <a:p>
            <a:pPr marL="503971" lvl="1" indent="0">
              <a:buNone/>
            </a:pPr>
            <a:endParaRPr lang="en-US" dirty="0"/>
          </a:p>
          <a:p>
            <a:pPr marL="961171" lvl="1" indent="-457200">
              <a:buFont typeface="+mj-lt"/>
              <a:buAutoNum type="arabicPeriod"/>
            </a:pPr>
            <a:endParaRPr lang="en-US" dirty="0"/>
          </a:p>
          <a:p>
            <a:pPr marL="961171" lvl="1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3512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4A2A-9EEC-4E05-90A7-01CBF684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48" y="198437"/>
            <a:ext cx="8560727" cy="1066801"/>
          </a:xfrm>
        </p:spPr>
        <p:txBody>
          <a:bodyPr>
            <a:normAutofit fontScale="90000"/>
          </a:bodyPr>
          <a:lstStyle/>
          <a:p>
            <a:r>
              <a:rPr lang="en-US" dirty="0"/>
              <a:t>Get or develop </a:t>
            </a:r>
            <a:br>
              <a:rPr lang="en-US" dirty="0"/>
            </a:br>
            <a:r>
              <a:rPr lang="en-US" dirty="0"/>
              <a:t>a team of desired competencies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4DDF2-6ACD-47C8-B3F4-E3180142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46" y="1646237"/>
            <a:ext cx="8560728" cy="5410199"/>
          </a:xfrm>
        </p:spPr>
        <p:txBody>
          <a:bodyPr/>
          <a:lstStyle/>
          <a:p>
            <a:r>
              <a:rPr lang="en-US" dirty="0"/>
              <a:t>Knowledge of Marketing and Analytics</a:t>
            </a:r>
          </a:p>
          <a:p>
            <a:pPr lvl="1"/>
            <a:r>
              <a:rPr lang="en-US" dirty="0"/>
              <a:t>Confidence in basic mathematical and computational skills</a:t>
            </a:r>
          </a:p>
          <a:p>
            <a:r>
              <a:rPr lang="en-US" dirty="0"/>
              <a:t>Good Field Worker</a:t>
            </a:r>
          </a:p>
          <a:p>
            <a:pPr lvl="1"/>
            <a:r>
              <a:rPr lang="en-US" dirty="0"/>
              <a:t>Experienced in execution of data collection</a:t>
            </a:r>
          </a:p>
          <a:p>
            <a:r>
              <a:rPr lang="en-US" dirty="0"/>
              <a:t>Good documenter</a:t>
            </a:r>
          </a:p>
          <a:p>
            <a:pPr lvl="1"/>
            <a:r>
              <a:rPr lang="en-US" dirty="0"/>
              <a:t>Sound in documentation and report preparation capabilities</a:t>
            </a:r>
          </a:p>
          <a:p>
            <a:r>
              <a:rPr lang="en-US" dirty="0"/>
              <a:t>Communication through story telling</a:t>
            </a:r>
          </a:p>
          <a:p>
            <a:pPr lvl="1"/>
            <a:r>
              <a:rPr lang="en-US" dirty="0"/>
              <a:t>Should be able to communicate findings in simple and interesting ways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5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48" y="274638"/>
            <a:ext cx="8560727" cy="609600"/>
          </a:xfrm>
        </p:spPr>
        <p:txBody>
          <a:bodyPr>
            <a:normAutofit fontScale="90000"/>
          </a:bodyPr>
          <a:lstStyle/>
          <a:p>
            <a:r>
              <a:rPr lang="en-IN" dirty="0"/>
              <a:t>Model of purposeful analytics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472687"/>
              </p:ext>
            </p:extLst>
          </p:nvPr>
        </p:nvGraphicFramePr>
        <p:xfrm>
          <a:off x="755650" y="1112837"/>
          <a:ext cx="8561388" cy="6324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8978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48" y="198438"/>
            <a:ext cx="8560727" cy="838200"/>
          </a:xfrm>
        </p:spPr>
        <p:txBody>
          <a:bodyPr>
            <a:normAutofit fontScale="90000"/>
          </a:bodyPr>
          <a:lstStyle/>
          <a:p>
            <a:r>
              <a:rPr lang="en-IN" dirty="0"/>
              <a:t>Step 1 – Frame business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46" y="2103437"/>
            <a:ext cx="8560728" cy="335280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Focus on understanding the business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Use appropriate consulting techniques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Listening, </a:t>
            </a:r>
            <a:r>
              <a:rPr lang="en-IN" sz="2205" dirty="0">
                <a:solidFill>
                  <a:prstClr val="white"/>
                </a:solidFill>
              </a:rPr>
              <a:t>Questioning,</a:t>
            </a:r>
            <a:r>
              <a:rPr lang="en-IN" dirty="0"/>
              <a:t> and Paraphrasing skills help in getting the heart of the problem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Summarize the business question back to the project sponsor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  <a:p>
            <a:pPr marL="503971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3243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 2 – Build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46" y="2310522"/>
            <a:ext cx="8560728" cy="4364915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Write a hypothesis as a statement, </a:t>
            </a:r>
            <a:r>
              <a:rPr lang="en-IN" u="sng" dirty="0"/>
              <a:t>not as a question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Digital marketing practices are positively related to customer engagement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Customer engagement will be positively related to sales revenue</a:t>
            </a:r>
          </a:p>
          <a:p>
            <a:pPr marL="457200" indent="-457200">
              <a:buFont typeface="+mj-lt"/>
              <a:buAutoNum type="arabicPeriod"/>
            </a:pPr>
            <a:r>
              <a:rPr lang="en-IN" u="sng" dirty="0"/>
              <a:t>Use literature </a:t>
            </a:r>
            <a:r>
              <a:rPr lang="en-IN" dirty="0"/>
              <a:t>to support the hypothesis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Google scholar can be useful resource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Don’t make hypotheses too ambitious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Discuss the hypothesis with the sponsor/head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For clarifying expectations and developing common understanding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448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48" y="350838"/>
            <a:ext cx="8560727" cy="914400"/>
          </a:xfrm>
        </p:spPr>
        <p:txBody>
          <a:bodyPr>
            <a:normAutofit fontScale="90000"/>
          </a:bodyPr>
          <a:lstStyle/>
          <a:p>
            <a:r>
              <a:rPr lang="en-IN" dirty="0"/>
              <a:t>Step 3 – how should the project be carried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46" y="1570037"/>
            <a:ext cx="8560728" cy="5638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Gather data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To test the hypothesis gather existing date or collect new data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But first focus on the existing data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Think carefully before collecting new data so that you avoid collecting repetitive data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6942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0" indent="-457200">
              <a:lnSpc>
                <a:spcPct val="120000"/>
              </a:lnSpc>
              <a:spcBef>
                <a:spcPts val="1102"/>
              </a:spcBef>
            </a:pPr>
            <a:r>
              <a:rPr lang="en-IN" dirty="0"/>
              <a:t>Step 4 – conduct analyses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1. Choosing the right method of analysis</a:t>
            </a:r>
          </a:p>
          <a:p>
            <a:pPr lvl="1"/>
            <a:r>
              <a:rPr lang="en-IN" dirty="0"/>
              <a:t>T test</a:t>
            </a:r>
          </a:p>
          <a:p>
            <a:pPr lvl="1"/>
            <a:r>
              <a:rPr lang="en-IN" dirty="0"/>
              <a:t>Correlation</a:t>
            </a:r>
          </a:p>
          <a:p>
            <a:pPr lvl="1"/>
            <a:r>
              <a:rPr lang="en-IN" dirty="0"/>
              <a:t>Regression</a:t>
            </a:r>
          </a:p>
          <a:p>
            <a:pPr lvl="1"/>
            <a:r>
              <a:rPr lang="en-IN" dirty="0"/>
              <a:t>ANOVA</a:t>
            </a:r>
          </a:p>
          <a:p>
            <a:pPr lvl="1"/>
            <a:r>
              <a:rPr lang="en-IN" dirty="0"/>
              <a:t>Experiment</a:t>
            </a:r>
          </a:p>
          <a:p>
            <a:pPr lvl="1"/>
            <a:r>
              <a:rPr lang="en-IN" dirty="0"/>
              <a:t>Qualitative Analysis</a:t>
            </a:r>
          </a:p>
          <a:p>
            <a:pPr marL="503971" lvl="1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76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Step 5 – </a:t>
            </a:r>
            <a:r>
              <a:rPr lang="en-IN" dirty="0">
                <a:solidFill>
                  <a:prstClr val="white"/>
                </a:solidFill>
              </a:rPr>
              <a:t>Reveal insights</a:t>
            </a:r>
            <a:br>
              <a:rPr lang="en-IN" dirty="0">
                <a:solidFill>
                  <a:prstClr val="white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61171" lvl="1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Clear and in one sentence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Avoid sharing raw data without interpretation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Ask yourself what each insight means</a:t>
            </a:r>
          </a:p>
          <a:p>
            <a:pPr marL="1465143" lvl="2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What does it tell me?</a:t>
            </a:r>
          </a:p>
          <a:p>
            <a:pPr marL="1465143" lvl="2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What actions might result from this insight?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9277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 6 – determine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Provide one recommendations to each insights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Write each recommendation clearly as a statement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7349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 7 – get your point across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Translate insights into story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Ex – From the last 20 years we are only using WOM and referrals as marketing practice and if it continues we are going to loose 5 million USD  every year.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However we may earn 5 million USD or more if we can use digital marketing practices in our marketing campaign after all costs included.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Carefully consider your visualization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Don’t just cut paste screen shots of data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“Show numbers in which people understand”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Tell story using pictures and not just rows and columns of data</a:t>
            </a:r>
          </a:p>
          <a:p>
            <a:pPr marL="503971" lvl="1" indent="0">
              <a:buNone/>
            </a:pPr>
            <a:endParaRPr lang="en-IN" dirty="0"/>
          </a:p>
          <a:p>
            <a:pPr marL="961171" lvl="1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1720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 8 – implement and evaluate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Ensure that </a:t>
            </a:r>
            <a:r>
              <a:rPr lang="en-IN" u="sng" dirty="0"/>
              <a:t>decisions are made as a result of your </a:t>
            </a:r>
            <a:r>
              <a:rPr lang="en-IN" dirty="0"/>
              <a:t>project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Formulate actions for implementation based on those decisions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Evaluate the ROI for the project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Evaluate at appropriate time points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1409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analytics project fails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Mistakes while undertaking the project 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No clear purpose of the project</a:t>
            </a:r>
          </a:p>
          <a:p>
            <a:r>
              <a:rPr lang="en-IN" dirty="0"/>
              <a:t>Mistakes while carrying out the project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Incomplete, </a:t>
            </a:r>
            <a:r>
              <a:rPr lang="en-IN" u="sng" dirty="0"/>
              <a:t>inaccurate </a:t>
            </a:r>
            <a:r>
              <a:rPr lang="en-IN" dirty="0"/>
              <a:t>data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Poor choice of statistical tools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Lack of investment at right time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Lack of technical competence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/>
              <a:t>Poor extractions of insights</a:t>
            </a:r>
          </a:p>
          <a:p>
            <a:pPr marL="961171" lvl="1" indent="-457200">
              <a:buFont typeface="+mj-lt"/>
              <a:buAutoNum type="arabicPeriod"/>
            </a:pPr>
            <a:endParaRPr lang="en-IN" dirty="0"/>
          </a:p>
          <a:p>
            <a:pPr marL="503971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984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case: why are numbers going down?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46" y="2310522"/>
            <a:ext cx="8560728" cy="4974515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ABCO is a global FMCG company headquartered in the United Kingdom. It has operations in more than 60  countries, having dense presence in Asian countries (25 countries). The company has </a:t>
            </a:r>
            <a:r>
              <a:rPr lang="en-IN" dirty="0">
                <a:solidFill>
                  <a:prstClr val="white"/>
                </a:solidFill>
              </a:rPr>
              <a:t>approximately 40,000 employees out of which 15,000 are females.</a:t>
            </a:r>
            <a:r>
              <a:rPr lang="en-IN" dirty="0"/>
              <a:t>  Out of total 40,000 employees 18,000 employees are working in remote locations in various countries.</a:t>
            </a:r>
          </a:p>
          <a:p>
            <a:r>
              <a:rPr lang="en-IN" dirty="0"/>
              <a:t>Company is financially sound having a revenue of $ 10 billion in 2019-20.  </a:t>
            </a:r>
          </a:p>
          <a:p>
            <a:r>
              <a:rPr lang="en-IN" dirty="0"/>
              <a:t>Mr. Piyush Pandey, Global Head of ABCO based on some trend analysis figured out that sales/employee was going down year over year. The company has an ambitious target to acquire more market share by 2022, unfortunately it seems difficulty as sales/employee is going down </a:t>
            </a:r>
            <a:r>
              <a:rPr lang="en-IN" dirty="0" err="1"/>
              <a:t>YoY</a:t>
            </a:r>
            <a:r>
              <a:rPr lang="en-IN" dirty="0"/>
              <a:t>.</a:t>
            </a:r>
          </a:p>
          <a:p>
            <a:pPr marL="503971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4305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numbers going down?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>
                <a:solidFill>
                  <a:prstClr val="white"/>
                </a:solidFill>
              </a:rPr>
              <a:t>To tackle this problem he appointed Ms. Maria as the Chief Marketing Analyst. Now assuming yourself as Maria answer the following questions?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What should be your prime business questions?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What should be your hypotheses?</a:t>
            </a:r>
          </a:p>
          <a:p>
            <a:pPr marL="961171" lvl="1" indent="-457200">
              <a:buFont typeface="+mj-lt"/>
              <a:buAutoNum type="arabicPeriod"/>
            </a:pPr>
            <a:r>
              <a:rPr lang="en-IN" dirty="0">
                <a:solidFill>
                  <a:prstClr val="white"/>
                </a:solidFill>
              </a:rPr>
              <a:t>Which analytical tools will you use?</a:t>
            </a:r>
          </a:p>
          <a:p>
            <a:pPr marL="961171" lvl="1" indent="-457200">
              <a:buFont typeface="+mj-lt"/>
              <a:buAutoNum type="arabicPeriod"/>
            </a:pPr>
            <a:endParaRPr lang="en-IN" dirty="0">
              <a:solidFill>
                <a:prstClr val="white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7251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solidFill>
                  <a:prstClr val="white"/>
                </a:solidFill>
              </a:rPr>
              <a:t>Solution </a:t>
            </a:r>
            <a:br>
              <a:rPr lang="en-IN" dirty="0">
                <a:solidFill>
                  <a:prstClr val="white"/>
                </a:solidFill>
              </a:rPr>
            </a:br>
            <a:r>
              <a:rPr lang="en-IN" dirty="0">
                <a:solidFill>
                  <a:prstClr val="white"/>
                </a:solidFill>
              </a:rPr>
              <a:t>The impact of attrition</a:t>
            </a:r>
            <a:br>
              <a:rPr lang="en-IN" dirty="0">
                <a:solidFill>
                  <a:prstClr val="white"/>
                </a:solidFill>
              </a:rPr>
            </a:br>
            <a:r>
              <a:rPr lang="en-IN" dirty="0">
                <a:solidFill>
                  <a:prstClr val="white"/>
                </a:solidFill>
              </a:rPr>
              <a:t>should we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Research Ques</a:t>
            </a:r>
            <a:r>
              <a:rPr lang="en-IN" dirty="0"/>
              <a:t>tion</a:t>
            </a:r>
          </a:p>
          <a:p>
            <a:r>
              <a:rPr lang="en-IN" dirty="0"/>
              <a:t>Identifying reasons for low sales?</a:t>
            </a:r>
          </a:p>
          <a:p>
            <a:pPr lvl="1"/>
            <a:r>
              <a:rPr lang="en-US" dirty="0"/>
              <a:t>Are employees with higher age selling low/performance going down?</a:t>
            </a:r>
            <a:endParaRPr lang="en-IN" dirty="0"/>
          </a:p>
          <a:p>
            <a:pPr lvl="1"/>
            <a:r>
              <a:rPr lang="en-IN" dirty="0"/>
              <a:t>Are employees working in remote areas selling low?</a:t>
            </a:r>
          </a:p>
          <a:p>
            <a:pPr lvl="1"/>
            <a:r>
              <a:rPr lang="en-IN" dirty="0"/>
              <a:t>Are female employees selling low?</a:t>
            </a:r>
          </a:p>
          <a:p>
            <a:pPr lvl="1"/>
            <a:r>
              <a:rPr lang="en-IN" dirty="0"/>
              <a:t>Are employees who are not using digital practices selling low?</a:t>
            </a:r>
          </a:p>
          <a:p>
            <a:r>
              <a:rPr lang="en-IN" dirty="0"/>
              <a:t>What can we do about it?</a:t>
            </a:r>
          </a:p>
          <a:p>
            <a:pPr marL="0" indent="0">
              <a:buNone/>
            </a:pPr>
            <a:endParaRPr lang="en-IN" dirty="0"/>
          </a:p>
          <a:p>
            <a:pPr marL="503971" lvl="1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3514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solidFill>
                  <a:prstClr val="white"/>
                </a:solidFill>
              </a:rPr>
              <a:t>Solution </a:t>
            </a:r>
            <a:br>
              <a:rPr lang="en-IN" dirty="0">
                <a:solidFill>
                  <a:prstClr val="white"/>
                </a:solidFill>
              </a:rPr>
            </a:br>
            <a:r>
              <a:rPr lang="en-IN" dirty="0">
                <a:solidFill>
                  <a:prstClr val="white"/>
                </a:solidFill>
              </a:rPr>
              <a:t>The impact of attrition</a:t>
            </a:r>
            <a:br>
              <a:rPr lang="en-IN" dirty="0">
                <a:solidFill>
                  <a:prstClr val="white"/>
                </a:solidFill>
              </a:rPr>
            </a:br>
            <a:r>
              <a:rPr lang="en-IN" dirty="0">
                <a:solidFill>
                  <a:prstClr val="white"/>
                </a:solidFill>
              </a:rPr>
              <a:t>should we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46" y="2941637"/>
            <a:ext cx="8560728" cy="2895600"/>
          </a:xfrm>
        </p:spPr>
        <p:txBody>
          <a:bodyPr>
            <a:normAutofit/>
          </a:bodyPr>
          <a:lstStyle/>
          <a:p>
            <a:endParaRPr lang="en-IN" dirty="0"/>
          </a:p>
          <a:p>
            <a:r>
              <a:rPr lang="en-IN" dirty="0"/>
              <a:t>Hypothesis 1:  Age is negatively related to sales</a:t>
            </a:r>
          </a:p>
          <a:p>
            <a:pPr lvl="0"/>
            <a:r>
              <a:rPr lang="en-IN" dirty="0"/>
              <a:t>Hypothesis 2 : Remote location is negatively related to sales</a:t>
            </a:r>
          </a:p>
          <a:p>
            <a:pPr lvl="0"/>
            <a:r>
              <a:rPr lang="en-IN" dirty="0">
                <a:solidFill>
                  <a:prstClr val="white"/>
                </a:solidFill>
              </a:rPr>
              <a:t>Hypothesis 3: Female employees are negatively related to sales</a:t>
            </a:r>
          </a:p>
          <a:p>
            <a:pPr lvl="0"/>
            <a:r>
              <a:rPr lang="en-IN" dirty="0">
                <a:solidFill>
                  <a:prstClr val="white"/>
                </a:solidFill>
              </a:rPr>
              <a:t>Hypothesis 4: Digital usage is positively related to sales</a:t>
            </a:r>
          </a:p>
          <a:p>
            <a:pPr lvl="0"/>
            <a:endParaRPr lang="en-IN" dirty="0">
              <a:solidFill>
                <a:prstClr val="white"/>
              </a:solidFill>
            </a:endParaRP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8705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solidFill>
                  <a:prstClr val="white"/>
                </a:solidFill>
              </a:rPr>
              <a:t>Solution </a:t>
            </a:r>
            <a:br>
              <a:rPr lang="en-IN" dirty="0">
                <a:solidFill>
                  <a:prstClr val="white"/>
                </a:solidFill>
              </a:rPr>
            </a:br>
            <a:r>
              <a:rPr lang="en-IN" dirty="0">
                <a:solidFill>
                  <a:prstClr val="white"/>
                </a:solidFill>
              </a:rPr>
              <a:t>The impact of attrition</a:t>
            </a:r>
            <a:br>
              <a:rPr lang="en-IN" dirty="0">
                <a:solidFill>
                  <a:prstClr val="white"/>
                </a:solidFill>
              </a:rPr>
            </a:br>
            <a:r>
              <a:rPr lang="en-IN" dirty="0">
                <a:solidFill>
                  <a:prstClr val="white"/>
                </a:solidFill>
              </a:rPr>
              <a:t>should we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46" y="2941637"/>
            <a:ext cx="8560728" cy="2895600"/>
          </a:xfrm>
        </p:spPr>
        <p:txBody>
          <a:bodyPr/>
          <a:lstStyle/>
          <a:p>
            <a:r>
              <a:rPr lang="en-IN" dirty="0">
                <a:solidFill>
                  <a:prstClr val="white"/>
                </a:solidFill>
              </a:rPr>
              <a:t>Which analytical tool will you use?</a:t>
            </a:r>
          </a:p>
          <a:p>
            <a:pPr lvl="1"/>
            <a:r>
              <a:rPr lang="en-IN" dirty="0">
                <a:solidFill>
                  <a:prstClr val="white"/>
                </a:solidFill>
              </a:rPr>
              <a:t>Correlation</a:t>
            </a:r>
          </a:p>
          <a:p>
            <a:pPr lvl="1"/>
            <a:r>
              <a:rPr lang="en-IN" dirty="0">
                <a:solidFill>
                  <a:prstClr val="white"/>
                </a:solidFill>
              </a:rPr>
              <a:t>T test</a:t>
            </a:r>
          </a:p>
          <a:p>
            <a:pPr lvl="1"/>
            <a:r>
              <a:rPr lang="en-IN" dirty="0">
                <a:solidFill>
                  <a:prstClr val="white"/>
                </a:solidFill>
              </a:rPr>
              <a:t>Regression Analysis</a:t>
            </a:r>
          </a:p>
          <a:p>
            <a:pPr marL="0" lvl="0" indent="0">
              <a:buNone/>
            </a:pPr>
            <a:endParaRPr lang="en-IN" dirty="0">
              <a:solidFill>
                <a:prstClr val="white"/>
              </a:solidFill>
            </a:endParaRPr>
          </a:p>
          <a:p>
            <a:pPr lvl="0"/>
            <a:endParaRPr lang="en-IN" dirty="0">
              <a:solidFill>
                <a:prstClr val="white"/>
              </a:solidFill>
            </a:endParaRP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5077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5ECD-224C-41FC-970C-9C9747DE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Questions/Excel Sheet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894BA-1022-48EB-BA78-97204BD77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2107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5CCCD-D912-4E90-A594-42447BEE2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of analytics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4F4E33-D553-449E-82F4-566E1FF0D3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569181"/>
              </p:ext>
            </p:extLst>
          </p:nvPr>
        </p:nvGraphicFramePr>
        <p:xfrm>
          <a:off x="755650" y="2309813"/>
          <a:ext cx="8561388" cy="4073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144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BB86A-5D79-44B7-B209-CD87B936F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7A46E8-8909-4984-A867-50A4A2BED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563" y="2309813"/>
            <a:ext cx="6917561" cy="4073525"/>
          </a:xfrm>
        </p:spPr>
      </p:pic>
    </p:spTree>
    <p:extLst>
      <p:ext uri="{BB962C8B-B14F-4D97-AF65-F5344CB8AC3E}">
        <p14:creationId xmlns:p14="http://schemas.microsoft.com/office/powerpoint/2010/main" val="1141449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9560</TotalTime>
  <Words>1113</Words>
  <Application>Microsoft Macintosh PowerPoint</Application>
  <PresentationFormat>Custom</PresentationFormat>
  <Paragraphs>180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Bookman Old Style</vt:lpstr>
      <vt:lpstr>Calibri</vt:lpstr>
      <vt:lpstr>Rockwell</vt:lpstr>
      <vt:lpstr>Times New Roman</vt:lpstr>
      <vt:lpstr>Damask</vt:lpstr>
      <vt:lpstr>analytics </vt:lpstr>
      <vt:lpstr>Trivia quiz</vt:lpstr>
      <vt:lpstr>For strategic benefits</vt:lpstr>
      <vt:lpstr>What you understand by marketing analytics</vt:lpstr>
      <vt:lpstr>Why analytics?</vt:lpstr>
      <vt:lpstr>Why analytics</vt:lpstr>
      <vt:lpstr>Essential Skills for success in analytics</vt:lpstr>
      <vt:lpstr>Essential Skills for success in marketing analytics</vt:lpstr>
      <vt:lpstr>Get or develop  a team of desired competencies</vt:lpstr>
      <vt:lpstr>Model of purposeful analytics</vt:lpstr>
      <vt:lpstr>Step 1 – Frame business questions</vt:lpstr>
      <vt:lpstr>Step 2 – Build hypotheses</vt:lpstr>
      <vt:lpstr>Step 3 – how should the project be carried out</vt:lpstr>
      <vt:lpstr>Step 4 – conduct analyses</vt:lpstr>
      <vt:lpstr>Step 5 – Reveal insights </vt:lpstr>
      <vt:lpstr>Step 6 – determine recommendations</vt:lpstr>
      <vt:lpstr>Step 7 – get your point across</vt:lpstr>
      <vt:lpstr>Step 8 – implement and evaluate</vt:lpstr>
      <vt:lpstr>Why analytics project fails</vt:lpstr>
      <vt:lpstr>case: why are numbers going down?</vt:lpstr>
      <vt:lpstr>Why are numbers going down?</vt:lpstr>
      <vt:lpstr>Solution  The impact of attrition should we care?</vt:lpstr>
      <vt:lpstr>Solution  The impact of attrition should we care?</vt:lpstr>
      <vt:lpstr>Solution  The impact of attrition should we care?</vt:lpstr>
      <vt:lpstr>Questions/Excel Sheet</vt:lpstr>
      <vt:lpstr>Stages of analytics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Yousaf</dc:creator>
  <cp:lastModifiedBy>ajay@uptop.in</cp:lastModifiedBy>
  <cp:revision>207</cp:revision>
  <cp:lastPrinted>1601-01-01T00:00:00Z</cp:lastPrinted>
  <dcterms:created xsi:type="dcterms:W3CDTF">2012-09-11T13:07:29Z</dcterms:created>
  <dcterms:modified xsi:type="dcterms:W3CDTF">2021-12-29T13:43:02Z</dcterms:modified>
</cp:coreProperties>
</file>