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05:36:56.7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825 4043 680 0,'-1'-2'165'0,"-2"1"42"16,2-1 22-16,0 1-9 0,0-1-13 0,-2 1-46 15,2-1-30-15,-3 2-25 0,3 0-26 16,-1 0-14-16,2 0-19 0,0 0-15 0,-1-1-3 15,1 1-5-15,0 1-3 0,0-1 1 0,1 0-11 16,-1 0-9-16,0 0-7 0,0 0-2 16,0 2 2-16,1-1 9 0,0 3 3 0,3 0 1 15,-2 5 3-15,1-1-5 0,0 1 2 0,4 7 4 16,0 1 2-16,-2-1 6 0,6 5 0 0,-1 2 2 16,3 2-2-16,0 2 0 0,0 5-12 15,5 6-5-15,7 23 0 0,-1-4-3 0,-4-7 9 16,-7-16 3-16,-1 2 1 0,4 1 0 0,-4-5 0 15,-1 1 1-15,-1-7-1 0,1-1-3 0,-4-3-1 16,1-1-5-16,-3-3 3 0,5-1 2 16,-4 0 3-16,-2-5 0 0,-1 1-1 0,2-6-1 15,-3-2 1-15,1 0 1 0,1-3 1 0,-3 1 0 16,-1-2 2-16,1-1 2 0,-1 2 4 0,0-4 4 16,0 2 2-16,0 0 0 0,0-1 0 15,0 1-1-15,1-1-1 0,-1-1-3 0,0 0-4 0,1 2-5 16,-1 0-5-16,0-2-5 0,0 4-11 15,0-5-16-15,0-3-22 0,1-2-49 0,4-5-82 16,-1 1-179-16,3-5-472 0,-1-2-720 0</inkml:trace>
  <inkml:trace contextRef="#ctx0" brushRef="#br0" timeOffset="561.0778">1213 3661 884 0,'0'0'305'0,"-1"-2"-2"16,0 1-29-16,0 1-43 0,0-1-57 0,1 1-57 15,0 1-26-15,0-1-30 0,0 0-24 16,0 0-16-16,0 0-15 0,0 1-14 0,1-1-1 16,0 4 6-16,1 6 6 0,0 2 13 0,6 8 4 15,0 2-2-15,2 4 2 0,2 2 0 16,0 3 7-16,4 0 1 0,-4 4 9 0,0 3 6 15,1 1-6-15,1 1-3 0,0-1-8 16,-2-4-7-16,3 2 0 0,-3-6 0 0,-1 2-2 16,0-3-1-16,-1-2-4 0,0-2-4 0,0 0 1 15,0-4 1-15,-1 0 1 0,1 0-3 0,-1-2 1 16,1-2 0-16,-3-4-2 0,1-2 1 0,0 0-2 16,-2-3-2-16,-2-2-1 0,-2 0-1 0,4-2 0 15,-5 0 1-15,0-3 0 0,-1-1 1 0,0 0 0 16,0-1 2-16,0 0-1 0,0-1 3 15,0 1-1-15,0-1-3 0,1 1-2 0,-1 1-4 16,0-1 2-16,0 0-2 0,0 0 0 0,0-1 2 16,0 1-5-16,0 0-1 0,0-1-5 0,0 0-3 15,0-2-7-15,0 3-10 0,1 0-13 16,-1-2-28-16,0 1-62 0,-1-1-81 0,1-3-182 16,0-2-344-16,-1-3-497 0</inkml:trace>
  <inkml:trace contextRef="#ctx0" brushRef="#br0" timeOffset="862.367">797 4253 612 0,'0'0'583'0,"1"-1"-530"0,1 1-5 0,5-2 104 16,-1 1 109-16,2-2 4 0,6 2-24 0,2-7-66 15,3 3-35-15,10-5-35 0,22-10-20 0,1-3-11 16,-3 0-24-16,-11 7-6 0,-4 1-16 16,-3 1-16-16,-5 3-6 0,-6 3-2 0,-7 3-4 15,-3 3-5-15,-3 1-4 0,-4 1-9 0,-2 0-12 16,0 1-21-16,0 0-42 0,1 0-82 15,0 1-122-15,-1 1-217 0,0-1-346 0,0 3-25 16</inkml:trace>
  <inkml:trace contextRef="#ctx0" brushRef="#br0" timeOffset="1291.5322">1679 3320 1294 0,'-4'0'407'0,"0"-3"-128"16,1 2-75-16,-3-2-38 0,2-1-24 0,-3 3-32 15,-2 2-37-15,4 2-33 0,-2-2-20 0,3 2-13 16,-2 1-4-16,-3 6 0 0,-1 4 1 15,1 4 0-15,-4 5-3 0,3 4 2 0,-2 1 0 16,1 6 14-16,0 6 13 0,1 3-1 0,-5 6 8 16,5 4-5-16,-1-2-3 0,2-2 0 0,4-3-4 15,4-7-6-15,3-4-5 0,6-2 4 16,3-3 4-16,1-1 3 0,7-4 9 0,1-1-2 16,5-4 1-16,4-3 1 0,1-7-7 0,0-2 2 15,1-6-1-15,0-6 3 0,5-3-2 0,-1-3-1 16,2-5-1-16,-1 1-8 0,-1-3 3 15,-2 2-8-15,-4 1-4 0,-5 1-1 0,-4 2-7 16,-2 0 6-16,-5 0-1 0,-2 2-4 0,-2 1 0 16,-1 1-6-16,-5 2-5 0,2-1-7 0,-4 2-15 15,0 1-35-15,-1-1-47 0,1 1-73 0,-1-3-146 16,1 0-372-16,6-1-919 0</inkml:trace>
  <inkml:trace contextRef="#ctx0" brushRef="#br0" timeOffset="1699.8756">2228 2936 2168 0,'0'-4'224'16,"-1"0"-92"-16,0 0-31 0,2 3-20 0,0 1-20 15,0 1-21-15,-1-1-31 0,0 3-25 0,1 1 0 16,6 3 2-16,-4 5 13 0,7 7 15 16,-3 1-1-16,1 5 1 0,1 4 3 0,-2 2-1 15,0 6 5-15,-4 4 5 0,1 7 2 16,-7 3 4-16,1 3-3 0,1 0-2 0,-2-8-8 16,-2-5-2-16,5-5-4 0,0-9-4 0,1-6 6 15,5-7-2-15,-4-2 11 0,0-4 5 16,4-2 3-16,-3 0 6 0,4-2 0 0,-1-3 6 0,4-1 4 15,6-1 4-15,3-4-3 0,4-4-8 16,6-2-8-16,3-3-13 0,6-4-2 0,-4 2-5 16,-1 0-4-16,-5 3 2 0,-3 1-8 0,-6 5 0 15,-2-2-1-15,-5 5 2 0,-5-1-4 0,4 2-2 16,-3-1-3-16,-2 2-15 0,1-2-9 16,2 1-27-16,-2 2-48 0,0 1-68 0,-1 0-140 15,1 3-397-15,1 1-946 0</inkml:trace>
  <inkml:trace contextRef="#ctx0" brushRef="#br0" timeOffset="2553.3238">3191 2099 126 0,'-4'0'438'16,"2"0"-56"-16,1-1-80 0,0 1-35 0,2 0-21 16,-1 0-40-16,1 0-49 0,1 0-42 0,2-3-42 15,-1 2-21-15,2-3-15 0,5-2 2 16,9-3 13-16,7-6 4 0,6-3 2 0,7-3-1 15,4-2-7-15,8-2-6 0,7-2-1 0,-1-2-4 16,4 0-8-16,0 0-7 0,-2 1-8 16,-9 7-8-16,-7 3-5 0,-7 4-2 0,-7 5-5 15,-12 3-2-15,-2 2-7 0,-10 2-21 0,-3 3-60 16,-4-1-124-16,0 2-119 0,-6 5-276 0,-3-1-800 16</inkml:trace>
  <inkml:trace contextRef="#ctx0" brushRef="#br0" timeOffset="2782.1856">3539 1916 1 0,'3'3'259'0,"0"-1"-49"15,5 5-14-15,3 4 115 0,0 5 77 16,3 4-35-16,0 8-29 0,-3 6-71 0,3 9-77 16,-4 3-53-16,2 4-30 0,-3 2-19 0,-3 1-19 15,1 1-13-15,0 2-13 0,3 1-8 0,-3-3-2 16,3-2-6-16,0-7 0 0,0-7-5 15,-1-5-3-15,0-3 1 0,1-5 1 0,-1-2-2 16,2-5 0-16,-4-4-2 0,-1-3-3 0,0-4-3 16,-2-2-5-16,3-5-15 0,-4 0-28 15,3-2-50-15,-2-1-98 0,2-6-193 0,2-5-447 16,0-5-536-16</inkml:trace>
  <inkml:trace contextRef="#ctx0" brushRef="#br0" timeOffset="3171.7809">3961 2224 1 0,'5'1'327'16,"3"4"62"-16,3-3 47 0,3 3-88 16,-1 0-43-16,5-4-39 0,-3-2-36 0,0-5-45 15,3 0-41-15,1-5-35 0,5-4-31 0,0-4-17 16,2-1-13-16,-2-3-7 0,-4 1-10 0,-5 1-2 15,-2 3 2-15,-6 2-2 0,-4 4 3 16,-2-2-2-16,-1 5-6 0,-1-5-4 0,-4 5-5 16,0 0-5-16,-5 2-3 0,0 1-4 0,0 1-4 15,-1 0-8-15,-4 4-2 0,-1 2-5 16,1 4 5-16,-4 3 5 0,3 2-1 0,-4 5 2 16,6 5-4-16,-1 5 1 0,3 4 5 15,-2 1 4-15,3 2 1 0,2-3 1 0,3-2-1 16,3-1-2-16,6-2 3 0,4-1 1 0,2-3 1 15,4-4 5-15,0 0-1 0,5-2-1 0,0-5 5 16,3 2-1-16,-1-6 0 0,3-3 2 0,0-2-1 16,3-4-2-16,-1 1 0 0,-1-5-3 0,0 0-5 15,-2-2-6-15,0-2-12 0,-3-1-26 16,1 1-52-16,-2 0-99 0,0-1-227 0,-3-3-580 16,3 0-525-16</inkml:trace>
  <inkml:trace contextRef="#ctx0" brushRef="#br0" timeOffset="3870.7979">4608 1792 284 0,'-5'10'605'0,"-2"7"-348"16,-1 4-51-16,0 6 29 0,0-2-5 0,1-1-41 15,2-1-64-15,4 0-33 0,2-2-23 0,2-1-10 16,2 4-8-16,3-5-11 0,0 2-5 15,2-3-4-15,4 0 1 0,0-4 0 0,4-1 4 16,2-4 4-16,2 0 9 0,6-9 6 0,-2-4 1 16,6-7-3-16,-1-2-7 0,2-5-7 0,-2-3-4 15,1-1-8-15,-1-1-1 16,-1-1-4-16,-5 1-1 0,-5-1 1 16,-4 4 1-16,-5-3 5 0,-1-3 0 0,-5 1-2 0,-2-4-6 15,-2 2-7-15,-2-1-4 0,1-1 2 0,-4-3 0 0,0 0-1 16,-3-2-3-16,1 1-9 0,-3 0 0 15,0-1 1-15,-1 1 2 0,0 1 1 0,1-1-2 0,1 1-3 16,-1-1 0-16,-1 2 0 0,-1 2 3 16,-2-1 0-16,2 0-3 0,-2 2 3 0,3 3-2 15,0 4 3-15,1 5 4 0,1 3 1 0,5 3-2 16,0 6-1-16,1 1-2 0,2 3-8 16,-2 1 0-16,2-1-13 0,0 1-19 0,2 0-1 15,-1 4 4-15,2 10 13 0,0 4 22 0,5 10 7 16,2 3-2-16,2 7-2 0,3 3-3 15,-1 1-2-15,1 3 6 0,-3 4 1 0,1 3 2 16,-1 2-2-16,-1 3-3 0,1-3-5 0,-3-2-1 16,0-2 4-16,0-4 0 0,3-5 5 0,-4-3-3 15,2-8 1-15,-5-6-2 0,1-7 2 16,-4-6 0-16,1-4 6 0,-3-5 12 0,0-3 15 16,0 0 27-16,0-2 0 0,-3-7-13 0,1-4-17 0,-3-6-25 15,0-8-8-15,3 0 0 0,-1-4 3 16,0-3-1-16,3-3-2 0,3-2 7 15,0 1-3-15,-1-2 3 0,3-1-1 0,1 1-8 16,2 6-1-16,1 4-4 0,-2 10-4 0,0 9-1 16,0 4-2-16,-4 4-10 0,3 2-4 0,-3 2-1 15,5 3 1-15,0 4 14 0,2 7 13 0,3 2 4 16,0 5 1-16,3 4 1 0,-3 2 0 0,2 1-2 16,-1 0-4-16,-3-1 0 0,4 1-2 15,-3-5 0-15,0 1 4 0,0-7 1 0,-2 0 0 16,-1-3-3-16,2-3-1 0,-4-3-11 15,1-4-23-15,-3 0-50 0,1-4-71 0,-2-1-122 16,-1-3-237-16,1-1-424 0,1-9-276 0</inkml:trace>
  <inkml:trace contextRef="#ctx0" brushRef="#br0" timeOffset="4261.8755">5382 1436 527 0,'0'-3'535'0,"1"-4"-267"0,0 2-61 15,1 4-42-15,0 1-42 0,0 1-33 0,0 1-24 16,3 0-7-16,1 3 13 0,3 0 12 16,2 4 2-16,3 6-5 0,-1 2-13 0,-1 2-9 15,3 1-5-15,-3 3-6 0,2-1-4 0,-4 3-8 16,0 0-6-16,-1-1-7 0,-5-3 0 16,2 0-11-16,-2-3-4 0,0-5 0 0,-1-3-2 15,-1-6 11-15,-1-1 18 0,-1-3 25 0,-1 0 27 16,1 0 23-16,0-3-1 0,-1-1-28 15,0-7-36-15,1-7-29 0,0-3-19 0,0-1 0 0,0-5 2 16,2 1-1-16,1 0 1 16,3-2-5-16,-1-1 0 0,1 1-1 0,3 0 2 0,1 2-2 15,-1 3 0-15,-1 3 0 0,2 6-6 0,-3 6 0 16,1 2-2-16,-3 3-6 0,0 2-1 16,3 2-2-16,-2 4 6 0,2 2 3 0,4 4 7 15,-1 4 8-15,2 6-3 0,0-3 6 0,-3 2-2 16,0 3 0-16,0 0 3 0,-1 2-2 0,-3-2 0 15,-1 2-2-15,1-2-12 0,-1-6-15 16,1-2-35-16,-2-7-39 0,1-5-45 0,-1-1-93 16,1-5-203-16,0-4-474 0,-3-2-286 0</inkml:trace>
  <inkml:trace contextRef="#ctx0" brushRef="#br0" timeOffset="4852.2956">5869 1265 860 0,'0'2'275'0,"-1"-2"-184"15,-1 1-74-15,0 2 15 0,-1 6 66 0,1 5 74 16,0 4 10-16,-2 0-12 0,1 2-41 16,3 1-34-16,1-1-14 0,2 2-17 0,0 1-5 0,0 0-3 15,3-1-12-15,-1-2-3 0,3-7 0 16,2-1 12-16,1-7 22 0,1-4 17 0,6-6 1 16,-3-3-10-16,2-3-15 0,1-6-21 15,-5 1-8-15,-2-3-7 0,-1-3-7 0,-1 0-2 16,-2-2-7-16,-5 0-6 0,-1 1-2 0,-1-2-4 15,-2 3-2-15,-2 1 2 0,-1 0-2 0,-3 6-1 16,1 6 0-16,1 2 0 0,-2 2-2 16,3 2-2-16,-1 2-9 0,4-1-10 0,-2 4-4 0,0 2-7 15,-2 3 8-15,1 4 5 0,-1 2 5 16,2 3 3-16,3 2 0 0,1 2 0 16,7-2-4-16,1-1 4 0,5-4 0 15,1-3 6-15,3-4 6 0,4-6 4 0,-1-2 4 0,2-6 6 16,-1-3 1-16,1-3-1 0,1-3 2 0,0-2-3 15,0-4-2-15,-3 2 4 0,1-2-2 0,-1-1 0 16,-3 2 6-16,-2-1-3 0,-5 1 1 16,-2 0 2-16,-4-1-5 0,-2-1-1 0,-4 1-5 15,-2 0-2-15,-1-1-3 0,-1 0 4 0,-3-2-1 16,2 14 3-16,-1-5 4 0,1 0-7 0,-2-5 3 16,-2 2-6-16,-2-4 0 0,0 1 0 15,0-5-5-15,-4 1 3 0,3 2-5 0,2 2 12 16,-5 1 3-16,6 5 1 0,0 0 7 0,1 5-8 15,1 2-1-15,4 3-21 0,1 4-25 0,1 2-5 16,2 5 6-16,1 3 13 0,0 7 20 16,0 5 8-16,3 5 3 0,-2 8-1 0,6 14-7 15,3 42-11-15,1-2-3 0,2-6 3 0,4-22 9 16,3-5 5-16,4-3-2 0,4-5 0 16,-2-3 0-16,-1-6 1 0,0-5-1 0,0-7 1 15,-3-7 2-15,0-3-5 0,-2-6 1 0,0-2-5 16,-3-3-18-16,-4-7-23 0,0-3-96 0,-2-4-212 15,-1-5-552-15,2-6-720 0</inkml:trace>
  <inkml:trace contextRef="#ctx0" brushRef="#br0" timeOffset="5815.9948">6552 895 1272 0,'-1'2'87'0,"0"1"-51"16,-1 4 18-16,-4 2 92 0,3 2 40 0,1 6 16 15,-3 1-26-15,5 1-52 0,4 3-46 0,-1 3-19 16,6-1-17-16,-2 1-11 0,2-2-2 0,1-1-6 16,3-4 6-16,0-6 12 0,5-2 6 15,-3-8 15-15,4-2 3 0,0-2-3 0,-2-7-1 16,0-2-9-16,-1-1-10 0,-3-6-11 0,-3-2-6 16,-2-2-10-16,-5 0-3 0,1 0-3 0,-6-2-9 15,-3 2 6-15,-5 2-9 0,-5 1-6 16,-1 4 3-16,-4 3-10 0,0 1 6 0,0 3 0 15,-2 4 6-15,4 0 0 0,-3 4-2 0,3 2 4 16,4 1-9-16,-3 1 7 0,5 3-3 0,0 4-3 16,1-2 5-16,3 3-10 0,2-1-1 15,4 1-1-15,3-3-2 0,5-2 6 0,1 2 4 16,8-5 11-16,5-2 7 0,3-6 10 16,6-4-4-16,3-4-6 0,6-5 3 0,3 1-11 0,-2-1 3 15,-21 8 11-15,5-5-3 0,-4 5 6 16,3-4-2-16,-8 1-9 0,4 0-1 0,-4 0 9 15,-1-1 2-15,-3 4-6 0,-6 1 4 0,2 3-11 16,-4 0-5-16,-1 3-9 0,-1 1-21 0,-1 0-13 16,1 2-1-16,-1 2 12 0,1 3 16 15,0 1 17-15,0 1 3 0,2 14-15 0,4 3 3 16,-1-2-11-16,-1-2-7 0,2-7 1 0,1-2-7 16,3-6 9-16,-2-4 12 0,-1-3 21 15,1-3 12-15,0 0-4 0,1-4 3 16,2-1-8-16,-1-3 7 0,0 1 0 0,-7 5 15 0,-1-2 7 15,-1 0-8-15,3-2 4 0,-4 2-20 0,0-2-3 16,-1-2 2-16,-2 2 0 0,2-1 5 16,-1 3-7-16,1 0 3 0,-1 0-9 0,-2 3-5 0,3 2-4 15,0 0-19-15,1 1-10 0,1 2-17 0,0 1 1 16,3 1 6-16,-1 3 20 16,0 3 16-16,5 1 8 0,3 3 6 0,5 7-16 0,15 20-3 15,2 3-1-15,4 4-5 0,-12-8 16 16,4 10 4-16,-2 3-3 0,-2 4 6 0,2 7-1 15,-6 4 1-15,-1 1-1 0,-8 0-2 0,0-6-3 16,-4 0-2-16,-1-3 3 0,-6-5-10 16,-6-2 4-16,-2-4-2 0,-4-6-1 0,-4-6 9 0,-5-8 0 15,0-4 5-15,-8-5 4 0,1-6 6 16,-1-5 4-16,-2-2 2 0,2-5 3 0,8-5-1 16,2 1 2-16,2-3-1 0,5-1-2 0,1-5-1 15,1-2-6-15,4-1-1 0,2-2-6 16,3-1-3-16,1-3-4 0,4-3-3 0,3 0 3 15,-1-4-2-15,4 0 3 0,1-2 1 0,2-2-8 16,-2 0 3-16,4-5-3 0,1-2 1 0,0-1 0 16,4-3-3-16,-3-3 0 0,1-5 1 15,1-1 0-15,-5-2-1 0,5 2 1 0,-4 2 0 16,-2 2 0-16,-3 2 2 0,-2 1-2 0,-8 26 9 16,5-5 6-16,-5 3-6 0,0-1 8 15,-1 2-8-15,-1 0-6 0,0 6 13 0,-4-3-5 0,3 4-2 16,1 6 0-16,0 2-18 0,-1 3-17 15,-1 5 5-15,2 4 2 0,0 4 10 0,0 4 18 16,0 22-12-16,0 7 1 0,1-1 1 0,2-4-4 16,6-5 11-16,2-4 0 0,2 1-3 0,1-7 0 15,5-1 0-15,0-3 2 0,0-5 0 16,-2-3 4-16,4-4-5 0,0-4-4 0,0-3-4 16,-4-3-29-16,-2-3-62 0,-2-3-140 0,3-5-327 15,-5-7-591-15,0-2 40 0</inkml:trace>
  <inkml:trace contextRef="#ctx0" brushRef="#br0" timeOffset="5969.5855">7332 515 1791 0,'-1'-2'258'0,"-1"-1"-68"0,-2-1-35 16,1 1-29-16,2-2-33 0,-1 2-45 0,2 0-49 15,0 1-50-15,1 2-21 0,1 0-64 0,6 1-140 16,0 3-383-16,1-1-806 0</inkml:trace>
  <inkml:trace contextRef="#ctx0" brushRef="#br0" timeOffset="6433.3103">7607 774 1534 0,'1'-1'117'0,"3"0"-106"15,-2-2 11-15,1-2 61 0,5-3 87 0,-3-1 17 16,2-3-4-16,3 0-49 0,0-4-38 0,0-2-22 16,0 2-5-16,0-2 1 0,-1 0 7 0,-2 1 6 15,-2 1-14-15,-3 1-8 0,1 2-21 16,-6 1-17-16,1 1-8 0,-3 2-6 0,-2 2-1 16,-1 3-12-16,-1-1-2 0,3 4-8 0,-3 2 2 15,-1 2 9-15,0 3-3 0,1 2 0 0,0 3-3 16,-1 4-2-16,1 2 6 0,5 3 2 15,-2 1-1-15,5 2 5 0,0 2 0 16,2 1-7-16,5-1 3 0,-1-1-3 0,5 0-2 0,7-4 8 16,-3-4-2-16,6-7 7 0,2-3-1 0,4-5 3 15,-4-5 2-15,7-2-9 0,-5-5 8 16,2-2-6-16,-3-4-4 0,-3-3 9 0,1 0-12 0,-1-2 3 16,-3-4 0-16,-3 2-3 0,-2 0 1 15,4 1-1-15,-4 2 5 0,-1 1-5 0,0 5 2 16,0 2 0-16,-1 3-13 0,0 4 12 0,-2 2-4 15,2 3 6-15,-1 3 0 0,0 3-1 16,-1 1 0-16,-3 3 1 0,3 3 9 0,2 0-2 16,-6 4 3-16,3 3-3 0,-4 0 1 0,-2 2 2 15,2 1 1-15,-6-2 2 0,1-2 1 16,-1 0-13-16,-5-1-4 0,-4-5-19 0,1-1-44 16,-4-2-77-16,-1-2-173 0,-3-1-443 0,0-3-805 15</inkml:trace>
  <inkml:trace contextRef="#ctx0" brushRef="#br0" timeOffset="7621.7113">1500 4575 1 0,'8'-8'398'0,"2"-4"-143"0,9-6-17 0,4-3 13 15,5-3-28-15,4 0-44 0,3 0-40 0,2 1-29 16,3 1-38-16,1 2-32 0,0 1-15 0,3 0-9 16,3-1-2-16,0-2 1 0,-1 0 1 15,3-1 0-15,5-2 2 0,4-2 4 0,0-2-5 16,0-3 0-16,2 2-2 0,-1-2-4 0,4-2-4 15,-2 2-2-15,0 0-1 0,1-1 0 16,-2 3 3-16,2-2 1 0,-1-1 0 0,3 1 4 16,-1-1-3-16,-1-3 2 0,1 1 2 0,-2-2 1 15,0 0 12-15,-1 3 0 0,1 0 5 16,-3 1 3-16,0-1 1 0,-2 0 2 0,-3 3 3 16,3-1-1-16,-2-1-5 0,-1 3-4 0,2 1-6 0,-2 1-6 15,-2-2-3-15,-1 3-5 0,4-3-1 16,-1 3-3-16,0-2 0 0,2 0-1 0,-2 0-1 15,4 2 0-15,-1-1-3 0,1 2 3 16,0-3-2-16,-1-1 0 0,0 2 3 0,-1-1-2 16,-4 2 4-16,0 2 2 0,0-2 1 0,-2 2 4 15,2-4 3-15,-3 4-1 0,2-3-2 0,-1 2-2 16,-1-1-3-16,1 1-2 0,-7 3 1 0,4-2-4 16,-4 0 0-16,1 1 0 0,-1 0-2 15,-2-1 1-15,-1 3 1 0,2-3-2 0,-1 0-1 16,1 3-2-16,1-2 1 0,-1 3 2 15,0-2 0-15,1 1 1 0,0 1-1 0,0-1-1 0,-1 0-2 16,-3 2 1-16,0 0 1 0,-2-2 0 16,0-1 1-16,-1 1-3 0,-1 1 0 0,-2 1-1 15,-3 2 1-15,-2 1 1 0,0-1 0 0,1 0 3 16,1 2-5-16,1-2 1 0,3 0-3 16,-1-2-2-16,1 1-2 0,0-1-2 0,-1 2-2 15,-8 3-2-15,4 0 2 0,-2 2 1 0,-5 2 0 16,0-1 6-16,-5 0-1 0,1 3 6 0,-4-2 3 15,2 2-2-15,-2 0 1 0,-2 0-6 16,1 0-2-16,-1 0 1 0,5 0 0 0,-3 0-2 16,5-1 0-16,-1-1-4 0,4 0-4 0,3 0 2 15,-3 0-5-15,4 0 5 0,-1-1 3 0,-1 0 1 16,-2 3 6-16,0-3 0 0,2 3 2 0,-5-2 2 16,3 1-2-16,3-4 2 0,0 2-4 15,-2-2 3-15,6 1 0 0,-1-1-2 16,0 0 5-16,2-2-1 0,-1 0-1 0,0 1 4 0,-1-2-3 15,3 1 0-15,5-3 2 0,-1-1-2 0,3-2 1 16,-2-2-3-16,3 2 4 0,-5 3 0 16,7-1 4-16,-1 2 4 0,-1 1 1 0,-4 2 0 15,-5 1 2-15,-7 3 3 0,0 1 3 0,-4-1 6 16,-4 0 5-16,0 3 0 0,-3-1-1 0,-5 2-7 16,1 1-6-16,1 0-6 0,-4 0-10 15,2 1 4-15,-3-1-3 0,-1 4-2 0,1 1 1 16,-3 1-4-16,-3 0-10 0,2 0-18 0,0 0-35 15,0 0-79-15,0 1-122 0,-2 1-211 16,-3 1-518-16,-4 0 78 0</inkml:trace>
  <inkml:trace contextRef="#ctx0" brushRef="#br0" timeOffset="41602.3908">2210 5061 1 0,'-1'-1'0'0,"-2"-2"179"0,0 1-2 16,-1 0-29-16,3 1-25 0,-1-4 13 0,-1 3 35 16,0-2 14-16,1 0 12 0,0 1-4 0,-4-1-19 15,4-2-1-15,-3 2-15 0,0-2 2 16,-1 1 0-16,0-1-20 0,2 0-19 0,1 0-28 16,2 1-24-16,0 3-6 0,1 0-10 0,0 0-5 15,2 2-8-15,-1-1-11 0,2-1-8 0,-1 2-9 16,0-1-10-16,0 0-7 0,-2 1-12 15,8-4 0-15,3-3 4 0,6-1 3 0,5-3 6 16,1 2-4-16,2 4-4 0,0 0 1 0,-1 3 1 16,2 2 2-16,-4 0 0 0,5 2 6 0,-4 1-2 15,1-1 2-15,1-1 4 0,-4-1-3 0,-1 0 1 16,-4 0-11-16,-3 0 0 0,-2-1-5 0,-8-1 5 16,1 0 20-16,-4 0 12 0,2 2 19 15,-2-1 10-15,0 0 8 0,1 1 2 0,-2-2 3 16,1 1-65-16,-2-6-18 0,2-4-16 0,0-5-16 15,2 1 56-15,-4 4 2 0,-1 0 2 0,1 4-2 16,-2 2-2-16,-2 0-3 0,6 3 8 16,-1-1-4-16,0 2 0 0,0 1-2 0,1 1-11 15,0-1-1-15,0 2-6 0,-1-2-4 0,1-2-4 16,0 4-10-16,0-2-7 0,0 1 0 16,0 5 11-16,0 0 9 0,-2 4 17 0,4 2 3 15,-1-1-5-15,2 2 7 0,0 1-5 0,4-2 4 16,-3-1 1-16,1 4-6 0,1 0 4 15,0 0-2-15,2 4 2 0,2 0 1 0,-2 1 2 16,-1-2-1-16,2 0 2 0,0 2-3 0,1-1-2 16,-1 1 1-16,-1-2-1 0,-1 2 2 0,-1 1-1 15,3 2 1-15,-4 2-1 0,1-1-1 0,-2 0 1 16,0 3 1-16,-1-2 0 0,-2 0-2 0,2-2 1 16,-1-3-1-16,-1-3 1 0,-1-4 4 0,-1 0 1 15,-2-4-1-15,0 4-1 0,0-4 1 16,-1-1 0-16,1 0 3 0,-1-4 4 0,-2 1 2 15,-2-2 5-15,4 1 3 0,-2-2 5 0,2-2 6 16,-1-1 0-16,0 0 0 0,-3-3-5 16,0 0-7-16,1-3-5 0,-1 0-3 0,-3-4-2 15,2 3-3-15,-2-2-2 0,0 1 0 0,0 2-4 16,0-2 2-16,-1 1 0 0,2 3-2 0,-1-1-1 16,4-1 0-16,0 3 0 0,1 2-1 15,2-2 1-15,2 3-3 0,1 0-6 0,1 1-15 16,0 0-37-16,1 0-64 0,-1 0-138 0,0 0-204 15,2 0-462-15,-1 1-364 0</inkml:trace>
  <inkml:trace contextRef="#ctx0" brushRef="#br0" timeOffset="41878.2801">2800 4960 1551 0,'-1'-1'273'16,"-1"1"-161"-16,0-2-76 0,-1 7-14 15,1 3 36-15,1 4 36 0,-4 6 20 0,0 3-18 16,4 1-27-16,0 3-23 0,2-1-17 0,3 1-1 16,2 5-6-16,3-4-5 0,1 1-1 15,3 0-2-15,2-2 3 0,1-6 3 0,2-4 3 16,2-2 2-16,0-3-2 0,2-2-2 0,-2-4-4 15,-3-2-4-15,-3-1-7 0,-2-2-10 0,3-2-22 16,-3-1-81-16,-1-8-215 0,0 0-588 0,-1-5-482 16</inkml:trace>
  <inkml:trace contextRef="#ctx0" brushRef="#br0" timeOffset="42044.0555">2838 4677 1953 0,'-5'-2'160'0,"2"-1"-66"0,-1 0-41 0,4 3-29 16,0 0-36-16,0 0-71 0,-2 4 1 0,1 2-17 15,0 3-72-15,-1 7-286 0,2 3-321 16,3 4 177-16</inkml:trace>
  <inkml:trace contextRef="#ctx0" brushRef="#br0" timeOffset="43503.2166">2990 5007 1209 0,'1'-10'354'0,"0"-2"-160"0,1-3-52 0,2 1-4 16,-1 3-1-16,3 1-18 0,-2 1-25 0,0 3-38 15,1 0-28-15,-3 5-20 0,4-1-10 16,-3 2-10-16,1 0-7 0,0 3 4 0,0 0-12 0,3 4 6 15,-1 3 6-15,1 3-5 0,1 3 14 16,-2 2 3-16,0 3-1 0,3 0 8 0,-4 1-1 16,1 1-1-16,-3-1 1 0,1-1 5 0,-2 0-5 15,0-3 1-15,-2-4 0 0,3-3-8 16,-2-4 12-16,-1-5 14 0,0-2 34 0,0 0 41 16,-1-2 34-16,0 2 0 0,-1-5-30 0,2-2-37 15,-2-6-41-15,0-2-15 0,-2-2-3 0,2-1-5 16,0-2 4-16,1 0-2 0,1-2-1 15,1 0 2-15,0-1-4 0,2 2 0 16,-1-1-3-16,4 0 2 0,-2 1-6 0,2 1-2 0,3 1-1 16,-2 8-10-16,-1 0-3 0,0 5-9 0,0 4-13 15,0 0-3-15,-1 2-7 0,1 4 4 16,2 2 8-16,-2 3 10 0,0 2 12 0,-2 5 5 16,1 3 4-16,-2 0-5 0,-1 3-5 0,0 0 6 15,-2 2 6-15,-2-2 13 0,1-2 4 16,1-3-4-16,-1-7 0 0,1-4-5 0,0-5 7 15,-2 1 16-15,2-2 21 0,0-2 28 0,-1 2 34 16,0-1-19-16,-1-5-19 0,-3-2-24 16,2-5-35-16,-1 1 16 0,0-3 2 0,1-1-4 15,0 1 0-15,2 1 26 0,1 2 7 0,0-1-29 16,3-2-30-16,1-5-44 0,4-2-13 0,0-1 29 16,-1 4 25-16,2 3 1 0,-1 5-9 0,0 1-14 15,-1 3-13-15,1 3-16 0,0 3-7 0,1 3 0 16,-2 3 10-16,-1 4 16 0,2 3 17 15,-1 4 11-15,-3 3 5 0,3 0 4 0,-4 4-1 16,-1 1 1-16,3 1 3 0,-3-2-1 0,2-4 1 16,2 0 1-16,1-4 0 0,-1-3 1 0,5-2 1 15,-1 0 3-15,1-4 1 0,6-2 1 16,-3-3 2-16,3-2-1 0,5-1 3 0,-4-2-1 16,3-1 0-16,1-2 2 0,-1-4-3 0,0 1 2 15,0-3 0-15,-3 0 0 0,2 0 5 0,-5-2 1 16,-1 2 2-16,-2-2 0 0,-2 1 2 0,-3-1 1 15,-2 0-2-15,0-1 0 0,-2 0-1 16,-3-1-6-16,0 1-2 0,-2-1-1 0,-1-1-4 16,-2 2 0-16,0-1-1 0,-2 1-5 0,-3 3 0 15,0 0-1-15,2 3-4 0,-3-1-1 16,1 2-9-16,-2 4-3 0,0 1-5 0,1 2-5 16,-1 4 4-16,-1 0-4 0,1 4 0 0,1 2 1 15,1 5 4-15,0 1 3 0,2 2 2 0,3 0 3 16,2 0-4-16,3 4 4 0,3-2 0 0,2 1 2 15,3-3 6-15,2 1 1 0,7-2 4 16,-2 0 0-16,3-3 1 0,0 1 2 0,4 0 3 16,-1-3 0-16,0 0 5 0,4-3 3 0,1-1 3 15,2-4-2-15,1 0-1 0,-2-3-2 16,-2-1-2-16,0-2 2 0,1-4 1 0,-4 1 2 16,-3-2 9-16,-3 2 5 0,-4 0 12 0,-3-1 15 15,-1 1-1-15,-1-2-51 0,0-4-9 0,1-3-16 16,0 1-8-16,-1-1 48 0,-3 0-6 15,0 4-2-15,1-2-4 0,-4 1 1 0,4-5-6 16,-1 1 1-16,-1 0 0 0,2-1-6 0,-2 0 6 16,1 2-1-16,-1 0 1 0,0-1 2 0,0-1-4 15,0 3 1-15,-2-2-1 0,2 0-1 0,-3 0 0 16,1 2-1-16,0-3-3 0,2 1-4 16,-2 1 1-16,0-1-7 0,0-2 2 0,-1-1 5 15,3 1-7-15,-2-2-3 0,1 1-4 16,-2-2-16-16,1 0 7 0,-2 0 9 0,-1 0 2 0,0 2 14 15,-2-1 0-15,-1 1 0 0,1 1 3 16,-3 0 3-16,1 2 2 0,1 2-1 0,-2 0 1 16,2 0 1-16,-1 1-3 0,-1 1 1 0,-2 1 0 15,1-1 1-15,1 3 0 0,-2 0 0 0,4 4 1 16,-2-1 3-16,2 3-2 0,0 0-5 16,1 2-9-16,2 2-17 0,1 2-11 0,-2 2-6 15,0-1-3-15,1 2 7 0,-2 2 10 0,2 4 9 16,-3 2 9-16,0 3 9 0,1 2 0 15,-1 3 3-15,3 6 2 0,0 2-3 0,1 3 5 16,1 4 1-16,1 2 2 0,2 3 3 0,1 6-2 16,3 0 5-16,-2 1 5 0,1-2-6 0,2-2-2 15,0-2-11-15,5-6-5 0,1-3-1 0,2-4 4 16,1-5 4-16,1-5 2 0,0-5 6 16,0-3-2-16,-1-2 1 0,-2-5 6 0,1-1 1 15,-2-5 3-15,5-3 3 0,-2-4-1 0,1-3-1 16,-3-4 2-16,-1 1 1 0,-1-4 1 0,-3 1 0 15,-4-2-5-15,-1 2-2 0,-2-1-5 0,-1-1-1 16,-2 0-1-16,-1 1 2 16,0 3 0-16,-3-1 0 0,0 2-1 0,0 4-2 0,-1 0 1 15,2 5 0-15,-1 1-3 0,0 3-7 0,3 2-13 16,1 0-27-16,0 2-18 0,0 2 4 16,0 1 12-16,0 5 26 0,2 4 20 0,1 2-1 15,1 2 3-15,2-1 1 0,0 1-2 0,2 2 0 16,2-1-1-16,1 0-3 0,-1-3-2 0,1-4-4 15,3-2-10-15,-3 0-19 0,1-6-62 16,-2-2-159-16,1-2-370 0,1-5-787 0</inkml:trace>
  <inkml:trace contextRef="#ctx0" brushRef="#br0" timeOffset="43661.3245">4227 4246 1286 0,'-5'-9'302'0,"-4"0"-72"15,-1-5-16-15,5 6-34 0,1 2-52 0,3 0-46 16,0 3-34-16,1 1-44 0,0 2-85 16,2 2-34-16,1 1-11 0,0 3-48 0,3 5-150 15,1 3-455-15,0 3-95 0</inkml:trace>
  <inkml:trace contextRef="#ctx0" brushRef="#br0" timeOffset="44380.4591">4335 4428 772 0,'1'-10'247'0,"2"-5"-55"0,0-3 5 0,1 2-2 16,2 2-38-16,3 4-36 0,-3 1-45 16,3 1-41-16,0 2-24 0,3 1-10 0,2 2-3 15,-2 2-4-15,-2 2-3 0,0 3 2 0,1 2 0 16,-3 1 4-16,-1 5 3 0,1 0 2 15,0 2-2-15,-1 3 3 0,-2 0 2 0,-3 2 3 0,1 0 2 16,-2 0 5-16,-1 1 0 0,-3-3 2 16,0-1 0-16,0-2-1 0,-1-6 6 0,3-4 43 15,0-1 52-15,0-3 48 0,-1-1 32 0,1-1-45 16,-1-2-50-16,-3-2-47 0,2-4-38 0,0-2 1 16,-1-2-3-16,3 1-4 0,1-6-3 0,0 1-4 15,0-2-2-15,3 2-4 0,0 0-1 16,2-1 0-16,2 0-5 0,1 1 1 0,-1 1-2 15,2 1-1-15,2-1-3 0,0 2-4 16,-1 1-5-16,3 2-6 0,-5 2-7 0,-1 7-4 16,3 0-7-16,-5 6-4 0,0 1 5 0,1 2 4 15,-1 6 10-15,2 3 9 0,-2 1 6 0,3 3 4 16,-5-1 4-16,3 2 2 0,-1-3 1 0,1 2 3 16,-1-2-2-16,0-3 3 0,3-2 2 15,-1-3 3-15,1 0 2 0,0-4 7 0,2-1 7 16,2-3 4-16,1-3 4 0,2-2 0 0,-1-2-4 15,4-3 0-15,-2 0-4 0,3-3 0 16,-4-1 1-16,2-2-3 0,-4-2 0 0,-1 4-1 16,-1-3-3-16,2 1 1 0,-2-3 2 0,-2 2 0 15,-2-4-1-15,2 2 1 0,-3-1-4 16,-2 0 0-16,-2 2 0 0,-1 1-2 0,-1-1 1 0,-1-1 0 16,-1 2-3-16,-2 4 0 0,-1-2-4 15,-4 5-4-15,5 0-1 0,-5 1-2 0,0 5-3 16,-1 1-1-16,-1 3-4 0,0 0-6 0,-2 4-2 15,1 6-1-15,-2 3 4 0,0 6 5 0,-1 3 5 16,2 1-1-16,4 1-1 0,-1 0 2 0,6-2-3 16,4 2 1-16,3-2 1 0,7 0 1 15,1 0 5-15,5-2 3 0,1 1 2 0,5-1 3 16,-2-2 1-16,5-1 0 0,-1-3 1 0,3-2 0 16,-3-4-1-16,0-4-1 15,1 0 1-15,-1 0-2 0,-2-4 4 0,-2-2 0 0,0-1-1 16,-2-3 1-16,-2 0-6 0,-3 2 0 0,-4-2 0 15,-1 0-4-15,-6-2-6 0,2 0-14 0,-3 0-41 16,-1-3-70-16,0 2-135 0,-3-1-262 16,1-1-449-16,0 1-60 0</inkml:trace>
  <inkml:trace contextRef="#ctx0" brushRef="#br0" timeOffset="44807.1561">5285 4032 1 0,'1'0'0'0,"-1"0"0"0,0 0 93 0,0 0 298 15,2 2 17-15,-2-2-65 0,1 0-97 16,0 0-75-16,-1 0-40 0,2-2-18 0,0 2-6 16,0 0 7-16,3-2-16 0,5-2-16 15,5-1-11-15,1 1-26 0,3 0-4 0,1 0-2 16,-1-1 2-16,3 0 0 0,0 1 3 0,5 0-5 15,-5-1 0-15,1 0-1 0,0-1-3 0,-4 3-1 16,-3-1-5-16,-5 0-4 0,0 3-4 16,-3-1-2-16,-5-1-3 0,0 3-3 0,-3-1-2 15,-1 1-5-15,-1 1-2 0,1-1-11 0,0 0-25 16,0 0-21-16,-4 3-23 0,0 0-58 0,-7 2-184 16,-4 3-622-16,2 1-448 0</inkml:trace>
  <inkml:trace contextRef="#ctx0" brushRef="#br0" timeOffset="61165.8181">6336 3111 215 0,'0'-2'383'0,"0"0"-73"0,-1 0-15 0,0 1-33 16,1 1-31-16,0 0-18 0,0 0-43 0,0 1-27 15,0-1-29-15,1 0-32 0,-1 0-19 16,1-1-11-16,-1 1-15 0,1-1-18 0,0 1-3 16,2 0-10-16,-2 0-6 0,-1 0 5 0,0-2-9 15,2 2-4-15,-1-1-4 0,0 1 7 16,7-1 5-16,0-2 5 0,5 1 6 0,-1-1-9 16,8 3 0-16,-4 0-4 0,1 2-1 0,1 0 0 15,-7 4-7-15,1 2 1 0,-1 1 1 16,-4 6 1-16,0 1 6 0,-5 5 3 0,-2 4 6 15,-7 3 1-15,-3 5 0 0,-5 5-1 0,-5 3-4 16,-8 2 1-16,0 2-2 0,-3 0-2 0,0-2-1 16,-1 0 1-16,-1-2 0 0,-5 1 1 0,5-2 3 15,-1-6-3-15,7-3 2 0,2-7 0 16,9-9 1-16,3-3 4 0,6-7 7 0,6-3 5 16,1-2 4-16,2 0-1 0,0-1-4 0,2 0 6 15,2-2 6-15,8-4 7 0,5-2 5 0,9-4-7 16,7-2-7-16,3 0-5 0,6-2-3 15,0 1 0-15,-2-2-3 0,3 2-2 0,-2 3-3 16,-1-1-6-16,-5 6-3 0,-2 1-3 0,-4 3-4 16,-7 2-3-16,1-1-6 0,-6 6-10 0,-5-2-24 15,-2 0-49-15,0 0-113 0,-1 0-232 0,-3 2-546 16,0-3-299-16</inkml:trace>
  <inkml:trace contextRef="#ctx0" brushRef="#br0" timeOffset="61543.9051">7007 2962 1066 0,'-9'-3'661'0,"0"1"-501"0,-3 2-99 0,2 5-14 15,1 5 25-15,-2 6 29 0,-3 3 11 0,1 5-10 16,0 2-28-16,2 3-24 0,3 2-10 0,2 5-6 15,0 4-3-15,3-1-2 0,2 1-10 0,2-3-2 16,3 0-5-16,6-5-2 0,6-1 7 16,1-6 0-16,1-8 5 0,9-1 10 0,1-7 3 15,3-3 3-15,2-7 3 0,5-7-4 16,3-3-1-16,0-5 0 0,0-5-3 0,-1-1-2 16,-7-3 2-16,-6 2 4 0,-6 0 7 0,-8 0 3 15,-4-1-3-15,-7-1-9 0,-3-3-7 0,-2-1-10 16,-6 0-3-16,-7 3-5 0,-3-1-5 0,-3 4-3 15,-4 2-1-15,-3 2-2 0,1 2-1 16,-1 3-2-16,4 3 1 0,1 1-6 0,1 2-2 16,3 1-3-16,4 4-8 0,0 0-7 0,6 1-21 15,3 3-42-15,5-2-87 0,3 0-114 0,6 2-204 16,2 0-489-16,7 2-213 0</inkml:trace>
  <inkml:trace contextRef="#ctx0" brushRef="#br0" timeOffset="61787.2901">7568 2621 1396 0,'1'-7'346'0,"-1"0"-85"0,-1 0-58 0,1 6-53 15,0 3-63-15,-1 0-53 0,2 5-8 0,-1 8 24 16,1 6 28-16,-1 11 19 0,-1 9 1 0,-1 6-21 16,0 6-16-16,0 2-9 0,-2-1-18 15,9 0-9-15,-2-4-4 0,6-4-6 0,1 0-4 16,1-7 0-16,1-1-2 0,5-5 0 0,-5-5 5 15,0-3-4-15,4-5-4 0,-6-6 1 16,1-1-7-16,-3-3 6 0,-2-4 0 0,2-2-4 16,-6 2-2-16,2-6-7 0,-2 0-6 0,-2 0-16 15,1-5-46-15,0-1-84 0,1-2-181 0,4-8-328 16,-2-3-365-16,4-5 156 0</inkml:trace>
  <inkml:trace contextRef="#ctx0" brushRef="#br0" timeOffset="62060.907">7870 2466 1929 0,'1'-3'259'0,"7"0"-122"16,-1-1-43-16,3-1 6 0,3 0 22 0,1 2 4 16,4-1-20-16,0 0-26 0,1 3-21 0,3-1-22 15,2 2-7-15,3 1-10 0,-4 4-7 16,3 0 1-16,-8 3-5 0,4 3-2 0,-6 2 2 15,2 5 1-15,-1 5 3 0,-4 4-2 0,1 5 1 16,0 1-3-16,-2 5 0 0,-4 1 1 16,-4 4-1-16,-2 2 0 0,-3-1-1 0,0 2-2 15,-6-2-2-15,3-5 0 0,-5-1-3 0,1-6-3 16,3-5-12-16,-3-3-31 0,-3-5-46 16,0-4-63-16,-3-5-97 0,-1-7-198 0,2-5-370 15,-2-7-621-15</inkml:trace>
  <inkml:trace contextRef="#ctx0" brushRef="#br0" timeOffset="62184.4779">8079 2928 828 0,'-3'-5'801'16,"3"-2"-345"-16,3-2-179 0,1 2-110 0,7 2-61 0,-1-2-13 16,8-3-6-16,3 1-15 0,8-1-27 0,4 0-21 15,8 0-12-15,-1-1-7 16,0 5-7-16,-8 0-17 0,-2 2-51 0,-7 1-160 0,-3 3-459 16,-6 4-901-16</inkml:trace>
  <inkml:trace contextRef="#ctx0" brushRef="#br0" timeOffset="63206.8565">2077 5852 1370 0,'-1'-4'331'15,"-1"-2"-68"-15,-4 2-47 0,5 1-33 0,1 0-26 16,-1 2-16-16,0-1-19 0,-1 1-19 0,0 0-21 16,4-1-28-16,-2 2-22 0,2-1-13 15,-1 2-10-15,-1-1-5 0,0 2 0 0,0-1-4 16,1-1 0-16,-1 1-2 0,0-1-3 0,-1 0-6 16,1 1-7-16,0-1-7 0,-1 4 12 0,1 4 9 15,-2 4 7-15,-3 6 8 0,2 2-8 0,-3 4-1 16,4 4 1-16,-2 5 5 0,-2 7 5 15,-3 6 2-15,2 3-1 0,-2 0-4 0,0 2-3 16,-1 2 1-16,-4-2-3 0,2 0 1 16,0 0-1-16,0-2-3 0,2-3 1 0,-2-6-2 0,4-5 0 15,0-9 3-15,0-4-2 0,6-4-1 16,0-8 0-16,2-2-3 0,2-5 2 0,-2-3 2 16,2 0 1-16,2 1 6 0,1-1 3 0,3 0 6 15,4 0 3-15,3-5 2 0,6-2-2 0,2-1-3 16,8-5-3-16,10 0-4 0,7-7 1 15,7-2 0-15,5-3-1 0,1 0 1 0,3-2-5 16,-1 4-1-16,-2 0-3 0,-5 0-1 16,-2 3 0-16,-6 5-3 0,-4 2 2 0,-8 5 0 15,-6 0 1-15,-8 4 0 0,-5 1 0 0,-7 2-4 16,-6 1-1-16,1 0 0 0,-4 0-1 0,-2-2 1 16,-4 2-2-16,4 2-11 0,0-2-20 0,-1 1-29 15,1-2-36-15,-2-1-77 0,0 0-121 16,1-4-227-16,-3-1-436 0,0 0-199 0</inkml:trace>
  <inkml:trace contextRef="#ctx0" brushRef="#br0" timeOffset="63437.8735">2615 5957 815 0,'14'-5'594'0,"7"-1"-360"15,10 1-18-15,5 3 9 0,1 2 1 0,1 3-26 16,0 1-45-16,-1 6-44 0,-3 4-24 0,-2 7-23 15,-6 4-13-15,-5 4-4 0,-9 7-4 16,-5 1-1-16,-5 6-2 0,-7 6-5 0,-5-1-5 16,-5 1-5-16,-7 1-4 0,-4-4-3 15,-1-1-5-15,-3-7-4 0,3-4-4 16,3-8-4-16,5-5-11 0,1-5-18 0,5-6-30 0,2-3-56 16,2-4-86-16,1-3-214 0,0-4-601 0,3-6-452 15</inkml:trace>
  <inkml:trace contextRef="#ctx0" brushRef="#br0" timeOffset="63915.6987">3321 5646 1255 0,'-2'-12'411'16,"-1"-2"-88"-16,-3 1-45 0,3 6-38 0,1 4-43 16,1 1-49-16,0 2-45 0,1 0-40 15,1 2-39-15,0 0-22 0,0 4 1 0,3 9 9 0,1 13 8 16,1 8 10-16,2 8-2 0,2 4-9 16,5 3 2-16,-2 6 2 0,1 1-2 0,2 0 2 15,-2 1-2-15,0-5 2 0,0-2-9 0,-4-4-3 16,2-2-1-16,0-2-7 0,-3-2 6 0,-3-4-1 15,-1-3-3-15,0-5-1 0,-1-4-2 16,-2-6 0-16,1-6 1 0,-2-6-1 0,-1-4-4 16,0-3 2-16,0-1-3 0,0 0-5 0,0-1-11 15,-2-3-42-15,-2-4-60 0,1-7-97 0,-3-6-200 16,4-6-421-16,-2-5-734 0</inkml:trace>
  <inkml:trace contextRef="#ctx0" brushRef="#br0" timeOffset="64193.4416">3390 5489 1740 0,'6'-8'254'16,"4"-5"-115"-16,3-2-36 0,7 5 4 0,0 2 9 16,4-1 0-16,1 3-15 0,1 4-20 0,1 2-16 15,-4 6-18-15,-1 4-15 0,-6 4-17 0,-7 6-8 16,-5 4 2-16,-4 7 3 0,-3 1 7 15,-4 5 1-15,-5 2 1 0,-5 0 3 0,1-1-5 16,-3-1 3-16,-2-6 3 0,1-7-3 0,0-6 10 16,0-5-2-16,-1-3-4 0,3-3-2 0,-4 0-6 15,5-2-3-15,0-3-3 0,2-2-2 16,3-2-11-16,2-2-10 0,-1 1-16 0,4-2-34 16,3 0-39-16,1-2-89 0,3-1-234 0,4-2-610 15,4-3-404-15</inkml:trace>
  <inkml:trace contextRef="#ctx0" brushRef="#br0" timeOffset="64812.5452">3890 6084 1398 0,'2'0'182'0,"0"2"-150"15,-1 2-3-15,2 1 45 0,-1 0 41 16,-1 0 8-16,2-1 6 0,-2-2-8 0,0 2-14 16,1-1-20-16,-2 1-16 0,1-2-14 0,0 1-10 15,1-2 1-15,-1-1 4 0,-1 0 5 0,1 0 8 16,-1 0 3-16,1 0-2 0,0-1-4 16,-1-1-3-16,2 1-5 0,-2 1-2 0,0-1 2 15,1 0-12-15,3-4-8 0,-1-2-10 0,5-1-11 16,-1-4-3-16,-2 3 1 0,0-2-2 0,0 0-2 15,1-4-2-15,1 0 0 0,-1-5-3 0,2 0 5 16,-1-2-5-16,2-3-1 0,-3-1 2 16,3-1-5-16,0-1 4 0,-1-4 1 0,-1 0-2 15,0-3 1-15,0 0-1 0,-2-1 0 0,-1 1-1 16,1-1-1-16,-4 2 0 0,2-2-1 16,-5 1 1-16,1 2-8 0,-1 1 7 0,-3 3-2 15,-2 1-1-15,-1 2 5 0,-1 1-8 0,-2 0-6 16,-5-1-3-16,4 1 5 0,-4 1 0 0,2 4 9 15,2 3 3-15,2 10-9 0,-1 2-1 0,1 2-5 16,1 8-4-16,2 4 3 0,-3 7-2 16,-3 7 3-16,1 5 5 0,-2 8 0 0,2 6 5 15,3 6 1-15,2 5 0 0,2 8 4 0,3 2-3 16,4 2 1-16,0-1-1 0,5-4-2 0,2-2 3 16,2-8-3-16,3-4 2 0,2-3 1 15,3-6 2-15,-1-5 5 0,3-4 0 0,1-6 1 16,2-1 4-16,-4-5 0 0,3-3 2 0,-3-4 1 15,0-5-1-15,-1-2 2 0,-3 0 0 0,0-2 1 16,-2-2 1-16,-1-1 0 0,-2 0 2 16,-5-2 1-16,1 1 0 0,-2-2-3 0,-2 1-1 15,-1-1-2-15,1-2-5 0,-2-1-7 0,0-1-8 16,2-3-17-16,-3 2-30 0,0-5-44 0,1 0-67 16,-1-3-105-16,2 1-197 0,2-1-344 15,0 5-690-15</inkml:trace>
  <inkml:trace contextRef="#ctx0" brushRef="#br0" timeOffset="66109.292">4428 5607 1266 0,'-5'4'265'0,"-3"1"-89"16,-6 5 15-16,-2 2 22 0,2 4-5 0,-3 3-36 15,-1 2-54-15,3 2-36 0,0 1-25 16,2 2-16-16,3-1-7 0,1 1-8 0,1 1-8 15,3-2-6-15,4-2-3 0,4-1-2 0,1-1-2 16,5-4 1-16,0-2 2 0,1-4 6 0,2-4 10 16,3-4 6-16,0-4 7 0,2-5 2 15,0-6-3-15,-1-1-3 0,2-2-5 0,-5-5-6 16,1-2-2-16,-3 4-1 0,-1-3 0 0,-6 0-4 16,-3 1 0-16,-2-3-4 0,0 2-4 0,-6 0 1 15,1 1-3-15,-1 5 0 0,0-2 1 16,1 6 1-16,-1 1 0 0,3 5 1 0,0 2-5 15,2 2-5-15,2 1-8 0,-1 1-16 0,1 2 1 16,0 2 4-16,0 7 6 0,0 3 12 16,0 4 0-16,2 3 0 0,1 1 0 0,2 1 3 15,2 2-2-15,2-2 1 0,1-1 0 0,5-4-1 16,-4-6 1-16,4-2 2 0,0-6 2 0,-2-2 5 16,4-4 3-16,-2-5 3 0,1-3 0 0,0-2 1 15,-2-4 1-15,-3-1-2 0,2-2-1 0,-1-4-2 16,-2-1 0-16,-2-1 0 0,-1-2-1 15,-4 2 0-15,0-2 0 0,-1 3-2 16,-2-1 1-16,0 0-4 0,2 4-3 0,-2 2-1 0,0 2 0 16,0 5 0-16,1 4-2 0,1 3-1 0,0 1-7 15,-1 3-7-15,-1 0-11 0,2 0-20 16,1 3 14-16,-1 1 7 0,6 3 11 0,-1 3 19 16,2 2-7-16,2 2 0 0,-3 2 1 0,-1 0-2 15,1 4-1-15,-4 0 3 0,2 3 0 16,-3 0-1-16,0 0 4 0,-1-3-2 0,1-4 1 15,-2-4 1-15,2-4-1 0,-1-3 0 0,0-3 0 16,-2-2 2-16,0 0 2 0,0 0 5 0,-2 0 9 16,2-1 12-16,-1 1 13 0,0-3-8 0,-2-2-7 15,1-5-14-15,-2-2-15 0,0-1 3 16,0-1 0-16,0-3 1 0,2-1-2 0,1 1 1 16,1-3-2-16,0 1-2 0,0-1 2 15,2 1-3-15,1 0-1 0,1 2 1 16,0 1-2-16,0 4-1 0,0 3-1 0,0 2-4 0,-1 3-8 15,0 3-4-15,1-1-4 0,1 4 1 0,-2-1 2 16,6 3 5-16,0 3 4 0,1 3 2 0,0 3 0 16,0 3 4-16,-1 2 3 0,-1 0 3 0,1 0 5 15,2 0-1-15,0-1-2 0,-1-2-1 16,3-1 2-16,-2-4-3 0,5 0 4 0,-2-3 1 16,-1-2 0-16,1-2 5 0,0-2-1 0,-4-1 4 15,1-1 2-15,-1-2 5 0,-4-1 3 0,-2-1 5 16,-2 0 0-16,1-3-4 0,0-3-6 15,-2-2-4-15,-1-1-6 0,0-1 1 0,-1-1-2 16,-2 1-2-16,2-4 1 0,-1 0-1 16,1-2 2-16,1 2-2 0,0 0-2 0,1 0-1 15,2 0 0-15,1-2-1 0,1 1-2 0,3 5 1 16,-1 1-3-16,-4 5-3 0,2 4-3 0,-1 0-7 16,0 3-4-16,2 2-2 0,0 3 0 0,3 3 3 15,0 2 4-15,0 2 4 0,0 4 3 0,-1 0 7 16,1 3-1-16,1 3 2 0,-6 0 1 15,2 0-1-15,-4 5 1 0,0-1 0 0,1-1 3 16,-2-2 1-16,1-6 1 0,-1-5 2 16,-1-5-1-16,1-4 8 0,-1-1 11 0,-1 0 20 0,1-1 8 15,-1-2-11-15,1-6-11 0,-3-2-18 16,2-3-13-16,-2-1 5 0,2-3-3 0,0-1 1 16,1-1 0-16,-1-1 1 0,2 2-1 0,-1-1-1 15,2 0 1-15,1 1-3 0,1-2 1 0,0 2-2 16,3 1-4-16,-3 2 0 0,3 3-1 15,1 1-5-15,-3 5-2 0,2 0-7 0,-4 4-8 16,4 4-2-16,-1 4 1 0,1 1 6 0,1 1 7 16,2 6 4-16,-1-2 2 0,2 5 3 0,-4 1 1 15,1 2-1-15,-2 0 3 0,2 0-1 16,-1-2 1-16,-1-5 1 0,2-1 1 0,2-6 3 16,0-4 6-16,0-4 4 0,1-1 5 0,-2-6 5 15,-2 2 2-15,-1-4 1 0,3 0 0 16,-6-4-2-16,0 3-4 0,-2-3-1 0,-1 0-1 15,-1 5-4-15,-3-3 0 0,2 0-3 0,-1 1 0 16,-3 1 1-16,4 0 1 0,1 4 0 0,-2 1 0 16,3 4-1-16,-1 1-3 0,1 2-6 0,1 0-11 15,-1 0-17-15,0 1-19 0,1 1 6 16,2 6 7-16,-1 0 19 0,7 6 19 0,-4-1-3 16,2 4 2-16,1 0-4 0,2 1 2 0,-1 0 0 15,-1 1-1-15,2 0 1 0,-1-3 1 0,2-2-5 16,3-6-7-16,-3-4-15 0,1-1-48 0,4-6-100 15,-5-2-252-15,1-2-577 0,-3-6-448 16</inkml:trace>
  <inkml:trace contextRef="#ctx0" brushRef="#br0" timeOffset="66264.4393">5381 5013 1386 0,'-11'-14'315'0,"2"-3"-106"0,-2-2-38 0,1 6-33 16,6 4-17-16,1 2-27 0,0 0-31 15,3 4-29-15,0 2-56 0,0 1-90 0,1 2-27 16,4 2-82-16,0 4-204 0,5 3-344 0,0 5-73 16</inkml:trace>
  <inkml:trace contextRef="#ctx0" brushRef="#br0" timeOffset="66631.5799">5491 5235 1289 0,'-2'-6'209'0,"2"-6"-38"0,0-2-4 0,2 0 4 0,-2 0-15 16,1 0-14-16,0 1-27 0,0 1-35 16,4 0-27-16,-1 1-19 0,1 2-17 0,0 0-9 15,1 4-5-15,-1 0-5 0,3 2-4 0,-4 2-4 16,4 1-6-16,0 1 0 0,-2 1 3 16,1 3 0-16,2 1 7 0,-3 3 2 0,1 1 4 15,1 3 0-15,-4-1 4 0,0 2-2 0,-2 3 0 16,0-2 1-16,0 0 0 0,-1-2 0 15,0-5 6-15,1-6 12 0,-1-1 33 0,-1-2 43 16,0 0 23-16,0-3-18 0,1-6-33 0,3-3-44 16,2-5-28-16,-3 0 4 0,4 1 1 0,-1 0 1 15,0 1-3-15,3-1 0 0,-1 3 1 0,-1 0-2 16,2 3-5-16,0-1 4 0,-1 5-3 16,1 0-3-16,1 1 7 0,-3 2-7 0,-1 3-3 15,1 1 1-15,2 2-6 0,-4 2 1 0,3 3 5 16,1-1 0-16,-3 4 0 0,3 2 4 0,-3 1-1 15,1 4-8-15,-3 1-13 0,0 2-57 0,-1-1-75 16,-1-3-98-16,-1-3-147 0,1-7-231 16,4-3-308-16,-3-6 555 0</inkml:trace>
  <inkml:trace contextRef="#ctx0" brushRef="#br0" timeOffset="67070.1152">5853 4913 689 0,'-3'0'449'0,"2"-2"-262"15,0 1-66-15,1 1-48 0,0 1-46 16,-1 2 17-16,0 1 3 0,-2 3 17 0,-1 3 18 16,2 2-25-16,-1 1-5 0,2 0-8 0,2 1-5 15,2-1-6-15,-1-3 24 0,5-4 43 0,-2-5 39 16,4-1 23-16,1-3-14 0,0-2-38 16,1-2-34-16,0-2-20 0,-2 0-12 0,-1-1-4 0,2 0-1 15,-6 3-6-15,2-2-1 0,-3 2-4 16,3 0-6-16,-4-1 3 0,0 3-9 0,-1 2-7 15,3 1-3-15,-1 0-10 0,-2 2-2 0,-1 0-4 16,4 0-7-16,1 0-7 0,0 3 0 16,2 0 0-16,2 4 4 0,1 3 10 0,0 5-1 15,1 3 5-15,-1 5 2 0,0 5-3 0,2 5 6 16,-2 6 7-16,-2 9 0 0,0 4 1 0,-5 7 0 16,-2-1-8-16,-2 3 1 0,-6 0 3 15,-2 2-2-15,-3-1 2 0,-2-4 2 0,-1-2-3 16,-5-6 3-16,-3-3 0 0,-2-8 0 0,-3-4 6 15,-2-6 8-15,1-7 7 0,5-7 13 0,-4-8 13 16,5-7 11-16,0-5 4 0,2-6-7 16,4-2-12-16,1-5-17 0,3-4-8 0,5-2-9 15,5-6-1-15,2-1-6 0,3-2-2 0,3 0-4 16,3 0-2-16,8-2-6 0,-2-3-5 0,7-1-6 16,3 0-15-16,2-4-23 0,3 2-52 15,1 0-103-15,1-1-292 0,-1 2-1172 0</inkml:trace>
  <inkml:trace contextRef="#ctx0" brushRef="#br0" timeOffset="68522.3778">6679 4652 1 0,'0'0'214'0,"0"0"145"15,0-4-67-15,1-3-20 0,0 0-61 16,0-1 34-16,1-4 3 0,4 0-23 0,-3-6-39 15,5-2-40-15,0-3-38 0,0-6-23 0,0-4-5 16,3-3 6-16,-4-2-7 0,-1 1-15 0,-3 1-12 16,-3 2-19-16,0-2-9 0,-1 2-4 15,-3-5-7-15,0 3 0 0,1-3-3 0,-4 2 0 16,-3-3-6-16,2-2-2 0,2 2 2 0,-1 3 0 16,-1 6 10-16,4 5 8 0,-4 6 8 15,6 6 4-15,-4 7-4 0,4 6-11 0,1 1-23 16,0 1-18-16,1 0-9 0,-1 7 6 0,-5 9 12 15,4 14 13-15,0 13 4 0,1 9-6 16,4 8-4-16,5 6 3 0,3 5 1 0,5 4 0 16,2 8 4-16,4 3-1 0,1 2 0 0,0 0 0 15,-1-3-1-15,6-1-1 0,1-6-3 0,-2-4 1 16,2-7-7-16,1-7-1 0,-3-9-13 16,0-2-27-16,-2-5-40 0,-2-4-64 0,-1-11-72 15,-4-8-11-15,0-11 38 0,-4-12 70 0,1-12 86 16,-3-12 41-16,-2-10 15 0,-6-8 9 0,-4-1 13 15,-6 0 12-15,-9-2 12 0,-3 1 16 0,-5 0 19 16,-2-1 20-16,-6 2 9 0,-4 2 5 16,1 2-6-16,-1 1-16 0,2 7-10 0,2 1-16 15,2 6-15-15,6 3-9 0,2 4-11 0,4 3-9 16,7 2-3-16,5 2-3 0,2 5-8 0,5-5-8 16,1 1-10-16,6-4-8 0,3 0-1 15,6-4 0-15,5-3 0 0,6-2 1 0,2-2 1 16,1 3 1-16,2 0 0 0,1 7-2 0,-4 0 0 15,-1 3 1-15,-3 4 1 0,-8 4-2 0,-4 4-3 16,-5 0-7-16,-1 3 1 0,-7 1 2 16,1 0 3-16,1 6 6 0,-3 1 1 0,0 5 1 15,-1 5 0-15,0 3 2 0,0 0 0 0,0 1 0 16,0-1 2-16,1 0-3 0,0-2-1 0,6-5 1 16,0-7 1-16,0-5 4 0,3-4 5 0,1-2 2 15,3-3-1-15,-2-5 1 0,1-4-4 0,2-3-2 16,-1-3 0-16,-2-3-3 0,-1 0 0 15,-1-5 2-15,-2-3-2 0,-5-1 2 16,3 2 0-16,-5 0-1 0,-1 0 0 0,-2 0-3 0,0 1 1 16,-2 1-2-16,2 0 3 0,1 4 1 0,0 2-4 15,0 1 1-15,1 5-4 0,1 4 1 16,1 2 0-16,-1 3-6 0,1 4-6 0,4-1-6 16,-1 3-6-16,2 3 2 0,3-1 6 15,1 7 4-15,1 0 3 0,3 3 4 0,-2 5-2 0,-1 3 5 16,4 2 2-16,-6 4-2 0,0 1 6 15,0 0-2-15,-4-3 0 0,4-1 0 0,-1-5 1 16,2-2 0-16,-1-5-1 0,4-1 0 16,-4-1 0-16,0-5-9 0,1 0-23 0,2-1-58 0,0-3-112 15,5-4-290-15,2-1-720 0</inkml:trace>
  <inkml:trace contextRef="#ctx0" brushRef="#br0" timeOffset="68947.8756">8279 3630 1684 0,'-1'-2'168'0,"0"-2"10"0,0 1 15 0,1 0 2 15,0 2-23-15,1 0-27 0,-1-2-43 0,1 2-32 16,1-3-18-16,3 2-23 0,-2-3-16 0,5 3-7 16,2-4-4-16,1 3 0 0,1 1 1 15,6-2-1-15,1 4 0 0,0 0-3 0,1 3-1 16,-4 3-5-16,4 4 3 0,-2 1-2 0,-6 6 3 16,-2 3 2-16,-3 4-1 0,-6 4 3 15,-9 4 1-15,-3 4 2 0,-9 5 2 0,-1 4-1 16,-9 5 0-16,-5 6-2 0,-4 1 2 0,-2 3 1 15,-3-3-2-15,6-1 4 0,2-9-7 0,13-11-1 16,6-10 1-16,9-14-4 0,7-8 9 0,1-3 10 16,4-2 10-16,-2 1 4 0,1-4 5 0,8-2-5 15,7-3-9-15,10-5-1 0,5-2-14 16,4-3-5-16,0 1-1 0,2-1-8 0,0 1-2 16,-5 1-14-16,0-1-23 0,-2 3-38 0,-3-3-68 15,-2 2-131-15,6-1-264 0,-7 0-508 0,3-1 41 16</inkml:trace>
  <inkml:trace contextRef="#ctx0" brushRef="#br0" timeOffset="69254.2836">8867 3389 1166 0,'-10'7'108'0,"-5"5"-67"0,-5 4 36 0,0 6 51 16,2 5 46-16,0 2 14 0,-1 5-17 0,4 1-35 15,-2 7-43-15,6 1-29 0,3 0-21 0,5 2-15 16,4-1-9-16,4-3-1 0,4-6 0 16,6-6 4-16,5-5 12 0,3-9 5 0,6-6 6 15,2-7 5-15,0-5-4 0,3-5-2 16,0-5-4-16,-1-2-6 0,-2-1-1 0,-1-3 1 16,-9 0 4-16,-4 1 4 0,-6-1 0 0,-5-1-6 15,-4 0-6-15,-7-1-12 0,-1 0-10 16,-6 2-2-16,-4 2-5 0,-2-2-3 0,-4 2-3 0,-1 1-4 15,3 3-8-15,0 1-9 0,1 3-16 16,2 4-39-16,5-1-56 0,2 0-101 0,2 4-182 16,6 1-358-16,2 1-580 0</inkml:trace>
  <inkml:trace contextRef="#ctx0" brushRef="#br0" timeOffset="69497.2822">9279 3219 1444 0,'2'-7'361'0,"-1"0"-75"16,-1 2-64-16,1 4-59 0,-1 2-63 0,0 0-59 16,0 0-45-16,0 2 5 0,1 9 14 0,2 5 21 15,-1 10 28-15,-2 6-11 0,0 3-3 0,0 5-9 16,0 4-6-16,0 3 0 0,0 4-14 16,-2-1-5-16,-1 0-3 0,6 0-5 0,-3-3 3 15,2-6 0-15,-2-3-3 0,0-2-3 16,0-5 0-16,1-3 0 0,-1-5-2 0,2-4 4 0,0-8-12 15,3-1-16-15,-2-5-32 0,0-2-55 16,3-4-104-16,3-2-263 0,0-6-532 0,3-6-167 16</inkml:trace>
  <inkml:trace contextRef="#ctx0" brushRef="#br0" timeOffset="69788.0149">9496 3116 1905 0,'1'-6'162'0,"2"-4"-38"0,3-1-9 0,2 0 2 15,1 2-3-15,5-2-3 0,0-1-22 0,4 2-24 16,1 0-18-16,5-2-14 0,2 4-7 0,1 0-4 16,-2 0-2-16,2 3-7 0,-4 3-5 15,1 3-4-15,-1 3-4 0,-8 2-2 0,2 3-1 16,-5 2-1-16,-1 5 1 0,-1 4 1 0,-2 4 2 15,-3 6 2-15,-1 5 0 0,-4 6-2 0,-6 5 1 16,1 2 2-16,-4 3-1 0,-1-1 6 16,0 0-7-16,0-4-2 0,2-5-4 0,-1-7-19 15,6-3-31-15,-1-8-62 0,1-6-128 0,1-6-232 16,-4-3-495-16,-1-8-111 0</inkml:trace>
  <inkml:trace contextRef="#ctx0" brushRef="#br0" timeOffset="69921.3746">9670 3412 2082 0,'-3'-11'120'0,"-2"1"-22"16,0-4-25-16,2 6 1 0,5 1-15 16,-1-2-26-16,2 1-26 0,5-2-29 0,3 0-35 15,3 2-72-15,2 3-230 0,5-2-541 16,1 3-178-16</inkml:trace>
  <inkml:trace contextRef="#ctx0" brushRef="#br0" timeOffset="70088.1934">10028 3200 2437 0,'4'-4'29'0,"2"-3"-8"0,4 0 12 0,5 2 34 16,1-2 16-16,2-2 8 0,1 1-16 0,1 3-38 16,0-2-17-16,1 3-12 0,-1-1-8 15,2 1-11-15,-3 3-17 0,-1 0-35 0,-6 1-73 16,-1 0-136-16,1 1-291 0,-2 0-767 0</inkml:trace>
  <inkml:trace contextRef="#ctx0" brushRef="#br0" timeOffset="70362.6161">10432 2544 1090 0,'2'-9'943'15,"-2"2"-746"-15,0-1-44 0,0 6-41 0,0 3-48 16,0 0-30-16,1 2 1 0,1 5 5 0,1 2 7 16,-1 9 18-16,4 2-3 0,-1 6-15 0,4 3-9 15,1 3-17-15,0 2-11 0,0 2-4 0,0 0-2 16,-1 4 1-16,1-2 0 0,-2 1-1 0,-1-2-2 16,0-5 2-16,0-5 0 0,-4-1-2 15,3-9 1-15,-2-1-4 0,2-5-3 0,-3-4-8 16,0-3-15-16,-1-2-26 0,2-3-40 0,-1 0-78 15,3-3-186-15,1-5-498 0,5-1-568 0</inkml:trace>
  <inkml:trace contextRef="#ctx0" brushRef="#br0" timeOffset="70765.7088">10835 2213 869 0,'-16'-3'487'0,"-6"0"-291"0,-6 3-12 0,1 6-3 16,1 4-17-16,4-1-17 0,3 4-22 0,4 1-35 16,3 4-20-16,5-1-17 0,2 2-10 15,5 1-6-15,6-1-1 0,4-1 1 0,3-1-6 16,10-3 6-16,3-2-1 0,2 0-8 16,2 0 1-16,1-3-12 0,0 0-7 0,0 0-1 15,0 0-5-15,-1 1 1 0,-3 1-1 0,0 2-2 16,-7-3-3-16,-2 4-4 0,-8 1 1 15,-5 2 3-15,-4 2 4 0,-5 4 1 0,-2 0 0 16,-6 2 0-16,-10 2-1 0,1-1 2 0,-7-1 1 0,1 0-2 16,-2-3 5-16,-5 0 3 0,3-6 8 15,0-5 11-15,5-3 11 0,2-8 8 0,4-4 7 16,0-2 1-16,5-2 0 0,3-4 0 0,1 0-4 16,5-6-9-16,5-2-10 0,4-2-13 15,4 1-8-15,4-4-4 0,5-2-1 0,2-2-3 16,5-2-3-16,1-1-2 0,8-1-5 0,-1 0 2 15,3-3 1-15,1 2-1 0,-4-3-4 0,2 5-6 16,-2 1-10-16,-2 2-17 0,-4 6-17 16,-1-1-37-16,-2 4-52 0,0 7-123 0,-4 0-334 15,0 9-1035-15</inkml:trace>
  <inkml:trace contextRef="#ctx0" brushRef="#br0" timeOffset="72148.7919">4036 7033 1187 0,'-6'-22'263'15,"-7"-10"-37"-15,1-7-28 0,2 3-7 0,1 4-20 0,3 3-47 16,2-4-40-16,4 4-32 0,1 1-20 15,6 4-16-15,1 3-7 0,2 3-8 0,4 5-1 16,2 0 1-16,1 5-1 0,5 1 2 0,2 1-1 16,2 5 4-16,5 1 2 0,-1 6 1 0,1 2-2 15,-4 7-3-15,-4 3-5 0,-3 3 0 16,-3 5 0-16,-5 3-1 0,-3 3 0 0,-5 1-1 16,-3 2-1-16,-3 2 1 0,-2 1-1 0,-6 3-2 15,0-4-1-15,-2-2-2 0,-2-7 0 16,3-7 8-16,1-10 9 0,2-6 16 0,1-5 10 15,-1-4 2-15,2-3-7 0,4-4-9 0,-1-1-8 16,2-4-4-16,2 1 2 0,2-2-3 0,0-1-2 16,5 1 0-16,2-2-4 0,-2-3 3 0,2 0 1 15,2-1 1-15,-2-1 3 0,-2 0 1 0,0-4 1 16,-2-3 4-16,0-1 2 0,-2-3 4 16,1 0 4-16,-5 1 2 0,-3 1-2 0,0 2-4 15,-4 0-4-15,1-1-3 0,-2 0-2 0,0 2-1 16,2 0 0-16,0 5 0 0,2 9 9 15,1 1 3-15,1 6 1 0,2 2 1 0,2 4-11 16,-1 2-5-16,2-1-5 0,1 2-4 0,5 2 3 16,2 0-3-16,7 5-1 0,5 1 3 0,3 4-1 15,1 2 2-15,7 5-1 0,-4 2-2 16,-5 2-1-16,1 3 0 0,-7 3 2 0,-2 1 0 16,-2 2 4-16,-4 3-5 0,-1 0-1 0,-6 1 0 15,-4 4-3-15,-1-2 1 0,-8 1-3 0,1-1-1 16,-4-4 0-16,-2-2 3 0,-3-2 0 15,-2-8 3-15,-1-5 0 0,2-7 4 0,-4-4 2 16,1-4 1-16,3-2 0 0,0-2 0 0,3-3-1 16,0-1 0-16,4-2 3 0,2 3-3 15,1-2 0-15,3 1-1 0,1 2-5 0,3-1-1 16,2 2-5-16,3-2-4 0,1-1 0 0,2-1 1 16,3 0 3-16,3-2 4 0,1 0 1 0,3-2 4 15,1-3-1-15,3-3 2 0,1-2 0 16,-1-2 0-16,2-7 0 0,0-1 0 0,-1-2 0 0,-2-1 3 15,1-1 1-15,-6 2-1 0,2 1 3 16,-4-1 0-16,-4 3 1 0,1 1 1 0,-8 4 3 16,1 2-3-16,-6 4 2 0,1 3 0 0,-1 1-1 15,-3 6 3-15,4 3-2 0,-1 0 1 0,-1 2-4 16,3 1-3-16,0 1-4 0,0 0-4 16,1 1-5-16,0-1-6 0,0 1 2 0,0 1 2 15,0 2 3-15,0 3 6 0,-1 2 1 0,-1 0-1 16,1-1 0-16,-2 3 0 0,2-1-3 15,0 3-1-15,1-3-3 0,-1 1-9 0,1 0-9 16,-3-2-16-16,0 0-20 0,0 1-23 0,1-2-29 16,-3 0-51-16,0-1-92 0,-2 2-162 0,1 0-335 15,-4-1-437-15</inkml:trace>
  <inkml:trace contextRef="#ctx0" brushRef="#br0" timeOffset="72369.1204">3984 6844 1204 0,'-4'1'159'0,"-1"-1"-74"0,0-1-1 16,8 1 40-16,1-1 49 0,8-2 25 0,0-2-1 15,12-3-37-15,3-9-44 0,8-1-40 0,7-7-30 16,6-6-17-16,4 1-17 0,2 1-8 0,-1 2-20 15,-3 5-40-15,0 3-90 0,-9 3-160 16,1 3-231-16,-3 1-354 0,-3 3 177 0</inkml:trace>
  <inkml:trace contextRef="#ctx0" brushRef="#br0" timeOffset="73881.9161">5434 6425 2314 0,'-2'-9'30'0,"1"-7"-16"16,0-3 1-16,1-1 11 0,1 0 12 15,-1-3 12-15,0-3 9 0,-1 1-1 0,-1-3-3 16,1 2-4-16,1 1-5 0,-1-2-3 0,1 2-4 15,-2 0-6-15,2 0-3 0,0 2-6 16,2 1-5-16,0 1-1 0,1 3-5 0,-1 5-2 16,4 1-4-16,-1 5-6 0,3 0-2 0,2 3-2 15,3 1 0-15,4 2 1 0,2 3 0 0,2 2 0 16,0 3 0-16,-1 2 0 0,1 5-1 16,-2 2 0-16,-1 4 1 0,-3-1-1 0,0 5 1 15,-5 1 0-15,0 3-4 0,-4 1 1 0,-1 1-4 16,-3 1-7-16,-4 0-4 0,2-3-2 15,-1-7-2-15,2-8 5 0,-1-3 6 0,2-8 8 0,-2 0 14 16,-2-2 12-16,1 0 10 0,-1 0-3 16,1-3-9-16,0 1-8 0,0-3-8 0,-1 1-2 15,-2 1 3-15,2-1-1 0,1 1 1 0,1-1-1 16,0 1-1-16,0 0-4 0,3 0-5 16,-2-1-3-16,4-1 0 0,-2 2 2 0,3-1 2 15,-3 0-1-15,4 1 3 0,-1-1 2 0,2-2 1 16,0 1 2-16,1-2 4 0,1-2-1 0,-1 0 0 15,-1 0 3-15,-1-2-1 0,1 1 1 0,0-1 1 16,-2 0 1-16,-1 1 0 0,1-2 2 16,-1 1 0-16,-3-1 1 0,2-1-1 0,-1 2 0 15,-2-2 0-15,1 2 0 0,-1-1-3 0,1-1 1 16,-1 1 0-16,1-4-1 0,-4 4 3 16,2-1 1-16,-3 1 3 0,0 2-1 0,1 0 1 15,-3 1-4-15,2 2-4 0,-5 1-2 0,1 1-4 16,1 1-1-16,-3-1-1 0,0 3-2 0,0 0-1 15,-2 4-2-15,0 0-1 0,0 4 1 0,1-3 2 16,-1 3-1-16,2-1 1 0,3 1-1 0,2 0-4 16,1 0 1-16,-1 0 1 0,1 4-2 15,2-1 5-15,0 3-2 0,1-2 1 0,1 3 2 16,0-2 0-16,3 0 0 0,1 1 1 0,0-1-1 16,0 2-2-16,3-2 2 0,0-1 1 0,6 0 1 15,-3-1 2-15,5 0 2 0,1-2 2 16,1-1 0-16,4-4 6 0,-1-4-1 0,5-3-1 15,-1-2 2-15,3-4-6 0,2-1 2 0,0-1 0 16,-4-3-1-16,-2 0 4 0,-5 1-2 16,-1-3 2-16,-4-2 0 0,-2-1-1 0,-4 1 3 15,-1 0 0-15,-3 2-2 0,-1-1-2 16,0-2 0-16,-3 1-4 0,0-2-2 0,-3-3 3 0,1-1-4 16,1 2-1-16,-4-1-2 0,0 3-6 15,3 1 5-15,-3 6 2 0,3 2 4 0,2 8 1 16,0 1-3-16,0 3-6 0,1 0-10 0,3 0 2 15,0 1-7-15,6 2 2 0,0 1 7 16,2 3-5-16,4 2 6 0,-1 3 4 0,3 2 0 16,2 2 4-16,0 2-1 0,-1-1 0 0,-1 2 0 15,0 2 6-15,-2 2-5 0,-5 2 2 0,-1 1 0 16,-4 2-6-16,-4 4 5 0,-7 2-1 0,-6 2 0 16,-1 0-2-16,-5-2-2 0,-4-5-6 0,1-3 1 15,0-6 6-15,4-6 3 0,1-7 9 16,4-3 7-16,2-3-1 0,5-3 3 0,0-2-6 15,1-3-8-15,1-3-1 0,5-3-7 0,3-4 0 16,1-4 2-16,5-2-1 0,2-2 5 16,2-3 2-16,-2 1 0 0,4 1-4 0,-1-2 2 15,-1 0 1-15,3-3-1 0,-5 2 8 0,2 1-4 16,-6-2 1-16,-3 0 1 0,-1 3-2 0,-2 1-3 16,0 0 2-16,-3 3 0 0,-1 2-3 0,0 4 6 15,0 3 2-15,2 5 0 0,0 4-2 16,1 3-5-16,-1 1-7 0,0 2-3 0,6 0-3 15,-2 3 1-15,3 1 3 0,5 3 1 0,-2 4 4 16,0 2 1-16,6 2 0 0,-5 0 3 16,3 3 4-16,-3 2-2 0,-2 3-2 0,-2 5 0 15,-4 1-7-15,-3 7 5 0,-4 0 2 0,-3 2-2 16,-2 0 1-16,1-5-3 0,-2-4-2 0,3-8-1 16,3-9 6-16,4-8 0 15,1-4 7-15,-1-2 6 0,4-3-5 0,-1 0 5 0,3-3-6 16,-1 0-3-16,5-3 0 0,0-3-3 0,-1 1 0 0,1-4 1 15,1 1 3-15,0-2 1 16,-5-3 1-16,0 0 0 0,0-1-5 0,2-2 4 0,-5 0 0 16,0-2-2-16,-1 0 3 0,-1 1-5 0,-2 0-1 15,-1-1 1-15,0 2-2 0,-1 0 5 16,-1 3-1-16,1 5 2 0,-1 6-2 0,2 2 2 16,-1 5 1-16,1 0-8 0,0 3-4 0,0 1-19 15,0 1-10-15,0 3 5 0,1 4 8 16,-1 4 14-16,3 5 9 0,-1 3-2 0,0 2 0 15,3 0 3-15,1 1-2 0,2 0-1 0,-3 1 3 16,3 2-3-16,2-2 0 0,-1-2 0 0,1-1-5 16,-1-6 3-16,-2-6 0 0,-2-4-1 15,0-5 2-15,-1-2-8 0,-1-4-39 0,3-3-64 16,-2-8-64-16,2-3-64 0,-3-1-22 0,3-7 1 16,-5 1 11-16,0-3 19 0,-3-1 42 0,-2-4 56 15,2 0 63-15,-3-2 66 0,0-1 39 16,-4 1 36-16,4 1 37 0,-2 4 33 0,2 1 28 15,0 7 6-15,-4 4-23 0,4 3-30 0,-2 3-36 16,0 2-33-16,5 3-19 0,0 1-25 0,1 1-49 16,2 2-162-16,2 0-450 0,5 4-735 0</inkml:trace>
  <inkml:trace contextRef="#ctx0" brushRef="#br0" timeOffset="74182.3352">6981 5260 2363 0,'2'0'-21'0,"-2"0"-40"0,1 0-3 16,2 3 44-16,-2 0 42 0,4 1 29 15,-2 0 8-15,4 1-17 0,-2 2-13 0,4 3-9 16,-2-2-11-16,2 1-2 0,-3-1-3 0,2-2 3 16,-1-1 3-16,-3 0 18 0,4-3 15 0,1-2 15 15,-4-2 8-15,3-4-5 0,2-1-10 0,0-2-7 16,0-4-7-16,-1 0-5 0,0 0 0 15,-3 3-5-15,2-1-2 0,1 4-2 0,1 1-5 16,-5-1-4-16,1 3 1 0,2 2-9 0,0 1-3 16,-2 1-1-16,2 2-8 0,1 2 6 0,0 0-1 15,-2 6-2-15,0-3 4 0,0 4-3 16,1-1-6-16,-4 3-13 0,3 0-32 16,-4 1-74-16,0-3-144 0,2 0-368 0,-4-1-926 0</inkml:trace>
  <inkml:trace contextRef="#ctx0" brushRef="#br0" timeOffset="74782.0587">8418 1201 1200 0,'-6'1'120'0,"3"4"-25"0,-6 5 0 16,4 7 41-16,-4 7 40 0,-1 7 10 15,1 6-12-15,0 6-33 0,2 1-34 0,4 6-24 16,4 2-17-16,4 8-13 0,-1-1-12 0,6 8-7 15,-1 2-11-15,1 3-3 0,1 1-3 16,0-1-6-16,6-3-2 0,-2-9-5 0,7-4-4 16,6-10-6-16,0-12-10 0,1-5-16 15,-3-5-29-15,3-5-60 0,-1-5-138 0,0-7-302 0,-3-3-582 16</inkml:trace>
  <inkml:trace contextRef="#ctx0" brushRef="#br0" timeOffset="75015.344">8703 1370 1792 0,'-4'-1'197'0,"-1"2"-194"16,4 3-26-16,1 9 13 0,3 4 54 15,4 6 25-15,-2 5 12 0,3-2-6 0,5 5-12 16,1-2-18-16,-1 3-15 0,6 0-11 0,-2 3-4 15,2 2-4-15,-4 1-5 0,3-1-5 16,1-1-18-16,-2-3-43 0,2-5-95 0,0-3-197 16,0-7-416-16,1-9-297 0</inkml:trace>
  <inkml:trace contextRef="#ctx0" brushRef="#br0" timeOffset="75349.5772">8774 1289 1506 0,'-2'-15'73'16,"-3"-1"-21"-16,5-1 4 0,6 4 8 0,3 5 6 16,3 1 11-16,1 1 2 0,5 2-5 0,-3 2-16 15,3 2-18-15,1 2-16 0,2 4-8 0,-1 5-8 16,-3 0 0-16,-4 4-2 0,-2 3-3 16,-2 2 1-16,2 4-5 0,-5-1 7 0,-2 1-1 15,3-5 0-15,-4-1-1 0,5-2-4 0,1-5-1 16,0-3 2-16,1-1-3 0,1-3 8 15,2-1 1-15,6-3 0 0,0-3 2 0,4 0-6 16,6-1-2-16,-3-1-4 0,0 0 3 0,-6 3-5 16,0 1-6-16,-9 2-5 0,-3 0-7 0,-6 3 9 15,-2 2 9-15,-2 0 17 0,-5 2 13 0,2 6 6 16,-4 0 5-16,-4 3-6 0,-1 2-3 0,2-2-7 16,-5-1-8-16,5 2-5 0,0 0 0 0,2-3-5 15,-4 3 0-15,1-1-6 0,1-3-12 16,-1 3-33-16,1-4-54 0,-4-1-104 0,3-3-208 15,0-2-474-15,4-4-49 0</inkml:trace>
  <inkml:trace contextRef="#ctx0" brushRef="#br0" timeOffset="75605.137">9395 1362 1326 0,'10'-9'128'0,"2"-2"-54"0,5-5 37 0,-2 2 55 15,-3-4 35-15,-6 0 2 0,1 2-35 0,-5-2-39 16,0 4-28-16,0-2-23 0,-4 2-5 0,0 1-10 16,-2 2-16-16,-4 2-11 0,0 3-17 15,-2 1-9-15,-3 2-9 0,-1 1-2 0,-1 4-4 16,1 1 0-16,-2 5 1 0,5 4-3 0,-1 1 4 16,-4 1-5-16,6 4 0 0,-1-1 0 15,6 3-4-15,1-2 0 0,4 3 0 0,6-2-1 16,1-3 1-16,0 4-23 0,5 0-49 15,1-2-109-15,0-2-185 0,-2-2-371 0,5-6-635 0</inkml:trace>
  <inkml:trace contextRef="#ctx0" brushRef="#br0" timeOffset="76144.6504">9662 1060 360 0,'-3'5'342'0,"-2"4"-221"0,-2 1-1 0,0 2-26 16,5-2-4-16,0-1-10 0,2-1-13 0,2-1-13 0,0-2 10 15,4-1 20-15,2-2 18 0,-3-3 34 16,2 0 3-16,-3-2-2 0,3-2-8 16,-4 1-27-16,4-2-16 0,-5-2-16 0,-1 2-13 15,2-1-8-15,0 2-10 0,-3 0 0 0,1 0 3 0,0 3-10 16,-1 0-9-16,1 2-16 15,-1 1-24-15,1 0-29 0,-1 1 5 0,5 2 6 0,-1 2 9 16,5 4 29-16,1 1-5 0,2 6 2 0,2 4 6 16,-2 3-3-16,-1 6 1 0,0 4-1 15,-5 5 3-15,1 3-2 0,-4 4 4 0,-1 0 2 16,-7 5 1-16,-4 4 1 0,-2 5-4 0,-9 0-8 16,0-1-10-16,-1-4-1 0,0-9 0 0,0-8 6 15,6-9 5-15,1-12 14 0,9-8 26 16,0-5 29-16,4-4 21 0,0-4-12 0,1-1-29 15,0-2-31-15,0-8-26 0,1-1-4 0,3-5 2 16,2-3 3-16,5-2 2 0,-1-2 10 0,3-3 1 16,2 2 1-16,-3-5-3 0,3-1-3 15,0-2-4-15,-3-3 1 0,-2 3 2 0,-1-3-4 16,0-3 2-16,-1 0-3 0,-4 1-1 0,0 2-2 16,-1 2 7-16,-2 5 5 0,-2 6 5 0,-3 7 2 15,0 7 0-15,1 5-2 0,-3 4 2 0,2 3-5 16,3-1-8-16,-1 2-22 0,1 3-13 15,1 1 0-15,-2 7 7 0,1 1 20 0,1 5 7 16,0 2-1-16,4 1-5 0,3-1-3 0,-1 5-5 16,-1 4-40-16,3-5-89 0,0-3-182 0,2-4-384 15,3-9-767-15</inkml:trace>
  <inkml:trace contextRef="#ctx0" brushRef="#br0" timeOffset="76292.6521">9790 802 171 0,'-2'-1'467'15,"-1"-1"-507"-15,2 0-144 0,-2 2-26 0,1 0 7 16,-3 4 203-16,4 2 0 0,-1 3 0 0</inkml:trace>
  <inkml:trace contextRef="#ctx0" brushRef="#br0" timeOffset="77401.5776">9904 1152 878 0,'-1'-8'132'16,"0"-6"-45"-16,-2-3 15 0,0 0 62 0,3-1 53 15,-1 0 15-15,-1-1-12 0,1 4-52 16,1-1-60-16,0 2-31 0,0 4-16 0,0 1-15 16,0 1-3-16,0 4-8 0,0 1-16 15,1 3-22-15,1 0-33 0,1 0-7 0,1 1 2 0,3 3 8 16,-2 2 29-16,4 4-7 0,2-1 8 15,-1 4-1-15,3-3 0 0,-2 3 9 0,-1-2-7 16,1 4 2-16,-2-2 0 0,-2 1 0 0,0-3 1 16,-4 0 0-16,3-2 1 0,-2-4-3 15,-3 0 3-15,2-4 5 0,-3-2 9 0,2 0 25 16,-2 1 20-16,1-1 29 0,2-3-13 0,0 0-23 16,3-6-20-16,1-2-35 0,3-1 6 0,-2 1-4 15,1-1 1-15,0 0-1 0,0 2-3 16,-3-1 7-16,-2 3-6 0,-1 1 6 0,-1 1 7 15,-2 6-8-15,0 0 10 0,-2 0-12 0,2 2-12 16,-2-1-14-16,2 1-24 0,0 0-16 0,0-1-17 16,0 2 21-16,-1 0 15 0,2 4 23 15,-1-1 26-15,0 1-6 0,0 0 2 0,0-1 2 0,2 1-2 16,-2-5-1-16,2 1-2 0,-2-1-3 16,1-2 1-16,-1 0 1 0,1 1 1 0,-1 0 1 15,0 0-5-15,1 1-5 0,-1-1-3 0,0 0 8 16,1 0 7-16,3 0 11 0,0 2 2 15,-2 0-5-15,0-1-5 0,1 0 1 0,1-1 4 16,-2 1 0-16,2 0 8 0,1-1 0 0,0-1 7 16,1 0 2-16,1 0 3 0,-3-2 5 0,1 1-3 15,-1-1 2-15,0 0 0 0,0-3-1 16,-1 0-1-16,-2 1-3 0,2 0 0 0,-1-4-10 16,-1 2 3-16,0-2-7 0,0-1-3 0,0 0 1 15,0-1-10-15,4 1 4 0,-3-2-1 16,0 3-5-16,-1 0 5 0,3 0-4 0,-1 3 0 0,-2 3 1 15,0 1-1-15,-1-1 4 0,0 3-12 16,1-1-6-16,-1 1-34 0,-1 1-31 0,2 2 8 16,-1 0 7-16,1 4 34 0,2 2 32 15,0 0-3-15,-1 4 6 0,-1-1-5 0,1 4 2 16,-2-2 2-16,0 3-1 0,-2-3-3 0,2-3-3 16,0-4-3-16,0-2 4 0,2-5 22 0,-2-4 31 15,1 4 24-15,-1-2 6 0,0-2-26 0,3-2-28 16,-1-3-28-16,0-3-5 0,4-3 3 0,-2 4 2 15,0-4 0-15,2 2-10 0,0-2 7 16,-1 3-2-16,4-2 4 0,-6 10 11 0,1-3-3 16,0 1 1-16,-1 0-12 0,2 1-11 0,-1 1-12 15,1 0-9-15,-1 1 5 0,2 2-3 16,-3 1 12-16,4 1 0 0,0 3-5 0,4 2 7 0,0 2 0 16,0 2 13-16,-1-4 9 0,-2-3-1 15,1 2 4-15,2-3 2 0,1-1 7 0,-4-1 7 16,2-3 6-16,-2 0 2 0,1-2-5 15,-2 1 16-15,-3-3-10 0,0 1-5 0,2-2 10 16,-3-1-18-16,2 0 7 0,-3-2-1 0,4 0-5 16,-4 2-1-16,-2-1 6 0,1 2 5 0,-2 3-7 15,1 0 0-15,-1 1-16 0,1 2-15 16,0 1-19-16,0 1-23 0,0 0-6 0,1 3 5 0,0 1 20 16,0 1 17-16,3 0 21 0,1 1 3 15,0 3-3-15,1 0 5 0,2 7-22 0,3 6 0 16,-2 2 3-16,0-1-8 0,-7-6 19 15,0 0-1-15,-2 0-2 0,3-8 4 0,0-4-3 16,-1-3 12-16,-1-3 24 0,0 0 5 0,-1-4-2 16,2-3-8-16,2-5-21 0,-1 0-8 0,-2-2 7 15,3-1-5-15,-1 9 12 0,-1-3-1 0,-1-2-1 16,2-1 1-16,1 1-18 0,-1-1 10 16,0-1-10-16,2-1 1 0,-2 2 5 0,5 2-11 15,-3 3 7-15,0 2-10 0,1 2-3 0,0-1 1 16,-2 4-4-16,3 2 7 0,-1 0 3 15,-2 4 1-15,4 0 1 0,-1 2-7 0,0 1 11 16,1 2-9-16,-1 1 12 0,-1 2 4 0,9 15-22 16,-6-4-1-16,-4-3-35 0,-1-4-42 0,0-8-49 15,-3 0-88-15,2-4-177 0,-2-4-517 16,1-3-61-16</inkml:trace>
  <inkml:trace contextRef="#ctx0" brushRef="#br0" timeOffset="77550.7446">10657 468 1352 0,'-2'-1'-67'0,"1"1"-132"0,0 0-37 16,-2 0-54-16,-2 2-198 0,3 0 417 0</inkml:trace>
  <inkml:trace contextRef="#ctx0" brushRef="#br0" timeOffset="77965.4363">10864 559 780 0,'1'-3'230'0,"-1"0"-15"0,1-1-5 15,0-1-11-15,0 0-10 0,1 0-23 0,0 1-56 16,1 2-72-16,-2 0-66 0,0 0-43 0,-1 4 10 15,1-1 17-15,-1 1 31 0,0 3 26 16,0 0-4-16,0 0-5 0,2 2 0 0,-1 1 0 16,0-1-1-16,1 0 3 0,0-2 7 0,0 0 2 15,-1-1 22-15,2-3 33 0,0 0 10 0,-1-3-3 16,1-1-24-16,-1 0-32 0,2-4-17 0,0 3-1 16,1-2 1-16,1 0-11 0,1 0 1 15,-3 3-10-15,3-2-5 0,0 2 1 0,0 3-5 16,1-1 2-16,2 2-4 0,1 2 3 0,-1 4 5 15,2 1 9-15,2 4 10 0,-2 1 1 16,-2 5 3-16,4 3-6 0,-5 1 9 0,-2 3 11 16,0 1 5-16,-5 2 15 0,-6 28-12 0,-7-4 5 15,-6-8 1-15,-1-11 3 0,5-11 27 0,-3-8 26 16,8-4 26-16,0-7 6 0,1-2-12 16,-1-1-26-16,-2-4-35 0,3 0-15 0,-2-2-16 15,4-2-29-15,0-5-42 0,3-2-59 0,0-2-98 16,4 8-158-16,-1-5-428 0,3 0-663 0</inkml:trace>
  <inkml:trace contextRef="#ctx0" brushRef="#br0" timeOffset="78171.7609">11165 58 579 0,'0'0'342'0,"0"0"-99"0,0 0 40 0,24 16 12 15,-6 1-57-15,6 1-43 0,0 7-47 0,3 4-43 16,3 7 5-16,-3 4-46 0,-1 2-20 16,-9-1-4-16,-7 3-6 0,-6 3 4 0,-4 2-11 15,-7 4-2-15,-5 3-16 0,-26 58-40 16,-5-9-56-16,-5-14-142 0,6-15-248 0,5-14-549 0,-4-5 58 16</inkml:trace>
  <inkml:trace contextRef="#ctx0" brushRef="#br0" timeOffset="83753.7638">999 9697 217 0,'-6'-8'399'0,"1"-1"-36"15,-3-3-42-15,7 8-68 0,-2 0-51 16,0-2-22-16,-1 2-37 0,6 2-5 0,-4-2-34 15,2 3-25-15,0 0-28 0,2 1-27 0,-2 0-21 16,2 1-3-16,-2 6 5 0,5 3 3 0,-1 4 26 16,5 9-12-16,8 4 14 0,2 3-8 0,3 4-8 15,1 3-2-15,-1 2-7 0,2 3-2 16,-5 1 0-16,3-2 1 0,-7 1 5 0,3-7-2 16,-5-2 2-16,3-5-4 0,-3-3-2 0,-2-2 2 15,0-3-1-15,-2-4 5 0,-1-3-2 0,-5-5-1 16,3-2 1-16,-5-1 0 0,0-3 2 0,-1-1-10 15,0 1-16-15,-1-4-32 0,0 2-28 16,-4-1-63-16,2-1-66 0,-5 1-140 0,1-5-310 16,0 0-667-16</inkml:trace>
  <inkml:trace contextRef="#ctx0" brushRef="#br0" timeOffset="84086.9703">870 9515 1718 0,'0'-8'303'0,"0"-1"-140"16,4-2-50-16,-1-4-29 0,2 1 3 0,8-5 0 16,12-15-20-16,13 3-16 0,3 4-16 0,2 6-18 15,2 7 2-15,0 5-7 0,-4 4-1 0,0 5 0 16,-2 5 0-16,-8 6-1 0,-5 4 4 15,-2 7 3-15,-5 3-1 0,-6 3 3 0,-2 3-5 0,-9 1 1 16,-4 2 3-16,-7 2 0 0,-3 1 0 16,-8-1 3-16,0-1 2 0,-5 0-6 0,-5-3 6 15,0-1-8-15,-3-4 0 0,-2-4 2 0,3-4-7 16,-1-2 2-16,0-4 2 0,8-4-34 16,3-2-26-16,3-1 3 0,6-3 6 0,6-2 25 15,-3 0 10-15,3-2-48 0,2 1-67 0,-2-3-94 16,4 2-197-16,-1-1-353 0,2-3-646 15</inkml:trace>
  <inkml:trace contextRef="#ctx0" brushRef="#br0" timeOffset="84771.4587">1398 10183 722 0,'-2'0'255'0,"0"-2"-52"0,-3 0-43 15,2 1-19-15,0-3 4 0,-2-1 1 0,2-1-9 16,-4-1-11-16,3-3-13 0,-2-3-21 0,3-1-16 16,-4-2-18-16,5-3-13 0,-1-2-6 15,-4 0-3-15,5 0-1 0,-1-1-10 0,-2 1-3 16,3 0-7-16,-4 0-5 0,3-2 2 16,-7 2-7-16,6 0-1 0,-4 0 1 0,0 3-4 15,4 1 3-15,-3 1-1 0,3 3 0 0,-1 5-3 16,5-1-1-16,0 2-2 0,0 0-4 0,6 1 1 15,-3 0-4-15,6-2 1 0,2 1-1 0,1-4 0 16,9 2 3-16,4 0 0 0,0-1 5 16,3 2-4-16,-5 2 1 0,4 0 2 0,-4 5-3 15,-2 2 3-15,-3 6-6 0,0 0 1 0,-5 6 2 16,-1 2 5-16,-2 5 8 0,-2 3 4 16,-5 4 2-16,-3 2-1 0,0 3-2 0,-2 4-3 15,0-4-3-15,-2-2 0 0,1-3-2 0,2-7 0 16,1-1-3-16,0-3-2 0,0-2 3 0,1-4 0 15,0-6 5-15,3-1 1 0,-2 0 0 16,1-3-3-16,2 0-23 0,0-1-41 0,3-4-75 0,-4-1-84 16,4 0-115-16,2-3-157 0,-2-1-274 15,0 1 190-15</inkml:trace>
  <inkml:trace contextRef="#ctx0" brushRef="#br0" timeOffset="85352.9956">1748 9522 778 0,'-4'7'331'0,"2"1"-187"0,-6 2-47 0,3 4 35 16,-2 4 28-16,1 0 24 0,2 3-10 0,-1 1-22 15,1 3-34-15,3-1-44 0,2 0-22 0,6-1-16 16,-1-1-6-16,4 2-3 0,6-4 4 0,-2 1-1 16,3-4 9-16,3-4 5 0,1-3 1 15,5-8 5-15,-1-4-5 0,1-8 2 0,-1-4-2 16,1-4-2-16,-2-4-8 0,-3 1-8 0,-3-2-2 15,-7 1-2-15,0 0 4 0,-8 0 0 16,0 1-3-16,-9 1-4 0,0-2-7 0,-5 1-4 16,-3 2-3-16,-3 1-2 0,-4 6-6 0,-3 3-7 15,-4 2-6-15,-2 4-2 0,2 3 8 0,1 3 3 16,-1 1 3-16,4 2 3 0,4 4-8 0,-1-1 1 16,5 4 0-16,2-1-3 0,4 1 2 0,4-1-2 15,5 0-2-15,2-1-2 0,7 2 7 0,2-1 5 16,3 1 0-16,3-3 5 0,4 0-4 15,-3-7 1-15,7-4 6 0,-1-5 0 0,5-7 5 16,-1-2 0-16,0-5-3 0,0-3 0 0,0-3-1 16,-2-2 2-16,-3 1 0 0,-2 0-1 15,1 0 0-15,-4 2 2 0,-6-2 2 0,0-4 4 16,-6 4 0-16,-4-1-4 0,-1 0-1 0,-4-2-2 16,2-1-4-16,-6-2 1 0,-2 0-1 15,-2-4-3-15,-1-1 1 0,-4 0-1 0,1-2 1 16,-2 3-1-16,1 0 4 0,-3 2-3 0,1 2 1 15,0 3 2-15,3 5-3 0,0 4 2 0,3 7 1 16,1 5-1-16,4 6-5 0,1 4-10 0,5 2-10 16,-4 8-8-16,2 6 9 0,-4 9 3 15,6 10 9-15,0 8 6 0,3 6-5 0,0 5 7 16,7 8 0-16,0 3 2 0,4 1-1 16,1 1-2-16,8 0 1 0,5-3-2 0,0-2 6 15,2-6 1-15,4-6-7 0,4-5-16 0,-2-11-22 0,4-12-26 16,-1-10-50-16,-1-10-80 0,-4-9-122 15,-3-8-357-15,-1-7-852 0</inkml:trace>
  <inkml:trace contextRef="#ctx0" brushRef="#br0" timeOffset="85494.7637">1872 9379 1790 0,'-10'-7'223'0,"-1"-1"-106"15,2-3-48-15,8 2-36 0,4-2-14 16,6-1-16-16,6-4-10 0,2-4-19 0,10 2-86 15,3-3-143-15,4 2-301 0,6 3-741 0</inkml:trace>
  <inkml:trace contextRef="#ctx0" brushRef="#br0" timeOffset="87099.2692">2485 9021 884 0,'-5'3'390'15,"-8"3"-223"-15,-2 1-7 0,-1 4 48 16,2 4 22-16,-5 4-18 0,2 2-32 0,-1 2-42 15,-2 3-36-15,2 1-26 0,-1 4-22 0,7-2-19 16,0 4-9-16,2 1-8 0,4 3-4 0,3 0 0 16,4 4-3-16,4-2 0 0,2-4 2 0,9-4-3 15,-2-9-3-15,8-7-5 0,3-7-2 16,-1-11 4-16,5-5 3 0,-1-7 8 0,-3-2 0 16,2-4 0-16,-4 0-8 0,-4-5 0 15,0 1 3-15,-6 0-3 0,-2-3 6 0,-4 3 1 16,-4 0-4-16,-5 3-2 0,-6-1 2 0,-2 1-3 15,-1 2 0-15,-4 0 2 0,-3 5-9 0,-2 3 0 16,0 1 1-16,0 5-1 0,-1 1 4 0,3 5 1 16,1 1-4-16,4 4-2 0,0 2-5 15,2 2 1-15,2 3 0 0,0 0 0 0,1 5-2 16,7 1-1-16,1 3 2 0,5-1 0 0,0 2 7 16,5 1-1-16,3-1-2 0,2 0 3 15,-2-4-4-15,7-3 1 0,-2-6 4 0,3-3 0 0,-1-3 1 16,1-6 0-16,-1-3-3 0,2-1-1 15,-3-4 6-15,3-5-2 0,-2 1 2 0,3-2 2 0,-2-2-6 16,0-1 6-16,-5-3 1 0,-2 1 1 16,-1 1 1-16,-3-2-3 0,0-2-1 15,-2 0-4-15,1-4 2 0,1-1 1 0,-3-2-3 16,0 1 1-16,-4 4-1 0,3 1 0 0,-4 5 4 16,0 4-1-16,-4 5 3 0,0 3-1 0,-1 5-1 15,0 1-5-15,0 3-8 0,-3 3-3 0,2 3-3 16,-4 5 1-16,-3 4 2 0,1 3 5 15,-1 3 2-15,1 1 4 0,-1 2 1 0,3 4-5 16,-1 1 0-16,5 3-2 0,1 0 0 0,1-2 4 16,4-2-1-16,3-11-4 0,3-6-2 0,4-8-2 15,1-5 5-15,4-1 7 0,-4-6 7 16,4 2-3-16,-5-2 0 0,0-3-3 0,1 1-1 16,-3-2 9-16,-2 2 2 0,-2-3 2 0,-2-1-4 15,1 0-6-15,-2-2-2 0,-2-1 0 16,-1 0 4-16,-1 1-1 0,-2-2-2 0,-2 2-1 15,3 3-8-15,-3-1 8 0,2 4 0 0,-1-1 2 16,0 4 2-16,1 3-6 0,3 1-2 0,-1 4-5 16,1-1-16-16,1 2-4 0,1 4-2 0,3 5 5 15,2 7 11-15,3 3 8 0,2 6 4 16,2 3 1-16,0 3 4 0,4 5-6 0,2-1 0 16,0 9-2-16,0 4-3 0,-2 5 6 0,-3 6-3 15,-3 3-5-15,2 2-14 0,-6 3-15 0,-3-1-4 16,1 1 2-16,-5 0 15 0,-1-3 9 0,-1-6 3 15,-6-6 1-15,0-8-1 0,-6-2 4 16,2-4 6-16,-5-5 3 0,-7-7 0 0,1-3 4 16,-5-4 4-16,0-3 3 0,1-5 6 0,-2-4-1 15,3-4 4-15,-1-5 1 0,3-2 4 16,4-7 4-16,1-3 2 0,3-4-1 0,2-4-7 16,4-3-5-16,3-4-4 0,5-2-5 0,4-3 1 15,2-2-6-15,4-2-2 0,1-1-3 0,3-6-1 16,3-1 4-16,-2-6 0 0,1-3 2 15,2-3-2-15,-1-5-1 0,1 0 0 0,1-3-1 16,-1 0 6-16,-4 2-3 0,-2 0-3 0,1 7 1 16,-2 4-5-16,-2 6 5 0,-2 5 2 0,-5 6 2 15,-1 9 9-15,-1 5-3 0,-2 10 5 16,0 5-2-16,3 4-3 0,0 2-13 0,0 1-16 16,-1 4-5-16,1 3-3 0,1 9 13 0,-1 5 12 15,2 2 2-15,3 4 2 0,1-2-6 16,4 3 0-16,4 0-2 0,0 2 3 0,4-3 2 15,2-3-1-15,-1-4 2 0,3-9-3 0,0-5 6 16,4-8 2-16,-2-9 3 0,-1-2 3 16,2-5-6-16,-5-3 2 0,-4 0-1 0,-2-4 2 0,-6 0 2 15,-2-1-3-15,-6 0 0 0,0 0-5 0,-6-1 0 16,-2 2 1-16,-5 1-2 0,-3 3 3 16,-3 5-9-16,-4 2-4 0,0 7-2 0,-4 3-2 15,-2 1 6-15,0 5 1 0,-3 2 1 0,0 4 1 16,-1 3-2-16,5 1 2 0,-1 6-1 15,4 1 5-15,4 1-7 0,6-1-2 0,0 1-3 16,9 0-4-16,2 2 9 0,6 0 0 0,2-2 3 16,7 0 0-16,6-9-4 0,3-6 5 0,4-6 2 15,5-6 3-15,1-5 2 0,3-4-3 0,1-2 1 16,-3-4-8-16,-2 2 8 0,-2-2 0 16,1 0 3-16,-5 0 1 0,-2 0-5 0,-2-1 2 15,-2 1-3-15,-3 1 2 0,-1 3 0 0,-3 3-5 16,2 2 2-16,-4 2-6 0,-2 6 1 0,-2 1-1 15,0 2-3-15,-2 3 0 0,0 3-5 16,4 2 2-16,-3 6 2 0,0 1 5 16,1 4 1-16,-2 3 3 0,0 1-1 0,0 0-4 15,0-1 5-15,0 0-2 0,0-1 4 0,-2 0 3 0,0-4-4 16,1-5 0-16,-1-6 5 0,1-2 13 16,-1-4 8-16,0-6-1 0,0-2-3 0,2-6-18 15,-2-3-3-15,3-2 0 0,-1-1 1 0,-1-3 3 16,0 0-4-16,1-1-2 0,1 0-2 0,2 0-2 15,1 0 0-15,0 3-1 0,2 1 4 16,-3 3-4-16,2 3 2 0,0 3 1 0,-1 4-4 16,2 2-3-16,0 2-3 0,-2 4-3 0,2 4 0 15,3 3 1-15,0 0 8 0,2 2 2 16,-1 3 4-16,1-2 1 0,0 3-3 0,1-1 1 16,1 1-1-16,-1-1 7 0,0-2-5 0,0-6 2 15,1-4-1-15,-2-3-2 0,1-5 6 0,-2-1 4 16,-2 0 1-16,-4-3 0 0,0 1-1 15,-4-2 0-15,-2 2-1 0,-2-2 1 0,-3 0-3 16,1-1-3-16,1 2-1 0,-2 0-2 0,1 4 3 0,0-1 1 16,0 5 3-16,4 2-4 0,-1 1-7 15,1 1-11-15,1 2-2 0,1 4 3 16,2 2 4-16,2 4 8 0,4 1 1 0,2 0-2 0,6 1 2 16,-2-2 3-16,3 1 0 0,2 2 1 15,0-1-2-15,-4 1-2 0,1-3-11 0,-2-5-20 16,-3-4-33-16,4-5-56 0,-4-4-96 0,-1-3-213 15,-3-2-553-15,-2-3-426 0</inkml:trace>
  <inkml:trace contextRef="#ctx0" brushRef="#br0" timeOffset="87237.131">3491 8590 1651 0,'-8'-5'462'0,"1"0"-371"0,-2-3-55 0,5 7-13 16,4-1-35-16,3 3-44 0,-1-1-91 15,3 2-107-15,2 0-178 0,4 4-333 0,4 2 169 16</inkml:trace>
  <inkml:trace contextRef="#ctx0" brushRef="#br0" timeOffset="87859.6929">3822 8810 1782 0,'-4'-18'244'0,"1"-7"-166"0,1-4 13 0,0 3 34 0,-1 6 17 16,0 0-18-16,0 1-29 0,3 1-35 16,0 2-25-16,3 1-15 0,5 3-10 0,-2 2-5 15,2 2-3-15,3 4-5 0,-2 1-1 0,2 3-5 16,0 4-2-16,-3 4 5 0,0 3 1 0,-1 3 4 16,1 2 1-16,-2 2 0 0,0 4 0 15,-2 0-2-15,0 3 3 0,1 3-2 0,0 1-4 16,0 0-14-16,1-8-5 0,2-7-2 0,2-7 7 15,0-4 20-15,2-7 8 0,-1-2 9 16,-2-1 1-16,1-4-1 0,4-4 0 0,-4-4-6 16,1-3-1-16,-1 1 4 0,-1-4 1 0,-3 2 7 0,-1-4 5 15,-3-2 1-15,0 0 4 0,0-1-4 16,-1-2 0-16,-1 0-3 0,-1 0-2 0,-1-3-2 16,0 0-6-16,-3-1 0 0,2-6-6 15,-6 0 1-15,-1-4 0 0,-1 0-3 0,1-1-1 16,0-1-3-16,-1 0 0 0,2 0-4 0,0 0 4 15,-1 4-1-15,0 2 5 0,3 6 8 16,-2 8 0-16,2 7 9 0,2 10-1 0,0 6-10 0,2 2-15 16,2 6-21-16,1 3-5 0,1 4 2 15,2 10 12-15,-2 5 9 0,4 5 1 0,0 6 3 16,5 0-4-16,2 9 4 0,6 0 2 0,-2 5-3 16,2 1 4-16,1 0-3 0,1-6-4 15,1-5 0-15,3-6 1 0,-3-13-1 0,4-5 2 16,-3-7 2-16,0-6 2 0,-2-3 3 0,-1-4 7 15,-2-4-1-15,0 0 3 0,-2-7-2 0,-1 3-3 16,-3-6-1-16,0 0-2 0,-1 4 1 16,-4 1-2-16,1 4 0 0,-2-1-3 0,-2 4 0 15,0 4 0-15,3 0-2 0,-2 3 1 0,-1 0-4 16,2 3 0-16,2 3-2 0,0 2 0 0,2 4 5 16,1 2-1-16,0 4 2 0,0 2-1 0,-2-1-1 15,-3 5 2-15,2-2 1 0,-7 7 1 0,-3-3-19 16,-4 1-50-16,-3-3-89 15,-1-5-99-15,-4-9-99 0,0-4-122 0,1-10-252 0,-3-2-462 16</inkml:trace>
  <inkml:trace contextRef="#ctx0" brushRef="#br0" timeOffset="87980.3965">3931 8158 2430 0,'9'-19'202'0,"7"-10"-174"0,13-7-32 15,12 0-8-15,5 0 9 0,8 1-1 16,4-1-22-16,6 1-74 0,-1 2-121 0,1 1-257 15,-6 5-563-15,-7 5 271 0</inkml:trace>
  <inkml:trace contextRef="#ctx0" brushRef="#br0" timeOffset="88545.6161">1231 10613 1116 0,'-9'-1'356'0,"0"-1"-333"0,2 0-63 0,10-1-30 15,1 0 10-15,5-2 31 0,1 0 59 16,0-1 53-16,3-1 28 0,2-4 11 0,3 0-4 16,10-4-4-16,2-2-10 0,5-1-11 15,3-7-12-15,7-1-20 0,-1-2-14 0,8-4-13 0,9-2-9 16,0 0 0-16,7-5-7 0,5 0-2 15,0 1-5-15,7-1-3 0,3-1-1 0,4 3 0 16,-4-2 1-16,5 0-2 0,-3 3 2 16,0-3-8-16,1-2 3 0,-3 1 1 0,2-1-2 0,2-1 6 15,0 2-5-15,0 0 1 16,4-5-1-16,0 1-4 0,1-5 0 0,2 1-1 16,2 2 1-16,3 0 0 0,0 0 4 0,2 1-3 0,0 0 1 15,-6 4 5-15,1-2 1 0,-1-1 10 16,-3 1 2-16,-1-1 3 0,-3 4 8 0,-9 5-1 15,-7 5 8-15,-12 4 2 0,-7 1-2 0,-7 3-5 16,-8 2-2-16,-7 4-6 0,-5 3-9 0,-7 2 1 16,-3 3-6-16,-5 1 2 0,-2 2 5 0,-8 3 0 15,-1 2-22-15,-1 0-39 0,-3 0-61 16,0 0-120-16,1 0-171 0,-6 0-351 0,-1 4-604 16</inkml:trace>
  <inkml:trace contextRef="#ctx0" brushRef="#br0" timeOffset="128042.9867">1246 11134 1 0,'3'0'0'0,"-3"0"0"0,0 0 0 0,0-1 90 16,2 1 45-16,-2 1-3 0,0-1-11 0,0 1 70 16,1-1-10-16,-1 0-52 0,0 1-17 0,0-1-110 15,0 0-25-15,0 0 20 0,0 1-7 16,0 1 4-16,1-1 10 0,-1 0 9 0,0-1 7 16,1 0 2-16,-1 0 6 0,0-1 11 0,1 1 9 15,-1 0 14-15,0 0 7 0,0 0 3 16,0 0 3-16,0 0-2 0,0 0 1 0,0 1 1 15,0-1-5-15,0 0-5 0,0 0-6 0,0-1-7 16,0 0-7-16,1 1-3 0,-1 0-7 0,0 1-8 16,1-1 2-16,-1 0-3 0,0 0 4 15,0 1 5-15,0-2-8 0,0 1-3 0,0 0-4 16,0 0-7-16,0 0 1 0,0 0 0 0,0 0-3 16,0 1-3-16,0-1-2 0,0 0-3 0,0 0-1 15,0 0 1-15,0 0-6 0,2 0-4 16,-2 1-5-16,0-2-5 0,0 2 15 0,3 3 4 15,-1 4 4-15,0 0 0 0,5 5-5 0,-5-1-2 16,5-1 2-16,-4 1 7 0,3 3-7 0,-2-1 0 16,4 4-2-16,2 1-4 0,-3 2 6 15,4 1 0-15,2 1 2 0,0 2-2 0,5 1-1 16,0 2-2-16,2 2 2 0,-2 3 3 0,5-1 2 16,-1 0 1-16,1 0 0 0,3 0-4 0,-5-2 4 15,2 0 0-15,-2-2 4 0,-1-2 1 16,0-1-1-16,-1-2 2 0,-3-4-3 0,0-1 3 15,-4-3-6-15,-3-4-4 0,1-2-1 0,-3-3-6 16,-4-3 7-16,-1 0 10 0,-2-3 20 0,0 0 32 16,0-1 23-16,0-1 19 0,2 1 6 15,-4-4-29-15,0-3-27 0,1-7-23 0,-4-7-26 16,1-4 1-16,-1-4 9 0,-1-1 5 0,2-1 5 16,-4 1 7-16,1-4-10 0,-3 1-7 15,3-5-5-15,0-5-1 0,-4-2-3 0,2 1 2 16,1 2-2-16,-1 1-9 0,0 3 8 0,3 6-3 15,0 2 2-15,2 6 5 0,-2 2-8 0,4 3-2 16,-1 2-3-16,-1 4 0 0,2 3 4 16,2 3 1-16,-1 4-8 0,1 1-23 0,0 3-46 15,-1 0-57-15,3 3-69 0,-1 3-88 0,7 3-122 16,-2 7-249-16,2 4-816 0</inkml:trace>
  <inkml:trace contextRef="#ctx0" brushRef="#br0" timeOffset="129323.3902">1945 11317 1497 0,'-3'-7'315'0,"-2"0"-121"0,2 0-32 0,0-1-10 16,-1 3-3-16,1 2-9 0,0-1-4 0,-3 2-30 16,3 0-24-16,-3 1-25 0,2-1-29 15,-2 1-8-15,1 2-9 0,-2-1-7 0,1 3-1 16,-1 1-3-16,-4 3-3 0,2 6-1 0,-1 0 0 16,-2 4 2-16,0 6 2 0,2 0 4 15,0 2-5-15,3 3 0 0,-2 1-1 0,1 0-4 0,1-2 5 16,3-1-1-16,4-3-1 0,0-3-1 15,4 4 3-15,3-5 4 0,3 1 0 0,-1-4 3 16,2-7-9-16,-1-3-1 0,2-3 0 0,3-3 1 16,-5-1 8-16,2-6 4 0,-1-1 2 0,-1-4 4 15,0-3-2-15,0-3 2 0,-1-3-3 0,-3 2 2 16,-1-2-3-16,-2-1 0 0,0-1 0 16,-1 0-3-16,-2-1 5 0,-4 1-7 0,3 1 4 15,-3 3-3-15,0 4-2 0,1 3 2 0,0 5-2 16,0 2 4-16,0 2-4 0,2 3-5 15,1 0-6-15,0 0-16 0,0 1-11 0,0 1-20 16,0-1 9-16,2 6 10 0,5 1 14 0,0 4 20 16,4 3-2-16,1 2 1 0,2 0 0 15,4 1 2-15,1 1-1 0,1-1-1 0,2-2 3 16,0-7-1-16,3-3 0 0,-5-4-3 0,0-4-3 16,-1-4 2-16,-3-2 2 0,0-2 6 0,-5-2 3 15,-5-1 3-15,0 0 1 0,-1-4-2 16,-5 3 1-16,-4 0-3 0,1-3 0 0,-4 2-1 15,-1-1-5-15,2-1 2 0,-6 1-2 0,1 4 1 0,1-3 2 16,2 1 0-16,0-3-1 0,1 2-5 16,5 0 1-16,-3-1-2 0,2 3-1 0,3 0 2 15,5 0-4-15,-1 0-2 0,0 0 0 0,2 3-3 16,2-1 0-16,3 2-1 0,1 2 2 16,2-1-4-16,0 5 0 0,-1 3 4 15,1 4-1-15,-1 4 3 0,-2 4 1 0,-1 2-2 0,-2 6 0 16,-3 3 2-16,2 1 3 0,-4 2 0 0,-2-1 3 15,1-1-1-15,-1 0-2 0,-1-5 1 16,2-2-3-16,-1 1 0 0,1-6 0 0,-1-2-1 16,4 0 1-16,-2-2 1 0,-1-1 3 0,5-3 1 15,-4-1 2-15,3-2 1 0,-1-1 3 16,3-1 4-16,3-4 2 0,-2 0 3 0,1-3-2 16,1-5-1-16,0 0-1 0,-1-1-2 0,0-3 3 15,-1-1-2-15,-2 0 2 0,-2-2-3 16,1 0-1-16,-4-1-1 0,-1-1-4 0,-1 1 3 15,-2-4-4-15,-2 2-2 0,0-1 2 0,0 1-5 16,-1 1 7-16,1 3 0 0,-2-1 1 0,5 2 0 0,-1 2-4 16,1 2-1-16,-2 2-1 0,3 3 0 15,3-1-1-15,-2 2-1 0,1 1-1 16,0 1-6-16,4 1 2 0,-2 1 0 0,3 1-2 16,2 1 6-16,-2 0-4 0,3 1 1 0,0-1 1 15,5 4-1-15,-4 0 6 0,3 1-2 0,0 0 2 16,-2 3-4-16,-2 1 2 0,-2 3-3 15,-2 1 4-15,2 2 1 0,-5 3-1 0,1 3 1 16,-4-1 0-16,-3 5-3 0,0 1 2 0,1-3 1 16,-2-1-2-16,1 1 1 0,0 0 1 0,4-4-1 15,1-2 1-15,1-3 2 0,2-2-3 0,-2-3 0 16,3-1 0-16,1-3 0 0,-2 1 5 16,5-3 0-16,3-1 1 0,2-1-1 0,-2-3 1 15,7 1 1-15,-3-4-1 0,2-2 3 0,-4-1-3 16,4-2 0-16,-1-3 2 0,-1-2 0 0,0-1 2 15,-2 1 1-15,-3-1 2 0,-1 0-4 0,-3-1 4 16,-4 1 0-16,-1-1 2 0,-2 3 4 16,-1-3-3-16,-4 1 0 0,1 1-1 15,-4 0-1-15,0 2-2 0,-3 3 1 0,2 1-2 16,-4 1 3-16,-2 0-2 0,4 5 0 0,-1 3-4 0,-1 2-1 16,-1 2-3-16,2 4-4 0,0 4 0 15,-1 5-3-15,-1 4 4 0,3 6 3 0,1 0 1 16,0 2-1-16,8 0-2 0,1 0-1 15,4-2-1-15,3-1 0 0,5 0 2 0,2-5 0 16,4-3 1-16,2-3 0 0,4-6 3 0,-2-3 0 16,3-2 4-16,0-4 3 0,-2-3-1 0,5-4 0 15,-2-3-3-15,1-1 1 0,2-2-2 0,-5 3-1 16,-2-1 0-16,-6 1-7 0,-1 3-8 16,-3 1-12-16,-3 0-24 0,-1 0-31 0,-2 1-58 15,-2 0-87-15,1 1-122 0,-3 2-255 0,-2-2-932 16</inkml:trace>
  <inkml:trace contextRef="#ctx0" brushRef="#br0" timeOffset="130014.1325">3497 9998 950 0,'-4'-8'348'0,"2"0"-78"16,-5-3-35-16,3 2-23 0,0 1-20 16,-2 3-24-16,-1-1-36 0,2 2-26 0,-1 1-13 15,2 2-13-15,2 1-20 0,1 0-25 0,-1 1-23 16,1 3-13-16,-2 5-2 0,2 6 3 16,-5 6 2-16,4 6 4 0,-2 5-3 0,1 6 3 15,2 5 4-15,1 4 1 0,1 4 9 0,1 5 3 16,-1 5 3-16,0 1 1 0,2 1 0 15,-3-5-9-15,2-2-3 0,2-6-3 0,-1-6-7 16,1-7 4-16,1-3-2 0,-1-7 1 0,1-4 1 16,-3-5-2-16,5-2-2 0,-5-5 1 0,2-1 3 15,-3-4 0-15,-1-3 3 0,1-3 4 0,-1 2 0 16,0-2 8-16,2-2 6 0,-2 2 1 16,0 0 5-16,0-1-3 0,1 1-5 0,-1-3-4 15,0 0-8-15,0-2-7 0,0-6-5 0,0-1-2 16,1 1-1-16,0-1 0 0,0 1 0 0,1-2-4 15,-1 2-7-15,2 1-14 0,-2-1-23 16,1-1-33-16,0 2-41 0,-1-1-52 0,3 0-72 0,-1-2-108 16,-2 0-185-16,3-4-360 0,-1 1-62 15</inkml:trace>
  <inkml:trace contextRef="#ctx0" brushRef="#br0" timeOffset="130431.6933">3398 9930 1271 0,'-4'-6'342'0,"-2"0"-90"16,-4-1-23-16,6 3-20 0,-2 2-24 0,6-1-48 15,-1 2-48-15,2 1-35 0,-1 0-32 16,2 0-22-16,2 1-4 0,0 3-1 0,5 1 6 15,2 5 8-15,4 4 6 0,3 1 3 16,4 4 1-16,3 4-2 0,0 1-4 0,2 3-1 16,2 0 2-16,-4 3 5 0,5 0 3 0,1-2-4 15,-2 4-5-15,0-1-2 0,-1-1 3 0,-5-1 3 16,2-4 4-16,-6-2-2 0,2-3 0 16,-3-1-3-16,-6-3-6 0,1 0 5 0,-1-3-9 15,-3-1 2-15,-3-2-1 0,4-1-2 0,-4-1 4 0,-2 1-2 16,1-5 2-16,-3 1-4 0,0-5 3 15,-1 3-4-15,0-1 0 0,2 0 3 16,-2 0-5-16,-1-1 2 0,1-1 1 0,-1 0-1 0,0 2 5 16,0-2-2-16,0 0 3 15,-1-2 0-15,1 1 0 0,0-1-6 0,0 1-15 0,-1 1-22 16,0 0-42-16,-2-1-49 0,2 0-52 0,-2-1-99 16,1 0-303-16,-3 0-453 0,-4 0 78 15</inkml:trace>
  <inkml:trace contextRef="#ctx0" brushRef="#br0" timeOffset="130627.5741">3380 10436 1952 0,'1'-5'163'16,"3"0"-53"-16,1-3-13 0,2 1 12 0,3-3 4 15,1-2-17-15,6-3-34 0,0-1-32 0,4 0-11 16,2 0-15-16,-1 0-36 0,-1 2-67 0,1 0-128 15,-4 3-178-15,2 0-441 0,-4 4-299 16</inkml:trace>
  <inkml:trace contextRef="#ctx0" brushRef="#br0" timeOffset="131879.4866">3837 10276 1895 0,'2'-15'366'0,"3"-6"-183"0,0-8-79 0,3-1-16 16,-1 1 0-16,-1 0 0 0,-1-2-7 15,-1 4-16-15,-1-1-16 0,0-1-15 0,-1 3-12 16,-1-3-6-16,0 1-1 0,-1 0-4 0,0-1 1 16,-2-2 0-16,0 1-4 0,-1 2 2 15,-2 0-3-15,1 1 0 0,-3 0-1 0,0-1-1 16,1 4-1-16,-2 4-4 0,1 1 1 0,-2 2-1 15,2 4 2-15,0 0 2 0,-3 6-6 16,3 0 3-16,2 3-4 0,-1 2-1 0,2 1-1 0,-1 1-10 16,3 2-3-16,-3 2-3 0,2 3-2 15,2 1 7-15,-1 7 4 0,2 2 4 0,0 5 2 16,5 3 4-16,1 2-2 0,4 6-1 0,0 0 5 16,1 5-5-16,4 1 3 0,0 5 2 15,3 1-4-15,2 5 5 0,3 4 2 0,-5 4 3 16,5 7-1-16,-2 0 3 0,0 3-3 0,0 0-2 15,0-1 3-15,-4-3-8 0,0-3 2 16,-4-1 4-16,-1-3-1 0,-2-4 3 0,-2-5 0 0,0-8-3 16,-3-4 1-16,-1-5-4 0,-2-9 2 15,-3-4 2-15,0-4 9 0,-3-3 7 0,-2-5 10 16,-1-3 8-16,-2-3-2 0,0-3 2 0,-2-7-8 16,0-3-6-16,-4-6-5 0,0-4-7 0,-3-5-2 15,5-3 0-15,-2-5 1 0,0-5 0 0,2-1 0 16,2-6 0-16,0 0-5 0,1-6 3 15,2 1-3-15,2-1-2 0,2-1 0 0,3 4-5 16,4 5-2-16,1 9-2 0,2 2 2 0,2 10 0 16,4 6 3-16,-2 3-2 0,1 6-5 0,1 4 6 15,2 4-5-15,1 5-2 0,1 4 6 0,4 7-8 16,-3 5 8-16,3 7 1 16,2 4 0-16,-1 3 4 0,-3 1-3 0,4 0 3 0,-6-5-5 15,4-2 1-15,-4-4 0 0,-1-5 0 16,2-2 3-16,-3-4-2 0,2-2-1 0,-3 0 0 15,-2-7 0-15,0-2 3 0,-2-1 0 0,1-1 2 16,0-2-2-16,-3-3 0 0,-1-2 2 0,2-2-1 16,2-1 3-16,-7-2-2 0,4 1-2 0,-5-1 2 15,1 1-2-15,-1 0 5 0,0 3 1 16,-2-1 0-16,-2 1-2 0,2 3-6 0,-1-2 2 16,0 1-2-16,-2 0 3 0,2 1 1 0,0 1-3 15,1-2 1-15,-2 0-2 0,2 1 2 16,-1-1 0-16,1-1 2 0,0 2-3 0,0-3 0 15,0-1-3-15,0 0-1 0,1-3 5 0,1 0-2 16,-2-1 1-16,1 1 1 0,0-2-5 16,0-3 5-16,1 3 1 0,-2-2-1 0,0-2 1 0,0 0-3 15,0-1-1-15,-3-1 1 0,2 0 3 16,0-2-3-16,-3-1 3 0,0 0 1 0,2-3-5 16,-6-1 5-16,5-1-4 0,-1 0 1 0,-1 0 1 15,0 2-2-15,0-4 0 0,1 4-2 0,-3-1 4 16,2 0-2-16,-3 0 2 0,1-1 3 15,-2 4-4-15,0-2 2 0,1 3-1 0,-7-1-2 16,3 1 4-16,-3-1-3 0,-2 2-1 0,0 0 0 16,2 2-1-16,-1 1 0 0,2 2 1 15,-2 1 1-15,3 4-2 0,3 2 4 0,0 3-4 16,2 0 1-16,3 5 2 0,1 0-8 0,2 3-2 16,1 0-7-16,1 0-12 0,0 2-3 0,0 1 4 15,1 7 6-15,1 3 8 0,3 6 8 16,1 5-3-16,6 4-1 0,2 5 7 0,3 3-4 15,4 4 2-15,2 2 1 0,3 3-5 0,3 5 5 16,-2 2 2-16,2 6 1 0,-3 5-2 0,2 3 0 16,2-1-1-16,-1-1 1 0,0-5 3 15,0-2 0-15,-3-2-2 0,-1-1 1 0,-1-3-4 16,-3-2 1-16,-2-3 4 0,-4 2 0 0,0-6-1 16,-3-1-2-16,-3-5-1 0,-2-3-2 0,-2-4 5 15,-3-5 1-15,-1-4-1 0,-1-6 2 16,-2-4 2-16,1-7 6 0,-3-3 7 0,-1-3 0 0,-4-7 1 15,2-3-6-15,-2-7-7 0,-1-4 1 16,0-4-1-16,3-3 1 0,-2-1 1 0,-1-2 0 16,4-4-4-16,1 0 1 0,1-5 0 0,1 0 0 15,2 0 1-15,1 8-2 0,3 3-4 16,2 4-2-16,0 10 2 0,0 1 0 0,3 9 0 16,-3 0-1-16,2 3-4 0,0 5-2 0,-1 1 3 15,3 1-4-15,1 4 5 0,0 3 2 0,1 3-2 16,-1 4 3-16,3 2-4 0,-2-1-3 15,-1 3-14-15,0-2-22 0,3 0-34 0,-1-6-36 16,2-1-26-16,3-5-58 0,-4-3-76 0,1-1-158 16,0-2-444-16,-4-1-407 0</inkml:trace>
  <inkml:trace contextRef="#ctx0" brushRef="#br0" timeOffset="134166.6096">4755 9779 965 0,'-2'-6'368'0,"0"-4"-86"16,-3 0-51-16,1 2-19 0,-2 3-16 0,1 2-21 15,-4 0-28-15,2 2-37 0,-1 0-29 0,-3 3-27 16,2 4-18-16,-2 4-7 0,-1 4-7 16,-2 7-1-16,3 4-3 0,-2 5-3 0,2 3 2 15,-1-1-9-15,4-1-4 0,3-3-2 0,3 0-5 16,2-3 3-16,5 0 0 0,2-2 1 15,5-3-2-15,5-2 1 0,0-6 2 0,2-2 1 16,2-6 8-16,3-7 1 0,-1-5 1 0,1-5 2 16,0-7-2-16,-1-3 3 0,-3-2 1 15,-1-2 1-15,-2-5-1 0,-4 4-4 0,-2-4 1 16,-5 1-2-16,-3 0 4 0,-3 1-2 0,-5 5-3 16,0 2 1-16,-5 2-3 0,-1 7 4 0,-2 2 2 15,5 3 0-15,-1 4-4 0,0 3-8 16,2 3-5-16,2 5-6 0,-2 0 0 0,4 0 1 15,-1 3-1-15,1 1 2 0,3 0-1 0,4 3 3 16,0-1 2-16,2 2 2 0,2 3 2 0,4 0 0 16,1 0-2-16,1 4-1 0,5-3-23 15,1-2-45-15,2 0-54 0,-2-5-80 0,5-6-95 16,-1-3-126-16,2-7-355 0,-1-3-536 0</inkml:trace>
  <inkml:trace contextRef="#ctx0" brushRef="#br0" timeOffset="134459.7708">5384 8862 2391 0,'-4'0'189'0,"-6"0"-80"0,1 2-44 0,3 3-20 16,2 6 3-16,-1 4 6 0,0 7 4 15,4 5-5-15,1 6-8 0,0 5-12 0,4 4-11 16,3 3-5-16,-1 4-4 0,3 1 0 0,2 1 0 16,0 1-3-16,2 1 1 0,3-4-6 0,1-3 3 15,2-4 0-15,2-5 1 0,-2-8 0 16,1-2-4-16,-3-4 1 0,-2-4-4 0,-4-5-1 16,-1-1-25-16,-2-6-41 0,-7-2-59 0,1-4-80 15,-3-2-70-15,-1-2-224 0,2-4-569 0,-5-6 82 16</inkml:trace>
  <inkml:trace contextRef="#ctx0" brushRef="#br0" timeOffset="134813.9435">5264 8940 1779 0,'5'-13'230'0,"1"-3"-75"0,5-6-28 0,3 4-11 16,1 1-7-16,0 3-12 0,2 0-25 15,-2 2-24-15,4 2-15 0,-3 5-7 0,1 1-10 16,0 3-8-16,-4 2-5 0,-2 1-5 0,-1 5 4 16,0 3 4-16,-2 3 6 0,-4 5 5 0,0 6 2 15,-3 3 4-15,-5 5-2 0,-1 8 1 16,-4 2-6-16,-2 2-6 0,-1 3-4 0,-1-4-2 16,1 0 0-16,0-11 1 0,6-7 0 0,2-11-2 15,3-9 0-15,2-4 1 0,3-2 3 0,-2 1 10 16,0-2-2-16,3-1-2 0,2 0-1 15,7-3-10-15,2 0 3 0,5-1 0 0,3 2 3 16,0 3 0-16,-1-1-3 0,1 3 0 0,-1 1-1 16,-3 1 3-16,2 0 1 0,-1 2-2 15,0-2 1-15,-2 1-5 0,2 2 3 0,-6-1 5 16,0-1-3-16,0 2-9 0,-1-2-39 0,-3 1-63 16,-2 1-124-16,1-2-179 0,-5 1-447 0,1-2-666 15</inkml:trace>
  <inkml:trace contextRef="#ctx0" brushRef="#br0" timeOffset="135219.9765">5958 8862 1774 0,'-10'5'200'0,"-6"4"-43"15,-4 5 0-15,3 2 4 0,1 3-16 0,-2 1-26 16,4 5-32-16,-5 2-24 0,7 5-15 15,-4 2-13-15,3 6-9 0,4 2-7 0,-2 2-9 16,7-2-1-16,3-2-3 0,5-5-4 0,3-6 0 16,7-7-6-16,-1-7 5 0,5-7 6 0,-3-7 7 15,3-6 5-15,0-5 1 0,0-5-4 0,0-5-2 16,-3-3 2-16,3 0-4 0,-6-2 1 16,-1 0 0-16,-4 0-5 0,-4 0 4 0,-3 1-1 15,-5-1 0-15,0 2-2 0,-5 0-3 16,1 3 0-16,0 6-2 0,-2 2 1 0,4 7 1 0,1 2-1 15,2 2-2-15,0 1-8 0,3 1-3 16,-2 2-2-16,1 2 0 0,1 5 4 0,1-1 0 16,3 5 1-16,0 1 1 0,4 3 0 0,-2-2 3 15,4 0 1-15,6-2 1 0,-1-1-1 0,6-3 3 16,-2-1 3-16,0-4-2 0,2 0 5 16,-3-3-2-16,3-2-3 0,-3 0 2 0,-3-3-8 15,0-1-13-15,-1 0-28 0,-3-1-45 0,0-1-83 16,0-1-103-16,-2-2-173 0,-2 1-430 15,2-3-433-15</inkml:trace>
  <inkml:trace contextRef="#ctx0" brushRef="#br0" timeOffset="135577.3794">6364 8363 1392 0,'-9'-1'508'0,"-7"0"-320"16,2 1-51-16,0 2-17 0,2 0-10 16,3 2-11-16,2 1-16 0,-1 0-26 0,-2 5-16 15,2-2-11-15,3-1-9 0,-1 5-5 0,3-3-5 16,0 2-1-16,0-1-4 0,1 1 1 16,2-2 0-16,0-1 2 0,2-1 1 0,-2-3-1 15,1 0 0-15,1-1 1 0,0-3 1 0,-1 3 2 16,0-3-4-16,-1 0 0 0,0 1 1 0,1-2 2 15,-1 1 8-15,0 0 3 0,0 0 5 16,0-2-2-16,0 2 2 0,0-1 2 0,0 1-4 16,1 0 2-16,-1 0-8 0,0 0-3 0,0 0-5 15,1-2-3-15,-1 2-1 0,0 0-1 16,0-1-2-16,1 0-2 0,1 0-2 0,-2-2-6 0,0 3-20 16,0 0-35-16,-2 0-57 0,2 0-80 15,-2 0-89-15,2 0-112 0,-1 3-324 0,1 0-712 16</inkml:trace>
  <inkml:trace contextRef="#ctx0" brushRef="#br0" timeOffset="136322.3236">6186 8797 1 0,'0'-4'0'0,"0"-3"363"16,0 0-45-16,0-1-44 0,0 0-18 0,-1 1-20 15,0 0 11-15,1 0-17 0,0-1-32 0,-2 2-32 16,-1 2-34-16,0-1-28 0,0 0-27 15,2 1-18-15,-2 1-7 0,2 0-5 0,-1-1 1 0,1 2 2 16,0-1 0-16,0 1-1 0,0-1-2 16,-2 1-4-16,2 1-7 0,-1 0-3 0,0 1-7 15,1 0-5-15,1 0-5 0,0 0-6 0,-1 0-4 16,0 1-3-16,-2 0-1 0,-2 1-2 0,3 3-2 16,-5 0 0-16,3 1 0 0,-1 1 3 0,1 1-4 15,-2 0 1-15,2 1 4 0,-3 2-7 16,3 0 8-16,-4 3-3 0,4 2 0 15,-1 0 0-15,1 0-1 0,-1 2-2 0,4-1-3 0,1 1 7 16,3 2-6-16,2 1 4 0,1 0 2 16,1-4-5-16,4 5 6 0,2-2-2 0,1 3 0 15,3 0 2-15,-1-2-1 0,5-3 0 0,2-6 2 16,1-3 2-16,-2-6 1 0,4-6 2 0,-2-4 5 16,-1-3-4-16,4-5 5 0,-5-1 0 15,3-5-3-15,-2-2 4 0,-3-1-4 0,-4-2 0 16,-1-3 2-16,-3-1-2 0,-6 0 1 0,-2-1 0 15,-3-1 0-15,-4-1-9 0,-5 3 5 0,-4-3-6 16,-5 3-3-16,-2 2 2 0,-4 3-9 16,1 4 3-16,-5 5-1 0,1 5 0 0,-1 2-1 15,-3 8 3-15,0 2-3 0,0 4 1 0,-1 3 1 16,3 4-3-16,4 3 3 0,0 4 1 16,7 1-3-16,0 1 1 0,6 2-1 0,5-3-4 15,3 0 5-15,8-2-3 0,-1-5 7 0,8-4-2 16,5-4 8-16,3-4 5 0,4-3 2 15,3-5 10-15,4-4-7 0,2-1 1 0,1-5 0 0,-2-3-4 16,-4 0 11-16,-3 0-7 0,-4 0 1 0,-1 2 0 16,-8 2-3-16,-3 2 2 0,-1 2-2 15,-5 2-1-15,-1 0-9 0,0 4 3 0,1 0-15 16,-6 0-22-16,1 2-24 0,1 1-46 0,0 1-45 16,0 1-59-16,0 1-112 0,0 0-100 15,-2 1-214-15,0 3-342 0,6 1 380 0</inkml:trace>
  <inkml:trace contextRef="#ctx0" brushRef="#br0" timeOffset="136480.5418">6577 8612 337 0,'8'13'796'0,"6"1"-449"0,6 7-39 15,-7 2-12-15,3-2-46 0,-6 2-59 16,-4 0-50-16,2 2-44 0,-7 1-23 0,-1 1-18 16,-1 2-15-16,-1 3-14 0,-5 0-5 0,4 1-4 15,-5 0-6-15,4-2-11 0,-3 0-39 16,4-2-80-16,0-5-130 0,7-7-170 0,-2-3-431 15,5-5-493-15</inkml:trace>
  <inkml:trace contextRef="#ctx0" brushRef="#br0" timeOffset="137041.7306">7123 7661 1773 0,'-5'-2'264'0,"-4"-1"-53"16,0-2-35-16,-2 5-26 0,0 2-28 15,-3 4-13-15,-2 5-21 0,-2 2-16 0,2 7-4 16,-2 4-17-16,-1 5-13 0,3 3-9 0,3 8-8 16,0 3 3-16,6 1 1 0,5 4 0 0,2-3-3 15,8 1-3-15,5-5-6 0,5-1 0 16,6-3 2-16,4-2 0 0,4-6 1 0,3-1 1 15,-3-2-7-15,-1-8 2 0,0-4 0 16,1-6-5-16,-2-6 5 0,0-3-3 0,0-5-3 16,-2-2-3-16,-4-3-11 0,-2-2-18 0,0-1-29 0,1-1-44 15,-8 1-63-15,3 0-88 0,-6-2-162 0,0-4-490 16,-2-2-630-16</inkml:trace>
  <inkml:trace contextRef="#ctx0" brushRef="#br0" timeOffset="137306.9463">7586 7283 2128 0,'0'0'381'0,"-1"0"-233"16,0 0-73-16,1 3-20 0,1 4 7 0,0 4 12 16,-1 7 18-16,1 6-13 0,4 5-13 0,-2 7-3 15,-1 6-18-15,3 6-9 0,-3 5-5 0,1 1-12 16,3-2-2-16,4-3-3 0,0 1-4 15,1-1-2-15,3 1 0 0,3-4 0 0,-1 1-1 16,1-5 4-16,1-7-2 0,-3-5-3 16,3-5 1-16,-2-4-4 0,-1-6-3 0,0-5 1 0,-2-4-12 15,-3-3-17-15,2-2-32 0,-4-2-45 0,-3-5-70 16,2-2-107-16,3-10-235 0,1-5-563 16,1-4-124-16</inkml:trace>
  <inkml:trace contextRef="#ctx0" brushRef="#br0" timeOffset="137539.7059">7889 7125 2203 0,'-6'-3'252'0,"4"-1"-81"0,-1 0-52 16,-1 5-36-16,7 1-24 0,-2-1-8 0,0 3-1 15,1 5-5-15,-1 3 1 0,5 9-2 0,-3 6-13 16,6 7-3-16,-1 2-4 0,2 5-2 15,1 2 0-15,1 1-7 0,-1 2-5 0,6 1-1 16,-4 2-2-16,4-3 2 0,-3-2 3 0,3-1 2 16,-5-4-3-16,0-3-9 0,-2 0-22 15,-3-5-45-15,-4-4-47 0,-3-6-61 0,-2-4-70 16,-6-8-125-16,-2-1-332 0,-4-7-813 0</inkml:trace>
  <inkml:trace contextRef="#ctx0" brushRef="#br0" timeOffset="137664.766">7637 7811 1153 0,'-12'-3'687'0,"-4"-1"-386"0,4-2-91 16,10 3-60-16,3-2-47 0,6-2-40 0,3-2-37 16,6-7-23-16,9 0-3 0,6-4-32 0,4-1-105 15,9-3-175-15,-3 1-482 0,1 1-626 0</inkml:trace>
  <inkml:trace contextRef="#ctx0" brushRef="#br0" timeOffset="137917.8273">8268 6849 2569 0,'-6'-3'144'0,"-3"2"-68"0,1 1-30 0,0 4-5 16,7 1-4-16,-2 5 6 0,2 5-2 0,1 7 0 15,2 2-1-15,1 9-11 0,7 1-7 0,0 5-6 16,3 2-3-16,2 4 0 0,-1 1-2 15,4 3 1-15,0 1-2 0,-4 2-1 0,4-4 2 16,-6-1-3-16,4-4 1 0,-5 0 0 16,-1-2 2-16,2-7-1 0,-3-1 0 0,-1-9 0 0,-4-2-11 15,3-6-21-15,-3-4-39 0,-3-3-54 0,1-5-71 16,-2-4-85-16,-2-2-261 0,1-3-1038 16</inkml:trace>
  <inkml:trace contextRef="#ctx0" brushRef="#br0" timeOffset="138351.8769">8187 6934 1889 0,'1'-14'422'0,"3"-2"-206"0,-2-4-64 0,1 3-32 16,5 2-29-16,2 1-22 0,0-1-20 0,1 1-17 15,5 3-12-15,0 1-8 0,2-1-5 16,2 2-1-16,-2 2-2 0,2 2-1 0,-6 3-3 16,3 2 0-16,-5 5 1 0,-1 1 0 0,-2 2-1 15,-1 3 1-15,-4 2 0 0,4 3 1 0,-7 0 5 16,-2 5 2-16,-6 1 1 0,-1 4 3 0,-3 6-2 16,-3 5-4-16,-6 5-1 0,-1 1 0 15,-5 0-2-15,5 0-3 0,2-7-1 0,5-8-2 16,5-12-2-16,6-8 6 0,2-5 2 0,2-5 9 15,1 1 5-15,-2 1 3 0,2-1-3 16,3-2-12-16,-1-4-2 0,6 1-7 0,2-2 0 16,7-2 6-16,-1 4-4 0,3 0 0 0,0 1 0 15,-1-2 5-15,3 5 0 0,3 0-2 0,-3 0 2 16,-1 1-6-16,2 1 2 0,-2-1 1 16,-2 1 0-16,0 1 0 0,0 0-4 0,-5 2 2 15,2-1-1-15,-5-1-12 0,5 0-26 0,-4 3-45 16,-1-4-61-16,3 0-68 0,-3-5-73 0,-1 1-137 15,0-2-322-15,-1-3-552 0</inkml:trace>
  <inkml:trace contextRef="#ctx0" brushRef="#br0" timeOffset="138672.6167">8754 6393 1980 0,'-3'2'173'0,"-4"2"-91"0,-2 4-4 0,-1 3 30 0,0 4 12 16,0 4 1-16,-1 2-23 0,3 6-28 16,4 2-10-16,3 5-10 0,3 3-9 0,6 1-7 15,4 6-9-15,3 2-6 0,4 3-6 0,4 2 0 16,2-2-1-16,3-4 2 0,2-7 3 16,3-12 4-16,5-8 6 0,4-10 6 0,-1-8 5 15,2-5 6-15,-3-5-2 0,-6-5 1 0,-2-4 1 16,-7-4-3-16,-5-2-4 0,-2 0-5 0,-7-2-2 15,0-3-4-15,-9-4 1 0,-2 2-4 16,-3-1-6-16,-7-1-4 0,-3 1-8 0,-7 2-1 16,-6-1-4-16,0 4 0 0,-2-1-4 0,-3 4-4 15,-4 6-8-15,1 1-17 0,-3 3-29 16,3 5-50-16,-5 2-89 0,-2 6-166 0,-4 11-610 16,-6 2-684-16</inkml:trace>
  <inkml:trace contextRef="#ctx0" brushRef="#br0" timeOffset="139476.0496">34 12196 1099 0,'0'0'463'15,"0"0"-209"-15,0 0-25 0,0 0-30 0,0 0-36 16,0 0-46-16,0 0-49 0,0 0-41 0,0 0-28 15,0 0-8-15,0 0 5 0,0 0 5 16,0 0 14-16,0 0 8 0,0 0 7 0,0 0 11 16,-3 37 0-16,3-37-3 0,11 42-6 0,-6-18-4 15,3 4 0-15,0 0 1 0,0 6 3 0,0-1-3 16,2 2-7-16,0 1-8 0,1 3-4 16,1-5 1-16,12 34-3 15,-15-40-27-15,3 4 28 0,6 20-39 0,-5-13 38 0,3-7-17 0,-9-8-70 16,1-10-39-16,1-3-151 0,-3-4-103 0,-3-5-193 15,5 0-421-15,-4-2 380 0</inkml:trace>
  <inkml:trace contextRef="#ctx0" brushRef="#br0" timeOffset="139743.5276">341 12397 1861 0,'1'-1'241'0,"3"1"-120"16,-1-2-16-16,0 1 18 0,5-2 30 16,1-3 9-16,2-1-34 0,6-1-36 0,-2-4-31 15,6-1-19-15,1-1-9 0,4-2-7 0,-5 0-2 16,3 1-9-16,-1 1-3 0,-6 0-6 0,1 3-3 16,-6 2 3-16,-1 3-2 0,-4 1 2 15,-1 3-1-15,-4-2-6 0,-1 3-12 0,-1 2-21 16,0-2-36-16,-1 2-29 0,0 3-36 0,0-2-62 15,1 1-39-15,-3 2-119 0,3 0-255 0,0 0-825 16</inkml:trace>
  <inkml:trace contextRef="#ctx0" brushRef="#br0" timeOffset="151174.9774">255 13821 329 0,'0'0'475'15,"-6"-2"-267"-15,6 2 5 0,-3-1-21 0,3 1-15 16,-6-3-20-16,6 3-9 0,0 0-11 15,0 0-17-15,0 0-19 0,0 0-21 0,0 0-12 16,-23-11-14-16,23 11-8 0,0 0-5 0,0 0-15 16,0 0-11-16,-9-8-13 0,9 8-8 0,2-7 1 15,-2 7 1-15,5-6 6 0,-2-4-3 0,5 0-30 16,1-1 30-16,2-1-35 0,1-1 37 16,2 2-2-16,2 2 1 0,-2 0 0 0,3 2-3 15,3 3 0-15,-6 1-1 0,4 4 4 16,1 2-1-16,-6 3 3 0,4 3 1 0,-6 3-3 0,1 2 0 15,-2 5 0-15,-1 2 3 0,-2 4 6 16,-4 3 5-16,-3 3 1 0,0 7-9 0,-3 3-1 16,-5 5-4-16,-1 3 0 0,-2 4 3 0,1-3-2 15,-3 2 4-15,-3-4 0 0,5-5 3 16,-3-9 3-16,4-5 5 0,1-9 7 0,1-7 6 16,4-3 9-16,0-6-3 0,4-3 5 15,0-1-3-15,1-1-12 0,3-1-1 0,-1-4-13 0,5-1-3 16,1-8 0-16,2-1-4 0,3-1 0 0,3-5-1 15,5-2 3-15,-1-2-1 0,2 1 2 16,3 0-1-16,-3 2-2 0,2 2 1 0,-2 0-4 16,-1 2 1-16,-2 2 4 0,1 3-4 0,-4 0 0 15,-3 5-2-15,2 0-4 0,-6 3-16 16,0 1-48-16,-5 3-93 0,1 0-151 0,-3 2-169 16,-1 0-361-16,-1 1-249 0</inkml:trace>
  <inkml:trace contextRef="#ctx0" brushRef="#br0" timeOffset="151451.4311">898 13557 1452 0,'1'-2'256'0,"4"-3"-54"16,-1 1-48-16,7-5 1 0,10-7 6 0,4-3-33 15,0 2-18-15,-3 5-26 0,-3 0-25 16,1 2-16-16,-2 3-11 0,-5 0-10 0,-1 0-5 16,2 3-7-16,-4 0-2 0,-1 2-2 0,-3 1-2 15,-2 0-3-15,-1 1-4 0,-2 1-3 0,-1 0-11 16,0 2-24-16,0 1-45 0,0 1-74 16,-1 2-110-16,-2 0-141 0,1 1-336 0,0 6-415 15</inkml:trace>
  <inkml:trace contextRef="#ctx0" brushRef="#br0" timeOffset="153448.1539">2867 12015 464 0,'-4'-4'521'0,"0"-4"-214"16,-1 1-54-16,2 2-27 0,3 3-32 0,-1 0-22 15,1 1-12-15,0-2-17 0,-2 3-20 16,4 0-20-16,-2-1-20 0,0-1-13 0,0 1-14 0,0 0-11 16,0 1-8-16,0 1-12 0,1-2-5 15,-1 2-9-15,0-1-7 0,0 0-10 0,0 3-16 16,2 0 2-16,-1 5 1 0,2 7 9 0,0 6 12 16,4 9-1-16,-1 4 1 0,2 5-1 15,0 7 2-15,-1 3 1 0,-2 0 0 0,3 2 2 16,0-2-2-16,0-2 1 0,0-2-1 15,-1-3 1-15,-2-6 0 0,0 0-3 0,-1-7 0 16,0-3-4-16,0-3 0 0,2-1 4 0,-3-6 0 16,1-3 0-16,-1-2 1 0,-1-5-2 0,0-4-2 15,-2 1 3-15,2-4 0 0,-2-1 0 0,0 2 3 16,0 0-1-16,0 0-2 0,0 0 1 16,0 0-20-16,0-1-32 0,-2 0-64 0,2 0-116 15,2-1-138-15,-2-2-289 0,2-1-846 0</inkml:trace>
  <inkml:trace contextRef="#ctx0" brushRef="#br0" timeOffset="154081.6524">2817 12033 1366 0,'-4'-4'307'0,"0"-3"-73"16,0 1-33-16,1 4-25 0,1-1-17 16,1 1-12-16,1 0-20 0,0-3-18 0,0 2-26 15,0 2-21-15,1 0-20 0,1 1-19 0,-1 0-7 16,1 0-9-16,-2 1-4 0,1 0-3 0,-1 1-3 15,1-2-7-15,-1 1-12 0,2-1 5 16,6 7 4-16,5 3 8 0,8 5 13 0,7 6-7 16,2-1-1-16,3 7 0 0,-2 0 2 0,3 3 1 15,-4-1-2-15,-1-1-2 0,-2 0 2 16,1-2-1-16,-2-2 5 0,2 0 3 0,-4-2-1 16,1-3-4-16,-5-3 2 0,1-4-1 0,-3-2 2 15,-5-2 4-15,0 1-7 0,-2-4-2 0,-2 0-1 16,-1-2 0-16,-3-1 1 0,1 1 1 0,-4-3 1 15,0 3-4-15,0-3 3 0,0 2-2 16,-1-2 1-16,0 0 3 0,1 1-3 0,-1-1-1 0,0 0-1 16,1 1 0-16,-2 0 2 0,1 0 0 15,0 1 2-15,0-1-5 0,0-1 4 0,-1 0-1 16,2 0 1-16,-1 0 5 0,3 0-6 0,-3 0 2 16,0 0-3-16,0 0-4 0,1 0 6 15,-1 0 0-15,2 0 1 0,-2 0-1 0,2 0-1 16,-3 0-2-16,0 0 1 0,2 0 3 0,-2 0-3 15,0 0 1-15,0 0-2 0,-2 2-3 16,2-2 4-16,2 0 1 0,-2 0 1 0,0 0-1 16,0 0-2-16,-2 0-1 0,4 0 2 0,-2 0 4 15,1 0-4-15,0 0-7 0,1 0-11 0,-1 1-14 16,-1-1-4-16,1 0-9 0,-1-1-14 16,-1 1-19-16,0-2-43 0,-1 2-49 0,1 0-50 15,-2-1-60-15,0-1-78 0,-1 1-255 0,0 0-263 16,-3 0 692-16</inkml:trace>
  <inkml:trace contextRef="#ctx0" brushRef="#br0" timeOffset="154332.5859">2809 12506 1550 0,'2'1'191'0,"-1"-1"-99"16,2 0 8-16,1 0-4 0,-3 0 9 16,1-1 6-16,3-1-7 0,0 1 6 0,6-2-3 15,5 0-15-15,3-2-18 0,3-1-22 0,2-3-18 16,1 3-14-16,-4-1-5 0,-2 0-4 0,-2 3 0 16,-4 1-1-16,-2 0-17 0,0 0-47 15,-1 2-91-15,-2-2-138 0,-1 1-190 0,0-1-399 16,-1 3-178-16</inkml:trace>
  <inkml:trace contextRef="#ctx0" brushRef="#br0" timeOffset="154983.1352">3159 12225 853 0,'3'3'571'0,"0"-2"-438"16,3 0-90-16,0 2 13 0,1 0 51 0,2 0 0 15,-1 5 3-15,0 1 51 0,3 5-13 0,-2 1-21 16,1 3-16-16,-3-2-79 0,0 2-12 0,-2-1 10 16,0 0 5-16,-3-1 8 0,-1-3-5 15,1-1-11-15,-1-5-9 0,0-2-4 0,-1-2 11 16,0-3 15-16,0-2 20 0,0 1 18 0,0-1-9 16,0-3-18-16,-1-3-25 0,-2-7-25 15,3-4-4-15,0-2 0 0,0-1 0 0,2 0 4 16,0 2-2-16,2-3-4 0,0-2 2 0,3 0-3 15,-2-1 0-15,0 8 1 0,3 2-1 0,-4 5-4 16,-1 4-1-16,2 3-9 0,-3 2-4 16,2 4 0-16,2 2 0 0,2 3 7 0,2 2 6 0,-1 2 2 15,2 2 1-15,1 2 4 0,-1 2 1 0,1 1-1 16,0-5 7-16,1 1-5 0,1-5 1 16,2 1 2-16,2-6-3 0,0-1 4 0,1-3 2 15,1-4-2-15,-3-3 0 0,1-3 2 16,0-2 0-16,2-4 1 0,-2 0 2 0,-1-3-3 15,0 1 1-15,-1-1 0 0,0-1-2 0,-3 0 4 16,-3 1 1-16,-3-3 0 0,-1 1-1 16,-1-3 0-16,-2 0 1 0,-1-1-1 0,-2-3 4 15,0 0-6-15,-1 1 0 0,-3-1 0 0,-2 1-3 16,-1-1 5-16,-3-3 1 0,0-1-1 0,-2 1-2 16,-4-3-2-16,3 2-1 0,-2 1 1 0,1-1 4 15,-1 0-4-15,-1 2 0 0,0-2-2 16,-1 4-3-16,0 0 7 0,2 3-1 0,-4 2 3 15,7 8 5-15,-3 3 2 0,4 5-1 0,1 2-2 16,4 2-8-16,2 5-17 0,1 3-6 0,2 2-3 16,0 5-3-16,0 7 16 0,1 8 4 15,3 3 4-15,3 0 5 0,5 2-6 0,3-1 0 16,4 2 2-16,2 1 3 0,2 5 0 0,2 0 1 16,2-1-3-16,4 0-3 0,2-1 7 0,-1-3 1 15,1-2 5-15,0-3 2 0,-3-4-10 0,-3-2-16 16,1-5-21-16,-1-4-33 0,-3-6-67 15,-1-5-105-15,-3-5-186 0,0-3-559 0,-8-6-210 16</inkml:trace>
  <inkml:trace contextRef="#ctx0" brushRef="#br0" timeOffset="155113.5065">3559 11787 1320 0,'2'-5'77'16,"4"-5"-72"-16,4-5-25 0,7-4 2 0,4-2-83 15,8-2-210-15,2 1-342 0,6-2 355 0</inkml:trace>
  <inkml:trace contextRef="#ctx0" brushRef="#br0" timeOffset="156078.716">4084 11468 1227 0,'-11'8'285'0,"-4"7"-80"0,-5 3-17 16,2 1 5-16,3-3-14 0,0 4-23 0,1 0-32 15,3 1-37-15,1 0-26 0,3 2-25 16,4 1-13-16,2 3-5 0,2 1-3 16,3-1 4-16,6 1-1 0,-2-4-2 0,5-5-4 0,3-5-3 15,0-10 1-15,4-7 2 0,0-8 2 0,0-7 0 16,-1-4-1-16,0-3-5 0,-1-3 1 16,-3 1 0-16,0-3 0 0,-5 1-1 0,-3 0 0 15,-4 5 1-15,-4 2-2 0,-5 6 5 0,-2 2 1 16,-1 3-3-16,-1 0 2 0,0 4 1 15,3 4 0-15,2 0-1 0,2 2-6 0,2 2-16 16,0-1-19-16,2 0-21 0,0 3 3 0,2 4 12 16,1 4 20-16,1 1 20 0,5 6 0 0,1-1-2 15,3 2-2-15,2 2 4 0,1 2-1 16,1 0-1-16,-2-3-3 0,1-2-7 0,-3-7-1 16,2-8 2-16,-3-5 6 0,-2-3 7 0,-1-7 4 15,0-4-2-15,0-2-2 0,-5-3 4 0,0-1 2 16,-4-1 7-16,-1-2 7 0,-1 0 3 15,-1 2 3-15,-3-1-4 0,0 1-2 0,-3-1-3 16,-1-1-6-16,3-1 0 0,-1 2-6 0,2 4 1 16,1 2-2-16,1 3-1 0,2 5-2 0,0-1-7 15,2 5-1-15,1 3-6 0,1 0-2 0,4-1-2 16,-1 7 0-16,4-1 1 0,3 2-2 16,-2 5 8-16,2 2 1 0,3 2 2 0,-2 5 2 15,-1 2-3-15,2 2-1 0,-1 2 0 0,-1-1 2 16,2-6 1-16,-5-4 0 0,2-10 1 15,-1-4-1-15,-1-5 3 0,0-9 1 0,0-2 2 16,-2-4 0-16,2-3-3 0,-1 1 0 0,-4-5-2 16,0 6 1-16,-2 1 3 0,-2 0 0 0,-1 2-2 15,-1 1 0-15,-1 4 0 0,0 3 1 16,-1 3 1-16,1 2 0 0,2 2-4 0,-2 1-1 16,2 3-5-16,0 0-5 0,2 2-5 0,-2-1-1 15,2 3 4-15,2-1 2 0,1 5 9 16,3-1 0-16,1 4 0 0,-1 0 0 0,1 0-1 0,1-3 1 15,3-3 1-15,-1-5 3 0,1-6 5 16,0-6 0-16,3-2 1 0,-5-4-3 0,-1 0 0 16,2-2 0-16,-4-2-1 0,1 0 3 15,-4 0-1-15,0 2-2 0,-4 0 4 0,-1 3 2 16,0 1 7-16,-3 0 6 0,0 0 2 0,-1 2-3 16,3 3-6-16,-2 3-3 0,1 2-5 0,0 4 0 15,1 0-6-15,2-1-9 0,-1 3-12 0,3 3-7 16,1 1 7-16,4 2 4 0,2 5 11 15,4 3 3-15,5 7-5 0,2 5 2 0,-4 3 2 16,3 8 1-16,-1 4 0 0,2 8-1 0,3 3-1 16,3 1-2-16,-3 7 3 0,1 1 2 0,-2 1-2 15,0-2 1-15,-6 1 1 0,2-2-4 0,-5 2 1 16,-3-1 1-16,-2-2-4 0,-7-4 3 0,-3-4 0 16,-7-4 0-16,-2-6 5 0,-5-6-1 15,-6-5 2-15,-1-6 3 0,-6-5-1 0,0-4 2 16,-3-4-1-16,0-6 3 0,-1-3-3 15,3-5 5-15,0-5 4 0,1-7-1 0,5-3 8 16,4-5-4-16,4-4-4 0,6-5-3 0,2-9-6 0,6-5-4 16,2-3-2-16,1-7 0 15,5-1-1-15,-1-6 1 0,1 0 2 0,3-2-5 16,1-3-5-16,1 1-16 0,1 1-21 0,-1 3-18 16,4 3-27-16,-2 7-27 0,-2 3-38 0,0 6-45 15,1 5-58-15,1 4-109 0,-1 4-244 0,2 3-351 16,-1 3 277-16</inkml:trace>
  <inkml:trace contextRef="#ctx0" brushRef="#br0" timeOffset="157152.6055">5020 10793 1252 0,'0'0'377'15,"-4"3"-181"-15,2-1-74 0,-2 1-13 0,-2 4 6 16,-1 3 13-16,0 3-1 0,-1 3-27 16,1 3-19-16,-1 1-16 0,5 5-17 0,-2 0-8 15,2 5-10-15,2 1-6 0,2-2-3 0,2 3-5 16,2-4-1-16,1-7 2 0,4-5 8 0,1-6 10 15,2-9 7-15,-1-5 4 0,-1-5-4 16,3-4-6-16,-6-2-7 0,1-4-5 0,0-4-5 16,-1-2-2-16,-2-1-2 0,-2 0-4 0,-4 1 1 15,-3 4 0-15,-2 0-3 0,0 4 4 0,-2 0-6 16,0 2-1-16,2 4-3 0,-1 1-2 0,2 5 3 16,-1 2-2-16,1 0 1 0,1 2-9 15,2 2-8-15,1-1-6 0,0 4-1 0,0 2 1 16,1 4 8-16,2 2 3 0,1 4 0 0,3 4 7 15,-3 4 1-15,4 4-1 0,2 0 3 0,-1 4-1 16,2-5 0-16,2-7 3 0,-1-6 1 16,2-8 2-16,-1-5 2 0,1-4 5 0,1-4 2 15,-1-4 1-15,1-1 1 0,-3-5-3 0,-2-3 1 16,0-1-3-16,-5-4-1 0,-1 2 1 0,-2-4-4 16,-1 2 3-16,-1 0-1 0,-1 0-3 15,0 3 1-15,-1 0-3 0,-1 2-1 0,1 0 0 16,1 0-3-16,2 1 1 0,1 3-2 0,1 5-2 15,-1 1-3-15,2 0 1 0,1 3-7 0,1 2-5 16,-1 3-1-16,1 3-5 0,1 3 8 16,1 2 3-16,4 3 4 0,0 2 2 0,1 2-1 15,0 2 1-15,1 5 0 0,-1-2 4 0,0-4 0 16,0 0 1-16,-2-5 2 0,3-3-2 16,-2-2 2-16,-2-3 3 0,-3-1 1 0,-2-1 5 15,-2-1 3-15,0-2 3 0,-1 0 0 0,-1-3 1 16,0-4-5-16,-1 0-4 0,0-2-1 0,0-2-6 15,-1 0 2-15,1 1-1 0,-1 0 0 0,-1-2 0 16,-1 2-2-16,2-1-2 0,0 2-2 16,0 1 2-16,1 3 0 0,0 1-1 0,0 0 0 15,2 3-8-15,-1 1-5 0,4 3-3 0,-3 1-2 16,3 1 6-16,1 1 0 0,4 2 2 0,-1 2 0 16,1-1 3-16,1 6 3 0,0-2 0 15,-1 3 0-15,1-1-9 0,-1 1 1 0,-1 1-4 16,1 2 0-16,-4-2 6 0,-2-1-2 0,-2 0 2 15,1 1 2-15,-2-3-3 0,1 2 4 0,-4-5 4 16,1 0 2-16,-2 1 4 0,1-6 7 16,1-1 7-16,-2-1 1 0,-1 0 5 0,0-2-6 15,-4-2-4-15,2-3-1 0,-3 0-4 0,4 0 1 16,-3-5-1-16,4 1 0 0,-2-3 0 16,3 1-2-16,2-2-4 0,-2-2-2 0,3-1 0 15,0 0-2-15,3-1 2 0,-1 1 0 0,2 2-3 16,1 1 1-16,1 1-2 0,0 4-1 0,2 1 0 15,-1 1-5-15,1 2-4 0,0 2-1 0,0 2-2 16,0 3 1-16,1 0 3 0,0 3 4 0,2 1-1 16,2 2 6-16,-1 1 2 0,-1 2-2 15,3 1 3-15,0 0 0 0,-2-1 0 0,0-1 0 16,1-2 2-16,1-2 3 0,-4-1 1 0,2-4 2 16,-1 0-2-16,-2-1 4 0,0 0 2 0,-4-3 5 15,0 1 6-15,-2-2 3 16,2-1-1-16,-3-3-2 0,-2-1-7 0,2 1-1 0,-2-4-2 15,-2 1-2-15,2-1-1 0,-4-2 0 0,0 2-1 16,1-2 0-16,-5 2 1 0,2-2-4 16,0-1-2-16,-3 5 1 0,2-3-2 0,2 5 4 15,-3-4 0-15,5 4 1 0,-2 1 1 0,3-1 1 16,1 5-2-16,1 2-3 0,0 1 0 0,0 2-14 16,0-1-11-16,0 2-7 0,1 0 0 15,3 3 10-15,1 4 12 0,4 3 9 0,-1 1-3 16,5-2 1-16,-1 5-1 0,3 2-1 0,1-2 4 15,1 1-3-15,0-2 5 0,-2-5 0 16,4-2 0-16,-2-3 6 0,-1-3 0 0,3-1 2 16,-6-3-1-16,3-1-16 0,-4-3-31 0,-1 0-75 0,-3-4-117 15,-3-3-308-15,0-2-1079 0</inkml:trace>
  <inkml:trace contextRef="#ctx0" brushRef="#br0" timeOffset="157290.8435">5637 10140 2452 0,'-2'-2'153'16,"0"-1"-54"-16,-4-1-8 0,5 1 4 16,1 0-20-16,1 1-28 0,3-1-43 0,0 1-30 15,4 2-76-15,3 0-131 0,1 2-186 0,7 3-537 16,-3-1-323-16</inkml:trace>
  <inkml:trace contextRef="#ctx0" brushRef="#br0" timeOffset="157719.6128">6128 9534 1583 0,'3'-2'427'0,"-1"-1"-257"16,-1-1-64-16,0 5-23 0,4 1-3 0,-2 1-2 15,6 3 1-15,2 1-10 0,3 7-17 0,7 6-8 16,1 4-3-16,3 3 4 0,3 6-1 0,-5 2-7 16,4 1 0-16,-4 4-9 0,0-3-5 0,3 4-6 15,-5 1-4-15,1-2-2 0,-3-3-1 16,-3-2 7-16,0-5-3 0,-6-4 0 0,0-4 0 16,0-5-4-16,-3-3-5 0,-4-5-21 0,-2-4-38 15,-1-3-45-15,-1-3-38 0,0-2-71 0,-6-2-156 16,-1-3-338-16,-1-1-800 0</inkml:trace>
  <inkml:trace contextRef="#ctx0" brushRef="#br0" timeOffset="157963.6984">6155 9628 1495 0,'0'-16'252'0,"1"-4"-90"0,4-6-27 0,0 5 12 15,6 4-13-15,6-1-15 0,2 1-23 0,3 0-23 16,7 4-17-16,1 0-14 0,1 3-5 15,-2 5-9-15,-5 2-7 0,0 5-3 0,-6 3-5 16,0 3 3-16,-8 5 6 0,-1 3 5 0,-7 4-1 16,-3 3 6-16,-3 3-6 0,-7 5-2 15,-3 3 4-15,-1-4-8 0,-2 2 3 0,-3-5-4 0,1-4-3 16,3-5-1-16,0-3-2 0,4-2 2 16,-3-5-4-16,6-2-4 0,2-1-10 0,0 1-19 15,4-5-21-15,0-1-41 0,3-1-71 16,1-4-121-16,2-1-261 0,3-2-482 0,6-5-9 15</inkml:trace>
  <inkml:trace contextRef="#ctx0" brushRef="#br0" timeOffset="158582.3579">6808 9393 1361 0,'-8'13'239'0,"-8"5"-47"16,-3 5-2-16,1 2 4 0,1 0-4 15,-1 2-21-15,-1 2-43 0,5-2-33 0,1 3-34 16,3 0-19-16,4-1-22 0,0 5-8 0,4-4 1 16,4 0-5-16,4-8-3 0,0-6 3 0,2-9 7 15,7-7 9-15,-2-3 9 0,5-8 4 16,-4-2-6-16,5-6-2 0,-3-3-6 0,-2 3-3 16,-4-3 3-16,1 1-8 0,-5-1 3 0,-3 1-3 15,-2 1-4-15,-1 1 3 0,-1 3-3 16,-2 1 0-16,-2 3-2 0,2 3-1 0,-1 5-4 15,1 1-4-15,2 3-3 0,1 0-20 0,0 0-18 16,0 0-9-16,2 3 5 0,2 4 17 0,0 3 19 16,4 2 12-16,0 4-2 0,3 1 1 0,2 0-2 15,0 1-1-15,5 2 4 0,1-1-3 0,0 0 0 16,2-4 3-16,1-8-1 0,-2-2 7 0,5-6 1 16,-1-7 3-16,-1 1 3 0,-4-6-1 15,1 0 2-15,-7-4-3 0,3-1 4 0,-5 1-2 16,-1-1 3-16,0-2 0 0,-5-1-4 0,1-1 5 15,-4 0-2-15,-1 0 0 0,-2 0 1 16,0-2-2-16,-3-2-3 0,-2-1-3 0,-4 1 4 16,2-2-8-16,0-1 0 0,-5 0 1 0,1-3-9 15,-1-1 9-15,-5 3-4 0,1-5 0 16,1 0 4-16,-1 0-6 0,1-2 1 0,-1 0 0 16,-1 6 1-16,0 2 3 0,4 2 3 0,-3 6 3 15,3 0 0-15,2 4 8 0,3 8-3 0,2 0-2 16,3 8-2-16,-1-1-10 0,5 4-13 0,0-1-17 15,5 5 0-15,-3 6-1 0,1 8 15 16,5 5 13-16,2 6-3 0,1 2 6 0,2 4-4 16,5 5-1-16,2 0 5 0,1 1-8 0,5 0 4 15,-2-2 2-15,4-1-2 0,-2-2 4 16,1 2 0-16,1-4 1 0,-3 0-2 0,5-5 2 16,0-6-9-16,0-4-18 0,-2-6-21 0,-1-7-42 15,-3-3-61-15,-3-8-98 0,-2-4-190 16,-5-7-507-16,1-1-408 0</inkml:trace>
  <inkml:trace contextRef="#ctx0" brushRef="#br0" timeOffset="158740.5436">6935 9187 1906 0,'-5'-4'180'16,"-1"-2"-70"-16,-1-2-14 0,6 2-14 0,5 1-12 15,1-2-26-15,2-2-30 0,5-2-15 0,2-1-10 16,7 3 0-16,5-4-51 0,3 8-112 15,-1-2-155-15,4 6-347 0,0 5-561 0</inkml:trace>
  <inkml:trace contextRef="#ctx0" brushRef="#br0" timeOffset="159002.9404">7419 9278 2315 0,'-6'-7'112'0,"-3"-4"-14"0,0-4 8 0,3 0 22 0,-1 0-5 15,-3 0-8-15,1-1-24 0,1 1-24 0,4 0-6 16,-3 0-16-16,5 1-12 0,1-1-5 16,2-2-9-16,0 1-6 0,5 0-5 0,-2 0 0 15,4 7-9-15,2-3-1 0,2 4-2 0,-1 2-7 16,6 2 5-16,-4 2-3 0,5 5-1 0,0 1 3 16,-3 6 0-16,4 4 3 0,-1-1 4 15,-4 7 0-15,4-1-2 0,-6 1 2 0,1 0-1 16,2 0-2-16,-5-3 4 0,-1 1 2 15,0-2 0-15,-2-4 0 0,1-1-23 0,-1-6-40 16,-4-1-66-16,-1-2-104 0,1-2-149 0,-3 0-293 16,0-1-876-16</inkml:trace>
  <inkml:trace contextRef="#ctx0" brushRef="#br0" timeOffset="159335.018">7755 8845 1964 0,'-5'2'193'0,"2"-4"-80"0,-5 2-33 16,5 3 16-16,-4 0 12 0,2 4 7 0,-2 4-18 16,-3 0-24-16,0 5-17 0,1 2-19 15,1 1-6-15,5 1-10 0,0 3-8 0,2 2-3 16,1 4-8-16,3-3 4 0,1-1 2 0,6-9 6 16,3-3 2-16,2-9 8 0,2-5 7 15,0-6-1-15,0-6 3 0,1-2-5 0,-3-2-9 16,2-2-2-16,-5 1 0 0,-1 1-2 0,-3-2 3 15,-5 2 3-15,0 0-3 0,-3 5 1 16,-4 1 1-16,2 2-3 0,0 1 5 0,-3 4-2 16,3-2-3-16,1 5-3 0,1 2-12 0,0-1-1 15,0 0-5-15,0 0-8 0,0 0-7 0,1 2-2 16,0 2 1-16,4 1 5 0,-2 2 15 16,3 0 2-16,-2 4-17 0,3-1-37 0,0 4-61 15,0-1-80-15,3 0-94 0,-3-1-96 0,-2-1-220 16,3-3-448-16,-1 0 382 0</inkml:trace>
  <inkml:trace contextRef="#ctx0" brushRef="#br0" timeOffset="159535.1789">8104 8890 1773 0,'3'9'106'0,"2"5"33"0,-3 4 37 0,5 4 8 0,-6-1-47 15,0 1-39-15,0 0-34 0,-1 2-26 16,1 1-15-16,-1 0 0 0,1-1-6 0,3-2 2 16,-3-2 2-16,-1 0-4 0,0-1-18 0,0-5-43 15,-1 1-79-15,2-3-136 0,-1-1-202 0,1-4-494 16,2-2-36-16</inkml:trace>
  <inkml:trace contextRef="#ctx0" brushRef="#br0" timeOffset="160607.3008">8395 7722 315 0,'0'-1'479'0,"-4"0"-120"16,3-2-21-16,1 1-55 0,-1 1-42 0,0-1-26 16,0-1-18-16,-1 0-28 0,-2 0-36 0,1 1-24 15,1-1-20-15,1 0-16 0,-3-1-3 0,2 2-11 16,2 1-9-16,-1-2-9 0,0 3-6 15,1 0-6-15,0 0-7 0,0 0-8 0,1 0-10 16,-1 0-5-16,1 1-6 0,-1-1-7 0,1 2 3 16,5 2 0-16,2 6 3 0,3 1 6 0,3 7-1 15,7 3 2-15,5 2 2 0,0 5 1 16,9 0-2-16,-2 5 1 0,-1-1 0 0,-1-1 0 0,-3 0 0 16,-6-3 1-16,4 1-1 0,-7-1 1 15,-1 0-3-15,-1-5 2 0,-5-3 0 16,2-5 0-16,-6-4 5 0,0-2-5 0,-1-4 1 15,-3-3 3-15,-3-2 6 0,-1-2 16 0,1 2 10 16,-1-4 1-16,3-3-6 0,-3-4-11 0,0-7-7 16,1-4-2-16,-2-4 5 0,-2 0-1 15,2-3-2-15,0-2 3 0,-3-2-3 0,-2-1 1 16,3-2-2-16,-3 1-2 0,2-4-6 0,-3 0-1 16,2-1-2-16,-1 1 0 0,4 1 1 0,-1 4-3 15,-2 2-1-15,3 3-3 0,0 1-16 0,-2 1-21 16,2 6-39-16,2 2-63 0,0 3-88 15,1 2-159-15,3 2-433 0,-1 3-790 0</inkml:trace>
  <inkml:trace contextRef="#ctx0" brushRef="#br0" timeOffset="160865.6352">9053 7248 1837 0,'-2'3'191'0,"2"-1"-82"0,2 3-41 16,-2 5 12-16,3 2 31 0,-2 8 7 0,1 2-11 16,0 7-22-16,3 2-19 0,0 7-12 0,4 0-12 15,3 4-6-15,6 3-6 0,0-1-7 0,3-2-5 16,-1-3-4-16,1-2 0 0,0-1-3 16,0-4-3-16,-3-3 2 0,0-6-3 0,-3-3 4 15,2-2 1-15,-5-6 0 0,0-3 2 0,-2-1-3 16,-3-5 3-16,-3-1-2 0,2 0 1 15,-3-2-9-15,-3 0-24 0,0-2-42 0,-1 1-72 16,-1-2-130-16,-1-2-361 0,-2-3-959 0</inkml:trace>
  <inkml:trace contextRef="#ctx0" brushRef="#br0" timeOffset="161130.8805">9063 7214 1651 0,'5'-8'386'0,"3"-3"-202"16,3-3-71-16,2 7-19 0,4 0 3 0,-1 4 8 15,2 0-11-15,3 3-17 0,3 2-18 16,-2 1-14-16,2 5-8 0,-2-1-10 0,3 3-1 16,-7 3 0-16,-1 3 2 0,-6 3-1 0,-3 1 1 15,0 2-2-15,-6 0 1 0,-4 0 6 0,-4 1-3 16,0 0-2-16,-6-1 0 0,-4-1-7 0,-2 0 2 15,-5-3-3-15,-1 0-8 0,-1 0-12 0,5-4-22 16,-3 0-51-16,2 0-75 0,-1-4-135 16,1 3-362-16,-3-2-981 0</inkml:trace>
  <inkml:trace contextRef="#ctx0" brushRef="#br0" timeOffset="162294.2235">373 15196 728 0,'-2'-2'531'0,"0"-1"-247"16,-4 0-46-16,4-1-39 0,-1 0-51 0,-3-5-42 15,4 3-42-15,3-3-18 0,5-2-13 0,-2-1 1 16,4-5-2-16,3-1-3 0,3-1 1 16,3-2-9-16,4 0-4 0,0 2-4 0,-1 1-3 15,1 5-6-15,0 1-1 0,-2 6-1 0,0 3-4 16,-1 5 5-16,-5 3 0 0,0 2 2 0,2 4 6 16,-4 2-2-16,1 4 3 0,-3 4-1 15,-2 3-3-15,-3 1 3 0,2 3-1 0,-2-2 2 16,-3 0-1-16,0-2-1 0,0-4-3 0,-1-4-2 15,0-8 3-15,3 1-3 0,-3-6 4 0,1-2-3 16,0-1-9-16,0-2 10 0,2 0-1 0,2-3 3 16,-1 1 3-16,4-1-7 0,1 0-2 15,1-1-3-15,3-1 2 0,-1 3-4 0,3 1 4 16,-1 1-2-16,-3 2 0 0,4 2 4 16,-5 1-3-16,0 3 6 0,-2 1 5 0,-1 2 3 15,0 2 7-15,-4 1 6 0,2 3 6 0,-4 0 1 16,-1 5 4-16,-4-1-2 0,1 5-9 0,-5-1 1 15,-1 3-6-15,-2-1-3 0,-2 0 1 0,-4 1-4 16,3-2-3-16,-5 0-3 0,5-3-3 0,-4-2-1 16,2-1-3-16,3-5-9 0,1 0-23 15,3-4-39-15,0-3-54 0,5-1-82 0,-1-2-123 16,4-2-104-16,0-1-184 0,2-1-328 0,1-2 496 16</inkml:trace>
  <inkml:trace contextRef="#ctx0" brushRef="#br0" timeOffset="162549.8669">1292 14897 1856 0,'3'-4'135'0,"1"-1"-63"15,2-1 30-15,5-1 34 0,-1-2 22 16,6-5-20-16,-1-2-39 0,4-2-34 0,-1-2-26 15,2 4-14-15,-5-1-12 0,3 6-3 0,-1-2-5 16,-7 6-2-16,-2 4-1 0,-3 2-9 16,-4 0-5-16,1 2-8 0,0 0-20 0,1 0-24 0,-1 1-48 15,-1 3-72-15,1-1-83 0,3 3-84 16,-2-2-159-16,5-1-274 0,1 1 278 0</inkml:trace>
  <inkml:trace contextRef="#ctx0" brushRef="#br0" timeOffset="163752.2712">2540 13856 1 0,'-3'-1'0'16,"0"-1"0"-16,1 0 87 0,-2-1 180 0,0 3 7 15,1-2-8-15,-3 0-6 0,4 1-19 16,-4-4-36-16,2 3-21 0,1-1-16 0,-3 2-12 16,5-1-14-16,-1 2-18 0,-1-3-19 0,2 2-15 15,-1 0-17-15,1 0-12 0,0-1-11 0,0 1-8 16,0-2-6-16,0 3-7 0,1 0-7 16,0 0-8-16,1 0-5 0,-1 0-5 0,1 0-2 15,-1 0-2-15,0 1-3 0,0-1-5 0,0 2-3 16,1-2-6-16,-1-3-9 0,1 4 2 0,-1 2 5 15,4 2 6-15,1 5 9 0,2 1 4 16,-2 0-1-16,5 5-1 0,0 0 2 0,-1 1-2 16,3 5 0-16,1 1 0 0,2 2 2 0,0 2 2 15,2 1 0-15,2 2-2 0,-1-1-2 16,-1-1 3-16,3-2-1 0,-2-1 3 0,1-1 0 16,-1-4-3-16,-2 1 0 0,1-4-1 0,-1-1 2 15,-1-2-1-15,2 3 0 0,-3-3 0 0,2 1-3 16,-3-2 4-16,-4-5 0 0,-1-1 0 0,-3-4 7 15,-1 2-8-15,-1-2 1 0,-1-3-2 16,-1 1-3-16,-1-1 15 0,0-1 15 0,0 1 21 16,0-2 23-16,0-1 2 0,0-3-15 0,0-3-15 15,0-5-7-15,-2-2-5 0,0-2 4 16,-4-5 1-16,4-2-15 0,-4 0 4 0,2-1 1 16,-2 1-3-16,1 1 0 0,-3-5-6 0,1 2-6 15,-1-3-2-15,-1 0-1 0,-2-1-4 0,2 1 1 16,0 0-4-16,-2 0-3 0,3-2-3 15,4 1-17-15,-1 2-15 0,3 0-20 0,1 1-31 16,1 5-39-16,1 4-67 0,1 0-109 0,1 4-190 16,3 4-376-16,2 1-332 0</inkml:trace>
  <inkml:trace contextRef="#ctx0" brushRef="#br0" timeOffset="163992.5047">3137 13723 115 0,'0'12'347'0,"-3"8"-109"0,2 5 2 15,1 0 7-15,0-1-26 0,0-3-2 0,0 1-2 16,1 1-54-16,-1-5-57 0,3-4-44 0,2 0-28 16,0-2-2-16,2-2-2 0,3-1 5 15,-1-1 3-15,1-1-7 0,0-2 4 0,0-2-5 16,-1-2-2-16,2 0-16 0,-2-2-41 0,-1-2-77 15,2-1-102-15,-2-2-185 0,0-2-464 16,0-1-29-16</inkml:trace>
  <inkml:trace contextRef="#ctx0" brushRef="#br0" timeOffset="164141.3499">2995 13508 1016 0,'0'-1'-23'0,"0"-1"-99"16,0 0-7-16,4 6-28 0,-1 0-143 16,4 1 16-16</inkml:trace>
  <inkml:trace contextRef="#ctx0" brushRef="#br0" timeOffset="164891.7162">3320 14009 1055 0,'4'-12'273'0,"-1"-8"-45"0,3-6-18 0,0-3-4 16,3-2-11-16,-2-3-21 0,-2 0-34 16,0-2-35-16,-2 2-22 0,-1 0-14 0,-1 4-8 15,-1 2-11-15,-1-1-12 0,-1-1-12 0,-1-3-9 16,-2 4 3-16,0-2 1 0,-3 2 2 15,-4 0-1-15,2 0-9 0,-5-1-4 0,0-1 0 16,-2 2-2-16,-1 0 1 0,0 3 0 0,1 2 1 0,-3 3-1 16,7 3 10-16,-2 4 0 0,3 3 0 0,1 4 1 15,4 3-9-15,3 2-3 0,1 2-11 16,1 0-16-16,1 3-6 0,-1 3-2 0,1 7 2 16,1 5 9-16,0 7 7 0,4 9 2 15,2 3 4-15,4 5 5 0,4 5-3 16,3 2 0-16,3 2 0 0,3 4-1 0,1-1 3 0,0-1 0 15,-1-1-1-15,2-3-4 0,-2-4 3 0,-3-4-1 16,3-5 2-16,-5-4 7 0,-3-2-8 16,1-5 3-16,-4-2-2 0,-4-5-2 0,2-6 5 15,-5-2-1-15,-2-6 7 0,-1-3 13 0,-1-2 18 16,-1 0 19-16,-1-1-6 0,-2-5-11 0,-3-5-23 16,-3-6-19-16,0-5-1 0,0-2 0 15,-2-3 5-15,0 0-1 0,-1-4 4 0,0-5-2 16,-3-1-2-16,1-3-2 0,4 0-1 0,-2-2 2 15,-1-3-3-15,4 0 3 0,0 1-5 0,3 3-3 16,4 7 2-16,2 6-4 0,6 5 0 0,-2 4-3 16,4 2-3-16,0 5-3 0,1 2 0 0,3 6 0 15,-4 2 0-15,1 3 3 0,1 2 1 16,0 3-1-16,0 4 11 0,1 2 2 0,-2 6 0 16,1-1 6-16,-2 4-6 0,-1 5 0 15,-4 3 0-15,1 3 2 0,-4 3-4 0,0 1-7 0,-2 0-9 16,-2-1-10-16,-2-2 2 0,0-3 2 15,-3-3 7-15,1-5 8 0,-1-6 4 0,2-6 11 16,2-6 6-16,2-2 4 0,-3-4 2 0,3-2-4 16,-1-1-5-16,1-3 1 0,1 1 1 15,1 0 0-15,0 0 3 0,1 0-2 0,1 1-5 16,1 1-2-16,1-1-2 0,1 2-1 0,2 3 1 16,0-1-1-16,0 3 0 0,4 0-2 15,0 3 3-15,3 1-2 0,-1 2 3 0,0 1 1 16,6 0-3-16,-4 0 3 0,1 1-2 0,-1-1 0 15,1-2 4-15,-1 1-2 0,1 0 2 0,0-4-3 16,-2 0-15-16,3-2-32 0,-2 0-63 16,-4-2-98-16,3 1-119 0,-2-3-206 0,-1 0-415 15,-1-2 54-15</inkml:trace>
  <inkml:trace contextRef="#ctx0" brushRef="#br0" timeOffset="165445.5656">3818 13273 1553 0,'-6'5'99'0,"-4"1"-7"0,-1 6 38 15,-1 0 46-15,-2 6 14 0,1 2-20 0,-3 2-37 16,1 2-36-16,-1 3-25 0,3-1-20 0,-1 3-15 16,3-2-12-16,6 4-8 0,2-4-4 0,0-2-6 15,4 1-1-15,4-3 0 0,0-1 2 16,3-6-1-16,3-5 2 0,-1-5 2 0,-3-6 5 15,5-5 8-15,-5-3 3 0,3-5 1 0,-1-6-2 16,2-4-10-16,-3-1 1 0,0-3-5 16,0 1 0-16,-5 3 1 0,0-1-2 0,-3 3-2 15,-1-1-6-15,-2 2 1 0,1 3-1 0,-4 2 2 16,1 6 1-16,2 2-4 0,1 4 1 0,-1 1-5 16,3 2-11-16,0 2-6 0,0-1-13 0,1 0 0 15,1 2 10-15,0 3 6 0,1 1 13 0,4 2 2 16,-1 3 1-16,2-3-2 0,2 2 1 15,-1-2-2-15,4-2 1 0,0 0 2 0,0-5 0 16,0-4 4-16,-1-9 1 0,-1-1 0 0,1-6 0 16,1-2 1-16,-4 2 2 0,-1-1-2 0,-4-3 1 15,3 1-3-15,-5-1-1 0,1 1 3 16,-2 2-3-16,-1 3 2 0,1-1 1 0,2 1-8 16,-1 4 0-16,1-2-2 0,2 6 2 0,1-1 0 15,2 2 2-15,0 3 0 0,3 1-3 0,2 2 3 16,0 2 1-16,5 1 3 0,-2 3 4 15,-1 1-2-15,1 3-1 0,-1 0 0 0,1 3-3 16,-2-1 2-16,-4 4 4 0,-1 1 2 0,-6 5 2 16,-4 3 6-16,-5 3-4 0,-3-2 4 15,-3-1 0-15,-4-3-5 0,0-3-1 0,2-6-1 16,0-2-3-16,2-4-4 0,0-4-11 0,2 0-21 16,0-5-37-16,4 1-42 0,0-2-59 15,2-1-144-15,0-4-369 0,4 0-888 0</inkml:trace>
  <inkml:trace contextRef="#ctx0" brushRef="#br0" timeOffset="166010.4954">4774 12410 791 0,'-1'-7'391'16,"-1"-2"-87"-16,-2-2-42 0,-1 4-26 0,0 1-29 16,0 1-31-16,0 1-33 0,-2 0-31 15,-1 4-27-15,1 0-24 0,1 0-19 0,-3 4-14 16,1 4-2-16,-4 3-1 0,-1 9-2 0,0-1 2 16,-1 2-5-16,4 1-5 0,3-1-5 0,3-4-6 15,4 2-4-15,1-1-1 0,8 0 4 0,1-1-1 16,3 0 3-16,5-1 5 0,4-4 0 0,1 0 4 15,4-4 2-15,1-2-3 16,-3-3-2-16,1 1-1 0,-4-3-6 0,-2 1-1 0,0 3 0 16,0 1-5-16,-7 1 3 0,-1 4-2 0,-1-2 0 15,-4 5 5-15,-2-2 3 0,-3 3 4 16,-5 0 8-16,-2-1 3 0,-5 4 3 0,-1 1 3 16,-4 0-2-16,-5 1-4 0,-4 1 0 15,-2 0-8-15,-1-2-5 0,-2 2 2 0,0-5-4 0,2-3 6 16,2-2 0-16,3-4-5 0,7-2-2 15,0-1-9-15,4-3-11 0,2 0-22 0,2-2-36 16,3 1-42-16,0-4-66 0,3 2-115 0,2-2-136 16,3 0-236-16,4-2-629 0</inkml:trace>
  <inkml:trace contextRef="#ctx0" brushRef="#br0" timeOffset="166218.6607">5056 12336 1562 0,'0'2'155'16,"0"3"-81"-16,0 2-13 0,-1 3 39 0,1 2 39 16,0 5 23-16,0-1-18 0,0 3-43 0,1 1-29 15,0 1-26-15,6-2-17 0,0 0-5 0,3-1-5 16,0-4-1-16,3 1 0 0,0-1 2 16,3-4-1-16,-1 1-1 0,2-4-17 0,-2-1-40 15,3-1-63-15,-3-5-112 0,-1-2-141 0,-6-2-358 16,0-2-645-16</inkml:trace>
  <inkml:trace contextRef="#ctx0" brushRef="#br0" timeOffset="166320.6373">5000 12194 1 0,'3'2'0'0</inkml:trace>
  <inkml:trace contextRef="#ctx0" brushRef="#br0" timeOffset="166748.5584">5335 12450 2163 0,'-5'-20'166'15,"0"-5"-114"-15,0-5-26 0,2 3 13 16,3 6 10-16,3-1 7 0,-3 3-1 0,2 4-17 16,2 3-15-16,-1 2-14 0,-2 3-7 0,2 5-10 15,0 0-4-15,1 3 0 0,0-1-3 0,2 3 5 16,0 5 2-16,0 1 4 0,2 2 2 16,3 1 3-16,-4 2 1 0,-1-3 0 0,2 4 1 0,0-1-1 15,-4 0 2-15,3-4 2 0,-4-3-3 16,0-3 6-16,-2-3 10 0,1-1 31 0,-2-2 4 15,0-4-3-15,0-4-13 0,1-3-31 16,-1-3-2-16,1-1-1 0,0 2 0 0,-1-2 2 16,1 0-3-16,-1 0 1 0,0 0-2 0,0-1 0 15,3-1 0-15,-1 1-2 0,1 2 3 0,2 1-1 16,1 3 2-16,3 0-2 0,0 5-3 16,-2 1 1-16,0 2-5 0,1 4 2 0,3 4 1 15,-2-1-2-15,1 4 3 0,1 0 0 0,-1 3 2 16,0 0 0-16,0 1-1 0,0 3-17 0,-2 2-37 15,-1 2-58-15,0 0-108 0,2-2-112 16,-1-4-164-16,0-5-295 0,-1-4-72 0</inkml:trace>
  <inkml:trace contextRef="#ctx0" brushRef="#br0" timeOffset="167529.3533">5717 11847 904 0,'-10'-3'567'0,"4"-1"-385"15,-3-2-57-15,1 5-4 0,-2 3-7 0,-3 3-8 16,0-1-6-16,2 6-12 0,0 2-7 16,1 1-21-16,3 2-16 0,2 0-12 0,1 1-15 15,1 2 0-15,2 1-5 0,1-2-2 0,3-2 1 16,-1-6-4-16,1-3 11 0,0-6 23 0,1-2 24 16,0-3 14-16,5-3-2 0,0-1-19 15,-1-5-21-15,1 1-9 0,-1-2-3 0,0 1 2 16,0 2 5-16,-5 0 0 0,1 3-3 0,1 1-3 15,-5 2-6-15,2 0-3 0,-1 2-6 0,-1 0-2 16,2 1-4-16,-2-1 0 0,1 3-6 16,-1 1-8-16,3 0 0 0,-2 0-8 0,7 4 4 15,0-2 4-15,6 4 0 0,5 4 5 16,1 1 2-16,1 5 0 0,2 3 0 0,-1 3 1 16,4 7-2-16,-3 3-3 0,1 5 2 0,1 5-7 15,-4 4-8-15,-1 5-7 0,-2 1-11 0,-5-1-6 16,0-3 1-16,-3-1 2 0,-3 0 0 0,-1-4-1 15,-2 1 0-15,-4-3 2 0,0-3 3 0,-5-2 5 16,0-3 9-16,-4-2 8 0,-2-4 8 16,-1-2 11-16,-6-7 2 0,2-4 4 0,0-2 4 0,0-6-2 15,2-5 4-15,2-2-2 0,-1-5-4 16,0-3-9-16,3-3-6 0,0-4-4 16,5-4-3-16,-2-5 8 0,6 0-4 0,0-4 5 15,1-3 0-15,2-3-2 0,3-5 3 0,0 0 0 16,4-4 0-16,-3 0 2 0,-1-1 2 15,3-1 1-15,-4-4-2 0,2-4 6 0,-3-4-7 0,1 0 0 16,-3 2 1-16,1-2-6 0,-4 3 4 0,-1 3-1 16,0-3-1-16,-5 4 3 0,-2 3 2 15,1 0 3-15,-3 3 1 0,0 5-2 0,-3 0 7 16,2 7 10-16,1 1 16 0,0 8 12 0,3 4 4 16,0 6-6-16,3 4-12 0,1 5-13 15,4 3-16-15,0 2-19 0,1 2-14 0,1 2-1 16,0 7 3-16,2 2 12 0,3 8 10 0,-2 1 0 15,3 3 0-15,1 2 0 0,3 4-1 0,-4 3 3 16,1 0 0-16,2 3 0 0,2 4 1 0,-4-3 0 16,0-2-1-16,2-3-1 0,-4-9 0 15,-1-7-5-15,2-9 12 0,-5-3 12 0,-2-7 18 16,1-1 12-16,0-6-11 0,2-4-11 0,3-6-15 16,1-3-9-16,0-4 2 0,1-1-3 15,3 2 1-15,-1 1-3 0,0 6 1 0,2 1 0 16,-1 4-4-16,-2 4 5 0,-2 3-3 0,2 4-1 15,-1 1 1-15,2 1-5 0,0 3 3 0,1 2 1 16,0 3 2-16,2 3-1 0,2 1 3 0,-1 2 1 16,1-1-6-16,1 2-22 0,2 2-58 15,1 2-100-15,2-2-169 0,0-1-344 0,1 0-854 16</inkml:trace>
  <inkml:trace contextRef="#ctx0" brushRef="#br0" timeOffset="167893.6212">6220 10975 1913 0,'0'-9'153'0,"2"-3"-33"0,0-1-25 16,-2 3 14-16,0 5 8 0,0 3 5 0,0 1-15 16,0 1-28-16,0 0-29 0,-2 0-31 0,2 3-16 15,0 1-4-15,2 8 2 0,-2 4 7 16,3 2 1-16,3 6 1 0,3 2 9 0,1 6-1 16,2 4 0-16,5 3 0 0,1 1-11 0,3 1 1 15,0 1-1-15,2 0 3 0,-2 1-2 16,2 1 7-16,-2 2-3 0,0-4-4 15,-2-3 5-15,-1-7-8 0,-5-5-2 0,0-5-4 16,0-3-20-16,-5-8-20 0,-3-2-37 0,1-3-62 0,-4-5-75 16,-2-2-64-16,-2-4-146 0,-2-3-284 15,1-3-464-15</inkml:trace>
  <inkml:trace contextRef="#ctx0" brushRef="#br0" timeOffset="168260.6417">6262 11098 1228 0,'-6'-15'318'0,"4"-4"-148"0,-4-4-37 0,6 5 3 16,5 3 5-16,-2 1-8 0,4 3-13 0,1 0-30 16,1 1-22-16,3 2-22 0,0 3-9 15,0 5-8-15,-1 0-9 0,0 4-1 0,0 4-4 16,-3 3 1-16,2 2-3 0,-2 2 0 0,-4 6 0 16,1 2-2-16,-2 4 4 0,-3 3 0 0,2 4-1 15,2 0-1-15,-2 2-5 0,0-4-5 0,1-5-19 16,3-8-10-16,0-5-5 0,2-9 4 15,5-5 14-15,2-4 10 0,0-2 3 0,1-4-4 16,4 0-3-16,0-1-4 0,-1 1-5 0,0 0 5 16,-2 2 0-16,-1 1 1 0,-5 3 3 15,6 3-3-15,-6 1 2 0,-1 2 4 0,-1 3 7 16,-5 2 9-16,0 2 7 0,-1 2 8 0,-3 2 3 16,-3 0 4-16,-2 3-4 0,-3 1-5 0,0-1 0 15,-2 3-7-15,-3 0 0 0,-1 0-2 0,-2 1-4 16,1 1 1-16,-2-1-5 0,-1 0 1 15,3-4-3-15,-1-3-1 0,4-1-1 0,-1-2-16 16,4 1-25-16,0-4-45 0,5-2-68 0,-1-3-112 16,4 0-162-16,1-2-375 0,5-2-370 0</inkml:trace>
  <inkml:trace contextRef="#ctx0" brushRef="#br0" timeOffset="170106.5293">6896 10901 1363 0,'-4'0'233'0,"-7"2"-109"0,-3 1-33 16,2 6 36-16,-4 2 20 0,1 5 5 0,-3 0-23 15,4 0-33-15,-2 4-24 0,4 1-21 16,3 0-12-16,3 1-12 0,0 2-9 0,4-1-4 16,-1 1-6-16,5-3-3 0,0-7-3 0,3-5-1 15,1-7 8-15,4-4 8 0,1-6 8 0,0-4-1 16,5-6-4-16,-4 0-7 0,0-1-3 15,-2 3-1-15,-1 0-6 0,0 1 4 0,-6 4 1 16,2 0 2-16,-3 1 5 0,-2 5 3 0,0 2-1 16,-1 2-5-16,1 2-4 0,-1-1-11 0,1 0-8 15,1 1-5-15,-1-1-7 0,1 2 4 16,0 1 8-16,1 0 4 0,4 2 11 16,-2 3-3-16,5-4 1 0,1 1 2 0,0-1 0 0,2-3 3 15,-1-2 5-15,4-3 4 0,-2-5-2 0,-2-4 3 16,1-1-3-16,0-3-1 0,-2 0 2 0,-2-1-2 15,0 1-1-15,0-1-4 0,-3-2 0 16,1 0-1-16,-2-1-3 0,1 2 5 0,-2-1-8 16,-1 2 1-16,3 1 0 0,-3 3-4 15,0 1 5-15,3 6-4 0,-2 1 1 0,0 1-2 0,-2 4-5 16,-1 0-5-16,0 2-17 0,0 2 1 16,-1 2 1-16,1 1 9 0,-3 3 18 0,3 4-3 15,-3 0 5-15,-1 6 0 0,1 0-4 0,1 2 4 16,1 2-6-16,1-1 2 0,1-2 0 15,2-5 1-15,5-4 0 0,2-4 0 0,-2-5 6 16,-2-2 1-16,2-4 7 0,-1-1 0 0,-3-2 0 16,3 2 2-16,-5-2-7 0,1 0 3 0,1-4-3 15,-3 1 0-15,0-4-1 0,-1 3-1 0,-1-1 1 16,0 2-3-16,-3-2 0 0,2 3-2 16,1-1-1-16,-1 1 3 0,-1 0-5 0,-1-1 4 15,4 2-3-15,-1 0 1 0,0-2 3 0,1 5-2 16,-1 2 1-16,1-1-5 0,0 4 1 0,1 0-3 15,-1 0-7-15,1 0 2 0,0 1-4 16,7 2 2-16,-2 1 6 0,6 0-1 0,0 2 6 16,3 4 0-16,2 0 2 0,3 2-2 0,-1 0-2 15,3 2-1-15,0 1-1 0,5 5 3 0,-5 1-1 16,6 5 1-16,-4 5 3 0,3 5-4 16,-3 3 2-16,-3 2-1 0,0 6 0 0,-3 2-3 15,-6 2-6-15,-1-1-7 0,-3 0-12 0,-7 1-8 16,-2-1-17-16,-3 1-21 0,-11 0-19 0,1-3-17 15,-11-3 4-15,1-3 23 0,-3-6 31 16,2-4 30-16,-4-7 19 0,5-6 11 0,0-6 6 16,2-5 12-16,4-6 12 0,4-5 4 0,2-6-4 15,1-3-15-15,2-3-14 0,1-6-12 0,1-4-7 16,3-3 1-16,3-2 3 0,2-5 6 0,0-2 10 16,7-1 4-16,-3-8 5 0,2 0-1 0,2-4-1 15,1-2-3-15,-2-3-6 0,2-6 1 16,-3 2 3-16,1-7-1 0,0 2 1 0,-4-2-3 15,1 2-5-15,-4 0-7 0,0 0-2 0,-2-3-3 16,0 2-1-16,-1-3 3 0,-4 3 1 0,-1-1 5 16,0 4-1-16,-4 2 11 0,-4 5 1 15,2 8 12-15,-3 7 22 0,1 9 12 0,-2 4 13 16,3 8-3-16,-1 4-10 0,5 6-15 0,4 4-14 16,-1 3-16-16,6 2-19 0,0 2-4 15,1 4-10-15,2 6 4 0,1 4 7 0,4 8-1 16,2 4 9-16,2 5 0 0,2 3 3 0,4 6 3 15,1 4-3-15,-3 1 2 0,4 4 0 16,-2 2-2-16,-2 1 4 0,0 0 1 0,-1-3 2 16,-4-4-5-16,-1-10-1 0,1-12-4 0,-5-11-2 15,2-8 7-15,-5-2 13 0,3-9 9 0,-3-3 4 16,0-4-2-16,5-10-12 0,-3-3-10 0,4-7-2 16,0 2-2-16,-4 1 0 0,4 2 2 15,-4 5-2-15,2 4 2 0,-3 7-4 0,2 3-3 0,-4 4-3 16,0 3-10-16,0-1-19 0,-1 5 4 15,0 3 4-15,2 3 8 0,5 4 20 0,-4 1 2 16,4 1-2-16,0 3 4 0,-1-1-1 0,5-3-4 16,3-2 0-16,0-1-3 0,-3-4 0 15,5-3 5-15,-4-2 0 0,-2-2 1 16,1 0-1-16,-1-2 0 0,-2 1 0 0,-3-1 2 0,3 1 0 16,-6 0-2-16,0 1 0 0,2 0-1 15,-4-2 2-15,1 2 5 0,-1 0 2 0,0 0 0 16,-1 2 1-16,1-2 1 0,0 0 0 0,-1 0 2 15,1-2-1-15,0 2-5 0,0 0-2 0,1 0-2 16,-1 0-2-16,0 0 2 0,0 0 1 0,0 0 0 16,0 2-4-16,0-2 4 0,1 0-2 15,-1 0 4-15,0-2 5 0,1 2-6 0,-1 0 1 16,0-1-7-16,1 0-2 0,0 1 1 16,-1-2-7-16,1 2-1 0,-1 2 0 0,2-1 1 15,0 0 3-15,0 2 4 0,0-2 4 0,0 1-1 16,4 1 2-16,-4-1-4 0,-1 0-1 15,0 0 3-15,3 0 1 0,-4-1 2 0,1 1 0 0,-1-2-1 16,0 0 0-16,0 0 2 0,-1-2 8 0,1 2 0 16,0 0 4-16,0 0-2 0,0 0-3 15,0 0 5-15,0 0-1 0,0-1-2 0,0 1 2 16,1 0-5-16,-1-2-5 0,1 0-2 0,1-2-1 16,-1-2-3-16,4-2 2 0,-2-1-1 0,1 1-1 15,2-3 2-15,-2 1 0 0,2-4 4 16,-2 1 2-16,2-2-3 0,-3-1 0 0,4-1-2 15,-4-1 1-15,3-1 5 0,-4-1 1 0,-1 0-1 16,-1 3-4-16,0-1 2 0,-1 1-2 0,-1 1 6 16,-4 2 5-16,3 1-9 0,-5 5 0 15,0 1-7-15,2 1-3 0,-2 3 2 0,-3 2-2 16,3 2-2-16,-2 4-8 0,-1 2 1 0,0 2 1 16,0 5 3-16,0 2 6 0,2 2-3 15,0 1 0-15,2 0-3 0,5 1-2 0,2 1 6 16,1-2-1-16,6 2 3 0,2 1 1 15,0-2-2-15,4-1 2 0,0-1 1 0,5-5 2 16,-1-3-3-16,0-5 1 0,2-4 0 0,3-5 1 0,-2-1 4 16,3-3 2-16,-5-3 2 0,1-1-2 15,-1-3 0-15,-4-3 0 0,1-1 1 0,-2-3 4 16,-4-3-4-16,0 0-1 0,-2-1-3 16,-3 0-4-16,-3-3 8 0,-2 0 0 0,-3-1-1 15,-3 0 1-15,-2-4-6 0,-1-1-1 0,-3-2 4 16,-3-1-1-16,2 0 0 0,-3 1-1 0,-2-2-3 15,5 1-1-15,-5 0 4 0,2 0-2 16,4 3 4-16,1 3 1 0,0 5-1 0,3 9 4 16,1 6 1-16,-1 4 2 0,6 6-13 0,1 2-10 15,-2 5-10-15,2 5-7 0,-1 8 13 0,-2 6 8 16,4 6 6-16,1 5 4 0,1 3-2 0,5 1-2 16,2 0 2-16,4-1 1 0,1 3 0 0,7 2-1 15,0 1 3-15,2-1-3 0,4 0-3 16,-2-1-27-16,-3 0-48 0,4-6-78 0,-4-1-129 15,-5-5-180-15,2-6-488 0,-1-8-149 0</inkml:trace>
  <inkml:trace contextRef="#ctx0" brushRef="#br0" timeOffset="170269.0898">8126 10224 1508 0,'4'4'221'0,"-2"4"-195"16,1 5 2-16,3 3 47 0,-3 1 15 0,0 0-8 15,1 1-7-15,-2-2-30 0,0 2-17 0,-1-1-3 16,4-2-13-16,-2 2-49 0,-2-3-80 0,5 0-113 16,-3-3-188-16,1-4-302 0,2-5 28 0</inkml:trace>
  <inkml:trace contextRef="#ctx0" brushRef="#br0" timeOffset="170544.7394">8148 9457 1871 0,'-3'-8'383'0,"1"1"-158"0,0 0-82 16,2 4-64-16,1 3-47 0,0 3-25 15,0 1-6-15,3 2 0 0,3 7 3 0,2 1 5 16,3 7 0-16,4 4 1 0,0 5 3 0,4 5-3 0,1 3 2 15,4 4-2-15,-4 5-1 0,1-2 2 16,1 5-5-16,1-1 2 0,-2 0 2 0,0-2 0 16,0-7 1-16,-4-8-3 15,2-8-14-15,-2-5-16 0,-4-10-12 16,-1-2-40-16,-2-6-69 0,-4-4-101 0,-6 0-279 0,-2-6-629 0</inkml:trace>
  <inkml:trace contextRef="#ctx0" brushRef="#br0" timeOffset="170783.8002">8133 9481 468 0,'1'-23'642'0,"1"-7"-585"0,6-8 3 15,4 8 22-15,6 6 18 0,4 3 10 16,4 3 6-16,0 4-16 0,4 3-15 0,2 7-15 16,-1 1-22-16,3 7-11 0,-1 5-1 0,-1 3 7 15,0 5 24-15,-2 2 11 0,-1 2 9 16,-1 4 7-16,-6 1-10 0,-2 4-4 0,-6 2-9 15,0 1-14-15,-5 0-6 0,-3-1-13 0,-1-1-6 0,-4-1-6 16,-2 0-3-16,-4-4 4 16,2-1 0-16,-5-3 2 0,6-5-9 0,-6-1-23 0,4-2-41 15,-3-5-67-15,-3-1-90 0,1 0-153 16,-2-3-355-16,0-3-778 0</inkml:trace>
  <inkml:trace contextRef="#ctx0" brushRef="#br0" timeOffset="171345.4239">8886 9245 1685 0,'-2'-23'162'0,"0"-10"-39"0,-4-6 21 15,2-1 16-15,-3 2 3 0,-2 1-9 16,-3-3-19-16,1 5-21 0,-1 0-20 0,-1 3-15 15,3 2-20-15,2 1-4 0,0 5-2 0,1 6 0 0,3 0 5 16,-2 7-16-16,1 5-9 0,-1 3-19 16,4 2-17-16,-3 6-6 0,2 4-9 0,-5 6 4 15,1 9 0-15,-4 3 5 0,3 7 6 16,1 5 0-16,3 3 7 0,4 5-8 0,5 3-2 16,4 5 1-16,4-3-2 0,5-3 7 0,5-4 0 15,2-7 2-15,4-5-4 0,1-11 2 0,-1-8 0 16,0-4 0-16,1-7 9 0,0-3-4 0,-1-6 1 15,-2-1 1-15,-4-3-1 0,-3-5 3 16,-2-3 3-16,-4-3 2 0,-2 0-4 0,-4-1 0 16,-1 0 2-16,-6 1-3 0,-1-1 6 0,-2 1-3 15,-3 0-5-15,3 0-2 0,-1-1-8 16,-2 4 6-16,4 2 0 0,0 2 0 0,2 6-2 16,-1 3-12-16,1 2-5 0,5 2-7 0,-2 3 0 15,5 3 4-15,3 4 4 0,4 6 6 0,-1 4 1 16,3 3 4-16,3 5 1 0,-1 4 3 15,0 5 3-15,-2 5-6 0,-4 5 1 0,-1 8-5 16,-7 3 7-16,-6 6-2 0,-1 1 2 0,-6 3 0 16,-1-1-6-16,-5 1 6 0,-2-4-1 0,-3-1 3 15,-4-4 1-15,1-6-2 0,-4-6-2 0,3-5-2 16,1-7 2-16,5-7 1 0,0-9 2 16,5-8 3-16,3-6-2 0,1-5-7 0,3-4-17 15,-1-1-34-15,-1-8-33 0,-1-4-36 0,4-2-39 16,-3-4-81-16,5-3-193 0,-1 0-458 0,2-3-379 15</inkml:trace>
  <inkml:trace contextRef="#ctx0" brushRef="#br0" timeOffset="172042.3475">9274 8488 2234 0,'-4'-10'163'0,"-3"-1"3"0,-3-2-6 16,6 5-19-16,1 4-12 0,1 1-36 0,2 3-46 16,2 1-42-16,0 3-21 0,0 3-3 0,1 6 5 15,5 5 15-15,0 3-1 0,3 7-3 0,2 5 2 16,3 4-4-16,4 2 5 0,1 6 3 16,0 2-2-16,2 1 3 0,0 1-3 0,4 3-3 15,-5 2 1-15,4-2 2 0,-5-1 2 0,0-6 0 16,-2-9 1-16,1-5-4 0,-6-12 1 0,3-1 3 15,-5-5 2-15,-2-3 2 0,-4-2-3 16,-2-4 2-16,-2-4 9 0,-2 2 18 0,-1-4 14 16,-1 1-5-16,-4-7-7 0,2-2-22 0,-5-5-9 15,0-4 1-15,-3 0-2 0,-2-7 2 0,-1-4-1 16,-3-2-3-16,3-1-1 0,-3-3 1 16,0 1 3-16,3-2-1 0,-1-2 3 0,4-1-7 15,0 0 2-15,-3-2 3 0,5 2-1 0,4 1 7 16,-3 2-7-16,2 5-6 0,3 5 3 0,-1 6-10 15,4 3 9-15,-1 8 0 0,0 3-3 16,0 2-8-16,4 5-25 0,-2 1-6 0,2 5 1 16,0 2 11-16,1 5 21 0,2 4 7 0,3 3-2 15,-1 3-1-15,6 3 3 0,0-1 2 16,4-2-5-16,-3-5 3 0,1 0-8 0,1-6 2 0,-2-1-1 16,-1-3 6-16,0-5 3 0,-4-1 0 0,-3 0 7 15,0-4 2-15,1 0 8 0,-4-3 7 16,1-3-1-16,1-4-3 0,-3-4-5 15,-1-2-4-15,-1-4-3 0,-1-1 0 0,-2-2-2 0,-3-2 0 16,2-2-2-16,-4-2-3 0,2 2 2 16,1-4 0-16,-2 1 0 0,3 1 2 15,2 1-4-15,-3 1-2 0,5 2 0 0,2 4-2 16,2 5 5-16,-1 4-2 0,-1 4-4 0,2 7-10 0,-1 3-3 16,2 3-1-16,5 5 3 0,7 7 14 15,2 4-7-15,2 6 3 0,3 5-1 0,1 2-2 16,-2 2 7-16,6 5-1 0,0-2 2 0,-3 0 0 15,4-1-1-15,0-4 2 0,-3-2-1 0,2-1 6 16,-3-4-5-16,-2-3-1 0,-3-2-3 16,-1-4 1-16,-3 0 2 0,-4-2-16 0,-3-1-29 15,-2-5-50-15,-2 1-58 0,1-2-72 0,-4-4-79 16,-2 2-137-16,1-4-321 0,-4 1-431 16</inkml:trace>
  <inkml:trace contextRef="#ctx0" brushRef="#br0" timeOffset="179252.5532">193 13488 1 0,'0'0'171'0,"0"0"221"0,0 0-61 16,0 0-26-16,0 0-38 0,0 0-32 0,0 0-36 15,0 0-36-15,0 0-29 0,0 0-22 16,-16-24-10-16,16 24-16 0,0 0-14 0,0 0-13 15,0 0-20-15,0 0-10 0,-20-24-8 0,20 24-7 16,0 0-1-16,0 0-1 0,0 0-6 16,0 0-3-16,0 0-5 0,-24-22-8 0,24 22-3 15,0 0 0-15,0 0-6 0,-26 0 4 0,26 0-3 16,0 0 1-16,-31 10 5 0,31-10-3 0,-27 14 5 16,27-14 0-16,-35 15-1 0,35-15-1 0,-14 20-1 15,14-20 0-15,0 25-5 0,0-11 6 16,0 2 38-16,0-3-4 0,0 1 7 0,0 0-2 15,0 0-37-15,0-1-2 0,0 0 1 16,0-3-4-16,0-10-3 0,0 24 6 0,0-24-8 16,0 22 5-16,0-22-1 0,0 18-5 0,0-18 11 15,0 16-6-15,0-16 8 0,0 15 4 0,0-15 92 16,0 0 5-16,0 0-3 0,0 0 2 0,0 28-96 16,0-28 4-16,0 0 2 0,0 0-5 15,0 0 9-15,0 0-11 0,0 0 2 0,0 25 3 16,0-25-10-16,0 0 7 0,0 0-3 0,0 0 1 15,0 0 1-15,0 0 2 0,0 26 3 0,0-26-4 16,0 0 11-16,0 0-9 0,0 0 1 0,0 30 6 16,0-30-13-16,0 0 13 15,0 24-4-15,0-24 0 0,0 0 4 0,0 31-1 0,0-31 5 16,0 0-2-16,0 36 9 0,0-36-6 0,0 25 1 16,0-25 7-16,0 29-11 0,0-29 8 15,0 33-1-15,0-33-2 0,0 39 11 0,0-39-2 16,0 43 3-16,0-43-5 0,0 49-100 0,0-24-8 15,0 1 0-15,0 2 3 0,0 2 90 16,0 0 6-16,0 1 0 0,0 0-2 0,0 2 11 16,0 0-6-16,0 1-1 0,0-1-1 0,0 0-8 15,0 1 6-15,0-1-1 0,0 1 2 0,0-1-6 16,0 0 6-16,0 1-10 0,0 0-1 0,0 0 6 16,0-1-6-16,0 0 10 0,0 2 1 0,0-2-38 15,0 2 5-15,0-1-2 0,0 2 2 16,0-1 36-16,0 2-5 0,6 0-2 0,12 1 0 15,-5-1-1-15,6 1-3 0,-4 0 5 0,0 0 0 16,1 1-34-16,0 2 37 0,13 33-33 0,-5-4 0 16,-2-8 36-16,-4-3-41 0,0-9 31 15,0-5-2-15,-5-5-8 0,2-9 13 16,-2-1-3-16,4-1 1 0,-4-1 1 0,0-2-3 0,3-1-2 16,-3-1 2-16,-1-1 5 0,5 0-6 0,-5-2 1 15,-2 0-1-15,3-3-8 0,0 1 7 16,-2-1 4-16,-1-1 2 0,0-1 0 0,-4 1 1 15,3-2-6-15,0-3 0 0,-2 3 3 0,-2-2-6 16,4 0 6-16,-2-2-5 0,-3-1-1 16,3 1 2-16,-4-2 0 0,4 1 2 0,-5-2 4 15,0 0-7-15,4 0-2 0,-4-2 2 0,-1 0-2 16,0-2 5-16,3 3 2 0,-3-2-4 0,1 0-5 16,-1-1 5-16,0 1-1 0,1-2 3 0,1 2 6 15,-1-1-9-15,-1-1 0 0,0-1-1 16,0 0-1-16,-1-1 4 0,1 2 0 0,-1-2-2 15,0-1-3-15,1 0 6 0,-1 0-3 0,0 0 6 16,0 0 3-16,0 0-11 0,1 0 2 0,-1-1-2 16,0 1-7-16,0-2 10 0,0 2-4 0,3 0 3 15,-3 0-2-15,0-1 1 0,-3 1-1 16,3 0 1-16,0 0 6 0,0 1-7 0,0-1 2 16,0 0-5-16,-1 0-3 0,1 2 4 0,0-2 0 15,0 0 2-15,0 0-1 0,0 1 1 16,-1-1 1-16,1 2 3 0,0 2 6 0,0-2-10 15,0 1 4-15,0 1-4 0,-1-1-6 0,1 2 11 16,0-1-1-16,0 2 0 0,0-3 4 0,0 2-9 16,0 1 1-16,0 0 0 0,-1 0 2 0,1-2 2 15,0 0 2-15,-1-3-4 0,1 2-6 16,0-2 9-16,0-1-4 0,1 0 1 0,-1-1-5 16,1 0-18-16,-1-1 1 0,3-3 6 0,3-1 10 15,2-4 13-15,5-3 1 0,-1-4-4 16,9-3-6-16,5-4 7 0,3-3 1 0,5-3 2 0,5-5 4 15,-1 2-27-15,9-6-37 0,33-25-65 16,-12 10-107-16,-16 13-107 0,-18 18-265 0,0 2-863 16</inkml:trace>
  <inkml:trace contextRef="#ctx0" brushRef="#br0" timeOffset="204427.2808">8014 10883 548 0,'-1'-7'494'0,"1"-2"-113"0,0-5-65 0,-1 4-50 16,1 0-54-16,-1 3-39 0,0 0-24 0,1 0-25 16,-1 1-27-16,-3 1-18 0,3 1-12 0,0 1-13 15,1 1-5-15,0 1-8 0,0 1-10 0,0 0-4 16,0-2-8-16,0 4-6 0,0-2-4 16,0 0-5-16,0 0-7 0,0 1-1 0,-1-1-4 15,1 1-5-15,0-1-3 0,0 0-7 0,0 1 4 16,1 3 5-16,-1 1 9 0,1 4 6 0,0 1 1 15,3 0 0-15,-1 2-2 0,-2-1 1 16,4 3 0-16,-1-2-1 0,3 4 4 0,-3-2-4 16,4 1 0-16,2 2-1 0,1 2-1 0,0 4 2 15,-1 2 1-15,3 0 1 0,2 1-1 16,-1 1 0-16,3 3-1 0,-2 1-1 0,3 1 3 16,1-1-3-16,-1-1 2 0,-3 2 1 0,2-3-2 15,-4 2 3-15,3-1 3 0,-5 2 0 16,0-4 0-16,2-1-3 0,-3-2-1 0,-1-2 0 15,2-3 0-15,-1 0 0 0,-2-3 0 0,0-3-1 16,-3 0 1-16,0-2 1 0,-1-1-1 0,-1-2 1 16,3-3-1-16,-5 0 0 0,0-4 0 15,0 0-1-15,-1-1 3 0,0 2-3 0,1-2 2 16,-1-1 2-16,0 0-3 0,0-1 4 0,0 1-3 16,0 1 0-16,0-1 2 0,0 0-4 0,0 0-2 15,0-1 0-15,0 2 0 0,4 0-1 16,-4 0 4-16,0 1 0 0,1 0-2 0,0-1 5 15,-1 1-3-15,1 0 0 0,-1-1 0 0,1-1-3 16,-1 2 2-16,0-2 0 0,0 0 2 0,0 0 2 16,1 0-1-16,-1 0 3 0,0 0-2 0,0-2 1 15,-1 2-13-15,1 0-23 0,-1-1-34 0,0 1-83 16,-1-2-110-16,-5 2-217 0,0 0-493 16,-4 0-276-16</inkml:trace>
  <inkml:trace contextRef="#ctx0" brushRef="#br0" timeOffset="204894.236">7957 11568 2176 0,'-7'-7'453'0,"-1"0"-229"0,-2-3-91 15,2 3-25-15,5 2-19 0,-4 1 0 16,4 0-11-16,-1 1-14 0,0 0-10 0,2 2-13 15,2 1-16-15,1 0-13 0,0 0-7 0,0 0-5 16,-1 0-3-16,4 1 2 0,-1 2-3 16,7 0 6-16,1 3-1 0,4 1-2 0,2 0 4 0,3 4-8 15,7-1 3-15,-4 3 1 0,4-1 0 0,-5 1 0 16,1-1-1-16,1 3 4 0,-3-1-4 16,-1 4 6-16,1-1-3 0,1 1-1 15,-3-1 2-15,1 1-7 0,-5-2 5 0,3 0-1 0,0 2-1 16,-5-4 5-16,0-1-3 0,4 0 0 15,-6-1 0-15,1 1 0 0,-1-2 0 0,-2-1 0 16,0 0 2-16,-2-3-3 0,-3-1 1 0,2-3 1 16,-3-1-1-16,-1-1 3 0,4 0 3 0,-4-1 4 15,-1-2 4-15,0 0 6 0,4-3 3 16,-2-4-1-16,3-4 0 0,-1-5-9 0,4-3-2 16,-2-4-1-16,-1-3-5 0,1-3 6 0,0-3-5 15,-2-4 0-15,2-2-3 0,-3-1 1 0,4 1-4 16,0 0-2-16,-2 2 4 0,1 4-5 0,2 0 4 15,0 7 0-15,-1 5-4 0,-3 5 3 16,4 1-9-16,-1 3-13 0,-3 4-23 0,4 1-38 16,-1 1-50-16,1 1-94 0,0 2-198 15,0 1-603-15,3 2-621 0</inkml:trace>
  <inkml:trace contextRef="#ctx0" brushRef="#br0" timeOffset="211705.9291">5765 14087 1081 0,'-5'-1'349'0,"2"-1"-86"0,-1 0-64 16,4-1-17-16,2 0-34 0,0 0-30 15,0-1-37-15,2-1-30 0,0-4-7 16,6-1-1-16,0 1-4 0,5-3-2 0,1 2-7 16,5-2-10-16,-2 3-3 0,2 2-10 0,-1 4 0 0,-7 3-2 15,2 3 2-15,-4 3 0 0,-3 2 1 16,-2 5 7-16,0 0-3 0,-3 7 3 0,-4 5 0 15,-6 1-3-15,0 6 0 0,-3 2-2 16,-5 1-1-16,3 0 1 0,0-4-3 0,0-5-2 16,4-4-2-16,2-8 0 0,4-6-8 0,2-6-1 15,2-2 4-15,4 0-2 0,-2-4 12 0,7-1 1 16,6-3-2-16,3-3 1 0,1 1-6 0,7-1 0 16,-3 1-3-16,2 2 1 0,-3 2-3 15,-1 2 1-15,0 4 3 0,-4 2-7 16,-3 5 9-16,2 1-2 0,-8 2 0 0,0 2 12 0,-4 3-1 15,-2 2 15-15,-5 4 10 0,-7 1 6 16,-1 3 3-16,-3 3-4 0,-8 3-1 0,-5 5-10 16,-4 2 2-16,-4 0-3 0,-3-3-4 0,-3-2 9 15,3-6-13-15,1-4 1 0,1-5-7 0,7-2-6 16,5-6 1-16,2-4-4 0,7-4-1 0,6-2-16 16,-1-1-21-16,6 0-34 0,2-3-37 15,2-2-48-15,7-5-90 0,2-4-117 0,10-5-283 16,3-3-912-16</inkml:trace>
  <inkml:trace contextRef="#ctx0" brushRef="#br0" timeOffset="212701.445">6711 13847 1 0,'1'-4'19'0,"-1"-3"420"16,0-2-61-16,0 3-77 0,0-2-50 15,0 0-36-15,1 1-29 0,0-2-19 0,0 2-22 16,1-2-11-16,0 2-21 0,0 2-17 0,-1 0-13 15,-1 1-19-15,0 2-13 0,1 0-12 0,0 0-12 16,-1-1-10-16,1 3-7 0,1 0-9 16,1 0-3-16,0 0 3 0,-2 0-5 0,5 4 0 15,-2-1 1-15,4 4-6 0,2 2 6 0,-1 5 3 16,2 1 2-16,1 1 0 0,-2 2 2 0,2 0-1 16,1 0-2-16,-1 0 5 0,-2 1-5 15,3 1-1-15,-3-2 3 0,1-1-7 0,-1-4 5 16,-1 0-1-16,-5-5 2 0,1-3 4 0,-2-3 3 15,-3-2 11-15,0 0 12 0,0 0 15 0,0 0-4 16,0-3-9-16,-3-5-12 0,-2 0-18 0,2-2 0 16,1-2-1-16,-4 1 1 0,3-5 1 15,-1 4-1-15,0-3 2 0,2 1-4 0,0-4 2 16,-1-1-2-16,1 1-2 0,2-2 3 0,0 0-7 16,2-1 2-16,1 0 1 0,0 5-6 15,-2 4 2-15,3 3-4 0,0 4-4 0,-2 3-4 16,5 2 1-16,-5 0 1 0,5 2 0 0,-3 2 8 15,3 0-1-15,-2 5 3 0,2 0 3 0,-2 3 0 16,2-2 5-16,-3 4-3 0,0-1 2 16,-2-1 0-16,2-1-2 0,-2-5 0 0,0-2 0 15,-1-1 3-15,-1-5 4 0,0 2 11 0,0-1 4 16,-1-2-5-16,1-3 0 0,-1-1-12 0,0-6-5 16,-1 0 1-16,0-4-2 0,1-2 1 15,0 2 1-15,0-3 0 0,1 0-1 0,1 2 2 16,0 0-3-16,4 3-2 0,-3-1 3 0,0 7-2 15,4-2 1-15,-2 4 1 0,3 5-5 0,-3-2 1 16,4 3-1-16,-1-1 0 0,0 2 5 0,2 3-2 16,1 1 3-16,1 2-1 0,-1 3 3 15,-1 2 0-15,2-3 0 0,-3 4 2 0,-1 1-4 16,-2-2 1-16,3 0-2 0,0-3-9 0,-1-1-13 16,-2 0-33-16,2 0-59 0,-4-1-99 15,4-2-102-15,-4-3-172 0,1 0-383 0,2-2 6 16</inkml:trace>
  <inkml:trace contextRef="#ctx0" brushRef="#br0" timeOffset="213379.9499">7312 13246 1061 0,'-3'9'318'16,"-5"5"-119"-16,-1 3-22 0,0 4-4 0,4 0-10 15,-2-1-17-15,4 4-30 0,-3-3-30 0,4 4-25 16,2 0-21-16,1 0-15 0,0-2-7 0,6-3-2 16,1-6-3-16,4-3 2 0,-1-4 1 0,0-5 6 15,3-5 4-15,0-2 5 0,-2-6 2 16,-1 0-2-16,1-3-2 0,-1-2-5 0,-3-1-1 16,-1 0 0-16,-4 1 0 0,-3 1 1 0,0 1-6 15,-2 0-2-15,-3 1-3 0,2 0-1 16,-4-2 2-16,2 4-3 0,-4 1 2 0,2 3-6 15,1 4 3-15,0-1-6 0,3 2-5 0,-3 2-2 16,5 2-13-16,0 0-4 0,1 0-4 0,1 1 1 16,0 1 9-16,4 3 3 0,-2 4 7 15,0-1 2-15,4 3 0 0,2-1 2 0,0 0-1 0,1-1-1 16,2 4-2-16,1-5-1 0,3 1 1 16,-1-6 1-16,3-3 4 0,-1-3 4 0,-4-2 7 15,4-7 3-15,-6-1-1 0,1-4 1 16,-1-2-2-16,-2-3 0 0,-1-2-2 0,-4 1-2 0,-2-2 0 15,2 2-3-15,-4-2 5 0,-3 2-3 16,1-1-1-16,1 4 0 0,-1 2-6 0,1-2 1 16,0 6-2-16,1-1-1 0,0 4-2 0,2 1-4 15,0 2-3-15,1 2-3 0,3 1 0 16,2 2 1-16,-3 1 1 0,5 1 3 0,0 2-1 16,1 3 3-16,3-3 0 0,-3 4 4 0,1-2 0 15,-1 2-1-15,-1 4 0 0,1-1-2 0,-1 0 3 16,-1 1-1-16,-3-2 2 0,-1-2 4 15,-2-2-5-15,1-5 8 0,-3 0 10 0,-1-2 8 16,0-4 2-16,0-2-3 0,-1-1-12 0,0-4-4 16,-2 2 1-16,1-2-1 0,1 2 0 0,-1-3 0 15,-1 2-6-15,-1 0-1 0,4 2 0 16,0 1-2-16,1 2 2 0,2 5-2 0,0 0-5 16,-2 2-6-16,0 3-1 0,1-2 5 0,5 2 4 15,0-1 9-15,3 5-2 0,1 1 0 16,-1 2 1-16,-1 2-3 0,-1-2 2 0,2 4-1 15,-2 0-4-15,2-1-15 0,0 4-23 0,0-6-37 16,0-2-52-16,-1-2-84 0,-2-5-92 0,-3-1-136 16,2-2-272-16,-1-1-395 0</inkml:trace>
  <inkml:trace contextRef="#ctx0" brushRef="#br0" timeOffset="215372.2119">7932 12855 1395 0,'-1'0'246'0,"-3"-1"-97"0,-2 1-49 16,5 1-14-16,-1 2-9 0,-4 4-3 0,3 0 1 16,-2 5-3-16,2 4-2 0,-2 2-11 0,0 1-9 15,4 1-9-15,0 7-13 0,0-2-6 0,2-1-7 16,0-1-4-16,1-6 2 0,4-3 1 16,0-5 7-16,2-5 5 0,1-2 5 0,2-4 5 15,-2-3 3-15,-1-4-2 0,2-1-3 0,-1-2-6 16,-4-2-6-16,4 2-5 0,-6-4 3 15,3 1-1-15,-4-2 2 0,-2 3-1 0,0 0-7 16,-2 2-1-16,1 1-2 0,-4 0 0 0,2 2-2 16,2 4 1-16,-2-1-5 0,-1 2-2 0,2 2 2 15,2 1-4-15,0 1-4 0,0 0-9 0,0 0-17 16,0 1-18-16,0 0 1 0,2 0 10 16,3 4 16-16,-2 3 18 0,5-1 3 0,1 2-1 15,1 1-1-15,1-3 0 0,2-1 4 0,0-3-1 16,3-3 3-16,-3-4 6 15,4-1-1-15,-5-5 3 0,2-2 2 0,1-1 1 0,-5-2 0 16,0-1-4-16,-1 2 2 0,-5-1-2 0,4 0 0 16,-6-2 3-16,4 2-5 0,-3-3-1 0,-2 2-2 15,0-2-4-15,3 1 2 0,-4 0-1 0,1 2 0 16,0 5 0-16,-1-3-1 0,1 6 1 16,0-1 1-16,0 3 6 0,-1 3-5 0,0 1-1 15,0 1-9-15,0 1-13 0,0 1-6 0,0-1 2 16,0 2 9-16,0 6 8 0,1-1 9 15,-1 4-1-15,0 0-3 0,0 1 4 0,1-1-3 16,2 1 1-16,-1-4-4 0,0-3-5 0,2 0 5 16,3-3 1-16,-5-2 2 0,4-1 7 0,-3-4-1 15,4-2 3-15,-2 0 0 0,1-4-3 16,-3-1 0-16,3 2-2 0,-3-5 1 0,-1 6-4 16,2-3 6-16,-3 0-1 0,-1-3 1 0,0 3 2 15,0-2-5-15,-1 3-1 0,-3-2 2 0,3 2 4 16,-1 4-1-16,0-2 0 0,1 2-4 15,0 3-3-15,-2-1-1 0,3 2-3 0,0 1 0 0,3 1-9 16,-1 0-1-16,2 0-3 0,4 0-4 16,3 1 5-16,0 5-2 0,8 2 2 0,-1 4 7 15,2 5-1-15,1 1 3 0,-1 6 3 0,1 6 0 16,1 2 4-16,-2 7-2 0,0 3-1 16,-2 5 0-16,-5 7-6 0,0 0-3 0,-2 2-17 15,-4-2-17-15,-4-1-17 0,-3-4-6 0,-3-4 10 16,-1-4 17-16,-5-5 24 0,-6-6 10 0,3-2 12 15,-3-6 8-15,-4-4 5 0,-1-2 15 16,-5-3 4-16,3-3 0 0,1-4 2 0,0-3-3 16,0-3-2-16,8-4 2 0,-2-3-5 0,4-5-10 15,6-3-7-15,-1-2-11 0,3-5-8 16,2-2 3-16,3-5-2 0,1-3 3 0,5-1 3 16,1-4-5-16,3-1 0 0,-2-4 2 0,0-1 1 15,1-5 1-15,0-2 0 0,-2-2-2 0,1 0-6 16,-4 3 7-16,-2-2-3 0,-1 3 1 0,0 0 0 15,-6 1-7-15,0 4 1 0,1 4-1 16,-5 5 3-16,3 5 3 0,-4 7 2 0,-1 7 2 16,-1 3 2-16,-1 4 6 0,2 4 0 0,4 2-3 15,-2 2-3-15,0 1-12 0,4 3-2 0,1 1-4 16,-3 2 1-16,3 5 6 0,2 1 1 0,-1 5 3 16,2 3-1-16,1 1 0 0,4 4 0 15,3 0 2-15,0 2 4 0,2-2-2 0,2 1 1 16,-1-7-1-16,5-5-3 0,-2-7 9 0,2-4 2 15,0-8 4-15,-2-1 8 0,0-2 1 16,-1-7 4-16,-3-2-1 0,-1-5 0 0,1 0-7 16,-3-3-2-16,-4 0-3 0,3 0-4 0,-6-2 3 15,1 1-3-15,-2-1 1 0,0 1-2 0,0-2-4 16,0 2-2-16,0 2-1 0,4 3 3 16,-3 4-4-16,2 4 1 0,-1 3-5 0,3 1-7 15,-2 3 4-15,3 1-6 0,-2 2 3 0,6 1 0 16,-1 2-3-16,0 1 4 0,3 2 2 0,-1 1 4 15,0 3 2-15,0 1 0 0,-1 1-1 16,1 1-5-16,0 3 5 0,0-1 1 0,0 3 1 0,-4-1 9 16,2-2-10-16,-1-3 3 0,-6-4-1 15,0-4 9-15,1-2 18 0,-3-2 7 0,-3-3 0 16,2-4-13-16,-1-4-11 0,1-4-7 0,-1-3 3 16,-2 2 4-16,2 0-6 0,1-1-1 15,0-1-3-15,0 2-2 0,2 1 3 0,0 1 0 16,2 1-1-16,2 4-4 0,-2-1 2 0,5 4-2 15,-2 1 1-15,1 0 3 0,2 3-6 0,1 3-1 16,-3 2-3-16,-2 3-2 0,3 3 7 16,1 1 2-16,-1 4 3 0,-3 0-2 0,1 4 1 15,-3 2-1-15,-1 2 3 0,1 5 6 0,-6 1-6 16,1 0 2-16,-1-3-2 0,0-9-3 0,0-5 9 16,3-5 8-16,-1-6 15 0,1 0-1 15,0-3-4-15,-2-2-9 0,0-4-14 0,-2-3 4 16,2-2-6-16,2-1 2 0,1-2-2 0,0 1-8 15,3 2 8-15,-1 1-3 0,0 2 1 16,4 1 4-16,-1 2-10 0,0 1-2 0,3-1 1 0,1 3-1 16,1 1 2-16,-1 3 2 0,1 0-1 0,1 1-5 15,2 2 8-15,0 1 1 0,2 2 3 16,-1-1 4-16,2 0-5 0,-3-2 1 0,3 0 1 16,1-3-1-16,-4-1 4 0,-2-4 0 0,3 2 1 15,-6-1-4-15,-3-4 5 0,0 2 1 16,-3-2 2-16,-1-2 7 0,0-1-10 0,-2 2-1 15,-2-4 0-15,-1 5-4 0,-2-2 5 0,-2 5-2 16,0-3 1-16,-1 4-5 0,0 0 3 16,-1 3-1-16,1 0 0 0,0 3 5 0,1 1-10 15,4 1 1-15,-2 2-6 0,0 0-3 0,3 2 4 16,0 4 1-16,0 2 4 0,4 1-3 0,0 1 2 16,1-1 0-16,7 4 1 0,-2-3-1 15,2 0 3-15,0 0 0 0,2-3-2 0,-2-3 3 16,-1-3 0-16,2-3 2 0,-2-2 3 0,2-5 3 15,-1 1-3-15,-2-4-1 0,0-2 2 0,1 0 3 16,-3-3-3-16,0-3 0 0,-2 2-2 16,-2-1-9-16,3-1 6 0,-3 1 1 0,-1-3 1 15,2-1 2-15,1 2-4 0,-2 1-3 0,0 1 0 16,4 1 4-16,-2 3-4 0,2 2 0 16,-2 2-4-16,4 3-5 0,-2 1 4 0,1 2-2 0,3 2 2 15,2 1 3-15,2 4-4 0,0 0 1 16,2 3 1-16,-1 2 0 0,4 0 4 0,-2 3-1 15,-2-3-2-15,3 0-3 0,-6-1 3 0,2-1-1 16,-4 1 4-16,-2-6 7 0,1-3-6 0,-1-1 2 16,0-1 0-16,-4-1 1 0,2-3 4 15,-3 1 0-15,-1-2-1 0,1-2-4 0,0-2 2 16,-1 0-2-16,-1-2 4 0,3-2 1 0,-1 1-6 16,-2-2 2-16,1 0-3 0,-2 0-2 0,0-4 5 15,0 0 0-15,0-3 0 0,0 0-2 16,-2-1 1-16,-4 2-1 0,2-2 3 0,-4 2 5 15,-3-4-7-15,0 2 2 0,-1-1-4 0,-5-1-7 16,-2 0 9-16,3-2-1 0,-6-3 2 16,6 0 2-16,-2-1-4 0,4 1-2 0,-1 5 2 15,5 6 8-15,2 4-1 0,2 5 5 0,1 6 0 16,2 2-11-16,3 3-4 0,0 1-15 0,1 2-1 16,3 5-1-16,0 2 6 0,5 6 9 15,1 6 2-15,2 1 7 0,9 5-5 0,0 3 2 0,8-1-1 16,-4 6-11-16,1-1-3 0,3 3-38 15,-5-2-68-15,5-4-85 0,0-12-84 0,-2-10-39 16,-1-11-57-16,0-8-274 0,-9-6-602 0</inkml:trace>
  <inkml:trace contextRef="#ctx0" brushRef="#br0" timeOffset="215469.0069">9252 11512 1373 0,'-9'-3'289'0,"2"-3"-142"15,-1 1-77-15,10-1-24 0,2-1-27 16,6-5-34-16,6 1-31 0,5-4-104 0,3-2-285 15,6-1-862-15</inkml:trace>
  <inkml:trace contextRef="#ctx0" brushRef="#br0" timeOffset="217137.2201">10038 11279 955 0,'-4'-11'649'0,"-5"-8"-429"15,1-4-59-15,-1 2-10 0,2 2-3 0,-2 0-12 0,0-1-18 16,0-1-28-16,3 1-20 0,0 0-18 16,3-1-12-16,1 0-13 0,2-2-10 0,3-1-8 15,1-1-6-15,4-1 0 0,0 1-6 0,2 3 4 16,3 4 3-16,-2 5-1 0,1 0 6 0,1 7-10 15,-1 0 1-15,-2 4-6 0,-3 4 1 16,0 2 3-16,1 4 2 0,-2 6 1 0,-1 4 1 16,-2 3 0-16,3 6 0 0,-4 2 3 0,-1-2 0 15,4 0-4-15,-2-4-4 0,3-4-1 16,0-4-1-16,1-1 2 0,-1-6 1 0,1-2 3 16,3-4-3-16,0-3 5 0,-1-3 3 0,2-2 0 15,0-3 3-15,4-4-2 0,-2-1-1 16,-1-2-1-16,2-1 0 0,-4-1 3 0,-2-2 2 15,2 1 1-15,-4-2 0 0,-2 2-2 0,-1-1 5 16,-1 2-2-16,-2-2 3 0,-3 0-2 0,0 1-1 16,-4 3 1-16,2 1-1 0,-3 4 10 0,-1 2 1 15,4 5 5-15,-3 1-8 0,0 1-9 16,1 2-4-16,2 4-8 0,-2 0 3 0,3 3-3 0,-3 3-2 16,5 0-1-16,0 2-3 0,2 2 4 15,1 1 4-15,5 2-1 0,1-2 5 0,3 2-7 16,3-1 0-16,3-2 1 0,2-1 0 0,2-3 2 15,2-6 0-15,1-2 2 0,1-5-3 16,1-3 6-16,-3-4 1 0,5-6 2 0,-4-1 0 16,-2-3-3-16,1 2 1 0,-3-3-1 0,-4 0 2 15,-2 1 2-15,-4-2-2 0,-3 1 0 0,-1-1-4 16,-3 0 2-16,0 0 2 0,-1 1-1 16,-2-4 1-16,-1-1-5 0,0 6 1 0,-2 3-2 15,0 3 0-15,1 6 0 0,-1 1 0 0,1 4-1 16,1-1-4-16,0 3-6 0,-1 3-3 0,2 3 0 15,-1 1 4-15,1 3-3 0,1 4 4 16,1 0 0-16,1 6 1 0,4 1 6 0,-1-1 0 16,2 2 0-16,2-2 0 0,1 0-3 15,2 0 2-15,0-2 0 0,2-9 3 0,0-3-2 16,2-5 0-16,-2-5 2 0,1-2-2 0,-1-4 8 16,-1-2 0-16,0-5 0 0,-4 1 0 0,1-5-3 0,-4-1 1 15,-2-1 0-15,0-1 2 0,-2-1-2 16,-2 1-4-16,-2 0 0 0,-1 0-4 0,0 1 4 15,0 1 0-15,-2 3 2 0,1 3 0 0,-2 4-3 16,3 4 1-16,1 1-2 0,0 6 2 16,0 0-1-16,2 0-6 0,0 2-6 0,2 2-15 15,-1 0 6-15,2 1 1 0,0 4 9 16,5 2 10-16,0 2-1 0,3 3 1 0,1 1-1 16,1 1 5-16,4 0-3 0,-3-2-1 0,3-3 0 15,0-5-4-15,-1-1 6 0,-2-4 1 0,-1-4 2 16,-3-1 5-16,-3-1-2 0,-1-2 3 0,0-1-2 15,-2-2 2-15,0-1-1 0,-4-2-3 16,-2-3 1-16,-2 3-6 0,0-1 3 0,0 0 0 16,-1-1-1-16,0-2 2 0,2 3-6 0,0-2-1 15,2-2 0-15,-1 4-2 0,2-3 3 16,2-1 0-16,1 3 0 0,1-2-4 0,2 2 0 16,1 5 1-16,-2-1-1 0,4 5 3 0,-4 2-6 15,1 1-2-15,0 2-4 0,1 3-2 0,-1 1 7 16,-1 3 3-16,3 3 3 0,-1 0 1 0,-1 7-2 15,0-1 3-15,2 1-2 0,-3 1 4 0,4-3-2 16,-2 0-2-16,1 0-1 0,1-3 1 16,0-2 2-16,1-1 2 0,-1-6 3 0,1-2-1 15,-1-1 1-15,-3-3 1 0,3-4-1 0,-2 2 3 16,-1-5-3-16,-1 0-2 0,0-3-2 0,-1 1-1 16,-1-2 3-16,-1 1 1 0,-1-2 1 15,-1-1 0-15,0 1-4 0,0-1 1 0,-1-1-1 16,-1 5 1-16,-1-2 1 0,-1 1-2 0,1 3 0 15,-1-1-4-15,2 4 4 0,-1 4 3 16,0 2-2-16,2 1 3 0,0 1-10 0,1 0-10 16,1 1-2-16,-1 4 4 0,3-1 2 0,-1 6 8 15,0-1 2-15,2 0-4 0,3 3 3 0,1 4 3 16,5-3-2-16,-3 4 5 0,2-6-3 0,3 0-2 16,-2-6 3-16,4-5 0 0,0-5 3 15,0-3 2-15,1-2 0 0,-4-1-1 0,-2-3 0 16,-3 2 3-16,-1-3-1 0,-4 2 3 0,-2-1-5 15,-2-1-4-15,-1 2-1 0,0 0-3 0,-3 1 6 16,0 3 0-16,-1-1 0 0,2 2-1 16,-2 3-2-16,2 2 1 0,1 2-2 0,2 1 0 15,0 0-9-15,0 0-8 0,4 2-1 0,-1 2 2 16,2 4 8-16,0 1 7 0,4 0 3 0,0 2-2 16,3 0 1-16,1 1 1 0,3-4-1 0,-1 0 3 15,3-4 0-15,-2-4-1 0,1-3 0 16,2-2 0-16,-3-2 4 0,2-1 1 0,-6-2 0 15,1 0-6-15,-5-4-14 0,-1 2-25 0,-5-1-41 16,-3 2-52-16,-3 0-66 0,-7 0-115 16,-3 0-210-16,-2 3-402 0,-4-1-146 0</inkml:trace>
  <inkml:trace contextRef="#ctx0" brushRef="#br0" timeOffset="217245.9306">11206 9868 1454 0,'-1'-4'336'16,"-2"-2"-103"-16,0 2-65 0,3 0-49 0,0-1-51 15,1 0-39-15,0 1-52 0,3-2-122 0,-2 4-156 16,4-1-452-16,2 3-431 0</inkml:trace>
  <inkml:trace contextRef="#ctx0" brushRef="#br0" timeOffset="217735.7792">11642 9967 2266 0,'0'-15'50'0,"1"-8"-26"16,-1-7-6-16,-1 0 35 0,-3 1 30 15,-2-1 19-15,-5 1 11 0,-1 1-23 0,-4-1-22 16,1-2-16-16,-2 1-13 0,-1-1-1 0,1-4-1 16,1 0 2-16,-3-1 1 0,5-2-7 15,-2 0-8-15,4 1-6 0,1 2-4 16,-1 3 4-16,4 8 2 0,-2 3 3 0,5 5-2 0,-2 6-3 15,4 4-2-15,-1 2-11 0,1 4-14 0,2 3-10 16,1 7-7-16,-1 4 3 0,2 11 15 0,2 3 3 16,3 7 3-16,0 6 1 0,5 3-6 0,2 4 5 15,2-1 2-15,2 1 0 0,3-3 0 16,-2-10-1-16,0-4-3 0,2-10-2 16,0-7 3-16,0-7-1 0,-2-4 5 0,-2-4 5 0,-3-4-4 15,1-2 3-15,0-4 1 0,1-1-2 16,-4-1 3-16,5-1 0 0,-2-1-1 0,0 3 1 15,2 1-1-15,-5 5 2 0,1 0-2 0,0 4-1 16,-4 1-6-16,1 2 2 0,-3 3-2 0,-2 0 1 16,1 4 3-16,-1 2-2 0,-2 3-1 15,0 4 1-15,-2-1-4 0,-2-5-16 0,2-3-18 16,0-4-17-16,0-5-34 0,-1-5-40 0,0 0-40 16,-4-3-30-16,0-3 20 0,-3-1 41 0,-2 1 48 15,-2 2 41-15,-1 0 12 0,-3 3 12 0,0-1 6 16,-1 0 1-16,-3 1 5 0,7 0 0 15,3-1-21-15,2 1-86 0,6 1-257 0,2-2-998 16</inkml:trace>
  <inkml:trace contextRef="#ctx0" brushRef="#br0" timeOffset="218885.0202">6280 15086 935 0,'-3'-4'248'16,"1"1"-86"-16,0-3-50 0,-1 2-12 0,1 1-14 16,0 2-13-16,1-2-22 0,-1 1-19 15,1 2-8-15,-2-1-9 0,1 2-15 0,2-1-14 16,0 1-24-16,-1 0-24 0,1-1-3 0,0 0 3 15,1 1-1-15,-1 1-29 0,0-1-83 16,0 2-128-16,0-2-175 0,0 0-7 0,0 1 485 16</inkml:trace>
  <inkml:trace contextRef="#ctx0" brushRef="#br0" timeOffset="219105.9891">6193 15136 682 0,'1'0'432'16,"-1"-2"-143"-16,0 1-75 0,1 0-32 0,3-4-9 16,1-3-4-16,5-3 0 0,5-6-11 15,6-5-30-15,4-4-18 0,4-5-25 0,3-5-17 16,6-2-16-16,3-2-10 0,2-1-13 16,-2 2-7-16,-3 7-3 0,-6 5-8 0,-6 7-1 15,-3 6-8-15,-10 5-11 0,-2 3-18 0,-4 4-38 16,-5 2-51-16,-2 1-64 0,-1 1-71 0,-1 2-79 15,-4 0-185-15,2 3-312 0,-5 3 102 0</inkml:trace>
  <inkml:trace contextRef="#ctx0" brushRef="#br0" timeOffset="219324.3399">6438 14832 901 0,'-1'1'421'0,"-5"0"-138"16,3-1-87-16,3 3-48 0,3 0-7 15,3 3-6-15,2 3 4 0,3 5 6 0,2 3-32 16,7 6-32-16,0 4-24 0,2 2-20 0,0 3-14 15,3 0-3-15,-6 2-3 0,2 1 1 16,-4 3 9-16,4 0-3 0,-3 1 1 0,1 3-3 16,-1 2-5-16,-5-6-4 0,4 0 2 0,-6-6-2 15,1-5-4-15,-1 0 3 0,-2-6-4 0,1-1-1 16,-2-2-4-16,-4-2-29 0,3-5-26 16,-4 1-45-16,2-6-65 0,-2-2-89 0,-3-4-79 0,2-3-141 15,3-3-301-15,-2-8-136 0</inkml:trace>
  <inkml:trace contextRef="#ctx0" brushRef="#br0" timeOffset="219848.8665">6885 14615 1785 0,'-1'-4'255'0,"-6"1"-78"16,3-1-25-16,2 4-15 0,0 0-23 0,0 3-29 15,1 0-40-15,0 3-24 0,0 8-6 0,1 3 2 16,1 6 10-16,3 7 4 0,2 2-3 16,4 2-5-16,0 6 1 0,1 0-4 0,3 3-1 15,0 1 3-15,1 7-3 0,-1 4 1 0,0 3 2 16,-3 2-1-16,2-4-6 0,1-6-3 0,-3-3-2 16,1-7-5-16,-5-4 1 0,-2-6-2 15,2-5 0-15,-2-4 3 0,0-8-5 0,1-4 4 16,-4-5 4-16,-1-3 17 0,0-2 20 0,-1 0 17 15,0-4-6-15,-2-5-18 0,-3-5-14 16,0-5-19-16,-2-7 3 0,3 1 0 0,-4-6-5 0,-2 1-1 16,-1-2-1-16,-4 1 1 0,0-2 0 0,-3-1-1 15,0-1-1-15,-3-6-1 0,5-1 1 16,-4 0 1-16,-1-1 3 0,2 1 5 0,-1-1-9 16,2 2 0-16,4 4-2 0,2 5-6 0,2 9 9 15,4 6 0-15,0 6 1 0,4 3 0 16,1 6-3-16,2 0-3 0,-1 3-5 0,4 1 4 15,1 1-5-15,5 0 4 0,2 1 0 0,9 3-5 16,4 0 9-16,5 3-2 0,5 3 3 16,4-1 1-16,0 4-3 0,2 1 1 0,2 0-2 0,-1 4 1 15,4 2 0-15,-3 2 3 0,-3 1-4 16,-3 3-2-16,-4 1 2 0,-3 2-1 0,-6 0 5 16,2-2 0-16,-5 2-1 0,-6-5-1 0,0 0-7 15,-4-3-16-15,-6-3-31 0,1-4-46 16,-5-1-56-16,-1-5-68 0,-7 1-81 0,2-4-157 15,-4-2-316-15,-3 2-577 0</inkml:trace>
  <inkml:trace contextRef="#ctx0" brushRef="#br0" timeOffset="220017.8866">7145 15226 1105 0,'-17'0'499'0,"-3"1"-166"0,-2 0-87 0,6-1-41 16,5 0-30-16,7-1-23 0,-1-1-21 0,4-1-20 15,2 0-30-15,3-1-23 0,0-3-24 0,5-5-18 16,3-4-5-16,5-4-4 0,4-1-1 15,-1 1 0-15,2-1-1 0,-2 4-9 0,1 1-23 16,-2 2-25-16,-3 4-36 0,-1 2-42 0,-2 1-67 16,1 1-107-16,0 2-157 0,-3 1-380 15,5 2-235-15</inkml:trace>
  <inkml:trace contextRef="#ctx0" brushRef="#br0" timeOffset="220590.9403">7738 14166 1867 0,'0'-2'298'0,"-1"-3"-113"0,0 0-48 0,-4 3-18 0,2 1-16 16,0 1-17-16,-4 2-27 0,-3 2-22 0,0 3-12 15,0 5-7-15,-3 4 1 0,-4 8 6 0,2 5-1 16,-1 2 5-16,2 2-3 0,4 2-4 16,1-2-5-16,1 3-6 0,7-4 0 0,1 2-2 15,2 3 4-15,6 3 1 0,-1-5 0 0,3 0 3 16,5-6-2-16,1-6 1 0,1-3-1 0,3-4-1 15,3-3 1-15,0-2-2 16,0-2 5-16,-3-2 1 0,2-6 3 0,-2-1 0 0,0-1-5 16,-1-3 0-16,1 0-5 0,-2-2-1 15,-3 2 1-15,1-2-6 0,-4 2-1 0,-2 1-2 16,-2-1-1-16,-3 3 1 0,3-2 2 0,-2 2-4 16,-3-3-10-16,-1 2-13 0,0-1-30 0,2 2-30 15,-3-2-43-15,-1 0-65 0,1-4-66 0,-1-1-118 16,1-3-221-16,0 1-398 0,1-5 244 15</inkml:trace>
  <inkml:trace contextRef="#ctx0" brushRef="#br0" timeOffset="220942.4185">8153 14003 1679 0,'-5'-2'306'16,"0"1"-133"-16,-3 1-69 0,-1 5-3 0,0 3-1 15,-2 3 7-15,-1 6-6 0,-1 3-21 0,2 5-9 16,1 1-13-16,1 1-10 0,2 3-7 16,3-1-14-16,4 1-10 0,3-3-3 0,5 1-2 15,3-3 0-15,1-3 2 0,8-1 0 0,0-4-3 16,6-6 1-16,-1-2-2 0,6-7 2 16,-1-6 2-16,0-6 1 0,-1-7 3 0,1-5-2 15,-1-2 1-15,-4-2-1 0,2-2 2 16,-7 2 1-16,-1-1 2 0,-9 3 6 0,-5 3 0 15,-4-1 4-15,-2 3 1 0,-4-3-8 0,-5 4-2 16,-8 2-7-16,-1-1-7 0,-8 6 0 0,1-1-4 16,-5 3-1-16,-3 2-1 0,2 1-2 0,1 2-2 15,1 2 2-15,5 1 1 0,4-2-5 0,4 1-10 16,5 1-22-16,4-2-31 0,4 3-46 0,1 0-73 16,6-3-96-16,1 0-141 0,6 1-355 15,6 1-754-15</inkml:trace>
  <inkml:trace contextRef="#ctx0" brushRef="#br0" timeOffset="221206.8729">8480 13557 2179 0,'-7'-7'184'0,"0"-2"-44"15,-1 0-23-15,0 2 18 0,6 4-2 0,-1 2-16 16,-1 1-28-16,3-1-34 0,1 2-26 0,1 0-21 15,3 3-9-15,0 4-3 0,3 4 4 16,0 4 2-16,7 5 0 0,0 4 2 0,5-3-1 16,2 4 2-16,5-2 3 0,-2 1-3 0,-2 2 1 15,5-3-2-15,-4 0 0 0,0 0 1 0,3-2 3 16,-5 0 0-16,-3-1 1 0,-4 1-5 16,2-4-12-16,-6-2-18 0,-4-1-32 15,2-4-51-15,-7-4-83 0,0-3-133 0,-2-4-340 0,-4 0-906 16</inkml:trace>
  <inkml:trace contextRef="#ctx0" brushRef="#br0" timeOffset="221427.1179">8449 13628 2379 0,'-2'-8'113'0,"0"-3"-44"0,-1-4 20 15,6 1 31-15,-1 2 12 0,0-1-13 16,5-2-33-16,-3 0-32 0,6-1-18 0,0 0-13 15,6-4-12-15,-1 1 0 0,4 2-7 0,-1 1 2 16,1 2-1-16,-4 2-3 0,-1 1-1 16,0 4-8-16,-3 2-15 0,-1 2-25 0,2 3-40 15,-2 3-54-15,-1 2-66 0,0 2-69 0,-4 5-56 16,2 4-88-16,-6 7-191 0,0 2-226 0,-1 5 565 16</inkml:trace>
  <inkml:trace contextRef="#ctx0" brushRef="#br0" timeOffset="221615.2451">8641 13701 857 0,'-1'2'251'16,"-1"-1"-90"-16,-3 2 24 0,4-1 43 0,1-1 40 16,0-1-1-16,0 0-40 0,1 0-41 15,1-1-54-15,3-3-39 0,-3 0-30 0,0-4-23 16,4-2-11-16,1-2-3 0,1-2-5 0,3-1-6 16,2 0-4-16,-3 3-6 0,-1 0-1 0,-1 2 0 15,1 1-6-15,0 1-2 0,-1 1-19 16,0 3-33-16,-2-1-57 0,5 3-100 0,-3 1-104 15,-1 2-125-15,-4 1-204 0,2 4-233 0,-4 4 502 16</inkml:trace>
  <inkml:trace contextRef="#ctx0" brushRef="#br0" timeOffset="221772.8341">8643 14060 2093 0,'1'0'229'0,"0"0"-129"15,4-1-70-15,2-3 24 0,4-4 25 16,4-2 5-16,4-8-3 0,2-3-24 0,2-1-18 15,6-2-8-15,-1-2-11 0,1 4-8 0,-4 2-7 16,-4 2-34-16,-1 3-35 0,-3 5-37 16,-3-1-59-16,1 4-71 0,-2-1-137 0,-2 1-354 15,2 2-516-15</inkml:trace>
  <inkml:trace contextRef="#ctx0" brushRef="#br0" timeOffset="222324.7599">7923 15409 1 0,'0'-5'320'0,"-1"-3"-158"0,1-2-47 0,1 5 37 15,0-1 44-15,3 0 39 0,-3 0 17 0,1 4-17 16,-1-2-22-16,-1 2-24 0,0-2-22 0,0 0-23 16,1 0-16-16,0-1-23 0,0 1-26 15,3 3-24-15,-1-2-17 0,2-2-14 0,0 5-4 16,5 1-3-16,0 4-2 0,0 6-2 0,1 1 5 16,0 6-3-16,-1 1 3 0,1 6-1 0,-3 4-6 15,0 1 2-15,-3-1-7 0,3 3 0 16,-5 0 0-16,4-1 0 0,-2 0-2 0,0-4-3 15,0-6-2-15,-2-7 0 0,2-5 6 0,1-6 13 16,1-5 12-16,0-5 13 0,8-4 2 16,4-11-5-16,5-9-10 0,12-8-11 0,2-4-8 15,7-4-7-15,-2 0 0 0,6-1-2 0,-4-1 2 16,4 3 6-16,-8 6-14 0,-2 1-16 0,-7 7-24 16,-3 1-25-16,-8 8-22 0,0 3-43 0,-3 1-69 15,-6 6-132-15,-3 1-280 0,-6 0-741 16</inkml:trace>
  <inkml:trace contextRef="#ctx0" brushRef="#br0" timeOffset="222518.472">8673 14904 765 0,'10'-7'401'0,"1"-2"-304"16,9-1-52-16,0 5 43 0,-1 2 61 0,1 3 40 16,-3 0 12-16,-2 3-28 0,-3 3-41 0,-1 4-29 15,-3 6-20-15,-6 1-13 0,0 6-12 16,-4-2-5-16,-1 1-9 0,-4 3-8 0,0-2-7 15,-1 1-13-15,-3 0-16 0,1-2-34 0,2-5-55 16,-1 1-77-16,5-4-102 0,-1-7-162 0,4-1-329 16,2-3-226-16</inkml:trace>
  <inkml:trace contextRef="#ctx0" brushRef="#br0" timeOffset="222782.1933">9269 14353 892 0,'-1'-3'591'0,"-3"0"-531"0,3-2-28 15,1 2 32-15,5 0 46 0,-1-3 33 0,2-1 23 16,0-4-22-16,5 0-22 0,3-7-25 0,1-4-28 15,2 0-20-15,4-2-20 0,2 1-11 0,-2 6-10 16,0 0-32-16,-2 2-61 0,-6 2-66 0,-5 3-74 16,1 3-85-16,-7 3-107 0,0 3-159 0,-5 1-118 15,1 1 583-15,-4 3 111 0</inkml:trace>
  <inkml:trace contextRef="#ctx0" brushRef="#br0" timeOffset="222895.8166">9453 14179 1 0,'3'11'310'15,"4"6"20"-15,4 6-61 0,1 0-57 0,5 0-38 16,2 6 19-16,3 0-10 0,1 3-20 0,-1-1-38 15,4-2-54-15,-5-2-31 0,0 4-11 0,-6 0-5 16,0-1-34-16,-4 1-63 0,-4-3-86 16,-3-2-147-16,-2-4-297 0,2-3-369 0</inkml:trace>
  <inkml:trace contextRef="#ctx0" brushRef="#br0" timeOffset="224112.4388">9944 14108 2004 0,'-18'13'98'0,"-4"9"-40"16,-3 5 7-16,2 4 19 0,6 0 14 0,0-3-5 16,2 0-33-16,2 2-22 0,3-4-15 0,2-2-11 15,3 1-7-15,5-4 0 0,3-4-4 16,4-4 2-16,2-5 9 0,2-5 1 0,1-7 6 15,6-6 2-15,0-6-4 0,2-4-2 0,0-2-5 16,1-1-5-16,-3 4-6 0,-2-1 1 0,-4 6-1 16,-3 4 2-16,-1 3 2 0,-6 4-8 0,3 2-3 15,-4 2-4-15,0 1-3 0,1 3 12 0,-1 1 4 16,4 0 2-16,0 6 3 0,-2-3-7 0,3 1-2 16,2 1 5-16,1-3 1 0,4-3-1 15,-1-1 2-15,6-3-2 0,-1-2-1 16,-2-5 6-16,2-1 1 0,-1-2 0 0,0-4 3 15,0 1-5-15,-2-4 2 0,-2 3 4 0,-2-2 8 16,0 0-4-16,-3 1 6 0,-4-2 5 0,-1 2-3 16,1 0 14-16,-3 0-1 0,0 1-1 0,-1 0-3 15,-1 2-3-15,1-2-8 0,1 3-4 0,-1-4-2 16,0 3-8-16,0 0 1 0,1 0-4 16,-1 2-5-16,1-1 6 0,-2 0-2 0,2 3 2 15,0 0 2-15,0-1-2 0,-1 2 1 0,1 1-2 16,0-2 1-16,-3-1 0 0,3 3-1 15,3-2-2-15,-3 2-4 0,0-5 3 0,0-1-1 16,1 1 4-16,-1 0 4 0,0-3-5 0,0 3-1 16,-1-4-1-16,-3 2-1 0,3-4 3 0,-2 2 0 15,-3-2 2-15,0 2-6 0,0-1 4 0,-3-3-2 16,0 0 1-16,-1-3 3 0,-1 0-4 16,1 1 1-16,-1-2-2 0,-1 0-2 0,2 1 5 15,1 3-1-15,-1 1 2 0,0 8-3 0,1-1 6 16,3 3 2-16,1 5-1 0,3 0 2 15,1 3-15-15,-2 2-6 0,3 5-4 0,-2 2-1 0,2 9 10 16,4 5 3-16,0 6 2 0,3 6-2 16,3 1 1-16,2 3-2 0,1-1 3 15,6-3 4-15,2 2-4 0,6-1 1 0,-3-2-3 0,5-2-6 16,-1-2 7-16,0-6-3 0,-1-3 0 16,1-7-9-16,-2-7-1 0,1-6 2 0,1-6 2 15,1-6 12-15,-2-6-2 0,-1-3 4 0,-4-3-2 16,-3-3-2-16,-5 2 4 0,-5-1 0 15,-2-1 3-15,-5 0 3 0,-3-1-6 0,-1 1 0 16,-5 0-1-16,-1 2 2 0,-2 4-1 0,-2 3 1 16,1 3 2-16,0 4-5 0,-2 2 8 0,-1 4-1 15,2 4-2-15,1 4 3 0,2-1-9 0,5 5-4 16,-3-1-1-16,4 3 0 0,-1-1 2 16,3 4 1-16,2-2-2 0,4 1-3 0,1 1 3 15,1-1-2-15,5 1 3 0,3-3 6 0,-2 2-8 16,3-3 2-16,-2 1-4 0,1-6-4 15,0-3 6-15,0-6 2 0,-1-5 4 0,2-2-1 16,-3-5 4-16,0-1-1 0,-2-3 1 0,-1 0 6 16,0-2-8-16,-3 0 1 0,-3-1-3 0,1 2-2 15,-4 0 5-15,-1 6 1 0,1 0-1 0,-1 3-4 16,1 4-1-16,0 1-5 0,0 6-2 0,4-2 3 16,-2 2-7-16,1 2 2 0,2 0 0 15,0 2-1-15,3 1 9 0,2 1 1 0,-1 0 1 16,0 1 3-16,0-2-5 0,-1 3 0 0,-1 0 1 15,2 0 2-15,-2 1-2 0,-2-1 0 16,2 1-2-16,-1-4-8 0,2-3 9 0,0-3 1 16,-1-2 4-16,4-6 4 0,-1 0-7 0,-2-1 0 15,2-1-1-15,-1 1 2 0,2 1-1 0,-1 1 2 16,0-1-3-16,0 2-4 0,5-2 5 0,-4-1 0 16,2 2 3-16,0-3 3 0,-1 0-5 15,-2-2 0-15,2-2 0 0,-3 0 0 0,-3-3 5 16,1 1 0-16,-2-3-3 0,-2 0-4 15,0-2 5-15,-4-1-1 0,0-1 5 0,-4 0 4 16,-3-2-9-16,-3 2 0 0,0-2-3 0,-6-1-2 16,2 1 6-16,-4-1 0 0,1 0-2 0,-1 0-2 15,-2-1 0-15,3 0 0 0,1 0 3 0,0 4 6 16,6 4 2-16,1 8 4 0,4 6 0 0,1 2-11 16,2 4-10-16,2 6-7 0,2 3-1 0,3 6 0 15,0 4 11-15,3 4 1 0,4 3 0 16,3 1 8-16,2 3-24 0,4 1-35 0,-2 2-75 15,1 3-144-15,1 0-227 0,-5 1-661 0,-1-6-15 16</inkml:trace>
  <inkml:trace contextRef="#ctx0" brushRef="#br0" timeOffset="224216.9025">10987 13306 1821 0,'-7'-10'573'0,"-1"-6"-498"0,3-4-67 0,6 3-20 15,6 1-22-15,4-3-72 0,2-2-91 16,6 2-189-16,2-2-407 0,4 3-155 0</inkml:trace>
  <inkml:trace contextRef="#ctx0" brushRef="#br0" timeOffset="224706.3503">11891 12571 1313 0,'1'-7'179'0,"-2"-5"-26"0,-2 0 24 16,1 4 31-16,-1 1 6 0,-2 1-25 0,0 1-43 16,-2 1-32-16,3 3-27 0,-1 1-24 15,3 1-26-15,-2 3-17 0,1 3-10 0,1 5-7 0,1 5 0 16,1 5 0-16,0 3 6 0,2 5 1 15,1 4 8-15,2 6-1 0,1 3-1 0,-1-2 2 16,2 3-4-16,0 0 0 0,-2 2 2 0,-2 0-6 16,-1-1 1-16,-2-5-2 0,0-6 0 15,-2-10-2-15,1-10-1 0,1-6 5 0,-1-6 13 16,1-2 8-16,-1-4-1 0,-4-6-6 16,0-5-11-16,-3-6-12 0,2-6 1 0,-3-6-2 15,-1-4-1-15,-2-1 4 0,-1-5 1 0,-1 3-2 16,0-1-4-16,-2 1 4 0,-1 1-3 0,1-2 3 15,-1-1 6-15,2 0-7 0,0 2 1 0,1-4-3 16,4 3-2-16,1 0 4 0,1 4 0 0,5 4 0 16,2 7-5-16,2 7 1 0,2 8-4 15,3 6-1-15,1 4 5 0,5 5-4 0,5 3 2 16,3 7 1-16,4 4-3 0,2 5 6 0,2 4 0 16,2 2-1-16,-4 4-25 0,2 5-52 0,-3 0-88 15,-3 3-143-15,-1 1-189 0,-2-3-457 16,0-5-253-16</inkml:trace>
  <inkml:trace contextRef="#ctx0" brushRef="#br0" timeOffset="224827.1484">11897 12741 1032 0,'-10'-4'458'0,"-1"-3"-211"0,-4-1-75 0,5 0-33 0,5 1-36 16,4 0-42-16,1-4-36 0,3 1-26 16,4-4-30-16,3 1-64 0,1 0-95 15,1-3-164-15,4 4-297 0,0 1-263 0</inkml:trace>
  <inkml:trace contextRef="#ctx0" brushRef="#br0" timeOffset="225761.6266">12187 12298 1259 0,'-4'3'241'0,"0"1"-154"0,-4 7-5 16,2 1 47-16,-2 3 34 0,-1 2-3 0,0 2-17 15,-1 3-28-15,2 2-24 0,0 3-4 16,0 0-14-16,2 6-9 0,-2 1-10 0,2 5-13 15,0-3-11-15,5-3-9 0,1-7-5 0,3-12-3 16,6-4 3-16,0-8 2 0,1-2 4 0,1-3 4 16,-2-3 0-16,1-6-2 0,2 0-4 15,-3-6-4-15,0 2-2 0,-3-2 0 0,0 1 2 16,-1-4-5-16,-1-1-2 0,-3 0-3 0,3-1-6 16,-4 4 5-16,1-2-1 0,-2 5 0 0,1-1 5 15,1 3-7-15,-1 3-4 0,3 2 1 0,-2 3 0 16,2 0-4-16,1 1 1 0,-1 2-4 15,3 1-7-15,-1 2 7 0,1 2 0 0,3-1 4 16,-2 2 4-16,1 1-4 0,1 2 1 0,-1 1 0 16,3 1 2-16,-2 1 1 0,-1-1 2 0,1 0-1 15,-1-4-4-15,2 0 5 0,-1-3-2 0,2-2 5 16,-2-2 4-16,1-1-5 0,1 0-1 16,-1-1-1-16,0-3-1 0,1 0 3 15,-2-1 3-15,-2-1-1 0,-1-6-2 0,3 3 1 0,-1-3-3 16,-1 2 4-16,-3 0 5 0,1-3-8 15,-2 1 2-15,0-2-4 0,-1-1-3 0,1 0 6 16,1-2-2-16,-3 0 0 0,3-4-1 0,-2 5 0 16,1 1-1-16,3 3 1 0,-4 5 5 15,0 0-7-15,-1 4 3 0,-1 2-2 0,1 3-5 16,-1 1 3-16,0 1-3 0,0 1-8 0,-1 1 1 16,1 2 0-16,0 3 3 0,-3 4 7 0,1 3 6 15,-4 2-4-15,3 5 1 0,-1 1-1 0,2-1-6 16,1 4 6-16,0-1 0 0,-2 1 1 15,2 1 0-15,1-3-1 0,1-6-2 0,2-4 2 16,0-5 1-16,2-5 0 0,-1 0 2 0,5-3 0 16,-5-1-1-16,3-3 7 0,2-2-2 0,-1-4 1 15,0-1 0-15,0-1-5 0,0-2-1 16,1-1 1-16,-2 0 1 0,-1-3-2 16,1-1 4-16,-5 1-1 0,1-3-3 0,-1 2 5 0,-4-2-3 15,-1 0 2-15,1 2 1 0,-5 1-3 0,2 0-1 16,0 3-2-16,2 4 2 0,-4 0 0 0,4 4 2 15,2 2-3-15,-1 2-3 0,2 2-4 16,0 1-10-16,2 1-3 0,-1 2-1 0,-1 3 2 16,6 3 9-16,-1 5 5 0,2 4-1 0,5 6 3 15,0 2 2-15,-1 5-1 0,3 4 0 16,1 5 0-16,-4 4-2 0,3 3 1 0,0 5 5 16,-2 3-6-16,0 2-3 0,3 4-14 0,-2-1-22 15,-1 3-21-15,4-6-26 0,-2-2-20 16,4-2-20-16,-2-7-10 0,2-6 2 0,2-7 23 15,-2-8 35-15,-2-8 34 0,-1-3 27 0,-3-5 12 16,-3-3 6-16,-1-2 8 0,-4-2 13 0,-1-3 28 16,1 0 11-16,-3-4 5 0,-1-3-3 0,0-1-9 15,-1-4 5-15,0-1 2 0,-3-3 3 16,-2-1-14-16,0-3-11 0,0 4-2 0,0-5 0 0,-1 1 7 16,2 2 2-16,-2-1-6 0,1 2-9 15,1 3-11-15,0-1-5 0,0 3-8 0,3 0 0 16,-2 5-5-16,1-2-2 0,2 4 1 15,0 0-3-15,0 3 1 0,1 0-8 0,0-2-21 16,0 4-37-16,0 0-55 0,-1 1-62 16,-1-3-98-16,1 2-209 0,-2-2-467 0,1 1 79 0</inkml:trace>
  <inkml:trace contextRef="#ctx0" brushRef="#br0" timeOffset="226216.6863">11896 12157 24 0,'1'-4'728'0,"-1"-3"-303"0,-1 2-86 0,0 3-50 0,1 2-50 16,-2 2-56-16,0 0-56 0,-2 5-39 0,0 3-14 15,-3 6 11-15,-3 5 7 0,0 6-5 16,-1 3-12-16,0-1-18 0,3 2-13 0,3 3-8 16,1 1-7-16,4 1-6 0,2 2-3 0,1-2-5 15,2 1-4-15,3-2 6 0,2-3-7 16,1 0 0-16,-1-3 1 0,1-5-9 0,0-3 4 16,3-8-4-16,0-2-9 0,0-4-18 0,2-4-24 15,-3-1-41-15,5-6-55 0,2-2-72 16,1-2-108-16,4-2-205 0,0 0-424 0,-4-1 149 15</inkml:trace>
  <inkml:trace contextRef="#ctx0" brushRef="#br0" timeOffset="227503.1729">12751 11947 193 0,'-2'-7'651'0,"1"-7"-290"0,-3 2-51 0,-1 2-43 16,4 2-24-16,-1 3-31 0,-1-1-41 0,1 3-46 15,1 0-37-15,1 3-33 0,0 0-31 16,1 3-16-16,1 4-7 0,-1 2 4 0,3 7 3 15,-2 0 9-15,3 4-6 0,0 2 2 16,3 0-2-16,0 3-7 0,2-2 4 0,3 2-1 0,0 1-1 16,3-1 3-16,-2 0 0 0,0-3 3 15,1-3 0-15,0-6 5 0,1-6 4 0,-4-3 4 16,1-4 9-16,1-4-3 0,-4-3 3 16,1-5-5-16,-1-3-5 0,0-4-1 0,1-2-6 15,-1-1-1-15,-1-3-5 0,-4 2-1 0,1-3-1 16,-4 1-3-16,1 1 2 0,-3-1-5 0,0 2 2 15,-3 1 0-15,2 3-2 0,-4 1 7 0,0 4-3 16,3 2-3-16,-1 4-1 0,-1 4-2 16,3-1-4-16,1 4-8 0,0 1-12 0,1 2-8 15,2 2 5-15,0 0 9 0,0 4 12 0,4 4 7 16,0-1-1-16,1 3 0 0,2 0 0 0,3 2-3 16,0 1 3-16,-1-2-2 0,1 0 3 0,0-5-2 15,2-3 0-15,0-7 3 0,1-5 0 0,-4-5 6 16,4-2-1-16,-5-2 1 0,-2-2 1 15,1-1-3-15,-3-1 0 0,-3-1-1 0,-3-1 4 16,0 2-2-16,-2 1 3 0,-1 0 1 0,-3 0-8 16,2 2 8-16,-1-1-9 0,1 0-4 15,0 3 5-15,2 0-10 0,1 2 4 0,1-1-1 16,-1 5-6-16,5 2-1 0,0 0-3 0,0 4 0 16,0 1-3-16,1 3 8 0,1 0-3 0,1 2 2 15,2 2 7-15,0 3-6 0,2-1 6 16,-2 2 1-16,2 2-1 0,1 1 5 0,0 2-1 15,-1 2-1-15,3-2-8 0,-1-1-36 0,-2-3-41 16,2-7-54-16,-1-3-55 0,-2-5-87 0,0-5-353 16,-3-3-875-16</inkml:trace>
  <inkml:trace contextRef="#ctx0" brushRef="#br0" timeOffset="227672.7622">13182 11328 1779 0,'-5'-4'527'0,"0"-2"-469"16,-2-1-15-16,5 6 0 0,0 1-4 0,1 0-17 16,-1 1-28-16,1 5-20 0,2 0-41 15,2 2-83-15,1 4-97 0,3 0-143 0,5 2-279 16,0 2-286-16</inkml:trace>
  <inkml:trace contextRef="#ctx0" brushRef="#br0" timeOffset="227977.5868">13440 11503 1769 0,'-1'-11'446'16,"-3"-6"-345"-16,3-4-36 0,2 4 6 0,2 1 10 15,0-1-2-15,4 5-9 0,-2 0-27 16,5 4-15-16,3 1-8 0,2 3-7 0,3 0-2 16,-3 6-6-16,4 3-1 0,-1 0-2 0,-4 6 0 15,-1 2-1-15,2-1-1 0,-5 4 2 16,1 0-3-16,0-3-4 0,-2 6-5 0,0-1-16 0,-1 0-12 15,-3 0-17-15,2-5 3 0,-1-6 16 16,0-6 22-16,2-1 25 0,-5-6 11 16,3-1 0-16,-4-3-5 0,-1-2-3 0,0-1-3 15,-1-4-1-15,0 0 11 0,0-2 8 0,-1 0 11 16,0-1 8-16,1 4-2 0,-1 0-5 16,0 4-6-16,2 2-9 0,-1 2-11 0,1 2-8 15,0 4-8-15,3 1-8 0,1-1 1 0,4 4-1 0,0 1 3 16,-1 3-14-16,5 1-71 0,-1 1-129 15,-2 2-173-15,2-1-364 0,-2 2-719 0</inkml:trace>
  <inkml:trace contextRef="#ctx0" brushRef="#br0" timeOffset="228119.9699">13679 11136 1527 0,'-8'-8'609'0,"-1"-2"-507"0,-1-3-32 16,4 4-17-16,5 2-30 0,1 1-41 0,1 2-85 15,3-1-117-15,-1 4-211 0,5 2-465 16,0 3 181-16</inkml:trace>
  <inkml:trace contextRef="#ctx0" brushRef="#br0" timeOffset="228371.5384">13902 10955 1631 0,'-15'-13'118'16,"-7"-6"0"-16,-7-7 35 0,7 5 5 0,-1 2-4 16,0 1-24-16,0 0-16 0,5 0-5 0,2 1-5 15,2 5 1-15,7 1-22 0,0 6-21 16,7 3-33-16,0 2-29 0,2 4-13 0,6 5-6 16,-1 1 10-16,6 8 8 0,6 4 2 0,2 5 4 15,5 5 2-15,5 7 3 0,3-1-2 0,-1 8-3 16,-1 2 1-16,2 3 1 0,-4 4 1 15,-3 1-21-15,-3 2-51 0,-4-1-101 0,-3-3-172 16,-1-10-204-16,-1-13-273 0,3-14-103 0,3-13 686 16</inkml:trace>
  <inkml:trace contextRef="#ctx0" brushRef="#br0" timeOffset="228550.2835">13949 11006 2210 0,'-1'-10'197'0,"0"-2"-55"0,0-1-18 15,2 3 0-15,0 2-11 0,1 1-18 16,3-2-32-16,-1 2-28 0,4 1-18 0,-1 2-10 16,-1 2-7-16,2 1-5 0,-3 2-1 0,2 2-26 15,1 1-42-15,1 0-80 0,0 4-173 0,2-1-296 16,1 1-949-16</inkml:trace>
  <inkml:trace contextRef="#ctx0" brushRef="#br0" timeOffset="229498.3845">14396 10713 2082 0,'-10'2'79'16,"-1"2"-42"-16,-3 1 29 0,-2 2 26 16,3 3 7-16,0 0-15 0,0 2-36 0,3 4-22 15,6 3-6-15,2 1 6 0,0 5 1 0,5 0 2 16,0 1-5-16,6 4-3 0,2-1-3 0,0 2-3 15,1-1 5-15,0 0 1 0,1-3-3 0,-1-4-2 16,-1-5-4-16,0-7-4 0,-1-5 4 16,-1-4 6-16,-4-2 11 0,0-2 1 0,-3-6 3 15,4-2-7-15,-2-5-7 0,-1-6-2 0,1 1-7 16,-2-1-1-16,0-3-4 0,2-3-4 16,-2-1 5-16,-1 1 1 0,0 0 3 0,0 2-1 15,0 1-3-15,4 1 0 0,-4 1 3 0,1 0-1 16,1 5 0-16,3 0-1 0,3 2-7 0,1 3-3 15,2 3 2-15,0 2-2 0,6 4 0 16,-4 5 0-16,8-1-1 0,-3 3 1 0,6 3-2 16,-4 2 2-16,1 2 0 0,-1 4 6 0,-3 2-4 15,0 3 1-15,-4 1 2 0,4 0-6 16,-5 0 8-16,4-1 0 0,-4-5-4 0,2-5 3 16,0-1-1-16,-4-3 4 0,0-2 0 0,-2-2 3 15,-2-1 1-15,1 1 2 0,-2-5 5 0,1 1-1 16,1-4 1-16,0-1-1 0,2-1-8 15,0-2 0-15,2 1-4 0,-5 0 1 0,2 2 2 0,-3 0 3 16,-2 2-3-16,-1 1-2 0,2 1-3 16,-3-1-1-16,0 0-2 0,2 0-7 0,-3 2-17 15,0 1-15-15,-1 1-15 0,-1-2-5 0,0 2-2 16,1 0-7-16,-3 0-11 0,2 3-4 16,-1-1 6-16,2-1 14 0,0 2 21 0,-1-2 17 15,1 0 7-15,0 1 8 0,1 0 2 0,-1-2 6 16,0 0 19-16,1 0 25 0,0 0 23 0,0 0 16 15,-1 0 6-15,3 0-3 0,-3 0-8 0,0 0-9 16,1 0-16-16,-1 0-15 0,0 0-13 16,1 1-11-16,-1-1-4 0,1 1-4 0,-1-1 1 15,1 1-2-15,-1-1-1 0,0 0 0 0,0 0 5 16,0 0 9-16,0 0 6 0,0-1 8 16,0 1 1-16,0 0-2 0,0-1-1 0,-1 0-7 15,1-3-6-15,-1 0-6 0,1 1-5 0,-1-1-3 16,0 1-2-16,-2-2 2 0,2 3 0 0,1-2 0 15,0 2-2-15,-1 0-5 0,1 1-1 16,1 1-5-16,-1 0-8 0,1 1-2 0,2 2 0 16,-2-2 6-16,0 5 7 0,1-2 3 0,-2 2 2 15,1 1 2-15,0 1-1 0,0 0-3 0,2-2 3 16,-2 3 1-16,-1-2 4 0,1-2 5 0,-1 1-8 16,-1-1 2-16,1-2-1 0,0-1 0 0,-1-2 6 15,1 0 7-15,0-1 7 0,0 0-4 16,0-2-2-16,0-3-7 0,0-1-3 0,1 0 5 15,-1-2-5-15,3-1 0 0,-2-3-4 0,3 1-2 16,0 2 3-16,-2-2 2 0,4 2 0 16,-2 1-4-16,3 1 0 0,-1 2-2 0,1 0 0 15,2 3 5-15,-1 0-3 0,0 2-2 0,3 1-2 16,-1 3-6-16,2-1 8 0,0 4 0 0,0 0 3 16,-1 0-2-16,0 3 1 0,4 0 1 15,-2 3-1-15,-1 0 8 0,-1 1-4 0,-1 2-2 16,1 0-4-16,-3-2-18 0,-1 0-3 0,-3-5-8 15,2-2-6-15,-4-3-14 0,1 0-54 16,0-3-104-16,-6 0-175 0,2-4-439 0,-2 3-737 16</inkml:trace>
  <inkml:trace contextRef="#ctx0" brushRef="#br0" timeOffset="233031.6121">8845 13332 135 0,'-7'2'270'0,"2"1"-95"15,-3 0-33-15,0-2 21 0,7 1 31 16,0-2 27-16,1 0 0 0,2-3-35 0,2 1-35 15,-1 1-47-15,-1-3-36 0,5 0-21 0,-2-3-9 16,8-3 5-16,0 1 3 0,-1 1-2 16,6-4-4-16,-4 1-3 0,5 0-7 0,2 1-4 15,-2-3-2-15,2 2-2 0,0-4-1 0,-1 1 1 16,0-2-9-16,3-2 0 0,1 1-1 0,1-1-2 16,5-4 2-16,1-2 0 15,5-3-1-15,0-2-1 0,3-3-1 0,0 1-2 0,-1-3-2 0,0 4 2 16,3-1-1-16,-2-3 1 0,1 3 4 0,1-2-1 15,-1-1 3-15,-1 3 0 0,3-1 0 16,1 1 1-16,-2 0-1 0,0 1-2 0,-1-4-3 16,1 3 0-16,2 0-1 0,-1-1 1 0,2 3 2 15,-4 0-3-15,0-2 1 16,0 2-5-16,0 1-6 0,-1 0 6 0,-1-1-1 0,-1 0 3 16,3-4 1-16,-3 3-4 0,-2 1 0 15,3 3-2-15,-2 2 4 0,2-2-1 0,-1-2 1 16,-3 3 1-16,2-3-4 0,-3 2 4 0,1-1-2 15,0 1 2-15,1-1 4 0,-1 1-5 0,-1-1-2 16,-1 0 0-16,-2 4-1 0,1-2 3 0,-1 3 2 16,1-3-1-16,0 1-1 0,1 0 2 0,-1-2 0 15,2 2 3-15,1-1 9 0,3-2-4 16,1-3 3-16,5-1-2 0,-1-2-3 0,-2 1 3 16,4-3-1-16,-2 4-2 0,1-1 0 15,0-3-2-15,-1 2-3 0,3-5 2 0,-1 1 2 16,-2-2-5-16,0 3 2 0,2-2-1 0,-2 1-4 15,-1 1 5-15,1-1 1 0,0 2-1 0,0-1-5 16,3 2 1-16,-1-1-4 0,-3 1 4 0,2 0 5 16,-1-5-5-16,1 2 2 0,0-1-5 15,-1-1 0-15,0 2 3 0,-1 0-2 0,-1-1 2 0,2 2 0 16,-1 0-3-16,-1 0 0 0,1 4 0 16,-5-3 2-16,-1 4 1 0,1 2 0 15,-2-1-4-15,1 3 1 0,-5 5 4 0,-3-1 1 0,-1 4 4 16,-3 2-3-16,-3 0 0 0,-4 4 0 15,1-1 3-15,-2 2 2 0,-1 1-1 0,-3 2 4 16,-1 0-6-16,0 1 0 0,-1 2 2 0,-2-2-7 16,2 2 5-16,2 0-2 0,-1 1-3 15,0-2 2-15,1 2-3 0,1-1 1 0,-4 3 1 16,3-1 1-16,-2 0-4 0,1 2-2 0,-2 1 0 16,1-2 1-16,-1 1 2 0,2 1 2 0,1-1-2 15,0-2-1-15,4 1 4 0,-1-6 0 16,2 2 3-16,0-1-3 0,3-3 0 0,-1 3-1 15,1-3 0-15,-2-1 1 0,2-1 4 0,-1 0-1 16,-3 0-1-16,2 0-1 0,0-2-3 0,1-4 0 16,-1 4 3-16,4-4-4 0,2-2 1 15,2 0-2-15,-2-3-2 0,4-1 5 0,0 1-3 0,-1 0 2 16,3 0-2-16,-3 0-2 0,0 2-4 16,3 1 6-16,-6-1 0 0,5 1-2 0,-6 5 4 15,0-1-6-15,-5 3-1 0,1 3 5 0,-7 3-2 16,-1-2-1-16,-6 5 3 0,1 2-4 15,-2 1-4-15,-3 1 3 0,0 1-5 0,0 0-6 16,0 0-3-16,0 1-14 0,0-1-17 0,1 0-21 16,-1 2-25-16,0-2-37 0,-1 1-56 0,-1 1-62 15,-4 1-107-15,0 0-245 0,-3 0-761 16</inkml:trace>
  <inkml:trace contextRef="#ctx0" brushRef="#br0" timeOffset="233332.3268">13542 9260 835 0,'0'-4'417'0,"-1"-1"-103"0,0 0-66 16,1-1-32-16,1 3-14 0,0-1-20 0,0 1-41 16,5-1-42-16,-1 0-26 0,4-2-13 0,6 0-8 15,3-1-6-15,6-3-8 0,2 2-16 0,4 0-5 16,5-1 1-16,-2 2-1 0,7 1 0 15,-1 1 1-15,-1 2-6 0,-2 0 0 0,-4 2 2 16,-3 2-3-16,-4 0 2 0,-2 6 0 0,-6-1-4 16,-2 4 6-16,-4 5 4 0,0 0 0 0,-3 3 1 15,-4 4-2-15,2 5-7 0,-5 2 2 0,-1 3-2 16,-6 6 2-16,1-3 4 0,-5 5-2 16,-4-1-8-16,0-2-8 0,-5-2-20 0,-1 0-40 15,0-5-69-15,-3-1-106 0,-6-1-195 0,-1 0-614 16,-4-3-323-16</inkml:trace>
  <inkml:trace contextRef="#ctx0" brushRef="#br0" timeOffset="233946.0838">9842 11860 1660 0,'1'-9'299'0,"4"-7"-65"0,0-7-44 0,9-3-26 0,2-3-23 15,5-6-26-15,9-4-33 0,3-2-27 0,4 0-15 16,2 1-17-16,-1 4-6 0,-4 5-5 16,-4 4-4-16,-6 3-3 0,-5 3-10 0,-2 3-10 15,-5 6-18-15,-7 3-27 0,-2 5-42 0,-4 1-52 16,-4 3-81-16,1 0-84 0,-4 3-79 0,-1 1-91 16,2 2-71-16,-1 2-19 0,-1 0 484 15,0 3 95-15,1-2 0 0,2 3 0 0,1-2 0 16,4-1 0-16,0 2 0 0,2 1 343 15,0 2 110-15,3 3-71 0,2 3-75 0,1 1-40 16,0 4-48-16,4 4-31 0,1-1-30 0,1 1-34 16,2 1-20-16,0 0-20 0,1-4-22 0,-1 1-18 15,-1-3-11-15,1 0-15 0,-2 0-6 0,-3-2 1 16,1 2-9-16,-1-3 3 0,-2-5-6 16,-3 2-26-16,-1-4-46 0,-1-3-81 0,-1-2-101 15,2-3-158-15,-3-4-305 0,1-2-479 0</inkml:trace>
  <inkml:trace contextRef="#ctx0" brushRef="#br0" timeOffset="234946.4191">10546 11501 1226 0,'-8'11'245'0,"-5"3"-32"15,-3 6-20-15,0 3 2 0,3-1-12 16,1 1-28-16,2 0-34 0,0 0-32 15,4-1-26-15,5 0-21 0,2-1-17 0,4-2-10 16,1-1-7-16,5-2-2 0,0-9 4 0,5-2 6 16,3-8 15-16,0-2 5 0,2-9-1 0,-1-3-4 15,1-4-11-15,-1-2-5 0,-3-1-2 0,-1 1 0 16,-7 1 0-16,-2 1 2 0,-4 2 2 16,-3 5-1-16,-1 0 0 0,-3 5-2 0,0 2-4 15,1 1 1-15,-1 4-8 0,1 2-4 0,1 0-7 16,1 0-9-16,1 2 1 0,0 1-2 0,1 2 4 15,0 3 4-15,1-2 5 0,1 3-2 16,3-1 1-16,2-1 4 0,4 0-3 0,-1-2 4 0,1-2 4 16,5-5 0-16,-4-2 5 0,3-5 3 15,-3 0 0-15,0-4 0 0,-3 0 0 16,-1-2-1-16,0-3-3 0,-2 1 1 0,-2-2-4 0,1-3 1 16,-4-2 1-16,2 1-1 0,1-2 1 15,-3-1-2-15,0 0-1 0,2 4-2 0,0-2-2 16,3 6-2-16,1 2-3 0,3 2 1 0,0 3-2 15,5 1 1-15,0 3 4 0,3 0-4 0,2 4 7 16,1 1-2-16,-1 2-1 0,3 1 3 0,-5 0-6 16,1 4 1-16,-4 1-2 0,-2 4 0 15,-6-1-2-15,-2 3 2 0,-3-2 4 0,-2 4-2 16,-2 2 7-16,0 0-9 0,-1 3-7 0,-1 1-8 16,2-4-17-16,-1-6 0 0,4-6 11 15,-1-4 12-15,3-3 17 0,-2-4 5 0,2-3 0 16,1-2-1-16,-2-5 1 0,5 1-4 0,-2-2-1 15,4-3 3-15,-2-1-7 0,0-5 7 0,1 0 1 16,-1-3-2-16,-2 0 5 0,1-3-3 0,-4-1 0 16,-1-2-1-16,-2-4-2 0,-1-1 1 15,-3 0-2-15,-5 0 4 0,1 0-4 0,-3 2 1 16,1 0-1-16,0 1-1 0,-1 2 4 0,0 2 8 16,0 4 11-16,0 6 5 0,1 3 3 0,-1 11-3 15,2 3-4-15,0 1-3 0,3 5-11 0,1 1-8 16,3 2-8-16,1 5-8 0,1 5 5 15,2 6 5-15,4 6 2 0,3 7 2 0,4 3 1 16,4 2 0-16,0 6-2 0,5 3 2 0,-1 3-1 16,-3 4 0-16,4 3 1 0,-1 3 1 15,-4 0-1-15,3-1 0 0,1-5-1 0,-2-10-2 16,1-8-1-16,-5-10 0 0,-3-6 0 0,-3-5 2 16,-4-5 2-16,-2-3 11 0,-2-5 19 0,-2-1 7 15,-3-3 7-15,0-4-14 0,-2-3-15 16,-2-5-8-16,-2-2-9 0,-2-7 5 0,-1-3-2 15,-2-2 0-15,4-1 2 0,-4-4-2 0,4 0 0 16,2-5-2-16,2-2 4 0,-1-2-4 16,6-2-1-16,0 3 2 0,2 0-5 0,2 2 0 15,2 6 1-15,4 5-1 0,1 5-2 0,0 4 2 16,1 5-2-16,2 3-5 0,-2 5 2 16,-1 6-5-16,1 1 0 0,-4 4 4 0,2 2-1 0,-1 5 5 15,1 2 1-15,-2 3-1 0,-1 2 6 16,-2 1-1-16,-1 3 1 0,-2 2-2 0,-2 3 0 0,0 5-1 15,-3 2 0-15,1 1 2 0,1 0-10 16,-1-5 0-16,8-9-8 0,0-9 1 0,5-9 7 16,4-7 4-16,5-2 8 0,2-3 0 15,2 1 0-15,-1 1-6 0,0-1 0 0,-4 3 4 16,3 1-5-16,-5 1-11 0,3-1-33 0,-5 3-48 16,3-1-57-16,-2 2-80 0,2 1-95 0,-3 0-256 15,2 4-882-15</inkml:trace>
  <inkml:trace contextRef="#ctx0" brushRef="#br0" timeOffset="259971.4375">14809 7815 1 0,'1'0'0'0,"-2"0"0"0,1 0 0 0,-1 2 0 16,1-2 0-16,-2 1 0 0,2-1 0 0,0 0 0 15,-2 0 50-15,2 0 146 0,0 1 12 16,-1-1 0-16,1 0-8 0,0 0-12 0,-1 0-14 15,1 0-14-15,0 0-13 0,0 0-25 0,0-1-56 16,0-2-26-16,0 2-13 0,-1-2 3 0,1 1 34 16,-1 1 5-16,1-1-4 0,0 2-9 15,-1 0-1-15,1 0 1 0,0 0-2 0,1-2-4 16,-1 2-3-16,0 0-5 0,0 2-7 0,0-2 1 16,0 0-7-16,0 0-5 0,0-2-6 0,0 2-4 15,0 0-2-15,0 0-1 0,1 0 3 16,-1 0-3-16,0 0-2 0,0 0-1 0,0 0-6 15,0 0 5-15,0 0-2 0,0 0 0 0,0 0-2 16,0 0 0-16,0 0 1 0,0 0-1 16,0 0 3-16,0 0-5 0,0 0-1 0,0 0-2 15,0 0-1-15,0 0 1 0,0 0-1 0,0 0-1 16,0 0 0-16,0 0-7 0,0 0-4 0,0 0-7 16,0 0-12-16,0 0-7 0,-1 0-16 0,1 2-32 15,0-2-51-15,-1 0-95 0,1 0-139 16,0 0-133-16,0 1-202 0,0 1 327 0</inkml:trace>
  <inkml:trace contextRef="#ctx0" brushRef="#br0" timeOffset="260906.5956">14827 7750 1362 0,'-4'-6'387'16,"1"-2"-145"-16,-4 2-64 0,4 1-41 0,-1 2-14 15,0 0-9-15,2-1-16 0,-4 2-13 16,3 1-14-16,2-2-15 0,-1 3-16 0,1-1-12 16,1 1-11-16,0 1-5 0,0-1-5 0,1 0-3 15,-1-1-3-15,0 1-1 0,0 0-3 16,0 0-3-16,0 1 0 0,0-1-5 0,0 0-2 15,0 2 0-15,0-2 0 0,0 1 7 0,0 2 8 16,0 3 4-16,-1-2 1 0,1 1-1 16,0 0-2-16,-3-4 0 0,3 6 2 0,0-5-2 15,-1 2-1-15,0-2 0 0,1 0-3 0,-1 2 2 0,1-2 0 16,0 0 1-16,0 1-1 0,0-1 0 16,0 1-1-16,0-2-1 0,0 1 1 0,0-2-1 15,0 2 0-15,0-2 0 0,0 0 0 0,0 0 2 16,0 0 0-16,0 0 1 0,1 0 1 15,-1 0-2-15,1 0 2 0,-1 0-2 0,0 0 3 16,0 0 1-16,0 0 0 0,0 0 2 0,0-2-1 16,0 2 5-16,0 0 0 0,0 0 1 15,1 2-1-15,-1-4-4 0,0 2 0 0,0 0-2 16,0 2 2-16,0-2-1 0,0 0 0 0,0 0-1 16,0-2-2-16,0 2 0 0,0 0 0 0,0 0-1 15,0 0 3-15,0 0-3 0,0 0-1 16,0 0 0-16,0 0-1 0,0 0 0 0,0 0 2 0,0 0 0 15,0 0-2-15,0 0 1 0,0 0 0 16,0 0-1-16,0 0 4 0,0 0-5 0,0 0 1 16,0 0-1-16,0 0-2 0,0 0 3 0,0 0 1 15,0 0 0-15,0 0-1 0,0 0 0 0,0 0 2 16,0 0-1-16,0 0 2 0,0 0-4 16,0 0 2-16,0 0-3 0,0 0 0 0,0 0 3 15,0 0-2-15,0 0 3 0,0 0-3 0,0 0 0 16,0 0 1-16,0 0-2 0,0 2 1 0,0-2-5 15,0 0 0-15,0 0-2 0,0 0-5 16,3 0 0-16,-3 0 4 0,1 4 3 0,1 1 5 16,0 4 4-16,3 2-4 0,-1 1 0 0,-2 2 3 15,4 3-2-15,-3 2-1 0,5 2 2 0,-1 2-2 16,-2 6 2-16,4-1 0 0,-1 2-3 0,-2 5 1 16,3-2 2-16,-1 4-4 0,-1 2 2 15,-2 3 0-15,4 3-2 0,-2 0 3 16,-2-6 1-16,3-1-1 0,-1-8 5 0,-2-2-3 15,3-4 1-15,-1-1-1 0,-1-1 0 0,2-1-1 16,-1 0 0-16,-3-2-1 0,2 0-3 0,-3-3 3 16,3 0-1-16,-2-1 0 0,-3-6 5 0,3-2-4 15,-2-2 0-15,-1-3 4 0,-1-1 1 0,1-2 7 16,-1 1 8-16,0 0 5 0,0-1 1 0,-1 1 3 16,1-1-2-16,0 1-3 0,0 0 0 15,0 0-5-15,0 0-6 0,0 0-2 0,0 0-8 16,0 1-2-16,0-1-1 0,0 0-2 0,0-1-3 15,-1 2 4-15,1-1-2 0,0 0-6 16,0 0 3-16,0 0-6 0,-2 0-4 0,2 0-3 16,0 1-18-16,0-2-12 0,0 1-31 15,0-1-68-15,0-2-116 0,0 2-291 0,0-2-1006 0</inkml:trace>
  <inkml:trace contextRef="#ctx0" brushRef="#br0" timeOffset="261544.8078">14863 7772 1 0,'-4'-2'463'0,"3"-2"-22"0,-4 1-84 0,4-1-64 0,-1 2-49 15,0 1-42-15,-3-2-31 0,4 2-31 0,0 0-27 16,-1 0-19-16,1 0-16 0,-2 1-11 16,2-2-3-16,1 2-13 0,-1 0-8 0,1 0-11 15,1 2-14-15,-1-2-6 0,1 0-8 0,2-2-14 16,-1 4-3-16,2 0 2 0,7 3 5 0,9 3 12 16,8 2 9-16,7 2-4 0,7 5-1 15,3 0-5-15,6 2-3 0,-3 1-2 16,-3 2 2-16,-3 1 0 0,1 2-2 0,-5 3 2 0,0 1-1 15,-5-1 0-15,2 1 4 0,-6-1-2 16,-4-4-1-16,-4-2 1 0,-1-4-5 0,0-3 0 16,-5-3 0-16,-1-2-4 0,-6-4 0 0,-4-2-19 15,1-1-35-15,-4-2-45 0,-5 1-88 0,1-4-121 16,-5 2-260-16,-4 0-349 0,-5-3 218 16</inkml:trace>
  <inkml:trace contextRef="#ctx0" brushRef="#br0" timeOffset="261726.9546">15084 8182 1441 0,'0'1'332'16,"0"-1"-113"-16,0-1-72 0,2 1-18 15,-1-1-3-15,1-1-13 0,2 2-7 0,-1-2-4 16,4 0 0-16,3-2-5 0,2-3-20 0,2-1-18 16,4 0-25-16,3-4-16 0,0 2-10 0,-2-2-12 15,2-1-8-15,1 0-22 0,-4 2-35 16,3 1-73-16,-4 2-172 0,-1 2-406 0,1-1-842 15</inkml:trace>
  <inkml:trace contextRef="#ctx0" brushRef="#br0" timeOffset="262119.9038">15440 7746 1455 0,'1'-2'313'0,"-1"-4"-109"16,3 1-73-16,3 3-19 0,-1 1-4 0,2 0-8 15,0 1-26-15,2 2-20 0,1 3-16 16,3 4-9-16,0 2-3 0,2 3-1 0,0 1 0 0,-4 4-4 16,0 2 2-16,0 0-2 0,1 2-3 15,-5-2 6-15,3 4-2 0,-2 0 2 0,1-4 1 16,-1 0-7-16,-4-7-2 0,2-2 0 16,-2-7 2-16,-2-3 10 0,2 0 14 0,-4-4 16 0,1 0 13 15,-1 0 0-15,2-5-16 0,-1-4-20 16,6-5-19-16,-2-4-10 0,2-4-2 0,-3-3 2 15,3 1-2-15,-4-1 2 0,4 2 0 16,-5 0-1-16,3 1-1 0,-1-1 2 0,2 3-2 0,-2 4 0 16,5 3 0-16,-2 4-7 0,-2 2 2 15,3 4-2-15,1 1-2 0,-3 1 1 0,2 4-4 16,1 3 0-16,1 2 0 0,1 4 3 0,0 1 2 16,4 2 1-16,-3 3 0 0,1 1-2 15,-3 2 2-15,1 0 1 0,4 1-1 0,-4-2 3 16,-1 0-5-16,3 0-4 0,-4-1-11 0,0-2-19 15,1-5-39-15,-5 0-69 0,3-4-111 16,1-1-245-16,-5-3-512 0,2-2-235 0</inkml:trace>
  <inkml:trace contextRef="#ctx0" brushRef="#br0" timeOffset="263881.1672">16180 7380 1954 0,'-5'2'187'0,"3"-2"-62"16,-6 4-55-16,5-1 2 0,0 2 11 0,-4 3-2 15,4 3-11-15,-3 0-19 0,4 1-13 0,-1 0-9 16,0 3-6-16,2-1-2 0,2 1-4 0,2-1-4 16,0-6 0-16,-1-2-2 0,0-4 0 0,3 0 6 15,-4-2 8-15,0-2 13 0,-1 1 14 0,0-1 2 16,2-2-8-16,-1-1-14 0,3 1-17 15,-2-3-5-15,-1 3-4 0,0 1-1 0,-1 1-2 16,0 2-9-16,0 0-13 0,0 1-14 0,0 3 2 16,2 0 5-16,3 3 13 0,0 1 12 15,3 2 0-15,0 4 1 0,-3 2 0 0,3 0 0 16,1-1 4-16,2-1-1 0,1-3 3 16,4-1 2-16,-3-1 1 0,5-5 5 0,-5-1 3 0,4-1 2 15,-4-4 3-15,5 1 0 0,-5-4 2 16,4-1-1-16,-4-5-1 0,1 2 0 0,-2-3-1 15,-2 1 1-15,1-1-2 0,-5 0 1 16,1 0 1-16,-4 0-2 0,2 0-1 0,-3 0-4 0,0-2-3 16,3 3-4-16,-3-5 0 0,0 4-1 0,-1-2-1 15,-1 2 0-15,1 0-4 0,1-3 1 16,0 1-1-16,0-1 0 0,-1-2 2 0,0 3-3 16,1 0-1-16,2 1-1 0,-2-2 0 0,0 0 2 15,-1 1 1-15,4-1-1 0,-2 4 0 16,-2-4 0-16,0-1 1 0,1 3-2 0,-2-4 2 15,3-1-2-15,-6 3 0 0,3-3 0 0,-2 1 2 16,1-1-1-16,-1 0 1 0,-4 0 1 0,3 0-3 16,-2-1 1-16,-1-1 0 0,-2-2 0 0,-1-1 1 15,3 1 0-15,-3 1 0 0,-2-2 0 16,-5-1 1-16,3-1-2 0,-5 1 0 0,-2-1 1 16,0 1-5-16,0 4 4 0,0 2 2 15,5 4-1-15,-2 0 5 0,5 4-2 0,-3 4-2 16,3 1 1-16,2 4-1 0,1 0 0 0,2 1-3 15,1 4-2-15,2 0-11 0,-1 4 1 0,3 7-2 16,1 6 3-16,0 6 10 0,3 8 0 0,0 2 3 16,5 1-2-16,3 3-3 0,5 1 0 15,3 0 1-15,5 3 0 0,1-2 2 0,0 2 0 16,-4-5 0-16,3-3-2 0,2-6 3 0,-2-5 0 16,-2-5-1-16,0-4 3 0,1-4-2 0,-3-8 2 15,6-4 3-15,-4-5 3 0,1-5 6 0,-2-3-3 16,0-4 0-16,-5-2-2 0,2-2 3 15,-5-2 0-15,0 2 2 0,-3-3 0 0,-2 2-3 16,-5-1 1-16,0 1-1 0,-2 0-3 0,-1 5 2 16,0 0-3-16,-1 4-3 0,-1 3 1 0,-1 3-2 15,3 3-1-15,0 1-2 0,1 2-3 16,0 3-9-16,0-3-9 0,1 0-12 0,-1 2 1 16,6 0 6-16,-2 5 8 0,7 3 12 0,0 2 2 15,4 3 1-15,-1-2 1 0,5 3 0 16,-2-5 2-16,2 0-2 0,0-8 3 0,2-3 1 15,-2-5 2-15,2-6 4 0,-3 0 1 0,2-3 2 16,-5-1-1-16,-3-3-4 0,-1-2 3 0,-2 1-2 16,-6 0 2-16,1 1 0 0,-1 1-4 0,-2 0 1 15,-1 1-2-15,0-1 1 0,-1 1-1 16,1 4-2-16,0 1-1 0,-1 5-4 0,2 2-1 16,-1 1-4-16,1 2-6 0,3 0-2 0,5-1-7 15,6 4-1-15,2 2 4 0,8 4 4 0,1 7 4 16,9 4 4-16,-1 0 2 0,2 9-3 15,-7-1 0-15,1 7 1 0,-4 5-1 0,-5 4 5 16,0 7 0-16,-2 4-1 0,-8 4 0 0,0 3-4 16,-4-1 2-16,-8 5 0 0,-6-2-1 0,-3-2-2 15,-3-3 0-15,-4-6 3 0,-4-8 2 16,1-5 8-16,-4-7 2 0,-2-6 1 16,1-5 6-16,-4-5-3 0,-1-1 12 0,-2-7 5 0,0-1 3 15,2-4 4-15,5-5-1 0,3-2 2 16,3-5-6-16,8-2 1 0,0-4-12 0,2-3-8 15,5-4-3-15,1-4-10 0,6-2 7 0,1-5 0 16,7-5-1-16,2-3 4 0,1-3-9 0,0-7 3 16,5-2-3-16,-1 1 6 0,2-2-3 0,-2-2-2 15,-1 1-1-15,2-1-3 0,-3-1 3 16,-1 3 3-16,1 1-3 0,-3 4 2 0,1-1-4 16,-2 2-1-16,0-1-2 0,-1 1 2 0,1 4 2 15,0 3 0-15,0 7 1 0,1 8-4 0,-3 2 2 16,1 5 1-16,0 1-1 0,1 3-1 15,-1 6-3-15,0 1-2 0,1 2-2 16,1 2 1-16,-2 4-2 0,-2 0 0 0,0 4 0 0,0 5-5 16,-2 0 3-16,-1 5 5 0,-3 2 2 0,-2 0 8 15,0 5-1-15,-1 3-3 0,-1 1 2 0,-3 2-2 16,-2-3 2-16,-1 1 4 0,3-6 0 16,-1-5-1-16,2-7 1 0,3-5 0 0,0-1 2 15,0-3 4-15,3 2-2 0,0-1-1 0,-1 0 1 16,0-3-5-16,6-4 1 0,2 0 0 15,5-7 0-15,4 4 0 0,0-3-3 0,6 4 1 16,-4 0-2-16,0 0 4 0,1 4-6 0,0 4-2 16,-1 2-2-16,5 5-7 0,-2 1 10 15,2 4-1-15,-2 2-1 0,-2 5 4 0,5 5-3 16,-4 0 0-16,5 2 3 0,-1 3 2 0,-2 2-2 16,-4 2 1-16,-4 5-2 0,-5 2-6 0,-7 4 10 15,-3 4 1-15,-7 2 2 0,-7 0 4 0,-6 4-5 16,-2 0 1-16,-7-1-3 0,-2-1 1 0,-4-3 1 15,0-4-2-15,0-7 2 0,-3-4-3 0,3-7 7 16,8-7 5-16,-1-7 5 0,5-8 8 16,7-5-1-16,1-6-3 0,4-3-6 0,2-4-7 15,0-2-3-15,5-4-3 0,4-3-3 0,4-3-1 16,5-6 1-16,2-2 1 0,7-6 0 16,2-2 5-16,7-1-5 0,-5-1 1 0,4 0-2 15,2-2-2-15,-4 0 2 0,-1-3-1 0,-2-2 1 16,0 3-1-16,-3-3 3 0,-2-3 1 0,-3-2 1 15,-4 1 4-15,-2 1-6 0,-6 4 0 16,-3 2-2-16,-1-1-6 0,-3 8 8 0,-4 1-1 16,-3 6 0-16,1 8 4 0,-2 7-2 0,-3 6-3 15,5 6-2-15,-3 2 1 0,-1 6-8 0,2 6 0 16,0 3-2-16,-2 7 0 0,0 7 5 16,1 3 5-16,1 4 2 0,3 3 1 0,5 3-2 15,4 0-2-15,2 2 1 0,4-2 1 0,8-1 2 16,-1-3-3-16,4-7-2 0,4-3-2 0,2-5 3 15,6-7 1-15,2-4-4 0,4-6-8 0,2-5-42 16,-1-2-57-16,2-5-93 0,0-3-220 16,-1-1-674-16,-3-2-504 0</inkml:trace>
  <inkml:trace contextRef="#ctx0" brushRef="#br0" timeOffset="265030.0366">19241 5434 1488 0,'-9'-7'323'0,"-8"1"-93"15,-5 1-42-15,-2 6-31 0,1 3-17 16,-4 7-20-16,0 0-32 0,2 4-27 0,-1 4-13 16,5 3-14-16,-2 4-8 0,5 2-6 15,-1 3-5-15,5 0-4 0,3 2-3 0,2 0-1 16,2 3-5-16,6-1 0 0,3-1 3 0,6 0-5 15,-1-4 8-15,3-3-7 0,4-7-3 0,0-4 3 16,2-8 1-16,2-7 11 0,2-5 8 16,0-6 5-16,3-8-2 0,-2-5 1 0,1-5-3 15,-3-4 1-15,1 0 5 0,-8-1-5 0,-1 0 0 16,-2 2-1-16,-4 1-3 0,-2 0 2 0,-3 4 0 16,-3 1 0-16,-1 5-3 0,1 2-5 15,-4 4-2-15,4 4-7 0,-2 3 3 0,2 4-4 16,2 1-5-16,1 2-10 0,0 2-21 0,0-2-15 15,1 3 3-15,3 4 7 0,0 3 16 0,2 4 21 16,1 4-1-16,2 0 4 0,2 2 2 16,1 0-6-16,0 1 1 0,2 1-4 0,-2 0-2 0,7-4 4 15,-4-4 0-15,5-7 4 0,0-8 10 16,2-5 4-16,0-8 6 0,1-3 4 0,-3-5-3 16,0-4-2-16,-3-2-1 0,-3-1-1 15,-3-2-4-15,0-1 0 0,-2-1-2 0,-1-1-3 16,-2 1 1-16,-1 1-5 0,-2 0 0 0,0 5-1 15,-2 0 0-15,0 7-1 0,1 4-2 0,-2 3 0 16,1 6-7-16,-1 3 3 0,0 3-9 0,0 2-15 16,0-1-12-16,1 3-4 0,2 1 5 15,0 2 15-15,1 4 14 0,4 0 1 0,-5 3 1 16,5 0 0-16,-2 3 1 0,-1 2 3 0,2-2 2 16,-3 2 3-16,1-2 0 0,-2-3-2 0,0-4 0 15,0-6 5-15,-2-3 13 0,-1 0 22 16,1-3-2-16,1-5-4 0,-1-1-17 0,5-6-15 15,-1-2 2-15,3-2 2 0,-2-1 10 0,1-1-10 16,2-1-1-16,1-1 1 0,0 0-9 0,0 1 8 16,0 1-3-16,0 4 0 0,1 2-2 0,-4 5 0 15,0 4-3-15,-3 1-2 0,-3 4-3 16,1 2-7-16,1 4 2 0,3 1 2 0,-1 3 1 16,0 4 6-16,2 3 1 0,0 2 0 0,1 3 7 15,1 1-6-15,0 1 2 0,1 0-1 16,0-3 4-16,0-3-4 0,2-3 0 0,0-2 3 15,1-6-7-15,2-3 10 0,-3-3 0 0,2-2-1 16,0-4 7-16,-1-3-9 0,1 1-6 0,1-6-5 16,-4 3-23-16,-2-2-36 0,0 1-64 0,-6 0-97 15,0 2-228-15,-2-3-597 0,-1 0-273 16</inkml:trace>
  <inkml:trace contextRef="#ctx0" brushRef="#br0" timeOffset="265464.0002">20194 4752 1441 0,'-14'5'320'0,"1"6"-172"16,-10 3-24-16,6 6 3 0,-2-1 1 0,4 2-11 15,1 1-30-15,4-1-28 0,-1-1-14 0,7 4-12 16,-2-1-1-16,5 1-1 0,4-1-4 15,3-1-3-15,5-1-2 0,1-2-1 0,6-4 1 16,2-6 11-16,0-4 8 0,5-5 7 0,-3-6 4 16,3-3-7-16,-1-7-4 0,1-3-4 0,-4-3-4 15,-1-2-3-15,-2-4-6 0,0-6-4 16,-2 0-5-16,-2-7-1 0,-2-2-4 0,-7-3-6 16,-1-2-6-16,-4-5-7 0,-4 0-3 0,-2-1 0 15,-8-3-5-15,1-5-4 0,-6-2-3 0,-1 0-10 16,0-1 3-16,-2 1 4 0,1-1 11 15,2 3 13-15,2 5 4 0,6 9 5 0,0 14 0 16,2 12 4-16,6 14-12 0,-2 5-32 0,3 4-27 16,1 6-5-16,1 10 11 0,0 11 33 0,-1 14 26 15,2 12 3-15,2 10 6 0,2 8-2 16,4 4 5-16,4 6 4 0,5 0-4 0,4-3 2 16,3-5-7-16,6-10-6 0,4-5-7 0,2-8-14 15,4-8-16-15,2-7-15 0,0-10-45 16,7-8-126-16,1-10-408 0,1-8-937 0</inkml:trace>
  <inkml:trace contextRef="#ctx0" brushRef="#br0" timeOffset="267869.4062">21240 4034 1 0,'7'4'0'0,"5"1"0"15,2 6 0-15,-7 1 0 0,-2 2 0 16,-4 0 0-16,1 1 0 0,-2-1 0 0,-1-2 0 15,0-1 0-15,0-1 0 0,1-5 0 0,0-3 199 16,0-2 217-16,1 0 48 0,0-1-21 0,0 0-58 16,1-1-94-16,1-4-84 0,-1-2-65 0,3-6-40 15,0-1-2-15,0-2 6 0,1-4-16 0,-1-1-23 16,0-2-2-16,1-1-13 0,-3-1-5 16,-2 0 1-16,-1-2-16 0,0-3-10 15,-1 1-5-15,0 0-11 0,-1-3-1 0,1 2 3 0,-1 0-3 16,2-1 1-16,2 5 0 0,1 4-5 0,-1 10 0 15,1 4 1-15,1 6-4 0,-3 1-4 16,0 4-9-16,0-1-2 0,2 2-1 0,4 4 8 16,4 3 8-16,0 1 0 0,3 7 6 0,-4-1-5 15,-2 4-2-15,-1 2 4 0,2 1-3 0,-7 2 2 16,-1 0 2-16,-1 3-4 0,-1 1-1 16,-7 3 3-16,2 0 0 0,-2-2 1 0,-1-1 5 15,0-5-9-15,5-9 0 0,-2-4-1 0,6-9-3 16,3-2 4-16,0-2-1 0,-2 0-3 15,2-1-4-15,6-4 8 0,3-6 0 0,7-1 6 16,-1-5 10-16,2 0-11 0,-6-3 2 0,3 1 1 16,-3-3-7-16,1 0 8 0,-4-2 2 0,1-3-1 15,-2 1 4-15,-2-3 1 0,-4 1-3 0,3-2-1 16,-5 0 2-16,-1-3-9 0,-1 1 0 0,-1 3 2 16,1 6-3-16,-2 6 6 0,-4 6 1 15,4 3-1-15,1 5 0 0,-1 1-4 0,0 2-3 16,1 1-8-16,1 1-8 0,0-1-21 15,0 1-6-15,0 4 8 0,-2 6 3 0,1 5 25 0,0 6 10 16,1 6-2-16,0 0 7 0,4 0-6 16,1 0 0-16,3-2-2 0,-2-4 0 0,4-6-2 15,3-5 0-15,-1-6 7 0,-2-1 0 0,2-4 14 16,-2-5 8-16,-1-3-1 0,2-2-4 16,0-5-5-16,-1-2-5 0,1-3-4 0,-3-1 6 15,-3-2-7-15,2 1-2 0,-3-2-1 0,1 3-3 16,-4 0 3-16,-1 3 0 0,-1 4 2 15,0 2 3-15,-3 4-8 0,2 3-1 0,1 3-4 16,1 2-6-16,-1 0-7 0,1 0-16 0,1 2-21 16,-1 1 4-16,1 1 13 0,1 6 17 0,0 3 22 15,1 2 0-15,0 2-4 0,3-1 0 0,-1 2 0 16,4-1-1-16,5 0 1 0,-1-3 1 0,0-6 0 16,3-4 3-16,-1-3 4 0,3-3 3 15,4-7 3-15,-1-4 2 0,2-4-5 0,2-1-1 16,-5-2-2-16,1-1-6 0,-5 0 5 0,0 1 2 15,-4-3-1-15,0 0 3 0,-3-2-3 0,0-2-2 16,0 0 0-16,0-1 2 0,-5 0-2 16,3-1-3-16,-1 0-1 0,-2 4-2 0,2 3 4 15,-1 5-1-15,-1 3 1 0,-1 6 3 0,-3 2-5 16,0 3-9-16,0 3-14 0,-1 2-28 0,-1 1-1 16,-1 5 6-16,-1 6 17 0,-3 5 24 15,2 3 3-15,-5 4 2 0,-2 4-1 0,0 2 3 16,1 5-1-16,-1 2-1 0,2 3 1 0,0-1-2 15,0-4-1-15,6-8-2 0,4-10-4 16,2-10 0-16,2-7 10 0,4-3 10 0,2-3 6 16,1-5 2-16,3-5-7 0,2-6-5 0,2 0 1 15,-4-2 1-15,3-4 3 0,-6 0 6 0,0 0 3 16,-4 3-2-16,-4-2 3 0,3 3-6 0,-4 2-2 16,0-2 0-16,-2 0-2 0,1 2-5 15,-1-1-1-15,-1 3-3 0,1 2 0 0,-1 2 2 16,0 4 0-16,1 3 2 0,-1 3-3 0,1 4-8 15,0 0-16-15,0 1-24 0,1 2-8 16,1 3 6-16,0 3 15 0,7 4 20 0,0 5 11 16,1 0 0-16,7 4-3 0,-2 1 3 0,5 3-2 15,2 2 2-15,3 2 0 0,0 6 2 0,5 0-2 16,1 5-2-16,-1 0 0 0,1 6-1 16,-1 1 0-16,-1 1 1 0,-7 3 0 0,-3-2-2 15,-2 0 1-15,-7 4-2 0,-5 0-8 0,0-1 0 16,-10 1-10-16,0-1-6 0,-5-1-4 0,-7-4 2 15,-3-1 5-15,-2-6 2 0,-8-2 15 0,-2-3 2 16,-6-7 10-16,-1-3 13 0,-1-4 3 16,3-3 6-16,1-9 4 0,4-3 1 0,2-6 5 15,1-2-2-15,8-6 1 0,2-4-4 0,5-9-7 16,5-4-6-16,2-8-4 0,7-2 4 16,5-4-3-16,0-3-1 0,7-6-4 0,5-5-6 15,0-2 5-15,4-6-2 0,2-4-2 0,4-3 0 16,-2-8-3-16,3-3-2 0,3-6-1 0,6-3-4 15,-2-4 0-15,3 1-5 0,0 4 3 0,-4 6 1 16,-2 9 0-16,-3 10 6 0,-8 11 1 0,-4 12 4 16,-6 10 7-16,-8 8 7 0,-1 7-3 15,-3 3-3-15,0 6-8 0,-1 1-14 0,0 3-11 16,-3 3-4-16,-4 2-3 0,-1 8 5 16,-3 6 13-16,-8 7 2 0,1 8 3 0,1 0 4 0,0 6-3 15,5 2 1-15,-3 2 1 0,6 1-4 16,1-1-7-16,7-6-9 0,4-11-6 0,5-11 3 15,5-10 18-15,2-6 17 0,1-6 16 0,4-5 4 16,0-7-8-16,1-4-7 0,-3-2-4 16,3-3 1-16,-2 0 6 0,-4 0 3 0,-2 1 0 15,-2-1 2-15,0 0-1 0,-5 2-1 0,2 0-1 16,-3 2-6-16,1 0-5 0,-2 4-3 0,-1 1-3 16,0 7-2-16,-1 3 4 0,0 3-1 15,1 3-7-15,0 2-15 0,5 1-12 0,-1 3 0 16,8 2 5-16,5 4 16 0,6 6 6 0,1 1-5 15,4 5-4-15,1 3 2 0,1 8-1 0,0 2 8 16,1 8 1-16,-1 5 0 0,-1 3-3 16,-3 3-7-16,-6 4 1 0,-5 3-2 0,-3 3 0 0,-5 0-4 15,-5-1-15-15,-4-2-12 0,-6-5-5 16,-4-4 0-16,-8-4 4 0,-2-6 9 16,-2-7 9-16,-4-11 10 0,4-8 21 0,-5-6 15 0,4-6 14 15,-4-5 13-15,4-4 0 0,-1-8-2 16,3-3-6-16,2-3-10 0,7-5 0 0,-1-1-2 15,7-7-5-15,3 1-5 0,8-3-8 0,0-5-4 16,6 1 1-16,5-6 1 0,0-3-3 0,4-4-1 16,1-2 2-16,3-2-2 0,4-3 2 15,-2-1-1-15,4-6-2 0,1 0-1 0,-1 3-1 16,-5 2-1-16,2 3 2 0,-5 6 3 0,-9 1 2 16,-2 2 0-16,-4 5-3 0,-3 5 0 0,-2 7 3 15,-2 8 3-15,-3 6 1 0,0 5 0 16,1 6-7-16,-3 2-7 0,4 4-10 0,-6 4-4 15,0 4-2-15,-5 5 2 0,2 6 6 0,-1 3 0 16,1 5 5-16,3 4 5 0,-1 0-7 0,7 1 5 16,0 2-3-16,2-2 1 0,2 2 5 0,3 1-4 15,1-7-3-15,4-5 0 0,2-9 5 16,6-7 6-16,2-5 15 0,1-7 4 0,1-7 5 16,3-3 2-16,-1-8-7 0,-3 0-4 15,4-4-2-15,-7-3 0 0,0 0 2 0,-1-1 3 0,-6-6-2 16,0 0-5-16,-3-2-1 0,-5 1-3 15,-1 4-4-15,2-4 1 0,-1 2-7 0,-1-2 0 16,3 6-1-16,0 3-3 0,3 6-1 0,-4 8-2 16,4 5-6-16,-2 3-7 0,-1 4-11 0,3 3-9 15,-1 2-1-15,2 6 7 0,2 2 9 16,0 5 9-16,1 6 6 0,1 2-1 0,-3 3 4 16,-1 4 0-16,2 2-1 0,-3 2 1 0,0-3-1 15,2-3-4-15,0-6 2 0,4-4 2 16,-1-10 7-16,4-6 12 0,1-3 7 0,-5-5 8 15,5-3 1-15,-5-5-2 0,4-3-3 0,-3-5-3 16,4-2-4-16,-4-3-2 0,4-1 1 16,-6-1 5-16,2-2-3 0,-7-2 2 0,0 1-5 0,-5 0-5 15,-1-2-2-15,-2 0-3 0,-1-3-1 16,-5-2-1-16,2 0-2 0,-3-3-4 0,-3 0 2 16,0 2-3-16,-5-3 4 0,5 1 4 0,0-2-6 15,1 0 1-15,0 6 0 0,5 4 2 16,-1 7 4-16,2 12 1 0,-2 5-14 0,5 7-29 15,0 3-48-15,1 3 2 0,0 7 12 0,0 7 29 16,-1 11 46-16,1 10 1 0,-1 8 0 0,2 4-2 16,1 4 3-16,0 1-1 0,5-1-16 15,0-2-85-15,0-6-116 0,11-13-57 0,1-14-2 16,5-13 48-16,2-10-45 0,-5-6-181 0,-9-5-100 16,-2-5 165-16,0 0 387 0,-8 1 0 0,-3 0 528 15,-1 5 131-15,-7 1-101 0,1 1-192 0,4 4-107 16,1 3-85-16,3-3-71 0,2 0-45 15,7-3-43-15,7-5-26 0,13-3-25 0,9-2-35 16,13-5-129-16,12 0-399 0,8-2-919 0</inkml:trace>
  <inkml:trace contextRef="#ctx0" brushRef="#br0" timeOffset="268698.5097">16171 9017 2252 0,'2'-2'155'0,"-2"1"-92"15,0 0-85-15,1 4-11 0,4 3 17 16,-1 7 35-16,3 0 23 0,-2 6-1 0,3 2-2 16,2 1-9-16,1 1-9 0,1 0-8 0,4-3-2 15,-3-3-1-15,5 0-1 0,0-2-4 0,-2-2-11 16,3-2-5-16,3-4-13 0,2-3-51 16,-3-7-136-16,-3-4-412 0,0-7-867 0</inkml:trace>
  <inkml:trace contextRef="#ctx0" brushRef="#br0" timeOffset="268840.434">16206 8612 2047 0,'-2'-4'493'0,"1"0"-533"0,-1 1-64 16,3 3-15-16,0 3 8 0,0 1 24 15,4 5 12-15,0 6-75 0,5 3-212 16,0 4-340-16,3 1-87 0</inkml:trace>
  <inkml:trace contextRef="#ctx0" brushRef="#br0" timeOffset="272043.6344">16685 8848 2144 0,'3'-16'66'0,"-3"-4"-53"0,1 1-11 16,0 7 13-16,0 6 7 0,0 3 0 0,-1 3-13 15,0 0-29-15,0 2-25 0,3 0 3 16,1 3 7-16,-1 4 18 0,5 2 21 0,-4 3 5 16,4 3 1-16,0 1 3 0,-1 1-5 0,-1 1-6 15,0 1 2-15,-2-3-2 0,2 2 9 16,-3-1 6-16,3-5 2 0,-3-3 12 0,-2-7 30 16,0-3 37-16,-1-3 30 0,0-3-7 0,-2-3-38 0,-1-5-41 15,-1-7-36-15,2-3-1 0,1-1 4 16,0-3-1-16,2-1 1 0,2-2-3 15,3-2-5-15,-3 1-1 0,3 4-3 0,-2 3-1 16,2 6 0-16,-2 5-5 0,1 2-4 0,-1 8-9 16,-2 1-8-16,4 2-2 0,-2 2-1 0,1 1 5 15,-1 3 9-15,2 2 3 0,-1 2 5 16,1 0 7-16,-2-1 2 0,-2 4 2 0,3-1 0 0,-4 2-2 16,-1-3 2-16,-3 1 7 0,0-4 7 15,1-3 15-15,2-3 16 0,-1-2 18 0,2-1 9 16,-1-2-13-16,0 0-19 0,1-1-25 0,0-2-20 15,4 2-11-15,-2 2-6 0,3 0-4 16,0 2-3-16,3 0 6 0,1 2 4 0,6 3 4 16,-2 2 5-16,0-1 4 0,2 1 2 0,2 2 3 15,0-5 2-15,-1 1-3 0,5-5-1 0,-4-2 1 16,1-3 2-16,-1-6 13 0,-5 2-2 0,0-4 4 16,1-1-1-16,-4-2-4 0,-1-4 7 0,-1-2 0 15,-1-1 2-15,-1-3-2 0,-4 3 2 0,-1-5-2 16,-2-1-4-16,-1-2 2 0,-4-1-6 15,0 1-2-15,-1 0-1 0,-3-3-2 0,-2 0 1 16,-4-3-1-16,0 2 2 0,-1-3-2 16,-3 3 1-16,0-4-2 0,-3 3-1 0,-2-5 2 15,1 1-4-15,-3 3 0 0,3 0 0 0,-3 5 0 16,3 1 2-16,3 8 4 0,5 7 4 0,5 6-5 16,2 5-3-16,7 5-16 0,1 0-29 0,1 2 4 15,2 4 2-15,4 6 12 0,5 5 26 16,2 7-3-16,7 4 3 0,8 4 4 0,4 8-1 15,6 6 1-15,5 7-1 0,3 5-2 0,6 3 0 16,1 5 0-16,-1 1 4 0,1-3-2 16,-3 3 0-16,-1 0-4 0,-2 0 0 0,-4 0 2 15,-7-4-2-15,0-2 4 0,-7-5-5 0,-6-7-3 16,-3-9 0-16,-8-9-4 0,-4-10 10 16,-5-8 14-16,-1-8 29 0,-4-6 2 0,-3-6 2 15,-4-3-16-15,-8-9-27 0,0-8-3 0,-3-6-5 16,-4-9 0-16,4-5 1 0,-1-4 1 0,-2 0 5 15,3-5-1-15,-2 2 3 0,2-2-2 16,1-1-3-16,-2 2 0 0,2 1-1 0,4 3 4 16,8 8 0-16,1 9-2 0,7 12-2 0,6 8-8 15,-1 4-3-15,8 7-4 0,0 3 0 0,5 7 1 16,2 1 6-16,2 6 1 0,2 0 3 0,-2 4 3 16,4 5-2-16,-1 0-1 0,-1 2 1 0,-2-2-3 15,-2-6 3-15,2-5 3 0,-6-5 2 16,1-6 3-16,-5-2 3 0,-3-2 2 0,-1-2 6 15,-1-2 5-15,-4-5 6 0,4-3 1 0,-3-3-2 16,-1-6-7-16,-2-2 1 0,-2-5-3 0,1 3-1 16,-1-2 5-16,0 1-7 0,0-3-4 15,-1-1-3-15,1-2-4 0,0-3 0 0,1 5-1 16,5-1-2-16,-2 8-2 0,1 3-1 0,-1 5 2 16,-3 6-1-16,5 1-3 0,-4 8-6 0,0 2-5 15,3 2-4-15,0 2 1 0,3 6 5 16,1 2 5-16,0 4 5 0,1 6 0 0,-3 0 2 15,1 4 1-15,2 2-2 0,-2 0 4 0,-2 3-4 16,0-3-1-16,3-2-3 0,0-7-4 16,-3-7 5-16,3-5 3 0,0-5 4 0,2-3 1 15,-1-4 2-15,1-6 1 0,-1-2 1 0,-2-5 6 16,3-2-5-16,-2-1-1 0,-3-2-2 0,-3 2-6 16,-2-3 8-16,2 1-2 0,-1 0 0 15,-2 0 3-15,0-1-6 0,0 0 2 0,-2 5 0 0,2 0 1 16,-1 7-1-16,1 4-2 0,0 4 0 15,0 4-8-15,-2 1-5 0,4 1-16 0,-2 2 1 16,3 3 3-16,2 5 6 0,3 4 16 0,2 5-2 16,2 0 4-16,1 3-1 0,5-1 1 15,0 1-1-15,4 1-3 0,0 1 2 0,3 0-1 16,-2 0 0-16,0-1 3 0,3-8-9 0,-3-6 1 16,1-7 1-16,1-11 3 0,-2-2 10 0,-3-8 3 15,-1-2 3-15,-4-1 2 0,-6-1 1 16,-3 1 3-16,-4-1-3 0,-3 2-3 0,-5-3-3 15,-3 0-7-15,-5 1-1 0,-3-1-2 0,-3 1 0 16,-4 4-4-16,2 2 2 0,-1 4-1 0,-1 2 1 16,1 5 0-16,1 2 0 0,1 3 2 15,1 1-2-15,-1 4-3 0,4 3 0 0,2-1-5 16,3 1 2-16,5 3-1 0,1-1 0 0,2 3-3 16,3 0 1-16,2 0 1 0,3-2 1 0,2 0 6 15,1-1 2-15,3-5 1 0,5-1 5 0,-3-8 2 16,4-1 8-16,0-4 1 0,1-5 2 15,-2-4-1-15,3-1-6 0,-1-5-1 16,1 1-2-16,-5-2 2 0,-1 3 1 0,-2-2-2 16,-2 2 0-16,-2 1-6 0,-1-1 5 0,-3 1 0 0,1 2-2 15,0 2 4-15,-1 1-8 0,0 3-1 16,1 3-2-16,0 2-2 0,-1 3-2 0,-1 3-8 16,3 2-1-16,1 4-5 0,-1 0 5 0,4 1 6 15,2 2 2-15,1 0 5 0,6 3-2 16,-1 0 1-16,1 2 1 0,4-1-2 0,2 3 4 15,-1-1-2-15,0 2-3 0,-1 1-2 0,0-3 3 16,-3-2 0-16,3-1 4 0,-5 0 4 0,2-3-6 16,0-2 1-16,-5-1-1 0,-3-3-3 15,2 0 7-15,-2-1-2 0,-4-1 3 0,-2 1 1 16,1-2 5-16,-4-1 5 0,0-1 0 0,-1-3 3 16,0-3-9-16,-1 1-3 0,-3-3-2 15,2-1-4-15,-4-2 7 0,-1-1 1 0,0 0-1 16,-5-1-1-16,2-2-3 0,2-2-2 0,-3-3 2 15,1-1 1-15,-1 1-2 0,0 2-2 0,1 3 0 16,3 0-2-16,1 2 2 0,0 1 3 0,2 4 1 16,0 2-1-16,2 2-2 0,2 0-1 0,0 3 0 15,0-1 6-15,0 3-7 0,1 2-2 0,0 1-2 16,-1 0-10-16,3-1 11 0,2 0 0 16,2-2 4-16,3 0 5 0,0 2-6 0,2-3 2 15,0-2 0-15,5 0 2 0,-2-3 1 0,4-1 2 16,-1-1-1-16,2-2-3 0,0-1 4 15,-3-1 1-15,0 1 2 0,-3 1 10 0,-2-3-6 16,-2 5 0-16,-4-2 2 0,0 1-2 0,-3 0 2 16,-2 2-2-16,-1-1-4 0,-2 4-6 15,0-1 3-15,-1 3-4 0,-2-1 2 0,1 3-2 16,-1 1-6-16,0 1-4 0,-1 1-6 0,1 3-4 16,-2 1 1-16,1 6 1 0,0 3 6 0,-3 6 0 15,1 1 4-15,-1 1 2 0,4 2 1 16,-1 0 6-16,3 3-5 0,1 1-3 0,3 2 0 15,1 0-6-15,6 4 7 0,0-1 1 0,2 2 2 16,3-6 1-16,-1-2-3 0,6-7 1 0,0-6 1 16,0-6 9-16,2-5-2 0,1-7 0 15,3-3 3-15,-2-5-6 0,1-4 7 0,-3-2 1 0,-2-2 0 16,-4-1 4-16,-1-1-6 0,-1 0 2 16,-5-2-4-16,0 0 3 0,-1-3-5 0,-1-1 0 15,-3 0-2-15,1-3-7 0,-1 1 7 0,1-1-2 16,-1-1 1-16,2 5 1 0,-2 2-4 0,1 7 0 15,1 5-2-15,-1 4-2 0,0 5-4 16,-1 4-7-16,2 1-4 0,0 3-5 0,1 2 7 16,4 3 6-16,-1 3 5 0,2 1 9 0,0 4-6 15,3 2 2-15,-2-1-1 0,-1 1 0 16,2 2 2-16,0 0-1 0,-1 1 0 0,-3-1-2 16,1-2 2-16,0-4 2 0,-3-7 1 0,-1 0 5 15,-3-5 0-15,0-2 10 0,-2-1 10 16,-2-2 2-16,2-3-4 0,-2-4-9 0,1-2-13 15,-2-3-3-15,1-4 3 0,-2-1 0 0,1-1 0 16,-1-3 7-16,1 0-7 0,2-3-2 0,0 2-2 16,1-2-6-16,2 0 6 0,1 0-1 0,3 2 1 15,1 3-2-15,1 3-4 0,1 6-2 16,-1 5-3-16,1 2-2 0,0 4-3 0,-2 3-2 0,3 3-1 16,-1 2 0-16,1 4 10 0,2 0 3 15,-1 4 5-15,2-1 4 0,2 2-4 0,-5 4-2 16,1 1-1-16,-2 1 4 0,1 5-3 15,-6 0 0-15,-1 1 0 0,-1-6-4 0,-2-7 7 16,-2-7 4-16,2-2 10 0,0-5 16 0,0-3 3 16,-2 1-2-16,-3-4-6 0,1-1-12 0,-2-4-7 15,-2-2 0-15,2-4-2 0,1-2-6 0,1 1 7 16,2-1 1-16,1-2 0 0,-1 1 4 16,4 0-9-16,1 0-2 0,1 4-2 0,4-2-3 15,1 4 2-15,3 2-3 0,-2 3-1 0,1 1-3 16,-1 3 0-16,5 2 3 0,-2 2 0 15,0 1 8-15,6 2-4 0,-3 0 1 0,1 1 3 16,2 0-5-16,-3-1 7 0,4-1 2 0,0-2 1 16,0-3-1-16,2-2 2 0,1-3 2 0,-3-1 2 15,1-1 8-15,-5-4-6 0,-2-1 0 0,-3 0-1 16,-1-1-4-16,-4-1 7 0,-2 1 0 0,-2 2 0 16,-3-1 2-16,0 2-6 0,-3 0-1 0,-2 2-2 15,-2 4 4-15,2 0-5 0,-1 3-3 16,-2 0-2-16,0 3-10 0,3 1 3 0,-1 3-2 15,-1 2-1-15,2 3 1 0,-2 2-1 16,1 2 3-16,2 2 0 0,1 2 6 0,2 0-3 16,0 1 1-16,2 2 0 0,2 2-5 0,0 3 5 15,3 0 2-15,1 0 0 0,2-3 2 0,3-4-5 16,-1-3 0-16,1-8 3 0,4-3 4 16,-2-4 8-16,-1-2 0 0,1-5 3 0,3-3-4 15,-5-5 1-15,0 0-2 0,4-6-2 0,-4-3 4 16,3-2-7-16,-2-1 3 0,0-1-5 0,0 0 2 15,-1 0 0-15,2 1-2 0,-4-2 2 16,-1 1-6-16,1 0 3 0,3 3 0 0,-2 2-1 16,-1 4 6-16,1 8-9 0,-5 5-1 0,1 3-7 15,-3 4-7-15,0 2 3 0,4 1-1 0,-2 3 5 16,1 1 5-16,3 2 2 0,1 0 2 0,-3 2 0 16,0 0 3-16,0 4-4 0,-2-1 0 0,1 2 1 15,-1 1-3-15,1 1 5 0,-1 1 1 16,0-6 0-16,0-3 0 0,0-5 5 0,-1-4 8 15,0-2 6-15,-1-4 6 0,2-3-6 0,0-2-8 16,4-2-6-16,-2-1-8 0,1-1 3 0,1 0 0 16,2 3-2-16,-4 1 0 0,1 4-3 15,-1 2-4-15,1 2-1 0,-1 2-1 0,2 1-2 16,1 1 1-16,0 2 1 0,0 2 1 0,2-1 4 16,1 3 2-16,-1-2 3 0,2-1 2 15,1-3 1-15,1-2 0 0,3-3 0 0,-1-5 3 16,4-1-2-16,-1-5 0 0,1 1 2 0,-1-5-8 15,1-3 11-15,-4-1 2 0,-2-2 3 0,-3-4 5 16,-4 1-8-16,-4-4 0 0,-1-1-5 16,-2-1-1-16,-6-3-1 0,-3 0-2 0,-3-6-1 15,-2-3-5-15,-3-2 7 0,3-4-1 0,-4-1 1 16,1 1 5-16,0-2-7 0,0-1-1 16,4 0-2-16,1-2-2 0,0 4 3 0,0 4 1 15,3 9 2-15,1 10-3 0,1 10 4 0,2 8-1 16,-1 7-7-16,1 3-10 0,3 3-26 0,0 2 1 15,-1 9 4-15,1 5 11 0,-2 11 26 0,1 7-2 16,1 6 2-16,3 6 0 0,-1 1-1 0,5 4 2 16,-2 2 0-16,1 1 5 15,3 4-5-15,1-2-2 0,-1-1-1 0,2-9-3 0,2-10 4 16,1-10 1-16,2-8 1 0,1-8 3 0,-5-4 3 16,0-3 7-16,-1-6 5 0,3-1 2 15,0-7-1-15,6-2-5 0,1-5-5 0,2-4-10 16,2-2 3-16,-1 0-1 0,0 1 0 0,0 5 4 15,-7 4-5-15,1 3-1 0,-3 3-1 0,-2 6 1 16,-3 2-6-16,-1 6 0 0,0 1 1 16,-2 5-5-16,-1 3 9 0,3 5-3 0,-5 3-4 15,-1 0-12-15,-3 2-54 0,-5 0-97 0,1 0-228 16,-5-3-644-16,0-8-611 0</inkml:trace>
  <inkml:trace contextRef="#ctx0" brushRef="#br0" timeOffset="272150.5059">20463 5929 1390 0,'-7'-16'616'0,"-5"-6"-416"0,1-4-35 0,4 1-41 16,3 5-23-16,4-3-22 0,0-1-39 0,8-1-33 16,4-3-29-16,8 0-45 0,3-1-150 0,6-2-671 15,5 2-639-15</inkml:trace>
  <inkml:trace contextRef="#ctx0" brushRef="#br0" timeOffset="272568.7909">21510 5193 1786 0,'-1'-2'200'0,"1"0"-52"16,-1 0-70-16,-1 2-42 0,2 3 8 15,0 5 11-15,-2 3 18 0,1 5 11 0,-1 4-9 16,0 1-15-16,2-1-15 0,1 3-10 0,3-3-12 16,1 1-2-16,2 1-8 0,-3-2-3 15,4 3-9-15,-2-2-3 0,0-4-11 0,3 0-19 16,-3-5-31-16,-1-3-76 0,-3-4-120 0,3-3-151 16,-4-3-411-16,0-4-226 0</inkml:trace>
  <inkml:trace contextRef="#ctx0" brushRef="#br0" timeOffset="272695.7931">21506 4862 1090 0,'-6'-13'808'0,"-1"-2"-638"0,-2 1-63 15,2 6-46-15,1 3-35 0,3 3-31 0,-4 2-38 16,4 2-34-16,-2 4-19 0,0 4-16 16,5 3-74-16,1 5-99 0,8 3-286 0,1 6-315 15</inkml:trace>
  <inkml:trace contextRef="#ctx0" brushRef="#br0" timeOffset="273047.3002">21831 5184 2019 0,'-5'-23'254'0,"3"-9"-206"16,-4-7-14-16,6 5 3 0,4 5 13 0,-3 1 11 15,0 5 12-15,-1 7 0 0,0 3-3 16,-2 6-10-16,1 3-11 0,-2 2-23 0,3 2-21 15,0 0-30-15,3 1-44 0,-2 1 2 0,0 3 13 16,0 2 21-16,1 4 37 0,3-1-2 0,-2 2-1 16,1 1-1-16,1 1 0 0,-2-3 2 0,4-2 0 15,-5-4 8-15,4-4 16 0,-2-2 22 16,0-2 13-16,2-4 0 0,4-3-6 0,0-5-13 16,0 0-1-16,0-1 7 0,-2 3 6 0,1 0 5 15,-4 3-1-15,2 3-9 0,-4 2-13 16,1 3-11-16,0 2-11 0,-2 2-8 0,5 1 1 15,-1 1-5-15,5 6-1 0,-1 2 1 16,0 5-1-16,3 1 0 0,-1 0 0 0,0 0-4 16,2-3-3-16,2 0-4 0,1-1-7 0,-1-2-10 0,3-2-11 15,4-4-19-15,1 1-23 0,1-4-34 0,2-3-51 16,0 0-78-16,-2 0-191 0,2-4-499 16,-2-2-269-16</inkml:trace>
  <inkml:trace contextRef="#ctx0" brushRef="#br0" timeOffset="273481.117">23205 4295 1 0,'0'10'0'0,"0"1"0"0,0 3 0 0,0-1 0 0,0-4 110 15,-2 1 376-15,-3-1-1 0,3-3-82 0,0-3-82 16,1-2-54-16,1-2-24 0,1 0-19 16,0-2-59-16,0-2-49 0,5-4-44 0,-3-5-42 15,5-5 0-15,-2-2 9 0,3-2 1 0,0-2 7 16,1-4-6-16,-2 0-6 0,-1-6-5 0,-3 0-7 15,0-2-3-15,-1 1 3 0,-6-4-4 16,-1 0-9-16,0-5-5 0,-2-1-3 16,-1 0 7-16,4 0 1 0,-5 1-1 0,4-1-4 0,-3 0-6 15,5 5-1-15,0 11 6 0,2 10-1 16,0 11-5-16,0 6-14 0,0 3-37 0,0 3-20 16,1 4 6-16,1 7 15 0,4 7 35 0,1 9 19 15,2 6-2-15,1 3-2 0,1 3 0 16,3-1-1-16,0 2-3 0,2 4-14 0,-1 3-50 15,4 5-113-15,1-2-284 0,1-1-658 0,1-2-42 16</inkml:trace>
  <inkml:trace contextRef="#ctx0" brushRef="#br0" timeOffset="274070.1684">23426 4064 1481 0,'-7'-18'257'0,"3"-5"-135"0,-3-11-4 0,5 2 25 15,4-1 9-15,-1-3-16 0,6-2-9 16,-4 1-30-16,3-3-15 0,-3-1-16 0,-1 1-3 16,0 0-4-16,2 0-8 0,-3-1-7 0,1 5-4 15,-1-3-5-15,1 5-3 0,2 3 0 16,-2 2 0-16,0 11 0 0,1 4 1 0,1 7-12 16,-3 5-9-16,0 2-22 0,-1 1-28 0,1 1-14 15,4 4 3-15,1 6 12 0,5 4 22 0,7 8 15 16,0 2 2-16,-4 7 1 0,6 0 3 15,-4 3-2-15,-1 3-2 0,1 3 0 0,-3 2 0 16,-2 0 1-16,-1 3-1 0,-1-8-2 0,-3 0-1 16,-2-4 2-16,-2-11-1 0,3-8 3 0,-4-9 7 15,0-6 20-15,-1-1 23 0,0-2 20 16,1-4-10-16,0-7-18 0,0-7-26 0,8-10-20 16,-3-2-1-16,-1-1 2 0,4 3 0 0,-1-3 2 15,-3 1 0-15,3 0-2 0,0 2 0 0,-4 1 0 16,5 5-3-16,-2 3-1 0,-2 5-6 0,3 6-5 15,-1 4-12-15,-4 6-7 0,-1 0-1 0,3 6 3 16,-2 2 14-16,4 4 6 0,1 2 5 16,4 5 1-16,0 1 1 0,1 1 3 0,4 2 1 15,-2-4 2-15,4-5-1 0,5-5 7 0,1-6 5 16,4-3 3-16,2-6 5 0,1-7-1 16,-2-3-4-16,1-4 1 0,-1-3-3 0,-2 1 2 15,-5-3 4-15,-4 0 0 0,-6 0 1 0,-4-1 0 16,-8 2 0-16,-1 1-5 0,-3 3-3 0,-5 1-5 15,-2 4-1-15,-1 3 1 0,-2 5 0 0,1 3 1 16,-1 3-3-16,1 2-3 0,3 3-1 16,4 1-7-16,-1 4-2 0,3 2-1 0,5 3 0 15,4-1 3-15,4 0 2 0,11-3 2 16,4 0 0-16,11-4-5 0,2-5-10 0,6-2-30 0,0-3-48 16,2-1-70-16,-4 3-132 0,-5 1-324 15,-6 4-1014-15</inkml:trace>
  <inkml:trace contextRef="#ctx0" brushRef="#br0" timeOffset="274820.6438">16888 9796 1727 0,'-4'-2'285'0,"0"0"-73"0,-3-2-71 0,-1 6-35 15,3 3-15-15,-2 5-11 0,-2 4-9 0,0 7 0 16,-1 8-3-16,0 5-2 0,4 6-5 0,-2 3-7 15,0-3-10-15,7 2-9 0,0-3-5 16,3-2-9-16,4-1 2 0,4-4-2 0,1 2-1 16,3-6-3-16,3-2-4 0,0 0-5 15,0-3-5-15,4-1 1 0,-1-4-5 0,-2-3-3 16,0-1-2-16,-3-3-11 0,4-1-14 0,-3-5-25 0,2-2-45 16,-1-3-66-16,-1-7-117 0,-3 1-224 15,0-7-459-15,3-4-162 0</inkml:trace>
  <inkml:trace contextRef="#ctx0" brushRef="#br0" timeOffset="276487.4527">17179 9734 1190 0,'0'-3'693'0,"-1"-2"-515"0,0 1-78 16,1 4-69-16,0 2-12 0,0 2 32 0,0 2 32 15,-1 7 26-15,0 3 10 0,-1 6-15 0,-1 4-21 16,3 3-19-16,-2 4-13 0,1-3-10 15,1 2-8-15,1-4-7 0,1-1-4 0,3-6-5 16,0 0-6-16,4-4-1 0,1-5-1 0,4-3 1 16,-1-1 8-16,2-8 6 0,2-4 4 0,1-3 3 15,-3-3-5-15,4-1-2 0,-1-4-1 16,-6 0-1-16,-1-2-2 0,0 1 0 0,-3-3 0 16,-3 1-2-16,0-2 0 0,-3-1-1 0,-1-1-8 15,-1-1-1-15,-1 2-2 0,-2 1 0 0,-1 4 2 16,1 6 1-16,0 0-1 0,-1 5-3 15,1 3-5-15,2 1-10 0,1 2-11 0,1-1-14 16,-1 3-4-16,3 4 7 0,2 4 8 0,1 7 17 16,4 2 5-16,0 1 3 0,5 4 1 0,3-4-2 15,-1 2-2-15,4-3-1 0,3-1 3 16,-1 0-1-16,1-4 0 0,2-3 0 0,-1-7-4 0,2-3 2 16,-4-3 6-16,2-4-1 0,-6-1 6 15,-2-6-1-15,-4 1-1 0,-3-3 1 0,-2 0 6 16,-2 0 2-16,-2-2 1 0,-3-2 0 0,-4-1-7 15,-1-1-4-15,-3-2 0 0,-3 1-2 16,2-1 2-16,-2-1-2 0,-3-1 0 0,0-2-3 16,-2 2 1-16,2-2 0 0,1 0 1 0,1 1 0 15,3 0-2-15,-1 3 2 0,6 2-1 16,-1 3-2-16,3 4 4 0,5-3-2 0,0 0-4 16,4 0 0-16,2-2-4 0,3 0 2 0,5 3 2 15,1 1 0-15,1 0 1 0,0 4-5 0,1 5 1 16,0 1-3-16,0 4 2 0,0 3 1 15,-1 2-3-15,-2 3 4 0,-4 5-6 0,3 1 7 16,-3 3 3-16,-4 3 2 0,2 2 0 0,-1 2-1 16,-2 2-2-16,-2-1-1 0,0 6 5 0,0-3-2 15,1 2 0-15,1-3-1 0,1-4-2 16,1-2 2-16,-1-6 2 0,4-2 1 0,-2-5 0 0,0-2 0 16,1-1 0-16,2-5 1 0,-2-2 3 15,1-4 2-15,1-2 0 0,-4-1 1 0,1-3-4 16,-1 1 3-16,-3-3 4 0,-2-3-1 0,0 2 1 15,-2-3-4-15,1 0-3 0,-4-2-3 0,-2 2 2 16,-3-3-1-16,-1-2-1 0,2 1 2 16,-4-1-5-16,1 1 3 0,-1-1 0 0,-1-1-2 15,-1 2 6-15,2-1-4 0,1 4-3 0,-1 0 0 16,2 2-1-16,-1-1 2 0,4 3 0 0,1 0 2 16,1 1-4-16,1 1 0 0,3-2 0 15,2 1-3-15,3 2 3 0,1-1-2 0,2 3-4 16,1-2-1-16,0 4-1 0,4 1 2 0,-1 2 2 15,-1 2 0-15,0 3-2 0,-2 2-2 16,-3 2-1-16,0 0 0 0,0 5 5 0,-4 2-1 16,0 1 3-16,0 6 1 0,-3 0-1 0,-2 5 4 15,-1 1 2-15,3 3 0 0,-3 2-1 0,1 0-3 16,0 2 0-16,2-2 0 0,0-1 2 0,4-5-1 16,-1-2 0-16,1-6 0 0,5-4-1 0,-4 0 2 15,4-3 2-15,-1-4 1 0,2-2 1 16,1-2 0-16,-3-2-2 0,6-1 0 0,-3-4 5 15,4 0-1-15,-6-3-1 0,3-2 3 0,-2-1-3 16,-3 0 5-16,2-1 4 0,-1-2-1 16,-2-2 0-16,0-1-1 0,-3 1-5 0,2-3-5 15,-3 0 5-15,0-2-2 0,-3-2 0 0,3-1 2 16,-4-1-7-16,-1-2 4 0,-1 1 1 0,-4 0-1 16,1 1 4-16,-2 1-3 0,-2 4 0 15,-1 3-1-15,-2 3 1 0,-1 7 0 0,0 2 0 16,1 1-1-16,2 4-2 0,-1 3-2 0,-1 4-3 15,1 2-1-15,-1 4 0 0,2 7-2 16,0 2 0-16,4 3-2 0,1 1 2 0,4 1 3 0,3 0 0 16,2-2 4-16,6 3-4 0,2-3 1 15,0 3-2-15,5-1-2 0,-2 0 5 16,5-2-6-16,1-4 3 0,1-3-2 0,-1-4-1 0,2-6 5 16,0-5 4-16,-1-5 5 0,0-4-1 15,-1-6-1-15,-4-2-1 0,1-2-2 0,-5-3 7 16,1 0-3-16,-4-2 1 0,-2 0 0 0,-4-1-4 15,-1-3 2-15,-2 1 2 0,-1-5 0 0,-1-3-4 16,-1-2 2-16,0-2-3 0,0 1 0 0,0 3 0 16,-1 6 0-16,1 3-2 0,2 7 0 15,1 5-4-15,0 3 0 0,0 6-6 0,0 2-4 16,2 4-2-16,2 2-3 0,2 6 3 0,1 1 4 16,0 5 6-16,2 2 2 0,-1 0 1 0,0 2 3 15,-1 0-3-15,-1 1 1 0,0-1 2 16,1 2 0-16,-3 0 3 0,-1-4-2 0,0-1-3 15,-3-6 0-15,1-5 5 0,-3-4 13 0,1-3 13 16,-2-1 4-16,1-5-7 0,-2-3-11 16,0-7-9-16,1-1-3 0,-2-1 1 0,2-4-1 15,1 1-2-15,1 0-1 0,2-2 0 0,2 3 0 16,2-3-1-16,6 0 1 0,-3-2-3 0,5 2-1 16,1 1-1-16,2 2-2 0,-1 5 3 0,1 4-6 15,-2 3-2-15,2 5 0 0,-4 4-5 16,-1 7 6-16,2 1 0 0,-2 3 2 0,-2 4-2 15,2 1 3-15,0 3 1 0,-3 0 0 0,0 3 5 16,0 2-2-16,0-1-1 0,-1-1 0 0,1-4 0 16,-3-2 1-16,2-9 5 0,-2-4 5 0,1-4 6 15,-1-4 6-15,2-6 1 0,0-2-3 16,2-5 0-16,-2-5-5 0,-2-3-2 0,0-3 1 16,-3-4-2-16,-1 0 5 0,-5-3 0 15,-1 1 0-15,-5-1-3 0,-2-1-3 0,-3-3-3 16,-5 3-4-16,0-2 3 0,-1-1-1 0,-4 0 1 15,0 0 2-15,0-4-5 0,0-2 3 0,0-1-1 16,1-1 1-16,3 2 0 0,0-2-1 0,5 4-1 16,-1 4-1-16,3 5 3 0,4 7 1 15,2 10-1-15,2 8-1 0,4 6-11 0,0 4-19 16,0 2-4-16,4 6 1 0,2 7 9 0,4 7 16 16,6 6 0-16,1 6 3 0,7 6 1 0,2 7 1 15,6 7 3-15,3 5 1 0,0 0-5 0,0 1 0 16,0-3-11-16,0-3-24 0,0-5-41 15,-4-9-57-15,-1-10-78 0,-3-9-144 0,-2-10-450 16,-5-7-770-16</inkml:trace>
  <inkml:trace contextRef="#ctx0" brushRef="#br0" timeOffset="276622.7171">19072 8427 2796 0,'-10'-5'82'15,"-2"-2"-18"-15,2-4-25 0,12 0-8 0,13-1-15 16,5-6-13-16,14-1-2 0,5-5-3 15,5-1-7-15,7 2-22 0,-1 0-53 0,-1 4-138 16,-2 3-264-16,-10 2-412 0,-2 0-401 0</inkml:trace>
  <inkml:trace contextRef="#ctx0" brushRef="#br0" timeOffset="277128.279">20384 8032 941 0,'0'-6'550'0,"2"-3"-179"15,-1-6-156-15,1-4-62 0,0-4-26 0,-1-6-25 16,2-6-17-16,-2-7-5 0,0-1 4 15,1-1 1-15,-4 1-8 0,0-2-11 0,-3 2-8 16,-4 0-16-16,-3-1-4 0,-5-1-8 0,0 0-6 16,-2 2-5-16,-3-2-5 0,-2 1-4 15,2 2-5-15,-1-1 0 0,-1 4-1 0,2 0-1 0,5 6 2 16,-2 4-4-16,8 6-1 0,4 9-5 16,1 8-19-16,5 6-25 0,2 5 0 0,3 8 2 15,3 7 18-15,2 12 26 0,2 10-1 0,5 2 0 16,-3 8 5-16,6 2-1 0,-2 1 0 15,3 5 3-15,3-2-6 0,-2 2 0 0,1-3-11 16,6-3-30-16,-2 0-75 0,0-4-173 16,3-6-370-16,-6-6-899 0</inkml:trace>
  <inkml:trace contextRef="#ctx0" brushRef="#br0" timeOffset="277263.616">20450 7471 429 0,'0'-22'52'0,"2"-6"-91"16,4-12-93-16,9 4-103 0,1 2 161 0,4 3 74 16,0 4 0-16</inkml:trace>
  <inkml:trace contextRef="#ctx0" brushRef="#br0" timeOffset="277831.2349">20651 7134 1 0,'7'-7'190'0,"2"-2"319"0,1 2-110 0,-3 3-125 16,-5 3-93-16,-2 1-67 0,0 3-28 15,1-1 11-15,-1 4 13 0,0 4 22 0,1 3 3 16,-1 4-23-16,0 5-14 0,-1 2-12 0,0 2-14 15,0 3-7-15,-2-1-6 0,-1 4-10 16,2-1-10-16,1 2-6 0,1 1-13 0,0-2-5 16,1 1-3-16,5-7-9 0,0-2 1 0,4-8-3 15,2-6 3-15,1-5 9 0,-1-9 6 0,2-2 2 16,-1-6-1-16,3-4-5 0,-2 0-8 16,1-4 1-16,-4-1-3 0,0-1-1 0,-1 1 5 15,-5-3-2-15,0 1-1 0,-4 2 3 0,-1-2-3 16,-1 5-1-16,0 3 0 0,-3 4-3 15,0 5-2-15,2 2-1 0,-1 2-12 0,-2 2-5 0,3 3-5 16,-2 2-1-16,0 3 6 0,2 2 1 16,0 2 0-16,2 1 3 0,2 2 3 0,3 0 5 15,2 2 3-15,3-3 1 0,1-1 1 0,2-1-1 16,4-4 2-16,2-2 2 0,1-5 0 16,2-2 6-16,1-3-1 0,1-5 2 0,-2-3 3 15,-1-2 0-15,2 0 4 0,-4-4 3 16,4 0 0-16,-6-1 5 0,0-2 3 0,-4-1 0 0,-3-1 3 15,-3-2 0-15,-4 0-5 0,-1-2-3 0,-2-3-4 16,0-5-7-16,-2 0 2 0,0-6-2 16,-4 0-2-16,2-3-1 0,-4-1-3 0,-3-2-2 15,1-4 0-15,-1-3 0 0,-4-1-4 0,0-4 1 16,-3 2-1-16,1-1-1 0,0 1 0 16,-3 4 1-16,1-2-1 0,-1 6 3 0,3 5 4 15,3 8 2-15,-2 8 8 0,3 9 4 0,2 8 0 16,2 4-5-16,6 5-13 0,0 3-16 0,2 6-2 15,-2 5 2-15,1 13 7 0,-2 10 12 16,3 10-2-16,4 7 2 0,1 4 0 0,5 8-1 16,5 0-1-16,1 5-1 0,4 2 0 0,2 2-1 15,-1-4 4-15,3-4-3 0,4-3 1 0,-1-5-2 16,3-3-1-16,0-2-1 0,2-1-4 0,-1-8-3 16,-2-1-17-16,-3-9-15 0,3-6-44 0,0-11-72 15,-1-8-144-15,-1-9-544 0,0-7-759 16</inkml:trace>
  <inkml:trace contextRef="#ctx0" brushRef="#br0" timeOffset="278787.6401">21377 6768 1139 0,'5'2'135'0,"3"-2"0"15,2 0 51-15,2 0 59 0,2-2 25 0,-3-1-29 16,0-2-51-16,0-3-44 0,3-1-31 0,-1-4-16 16,-3 0-22-16,3-4-15 0,-2-1-5 15,1-3-9-15,3 0-6 0,-3 2-7 0,-3 0-3 16,0 0-5-16,-5 1 0 0,0-2-2 16,-2 2-3-16,-2 0 0 0,-2 0-7 0,-3 1-3 15,0 4-3-15,-2-2-3 0,-1 5-4 0,2 2-2 16,0 5-2-16,-3 0-7 0,1 3 0 0,-1 4-5 15,1 2-1-15,-5 5 4 0,2 8 2 16,-1 4 2-16,1 5 2 0,-1 1-1 0,4 4 0 16,4 1 2-16,3 5 0 0,4 2 0 0,1 4 2 15,6 0 1-15,4 1 0 0,2-3 4 0,1-2-5 16,4-7-1-16,1-7 0 0,4-7-2 16,1-8 3-16,2-5 4 0,1-7 1 0,-1-5 0 0,-4-4 2 15,2-4 1-15,-4-2-1 0,0-2 5 16,-1 0-1-16,-5-4-2 0,1-2 2 0,-1-2-5 15,-5-1 4-15,-1-6-1 0,-1-3-1 0,-3-1 0 16,-4-3-3-16,1 0-1 0,0 0-2 16,-1 0 3-16,-1 1-1 0,2 5-1 0,-1 5 2 15,-2 7-9-15,1 4 6 0,2 7 0 0,-3 4-3 16,-1 5-7-16,0 1-19 0,0 2-8 16,1 5 3-16,0 1 10 0,0 7 18 0,0 1 7 0,4 4-1 15,-2 2-3-15,-2 1 1 0,2 1-1 16,2 0 1-16,-3 1 3 0,-2 2-1 0,1-2 1 15,-1-2 0-15,0-6 0 0,1-6 3 16,-1-5 7-16,0-5 13 0,2-1 12 0,-2-3 9 0,0-4-7 16,2-2-15-16,0-7-9 0,0-2-12 15,0-3 0-15,6-1 2 0,-3-3-3 0,1 1 0 16,4-3 1-16,0 0-3 0,4 2-2 0,1 0 2 16,-1 2-3-16,4 3 1 0,-4 6 2 0,0 1-4 15,-2 5-4-15,-3 3-3 0,-1 4-8 16,-2 1-2-16,2 3 4 0,2 2 4 0,-1 5 6 15,3 1 5-15,-2 0 1 0,6 6-1 0,-3-2 5 16,0 0-2-16,3 1-3 0,-4 0 0 0,0-5-6 16,3-1 7-16,-1-3 2 0,-3-1 2 0,5-2 3 15,-6-3 1-15,0-2 3 0,-1-3 2 16,2-2 8-16,-4-1-3 0,0-1 0 0,3-3 1 16,-3-3-7-16,-3-1 3 0,3-4-1 0,-5-2-3 15,-1-2 5-15,-1-3-4 0,0-2 1 16,-3-3-3-16,-4-4-1 0,-1-1-2 0,2 0-2 15,-8-5 1-15,1 0-5 0,-5 0 3 0,2-8-3 16,-4-4 0-16,2 2 0 0,-1-6 0 16,0 1 1-16,0-1 2 0,0-2 2 0,2 1-6 15,-1-1-1-15,4 2 1 0,-2 3-5 0,6 6 8 16,1 9-1-16,4 11 0 0,-1 9 4 0,3 10-3 16,2 4-4-16,-1 4-12 0,4 1-23 0,-1 1-13 15,1 5 6-15,3 10 12 0,2 7 20 16,8 8 15-16,-1 8 0 0,5 8 1 0,3 6 5 15,0 8-4-15,5 3 1 0,-3 2 0 0,6 4-3 16,3-1 0-16,1-1-2 0,-1-3-4 0,3-4-7 16,-1-6-2-16,2-9-13 0,-2-4-22 15,4-11-34-15,0-10-61 0,1-8-102 0,-4-11-249 16,-1-3-579-16,-6-10-137 0</inkml:trace>
  <inkml:trace contextRef="#ctx0" brushRef="#br0" timeOffset="278931.3962">22221 5991 1798 0,'-7'-10'206'0,"0"-8"-65"0,1-2-79 16,14 0-53-16,4-1-28 0,7 0-10 0,6-4 8 0,7 1-3 15,3-1-10-15,12 0-27 0,-1 0-96 16,4 0-244-16,0 3-484 0,0 0 301 0</inkml:trace>
  <inkml:trace contextRef="#ctx0" brushRef="#br0" timeOffset="279774.3926">23787 4813 1796 0,'-2'-6'235'0,"-3"-1"-56"0,-2-1-47 0,-1 2-15 16,-4 5-8-16,-4 4-23 0,-2 6-16 0,-9 3-8 16,-2 8-7-16,-2 5-6 0,1 5-6 0,-1 3-8 15,2 5 0-15,-1 4-7 0,0 0-9 16,7 1-2-16,1-5-7 0,4-3-4 0,8-1-4 15,8-1-1-15,3-3-2 0,6-3 2 0,4-2 4 16,2-6-7-16,5-4 2 0,2-6 1 0,4-7-3 16,2-7 6-16,4-5-3 0,1-4-2 15,-4-4 5-15,3-2-5 0,-1-2 4 0,-8-1 2 16,4-3 3-16,-9 0 6 0,0 0-1 0,-5-2 4 16,-4 1-9-16,-3-1 4 0,-2-2-2 0,-2 0 4 15,-1 0 4-15,0 0-4 0,-6 0 5 0,2 4 5 16,-5 1 4-16,-1 5-6 0,0 2-2 15,-3 1-12-15,3 3-7 0,0 5 9 0,6 1 3 16,-1 3-2-16,4 3-3 0,1 2-12 0,1 2-16 16,0 2 1-16,-4 6 0 0,2 4 6 15,-2 6 3-15,-3 3-9 0,7 3 1 0,0 6 6 16,7 0 10-16,-3 7 10 0,5-2 3 0,0 2-6 0,3-4-2 16,-1 0 2-16,5-1-4 0,-3-1 2 15,-1-6 2-15,3-2-4 0,-5-7-2 16,2-3 1-16,1-2-2 0,-2-5 2 0,3-2 8 15,-1-3-7-15,-1-3 3 0,-1-3 0 0,0-1-7 0,4-4 2 16,-4 0-6-16,1-4-13 0,-1 0-18 16,-1-1-39-16,1-4-62 0,-1 0-106 0,0 1-283 15,0-4-672-15</inkml:trace>
  <inkml:trace contextRef="#ctx0" brushRef="#br0" timeOffset="280352.4002">24496 4355 1708 0,'-10'-3'236'0,"-3"-1"-91"16,-7 4-64-16,0 2-10 0,1 8-2 0,-1 0-4 15,-2 5-6-15,2 3-3 0,-2 2 0 0,2 5-8 16,2-2-7-16,4 2-7 0,2 0-16 15,1 1 1-15,5-1-9 0,0 1-2 0,5 1-1 16,1-2-1-16,5-1 2 0,0-3 0 0,5-6 8 16,-1-2-3-16,1-5 8 0,2-4 8 0,0-3 3 15,3-3 10-15,-3-3 1 0,2-4-4 0,3-7-4 16,-2 0-9-16,2-3 0 0,0-1-4 16,-4-2 1-16,4-1-5 0,-5 0-3 0,-2-1-2 15,2-1-3-15,-5-1 3 0,-1 0-1 0,-2-2 1 16,-1-3 0-16,-2 3-2 0,-1 1 0 15,0 4 2-15,-1 2 10 0,0 5-2 0,0 4 4 16,0 4 1-16,-1 4-14 0,2 2 6 0,-2 2-9 16,2 0-12-16,-2 0-8 0,2 1-21 0,0 0-10 15,0 3 9-15,-1 6 10 0,0 5 15 0,-2 3 11 16,-1 2-3-16,2 4-3 0,2 1 4 16,-2 1 1-16,1 2 1 0,1 1 5 0,0-3-5 15,2 1 1-15,-1-1-2 0,0-2-1 0,4-1-1 16,-2-1 1-16,-1-6-1 0,4-1-5 0,-4-2 5 15,0-5 0-15,4-1 1 0,-4-2 10 16,-1-1-8-16,0-2 0 0,0 1 2 16,1-1-7-16,0-1 6 0,-2-1 0 0,2-1-1 0,-2 0 0 15,0 1 4-15,0-1-1 0,0 1 0 16,0 0 2-16,0 0-5 0,0-2-2 0,0 2 1 0,0 2-6 16,0-2 3-16,0 0 0 0,0 0-2 15,-2-3-5-15,2 3-8 0,0 0-21 0,0-1-36 16,0 1-48-16,-2 0-83 0,2 0-131 0,-2-1-221 15,1 1-442-15,0-1 24 0</inkml:trace>
  <inkml:trace contextRef="#ctx0" brushRef="#br0" timeOffset="280819.3461">24106 4229 1 0,'0'-5'160'0,"-2"-1"269"16,0-1-65-16,1 4-54 0,-2 1-63 0,1 2-86 15,-2 0-69-15,0 1-45 0,-3 5-21 16,1 5 20-16,-6 5 28 0,0 4 25 0,1 4 7 15,0 3-9-15,1 3-12 0,5-2-15 0,-1 5-7 16,2 0-7-16,2-2-14 0,8 0-6 16,0-1-9-16,4-2-4 0,2-3-4 0,5 0-5 15,0-4-4-15,-1-5 1 0,2-2-2 0,-1-6-1 16,3-3 0-16,1-2-5 0,-2-3-8 16,1 0-19-16,0-5-34 0,0 1-57 0,1-2-99 15,-3 1-159-15,-1-2-323 0,1-1-561 0</inkml:trace>
  <inkml:trace contextRef="#ctx0" brushRef="#br0" timeOffset="281919.9789">24658 4179 1 0,'0'-2'413'0,"-1"-2"-62"15,1-2-60-15,-1 2-19 0,1 2-44 0,0-2-41 16,-1 2-34-16,1 1-23 0,0 0-12 0,0 1-15 16,0-1-14-16,0-1-14 0,-3 1-11 15,3-2-7-15,0 3-4 0,0 0-7 0,-2-1-1 16,2 1-10-16,-1-3-1 0,1 3-7 0,0-1-6 15,-1 1-4-15,1-1-6 0,-1 1-3 16,0 0-1-16,1-1-4 0,0 1-1 0,0 0-5 16,0 0-3-16,0 0-3 0,0 0-2 0,1 1-4 15,-1-1-6-15,0 2-3 0,0 1 5 0,-1-2 8 16,0 5 6-16,0-3 10 0,-3 4-1 16,2 2-4-16,-1-1 2 0,-2 4-4 0,4 3 3 0,-3 2 3 15,-2 3 0-15,4 4 8 0,0 2 1 16,-2 4 0-16,2 4 5 0,1 7-3 0,1 4-4 15,3 4 2-15,-1 2 0 0,1 5-4 0,-1 3 3 16,4 3-6-16,-2 3-2 0,2 0 2 16,-2 2-11-16,4-2-8 0,-2 1-28 0,1 0-30 15,1-2-12-15,1-4-17 0,2-7-21 0,-2-8-25 16,1-7-20-16,1-3 14 0,1-7 46 0,-2-4 48 16,1-4 32-16,-2-6 11 0,0-4 6 0,-4-5 17 15,1-3 40-15,-1-4 22 0,0-3 13 16,0-4 1-16,2-2-16 0,0-4-9 0,2-3-3 15,-4 0 1-15,1-3-1 0,-2-1-3 0,3-1-2 16,-4 2-11-16,0-4 2 0,0 0 2 16,-2-2 2-16,0-5 17 0,0-1-6 0,-1-2-1 15,0-4-8-15,0 0-14 0,0-3 0 0,1-3-10 16,0-4-2-16,4-4 2 0,-1-2-3 0,2-5-1 16,-1-2-5-16,4-3-6 0,-1 0-5 0,2 1 0 15,-2 0 1-15,-3-1 2 0,0 5-3 16,-2 2 0-16,-3 8 8 0,-1 11 2 0,-3 7 12 15,0 10 6-15,0 9-2 0,-1 3-2 0,2 5-12 16,-1 5-16-16,3 0-22 0,-1 2-2 0,-2 7 0 16,-2 5 6-16,-3 7 17 0,0 5-5 0,2 2 3 15,1 0 0-15,3 3 1 0,3-2 4 16,3-1-3-16,4-2 1 0,1-2 1 0,4-5 1 16,1-4 4-16,5-2 3 0,-4-6 3 0,6-5-1 15,-1-7 7-15,2-5 1 0,0-6-2 16,0-2 5-16,-1-3-8 0,0-2-3 0,-1-1-1 15,-5-2 0-15,1 2 1 0,-3-2 6 0,-4 2 0 16,0 1-5-16,-3-2-1 0,1 0-3 0,-3 0-2 16,-2-1 4-16,0 6-2 0,-1 2-4 15,-1 3-1-15,1 7 0 0,-1 1 0 0,1 4 1 16,-1 3-11-16,1 3-13 0,0-3-22 0,-1 5 5 16,1 4 9-16,0 5 15 0,-1 6 18 0,1 3-3 15,0 2-2-15,1 0-5 0,2 1 6 16,3 2-1-16,0-2 0 0,3 2 2 0,1-2-2 15,2-3 1-15,3-5 3 0,0-7 6 0,6-6 4 16,0-6 2-16,2-6 2 0,1-1-8 0,2-6-1 16,0 0 3-16,-1-1-2 0,-2-1 5 0,-3-3-2 15,-2-3-2-15,-4-2 1 0,-3-2 0 16,0-1-2-16,-3-3-1 0,-4 1 0 0,-1 1-5 16,-2-2 1-16,-2 1 1 0,-2 2-2 0,0 6 1 15,0 4-2-15,-3 6 0 0,5 4 2 0,-2 2-4 16,3 5-4-16,0 0-13 0,0 0-19 15,0 5-3-15,0 1 7 0,1 5 12 0,0 3 18 16,1 2 3-16,3 5-1 0,-1-1-1 0,6 1 0 16,1-1-7-16,2 0 4 0,2 0-5 15,0-1-3-15,3-1 1 0,0-7-4 0,3 0-3 16,-1-7-17-16,2-4-40 0,-2-3-117 0,3-6-363 16,-4-1-1116-16</inkml:trace>
  <inkml:trace contextRef="#ctx0" brushRef="#br0" timeOffset="282075.253">25617 3622 2476 0,'-5'-8'63'0,"-3"0"-14"0,1-3 9 16,4 5 15-16,3 4-15 0,0 0-44 0,0 2-62 16,2 2-28-16,1 1-5 0,1 5-11 0,4 1-53 15,3 6-217-15,1 1-518 0,6 3-226 0</inkml:trace>
  <inkml:trace contextRef="#ctx0" brushRef="#br0" timeOffset="282480.3208">25914 3896 2195 0,'-4'-27'223'0,"0"-1"-159"15,2-7 22-15,2 8 25 0,1 3-11 0,2 0-19 16,0 4-27-16,3-1-26 0,0 2-1 0,0 5-6 15,2 0-6-15,0 6-6 0,2 3-14 16,-2 3-10-16,1 2-6 0,1 4-2 0,-2 5 2 16,4 2 5-16,-2 1 5 0,0 5-2 0,-3-2 6 15,2 3 4-15,-3 0-2 0,-1 2 7 16,-1 1-3-16,0-2-1 0,1-1 2 0,0-2 1 16,5-3 2-16,0-6 2 0,1-2 4 0,0-5 3 15,0-2 12-15,3-3 4 0,-3-3-2 0,2-3 1 16,0-2-11-16,0-4-1 0,-2-4-1 0,1-1-1 15,-2-2 4-15,-1-1 6 0,-3-1 0 16,-2-1-4-16,-1-2-1 0,-1-3-7 0,0 2 1 16,0-1 10-16,-2 2 2 0,1 1-4 0,0 2 6 15,2 0-4-15,-2 7-4 0,0 5 2 0,-1 3-6 16,1 6-8-16,-1 2-4 0,3 3-18 16,-3 1-30-16,0 1-6 0,2 3-3 0,2 6 16 15,2 3 28-15,2 5 6 0,3 2 6 0,0 3-3 16,-2 1-1-16,2 2-18 0,-2 1-53 15,1 2-112-15,-1-1-265 0,-1-4-668 0,2-4-164 16</inkml:trace>
  <inkml:trace contextRef="#ctx0" brushRef="#br0" timeOffset="282638.3632">26210 3124 2374 0,'-8'-24'38'0,"1"1"-19"0,1-8-6 0,3 11-10 15,5 1 1-15,0 5-4 0,3 2-24 16,-3 4-74-16,3 4-169 0,3 2-295 0,1 5-374 16,3 1 373-16</inkml:trace>
  <inkml:trace contextRef="#ctx0" brushRef="#br0" timeOffset="282936.2656">26687 3339 1523 0,'6'-23'688'16,"-4"-13"-603"-16,3-4 18 0,-6 2 11 0,-4 5-8 15,-2-3-18-15,-3-1-30 0,-4 2-19 16,0-2 1-16,1-2-1 0,-4 2-1 0,5-4-4 16,0-2-7-16,-3 0-1 0,6-1-3 0,-2 2 6 15,3 1 2-15,0 1 2 0,2 3 4 16,-1 6-8-16,3 7-1 0,1 7-4 0,0 7-13 15,3 8-18-15,0 2-37 0,0 4-6 0,1 5 4 16,1 8 18-16,0 7 29 0,1 6 0 0,2 4-2 16,1 4-3-16,2 6 3 0,2 5 2 0,4 5 1 15,4 4 4-15,3 0-4 0,1 4-6 16,1 1-5-16,-1-1-34 0,0 1-74 0,-1-5-131 0,0-4-208 16,0-13-263-16,0-9-265 0,-4-11 480 15</inkml:trace>
  <inkml:trace contextRef="#ctx0" brushRef="#br0" timeOffset="283155.1306">26547 2970 1475 0,'0'-18'174'0,"3"-4"-11"0,-1-8-7 0,6 6-7 16,5 3-4-16,4 2-15 0,4 3-15 0,4 2-35 16,2 3-21-16,5 1-4 0,3 6-2 15,-1 1 6-15,-2 6-3 0,2 4-6 0,-4 4-12 16,1 6-5-16,-5 4-6 0,1 4-5 0,-4 3 0 15,-3 2-6-15,-3 1-7 0,-3 3-3 0,-4 2-3 16,-8 5-2-16,0 1-2 0,-5 3-14 16,2-3-37-16,-2-2-64 0,3-5-66 15,3-9-102-15,3-5-165 0,2-9-447 0,2-6-204 0</inkml:trace>
  <inkml:trace contextRef="#ctx0" brushRef="#br0" timeOffset="283292.7915">27089 2677 2256 0,'-4'-8'10'0,"1"-5"-22"0,-2-2-9 0,1 5-19 15,0 2-64-15,1 1-219 0,3 5-510 0,0 2-99 16</inkml:trace>
  <inkml:trace contextRef="#ctx0" brushRef="#br0" timeOffset="283704.8188">27365 2725 1265 0,'-13'16'71'0,"-6"0"15"16,-2 9 42-16,2-2 12 0,8-3-5 0,2 4-7 16,2 0-40-16,2 1-27 0,4-2-7 15,2 0-15-15,1-1-17 0,7-3 1 0,0-5 10 16,2-2 12-16,2-7 24 0,4-3 10 0,-4-3 4 15,0-3-2-15,1 0-9 0,-2-7-11 0,-2 0-8 16,1-3-8-16,-2-1-5 0,-1-2 1 16,-4-2-3-16,2-3 0 0,-2 0-5 0,1-1-5 15,-1-1-6-15,0 2-5 0,1 2-6 0,-3-2-2 16,5-1-1-16,0 0-4 0,-1 0-4 0,3 1 1 16,3 1-1-16,0 3 0 0,0 6-3 15,2 3-7-15,-3 5-6 0,-2 6-7 0,2 3-1 16,1 4 6-16,2 2 6 0,2 4 7 0,4 2 3 15,0 1 2-15,2 3 0 0,-2 1 1 16,-1 1 4-16,1 0 0 0,0-2 3 0,-1-1 10 16,2-3 8-16,-1-3 8 0,-1-1 8 0,-4-2-1 0,1-1 0 15,-2-3-6-15,-2 0-6 0,-2-2-5 16,-1 1-7-16,0-2-6 0,-1 0-5 0,-2 1-5 16,0 1-5-16,1-1-9 0,-3 1-26 0,2 3-46 15,-5 0-92-15,-4 5-187 0,-3 3-651 0,-9 4-623 16</inkml:trace>
  <inkml:trace contextRef="#ctx0" brushRef="#br0" timeOffset="285341.6288">18276 11271 912 0,'0'0'462'15,"0"0"-130"-15,-2-2-107 0,0-3-48 0,-4-4-29 16,2-4 5-16,-2 1-1 0,-4-4-26 0,3-5-21 16,1-3-20-16,-2-3-28 0,1-1-3 15,-2-4-10-15,3-1-8 0,-1-1-9 0,5-1-12 16,-1 1-9-16,3-4-8 0,1 3 2 0,2-1-6 15,4 3 4-15,3 5 2 0,1 4-5 0,1 5 5 16,3 7-2-16,-2 1-3 0,0 5 1 16,3 2-5-16,-4 4 0 0,1 3-1 0,-1 2 1 15,3 6 0-15,-4 0 5 0,1 1 3 0,1 2-3 16,-2 1 7-16,-2 1-5 0,0 3 2 16,0-1 0-16,-3 2 0 0,-4 0-2 0,0 0-1 15,-3 3 2-15,-2 1-2 0,-2 0 2 0,-3 0 2 16,0-4-1-16,0-1 6 0,0-4-5 0,2-6 1 15,2-4 4-15,2-1-6 0,-1-2 5 0,3-2 1 16,3-2-2-16,-2 0 5 0,0 2-6 16,2-2-2-16,-1 1-3 0,3-5 2 0,4 0 0 15,2-5 0-15,1 0 1 0,2-3-6 0,-1-1 5 16,0-2 1-16,0-2 2 0,-2 1 4 0,-1 3 2 16,0-2 1-16,-3 0 1 0,-3 4 1 0,0-2-4 15,-2-1-2-15,0 1 3 0,-1-1-6 16,1-2 7-16,-2 4 1 0,-2-4-2 0,-1 1 8 15,1 0-7-15,-3-2 3 0,0 1 0 0,0 2 0 16,-1 3 2-16,0 1-1 0,2 5 0 16,0 1-4-16,2 2 2 0,-2 2-3 0,2 0-9 15,0 2 1-15,1 2-12 0,1-1-3 0,-2 3 2 16,2 3-3-16,0 5 7 0,0 3 1 0,0 5 4 16,3 0 1-16,3 0 2 0,1-2 1 15,4-2-3-15,1 0 8 0,2-4-6 0,5 1 1 16,-2-5 6-16,1-2-8 0,2-6 8 0,-4-1 0 15,3-3 3-15,-1-3 1 0,-4-1 2 16,-2-3 4-16,1 0-3 0,-3-3 6 0,-2 0-2 16,2-2-3-16,-2-2 3 0,-4 1-3 0,-1 1 0 15,0-2 1-15,-3 2 0 0,-2 1-2 0,1-1 2 16,-2 2-4-16,-1-2-3 0,1 1 2 0,0 0-6 16,-1 1 1-16,-1 2-1 0,1 3-7 0,2 1 3 15,2 0-1-15,0 5-2 0,0 1 2 0,0 2-11 16,0 2-4-16,2-2-8 0,7 3 2 15,-2 3 5-15,6 2 6 0,3 5 6 0,6 4-3 16,3 2 5-16,3 5 1 0,4 3-2 0,2 6 7 16,2 5-6-16,-1 2 0 0,1 1-2 15,-1 6-4-15,1-1-8 0,-5 4-10 0,-3 4-2 16,-1-1-11-16,-8 1-7 0,-2 2-8 0,-6-2-7 16,-6-2 6-16,-6 3 12 0,-3-1 19 0,-9-3 13 15,-3-1 7-15,-2-7 5 0,-3-8 1 16,-1-6 6-16,0-8 6 0,-1-3 4 0,-1-2 3 15,0-5 0-15,-1-4 3 0,0-2 5 0,3-3 3 16,2-5 2-16,0-3-3 0,5-3-6 0,2-5-5 16,3-4-5-16,2-6-1 0,3-4-5 15,0-5-1-15,5-7-4 0,2-5-2 0,1-3 3 16,4-7-2-16,-2-2 2 0,1-3-2 0,-2-5-2 16,2-1-1-16,-3-4 0 0,1 0 1 0,-1-1 1 15,-2 1 0-15,-1 2 0 0,0 3 2 0,-1 8-3 16,2 8 1-16,-1 13 2 0,2 9-4 15,-2 8 2-15,2 7 0 0,2 4-5 0,0 1 2 16,0 5-4-16,3 1-2 0,4 1 2 0,-1 3-1 16,3 3 2-16,0 2-1 0,1 4 4 0,1 5-3 15,-3 2 2-15,2 3 2 0,-3 0-4 16,-2 0 4-16,0 2 2 0,-2 0 0 0,-3 2 0 16,1 0-3-16,-3-1 1 0,0-1-3 0,0-4 4 15,1-4-2-15,-2-6 1 0,0-6 0 16,3-2-1-16,-4-2 4 0,1 0 2 0,0-1 3 15,2-1 4-15,2-2-1 0,1-8 1 0,3-4-2 16,2-7-2-16,-1-8 0 0,5-2-2 0,-3-3 4 16,1-1-3-16,2-2 4 0,-5-1-2 15,-2-1-2-15,0-2 1 0,-2-1-2 0,2-6-5 16,-5 1-2-16,1-3 2 0,-3-2-4 0,-2 0 7 16,-4 0 0-16,0-2-7 0,-1-2 8 0,-3 0-5 15,-1-1 0-15,-2 3 1 0,-6 3-7 0,0 2 5 16,-4 5-1-16,1 2 3 0,0 7 3 0,2 8 0 15,3 8 0-15,4 8-3 0,4 7-1 16,2 6-11-16,0 5-7 0,2 3 1 0,0 12-3 16,2 6 7-16,1 9 7 0,4 9 2 0,5 3 4 15,4 8 4-15,3 3 2 0,4 5-5 16,2 2 3-16,2 3-3 0,0-1-2 0,2 0 5 16,0-4-7-16,2-2-3 0,3-3-7 0,1-3-23 15,2-7-34-15,0-3-47 0,-3-5-93 0,-4-6-205 16,-3-5-574-16,-5-12-570 0</inkml:trace>
  <inkml:trace contextRef="#ctx0" brushRef="#br0" timeOffset="285475.0483">19258 10094 1852 0,'-12'-16'202'0,"-2"-6"-72"0,-5-5-28 16,10 3-17-16,3 3-7 0,5 0-22 0,3-2-25 15,6 1-25-15,-1 1-19 0,6 2-23 0,3 1-48 16,-1 3-143-16,6 5-424 0,2 4-809 15</inkml:trace>
  <inkml:trace contextRef="#ctx0" brushRef="#br0" timeOffset="286188.6752">19483 10343 2353 0,'4'-18'116'0,"-1"-8"3"0,5-8-5 16,2-2 15-16,1 0-5 0,-2 3-15 0,-5 1-26 16,-2 2-11-16,-3 3-10 0,-2 6-8 0,-2 2-9 15,-3 3-12-15,-2 1-3 0,1 5-8 16,-1 3-3-16,2 2-8 0,-1 3-5 0,4 2-7 16,-3 2-5-16,3 6 2 0,-2 1-1 0,-1 8 0 15,1 4 1-15,2 4 0 0,1 1 1 16,3 2 2-16,3 0-1 0,2 1 1 0,5 3-2 15,1-2-1-15,1-1 0 0,3 3 2 0,4-6 3 16,-1 2-4-16,2-3 1 0,0-4-5 0,0-6-2 16,3-5 7-16,1-8 0 0,-3-4 6 0,1-5-1 15,1-7 1-15,1-4-1 0,0-5 0 0,1-4 5 16,-1-4-2-16,-1-1 4 0,-4-2-4 16,1-1-4-16,-9-3 5 0,-1 1-1 0,-3-1 3 15,-1-1-4-15,-1 0-3 0,-4-2-1 0,0 0-1 16,-3-3 2-16,2 5 1 0,1 6 1 0,0 5-5 15,0 9-1-15,4 3-1 0,-1 5-7 16,1 6 1-16,2 1-2 0,2 4-5 0,3 2 2 16,3 1-1-16,-2 3 4 0,3 4 6 0,1 2 2 15,-3 2-1-15,-1 2 0 0,2-1-2 0,-4 2 4 16,1 0 0-16,-2 1 3 0,1 1 0 16,0-2-3-16,-3-1 3 0,-1-4-3 0,1-2 4 15,-2-5 3-15,1-3 6 0,-4-1 5 0,1-4 3 16,-1-1 0-16,0-3-5 0,-1-5 0 15,0-1-5-15,0-3-1 0,0-1-4 0,1-5-2 0,-1 1 1 16,2-3-2-16,-1 2 3 0,2 1-4 16,2-4 0-16,1 3 0 0,2-3 0 0,1-1 1 15,3 1-2-15,-1 1-2 0,6 0-3 16,-5 3-1-16,6 3 2 0,-6 5 1 0,4 1 0 16,-2 6-6-16,1 1 1 0,-3 3-3 0,4 3 0 15,-5 0 6-15,3 4-1 0,0 0 1 0,1 1 0 16,-2-1 0-16,2 1 4 0,-6 1 0 15,-2 0 4-15,-1 4-3 0,2-4-2 0,-4-2 2 0,1-1 2 16,-1-6 3-16,3 2 1 0,0 0-1 16,3-2-1-16,-2 2-4 0,2 0 3 0,0 0-2 15,3 0 1-15,-1 2 1 0,-2 0-5 0,5 1-1 16,-3 0-5-16,-1-2-8 0,2 3-30 0,-2-1-47 16,1 1-86-16,-2-1-192 0,2-1-617 15,-1 0-636-15</inkml:trace>
  <inkml:trace contextRef="#ctx0" brushRef="#br0" timeOffset="287104.0017">21526 7243 1383 0,'0'0'210'0,"-2"0"-51"0,0-1-51 0,4 1-37 15,0 0-8-15,-2 0-18 0,1 3 1 0,1 4 12 16,0 3 24-16,3 9 12 0,-1 9-1 0,3 8-5 16,-2 5-8-16,2 8-5 0,-4 4-6 15,4 4-9-15,-5 4-10 0,4-2-10 0,-4 1-10 16,-1-2-8-16,-1-1-9 0,2-2 2 0,-1-3-5 16,3-4-1-16,-1-3-1 0,2-6-4 15,0-4 3-15,3-7-1 0,-4-2 4 0,3-5-4 0,-4-3-2 16,4-1-1-16,2-6 1 0,-5-1 9 0,5-4 6 15,1 0 5-15,3-4 2 0,5-2-2 16,7-3-2-16,8-5-3 0,8-4-2 16,9-3-6-16,8-5-3 0,8-5-1 0,7-8-6 15,8-1 7-15,9-8-4 0,5-3 0 0,12-3 1 16,6-5-5-16,7-2-2 0,3-2 1 0,0 6 0 16,-4 4-1-16,-7 6 1 0,-11 6-2 0,-8 6-4 15,-13 1 2-15,-14 4-1 0,-7 2-4 0,-15 3-4 16,-5 2-18-16,-8 5-24 0,-7 0-51 15,-8 3-103-15,-7 3-264 0,-8 1-623 0,-2 1-111 16</inkml:trace>
  <inkml:trace contextRef="#ctx0" brushRef="#br0" timeOffset="287333.9354">23536 7124 1237 0,'25'9'334'0,"6"5"-63"0,9 4-42 0,-8 5-31 16,-4 2-40-16,-8 2-34 0,-8 4-29 0,-4 0-17 15,-7 0-9-15,-2 1-13 0,-5-3-15 0,2 1-19 16,-4-3-11-16,0 3-8 0,2-2-14 16,-2-1-7-16,0-1-27 0,4-3-38 0,-2-2-55 15,3-3-110-15,1-6-221 0,-3 3-489 0,4-5 3 16</inkml:trace>
  <inkml:trace contextRef="#ctx0" brushRef="#br0" timeOffset="288660.3004">24566 6638 1101 0,'0'-4'165'0,"0"-2"-87"16,0-4-8-16,-2 5 51 0,-2 0 56 0,1-3 47 16,-4 2 20-16,4 0-24 0,-5-3-28 15,5 5-36-15,-2-3-27 0,0 4-24 0,2 3-26 16,0-2-20-16,3 2-26 0,0 0-25 0,3 4-10 15,-2 4-6-15,2 5 4 0,1 8 8 16,2 6 8-16,3 7-7 0,2 3-1 0,3 3-1 16,1-1-6-16,5 2 5 0,-1-4 1 15,-2 3 1-15,0 2 4 0,-2 2-3 0,-2-1 1 16,-3-4-3-16,0-4-1 0,0-4 0 16,1-4-1-16,-2-3 1 0,1-4-2 0,-3-3 4 0,0-5 0 15,-2-4 4-15,-1-6 8 0,-1-1 10 0,-2-2 14 16,3-4 2-16,-2-5-3 0,2-8-11 15,2-3-11-15,1-7-3 0,-3-2-9 0,4 0 9 0,-4-5-3 16,1-1-1-16,-1-3 6 0,1-4-10 16,-2 1 1-16,1-2 2 0,2 1-3 15,-4 2 6-15,1 5 2 0,1 4 1 0,-3 7 1 0,1 8 1 16,-1 4 2-16,3 6-2 0,-3 4 1 0,-1 2-16 16,0 2-11-16,0 1-15 0,1 2-4 15,1 1 9-15,4 7 8 0,3 4 12 0,3 4 0 16,3 2 0-16,3 1 0 0,2-1 1 0,1 0 7 15,-1-2-8-15,0 1 0 0,2-2-2 0,-2 0-8 16,2-3 10-16,1 0 0 0,-1-7 1 16,-3-3 1-16,1-3-1 0,-3-3 2 0,0-4 1 15,-1-2 3-15,-1-7-3 0,-2-1 0 0,1-5-5 16,-2-2-9-16,-4-4 7 0,-2-1-2 16,-4-5 3-16,0-4 3 0,-6-2-4 0,-2-2 1 15,0 3-1-15,-2 0 7 0,-1 5-6 0,-2 0 1 16,6 8 2-16,-2 8-7 0,0 0 7 15,6 7 1-15,-2 0-1 0,3 3 5 0,0 3-7 16,1 1-4-16,1 0-7 0,-1 1-4 0,5 0-1 16,0 1 3-16,7-1 7 0,2 0 1 0,3-3 4 15,4-1 2-15,5-3 1 0,3-5 8 16,0-1-9-16,-2 0 2 0,-3-3 0 0,-6-1-2 16,-3 2 7-16,-5-5-3 0,-2 0 1 0,0-2-6 15,-6-3 3-15,-1 1 2 0,-2-1-2 0,-5-2 5 16,1 1-7-16,-5-1-1 0,0 2-1 0,0-2-1 15,-2 2 1-15,1 2 2 0,3 3-1 16,1 5-3-16,-1 3 5 0,4 2-2 0,1 7-6 16,0 3-9-16,2 2-14 0,-1 7 1 0,1 3 4 15,-2 6 8-15,5 5 14 0,1 2 0 0,2 1 1 16,2 5 2-16,1 0-2 0,1 3 1 0,1 5 1 16,-1 0 6-16,0 2-7 0,1 2-1 15,-2 0 0-15,1-2-6 0,-1 2 7 0,0-2 1 16,-3-4 0-16,1-5 1 0,0-8-2 15,-2-8 1-15,1-6 5 0,-2-5 7 0,1-5 7 0,1-4 5 16,2-4-3-16,1-6-8 0,2-6-4 16,5-4-4-16,-2-5 0 0,3-1 1 0,-3-4-4 15,2 1 2-15,-4 0 0 0,-1-2 1 0,-1 0-1 16,-2-1-2-16,-2 4-1 0,1 2-5 16,0 4 6-16,-4 5 1 0,0 7 2 0,0 1 3 15,-1 4-7-15,-1 4 0 0,0 4-6 0,-1 1-4 16,1 0-7-16,-1 1-10 0,2 1 4 0,4 1 1 15,0 3 10-15,3 5 10 0,4-2-1 0,1 1 10 16,2 2-6-16,1-2-2 0,2-1 0 16,1-3-6-16,0-2 7 0,1-4 0 0,-3 0 2 15,-2-3-2-15,-2 0 3 0,-1-3 0 0,-3-2 1 16,3-2 7-16,-2-4-8 0,-1 0 0 0,-2-1-1 16,1-1-7-16,-3 2 8 0,-3-2-1 15,-2 2-2-15,1-1 0 0,-2 1-4 0,0 4 5 16,0 0-3-16,0 5 6 0,0 2-6 0,0 2-8 15,1 2-14-15,1 1-12 0,0 3 9 16,2 6 3-16,7 4 18 0,1 5 6 0,7 3-2 16,4 5 0-16,2 4 0 0,2 8 0 0,1 3 0 15,0 7 0-15,1 7 2 0,0 7-4 0,-5 4 2 16,-4 8 0-16,-13 4 0 0,-7 2-1 16,-10 1 1-16,-7-3-3 0,-9-4-4 0,-8-1-8 0,-4-5-8 15,-6-6-2-15,-1-2 2 0,2-9 7 16,-3-3 11-16,2-11 6 0,3-9 3 0,4-14 7 15,6-9 4-15,7-8 5 0,7-5 2 16,6-6-5-16,3-3-8 0,2-5-7 0,4-2-5 16,6-5-6-16,2-2 2 0,3-2-5 0,5-1-7 0,4-5-9 15,5 0-28-15,4-5-57 0,3-4-119 16,3-1-399-16,2-3-1051 0</inkml:trace>
  <inkml:trace contextRef="#ctx0" brushRef="#br0" timeOffset="289312.0456">27101 5797 1996 0,'0'-8'214'0,"-1"0"-75"0,1 0-48 0,0 5-15 15,1 3-16-15,1 0-19 0,-4 1-28 0,1 0-11 16,0 4 1-16,-3 3 6 0,2 7 14 16,-3 2 2-16,-1 2-2 0,1 2-1 0,-1 3-1 15,1-1-3-15,2 3 1 0,-1-1-2 0,4-4-3 16,0-1 2-16,4-6 1 0,1-3 2 16,0-3 4-16,1-3 4 0,4-3 3 0,0-2 2 0,0-3-1 15,3-3-6-15,4-4 0 0,3-2-4 0,1-4-5 16,-2-1 3-16,-2 1-1 0,-2 3 1 15,-5 4 6-15,-4 2 2 0,-2 3 1 16,-4 3-7-16,0 2-12 0,1-1-9 0,0 5-1 16,1 5 1-16,0 1 3 0,1 7 3 0,-3 1-2 0,0 3-1 15,-3-1-1-15,-1 0-1 0,2-1-4 16,-2-1-3-16,-1-1-14 0,2-1-28 0,-4-2-58 16,1 0-117-16,-4-1-308 0,-2-1-1116 0</inkml:trace>
  <inkml:trace contextRef="#ctx0" brushRef="#br0" timeOffset="289446.5216">26943 5591 2324 0,'-6'-13'76'0,"2"-2"-47"0,-1-1-21 0,5 3-9 16,3 3-17-16,2 2-43 0,0 2-68 0,3 1-174 15,5 0-502-15,8 4-314 0</inkml:trace>
  <inkml:trace contextRef="#ctx0" brushRef="#br0" timeOffset="289862.4048">28024 5748 2303 0,'-9'-2'85'0,"-3"1"-27"0,2-2 36 16,5 3 42-16,4-3 18 0,1-1-16 0,2-3-46 16,0 0-32-16,1-4-12 0,2-2-7 0,3-4-5 15,1-2-7-15,3-4-4 0,-1 0-5 16,2-3-2-16,-2 1-2 0,0-1-2 0,-3-3 1 16,-3 1 0-16,2-3-2 0,-5 2-2 15,2-1-1-15,-1 0-2 0,-3-4-4 0,-3-1-1 16,-2-3 0-16,2-2-5 0,-5-1 3 0,-1-3-1 15,-4 0-1-15,-1-1 1 0,-1 0 0 0,-2 0-2 16,2 0 1-16,-1 4 0 0,2 1 1 0,0 2 0 16,1 5 2-16,3 7-5 0,3 9 2 15,3 7-3-15,2 8-15 0,2 2-19 0,0 4-8 16,1 5 1-16,-1 9 16 0,4 9 24 0,1 8 2 16,2 4 1-16,4 8-2 0,-1 3-4 0,1 7 7 15,1 0 1-15,0 4-1 0,2-3-2 0,6-1-19 16,0-1-42-16,2-7-69 0,2-1-120 15,-1-5-232-15,1-6-521 0,1-2-263 0</inkml:trace>
  <inkml:trace contextRef="#ctx0" brushRef="#br0" timeOffset="290674.7996">28094 5275 1540 0,'-4'-22'245'15,"-1"-9"-188"-15,3-9-10 0,2 2 22 0,2 1 47 16,5 0 10-16,0-4 10 0,3-1-15 15,1 1-26-15,0-3-12 0,1 2-16 0,0-2-14 16,0-1-10-16,-1 1 2 0,2 2 3 16,2 2-5-16,-5 4-1 0,2 4 2 0,-1 7 2 0,-4 8 4 15,-4 6-1-15,0 8-14 0,-3 3-20 16,0 1-24-16,0 0-20 0,2 3 0 0,1 5 6 16,-1 7 14-16,5 7 15 0,0 7 1 0,2 4-3 15,1 8 2-15,0 3-1 0,0 2-3 0,-1 1 0 16,1 3-2-16,-2 0 0 0,1 2-1 15,0 2 3-15,-3-1 0 0,0 0 2 0,-2 0 2 16,-1-6-3-16,-1-7-1 0,-1-5-1 0,-1-10 0 16,3-9 1-16,0-8 9 0,-1-6 18 0,-1-4 20 15,0-1 8-15,-1-4-8 0,3-8-17 16,3-4-18-16,-1-5-6 0,4-4-4 0,0-3 3 16,0-4-3-16,1-2-1 0,1-4 1 0,-1 0 0 15,0-3-1-15,2 1 1 0,1 1 0 0,1 1 0 16,-3 3-1-16,0 2-2 0,1 10-3 15,-3 6-2-15,-1 6-1 0,-6 9-4 0,2 3-9 16,-3 1-17-16,1 1 3 0,-1 2 5 0,1 8 7 16,6 3 17-16,-2 4 0 0,1 5 1 0,3 2 0 15,0 2 2-15,4 1 0 0,-3 2-2 16,3-1 3-16,2-3-2 0,0 0 0 0,4-3 2 0,0-2-3 16,-1-4 4-16,2-3 3 0,0-4 0 15,-1-5 3-15,2-4 1 0,1-3-1 16,-3-2 5-16,3-7 0 0,-2-2 0 0,0-4 0 0,-4-4 3 15,1-1-2-15,-2-2-2 0,-4-3 2 0,0-2-8 16,-2-3 3-16,-1 0 0 0,-2-1 0 16,-4 2 1-16,1 1 0 0,-4 4-1 0,2 1 1 15,-4 2-1-15,2 6-3 0,-3 5-1 0,3 2 0 16,0 4-4-16,0 4 0 0,-1 2-5 16,1 0-15-16,0 2-11 0,0 1-1 0,0 1 4 15,0 7 11-15,1-1 14 0,2 7 1 16,-1 2-1-16,1 1 1 0,0 2-2 0,5 1 3 15,2 2 1-15,-2 0-6 0,4-1 5 0,-2 0-5 16,0-2 0-16,5-5 4 0,1-5 1 0,3-3 3 16,0-3 3-16,1-4 2 0,1-4-3 0,-2-3 3 15,2-2 1-15,-5-4-1 0,1 0 10 0,-2-5-6 16,-5 2 0-16,-2-2 1 0,1-4-7 16,-1-1 1-16,-2-2-1 0,-1 1-2 0,3 2 0 15,0-2-1-15,1 0-2 0,-1 0 0 16,0 3 1-16,2 3 0 0,-5 8-3 0,0 2-6 0,-1 4-8 15,0 2-10-15,-1 2-3 0,5 4 2 16,-2 3 9-16,1 6 7 0,4-1 7 0,2 3 5 16,-1 2-1-16,0 1-1 0,-2 1 0 0,-1 0-2 15,-3 0-8-15,-1 2-8 0,-4-5-24 0,-2-1-40 16,-2-3-34-16,-2-7-50 0,-6-3-154 0,-9-6-714 16,-8-2-571-16</inkml:trace>
  <inkml:trace contextRef="#ctx0" brushRef="#br0" timeOffset="290792.3851">28877 4390 2839 0,'8'-13'-1'0,"3"0"-51"15,6-2-38-15,5 4-80 0,-5 3-291 16,0 5-864-16</inkml:trace>
  <inkml:trace contextRef="#ctx0" brushRef="#br0" timeOffset="291539.1779">25552 7713 1610 0,'-7'0'216'0,"0"-2"-64"0,-3 2-52 0,4 3-26 16,4 3 2-16,0 4 11 0,0 5 0 15,0 4 3-15,2 2-6 0,2 3-10 0,0 2-9 16,0 4-17-16,1 0-6 0,5 0-7 0,0-1-6 15,-2 2-5-15,4-5-6 0,-2-1-4 0,2-3-5 16,1-3-1-16,-1-2-6 0,0-2-9 0,4-4-13 16,-2-5-26-16,1-3-43 0,1-5-93 15,2-1-194-15,-1-10-517 0,2-4-437 0</inkml:trace>
  <inkml:trace contextRef="#ctx0" brushRef="#br0" timeOffset="291666.6969">25411 7343 723 0,'0'2'-162'15,"-1"1"-38"-15,1 5-24 0,0 3 88 0,1 2 136 16,1 4 0-16,1 4 0 0</inkml:trace>
  <inkml:trace contextRef="#ctx0" brushRef="#br0" timeOffset="292694.8212">25755 7933 1806 0,'1'-16'62'0,"1"-8"-28"16,3-5-10-16,-2 1 13 0,1 3 10 0,1 2 14 15,-3 2 4-15,5 3-3 0,-2 1-15 16,2 5-11-16,1 1-12 0,1 6-13 0,0 2-11 15,2 4-4-15,0 1 0 0,0 6 2 0,1 1 2 16,-1 3 4-16,2 4-2 0,-3-2 0 0,1 3 2 16,0-4-6-16,-2 1 2 0,0 1 0 15,1-1-2-15,-3 0 4 0,0-1-1 0,-3-2 1 16,-1-5 2-16,0-3 6 0,0 0 31 0,-3-6 44 16,1 1 12-16,0-4-3 0,1-4-28 0,2-5-39 15,-2-2-5-15,0 1-1 0,4-2-1 0,-4-1-4 16,0 0-8-16,1 2-2 0,3-2-4 15,-3 3-2-15,2 3 0 0,0-2-1 16,0 1-2-16,0 5-4 0,1 2-3 0,-3 1-6 16,3 4-5-16,-2 2 1 0,2 1-1 0,0 4 5 0,2 0 5 15,0 4 1-15,1-1 5 0,-2 2 1 16,0-1 1-16,0 2 0 0,-2-3-3 0,-1 3 1 16,1-3-1-16,-5-1 1 0,1 2 1 0,-1-3 2 15,-1 0 6-15,1-3 11 0,0-2 26 16,0-1 23-16,0-1 14 0,-3-4-9 0,2 0-24 15,-1-6-25-15,-1 0-14 0,1-3-1 0,1 2-1 16,1-5 0-16,1 0-1 0,4 1-3 0,1-2 1 16,0 4-3-16,4 1-2 0,0-1-1 15,-1 5-5-15,2 3-3 0,-5 1-5 0,0 5-3 16,-1 2 3-16,1 2 1 0,2 2 3 0,1 2 5 16,-1 4 0-16,2 0 4 0,0 2 1 0,3-1 3 15,-1 1-1-15,2-3 3 0,-1 2 0 16,4-4-2-16,0-1 2 0,1-2-1 0,-1-3 2 15,2 1 1-15,-1-6 2 0,0 1 3 0,1-3 3 16,-2-2 4-16,-1-3-2 0,-2-1 4 0,0-1-3 16,0-1 1-16,-2-3 4 0,-4 1-1 0,1-3 4 15,-3-1 1-15,2 0-1 0,-3-3-4 16,0-1 0-16,0-2-4 0,-3-2-1 0,2-3 1 16,-2 1-3-16,1-5 0 0,-2 3-1 0,-1-5-2 15,0-1-2-15,-2-2-2 0,-2-3 1 0,0 2 2 16,-3-2 3-16,-1-1 1 0,-2-1-1 15,-1 3-1-15,2-2-2 0,-1-1-3 0,0 1 1 16,1 1-1-16,0 2 2 0,1 3 1 0,0 8-1 16,1 6 7-16,4 9-2 0,0 5-2 15,3 7-10-15,0 1-20 0,1 3-3 0,2 3-1 16,4 9 7-16,4 8 16 0,2 7 1 0,7 8 1 16,0 5-1-16,6 5 1 0,0 5 0 0,3 6 0 15,-1 4 4-15,-3 4-2 0,1 2-1 0,-4 1 1 16,0-1-4-16,-2 0-1 0,-1 1 3 15,-6-3 0-15,-1-1 0 0,0-3 4 0,-5-9-3 16,0 0-2-16,0-11 2 0,-3-7-4 0,0-9 3 16,0-10 2-16,-2-8 5 0,-2-4 13 0,0-4 16 15,0-3 2-15,-6-6-5 0,1-6-6 0,-2-4-15 16,0-5 0-16,1-6 1 0,-3-2-5 16,4-3 1-16,-1-6-3 0,2-3 1 0,-1-2-3 15,4-4 3-15,-2-3 2 0,4 0-1 0,2-3 4 16,2 0-5-16,1 1-3 0,4 1 1 0,4 3-7 15,2 9 0-15,4 10 1 0,0 8-4 16,-1 9 4-16,-4 8-2 0,-2 6-2 0,2 3 0 16,-2 5 1-16,2 6-1 0,-2 4 4 0,0 4 0 15,-1 4-2-15,-2 3 0 0,-2 2 1 16,-1 2-6-16,1 2-5 0,-1 2-14 0,-1-3-29 0,4 2-41 16,-1-4-55-16,1-1-94 0,4-4-240 15,1-6-616-15,-1-7-192 0</inkml:trace>
  <inkml:trace contextRef="#ctx0" brushRef="#br0" timeOffset="293528.9542">27262 6917 1412 0,'-4'-6'700'0,"-2"-1"-556"0,1 1-63 0,0 5-29 0,0 2-6 16,0 3 4-16,0 4 9 0,-1 2 6 0,-2 6 4 15,2 4 0-15,1 3-5 0,3 4-9 16,3 0-6-16,3 0-10 0,3 2-11 0,2-3-4 16,2 0-9-16,4-2 1 0,-1-3-2 0,6-3-1 15,-3-1 4-15,4-4 0 0,3-2 2 0,-1-5 2 16,1-4 5-16,4-3-4 0,-1-5-3 16,-1-2-1-16,-2-2-13 0,-4-3 8 0,-4 2 2 15,-5-3-1-15,-4 1 2 0,-3-5-1 0,-4-1-8 16,-1-3 0-16,-4 0 6 0,-1-2-9 15,-4 1 4-15,-6 2-3 0,1 0-5 0,-6 2 0 16,-3 2 0-16,2 3-2 0,-3 3 0 0,1 4 3 16,2 3-3-16,0 3 1 0,3 1-1 0,-2 2-3 15,3 5 1-15,-1 1-1 0,7 4-4 16,0-1 4-16,3 3-2 0,0-1-1 0,8 0 4 16,1 1-5-16,3-2 2 0,5 1 3 0,3-1 0 15,3-2 3-15,4-2 3 0,2-5-1 0,4-3 1 16,1 0 2-16,2-5-2 0,1-2 1 0,-3-2 3 15,0-2-1-15,-3 0 1 0,-2 1 3 0,-5-2 0 16,-5 0 1-16,1-2 3 0,-2-2-2 16,-4 0-1-16,0-3-2 0,-3-2 0 0,3 1 1 15,-2-2 3-15,-2-2-4 0,1 0-5 0,2-3 0 16,0-6-7-16,1 1 1 0,2-1 4 16,3 2-6-16,3 4 4 0,2 6-2 0,-4 5-4 15,-1 5-4-15,1 4 1 0,-6 5-10 0,0 4 2 16,0 5 0-16,0 2 0 0,0 5 9 0,-1 2 4 15,-2 4 1-15,-1 4 1 0,1 0 1 16,-1 5 1-16,-1-2 0 0,0 0 1 0,1 1 0 16,2-3 0-16,0-2 1 0,3 2-4 0,-2-1 2 15,6-5-2-15,0 1 0 0,8-6 5 16,-2-2-3-16,4-4 2 0,1-5-1 0,0-3 1 16,2-2-1-16,-1-1 2 0,-1-4-1 0,1-2-3 15,2-4 4-15,-1-2 0 0,-3-4 0 0,1 0 6 16,-5-1-3-16,0-2 1 0,-1-1 1 0,-1-2-2 15,-4-3-2-15,1-4 1 0,-2-3-1 0,-2-2-5 16,1-1 5-16,-1-5-1 0,-1-1-3 0,-1-4 8 16,-2-1-7-16,-1-1-1 0,-2-4 1 15,-2 2-7-15,-1-4 4 0,-2 3-2 0,-1 0-1 16,0 2-1-16,1 1 2 0,0-2 1 0,1 4 1 16,-1 4 6-16,0 12-2 0,0 7 2 15,0 11-2-15,4 8-8 0,1 4-17 0,0 3-15 16,0 3 0-16,2 9 7 0,5 5 15 0,-4 12 15 15,4 9 1-15,0 6 2 0,2 7 1 16,3 5-2-16,1 2 3 0,-1 3-2 0,0 3-1 16,6-2-1-16,-4 3-4 0,4-1-4 0,2-6-31 15,4-1-54-15,1-7-104 0,2-7-268 0,2-8-849 16</inkml:trace>
  <inkml:trace contextRef="#ctx0" brushRef="#br0" timeOffset="293674.1072">28029 6385 2126 0,'-5'-17'27'0,"4"-2"-54"0,2-7-34 15,8 5-11-15,10-1-10 0,5 0-18 0,6 0-38 16,7 2-142-16,4 1-419 0,3 0 6 0</inkml:trace>
  <inkml:trace contextRef="#ctx0" brushRef="#br0" timeOffset="294564.2682">28801 6038 782 0,'-7'4'228'16,"-6"3"-51"-16,-3 3 27 0,-4 3 21 0,1 5-6 15,-2 2-18-15,-1 1-26 0,0 2-31 0,-2 2-16 16,0 2-19-16,3 1-25 0,1 1-16 16,4 1-24-16,3 2-15 0,1-3-9 0,2 3-3 15,3-3-7-15,4-4-4 0,4-3-3 0,6-4-2 16,1-8 11-16,7-4 8 0,0-3 8 0,2-6 4 15,3-2-3-15,4-2-6 0,1-5-7 16,0 0 0-16,-3-3-1 0,0-2 0 16,-4 1 1-16,-3-1-2 0,3-4 1 0,-7-1 0 0,-1-1-3 15,-4-2 4-15,-2 1-6 0,-2 2-1 16,-3 0 0-16,0 6-3 0,-2 2-1 0,-2 4 0 16,0 3-3-16,0 2-9 0,3 4-1 0,0 0-10 0,0 2-8 15,-1 2 6-15,1 4-3 0,0 3 8 16,-2 2 6-16,0 2 2 0,4 2 1 0,0-1 2 15,0 4 1-15,2-3-4 0,4 0 3 0,-3 1 0 16,5-2 1-16,1-4 7 0,1-2 1 0,-2-4 4 16,5-3 4-16,-3-1-1 0,1-4 4 15,1-1 2-15,-2-4 0 0,0-1 2 0,2-4-1 16,-2 0-4-16,-1-2-3 0,1 1 1 0,0-5-4 16,-2 2 0-16,1-1 1 0,-4 0-5 15,3 1 3-15,0-3-5 0,3 2-3 0,-1-1 0 16,2 1-4-16,2 0-3 0,1 1 0 0,1 5 1 15,0 1-5-15,1 5-2 0,-6 1-4 0,1 4-6 16,-4 3 2-16,-3 2 3 0,2 0 3 0,0 4 3 16,-2-1 3-16,3 1 2 0,-5 1 3 0,2-2 4 15,-3 1-2-15,-1-1 0 0,0 0 2 16,-1 0-7-16,0-2 8 0,0-2 1 16,-1-1 5-16,1-2 14 0,1-2 8 0,-1 2 13 15,1-1 5-15,1-1-11 0,-2-3-11 0,3-2-14 0,0-4-9 16,-1 4-5-16,3-4 4 15,-1-1-2-15,4 0-2 0,1 0 5 0,1 1-7 0,0 1-2 16,0 5-2-16,1 0-3 0,-1 2-3 0,-1 2-3 16,-1 1 0-16,2 1-2 0,-2 3 4 15,3 3 4-15,-1-1 2 0,2 5 9 0,-1-2-5 16,0 1 3-16,-1 1 3 0,4 0-5 0,-3-3 6 16,4-2 1-16,0-1 0 0,-2 0 1 0,2-1 0 15,-2-2 2-15,1-1 0 0,0-2 5 16,-2-1 1-16,0-3 2 0,-1-1 3 0,-1-1-5 15,0-4 3-15,-1-3 0 0,1 0 1 0,-3-6 1 16,-3 1-4-16,3-5-4 0,-5-2-2 0,4-6 2 16,-5 3-2-16,-1-2-2 0,-6-2 2 15,3 2-10-15,-4-3 6 0,3-4 0 0,-4-2-3 16,-2-1 5-16,0 1-4 0,1-3-2 0,-2 1 0 16,1 0 3-16,2-3 0 0,0 2 1 15,0 0 0-15,1 3-6 0,3 4 5 0,-2 3 0 0,2 4 2 16,-3 6 0-16,5 8-2 0,-1 6-5 15,3 6-16-15,0 3-26 0,0 3-8 0,2 6 6 16,1 4 14-16,4 11 25 0,-2 4 9 0,4 5-2 16,4 3-1-16,2 6 6 0,0 4-5 0,3 4 2 15,1 3 2-15,-1 4-4 0,2-2 2 16,-4 2 0-16,6 0-5 0,-1-2-9 0,3 1-24 16,-2-6-55-16,5-4-106 0,-2-7-196 0,3-10-388 15,0-8-778-15</inkml:trace>
  <inkml:trace contextRef="#ctx0" brushRef="#br0" timeOffset="294725.2971">29346 5707 2368 0,'-7'-13'111'16,"-1"-3"-76"-16,1-3-25 0,8 3-10 0,9 4-5 16,7-3-5-16,4 2 0 0,8-2 1 15,5 1-3-15,5 0-5 0,3 1-34 0,1 1-109 16,1 2-237-16,-1 2-527 0,-4 0-4 0</inkml:trace>
  <inkml:trace contextRef="#ctx0" brushRef="#br0" timeOffset="295084.0092">30075 4794 949 0,'11'-2'440'0,"10"-2"-239"16,8 1-34-16,0 2-16 0,4 1-12 0,-2 2-10 15,0 1-26-15,0 3-19 0,-3 1-20 16,-2 0-19-16,-2 2-6 0,-4 2-15 0,-3 1-9 16,-5 1-2-16,-7 0-3 0,-1 5 3 0,-7-1 3 15,-2 1 4-15,-6 2 1 0,-6 2-3 16,-3 2-1-16,-4 0-7 0,-4 0 0 0,-1-2-1 15,-1-2-3-15,5-4 5 0,-2-4-3 0,5-2 0 16,4 0 0-16,3-4 3 0,-1-2-1 16,6-1 2-16,2-2-2 0,4 2-4 0,2-2-1 0,1-1 1 15,1 1-2-15,1-2 4 0,0 1-5 0,1 0-7 16,-1 1-2-16,0 4 1 0,4-3 1 16,-1 4 5-16,2 2-1 0,0 4-5 0,4-1-6 15,3 4-22-15,-1 0-41 0,-1 0-79 0,2 5-140 16,-1-2-261-16,2 3-935 0</inkml:trace>
  <inkml:trace contextRef="#ctx0" brushRef="#br0" timeOffset="295240.8071">30463 5720 2435 0,'4'-9'-69'0,"-2"2"-71"0,0-2-58 0,-2 2-30 15,-1 1-49-15,0 2-52 0,-4-2-209 0,2 1-117 16</inkml:trace>
  <inkml:trace contextRef="#ctx0" brushRef="#br0" timeOffset="530581.2352">23084 10390 1 0,'7'-27'399'0,"-3"-8"-62"0,4-12 5 16,-2 5-105-16,-4 4-38 0,-1-3-4 0,-1 0-29 15,-1 1-16-15,-4 3 10 0,3 3-12 0,-5 4-19 16,4 6-19-16,-4 6-27 0,3 3-21 16,-3 4-7-16,3 3-15 0,1 3-17 0,-2 3-3 15,3 1-11-15,1 2-11 0,0 1-4 0,-3 2-1 16,1 6 1-16,-5 7 3 0,2 7 6 15,-4 7 0-15,3 4 2 0,-1 9 5 0,4 4-6 16,-1 4 0-16,1 6-3 16,-2 1-3-16,4 2 6 0,0-1 0 0,2 2 2 0,0-2-1 0,2 1-2 15,4-3-1-15,-2-6-1 0,4-4 3 0,3-13-3 16,2-4-4-16,6-9-2 0,2-7-3 16,4-8 7-16,-1-7 9 0,-1-7 5 0,4-7 1 15,-3-4-4-15,3-1-3 0,-4-6-3 0,-1-2 1 16,0-3-1-16,-5-2-2 0,-1-3 2 0,-4 1-4 15,-5 2 5-15,-5 0 1 0,-3 5 1 0,-5 5 3 16,1 7-2-16,-4 2 1 0,0 2-2 16,1 3-4-16,-3 1 2 0,2 4-6 0,0 0 1 15,4 3 0-15,-3-1-2 0,4 1 4 0,-1 0-2 16,4 1 3-16,1 1-3 0,0-2-1 0,1 0-1 16,-1 0 2-16,2-3 6 0,3 2-1 15,0 1 5-15,3-1-1 0,3-4 2 0,5 1 4 16,-2-4 0-16,8-5 0 0,4 1-2 0,3-7-3 15,1 0 0-15,-2-4-1 0,-1-1 2 16,0 4 1-16,-5 0-1 0,-2-1-3 0,-6 3 0 16,2-4 1-16,-4 3-3 0,-2 6 4 0,-2 1-5 15,-4 5 3-15,-2 1 3 0,1 1-2 16,-3 3 1-16,-3 0-3 0,3 2-2 0,-1 2-10 16,0 0-6-16,1 0-7 0,-2 2 1 0,-1 2 9 0,-4 3 2 15,-1 5 4-15,2 3 1 0,-7 2-3 16,7 2 4-16,-1 3 1 0,-1 3 2 0,5 3-2 15,-4 3-4-15,5 2 3 0,2 0-2 16,1 1 3-16,6-2 5 0,-2-2-7 0,4-5 3 16,2-3-3-16,7-9-1 0,-1-1 5 0,3-8 0 15,0-3 1-15,3-4-2 0,-1-6 2 0,5-4-2 16,-4-3 2-16,-1-6 3 0,-2-1-4 0,0-1 1 16,-1-3-2-16,-3 0-3 0,-6 0 5 15,-4-1 0-15,-4 0-1 0,-2 1-2 0,-3 2-1 16,-7-2-2-16,-2 4 3 0,-3 1 3 0,1 3-3 15,-4 4 2-15,6 0-5 0,-1 5-3 0,-3-1 3 16,5 5 0-16,0 0 2 0,1 3-4 0,6 0-3 16,-2 1-6-16,5 1-4 0,1-1 2 15,1 3 2-15,1 3 4 0,5 1 4 0,0 0 5 16,5-1 3-16,2-4 0 0,6-3 9 0,1-1-6 16,6-6-1-16,1-3-2 0,0 1-3 15,0-5 3-15,1 2 0 0,-2-1 2 0,-2 3-4 16,-4-2-2-16,0 4 1 0,-3 0-1 0,-4 3 1 15,-2 4 0-15,-5 0-5 0,-1 2 0 16,-3 2-3-16,2 1 2 0,-1 3 3 0,1 4 1 16,-2 3 0-16,0 4-1 0,-3 2 2 0,0 1-3 15,0 4 8-15,0-2-3 0,0 3-3 0,0 0 2 16,0-4-6-16,0-4 3 0,1 0 4 0,3-6 2 16,-1-5 3-16,0-2-1 0,2-4 8 0,-2-3 6 15,3-3 0-15,4-4 2 0,-3-4-10 16,6-5-4-16,0-3-5 0,-1 0 3 0,-1-3 1 15,0 0-3-15,-1-1 4 0,1 1-3 0,-2 0-3 16,0 0 0-16,1-2 1 0,1 2 1 16,-1 2-2-16,0 3-1 0,0 3-6 0,1 5-2 15,-2 5 0-15,1 3-4 0,-3 4 3 0,-2 0-3 16,2 4 2-16,2 2 2 0,-4 2 3 0,2 0 2 16,-1 5 1-16,-1 1 1 0,-1 3-3 0,0 4-1 15,-3 1 2-15,-1 0-2 0,-1 3 6 16,-1-3 2-16,-3-7-5 0,4-2 5 0,1-7 4 15,0-6 4-15,0-1 10 0,0-4-2 16,-1-5-7-16,0 2-4 0,-1-7-4 0,1-1 1 0,2-4 3 16,0 1-2-16,1-3-4 0,3 1-2 15,0 2-3-15,3-1 3 0,1 1 0 0,2 3-4 16,-1 3 1-16,2 4-5 0,0 0 0 0,-2 3 1 16,0 3-1-16,0 3-1 0,-1 3-3 0,-1 2 4 15,0 2-3-15,-1 1 7 0,3 4 3 0,-2 3-4 16,0-3 3-16,-3 6 1 0,1-2-1 15,0 2 2-15,1-1 2 0,3 0-2 0,-1-6 0 16,1 0 4-16,1-5-5 0,0-2 1 0,2-2 4 16,0-2-4-16,0-2 6 0,-1-1-5 15,-2-1 2-15,1-3 6 0,4-1-4 0,-4-4 6 16,2 1-7-16,-1-3-3 0,3-2 0 0,-3-1-2 16,1-2 4-16,3 2 3 0,-4-3 0 0,1-2 1 15,-3 1-5-15,2-4 1 0,-1-2-2 16,1-2 2-16,-4-5-1 0,0 0-3 0,0-1 1 0,-3-1-2 15,0-2 5-15,-1-3-2 0,-1 3 5 16,-3-3-2-16,0 1-5 0,-3 0 7 16,0-1-4-16,-1 1 5 0,-1 2-1 0,2 2 0 15,-4 6-1-15,2 5 1 0,-3 2 4 0,-1 6 4 16,0 5 3-16,2 2-3 0,2 4-2 16,0 3-9-16,2 2-11 0,3 1 1 0,-1 4-4 0,-1 7-2 15,-2 7 5-15,1 9 0 0,-1 6 5 16,2 6 4-16,5 7 2 0,1 6 2 0,3 2-1 15,1 3 0-15,1 4 0 0,1-2-2 0,1 2 1 16,2-1-2-16,-2-4-3 0,5-3-13 0,-1-6-2 16,3-11-5-16,2-8-2 0,2-11 11 0,0-7-2 15,1-7 4-15,2-7 6 0,-3-5 3 16,-1-4 5-16,-4-7-1 0,-1-2 3 0,-3-4-4 16,-3-5 0-16,-2-2 3 0,-3-3-1 0,-3-1 6 15,-2 1-4-15,-1 2-4 0,1 4 1 16,0 1-6-16,1 4 8 0,0 3 2 0,5 5 2 15,-1 4-4-15,4 1-3 0,4 4 0 0,1-2-2 16,4 2 7-16,4 3-6 0,-2-1-5 0,4 1-2 16,3 4-4-16,-1-1 7 0,3 2 3 15,-2 0 5-15,-4 2-4 0,-1 1-2 0,-1-1-2 16,-7 4-2-16,-1-1 6 0,-5 0-2 0,-5 2-1 16,-1 3 1-16,-4 2-2 0,-1 1 4 15,-4 1 4-15,-3 5 2 0,-1 1 0 0,-2 0-3 16,-4 2-2-16,6-2-2 0,-1-2 2 0,4 3 2 0,2-4-4 15,3-3 2-15,2-3-5 0,4-3 4 16,2-1 8-16,0-6 2 0,6-2 5 0,0-5-9 16,4-1-3-16,2-4-3 0,-3-1 4 0,4-2 2 15,-3-3-1-15,3-1-1 0,-1-2-5 16,-3 0 4-16,2 1 1 0,-4-1 1 0,-3 0 3 16,-3 4-3-16,1 3 0 0,-3 1-2 0,-3 4-1 15,1 2 2-15,-2-1-1 0,0 7 1 16,-2-1-8-16,2 2-6 0,-1-1-6 0,1 0-1 15,-1 6 9-15,1-1-1 0,-3 4 6 0,2 2-2 16,0 1-3-16,3 4 7 0,1-3 1 0,3 1 1 16,4-4 1-16,3-2-1 0,4-4 3 0,2-3 0 15,2-3 6-15,-2-5-5 0,2-1-1 16,-4-2-1-16,1-4-3 0,-1-2 4 0,-4-1 2 16,-1-4 1-16,2 0 2 0,-6-1-5 15,1-1 2-15,-1 1-1 0,0-2 2 0,1 1-3 0,-1 0-2 16,0 2-3-16,1 4-5 0,-3 2 4 0,3 6 2 15,1 1-2-15,-1 3-2 0,3 3-5 16,3 3 1-16,0 3 1 0,5 3 5 0,-3 2 0 16,-1 1-1-16,-1 5-2 0,-3 2-4 0,-2 0 4 15,-1 2 4-15,0 3-1 0,-3-1 2 16,-3 1-10-16,-3 2-5 0,0-3-9 0,1-2-4 16,2-8 9-16,2-5 6 0,-1-1 12 0,1-5 3 15,-2-4 3-15,2 0 5 0,0-3-3 0,0-5 3 16,2 0-9-16,-1-1-2 0,1-1-2 15,0-2 0-15,3-2 6 0,0 3-1 0,0-3 2 16,4 0-4-16,-2 0-1 0,-1-1 3 0,3-2-1 16,0 0 8-16,-3-1-7 0,-2-2-2 0,-3 0-2 15,0-2 0-15,-2 0 7 0,-4-2 1 16,-1-3 0-16,-5 2-5 0,-1-3 0 0,0-4 3 16,1 0-1-16,-3-2 6 0,-1 2-4 0,2 0-2 15,-2 2 0-15,3-2 1 0,3 2 6 16,-1 1 1-16,3 3 4 0,-2 7-2 0,0 4-2 0,2 6 3 15,-2 3-2-15,2 5-4 0,1 3-13 16,-1 4-19-16,2 2-2 0,-1 8 0 16,1 9 12-16,0 7 15 0,1 12 3 0,4 7-1 0,1 5-2 15,2 5-1-15,2 5-1 0,2 1 5 16,-2 3-2-16,0 1 1 0,3-3-4 0,-6-1-12 16,2-5-13-16,2-7-15 0,3-10-24 0,2-7-22 15,2-11-28-15,1-5-41 0,-2-11-65 0,1-7-113 16,-2-6-319-16,1-9-793 0</inkml:trace>
  <inkml:trace contextRef="#ctx0" brushRef="#br0" timeOffset="530834.9729">26199 9102 171 0,'2'-9'633'0,"2"-3"-295"0,6-4-82 0,2 4-48 16,4-1-16-16,5 3-5 0,2-2-11 15,4 2-25-15,5-2-24 0,4 3-18 0,2-1-9 16,1 3-12-16,2 0-9 0,-1 4-16 0,-5 0-18 15,-3 4-13-15,-7 3-15 0,-6 2-5 16,-3 2-4-16,-5 3-3 0,-2 1-1 0,-4 5-2 16,-2 3 2-16,0 1 0 0,-2 4 3 15,-1 0 0-15,-1 0-1 0,2 1 3 0,2 0-1 16,0-2 8-16,5-2 6 0,7-2 3 0,0-3 2 16,5-3-6-16,-1-2-6 0,0-1-15 0,0-3-24 15,-3-1-37-15,3-2-56 0,-7-4-82 16,-1-2-176-16,1-4-565 0,-3-3-517 0</inkml:trace>
  <inkml:trace contextRef="#ctx0" brushRef="#br0" timeOffset="530951.7473">26773 8917 1649 0,'1'-4'91'0,"0"-5"-69"0,5-1-29 15,-2 2-14-15,4-1-114 0,3 1-550 0,4 2-228 16</inkml:trace>
  <inkml:trace contextRef="#ctx0" brushRef="#br0" timeOffset="531197.4284">27253 8797 1435 0,'-10'11'318'16,"-6"5"-15"-16,-10 8-14 0,-3 0-41 0,6 4-65 15,-2-2-69-15,6-1-45 0,5 3-20 16,8 1-11-16,4 1-1 0,7-1-3 0,2-4-2 16,8-4 1-16,6-5-2 0,9-2 0 0,4-3-7 15,2-4-1-15,-4-4-7 0,-1 0-8 0,-2-5-12 16,-5 0-20-16,-2-1-20 0,-7-2-31 16,0 0-51-16,-5-3-102 0,-4 2-252 0,-2 0-1065 15</inkml:trace>
  <inkml:trace contextRef="#ctx0" brushRef="#br0" timeOffset="532573.3128">28323 8910 669 0,'0'-4'418'0,"-3"-2"-94"16,3-5-51-16,-1-6-22 0,2-1-19 0,0-3-24 15,4-4-40-15,-3-4-39 0,-2-1-31 0,1-4-24 16,0 1-19-16,2-2-8 0,1 0-12 15,-1 0-7-15,3 0-5 0,2 0-11 0,-1-1-3 16,6 2-5-16,2 0-4 0,-3 2 1 0,7 5-2 16,-7 4-1-16,4 5-3 0,-4 7 1 15,-1 2-2-15,3 4 0 0,0 4 2 0,-1 2-1 16,0 4-1-16,2 5-1 0,-5 0-1 0,-1 7 3 16,-5-1 1-16,1 5 3 0,-5 4 1 0,-3 2-5 15,-2 3-3-15,-3 1-7 0,-2 3-4 16,-1 1-12-16,1-2-11 0,1-1-10 0,3-4-10 15,1-9 4-15,5-7 12 0,3-6 21 0,2-3 24 16,0-8 11-16,3-1 7 0,1-4-5 16,4-4-1-16,2-6-2 0,0-5-2 0,4-1-1 15,2-4-2-15,2 0 2 0,-6-1 3 0,3 1 2 16,-5 2 1-16,-2-2-4 0,-1-4-4 0,-1-3-1 16,-2-2-1-16,-4-2 2 0,-2 0 1 0,-3 0-1 15,-3-2-4-15,-1-2 0 0,-1-1 0 0,0 0 1 16,0 3 4-16,-1 0-3 0,1 1 0 15,0 0 4-15,2 4-2 0,-3 3 4 0,4 8 1 16,-2 7 3-16,-1 10 4 0,3 3-11 16,-1 5-20-16,0 5-10 0,1 6-3 0,0 6 6 0,-5 13 16 15,0 8 3-15,-1 11 1 0,1 7 4 16,-1 10 0-16,5 4 3 0,0 2-3 0,2 0-6 16,1 1-9-16,4-7-39 0,1-4-133 15,3-8-294-15,8-12-504 0,4-11-54 0</inkml:trace>
  <inkml:trace contextRef="#ctx0" brushRef="#br0" timeOffset="532689.9957">28755 8059 147 0,'-4'-10'462'0,"0"-4"-276"16,2-4-88-16,11 3-61 0,2 1-45 16,7 0-49-16,5 3-336 0,6 0-78 0</inkml:trace>
  <inkml:trace contextRef="#ctx0" brushRef="#br0" timeOffset="533183.4635">29227 7969 402 0,'-6'12'351'0,"-5"3"-29"16,0 9 37-16,-5 2-17 0,2-1-61 0,-1 1-86 15,2 1-80-15,5-4-55 0,6-3-22 0,3-6 2 16,8-3 5-16,2-3 12 0,5-8 8 15,2-4-9-15,-1-7-8 0,5-3-15 0,1-4-14 16,1-2-2-16,-2-3-5 0,4-1-3 0,-4 1 0 16,-3 2 0-16,-4 1 3 0,-4 6 10 0,-4 3 3 15,-6 4-6-15,-1 3 1 0,-1 3-10 16,0-1-10-16,0 2-8 0,1 0-15 0,1 3-4 16,-2 0 2-16,0 3 7 0,-1 5 7 0,0 1 3 15,2 3 5-15,2 3 0 0,3 0 1 16,3-1 0-16,0 0-1 0,7-5 2 15,5-8 7-15,3-4 7 0,3-6 5 0,-3-5-2 0,-2-5 1 16,-1-4-1-16,-3-3 1 0,-4-3-3 0,-3-2 3 16,-1-3-5-16,-6-1-8 0,2-2 4 0,-5-4-8 15,-5 2 2-15,3-3 1 0,-1-2-4 0,-2 2 2 16,3-2-2-16,0-2 0 0,1-1 1 16,1-3-1-16,0-2 1 0,1 2-1 0,-1 1 2 15,0 7 1-15,0 6 0 0,-5 6 2 0,4 6-1 16,-1 7 1-16,-1 5-5 0,-3 4-10 0,4 5-8 15,-5 5-4-15,3 5 1 0,-6 6 10 16,-3 8 9-16,-2 7 1 0,2 6 2 0,1 8 0 16,2 6-6-16,1 5 6 0,6 0 0 0,5 3-1 15,2-4 4-15,7-1-10 0,4-4-19 16,0-4-21-16,4-10-32 0,3-7-39 0,6-8-19 16,0-9-46-16,3-4-169 0,3-10-545 0,-3-7-192 15</inkml:trace>
  <inkml:trace contextRef="#ctx0" brushRef="#br0" timeOffset="533328.3296">29438 7596 77 0,'-12'-6'693'0,"0"-1"-324"15,1 0-61-15,8 1-61 0,6 5-57 16,1-1-70-16,6-1-55 0,7 2-34 0,2 0-14 0,4 2-11 16,5 3-20-16,2 1-58 0,2 6-208 15,1-1-524-15,-1 4-148 0</inkml:trace>
  <inkml:trace contextRef="#ctx0" brushRef="#br0" timeOffset="534710.2554">30015 7774 1400 0,'12'-15'280'0,"5"-6"-74"16,2-5-25-16,-4 2 0 0,-3 1-3 15,-5 1-22-15,2 3-36 0,-7-1-28 0,-2 4-29 16,-1 2-21-16,-8 3-9 0,4 2-15 0,-3 1-6 16,-1 2-4-16,-2 4-6 0,-1 2-5 0,-4 3 0 15,1 5 0-15,-5 5-2 0,0 4 7 16,-1 5-3-16,3 1-2 0,1 5 2 0,4 3-2 0,4 5 0 16,5 2-1-16,-1 0-3 0,12-4-6 15,4-6 5-15,10-8 1 0,9-7 8 16,2-7 13-16,6-5-2 0,-1-3 0 0,-1-5 1 15,3-4-6-15,-2-2 6 0,-4-6 2 0,-2-2 0 16,-3-6 3-16,-6 1-1 0,-3-6-2 0,-5 1 1 16,-4 1 4-16,-1-1-9 0,-2 1-1 0,-3 1-3 15,-3-1-9-15,0 2 3 0,0-1-1 0,2 5-1 16,-2 5 0-16,0 6 2 0,-1 4-2 16,1 6-6-16,0 0-15 0,-1 5-18 0,1 2-2 15,-1 3 5-15,1 8 10 0,0 4 19 0,3 7 1 16,-3 2-1-16,1 0-1 0,-2 4-4 0,2 1-10 15,-1-3-6-15,4-2-2 0,-2-7 1 16,4-7 13-16,2-6 15 0,2-4 6 0,-2-4 16 16,-3-2 2-16,3-3 1 0,0-5 7 0,-1-1-11 15,0-6-4-15,-2 0 1 0,5 0-2 0,-2-4 2 16,0 0 2-16,-1 1-4 0,-4-1-5 16,4 1-3-16,-2 1-2 0,-1-1-4 0,3 2 5 15,-3 2-6-15,3 3-2 0,-2 1-2 0,-2 5-6 16,5 1-3-16,-7 5-8 0,5-1-6 0,-5 5-2 15,4 0 3-15,-2 5 5 0,3 2 6 0,-3 3 7 16,2 5-1-16,-4 2 1 0,-2 3 0 0,-6 2-5 16,3 0 3-16,-6 1-3 0,4-4-7 15,-1-6 0-15,4-5 15 0,2-8 21 0,2-4 23 16,0-4 14-16,4-5-8 0,-3-2-8 16,6-2-9-16,0-1-7 0,-1-2 2 0,2-1-1 15,-1-2-3-15,-2 2 0 0,2-1-6 0,1 2-2 16,-1 1-2-16,-1 6-2 0,1-1-6 0,-3 2-2 15,2 3-4-15,1 3-9 0,1 1 4 16,0 2-4-16,1 0 0 0,0 3 6 0,0 3-3 16,4 2 3-16,-3 2 4 0,0 1 4 0,7-2 3 15,1-3 3-15,2-3 2 0,5-4-4 0,2-2 3 16,-3-3 0-16,-4-5 3 0,1 1 5 0,-7-4-1 16,2-1 1-16,-4-2 2 0,-1-1-1 15,-2-1 4-15,-6 2 1 0,2-2 2 0,-5 3-4 16,-2 0 2-16,-2 3-3 0,-4 2-1 0,4 2 2 15,-5 3-8-15,3 1-4 0,-5 2-10 0,4 3-7 16,-4 3-2-16,-2 2 0 0,3 2 2 16,-1 1 2-16,0 7 3 0,-1 2-1 0,2-1 1 15,4 2 6-15,-1 0-4 0,4-2-1 0,5-3 1 16,0 1-2-16,3-6 6 0,4-4 4 0,-1 0 2 16,1-4 3-16,1-2 2 0,3-4 0 0,0-2-1 15,1-5 3-15,0-1-5 0,-1-1-2 16,0 0 2-16,0 1-7 0,-3-3 3 0,2 0-1 15,0 0-1-15,-2 0 1 0,-1 0-1 0,-1 5-2 16,0 1-1-16,-5 3 1 0,3 0-3 16,-3 3-3-16,-2 4-9 0,0 1-11 0,-1 2-1 15,1 4 1-15,-2 1 4 0,1 1 10 0,-1 5 4 16,0 1 3-16,-1 3 2 0,0 4 1 16,0 1-3-16,0 1 0 0,-1-1 1 0,1-4-2 15,1-4 3-15,5-6 4 0,-2-2 6 0,3-6 13 16,-2-2 6-16,2-2-2 0,0-2-3 0,-2-1-10 15,5-5-6-15,0 1-1 0,0-3-2 16,7-1-1-16,-3-1-1 0,7 0-1 0,-2 0-1 16,2-3 2-16,0 3 1 0,4 0 0 0,-5-1 1 15,2 0 0-15,-5 2 1 0,-1-5 3 0,1 0 4 16,-4-1-1-16,-3-3-1 0,1-2-1 0,-3-5 0 16,-5-3 3-16,2-2-5 0,-5-2-1 15,-1 0-1-15,-3 0-6 0,3 0 4 0,-2 0 1 16,-2-1-1-16,3 0 0 0,-1 2 5 0,-3 1-5 15,11 5 3-15,-4 4 5 0,1 5-7 0,-2 4 2 16,0 9 0-16,0 3-7 0,0 3-10 16,-1 3-21-16,1 3-12 0,-1 2 6 0,-5 5 9 15,5 8 21-15,-1 5 10 0,1 4 3 0,1 3-3 16,1 6 1-16,0 1-1 0,0 2-2 0,5 0 3 16,-2-3 1-16,2-1-1 0,-1-6 3 15,4-3-3-15,2-4 1 0,0-4 4 0,-2-5 1 16,1-6 9-16,-3-3 13 0,-3-4 8 0,3-3-2 15,1-3 1-15,0-2-13 0,2-5-9 0,7-3-3 16,0 1-8-16,0 0-1 0,1 0 1 16,0 3-2-16,-1 1-2 0,-4 2 1 0,-3 2-2 15,0 2-6-15,-1 3 1 0,-5 2-5 0,4 2-4 16,-2 2 4-16,0 4-3 0,4 3 1 0,-1 3 6 16,1 3 1-16,-2 0 2 0,-2 4-3 15,-1 3-11-15,-2-2-29 0,3 4-52 0,-4-1-97 0,-1-3-196 16,0-5-348-16,6-7-831 0</inkml:trace>
  <inkml:trace contextRef="#ctx0" brushRef="#br0" timeOffset="534819.2799">31698 6779 895 0,'-3'-12'280'16,"1"-8"-122"-16,4-3-70 0,2 3-55 0,6 5-45 16,3 1-67-16,5 0-184 0,4 5-477 0,5-3 381 15</inkml:trace>
  <inkml:trace contextRef="#ctx0" brushRef="#br0" timeOffset="534983.3516">32237 6350 1057 0,'3'15'316'15,"3"5"-139"-15,-2 7-1 0,4 4-56 0,-2 0-41 16,-2 5-25-16,-6 6-22 0,-6-1-28 0,0 7-70 15,-3 10-406-15,-3 2-908 0</inkml:trace>
  <inkml:trace contextRef="#ctx0" brushRef="#br0" timeOffset="535591.008">22513 9649 936 0,'-10'-9'307'16,"-6"2"-54"-16,0-2-28 0,-1 4-27 15,0 6-25-15,3 5-47 0,-5 3-28 0,2 7-11 16,-1 5-5-16,-2 7-4 0,2 4-14 0,2 9-11 16,2 2-13-16,4 1-8 0,2 1-13 0,5-3-5 15,3-3-5-15,3-3-9 0,6-2 6 16,0-7-7-16,2-4-5 0,5-4-1 0,-2-4-12 16,5-3-7-16,-1-4-15 0,0-2-30 0,1-4-70 15,6-1-96-15,-3-1-200 16,2 0-397-16,5 3-145 0</inkml:trace>
  <inkml:trace contextRef="#ctx0" brushRef="#br0" timeOffset="538263.1578">26988 9890 1200 0,'1'-22'429'15,"-1"-7"-101"-15,-2-5-63 0,-1 4-49 16,0 8-23-16,-2 1-33 0,-2 2-28 0,-1 6-21 15,3-1-19-15,-3 4-23 0,4 3-16 0,-1 2-18 16,3 4-15-16,1 1-8 0,1 1-7 16,0 3-3-16,-2 7-3 0,1 3 2 0,-1 9 0 15,2 10 3-15,2 6 8 0,2 9 4 0,3 3 3 16,2 4 1-16,0 2-4 0,0 9-2 0,-4 1 0 16,-4 6 0-16,0 1-3 0,-1 0-3 0,-1-3-3 15,-2-3-6-15,1-6 1 0,-3-8 1 0,4-6 0 16,-3-7 2-16,3-10-5 0,0-6-8 15,1-4-8-15,0-6-20 0,-2-3-20 0,4-2-37 16,-2-5-42-16,-2-2-56 0,0-1-54 0,-1-4-97 16,-3 0-225-16,-3-3-424 0,-6 0 218 15</inkml:trace>
  <inkml:trace contextRef="#ctx0" brushRef="#br0" timeOffset="538530.7566">26520 10539 1937 0,'2'-3'235'0,"1"1"-76"16,1 1-76-16,5 3-8 0,3 3 30 0,4 2 18 16,3 3 0-16,4 3-28 0,2 4-34 15,-1 3-23-15,-2 4-23 0,-2 2-4 0,-1 6-2 16,-4 1-2-16,-4 0 3 0,0 1-2 0,-1 0-3 16,-1-2-5-16,1-1 5 0,-1-5 2 15,1-6 7-15,-1-5 12 0,3-4 0 0,-2-4 10 16,7-6 5-16,3-5 1 0,4-7-1 0,8-5-14 15,5-7-8-15,2-8-11 0,3 1-1 16,1-2 1-16,-5-1-2 0,0 1 3 16,-3-1-9-16,-4-2-6 0,-4-1-11 0,-2 1-18 0,-4 3-22 15,0-1-46-15,-2 7-72 0,-3 3-169 0,-2 5-525 16,-4 4-749-16</inkml:trace>
  <inkml:trace contextRef="#ctx0" brushRef="#br0" timeOffset="540158.4258">24371 12377 2566 0,'-7'-15'133'0,"-3"0"-17"0,-2-4-30 15,3 7-7-15,3 5-19 0,3 3-14 16,1 3-20-16,1 2-16 0,2 1-10 0,-2 3-6 16,0 7 1-16,0 8 1 0,-2 9 2 0,3 12 2 0,4 10 3 15,0 7 0-15,4 8 0 0,1 2 6 16,3 0-8-16,-1-4 4 0,-1 0-1 15,2-3-10-15,-3-6 9 0,0-3-2 0,0-3-1 16,-5 0 3-16,0 2-5 0,-2-3-5 0,0-6-14 16,-1-13-25-16,6-11-33 0,-1-11-40 0,-1-5-73 15,-3-7-230-15,5-6-571 0,-3-10-259 0</inkml:trace>
  <inkml:trace contextRef="#ctx0" brushRef="#br0" timeOffset="540739.5441">24310 12447 794 0,'-1'-3'476'16,"0"-2"-194"-16,-2 1-62 0,7-2-35 15,-1 0-25-15,1 0-13 0,3 1-9 0,-1-3-19 16,-1 2-16-16,3-1-15 0,2-2-13 0,0 2-10 15,0-2-14-15,4 0-9 0,3-2-7 0,4-2-7 16,4 1-8-16,4-2-3 0,1 1-11 0,5-1-5 16,-1 3 1-16,-3 1-4 0,3 1 5 0,-6 5-1 15,-1-1-4-15,-7 3-1 0,-7 1-2 16,-2 0 0-16,-1 3-2 0,-4 1 0 0,-1 3-1 16,3 2-3-16,1 0 6 0,0 5 0 15,0 0 3-15,2 1 4 0,1 4-3 0,-1-2-2 16,0 3 2-16,0 0-3 0,-3 1 1 0,-4 0 0 15,-2-1-3-15,-6-1-3 0,-2 1 3 0,-8 2-1 16,-4 1 2-16,-6 0 5 0,-3 1-4 16,-6-1 2-16,0-3 1 0,-1 0-3 0,-1-2 6 15,4-2-1-15,6-2 0 0,5-3 0 0,4-3-1 16,7-5 1-16,5-1 3 0,4-1 5 0,1 0-7 16,1 0-3-16,-1-1-4 0,5 1-3 15,3 0 4-15,7 0 4 0,10 0 0 0,3 0 0 16,3 4-3-16,1-1-3 0,1 6 2 0,1-1 4 15,-2 5-3-15,1 2 1 0,-1 2 0 0,-3 2-4 16,-2 3 5-16,-4 3-2 0,-8 3 1 16,-5 3 3-16,-6 3-2 0,-5 1 3 0,-7 1 2 15,-4-2 4-15,-3-1 0 0,-12-3 2 0,-3-1 3 16,-6-1-5-16,-6-3 11 0,-8 0 2 0,-5-3 4 16,-4-3 9-16,-2-4-5 0,3-3-1 0,1-3-3 15,3-2-6-15,5-6-3 0,8 0-4 0,9-2-10 16,10-2-6-16,9 0-15 0,5-1-53 15,10 1-57-15,7-3-129 0,7-1-310 0,12-2-519 16,5 1 31-16</inkml:trace>
  <inkml:trace contextRef="#ctx0" brushRef="#br0" timeOffset="541153.7683">25125 13019 2652 0,'10'-35'77'0,"5"-12"-20"15,2-8-13-15,0 5 3 0,-3 7 6 0,4 1 3 16,-6-1 0-16,5 1-7 0,-6 6-3 0,0 0 5 16,1 5-12-16,-2 4-5 0,4 5-7 15,-2 4-13-15,1 5 1 0,-2 6-6 0,-2 6-6 16,-4 1-8-16,0 1-6 0,0 6-2 16,-1 7 4-16,-2 5 11 0,-2 4-6 0,-2 7 0 15,-5 3 0-15,2 6-6 0,-1 4 9 16,-1 2 1-16,3-1 0 0,1 1 3 0,1-2-4 0,5-2-1 15,1-4 0-15,6-6 1 0,6-9-1 0,-2-9 0 16,6-5 0-16,0-8-1 0,1-6 6 0,6-6-1 16,-2-7 2-16,3-7 3 0,-4-5-2 0,0-4 1 15,-3 2 1-15,-7-2-1 0,2 1 3 16,-7-2 3-16,-2 2-1 0,-2 5 2 0,-2 3 5 16,-2 6 0-16,-1 3 3 0,-1 10 0 0,1 1-8 15,-1 3-7-15,1 3-10 0,0 1-14 0,1 1-5 16,0 2 2-16,2 5 5 0,2 5 8 15,4 6 8-15,3 1 0 0,1 2 0 0,6 4 4 16,-1-1-3-16,2-1-3 0,-1 1-10 0,-3 1-22 16,0-2-42-16,-4-3-57 0,0-4-79 0,3-6-139 15,-2-7-362-15,0-8-864 0</inkml:trace>
  <inkml:trace contextRef="#ctx0" brushRef="#br0" timeOffset="541289.8791">25822 12191 1837 0,'-5'-3'22'0,"2"-1"-63"16,-2 0-39-16,3 6-16 0,0 2-35 0,0 4-92 15,-1 5-236-15,2 3-283 0,3 2 656 16</inkml:trace>
  <inkml:trace contextRef="#ctx0" brushRef="#br0" timeOffset="541606.4823">26181 12546 1865 0,'-7'-19'787'0,"-1"-5"-764"16,-2-3-10-16,5 11 8 0,4 4 11 16,0 3 3-16,1 2 2 0,0 3-10 0,1 3-10 15,0 1-15-15,2 1-14 0,-2 1-4 16,4 5-2-16,1 0 9 0,0 3 9 0,1 3-1 15,-2-1 1-15,1 2 3 0,0 2-4 0,-1-3-1 16,1-2 5-16,0-3 6 0,0-5 13 0,-2-3 17 16,6-4 6-16,-2-4 0 0,3-2-4 0,3-1-15 15,-3-4-4-15,5-1-1 0,-3 2 3 0,0 0 8 16,0 3 3-16,1 2 1 0,-3 4-11 16,-1-1-9-16,3 3-12 0,-3 2-9 0,-1 3-1 15,2 2-8-15,-1 2 0 0,-1 3-7 0,0 1-14 16,0 3-24-16,-2-1-64 0,-2 5-120 15,-1-1-293-15,-1-1-592 0,0-1 65 0</inkml:trace>
  <inkml:trace contextRef="#ctx0" brushRef="#br0" timeOffset="541981.6348">26896 12153 2546 0,'-5'-3'53'0,"-1"-1"-36"0,-3 2-21 0,4 7 4 15,-1 2 8-15,-3 2 9 0,-1 3-1 0,-1 0-2 16,1 2-3-16,1 1-4 0,1 4 1 16,0-2-3-16,2 0 0 0,5-4 3 0,2-4 18 15,5-4 14-15,0-4 14 0,5-1 6 0,2-1-13 16,4-4-11-16,3-3-15 0,6 0-8 0,-3 1-3 16,0-1-3-16,-5 5-1 0,1 1-4 0,-6 2-2 15,3 4-2-15,0 4-1 0,0 2 3 0,-3 5-2 16,3 2 1-16,-4 7 0 0,0 3-1 15,-2 7 1-15,-1 2 2 0,-2 3-2 0,-2 2 0 16,-1-2 1-16,-4 2-4 0,-4 1 1 0,-3 1 4 16,-3-4-3-16,-5 1 5 0,-4-2 2 0,-3-3 2 15,-3 0 6-15,-1-5 7 0,-2-5 10 16,3-7 16-16,2-8 20 0,5-6 10 0,3-4 3 16,3-3-8-16,3-4-18 0,6-4-13 0,-1 0-14 15,3-5-13-15,6 0-9 0,2-5-9 0,5-3-7 16,5-2-10-16,4-3-19 0,5 0-45 15,4-2-83-15,2-2-213 0,4-2-792 0,1-3-498 16</inkml:trace>
  <inkml:trace contextRef="#ctx0" brushRef="#br0" timeOffset="542425.655">27727 11738 1 0,'2'6'42'0,"4"2"236"0,0 4-42 16,2 6-58-16,3-2-35 0,4 0-24 0,-1 0-14 16,-1 0-14-16,4-3-3 0,-4 0-1 0,1-3 13 15,1-1 25-15,-1-6 20 0,-3 1 13 16,3-3-7-16,-3 0-14 0,-1-1-13 0,-1-1-11 16,-1-1-4-16,1-1-7 0,1-4-8 0,-2-4-7 15,1 0-8-15,0-5-9 0,0 1-8 0,-4 0-10 16,0-4-10-16,-3 1-12 0,1-4-10 15,2-1-8-15,-3 0-7 0,0-4-1 0,2 2-2 16,0 1 2-16,0 1 1 0,0 4 1 0,-2 1-5 16,1 4-1-16,-1 2-2 0,2 4-8 0,-3 2-4 15,-1 1-19-15,0 2-30 0,0-1-75 0,0 3-170 16,-1 1-299-16,-5 3-997 0</inkml:trace>
  <inkml:trace contextRef="#ctx0" brushRef="#br0" timeOffset="542607.3447">27855 11344 1637 0,'0'-3'525'16,"2"-3"-442"-16,1 1-29 0,-2 4-2 0,-1 1 3 16,0 0-13-16,0 0-36 0,0 1-34 0,0 2-16 15,1 3-11-15,3 3-7 0,0 4-49 16,2 6-231-16,4 3-553 0,6 4-21 0</inkml:trace>
  <inkml:trace contextRef="#ctx0" brushRef="#br0" timeOffset="542935.1049">28237 11715 2329 0,'0'-24'356'0,"0"-5"-335"0,2-4-12 0,2 8 5 15,1 6 9-15,2 2 3 0,0 1-2 0,-2 6-1 16,1 3-8-16,-3 3 0 0,-2 1-5 0,0 3-12 16,-1 0-9-16,1 2-4 0,2 3 2 15,1 3 6-15,-2 3 9 0,2 3-3 0,0 2 1 16,-2 1 1-16,-1 1-1 0,0 2 2 16,-1-1-1-16,0-4 1 0,2-3 0 0,-1-6 9 15,3-4 18-15,-2-3 16 0,1-2 8 0,4-4-1 16,2-5-16-16,1-3-10 0,5-1-3 0,-1 0 3 15,-2 0 10-15,3 1 8 0,-2 2 3 16,0 2-1-16,-3 3-13 0,2 3-11 0,-2 1-11 0,0 4-8 16,-1 1-1-16,1 2-2 0,0 2-6 15,-1 0 6-15,1 5-4 0,-3 2 0 0,2 0 0 16,-2 3-11-16,6-3-13 0,-5 3-30 0,3 1-58 16,-1 0-117-16,4 1-307 0,-3 2-1034 0</inkml:trace>
  <inkml:trace contextRef="#ctx0" brushRef="#br0" timeOffset="543388.3157">29243 11425 2677 0,'-6'-29'18'0,"-1"-13"-9"16,-2-11 0-16,-2 5 18 0,2 3 16 0,0-5 9 15,-2 3-1-15,-2-3-5 0,-1 3-2 16,2-2-3-16,2 2 1 0,3 0-5 0,3 4-11 16,3 1 1-16,1 5-2 0,1 1 1 15,0 8 3-15,2 3-3 0,0 7-3 0,-1 6-6 0,-1 6-4 16,-1 3-13-16,0 1-19 0,0 5-4 0,1 4-7 16,2 3 9-16,2 7 13 0,0 6 4 0,3 6 7 15,1 7-4-15,0 5-1 0,2 7 0 16,-2 8-1-16,-1 2-1 0,-3 6 2 0,3-1 3 15,-5 3-5-15,2-2 8 0,-2-3-4 0,-1-1-2 16,4-9 1-16,-3-6-3 0,6-12 1 16,-4-11-1-16,2-7 5 0,0-8 11 0,-5-4 14 15,1-6 8-15,0-2 0 0,1-7-3 0,5-7-15 16,0-4-6-16,3-6-1 0,-1-5-8 0,0 1 5 16,0-2 2-16,3 2 1 0,-3 0 4 15,0 3-2-15,1 3-1 0,-2 2-3 0,1 6 4 16,-1 6-7-16,4 4-2 0,-4 2 0 0,2 5-14 15,-1 0 6-15,0 4-4 0,-1 2-5 0,0 2 5 16,0 3-5-16,1 3-1 0,1 2-10 0,-2 4-24 16,0 1-52-16,2 1-118 0,-3 2-308 15,-1 0-1120-15</inkml:trace>
  <inkml:trace contextRef="#ctx0" brushRef="#br0" timeOffset="544205.0388">29873 10941 2037 0,'-2'-3'259'0,"-2"2"-267"15,-1 2-26-15,-3 4 20 0,4 4 25 0,-3 3 24 16,3 2 10-16,-2 1-1 0,2 6 1 0,-3-2-1 16,7 1 2-16,0 2-3 0,7 0 0 0,-2-1 4 15,10-4 1-15,1-2 9 0,7-5-5 16,1-3 1-16,0-2-6 0,0-8-9 0,-4 1-1 15,-4-4-4-15,2-1-2 0,-5-5-4 0,1 0-1 16,-3-4-9-16,-1-1-4 0,-6-1 0 16,-2-3-10-16,-2 3 3 0,-2-1-2 15,-7 2-7-15,0 0 6 0,-4 3-3 0,0 1 0 0,-6 0 0 16,1 4 0-16,-3 2-1 0,-1 2-2 0,1 5 3 16,1 0-8-16,0 4 3 0,4 1-2 15,4-1-4-15,5 3 4 0,3-4 0 0,4 0 4 0,1-2 5 16,2 0 6-16,3-1 4 0,4 0 0 15,1-1 4-15,4-3-10 0,4-2 2 0,0-1 0 16,4-3-1-16,-1 1 7 0,0-3-3 16,0 1-2-16,-2-4 0 0,0 2-3 0,1-2 0 0,-3-3-3 15,3 2 2-15,-3 0-3 0,3-1 1 16,-1 1 2-16,0 0-6 0,0 1 4 0,1 3-3 16,-2 2 0-16,-4 3 0 0,3 6-4 0,-3-1 0 15,2 4-3-15,1 1 1 0,-3 4-1 16,3 4 2-16,-5-1 1 0,1 3-4 0,-3-1 6 15,-5 4-5-15,-2 2-1 0,-5 0 5 0,-5 0-5 16,-2 3 3-16,-2-1 2 0,-3 2 0 0,1 0 1 16,-3-3 3-16,4-5 0 0,6-3-1 15,3-5 6-15,-1-3-2 0,3-2 6 0,0-2 13 16,3-1-7-16,-1-2 3 0,1-3-7 0,5-4-10 16,4 0 1-16,-1-4 0 0,5 0-1 0,-2 0 0 15,4-2 4-15,-5 1-6 0,2 0 1 0,-5-2 2 16,0-1-6-16,-5-1 6 0,4-1 2 15,-5 3-3-15,0-6 8 0,-2-1-3 0,-2 2-1 16,0-3-1-16,-1-3-3 0,1 1 0 0,-1-2 0 16,-3-1 1-16,2 1-2 0,0-1 1 15,0 2 0-15,1-3-3 0,-2 0 7 0,3 2-3 16,0-1 1-16,0 2 0 0,3 0-4 0,-2 3 1 16,1 1-1-16,-1 3 5 0,0 3-4 0,0 3 5 15,-1-1 1-15,1 5-3 0,-1 2 3 16,0 3 0-16,-1 2-1 0,1 3 0 0,0 0-14 15,0 4-18-15,1 0-6 0,-1 5 1 0,3 3 9 16,-3 6 16-16,1 6 6 0,0 6-2 0,0 3 5 16,1 7-2-16,0 1-1 0,3 5 6 0,-2 3-10 15,5 2 4-15,-5 5 0 0,4 3-3 0,1-1 4 16,-3-1-8-16,5-5-17 16,1-12-33-16,6-8-23 0,-3-10-38 0,5-6-55 15,6-10-114-15,-5-5-348 0,3-8-922 0</inkml:trace>
  <inkml:trace contextRef="#ctx0" brushRef="#br0" timeOffset="544302.4491">30503 10378 1391 0,'-1'-10'140'15,"-1"-3"-89"-15,2-2-54 0,3 4-35 0,7 3-86 16,0 1-210-16,8 1-380 0,-5 4 346 16</inkml:trace>
  <inkml:trace contextRef="#ctx0" brushRef="#br0" timeOffset="544487.8453">30940 10428 1476 0,'-3'8'64'0,"-5"4"-38"15,-1 5 24-15,1-1 39 0,2-1 23 16,-1-3 12-16,3 1-13 0,-2-1-24 0,5-3-17 16,1-1-15-16,0-1-3 0,2-2 5 0,3-3 1 15,0-2-5-15,6-3-17 0,-1-4-40 0,4-4-67 16,-1-2-113-16,-1-2-165 0,-1-3-284 0,-2 0-349 15</inkml:trace>
  <inkml:trace contextRef="#ctx0" brushRef="#br0" timeOffset="544597.9681">30788 9978 1539 0,'-1'-8'344'16,"-1"-2"-245"-16,1-3-36 0,1 6 3 15,1 3-4-15,2 1-19 0,-1 0-47 0,3 3-45 16,-2 5-64-16,3 2-129 0,-1 2-270 0,9 4-387 15,-3 1 503-15</inkml:trace>
  <inkml:trace contextRef="#ctx0" brushRef="#br0" timeOffset="545060.6196">31214 10410 1346 0,'8'-23'439'0,"2"-7"-395"16,0-8 6-16,-1 2 45 0,-6 4 50 16,-1-2 29-16,-1-1-5 0,-1-1-31 0,-1 2-39 15,0 0-23-15,1-2-9 0,0 4-13 16,0-3-8-16,1 4-9 0,3-2 0 0,-2 1-6 16,0-2-3-16,0 4-1 0,2 2-7 0,-2 5 2 15,-2 9-2-15,0 4-9 0,-1 6-6 0,1 4-22 16,0 3-7-16,0 3-3 0,-1 7 5 0,1 7 14 15,-3 7 3-15,2 4 8 0,2 2-6 16,3 4 3-16,0 1 0 0,-1 2-3 0,4 0 6 16,2 3-1-16,0 1 0 0,2-4-1 0,0-5-3 15,7-4 2-15,0-8 1 0,4-6 4 16,1-6 5-16,0-5 2 0,-2-5 2 0,3-3-1 16,-10-4 5-16,4-4 2 0,-6-1 4 0,-1-6-2 15,-1-1-4-15,0-4-5 0,0-2-4 0,-4 1 6 16,-3 0-1-16,-1 1 2 0,-2 3 1 0,0 1-3 15,0 4 7-15,0 4-4 0,-1 4-2 16,2 1-5-16,-1 6-15 0,0-1-16 0,1 4-3 0,1 1 3 16,1 0 7-16,0 8 12 0,-1 1 3 15,7 4-4-15,-1 4 2 0,1 0-7 16,3 2-15-16,0-1-19 0,5-2-47 0,-2-5-69 16,10-3-118-16,-1-4-259 0,-3-7-523 0,2-2-60 15</inkml:trace>
  <inkml:trace contextRef="#ctx0" brushRef="#br0" timeOffset="545192.1309">31562 9879 1815 0,'-4'-10'179'0,"-5"-5"-75"15,5-2-27-15,0 5-13 0,7 4-21 0,-1 1-21 16,1 3-26-16,4 1-32 0,-1 3-47 0,3 7-85 16,6 0-172-16,-3 6-349 0,1 2-294 15</inkml:trace>
  <inkml:trace contextRef="#ctx0" brushRef="#br0" timeOffset="545478.9647">32005 9930 837 0,'-1'-23'108'0,"-3"-9"-78"16,1-10-11-16,-2 3 43 0,-1 2 54 15,1 2 49-15,0-4 41 0,2 1-6 0,1 3-32 16,-2-4-31-16,3 5-22 0,1 0-14 0,0 3 6 15,0 5 10-15,0 6-3 0,-2 5-5 0,1 3-23 16,1 7-33-16,0 3-32 0,0 2-34 0,-1 3-9 16,-2 5 2-16,0 4 8 0,-2 5 16 15,-1 4 4-15,-2 7 1 0,5 2 0 0,-2 6-2 16,1 4-3-16,1 4-2 0,3 0 6 16,2 3 1-16,0-1-1 0,5-2 1 0,1 0-8 0,4-8-1 15,2-5-3-15,4-7-12 0,0-3-18 16,2-3-43-16,-6-5-68 0,5-4-129 0,-8-4-238 15,0-6-409-15,0-1 14 0</inkml:trace>
  <inkml:trace contextRef="#ctx0" brushRef="#br0" timeOffset="545810.1724">32147 9708 1 0,'2'-13'158'0,"1"-3"295"0,1-2-72 0,-1 2-54 16,0 6-56-16,0 3-29 0,-1-2-35 0,0 5-51 15,-2 2-58-15,1 1-52 0,0 3-35 16,4 3-17-16,1 4 1 0,1 3 10 0,4 3 5 15,0 2-2-15,4 3 5 0,-1 3 3 0,-3-1-3 16,6 4 5-16,-4 1 1 0,1 0 4 16,2 1 12-16,1 2 5 0,-3-2 1 0,3 4-5 15,-4-4-6-15,1 1-7 0,-1 1-1 0,-4 1-3 16,-4 0-3-16,3 3 1 0,-7-1-5 16,-2-2-1-16,-3 1 0 0,-4 0-2 0,-2-5 1 15,-5-2 2-15,0-4 7 0,-1-5 9 0,-4-3 14 16,4-6 10-16,-2-4 9 0,0-4 1 0,-1-2-6 15,0-7-6-15,2-3-7 0,-3-4-6 0,2-4-5 16,-1-3-3-16,2-2-10 0,5-4 1 0,3 1-3 16,7-2-1-16,6 3-6 0,3-3-6 15,3 4-2-15,2-1 0 0,4 1-1 0,-5 1-1 16,6 0-7-16,-5 1-19 0,1-4-25 0,-1 1-49 16,0-2-81-16,2 0-191 0,-3 0-655 0,-3 4-597 15</inkml:trace>
  <inkml:trace contextRef="#ctx0" brushRef="#br0" timeOffset="662471.5311">11679 15121 1 0,'-1'0'0'16,"-3"-1"84"-16,2 1 328 0,-1-1-33 0,1 1-55 15,0 0-37-15,1 0-34 0,1 1-36 0,1-1-33 16,1 0-29-16,-1-1-25 0,0 1-26 0,2-1-21 15,-2 1 0-15,6-2-1 0,6-1 15 16,7-3 9-16,11-5-10 0,10-5-8 0,8-5-23 16,13-5-13-16,8-6-15 0,4 0-6 0,7-1-9 15,-1-2-5-15,1 4 0 0,-4 2-14 0,-3 3 5 16,-11 6-5-16,-6 2-2 0,-11 2 5 16,-7 5-7-16,-8 0 1 0,-6 3-3 0,-6 2-9 15,-7 2-8-15,-6 1-22 0,-3 3-40 16,-4 3-49-16,-5 0-75 0,-6 0-174 0,-3 2-395 15,-5 2-803-15</inkml:trace>
  <inkml:trace contextRef="#ctx0" brushRef="#br0" timeOffset="662735.0314">12169 14794 464 0,'0'-1'767'0,"0"-1"-423"0,0 2-107 0,1 0-53 16,-1 0-13-16,1 3-4 0,2 1 0 15,0 2-12-15,2 3-12 0,3 8-26 0,-2 7-23 16,-1 8-15-16,-1 7-11 0,-3 5 1 0,-4 6-14 16,0 4-4-16,-1 2-8 0,-2 3-19 0,2 2 2 15,-1 1-10-15,1 0-5 0,2-3 2 16,-1 0-6-16,2-5-2 0,2-4-2 0,1-4-4 16,0-6 2-16,1-8-1 0,1-6 4 0,0-5-1 15,-1-4-1-15,0-5-3 0,1-1-7 16,0-6 0-16,0-2-11 0,1 0-10 0,1-3-20 15,-1 1-39-15,5-6-59 0,2-4-131 0,3-5-387 16,6-5-981-16</inkml:trace>
  <inkml:trace contextRef="#ctx0" brushRef="#br0" timeOffset="663975.9694">12902 14974 2074 0,'-9'0'272'0,"-3"1"-112"16,-7 6-39-16,0 6 1 0,-2 6 8 0,-1 8-4 15,-8 6-17-15,-1 6-23 0,-1 7-16 16,-1 0-17-16,6 4-11 0,3-1-12 0,6-1-11 16,4 1-4-16,5-3-10 0,3 0-4 0,6-5 2 15,2-3-3-15,7-5 0 0,2-12-2 0,4-4 0 16,1-11 0-16,3-6 3 0,0-5 5 15,2-5 0-15,0-5-1 0,-1-3 1 0,1-4-3 0,-1-5 3 16,-6-1-3-16,-3 1 4 0,-3-2-3 16,-1 1 0-16,-6-2 1 0,-1 2-4 15,-1 0 5-15,0 1-2 0,-3 7 3 0,-1 3-3 16,0 8-2-16,1 3 1 0,2 5-6 0,2 1-7 0,0 1-6 16,0 5-3-16,0 2 4 0,1 5 5 15,3 4 9-15,2-2 1 0,2 2 4 16,2 0-3-16,4-2-5 0,3-1 2 0,0-1-3 0,2-1 5 15,0-5 2-15,5-3-2 0,1-5 4 16,0-5-2-16,2-4 4 0,0-6 1 0,-3 0 0 16,0 0 1-16,-2-4-3 0,-5-3 1 0,0-2-3 15,-6-3 3-15,-1-3 2 0,2 1-4 0,-3-4-1 16,0-2-1-16,-1-4 2 0,-1-4 1 16,-2-1-1-16,3-2 2 0,-6-3-7 0,2 0 0 15,0-4-1-15,-3-2-1 0,2 3 4 0,0 2-5 16,-2 1 6-16,-2 5-1 0,-2 3 0 15,-2 3 5-15,-3 11-5 0,-2 7 2 0,0 8-2 0,0 3 0 16,2 5-3-16,2 3-2 0,-2 4-3 16,1 7-6-16,0 5 7 0,1 12-2 0,-2 11 5 15,-3 6 6-15,2 11-6 0,0 1 6 16,1 3-3-16,3 9-1 0,5 1-2 0,1 1-2 16,6 2 3-16,4-4 0 0,1-5 6 0,4-5-6 15,1-8-1-15,7-12 0 0,1-3 0 0,4-5 3 16,0-10-1-16,-4-5-3 0,3-8 5 15,1-6-2-15,-5-7 7 0,4-6 4 0,-5-6-5 16,-3-3 3-16,1-4-5 0,-3-3-1 0,-4-2 0 16,-2-2 3-16,-7 2 0 0,-1-1-4 0,-6-2 5 15,-1 4-5-15,-2 3 4 0,-8 2 6 16,3 6-6-16,-2 4 1 0,0 6-4 0,1 4-8 16,0 1 4-16,2 4-2 0,0 5-2 0,-1 2-2 15,3 3 5-15,2 4-5 0,-1 6 4 0,4 1 6 16,2 7-5-16,2 1 2 0,5 5-2 0,-1-2-4 15,5-4 0-15,3-5 4 0,-1-2 4 16,4-9 1-16,0-2 0 0,-2-7 1 0,1 0-1 16,-2-4 2-16,-3-2 4 0,1 1 0 0,-3-4 0 15,-1-1-4-15,2-2 6 0,-4-7 0 16,0-2 0-16,3-1 4 0,-3-5-11 0,0-2-1 16,2-1-2-16,-3-2 3 0,1 6-1 0,3 1 1 15,-3 6 0-15,-1 5-9 0,0 3 6 0,-1 3-4 16,-1 2 1-16,3 1 2 0,-3 4-6 0,4 1 0 15,-2 2-2-15,2-1 1 0,4 3 6 16,-3 4 0-16,-1 0 1 0,0 4-1 0,2-2-3 0,-4 3 3 16,0 1 1-16,-3-3 7 0,0 2-4 15,-1-4-4-15,1-4 1 0,-1-4-1 0,0-3 8 16,0-2 6-16,0-3-2 0,3-1-6 0,2-8-5 16,3-4-3-16,2-2 4 0,3 0 0 15,0 3 3-15,-2 1-1 0,-2 3-5 0,0 3 0 16,1 1 2-16,-2 3-2 0,-1 3 1 0,-3 2 1 15,3 1-4-15,0 3-1 0,1-1 3 16,1 4-4-16,2-2 4 0,1 3 5 0,3-1-4 0,-3-2 3 16,5-1 0-16,-6-2 0 0,2-2 3 15,0-1 5-15,-3-5-6 0,-1-2 1 0,-1-3 0 16,-3-3 8-16,4-3-4 0,-2-2 1 16,-5-4-3-16,2 0-8 0,-3-4 6 0,-2-3-2 15,-1 0 2-15,-1-3-1 0,-3-1 1 0,3 0-4 16,-3-3 1-16,0-2 3 0,2-4-1 15,-3-6 0-15,4 2-3 0,-1 0-2 0,-1 1 2 0,2 6-1 16,-3 5 4-16,0 9 4 0,2 9-5 0,0 6 0 16,2 7-4-16,1 1-10 0,-2 5-4 15,4 4-4-15,-1 8 3 0,1 10 6 0,1 11 8 16,-2 7 1-16,4 11 2 0,0 4 3 0,2 7-5 16,-2 1-2-16,5-2-9 0,0-2-16 15,0-3-35-15,4-9-47 0,1-8-49 0,2-9-51 16,0-14-49-16,0-9-145 0,1-11-559 0,-4-9-359 15</inkml:trace>
  <inkml:trace contextRef="#ctx0" brushRef="#br0" timeOffset="664105.1819">13897 14704 2041 0,'-7'-3'901'0,"4"-3"-853"0,3 3-37 0,5 1-2 16,9-1 15-16,3-1 12 0,8-3-5 0,6-3-8 15,4 0-9-15,3 1-11 0,6 0-10 0,1 1-20 16,1 1-51-16,-2 0-133 0,-5 5-467 0,-6 1-948 15</inkml:trace>
  <inkml:trace contextRef="#ctx0" brushRef="#br0" timeOffset="664649.7791">14944 14666 1362 0,'10'-21'248'0,"-1"-9"-44"0,1-9-17 15,-1 0-15-15,-4 2-18 0,0-2-20 0,-4-3-19 16,-2-1-25-16,0-1-13 0,-5-2-14 16,5-3-19-16,-3 1-3 0,0-2-7 0,3 0-7 15,0 0-8-15,1-2-6 0,1 4-3 16,1 2 1-16,2 4 7 0,-1 9 1 0,-2 4 8 0,1 10 4 16,0 6-4-16,-2 7-1 0,0 3-17 15,0 5-20-15,0 3-7 0,2 4-1 0,0 9 4 16,0 5 14-16,0 10 3 0,1 9-1 0,-1 8 1 15,-1 6-1-15,1 6-11 0,-2 4 8 0,5 2-1 16,-2 0 0-16,5-4 3 0,2-4-15 16,2-6-20-16,3-7-29 0,4-6-45 0,0-12-71 15,1-9-123-15,-3-10-309 0,-3-9-540 0</inkml:trace>
  <inkml:trace contextRef="#ctx0" brushRef="#br0" timeOffset="664757.2358">14962 14355 1899 0,'-8'-7'297'0,"-2"-5"-136"15,2-1-60-15,8 1-47 0,8-2-39 16,5-3-27-16,5-3-36 0,10-1-60 0,4-3-175 16,4 1-586-16,1 2-337 0</inkml:trace>
  <inkml:trace contextRef="#ctx0" brushRef="#br0" timeOffset="666113.5761">15492 13986 1889 0,'-10'10'133'0,"-5"3"-80"0,-8 5 43 0,3 7 51 16,2 1 30-16,-6 1-2 0,3 0-35 0,-1 4-44 16,0 4-34-16,4 3-22 0,-1 3-12 15,8 2-11-15,3-3-6 0,5-3-3 0,6-11-7 16,5-6 3-16,3-10 8 0,7-4 10 0,-4-6 6 16,6-6 1-16,-1-3-7 0,3-4-3 0,-1-4-7 15,2-4 0-15,-8-3 1 0,2-1-4 0,-4 1 2 16,-3-2-4-16,-1 1-3 15,-6 1 0-15,1 4 0 0,-4 2 0 0,-3 3-3 0,1 5-5 16,1 2 3-16,-1 2-3 0,0 4-4 0,-2 2-8 16,8 2-21-16,-4-1-1 0,0 6 3 15,1 3 13-15,0 5 15 0,1 3 4 0,-1 3 0 16,4 0-3-16,-1 4 2 0,3 2-1 0,-3 2 0 16,5-2-3-16,-1-2-8 0,1-5-1 0,4-7 1 15,-2-4 9-15,-1-5 10 0,1-4 9 0,-1-1 6 16,0-5 0-16,-1-2 2 0,-1-1-1 15,1-5 1-15,-2-2 3 0,2-2-6 0,-1-2 1 16,-2-3-3-16,-3-1-2 0,-1 0 3 0,-1-2-2 16,0 1-3-16,4-3-5 0,-3 4-1 0,0 2-4 15,5 0 2-15,-2 3 3 0,4 1-8 16,3 1 1-16,3 5-5 0,-2-1-7 0,3 3 8 16,-2 2 0-16,1 2-2 0,1 3 2 0,1 3-7 15,1 1-2-15,-3 6 0 0,2 2 0 0,-5 5 1 16,0 2 4-16,-2 2 0 0,-2 2 2 15,-4 1 3-15,3 2 0 0,-5-1 6 0,3-2 0 0,-1-2-2 16,-2-2 0-16,2-4 0 0,-1-2 2 16,-1-4 0-16,4-3 3 0,-2 0 3 0,-3-5 3 15,5 1 7-15,-3-4 0 0,6-3 1 0,3-5-5 16,-2-3-5-16,2-4-1 0,6-1-1 16,-6-1 1-16,3 0 3 0,-2-3 1 0,-2 1 0 15,0-1-1-15,-1 0 1 0,0 4-2 0,-1 0 3 16,-3 4 6-16,-2 0-5 0,-1 5 3 0,2 3-1 15,-4 2-5-15,1 3 1 0,-1 3-3 16,-1 1-10-16,-1 0-13 0,1 1-4 0,-2 3-3 16,0 4 7-16,-3 4 11 0,3 1 1 0,-5 3 1 15,4 3-2-15,-1 1-1 0,-1 1 2 16,3-3-3-16,5-6-1 0,3-2 1 0,-2-3 0 16,4-3 3-16,-1-2 3 0,-1-1 8 0,3-3-3 15,-1-2 2-15,-1-1 0 0,0-4-5 16,0 0 5-16,0-2-2 0,-2-1 3 0,0 0 0 15,-2-1-2-15,0-1-2 0,2 2 0 0,-2-1 1 0,-2 1-3 16,3 1 2-16,-2 1-4 0,0-1-7 16,0 5 4-16,-1 3-5 0,4 1-4 0,0 1-4 15,3 2-4-15,2 4 0 0,3 5 4 0,4 3 5 16,0 2 1-16,-3 6 3 0,5 4 0 0,-7 4-3 16,-1 6 7-16,2 6-2 0,-7 7 3 15,-2 4 1-15,-4 5-6 0,-4 4 4 0,0 2-1 16,-9 2 1-16,1-3 0 0,-1-2 0 0,-6-7-1 15,-2-4-2-15,2-8 5 0,-2-3-1 16,3-3 2-16,-3-8 0 0,1-6 2 0,0-3 0 16,4-9 3-16,0-5 8 0,4-1 2 0,4-4 5 15,5-4-5-15,-2-1-6 0,3-4-3 0,2-2-8 16,2-4-2-16,5-2-2 0,3-5-3 16,6-2 2-16,4-2-1 0,1-2 5 0,3 0 2 15,0-5 0-15,3 0 3 0,3-6-4 0,0-2 5 16,-2-2-3-16,0-2 0 0,-1 0 2 15,-3-1-4-15,0 1 2 0,-6 2 1 0,-2 0-2 16,-3 6 5-16,-1 1 1 0,-7 5 1 0,1 1-1 16,-5 3 1-16,0 6-1 0,-2 7 1 15,-1 1 2-15,-2 6-6 0,2 3-2 0,-1 4-12 16,-3 1-9-16,4 6 2 0,-5 3 0 0,2 6 7 0,-3 5 7 16,-2 5-2-16,3 3 0 0,4 1-1 15,1 1-1-15,3-4 0 0,3-2 2 16,5-3-4-16,7-5 3 0,-3-5 4 0,5-2 2 0,2-3 6 15,0-3 1-15,4-3 2 0,4-3-1 16,-4-2 1-16,4-2 4 0,-7-2-3 0,0-1 6 16,-2-3-2-16,-2-3-3 0,-2 1 3 0,-4-3-4 15,3-1 4-15,-3 2-2 0,-2-4-1 0,-3-1-2 16,2 0-2-16,-1-3-1 0,-2 1 0 16,-2-1 2-16,2-2-2 0,-3-3-2 0,1 1 3 15,0 0-3-15,0-1 2 0,-2-4 1 0,1-2-3 16,2-5 0-16,-3-2-3 0,1 2 0 0,-1-2 1 15,0-4 1-15,3 1 0 0,-2-2-2 0,-1 2 2 16,0 1-2-16,0 3 3 0,-1 7 5 16,0 2-4-16,1 6 2 0,-2 7-1 0,0 5 0 15,-1 5 5-15,-3 6-3 0,4 2-8 16,0 2-16-16,1 5-4 0,-1 4-3 0,-2 8 10 16,-3 11 12-16,2 4 0 0,-1 9 3 0,3 8-3 15,1 4-3-15,0 10 4 0,1 5-2 0,2 6-2 16,-1-2-11-16,7-4-25 0,0-5-38 0,4-13-48 15,1-10-44-15,6-13-52 0,1-10-115 16,0-11-346-16,-5-10-854 0</inkml:trace>
  <inkml:trace contextRef="#ctx0" brushRef="#br0" timeOffset="666238.2549">16805 13705 2726 0,'-1'-8'177'16,"1"-5"-110"-16,9-2-34 0,7 4-28 15,8 0-4-15,4 0 3 0,4 1 1 0,-1-1-3 16,1 4-2-16,2 1-13 0,-1 0-21 0,0 6-35 15,-3 2-98-15,-8 5-247 0,-2 3-549 16,-9 4-396-16</inkml:trace>
  <inkml:trace contextRef="#ctx0" brushRef="#br0" timeOffset="668394.5147">10695 17537 1 0,'-1'1'0'0,"-2"2"0"15,-3-2 0-15,4 1 252 0,0-1 101 0,0-1-7 16,1-2-28-16,0-3-60 0,-1-5-55 0,2-2-55 16,3-8-33-16,1-7-14 0,-1-5 3 15,5-5 3-15,2-1-12 0,0-2-9 0,-1-1-20 0,-2 0-13 16,0 2-4-16,-1-2-9 0,-3 0-1 16,-2 2-6-16,1-1-3 0,-4-2-1 15,1 2-1-15,-2-1 2 0,-3 0-4 0,1 2-4 16,1 6-5-16,-2 4-5 0,1 6 5 0,2 5-3 15,-4 4 4-15,6 6-2 0,-1 1-5 0,-2 6-4 16,3-1-9-16,1 4-12 0,0 1-7 0,0 3 4 16,1 8 2-16,3 6 9 0,-1 8 8 0,5 8-2 15,-3 8 0-15,3 5 1 0,3 2-5 16,0 3 3-16,5 0-3 0,-4 3 5 0,1 3-2 16,3 1 3-16,-3 2-6 0,2-1-5 0,0-4 7 15,-2 1-14-15,0 0 9 0,1-4-5 0,-3 2-12 16,-4-7 0-16,1-6-10 0,0-11 2 15,-2-8 7-15,-2-12 10 0,-1-6 17 0,-2-7 11 16,-1-4 13-16,-2-7-6 0,-4-4-1 0,2-8-4 16,-5-8-13-16,1-3 13 0,0-7-5 15,-1-1 8-15,-2 4 7 0,2-4 1 0,0 3 3 16,0 3-5-16,1 1 2 0,-1 4-8 0,1 0 3 16,3 1-3-16,-1 6-5 0,3-3 7 0,0 2-6 15,3-1-1-15,3 2 2 0,0 1-5 0,3 1 1 16,2 6-5-16,-1 0-2 0,2 5-2 0,-2 0-4 15,-1 9 3-15,0 3-9 0,-1 1 4 16,2 9-2-16,4-1 3 0,-2 8 6 0,0 2-4 16,0 6 2-16,2 2-4 0,-1 3 0 0,0 5 2 15,1-2 0-15,0 1 1 0,2 0-5 16,1-4 3-16,-2-4-3 0,2-8-3 0,-3-4 11 16,1-6-4-16,0-4 4 0,-2-1 0 0,0-6-2 15,-3-4 4-15,2-3 2 0,-1-7 8 0,1-2-5 16,-1-7 2-16,0-4-4 0,2 0-3 0,-2-5 4 15,-3-2-9-15,-2 2 6 0,0-1-2 16,-3 0-5-16,0 0 9 0,-1 5-5 0,-1 1 6 16,0 6 0-16,0 2 1 0,0 4 0 15,1 5-3-15,1 0 7 0,3 5-9 0,-2 1 1 16,1 4-2-16,-1 2-10 0,3 0 3 0,2 2-2 16,4 1 1-16,0 4 0 0,2 2 3 0,-1 2 1 15,-3 4-4-15,2-3 8 0,-1 4-6 16,-3-1 2-16,1 0 3 0,0-2-6 0,-1-5 3 0,2-2-3 15,-1 0-1-15,0 0 0 0,-1-2-7 0,4-1-10 16,0-2-15-16,1-2-23 0,4-2-55 16,0-2-83-16,3-3-174 0,1 2-438 15,1-9-755-15</inkml:trace>
  <inkml:trace contextRef="#ctx0" brushRef="#br0" timeOffset="668908.7426">12130 16599 1427 0,'1'-7'365'0,"2"-4"-127"0,-1-3-59 0,3 3-31 15,5 0-22-15,0 0-22 0,3 1-23 16,0 3-8-16,2-1-21 0,3 4-7 0,-2 3-14 16,0 3-14-16,-1 4-6 0,0 4-2 0,-3 5 6 15,-2 5 0-15,-3 6 10 0,-6 4 0 16,-5 2-4-16,-4 4 6 0,-4 1-12 0,-5 4 2 16,-3 4-4-16,-3 5-6 0,0-2 3 0,-3-1-6 15,4-6 4-15,3-8-2 0,3-9 0 16,8-4 0-16,3-9-3 0,5-3 7 0,2-3 4 0,5-4 9 15,1-2 7-15,4-4-7 0,5-6-2 16,4-1-13-16,5-5-7 0,3-3-7 0,2 3-15 16,0-2-19-16,-1-1-36 0,-3-1-54 0,-2-1-115 15,0-4-295-15,-1-3-594 0,3-5 68 16</inkml:trace>
  <inkml:trace contextRef="#ctx0" brushRef="#br0" timeOffset="669184.2883">12757 16325 1788 0,'-17'15'145'0,"-3"6"-121"0,-6 12 13 16,4 3 51-16,3 0 39 0,3-3 26 0,1-2 3 15,0 0-39-15,6 0-31 0,4-1-33 16,4 0-25-16,4-2-12 0,1-6-7 16,4-5 6-16,5-3 3 0,3-7 10 0,0-4 6 15,4-5 0-15,1-6 8 0,4-3-11 0,-3-3 0 16,1-1-4-16,-4-2-3 0,-1-3 5 0,-8 0 3 15,-6-1 2-15,-3-1-3 0,-5 2-3 16,-4-1-4-16,-5 3-9 0,-5 1 5 0,-3-1-12 0,-3 3 4 16,-5 4-2-16,3 1-10 0,-2 2 3 0,1 2-7 15,2 3 1-15,0 1-3 0,6-1-1 16,6 3-9-16,1 0-21 0,5-1-33 16,6 1-82-16,2 1-132 0,6 2-310 0,4 0-1018 15</inkml:trace>
  <inkml:trace contextRef="#ctx0" brushRef="#br0" timeOffset="669417.746">13084 16202 2435 0,'-1'-3'156'0,"1"-1"-143"0,0 2-19 15,1 2 0-15,0 6 14 0,1-1 27 0,3 4 30 16,-2 5 21-16,1 7 3 0,2 3-4 0,-1 5-21 15,0 4-24-15,1 5-10 0,-2 1-15 16,1 2-2-16,-1 2-6 0,-2 3-7 0,2-1 1 0,0-6-7 16,0 1 0-16,3-8-7 0,1-4-13 0,1-3-30 15,-3-5-61-15,2-5-109 0,-2-4-236 16,1-6-505-16,0-4-283 0</inkml:trace>
  <inkml:trace contextRef="#ctx0" brushRef="#br0" timeOffset="669671.454">13257 16130 2546 0,'2'-12'56'0,"2"-5"-54"0,5-4-2 16,4 0 25-16,6 1 42 0,0 3 33 16,-1 4 17-16,0-1-5 0,-1 3-20 15,1 3-19-15,-2 4-21 0,4 0-9 0,0 4-13 16,1 4-6-16,3 1-5 0,1 7-8 0,-3 4-1 15,-3 8-5-15,0 6 0 0,-5 1-2 0,0 6-1 16,-2-1 2-16,-5 3-5 0,1 5 3 16,-2 0-2-16,-4-2-4 0,-1 1 2 0,1-4-19 15,0-7-31-15,1-5-45 0,-1-9-65 0,-1-7-86 0,2-5-147 16,-5-5-368-16,0-5-786 0</inkml:trace>
  <inkml:trace contextRef="#ctx0" brushRef="#br0" timeOffset="669785.0293">13432 16386 1584 0,'-5'-6'385'0,"-4"-1"-120"0,0-1-70 0,7 0-44 16,3 2-42-16,1-2-38 0,7-3-25 0,2 1-24 16,1-5-12-16,7 2-13 0,6-3-17 0,1-3-22 15,2 3-55-15,0 0-161 0,-3 1-513 16,-1 3-769-16</inkml:trace>
  <inkml:trace contextRef="#ctx0" brushRef="#br0" timeOffset="669980.3522">13988 16057 2188 0,'1'-15'1011'0,"5"0"-1018"16,5-1-14-16,3-1 4 0,6 2 14 16,2-2 16-16,-2 0 1 0,0 5-8 0,-5 1-4 15,-2 0-6-15,-2 2-3 0,0 1-13 16,-1-2-24-16,-1 3-53 0,1 2-126 0,1-1-316 15,-3 1-708-15</inkml:trace>
  <inkml:trace contextRef="#ctx0" brushRef="#br0" timeOffset="670230.6837">14438 15564 1976 0,'0'-1'241'0,"0"-1"-196"0,2 1-17 15,-2 0 4-15,2 2 23 0,-1 1 35 16,1 2 19-16,0 6 15 0,6 2-3 0,2 6-17 16,0 5-19-16,2 2-29 0,2 2-15 15,0 4-17-15,-1 0-9 0,-2 1-2 0,-1 2-4 16,0 3-1-16,-1-2-6 0,-2 3-4 0,-3-6-4 0,3-1-3 16,-5 0-5-16,1-3-11 0,1-5-19 15,-1-4-31-15,-2-3-50 0,5-8-49 0,-2-3-31 16,4-2-81-16,0-5-241 0,2-4-388 15,2-7 145-15</inkml:trace>
  <inkml:trace contextRef="#ctx0" brushRef="#br0" timeOffset="670558.4956">14820 15423 1983 0,'-18'-11'143'0,"-3"-2"-35"0,-7-2 2 15,5 10-1-15,5 2-6 0,0 3-19 0,2 1-22 16,-3 1-12-16,-1 7-3 0,2 2 1 0,-2 0 0 15,7 5-9-15,1-1-9 0,4 0-4 16,7 2-6-16,2 3-3 0,7-2 4 0,4-2-2 16,5 1 0-16,4-2 9 0,2-2-8 0,0 1-1 15,5 0-8-15,0 1-5 0,-1 1-2 16,-1-1 1-16,-5 2 2 0,-3 3-1 0,-5-1 1 16,-4 2-2-16,-3 0 7 0,-10 1 6 0,-1 6 2 15,-10 0 4-15,-1 0-4 0,-8-1-9 16,1-3 6-16,0-6 5 0,-5-6 6 0,6-1 9 0,1-6 1 15,2-5-1-15,1-4 4 0,6-3 3 0,1-2-5 16,2-3-3-16,2-2-13 0,5-4-13 16,3-5-3-16,5-1-5 0,-1-3 2 0,9 0 5 15,-2-1-13-15,0 0-8 0,8-3-14 16,-2 1-21-16,2-1-21 0,1 2-46 0,2 0-66 0,-3 5-135 16,2-2-408-16,-2 4-943 0</inkml:trace>
  <inkml:trace contextRef="#ctx0" brushRef="#br0" timeOffset="671236.7063">15646 15779 1 0,'1'-2'0'16,"2"0"0"-16,-2-1 0 0,0-1 0 0,-1 2 0 16,0 2 0-16,-1 0 0 0,1 0 42 15,-1 0 176-15,-3 0-35 0,3 0-37 0,-1 0-14 16,-3 0 10-16,2 0 5 0,0 0-6 0,-4 0-7 16,2 0-4-16,-1 0-8 0,3 0-4 0,-3 0-8 15,3 2 1-15,-4 0 6 0,4-2 4 16,-3 2 4-16,3-2-11 0,-3 0-12 0,4 0-11 15,1 0-12-15,-1-4-2 0,1 4-10 0,1-2-5 16,1 2-10-16,0 2-11 0,0-4-12 0,6 2-12 16,3-4 1-16,6-1-8 0,13-1 6 0,11-5 3 15,13 0-5-15,13-6 4 16,6-2-7-16,11 1-3 0,5-6-1 0,5 0-4 0,0-3 1 16,0 0-2-16,-2 3 0 0,-2-2-7 0,-9 2 1 15,-8 3-5-15,-9 0-5 0,-7 4 5 16,-10 1-14-16,-1 0-5 0,-9 3-25 0,-5 0-60 15,-5 0-91-15,-6 1-211 0,-5 3-487 0,-2-2-421 16</inkml:trace>
  <inkml:trace contextRef="#ctx0" brushRef="#br0" timeOffset="671478.9852">16835 15066 1305 0,'9'-4'192'0,"9"-1"-85"0,3-2 13 15,8 5 28-15,2 1 32 0,3 4 9 0,6 1-9 16,0 4-20-16,4 4-37 0,-2 3-15 0,-5 3-21 16,-4 3-22-16,-6 2-8 0,-9 2-12 0,-7 4-3 15,-9 2-2-15,-3-1 2 0,-9 3-3 16,-2-3-4-16,-8-2-4 0,0-1-13 0,-7 1 1 16,2-1-8-16,-5-3-5 0,-2-1 6 0,-3 1-12 15,2-1-2-15,-1 1-12 0,-1 0-22 0,2-1-32 16,-1 0-55-16,-2 2-100 0,1-2-237 0,-1 1-626 15,1 0-262-15</inkml:trace>
  <inkml:trace contextRef="#ctx0" brushRef="#br0" timeOffset="685968.3294">18196 15296 1 0,'-1'0'0'0,"-1"-1"0"0,-2 0 56 16,0-2 222-16,1 2-15 0,-1 0-31 0,0 0-29 15,-2 0-16-15,1-2-11 0,-5 2-7 16,3-1-1-16,-1 0-4 0,2-1-11 0,-3 0-11 16,0 0-14-16,4-4-10 0,0 2-10 0,1-2-11 15,0-2-15-15,2 1-18 0,0-1-15 0,2-3-8 16,2 0-15-16,2-3-4 0,1-3-4 0,1 1-3 16,-1-2 7-16,6-1 1 0,-1 2 1 15,-1-2-5-15,1 4-3 0,3 1-3 0,-3 1-2 16,-2 5 4-16,2 1-7 0,-2 0 0 15,1 1-4-15,-2 2-7 0,0 1 6 0,0 2-2 0,-1 0-1 16,1 2 1-16,3 2-4 0,-2 0-4 16,1 3 4-16,2 0-1 0,0 5 1 15,0 0 4-15,2 1-3 0,1 2-3 0,1-1 6 0,0 0-2 16,2-3 3-16,-2 0 4 0,-1-2-6 16,3-2 0-16,-2-3-2 0,-4 1 2 0,4-4 0 15,-3-2 3-15,1 0 2 0,3-3-3 0,-4-1 8 16,5-3 0-16,-2 0 1 0,-2-4 5 0,1 3-4 15,0-5 1-15,-3 0 1 0,-1 1 2 0,0 0 3 16,-2 1 3-16,-2-1-2 0,-2-1-3 16,-1 3 4-16,1-2-2 0,-3 3 2 0,-1 0 3 15,0 1-11-15,0 2-3 0,0 0-5 0,-1 1-6 16,1 1 6-16,-3 1-1 0,3 2 0 16,0 0-5-16,0 1-1 0,0 1-5 0,0 2-6 15,0-1-4-15,0 1-32 0,-1 1-34 0,1 0-53 16,1 2-99-16,-1 2-160 0,4-1-317 0,0 2-857 15</inkml:trace>
  <inkml:trace contextRef="#ctx0" brushRef="#br0" timeOffset="686508.046">19112 14475 382 0,'2'-6'783'0,"0"-4"-410"16,0-2-68-16,1 2-38 0,-3 2-31 0,2 1-37 15,-1 1-33-15,1 0-38 0,-1 0-31 0,-1 2-21 16,1 0-15-16,-1 1-11 0,1 0-5 0,-1 1-1 16,2 0-12-16,-2 0-6 0,0 2-11 15,-2 0-9-15,2 2-1 0,-1 0-7 0,0-1-5 16,0 0-8-16,-1 3 3 0,-1 2 3 0,-1 4 8 15,-2 5 8-15,-4 3-3 0,-2 5-2 16,0 0-2-16,2 2-5 0,1-3 6 0,-2-2 0 16,4-4 2-16,3-2-2 0,0-5 0 0,3 0-3 15,1-2 3-15,1 0 5 0,1-2-4 0,1-1 4 16,1 0 1-16,2-2-1 0,5 1 7 0,-1-1 0 16,3-1 0-16,4-1-4 0,1 0-3 0,-1 0-5 15,6 0 1-15,-4 2 2 0,2 0-2 16,-3 0-1-16,0 1-2 0,1 3-2 0,1-2 2 15,-2 3 1-15,-1 3 0 0,-3-2 2 16,-2 2-4-16,-2 1-2 0,-1 1 2 0,-3 2 0 0,-1 0 2 16,-4 1 1-16,-1 2-2 0,-3-2 0 15,-5 5 6-15,0-2 2 0,-4 0 5 0,-1 1 1 16,-2-2-1-16,-1 0-2 0,-2-1 1 0,-4-1 4 16,2-1-2-16,1-2 6 0,-2-3-4 15,0-1-6-15,1 0 2 0,-3-2-6 0,6-1 4 16,-1 0-1-16,4-5-5 0,1 2 0 0,4-4-4 15,0 2-4-15,3 0-8 0,0-1-14 0,2-2-32 16,1 0-39-16,-2 0-48 0,1-3-73 16,2 1-144-16,-1-1-394 0,2-2-831 0</inkml:trace>
  <inkml:trace contextRef="#ctx0" brushRef="#br0" timeOffset="686683.2594">19098 14504 1723 0,'5'-8'327'16,"4"-5"-103"-16,2-2-40 0,5-2-41 0,2 5-28 16,3-5-38-16,1 2-32 0,3 1-26 0,1 0-18 15,-1 3-14-15,0 1-24 0,-3 2-28 16,-4 1-60-16,-2 0-99 0,-2 3-153 0,-1-1-365 16,0 3-532-16</inkml:trace>
  <inkml:trace contextRef="#ctx0" brushRef="#br0" timeOffset="687030.8971">19687 14205 261 0,'-7'2'624'0,"1"3"-382"0,-6 2-18 0,1 2 10 16,0 2-5-16,-3 2-24 0,2 1-42 0,-3 2-35 15,5 3-18-15,1 1-9 0,-1 2-5 16,3 3-14-16,-1 2-13 0,3 0-17 0,4 2-16 15,2 3-4-15,3 0-5 0,5-3-4 0,2 2 0 16,3-8-2-16,7-2 3 0,-2-4-1 16,3-8 4-16,-1 0 1 0,0-7 6 0,2-2 5 15,3-6-2-15,-1-3 2 0,3-3-5 0,1-4-4 16,0-2 1-16,-4-1-3 0,0 0 0 16,-7-2-4-16,-4-4 0 0,-2 2-3 0,-5-1-3 0,-6 0 1 15,-5 0-7-15,-2-1-1 0,-7 2-8 16,1-2-4-16,-5 2 3 0,-2 1-5 0,-4 1 1 15,0 4 0-15,2 2-3 0,-1 3 0 0,2 2-2 16,4 1-1-16,0 4-7 0,5 2-10 0,-1 0-23 16,3 3-35-16,1 4-58 0,3 3-115 15,-1 5-242-15,5 2-632 0,1 1-158 0</inkml:trace>
  <inkml:trace contextRef="#ctx0" brushRef="#br0" timeOffset="687247.054">20255 14479 1939 0,'-4'8'94'0,"0"2"-93"0,-4 6 41 0,-2 0 53 16,0-1 36-16,-1 2 13 0,0-3-13 0,-4 1-34 16,2 3-31-16,2-3-19 0,-3 2-14 0,6-1-10 15,-1 3-6-15,-1-3-4 0,1 0-3 16,2 0-6-16,-2-2-7 0,2-1-22 0,-1-4-36 15,3 3-68-15,-1-4-153 0,0-1-274 0,1-4-784 16</inkml:trace>
  <inkml:trace contextRef="#ctx0" brushRef="#br0" timeOffset="687611.2013">20603 14030 1551 0,'-7'-1'236'16,"0"-1"-59"-16,-4 1-26 0,2 2-21 15,2 2-17-15,-2 3-23 0,0 2-18 0,-2 6-3 0,-4 1-4 16,1 7-4-16,-1-1-14 0,3 3-12 16,3 4-10-16,1-3-3 0,1 4-2 0,6-4-6 15,1 1 2-15,4-3-4 0,2-3 3 16,5-2 4-16,1-4 1 0,5-3 9 0,-2-4 4 15,2-5 5-15,2-2 3 0,1-3-2 0,2-5-2 16,-2-1-6-16,4-6-3 0,-2 1-4 16,-1-4-1-16,-6 1 3 0,0-1-3 0,-6 0 3 15,-4 0-6-15,-4-1 0 0,-1 0-2 0,-4 3-4 16,-2-1-2-16,-3 2-6 0,-2 1-2 0,0 2-5 16,-2 1-1-16,-4 2 1 0,1 0-3 0,1 2 1 15,-3 0-3-15,6 3-4 0,-1 1 0 0,0 3-12 16,3 1-15-16,0 1-26 0,3 0-44 15,-2 5-72-15,0 0-151 0,3 3-319 0,1 1-953 16</inkml:trace>
  <inkml:trace contextRef="#ctx0" brushRef="#br0" timeOffset="687958.8821">20997 13871 1292 0,'0'1'244'0,"-3"2"-103"16,0 1-4-16,-2 6 43 0,-1-1 40 0,-4 8-9 16,-5 0-42-16,0 6-50 0,-1 2-40 15,2 2-24-15,4-2-16 0,4 2-8 0,3 0-6 16,9 1-1-16,2-1 0 0,7-3-4 0,5-3 5 16,6-6 0-16,1-4 3 0,4-4 2 0,3-5-4 15,1-5 0-15,0-3-3 0,-2-4 5 16,-3-2-2-16,-4 1 5 0,-4-4 10 0,-5 1-7 15,-3-3 13-15,-7 0-7 0,-1-1-7 0,-5-1 0 16,-4-1-12-16,-1-2-2 0,-3 1-5 0,-6 1-5 16,0 0-3-16,-6 5-5 0,0-1 2 0,-2 1-4 15,-1 3 3-15,-1 2-1 0,0 0-3 16,1 5 3-16,4 1-3 0,4-1-2 0,3 3-2 16,1-1-13-16,1 2-19 0,6 1-35 0,0 2-46 15,3 2-69-15,3 2-111 0,1 0-174 16,8 0-447-16,4-3-518 0</inkml:trace>
  <inkml:trace contextRef="#ctx0" brushRef="#br0" timeOffset="688286.4862">21508 13670 1551 0,'-4'-4'117'0,"0"2"-58"0,3-1 10 15,-2 3 28-15,-3 2 18 0,3 1-6 0,-6 4-14 16,0 2-20-16,0 3-7 0,4 4 1 15,-1 1-3-15,5-1-1 0,4 4-1 0,4-1-3 16,3-1-1-16,1 0-3 0,7-2-1 0,2-2-4 16,1-4-3-16,3 1-6 0,3-5-7 0,0-3-1 15,-2-1-1-15,-3-3 3 0,4-1 2 16,-5-4 2-16,-1 0-1 0,-6-3-1 0,3 0 0 16,-5-1-4-16,-2-2 3 0,0-2-7 0,-3-1-5 15,-3-1-2-15,-2-1-9 0,-3-3-2 0,-2 1-2 16,-5-2-7-16,-2 1 0 0,0 2-2 15,-1 3 1-15,-5 1-5 0,2 0 5 0,-4 5-3 16,4 0-4-16,-3 2 6 0,3 1-8 0,-3 4 1 16,4 0-7-16,-6 2-12 0,3 3-20 0,-6 4-30 15,0 4-32-15,0 2-59 0,1 6-103 16,-1 3-249-16,1 6-1110 0</inkml:trace>
  <inkml:trace contextRef="#ctx0" brushRef="#br0" timeOffset="711505.2308">12637 18060 1 0,'-1'0'0'16,"-5"2"0"-16,3-1 0 0,-2-1 0 0,2 0 0 16,1-1 0-16,-1-1 0 0,2 1 27 15,-3 1 145-15,3-1-17 0,-1 1-2 0,2-2-6 16,-1 0 14-16,-1 4 4 0,0-4 7 0,0 2-1 16,0-1-13-16,1 0-1 0,-2 0-15 0,2-1-5 15,0 2-3-15,-1-1-8 0,2 1-1 0,2-1-10 16,-1-1-10-16,0 2-23 0,2-5-17 15,0 0-21-15,3-4-13 0,2-1 0 0,5-2-3 0,4-1 2 16,3-2-6-16,4 2-9 0,2 1 0 16,0-1-4-16,1 1 3 0,-4 6 1 0,-1 1-7 15,-2 3-4-15,-4 2-7 0,-1 3 1 16,-2 1-4-16,-5 2 6 0,1 6 1 0,-5 1-3 16,-2 5 7-16,-2 1-6 0,-1 3 3 15,-3 6 2-15,-3 3-4 0,-2 6 1 0,3-19 6 0,-5 6 1 16,-3 4-4-16,-1 4 2 0,-5 0-15 15,-1 4-10-15,-1-3 9 0,-5 5-2 0,3-6 7 16,-2-3 16-16,4-7-2 0,3-3 11 0,3-5-6 16,4-6 10-16,3-2 1 0,2-5 6 0,3 0 5 15,3-4-19-15,2-2 13 0,3-2-25 16,6-3 6-16,0-2 14 0,2-2-20 0,6-2 18 16,4 0-14-16,0-3-11 0,6 1 11 0,1 0-3 15,0 1 16-15,0-1-8 0,1 4-19 16,-3 2 4-16,-1-1-7 0,-2 4 12 0,-5 2-6 15,-2 0 1-15,-3 5-13 0,-3 1-26 0,-2 1-13 16,0 0-67-16,-5 1-68 0,4 0-130 16,-5 0-185-16,3 0-380 0,-3 2-237 0</inkml:trace>
  <inkml:trace contextRef="#ctx0" brushRef="#br0" timeOffset="711855.7777">13267 17861 772 0,'-7'2'387'0,"-4"1"-144"0,-1 1-44 15,1 4 7-15,1 1 6 0,-2 5-25 16,-2 2-44-16,2 0-39 0,1 4-24 0,-1 0-10 16,3 6-6-16,1 1-8 0,4 0-10 15,1-2-16-15,5-2-13 0,2 0 2 0,4-1-4 0,-2-12 11 16,3 1-3-16,5-1 1 0,-1-2-5 15,6-3 7-15,4-3 10 0,26-2-15 0,1-10 16 16,-5-9-17-16,-9-2-1 0,-5-1 22 16,-1-3-4-16,-5 2 4 0,-3-1-7 0,-8 0-1 15,-3 4 2-15,-7-3-3 0,-6 4 1 0,-1 2-10 16,-8-2-6-16,-6 3-11 0,-4 3-5 0,-1 1 1 16,-3 5-2-16,-1 1 0 0,-1 1-4 0,2 1-8 15,-1-1-1-15,3 3-6 0,3 0-5 0,0 3-18 16,8 2-41-16,2-2-50 0,1 1-97 15,5-2-173-15,2 3-315 0,0 3-852 0</inkml:trace>
  <inkml:trace contextRef="#ctx0" brushRef="#br0" timeOffset="712140.6257">13694 17565 1311 0,'-1'-3'813'0,"-4"0"-514"16,1 2-87-16,3 1-60 0,1 0-42 0,0 0-34 16,0 1-32-16,1 2-14 0,0 8-6 15,2 4 7-15,1 7 2 0,-1 3 0 0,5 5 4 16,0 6-5-16,0-1 1 0,2 8-10 0,-2-6-8 16,2 1-1-16,3-6-8 0,-1-3 1 0,-4 1-1 15,2-5-7-15,-3 0 1 0,1-1 2 0,-5-5 2 16,3-1-7-16,-4-1 6 0,-2-2-5 15,0-2-4-15,0-4 13 0,0 0-19 0,-1-5-3 16,0 3-20-16,-2-3-37 0,3-1-34 0,-1-2-61 16,2-1-91-16,-1 0-135 0,3-4-345 15,-1 0-780-15</inkml:trace>
  <inkml:trace contextRef="#ctx0" brushRef="#br0" timeOffset="712492.1453">14131 17340 1694 0,'0'-4'311'0,"-1"3"-93"0,0 0-74 15,-2 3-28-15,0 3-15 0,-2 3-2 16,-3 6 5-16,-3 9-9 0,-7 7-4 0,2 6-18 16,-3 2-18-16,3 6-14 0,0-2-13 0,2 4-6 15,5 4-14-15,6-2-1 0,3 2-8 0,2-4-4 16,7-6 6-16,2-2-6 0,5-8 2 15,0-5 0-15,4-8-1 0,-1-7 6 0,3-6 5 16,-2-6 11-16,0-2 0 0,1-4 10 0,0-4-3 0,-2-2-6 16,0-4 10-16,-3 1-8 0,-3-1 8 15,-4 3 1-15,-6 1-10 0,-2-1 5 0,-4-1-8 16,-6 1 1-16,-3 2-5 0,-4 1-6 16,-3 4-7-16,-3 1-10 0,-2 2 6 0,-4 4-5 15,-1 1 5-15,1 4 6 0,0 2-10 0,1-3 3 16,5 2-10-16,3-4-21 0,3 0-23 0,6-1-49 15,5 0-92-15,5 0-138 0,3-2-240 0,8 2-537 16,5-3 90-16</inkml:trace>
  <inkml:trace contextRef="#ctx0" brushRef="#br0" timeOffset="712687.8357">14355 17628 2100 0,'4'-3'135'0,"1"-2"1"0,1 0 14 0,3-2 34 16,-1-4 12-16,5 2-50 0,-1-2-49 16,1 2-46-16,7 0-30 0,-2-1-9 0,2-1-11 15,-4 2 5-15,1 3-14 0,-1 2-10 0,-3 0-31 16,0 0-45-16,-3-2-60 0,0 4-141 16,0 0-254-16,-2 0-501 0,-3 2 33 0</inkml:trace>
  <inkml:trace contextRef="#ctx0" brushRef="#br0" timeOffset="712932.2819">14710 17220 1499 0,'0'3'470'0,"0"-3"-225"0,0 0-95 0,0 2-22 16,0 2 8-16,2 2 6 0,2 6-9 15,-1 0-17-15,0 5-28 0,3 4-12 0,-2 2-7 16,4 6-25-16,-3 2-3 0,1 1-18 0,3-1-10 15,0-1 2-15,1 0-11 0,0-3 1 16,2 2-4-16,-1-3-6 0,4-3-1 0,-3-6 1 16,-1 1-2-16,1-2-12 0,-3-5-9 0,-3-1-32 15,-1-5-29-15,-4-3-30 0,0-2-46 16,0 0-36-16,-3-1-112 0,2-3-250 0,-2-5-427 16,-2-3 163-16</inkml:trace>
  <inkml:trace contextRef="#ctx0" brushRef="#br0" timeOffset="713300.7641">14870 17192 1138 0,'3'-8'520'0,"4"-3"-161"16,2 0-67-16,2 3-46 0,1-1-40 0,2-1-39 16,3 0-46-16,3 0-28 0,1 1-19 15,1 1-22-15,5 1-1 0,-2 1-12 0,2-1-6 16,-5 3-1-16,-1 3-13 0,-2 2-1 0,-1 3-8 15,-4 2 1-15,0 2-7 0,0 5 0 0,-3 2 5 16,-1 8-11-16,0 4 8 0,0 5-4 16,-3 2 8-16,-4 3 3 0,4-1-7 0,-4 7 1 15,0-3-13-15,2 1-3 0,-2-4-5 0,4-5-8 16,-3-4-15-16,3-3-31 0,-4-6-36 16,-1-5-57-16,-2-5-61 0,-2-7-59 0,-2-2-89 15,-6-2-86-15,-4-5-97 0,0-1-103 0,-5-5 76 16,3 2 580-16,-3-5 0 0,-1 2 0 15,1 3 0-15,2 2 83 0,4 0 419 0,3 0-18 16,1 0-58-16,1 2-65 0,4 1-57 0,2 3-54 16,0-1-55-16,5-2-60 0,1 0-47 0,2 0-39 15,4-2-28-15,2 0-13 0,3-2-7 0,8-1-8 16,-2-1-38-16,2 0-64 0,-1 2-144 0,0 0-343 16,2 2-942-16</inkml:trace>
  <inkml:trace contextRef="#ctx0" brushRef="#br0" timeOffset="713712.2778">15764 17292 1007 0,'1'-1'438'0,"1"0"-139"0,-1-2-56 0,4 0-27 15,-1 0-20-15,2-1-19 0,4 1-28 16,1-1-30-16,4-3-14 0,10-1-13 0,5-2-10 15,7-2-9-15,8-1-7 0,8 2-8 0,6-5-12 16,6-2-2-16,4 1-15 0,4-1-6 0,4-2-4 16,-2 5-11-16,-1-5 5 15,-2-1-7-15,-5 3 2 0,-6-2 1 0,-2 7-6 0,-6-1 5 16,-7 3-10-16,-8-2 4 0,-4 5-4 0,-7-1-2 16,-1 3 2-16,-5 3-14 0,-3-1-7 0,-5 2-29 15,-4-1-39-15,-1-2-42 0,-6 4-66 16,-2 0-84-16,-2 1-158 0,-4-1-303 0,-4 0-732 15</inkml:trace>
  <inkml:trace contextRef="#ctx0" brushRef="#br0" timeOffset="713944.1149">16927 16713 969 0,'24'1'585'0,"9"-1"-245"0,13 1-59 16,2 2-49-16,0 2-29 0,1 2-44 15,-4 0-35-15,-4 6-35 0,-2-1-25 0,-7 6-22 16,-12 4-18-16,-1-1-7 0,-10 3-8 0,-6-1 3 16,-4 3 1-16,-1 1-1 0,-8 1-4 15,-8 4-6-15,-2 2 0 0,-4 0-11 0,-4 2-14 16,-3-4-26-16,0-2-49 0,-1-4-52 0,-2-2-103 16,-1-6-186-16,-4-2-511 0,-2 0-265 15</inkml:trace>
  <inkml:trace contextRef="#ctx0" brushRef="#br0" timeOffset="724345.5067">18531 16283 295 0,'-2'-2'310'0,"-5"0"-89"0,2 0-44 0,-2 0-31 15,0 2 7-15,0-2 1 0,0 1 5 16,1-1-5-16,2 0 3 0,0 1-12 0,-1-1-8 15,4 0-9-15,0 1-25 0,1-2-6 0,-1 1-18 16,1-1-15-16,1-1-7 0,-1 0-11 0,2-1-6 16,1 1-11-16,2-1-4 0,0-1-11 15,3-1-1-15,5 0 2 0,1 0-6 0,4-2 4 16,4 1-2-16,0 0 0 0,2 0 0 0,1 3-2 16,-2 0 1-16,-1 1-5 0,-3 4-3 15,3 0 0-15,-10 3-3 0,0 1 2 0,-3 3-7 0,-3 1 3 16,0 2-2-16,-6 2-1 0,-2 4 11 15,-3 3-6-15,-4 1 5 0,0 3 1 0,-1 1-1 16,-5-4-3-16,1-3 2 0,3-4 5 0,0-5-6 16,3-2 14-16,6-4 5 0,-1-2 3 0,3-1 13 15,3 0-12-15,-2-2-5 0,3 0-10 0,1 2-11 16,4-3-2-16,0 1-3 0,3 0 4 16,6-1-1-16,-1 2 4 0,4 2-1 15,1 1-1-15,0 3 8 0,-2 1-7 0,-1 3 4 0,-3 4 2 16,-2 4-7-16,-3-2 7 0,-3 3-1 15,-2 1 6-15,-6 1 3 0,0 0 4 0,-5 1 3 16,-3 1-1-16,-4 0 5 0,-4 0-3 0,-4 1 0 16,-6 1 2-16,-7 1-8 0,-3-3 5 15,-2-3-2-15,2-2 1 0,2-7 2 0,3-1-5 16,2-5-4-16,5-1-6 0,2-1 0 0,2-2-3 0,1-2 2 16,6-2-4-16,3-1-13 0,1-1-8 15,4-2-31-15,4 0-35 0,2-3-45 0,3 3-91 16,4-1-178-16,4 1-451 0,3 0-755 0</inkml:trace>
  <inkml:trace contextRef="#ctx0" brushRef="#br0" timeOffset="724657.26">19172 15988 2428 0,'3'-7'242'0,"0"2"-118"16,1 1-51-16,-2 5-33 0,-1 2 12 0,1 3 9 16,0 3 5-16,-1 4-6 0,1 9-10 0,-2 8-7 15,0 4-12-15,-2 6 2 0,0 0-10 16,1-3-3-16,-2-1-4 0,4-1-10 0,1-3 2 16,-1 2-4-16,0-3 1 0,0-4 3 0,1 0-2 15,-1-2 0-15,2-4-7 0,-2-3-1 16,2-3-1-16,0-4 2 0,1-2 5 0,-3 0-2 15,0-3-1-15,0-2-4 0,-1-2-1 0,0-2 2 16,0 0-5-16,0 2-6 0,0-2-12 0,0 0-18 16,2 0-23-16,-2-2-34 0,0 1-54 0,0 0-96 15,0-1-198-15,-2 0-452 0,0-1-489 0</inkml:trace>
  <inkml:trace contextRef="#ctx0" brushRef="#br0" timeOffset="726875.3064">19575 16584 1217 0,'0'0'312'0,"-1"0"-147"0,0 0-89 15,-3 4-30-15,3 2 45 0,0 1 37 0,-4 5 21 16,-3 0-13-16,1 5-33 0,-3 1-32 0,1 2-25 16,0-1-18-16,2-3-13 0,1 2-2 0,-1-3-7 15,5-1 0-15,-2 0 4 0,0-2-6 16,2-1 2-16,0-1-6 0,1-1-12 0,0-3-20 15,0 0-32-15,-1 0-62 0,2 0-106 0,0-3-164 16,-2 0-365-16,4-2-243 0</inkml:trace>
  <inkml:trace contextRef="#ctx0" brushRef="#br0" timeOffset="727239.1887">20128 15872 1284 0,'0'-5'265'0,"-1"-3"-68"0,-4 3-12 15,2 2-23-15,0 2-21 0,-2 3-34 16,-4 1-39-16,-4 7-24 0,0 2-1 0,-5 8-2 16,1 3-2-16,-6 6-2 0,4 2-6 0,-1 9 6 15,-2 4-2-15,1 2 2 0,1 5-4 16,-1-6-4-16,7 3-4 0,5-3-5 0,5 1 2 15,8-4-8-15,5 2-3 0,5-3-6 0,5-5-9 16,0-6 1-16,2-6-2 0,2-9 9 0,5-5 9 16,3-13 8-16,-1-5 7 0,2-6-4 0,-1-4 4 15,-2-2-9-15,-9 0 3 0,-4 2 2 16,-6 0-4-16,-6 2 6 0,-8 1-7 0,-3-2-4 16,-8 5-5-16,-3 1-4 0,-8 0-4 0,-1 4-3 15,-6 0 2-15,1 4-6 0,-3 1 5 0,4 0 3 16,5 2-8-16,1 0-5 0,5 0-29 15,4 0-44-15,6-2-75 0,2 1-158 0,8 1-241 16,6-1-570-16,5-1 244 0</inkml:trace>
  <inkml:trace contextRef="#ctx0" brushRef="#br0" timeOffset="727656.5245">20757 15759 765 0,'-4'-7'846'0,"-2"-5"-589"0,-4 1-38 16,1 1-31-16,2 4-25 0,-2 1-24 0,-3 1-35 15,-1 4-30-15,-3 1-19 0,-1 2-13 0,-2 5-13 16,-2 3-4-16,2 2-6 0,-2 6-8 0,2 2 3 16,2 3-3-16,-2 3 1 0,3 3 1 15,-2 4-4-15,8 0 0 0,3 0-6 16,1 0 0-16,6-4 1 0,2-5 1 0,7-5 10 0,0-8 8 15,1-7 20-15,3-6 7 0,0-5 3 0,2-4-4 16,0-3-12-16,1-2-8 0,-1-2-11 16,0 1-2-16,-3 0-3 0,2-3 1 0,-3 4 2 15,-3-3-3-15,-2 2 3 0,0 2-4 0,-3 2 2 16,-1 1 3-16,-2 3-6 0,0 3 2 16,0 4-9-16,0 0-6 0,0 2-3 0,0 2-7 15,0 0 3-15,0 5-4 0,0 2 8 0,1 7 0 16,0 5 0-16,3 5 9 0,-2 4-10 15,0 6 6-15,-1 1 0 0,3 0-1 0,-1 0 4 16,0-3-10-16,2-5-6 0,-1 0-13 0,1-9-19 16,0-1-18-16,-1-3-28 0,1-6-45 0,-4 1-76 15,0-5-125-15,0-2-238 0,1-5-458 16,0-4 133-16</inkml:trace>
  <inkml:trace contextRef="#ctx0" brushRef="#br0" timeOffset="728049.8163">21026 15605 2026 0,'6'-11'249'15,"3"1"-67"-15,3-6-37 0,2 5-8 0,2 1-10 16,-1 2-20-16,1 3-19 0,2-2-20 0,1 4-11 16,-1 1-14-16,6-1-7 0,0 4-10 15,4 2-10-15,-2 1-1 0,-2 5-9 0,-2 0-2 16,-3 3-4-16,-4 3-2 0,-4 4 4 0,-6 4-4 15,-5 2 1-15,-2 2-2 0,-7 2-1 16,-2 4 1-16,-8-1 2 0,-1 3 3 0,-3 0-2 16,-1-4 6-16,1-6-2 0,3-7-2 0,6-5 9 15,4-8-6-15,3 0 3 0,6-4-3 16,1-1 1-16,1 0-2 0,2 0-1 0,2-1 5 16,1 1-10-16,5-1 7 0,4 0-1 0,5-1-4 15,1 2 7-15,0 3-8 0,2 0 4 0,-2 5-1 16,-3-1-6-16,-1 3 6 0,-6-1-5 0,-1 3 5 15,-9 1-2-15,-1 0 3 0,-3 2 3 0,-7-2-4 16,-4 6 11-16,-4-2-9 0,-7-1 2 16,-1-1 2-16,-3 0-8 0,-5-4 4 0,1-1-4 15,0-4-3-15,1-1-10 0,-2-1-16 0,0 0-37 16,2-1-71-16,0-1-128 0,1-1-307 0,-4-1-1088 16</inkml:trace>
  <inkml:trace contextRef="#ctx0" brushRef="#br0" timeOffset="730035.3025">17240 18424 320 0,'-3'2'389'0,"0"-1"-132"0,-2 1-82 16,2 0-30-16,-3 1-8 0,4 0-6 0,-1 0 1 15,-1-1-22-15,3 0-8 0,1-1-21 16,0 1-17-16,0-2-18 0,0 1-8 0,0-1 10 16,0 0-12-16,0 0 15 0,1 1-14 0,-1-1-7 15,2 0 3-15,0-1-7 0,-2 1 15 0,1 0 1 16,0 0 12-16,0 0-13 0,0-1-8 0,-1-1 10 15,1 1-20-15,0-1 7 0,4 0-10 16,-2-3-20-16,4 1 15 0,-3 1-2 0,2-2 5 16,-1 1 10-16,3 0-11 0,1-3-2 0,0 2-4 15,-2-1 7-15,1-1-11 0,4 0 18 0,1 3-1 16,0-2-24-16,-1 1 11 0,2 0-14 16,1 1 9-16,-3 1 4 0,4 2 0 0,-3 0-9 15,-1 1-10-15,-2 1 2 0,0 0-4 16,0 2 11-16,-4 4 8 0,-2-1-13 0,1 4 13 0,-3 3-17 15,-2 1 6-15,-2 5 12 0,-3 3-8 16,-2 2 4-16,-4 3-16 0,-2 1 1 0,-3 1-2 16,-2 0 10-16,-2 1 9 0,1-2-10 0,-3-3 11 15,2-1-10-15,2-6 3 0,0-2 26 16,6-6-13-16,1 0 14 0,3-5-11 0,5-3-3 16,1-1 12-16,2-1 4 0,2-2 7 0,0 1-12 15,5-3-5-15,0 2-18 0,0-5-4 0,4 1 23 16,4-2-16-16,-1 0 17 0,3 1-14 15,-3-1-18-15,4 0 17 0,-5 3-12 0,2-1 18 16,-2 2-5-16,-4 1-8 0,0-1 7 0,-5 2-10 16,2 0-16-16,-2 0-57 0,0 1-67 0,2-1-118 15,0-1-143-15,-2 1-198 0,3-1-447 16,-2-3 389-16</inkml:trace>
  <inkml:trace contextRef="#ctx0" brushRef="#br0" timeOffset="730639.6757">17952 18143 1480 0,'2'-5'337'0,"-1"-2"-108"0,1-2-50 0,-2 3-28 16,-2 3-12-16,-1-1-14 0,3 3-31 16,-3 1-21-16,2 1-32 0,-2 0-20 0,-1 3-8 15,-3 2-18-15,0 7 10 0,1-8 12 0,-1 3 1 16,-3 4 19-16,2-2-13 0,-2 4-8 0,-1-1-16 15,-1 2-13-15,2 3 3 0,0-4 4 16,4 2 11-16,1-5 3 0,1 3-2 0,2-2-13 16,1-3-4-16,1-2 20 0,0 2-18 0,1-3 12 15,1-1 0-15,0 1-17 0,0-2 18 16,2 0-11-16,-1 0 23 0,0 0 10 0,4-1-10 16,-2-1 5-16,1-1-19 0,3 0-3 0,-1-1 10 15,2 0 11-15,0-2-3 0,3 0-10 0,-2 0 4 16,-1-2-14-16,3 1 17 0,0-3-11 0,-3 1 19 15,2 2-10-15,-3-2-21 0,2 0 28 16,-2 2-29-16,-2-3 16 0,0 3 12 0,0 0 0 0,0 0-2 16,-1-3-4-16,-1 2 2 15,0-3-20-15,-2 2 18 0,2 1 5 0,-1-2-16 0,1-2-8 16,-2 2 6-16,-1 0 1 0,4 2 14 16,-4-3 8-16,1 2-5 0,-1-1-14 0,1 1-2 15,-2-1-5-15,0 1 9 0,1 1 5 0,-2 1-10 16,0 1 5-16,0 0-6 0,0-1 6 15,0 3 13-15,0-1-2 0,0 1-9 0,0 0-7 16,-2-1-2-16,1-1 11 0,0 0-3 0,1 1 2 16,-1 0-10-16,-2 0-6 0,2 0 5 0,-1-2-1 15,1 3 7-15,-1 0 8 0,-2-1-5 16,2-1-8-16,0 1-2 0,0 0-2 0,-1 0 6 16,0 1 10-16,1-1-10 0,1 1-1 0,-1-1-7 15,1 1 2-15,-1 0 12 0,-1-3-31 0,3 3 33 16,0-1-8-16,0 1-11 0,-1 0 35 15,1 0-33-15,-1 0 14 0,1 1-20 0,-1-1-31 16,0 0-29-16,-1 0-54 0,1-1-22 0,0-1-60 16,-1 2-125-16,0-1-264 0,-2 0-433 0,0 0 260 15</inkml:trace>
  <inkml:trace contextRef="#ctx0" brushRef="#br0" timeOffset="733719.8497">12324 18706 796 0,'0'-3'429'0,"0"0"-259"0,1-2-36 16,1 1-40-16,2-2 10 0,-2 0 2 0,5 0-3 15,1 0 4-15,2 0-20 0,4 0-5 0,-2-2-12 16,5 1-16-16,4-1 0 0,1-3-23 0,1 1 9 16,5-2 6-16,3 1-9 0,1-3-7 15,5-1-13-15,1-2-4 0,3-2 1 0,2-2 16 16,0 0-5-16,7-4 1 0,1-1-8 16,4-2-4-16,1-1 6 0,5-3 7 0,61-29-26 15,-5 4-1-15,-10 6-12 0,-16 9-6 0,-1 3 27 16,1 1 6-16,1 2 1 0,1-1-10 0,0 8 3 15,-1-2-5-15,2 2 3 0,-3 4 4 16,-5-1-3-16,-4 5 0 0,-10 3-2 0,-9 1 7 16,-4 0-5-16,-8 4 2 0,-11-1 3 0,-5 4-10 15,-9 0 7-15,-5 3-3 0,-5 2 0 0,-8 2 6 16,-2 0 2-16,-5 3 8 0,-1 1-3 0,-1-2-5 16,0 1-12-16,-1-3-19 0,-4 5-15 15,3-4-31-15,-5 4-32 0,-2 0-68 0,-5-1-115 16,-3 3-212-16,-4 0-441 0,-4 3-16 0</inkml:trace>
  <inkml:trace contextRef="#ctx0" brushRef="#br0" timeOffset="734426.8504">12951 17570 1 0,'-4'0'0'0,"0"-1"0"0,1 1 233 16,-3 0 175-16,4-1-67 0,1 0-59 0,-2 0-41 16,0-2-36-16,2 2-27 0,0 1-26 0,1-4-18 15,0 1-33-15,1-2-17 0,0 2-13 16,2-2-21-16,1 0 2 0,-2-2-11 0,5-1-5 15,-1 0 0-15,5-2-9 0,0 2-4 0,3-2-8 16,5-2-2-16,-1 3-7 0,6-3-1 16,-3 4 1-16,6 3-10 0,-3-1 4 0,0 3-4 15,-6 2 1-15,0 5 3 0,-7 2-7 16,0 2 1-16,-3 3-6 0,-3 2 3 0,-2 3 2 0,-6 1 1 16,-3 2 6-16,-3 6-7 0,-1 1 3 0,-5 7-5 15,-3 0-1-15,-1 2 11 0,0-5-6 16,0-3 6-16,6-6 2 0,0-10 7 0,7-3 14 0,4-5 6 15,2-5 11-15,1 2-14 0,0-1 0 16,3 0-9-16,2-4-6 0,4-1 8 0,1 0-9 16,8-5 4-16,1 3-4 0,1-2-7 0,5-1-2 15,-1-3-6-15,4-1-6 0,-2 1-34 16,-2 1-51-16,-2 2-81 0,0 0-125 0,-4-1-210 16,-2 3-412-16,2-2 83 0</inkml:trace>
  <inkml:trace contextRef="#ctx0" brushRef="#br0" timeOffset="734712.93">13513 17238 185 0,'-3'3'317'0,"-7"4"-83"16,2 3 5-16,1 2 25 0,1 2-3 0,-3 3-19 16,4 2-25-16,0 1-35 0,3 2-35 15,2 1-45-15,2-2-34 0,6 0-23 0,3-3-9 16,1-1-1-16,6 0-9 0,-1-6 14 0,6-4-2 15,-1-6 7-15,0-6 12 0,-1-2-9 16,1-4 1-16,-4-1-9 0,-3 1-1 16,-5 1 2-16,-6-2 2 0,-3 2 5 0,-2-1-16 15,-7 0 1-15,-2-1-16 0,-4-1-11 0,-4-1 10 16,-3 3-18-16,-4 4 6 0,-1 2-2 0,-1 2-10 16,4 0 5-16,-2 1-3 0,4 1 1 0,5-1-10 15,1 1-15-15,5 1-29 0,2-1-65 0,5-2-143 16,3 3-276-16,5-1-503 0,4 1-43 15</inkml:trace>
  <inkml:trace contextRef="#ctx0" brushRef="#br0" timeOffset="734928.4739">13767 17077 1071 0,'0'-2'478'15,"0"2"-296"-15,0 2-70 0,1 1-5 0,4 3 27 16,-3 1 20-16,3 5 2 0,1 3-28 0,2 5-26 15,1 0-29-15,-1 1-16 0,4 4-24 16,-1 0-10-16,2 2-2 0,-2 2-13 0,2 0 2 16,1 0-10-16,-2-2-21 0,-1-6-21 0,-2-5-64 15,1-1-83-15,0-4-120 0,-2-5-235 16,-3-3-353-16,0-6 157 0</inkml:trace>
  <inkml:trace contextRef="#ctx0" brushRef="#br0" timeOffset="735157.8068">13818 17056 749 0,'6'-6'444'15,"1"-1"-128"-15,3 0-57 0,5-2-27 0,-3 2-30 16,5-1-21-16,-3 1-35 0,5-1-25 0,-2 2-24 16,-2 5-27-16,4-2-14 0,-3 4-18 15,-2 2-9-15,-2 2-5 0,3 3-5 0,-3 4-4 16,-2 1-5-16,2-1 0 0,-3 8-7 15,-1-1 1-15,0 2 3 0,0 5-8 0,1-4 7 16,-1 2-3-16,-1 2 0 0,-1-6 0 0,2-1-8 16,-3-5-10-16,2-3-25 0,-1-4-45 15,-2-3-75-15,-1-3-139 0,-3-1-235 0,-3 0-441 16,-1-2 43-16</inkml:trace>
  <inkml:trace contextRef="#ctx0" brushRef="#br0" timeOffset="735302.4647">14042 17199 75 0,'7'-4'386'0,"4"2"-92"16,1-3-62-16,1 1-66 0,1-1-69 0,-3-1-54 15,0 2-25-15,-2 0-18 0,-5 2-24 0,1 1-58 16,-3 2-122-16,-2-1-203 0,-2 0-182 0,-1 1 585 16</inkml:trace>
  <inkml:trace contextRef="#ctx0" brushRef="#br0" timeOffset="736158.6382">14075 17335 747 0,'2'-4'863'0,"0"0"-566"16,1-3-67-16,4 1-51 0,0 0-27 0,5-3-20 15,-2-2-20-15,3 1-24 0,2-1-29 0,1-1-25 16,-2 0-16-16,2 2-8 0,-6 2-8 0,0 2 4 16,1 2-5-16,-3 2-14 0,-4 0-26 15,1-1-54-15,-3 1-89 0,-2 2-118 0,0 0-179 16,0 2-314-16,-1 1-237 0</inkml:trace>
  <inkml:trace contextRef="#ctx0" brushRef="#br0" timeOffset="736373.8416">14335 16999 514 0,'2'-3'610'0,"-2"1"-283"0,0-2-78 15,2 4-66-15,-2 0-47 0,2 0-38 16,-1 3-18-16,1 1-7 0,1 3 8 0,4 2 11 16,-2 2-9-16,1 1-21 0,4 2-19 0,-2 4-17 15,0-1-13-15,1 0 0 0,-3-1-3 16,3 3-1-16,-1 0 4 0,-2 2-6 0,1-1-2 15,0-3-8-15,-3-1-13 0,2-5-33 0,-3 0-64 16,2-4-108-16,-1-4-203 0,-2-2-491 0,2-4-70 16</inkml:trace>
  <inkml:trace contextRef="#ctx0" brushRef="#br0" timeOffset="736712.9221">14618 16705 1392 0,'-2'0'285'0,"-3"1"-87"0,3 0-34 0,1 3 1 16,-2 0 1-16,-1 4-17 0,3 2-31 15,1 4-38-15,1-2-22 0,6 4-14 0,2 0-2 16,1 0 0-16,2-1-2 0,5 1-2 16,-3 0-6-16,6-2-10 0,2-2 1 0,4-1-3 15,-3 0-2-15,4 2-2 0,-5-2-8 0,-2 3-6 16,-7 1 3-16,-3 3 4 0,0 0 3 0,-9 3 6 15,-2 3 9-15,-10-2 4 0,-2 4 10 0,-6 0 5 16,-7-1 0-16,2-4 3 0,-4-5-5 16,3-4 1-16,2-9 0 0,0-2 1 0,9-6-6 0,-3-5-4 15,6 0-10-15,1-8-12 0,6-2-3 16,-3-6-3-16,7-3-1 0,1 2 3 0,5-3-5 16,-2 3-8-16,2-1-8 0,-1 0-19 0,3 0-29 15,-3 0-38-15,3-1-76 0,-1 0-148 16,0 0-574-16,-2 0-806 0</inkml:trace>
  <inkml:trace contextRef="#ctx0" brushRef="#br0" timeOffset="737765.8353">13237 16327 1 0,'0'-1'0'0,"-1"-1"0"16,0-2 434-16,-2-1 20 0,1-1-81 0,1 1-72 15,0-2-61-15,-1-3-52 0,1 3-29 0,-2-1-24 16,-1-2-23-16,2 2-18 0,-2 0-13 16,-2 0-15-16,1 2-5 0,-1 1-2 0,-2 2-15 15,2-1-3-15,-1 2-11 0,-2 2-12 0,0 0-2 16,3 2-4-16,-1 3-5 0,-3 0-3 15,-3 2-3-15,1 2-3 0,-1 0 2 0,2 3 4 16,-1 1-1-16,3 1 0 0,0-2-4 0,2 1-5 16,4 0 8-16,-3-1-2 0,4-1 2 0,2 1 2 15,5-2-6-15,-1 0 0 0,5 1 4 16,1-2 3-16,6-1 0 0,1-3 3 0,2-1-1 16,5-3-4-16,1-1 5 0,2-1-1 0,6 1 0 15,-1 0 2-15,1 0-5 0,1 2-5 16,-1 1 2-16,-2 2-1 0,-8 4 1 0,3 0 0 15,-10 7-6-15,0 0-1 0,-8 2 1 0,-4 5 4 16,-5 1 5-16,-6 4 3 0,-1 1 2 0,-7 1-2 16,-3 0 1-16,-4-1 6 0,1-2-2 0,-3-7 11 15,0-1 9-15,0-8 8 0,-2-4 15 0,4-5 9 16,1-6 3-16,5-6-3 0,0-2-6 16,2-9-17-16,3-4-11 0,5-3-4 0,1-6-7 15,3-2 2-15,4-5-6 0,4-1-7 0,2-2-1 16,5 0-1-16,4-5 0 0,1-1 4 0,6-5-11 15,-3 1-2-15,7-2-12 0,-3-5-21 16,0 0-22-16,0 2-34 0,-4 2-42 0,0 6-50 16,-2 9-103-16,0 5-295 0,-3 6-1043 0</inkml:trace>
  <inkml:trace contextRef="#ctx0" brushRef="#br0" timeOffset="738697.9649">12608 16620 1 0,'-2'-8'270'0,"1"-4"217"15,-2 0-53-15,0-1-80 0,1 5-38 0,1 0-65 16,1 1-53-16,0 4-44 0,0 1-46 0,0 2-44 15,0 0-42-15,1 2-11 0,1 5-14 16,4 4 10-16,1 8 19 0,4 4-1 0,0 6 11 16,4 3-1-16,4 3-5 0,1 1-1 0,5 2-9 15,0 2-7-15,-3 2-6 0,-1-1 2 0,-1-1-7 16,-3-4-1-16,-2-2-9 0,1 0-26 16,-4-2-22-16,-1-1-57 0,0-4-83 0,2-5-130 15,-2-3-283-15,4-4-356 0,-1-1 366 0</inkml:trace>
  <inkml:trace contextRef="#ctx0" brushRef="#br0" timeOffset="739208.2475">12257 17065 26 0,'-1'0'382'0,"-1"-1"-59"0,4 0-64 16,3-3-36-16,5-1-34 0,6-4 0 15,5-4-10-15,8-6-31 0,8-4-28 0,11-5-27 0,11-10-25 16,13-7-21-16,12-10-7 0,12-7-13 0,11-1-2 16,1-5-3-16,8 0-1 0,2-1 5 15,3 2 1-15,1 3 3 0,-4 5-9 0,0 2-3 16,-9 4-6-16,-6 3-7 0,-7 6 2 0,-8 5-8 16,-12 3-11-16,-7 8-37 0,-13 4-56 0,-8 3-60 15,-10 3-74-15,-7 4-118 0,-6 0-241 0,-7 5-238 16,-1 1 672-16</inkml:trace>
  <inkml:trace contextRef="#ctx0" brushRef="#br0" timeOffset="739425.5806">13513 16318 1441 0,'4'-3'371'0,"1"-1"-151"15,5-1-85-15,10-2-22 0,8-6 19 0,6-1 9 16,14-9-22-16,8-3-30 0,12-7-31 0,10-1-21 16,8-7-13-16,8-2-17 0,3 0 1 15,1 4-10-15,-7 4-25 0,-6 6-41 0,-11 4-86 16,-7 3-97-16,-8 2-116 0,-9 5-192 0,-5 0-306 16,-4 6 264-16</inkml:trace>
  <inkml:trace contextRef="#ctx0" brushRef="#br0" timeOffset="739993.1193">15411 15316 735 0,'-2'-12'686'0,"1"-3"-389"0,2-1-80 16,1 0-52-16,0 4-22 0,6 1-20 0,-6 0-18 15,5 3-19-15,-3 0-19 0,2 1-19 16,3-2-15-16,1 2-6 0,1 2-15 0,2 2-3 15,-1 1-4-15,2 3-13 0,-4 3 3 0,-1 3-4 16,-4 2 5-16,3 7 7 0,-6 2 2 0,-3 5 4 16,-7 2-2-16,3 3 5 0,-8 1-4 15,-1 7 7-15,-5 1 7 0,-2 1-3 0,0 1 7 16,4-4-6-16,4-5-3 0,2-9 2 16,3-5-4-16,7-5 4 0,1-3 8 0,7-5 14 0,1 0 2 15,3-3 2-15,3-3-5 0,7-4-19 16,6-3 1-16,5-5-11 0,1 0-15 0,5-3-20 15,-6 1-56-15,4 2-74 0,-4 1-123 0,-2-2-215 16,0-1-511-16,2-2-160 0</inkml:trace>
  <inkml:trace contextRef="#ctx0" brushRef="#br0" timeOffset="740262.3051">16000 15101 725 0,'-9'6'299'16,"0"2"-76"-16,-3 6 29 0,-1 1 13 0,4 0-16 15,0 1-47-15,0-1-60 0,6 3-45 0,1-1-25 16,2-3-3-16,3 4-8 0,1-1 2 16,4-4 2-16,2-3-2 0,6-5 13 0,-1-3 1 15,5-6-1-15,1-6-9 0,4-1-13 0,-3-5-10 16,-4 2-11-16,-3-2 5 0,-5 3-5 16,-4 2 2-16,-6 1 2 0,-4 0-17 0,-1 2-1 15,-5 1-10-15,-6-1-8 0,1 4 0 0,-4 2-3 16,-4 2 1-16,0 1-5 0,0 1 4 15,3 1-11-15,5 1-7 0,-1 0-14 0,8-1-52 16,6 0-65-16,0 0-125 0,5 0-226 0,5 0-573 16,4-1-223-16</inkml:trace>
  <inkml:trace contextRef="#ctx0" brushRef="#br0" timeOffset="740465.8687">16345 14901 1292 0,'0'-3'819'0,"1"0"-667"0,-1 2-43 0,0 2-37 16,2 2-1-16,0 0 14 0,1 4 1 16,0 5 5-16,4 0-12 0,2 8-12 0,-2 2-13 15,6 1-15-15,-4 2-6 0,1 0-13 0,0 2-4 16,2 0-1-16,-2 0-9 0,-3 1-5 0,5-2-21 16,-4 0-38-16,0-2-61 0,0-5-102 15,0-4-151-15,-3-4-369 0,2-4-785 0</inkml:trace>
  <inkml:trace contextRef="#ctx0" brushRef="#br0" timeOffset="740821.1262">16752 14608 1285 0,'-6'-8'697'0,"0"-2"-454"0,-3 2-58 15,1 2-36-15,3 5-25 0,-2 1-26 16,-3 1-21-16,1 5-25 0,-3 0-13 0,-1 4-4 15,-1 6-7-15,2 0-6 0,2 1-6 16,5 1-2-16,0 3-8 0,5-3 7 0,6-3 2 16,1 3-3-16,7-4 10 0,0-2-5 0,6 1 2 15,0-3 1-15,6 1-5 0,-2-3-2 16,3-1-5-16,-2 0-3 0,-2 1-5 0,-1 2 1 16,-5 1 0-16,-1 0-3 0,-4 3 10 0,-5-1-8 15,-5 5 6-15,-3 0 6 0,-6 4-5 0,-5 0 12 16,-5 0 4-16,-4-1 5 0,-1-4 8 0,1-2 7 15,-1-6 8-15,1-2 2 0,3-6 6 0,0-2-6 16,6-5-5-16,1-1-7 0,3-1-14 16,1-7-4-16,4-4-14 0,1-1-1 0,2-8-2 15,5 2-5-15,2-1-4 0,2 1-9 16,2-1-15-16,1-1-29 0,4 1-32 0,-3-1-47 16,7 1-73-16,-3 2-102 0,3 2-235 0,0 1-630 15,2 4-55-15</inkml:trace>
  <inkml:trace contextRef="#ctx0" brushRef="#br0" timeOffset="740964.7718">17157 14611 2597 0,'2'-3'153'0,"4"-4"-72"0,0 0-2 0,3-1 6 16,3-1-2-16,0-3-13 0,1-1-34 0,0 2-21 16,3-1-11-16,-3 2-11 0,2-1-22 0,-1-3-60 15,-1 1-109-15,4 0-264 0,-2-2-1162 16</inkml:trace>
  <inkml:trace contextRef="#ctx0" brushRef="#br0" timeOffset="741198.7909">17725 14008 1608 0,'1'3'321'0,"1"0"-129"0,2 1-37 15,1 3 7-15,4 6 0 0,1 2-33 0,0 7-27 16,-1 3-19-16,0 2-13 0,-3-1-18 16,2 1-11-16,-1 0-16 0,-3 3-6 0,1 2-1 15,-5 1-5-15,-2 1 1 0,-2 0-4 0,-1 0-7 16,0 1-11-16,-3-3-19 0,5-7-23 16,-3-5-40-16,2-5-58 0,2-9-88 0,2-3-113 15,1-4-390-15,4-6-763 0</inkml:trace>
  <inkml:trace contextRef="#ctx0" brushRef="#br0" timeOffset="741500.1258">18175 13687 1645 0,'-4'-3'212'0,"-4"2"-73"0,-5 1-16 15,1 2 11-15,-1 4 5 0,-3 4-11 16,-2 0-25-16,1 4-30 0,2 1-21 0,2 1-18 15,4-1-10-15,3-1-9 0,4-3 0 0,4-3 7 16,6-1 6-16,-2 0 16 0,4-4 7 16,4-1 1-16,3-2-4 0,6 1-13 0,2-2-7 15,2 1-10-15,0 1-3 0,-1 0-5 0,-4 3-3 16,1 3 2-16,-6 2-7 0,3-1 9 16,-6 4-1-16,0 1 5 0,-3 2 10 0,-1 5 1 15,-5 0 4-15,0 5-2 0,-3 0-7 0,-2-3-5 16,0-2-3-16,0 0-2 0,0 0-8 0,0-3 1 15,0-2-10-15,0-1-21 0,0-4-25 0,-1 3-50 16,0-2-76-16,0 2-156 0,-2-1-530 16,0 0-755-16</inkml:trace>
  <inkml:trace contextRef="#ctx0" brushRef="#br0" timeOffset="743331.5629">18553 18227 1 0,'-1'-1'0'0,"1"-1"0"0,-3 1 0 15,2-1 0-15,-1 1 0 0,-2 0 0 0,0-1 0 16,-1 2 0-16,1-1 0 0,-2 1 0 0,1 1 0 16,-1-1 0-16,2 2 0 0,-2-2 0 0,1 1 0 15,-1 0 0-15,2-1 0 0</inkml:trace>
  <inkml:trace contextRef="#ctx0" brushRef="#br0" timeOffset="743556.22">18493 18181 1 0,'0'-2'0'0,"0"-4"0"0,4-4 273 0,-3-5 127 0,1 1-21 15,1 2-15-15,-2 1-50 0,2 3-52 16,-2 2-52-16,0 1-43 0,0 3-45 0,-1-1-36 16,0 3-31-16,2 1-29 0,0 2-8 0,1-1-2 15,2 4 15-15,3 8 16 0,0 2 7 0,-4-7 13 16,3 5-14-16,-2 0-6 0,4 5-18 0,-3 1-16 15,2 4 1-15,0 1-9 0,2 4 7 16,-1 2-9-16,0 0 8 0,0 0 9 16,0-2-4-16,-2-3-11 0,-1-1-23 0,1-3 6 15,-2-4-6-15,-1-2 14 0,0-4-10 0,0-2-36 16,0-3-46-16,-2-4-72 0,3 0-104 0,-2-3-161 16,1-3-438-16,3-4-292 0</inkml:trace>
  <inkml:trace contextRef="#ctx0" brushRef="#br0" timeOffset="743863.6337">19149 17776 688 0,'-12'15'638'0,"-4"10"-456"0,-5 8 2 0,-2 3-11 15,7 1 0-15,-1 1-11 0,3 3-19 16,0-1-35-16,3 2-17 0,6-24-3 0,0 9-23 15,1-2-10-15,0 5-5 0,0 1-27 0,0 4-12 16,2-1-7-16,1 2-19 0,4-2 13 16,-1-6 5-16,6-5 16 0,-1-6 11 0,2-5-20 15,4-5 20-15,-1-6-8 0,-2-5 13 0,2-3 8 16,-3 0-12-16,0-1 0 0,-5-3-9 16,-2 0-8-16,-2 2 14 0,-4 1-20 0,-1-1-5 15,-4 1-7-15,-4 2-15 0,-1 1 1 0,-1-2 6 16,-1 4 16-16,0 0-43 0,1 2-11 0,1-2-54 15,3 1-67-15,3 1-80 0,1 0-138 0,6 0-360 16,1-1-598-16</inkml:trace>
  <inkml:trace contextRef="#ctx0" brushRef="#br0" timeOffset="744028.7263">19458 18108 2995 0,'3'-8'35'15,"0"-2"-36"-15,4-4-16 0,5 3-4 0,2-3-18 16,1 1-20-16,1 2-43 0,-4 1-63 0,2 2-86 16,-1 0-111-16,-2 1-251 0,-1 3-319 15,0 0 465-15</inkml:trace>
  <inkml:trace contextRef="#ctx0" brushRef="#br0" timeOffset="744255.3497">19881 17730 1818 0,'-2'3'115'0,"0"4"-20"15,2 4 31-15,1 5 28 0,4 7 19 16,-2-1-16-16,5 4-28 0,2-1-27 0,2 2-11 16,2-2-21-16,2 0-24 0,1 2-17 0,-3 1-20 15,1 1-3-15,0 3-4 0,-2-3-4 16,-1 1-2-16,-6-16 13 0,1-1-7 0,-2 1-23 15,1-1-26-15,-2 0-63 0,3-1-62 0,-1-2-63 16,-1-1-125-16,2-3-236 0,-4-2-370 0,5-4 347 16</inkml:trace>
  <inkml:trace contextRef="#ctx0" brushRef="#br0" timeOffset="744648.1219">20138 17633 645 0,'0'-4'464'0,"-1"-1"-190"0,1 1-63 16,0 4-37-16,2 0-13 0,2-2-5 15,0 1-9-15,5-4-2 0,-1 1 1 0,1-2-21 0,4-1-18 16,1 0-23-16,3-4-21 15,4 1-2-15,0 1-16 0,2-4-6 0,3 2-8 0,5-4-12 16,1 1 0-16,-2 0-4 0,1 2 6 16,-2 3-2-16,-6 2 1 0,-1 0-5 0,-3 4-5 0,1 1 6 15,-2 2-8-15,-5 2 1 0,1 6-4 0,-3 0-5 16,-2 3-2-16,4 4 0 0,-6-1 4 16,0 7-6-16,1 2 10 0,-1 1-5 0,-1 4-2 15,2-3 8-15,-1 7-7 0,-3-4 4 16,4 2-3-16,-4-2-8 0,3-2 3 0,-2-3 1 0,1-4 3 15,2 0 3-15,-5-9-1 0,0-1-17 16,1-2-21-16,-3-4-30 0,-1 0-49 0,0-3-50 16,-3 0-51-16,2 2-60 0,-4-2-89 0,-2 0-238 15,-3-3-320-15,-3-2 447 0</inkml:trace>
  <inkml:trace contextRef="#ctx0" brushRef="#br0" timeOffset="744865.0116">20485 17903 1669 0,'3'1'199'0,"1"-1"-54"0,0 0-19 15,3-1 30-15,1-2 30 0,0 0 7 16,5-2-42-16,-1-2-27 0,6 0-36 0,0-4-31 16,3 0-9-16,3-2-20 0,-2 2-8 0,5 2-6 15,-4-6-5-15,1 4-8 0,-7-2-3 0,2 1-3 16,-7 3-15-16,2 2-18 0,0 2-40 0,-4-4-55 15,-3 2-77-15,-2-1-133 0,0 0-317 16,-1 4-856-16</inkml:trace>
  <inkml:trace contextRef="#ctx0" brushRef="#br0" timeOffset="745487.5538">21266 17744 615 0,'1'-1'427'16,"2"-2"-96"-16,0 0-68 0,0 0-42 0,-1 0-28 15,5-2-6-15,0-4-30 0,2 1-20 0,4-2-24 16,1-2-20-16,7-5-8 0,7 3-8 0,2-4-10 15,3 2-17-15,5 2-6 0,2-4-13 16,0 0-5-16,4-3 5 0,5 3-9 0,-1-1-3 16,-4 3-8-16,0-1-6 0,-2 4-2 0,-6-1 2 15,-6 3 4-15,-3 2-2 0,-5-1 4 0,-4 2-4 16,-2-3-5-16,1 0 9 0,-2 0-8 16,2 3 6-16,0 0-5 0,-3 0-8 0,2 1 3 15,-4 0-5-15,-3 2-5 0,-1 2-19 0,-3 1-28 16,-5 1-48-16,-1 0-63 0,-3-2-65 0,-1 1-97 15,-5 2-162-15,0 1-306 0,-3 0-234 16</inkml:trace>
  <inkml:trace contextRef="#ctx0" brushRef="#br0" timeOffset="745686.008">21946 17241 300 0,'5'-1'681'0,"2"-2"-462"15,2 1-80-15,5 4-15 0,-1 1 25 0,2 2 24 16,3 2-12-16,3 2-22 0,0 3-31 0,-2-2-34 15,0 4-12-15,-7 2-19 0,-2 2 14 0,-8 5 15 16,-2 0 17-16,-4 3 8 0,-4-4-13 0,-2 4-19 16,-3-1-28-16,1 0-14 0,-3 1-14 15,1-3-4-15,1-3 1 0,-1 1-21 0,3-1-34 16,1-6-71-16,2-1-111 0,4-4-138 16,0-5-315-16,2-2-763 0</inkml:trace>
  <inkml:trace contextRef="#ctx0" brushRef="#br0" timeOffset="746116.2074">22474 16995 2631 0,'10'-12'27'0,"7"-3"-3"16,4-5 7-16,5 3 19 0,9 3 21 0,3-1 8 15,1 4-6-15,4 0-19 0,-4 3-12 0,1 3-10 16,-2 5-17-16,-2 0 1 0,-3 3-8 16,-5 2-6-16,-6 1 4 0,-7 4-6 0,-5 1-1 15,-4 5-2-15,-6 0 3 0,-6 2 0 0,-1 3 0 16,-8 0 7-16,-1 4-8 0,-6 1 1 16,-1-1-2-16,-5 2-4 0,5-8 3 0,1-2-4 15,3-4-1-15,9-5-3 0,2-3-5 0,7-4-4 16,2-2-2-16,5 0 3 0,-2 1 0 0,4-2 6 15,3-2 1-15,8 0-1 0,3-1 10 16,7-1 0-16,1 2 3 0,3 3-2 0,3 1-3 0,-2 1 0 16,-3 2-1-16,-2 1 4 0,-5 3 2 15,-6 4 0-15,-2-2 5 0,-11 5 3 0,0-2 13 16,-4 4 4-16,-6 0 5 0,2 1 1 0,-5 3-14 16,-4-3 0-16,-2-2-4 0,-5-1 2 0,-2 1 3 15,0-2-5-15,-3 0-5 0,1-3-8 16,3 0-2-16,-3-4-1 0,1-2-5 0,-2-2-21 15,7 0-34-15,-3-3-55 0,3-2-96 16,-1-4-179-16,4-4-553 0,-1 1-464 0</inkml:trace>
  <inkml:trace contextRef="#ctx0" brushRef="#br0" timeOffset="746411.0911">22960 16861 2464 0,'5'-16'17'0,"8"-6"-19"16,3-5 4-16,5 1 24 0,8 0 27 15,6 1 20-15,2 0 11 0,3 0-7 0,2 3-12 16,6 0-8-16,-5 6-13 0,5-1-5 0,-6 7-4 16,-2 1-5-16,-6 4-7 0,-7 3-7 0,-1 1-2 15,-9 3-8-15,0 3 2 0,-4 4-6 16,-2 4-4-16,3 4 5 0,-3 1-1 0,-1 5 2 15,1 1 3-15,-1 4 0 0,0 4 0 0,1 4-2 16,-2 1 6-16,0 3-1 0,2 1 2 16,-6 0 3-16,2 0-13 0,-5 2-3 0,0-2-24 15,2-2-41-15,-3 2-77 0,-1-7-148 0,-2 0-272 16,-4-7-530-16,-4-6 60 0</inkml:trace>
  <inkml:trace contextRef="#ctx0" brushRef="#br0" timeOffset="746548.1486">23263 17162 2516 0,'-5'-10'93'0,"4"-2"-54"0,1-4-14 0,7 3 0 16,6 1 0-16,4-2-3 0,4-2-15 0,4-2-4 15,4 4-10-15,2-3-33 0,1 6-83 16,1-2-144-16,-7 3-339 0,1-2-851 0</inkml:trace>
  <inkml:trace contextRef="#ctx0" brushRef="#br0" timeOffset="746768.7206">23927 17084 2435 0,'-2'13'245'0,"-3"8"-206"16,1 9-2-16,1 7 4 0,2-3-1 0,2-1 4 15,-1-2-9-15,0-3-5 0,-4-1-1 0,1 1 1 16,-1-1-3-16,-3 0-13 0,-1-2-4 15,1-2-9-15,-1-1 4 0,2-4 4 0,-1-6-10 16,4 2-23-16,0-6-48 0,-2-3-82 0,4-2-141 16,0-4-279-16,1-4-993 0</inkml:trace>
  <inkml:trace contextRef="#ctx0" brushRef="#br0" timeOffset="747169.5057">23949 16556 2459 0,'10'-19'18'0,"9"-7"-8"0,5-8 10 0,5 6 32 16,7 3 27-16,3 2 21 0,-2 2 3 16,2 2-16-16,-1 4-10 0,-6 2-21 0,3 6-11 15,-3 6-14-15,-7 3-14 0,2 3-4 0,-3 6-9 16,-4 0 2-16,1 5 0 0,-1 6-2 15,-2 4-1-15,-6 5-4 0,2 4-1 0,-4 3 2 16,3 5 3-16,-1 4 3 0,-3 2 0 0,-1 4-2 16,-2 5-2-16,-1-1 4 0,-8 4 6 0,0-6-14 15,-6 1-12-15,0-6-28 0,-2-4-39 16,3-7-29-16,-2-12-33 0,5-6-32 0,-4-8-16 16,4-8-21-16,-3-7-27 0,-8-7-33 0,5-4-15 15,-6-4 28-15,-3-1 76 0,2-3 109 16,-1 0 126-16,-1-2 113 0,0 1 76 0,2 1 52 0,3-1 1 15,0 4-36-15,4-2-43 0,6 3-44 0,0-1-39 16,5-2-29-16,0 2-22 0,6-2-27 16,0-1-28-16,3-2-9 0,7 3-10 0,-1-1-2 15,4 0 0-15,3 1-37 0,3-1-63 16,-2-1-102-16,4 0-167 0,-6 0-425 0,2 0-755 16</inkml:trace>
  <inkml:trace contextRef="#ctx0" brushRef="#br0" timeOffset="747531.7806">24937 16099 1890 0,'0'-2'206'0,"2"1"-92"16,-2 1-53-16,-2 1-7 0,2 3 11 16,-3 2 6-16,0 5 11 0,-2 5-5 0,1 4-10 15,0 3-10-15,0 1-6 0,3 4-8 0,1-1-7 16,0 3-8-16,1 2-8 0,3-1-3 0,0-3 1 15,5-3-1-15,2-4 0 0,0-1-3 0,6-4-1 16,-3 0 15-16,3-4 7 0,-4-4 10 16,3-4 0-16,-3-3-11 0,0-3-8 0,-3-2-2 15,0 1-1-15,1-4-4 0,-2-2 0 0,-2 2-7 16,1-4-7-16,-2 1 8 0,-1 3-5 16,-1-3 3-16,-1 4-2 0,0 2-7 15,-1 2-6-15,-1 2-7 0,-1 2-2 0,1 2 0 0,-1 3 4 16,1 5 1-16,2 1 1 0,0 5 5 0,-2 1-2 15,0 5 6-15,1 2 2 0,-4 1-6 16,2 4 1-16,-2 2-17 0,1-2-28 0,-1-3-30 16,1-2-43-16,2-5-53 0,2-5-88 15,1-4-140-15,2-5-417 0,-2-6-582 0</inkml:trace>
  <inkml:trace contextRef="#ctx0" brushRef="#br0" timeOffset="747836.2538">25512 15879 306 0,'4'5'318'0,"0"7"-81"0,1 5 29 16,1 7 14-16,-4 5-6 0,3 6-50 0,0 5-45 15,4 1-42-15,1 2-33 0,1 1-21 0,6 0-22 16,0 0-11-16,7-1 11 0,2-5 16 0,4-4 26 15,4-6 16-15,3-6-12 0,5-6-18 0,1-9-25 16,-2-3-22-16,0-6-10 0,-5-2-4 16,-7-5-6-16,-2-1 4 0,-3-3 5 0,-6-3-9 15,-3-1 1-15,-5-2-3 0,-6-2-8 0,-7-2 1 16,-7-4-6-16,-6 1-14 0,-9-4-6 16,-7 0-10-16,-9 0-12 0,-13 1-17 0,-9 2-28 15,-8 0-48-15,-10 0-69 0,-4 1-134 0,-1 5-491 16,-3 2-760-16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05:50:07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1399 2092 1545 0,'-1'-4'262'0,"-1"-2"-63"0,1 0-51 16,1 3-20-16,-1-1-5 0,1 2-5 0,-1-1-8 15,1 3-19-15,1-1-26 0,-1 1-27 0,1 0-25 16,-1 1-18-16,0 0-12 0,1 2 4 15,2 3 5-15,5 3 5 0,-2 3 9 0,-1 6 0 16,4 2 2-16,-1 6 2 0,1 2 2 0,-3 2-3 16,2 1-2-16,2 1 1 0,0 0-3 0,1 0 1 15,3 0-1-15,0-1-1 0,-1 1-2 16,3-1 2-16,-2 1 1 0,2-2 1 0,-2-2 1 16,-3-2 0-16,2-3-4 0,-1-1-2 15,-4-2-2-15,0-2 1 0,2-3 1 0,-1-1 2 16,-2-5 0-16,-3 0-1 0,3-2 0 0,-4-2 2 15,-1-1 1-15,2-1 1 0,-2-2 1 0,0 0 0 16,-1 1 0-16,1 0 2 0,-2-2 5 0,2 0 3 16,-2-2 7-16,0 2 5 0,0 0 7 15,0-2 7-15,0 2 5 0,0-2 6 0,1 0 0 16,-1 0-10-16,-1-4-14 0,1 0-15 0,-2-7-8 16,2 0 0-16,0-3 1 0,0-1 3 15,-3 2-1-15,1-4 0 0,-1 0-2 0,-1-5-2 16,3 0-2-16,-1-4-4 0,-1-2 0 0,-1-1 0 15,2 0 0-15,1-4-1 0,-1 2 2 0,1-1-2 16,1 0 1-16,-2 4 2 0,0 3 0 0,0 0 2 16,1 3-3-16,0 2 1 0,-1 4 0 0,-2 4 2 15,3 4 6-15,0 2-1 0,1 5 0 16,-2-2-1-16,4 5-8 0,-2 1-2 0,0-1-8 16,0 0-6-16,0 1-8 0,0 2-17 0,1 0 13 15,6 5 9-15,-1 6 13 0,2 4 14 0,6 1-2 16,-1 2-4-16,-1-1-2 0,0-4 0 15,5 1-2-15,-6-2 2 0,-1-4 2 16,1 3-1-16,0-5-1 0,2 3 0 0,0-4 2 16,-1-1 2-16,-1 0 2 0,-2-3-1 0,-1-2-3 15,-3-1 0-15,2-1 1 0,-3 0-1 0,1 0 3 16,-2 0 3-16,-2-1 2 0,2 1 3 0,0-1 2 16,-1-2-1-16,-1 0-1 0,0-2 0 0,2 2-5 15,-1 0-2-15,-2 1-3 0,1 1-3 0,0 0 1 16,-1-1 0-16,1 2 1 0,-1 2-5 0,0-2-3 15,0 1-3-15,2-1-3 0,-2 0 1 16,0 0-2-16,1 0 6 0,4-1 3 16,0 1 4-16,4-3 4 0,-1 2-2 0,1-3-1 15,1 1 4-15,0-3-3 0,1 2 1 0,-1-2 0 16,0-1-2-16,3 0 2 0,-3 1 1 0,-1 0 2 16,0 0-1-16,-3-2 2 0,1 1 0 15,0 1 2-15,-2-4-1 0,1 3-4 0,-2-2 2 0,2-2-4 16,-3 1 2-16,4-2 1 0,-4 2-2 15,4-2 2-15,-4 1-2 0,1-3-1 0,-1 2 1 16,0-3-2-16,-2 0 6 0,1 2-5 0,1-2 2 16,-3 0-3-16,0-1-2 0,-2-1 7 0,1 1-5 15,-2 1-1-15,0-3 2 0,-3 1-2 16,3-4 2-16,-5-2 2 0,6 2-2 0,-6-3-3 16,5 2 0-16,-4 0 3 0,4 0-1 0,-3-1 3 15,2 1 0-15,-1 1 1 0,1 3-7 0,-2 3 1 16,2-1 0-16,1 2-4 0,-2 2 6 15,3 3-4-15,0 2 3 0,1 3-2 0,0 0 2 16,-1 3 2-16,2 0-4 0,0 2-2 0,0 0-3 16,0-2-2-16,0 1-2 0,0 0-2 0,0-1-2 15,0 2-4-15,0-1-3 0,0 2-8 0,0-1 0 16,3 2 13-16,0-1 5 0,4 3 13 0,3-2 6 16,0 1-6-16,2-2 5 0,1-1 3 15,7-2 2-15,-1-2-2 0,3-3-1 0,5-5 1 16,-3 1-4-16,3-4 2 0,-7 0 1 0,-1-1 1 15,-5 0 0-15,-2 1-1 0,2-1 1 16,-8-2-7-16,3 1 6 0,-3-2-2 0,-4 1-8 16,-2-1 7-16,-2 3-8 0,-3-2 4 15,0 0 1-15,-5-5-2 0,-3 1 0 0,-1 0-6 16,3 0 4-16,-4 6-3 0,2-3 3 0,3 4 2 16,-1 2-3-16,0 1 1 0,3 5-2 0,3 1 2 15,-2 3-1-15,6 4-7 0,1-3-10 0,0 1-14 16,-2 7 5-16,1 3 3 0,1 9 13 15,1 8 13-15,2 9-6 0,7 1 5 0,-1 7-3 0,1 6 3 16,2 2 2-16,-2 3 1 0,-1 0 5 16,-1 2-10-16,-1 1-2 0,-2 1-2 0,0-1-4 15,0-9 11-15,-1-9 0 0,4-7 0 0,-4-9 5 16,1-9-8-16,-4-5 6 0,4-7 5 16,-5-3 10-16,0-1 16 0,0 0 7 0,-5-3-3 15,5-6-18-15,-4-4-8 0,-1-6-11 0,3-4 0 16,-5-3 4-16,4 1-6 0,-1-4 3 0,-1 2-4 15,4-4 7-15,4-1 0 0,0 3-2 0,0 0 1 16,3 3-8-16,-1 4 6 0,0 5-4 16,1 7-2-16,0 1-3 0,-3 7-10 0,5 2 4 15,-4 1 0-15,5 1 2 0,1 3 5 0,5 6 1 16,0 3 3-16,5 5 2 0,-2 1-3 16,-3 5 3-16,4 2 1 0,-3 0-4 0,-2 4 3 15,0 0-3-15,1-1-2 0,-3-1-6 0,2-4-7 16,2-6-24-16,-5-4-32 0,2-3-51 15,-5-4-88-15,0-2-164 0,-1-5-503 0,-1-5-714 0</inkml:trace>
  <inkml:trace contextRef="#ctx0" brushRef="#br0" timeOffset="511.9544">2670 1425 1599 0,'1'2'173'0,"-2"4"-83"15,-1 2 28-15,1 2 54 0,-4 3 8 0,-1 1-25 16,4-1-39-16,-2 5-39 0,1-1-24 16,3-1-19-16,0-1-10 0,3-3-1 0,1-4 2 15,-1-4 13-15,3-2 4 0,-2-2 17 0,2-2 6 16,-2-2-7-16,4-4-4 0,1-2-20 16,-1-3-12-16,1 2-7 0,-3-1-3 0,-2 3 0 15,-1 3-3-15,-2 1-1 0,1 3-5 0,-2 2 0 16,0-3-11-16,0 3-16 0,0 0-14 0,-2 3-14 15,4 1 12-15,-1 3 10 0,0 1 16 16,5 5 15-16,-2 0-3 0,4 3 4 0,2 0 2 16,-1-2-3-16,2 3 7 0,1-2-8 0,5-5 9 15,1 0-2-15,3-8 5 0,1-3 10 0,2-5-6 16,0-3 9-16,0-6-4 0,-3 0-1 0,-3-4 0 16,-5 0-1-16,-2-4-5 0,0-3-2 15,-2-1 3-15,-3-2-4 0,-4-2-2 16,-4 0-2-16,-4-1-2 0,-1-5 0 0,-2 1 4 15,-3-2-2-15,0 1-2 0,0-1-1 0,-1 1-1 0,0-2-2 16,0 0 2-16,3 4-3 0,-2 2 0 16,3 7 6-16,3 7 0 0,1 8 11 0,3 4 3 15,-1 3-8-15,3 4-5 0,0 3-27 0,0-1-12 16,0 4 2-16,1 7 5 0,2 7 17 0,-1 11 7 16,2 6 0-16,2 6-1 0,3 3 4 15,3 2 1-15,1 3-2 0,2 0-10 0,0-1-14 16,5-8-8-16,7-16-19 0,2-12-4 0,4-14-9 15,-2-12-53-15,-1-4-114 0,-5-8-263 0,-3-6-534 16,-8-1-193-16</inkml:trace>
  <inkml:trace contextRef="#ctx0" brushRef="#br0" timeOffset="634.5334">3006 1112 334 0,'-25'-2'709'0,"-4"-1"-190"0,0-1-85 0,13 0-103 16,15-3-113-16,9 0-104 0,7-2-78 0,5-4-34 15,6-2-1-15,5-3-1 0,6-2-3 16,4-1-6-16,9 0-21 0,-1 1-67 0,1 4-184 15,-28 8-416-15,6 0-807 0</inkml:trace>
  <inkml:trace contextRef="#ctx0" brushRef="#br0" timeOffset="1577.086">946 3829 199 0,'0'0'482'0,"0"-2"16"15,0 1-145-15,0-2-106 0,0-3-76 0,-3-2-79 16,1-3 52-16,1-3-12 0,-1-4-19 15,1-4-15-15,-1-1-6 0,-2-2-1 0,2-4-10 16,0 1-16-16,0 0-11 0,-3-1-21 16,3-2-9-16,-4 2-8 0,1-1-3 0,-2-1 0 0,2 1-4 15,-3-3-2-15,0 1-3 0,-1-3 4 16,4 4-5-16,-2 1-1 0,3 4 0 0,-2 1-4 16,2 5 9-16,0 3-3 0,2 8-11 0,2 2-21 15,0 4-28-15,0 3 6 0,1 3 6 16,4 4 22-16,1 2 26 0,2 7-3 0,2-1 2 15,1 9-6-15,6 5 5 0,-3 0 2 0,16 36-12 16,-3-6 8-16,-4-8-10 0,-4-9-1 16,-1-9 12-16,-2-1 0 0,2-5 1 0,-7-7 0 15,-1-6 0-15,-4-6 5 0,-4-4 17 0,-1-4 21 16,-1-1 25-16,0-6-8 0,0-3-16 0,1-6-22 16,1-4-21-16,-1-2 0 0,2-6 0 15,-2 5 5-15,2-4-4 0,-1 4 1 0,3 0-2 0,-1 7 0 16,3-1-1-16,-2 8 3 0,3 0-5 0,-1 4-1 15,2 3-1-15,1 1-3 0,-4 1 2 16,2 2-1-16,1 3 0 0,2 0 2 0,-2 6 1 16,-1 2 0-16,-3 3 2 0,4 2 0 0,2 1-1 15,-1 0-5-15,1 0-11 0,-1 1-24 16,-1-2-39-16,1-4-62 0,-1-2-79 0,0-6-147 16,4-5-385-16,-3-2-752 0</inkml:trace>
  <inkml:trace contextRef="#ctx0" brushRef="#br0" timeOffset="2390.6483">1464 3111 1740 0,'-7'12'106'0,"-1"3"-49"16,-2 5 20-16,-2 4 35 0,3 0 18 0,2 4 2 15,-5 5-13-15,0 5-26 0,2 1-25 16,-2 1-27-16,3-7-21 0,3-5-11 0,3-10-7 0,6-10 1 15,2-5 10-15,-2-4 20 0,3-1 24 16,-2-2 11-16,5-4 1 0,-1-6-12 16,2-6-17-16,2 0-8 0,-2-3 2 0,-3 3 2 0,-2-2-2 15,3-1-3-15,-5 0-3 0,2 0-5 0,-4 1-8 16,-1 3-3-16,-1-1-12 0,0 4 3 16,-3 2 3-16,3 7-4 0,0 3 3 0,1 1-4 15,0 3-7-15,0 0-7 0,0 0-21 0,1 3-22 16,0-2 6-16,4 4 9 0,-3 4 18 15,5 3 26-15,0 3-3 0,2 1-7 0,5 2-1 16,-2 1-3-16,-1 1 3 0,0 2-4 0,0-2-1 16,-1 0-5-16,0-5-1 0,1-3 20 0,0-1 5 15,-2-6 8-15,0 0 2 0,-4-4-1 16,-2-2 7-16,-2 0 17 0,0 0 22 0,-1 0 12 16,0-4-15-16,0-6-19 0,1-3-22 0,0-7-19 15,0-2 4-15,1 2 4 0,-4 2 2 16,0-1-6-16,1 0-4 0,0-4-5 0,0 0-2 15,0-1 5-15,1 4 2 0,0 3 2 0,1 0-4 16,1 6-4-16,-1 3 1 0,0 5-7 0,-1 3-9 16,1 0-18-16,1 2-15 0,1 0 3 0,1 3 12 15,6 3 20-15,-1 1 16 0,1 4 0 16,2 2 2-16,1 2 1 0,1 0 0 0,-2 3 1 16,-1 2 1-16,3-3-1 0,0-3 0 0,0-2 2 15,1-7 1-15,-1-4 2 0,2-6 2 0,-2-4 1 16,-2-5-3-16,3-2-4 0,-3 0 0 0,-3-5-4 15,-2 0 4-15,0 0 1 0,-2-4-1 16,-4 1 2-16,-2 3-1 0,-3-1 0 0,2 2 1 16,-5 1 1-16,2 1-2 0,-1 3 1 0,4 3 0 15,-1 3 1-15,0 3 1 0,0 2 1 16,3-1-1-16,1 3-4 0,1 0-5 0,1 1-11 16,-2 0-12-16,1 1 3 0,0-2 5 0,6 0 8 15,3-3 15-15,2-3-1 0,2-3 1 0,4-1 2 16,0-5 1-16,-1 1 4 0,-1-3-1 15,-1-1 0-15,-2-1 1 0,-3 0-1 0,-2 3 0 16,0 0 6-16,-4 0 1 0,-1 3 5 0,-5 1 2 16,-4 4 3-16,1 1-1 0,-4 2-2 0,0 2-3 15,2 1-7-15,-2 2-2 0,-3 2-2 16,1 4-4-16,1 2-2 0,-2 4-1 0,1 2 0 16,1 5 1-16,1 4 1 0,3 0 3 0,3 2 0 15,4 2-1-15,4-3-3 0,4 5 2 0,7 1-3 16,2 1-1-16,4-3 0 0,2-5-4 0,5-5-3 15,4-5-4-15,1-9-8 0,4-5-14 16,-2-4-41-16,3-7-97 0,-5-2-283 0,3-4-918 16</inkml:trace>
  <inkml:trace contextRef="#ctx0" brushRef="#br0" timeOffset="2734.4677">2847 2577 2422 0,'4'-6'55'15,"4"-2"15"-15,1-2 33 0,1-5 27 0,-3 0-8 16,-1-1-25-16,-3-5-25 0,-1 1-17 16,-1-3-13-16,-2-2-9 0,-1 1-8 0,-1-3-8 15,-1 1-1-15,-4-1-1 0,-1 0-4 0,2-2-5 16,0 1-3-16,-4-3-1 0,-1-2-2 0,2-2 0 15,-2-2-2-15,1-1-2 0,0-2-1 16,0 5-3-16,2-2 3 0,1 3 1 0,-1 7 3 16,3 4 2-16,2 11 2 0,0 8-7 0,4 2-22 15,0 4-35-15,0 0-8 0,0 6 6 0,3 8 22 16,1 8 36-16,-1 9 7 0,7 5-1 0,-2 7-1 16,2 7 0-16,2 3 2 0,-1 6-1 15,5-3-1-15,-1 1-11 0,5-5-52 0,3-2-113 16,4-5-237-16,4-10-515 0,0-12-488 0</inkml:trace>
  <inkml:trace contextRef="#ctx0" brushRef="#br0" timeOffset="3701.2166">2935 2225 1455 0,'0'-4'183'0,"0"0"-76"0,2-6-35 15,1 1 1-15,5-6 10 0,1-4 13 16,3-6 4-16,1-1-11 0,-1-4-20 15,1-1-12-15,-2-1 15 0,-6 2 12 0,0 0 0 16,-4-2-2-16,-1 2-15 0,-4-3-15 0,0 0-6 16,-1 3-9-16,-1-2-4 0,-2 1-6 0,4 2-7 15,0 4-3-15,1 7 2 0,2 6-2 16,1 3-1-16,1 4-9 0,-1 4-22 0,1 2-37 0,-1 3-6 16,3 4 6-16,3 2 14 0,5 7 31 15,-1 6 3-15,3 5-6 0,1 6 5 0,-4 3 3 16,2 5 2-16,-3 2 2 0,-2 4 0 0,2 3-2 15,-3-3 1-15,-2-2 1 0,1-11 0 0,1-10 1 16,1-9 2-16,0-10 5 0,-1-4 11 16,-3-1 17-16,-1-2 18 0,-1 0 5 0,0-5-7 15,5-3-18-15,0-9-16 0,3-3-11 16,1-6-1-16,0 1-2 0,0 1-2 0,0 0-1 16,4 2-3-16,-3 2 1 0,-1 2-1 0,3 3-3 15,-2 3 3-15,-3 5-5 0,-1 0 2 0,1 3-1 16,-4 2-9-16,2 1 0 0,0 2-6 0,-2 3 2 15,5 1 3-15,0 2 4 0,1 1 5 0,3 1 1 16,-1 0 7-16,3-3 2 0,-2 0 4 16,5-5 4-16,-3-2 3 0,3-1 3 0,0-5-2 15,1 0 0-15,-4-4 1 0,0 1-1 0,-2-4 4 16,-2-1-1-16,-3-2 2 0,-2 2-3 0,-2-3-1 16,-2 1-1-16,-2 2-3 0,-2 1 2 15,-2 1 0-15,-1 1 1 0,-1 2-4 0,1 3-4 16,-4 1-5-16,3 2-4 0,-1 0 0 0,1 2-2 15,3 3-5-15,-3 2-5 0,-1 2-2 0,3 0 4 16,-2 2-5-16,1 0 4 0,3 3-9 16,-2 1 1-16,4 3 4 0,3 1 2 0,-1-1 4 15,2-3-3-15,2-1 2 0,0-5 4 0,3 0 9 16,2-5 11-16,2-4 1 0,1-4 3 0,2-3-5 16,2-2-4-16,-2-1 2 0,4-4 1 15,-6 0-1-15,1 1-2 0,-3 2-4 0,-2 1 3 16,-3 3 0-16,-2-3 3 0,-2 5-2 0,0 0-1 15,-1 4-4-15,0 4-3 0,-2 0 2 0,0 2-13 16,0 0 6-16,0 0-16 0,0 0-25 0,1 1 5 16,3 2-4-16,3 2 20 0,0-1 21 0,3 4 10 15,3 1-7-15,-1-1-3 0,1 0 4 16,0-5-4-16,4-3 10 0,-1-3 0 0,1-4 4 16,-3-1-1-16,-1-2 3 0,-2-1 2 0,-2 0 3 15,-2-3 1-15,-1-1-2 0,-2 3-3 16,-3-1-3-16,0 2 1 0,-2 2-3 0,1-2-2 15,0 2-4-15,0 2-1 0,0 4-1 16,0 0-2-16,1 3-5 0,1 0-21 0,-1 0-9 0,4 3-4 16,2 4 6-16,6 3 16 0,1 4 7 0,0 4 2 15,4 5 1-15,-3 6-3 0,-1 3 5 16,-2 7-2-16,-3 6 3 0,-4 7 4 0,-4 5-1 16,-2 7 4-16,-1 6-2 0,-4 2 2 0,-4 2-4 15,-2-4 2-15,-6-6 3 0,-2-4-2 16,-3-10 6-16,-1-8-1 0,1-11 8 0,-3-9 14 15,2-5 14-15,-4-8 9 0,-1-5 5 0,6-5-3 16,-3-4-9-16,7-4 0 0,0-5-9 0,8-4-5 16,3-4-6-16,5-4-14 0,4-4-5 15,7-5-9-15,5-2-5 0,7-4-1 0,2 0-8 16,5-5-12-16,2-4-34 0,3-4-62 0,4-4-132 16,1-2-498-16,1 1-948 0</inkml:trace>
  <inkml:trace contextRef="#ctx0" brushRef="#br0" timeOffset="4848.6585">958 3360 616 0,'1'-5'220'0,"2"-2"-44"16,4-7-18-16,6-6-3 0,5-3 4 0,5-2-27 16,6 0-9-16,3-5-7 0,5-1-6 0,3-1-8 15,2-3-13-15,1-1-11 0,8-3-11 16,4-4-8-16,0-1-5 0,4-3-10 0,2 2-8 16,2-2-11-16,5-2-7 15,-2 2-3-15,5-1-2 0,4 2-10 0,-3-2-4 0,2 0-3 0,5 0-2 16,-5 2 5-16,4 0 1 0,-7 1 0 0,0 2 2 15,-6 0 1-15,3-2-2 0,-4 0 0 16,0 1 0-16,0 0-1 0,-7 5 1 0,-1 3 0 16,-2 1-1-16,-2 1 1 0,-1 1 0 0,-4 2 1 15,-4 1 0-15,0 3 7 0,-2-4 1 16,-4 4 2-16,2-2 2 0,-5 3-8 0,-3-1 2 16,0 2 0-16,-3 2 5 0,2 0 3 0,-5 3 2 15,1 2 4-15,-6 1-6 0,1 4 3 16,-2 0-3-16,-2 3-2 0,-4 1 4 0,-2-1 0 15,-3 5 3-15,-3 0-1 0,1 4 2 0,-4-1-4 0,-2 0-4 16,0 4-1-16,0-2-8 0,-1 0 0 16,1 0-3-16,0 0-4 0,0 0 2 0,0 0-6 15,0 0 1-15,0 0-1 0,0 2-5 0,-1-4-2 16,1 4-9-16,0-2-7 0,-1 0-24 16,-1 1-8-16,-2 2-11 0,1 0-25 0,-3 1-57 15,0 6-145-15,-3-2-269 0,-3 3-248 0,-5 7 102 16</inkml:trace>
  <inkml:trace contextRef="#ctx0" brushRef="#br0" timeOffset="5381.2448">1568 1631 1315 0,'-3'-3'383'15,"-1"2"-110"-15,3-1-88 0,2 1-85 16,0 2-68-16,2-1-53 0,0 1-6 0,0 0 11 16,5 4 24-16,7 2 36 0,7 3 12 0,6 0 2 15,11 1-8-15,10-1-3 0,10-4-7 0,4 2-5 16,9-1 1-16,6 0-7 0,3 2-5 16,1-2-1-16,0 0-5 0,-1 1 1 0,-7-3 2 15,-1-1-4-15,-4-3-5 0,-5 1-6 16,-7-2-4-16,-8 0-9 0,-8 0-10 0,-10 0-28 15,-8 1-61-15,-6 0-124 0,-6 3-204 0,-7-1-484 16,-4 4-93-16</inkml:trace>
  <inkml:trace contextRef="#ctx0" brushRef="#br0" timeOffset="6620.7467">1588 4461 1805 0,'-7'-12'261'0,"4"-5"-51"15,-4-2-37-15,4 5-15 0,0 4-15 0,-1 1-9 16,3 3-23-16,1 2-19 0,0 3-22 16,0 0-31-16,1 1-23 0,3 1-28 0,-1 0-5 0,2 3 7 15,3 3 3-15,8 5 17 0,1 5-1 16,5 5 0-16,2 5-1 0,-2 4-4 0,1 1 1 15,0 4-5-15,-2-2 4 0,-1 1-2 16,1 1-1-16,-1 1 5 0,1 2-2 0,-1 1 1 16,0-3 3-16,-5-5-3 0,4-5 1 0,-5-3 0 15,-1-5-2-15,-3-5-1 0,-3-1 0 0,-3-6 3 16,-2-3 12-16,-2-3 18 0,0-1 15 0,0-1 14 16,0 0 5-16,-1-1-15 0,-1-4-18 0,-3-5-16 15,0-5-19-15,-3-4-6 0,0-1 4 16,-2-3 0-16,3-2 1 0,0-4 5 0,0-5-6 15,-2 0-1-15,4-3 0 0,-2-3-3 0,3-2 2 16,-2-1 1-16,-1-3 0 0,3 1-2 0,1 5 3 16,-2 8-2-16,4 7 0 0,1 9 8 0,0 7-9 15,0 4-7-15,1 5-11 0,-1 1-27 16,1 1 2-16,6 4 5 0,4 1 12 0,3 6 19 16,4 4 5-16,4 4 3 0,3 3 0 15,-1 3 3-15,3 0-1 0,-3 1-1 0,2-3 1 16,-3-2-4-16,4-6 4 0,-4-4 0 0,-4-2 0 15,-2-6 4-15,-4 0-3 0,-3-3 2 0,-7-1 5 16,-2 0 12-16,-1-4-2 0,0-2 0 0,1-8-6 16,-1-8-16-16,0-4 6 0,-2-2-2 15,-2 1 0-15,-6 0 7 0,-3 4-7 0,-1 2 2 16,4 3-1-16,-1 5-3 0,-1 0 1 0,3 5 2 16,1 1 0-16,2 2-5 0,1 1 6 0,5 2-2 15,0 2-4-15,0-1 2 0,1 1-14 16,2 0-9-16,-2 0-6 0,2-1-3 0,-1-2 12 15,5-1 15-15,3-5 12 0,8-4 7 0,5-6 0 16,0-8-3-16,1-1-2 0,-2-3 6 0,-6 1-4 16,1 2 2-16,-7-2 2 0,-4-2-5 15,0 0 2-15,-4 0-2 0,-3-3-3 0,-2 2-3 16,-5-4 1-16,-1 3-1 0,-3-3-1 16,-2 0 5-16,0-2-6 0,-4 0 0 0,3 2 4 0,-3 4-6 15,2 7 7-15,2 9 1 0,5 6 3 16,4 5 0-16,2 4-4 0,-1 2-11 0,5 0-21 15,-1 2-13-15,5 4 1 0,-1 11 7 0,5 8 18 16,2 14 11-16,8 5 3 0,2 7-1 0,1 4 2 16,2 4 1-16,0 5 2 0,-2 4 0 0,-1 0-2 15,-1 0 0-15,1-1-2 0,-3-1-1 16,-2-1 2-16,0-4-2 0,-5-7 3 0,-1-14-2 16,-1-10-1-16,-1-15 3 0,-5-7 5 0,-2-5 14 15,-1-5 16-15,0 1 5 0,0-7-7 16,-1-8-15-16,1-8-14 0,0-10-7 0,0-1 3 0,0-1 0 15,0 3-1-15,0-3 4 0,-1 4-2 16,-1 2 1-16,2 2-1 0,0 2-2 16,1 8 0-16,1 1 0 0,2 5-1 0,1 4-4 15,-1 3-2-15,1 3-6 0,1 2-2 0,5 1 1 16,2 3-1-16,0 6 6 0,5 3 5 0,-2 7-3 16,0 1 1-16,4 3 1 0,-5 0-1 15,5-3-1-15,-2-2-10 0,2-4-15 0,0-3-18 16,1-6-31-16,-3-3-48 0,-2 0-91 0,-1-3-260 15,0-2-718-15,-2-2-68 0</inkml:trace>
  <inkml:trace contextRef="#ctx0" brushRef="#br0" timeOffset="7141.9337">2942 3704 2211 0,'-7'3'168'0,"1"2"-116"15,-4 5 3-15,0 2 19 0,2 2 24 16,1 2-5-16,-2-1-18 0,0 4-26 0,2 1-16 16,1 3-13-16,2 0-5 0,1 1-1 0,1-6-9 15,2-5-4-15,3-8 2 0,-1-3 11 0,0-3 19 16,1-3 15-16,3-1 3 0,2-5-8 16,1-5-15-16,1-2-11 0,-3-1-6 0,0 0-1 15,-1 0-7-15,-2 1 0 0,-2-2-4 0,-1 7-2 16,0-1 6-16,-2 6-1 0,0 4-1 15,1 2-2-15,-2 1-18 0,2 1-19 0,0 0-11 16,2 2 6-16,2 5 11 0,0 2 21 0,5 3 11 16,0 2-2-16,3 0 1 0,5 0 1 15,0-1 0-15,8-2 0 0,0 0 3 0,4-4 1 16,4-4 2-16,1-6 3 0,0-7 0 0,0-4 1 16,-1-3 2-16,-5-3-2 0,-3-3 2 0,-3-2 1 15,-6 0 3-15,-2-4 4 0,-5 1 0 0,-4-5-3 16,-2 3-2-16,-5-1-4 0,-3-4-2 0,-4 2 1 15,-4-3-1-15,-2 0-2 0,-4-2 3 0,-3-3-3 16,-1-2 0-16,0-1-5 16,-3-2 1-16,3 0 1 0,-2-1-3 0,3 1 7 0,-1 3-5 15,5 8 4-15,1 4 6 0,4 9 0 0,2 7 8 16,5 7-6-16,2 5-15 0,2 2-19 16,4 6-11-16,-1 4 3 0,4 11 8 0,-3 9 18 15,6 8 1-15,2 5-1 0,2 5 2 0,9 5-5 16,-1 1 5-16,9 7-2 0,1-1-4 0,1 0-1 15,3-1-33-15,1-1-55 0,-1-7-95 16,6-12-164-16,0-13-249 0,2-17-516 0,-1-17 256 16</inkml:trace>
  <inkml:trace contextRef="#ctx0" brushRef="#br0" timeOffset="7290.3856">3122 3363 2487 0,'-4'-4'145'0,"4"-1"-136"0,4-3-22 15,9 1-6-15,6-5 8 0,5-1 14 0,5-2 1 16,9-4-1-16,6 0-5 0,7-2-10 0,7-2-60 16,0 0-195-16,3 1-554 0,-5 0-612 0</inkml:trace>
  <inkml:trace contextRef="#ctx0" brushRef="#br0" timeOffset="8288.2711">4612 2456 2230 0,'-7'-4'190'0,"-5"0"-64"0,-3-1-28 0,-3 3-4 15,4 5-17-15,-5 2-9 0,-2 6-12 16,-3 4-12-16,0 3-5 0,-1 5-16 0,2 1-5 16,4 5-6-16,1 4-5 0,6-1 0 0,2 3-2 15,4-2-2-15,5 0-2 0,4 3-1 0,4 0-1 16,4 3-4-16,0-4-1 0,4-6-5 15,2-9 0-15,3-11 5 0,0-6 6 0,0-8 12 0,1-7 3 16,-4-3 1-16,0-7-1 0,-2-4-4 16,0-4 0-16,-3 3 1 0,-1-2 0 0,-4-2 0 15,-2 2 1-15,-5-2-3 0,0 1-4 16,-3 0 2-16,-2-3-4 0,0 4-1 0,-3 1 0 16,0 5-2-16,0 3 1 0,1 6-3 0,0 5 1 15,3 4-5-15,0 3-9 0,2 2-18 0,2 2-13 16,-2 4 4-16,2 5 7 0,0 4 16 15,0 5 7-15,2 3-2 0,4 2 3 0,0 3 1 0,3 6 2 16,1-3 0-16,0 1-6 0,2 1-16 16,-1-7-19-16,4-7-9 0,1-6 7 0,2-8 24 15,1-6 29-15,2-2 18 0,-6-4 10 0,0-3-1 16,-5 0 3-16,-4-1 1 0,-1-4-2 0,-2-4-4 16,-1-2-1-16,-4-4-3 0,1 0-1 15,-1-1-1-15,-1-3-4 0,-2 3-2 0,2-3-5 16,-1-1-2-16,1-1-3 0,2-1-4 0,0-1-4 15,3 1 1-15,2 0-6 0,1 3 1 16,4 7-3-16,2 4-2 0,0 4 0 0,0 5-6 16,1 5-6-16,0 3-6 0,2 4 0 0,-4 4 3 15,1 2 8-15,3 6 8 0,-3 0-1 0,1 5 5 16,1 5 1-16,-1 3 1 0,-2 4 2 16,0 4-4-16,1 0 2 0,-3 4-6 0,2-4-7 15,0-5-10-15,1-12-2 0,3-6 9 0,2-12 14 16,3-5 15-16,2-6 6 0,1-5 0 0,-1-3-3 15,2-5-4-15,1-6-2 0,-2-4 0 16,-1-2 3-16,0-3 0 0,-2 1 3 0,-6-2 0 16,-3-2-1-16,-3 1-1 0,-6 0-3 0,-1-1-1 15,-7 2 2-15,-2 1 1 0,-4 6 4 0,0 7 9 16,-3 9 6-16,2 5 6 0,3 6-6 0,1 3-7 16,-1 4-9-16,-1 3-9 0,2 5 1 15,-2 8 0-15,2 7 1 0,1 3-1 0,2 3 0 16,7 3 2-16,4-3-3 0,5-1 3 0,8 4 0 15,1-2-3-15,6-6 0 0,4-4-1 0,4-6-2 16,2-10 0-16,4-2-3 0,1-8-14 0,3-1-30 16,-1-4-51-16,2 0-143 0,2-1-363 15,-6 3-1002-15</inkml:trace>
  <inkml:trace contextRef="#ctx0" brushRef="#br0" timeOffset="8895.9282">1476 6683 2569 0,'-17'8'92'0,"-3"5"-25"0,-3 5-21 0,6-4-20 15,7-4 0-15,6-4 21 0,3-5 23 16,2-2 20-16,1-4-6 0,0-6-20 0,3-7-28 15,0-10-24-15,3-10-6 0,2-7-2 0,2-3 4 16,4-2 4-16,-5 3 1 0,1 0-2 0,-3 2-1 16,-1 0-2-16,-4 0-2 0,-3 0 2 15,-1 0-3-15,-2 1-1 0,-1-2 1 0,-5 3-2 16,0 1 0-16,3 8 0 0,-2 8 1 16,0 9-4-16,3 4 4 0,-2 10-4 0,4 3-9 15,0 0-9-15,1 3-12 0,1 4 2 0,-1 6 7 16,-2 9 9-16,3 7 9 0,5 5-1 0,1 2 1 15,1 2 2-15,3 0-1 0,5 2 0 0,-1 1-14 16,3 1-24-16,-2 0-68 0,6 1-178 16,3-2-474-16,0-6-862 0</inkml:trace>
  <inkml:trace contextRef="#ctx0" brushRef="#br0" timeOffset="9490.8881">1548 6260 1229 0,'-1'-10'261'0,"2"-8"-98"0,2-9-1 0,6 0 13 16,1-2-11-16,-1-4-17 0,-3-2-23 0,-1-3-20 15,-5 0 1-15,0-1-1 0,-7 2-12 16,0 2-14-16,-4-2-22 0,-3 2-13 0,4-3-6 16,-1 2 4-16,-1 3-6 0,2 4 3 0,2 4 0 15,5 4-18-15,-4 4 4 0,6 6-3 16,0 6-10-16,1 3-7 0,1 2-25 0,2 1-8 15,4 3 6-15,2 3 2 0,2 8 18 0,9 5 5 16,-1 5-1-16,1 3 2 0,1 6 0 0,1 4-2 16,-3 2 1-16,2 5 1 0,-3 2 0 15,0 3-1-15,-3 2 0 0,-4-2-2 0,0-5-1 16,-1-9 0-16,-4-11-1 0,-4-10 1 0,0-9 6 16,0-5 9-16,0-4 17 0,-2 1 4 0,0-4-2 15,-2-7-14-15,4-5-17 0,-2-6-5 0,1 0 2 16,-1-4 4-16,1 6-2 0,-2-3 2 0,1 3-4 15,0 3 1-15,0 1 3 0,0 5-2 16,0 6-1-16,-1 4-5 0,2 4-17 0,-1 0-18 16,1 1-6-16,1 2 5 0,-1 7 14 0,6 0 20 15,4 6 8-15,1 0-2 0,4-1 1 16,2 1 2-16,5-3 2 0,0-6 5 0,1-4 6 16,5-10 4-16,-1-7 2 0,0-2 0 0,0-6-4 15,2-3 0-15,-4-1 0 0,-3 0 1 0,-4-2 4 16,-3 3 2-16,-8 0 2 0,-3 1 0 15,-4 3-2-15,-2 2 0 0,-4 4-1 0,0 4-1 16,-4 2-1-16,-1 1-1 0,3 3-4 0,0 2-4 16,0 2-5-16,-2 2-6 0,0 4-3 15,1 4-1-15,1 6-4 0,-1 2 2 0,3 3 0 16,5-1-1-16,2 0 1 0,2 0 0 0,6 0 0 16,7-1 1-16,1-2-3 0,7-2-2 0,1-7-5 15,1-5-4-15,3-3-10 0,0-5-18 0,0-5-32 16,-2-2-46-16,1-4-83 0,-1 2-190 0,0-3-620 15,0 5-571-15</inkml:trace>
  <inkml:trace contextRef="#ctx0" brushRef="#br0" timeOffset="10672.9668">3011 5473 688 0,'0'1'827'0,"0"-1"-453"0,0-2-121 15,0-5-53-15,0-5-55 0,0-5-95 16,1-4 9-16,-1-7 14 0,1-1 4 0,1-4 2 16,-1-1-7-16,-1-3-16 0,-1 1-5 0,-1-1-8 15,1-1-4-15,-1 2-4 0,-2 0-6 0,-1 1-6 16,2 2-7-16,0 1-5 0,0 1-4 0,3 5-1 15,0 3-4-15,0 3-1 0,0 5-2 16,2 6-3-16,2 2 2 0,-2 1-1 0,4 3-7 16,1 2-5-16,1 2-3 0,3 4-3 15,0 1 7-15,6 2 4 0,-4 5 3 0,0-1 3 16,3 7-2-16,-6 4 1 0,-1 2-6 0,-2 4 1 16,-2 5 1-16,-5 2 1 0,-2 5 7 0,-1 0-2 15,-1-3 0-15,2-1-4 0,0-6-1 0,0-8-2 16,2-7-1-16,0-7 2 0,2-4 2 0,-1-3 0 15,0-2 2-15,-1 0 0 0,2-2 2 0,1 2 6 16,4-4 4-16,0 0 4 0,2-4 1 16,2-6 1-16,0-4-2 0,2-2 1 0,3-3 0 15,-2-1-2-15,4-2 3 0,-1-4-2 0,1 0 0 16,-2-1 2-16,-3 1-3 0,0-1 0 16,-2 4 0-16,-2-3-1 0,-2 3 2 0,3-1-1 15,-6-2-5-15,0 1 4 0,-2-4-2 0,-1 0 4 16,-3 4 1-16,-3-5-5 0,-1 3 1 0,-5-2-4 15,1-5-1-15,-1 1 5 0,-6-6-4 16,-1 0 0-16,-2-3-1 0,-2 3 1 0,-2-2 0 16,1 1 3-16,-1 4 2 0,2 0-2 0,0 7 3 15,5 2 4-15,0 7 3 0,6 8 11 16,5 5-1-16,-1 5-1 0,4 5-6 0,2 1-14 16,1 1-10-16,0-1-14 0,0 1-7 0,1 5 2 15,-1 7 8-15,2 6 8 0,3 10 7 16,1 4 2-16,4 9-1 0,5 6 2 0,3 6 0 15,4 12 3-15,5 1-2 0,2 6 2 0,2 2-1 0,-1-1-5 16,1 1 3-16,-1 5-1 0,0-2 2 16,-5 1-1-16,2-1 0 0,0-4-1 0,-4-1-2 15,-2-6 3-15,-1-6-3 0,-3-6-2 0,-3-5-1 16,-3-9-1-16,-3-8-1 0,-4-10 1 0,0-10 1 16,-3-6 3-16,-1-4 9 0,-1-4 7 15,-3-5 0-15,-2-2 0 0,-3-6-10 0,-6-5-5 16,-2-8-1-16,-2-3-1 0,-2-4 3 15,3-5 1-15,-2-3 0 0,0-1-6 0,3-9 3 16,1-3-4-16,1-3 2 0,2-4 3 0,6 5-4 16,2 3 0-16,4 7-2 0,1 12-3 0,3 9 1 15,0 10-2-15,3 6-6 0,-2 4-1 0,4 2-4 16,1 3-1-16,1 3 3 0,5 4 6 0,1 5 5 16,4 5 5-16,1 4 3 0,-1 1-2 15,1 6 2-15,-2 0-1 0,-1-1-1 0,-2-1 2 16,-1-3-2-16,0-2 1 0,-1-4-1 0,0-6 5 15,-1-2-5-15,0-3 0 0,0-3 1 16,-1 0-7-16,1-3 3 0,1 0-7 0,0-1-16 0,0-2-13 16,-2 1-27-16,-4-2-23 0,0 1-37 15,-3-1-62-15,-2 1-135 0,-1-1-288 0,-2-1-901 16</inkml:trace>
  <inkml:trace contextRef="#ctx0" brushRef="#br0" timeOffset="12921.8463">3552 4854 1 0,'0'1'382'0,"0"-2"-72"0,0 1-62 0,1-1-7 16,2 0 27-16,-1-2-82 0,0-4-59 0,-1-6-30 15,5-7-49-15,0-4 40 0,2-4 3 0,3-4-7 16,2-2-11-16,0-2-3 0,-1-2-13 0,0 2 0 16,0 2-5-16,-4 3-8 0,-3-1-5 15,0 4-5-15,-3-4-6 0,-1 4-5 0,-1 0-1 16,-1 1-3-16,-1 2 10 0,-1 4 4 0,-2 5 2 15,-3 4 5-15,0 1-8 0,-1 7-9 0,1 1-6 16,-1 4-11-16,0 4-8 0,-3 4-3 0,0 4 0 16,0 6-1-16,0 7 2 0,-1 2 1 15,4 6 1-15,4-2-1 0,1 0-1 0,4-1-3 16,5-3-1-16,3-3 0 0,6 0 0 0,3-3 4 16,5-6 5-16,2-1 1 15,6-7 4-15,-1-5 2 0,3-7 2 0,0-7 3 0,-1-9 0 16,3-5-2-16,-2-5 0 0,-1-3-2 0,-2-2-1 15,-4 0 1-15,-4 2 2 0,-4-1 5 16,-4 3 5-16,-3 3 1 0,-6 0-1 0,-3-1-2 16,-2-2-5-16,-3 4 1 0,-2 3 4 0,-3 6-2 15,1 2 1-15,1 5-1 0,-2 5-4 0,6 1-3 16,-1 4-2-16,0 1-9 0,3 1-14 16,1 1-5-16,-1 3-3 0,-4 5 5 0,-2 3 9 15,4 7 3-15,-1 0-2 0,3-1-1 0,5-1-1 16,0 2 0-16,8 0 2 0,0 0 1 15,5-3 5-15,2-3 2 0,1-5 2 0,1-5 3 0,-2-6 4 16,1-7 3-16,-3-4 3 0,0-5 1 16,2-4-3-16,-4-1-1 0,3-2 0 0,-7-1 0 15,0 5 2-15,-3-1 3 0,-5 4 2 16,-1 4 9-16,-4 0 0 0,0 3-1 0,-1 4-1 16,1 1-6-16,-2 3-2 0,1 2 0 0,3-1-7 15,0 2-7-15,0 1-8 0,0 1-15 0,0-2-14 16,0 4 2-16,3 2 4 0,1 1 10 0,0 6 17 15,6 1-1-15,-2 1 1 0,3-1 1 0,2-2-3 16,3 0-2-16,-3 0-6 0,-2-5-17 16,1 0-17-16,-3-5-34 0,0-5-79 0,-1-4-206 15,-3-5-660-15,-1-5-506 0</inkml:trace>
  <inkml:trace contextRef="#ctx0" brushRef="#br0" timeOffset="13062.3909">4012 3707 1889 0,'0'0'51'16,"3"-1"-79"-16,-1 0-48 0,6 3-9 15,-3 3 13-15,2 1-42 0,2 4-222 0,1-1-412 16,4 5 268-16</inkml:trace>
  <inkml:trace contextRef="#ctx0" brushRef="#br0" timeOffset="13606.2491">4494 3880 1657 0,'3'-18'208'0,"0"-12"-56"16,3-4-7-16,-4 0-1 0,0-1 12 15,1 1 20-15,-7 0-36 0,2-3-23 0,-3 3-42 16,-3 0-50-16,-2-1-2 0,-1 2-3 0,-1-1 4 15,-3-1 5-15,0 2-2 0,0 1-7 0,0 2-3 16,1 2-6-16,3 1-1 0,1 4 5 16,0 7 5-16,5 5 6 0,0 4 0 0,3 5-9 15,0 2-19-15,2 1-27 0,2 1-7 0,-1 6-1 16,3 8 13-16,1 9 22 0,6 7 2 16,0 6 0-16,8 5-2 0,3 6 0 0,7 9 3 15,-1 3-3-15,4 4 1 0,-1 2 0 0,0 0 0 16,1-2 3-16,-1 1-2 0,0 0-2 15,-2-1 0-15,0-3-3 0,-1 2-14 0,-4-6-20 0,-2-1-30 16,-4-6-38-16,-2-6-27 0,-6-15-9 0,-3-12 19 16,1-17 44-16,-3-17 44 0,-3-13 40 15,1-14 13-15,-4-7 13 0,-5-7 5 0,-2-1 8 16,-1 5 7-16,-2 3-2 0,-5 3-3 0,2 3-7 16,-6 1-2-16,1 6 8 0,0 0 6 0,-1 6 2 15,3 2-1-15,3 1-10 0,1 3-5 16,4 2-7-16,1 2-5 0,3 2-6 0,1 3-4 15,5 0-4-15,0 4-6 0,6 1-8 0,1 3-7 16,2-1-1-16,3 5-2 0,7-2 7 16,0 1 1-16,0 4 1 0,1 1 2 0,0 4 0 15,-2 1 1-15,-1 5 0 0,-4-1 1 0,3 2-1 16,-2 0 1-16,0 0 0 0,-2 0-1 0,-1-2 2 16,-2 3 0-16,-1-3-2 0,-1 4-2 15,-1-2-22-15,-2 0-36 0,-2-3-71 0,-1-1-125 16,-2-2-215-16,-4-2-508 0,-2-4-106 0</inkml:trace>
  <inkml:trace contextRef="#ctx0" brushRef="#br0" timeOffset="13928.3375">5096 3062 1273 0,'-9'13'426'0,"-1"5"-175"16,-2 7-27-16,2 2-35 0,1-3-41 15,4-2-39-15,0 0-33 0,5 2-23 0,2 1-16 16,3 2-8-16,1 1-9 0,2 0-6 0,3 0 1 15,2-5-4-15,2-3 2 0,1-8 4 0,4-2-2 16,0-5 2-16,4-5-5 0,-2 0-6 0,2-4-17 16,-2 0-20-16,2 0-44 0,-2-2-85 0,-1 0-180 15,4-2-512-15,-1-4-633 0</inkml:trace>
  <inkml:trace contextRef="#ctx0" brushRef="#br0" timeOffset="15618.1975">6062 2444 2722 0,'-4'0'54'0,"1"0"-42"0,-1 2-10 0,-3 7 9 15,-1 3 20-15,-5 7 13 0,-1 4 2 16,-2 3-8-16,2 3-6 0,-4 6-7 0,3-2-2 15,1 4-5-15,2 0-6 0,6-2-2 0,4-2-9 16,4-4 2-16,3-4-1 0,6-7 1 16,0-7 16-16,5-4 9 0,2-5 13 0,0-6 6 15,3-6-6-15,2-4-6 0,2-5-13 0,0-4-7 16,-2-3-4-16,-3 0-1 0,-5-4-1 16,-5-1 0-16,-2-1-1 0,-8-3-3 0,-7 1 1 0,-1 3-5 15,-7 0 0-15,0 6-1 0,-1 5-6 16,-2 5 2-16,3 3 1 0,-3 5-3 0,6 1 1 15,-1 2 2-15,3 0-5 0,1 4-6 0,3 3-8 16,4-1-12-16,2 0-2 0,1 4 2 0,0 2 8 16,2 3 6-16,5-3 8 0,2 0 5 15,1-5 7-15,5-3 7 0,4-6 1 0,1 0 1 16,0-4-3-16,1-3-2 0,1-3 2 0,3-1 1 16,-4-2 0-16,3-2 1 0,-1-3 1 0,-2 1 1 15,-3-2 2-15,-2-2 1 0,-4-1 0 16,-3 0-2-16,-7-3-1 0,-2-1-3 0,-1-4-6 15,-1-2 1-15,-4-1 0 0,-3 2-2 0,-3-3 3 16,-7 4-3-16,1-2-1 0,-4 2 4 0,1 0-2 16,-3 0 4-16,2 4-1 0,-3 4 0 15,3 6 1-15,-1 4-3 0,4 2-1 0,1 7 0 16,0 3-5-16,5 5-5 0,1 1 0 0,3 3-6 16,4 3 4-16,-3 1 2 0,4 7 3 15,-3 6 0-15,5 3-4 0,1 4 4 0,0 5-1 0,4 3 2 16,1 2 6-16,5 5-4 0,0 3 2 15,8 3-1-15,-2 0 0 0,3 5 2 0,5 0-2 16,1 0 2-16,-1-2-3 0,3-3 1 0,-1-1 0 16,-1-1 0-16,0-2 4 0,-2-2-3 0,-5 0 0 15,0-3 1-15,-1-3-7 0,1-2 7 0,-5-4-1 16,5-7 2-16,-6-5 4 0,-1-6-3 16,-1-4 0-16,-3-2 0 0,-5-4 3 15,-1-2 0-15,-1 0 6 0,0 1 5 0,0-1-2 0,-1 0 9 16,1 0-3-16,0 0-1 0,-1 0 1 15,1-1-5-15,-1 1 0 0,1 0-2 0,0 0 4 16,0 0-8-16,1 0-3 0,-1-1-3 0,0 0-10 16,0 0 7-16,0-1-1 0,0 1-2 15,0 1 10-15,0 0-11 0,0 0 0 0,1 0 1 16,-1 0-6-16,0 0 8 0,0 0 0 0,0 0 3 16,0 0-1-16,0 0 2 0,0 0-1 0,1-2 0 15,-1 2 3-15,0 0-5 0,0 0 1 16,0 0 0-16,0 0-5 0,0 0 5 0,0 0 0 15,0 0 0-15,0 0-2 0,0 0 2 0,0 0 0 16,0 0-1-16,0 0 4 0,0 0-6 0,0 0 0 16,0 0 0-16,0 2-3 0,0-2 4 0,0 0-2 15,0-2 3-15,0 2 2 0,0 0-2 16,1-1 4-16,-1 2-4 0,0-1 3 0,0 0-3 16,0 0 1-16,0 0 0 0,0 0-5 0,1 0 6 15,-2 0-2-15,1 0 2 0,0-1 1 0,0 1-2 16,0 1 0-16,0-1-3 0,0 2 6 15,-1-2-6-15,1 0-1 0,0 0 3 0,0 0-9 16,0 0 8-16,0-2 0 0,0 2 1 16,1 0 2-16,-1 0 0 0,0 0 1 0,0 0 0 15,0 2 0-15,0-4-1 0,0 2-2 0,0 0 0 16,0 0-2-16,0 2 4 0,0-2 0 0,0 0-2 16,0-3 1-16,0 4-1 0,0-1-1 0,0 0-1 15,0 2 0-15,0-2-1 0,0 0 0 16,0 0 3-16,1 0-2 0,-1 0 2 0,0 0 2 15,0-2 0-15,0 2 4 0,0-1-4 0,0 1 2 0,3 0 3 16,-3 1 1-16,1-2 5 0,-1 1 5 16,2-3-5-16,-1-2-4 0,1-4-2 0,2 0-6 15,1-1 0-15,-2 1 4 0,4 0-4 0,-5-2 2 16,6 0-2-16,-5 0-1 0,3-5 1 16,-2 0-2-16,2 0 1 0,-3-2-2 0,4-2 4 15,-4-1-1-15,-1-2-1 0,-2-1 6 0,0-2-9 16,-1 0 2-16,-1 1 1 0,-4 1-9 0,0 1 3 15,-2 2-3-15,-2 3 1 0,-1 2-1 16,0 1 2-16,1 3-1 0,-1 2-1 0,2 4 7 16,0 1-7-16,1 4-4 0,4 0-4 0,-2 2-12 15,3 1 5-15,-4 4 0 0,2 4 4 0,-3 1 10 16,2 3-4-16,2 0 2 0,4-1 1 16,1 1 1-16,3 1 1 0,2-6 2 0,5 2 3 15,0-4-2-15,5-2 10 0,0-4 3 0,1-1 0 16,2-3 6-16,2-1-3 0,0-3 0 15,-1-5 1-15,1 2-1 0,-2-3 0 0,-6 1-1 16,4 0 3-16,-6-2-3 0,-1 0 6 0,0-1-2 16,-2 0-2-16,-5 0 4 0,3-3-8 0,-4 0 0 15,-1-2-1-15,-1 1-6 0,0-5 4 16,-1 3-2-16,-1-5 1 0,-3 2-2 0,3 1 0 0,0 2 0 16,-4 3-2-16,4 2 4 0,-1 2-2 15,-2 6 1-15,3 1 3 0,1 3-5 0,1 3 0 16,-1 1-10-16,1 3-15 0,1-3-14 0,-1 4 4 15,2 1 7-15,5 8 11 0,-3 3 20 0,6 4-5 16,1 4 1-16,7 3 1 0,2 5-3 16,0 3 4-16,2 1-1 0,2 2 0 0,-2-2 2 15,-1 7-2-15,0 4 3 0,-6 4-2 0,2 10 1 16,-7-1-2-16,1 5 0 0,-8 2 2 16,2-2 0-16,-5-1-1 0,-3 3-1 0,-2-4 0 15,-3-4 0-15,2-3 1 0,-4-6 0 0,-5-6 0 16,3-5-1-16,1-7 3 0,-2-9 4 0,1-6 7 15,0-6 9-15,1-2 5 0,-1-4 2 16,-1 0-1-16,-2-2-2 0,1-3 3 0,0-3 2 16,0-3-3-16,4-5-2 0,1-7-8 0,1-3-6 15,3-8-1-15,4-7-2 0,2-3-2 16,2-9 0-16,5-6 1 0,2-7-1 0,1-3-2 16,1-5-2-16,0 1-4 0,1 0 0 0,-2-3-4 15,-2 0-5-15,-2 0-6 0,1 3-14 16,1 6-28-16,-3 6-44 0,-3 5-73 0,-3 4-149 0,-3 6-549 15,-5 6-806-15</inkml:trace>
  <inkml:trace contextRef="#ctx0" brushRef="#br0" timeOffset="15780.1733">6580 1676 1539 0,'0'-9'800'0,"1"-5"-623"16,-1-1-43-16,1 2-35 0,-1 2-33 15,-2 4-25-15,1-1-17 0,-1 3-32 0,-3 3-51 16,4-1-105-16,0 6-104 0,0 1-126 0,1 3-294 16,1 3-610-16</inkml:trace>
  <inkml:trace contextRef="#ctx0" brushRef="#br0" timeOffset="16499.1984">6778 2002 400 0,'5'-10'395'15,"4"-5"-64"-15,1-5-18 0,0-4-14 0,2 0-13 16,-2-1-43-16,-1-2-53 0,1-2-50 16,-2 2-34-16,-3 1-14 0,0-1-9 0,-4 4-10 0,-4 1-9 15,-1 2-18-15,0 1-15 0,-6 3-1 16,2 1-5-16,-1 6-2 0,-1-1-1 0,-2 5-7 15,3 1-7-15,-1 3-9 0,0 4-7 0,-1 0-2 16,1 8-6-16,-2 1 4 0,2 6-1 16,0 2 1-16,1 3 0 0,3 4 0 0,4 3 4 15,4 0-2-15,4 6 4 0,0-1 1 0,5 0 1 16,1-6-1-16,2-7 3 0,5-5 1 16,1-8 2-16,1-4 5 0,-1-5 3 0,2-2 2 0,0-5 2 15,5-4 0-15,-6 0-2 0,7-6-2 16,-4-4 0-16,2 1 0 0,-4-5 2 0,-1 1-1 15,-2-1 0-15,-7-1-3 0,-2 0 4 0,0 0-1 16,-5 5 0-16,-1-1 2 0,-3 8-6 16,-3 1 0-16,-4 3-3 0,4 2-7 0,-3 3-6 15,2 3-10-15,1 1-12 0,-2 6-6 0,0 3 0 16,1 5 4-16,1 4 11 0,2 2 4 0,3 2-3 16,3-1 2-16,3 3-8 0,3-3-2 0,1-4 6 15,6-4 3-15,4-4 11 0,0-6 9 16,4-3 0-16,2-4 5 0,0-4 2 0,1-1 1 15,1-4 2-15,-2-3 0 0,-4 2 8 0,2-3 3 16,-5-3 4-16,0 0 2 0,-3-2-6 16,-5-2-5-16,0-2 2 0,-9 1-2 0,0-2-2 15,-4-1-3-15,-5-2 0 0,1 0-6 0,-5-1 1 16,-3-4-1-16,-1 1-3 0,-1-6-2 0,-4 0 1 16,-1-3-3-16,5 3 2 0,0-2-2 15,-3 0-3-15,6 2 6 0,1 0-2 0,3-2 2 16,2 24 2-16,1-5 3 0,3 3-2 0,-1 0 4 15,0 5-3-15,0-1-10 0,1 5-6 0,0 2-28 16,1 5-2-16,0 4 6 0,0 7 8 0,5 7 24 16,-1 16 5-16,6 8-6 0,1 8 3 15,3-1 3-15,-3 6 1 0,5 1 1 0,-1 6 2 16,3 3 0-16,1 0-2 0,0 1 1 16,-2 0-2-16,0-6 0 0,-2-2-3 0,3-6-9 0,-1-6-12 15,1-11-9-15,-3-9-12 0,1-8-24 0,-6-5-34 16,-3-8-99-16,-7-3-147 0,-4-5-146 15,-3-4-132-15,-4-5-141 0,-2 0 489 0</inkml:trace>
  <inkml:trace contextRef="#ctx0" brushRef="#br0" timeOffset="16696.7263">7349 1377 1 0,'-6'-12'287'0,"5"-8"97"0,0-6-102 0,2 1-59 16,8 1-18-16,-1 0-33 0,4 1-12 0,1 3-25 15,4 4-30-15,4 2-13 0,0 4-2 16,1 4-1-16,4 2-4 0,-2 5-9 0,-1 4-20 15,1 4-10-15,-2 1-1 0,0 7-1 0,1 0 0 16,-3 6-4-16,5 2-7 0,-4 3-11 16,1 0-3-16,-1 3-2 0,0 2 0 0,-1 2 0 15,-1-1-5-15,-1 1-7 0,-3-6-6 0,3-3-12 16,-5-8-20-16,5-5-34 0,-6-3-75 0,3-6-163 16,-3-4-472-16,-3-4-687 0</inkml:trace>
  <inkml:trace contextRef="#ctx0" brushRef="#br0" timeOffset="17565.1818">7703 969 1 0,'1'1'0'0,"-1"0"0"0,2 2 0 0,0 3 0 15,0 0 53-15,4 2 151 0,-2 3-36 16,4-1-38-16,1 3-27 0,3 0-19 0,-2 4-11 15,5 1-3-15,-2-2-7 0,0 5-14 16,4 1-11-16,-4 1-4 0,3 2 0 0,-5-1 1 16,0-1 5-16,1-4 5 0,-1-4 17 0,0-3 12 15,-1-4 2-15,0-2 8 0,-1-4 10 0,-7 0 47 16,3-4 41-16,-4 0 1 0,1-5-13 0,-1-3-59 16,-1-5-47-16,1-1-14 0,-2-4-10 0,1-1-3 15,-2-2-6-15,0 2 0 0,-1-2-7 16,3-2 1-16,0 3 4 0,4-3-5 0,-2 3 0 15,0 2-4-15,2 2-3 0,-1 2-2 0,-1 3 0 0,0 6-2 16,4 3-4-16,-3 0-1 0,2 3-16 16,-1 1-13-16,2 2-2 0,0-1 0 15,5 4 15-15,4-2 10 0,0-1 2 0,4-1 1 16,1-2 2-16,2-1 2 0,-2-3 3 0,-1-1 6 16,0-4-2-16,-6 1 4 0,1 1 6 0,-7-3 4 15,-1 2 10-15,-4-1 3 0,-2 1-3 0,0 4 3 16,-1-2-12-16,-1 1-5 0,-5-1-3 15,4 1-14-15,-5-1-5 0,1 1-11 0,1 1-4 16,-4 1-7-16,2 3 3 0,-1-1-1 0,-2 5 1 16,-2 6-3-16,-2 3-4 0,4 2 3 15,7 2 1-15,2-3 12 0,2 5 0 0,0 3 0 0,1 1-2 16,1 1-12-16,2-4 4 0,6-5 3 16,0-5 5-16,1-5 12 0,3-2 4 0,-1-2 4 15,0-2 3-15,2-3 5 0,1-5-2 16,0 0 1-16,-2-3-4 0,4-1-7 0,-4-6 7 15,2 0 2-15,-5 0-2 0,0 2 6 0,-5 10 0 16,-2-2-9-16,2-2 6 0,-1-1-9 0,3 1 0 16,-1-3 2-16,-2 0-12 0,4-2 1 0,1 0-9 15,0 3 5-15,-1-2 5 0,0 3-2 0,0-1 0 16,2 5-14-16,-1 0-1 0,0 2-3 16,1 3-3-16,1 2 6 0,-2 3 2 0,2 2 2 15,5 3-3-15,-5 5 2 0,1-1 7 16,1 5 4-16,-1 0 3 0,-3 5-2 0,7 21-14 15,-7-3-2-15,-8-4 5 0,-3-10 2 0,-4-7 12 16,3-5-1-16,-2 0-2 0,-2-4 4 0,4-2 0 16,-4-3 7-16,2-1-2 0,-4-1-6 0,-1-1-4 15,0-1-14-15,2-1-12 0,-1-1-24 16,-2-2-50-16,2-1-93 0,-2-4-183 0,1 1-436 0,3-2-634 16</inkml:trace>
  <inkml:trace contextRef="#ctx0" brushRef="#br0" timeOffset="18021.7728">8649 435 1 0,'1'0'118'0,"0"-1"262"16,1 0-40-16,-1-1-22 0,2 1-67 0,0 0-84 16,-1-1-70-16,0 2-49 0,2-1-21 15,0 1-11-15,-2-2-3 0,4 2-5 0,-3 2-2 0,0-1 4 16,3 1 4-16,-3-1 7 0,4 2-3 16,-4-1-1-16,4 0 1 0,-4 2-2 0,5-1 0 15,-2 0-1-15,0 3-9 0,-1 0-2 0,-1 0 1 16,-2 0 0-16,3 2 4 0,-3 1 9 0,-2 0 2 15,0 2 1-15,0 0 2 0,-2 0-4 16,-2 1 3-16,1-1-4 0,1 0 3 0,-3-1-11 16,3-2-1-16,0-1 27 0,-1-4 20 15,2 2 30-15,-2-3 18 0,3 0-17 0,-1-2-8 0,1 0-22 16,0 0-15-16,0-2-10 0,0 2-22 16,0 0 1-16,0 2-9 0,0-2-7 0,0 1-5 15,1-1-5-15,-1 0-7 0,0 0-10 0,3 1 16 16,-3 0 3-16,0 1 12 0,1 1 11 0,-1-2 2 15,2 2-19-15,-1 1-33 0,0 2-52 16,0-1-111-16,0 0-175 0,3 2-458 0,-2 0-262 16</inkml:trace>
  <inkml:trace contextRef="#ctx0" brushRef="#br0" timeOffset="18185.0945">8862 855 1561 0,'1'0'118'0,"-1"-1"-22"0,1 1-50 0,-1-1-15 16,1 0-4-16,-1 0-9 0,1-1-39 0,-1 2-79 15,-1 0-121-15,1 2-125 0,-2 0-313 0,-3 3 110 16</inkml:trace>
  <inkml:trace contextRef="#ctx0" brushRef="#br0" timeOffset="20521.4722">2847 5584 355 0,'1'0'577'15,"-1"0"-284"-15,0 0-64 0,2 0-18 16,-2-2-4-16,3 1-23 0,-2 0-33 0,1-1-30 16,-1 1-39-16,0-1-23 0,1-1-6 0,2-2-11 15,4-3 3-15,5-4-2 0,2-1-8 0,4-1-3 16,2-3 1-16,1-1 2 0,5-4-3 0,2-5 7 15,2-4-4-15,4-3-4 0,5-8-1 16,8-3-8-16,5-5-3 0,-2-3-2 16,10-3-2-16,0 1-5 0,2-1-1 0,3 3-2 0,-2 2-7 15,-1 3 4-15,-2 2-1 0,-6 1 3 16,-4 4 3-16,-4 2-2 0,-2 1 1 0,1 1 1 16,-3-2-3-16,1-2 0 0,2-3 1 15,1-1-3-15,2 0-1 0,4-4 3 0,-1-1-4 0,4-1 1 16,3-2 2-16,0-1-1 0,1 1 0 15,-2 2-1-15,-3 2-2 0,-1 3 1 0,2 3 2 16,-5 3-2-16,-4 3 1 0,-2 3 0 0,-3 1-2 16,-1 3 2-16,-3 1 0 0,-6 4-2 0,-6 2 1 15,-2 5 1-15,-2 0 0 0,-2 3 2 16,-2 2-1-16,-3 1 0 0,-2 2 0 0,-3 3 1 16,-4 2 0-16,-2 2 3 0,-3 2 2 0,-1 1 1 15,0 0 3-15,0 1 0 0,-1-1 0 0,1 2 2 16,0-2-1-16,0-2-1 0,0 4-1 0,0-2-2 15,0 0-1-15,-1 0-1 0,1 0-2 0,1-2-3 16,-1 4 1-16,-1-2-1 0,1 1-2 16,-2-1 3-16,2 1-2 0,0-2 1 0,2 1 1 15,-4 0 0-15,2 1 1 0,0-1 1 0,-1 0-1 16,2 0-2-16,-1-1-1 0,0 1-1 16,0 1-1-16,0-1 2 0,0 0-1 0,0-1-4 15,0 1 4-15,0 0 1 0,0 0-1 0,0 1 3 16,-1-2-4-16,0 2-5 0,0-1-5 15,-2 0-19-15,1 1-31 0,-5 2-37 16,-3 0-69-16,-6 4-99 0,-1 4-213 0,0 0-544 0,-2 4-313 16</inkml:trace>
  <inkml:trace contextRef="#ctx0" brushRef="#br0" timeOffset="25328.384">1589 10830 2224 0,'1'1'253'0,"-1"-1"-125"0,0 0-77 0,1 1-33 16,0-1-6-16,-1 0-9 0,2 0-20 0,1 1 12 15,4 5 14-15,10 4 18 0,4 3 23 0,8 4-7 16,1 5-12-16,1 2-11 0,-1 3-5 0,1 5 1 15,1 1 0-15,1-1 2 0,1 5 0 16,0-2-2-16,-2 1-4 0,0-1-1 0,-4-1-2 16,0-3-3-16,-3-2-1 0,0-1 1 0,-3-2 2 15,-3-2-1-15,-4-5 1 0,-1-4-1 16,-4-1-3-16,-5-5 2 0,1-4-2 0,-4 0 1 16,-1-4 5-16,-1-1 6 0,2 0 15 0,-4 0 17 15,2 0 12-15,0 0 9 0,-1-1 0 0,0-2-15 16,-4-3-19-16,0-4-13 0,-5-4-17 0,-3 0-3 15,-3-2 4-15,3-3-5 0,-6-1 3 0,3-1-1 16,-1-6 0-16,-2 0 0 0,0-7 0 16,-1-3 4-16,1 0-2 0,-1-4 3 0,1 1-3 15,2-1-2-15,-3 0 1 0,4 2-2 0,-3 6 1 16,7 5-1-16,4 9-2 0,0 6 7 0,5 8-1 16,2 2-3-16,1 3-10 0,1 0-11 0,4 1 0 15,3 1 1-15,6 5 11 0,3 4 4 16,7 1 1-16,2 6 1 0,1 2-1 0,3-5 1 15,1 2 3-15,0-3 1 0,2-2-2 0,0-2 2 16,-2-2-4-16,-4-2-3 0,0-4 7 0,-2-2-3 16,-1-6 3-16,-4-4 1 0,-3-4-3 0,-2-2 4 15,-3 0 1-15,-2-3 1 16,-3-4-1-16,-4 0-1 0,-2 1-3 0,-1-1-3 0,-2 2 2 16,-1 2-3-16,-3 3 4 0,-3 2 2 0,2 4-3 15,-1 2 4-15,1 3-2 0,1 2-1 16,2 1 1-16,1 0-3 0,0 1-2 0,0 1-1 15,3 0-1-15,0 0-1 0,3 0-1 0,-1-1-2 16,-1-1-4-16,1-1 5 0,-1-4 3 16,3-4 2-16,2-6 6 0,0-7-4 0,-2-3-1 15,4-3-1-15,-5 0 0 0,-3-1 1 0,-1 0 4 16,-4 1 1-16,-1-1-3 0,-2 1 2 0,1 4-2 16,-1-1 1-16,-3 3 4 0,0 1-6 15,3 1-1-15,-1 5-1 0,2 4-1 0,4 3 2 16,1 8 2-16,2 1-4 0,-2 1-11 0,4 1-6 15,1 3 1-15,4 4-1 0,4 6 11 0,3 4 6 16,5 6-1-16,0 3 2 0,4 3-2 0,1 3 3 16,2 1 1-16,1 3 3 0,-3 0 0 0,2 3-1 15,-4 5-4-15,0 2-3 0,-5 1 3 16,-2 3-1-16,-5-4 2 0,-1-5 0 0,-7-9-2 16,1-9 4-16,-4-9 9 0,1-10 4 0,-3-7 0 15,0-7-3-15,-4-3-11 0,1-8-4 0,1-3 2 16,-2-4-3-16,4-1 4 15,3-1 1-15,0 6-2 0,6 1 1 0,-2 5-1 0,0 4-2 16,3 5 1-16,1 0 0 0,3 6-3 16,1 1 0-16,1 2 1 0,3 7-3 0,3 0 5 15,-1 3-1-15,1-2-5 0,0 1-1 0,4-3-8 16,-4-1-15-16,0-2-26 0,-1 3-48 0,2-4-78 16,-2-1-148-16,-2-1-395 0,1-1-883 15</inkml:trace>
  <inkml:trace contextRef="#ctx0" brushRef="#br0" timeOffset="25809.7941">2828 10301 1848 0,'-8'5'276'0,"0"1"-144"16,-1 3-26-16,3 3 20 0,-1 3 19 0,2 2-6 15,-2 1-30-15,3 3-25 0,-1-1-27 0,4-2-23 16,1 0-8-16,1-6-11 0,4 1-5 15,-1-4-4-15,3-3-1 0,0-3 0 0,1-4 4 16,1-4 6-16,1-3-2 0,-1-7 3 0,1-3-3 16,-1-1-8-16,1 1 6 0,-4 2-5 0,-1 6-2 15,-3 2 1-15,0 4-7 0,-1 4-1 16,-1 2-9-16,0 3 2 0,3 3-1 0,2 0 6 16,-1 6 5-16,2 3-1 0,2-1 7 0,1 2-5 15,4-2 1-15,-3-5-1 0,5 0-4 16,-1-5 1-16,4-2 0 0,-2-4 4 0,3-5-2 15,-1-7 8-15,2-6 3 0,-2-3-2 16,-1-6 4-16,1-2-4 0,-4 0 0 0,1 2 6 16,-7 1-3-16,-5-1 4 0,-1 2-1 0,-4-2-1 15,-2 0 2-15,-5-1-1 0,-4 0-2 0,-1 0-6 16,-6-1 1-16,3-2-6 0,-7 1 1 0,1-2 2 16,-5-1-6-16,1-1 1 0,-4-4 0 15,0 1-2-15,1 1 4 0,3 4 2 0,3 7 3 16,7 6-3-16,2 7 1 0,9 7-4 0,3 4-17 15,3 2-5-15,1 7-6 0,5 5 2 0,1 8 15 16,3 9 5-16,1 8 6 0,5 4 3 0,3 2 0 16,4-1-3-16,4-1 1 0,5 0-5 0,2 1-6 15,-2-5-8-15,1-1-42 0,5-6-82 16,-4-4-188-16,2-8-639 0,-4-10-662 0</inkml:trace>
  <inkml:trace contextRef="#ctx0" brushRef="#br0" timeOffset="25956.9116">2931 10007 2589 0,'-13'-2'151'0,"-2"0"-89"16,3-2-23-16,12 0-3 0,9-2-7 15,3-5-18-15,7-4-5 0,5-6-2 0,7-5-2 16,6-4-12-16,10-3-17 0,-1 2-50 0,5 2-159 0,-1 3-533 16,-2-1-799-16</inkml:trace>
  <inkml:trace contextRef="#ctx0" brushRef="#br0" timeOffset="26548.848">4167 9463 424 0,'-3'0'608'0,"0"0"-107"15,-1 0-80-15,-1-3-96 0,2-4-66 16,-2-1-76-16,2-3-50 0,0-5-33 0,1-3-20 16,-1-1-15-16,2-3-16 0,1-2-13 0,-1 0-5 15,-1-2-11-15,0 0-3 0,-1-1-2 16,-2-1 0-16,-1-3-1 0,-4 1-1 0,2-1 0 0,-4-3-7 15,-1 2 0-15,-2 0-3 0,-3 1-1 16,-2-1 1-16,0-1-2 0,-2-1 1 16,1-1-4-16,0 2 0 0,0 2 6 15,1 6 2-15,5 2 1 0,2 10-2 0,6 4-5 0,1 6-4 16,2 2-14-16,4 4-4 0,0 2-4 0,2 7 3 16,4 8 11-16,1 9 5 0,4 8 4 0,3 7 3 15,2 3 0-15,0 7-1 0,6-1 1 0,-2 6-3 16,2-1 0-16,-1-2 4 0,-2-1-2 0,-4-6 3 15,3-4 1-15,-4-7-5 0,-1-7 3 16,-3-11 1-16,-2-9 4 0,-2-9 13 0,-3-2 7 16,3-9 3-16,-3-5-2 0,1-9-8 0,2-6-12 15,-1-4-2-15,2-2-1 0,1 2-1 16,-1 0 3-16,-2 1-1 0,-3 1 1 0,1 2-2 16,0 2 1-16,-1 9-3 0,4 3-2 0,-1 3 1 15,1 5-3-15,1 3 3 0,3 3-2 0,0 4-3 16,4 3 5-16,3 3-2 0,0 5 1 15,3 4 0-15,-1 0-2 0,0 5-1 0,0 2-2 16,-3 0 2-16,5 1-6 0,-1 0 0 0,1-3-6 16,2 1-20-16,0-3-28 0,-2-4-65 0,0-5-90 15,-3-6-180-15,3-5-493 0,-5-5-681 0</inkml:trace>
  <inkml:trace contextRef="#ctx0" brushRef="#br0" timeOffset="27625.3002">4652 8802 1707 0,'-5'-3'264'0,"-2"-2"-64"0,-4 1-27 16,3 4-22-16,2 3-28 0,-4 3-28 0,0 5-13 15,0 3-11-15,-1 5-4 0,-2 7-6 0,5 0-11 16,0 3-9-16,1 1-8 0,6 1-7 16,1-1-9-16,2-1-6 0,7-1-5 0,1-3-5 15,0-7 3-15,5-8 3 0,-2-8 5 0,1-5 6 16,2-5 2-16,0-3-2 0,-1-5-6 15,-1-2 1-15,-3 0-3 0,-1-3 3 0,-1 0 1 0,-4 0-1 16,-3 1 2-16,-3-1-2 0,-1 0-2 0,-2 3 1 16,-5-4-8-16,2 1 0 0,-2 2-2 15,0 2 2-15,-3 1 0 0,2 5 0 0,2 3-1 16,0 5-5-16,5 0 5 0,1 1-8 0,2 2-11 16,0 4 1-16,1 1-7 0,3 5 7 0,0 3 11 15,3 2 1-15,2 3 4 0,2-2-1 16,1 2 2-16,2-3-5 0,2 1 5 15,-1-5-4-15,-1 0 0 0,1-7 7 0,0-1-2 16,-3-6 5-16,1-1 3 0,-1-5 0 0,-2-1 2 16,-4-4 3-16,-1-1-3 0,-1-2 0 0,-3-1-2 15,2 1-6-15,-6-3 1 0,1 1 0 0,-3 0-7 16,-3 1 4-16,0 1 2 0,-5-2-3 16,-2 2 3-16,4 1 1 0,-1 1-5 0,0 2 3 15,5 6 1-15,2 0-4 0,1 5-5 0,4 1-6 16,1 2-13-16,2 1 3 0,3 3 5 0,2 1 2 15,3 4 13-15,2 1-1 0,3 2 0 16,2 0 2-16,1 3-1 0,3-1-1 0,-1 0-1 16,3 2 2-16,-2 2-5 0,2-2 2 0,0 1-4 15,-3-3-8-15,-4-5 7 0,1-6 1 16,-4-5 6-16,-4-4 10 0,-1-2 1 0,-5-5-2 0,-2-3 2 16,-2-3-4-16,-2-4-7 0,-3 2 2 0,-5-2 2 15,-1 0-6-15,-3 1 4 0,-3-2 0 16,0-1-2-16,-1 4 5 0,-2-2-4 0,2 1 0 15,1 2 0-15,2 0 0 0,4 2 4 16,3 7-3-16,5 0-1 0,3 3-3 0,0 4 5 0,0 1-13 16,2 0-1-16,3 2-2 0,0 2-7 15,3-2 10-15,2 0 3 0,0-2 4 0,6-1 4 16,-1-3 3-16,5-6-1 0,1 0 1 0,-2-5 5 16,2-2-4-16,-2-1 1 0,-1 1 1 15,-5-2-3-15,-2 1 3 0,-1 0 3 0,-5 2-2 16,-3 2 3-16,0 0-1 0,-4 1-2 0,1 5 3 15,-3 0-1-15,2 3 0 0,-1 0-1 0,-2 4 1 16,2 1-8-16,-1 1 2 0,-2 1 0 16,2 1-9-16,-1 0 6 0,1 3-9 0,-1 4-3 15,3 5 6-15,-4 3-1 0,3 3 5 0,1 1 4 16,2 0 0-16,2 1-5 0,0-5 4 16,2 1-4-16,0-2 1 0,2-6 12 0,-1 1-4 0,3-4 3 15,2 0 0-15,0-3-4 0,1-1 0 0,2-1 2 16,4-1 0-16,1-1-1 0,1-1 0 15,2-1-3-15,3-1 1 0,-2 0 3 0,3-5-2 16,-4 3 2-16,1-2 0 0,-4 0-7 0,-4 1 4 16,-2 0 0-16,-3 2-1 0,-4-1 3 15,-2 3-1-15,-2 3-2 0,0-1 0 0,-1 1 4 16,0 0-5-16,0-1 0 0,1 1 2 16,-1 0-9-16,1-1 6 0,1 0 2 0,-2 1-6 15,1-3 5-15,0 2-2 0,1 1 0 16,-1 0-2-16,-1 0 1 0,1 0-4 0,1 0 2 0,3 0 3 15,-2 1-6-15,-1-1 6 0,1 0 0 0,-1 0-4 16,1-1 10-16,-1 1-6 0,1 0-4 16,1 0 5-16,-3 1-2 0,1-2 1 0,2 1 2 15,-3-1 0-15,1 1-5 0,-1 0 4 0,0 0-1 16,-1 0-2-16,1-1 6 0,-1 1-4 16,1 0-2-16,1 0 4 0,-1 0-7 0,2 0 1 0,-2 0-2 15,-1 0-5-15,1 0-9 0,-1 0-13 16,0 1-22-16,0-1-34 0,-2 2-33 0,-1 1-55 15,-1 0-107-15,2 2-264 0,-6 4-702 16</inkml:trace>
  <inkml:trace contextRef="#ctx0" brushRef="#br0" timeOffset="28192.7999">5948 7961 2071 0,'-2'-15'118'0,"1"-7"-24"16,2-8 15-16,2 0 29 0,1-2 2 0,1 1-17 16,-1 0-27-16,-1-3-31 0,-3 6-16 15,0-1-13-15,-4-1-6 0,0-4-8 0,-3 1-2 16,-1-3-2-16,-1 1-7 0,-3 0 1 0,1 1-3 16,0-2-5-16,-3 0 3 0,0-1-4 0,2 3-1 15,1 2 2-15,1 3 3 0,0 6-3 16,1 8 0-16,4 3 1 0,0 7-8 0,3 2-7 15,1 4-15-15,1 3-4 0,0 1 4 0,2 11 6 16,-1 4 11-16,3 8 3 0,2 4-1 0,3 6 3 16,6 3 1-16,0 3 2 0,5 3-4 15,3 0 2-15,6 3-3 0,1 0-12 0,1-2-16 16,0-2-62-16,-6-7-148 0,1-1-352 0,1-11-989 16</inkml:trace>
  <inkml:trace contextRef="#ctx0" brushRef="#br0" timeOffset="29201.698">5874 7590 675 0,'-3'-9'488'0,"1"-8"-252"16,-1-3-40-16,0-4-13 0,3-1-4 0,-2-2 9 16,1 0-14-16,0 1-21 0,0-3-27 0,0-1-28 15,-2 1-19-15,-1 1-13 0,1 0-4 16,-1 3-3-16,-2-1-5 0,-1 3-2 0,4 1-2 15,-1 5-3-15,2 2-5 0,2 7-7 0,0 2-18 16,3 4-13-16,1 2-10 0,1 1-11 0,6 4 6 16,3 3 3-16,2 5 2 0,5 4 6 15,3 1-2-15,5 5 0 0,-1 1 0 0,-2 6 0 16,2 3-1-16,-4 2 2 0,-2 6 1 0,0 1 0 16,-5 4-1-16,-2 1 0 0,-3 1-2 0,-2-5 4 15,-6-11 0-15,3-9-1 0,-5-12 5 16,1-6 8-16,-2-3 24 0,-1-5 14 0,0-4-2 15,-1-5-11-15,1-8-23 0,0-6-15 0,3-8 0 16,-1 0 2-16,-1 0 0 0,2 1 0 0,2 3 1 16,-5 2-3-16,1-3 0 0,0 5 0 0,-1-1 0 15,0 5 1-15,1 4-1 0,0 4-1 0,0 6-3 16,3 4-5-16,-3 2-13 0,0 3-2 16,1 2-1-16,4 4 3 0,2 1 12 0,2 5 3 15,4-2 4-15,0 5 1 0,3-2 0 0,3 4-1 16,0-2 0-16,0-4 3 0,1-4 2 15,1-7 4-15,-1-5 1 0,6-5 0 0,-5-3 1 16,-1-4 0-16,-3-3-1 0,0-2 3 0,-4-2 0 16,-1-1-1-16,-4-1 3 0,-3 2-3 15,-4-2 2-15,-2 1 0 0,-6-1-3 0,2 1-4 16,-6 2-3-16,-1 3 0 0,0-1-1 0,-4 2 3 16,3 6-2-16,2 2 0 0,-1 3-2 0,2 4 0 15,1 0-2-15,4 1-5 0,-4 4-2 16,5 3-7-16,-4 2 3 0,4 4 5 0,-3 3 0 15,4 1 7-15,1-1-2 0,3 3 0 0,3 0 1 16,-1 2-2-16,4 1 2 0,-1-1 1 0,3 0 0 16,2-7-1-16,1-2 2 0,-2-7 3 0,7-3 2 15,-5-4 6-15,4-4-3 0,-2 1 0 0,2-5-1 16,-4 0-2-16,2 0-1 0,-3-3 1 16,-3 0-2-16,-2 1 2 0,0 1 1 0,-1 2-3 15,-3-2 0-15,-1 3 2 0,1-2-2 0,0 3-1 16,-2 2 1-16,-1 2-4 0,1-1 2 0,0 2-3 15,0 2-8-15,4 0-4 0,-4 3-1 16,1 1 13-16,0-1 3 0,5 3-199 0,-1-1 14 16,0 1 6-16,5 0-11 0,-2-1 204 0,1-3-11 15,0-1-1-15,0-2-1 0,0-5 3 16,-1 2-1-16,-2-2 1 0,-2-2 0 0,-3-1 0 16,3-1 0-16,-3-1 0 0,-2-2 1 0,-1 3 0 15,-1-3 1-15,-2 3-1 0,2 1 0 0,0 0 0 16,-1 0-2-16,0 5-1 0,2 0-1 15,0 3 0-15,1 2-8 0,0 1-13 0,2 1-4 16,3 5-3-16,-1-2 4 0,5 6 12 0,4 4 4 16,-1-4 7-16,-5-1 0 0,-2-6 0 0,5 18 217 15,21 19-11-15,3 13-35 0,5 12 0 0,-6-4-224 16,-13-6 13-16,-2 10 29 0,1 3 1 16,-6 4-1-16,-3 2 0 0,-2-4 6 0,-7 1 1 15,-2-5 2-15,-7-8 2 0,-1-5-1 0,-4-7 2 16,-5-5 3-16,-2-10 4 0,-2-8 6 15,-1-6 11-15,-3-7 11 0,4-7 3 0,0-5 7 16,4-3-4-16,-1-5-10 0,8-2-8 0,0-5-10 16,2-2-8-16,5-1-4 0,2-3-1 0,4-2-8 15,2 0-6-15,5-2-5 0,3-2-14 0,5-3-2 16,2 0-22-16,-1-4-43 0,5-3-99 16,-2-6-286-16,2-1-1141 0</inkml:trace>
  <inkml:trace contextRef="#ctx0" brushRef="#br0" timeOffset="30586.1442">7555 6268 1797 0,'-7'-1'185'0,"0"4"-79"15,-9 2-44-15,4 11-6 0,-4 3 11 0,0 9 9 16,-2 2 4-16,-1 5-11 0,0 0-12 15,6-3-12-15,0-2-14 0,5 1-6 0,1-3-11 16,6-2-6-16,1-3-6 0,1-2-3 0,5-4 4 16,-1-4 0-16,3-4 8 0,2-1 8 15,0-6 12-15,0-3 10 0,2-4 4 0,4-6 4 0,-2-2-9 16,1-5-4-16,-1-3-7 0,-5 0-7 0,-4-6-3 16,0 0-6-16,-3-1-1 0,-2-4-2 15,-1 1-5-15,-2-2 1 0,-3-4-2 0,-1-3 1 16,0 0 0-16,-9-1 0 0,4-1-2 0,-6-2 0 15,-1 0 0-15,5 0-1 0,-5-1 3 16,5 0-1-16,-3 2 3 0,3 6 4 0,-1 8 3 16,5 6 3-16,2 9 0 0,2 6-1 0,-1 3-6 15,6 5-9-15,0 0-18 0,2 2-7 0,-1 6 2 16,2 2 4-16,5 11 14 0,1 3 3 0,-2 6 0 16,9 5 3-16,-1 3-1 0,7 3 0 15,6-1-1-15,-4 0-2 0,7 0 1 0,2-2 1 0,-1-2 1 16,5-3 0-16,-3-6 0 0,0-8-2 15,2-4 1-15,-3-9 3 0,0-5 0 0,-2-6 3 16,-6-5 1-16,3-5-1 0,-8-3 5 16,-1-6 2-16,-5-1 0 0,-4-2 3 0,0 1-4 15,-6 2 1-15,-4 3 0 0,-4 0-1 0,1 2-2 16,-5 3 3-16,1 2-4 0,2 6-5 0,-5 2 4 16,0 1-7-16,-2 2 2 0,2 3-2 0,2 3-6 15,2 3 0-15,0 3-2 0,-1-1 0 16,5 5 1-16,2 2 1 0,2 0 1 0,1-1 1 15,7 1 0-15,1 0 1 0,2-1 1 0,7-2 1 16,-2 0 0-16,0-4 0 0,4-6 1 16,1-4 0-16,1-5 4 0,0-5 1 0,-1-1 3 15,-3-2-1-15,-2-2 0 0,-4-2 1 0,-4 1-1 16,-2-3 2-16,-6 2-2 0,-6 0-2 0,-2 3-3 16,-6-2-5-16,-2 3-2 0,-3 0-1 15,-4 2 1-15,0 5 1 0,-3 1-2 0,3 3-2 16,1 2 1-16,0 2 0 0,1 2 2 0,0 2 3 15,2 0-3-15,6 2-3 0,2 1 0 16,6-4-3-16,-2 3-1 0,6-2 3 0,0-1-2 0,2-1 4 16,3-1 8-16,-2-4 5 0,5 1 6 0,2-6 0 15,2-2-1-15,5-3-5 0,-1-2 0 16,3-3 1-16,-1 0-1 0,0 2 2 0,-4 1-3 16,3 4-4-16,-4-1-1 0,0 3-2 0,1 2 1 15,-3 3-2-15,0 1-1 0,-2 5 0 16,0 0 1-16,-1 0 1 0,4 2 0 0,-2 1 2 15,-2 2-2-15,0 0-2 0,2 4 1 0,0-4-3 16,-2 2 5-16,-4 0 0 0,3-2 0 0,-5 1-2 16,2 0 2-16,-3-5 5 0,-1-1 11 15,0-4 23-15,0-1-4 0,-1-6-4 0,-3 0-12 16,3-5-21-16,0 0 4 0,0-4 1 0,0 1-1 16,1 2 1-16,1-3-4 0,0 0-1 15,0 5 0-15,1-2 0 0,3 5-1 0,-3 1-3 16,1 4-5-16,1 3-12 0,-3 1 1 15,2 2 1-15,0 1 2 0,4 1 11 0,3 3 1 16,1-1 1-16,4 1 3 0,-1-2 4 0,4 0-1 16,1-1-1-16,2-3 2 0,1-3-5 0,0-1 5 15,-1-4 3-15,-1-5-1 0,0 1 6 0,-1-4-5 16,-5 0 0-16,0 1 2 0,-7-2 3 0,0 2-2 16,-7 1 2-16,0-2-1 0,-2 4-4 15,-5-3 1-15,-3 2 1 0,1 5-2 0,-1 0 0 16,-2 3-1-16,2 3-3 0,1 2-2 0,-1 0 1 15,5 2-5-15,-2 5-2 0,5 1-1 0,0 5-1 16,-1-2 7-16,8 3 1 0,-1-1 6 16,10-2 5-16,-2 1-5 0,1-1-1 0,7 0-3 15,2 1-5-15,5-1 4 0,-3-1-1 0,5-4-1 16,2-1-4-16,-1-3-5 0,1-4-12 0,-2 0-22 16,1-2-34-16,-2-3-72 0,-3 1-124 0,4-2-307 15,-1 0-1024-15</inkml:trace>
  <inkml:trace contextRef="#ctx0" brushRef="#br0" timeOffset="31300.2487">9221 5048 1157 0,'1'-2'326'16,"7"-4"-143"-16,-2-4-30 0,1-6 17 0,2-1 26 15,2-5-6-15,-1-4-32 0,0-2-32 0,2 0-24 16,-4-3-15-16,1-1-11 0,-3-1-10 0,-2-5-1 16,-3 3-2-16,-2-4-4 0,-3 2-8 15,-3-1-10-15,-1 3-15 0,-3-1-10 0,-3 1-7 16,-2-1-3-16,-2 0-4 0,2 0 2 16,-1 0-3-16,-2-1-2 0,5 0 2 0,-1 0-1 15,3 2 0-15,1 3-1 0,1 5 1 0,2 6-2 16,5 6 0-16,0 8-9 0,1 4-23 0,0 5-27 15,2 1 1-15,2 7 12 0,1 6 19 0,-1 8 30 16,1 12-1-16,5 6 0 0,1 8-1 16,2 6-1-16,-1 4 2 0,7-1 0 0,2-3 0 15,2 0 3-15,4-8-2 0,1-4 1 0,3-9 3 16,1-6-1-16,-1-7 3 0,3-7 7 0,3-9 6 16,-1-6 5-16,5-7 3 0,0-8-2 0,-6-5-6 15,-3-2-1-15,-2-1-3 0,-8-4-1 0,-3 2 2 16,-4 2-2-16,-7-2 2 0,-3 3-1 15,-5 1-2-15,-2 1-5 0,-3-2-3 0,-2 1 0 16,-6 0-3-16,4 2 4 0,-4 2-5 0,2 5-2 16,2 3-2-16,0 2-4 0,2 3 3 15,4 4-2-15,-1 0-4 0,3 2-6 0,-1 2-4 16,2 1 0-16,1 2 3 0,1 3 10 0,1 5 0 16,5 2 3-16,-2-2 1 0,3 4-4 0,1 0 5 15,0-4 0-15,1 0-2 0,3-1 3 16,1-6 1-16,-3-2 1 0,1-1 3 0,1-3 3 15,-4-1 4-15,-2-4 2 0,1-2 4 0,-1 1-7 16,0-4 1-16,2-4-6 0,-2-1-10 0,-2-3-5 16,2-3-15-16,-1-5-20 0,-4 1-27 0,-2-2-46 15,-2 4-84-15,-6 0-183 0,-2 3-460 16,-7 3-729-16</inkml:trace>
  <inkml:trace contextRef="#ctx0" brushRef="#br0" timeOffset="31418.3145">9232 4384 1480 0,'-2'-5'350'0,"0"0"-180"0,0-2-76 16,6-3-43-16,0 1-41 0,5-3-22 0,7-3-26 16,3-3-84-16,5 0-515 0,4 0-708 0</inkml:trace>
  <inkml:trace contextRef="#ctx0" brushRef="#br0" timeOffset="32705.2373">10631 3500 1311 0,'-11'-7'547'0,"-5"-2"-306"0,1-1-60 0,-2 6-43 16,6 2-29-16,1 4-21 0,-3 2-24 0,-2 3-22 16,2 1-18-16,-5 6-1 0,4 2-4 0,0 6 0 15,1-1 1-15,3 4-7 0,3-3-5 0,3 1-1 16,3 0-3-16,3-2 0 0,2-1-1 15,5-2-3-15,5-5-1 0,0-6 6 0,5-5 6 16,2-6 8-16,0-1 7 0,2-8 0 0,-4-3 0 16,0-5-2-16,-2 0-2 0,-5-3 0 0,-3 3-2 15,-3-2-2-15,-1 1-3 0,-4 0 0 16,-3 0 3-16,-4 3 0 0,0 0 5 0,-4 3-6 16,-1 3-4-16,-1 1-2 0,2 6-9 0,-1 1-1 15,4 1-4-15,0 4-7 0,2 3-7 0,1-2-7 16,3 4-1-16,-1 1 1 0,1 2 12 15,2 7-1-15,1 0 4 0,2-2 2 0,3 1-5 16,3 0 7-16,4-1 2 0,1-3-1 0,1 0 4 16,2-4 4-16,-1-4 2 0,2-3 6 0,-3-4 5 15,4-3-1-15,-1-5 4 0,0-4-3 16,2-2-5-16,-4 1 4 0,-1-4 0 0,-3 1 1 16,-5 1 5-16,1-1-8 0,-3-2-1 0,-2 4-2 15,-1 1 2-15,-2 0-5 0,-2 5 0 16,-1 2-3-16,-1 3-4 0,1 1 6 0,0 3-3 0,1 2-3 15,-1 2-10-15,1 0-13 0,-1 2-20 16,4-1-8-16,-1 1 9 0,2 5 12 0,1 1 17 16,2 3 9-16,1 0-5 0,3-2 4 0,1 2 1 15,2-3-1-15,2-3 8 0,-1-1-6 0,4-4 3 16,5-4 3-16,-1-3-2 0,1-5 8 16,4-2-1-16,-3-3 1 0,2-3 1 0,-3-3 0 15,0 0 3-15,0-5 3 0,-3 0 3 0,-4 0 1 16,-4-1-2-16,-3-2 1 0,-5 2-1 15,-2-1-2-15,-5-3-2 0,-1 1-4 0,-4-2-4 16,-2-4-1-16,-2-1 0 0,-2-2-3 0,-2 1 3 16,-3-1-3-16,1 3-2 0,-3-2 1 0,1-1-3 15,0 3 2-15,2 0 1 0,0 6 0 0,3 6 1 16,4 5 1-16,1 8 4 0,6 6-6 16,2 5-19-16,2 2-26 0,1 3-4 0,1 5 5 15,1 4 16-15,3 10 26 0,3 5 1 0,2 3-2 16,3 8-1-16,2 1 0 0,1 4-1 15,2 3 3-15,2 0 2 0,0 6-3 0,-1 0 0 16,0-1-2-16,-1-2-4 0,0-9 4 0,-3-7 2 16,0-9 0-16,1-7 5 0,-5-6-3 0,-2-5 7 15,-2-5 13-15,-5-2 19 0,-3 0 9 0,0-6-4 16,-2-4-13-16,2-6-23 0,-1-9-6 0,1-2-2 16,1-2 1-16,-1-4 6 0,0 1-5 15,0 2 0-15,-1 0 0 0,1 2-1 0,-1 4 0 16,1 2-2-16,1 7-1 0,-1 3-6 0,1 5 5 15,1 4-5-15,-2 2-17 0,1 4-17 0,0 1-1 16,5 3 5-16,1 2 16 0,4 4 18 16,1 3 1-16,1 2 1 0,3 2-1 0,3 3 0 15,-2-2 0-15,4-4 1 0,2-3 4 0,0-7 6 16,4-7 0-16,3-7 4 0,-2-6 2 16,-1-3-3-16,-3-2 6 0,-5 0 0 0,-1-2 3 15,-6 1-2-15,-4 0 1 0,-5 0-1 0,-3-2-3 16,-1 1 4-16,-7-2-9 0,2 3-2 0,-2 1 0 15,0 0-4-15,-2 7 4 0,5 5 3 16,0 1-1-16,4 6-4 0,1 0-13 0,0 0-23 16,0 3-7-16,1 4 9 0,1 6 2 0,5 5 21 15,-1 4 4-15,4 1-4 0,0 1 5 0,2 0 0 16,2 2-3-16,-2-1-6 0,4-1-21 16,1-1-45-16,1-4-70 0,2-10-114 0,2-5-317 0,1-8-1057 15</inkml:trace>
  <inkml:trace contextRef="#ctx0" brushRef="#br0" timeOffset="32841.596">11461 2283 1077 0,'-3'-3'544'0,"0"-1"-493"0,-1 0-146 16,6 4-28-16,3 4-101 0,-2 0-321 15,6 1-139-15</inkml:trace>
  <inkml:trace contextRef="#ctx0" brushRef="#br0" timeOffset="33929.1573">11922 2513 1884 0,'0'-17'120'16,"-1"-4"-37"-16,-3-6-3 0,3 3 26 0,-3 2 24 15,-1 0 3-15,0 2-13 0,-1 0-20 0,0 1-19 16,-1 1-14-16,0 3-14 0,-2 0-7 16,2 2-12-16,-2 4-7 0,1 4-3 0,-1 2-7 15,2 2-9-15,2 1-6 0,-1 1-10 0,-2 4-14 16,3 3 5-16,-2 6 4 0,2 4 3 0,1 0 10 16,4 6-4-16,3-2 0 0,1 4 2 15,5 0-2-15,2 4 2 0,1 2 1 0,5-3 0 16,4-1-3-16,0-5 4 0,5-6 2 0,-1-5 0 15,5-9 9-15,-2-3 0 0,0-4 0 0,-1-4 2 16,1-4-1-16,-6-2-1 0,-1 0 3 16,-2-5-2-16,-1-3 4 0,-5-1 2 0,0-2-2 15,-3-2 4-15,-3 2 3 0,-5-2-8 0,-2 1-1 16,-2 0-4-16,-2 1-4 0,-2 0 2 16,-3 0-2-16,0-1 0 0,1 1-1 0,-1 2-1 0,-1 1 1 15,4 3 2-15,-1 5 5 0,4 3-4 16,1 7-6-16,2 2-12 0,0 2-31 0,2 2-15 15,-2 2 5-15,2 4 10 0,3 3 24 0,1 7 17 16,6-1-1-16,-1 3 0 0,1 2 1 16,6 1 0-16,-1 3 0 0,2 3-1 0,3 1-5 0,-3 2 4 15,2 1 2-15,-2-4 0 0,1-6 2 16,-2-9-1-16,1-5 1 0,-5-6 9 0,-4-3 11 16,-2-4 6-16,-3-4 2 0,0-2-4 0,-3-6-13 15,-1-2-1-15,-1-4-2 0,-3-1-2 16,0-2 7-16,-4-2-7 0,-1 1-1 0,0 2-2 15,-2 1-2-15,1-1 1 0,-3 2 0 0,5-2-1 16,0 2-4-16,0 0 2 0,3 0 0 16,-1 4 1-16,3 2 7 0,2 6-9 0,0 5-5 15,0 0-9-15,0 5-25 0,1 0-13 0,3 4 4 16,1-2 10-16,3 0 19 0,2 3 16 0,2-1 2 16,1-1-1-16,1 1 6 0,2-4-1 15,-1-2-1-15,4-3 0 0,2-2-5 0,-1-3 5 16,2 0 1-16,-2-3-2 0,-1 3 4 0,-3-2-5 15,-4 2 3-15,1 0 4 0,-7 1 4 0,-1 3 5 16,-2 2-2-16,-3 1 0 0,-1-2-10 16,-1 2 2-16,1-1-1 0,0 2-1 0,-1 1 3 15,2 0-8-15,0 1-4 0,0 1-1 0,2-1 0 16,-1 1-2-16,0-2-2 0,1 0 0 0,-2 1-2 16,0 0 7-16,0 0 4 0,0 0 3 0,0 0 2 15,-2 0 0-15,2 0 0 0,-1 0 2 16,1 1 5-16,-1-2-4 0,1-2-1 0,-2 0-3 15,2-2-8-15,-1-1 5 0,1 0 1 16,-1 1 1-16,1-3 7 0,0 0-5 0,-1 1-2 16,0-1 1-16,-1 2-4 0,-1 1 1 0,0 1-1 15,2-1-2-15,0 2-1 0,-3 0 1 0,1 0-1 16,2 2 0-16,0 1 1 0,1 0-5 0,0 0-2 16,-1 0-5-16,2 1-5 0,-1-1-2 15,0 1 2-15,0-1-2 0,0 0 0 0,0 0-5 16,0 0-5-16,0 0 3 0,0 3 12 0,0-1 7 15,0 2 9-15,0 1 1 0,0-2-5 0,-1 1 4 16,-1 0 3-16,1-2 2 0,0-1 4 16,-1-1 3-16,1-1 5 0,1 1 8 0,-1 0 0 15,0 0-2-15,-2-4-6 0,1 3-7 0,-3 0-4 16,3 0 0-16,-2 0-1 0,1-1-2 0,2 1 0 16,-1 1-3-16,0 1-2 0,-2 1-1 15,2 2 0-15,-4 3-2 0,1 1 2 0,0 4 1 0,2-2-3 16,3 5 6-16,3-2 2 0,2 0 4 15,6-2 6-15,1 0 0 0,6-2 0 0,3-3 2 16,4 1-3-16,2-6-1 0,3-2-7 0,1-3-6 16,4-1-13-16,-1-1-23 0,-1 1-55 0,-3 2-142 15,-3 0-478-15,-5 1-899 0</inkml:trace>
  <inkml:trace contextRef="#ctx0" brushRef="#br0" timeOffset="34551.0129">2206 12850 95 0,'0'0'648'0,"-2"0"-55"0,2-3-110 15,-1-3-163-15,1-5-104 0,-5-4-81 16,2-6-24-16,-2-5-5 0,2-3-9 0,-3-4-11 16,1-2-15-16,-4-2-8 0,-1 0-8 0,-1 0-14 15,-3-2-10-15,0-2-10 0,-2 4-6 16,-1-5-2-16,-4 2-4 0,-3 0 0 0,-1-4-8 16,2 3 2-16,-5-2-3 0,0 7-1 15,6 7 8-15,0 8 0 0,6 7 3 0,8 9-1 16,4 4-13-16,-2 1-23 0,6 2-21 0,4 3-1 15,-1 9 7-15,5 7 22 0,1 9 18 0,4 1 2 16,6 4 4-16,2-1-4 0,7 0-2 0,2 0-3 16,0-1-1-16,3 3-9 0,2 3-25 15,2-3-60-15,1 5-128 0,0-5-271 0,-2 1-554 0,-5-7-64 16</inkml:trace>
  <inkml:trace contextRef="#ctx0" brushRef="#br0" timeOffset="35456.1042">2076 12421 1173 0,'-18'-11'652'0,"-3"-3"-501"0,-4-7-31 16,9 0-8-16,3-1 1 0,3-1-4 15,1-3-19-15,-1-2-14 0,1-2-13 0,0-1-5 16,5 3 8-16,-2 2 3 0,1 1-2 0,0 1-13 16,4 2-16-16,2 2-11 0,4 5-7 0,0 3-7 15,2 5-7-15,-1 3-4 0,6 3-6 0,-1 1-2 16,3 5 3-16,4 3-1 0,1 8 6 15,4 2 2-15,-1 0-4 0,6 5 1 0,-5 6-2 16,5-3 1-16,-5 4 4 0,0 1-1 16,-3 3 3-16,-4 0-4 0,-4 1 3 0,5 0-1 15,-5 0 0-15,-2 0 5 0,-1-6-5 0,-1-8-1 0,-5-8 3 16,-1-7 7-16,1-6 23 0,-3-2 19 16,0-1-3-16,0-6-13 0,2-3-21 0,-2-7-17 15,1-3-1-15,1 1 1 0,-1 2 0 0,2 1-2 16,-2 3-3-16,3 2-3 0,-2 4-2 15,1 2-4-15,1 3-4 0,-1 0-4 0,2 2 1 16,2 4 2-16,2 1 4 0,2 1 4 0,2-1 4 16,3 1 4-16,-1 0 0 0,3-1 1 0,0-2 1 15,3-2 0-15,-1-5 6 0,4-5 3 16,-3-5 2-16,0-4 0 0,-3-3-2 0,-1 0 0 16,-3-2-1-16,-2 1 3 0,-6 3 4 0,-1-1-1 15,-4 6 5-15,-5 0 0 0,-1 0-3 16,-4 2 0-16,-1 1-7 0,-1 3-3 0,-2 1-3 15,0 5-1-15,-1 1-1 0,2 2 0 0,-3 2-3 16,2 2-4-16,2 2 3 0,0 4-3 0,3-2 0 16,1 5 0-16,3-1-3 0,2 4 2 0,2 1 0 15,2-1 3-15,3 3 1 0,2-5 0 0,4 2 1 16,1-4-3-16,3 3 5 0,-2 0-1 16,3-3 1-16,0-4 4 0,-1-4-4 0,1-5 2 15,0-3 1-15,-2-6 4 0,-1-4 3 0,0-4-2 16,-4-1 0-16,-1-6-3 0,-1 3-1 0,1-4 0 15,-4 0 1-15,-1 4 1 0,-2-1-4 16,-2 0 1-16,1 1-3 0,-1 1-1 0,-1 1 2 16,2 5 1-16,0 1 0 0,2 5-4 15,0 1 0-15,0 4-5 0,2 3-5 0,1 2 5 0,0-1-7 16,4 2 2-16,2 0 1 0,3 3-1 16,0 0 8-16,4 2 0 0,-4 0 3 0,0-1-2 15,0 2-2-15,-1 2 0 0,1 2-2 0,-3 3 2 16,-1 0-3-16,0 1 3 0,-3 1-1 0,1-4 1 15,1-2 4-15,-3-6 2 0,-2-3 4 16,-2-2 4-16,2-3 5 0,-1-4 2 0,3-1-3 16,-1-5-2-16,1-2-5 0,-2-4 1 0,-1-1 3 15,-2-1-3-15,-1 1 3 0,-2 0-1 0,0 0 2 16,-5-2 1-16,0 1-4 0,-2 1-1 16,0 1-3-16,-2 4 2 0,0 1 2 0,1 5 1 15,-1 3 2-15,3 1-2 0,0 4 0 0,6 2-4 16,0 1-3-16,0 4-6 0,0 1-3 0,0 4 0 15,2 8 2-15,2 5 4 0,2 4 4 16,0-2-1-16,8 0 1 0,2-5-3 0,2 0 2 16,6-3 2-16,1-3-3 0,0 0 2 0,2-3-4 15,-1 1-2-15,0-5-1 0,0-1-5 0,-1-4-7 16,-1-3-7-16,0-3-14 0,2-3-29 16,0-6-40-16,1 0-92 0,1-3-235 0,0 0-663 15,-3-2-375-15</inkml:trace>
  <inkml:trace contextRef="#ctx0" brushRef="#br0" timeOffset="36456.4678">3926 11051 1259 0,'-2'-2'558'0,"-6"2"-424"16,0 4-46-16,0 3 14 0,-2 2 28 15,2 5 7-15,-2 1-18 0,0 2-11 0,1 5-21 16,0 3-2-16,2 5 7 0,-2 0-31 0,5-3-16 16,3-7-18-16,4-4-18 0,4-3-2 0,4-1 0 15,2 1-2-15,0-6 0 0,2-2 2 16,1-4 5-16,-1-3 8 0,0-4 5 0,2-4 4 15,-3-5-2-15,0-1-5 0,-1-2-5 0,-5-2-2 16,-3-1-2-16,-2 1-4 0,-6 1 0 16,0-1-5-16,-6 5-2 0,-4 0-2 0,0 2-4 15,-3 4 3-15,-3 0-3 0,3 5-1 0,1 1 1 16,-1 3-2-16,3 2 2 0,1 0-1 0,2 1-4 16,5-1-3-16,1-2-8 0,4 1-16 0,1 0 4 15,2 4 5-15,0 3 8 0,0-2 14 16,4 2 0-16,1-5 2 0,4-2 7 0,1-3 5 15,7-4 6-15,-2-6 0 0,6-6 0 16,0-4-1-16,1-4-2 0,1-2 4 0,-6-2-2 16,0 2 0-16,-7 0 3 0,0 3-1 0,-6 0 3 15,-2 2 4-15,-1-1-1 0,-5 1-2 0,-3-2-6 16,-1-2-3-16,-4-2-7 0,-1-5 1 16,-2 1-1-16,-3-5-1 0,-2 0 2 0,-3 0-5 15,0 0 4-15,-4 0 0 0,3 0 2 0,-2 1 1 16,2 0-4-16,-1 4 1 0,3 3-5 0,2 7 6 15,3 7 3-15,3 3 3 0,4 10 3 0,4 0-9 16,-1 3-11-16,4 5-1 0,3 5 1 16,-2 6 4-16,2 8 8 0,1 5-4 15,4 6-3-15,4 1 3 0,6 4 0 0,2 0 0 0,4 1 1 16,6 2-4-16,5 2-1 0,1 2 0 0,3-2 0 16,0 2 2-16,2-5-5 0,-1-4-2 15,1-2-3-15,0-2-1 0,-1-7 4 0,-2-6-1 16,-3-9 0-16,4-11-2 0,-6-12 2 0,0-5 3 15,-5-5 3-15,-8-5 4 0,-2 1-3 0,-6 1 2 16,-3 2 0-16,-8 1 1 0,-4 2 2 16,-6 0 1-16,-3 1 0 0,-4-2-4 0,0-1-3 15,-8 4-1-15,2 1-4 0,-2 4 5 0,1 3-1 16,1 2 0-16,5 3 0 0,1 1-1 16,6 0 3-16,3 3 1 0,4-1-2 0,2 1-5 0,2-1-14 15,0 1-11-15,3 1 3 0,0 1 9 16,1 2 11-16,1-3 9 0,3 0 1 0,3-3 0 15,0-2 4-15,1-3 2 0,1-2 1 0,-2-1 1 16,0-4 0-16,-2 1-1 0,-1 0-1 0,0 0 4 16,-7-1-1-16,1 0-1 0,-1 1 1 0,0 0-3 15,-1 1 2-15,0 0 0 0,-1 4-1 16,1 2 0-16,-1 0-5 0,2 5-7 16,-2 1-5-16,3 3-2 0,2 0 1 0,6 3 5 15,3 1 5-15,1 6-4 0,4 3 3 0,2 6 2 16,1 1-3-16,0 7 4 0,1-3-2 0,0 6 0 15,-2 3-2-15,-1-2 0 0,1 4 0 0,-1-3 1 16,-5 7 4-16,0 3-5 0,-5 2-1 0,0 4 1 16,-4 1-3-16,-1 1 8 0,-3-3-3 15,-2 1-1-15,0-6 0 0,-1-2-3 0,0-6 0 16,1-8-7-16,-1-6-16 0,1-8-23 0,0-11-40 16,-3-8-93-16,1-9-276 0,-3-7-712 15,0-9-125-15</inkml:trace>
  <inkml:trace contextRef="#ctx0" brushRef="#br0" timeOffset="36623.2104">4311 10226 2244 0,'-10'-8'160'0,"-3"-2"-47"0,-1 1-17 0,7 0-16 16,6 5-33-16,-1 2-33 0,4 1-27 15,2 1-22-15,4 1-16 0,0 2-21 0,7 0-50 0,1 4-128 16,3-1-325-16,2 2-827 0</inkml:trace>
  <inkml:trace contextRef="#ctx0" brushRef="#br0" timeOffset="37290.1853">4659 10665 1817 0,'0'-24'285'0,"0"-10"-215"16,0-9-16-16,0 5 17 0,0 6 24 0,-5 2 14 16,0 0 8-16,-4 4-11 0,-2 3-17 0,2 4-12 15,-1 1-24-15,0 3-1 0,3 5-2 16,-1 1-5-16,2 6-4 0,-1 0-12 0,2 3-13 16,-1 3-11-16,3 0-7 0,2 4-7 0,-2 2-2 15,3 8 5-15,1 1-1 0,2 4 4 0,3-1 3 16,4 0-3-16,-1 1 5 0,2-2-2 15,3 1-1-15,0-5 2 0,4 0-1 0,1-3 0 16,-1-3 2-16,1-3 0 0,2-7 1 0,-1-5 5 16,0-4 3-16,1-5-2 0,-1-1 6 15,-4-4-4-15,2-4-1 0,-5 2 1 0,2-3-7 16,-2 0 1-16,-6 0-1 0,-1 2 0 0,-3 2 2 16,-3 1 1-16,-1 0-2 0,-4 2-2 0,0 0-1 15,0 6 0-15,-3 0-3 0,3 5 1 16,0 1-2-16,3 4-8 0,1-1-11 0,1 4-6 15,0 1-2-15,1 5 6 0,0 4 11 0,4 2 6 16,0 2 2-16,4 0 0 0,2-2 0 0,1 0 3 16,6 0-1-16,-3-4-2 0,2-1 0 15,3 0-4-15,-1-4 0 0,3-5 5 0,-2-5 4 16,1-4 2-16,-2-2 7 0,0-5-2 0,-1 0 1 16,0-3 4-16,-3-2-2 0,-2-2 1 15,-2-1 5-15,-2-3-2 0,-3 1 4 0,-5-3 1 16,-4 0-2-16,-3-2-1 0,-4 0-3 0,0-1-6 15,-2 1-3-15,-7 0-2 0,-2-4-4 0,-2-1 1 16,-3 1 1-16,-5-2-3 0,0 1 2 0,-4 2 1 16,1-4 1-16,-2 2 1 0,3-4-3 0,0 1-1 15,5 1-3-15,-1 0 5 0,3 4 0 16,5 2 1-16,5 8 5 0,5 9-6 0,7 7-8 16,2 6-17-16,4 4-5 0,1 7 2 0,6 4 7 15,6 6 15-15,0 8 0 0,6 6 4 0,5 5 0 16,1 5 3-16,5 4-2 0,3 3-3 15,-1-1 2-15,6 2-6 0,1 3 0 0,-3-1-5 16,0 0-15-16,-3-1-34 0,-4-5-79 0,0-4-130 16,-2-5-175-16,-5-12-183 0,-6-10-185 0,-7-7 38 15</inkml:trace>
  <inkml:trace contextRef="#ctx0" brushRef="#br0" timeOffset="37476.449">4906 10042 431 0,'-13'-18'614'0,"-8"-6"-365"0,-2-6-48 0,7 3-1 15,10 0-16-15,1 1-21 0,1-1-25 16,8 0-22-16,1 3-13 0,5 5-10 0,2 2-7 16,5 2-12-16,7 4-7 0,0 1-14 0,2 6-5 15,3 3-9-15,1 2-13 0,1 3-1 0,1 6-8 16,1 1-3-16,1 2-1 0,2-1-7 16,-3 3-3-16,1 2-4 0,-2 1-3 0,-4 1-11 15,0 4-19-15,-4 1-60 0,-1 2-169 16,0-3-521-16,-5-4-782 0</inkml:trace>
  <inkml:trace contextRef="#ctx0" brushRef="#br0" timeOffset="37623.5931">5115 9411 1161 0,'-6'-5'-15'0,"-1"0"-163"0,-2-1-151 15,4 5-133-15,3 1 286 0</inkml:trace>
  <inkml:trace contextRef="#ctx0" brushRef="#br0" timeOffset="38327.0355">5350 9442 990 0,'1'8'154'0,"4"3"-49"16,0 4 54-16,4 5 24 0,3-3-4 0,-1 2-16 16,4-2-11-16,1 2-17 0,3 2-22 0,2 0-18 15,3 1-31-15,1 1-23 0,-3 1-15 16,1 2-15-16,-5-3-2 0,0-1-6 0,-7-3-2 0,0-7 6 16,-1-7 4-16,-1-3 15 15,-6-2 14-15,0-2 5 0,-1-2-2 0,-2-3-10 0,-3-1-13 16,-1-5-12-16,-1-2 0 0,-3 0-5 15,-2-4 0-15,0-1 4 0,1-1-6 0,-2-3 2 16,2 2 0-16,0-2-2 0,-1-2 3 0,4 2-1 16,-1-1 1-16,1 2-2 0,4 1 0 15,2 1-2-15,1 5-3 0,3-2 4 0,2 2-3 16,2 0 0-16,3-4 0 0,0 0-3 0,3-2 4 16,1 0 2-16,2-2 2 0,2 0-1 0,-1-4 2 15,1 1-1-15,-1 1 2 0,-5-1 6 0,0 4 2 16,-6 2 9-16,-1 7 10 0,-4 3 7 15,-2 3 13-15,-2 3 3 0,-3 3-6 0,2 1-12 0,-1 0-18 16,-1 2-12-16,-5 5-8 0,2 3 2 16,-2 6-3-16,-1 3 2 0,0 4 1 0,2 2-4 15,1 1 5-15,3-1 1 0,1 0 3 0,3 0-2 16,2 1 0-16,3 2-3 0,-1-1 0 16,6 3 2-16,1 0-3 0,3 0 2 0,3-2 0 15,-1 0-4-15,3-5 4 0,1-4-3 0,0-8 3 16,1-3 5-16,0-5 2 0,-4-5 4 0,0-4 0 15,3-2 3-15,-3-6-4 0,0-1 2 16,2-4-2-16,-6-2-3 0,1 1 6 0,-5-3-3 16,-1 1-2-16,-5-3 1 0,-1 0-5 0,-1-3-3 15,-1 3 0-15,0-2-2 0,-2-1-1 16,2-1 3-16,1-3 0 0,3 3-5 0,1 1 3 16,5 5-5-16,2 5-2 0,2 3 3 0,-1 6-8 15,2 4 0-15,1 4 1 0,0 4-2 0,4 2 5 16,-5 4 2-16,3 6 0 0,-3-1 1 0,-1 5 4 15,-1 3-3-15,-4-1-3 0,-1 3 8 0,-1 0-7 16,-4 1 5-16,-1-1 1 0,-2 2-2 16,0 0 1-16,-5 0 2 0,2-1 1 0,-4 0-1 15,4-5 0-15,-3-2-7 0,3-6-6 0,-1-4-8 16,-1-3-33-16,1-1-46 0,-1-1-76 0,-1-2-124 16,-3-2-236-16,0-2-478 0,0-1-99 15</inkml:trace>
  <inkml:trace contextRef="#ctx0" brushRef="#br0" timeOffset="38558.3896">6023 8468 1499 0,'7'-2'198'16,"0"-1"-102"-16,6 0-20 0,0 4 28 0,1 3 16 15,2-1-4-15,2 3-18 0,-1 3-30 0,4 0-20 16,-1 3-16-16,4 3-13 0,-2 1-8 0,1 1-4 16,-2 1-9-16,0 2-16 0,-6 3-47 15,3 3-105-15,-8 4-218 0,2 4-512 0,-5 1-48 16</inkml:trace>
  <inkml:trace contextRef="#ctx0" brushRef="#br0" timeOffset="38668.6691">6397 8976 2526 0,'-8'-4'20'0,"5"0"-40"0,-4-1-21 0,5 2-30 16,-1-3-89-16,-4 3-139 0,2 1-336 15,-1 2-684-15</inkml:trace>
  <inkml:trace contextRef="#ctx0" brushRef="#br0" timeOffset="71254.7445">20223 3825 837 0,'0'-1'318'0,"-2"0"-66"0,2-2-47 16,-1 3-23-16,0 1-11 0,1-1-11 0,0 2-26 15,0-1-33-15,0-1-29 0,0 0-28 16,0 1-24-16,0 0-18 0,0-1-19 0,0 3 4 16,0 0 4-16,1 8 5 0,0 3 17 0,3 7 0 15,0 4-1-15,1 4 3 0,2 3-3 0,0 6-5 16,0 0 3-16,-2 4-3 0,-1 3 1 0,0 3 5 15,-3-2 1-15,-1 0-1 0,0-4-1 16,0-1 4-16,0 0-5 0,1-5 4 0,0-2 0 16,0-4-6-16,1-4 3 0,-1-6-3 0,2-4 3 15,0-5 3-15,0-6-1 0,-1 0 4 16,0-3 1-16,-2-1 4 0,0-1 6 0,0 0 7 0,0-1 4 16,0 1 3-16,0 0 0 0,0-1-8 15,1 1-2-15,-1-1-5 0,0 1-14 0,0-3-22 16,1-2-43-16,-1-1-58 0,1-2-74 0,2-3-95 15,1 0-161-15,-1 0-351 0,4-1-444 0</inkml:trace>
  <inkml:trace contextRef="#ctx0" brushRef="#br0" timeOffset="71465.0318">20589 4208 1743 0,'12'-2'264'15,"11"-2"-65"-15,7-2-30 0,3-1-5 16,3 2-12-16,0-2-30 0,2 0-34 0,2 1-31 16,-7 1-19-16,-2 1-14 0,-2 1-11 0,-9 0-5 15,-1 2-2-15,-8-1-6 0,-1 2 1 0,-6 0-3 16,-1 2-7-16,-1-2-18 0,-2 2-35 0,-3 2-63 16,0 2-113-16,1 1-176 0,-6 2-472 0,3-1-398 15</inkml:trace>
  <inkml:trace contextRef="#ctx0" brushRef="#br0" timeOffset="77297.3463">20382 5489 1 0,'-6'-1'320'0,"-3"-2"1"0,-2-1-52 16,5 3-51-16,2 1-30 0,-1 0-37 15,4 1-34-15,0-1-30 0,1 0-19 0,0 1-16 16,1-1-10-16,0 0-9 0,1 2 0 15,2-4-2-15,-1 2 1 0,-2-1 4 0,1-1 7 16,2 0 2-16,0-2 6 0,4 1 3 0,0-2-2 16,1-1 2-16,2-1-5 0,3 2-11 0,-3-3-7 15,5 3-7-15,0-2-6 0,3 3-5 16,0-1-5-16,-2 3-4 0,-1 3-5 0,3 2-2 16,-7 4-1-16,4 5 2 0,-4 4 1 0,-1 4 1 15,-2 8 4-15,-4 1 3 0,-2 7 4 0,-5 5 2 16,-3 4 2-16,-5 3-2 0,-5 4 0 0,-5 2 0 15,-4 3-3-15,-3-1 2 0,-4-1 1 0,-2-1 0 16,1-7 2-16,-1-6-2 0,-1-6 1 16,1-4 2-16,5-5 1 0,2-4 5 0,1-4 4 15,5-3 4-15,4-3 1 0,2-5 8 0,7-2 7 16,4-3 4-16,3-2 1 0,3-2-7 0,-2 1-14 16,3-1-11-16,1-1-14 0,1-3-7 15,6-3-3-15,4-5-2 0,7 2-2 0,2-3 6 16,7 0 1-16,2 2 2 0,0 0 8 0,-2 4-7 15,-3 0 0-15,-6 6-2 0,-2 1-1 0,-3 2 1 16,-4 0 0-16,-1 2 0 0,-2 0-9 0,-2-1-21 16,-2 3-38-16,1-1-59 0,2-1-82 15,-2-1-116-15,0 0-267 0,2-1-839 0</inkml:trace>
  <inkml:trace contextRef="#ctx0" brushRef="#br0" timeOffset="77565.2721">21124 5648 1777 0,'9'-8'167'0,"4"-1"-48"0,5-2-20 0,4 2 17 0,2 1 19 16,0 0-11-16,1 1-35 0,-1-1-32 15,-1 2-21-15,-1 0-14 0,-2 4-11 0,0 1-2 16,-1 0-2-16,-4 1-4 0,-1 0 4 16,-1 1-4-16,-3 0-2 0,-1 0 3 0,0 2-5 15,-5-1-17-15,3 3-43 0,-4-2-92 0,2 2-144 16,-3 1-340-16,-1 2-872 0</inkml:trace>
  <inkml:trace contextRef="#ctx0" brushRef="#br0" timeOffset="80231.8514">22414 3302 1 0,'-1'-1'0'0,"0"-1"0"0,-1-1 0 0,0 2 144 15,0 1 47-15,0 0-23 0,2-1-46 0,0 1-38 16,-1 0-38-16,1 0-23 0,0 0-18 0,0 1-13 16,0-1-7-16,0 0 2 0,-1 1 2 15,0-1 4-15,-1 0 7 0,-3 2 2 0,4-1-2 16,-1-1-3-16,1 1-11 0,0 1-15 0,-3-1-5 16,3 2-24-16,0-2-30 0,1 0-46 15,0 3-60-15,-1-4 17 0,0 1 177 0,0 2 0 0,0-2 0 16,-2 2 0-16,2 0 0 0</inkml:trace>
  <inkml:trace contextRef="#ctx0" brushRef="#br0" timeOffset="81054.3315">22503 3211 1 0,'0'-1'0'0,"1"-2"0"0,0 1 0 16,-1 1 7-16,0 1 186 0,0 0-13 16,0 0-27-16,0-1-30 0,1 1-34 0,-1 0-29 15,0 0-23-15,0 0-17 0,0 0-13 16,0 1-14-16,0-1-11 0,-1 0-7 0,1 0-2 15,0 0 3-15,0 1 5 0,0-1 10 0,0 0 6 16,0 0 0-16,0-1-12 0,0 1-32 0,0 0-30 16,0 0-43-16,0 1-49 0,0 0-52 0,0 2 136 15,-1-2 85-15,0 2 0 0</inkml:trace>
  <inkml:trace contextRef="#ctx0" brushRef="#br0" timeOffset="82169.8467">22491 1601 1 0,'0'-1'0'0,"-1"-2"0"0,-2-2 305 0,2 5-4 15,0-1-26-15,0 1-46 0,0-2-35 0,0 2-33 16,-1-1-19-16,-1 0-14 0,1 0-11 16,2 0-15-16,-2 1-14 0,0-2-15 0,-4 0-9 15,3 1-12-15,-3 1-10 0,2-2-6 0,-3 2-9 0,3-1-1 16,-4 2-4-16,0 1-6 0,3-2-5 15,-3 4-5-15,-1-2-2 0,-1 1-1 0,0 2 1 16,-1 2 1-16,0-1-3 0,-1 2 2 0,-1 3-3 16,0 0 0-16,0 3 5 0,0-2-5 15,2 5-6-15,-2 2-1 0,2 2-2 0,1 5 0 16,-2 1 12-16,1 3 0 0,0 4-2 0,3 4 4 16,0 6-2-16,4 6 3 0,-3 9 11 0,6-2 6 15,1 2 0-15,6-7-4 0,4-5-4 16,5-3-6-16,4-5-3 0,2-3 1 15,7-6-1-15,2-9 0 0,3-4 3 0,5-9 6 16,3-7 9-16,3-9 7 0,2-9-2 0,6-6 0 0,1-9-7 16,-2-6-7-16,2-3 5 0,-3-6 3 15,-9 3 5-15,-4-3 5 0,-5-3 2 0,-8 2-3 16,-5 0-3-16,-3 0 1 0,-8 3-3 0,-4 2-3 16,-5-3-4-16,-8 2-13 0,-4 4 5 15,-5 2 0-15,-6 4-4 0,-1 3 4 0,-5 1-13 16,0 6 0-16,1 4-1 0,-2 4-3 0,-1 5 0 15,-1 2-3-15,1 4-4 0,-1 5-3 16,-1 0 0-16,5 6-3 0,6 4-6 0,-1 4-22 0,4 3-34 16,2 5-77-16,5 4-122 0,4 2-234 15,2 6-399-15,8 0-152 0</inkml:trace>
  <inkml:trace contextRef="#ctx0" brushRef="#br0" timeOffset="82978.8738">23045 1989 1226 0,'4'-1'209'0,"-2"-3"-102"0,2 0 30 15,3-5 26-15,0 1 38 0,0-2 2 0,2-4-31 16,0-3-42-16,2-6-45 0,5-3-38 0,-2-6-5 15,5-4 2-15,0 1 8 0,0-1 12 0,-2 2-10 16,0 1-9-16,-5 1-12 0,2 1-13 16,-7 0-4-16,3-1-5 0,-2 1-4 0,1 1-2 15,-3-4 1-15,-2 5 1 0,-1-1 2 0,1 1-1 16,-2 1-5-16,-3 1 2 0,0 4 1 16,-3 1 0-16,1 6 0 0,0 2 2 0,-2 6-7 15,3 1 1-15,-1 3-1 0,-1 2-9 0,2 2-5 16,2 0-15-16,-1 1-17 0,0 3 3 0,-4 5 6 0,1 0 14 15,0 8 18-15,-2 1 2 16,3 6-1-16,-3 1 0 0,4 0-2 0,0 3 4 16,1 1 1-16,4 5 6 0,-1 1-2 0,3 4-3 15,0 2 1-15,2 5-4 0,2-2-1 0,2 1 1 16,2-4 2-16,0-3 1 0,4-5-3 0,2-4-2 16,0-9 2-16,3-6 3 0,0-7 6 0,0-6 7 15,0-4 4-15,1-8 1 0,-3-1 3 16,2-8 0-16,-4-5-4 0,-1 0 0 0,-1-2 3 15,-4 1-4-15,-1 1 0 0,-5 1-2 0,-2 5-7 16,-3-2 2-16,-1 3-4 0,-1 3-4 0,0 4 2 16,-1 6 3-16,-3-2 0 0,4 4 6 15,0 2-7-15,1 0-10 0,0 2-3 0,0-1-18 16,0 1-10-16,1-1-18 0,0 1-8 0,2 1 12 16,-2 4 17-16,1-1 27 0,0 0 14 0,0-1 9 15,6-2 5-15,-2-4 7 0,1-1 5 16,2-2-1-16,2-3-4 0,-1-5-6 0,5-1-8 15,-6 0-4-15,-3-3-2 0,2 0-2 0,0 3 4 16,-4-3 3-16,3 3-2 0,-5 2 1 16,-1 1-5-16,-1 1-2 0,0 2-1 0,1 3-1 0,-1-1 1 15,0 2-3-15,3 3-8 0,-3 2-17 16,0 0-26-16,2 3 8 0,1 6 3 0,5 1 13 16,1 8 26-16,4 9-10 0,-2 6 7 0,4 4 6 15,0 7-3-15,-4 6-4 0,-2 5 0 16,-1 8-3-16,-6 4 3 0,-4 2 7 0,-6 5 0 15,-1 4-2-15,-4-3 0 0,-5-3-1 0,-3-3-1 16,-2-8 4-16,-7-1 1 0,0-7-1 0,-2-6 1 16,-3-5-3-16,4-10 5 0,8-9 7 15,1-9 14-15,5-8 9 0,7-7 7 0,2-9-2 16,3-5-14-16,-2-8-13 0,6-9-12 0,7-7-8 16,1-8-7-16,10-7-17 0,4-4-20 0,8-1-37 15,3-7-44-15,7-7-90 0,4-10-232 0,-2-4-672 16,5-8-130-16</inkml:trace>
  <inkml:trace contextRef="#ctx0" brushRef="#br0" timeOffset="83773.8847">23973 1705 1482 0,'4'-7'53'0,"-1"-6"17"15,5-1 40-15,-1-2 36 0,2 0 38 16,3-2-26-16,-1-2-36 0,2-1-44 0,5-2-37 15,0-1-6-15,2 0 0 0,-2 0 3 0,0 1-2 16,-1 0 0-16,-4 1-9 0,-3 0 0 0,-1 1 1 16,-3 6 13-16,-4-2 3 0,-3 5-1 15,-4 4-3-15,1 0-23 0,-4 2-4 0,4 2-10 16,-5-1-15-16,2 4-7 0,-3 2-11 0,0 3-2 16,-1 5 4-16,-1 2 9 0,-1 5 6 0,-2 3 7 15,5 3 1-15,1 2 1 0,5 5 1 16,3 1 0-16,2-2 7 0,3 0-6 0,7-3 3 15,4-5-1-15,4-3-2 0,1-6 11 0,4-2 2 16,3-5 7-16,-2-4 7 0,5-4-1 0,1-5 2 16,-1-2 3-16,-1-5-7 0,0-3 7 0,-6 1-6 15,-1-3-1-15,-2-1 3 0,-1-1-12 16,-3-3 5-16,-4 2-5 0,0 1-3 0,-3 0 4 16,-4 4-3-16,-1 3 4 0,-3 5 1 0,-2 3-7 15,1 0 4-15,-1 5-5 0,0 3-6 0,1 0-16 16,0 1-35-16,0-1-30 0,0 3 6 15,0 6 20-15,1 3 29 0,1 4 30 0,1 2-5 16,6-1-4-16,2 3 1 0,-1 0-2 0,4-2 2 16,3-4 6-16,6-4 5 0,5-6 6 15,5-4 2-15,0-5-8 0,-2-2 3 0,-1-2 3 16,-4-2 1-16,1-2 3 0,-4-6 0 0,-4 0-3 16,-1-2 2-16,-4-3-7 0,-1 1-2 0,-4-9-2 15,-4 3-4-15,-3-1 4 0,-3-3-5 0,-1 2-3 16,-2-4-1-16,0 0-6 0,-1-1 6 0,1-2-2 15,-1-3-6-15,0 2 0 0,3 19 4 0,-1-6-3 16,-1-1-2-16,2-4 2 0,0 3-12 16,1-4 12-16,-2 3 3 0,0-3 8 0,3 7-4 15,-2 4-29-15,1 6-42 0,-1 7-5 0,-1 4 4 16,-1 8 22-16,1 4 42 0,-3 9-4 16,0 4 12-16,0 9 2 0,-6 38 2 0,2 7 4 15,3-1-8-15,1-11-2 0,3-1 2 0,2-2 7 16,2 3 1-16,2-2 4 0,3-7-3 0,1-7-7 15,2-7-11-15,3-10-26 0,2-7-41 16,5-11-58-16,0-2-86 0,1-7-173 0,0-7-398 16,-2-6-171-16</inkml:trace>
  <inkml:trace contextRef="#ctx0" brushRef="#br0" timeOffset="83981.837">24865 1141 1 0,'-4'-7'90'0,"-2"-3"334"0,0-2-29 16,4 3-50-16,4 5-55 0,2-3-73 0,4 5-81 15,2-3-44-15,1 1-22 0,5-3-15 0,0 3-7 16,4 1-4-16,3 1 7 0,2-1 9 0,-2 3 3 16,3 0-4-16,-5 1-9 0,2 3-11 15,-3 3-12-15,-2 2-7 0,-4 0-12 0,-2 5-4 0,1 2-1 16,-8 1-1-16,2 3 5 0,-4 2 1 16,2 3 2-16,-3 4-2 0,-1 3-14 15,-1 0-52-15,-1 0-98 0,1-4-116 0,4-9-127 0,3-5-142 16,3-10-235-16,3-5 359 0</inkml:trace>
  <inkml:trace contextRef="#ctx0" brushRef="#br0" timeOffset="84732.5818">25435 862 693 0,'0'7'42'0,"2"3"24"0,-2 5 110 16,0 3 30-16,1 1 5 0,1 1-11 16,-1 1-49-16,6 1-46 0,-4 1-34 0,4 2-22 15,-3 2-14-15,1 1-12 0,-2-1 7 0,-1-4-3 16,3-5 0-16,-1-2 6 0,-1-5-4 16,4-6 12-16,-5-3 35 0,0-3 39 0,1 0 16 15,-1-5-2-15,3-4-40 0,2-3-49 0,4-7-20 16,2 0-8-16,1-3-3 0,-2-2 2 0,1 0-8 15,-1 1 2-15,0 0-3 16,-1 2-1-16,-1-1 1 0,0 3-6 0,1 4 3 0,-1 4-4 16,0 0-1-16,-3 5-6 0,0 3-13 0,-1 0-6 15,-2 3-12-15,2 2 4 0,4 2 13 0,1-1 5 16,2 3 21-16,5 0-1 0,2 0 5 0,5-4 4 16,1-1-1-16,6-6 6 0,0 0-4 15,0-1 6-15,-3-4-2 0,-1 2 2 0,-17 3 19 16,1-2 1-16,-2 1 5 0,0-2 1 15,-3-2-5-15,-2 1-7 0,-1-1 3 0,-2-2-8 0,-2 0-14 16,-2 3-5-16,-2-1-13 0,-2 4-5 16,-3 0 4-16,-1 3-8 0,-3 2 8 0,0 2-1 15,-1 2 0-15,-4 3 8 0,4 3-5 0,-3 3 10 16,4 1-6-16,-1 7-4 0,-6 18-2 0,8 0-5 16,7-1 1-16,8-9-2 0,5-3 4 15,4-9 1-15,8-3 6 0,1-8 14 0,7-4-2 16,3-4 4-16,1-4-1 0,1-4-5 0,-1-4-4 15,2 0-4-15,2-1 3 0,-7 0-3 16,-2 1 11-16,-15 6 11 0,1 1-1 0,-5 0 5 16,4 1-4-16,-5 1-2 0,1-1 1 0,-2 3-4 15,-2-1-6-15,-1 4-25 0,0 2-16 0,-3 1 10 16,0 3 0-16,1 10 20 0,2 0 7 16,-1 5-3-16,0 0 0 0,0 1 2 0,-2 2 1 15,-2 3-12-15,-2-2-8 0,-4 3-42 0,-7 2-85 0,-6 3-160 16,-9 0-473-16,-10 3-792 15</inkml:trace>
  <inkml:trace contextRef="#ctx0" brushRef="#br0" timeOffset="85180.1444">22454 2386 269 0,'8'-4'324'0,"4"-3"-109"0,5-3-21 0,5 0 8 15,3 0 7-15,7-4-21 0,6 1-30 16,7-3-23-16,2-1-16 0,8 1-15 0,1-2-17 16,10-1-19-16,0 4-16 0,11-4-18 0,5-2 2 15,4 2-6-15,13-3-6 0,5-1 0 0,6-3-9 16,3-2-5-16,8-3-5 0,2 1-4 0,8-3-3 16,6 3-1-16,3 1-1 0,-1-4 2 15,0 2 1-15,-4 4 2 0,1 0 1 0,-5 2 2 16,-5 2 3-16,-10 2 22 0,-8 2 15 0,-8 2 6 15,-14 1 9-15,-7 2-15 0,-13 2-6 0,-10 1-4 16,-14-1-4-16,-9 4 1 0,-12 0-7 0,-5 2 5 16,-8 1-8-16,-4 0-12 0,-4 3-18 15,0-1-50-15,-1 2-99 0,-1-2-208 0,-2 3-382 16,0 0-802-16</inkml:trace>
  <inkml:trace contextRef="#ctx0" brushRef="#br0" timeOffset="85712.0666">22474 3255 875 0,'0'-2'470'0,"-1"0"-231"0,-1 0-109 0,2 4-82 15,-1 1-14-15,-3 3 34 0,1 6 25 16,-4 7 26-16,1 6-17 0,-2 4-11 0,-3 6-3 0,2 8 2 15,-2 4 5-15,-1 5-11 0,0 3-10 16,4-4-26-16,0-4-22 0,1-4-3 0,4-3-8 16,1-2-2-16,1-3 0 0,2-2 4 15,1-7-5-15,1-2-2 0,3-6-7 0,0-7-17 16,1-2-16-16,0-6-30 0,3-6-53 0,0-3-67 16,2-1-96-16,3-7-177 0,4-2-315 0,0-3-217 15</inkml:trace>
  <inkml:trace contextRef="#ctx0" brushRef="#br0" timeOffset="85923.9803">22877 3078 1915 0,'1'0'222'0,"0"0"-151"16,0 0-90-16,-2 4-7 0,1 5 53 15,-1 7 72-15,0 7 45 0,-5 4-5 0,3 4-31 0,-5 5-35 16,0 4-26-16,3 1-15 0,-1 0-5 0,-4 6-3 15,4 0-5-15,-3 2 4 0,0 3-2 16,1-1-1-16,4-1-4 0,-2-4-9 16,5-4-4-16,0-3-16 0,1-4-32 0,1-2-74 0,0-6-124 15,1-5-207-15,4-10-484 0,-4-6-253 16</inkml:trace>
  <inkml:trace contextRef="#ctx0" brushRef="#br0" timeOffset="86191.1745">22538 3466 762 0,'10'-3'337'0,"9"0"-79"0,8-2-35 15,4 0-9-15,2-2-15 0,4 1-45 16,-1-3-56-16,4 0-31 0,4 1-30 0,-3-1-26 16,-4 3-11-16,0 4-10 0,-9 2 0 0,-5 4-5 15,-4 3-3-15,-6 4-4 0,-2 0-5 16,-2 5 7-16,-1 2 5 0,-6 2 15 0,-1 2 8 15,-2 3 2-15,-2-3 0 0,-2 2-2 0,1-2-2 16,-1-1 1-16,2 0 0 0,3-3-1 0,-1-4-1 16,2-2 2-16,0-2 2 0,1-4 0 0,3 1 4 15,-2-2-14-15,4-3-46 0,-3-1-94 16,6-4-250-16,4-3-588 0,1-5 211 0</inkml:trace>
  <inkml:trace contextRef="#ctx0" brushRef="#br0" timeOffset="86332.8073">23172 3089 1853 0,'-1'-1'75'15,"-3"-1"-55"-15,3 1-22 0,1 1-18 16,1 0-71-16,-1 1-78 0,3 1-2 0,0 3-144 16,1 3-378-16,4 4 207 0</inkml:trace>
  <inkml:trace contextRef="#ctx0" brushRef="#br0" timeOffset="86860.7189">23347 3446 2055 0,'-2'-8'167'16,"-3"-6"-60"-16,3-2-20 0,2 0 27 15,1-1 12-15,4 3-11 0,-1-2-28 0,3 1-32 16,4 2-25-16,2-3-9 0,5 2-11 0,3-1-7 15,1 4-1-15,-1 1-6 0,-2 4 2 16,-1 2-2-16,-6 0-3 0,-2 5-4 0,-2 4-3 16,-4 1 0-16,2 5 0 0,-3 1 5 0,-1 4-2 15,3 2-1-15,-5 1 3 0,0 6 2 0,-1 2 6 16,-4 3 4-16,4 0 1 0,1-1 0 16,1-4 0-16,5-2-2 0,-2-5-4 0,3-5 6 15,1-2-1-15,3-5 3 0,1-1 7 0,0-3-3 16,6-3 1-16,2-3-1 0,0-3-4 0,4-4 5 15,5 0-1-15,-2-5 3 0,-2 2-3 0,0-3 2 16,-3-2 1-16,-1 0 4 0,0 1 10 16,-7 0-6-16,3-1 0 0,-6-1-4 0,0 0 1 15,-3 0 2-15,0 1 0 0,-4-3-1 0,0 2-9 16,0-1 3-16,-4 2-1 0,-2 1 1 16,-2 3 2-16,1 2-2 0,-3 6 0 0,3 1-4 15,-5 2-5-15,5-1-6 0,0 5-7 0,-3 0-7 16,2 3-4-16,-4 2 5 0,-3 5 4 0,0 4 3 15,-1 1 6-15,-1 6-4 0,3 0-1 16,5 2 2-16,-2-1-7 0,6-1 10 0,3 1 1 16,7-3 0-16,1-3 10 0,5 1-6 0,1-1 2 15,4-6-1-15,1-3 5 0,5-1 2 0,-2-3-1 16,5-3 0-16,-1-2-8 0,-2 1 2 16,0-5-3-16,-1 2-4 0,0-1-11 0,-3 0-24 15,-4 0-28-15,-3 1-40 0,0-1-56 0,-5 1-76 16,-4 1-111-16,0-1-270 0,-3 1-509 0</inkml:trace>
  <inkml:trace contextRef="#ctx0" brushRef="#br0" timeOffset="89588.4179">25658 2521 290 0,'5'-7'513'0,"-3"-4"-98"0,5-3-121 0,-4 3-75 16,0 2-34-16,0 0-24 0,-2 3-21 0,0 0-22 15,-2 3-37-15,0 2-30 0,-1 2-20 0,-2 0-17 16,1 2-2-16,-6 5 4 0,-3 2-2 15,1 5-3-15,-5 2 0 0,4 2-6 0,-1 2 1 16,0 0-1-16,0 1-1 0,2 2 0 0,2 0 0 16,-1-1 1-16,5-2 1 0,0-2 1 0,2-3-2 15,3-2-1-15,2-4 4 0,1 2 3 0,4-3 7 16,2 1 7-16,2-3 3 0,3-1 0 0,4 0-1 16,4 0-4-16,-1-2-3 0,4-1-1 15,-2-1-8-15,3-2-3 0,-4 2-2 0,-2-1-7 16,-1 3 1-16,-3 0-1 0,-1 3-2 0,-5-1-1 15,-3 3-1-15,1 3-1 0,-5 0 4 0,0 2 4 16,-4 2 1-16,-4-1 0 0,-1 4 2 16,-2-1-4-16,-2 2 6 0,-4-4 1 0,1 1 0 15,0-2 0-15,-2-2-1 0,0 0-1 0,0-3 0 16,1 2 1-16,-4-2-3 0,3-3-6 0,0 1-17 16,2-5-30-16,3-2-54 0,3-2-131 15,3-2-279-15,1-6-588 0</inkml:trace>
  <inkml:trace contextRef="#ctx0" brushRef="#br0" timeOffset="89742.5479">25711 2487 917 0,'8'-6'220'16,"6"-3"-97"-16,6-3-51 0,4 3-17 15,3-1-8-15,2 1-24 0,-2 2-41 0,0 1-59 16,-3 3-125-16,1 0-372 0,-3 3-11 0</inkml:trace>
  <inkml:trace contextRef="#ctx0" brushRef="#br0" timeOffset="90115.347">26322 2315 536 0,'0'0'437'0,"-1"0"-340"0,1-1-68 0,-2 2-40 15,2 2 52-15,-2 2 41 0,-5 2 38 0,-1 6 22 16,-1 0-37-16,-2 6-17 0,1 2-15 16,1 6-11-16,-1 2 4 0,2 4-9 0,2 0-7 15,2 6-7-15,2 3-10 0,4 0-3 0,2 2-5 16,2 1-6-16,5-2-5 0,0-3 2 0,2-4 9 15,5-9 29-15,5-9 31 0,7-12 15 16,7-10 5-16,3-9-17 0,3-8-21 0,0-3-17 16,-5-2-9-16,0-3-8 0,-7 1-8 0,-1 0 1 15,-3-4-5-15,-7 3 0 0,-6-3 3 0,-6 1-7 16,-8-1-8-16,-8 1-14 0,-7 0-13 0,-9 0-8 16,-6 1-7-16,-4 0 0 0,-4 5-2 0,-2 3-8 15,2 3-26-15,-1 7-54 0,1 0-103 16,1 5-215-16,2 3-453 0,1 5-104 0</inkml:trace>
  <inkml:trace contextRef="#ctx0" brushRef="#br0" timeOffset="90440.3404">25117 2862 1001 0,'5'-11'310'16,"2"-2"-43"-16,3-4-44 0,3 2-26 0,-3 5-22 16,0-2-34-16,3 3-39 0,0 0-31 0,3 2-25 15,-2 2-12-15,6 2-4 0,-2 3-4 16,3 2-1-16,0 1 1 0,0 1-2 0,2 5-3 15,4 0-5-15,-2 3-8 0,-2 1-7 0,-2 1-4 16,-4 1-3-16,-1 1 0 0,-1-1 0 0,-3-2-4 16,1-1-1-16,-1-2-10 0,-2-2-27 15,3-2-50-15,-2-1-123 0,4 0-256 0,-3 0-487 16,5-2 92-16</inkml:trace>
  <inkml:trace contextRef="#ctx0" brushRef="#br0" timeOffset="90717.6949">27038 2544 1621 0,'0'-1'172'0,"0"1"-114"0,-1 0-97 0,-1 1 3 16,1 4 38-16,-1 3 41 0,-2 4 37 0,-1 4-14 16,-1 2-6-16,1 2-11 0,-3 5-10 0,2-4 5 15,-3 2-14-15,3-1-4 0,-1 0-3 16,-2 2-11-16,-1 1-4 0,0 2-5 0,0 0-13 16,-1 0-47-16,0-2-174 0,2-3-488 0,-1-8-524 15</inkml:trace>
  <inkml:trace contextRef="#ctx0" brushRef="#br0" timeOffset="91034.0416">27358 2206 746 0,'-13'11'149'0,"-5"0"7"0,-6 7 39 15,3 6 11-15,0-1-27 0,7-1-34 16,2 6-58-16,4-1-39 0,2 3-11 0,6 2-7 16,5-2 3-16,2-1 13 0,8-6 13 0,7-6 9 15,1-7 6-15,10-5-3 0,2-7-3 16,3-3-9-16,1-4-10 0,-2-3-7 0,-3 0-13 16,-3-6 9-16,-3-3 7 0,-3 0 12 0,-4-5 17 15,-7 2-4-15,-5 0-6 0,-7 1-18 0,-3-2-15 16,-4 2-15-16,-5 2-11 0,-4 0-4 15,0 6-7-15,-3 1 3 0,-1 1-2 0,-1 1-4 16,0 5-2-16,-4-2-16 0,1 4-20 0,5 2-49 16,1 3-97-16,1 1-197 0,4 2-436 15,5 5-583-15</inkml:trace>
  <inkml:trace contextRef="#ctx0" brushRef="#br0" timeOffset="91311.4297">27851 2015 689 0,'-9'6'67'0,"-2"3"28"0,-8 5 42 15,7 2 23-15,1 2-8 0,6 2-36 16,1-4-24-16,4 2-11 0,2 2-4 0,4 0 10 16,3-4 8-16,4 0 13 0,8-2 12 0,2-8 6 15,8-4-9-15,6-4-19 0,0-5-10 0,1-1-20 16,-3-3 0-16,-7-2 6 0,-3 0 5 15,-5-3 15-15,-9 4-94 0,-2 1 0 0,-7-10-91 16,-3-2-62-16,-5-6-30 0,-7-3-37 0,-8 11 156 16,-7 3 25-16,-5 2-5 15,-3 3-10-15,-4 1-72 0,11 6 126 0,6 1 0 0,12 3 0 16,-5 37-343-16,-44-32-460 0,-11 6 36 0</inkml:trace>
  <inkml:trace contextRef="#ctx0" brushRef="#br0" timeOffset="92902.4678">25216 2643 1 0,'1'-2'0'0,"0"1"0"0,1 0 0 0,-1 0 0 15,1 0 0-15,-1-1 0 0,0 0 0 0,1 1 0 16,-1 0 0-16,1-2 103 0,2 1 91 0,-2-2 5 16,1-2 0-16,0 3-12 0,0-2-12 15,-1 2-28-15,-1-1-28 0,0 1-19 0,1-2-22 16,-1 3-16-16,1 2-6 0,-2-3-12 0,0 2-9 15,0 0-9-15,1-3-4 0,-1 3-4 16,0 0-3-16,0 1-5 0,0 0-6 0,0 0-2 16,1 0-3-16,-1 0-2 0,0 1-1 0,0-1 0 15,0 0 0-15,0 1 1 0,0-2 1 0,0 1 2 16,0 0-2-16,0 0 0 0,0 0-4 16,0 0-4-16,0 0-3 0,0 0-7 0,0 0-6 15,0 1-12-15,0-1-10 0,0 0-13 0,0-1-15 16,0 2-20-16,0-1-20 0,0 0 13 0,0 3 23 15,-1 0 29-15,2 0 31 0,-1 0-2 0,-1 2-7 16,1-3-8-16,-1 0-4 0,1 1 0 16,0-3-6-16,-2 1 4 0,2 0 1 0,0-1 7 15,2 1 16-15,-2-1 17 0,0-1 27 16,0 1 33-16,0-1 34 0,1 1 28 0,-1-1-21 0,1 0-28 16,-1-3-32-16,1 1-17 0,0-2 29 15,0 0 24-15,1 3 17 0,-1-2 4 0,1 0-8 16,-1 3-10-16,0-2-8 0,0-1-7 0,-1 2-7 15,1 0-5-15,-1-2-4 0,2 2 4 0,2 1 2 16,-3-2 1-16,2 2 2 0,-2-1-4 16,-1 0 0-16,3 0-4 0,-1-1-2 0,-1 3-10 15,0 0-10-15,-1 0-9 0,-1 0-13 0,1 0-3 16,0 2-5-16,-1-1-7 0,1 1-5 0,0-2-10 16,-2 0-6-16,2 0-5 0,0 0-1 15,0 0 7-15,0 3 15 0,-1-1 9 0,1 4 6 0,0 1 7 16,-2 2-1-16,-2 1 2 0,-1 2 7 15,0 0-6-15,-1-1-2 0,2 0-2 0,-2 1-4 16,2-1 4-16,-2 2 1 0,-2-1-1 16,5 0-4-16,0-4 4 0,1 0 0 0,-1-2-1 15,1-2 6-15,2-3-1 0,0-1 5 0,0 0 13 16,2 0 11-16,-1-1 15 0,-1 1 14 0,0 0 9 16,2 0 6-16,-2-1 9 0,1 1-2 0,-1-2-7 15,2-2-22-15,0-3-29 0,6-4-17 16,0-1-13-16,-3-2 0 0,4 1 4 0,-1 2-1 15,1-3-2-15,2 0-1 0,-3 2-2 0,1-2-1 16,0 0 0-16,1 1 9 0,1 0-6 16,1 1-2-16,-2 1 1 0,3 0-7 0,-1 3 6 15,-2 0 2-15,4 1-1 0,-5 4 2 0,-1-2-4 16,1 0-2-16,0 2-3 0,0 0-2 0,0 3-2 16,-2 0-5-16,0 3 0 0,1-1-2 15,-1 3 4-15,2-1 6 0,-2 1 1 0,2 2 2 16,-1-3 1-16,-1 1 1 0,2 1 4 0,-1-4 2 15,1 1-1-15,0 2 1 0,2 0 0 16,1-2-6-16,-2 1 7 0,0-2-1 0,3 1 0 16,-4 0 3-16,-1-1-1 0,0-1 1 0,-3 1 4 0,1-4 7 15,-1 1 1-15,-1-1 0 0,-1 0-1 16,0 1-4-16,2-2 0 0,-3 0 1 0,4-1-3 16,-2 1 4-16,1-2-7 0,-2-2-3 0,1 3-2 15,3-1-4-15,-3 1 4 0,1-2 1 16,-2 1-4-16,2-1-2 0,-2 0-3 0,0 0-5 15,-1 1-2-15,2 1-7 0,-4 3-14 0,-1-2-26 16,-2 0-47-16,2 3-86 0,0-1-161 0,-1-1-325 16,-1 2-760-16</inkml:trace>
  <inkml:trace contextRef="#ctx0" brushRef="#br0" timeOffset="93849.8326">25443 2519 1 0,'0'0'247'0,"0"-2"-7"0,0-1-27 15,2 3-36-15,1-2-41 0,0-1-34 16,3 0-30-16,-1-1-20 0,5 0 34 0,7-1 17 16,-2-1 2-16,7 0-5 0,5 0-15 0,4-2-8 15,8 1-7-15,3-2-11 0,8-2-10 16,2 1-13-16,-2-2-12 0,7 1-4 0,-2 0 0 15,0 1-9-15,1-1 0 0,-2 1-5 0,0 1-4 16,1 1 5-16,-1 0 1 0,-3 0-3 0,2 1 0 16,-2 1-1-16,-2 1-1 0,0-2 0 15,-5 3 3-15,0-1 0 0,-1-2-1 0,0 1-1 16,1 1-2-16,-3-2-1 0,-2 3 2 0,2-3-1 16,-3 0 3-16,3 1-3 0,2 0-1 15,-2 0 4-15,-1 1-2 0,1 0 3 0,-3-1-1 16,3 0 0-16,-1 1-3 0,-1-1 4 0,1 0 3 15,-4 1 1-15,1-3 5 0,0 3-5 0,-3 0-1 16,2 1 0-16,-1-1 0 0,-1 1 0 16,-1-2 2-16,0 1 2 0,-3 0 0 0,4-2 7 15,4 3 3-15,-3-1 0 0,2-3 2 0,-1 0-2 16,0 1-3-16,4 1 2 0,0-4-2 16,0 1 3-16,2-3-1 0,-3 2-1 0,-2 0-1 15,0-1 1-15,2 2-1 0,1-1 0 0,-4 0 1 0,-1 2-1 16,-4-2-3-16,-1 2 0 0,-4 1-1 15,0-1 0-15,2-1 1 0,-6 4 0 0,-2-2 0 16,-1 1-4-16,-7 1 1 0,-1 1 0 0,-2 1 2 16,-3 0-1-16,-3 2 2 0,-2 0-5 15,-1 1-5-15,0 0-6 0,0 0-9 0,0 0-11 16,-1-2-9-16,1 2-13 0,-1 2-12 0,1-1 0 16,0 1-6-16,0 0-27 0,-2 1-63 0,1 0-97 15,-4-1-155-15,0 2-285 0,-2-2-399 16</inkml:trace>
  <inkml:trace contextRef="#ctx0" brushRef="#br0" timeOffset="94021.7017">28065 1945 7 0,'14'-3'326'0,"2"2"-85"0,10-4-52 16,1 1-37-16,5 0-35 0,2-2-36 0,-3 3-34 15,0-1-30-15,0 3-19 0,-2 0-29 16,-4 0-69-16,1-1-246 0,-10 1-351 0</inkml:trace>
  <inkml:trace contextRef="#ctx0" brushRef="#br0" timeOffset="94788.0541">28645 2439 1 0,'-3'1'0'16,"-4"-1"0"-16,3 0 163 0,-2-1 225 16,4 0 25-16,2-2-47 0,-1 0-106 0,1-3-65 0,-1-1-47 15,1-2-28-15,0 1-11 0,1-2-16 0,0-4-11 16,1 5-11-16,4-4-6 0,-4 2-6 16,3 1-8-16,0-4-5 0,2 3-6 0,-2 0-1 15,6 1-4-15,-3 1-4 0,2 1-5 0,1 2-9 16,3 0-5-16,0 3-4 0,-1-1-5 0,5 2-1 15,-5 2-2-15,6 0-2 0,-1 4-1 16,-1 0-1-16,0 4-2 0,2 1 3 0,0 0 1 16,-3 2 1-16,1-2 2 0,2 1 0 0,0-2 1 15,0-4 4-15,-5 0 0 0,3-3 3 16,-4-1 4-16,-2-2 7 0,2-1 9 0,-6-1 4 16,2-1 8-16,-1 0 1 0,-6-2 1 0,2 3-2 15,-3-2-9-15,1 0-5 0,-2-1-9 16,1 1-3-16,-1 1-6 0,0-1-6 0,0 0 0 15,0 3-6-15,0-2 5 0,1-1-5 0,0 1-4 16,0-3-8-16,0 6-17 0,2-3-19 0,-1 2-33 16,0-1-48-16,-1 2-83 0,0-2-178 0,2 3-416 15,0-1-664-15</inkml:trace>
  <inkml:trace contextRef="#ctx0" brushRef="#br0" timeOffset="95233.8813">29576 1798 1003 0,'0'-6'379'15,"1"-3"-102"-15,-1 2-72 0,0 2-36 0,0 2-22 0,-1 0-35 16,0 2-42-16,1 2-46 0,-1 1-33 16,-3 1-12-16,2 4 5 0,-4 1 12 0,-1 7 8 15,-5 1 5-15,-1 3-4 0,3 0 0 16,-1 2 0-16,1-4-4 0,5 3 4 0,-3-4 0 0,7-2 2 16,1-1 3-16,1-4 7 0,0-2 3 0,6 3 6 15,-2-4 10-15,3 2-2 16,5 0-1-16,2-1-2 0,-3 2-13 0,6 0-3 0,-5-2-6 15,4 2-3-15,-5 2-3 0,0-2 1 16,-2 3-2-16,-1 0 1 0,-3 1 5 0,-2-2-3 16,-2 0 5-16,-3 1 1 0,-1 2-2 0,-5-1 12 15,2 1 9-15,-3 1 5 0,-3-1 4 0,-3 1-8 16,-2-2-8-16,-2 2-4 0,-2-4-3 16,4 0-5-16,0-3-3 0,-2 1-8 0,1-1-19 15,0-2-14-15,-1-2-41 0,5 0-71 0,-3-4-129 16,6-2-282-16,3 0-685 0</inkml:trace>
  <inkml:trace contextRef="#ctx0" brushRef="#br0" timeOffset="95389.9958">29702 1702 531 0,'17'-6'222'16,"5"-4"-127"-16,9 0-85 0,-4 1-86 0,-5 2-157 15,-2 2-315-15,1-1 548 0</inkml:trace>
  <inkml:trace contextRef="#ctx0" brushRef="#br0" timeOffset="95733.2689">30204 1510 627 0,'-16'10'194'0,"-4"5"-3"0,-2 6-6 0,0 3 14 15,4 0 19-15,-2 4-8 0,5 3-32 0,-1 5-48 16,5 0-57-16,2 5-34 0,8 2-8 0,2 1-4 16,8 2 1-16,2-1-1 0,5-4 0 15,5-6 3-15,5-7 2 0,5-8 15 0,6-8 8 16,2-8 6-16,2-8 3 0,-2-5-9 0,-4-8-3 15,1-2-2-15,-5-3 0 0,-6-2 2 16,1-2 2-16,-9-1 2 0,-1-3 0 0,-6 2-1 0,-2-3-11 16,-6 0-11-16,-3-3-9 0,-7 0-11 15,-1 1-1-15,-3 2-2 0,-6 1-5 0,4 3-2 16,-6 0-9-16,1 4-2 0,0 2-4 16,4 6-4-16,0 3-4 0,1 4-18 0,3 3-14 15,1 4-34-15,1 3-42 0,0 5-71 0,1 3-140 16,3 5-240-16,0 4-483 0,3 0 311 0</inkml:trace>
  <inkml:trace contextRef="#ctx0" brushRef="#br0" timeOffset="95925.728">30668 1821 1 0,'-6'16'219'0,"-11"4"62"15,-3 7 14-15,0 1 0 0,-1-5 1 16,1-1-41-16,5-1-52 0,-4-1-59 0,0 1-40 15,1-1-39-15,4 0-28 0,-1-2-11 16,4 0-11-16,2-3-10 0,2-2-11 0,2-4-30 16,5-2-37-16,0-2-66 0,5-1-167 0,2-4-454 15,2-4-160-15</inkml:trace>
  <inkml:trace contextRef="#ctx0" brushRef="#br0" timeOffset="96259.2369">31020 1456 951 0,'-9'0'167'15,"-2"-1"-59"-15,-9 2 9 0,2 3 29 0,2 3 21 16,-2 4-25-16,0 1-18 0,-2 6-27 0,3 1-20 16,0 3-6-16,1 4-21 0,6 0-9 0,5 1-7 15,3 4-9-15,3-2 0 0,4 4-1 16,5-2 0-16,6-3 5 0,5-6 6 0,1-5 7 15,8-8 8-15,2-7 9 0,0-5 1 0,3-4-2 16,-4-5-5-16,0 2-4 0,-6-5-6 0,1-1 1 16,-4-3 4-16,-9-2 3 0,1 1 4 15,-9-1-10-15,-4-1-8 0,-2-2-11 0,-1-1-13 16,-6 2-2-16,-3-2-5 0,-2 2-5 0,-4 0-3 16,2 4-2-16,-4 0 2 0,1 1-5 15,-1 3 9-15,3 2-2 0,1 6-6 0,1-2 1 0,5 6-9 16,2 2-7-16,-1-1-11 0,4 5-18 15,-6-1-22-15,2 2-45 0,3 5-82 0,-2-1-169 16,3 6-436-16,1-2-699 0</inkml:trace>
  <inkml:trace contextRef="#ctx0" brushRef="#br0" timeOffset="96593.4126">31343 1303 718 0,'-6'1'125'0,"-4"3"-36"16,-1 1 15-16,1 2 40 0,-1 1 24 16,1 3-10-16,1 2-34 0,0 1-34 0,6 3-17 15,1 2-16-15,2 2-7 0,3 0 2 0,4 2 2 16,3 0 2-16,3-1 6 0,6-8 0 0,4-2 1 16,5-5-2-16,4-1-9 0,5-5-5 0,-3-1-7 15,2-3-2-15,-4-5 4 0,-2 0 2 0,-5-4 3 16,-6 1 2-16,-1-2 4 0,-7 0-1 0,-3-2-2 15,-4-1-5-15,-4-1-8 0,-1-1-7 16,-3 1-9-16,-3 0-1 0,-1 0-5 0,-2 2-2 16,-1-1-2-16,0 0-4 0,0 0 1 15,-2 0-2-15,3 1-1 0,0 1-2 0,0 4-4 16,1 2-4-16,2 1-5 0,1 3-9 0,1 0-14 16,1 2-29-16,0 1-45 0,2 2-64 0,0 5-108 15,1-2-196-15,1 8-456 0,2 0-20 16</inkml:trace>
  <inkml:trace contextRef="#ctx0" brushRef="#br0" timeOffset="97936.7262">29965 2725 654 0,'1'0'363'0,"-2"-3"-152"0,0-2-74 0,1-2-24 0,0-1 51 16,1-2 10-16,0-5-9 0,3-3-10 16,0-4-16-16,2-2-11 0,-1-3-9 0,-1 1-20 15,0-1-13-15,-2 1-17 0,-2-1-16 16,0-1-9-16,-1 1-9 0,-1 0-4 0,-4 0-2 0,3 1 0 16,-6 0 3-16,1 2 0 0,2 1-2 15,-2 1-5-15,-1 3-1 0,2 0-1 0,2 5-3 16,-1-1 0-16,4 7-7 0,0 4-3 0,-2 2-3 15,4 2-5-15,0 0-9 0,0 0-17 0,0 0-19 16,4 3 2-16,-3 5 7 0,2 6 16 16,4 7 20-16,1 5 0 0,3 5-1 15,0 4-1-15,1 7 1 0,5 5 2 0,-3 2 1 16,4 2 0-16,-2 2-1 0,0 0-3 0,1 2-2 16,-3 0 1-16,-4 0-1 0,2 0 3 0,-4-3 0 15,-5-1-2-15,0-2 0 0,-6-4-2 0,0-2 0 16,-5-5 4-16,-2-3-4 0,2-4 1 0,-3-3 0 15,0-6 1-15,0-7 3 0,2-3 5 16,2-9 10-16,1-3 8 0,-2-5 7 0,2-6 0 16,-5-6-8-16,2-5-4 0,1-7-3 0,1-3-1 15,4-4 3-15,0 1 1 0,3-1 0 0,4 0 0 16,1 0-1-16,3 1-6 0,2-3-5 16,7 3-4-16,-4-2-4 0,6 4 0 0,1 1-1 15,-1 3-1-15,1 5 0 0,-1 7-2 0,2 2 0 16,-3 7 2-16,-2-1-1 0,2 5-3 0,-5 6 0 15,4 1-4-15,-6 6-2 0,0 1 5 0,-2 4 1 16,1 1 2-16,-2 5 1 0,-2 2-2 16,1 1-1-16,-5 2-1 0,3 0-6 0,-2 0-10 15,-2-1-18-15,4-3-27 0,-2-1-57 0,-2-7-113 16,4-5-309-16,0-1-1064 0</inkml:trace>
  <inkml:trace contextRef="#ctx0" brushRef="#br0" timeOffset="98262.7435">30591 2577 2435 0,'-2'-1'42'0,"2"-1"-47"16,0-1 14-16,2 3 40 0,1-1 39 0,3-1 10 15,0-6-12-15,8-1-24 0,2-2-17 16,3-2-6-16,2 2 1 0,-1-2-5 15,-1-1-5-15,-5 1 2 0,1 1-2 0,-5 0 3 16,-5 1 2-16,0 1-5 0,-3-1-2 0,-1 1-10 0,-1 3-5 16,-2 2-7-16,-1 0-4 0,-2 0-4 15,0 2-5-15,-3-2-2 0,-1 5-3 0,-1 2-1 16,-3 3 2-16,-3 3 3 0,-4 3 1 0,1 3 1 16,3 5-1-16,-1 1 1 0,4 1 3 15,2 1 2-15,2-1 2 0,3 1-2 0,4 2 2 16,1 0-5-16,3 2 2 0,-1-2-8 0,6-3-19 15,3 0-11-15,3-3-26 0,4-4-49 0,4-3-105 16,1 0-312-16,4-6-1017 0</inkml:trace>
  <inkml:trace contextRef="#ctx0" brushRef="#br0" timeOffset="99405.6813">31153 2380 2307 0,'-5'3'19'0,"-2"1"-66"0,-1 4 3 16,-2 1 25-16,1 3 28 0,5 2 13 0,-2-3 6 15,4 4 2-15,2-1 1 0,1 1-5 16,4-1 1-16,-1 0 2 0,7-1 5 0,0-4 21 16,5-3 16-16,3-2 10 0,1-5 0 0,1-3-17 15,2-3-13-15,0-3-16 0,2-1-13 16,-3-3 1-16,-3-3-3 0,-3-1 0 0,-2 0 4 15,-5-2-2-15,-2 2-3 0,0 0-2 0,-5 1 2 16,-4 3-9-16,-5 1-3 0,3 1-8 16,-4 4-5-16,0 1 1 0,3-1-1 0,-5 4 3 15,1 3-8-15,1 0-1 0,0 2-4 0,2 3-8 16,-1 1 6-16,-1 2-3 0,4 2 4 0,2 2 2 16,-1 0-2-16,6 2 2 0,1 0-2 15,5 0 7-15,4-5 4 0,4-3 11 0,3-2 6 16,0-4 3-16,4-5 4 0,5-1-5 0,-1-4 3 15,1-1 0-15,-4-3-2 0,1-1 9 16,-3-4-1-16,-2-1 3 0,-1 0 0 0,-8-3-5 16,-1 2-4-16,1-3-6 0,-5-1-2 0,1-1-2 15,-5 1 0-15,2-3-1 0,-3-6-7 0,-2 2 3 16,-1-3-4-16,0 2 1 0,0 2 5 0,-3-1-3 16,3 0 0-16,0 1 3 0,0-2-1 15,-1 6 0-15,1 4 1 0,-3 4 1 0,3 8-2 0,0 3 1 16,0 5-10-16,0 3-21 0,1 2-24 15,-1 2-13-15,1 4 8 0,0 5 17 0,-3 8 28 16,3 9 12-16,3 4-1 0,-2 9 2 0,1 5-6 16,-1 9 6-16,4 4-1 0,-3 6 1 15,0-1 3-15,-1 2-3 0,-1-2 1 0,1-3-1 16,3 0 2-16,-4-2-1 0,-4-5-3 0,3-3 3 16,-1-6-4-16,-1-5 0 0,-2-7-1 15,1-7-3-15,-2-7 2 0,2-8 5 0,-1-8 22 16,4-4 10-16,0-7-3 0,1-7-2 0,1-11-20 0,0-5-6 15,5-6 3-15,-2 0 1 0,4-3-1 16,-2-3-3-16,-1 1 2 0,3-1-4 16,1 1 4-16,2-1 2 0,2 5-7 0,3 0 1 0,7 1-9 15,2 4-10-15,3 5 3 0,1 8-9 16,-9 6-1-16,2 5-2 0,-4 4-7 0,-6 4-7 16,-2 4-3-16,0 5 4 0,-3 3 2 15,-3 3 13-15,4 5 8 0,0 3 0 0,-3 0 2 16,1 2-5-16,-3 0-4 0,0-2-10 0,1-1-11 15,3-8-6-15,4-3 9 0,2-5 22 0,1-6 18 16,1-3 24-16,0-4 5 0,0-4 1 0,1-1 9 16,1-6-5-16,0-2 9 0,-2-1 3 0,2-1 4 15,-5-3 0-15,0-1-7 0,-2-1 0 16,0-1-12-16,1-5-2 0,1-1-5 0,-2-4-3 16,1-1 3-16,-1 1-5 0,2 1-1 0,-5-2-7 15,2 1-4-15,-2 0 1 0,-2-3 1 16,1 0-1-16,1 5-1 0,-3-3 1 0,-3 5-1 15,0 1 0-15,-1 6 9 0,-1 6-4 0,-1 5 8 16,-1 5-1-16,-1 6-13 0,1 3-15 0,2 2-36 16,1 2-4-16,-1 4 2 0,-3 6 18 15,1 3 27-15,-1 9 3 0,-1 1 5 0,4 7-2 16,2 4 0-16,1 5 5 0,4 5-8 0,-4 4 3 16,4-1-2-16,1 2-1 0,-1-4 4 0,2-3-4 15,2-4 0-15,6-11 4 0,1-6 8 16,2-7 3-16,4-9 9 0,-2-3 3 0,4-6-6 15,-1-4 5-15,0-10-6 0,3-4-5 0,-6-3 3 16,6-5-8-16,-5 1-1 0,-3-3 0 0,-7 0-2 16,-4-1-4-16,-5 2 1 0,-1 0-4 0,-4 4-2 15,-2 4 6-15,-4 5-2 0,0 5-2 16,-3 4 1-16,-1 3-7 0,-2 5 2 0,-2 2 2 16,-3 4 1-16,4 4 1 0,0 2-2 0,4 4 1 15,2 2-3-15,8-2 8 0,2 3 3 0,7-2 5 16,7-3 7-16,8 3-5 0,9-5 0 15,2-1-5-15,11-2-12 0,-4-3-1 0,2-2-13 16,-1-1 9-16,-12-3 10 0,5-1-313 0,-4-3-75 16,-1-2-153-16,1-4-426 0,-11 2 151 15</inkml:trace>
  <inkml:trace contextRef="#ctx0" brushRef="#br0" timeOffset="170332.9084">22361 4977 1 0,'-2'-3'0'0,"-3"-3"425"0,1 0-38 0,-2 1-60 16,3 0-38-16,1 2-31 0,1 0-34 15,-1 0-38-15,2 2-39 0,0 2-36 0,0-1-33 16,2 0-30-16,-2 2-22 0,1-2-12 0,1 3 0 16,1 6 10-16,3 5 9 0,-1 6 1 0,2 3-1 15,-4 5-9-15,4 5-3 16,0 3-3-16,-2 2 0 0,1 3-2 0,-3 1-3 0,4-3 0 15,-4 2-2-15,4-8-2 0,-3-1-2 16,1 0-1-16,-1-6-2 0,-1-2 1 0,4-2 1 16,-3-6-2-16,3-1 1 0,-1-4 1 0,-2-2 0 15,2-3-1-15,-2-2-4 0,-2-1-9 0,3-2-18 16,-3 0-23-16,0-2-35 0,-1 0-56 0,3-4-90 16,-1-1-167-16,-2-3-339 0,6-1-450 15</inkml:trace>
  <inkml:trace contextRef="#ctx0" brushRef="#br0" timeOffset="170694.8233">22471 5265 694 0,'-1'-10'901'0,"2"-2"-654"0,1-8-48 0,5 0-15 16,4-2-5-16,3-5-2 0,5 0-20 0,4-7-37 15,11-2-30-15,1-3-26 0,8-3-19 16,3 0-16-16,-2 2-10 0,-1 1-5 0,0 4-5 15,-7 4-2-15,-5 2-5 0,-7 5-6 0,-8 8-5 16,-1-2-8-16,-9 4-14 0,-1 5-21 0,-8 1-31 16,1 1-47-16,-4 3-46 0,-3 1-60 15,-5 3-46-15,1 2-19 0,-6 3 14 0,-1 3 58 16,-2 1 68-16,2 2 70 0,-1 1 45 0,3-2 30 0,6 2 22 16,3-1 22-16,-1 4 32 15,8-1 50-15,0 4 55 0,2 3 44 0,2 3 25 0,1 1-9 16,6 5-27-16,0 0-33 0,1 2-36 15,3 1-22-15,3-1-21 0,-3-1-16 0,3-2-12 16,-2 2-15-16,2-3-15 0,-2-2-6 0,-1 0-6 16,0 1-3-16,-1-1 0 0,-1-3-9 0,-3-4-10 15,-1-1-18-15,1-7-35 0,0 1-60 0,-2-5-118 16,0-2-218-16,-1-1-511 0,-1-6-142 16</inkml:trace>
  <inkml:trace contextRef="#ctx0" brushRef="#br0" timeOffset="171811.024">23186 4971 620 0,'10'3'374'0,"6"0"-72"16,3 0-7-16,3-4-14 0,1-3-54 15,1-4-48-15,4-2-50 0,2-4-34 16,0 0-21-16,0-2-17 0,-8 0-12 0,0-1-4 15,-5 3 0-15,-4 1-3 0,1-1 2 0,-9-1-2 16,3 0 0-16,-6 3-3 0,-3-1-9 0,-1 2-9 16,-5 2-10-16,3 1-7 0,-3 4-7 0,-3 2-3 15,-2 1-2-15,0 5-2 0,-5 3 1 16,0 5 7-16,1 4 4 0,-1 1 5 16,-1 7-4-16,4 1-2 0,2 1 1 0,3 3-2 15,3-1 3-15,4 2 1 0,7-2-2 0,2-1-2 16,9-4 2-16,4-5 1 0,3-3 5 0,7-8 6 15,0-2-3-15,2-6 0 0,3-4-2 0,0-4-8 16,4-6 9-16,1-3 0 0,-1-2-2 0,-4-3 2 16,-3 0 1-16,-4-1 4 0,-5-1 2 15,-3 0 3-15,-2 0-8 0,-6 0 0 0,-4-1-2 16,-6 2-5-16,-2 2 6 0,-4 1-3 0,-3 7-3 16,-4 1 1-16,0 4-6 0,-2 3 0 0,-2 2 0 15,5 4 0-15,-4 7-5 0,2 2 3 16,-4 5 3-16,-2 4 1 0,3 7 4 0,-2 1-2 15,4 1-4-15,4-2 5 0,6 4-6 0,3-1 1 16,3 3 1-16,5-2-5 0,5-2-2 0,5-4 0 0,3-7 4 16,2-3 1-16,2-6 10 0,2-4 4 15,4-5-1-15,5-2 4 0,-2-4-2 0,2-3-3 16,-2-2 1-16,3-5-3 0,-4-1 3 0,-1 0 2 16,-2-2 1-16,0 0-2 15,-3 0 4-15,-5-3 2 0,-2 1 1 0,-1-1 3 0,-3 0-4 16,1 0 1-16,-5 0 1 0,0-1 0 15,1 0 1-15,-5 1-3 0,1-1-1 0,0 1-4 16,-2 0-2-16,2 0 0 0,-4 2-3 0,3 2 7 16,-2-1-5-16,-2 3-1 0,1 3 4 0,0-2-6 15,-2 4 5-15,2 1 1 0,-2-1-4 0,-2 3 1 16,2-1-7-16,0 1 1 0,-1 2-1 16,0-1 5-16,-1 4-4 0,4-1-1 0,-4 1-1 15,1 1-6-15,-1 1 5 0,-1 1 1 0,0 1-1 16,0 1 2-16,0-3 1 0,2 1 0 15,0 0-1-15,1-3 4 0,0 0-4 0,-3 1 0 16,5-1-1-16,-3 2-6 0,0-1 9 0,-1-1 1 16,0-1 0-16,2 1 5 0,0-1-5 0,-1 1-3 15,0-4 3-15,-1-1 0 0,4 0-2 0,-3 0 0 16,0-3 0-16,-1 1-5 0,3-3 6 0,-2 3 0 16,-1-4 0-16,0-2 5 0,0 2-4 15,-1-3-3-15,-1-1 0 0,0-5-1 0,-2 2-2 16,-2-2 1-16,1-1-1 0,-2 1-3 0,-1-1 6 15,-1 1 3-15,-1 3 1 0,0-1-1 0,0 5-1 16,0 6-2-16,5 0 0 0,-2 4 0 16,4 7-7-16,2 0-14 0,0 1-23 0,0 4-10 15,1 4 8-15,0 8 14 0,2 10 22 0,1 6 13 16,-1 11-1-16,3 7-1 0,-2 8 1 16,5 5 4-16,-1 7-3 0,0 4 1 15,-3 0 0-15,-4 1-6 0,4-8 5 0,-4 0 1 0,0-3-1 16,-1-3 7-16,0-2-8 0,0-6 0 0,0-2-1 15,0-8-6-15,-1-2 5 0,1-9 1 16,-1-7 0-16,-1-7-1 0,2-6 10 0,-3-3 12 0,2-6 17 16,1-6 7-16,-3-4-10 0,-4-7-16 15,3-5-19-15,-2-6-9 0,2-5-1 0,-1-6 1 16,5 1-1-16,5-6 5 0,-1 1-1 0,4-2-3 16,4-1 0-16,4-1-1 0,-1 0-2 15,8 5 0-15,-4 5-6 0,0 6-5 16,0 10 5-16,-1 5 6 0,-4 5 6 0,2 4 10 0,-3 4-4 15,1 2 0-15,2 2 1 0,2 4-4 0,-4 3 2 16,5 3 3-16,-2 4-1 0,-1 0 0 0,1 4 1 16,-3 1-2-16,-2 1 1 0,2 2-5 15,-5-1-30-15,0 0-44 0,-3-2-76 0,4-3-125 16,-1-4-239-16,-2-4-699 0</inkml:trace>
  <inkml:trace contextRef="#ctx0" brushRef="#br0" timeOffset="172127.9009">25675 4527 2836 0,'8'-27'57'0,"0"1"-6"0,3-10 2 0,-4 1 20 0,-1 1 9 15,-3-1-3-15,0-3-15 0,-2 1-20 0,-1-1-14 16,0-4-8-16,-1 0-5 15,-1-1-6-15,1-1-3 0,-1-2-5 0,1 0-4 0,-1 1 2 16,0 5 0-16,0 5 1 0,1 7 7 16,-1 8-1-16,1 6-1 0,1 6 1 0,-1 4-2 15,1 4-11-15,1 0-14 0,-2 2-13 0,1 6-1 16,0 7 14-16,0 9 12 0,-1 9 11 0,-1 9 5 16,-4 7-9-16,6 2 0 0,0 7-2 0,7 2-6 15,-1 1 7-15,2 0-7 0,4 0-29 16,4-5-48-16,-2-5-60 0,4-8-71 0,3-9-75 15,-2-12-67-15,4-11-206 0,-4-11-355 0,0-9 185 16</inkml:trace>
  <inkml:trace contextRef="#ctx0" brushRef="#br0" timeOffset="172651.0551">25774 4207 468 0,'-10'-11'497'0,"-2"-3"-79"0,-4-2-84 16,8 3-58-16,7 2-51 0,1 1-57 0,2-3-49 15,5 1-37-15,6-4-19 0,4-4-9 0,2 1 12 16,1-4 9-16,-1-2-8 0,-2 1-4 15,0-6-18-15,0 0-5 0,-3-1 10 0,-3-2-2 16,-3 1 0-16,1 0-2 0,-5 4-13 16,1-1-5-16,-3 4-1 0,1 5-8 0,0 7-7 15,-1 5-1-15,0 3-6 0,-1 4-14 0,1 1-6 16,1 4-8-16,4 3-2 0,3 3 9 16,1 7 6-16,4 3 6 0,0 4 0 0,-1 4 4 15,-2 0-5-15,1 7 4 0,-4 1-1 0,-2 5-1 16,-4 5 12-16,-3 2-8 0,0 2 0 0,-2-1 1 15,-2-9-5-15,1-6 3 0,2-8 5 0,1-10 1 16,1-8 7-16,1-6 6 0,1-5 0 0,-1-5 0 16,0-5-3-16,2-4-7 0,1 1 0 15,1-2 0-15,2 1-2 0,-2 2-3 0,2 1-3 16,1 1-7-16,4 1-2 0,2 5-2 0,-3 2-4 16,1 2 3-16,0 6-3 0,-1 0 0 15,-1 2 3-15,-1 4 1 0,4 2 3 0,-1 0 3 16,0 3 3-16,3 0 4 0,-1 1 1 0,5 2 0 15,1-6 0-15,0-1-1 0,3-4 1 0,0-4-2 16,-3-5 4-16,0-3 3 0,-3-6-1 16,-3 0 4-16,-1-5-2 0,-4-3-1 0,-2-3-1 15,-2-1-3-15,-5 0-3 0,-1 2-1 0,-4 1 1 16,-2 3 0-16,0 4 2 0,-1 2-1 0,-1 5-4 16,3 4-1-16,-1 3-2 0,-1 3-3 15,1 3 7-15,-4 2-2 0,3 3 2 0,2 2-1 16,2 3 2-16,3 4 1 0,3 1 1 0,3 2-1 15,5 0-3-15,4 0 2 0,7-2-7 0,0-4-6 16,6-6-22-16,2-4-38 0,3-5-66 0,-2 0-168 16,1-6-662-16,2-1-693 0</inkml:trace>
  <inkml:trace contextRef="#ctx0" brushRef="#br0" timeOffset="173460.4384">28089 4230 1304 0,'-3'-8'265'0,"2"-3"-94"16,-2-5-37-16,0-1-6 0,1-1 0 0,1-3-6 15,1-2-14-15,0-2-12 0,0-3-10 16,0-1-12-16,1-1-7 0,-1-1-11 0,2 1-9 15,1 1-6-15,-1 1-8 0,0-1-5 0,4 3-4 16,-2 2-6-16,4 7 1 0,-2 4 0 0,1 4-6 16,1 3-4-16,1 1-7 0,1 1-11 0,2 4 2 15,4 4-1-15,0 3 0 0,4 1 6 0,0 2-1 16,3 3 3-16,-2 4 3 16,-1 2-5-16,-5 2 1 0,-3 4-1 15,-3-1-2-15,-6 6 4 0,-3 0-2 0,-3 2 4 0,-5 1-5 0,-3-3-5 16,0-4-3-16,-2-3-6 0,0-9 5 15,6-3 14-15,2-7 13 0,3-4 15 0,2 0 17 16,-1-4-12-16,-1-1-12 0,1-3-17 0,2 0-19 16,2-3 3-16,1-2 4 0,2-1 1 15,3 2 6-15,3-2-5 0,-2 1-1 0,1-1-1 16,5 0-1-16,-4-1 7 0,4 0 2 0,-1 2 5 16,1-2-1-16,-2 3 6 0,1-4-1 0,-4 1 3 15,-1 0-1-15,-2-1 0 0,-1 0 2 0,-4 3 3 16,2-1 3-16,-4 4 0 0,-1 1 5 0,0 4 1 15,-1 3 3-15,1 2-6 0,-2-2-13 16,2 4-12-16,0-2-17 0,2 1-11 0,-2 4 3 16,1 5 7-16,1 3 10 0,2 6 13 0,1 2-4 15,5 3 1-15,0 3 0 0,4-1 0 0,2 4-4 16,3-5-23-16,-1-5-33 0,6-2-64 16,-1-5-104-16,5-6-203 0,-2-5-626 15,0-5-196-15</inkml:trace>
  <inkml:trace contextRef="#ctx0" brushRef="#br0" timeOffset="173594.531">28604 3473 1956 0,'-10'-6'83'16,"3"-1"-35"-16,-5-2-11 0,9 6-18 0,3 1-71 16,-1 2-88-16,0 3-93 0,-1 3-406 15,2 2-439-15</inkml:trace>
  <inkml:trace contextRef="#ctx0" brushRef="#br0" timeOffset="174235.8653">28887 3661 2026 0,'4'-4'423'0,"1"-1"-369"0,4-1-1 15,1 2 24-15,2 1 24 0,0 0-1 0,1 3-24 16,2 1-30-16,-4 1-21 0,0 4-14 0,-1-1-5 15,-1 2-4-15,-6 2-3 0,2 2 5 16,-4 2 0-16,-2 3 1 0,-5 2 2 0,-1 2 1 16,-7 3-2-16,3 2-2 0,-5 2-1 0,1-1-4 15,3-2 4-15,2-5-2 0,3-7 0 16,5-5 2-16,2-3-3 0,2-3 1 0,-2-1 1 16,1 0-2-16,2 0 1 0,2 0 5 0,3 0-1 15,2-1 3-15,3 0 1 0,5-2-5 0,-1 0-2 16,4 2 2-16,3-2-3 0,-2 3-1 15,5 0 0-15,-2 1-4 0,5 4 1 0,1 1-1 16,-2 2-2-16,1 6-3 0,0-2 5 0,-7 4-1 16,3 2 1-16,-7 2 6 0,-3 1-4 0,-3 4 0 15,-5 3 2-15,-2 1-5 0,-5 2 3 0,-6 1 2 16,-3 2 1-16,-6-2-1 0,-3 2 3 16,-7-2 2-16,-4-1-1 0,-6 1 4 0,-2-3-3 15,0-5 1-15,4-4 0 0,1-5-1 16,2-4 5-16,7-5 0 0,-5-3 0 0,5-4 2 15,2 0-1-15,7-4-1 0,0 0-1 0,6-2-2 16,3 0-7-16,2-1-10 0,4-2-13 16,3-1-8-16,5 0-1 0,1-2 6 0,4-2 8 0,8-3 12 15,1 2 0-15,4-4 1 0,3-1 2 0,1 0 1 16,1-5-1-16,7-3 3 0,4-2 0 16,0-5-2-16,0-3 4 0,3-1-1 0,-5-4 1 15,1-3 3-15,-6 0-2 0,-5-2 1 0,-7 3 0 16,-7 1-4-16,-2 3 0 0,-8 2 4 0,-6 0 2 15,-6 7 3-15,-2 2 11 0,-4 6 5 16,-1 5 6-16,0 6 10 0,-5 3-6 0,5 4-8 16,0 4-6-16,-1 4-13 0,2 1-5 0,-1 6-3 15,-5 7 0-15,2 6-2 0,-3 4 6 0,4 4 0 16,2-1-2-16,5 4 9 0,6-3-9 16,7 3 1-16,4 0-1 0,2 0-8 15,8-1-7-15,2-1-22 0,3-1-32 0,1-5-44 0,3-3-85 16,2-5-196-16,6-3-499 0,4-5-671 0</inkml:trace>
  <inkml:trace contextRef="#ctx0" brushRef="#br0" timeOffset="174928.7153">30900 3340 2199 0,'-5'-2'50'0,"-2"-1"-7"16,-3-1 23-16,0 4 29 0,0 3 2 16,0 2-14-16,-1 2-29 0,0 6-12 0,-1 1-9 15,1 5-5-15,4 5 3 0,0 0-10 0,6 3-4 16,3-3-5-16,6-3 2 0,9-6 10 0,2-5 11 16,5-3 11-16,5-5-3 0,3-3-5 15,0-3-6-15,-1-5-5 0,-2-2 5 0,-3-3-5 16,-10-4-1-16,1-3-7 0,-7-2-9 0,-7-3-2 15,-2 1-8-15,-4 0-1 0,-6 0-5 0,-1 2 0 16,-4 5 2-16,-1 3-1 0,0 2 4 16,-2 4-2-16,-3-1-1 0,4 4 2 0,1 2-3 15,4 3 1-15,1 1-4 0,6 1-6 0,-2 4-3 16,6 4 3-16,0 3 1 0,0 4 6 0,6 1 1 16,4 2-4-16,6 0 6 0,10-6 1 15,6-1 8-15,6-7 8 0,3-7-1 0,2-3 0 16,0-6 1-16,4 1-4 0,-5-5 2 0,-3 1 0 15,-4-4 5-15,-6-3 1 0,-2-2 2 0,-4-4 1 16,-3 0-9-16,-8-7 1 0,0 1-3 16,-6-4-3-16,-6-1 2 0,-6-1-7 0,0-2 0 15,-3 0 0-15,-1-5 0 0,-1 0 1 0,-1-1-1 16,-1 2 1-16,1 4-7 0,1 5 9 0,0 1 1 16,2 8-2-16,-1 5 12 0,4 7-13 15,-1 5-6-15,0 6-14 0,6 7-6 0,-2 6 0 16,-3 8 3-16,4 10 14 0,-1 11-5 0,4 10 6 15,3 13 1-15,6 5-1 0,6 12 12 0,-2 5-8 16,2 5 2-16,-4 6 0 0,-2 5-6 16,-3 1 4-16,-3-3 1 0,-3 0-3 0,-3-4-4 15,-3-5-10-15,1-6-14 0,3-12-15 0,4-9-13 16,8-20 3-16,5-15 27 0,-1-18 39 0,1-10 42 16,-3-13 22-16,-3-10-3 0,-1-12-11 0,-2-10-15 15,-3-5-3-15,-2-2 2 0,-1 1 3 16,-3 2 9-16,0 3 2 0,-1 3 0 0,-2 4-1 15,7 6-13-15,4 2-10 0,5 3-14 0,6 1-8 16,5 1-7-16,6 1-6 0,4 3-2 16,2 2-11-16,7 3-19 0,-1 2-32 0,-1 5-47 15,-1-1-71-15,-5 5-142 0,-6 2-434 0,-3 2-932 16</inkml:trace>
  <inkml:trace contextRef="#ctx0" brushRef="#br0" timeOffset="176346.8736">22709 6972 1214 0,'-1'1'295'0,"-1"-1"-179"15,-1 1 23-15,-2-1 25 0,4 1 19 0,-1-1 1 16,-3-1-31-16,3-2-44 0,-1-5-25 15,-3-4-25-15,4-3-14 0,2-3-10 0,0-3-6 16,0-4 1-16,1-2 0 0,0-2-5 0,-1-2-4 16,0-1-7-16,0 0-7 0,-1-3 0 15,0 3-1-15,1-1-2 0,-1 1-1 0,-1 0 1 16,1 2-2-16,-2 2 0 0,3 1-2 0,0 7 0 16,4 2-3-16,-2 2-3 0,1 5-9 15,5 0 0-15,1 3-3 0,1-2 1 0,3 2 9 16,2 1-5-16,2 1 2 0,2 2 0 0,6 3 4 15,-4 1 1-15,2 4 2 0,-4 1-1 0,-1 4-5 16,-5 1 7-16,-3 5 1 0,-2 2 3 16,-4 6 5-16,-4 3 0 0,-1 3 0 0,-5 2 1 15,1 4 1-15,-3-2-3 0,-1 2-3 0,4-2 0 16,-2 0-2-16,2-2 2 0,1-6-2 0,5-6 2 16,5-5 6-16,-2-3 1 0,5-5 6 15,1-1 5-15,3-5-2 0,3-4 6 0,3-2-2 16,4-6-1-16,2-4-6 0,0-3 3 0,3-4-3 15,-4-2-1-15,4 0 6 0,-3-3-8 0,0 3 1 16,-2-3 0-16,-4 1-4 0,-5-1 8 0,2 0 0 16,-8-4-1-16,-4 5 2 0,-4 0-4 0,0 3-3 15,-4 5 2-15,-3 2 0 0,-3 6-2 16,-2 3 1-16,2 4-3 0,-2 2-6 0,-3 4-2 16,4 2-4-16,-4 4-1 0,-3 8 8 0,0 4-2 15,0 3 1-15,4 4 0 0,1 2-4 16,4 2-1-16,2 2 1 0,5 0 0 0,1-1-7 15,4 1 10-15,0-4-1 0,6-2 1 0,5-4 7 16,2-4-6-16,5-5 0 0,5-3 1 0,-2-7 0 16,3-4 0-16,-2-5 2 0,5-8-2 15,1-3-3-15,4-7 6 0,-2-2-1 0,5-5 1 16,-3-1 3-16,1-2-5 0,-5-2 1 0,-6 1-1 16,1-2-1-16,-8 3 0 0,-2 2 1 0,-7 2 2 15,-3 7-2-15,-4 4 4 0,-2 3 4 16,-2 6-2-16,-2-1 4 0,2 6-6 0,-1 1-3 15,-2 2-4-15,3 2-6 0,-2 3-4 0,-3 2 2 16,-2 5 0-16,0 5 4 0,4 2 2 0,-3 5 0 16,2 0 0-16,4 4 4 0,1 3-5 0,2 2 0 15,1 0 2-15,5 3-8 0,2-7 3 0,1-4 0 16,2-4-2-16,5-7-1 0,-1-2 4 16,7-7 2-16,-2-3 2 0,3-5 8 0,-2-3-4 15,6-6 1-15,-1-4 0 0,-1 0-8 0,-4-6 4 16,1-1 0-16,-5-5 0 0,0 1 4 15,-2-1-1-15,-3 2-2 0,-3-2 0 0,-3-1 2 16,-2 0-5-16,-2 5 2 0,-1 2 1 0,-4 4-6 16,-1 6 5-16,1 1 1 0,0 6-3 0,-1 3-2 15,0 3-9-15,3 1-9 0,0 3 2 16,-1 5 4-16,-1 5 5 0,0 2 5 0,-2 7 1 16,3 1-3-16,2 2 4 0,3 2 0 0,0 0-3 15,3 3 6-15,5-1-8 0,-1-4-4 0,1-3-2 16,7-6-7-16,1-4 5 0,1-8 6 0,1-5 5 15,3-4 4-15,-4-3 0 0,2-3 1 16,-2-3-1-16,-1-2 3 0,-4 0-1 0,-3-3 0 16,0-1 3-16,-4 0-2 0,-1-3 1 0,-2-1 0 15,-2 0-1-15,-2 0-2 0,-2 3 4 0,-1 0-1 16,-1 2 1-16,-3 5 5 0,4 1-3 0,-2 5-3 16,2 1-1-16,1 5-12 0,0 1-8 15,1 1-16-15,1 2-1 0,-1 2 7 0,5 2 8 16,-3 4 18-16,6 1 0 0,-3 3 5 15,1-2-5-15,1 1 0 0,0-2 0 0,2 1-7 16,0-3 6-16,-3 1-1 0,1-4-2 0,0-1 1 16,3-1-3-16,-2 0 0 0,-3-3 3 0,-1 2 1 15,1-3 4-15,-3-1 1 0,-2 0 0 16,1 0-2-16,-2 0-7 0,0 0-9 0,-2 0-12 16,1-3-17-16,-1 2-39 0,-3-1-64 0,2-1-105 15,-1 2-184-15,-3-3-335 0,-2 2-605 0</inkml:trace>
  <inkml:trace contextRef="#ctx0" brushRef="#br0" timeOffset="177242.1993">23997 6447 351 0,'-3'2'50'0,"-3"-1"-48"16,3 2 85-16,-2-2 124 0,4 1 78 15,1-1 40-15,0-1-40 0,0 2-78 0,0-2-52 16,0 0-31-16,1 0-19 0,0 2-12 15,2-2-6-15,-3 0-11 0,0 0-11 0,0-1-9 0,0 1-9 16,0 0-6-16,1 0-3 0,-1 1 0 16,0-1 7-16,0-1 8 0,1 1 8 0,0 0 1 15,0-1-5-15,-1-4-16 0,2-1-17 0,2-4-15 16,-1-2-8-16,0 2 1 0,1-2 2 0,1 3-1 16,-4-5 0-16,3 3-1 0,-3-2 1 15,1 1-5-15,-2-2 2 0,0 1-1 0,0-2-1 16,-1-2 5-16,-1 3-5 0,-3-1-2 15,3 2 0-15,-5 3-1 0,4 2 0 16,-4 0 0-16,3 3-4 0,-3 2-5 0,-2 2-1 0,-1 2-4 16,0 2 4-16,-2 2 3 0,1 4 3 0,-3 2 2 15,3 3-2-15,-2 2 3 0,4-1-1 0,-1 0 2 16,4-2 0-16,0-2-4 0,5 0 3 0,2-1 0 16,4-3 1-16,2-3 9 0,3 0-2 0,4-2 3 15,0-2 3-15,7-2-6 0,3-4 3 16,2 0-2-16,-1-4-2 0,2-3 0 0,2 1-3 15,1 0 2-15,1-2-3 0,2 1 4 0,-1-1-2 16,-6 2-1-16,1 1 1 0,-4 3-4 16,-5-1 2-16,-3 2 0 0,-1 2 0 0,-4-2-2 15,-5 5-1-15,0 2-4 0,-4 0-3 0,-1 2 0 16,0 1 1-16,-1 2 5 0,1 3 4 16,0 4 0-16,-2-1 1 0,0 4 0 0,1 0 0 15,1-2 1-15,-1 3-3 0,0-2-1 0,1 1 1 16,1 0 2-16,0-6-1 0,2 2-1 0,0-4 3 15,0-1-4-15,-1 0 2 0,4-1 1 0,-1-1-1 16,1-2 1-16,-2 2 3 0,3-2-2 16,-1 1 1-16,-1 1-2 0,2-2 1 0,-2-1 0 15,1 2 0-15,-3-4 3 0,2 2-6 0,-2 0 0 16,-1-1-1-16,-2 1-1 0,1-1 1 0,4 1 1 16,-4 1 0-16,0 0-2 0,-1-1 2 15,2-1 0-15,-2 2 0 0,2-2 3 0,0 2-3 16,0-1-1-16,-1 1 1 0,0-2-5 0,1 1 5 15,-2 1 0-15,5 2 0 0,-4-1 0 16,0 0 0-16,0 0 0 0,1-1 0 0,-1 1 2 16,4 1-1-16,-2 2-2 0,0-1 0 15,3-1-1-15,-3-1 2 0,3 2 1 0,-2-3 0 0,5 3 3 16,-2-2-2-16,-3-3 0 0,5 0 0 16,0-3 5-16,1 1-3 0,-1-2 0 0,-1 1 3 15,-1-2-5-15,2-2 7 0,0-4 1 0,2 1-1 16,-1-5 4-16,0 2-8 0,0-2 2 0,-1-1 0 15,-1-2-3-15,-3 2 4 0,2-3-2 0,-4 2-3 16,3 1-1-16,-4-2 0 0,1 1 2 16,-1 2 1-16,1 0-1 0,-2 3 0 0,0 2 0 15,1 2-3-15,-2 0 3 0,1 4-2 0,-1 2-1 16,0 2-2-16,2 1-7 0,-2-1-2 0,0 1-5 16,0-1-6-16,0 0 1 0,0 3 2 15,3-1 4-15,-2 4-5 0,0-1-32 0,1 0-53 16,-2 3-84-16,-1-2-129 0,-2 4-361 0,-6-2-910 15</inkml:trace>
  <inkml:trace contextRef="#ctx0" brushRef="#br0" timeOffset="177479.4344">23205 6636 2263 0,'-22'3'60'0,"-6"-1"-29"0,4 0 53 0,14 1 63 16,11-3 22-16,4-3-2 0,13-2-54 0,10-4-53 16,15-6-16-16,16-6-5 0,16-2-14 0,15-5-8 15,12-1-1-15,9-4-10 0,8-1 7 0,2 1 2 16,1 0-4-16,0 3 5 0,-7 2-9 0,-3 1-3 16,-10 2-3-16,-5 1-15 0,-14 5-32 0,-11 4-54 15,-10 1-99-15,-12 2-174 0,-7 3-411 16,-8-2-814-16</inkml:trace>
  <inkml:trace contextRef="#ctx0" brushRef="#br0" timeOffset="178113.8286">25295 6218 2462 0,'4'-5'148'0,"0"1"-59"0,1-3-23 16,-1-2 16-16,0-3 23 0,3-2-4 15,-2-3-17-15,2 1-26 0,-3-2-26 0,-1-3-13 16,1 1-6-16,0-3 0 0,1 2-2 0,0 3-1 16,-1-2-1-16,1 0-11 0,-3 2 6 0,4-1 0 15,-3 1 1-15,1 2 3 0,1 2-8 16,2-2 0-16,0 0-2 0,1 1 0 0,0 3-1 15,3 0-2-15,0 0-2 0,5 6-6 0,-2-2 6 16,5 1 1-16,-1 3-2 0,0 3 5 16,3 3-6-16,-3 5-1 0,1 2 1 0,-2 2-4 15,-2 4 0-15,-5 3 2 0,-2 2-1 0,-1 5 0 0,-5 4 9 16,-2 2 2-16,-2 5 2 0,-3-4 7 16,2 0-8-16,1-2 0 0,0-3-1 0,2-5-7 15,2-4 9-15,1-1-3 0,6-4-1 0,-2-4 0 16,3-3 1-16,3-3 3 0,1 1 4 15,5-6 7-15,2-1-7 0,0-2-1 0,3-2-2 16,1 0-5-16,2-4 6 0,0 0 2 16,2-4 0-16,1-1 4 0,-2 1-4 0,-1-4 2 15,-2 0-1-15,-1-3-2 0,-5-1 3 0,-1-2-3 16,-1-3 0-16,-2-1-3 0,-4-4 7 0,-3 4-1 16,-1 0-1-16,-4 4 9 0,-4 2-8 0,-2 2-1 15,-3 4 1-15,-3 4-8 0,0 1 2 16,-1 5 3-16,-1 1-3 0,-1 4 2 0,-1 3-3 15,-3 5-4-15,-1 7 2 0,-4 2 2 0,3 6-1 16,0 2 1-16,1 2-1 0,4 3-1 16,0 1 3-16,6 4 2 0,3 1 2 0,2-1-4 15,6-1 5-15,4-3-2 0,5-4 4 0,1-1 6 16,3-3-7-16,1-1 0 0,2-4-2 0,0-2-4 16,2-2 4-16,-1-3-3 0,-1 0-7 0,2-4-17 15,-1-1-22-15,1-1-41 0,-2-2-81 16,0-1-170-16,-5-1-669 0,-1-2-631 0</inkml:trace>
  <inkml:trace contextRef="#ctx0" brushRef="#br0" timeOffset="178782.0637">26502 5638 1751 0,'-7'2'92'0,"-4"4"-64"15,-5 2 36-15,-1 4 71 0,0 4 41 16,-2 5 7-16,1 3-12 0,0 4-53 0,3 2-35 16,4 2-24-16,1 1-28 0,4 2-8 0,1 0-10 15,4 0 0-15,5-4-4 0,0-2-1 16,5-6 4-16,1-3-1 0,3-3 3 0,4-6 2 16,0-1 6-16,6-4 3 0,-1-4 1 0,4-2 3 15,-3-5-6-15,4-4-3 0,-1-2-2 0,-1-2-2 16,-1-3 1-16,-6 1 0 0,1-4-1 15,-6-2-5-15,2-4 0 0,-4-1-4 0,0-4-1 16,-4 2 7-16,-2-2-6 0,-3 4 0 0,-2-1 1 16,0 3-6-16,-4 0 1 0,0 1 3 0,0 6 0 15,-2 2-1-15,4 4 1 0,-1 6-2 16,1 1-7-16,1 3-3 0,-1 1-22 0,2 1-13 16,-1 3 4-16,-2 3 3 0,-1 4 19 0,0 4 15 15,-1 2 0-15,0 2 0 0,2 1 0 16,2 2 0-16,0 0-2 0,1 1 3 0,0 0-3 15,0 0 2-15,2-1 1 0,0-1-4 0,4 0 1 16,-1-1-3-16,1 0 0 0,3-5 2 0,1-2 1 16,-2 0 0-16,4-3 3 0,0-1-1 0,-2-2 0 15,0-3 3-15,-1 0 1 0,-3-3 1 16,0 0 4-16,-2-1 1 0,0 0-1 0,-2-1 2 16,1-1-3-16,1 1-5 0,0-1 1 0,0 1-2 15,1 0-2-15,-1 0 0 0,0-2 2 16,2 2-5-16,-5 1 4 0,2-1 0 0,1 0-2 0,-1-1 4 15,1-1-2-15,1 2 1 0,-3 0 1 16,2 1-2-16,0-1 1 0,-2 0-1 0,1 0 0 16,-1 0 0-16,2-1 1 0,-4 2-2 15,1-1-1-15,0 1 2 0,-1 0-4 0,0 0 0 16,2 0 0-16,-2 0-5 0,0 1 2 0,0-1-3 16,-2 0-3-16,2 0 0 0,-1 0-1 0,0 0 0 15,1 2 2-15,0-1 6 0,-2-1 1 0,2 0 4 16,0 0 1-16,-2 0-4 0,0-1-4 15,1 1-10-15,-2-2-30 0,2 1-45 0,-3-2-66 16,-2 1-93-16,1-1-147 0,1 0-311 0,-3-2-380 16</inkml:trace>
  <inkml:trace contextRef="#ctx0" brushRef="#br0" timeOffset="179749.1005">26718 5981 1125 0,'-2'-2'298'15,"-2"-1"-119"-15,1 0-23 0,1 1 23 0,0 1 17 16,1-2 2-16,0 1-16 0,2-2-40 0,3-1-39 15,0-2-28-15,3 1-16 0,-2-2-6 0,4-3-2 16,0 2 0-16,0-3-3 0,1 3-6 16,-2-1-2-16,-2-4-10 0,3 1-6 0,-3-1 1 15,2 0-3-15,0-1 3 0,1-2-3 0,-3 0-4 16,-2-1-5-16,2-1-2 0,-2-1-4 16,4-1-1-16,-4-1-2 0,1-1-2 15,-1 1-1-15,1 3 1 0,-1 3 2 0,-3 4 0 16,0-1 1-16,1 5 0 0,-4 1 1 0,1 4-2 15,0 1-4-15,-3 1-5 0,-1 4-5 0,1-2-6 16,-3 2 2-16,-3 1 2 0,2 2 1 0,3 1 5 16,0-1 4-16,3-2-3 0,1-3 2 0,1 1 2 15,1-2-1-15,0 0 1 0,0 0 6 0,3 0 2 16,1 0 7-16,3-2 2 0,5 1-4 16,2-1 0-16,4-3-3 0,2-1-3 0,0-2-2 15,2 1-1-15,2 0-2 0,-1-1 0 0,-1 1 3 16,2-2-4-16,1 0 1 0,3 1 1 15,-5 1-4-15,0 1 2 0,-4 2 0 0,-4 1-2 0,-7 3-1 16,-4-1-7-16,-2 1-9 0,-5 1 1 16,2 5 3-16,-2 3 3 0,-2 4 12 0,2 2-1 15,-5 4-2-15,-4 4 3 0,1 0-2 0,-2 4 1 16,-4 1 1-16,3 2 1 0,2 3-1 16,2-2 0-16,3-1 1 0,3-5-2 0,3-2 1 15,3-7 0-15,2-3-2 0,2-1 4 0,1-5 0 16,0-3 2-16,4-1 3 0,4-6 2 0,0 0 1 15,4-5 0-15,-1-3-2 0,3 1 0 0,-3-3-1 16,1-3-1-16,-3-2 1 0,-2-3 1 16,0-1 2-16,-2 0 0 0,-1 0 0 0,-2-3-3 15,-1-1-2-15,-2 0 1 0,-1 2 1 0,-1 1 1 16,0 0-1-16,0 2-1 0,0 0-3 16,0 4-2-16,-1 5 3 0,-3 6-1 0,-1 5 2 15,0-1-9-15,0 2-12 0,0 2-14 0,0-1-5 16,0 5 7-16,-1 4 11 0,-2 5 14 0,0 3 3 15,-1 3 1-15,0 2-1 0,2 2-1 16,-3 3 1-16,1-1-3 0,3-1 2 0,1-6 1 16,1-5-1-16,7-3 2 0,0-6 4 0,6-5 5 15,2-4 1-15,4-5 2 0,0-2-4 16,3-4 1-16,-5-1-3 0,-1-4-4 0,0 0 3 16,-7-3-4-16,2 0 0 0,-1 1 3 0,-2-1 1 15,0 3-2-15,-4 2 3 0,-1-1-3 16,-2 5-3-16,0 5 2 0,0 4-3 0,-2 2 0 0,1 1-3 15,-1 2-9-15,0-1-16 0,-1 2-4 0,1 3 4 16,0 5 8-16,-2 4 18 0,4 1 4 0,-2 6-1 16,1 0 1-16,2 2-1 0,-2 0-3 15,0-1 2-15,4-1-2 0,0-5 1 0,5-6 6 16,1-4-2-16,7-4 5 0,-5-7 5 0,6-3-4 16,0-3-1-16,-2-2-1 0,3-4-2 15,-5 2-2-15,2-3 2 0,-4 0-3 0,-2-2-1 16,-1 1 4-16,0 1 0 0,-3 1-1 0,-3 3 2 15,0 1-3-15,-2 2 0 0,0 3 0 16,-2 4 0-16,0 3-3 0,0 0-5 0,0 2-11 0,0 0-9 16,0 3 3-16,0 4 3 0,1 4 12 15,-1 5 8-15,1 1-3 0,0 3 4 0,2 2-2 16,-1-1-1-16,2-2 0 0,5-2 0 0,0-7-1 16,3 0 3-16,3-8 5 0,4-3-2 15,-1-2 0-15,6-3-5 0,-3-4-24 0,4-2-25 16,-4-3-41-16,-1-2-67 0,-9-3-138 0,0-4-686 15,-1-2-652-15</inkml:trace>
  <inkml:trace contextRef="#ctx0" brushRef="#br0" timeOffset="179883.5987">27943 5108 2674 0,'-1'-6'145'0,"0"2"-106"15,1-4 3-15,2 2 9 0,4 1-3 16,-1-3-20-16,4 5-25 0,0 1-23 0,2 2-62 15,1 4-133-15,1 1-315 0,1 4-1082 0</inkml:trace>
  <inkml:trace contextRef="#ctx0" brushRef="#br0" timeOffset="180215.1171">28374 5320 2132 0,'10'-23'65'0,"1"-9"-8"0,1-10 25 0,-4 0 22 0,-5 3 12 15,-5-1 0-15,-2 1-21 0,-3 0-17 16,0 0-13-16,-2-3-16 0,-1 2-7 0,0 0-12 16,1 0-8-16,3-2-5 0,-1 2-2 0,0-2 3 15,4 3 2-15,-1 4 6 0,0 2 6 16,3 8 3-16,1 6 4 0,-1 6-7 0,0 6-12 15,1 3-20-15,0 4-38 0,1 5-5 0,0 3 3 16,-1 7 11-16,2 9 27 0,1 7 2 0,1 9-2 16,-1 6 2-16,3 7 1 0,-1 4-1 0,3 6-1 15,-4 3 1-15,1 1 0 0,-4 1-2 16,-1 0-8-16,-1-5-30 0,1-8-52 0,1-6-77 16,3-10-80-16,4-9-62 0,1-9-110 0,0-8-228 15,1-6-262-15,-5-8 613 0</inkml:trace>
  <inkml:trace contextRef="#ctx0" brushRef="#br0" timeOffset="180392.8593">28404 5167 893 0,'3'-20'481'0,"2"-10"-177"16,3-2-55-16,2 6-68 0,3 2-29 0,4 3-12 15,1 0-24-15,-1 4-10 0,0 4-5 16,1 3-12-16,-4 4-14 0,-1 2-19 0,0 3-17 16,-3 5-23-16,-1 2-12 0,-1 4-1 0,0 4-6 15,0 4 3-15,2 5 0 0,0 3-2 16,-4 7 6-16,-2 2-3 0,-3 6-2 0,-1-2-11 15,0-1-29-15,3-8-29 0,4-8-9 0,8-7-5 16,0-7-55-16,2-6-182 0,-2-6-776 16</inkml:trace>
  <inkml:trace contextRef="#ctx0" brushRef="#br0" timeOffset="180516.3694">28826 4720 2415 0,'-5'-18'55'0,"1"2"-44"0,0-4-4 0,-2 6 3 15,5 4-6-15,1 3-12 0,0 3-74 0,0 4-142 16,1 4-384-16,2 4-879 0</inkml:trace>
  <inkml:trace contextRef="#ctx0" brushRef="#br0" timeOffset="180869.9171">28925 5018 1972 0,'3'-16'67'0,"5"-5"1"16,-2-5 29-16,0 3 17 0,2 5 10 0,-1 1-16 16,0-1-27-16,1 5-19 0,0 2-19 0,-1 3-16 15,4 2-17-15,-2 2-9 0,-1 1-10 16,2 5-6-16,-1 3 2 0,-2 2-8 0,-3 5 3 16,3 1 5-16,-3 6 0 0,2 0 6 0,-4 2 0 15,-2 3-1-15,-2-1-4 0,-1-2 0 16,3-4-1-16,3-5 2 0,-1-6 19 0,3-4 9 15,-2 0 22-15,-2-2 13 0,0-3-4 0,3 1-2 16,3-5-8-16,2-4-2 0,1 0 1 0,2-3 3 16,5-1-2-16,-3 1-5 0,2-1 4 15,-1 3-9-15,-2 1-4 0,0 3-8 0,1 0-9 16,1-1-1-16,-1 3 1 0,-3 2-5 0,-1 2-2 16,-3 2-5-16,-4 1-5 0,1 3-1 0,1 2 0 15,0 1-4-15,1 4-19 0,-2 4-42 16,0 1-83-16,-2 3-204 0,-2 1-719 0,2-3-312 0</inkml:trace>
  <inkml:trace contextRef="#ctx0" brushRef="#br0" timeOffset="181265.4098">29570 4717 1434 0,'-2'-7'332'0,"-1"2"-306"0,-5-1-9 0,-3 4 28 16,2 3 27-16,-1 1 13 0,0 3-3 15,6 2-17-15,-3 1-18 0,4 1-13 0,1-4 22 16,5 2 38-16,0-3 31 0,5-2 24 0,1 0-16 16,-3-2-33-16,5-1-30 0,3 0-26 0,-2 0-18 15,1-2-11-15,4 2-6 0,-6 0-9 16,0 1 0-16,-2 1-3 0,-4 2-5 0,1-1 8 16,-1 3-7-16,-2 1 1 0,-1 4 1 0,-1 4-5 15,-1 2 5-15,-1 3 1 0,-1 3 2 16,1 1-1-16,-4 6 2 0,2 3-1 0,-6 6-1 0,-1 1 3 15,-4 4-1-15,-6 5 0 0,-5 5-2 16,0 3-1-16,-3 1 0 0,-2 1 3 0,-3-5 2 16,-8 0 2-16,-6-1 0 0,0-4 1 0,0-5 3 15,4-7 1-15,6-13 17 0,7-8 26 16,9-10 27-16,3-2 19 0,6-8-3 0,0-2-16 16,0-4-21-16,5-6-17 0,4-1-10 15,3-6-9-15,3-2-8 0,6-3-5 0,4-3-4 0,5 2-2 16,3-1-4-16,4-1-9 0,2 0-18 15,3 0-27-15,-2-2-44 0,3-2-72 0,1-3-130 16,-1-1-497-16,7-4-881 0</inkml:trace>
  <inkml:trace contextRef="#ctx0" brushRef="#br0" timeOffset="181816.0812">30576 4950 1 0,'4'0'244'0,"-4"0"244"0,2-1 84 0,0-5 2 15,-2-1-193-15,7-5-168 0,-3-4-52 16,6-4-27-16,-2-4-18 0,-1-1-23 0,-3-2-21 16,2-1-11-16,-4-4-12 0,-1 0-8 0,-3-3 0 15,-3-2-14-15,2-1-3 0,-5 2-3 16,-2-2-10-16,-1-1-2 0,1-1-1 0,0-4-3 16,-2-2-1-16,2 0-2 0,1-1 0 0,-1 0 0 15,7 1-3-15,-4 2 2 0,7 12 0 0,-1 7-1 16,2 9 0-16,-1 12-12 0,0 3-26 0,0 2-28 15,2 3 4-15,2 9 10 0,-1 5 26 16,4 11 29-16,-1 6-3 0,3 2 1 0,0 7 1 16,1 2 0-16,-1 6 1 0,-1 1-3 0,4-1 0 15,1 0-6-15,3-2-40 0,-2 0-92 0,7-3-137 16,-1-5-246-16,6-9-554 0,-1-8 25 16</inkml:trace>
  <inkml:trace contextRef="#ctx0" brushRef="#br0" timeOffset="181952.7732">30632 4407 1605 0,'-12'-14'304'0,"-3"-4"-119"0,2-3-36 16,5 6 4-16,8 5-4 0,1 2-28 0,4 0-38 15,6 0-43-15,1 1-23 0,8-1-13 0,2 2-8 16,7 2-5-16,2 1-43 0,0 2-108 16,0 4-218-16,-1-2-545 0,1 4-360 0</inkml:trace>
  <inkml:trace contextRef="#ctx0" brushRef="#br0" timeOffset="182855.5201">31327 4302 1098 0,'-1'-7'934'0,"-2"-2"-799"0,-4-1-31 0,-1 2-10 16,0 1 3-16,-7 2-1 0,-4 3-8 15,-1 2-12-15,-3 2-8 0,-6 8-6 0,3 0-10 16,-4 6-8-16,2 3-14 0,2 2-9 0,6 3-9 15,5 4-3-15,3-5 0 0,2 2-2 16,4-1 4-16,6-1 0 0,6-4-1 0,5 0 1 16,1-5-1-16,6-3 1 0,2-1 6 0,3-6 0 15,4-2 0-15,0-3-1 0,2-3-5 0,3-4 0 16,2-3 0-16,-3-2-3 0,-5-1-3 16,3-2-2-16,-3-2-2 0,-2-3-1 0,-2-3-1 15,-1-5-1-15,0 0-3 0,-3-5-6 0,2 0 1 16,-3 2-1-16,-3 3 6 0,-4 5 7 0,-1 6 4 15,-7 4 4-15,3 6-3 0,-4 4-1 0,-1 1-6 16,0 3-10-16,0 1-17 0,-1 2-10 16,-3 2 4-16,2 5 9 0,-1 4 18 0,-4 6 10 15,-1 3-2-15,3 1-2 0,-4 5-2 0,1 2 1 16,0 5 2-16,4 0 1 0,3-3 5 0,2-5-3 16,7-6 0-16,2-3 3 0,3-7 0 0,0-4 5 15,3-1 1-15,-4-3 1 0,-1-2-1 16,4-3 2-16,-2-3 2 0,0-4-2 0,5-3 1 15,-4-4-8-15,3-2-3 0,-5-3-3 16,-1-3-2-16,-3-2 2 0,3-3-2 0,-6 0 0 16,-2 5-2-16,-2 0 0 0,-1 3 2 0,-1 3 2 15,-1 2 2-15,-3 4-4 0,4 4 0 0,-1 2-6 16,1 3-12-16,1 2-23 0,-1 1-21 16,0 4 3-16,-4 3 13 0,3 1 21 0,-1 5 22 15,-2 0-3-15,5 3 3 0,-1 2-1 0,1 2 0 16,1 3 2-16,2-1-5 0,3-3-2 0,5-4 1 15,4-4 4-15,1-5 7 0,3-3 12 0,0-5 6 16,0-3 2-16,-4-2 5 0,4-3-1 16,-2-3 1-16,-3-2 4 0,2-4-6 0,-5-4 7 15,-3 1 5-15,-3-3-9 0,2 0-3 0,-4-1-9 16,0 0-11-16,3 0 0 0,-4 0 4 0,3 2-6 16,-1 2 0-16,0 3-2 0,2 3-9 15,4 1 2-15,-1 1-1 0,0 5-5 0,-1 1 4 16,-2 4-19-16,-1 1-7 0,-1 4-2 0,2 4 1 15,4-1 15-15,1 6 8 0,1 1 3 16,1 2-2-16,-2 2 2 0,3 1 2 0,-1 1 2 0,-1-2 8 16,-1 1-3-16,-1-3 0 0,-1-3 2 15,-2-5 0-15,3-3 10 0,-5 0 9 16,2-7 5-16,-2 2 0 0,2-2 3 0,-1-4-6 0,-1-3-4 16,3-2 2-16,-1-3-10 0,-2 1-1 0,3-2-3 15,-1 1-8-15,1-2 2 0,1 1-1 16,0-1 0-16,1 1-2 0,1 3 1 0,-1 1-3 15,0 2 1-15,3 2 3 0,-3 3-3 0,-1 1 0 16,-2 4-5-16,0 0-4 0,0 3 0 16,0 3 1-16,1 1 4 0,2 6 5 0,-1-1-2 15,1 4 2-15,4 5-2 0,-1 3 6 0,4-2-2 16,1 1 3-16,3-2 1 0,4-2-5 0,3-2 6 16,2-4 1-16,-2-1-4 0,-5-1 2 0,-3-4-11 15,-2 1-27-15,0 0-56 0,-4-1-144 16,-3 2-404-16,-8 1-1025 0</inkml:trace>
  <inkml:trace contextRef="#ctx0" brushRef="#br0" timeOffset="183343.8958">23466 7378 1471 0,'-20'11'345'0,"-8"7"-149"0,-10 11-22 0,4 3-9 0,2 6-3 16,2-1-13-16,3 1-35 0,7-3-26 0,0 2-34 15,8-5-23-15,4 0-12 0,8 0-8 16,8-3-5-16,4-1-5 0,8-2-15 0,6-4-32 16,6-2-47-16,7-8-109 0,4-5-204 0,2-7-497 15,3-5-418-15</inkml:trace>
  <inkml:trace contextRef="#ctx0" brushRef="#br0" timeOffset="184297.9807">23821 7386 2134 0,'-15'9'272'0,"-4"7"-290"0,-2 8-3 15,1 5 14-15,5 2 17 0,-2 2 3 0,5-4 1 16,2-1-1-16,3-2 4 0,5-1-1 15,3 0 2-15,1-1 2 0,5-3-9 0,5-3 4 16,6-9 4-16,1-4 4 0,4-7 6 16,5-6-1-16,3-7-3 0,1-3-4 0,-1-5-1 15,-2-2-3-15,-6-2 2 0,-3-1-1 0,-4 0-4 16,-10 0 2-16,-2 1-3 0,-8 2-3 0,-3 2 4 16,-7 3-7-16,0 3-1 15,-6 4 1-15,-3 3 4 0,-3 3 3 0,3 3 3 0,-4 2-1 0,5 3-7 16,2 1 2-16,5 3-3 0,-1 0-3 15,6 3 1-15,0-1-8 0,2 2-2 0,6 1-1 16,2-3 1-16,7-1 4 0,-1-1 9 0,4-4 7 16,7-1-1-16,1-2 5 0,4-5-7 15,2-2-2-15,6-3 3 0,4-3-4 0,-2-1-2 16,-1-1 1-16,-1 2-6 0,-4-1 3 0,-1 0-1 16,-2 5 0-16,-3 0-3 0,-3 4 0 0,-2 1-1 15,1 2-1-15,-2 3 2 0,1 3-4 16,-2 3 0-16,-2 2 2 0,-2 5-6 0,0 0 5 15,-4 4 1-15,2-1-1 0,-5 2 3 0,1-3-1 16,1 0 0-16,-4 1 1 0,-1-1 5 16,-4-1-4-16,3-1 2 0,-1-4 4 0,-1-3 10 15,3-3 25-15,1-4 3 0,0-3-5 0,0-4-14 16,0-4-26-16,0-2-9 0,5-2-1 0,-1-3 5 16,4 1 1-16,0 0 0 0,-2 0 3 15,2 6-8-15,0-2-2 0,1 3-1 0,0 3-7 16,-4 2 0-16,4 3-2 0,0 2-2 0,-3 4 3 15,2 1 5-15,2 0 2 0,0 3 6 0,0 2 3 16,5 0-2-16,-3 0 4 0,0 0 0 0,4-2 0 16,-1-5 7-16,3 0 0 0,1-3 5 0,-2-4 3 15,1-2 1-15,-2-1 1 0,-2-6 1 16,-4 3-1-16,-2-6-2 0,-2-3-1 0,-1-1-4 16,0 0-2-16,0-3 5 0,-1 1-8 0,0-1 3 15,-1 1 1-15,3 2-2 0,-2 0 0 16,2 6-3-16,-1 0-2 0,4 5-12 0,1 2 4 15,1 4-2-15,5 3-1 0,-2 2 9 0,5 3-4 16,0 5 1-16,3 3 1 0,-1 3-4 0,0 3 4 16,-2 1 0-16,0 2 2 0,-7 2-7 0,-1 2 5 15,-3 0-1-15,-5 3-1 0,-2-1 4 16,-2 2-6-16,-3-2-2 0,-2-1-3 0,4-5-6 16,1-5 1-16,0-7 2 0,2-5 4 0,1-4 7 15,3-1 4-15,2-2 3 0,3-1-1 16,4-4-3-16,-1 0-3 0,2-4-3 0,0 1-1 15,-2-4-4-15,2 0-1 0,-4-4 1 0,-1 0 3 16,1-2 5-16,-5-1-1 0,1 0-1 16,-3-2-5-16,2-1-1 0,-2-4-6 0,1-2 1 0,-2 0 1 15,4-4-3-15,-2 1 0 0,-1-4-3 0,0 0-2 16,-1-6 3-16,-1 0 2 0,-2-3 6 16,-2 3 7-16,1 3 1 0,-2 2 4 15,0 4 7-15,-3 7 12 0,3 8 6 0,-4 7 9 0,4 9-6 16,-2 3-16-16,2 6-5 0,1 8-11 15,-3 3 2-15,1 8 4 0,4 8 0 0,0 2 0 16,3 4 1-16,4 3 1 0,2 4-4 16,3 3 2-16,6 2 2 0,-2-1-7 0,6-2-22 0,-4-2-72 15,0-1-155-15,2-6-319 0,1-5-791 16</inkml:trace>
  <inkml:trace contextRef="#ctx0" brushRef="#br0" timeOffset="184417.9593">24995 6763 2707 0,'5'-20'38'0,"2"-3"-88"16,11-6-54-16,2 8-63 0,10 3-137 0,4 1-453 0,0 0-605 15</inkml:trace>
  <inkml:trace contextRef="#ctx0" brushRef="#br0" timeOffset="185149.3035">25623 6621 2049 0,'-11'9'126'0,"-7"2"-115"0,-3 5 21 0,1 5 37 16,2-2 24-16,3 2 10 0,-1 2-4 0,4-2-17 15,-1 3-17-15,3-1-14 0,3 1-13 16,3 0-17-16,3 0-8 0,3-3-7 0,3-5 0 16,3-5 3-16,6-4 7 0,2-3 7 0,0-3 2 15,-3-4 4-15,-1-1-1 0,0-6-5 0,-2-1-4 16,0-1-5-16,-1-3-5 0,-1-1 0 15,-4 0 0-15,0 0 1 0,-3-1-2 0,1-1-1 16,-1 0-6-16,2-2 0 0,3 1-2 0,-1 0-2 16,1 0 0-16,2 6-4 0,1 3-4 15,0 3-3-15,-1 2-4 0,1 3-2 0,2 1-4 16,-1 1 3-16,3 3 2 0,-6 2 5 0,1 0 6 0,1 1 1 16,-1-1 4-16,-2 1 0 0,1 0 0 15,1-1 2-15,-3 2 0 0,1-3 3 0,-1-1-1 16,0 1 2-16,-1-2-2 0,2 2-1 0,-2-1 0 15,2 2-1-15,-2-3 1 0,2 3-1 16,-2-1 0-16,1 2 0 0,-2 2-1 0,-3-1 3 16,2 0 2-16,-1-1 3 0,-1 2 0 0,-1-1 1 15,-1-2 1-15,0 2-1 0,0-2 2 0,-1-1 1 16,0 1-1-16,3-3 10 0,-1 1 13 0,0-3 21 16,1-3 2-16,1 0-9 0,0-3-17 0,-1-2-21 15,5-3-6-15,-2-1-1 0,2-3-1 16,5 0 0-16,-1-1 0 0,1 0-2 15,2 0 0-15,1 0-1 0,1 2 1 0,-2 1-1 0,2-1-2 16,-1 6-6-16,-1 0 0 0,2 4-4 16,-1 4 2-16,1 0 2 0,-1 4 0 15,3 4 3-15,-2 3 2 0,1 1 2 0,-2 1 3 16,-1 3-1-16,2-3 3 0,0 4-1 0,1-1-1 16,3-1 2-16,2 1-1 0,1-5 3 0,-1-2 3 15,2-4 1-15,-6-1 2 0,1-4 4 0,-5-3 0 16,-1-3 4-16,-2-5 0 0,-1 1-4 15,-1-5-3-15,0-1-3 0,-3-4-4 0,1-5 4 0,-2 1 0 16,-2-4 1-16,2-2 0 0,-3 0-4 16,-2-2 0-16,1-2 0 0,0 0 2 0,-1 0 0 15,0 0-2-15,1 2-1 0,0 0-2 16,1 2 2-16,0 1 4 0,2 4 11 0,-1 5 6 0,0 6 2 16,-1 8-5-16,0 2-15 0,2 4-18 15,-2 3-11-15,0 2 1 0,4 6 4 0,-1 7 14 16,3 1 4-16,2 4 0 0,0 3 3 0,3 2 2 15,0 4-4-15,-1 2-4 0,0 4-18 16,-4 0-35-16,-1 1-63 0,-5 2-158 16,0-6-407-16,0-4-964 0</inkml:trace>
  <inkml:trace contextRef="#ctx0" brushRef="#br0" timeOffset="185281.8346">26207 6442 2210 0,'19'-13'199'0,"5"4"-309"15,7-1-17-15,1 2 26 0,-1 1 24 0,-3 1-36 16,-5 0-71-16,-5 0-81 0,-6 2-177 16,-7 2-264-16,-2-1 423 0</inkml:trace>
  <inkml:trace contextRef="#ctx0" brushRef="#br0" timeOffset="228749.9884">21216 9540 1 0,'-6'-3'0'16,"-2"-1"42"-16,-1-1 261 0,0 1-27 0,0 0-13 15,-1 1-7-15,3-1-15 0,1 1-19 16,-2-2-22-16,1 1-26 0,2 1-33 0,-3 1-17 15,4 0-15-15,-2 0-8 0,4-1 1 0,-2 1-11 16,4 0-7-16,0-1-12 0,0 0-21 16,5-1-17-16,-3 0-15 0,6-1-9 0,2-1-5 15,1-2 2-15,3 1-3 0,6 0 0 0,0-2 2 16,6 1-4-16,2 1-1 0,1 0 1 16,1 3-6-16,-2 0 5 0,0 3-1 0,-5 2 1 15,-3 1-3-15,-1 2-3 0,-5 3-4 0,-2 1-4 16,-8 3 3-16,-2 2 3 0,-3 3 7 0,-3 2 7 15,-6 3-2-15,-4 4 3 0,-3 0 0 0,-1 2-3 16,-1-1 2-16,5-3-4 0,-3-4 0 16,6-3-2-16,1-7 2 0,5-2 2 0,2-4-4 15,3-2-1-15,2-2-5 0,1 1 2 0,-1 0 3 16,2 0 6-16,3 0 4 0,5 0-2 0,5-1-2 16,0-2-4-16,6 2-2 15,0-1-1-15,-2 2 1 0,3 0-4 0,-3 3-1 0,2 0 1 16,-6 1 0-16,6 1 2 0,-8 3 3 0,3 2-4 15,-7-3-2-15,-1 3 1 0,-5-1 3 16,-2 0 6-16,-4 1 10 0,-6 2 13 0,-3 2 8 16,-3 0 10-16,-5 1 4 0,-5-1-1 0,-4 2 1 15,-4 0-9-15,-3 2-8 0,-4-4-7 0,-1 0-6 16,5-4 1-16,-3 0-1 0,6-3-1 0,0 0-8 16,8 0-4-16,2-3-1 0,4-2-4 0,7-1 1 15,-1 0-4-15,3-1-9 0,5 0-14 16,0 0-32-16,3-2-56 0,3 0-99 0,-1-2-213 15,7-3-576-15,7-2-596 0</inkml:trace>
  <inkml:trace contextRef="#ctx0" brushRef="#br0" timeOffset="228930.5072">21997 9453 1967 0,'15'-2'212'0,"7"-2"-46"0,6 1-21 16,2-1-9-16,-2 3-20 0,1-3-35 16,-8 3-45-16,-3-2-22 0,-6 1-10 0,-5 2-6 0,-4-1-10 15,-1 1-42-15,-3 0-104 0,0 3-273 16,-1 4-1140-16</inkml:trace>
  <inkml:trace contextRef="#ctx0" brushRef="#br0" timeOffset="229799.2346">23165 8731 1055 0,'0'-4'372'0,"-2"-1"-84"0,-3 0-62 0,2 3-35 16,1 2-26-16,0 0-29 0,-1 0-38 15,1 0-35-15,1 2-24 0,-2 2-18 0,-2 3-5 16,3 7 8-16,0 4 4 0,-1 7 8 0,0 7 9 16,1 8 6-16,2 6 11 0,-1 5-5 0,1 5-9 15,0-2-14-15,1 1-13 0,-1 2-6 0,1-3-3 16,3-5-4-16,-2-3-1 15,0-3-1-15,-1-6 3 0,1-3-5 0,3-8-4 16,-2-4 0-16,-1-6-5 0,3-5 5 0,-3-1-5 16,-1-3-11-16,-1-5-22 0,1 0-41 0,-1-4-74 0,0-2-153 15,0-5-484-15,0-5-779 0</inkml:trace>
  <inkml:trace contextRef="#ctx0" brushRef="#br0" timeOffset="230194.6022">22980 8842 1456 0,'1'-17'462'16,"1"-5"-248"-16,8-5-54 0,0 4-17 0,1 3 1 15,8-2-5-15,-1-1-17 0,5 2-22 16,5 3-26-16,1 1-15 0,2-1-8 0,0 3-11 16,1 1-5-16,-1 5-7 0,-4 4-10 0,-4 3-6 15,-9 3-2-15,1 1-5 0,-6 5-1 0,-5-1-1 16,1 6-6-16,-3 3 5 0,-3 6 2 15,-5 4-1-15,-3 4 7 0,-5 6-5 0,-5 4-3 16,-4 3-3-16,-3 4-2 0,-4 0 1 0,0-2 2 16,3-4 2-16,0-4-4 0,8-11-1 0,6-10-3 15,6-8 3-15,7-6 7 0,0-1 2 16,0 0-2-16,1 0-3 0,0 0-9 0,3 0-2 16,0-1 3-16,4 0 3 0,4 0 2 0,7 1 2 15,5 1 0-15,6 2-1 0,0 3 4 0,3 7-1 16,3 1 2-16,1 4 0 0,-1 2-6 15,3-3 4-15,-6-1 2 0,2 1 0 0,-10-1 3 16,-3-1-6-16,-3 0-1 0,-4-1-2 0,-4-3 1 16,-5-3 2-16,0-1-1 0,-4-2 0 0,-3 0-11 15,-1-3-10-15,-4-1-30 0,1-1-69 16,-5-2-99-16,1-2-234 0,-1 0-576 0,-3-2-360 16</inkml:trace>
  <inkml:trace contextRef="#ctx0" brushRef="#br0" timeOffset="230511.7038">23719 8935 1573 0,'14'-2'262'0,"3"-3"-48"16,8-1-31-16,6 0-2 0,-2-6-17 0,3-2-26 16,3-2-25-16,-4-4-20 0,-6 4-15 15,-2-3-11-15,-6 1-8 0,-5 0-12 0,-4 2-2 16,-6 0-4-16,-2 2-5 0,-1 1-8 15,-3 0-7-15,-2 3-5 0,-5 2-10 0,1 0 6 16,0 3-9-16,-3 4-6 0,-3 1 1 0,2 6-4 16,-3 2 4-16,-2 3 4 0,2 9 2 0,-2 1 1 15,0 4 0-15,2 4-3 0,6-1-2 0,6 3 3 16,2 0 0-16,8 1 1 0,1-3 2 16,7 2-7-16,2-2 4 0,5-4 1 0,1-4 0 15,3-3 4-15,1-3-6 0,-2-7-5 0,4 0-5 16,-4-6-15-16,-2-4-16 0,4-3-35 15,-1-3-64-15,2-5-121 0,0-2-237 0,1-1-596 16,0 0-196-16</inkml:trace>
  <inkml:trace contextRef="#ctx0" brushRef="#br0" timeOffset="231658.1451">24493 8676 1214 0,'-10'13'338'0,"-9"6"-76"15,0 6-39-15,-1 0-26 0,8-1-46 0,0 0-38 16,3-1-35-16,2 2-30 0,5 0-11 16,3-2-13-16,6-3-1 0,2-2 0 0,4-5 7 15,5-3 6-15,2-4 5 0,3-4 1 0,-1-2-9 16,0-2-3-16,-1-3-4 0,-2-1-2 16,-3-1 7-16,-5 0-6 0,-2 2 0 0,-2-5 0 15,-2 2-8-15,-2-3 3 0,1 0-6 0,-4 0-1 16,0-2-5-16,-2 2-3 0,0-3 2 0,1-1-1 15,0 2 7-15,-1-1-7 0,-1 0-5 16,0-3-3-16,3 0-4 0,0 2 7 0,2-4 1 16,1 0 2-16,-1 0-5 0,0 0 1 0,-1-5 2 15,4 3-2-15,-2-6 5 0,-1 2-2 16,3-1-2-16,-3-1 1 0,-1-2-3 0,0-2 1 16,-2-3 2-16,-1 1 3 0,-5-5-1 0,3 1-3 15,-4-4 1-15,-3-2-4 0,0-1 6 0,0 6-2 16,-4 1-1-16,4 3 2 0,1 3-3 0,-1 3 9 15,0 6 6-15,-2 3 6 0,2 6 5 16,2 5-4-16,3 2-6 0,0 5-14 0,3 0-14 16,2 4-4-16,-1 9-5 0,-1 8 8 0,-2 9 5 15,2 10 6-15,1 7 5 0,2 5-1 0,1 8 2 16,1 5-4-16,3-2 0 0,2 2 0 0,3-3 0 16,1-2 4-16,5-3-3 0,-2-6-1 15,4-9-4-15,0-7 5 0,3-6 0 0,1-7 2 16,0-5 8-16,4-8-6 0,-4-3 3 0,1-8 3 15,-3-4-2-15,1-8 4 0,0-2 1 0,-3-5 0 16,-3-3-7-16,-2-1 3 0,-4-3 0 16,-2-2-1-16,0-2 4 0,-4 0-5 0,2 1-4 15,-3 1 1-15,-1 3-1 0,-1 5 4 0,0 6 2 16,-1 6 3-16,0 5-1 0,-1 4-8 16,-2 2-6-16,3 0-15 0,1 2 1 0,0 3-4 15,0 4 5-15,0 9 10 0,0 3-2 0,0 4 7 16,6 2 1-16,0 2 1 0,3 4-2 15,3-2 0-15,-2 0-1 0,5 0-3 0,1-7 7 16,2-5-4-16,5-8-1 0,-1-3 4 0,-1-5-2 16,-1-5 5-16,0-4 2 0,0-4 3 0,-4-5-1 15,3-2-4-15,-3-4 2 0,-3-2-3 0,-1-1 1 16,-3-1 2-16,-4 2-3 0,-1-4 1 0,-2 3-6 16,-2 1 5-16,-1 1 1 0,0 6 2 15,-3 1 3-15,1 6-8 0,1 2-1 0,0 4-6 16,1 1-3-16,-1 2-8 0,2 0-11 0,0 3 3 15,2 0 1-15,-2 6 10 0,1 0 11 0,1 6 2 16,0-1 4-16,3 2-7 0,-1 3-1 16,4-2 0-16,1-2-3 0,0-1 6 0,1-4 1 15,2-3 0-15,1-5 2 0,4-2 3 0,-1-4 3 16,3-3 1-16,0-3 6 0,-1-2-8 16,-5-2-2-16,0-1-1 0,-2-2-7 0,1 0 9 15,-1-1-2-15,-2 0 3 0,-1 0-1 0,-2 3-2 16,-4 0 1-16,0-1 2 0,-1 5 1 0,-2 0-5 15,-1 4-1-15,0 2-5 0,1 3-7 16,0 2-2-16,0 2-12 0,1-2-1 0,-2 5 4 16,1 4 3-16,-2 2 11 0,1 3 4 0,1 1 5 15,1 4-4-15,1 0 0 0,1 1-3 0,6-2-5 16,-2-1 5-16,4 0 0 0,4-7 4 0,1-2 7 16,3-4-4-16,2-7 4 0,3-4 1 0,2-1 0 15,-1-2 1-15,0-4-2 0,-1-1 1 16,0-1-5-16,-3-2 9 0,-1-2 1 0,-3-1 2 15,0-3 1-15,-2 0-3 0,-5-4-3 0,-1 1-2 16,0-2 0-16,-5 4 0 0,-3 0-1 16,2 6 1-16,-4 1-3 0,-1 7 4 0,-3 2 1 0,2 4-4 15,-1 3 1-15,2 2-11 0,-4 3-5 16,1 4 3-16,-4 4-3 0,0 3 9 0,2 4 1 16,0 3-1-16,5-1 0 0,2 3 0 15,2 0 2-15,6 0 1 0,3-2 3 0,5-5-5 16,4-3 1-16,6-5-1 0,2-3 0 0,3-1 3 15,1-4-3-15,0 0-2 0,-3-4-7 0,-3 2-12 16,-2-1-18-16,-5 0-35 0,-1-1-60 0,0 1-148 16,-6-1-464-16,1 0-915 0</inkml:trace>
  <inkml:trace contextRef="#ctx0" brushRef="#br0" timeOffset="232412.0774">26949 8143 710 0,'-3'2'586'0,"-1"-2"-362"16,-1 2-19-16,-1-2 33 0,3-2 23 0,1-3-4 16,1-1-51-16,1-4-75 0,0-6-49 0,1-4-26 15,3-5-20-15,2-5-12 0,1-6-5 16,2-2-3-16,1-4 5 0,2-3 3 0,-2-1 1 0,-1-1 2 15,0 0-2-15,-4 0-2 0,-4 0-4 16,-1-2-6-16,0-4-8 0,-1 0-1 16,-1-2-2-16,1 2-6 0,-1 2 8 0,0 5 1 15,1 6 4-15,0 10 8 0,-2 8 4 0,1 13 3 16,1 4-4-16,0 4-11 0,-1 2-24 0,2 2-11 16,0 6-1-16,0 8 6 0,0 8 18 0,2 10 5 15,-1 8 1-15,0 6 1 0,4 4-3 0,-4 5 0 16,3 2-3-16,0 1 3 0,-2 1-1 15,2-3-3-15,0-1-12 0,0-2-30 0,3-6-40 16,3-7-65-16,0-8-106 0,8-9-147 0,4-11-312 16,1-12-323-16,9-12 487 0</inkml:trace>
  <inkml:trace contextRef="#ctx0" brushRef="#br0" timeOffset="233010.8165">27248 7670 189 0,'-7'-7'299'0,"-3"-2"-83"16,0-1-18-16,4 2 20 0,3 5 15 0,3 0-44 0,4-2-53 15,5-3-33-15,2-3-12 0,6-4 14 0,7-7 4 16,-1-2-6-16,1-4-16 0,-1-1-11 16,-2-3 0-16,-6 0 4 0,1-3 4 0,-7-1-2 15,-3 0-4-15,-2-4-9 0,-2-2-15 0,0 2-12 16,-4-3-10-16,0 0-8 0,-2 2-5 16,2 2 0-16,-2 2 5 0,1 8 1 15,2 4 8-15,0 7 1 0,1 9-3 0,-2 2-10 0,4 5-22 16,-1 3-16-16,1 2-11 0,5 8 4 15,-1 6 11-15,6 7 10 0,1 7 8 0,-3 8-4 16,3 5-1-16,-1 4 2 0,-3 9-2 0,-1 0 2 16,-2 5 3-16,-1 4-3 0,-1-1-1 0,0 0 1 15,2-4 0-15,-3-6 2 0,-1-7 1 16,2-14-4-16,1-7-1 0,-3-12 0 0,2-5 13 16,-3-8 26-16,2-7 6 0,-3-4 3 0,4-10-14 15,0-8-27-15,3-5-3 0,1-7-4 0,5-4 3 16,3-3-1-16,1-1 2 0,0 3-2 15,1 1 0-15,-3 5 0 0,0 4-1 0,0 6 1 16,-2 6-2-16,-2 8 0 0,-2 5 0 0,0 3-4 16,-1 3 0-16,-1 6 0 0,2 3 1 0,1 3-1 15,1 4 2-15,-1 3 0 0,1 5 1 16,-1 3 2-16,4 2 0 0,-4 1-1 0,1 1-2 16,3-5 3-16,1-6 2 0,3-4-1 0,10-8 3 15,2-7-2-15,1-6 0 0,2-6 3 0,3-4 1 16,-3-4 2-16,-3-3 1 0,-1-1 0 15,-7-2 3-15,-6 0 2 0,-7 4 2 0,-4 1 0 16,-9 3-3-16,-2 3-2 0,-3 5-4 0,-1 2-1 16,-3 5-4-16,-1 3 0 0,-1 2-1 0,-3 5-3 15,4 4 1-15,0 3 0 0,0 4 1 16,7 2-1-16,3 2 2 0,4 2-1 0,4 1-1 16,3 3 4-16,8 1-3 0,3-6 3 0,8 0-1 15,5-7-2-15,6-6-2 0,4-3-7 0,-1-5-11 16,0-1-20-16,-3 0-22 0,-2-2-33 0,-4 2-42 15,-7 1-65-15,-3 0-141 0,-4 0-418 0,-6 0-828 16</inkml:trace>
  <inkml:trace contextRef="#ctx0" brushRef="#br0" timeOffset="235330.5036">29444 6785 805 0,'1'-2'472'0,"1"-3"-250"0,5-3-26 15,0-2 5-15,3-3-6 0,2-1-21 0,2-8-33 16,4 1-37-16,1-5-22 0,3 0-15 15,-3-3-13-15,1 0-9 0,-5 1-12 0,3-4-7 16,-6 1-7-16,3 1-3 0,-7-2 0 0,0 2 0 16,2-1 4-16,-2 1-7 0,-5-2-3 0,4 2 1 15,-4 3-5-15,4 2 3 0,-4 5 1 0,2 2-2 16,-3 7-1-16,-1 2 1 0,0 4-2 16,-1 3-6-16,0 0-4 0,1 4-28 0,1 0-1 15,1 3 0-15,0 4 3 0,1 2 22 0,2 7 1 16,-1 2 1-16,0 5 3 0,-3 6 1 0,-1 6 1 15,1 0 2-15,-4 6 1 0,1 1-1 16,-2 3 2-16,-4-1 0 0,2 1-3 0,-6-1 3 16,-3 0 2-16,0-2-1 0,-6-3 5 0,-1-2-3 15,-5-6 1-15,3-5 3 0,1-7 1 16,3-7 8-16,1-7 15 0,10-6 9 0,2-4 5 16,0-2 0-16,4-5-9 0,1-1-12 15,0-3-4-15,2-1-8 0,1-1-6 0,4 0-2 16,1 4-4-16,1-2-1 0,5 3-3 0,-1 2-2 15,1 3-2-15,2 5 1 0,1 1 2 0,-1 4 0 0,2 1 5 16,1 3-2-16,2 3 0 0,-1 3 1 16,0 3-2-16,-3-3 0 0,2 3 1 15,0 1-1-15,-3-4 0 0,4 3 0 0,-1-2-4 16,-2-3-9-16,2 1-19 0,1-4-42 0,7-3-64 0,-1-4-125 16,2-2-239-16,-3-3-537 0,-3-3-101 15</inkml:trace>
  <inkml:trace contextRef="#ctx0" brushRef="#br0" timeOffset="235665.1924">30179 6533 1279 0,'9'0'167'0,"5"-2"-74"0,3-1 43 0,5-4 42 0,2 1 20 16,1-3-19-16,0-3-27 0,-2 1-31 0,0-5-17 15,-4 1-8-15,2-2-8 0,-4 0-4 16,-6 1-9-16,-2 2-9 0,0-4-13 0,-7 0-11 16,-2 2-13-16,-5 1-5 0,-1 1-9 15,-3 5-5-15,-2 2-3 0,-1 0-7 0,-3 4-2 0,0 2-2 16,-2 6 0-16,-3 2 1 0,-1 4 1 0,-2 4 1 16,-3 6 2-16,4 1-1 15,-1 5-2-15,3 1 0 0,0 2 2 0,5 4 0 16,3 3 2-16,6 0 2 0,2 0-5 0,5 1-3 15,8-7-4-15,3-3-9 0,7-7-1 0,3-3-5 16,5-7 5-16,1-5 1 0,-1-6-12 16,3-5-42-16,0-4-68 0,4-3-102 0,-1-4-115 0,0-1-234 15,3-4-353-15,-4-1 236 0</inkml:trace>
  <inkml:trace contextRef="#ctx0" brushRef="#br0" timeOffset="236340.4188">30845 6213 267 0,'-7'3'533'0,"-2"2"-370"16,-2 3 23-16,0 2 47 0,-1 5 23 0,1 2-22 16,-6 3-26-16,5-1-43 0,-5 5-35 15,3 3-31-15,-3 1-21 0,4 0-14 0,2-2-17 16,4-4-2-16,7-6-3 0,6-6 8 0,4-4 15 16,3-3 6-16,-2-3 1 0,6-4-9 0,-2-2-14 15,3-3-16-15,1-5-7 0,-5-1-4 16,5-3-7-16,-2-1 5 0,-3-1-8 15,2 2-3-15,-3 1-2 0,-4 2-2 0,-2-1 2 16,-4 5-2-16,-1 3 0 0,-3 4-5 0,1 1-2 16,-1 2-10-16,0 1-16 0,0 0-15 0,-4 4-1 15,3 3 6-15,-5 5 17 0,3 4 15 0,-4 0 6 16,4 2 1-16,-1 2 1 0,5 2-4 0,5-1-5 16,-2-5-2-16,8-3 0 0,0-6 9 15,9-1 5-15,-1-5 6 0,3-4 3 0,0-3-6 16,3-3 4-16,-4-5 1 0,1-1 0 15,0-3 2-15,-1-2-8 0,2-1 0 0,-5-1-3 16,0-2 1-16,-1 2-1 0,-4 0-2 0,0 0 1 16,0 3-3-16,-3 1 2 0,-3 3 0 0,-1 4-1 15,-4 4 1-15,0 4-5 0,-2 2-16 0,0 2-27 16,0 0-5-16,-1 6-2 0,0 2 10 16,1 6 26-16,-1 5 1 0,-1 1 8 0,-2 5 4 15,2 2 1-15,-1-2-1 0,3 1-22 0,3-8-8 16,6-5 1-16,1-5 8 0,9-5 28 0,-2-3 16 15,4-3 5-15,-1-4 1 0,-4-6-2 0,4 0-3 16,-2-5-1-16,1-1-2 0,0-3 1 0,0-2 1 16,-3-3 1-16,0-2 0 0,-2-1 0 15,-4-1-3-15,-2 0-4 0,-3-2-5 0,0-3-2 16,-4-1-2-16,-1-4 0 0,0-5 2 0,1-1-5 16,0-2 0-16,4-2-2 0,-1-2-2 15,0 0 1-15,2-1 0 0,1 2 0 0,-3 6 1 16,5 3-1-16,-1 9 4 0,-5 7 1 0,-1 8 3 15,2 9-8-15,-4 9-29 0,-4 0-16 0,2 9-1 16,-2 5 11-16,-5 8 29 0,-4 8 18 16,-1 10 1-16,1 6-2 0,-3 6-1 15,4 6-1-15,6 0 1 0,6-1 0 0,8-2 2 16,11-8-3-16,11-6-3 0,7-9 3 0,4-5-2 16,3-5-4-16,7-4-15 0,0-4-63 0,2-1-157 15,-2-3-410-15,-5-2-971 0</inkml:trace>
  <inkml:trace contextRef="#ctx0" brushRef="#br0" timeOffset="237183.0914">23217 10197 1586 0,'7'-12'546'0,"2"-4"-347"15,7-2-58-15,10-1-18 0,7 0-7 16,12-4-12-16,6-4-29 0,5 1-33 0,4 0-18 15,-7 4-16-15,3 1-8 0,-10 3-8 0,-6 4-5 16,-5-1-7-16,-9 4-13 0,-4 1-21 16,-4 2-35-16,-6 5-53 0,-3-2-66 0,-5 2-71 15,-7-3-49-15,0 0 1 0,-4-3 43 0,-2-1 85 16,-3 3 81-16,1-1 68 0,-1 3 51 0,1 1 52 16,3 3 46-16,-1 2 32 0,0 1 15 15,6 2-9-15,0 6 16 0,-1 4 12 0,4 5 23 16,4 5 11-16,0 3-14 0,4 2-21 0,2 5-30 15,1-1-25-15,0 3-35 0,5 0-24 0,-5 2-16 16,0 5-11-16,-6 5-2 0,0 2 0 0,-3 5-8 16,-2-1-4-16,-1 3-9 0,2-6-14 0,0-1-31 15,4-2-65-15,0-4-122 0,6-8-280 16,-1-7-512-16,5-11 41 0</inkml:trace>
  <inkml:trace contextRef="#ctx0" brushRef="#br0" timeOffset="237380.6936">24249 10087 1777 0,'0'6'61'0,"-2"7"3"0,-2 7 52 0,1 7 33 16,-4 1 10-16,2 3-28 0,-4 0-38 0,0 0-30 16,1 0-19-16,3-1-11 0,-2 0-12 0,4 1-8 15,-1-3-4-15,3 1-8 0,2-1-4 16,4-6-19-16,1-6-30 0,7-5-51 0,3-7-96 15,0-8-147-15,4-5-444 0,0-10-428 0</inkml:trace>
  <inkml:trace contextRef="#ctx0" brushRef="#br0" timeOffset="237515.0809">24249 9719 1335 0,'-7'-4'624'0,"1"0"-609"0,-1 3-45 0,1 4-18 16,3 8 15-16,-2 2 14 0,2 6-11 0,2 4-29 15,1 5-101-15,2 4-282 0,8 2-313 16,0 1 358-16</inkml:trace>
  <inkml:trace contextRef="#ctx0" brushRef="#br0" timeOffset="238158.0971">24553 10097 2365 0,'12'-31'124'0,"-1"0"-73"15,4-6-19-15,2 10-4 0,-1 9 5 0,-8 8 2 16,-3 3-6-16,-3 4-11 0,-2 6-16 0,0-2 0 16,1 4 5-16,3 3 6 0,-2 5 6 15,1 3-2-15,-2 5-3 0,6 3-4 0,-5 1 1 16,4 2 0-16,-2 0-4 0,-1 0 0 0,2 1-8 16,-3-3 4-16,5-3-1 0,-3-7 8 15,2-7 16-15,-2-7 16 0,1-2 17 0,0-6 2 16,1-6-4-16,1-3-17 0,1-7-15 0,1 0-10 15,2-4-6-15,-2 0-2 0,0 1 1 0,-1 0-1 16,-4 4 0-16,4 1-5 0,-3 2-2 0,2 3-3 16,0 1 0-16,-2 7 0 0,1 2-8 15,-3 3 0-15,2 3-11 0,-2 0 0 0,1 3 3 0,2 1 2 16,-1 2 11-16,1 1-3 0,0 3 2 16,-1 0 0-16,-2 2 1 0,2-1 5 0,-4 2 0 15,0-2 1-15,-2 4-2 0,0-1-2 0,-2-2 3 16,-1-2 3-16,4-5 13 0,0-4 6 15,2-5-1-15,0-3 1 0,1-5-11 0,1-6-3 16,4-4 1-16,3-3 0 0,5-1 0 0,-2 1-2 16,4-2 2-16,-3 3-3 0,3 2 4 15,1 4-4-15,-2 4-4 0,-1 6-1 0,0 3-9 16,-2 3 6-16,-2 3 2 0,1 2 1 0,0 4 3 16,-1 3-4-16,2 2 0 0,0 0 0 0,0 1 3 15,3-2-1-15,-1-2-1 0,3-3 1 16,-1-3-2-16,3-4 6 0,-2-3 4 0,0-4 0 15,-5-7 4-15,2-2-4 0,-4-1-3 16,2-3 5-16,-4-1-2 0,-3 1 5 0,0-3-2 0,-6 1 1 16,-2 2-7-16,-4-1 2 0,-2 1 3 0,-2 1 2 15,-1 5 7-15,-1 3-5 0,2 5 5 0,0 0-5 16,1 5-3-16,4 2-4 0,-2 4-8 16,-5 4 0-16,2 8-2 0,1 5 4 0,-1 3 1 15,2 3 0-15,2 0 4 0,6 2-5 0,5 2 0 16,3 5-4-16,2-2-2 0,2 1 4 0,5-4-3 15,1-5-1-15,1-6-8 0,3-4-9 16,5-8-8-16,0-5-17 0,1-6-25 0,3-5-59 16,0-3-125-16,0-2-351 0,-1-3-1039 0</inkml:trace>
  <inkml:trace contextRef="#ctx0" brushRef="#br0" timeOffset="238612.7359">26481 9449 2647 0,'4'-23'36'0,"-2"-9"-17"0,1-6 3 0,0 1 30 16,-3 1 18-16,-3 0 15 0,-1-1-1 16,-3-4-20-16,-4-3-14 0,2 0-14 0,-1-5-11 15,-1-1-7-15,5-1-6 0,0 0 0 0,2 0-2 16,2 3 6-16,2 7 3 0,2 5 9 15,-1 9 6-15,-1 10 0 0,1 4-3 0,-2 6-13 16,0 6-20-16,-1 2-18 0,0 6-4 0,-1 6-1 16,1 6 10-16,-3 10 12 0,2 10-2 0,1 4 5 15,1 9 2-15,3 2 0 0,1 7 7 0,5 6-7 16,2 2-1-16,1 1 0 0,3 2-7 16,2-4 9-16,2-2-1 0,3-4-1 0,1-8 0 15,6-13-5-15,2-10-1 0,3-12 4 0,1-9 4 16,1-10 4-16,-4-7 3 0,-6-9 2 15,-3-2-4-15,-5-3 5 0,-4-5 4 0,-3-4 0 16,-1 0 1-16,-6-4-3 0,-1 1-2 0,-5 1-1 16,1 3 7-16,-7 2 0 0,2 7-2 15,-1 3 1-15,-1 6-5 0,1 2 1 0,3 5-1 0,0 0-1 16,3 2 0-16,1 2-14 0,2 0-6 16,1 2-7-16,-1 2 2 0,3 1 3 0,1 5 2 15,6 2-5-15,-1-1-13 0,6 1-32 0,0-1-46 16,5-4-71-16,3-3-137 0,-2-4-283 0,-3-5-652 15</inkml:trace>
  <inkml:trace contextRef="#ctx0" brushRef="#br0" timeOffset="238739.8597">26483 8996 2305 0,'-22'-13'232'0,"-1"-5"-74"0,-1-3-58 16,13 5-15-16,11 4-18 0,10-4-29 0,6-1-27 15,10 1-21-15,8-1-12 0,7 1-19 0,7 2-59 16,1 2-149-16,0 3-395 0,-2 0-930 0</inkml:trace>
  <inkml:trace contextRef="#ctx0" brushRef="#br0" timeOffset="239078.9508">27307 8309 938 0,'5'-21'873'0,"0"-5"-810"0,0-4-4 0,-3 6 23 16,-3 6 30-16,0 3 23 0,-3-1 13 15,-1 6-6-15,-1 1-23 0,2 4-16 0,1 4-28 16,1 1-35-16,2 1-16 0,2 6-9 0,-1 5 15 15,1 10 12-15,2 9 6 0,1 8 3 16,2 7-10-16,3 0-2 0,4 4-6 0,1-1-6 16,2 1-7-16,1 1-9 0,2 1-2 0,-2 1-3 15,-1 2 2-15,-1-3-10 0,-1-1-15 0,0-4-26 16,0-7-43-16,2-6-43 0,1-8-85 16,-4-9-172-16,4-7-579 0,-1-10-485 0</inkml:trace>
  <inkml:trace contextRef="#ctx0" brushRef="#br0" timeOffset="239274.7463">27422 8236 2351 0,'5'-11'106'0,"7"-5"-32"0,3-5-10 0,8 2 29 16,5 3 12-16,3-3-9 0,0 1-30 0,3 3-33 15,0-1-20-15,-2 3-9 0,-1 5-6 16,-4 2-25-16,-3 2-29 0,-4 4-49 0,-5 4-92 15,-3 3-125-15,-7 5-240 0,-2 5-351 16,-5 4 93-16</inkml:trace>
  <inkml:trace contextRef="#ctx0" brushRef="#br0" timeOffset="239394.9975">27455 8572 2058 0,'-1'-2'300'0,"0"1"-111"0,-1-2-80 0,6-2-33 0,6-2-17 15,5-4-30-15,6-3-4 0,8-3-6 0,-1-2-12 16,7 2-10-16,-1 2-26 0,1 0-41 15,1 4-73-15,-3-2-145 0,-1 1-289 16,0 1-427-16,-3 0 248 0</inkml:trace>
  <inkml:trace contextRef="#ctx0" brushRef="#br0" timeOffset="240494.1781">28084 8200 928 0,'0'8'69'0,"1"6"47"16,1 4 70-16,3 4 60 0,-1 0 17 15,5-2-19-15,1 0-45 0,0-1-46 0,3-1-34 16,2-3-34-16,0 1-18 0,3-5-16 0,0-1-5 16,-4-6 4-16,5-1-1 0,-2-4 4 15,1-5-4-15,-1-4-8 0,1-3-4 0,-4-3-13 16,3-4-4-16,-5 1-6 0,-2-1-4 0,1-2 1 16,-3 1-1-16,-3 5 4 0,-5 3 2 15,-2 5-1-15,-1 2-5 0,1 2-8 0,-2 3-12 0,1 1-10 16,2 5-1-16,-1-1-1 0,-4 5 5 0,3 3 6 15,0 2 1-15,3 1 5 0,4 2 1 16,5 0 2-16,2-4 0 0,4-1 1 0,6-5 2 16,1-4 5-16,3-3 2 0,3-5 1 0,1-2 0 15,-2-3-2-15,-1-4 1 0,-1-5 1 16,0-1 5-16,-4-3 1 0,0-2 3 16,-4-2-5-16,-4-1-2 0,-1-4-1 0,-2 0-2 0,-1-2 1 15,-1-3-3-15,-5-1-2 0,1 0-5 0,-1-3 2 16,-1 0 2-16,0-1-1 15,2-1 5-15,0-2-6 0,-3 1-1 0,3 0-2 0,-2-2-4 16,0 0 5-16,-1 0 1 0,-1 3 0 0,-1 2 0 16,-4 6 1-16,0 6 4 0,-6 5 2 15,-2 5 3-15,-1 7-5 0,0 1-4 0,-3 6-3 16,6 1-4-16,-1 5-1 0,1 2 0 0,3 2 0 16,2 5 2-16,-2 1 2 0,2 5 3 0,-3 1 2 15,6 4 6-15,0 2-7 0,2 0 1 16,2-1-2-16,1 2-5 0,-1 1 7 0,1 0-1 15,-1-1 1-15,2-4 2 0,1 3-4 0,-4-2 1 16,1 1 2-16,-1 3 2 0,0-3-3 0,0 2 0 16,1 2-1-16,0-2-4 0,3 2 6 15,1 2 2-15,-1-1-1 0,2 0 3 0,2 0-5 16,2-2 1-16,1-2 1 0,1 0 0 0,2-5 1 16,2-1-1-16,2-3 0 0,0-6 0 0,-3 1 3 15,3-5 4-15,-1-3 2 0,1 1-3 0,1-4 0 16,1-1 0-16,2-2-1 0,-3-3 4 0,3-1-2 15,-3-2 1-15,-1-3 0 0,-1-2-4 16,-2-3 5-16,0-3 0 0,-2-1 0 0,-1-2 1 16,-1-3-6-16,-1-1-4 0,0-3-1 0,-1-2-4 15,-1-2 3-15,-4-2-3 0,4-1-1 16,-6 0-1-16,0-5 1 0,3 1 4 0,-2-4 0 16,-2 3 3-16,2 1-4 0,-1 0-2 0,-2 4 0 15,-2 4-2-15,0 2 3 0,0 6 2 16,0 3 0-16,-2 3 1 0,0 5-1 0,3 1 2 15,-2 5 2-15,-3 2 1 0,5 3-5 0,1 5-7 16,0 0-8-16,0 0-17 0,0 5 10 0,2 5 3 16,0 4 6-16,1 6 11 0,1 8-2 15,0 6-2-15,1 5 2 0,3 10 2 0,-3 5-2 16,7 8 1-16,1 7 1 0,-1 6-1 0,0 7 3 16,-1 1 0-16,2 5 3 0,-3 3-1 0,0 1-2 15,1-1-2-15,-5 0-5 0,3 0 2 16,-2-10-9-16,1-2-7 0,-2-9-5 0,3-7-9 15,-4-5-5-15,0-11-5 0,-2-9-8 0,2-11-1 16,-2-11 10-16,-2-9 23 0,1-9 19 0,0-6 18 16,0-11-2-16,-1-9-9 0,-1-9-2 0,-1-8-7 15,-5-7 8-15,2-2 0 0,-7-4 5 0,-3-1-1 16,2 0 4-16,-2-4 3 0,0 4 4 16,2-3 6-16,3 7-3 0,6 5-3 0,-1 3-5 15,4 4-12-15,4 6 3 0,-2 4-1 16,5 4-2-16,-3 0 7 0,7 2-6 0,-1 3-1 15,4 0 0-15,0 0 0 0,7 1 1 0,-2 0 0 16,4 3 2-16,4 0 1 0,-3 2 3 0,2 5 2 16,-4 3 0-16,-1 7-2 0,-3 0-7 0,-5 3-2 15,-2 4-4-15,0 3 0 0,-3 7 4 16,2 1-1-16,-1 6 2 0,0 4-1 0,-2 3-1 16,-1 2 2-16,2 3-1 0,1 2 1 0,-4 1-4 15,2-1-4-15,1 0-19 0,2-4-17 16,3-6-20-16,6-7-21 0,1-5-29 0,1-10-67 15,1-6-153-15,-3-6-432 0,-5-7-835 0</inkml:trace>
  <inkml:trace contextRef="#ctx0" brushRef="#br0" timeOffset="240620.8494">29569 7443 1741 0,'-9'-22'717'16,"-4"-6"-620"-16,1-3-39 0,4 11-14 0,6 5 4 15,3 5-5-15,1 0-18 0,4 3-26 0,1 3-32 16,6 5-41-16,0 4-92 0,3 3-187 0,6 7-501 15,0 3-437-15</inkml:trace>
  <inkml:trace contextRef="#ctx0" brushRef="#br0" timeOffset="242327.9255">29952 7880 2442 0,'3'-26'42'0,"4"-2"-10"15,2-8 15-15,2 0 30 0,-2 3 21 16,-3-2 7-16,2 0-7 0,0-2-18 0,-3-1-18 16,1-3-12-16,-3-4-11 0,2-3-14 0,-2 1-6 15,-2-1-9-15,2-2-3 16,0-1-3-16,0 0 0 0,-1-2 1 0,4 2-1 0,-3 1 0 16,4 2-1-16,-4 4-1 0,3 5 0 0,-2 4 0 15,-2 7 0-15,-1 5 2 0,-1 7 0 0,-1 7 0 16,0 2-13-16,0 6-12 0,-1 2-8 0,-1 5-6 15,-2 6 9-15,0 9 13 0,-4 7 7 16,-1 9 5-16,0 3 1 0,2 7 0 0,-1 4 1 16,4 3-2-16,1 5 1 0,3 2 0 0,1 2 1 15,5 1 0-15,2 2 2 0,2-2-3 0,4-4-3 16,4-4 0-16,2-8-5 0,1-9-1 16,4-4 2-16,5-8 2 0,1-6 3 0,1-3 4 15,1-7 1-15,1-6 1 0,-7 0 4 0,3-9-2 16,-5-1 1-16,0-2 0 0,-3-6-3 15,-2 1 5-15,-4-6 2 0,1-1 0 0,-5-2-1 0,-1-3-1 16,-1-2-4-16,-3-1-2 0,0-3 2 16,-2-5-3-16,2-4 0 0,-4-1 2 0,4-2-4 15,-3 0 5-15,-1-2-1 0,-1-2-4 16,0-1 3-16,3-2-1 0,-2 0 1 0,0-1-1 0,5 0 2 16,-5-2-4-16,0 4-1 0,3 3 2 15,-5 0-3-15,-5 5 3 0,2 0 1 0,-5 5 1 16,-2 2 3-16,-1 5-1 0,2 5-1 15,-3 8 2-15,2 4-3 0,2 5-8 0,3 4-8 16,0 3-6-16,2 5-1 0,-5 5 5 0,0 6 8 16,4 8 5-16,-3 4 2 0,5 6 2 0,2 4-2 15,1 3 1-15,1 6 1 0,6 5 0 0,-1 3-1 16,4 6 1-16,-1 0-3 0,0 5 4 16,2-1 0-16,0-3-2 0,3-2 2 0,-1-5-4 15,5-7-1-15,0-6-2 0,2-10 3 0,-1-8-1 16,1-10 8-16,-1-5 3 0,2-6 4 0,-2-6 8 15,1-6-3-15,0-3 0 0,-2-5-3 16,1-6-4-16,0-3-1 0,-6-6-2 0,3-3 0 16,-5 1-1-16,-1-5 0 0,-1 0-1 0,-2-1-1 15,1-2 2-15,0 0-3 0,-1 2 2 16,2 2-1-16,0 0-6 0,4 6 1 0,-3 4-3 16,1 5-1-16,-1 6 1 0,-3 8-2 0,-2 2-5 0,-2 3-9 15,-3 4-5-15,1 6-3 0,3 1 2 16,-2 7 9-16,2 4 4 0,-1 4 7 15,-2 4-1-15,2 0 3 0,-1 4 2 0,-1-1 0 16,-1-1 2-16,5-2-1 0,-2-7 4 0,5-2-1 16,2-4 2-16,-2-2 2 0,1-4-2 0,0-3 9 15,-1-5 6-15,1-1 3 0,1-4 4 0,-2-5-3 16,0-2-5-16,1-4-6 0,0-4 2 0,-1 0-8 16,-2-4 1-16,2 0-1 0,1 1-1 15,-2 1 3-15,0-3-1 0,2 2-3 0,-4 1-1 16,7-2-3-16,-2 2 0 0,0 2 2 0,1 0-5 15,1 5-3-15,-2 5-3 0,0 3-3 16,1 3-4-16,-7 3-2 0,1 5-3 0,0 1-2 16,2 2 6-16,-1 4 3 0,2 2 4 0,-3 5 2 15,2 0 1-15,-5 1-1 0,3 5 0 0,-4 0 3 16,-2-1-5-16,0-1 6 0,1-6 1 16,-1-6 0-16,1-2 14 0,2-7-7 0,-2 1 10 15,-1-4 13-15,0 1-3 0,1-2 4 0,1-5-8 16,1-3-11-16,3-2-4 0,-2-4 0 0,2 1 0 15,-1-4-1-15,3 0 1 0,0 0-3 0,0 5 0 16,-2-2 0-16,2 2-3 0,3 2 0 0,-3 2-2 16,3 1-1-16,-1 4-3 0,-2 0-2 15,0 4-7-15,-3 2-2 0,1 1 0 0,-1 5-1 16,3 1 4-16,1 3 5 0,1 6 0 0,0 2 6 16,2 1 1-16,0-2-1 0,1 1 4 0,5-4 1 15,1-6 2-15,2-3 4 0,-1-4 1 16,0-1-1-16,1-3 3 0,0-4 0 0,-1 0-2 15,0-4 3-15,-1-3-2 0,-3-1 0 16,-3-4 3-16,-3 1-4 0,-2-1-2 0,-4 0 1 0,1-1-4 16,-3 2-2-16,-2 1 1 0,-5 3-1 15,3 1-2-15,-2 4 1 0,-1 4-3 0,2-1-6 16,-3 3-3-16,5 3-9 0,-3 3-1 16,-3 4 4-16,-2 0 5 0,3 4 6 0,-3 4 5 0,-1 1 1 15,1 4-2-15,2-1 2 0,3 0-5 16,4-4-1-16,4-2 3 0,3-2-1 0,3-3 3 15,1-2 6-15,-1-2-3 0,1-4 6 0,4-2 2 16,-1-3-1-16,0-1-1 0,3-3 3 0,-3-2-2 16,4-2-1-16,-2-2 3 0,-1-2-6 0,2 1 2 15,-5-3-2-15,0 2-4 0,1 0 2 16,-3 0 0-16,1 2-1 0,-1 0 0 0,2 1-1 16,-4 1-4-16,0 5-1 0,0 2-1 0,-6 5-9 15,3 2-8-15,-1 2-2 0,0 4-1 16,0 5 6-16,-1 3 7 0,3 6 4 15,-3 3 8-15,4 3-3 0,-4 1 0 0,-1 5 1 0,-2-1 1 16,2-2-2-16,2-3 0 0,-1-5 1 16,7-8-4-16,0-5 7 0,-2-3 8 0,-2-5 5 15,0-2 8-15,5-5 1 0,-3-1-3 0,2-2-3 16,0-2 1-16,2-3-5 0,-2-2 0 0,6 1 0 16,-1-1-8-16,3-2 6 0,-1 0-2 15,0 2-1-15,1-5 4 0,2 3-8 0,0 1-2 16,0-2 3-16,-2 1-4 0,-5-1 5 0,4-3 5 15,-6-2-3-15,1-2-3 0,-1-3 3 0,-4-5-2 16,-3 0-2-16,-3-4 7 0,-1 2-10 16,3-1 0-16,-6 0 1 0,3 2-4 0,0 3 2 15,-1-1 1-15,0 8-2 0,1 5-4 0,-1 4 4 16,-1 7-5-16,1 4-6 0,-3 4-1 16,3 1-25-16,1 4 2 0,0 4 8 0,0 3 4 0,0 9 21 15,0 5 2-15,0 4-1 0,0 7-8 16,0-1-38-16,3-1-49 0,3-4-38 0,3-7-32 15,2-6-8-15,1-7 15 0,-2-8 14 0,-5-5 4 16,-5-6 34-16,-7-4 33 0,-6 1 37 0,-3-2 62 16,-5 0 46-16,-1 2 29 0,2-1 23 15,0 2 4-15,6 1-13 0,6 3-4 0,2 3-26 16,13 0-41-16,5 1-33 0,7 0-55 0,12 3-92 16,7 3-165-16,4 1-685 0,1 3-446 0</inkml:trace>
  <inkml:trace contextRef="#ctx0" brushRef="#br0" timeOffset="244055.4392">24619 11826 1 0,'-1'6'0'0,"0"-2"0"16,0 1 264-16,2-5 134 0,0-4 31 0,2-3-17 15,3-3-142-15,1-10-118 0,3-7-40 0,2-9-24 16,-1-3 4-16,0-5 9 0,1-1 7 15,-3-4-1-15,-1-3-11 0,-3-5-11 0,1 0-16 16,-4-6-11-16,-2 4-10 0,0-3-13 16,-3 1-6-16,-2-2-10 0,0 1-4 0,-2 2-3 15,-2 1 0-15,-3 6 4 0,2 7 12 0,-3 9 10 16,-1 7 3-16,0 8 0 0,2 9-13 0,2 8-12 16,0 3-9-16,2 6-11 0,-1 5-5 0,1 10 0 15,1 7 0-15,-3 12 8 0,3 8 2 0,5 6 1 16,1 6 3-16,2 7-5 0,1 7 3 0,1 4-2 15,4 8 3-15,2 5-2 0,1 2 2 16,2-1 1-16,5 1-5 0,-3-6 6 16,4 1-13-16,1-6-6 0,-3-1-6 0,3-5-28 15,-2-5-8-15,-2-6-12 0,0-7-23 0,-2-8-25 16,-2-8-39-16,5-9-26 0,-6-11-2 0,-1-6 25 16,0-11 51-16,0-8 42 0,-2-10 33 0,2-8 23 15,0-4 10-15,-2-7 15 0,-3-1 29 16,-3-3 43-16,-2 0 35 0,-5 3 28 0,0-1 1 15,-6 1-15-15,0-2-19 0,-3 1-16 0,2 1-8 16,-4 5-13-16,1 3-8 0,2 2-16 16,0 3-18-16,-2 0-8 0,6 2-12 0,3 1-6 0,3 2-5 15,1 1-3-15,3-1-5 0,2-1-2 16,0 1 1-16,4 2-6 0,-1 0 5 0,3 1 0 16,0-1-2-16,2 1 6 0,-1-4-4 0,3 0 2 15,-1-2-1-15,0-2-2 0,0 0 0 0,-1-2-1 16,0-1 2-16,1 0-3 0,-2-2 4 15,0 3 2-15,0 1-2 0,-1 1 9 0,2-1-9 16,-2 0 0-16,3 0 0 0,1 1-5 0,1 2 4 16,-2 2 0-16,0 3 0 0,0 2 3 0,-1 3-2 15,2 1 2-15,1 1-3 0,-1 1 7 16,1 1-2-16,1 1 2 0,3 2 1 0,-1 1-7 16,-1 2 1-16,2 3-2 0,-3 3 1 0,0 5-2 15,-3 3 2-15,-4 5 1 0,-2 4-2 16,-3 3 7-16,-2 3-5 0,-3 3 1 0,-3 5 1 15,1 1-8-15,-4-3 5 0,1 2 0 0,-1-6-1 16,4-7 4-16,0-6-4 0,4-9 2 16,2-4-1-16,1-5 2 0,1-2 2 0,2-4 0 0,4-6 3 15,4-6-8-15,5-8 3 0,1-7-1 16,3 0-3-16,-2-3 8 0,1 3-3 0,-5-2 2 16,-1 1-5-16,-2-3 1 0,-1 0-2 0,-2-1-2 15,2 2 9-15,-2 1-4 0,0 4 2 0,-4 5 1 16,1 7-5-16,-6 6 4 0,2 6-3 15,-1 6-4-15,-2 1-7 0,-2 1-6 0,2 5-3 16,2 3 3-16,-2 4 10 0,2 7 1 0,-1 2 3 16,0 1 0-16,5 4-3 0,-2 0 6 0,2 3-2 15,-1 0 2-15,5 2 1 0,1 3-5 16,-2-3 2-16,1 0-1 0,6-3 2 0,-1-4-1 16,3-5 0-16,2-4 3 0,0-4-1 0,1-9 5 15,0-3 0-15,-1-5-2 0,-1-7 3 0,1 1-5 16,-3-7 2-16,2-4 1 0,-3-1 0 15,-3-4 3-15,0-2-2 0,-6-1 1 0,-1 2-3 16,-6-3 3-16,-6 3-3 0,1 2 1 0,-4 1 2 16,-2 3-4-16,-5 2 1 0,3 4-1 0,-4 3-3 15,4 1 2-15,-3 6-3 0,3 3-1 0,0 3-6 16,-1 3 2-16,1 3-2 0,2 6-1 16,-1 1 8-16,-2 6-8 0,4-1 1 0,3 3 3 15,-1-2-3-15,3 0 7 0,3 1-1 0,2-1 0 16,4-3 2-16,0-5-3 0,3-1 2 0,0-3 3 15,2-4 4-15,1-2-1 0,4-4 3 16,-2-2 1-16,4-5-3 0,1-4 3 0,3-3-3 16,1-5 1-16,1 0-2 0,2 0 1 0,-3-3-2 15,-1 1 1-15,-4-2 1 0,2 1-9 16,-5-4 8-16,2 4-1 0,-2 0-5 0,-3 2 11 16,1 3-9-16,-2 3-1 0,0 6 0 0,-2 2-4 0,0 4-3 15,-2 2-3-15,-2 3 1 0,4 2-4 16,-2 1 6-16,4 3 3 0,2 4-1 15,-1-2 9-15,-1 7-6 0,3-2 0 0,-4 0 3 0,3 0-8 16,0 1 5-16,-4 0 0 0,3 0-1 16,-5 0 1-16,0-1 0 0,-3 0 3 0,3-4-3 15,-3-4 7-15,0-5-1 0,-1 3 7 0,1-6 6 16,-1 0-8-16,3-6 2 0,1-5-7 16,0-1-1-16,0-2 1 0,-3 0 1 0,2 1 0 15,-3-1-3-15,0 0 4 0,1 2-5 0,-2-1 0 16,1 1 0-16,5 2-7 0,-2-1 2 0,4 1-1 15,1 1-3-15,2 2 4 0,1 3-3 0,-2 4 3 16,5 1-3-16,-2 4 0 0,0 0 2 16,1 2-3-16,-3 0 5 0,1 2-4 0,-3-1 1 15,1 1 1-15,-4 0-4 0,-1-1 4 0,-1-1-3 16,0 0 2-16,-2-2-1 0,0 0 6 16,0-3 1-16,-1-2 1 0,3-3 6 0,2-2-6 15,-1-2 3-15,-1-1 1 0,0 1 1 16,-2 1 7-16,-1 3 1 0,0 1 2 0,-1 3-3 15,0 3-9-15,0-1-7 0,2 1-7 0,-2 4 3 0,4-1 1 16,0 3 6-16,4 4 2 0,3 1-5 16,0-3-3-16,4 4-14 0,4-3-28 0,1-2-44 15,5-1-71-15,1-4-109 0,4-2-222 0,-2-2-575 16,1-2-124-16</inkml:trace>
  <inkml:trace contextRef="#ctx0" brushRef="#br0" timeOffset="244439.7059">27028 10039 2133 0,'1'-9'648'16,"3"-2"-580"-16,0 0-39 0,-2 4 5 0,2 5 20 15,-3 1 16-15,-1 1 0 0,-2 1-24 0,-2 0-21 16,-2 5-15-16,-4 1-3 0,-5 5 4 16,-1 7-4-16,-3 2 6 0,-2 3 0 0,3 2 4 15,0 1 0-15,6-2-4 0,4-2-2 0,6-1-4 16,4-1 3-16,5-2-1 0,3 0 2 0,4-4 1 16,3 0-1-16,6-4-1 0,-1 0-2 0,7-4 1 15,2-2-1-15,1 2-1 16,7-1-1-16,-1 1-6 0,1 1 0 0,-2 3 0 0,-3 2-1 15,-7 1 4-15,-3 3-4 0,-8 1-1 16,-5-1 0-16,-2 1 1 0,-4-2 3 0,-3 2-1 16,-5 0 1-16,-3 1-5 0,-4 3-7 0,-6-1-15 15,-1-2-36-15,-5-2-55 0,-3-6-67 0,2-5-89 16,-4-7-153-16,1-6-329 0,0-7-772 0</inkml:trace>
  <inkml:trace contextRef="#ctx0" brushRef="#br0" timeOffset="244526.0904">26972 10152 1 0,'5'-29'398'0,"5"-9"-290"16,7-7-115-16,4 5-60 0,3 9-128 0,7-2-42 16,9 0 237-16</inkml:trace>
  <inkml:trace contextRef="#ctx0" brushRef="#br0" timeOffset="244814.7186">27938 9549 813 0,'-5'18'281'0,"-2"8"2"0,-4 9 6 0,-4 2-20 16,-3 0-49-16,1 1-60 0,-6 5-52 15,1 5-29-15,2 0-24 0,-1 1-10 0,-1 1-12 16,4 3-8-16,0-2-6 0,8-3-3 16,8-6-2-16,4-13 4 0,8-7 14 0,8-11 9 15,1-5 7-15,2-2 5 0,-3-4-3 0,-3-5-4 16,3-1 3-16,-7-2-2 0,-1-5 0 0,-4 1 0 15,-3-3 0-15,-8 3-5 0,-1-3-3 0,-4 3-13 16,-5-1-13-16,-3 3-8 0,-3 0-8 16,-1 1 2-16,0 1 0 0,0 2-1 0,6 1-4 15,1 2-14-15,4-1-19 0,1-1-54 0,2 1-89 16,6 0-208-16,1 0-677 0,3 1-487 0</inkml:trace>
  <inkml:trace contextRef="#ctx0" brushRef="#br0" timeOffset="245208.913">28304 9947 1249 0,'3'-9'971'0,"0"-8"-938"0,4-5-13 16,4-3 31-16,-1-4 41 0,0 2 26 0,1-5 19 16,-2 3-12-16,-4 0-18 0,-1-2-15 15,-2-1-14-15,-2 0-12 0,0 0-15 0,2-2-13 16,-2 2-7-16,1-2-10 0,1 1-3 0,1 2 1 15,-1-5-7-15,3 4-4 0,1 2-2 16,3 5-4-16,1 4 5 0,-4 6 0 0,-1 7-7 16,0 5-5-16,-1 4-15 0,0 3 1 0,3 8 0 15,3 5 6-15,0 7 8 0,5 6 0 0,1 4 4 0,4 1 2 16,1 4-6-16,-1-3-14 0,2 7-28 16,2 1-52-16,1 1-70 0,-4 2-122 15,3-3-302-15,-4-4-954 0</inkml:trace>
  <inkml:trace contextRef="#ctx0" brushRef="#br0" timeOffset="245319.7489">28542 9535 2243 0,'-9'-14'41'0,"3"-1"-80"16,1-3-124-16,9 4-234 0,10 3-490 0,-2-3 90 16</inkml:trace>
  <inkml:trace contextRef="#ctx0" brushRef="#br0" timeOffset="245506.6207">29323 9297 2164 0,'-10'2'2'0,"-9"4"-28"16,-1 3 10-16,-3 2 15 0,-1 2 2 0,-1-2 2 15,4 3 4-15,-2-3-7 0,1 0 2 0,4 1-13 16,1 2-32-16,7-3-62 0,0 2-169 15,3-3-301-15,3-2-315 0,2-1 653 0</inkml:trace>
  <inkml:trace contextRef="#ctx0" brushRef="#br0" timeOffset="245940.6014">28806 9479 875 0,'-2'-7'234'0,"-4"0"-28"0,1-1 13 16,-4 0 2-16,-2 3-18 0,-3 3-29 15,-6 0-40-15,-3 5-20 0,-3 4-12 0,-3 3-6 16,-3 2-17-16,1 3-16 0,1 3-13 0,4 1-14 16,1 2-3-16,3 0-7 0,6 0-3 0,2 0-5 15,7-1-7-15,1 0-1 0,6 0 0 0,3-1 4 16,3 1 3-16,6-5 0 0,4-4 6 16,6-4 0-16,-1-7 8 0,9-3-1 0,1-5-2 15,4-6-2-15,2-4-9 0,0-4-1 16,-4-3 1-16,-3-4 3 0,-9 2 8 0,-6-4-1 15,-6 2-2-15,-5 1-6 0,-8 0-6 0,-3 3-5 16,-5 4-3-16,-4 1-7 0,0 2-4 0,-7 5-4 16,1 4-3-16,-3 2 1 0,1 2 3 15,1 2-2-15,3 3-4 0,1 3-17 0,2 2-31 16,4-1-63-16,5 5-130 0,5 1-196 0,3 0-517 16,5 4-395-16</inkml:trace>
  <inkml:trace contextRef="#ctx0" brushRef="#br0" timeOffset="246599.734">29369 9236 653 0,'3'-4'619'0,"-2"-1"-519"16,-2 0 18-16,-1 2 46 0,-4 2 26 16,0-1-9-16,-3 2-23 0,-4 5-38 0,-1-1-22 15,-4 4-7-15,-3 5-12 0,-1 1-9 0,-4 2-16 16,6 3-12-16,-1 1-10 0,3 0-8 16,2 3-4-16,2 0-7 0,3 2-3 0,1 1-4 15,3 0-4-15,2 1 3 0,5-4 2 0,7 0 2 16,1-7 1-16,5-2 1 0,4-6 2 0,3-1 5 15,3-5 8-15,3-8 1 0,5-3-2 16,2-6 1-16,1-7-2 0,4-5 4 0,1-4 6 16,-3-2 2-16,1-4 4 0,-8-1-8 0,-5 2-3 15,-5-5-7-15,-4 1-4 0,-3-3-2 0,-6-2-8 16,1-4-1-16,-5-3-9 0,-2-3 6 16,-1-1 0-16,-2 1 0 0,-4-1 6 0,3 1-8 15,-3 3 0-15,-2-1-1 0,-2 5-2 0,2 3 2 16,-1 3 1-16,-1 9 1 0,1 12-1 15,0 5-1-15,-1 8-4 0,2 6-9 0,0 4-4 16,-1 5-6-16,-1 10 4 0,0 7 8 0,-3 8 7 16,0 11 3-16,1 4 2 0,3 7-1 0,0 6-4 15,5 3 5-15,-1 2 2 0,6 3 0 0,2 0 3 16,6-3-12-16,4-2-17 0,8-8-24 16,7-6-42-16,4-5-51 0,4-5-87 0,5-8-154 15,4-6-409-15,-1-10-755 0</inkml:trace>
  <inkml:trace contextRef="#ctx0" brushRef="#br0" timeOffset="247406.6325">30082 8896 2485 0,'-14'-7'69'16,"0"-1"-29"-16,-5 1-33 0,2 8-2 0,2 5 1 0,-2 2 7 15,-3 3 8-15,3 2 6 0,-2 0 13 16,1 5 3-16,0 2 3 0,4 2-3 0,1 2-15 15,6 1-6-15,0 1-6 0,6 0 2 16,3-3 1-16,7-3 1 0,1-3 3 0,5-4 0 16,4-2 5-16,0-4 2 0,4-3-3 0,-1-3 1 15,1-2-7-15,-2-3-6 0,-1-2 1 0,1-3-2 16,-1-1 2-16,-1-3 1 0,-1-1-1 16,-4-2-2-16,-2-4-1 0,-2-3 1 0,-1-2-3 15,-2 0 2-15,-3-2-5 0,1 2-3 0,-3 0-3 16,0 1-2-16,-2 4 4 0,-1 4 0 0,0 3 2 15,-2 4-1-15,-1 4-3 0,3 2-2 0,0 2-8 16,-1 3-7-16,2 1-2 0,-2 5-1 0,1-1 9 16,-2 6 4-16,3 2 3 0,4 2 2 15,1-2-1-15,3 1 1 0,1 1-4 0,5-4 1 16,3-2 1-16,3-2 3 0,1-4 0 0,1-3-3 16,0-3 0-16,1-4 0 0,-5-1 4 15,1-1 2-15,-4-2 3 0,-2-2-1 0,-4-2 0 16,0 1-2-16,-5-2 0 0,3 1 2 0,-4-1-1 15,-2-1-4-15,1 2 1 0,2-2-8 16,-2 3 6-16,-1 3 3 0,0 3-1 0,0 3-4 16,3 3-8-16,0 1-5 0,3 2-2 0,-1 4 4 15,3 6 4-15,3 3 2 0,3 2 3 0,-3 6-5 16,4 3 6-16,-1 3 1 0,1 3 2 16,-3 8 2-16,1 1-3 0,-5 4-1 0,-1 1-3 15,-6 2 5-15,-2 2-1 0,-2 2 0 0,-7 1-1 0,-1-2-5 16,-9-1 3-16,-2-4 1 0,-2-4 1 15,-4-1 3-15,0-7-4 0,-2-6 2 0,1-6 1 16,0-7 2-16,4-4 2 0,4-6 5 0,2-6 8 16,5-3 1-16,3-5 3 0,4-5-2 15,5-2-6-15,7-5-4 0,4-5-6 0,2-5-5 16,6-2-1-16,-3-1 5 0,6-4-1 0,0 0 4 16,3-5 2-16,-1-4-7 0,1-2 3 0,3-4-1 15,0-5-2-15,-2-2 0 0,-2-6 3 16,5-4-3-16,-1 0-3 0,-3-4 4 0,7 2-2 15,-1 0-1-15,-1 8 3 0,-1 6-2 0,-6 13-4 16,-1 13 5-16,-9 10-2 0,-1 10 0 16,-2 5-5-16,-2 4-9 0,-3 4-4 0,6 4-2 15,-3 4 6-15,3 7 8 0,-1 4 4 0,-3 4 7 16,2 6 0-16,1 3 0 0,-3 1 1 16,-1 6 3-16,-4-1-3 0,-3 2 1 0,-7 0 1 15,0-3-6-15,-2-7 4 0,-1-4 3 0,0-5 1 16,2-5 3-16,-2-7 0 0,2 0-1 0,-6-4 1 15,5-3-1-15,-2 0-3 0,-4-4-4 16,4-1-9-16,2-4-20 0,3 0-37 0,2-3-59 0,6-3-103 16,4 0-249-16,2-4-582 0,8-1-295 15</inkml:trace>
  <inkml:trace contextRef="#ctx0" brushRef="#br0" timeOffset="247751.177">31500 8543 1 0,'1'0'0'16,"-1"1"0"-16,3-1 0 0,-2 2 0 0,0-1 0 15,0 2 0-15,0 0 0 0,0 0 0 0,-1-1 0 16,0 1 0-16,0 0 0 0,0-1 0 0,1 1 0 16,1-2 0-16,0 1 0 0,0-2 0 15,0 2 0-15,0 0 0 0,4-2 125 0,-3 1-24 16,3-1-28-16,-2 2-29 0,1-2-13 0,-2 0-14 16,-1 0 1-16,-2-2 9 0,0 4 17 15,0-2 20-15,0 0 9 0,0 0-8 0,0-2-18 0,0 2-25 16,-1 0-29-16,2 2-70 0,-1-2-213 15,-1 0-87-15,2 0 377 0</inkml:trace>
  <inkml:trace contextRef="#ctx0" brushRef="#br0" timeOffset="249635.2638">31713 8680 1674 0,'10'-17'96'0,"6"-8"-72"16,4-9-3-16,0 6 38 0,1-2 40 16,2 1 33-16,3-3 12 0,-2-2-29 0,-1-3-30 15,-1-3-27-15,1-2-19 0,-3 0-8 0,0 1-8 16,-4 0-3-16,0 1-1 0,-4-1 3 0,-5 0-3 15,-2 2-6-15,-2 0-5 0,0 0-4 16,-4 3 1-16,-1-1 4 0,-1 4-1 0,2-1 6 16,-1 6 4-16,-2 5 3 0,1 4 0 0,-2 6-1 15,-2 3-9-15,-2 5-8 0,3 2-8 16,2 3-12-16,-2 0-2 0,1 3-2 0,-3 4 4 0,3 5 9 16,-4 5 4-16,-1 8 5 0,0 3 1 0,-1 5 3 15,1 8-1-15,1 3 7 0,1 3-1 16,4 3-5-16,-2 1 1 0,5 3-5 0,0-2 0 15,3-2 4-15,3 0 1 0,1-4-1 0,6-3 2 16,6-4-1-16,1-8 1 0,2-7 4 16,3-6 3-16,3-5-1 0,2-6 6 0,-2-6 2 15,2-3-2-15,1-9 4 0,-2 2-4 0,2-6-2 16,-2 1-2-16,-5-3-4 0,0-3 1 0,-5 0 1 16,-3-1 1-16,-4-2-1 0,-1 3-2 15,-6 0-4-15,1 4-2 0,-4 2 4 0,-1 3-2 16,-1 2-3-16,-3 4-2 0,3 0-10 15,-2 4-7-15,-1-1-4 0,-2 4-1 0,-1 0 2 16,2 6 5-16,-3 0 5 0,1 5 2 0,-4-3 5 16,6 4 1-16,-1-1 1 0,0 3 2 0,3 0-5 15,0-3 2-15,4-2 2 0,4-4 0 0,1-4 9 16,3-1 0-16,1-1 3 0,5-1-2 16,0-2-1-16,3-4-2 0,5-3-3 0,-2-1 1 15,1-3-5-15,-1 2 1 0,-5-3-3 0,-5 3-7 16,-3-2-9-16,-3 3-36 0,-3 1-65 0,2-3-106 15,-4 3-215-15,0-3-535 0,-3 3-289 0</inkml:trace>
  <inkml:trace contextRef="#ctx0" brushRef="#br0" timeOffset="249803.8098">32033 7942 2647 0,'13'-17'31'15,"2"0"-25"-15,7-2-7 0,3 4 3 16,5-1 6-16,1 2 3 0,7-1-4 0,-1 5 3 15,0-1-5-15,1 5-5 0,-6 0 6 0,-3 2-12 16,-3 2-9-16,-4 2-21 0,-6 2-42 16,-3 3-69-16,-1 2-119 0,-4 3-246 0,-2 1-425 15,-2 3 203-15</inkml:trace>
  <inkml:trace contextRef="#ctx0" brushRef="#br0" timeOffset="250693.0324">25322 12858 1458 0,'-3'-2'107'0,"2"-1"-40"16,-2 0-33-16,3 0-10 0,3-1-3 0,1 1-5 15,2-3 7-15,2 0 8 0,-1-1 12 0,6-2 9 16,2 0 7-16,2-4 2 0,6 1 2 15,3-6 9-15,6-2 0 0,4-4 4 0,9-1-2 16,6-4-15-16,8-1-1 0,4-8-9 0,8-1 2 16,1-1 1-16,3 0-5 0,7 0-3 15,3 3-9-15,-1-2-3 0,7-2-2 16,0 1-1-16,1-5-1 0,-1 2-2 0,-4 3-1 0,-6 1-2 16,-3 7-3-16,-10 3-2 0,-9 5-5 0,-6 7-2 15,-8 1-2-15,-8 2-3 0,-7 2-1 16,-5 3-1-16,-6 1 1 0,-8 5 0 0,-5 0 4 15,-3 2 5-15,-5 2 6 0,1 1 2 0,-1-2-5 16,-2 1-7-16,-1 0-15 0,-1 0-6 0,-3 0-2 16,0 2-1-16,-2-3 0 0,1 2-9 15,-1 1-15-15,0-3-32 0,3 2-49 0,1-2-84 0,2-2-177 16,-3-1-461-16,6-2-556 0</inkml:trace>
  <inkml:trace contextRef="#ctx0" brushRef="#br0" timeOffset="264168.7172">25618 12479 1 0,'-2'-2'0'0,"-7"0"0"0,3-2 16 0,2 0 255 15,1 1-28-15,1 0-15 0,0-1-25 0,-1 1-11 16,2 0-9-16,-1-2-11 0,1 3-10 0,0-2-19 15,1 1-11-15,0-2-20 0,1 0-16 16,0-3-12-16,5 1-10 0,-3-1-5 0,1 0-6 16,3-1-12-16,1 0-9 0,1 1-11 15,0 0-10-15,3 3-8 0,0-1-6 0,1 3-3 0,-1 1-1 16,0 0-2-16,0 4-3 0,-1 0 1 16,-1 3 0-16,2-1-1 0,1 4 3 0,-1-1-4 15,0 1 1-15,-1 2 0 0,0-2 1 16,-2-1 2-16,1 0-1 0,0-4 4 0,-1-1 1 15,-2-1 1-15,-1-2 4 0,-1 0-1 0,2-3 2 16,-3-1-5-16,2-1-12 0,0 1-16 0,-3-4-28 16,0 1-43-16,0 0-63 0,-2-1-110 0,1 2-229 15,-2 0-399-15,0 3 221 0</inkml:trace>
  <inkml:trace contextRef="#ctx0" brushRef="#br0" timeOffset="264528.2964">26192 11919 1625 0,'0'-8'366'0,"0"-2"-110"0,0 0-86 0,3 4-32 16,-3 3-25-16,0 1-23 0,0 2-26 15,0 0-27-15,0 2-21 0,0-2-20 16,-3 1-9-16,2 4 4 0,0 1 5 0,-3 7 10 15,0 2 1-15,0 4-3 0,0-1-4 0,1-3 1 16,3 1-1-16,1-3 2 0,1-1 4 0,3-2-2 16,0-1 4-16,2-3 1 0,4 0 3 0,2-2 3 15,3 1-2-15,-2-3 0 0,4 0-4 0,-3 0-2 16,3 1 0-16,-2 0-2 0,-3 2-1 16,-1 3-3-16,-3-2 3 0,-1 2-1 0,-4 2 1 15,1 0 2-15,-4-1-3 0,-2 3 4 0,-1 2 0 16,-2 1 1-16,-4 3 0 0,0-2 0 15,-4 1-1-15,0 0-5 0,-3-5-3 0,-1 1-22 16,-3-1-34-16,-2-4-62 0,2-3-113 0,-3-4-211 16,2-4-500-16,4-2-283 0</inkml:trace>
  <inkml:trace contextRef="#ctx0" brushRef="#br0" timeOffset="264619.6383">26102 11912 584 0,'7'-14'738'16,"4"-4"-641"-16,7-7-95 0,0 4-43 0,7 2-87 15,-1-2-368-15,1 2-259 0</inkml:trace>
  <inkml:trace contextRef="#ctx0" brushRef="#br0" timeOffset="264959.7627">26648 11526 498 0,'-5'15'339'0,"-2"3"-54"0,-6 7-8 16,3 1-16-16,2-1-52 0,1-2-59 15,4 1-52-15,0-1-31 0,8 0-13 0,1 0 0 0,6-3 11 16,6-6 13-16,2-5 12 0,9-4 11 16,-1-6-3-16,5-5-12 0,1-4-18 0,-3-4-19 15,-5 0-12-15,-1 1-7 0,-8 2 12 0,-5-2 7 16,-5 2 3-16,-6-3-1 0,-4-2-13 0,-3 2-8 15,-4-4-9-15,-2 2-9 0,-4-1-7 0,-3-2-6 16,-3 3-4-16,-2 1-2 0,-2 0 1 16,-3 2-1-16,2 1-1 0,1 2-1 0,1 0-11 15,3 3-8-15,2 2-21 0,1 1-28 0,2 3-26 16,4 0-42-16,0 2-49 0,1 2-70 0,1 4-109 16,2 4-204-16,0 2-279 0,-1 4 292 15</inkml:trace>
  <inkml:trace contextRef="#ctx0" brushRef="#br0" timeOffset="273215.1963">22275 14723 992 0,'-2'-8'415'0,"1"-2"-121"0,0 3-69 0,0 0-56 16,1 5-16-16,1 0-15 0,-1 2-15 0,0-1-16 15,1 1-23-15,-1 0-19 0,0 0-20 0,0 1-16 16,0-1-16-16,0 2-10 0,0-1-2 16,0 3-6-16,0 6 6 0,-1 5 5 15,-2 12 1-15,-4 5 12 0,0 9-7 0,-1 9 6 0,-7 9 1 16,-4 6-7-16,-3 3 7 0,-4 0-9 15,1-3 0-15,1-4 1 0,-2-6-3 0,6-8 1 16,1-9-6-16,7-11 2 0,5-8 1 0,3-6 6 16,4-6 7-16,2-4 1 0,5-3 10 0,2-3 2 15,4-4 5-15,7-4-2 0,10-7-5 16,2-3-10-16,7-5-9 0,5-3-2 0,3-1-4 16,-2 0 2-16,0 4-4 0,-5 6-3 0,-7 3 3 15,-6 3-5-15,-5 6 4 0,-9-2 2 0,-2 6-3 16,-3 3 1-16,-6 1-6 0,1 4 2 15,-1-1 2-15,-2 5 4 0,1 0 6 0,-1 6-2 16,-1 1 3-16,-1 3-3 0,-1 3 3 0,1 1 2 16,-3 1-2-16,1-1 1 0,1 0-7 0,-3 0-2 15,4-3 1-15,0 1-1 0,-3-2 3 0,2-1-3 16,2-1-2-16,-2-3-4 0,-1-2-9 16,3-1-19-16,1-3-42 0,-1-2-64 0,0 0-123 15,2-3-236-15,1-3-622 0,6-3-164 0</inkml:trace>
  <inkml:trace contextRef="#ctx0" brushRef="#br0" timeOffset="273387.0412">22965 15160 2825 0,'7'-12'100'0,"1"0"-74"16,4-3-26-16,-2 5 2 0,-1-1 6 0,-1 2 8 15,-2 2-1-15,0 2-10 0,-3-3-5 0,4 3-9 16,1-1-13-16,2 1-40 0,1 2-80 0,2 1-171 15,-3-1-415-15,0 3-842 0</inkml:trace>
  <inkml:trace contextRef="#ctx0" brushRef="#br0" timeOffset="276220.7917">24537 14048 1 0,'0'-3'0'0,"-3"-2"244"0,-3 1 13 0,4 2-25 15,-1 5-21-15,2 4-13 0,-3 0-12 16,2 6-24-16,1 1-21 0,0 4-24 0,3 4-19 15,-1 1-12-15,4 4-12 0,0 3-7 0,1 4-7 16,-2 2-10-16,5-1-13 0,-1 4-9 16,4-4-6-16,-2 4-8 0,-2 0 0 0,-3 0 5 0,3-2-8 15,-4-4 1-15,0-6-2 0,-2-3-1 16,-1-3 4-16,-1-6-7 0,0-4-15 0,0-2-33 16,-2-3-50-16,0-2-83 0,-3-3-105 0,2-1-182 15,-2-1-327-15,1-2 260 0</inkml:trace>
  <inkml:trace contextRef="#ctx0" brushRef="#br0" timeOffset="276584.5035">24312 14206 1084 0,'0'-20'316'0,"1"-8"-152"0,5-8 3 16,0 9-11-16,6 3-4 0,3-1 2 0,2 0-19 15,2 2-24-15,5 1-21 0,0-1-17 16,6 2-14-16,4 3-12 0,1 0-8 0,3 2-9 15,-3 5-4-15,5 0-4 0,-3 6-9 0,-6 4-1 16,-7 2-6-16,-4 4-4 0,-6 5-4 16,-4 0-2-16,-4 7 1 0,-6 3 2 0,-2 4 5 15,-6 6 0-15,-6 4 3 0,-3 6-3 0,-5 3-7 16,-6 1 4-16,-2 2-3 0,-3-3 1 16,2-3 2-16,0-5-1 0,7-10 4 0,9-10 8 15,6-8 12-15,6-5 12 0,0-2 10 0,5 0-6 16,-2-1-8-16,2 0-21 0,0-1-13 0,3-1-2 0,5-1 2 15,6 1 0-15,8 3 0 0,4 1 1 16,5 5-6-16,0 0 8 0,0 2 3 0,-1 1 2 16,-1 2 3-16,2 1 2 0,0 1 0 0,-2-1 0 15,-4 0 3-15,-3 0-9 0,-4-2-2 16,-6-3-3-16,-3 0-9 0,-2-1-5 0,-5-3-31 16,0-2-62-16,-4-1-106 0,-6-2-201 0,3 1-537 15,-5-2-418-15</inkml:trace>
  <inkml:trace contextRef="#ctx0" brushRef="#br0" timeOffset="276903.1614">25230 14092 1783 0,'15'-1'236'15,"-2"-3"-40"-15,10 1-32 0,-1-3-3 16,2-1-10-16,2-3-32 0,0-3-28 0,-2 2-21 15,-6-2-12-15,-4 2-1 0,-4-2-3 0,-4 2-4 16,-4-1-7-16,-4 1 2 0,0 2-8 0,-4-1-6 16,-2 2-2-16,1-1-17 0,-5 4-4 0,-3 3-8 15,-2 1-6-15,-3 5 7 0,-4 3 0 0,0 5 5 16,2 2-2-16,-2 4 1 0,3 5 0 16,0 3-1-16,4 6 10 0,3-3-14 15,5 3 1-15,5-1-3 0,4-1-7 0,3 3 11 16,5 1 1-16,2-1-1 0,3-1 1 0,4-3-8 15,2-2-8-15,-5-7-17 0,7-4-27 0,-1-2-49 16,0-7-68-16,7-6-118 0,0-8-243 0,3-4-560 16,4-7-26-16</inkml:trace>
  <inkml:trace contextRef="#ctx0" brushRef="#br0" timeOffset="277301.5589">25840 13789 1097 0,'-12'18'288'0,"-4"5"4"16,-6 8-21-16,1 3-25 0,4-5-65 16,0 1-60-16,5 0-37 0,5 0-29 0,3 0-16 15,1-1-15-15,5-2-9 0,2-4-6 0,2-7-1 16,2-2 14-16,5-8 8 0,-3-2 16 16,1-6 8-16,0-2 5 0,0-3-5 0,0-5-7 15,-1-3-8-15,0-3-12 0,1-4-4 0,-3-4-6 16,-2-6-4-16,2 0 4 0,-2-2-8 0,-3-2-1 15,-3-1-2-15,-1-1-9 0,-5-2 8 16,2-4-3-16,0-2 0 0,-2-4 2 0,2 0-6 16,-1 0 1-16,2 0 0 0,-2 0 4 15,2 4-3-15,2 4 3 0,-2 7-1 0,-1 8-4 0,1 6 12 16,0 6 0-16,1 8 3 0,1 4-4 16,0 3-14-16,1 4-4 0,-2 5 0 0,1 9 6 15,-1 8 5-15,-2 9 1 0,4 3-4 16,0 7-3-16,5 5 3 0,1 3 0 0,2 6 2 15,2 2 3-15,6 3-3 0,-2 2-1 0,1-4 1 16,2 0-1-16,3-7 1 0,2-5-6 0,-1-8-11 16,1-8-21-16,-2-7-22 0,-1-7-34 0,-2-8-47 15,-1-7-74-15,0-5-121 0,1-5-311 16,1-7-428-16</inkml:trace>
  <inkml:trace contextRef="#ctx0" brushRef="#br0" timeOffset="278212.803">26303 13487 1703 0,'0'0'124'0,"-1"2"-57"0,1 2-15 0,-1 0 46 15,0 2 38-15,-1 6 13 0,2 0-14 0,0 3-32 16,2 2-22-16,1 3-15 0,1 1-14 16,3 1-10-16,4 4-6 0,1 0-2 0,-1 1-3 15,3-2 5-15,3-5 0 0,2-8-1 0,2-5 3 16,-2-3-4-16,-1-3 0 0,-3-5-2 15,-2 2 3-15,-2-4-4 0,1-4-2 0,-3-3-7 16,1-4-10-16,-1-1 1 0,-2-2-4 0,1-1-1 16,-4 1 1-16,0-1-4 0,-2 1-2 15,-1 4-1-15,0 0 2 0,-1 2-1 0,3 5 0 0,-3 2-1 16,0 3-6-16,0 2-2 0,0 2-14 16,0 3-5-16,1 0 3 0,-1 2-1 0,2 4 13 15,1 5 7-15,3 1 0 0,2 2 3 16,3 2 0-16,-1 2-1 0,2 0 0 0,3-1 1 15,1-2 0-15,5-5 2 0,4-6 3 0,3-7 0 16,2-6 1-16,-2-3-2 0,2-6 0 0,-3 0 2 16,0-4 1-16,0-2 0 0,-4-1 1 0,-2-4-1 15,-5-1-1-15,-1-5 1 0,-4 2 3 0,-2-3-5 16,-4 0 1-16,0 2-3 0,-5 0-6 16,-4 0 7-16,2 8-1 0,-2 1 2 0,-2 6 0 15,1 5-2-15,-2 4-1 0,0 3 0 0,1 4 0 16,2 0-6-16,-4 4-2 0,1 5-1 0,-5 3-6 15,0 5 10-15,2 4 2 0,-1 2 1 0,2 4 2 16,3 2-4-16,4 1-5 0,2 2 4 16,1 3 2-16,6-6-2 0,5-2 3 0,3-5-3 15,2-5 1-15,4-4 5 0,2-2 0 0,-1-5 3 16,4-5 2-16,-1-2-3 0,0-4 2 16,1-2-1-16,-1-2-1 0,0-3 2 0,-1-2 1 15,-2 1-1-15,-2-5-2 0,-3 2 3 16,-3-3-3-16,-1 2 2 0,-1-3 0 0,0-2-4 0,0 0 0 15,-2 1-2-15,1 1 1 0,-4 1 0 0,1 2 2 16,0-1-2-16,0 0-6 0,-1 5 6 16,0-2-2-16,-2 4 1 0,1 1 5 0,-1-1-6 15,-1 1 1-15,-1 0-2 0,0 0-1 0,1 3 2 16,-2-1 2-16,2 0-1 0,-1 2 1 16,0 0-1-16,-2 2-3 0,2 1 3 0,-2 0 4 15,-1 0-4-15,0 3 0 0,0-1-2 0,-1 2-4 16,-1-1 2-16,0 0 0 0,1 1 0 0,-4-2-1 15,1 1 0-15,-2 0 1 0,0 0 2 16,-1 3 2-16,-1 0-3 0,-1-1 0 0,1 0-4 16,2 3-2-16,0 0 5 0,-1 3 0 0,0 0 2 15,1 0 1-15,0 3-2 0,0 1-1 0,-1 2 3 16,5 1-3-16,-2 1 2 0,3 2 2 16,2-2-2-16,2-2-2 0,0 6 2 0,4-4-1 15,1-2 4-15,1 2-1 0,2-5 0 0,3 2-1 16,0-5 2-16,4 0 5 0,5-4-1 15,-1-5 3-15,6-3-3 0,-1-4-2 0,0 1 1 16,-2-4-4-16,-3 2 4 0,-4 0 0 0,-3-3 3 16,-4 1 2-16,-2-2-2 0,-2 2 1 0,1-3-6 15,-4 0 0-15,-1 1-5 0,-1 0-7 0,-1 2-2 16,-1 3-13-16,0-3-15 0,-1 3-19 16,1-1-43-16,0 0-72 0,0 2-123 0,1-2-323 15,3 2-993-15</inkml:trace>
  <inkml:trace contextRef="#ctx0" brushRef="#br0" timeOffset="279198.3381">28907 12144 1 0,'5'-12'422'0,"2"-8"58"0,0-3-136 16,-4 6-92-16,-3 4-65 0,-1 0-29 0,-1 2-22 15,-5 2-13-15,1 0-11 0,0 3-17 16,-4-1-15-16,1 2-24 0,0 5-20 0,-4 4-12 16,-1 5-4-16,-3 4 2 0,-2 8 8 0,-1 4 3 15,-1 7-3-15,5 5-1 0,0 1-1 16,5 0-5-16,3 1-2 0,4-2-3 0,4 0-5 15,4 1 5-15,2 0 5 0,4 1 10 16,5-4 9-16,4-2 2 0,3-4-6 0,5-3-4 0,1-6-11 16,3-2-7-16,-1-4-3 0,1-4-9 15,0 0-6-15,-2-5-8 0,-2-3-10 0,-1-1-26 16,-3-4-34-16,0-1-72 0,3-4-124 0,0-3-197 0,2-1-488 16,-1-5-79-16</inkml:trace>
  <inkml:trace contextRef="#ctx0" brushRef="#br0" timeOffset="279679.3577">29728 11609 782 0,'-6'-6'718'0,"2"-1"-454"0,-4 0-100 0,-1 5-51 15,4 6-26-15,-4 2 2 0,0 6 12 0,-2 4 1 16,2 5-8-16,1 6-17 0,-1 6-17 15,6 2-11-15,2 4-10 0,2 4-3 0,1 2-5 16,7 3-3-16,0 1-4 0,1 0-6 0,2 2-3 16,-2 2-2-16,-1-1 4 0,1-4-1 15,1-6 3-15,1-8-1 0,3-7-7 0,-3-7 3 16,0-4-3-16,-3-6 3 0,-4-4 9 0,0-3 11 16,-4-3 17-16,-1-1 5 0,-2-3-7 0,0-3-13 15,-4-6-17-15,2-6-11 0,-4-4-6 0,-6-3 3 16,0-3-3-16,-1-4 0 0,-2-5 2 15,-2-5-3-15,5-1 1 0,-1-3-2 0,5-1 1 16,6-3 0-16,3-3 0 0,3-2 4 0,5-2-5 16,1 2 4-16,6 3-3 0,0 5-3 0,5 8 3 15,1 4-5-15,1 10 0 0,0 5-3 0,0 6-2 16,2 4-1-16,-1 6 1 0,-1 4 0 16,-1 3-3-16,4 4 0 0,-3 6 0 0,-1 5 0 15,-3 2 2-15,-7 6 1 0,-6 6 1 0,-6 1 2 16,-7 2 1-16,-3 2 5 0,-8 0 2 0,-3-4-2 15,-3-2 1-15,3-6-1 0,-3-4-1 16,4-2 2-16,-2-4-1 0,2-3-5 0,-1-2-2 16,7-4-9-16,0 0-18 0,5-2-27 0,7-3-52 15,-1 0-103-15,5-3-215 0,5-2-566 16,-1 0-317-16</inkml:trace>
  <inkml:trace contextRef="#ctx0" brushRef="#br0" timeOffset="279954.3071">30651 11151 1665 0,'3'-7'229'0,"-3"2"-40"0,0-3-13 16,0 6-22-16,0 1-32 0,0 1-36 15,0 0-44-15,0 5-27 0,0 4-11 0,0 7 5 16,0 12 9-16,0 6 7 0,0 7-1 0,1 5-4 15,5 1-1-15,-2 2-10 0,2-1-1 16,-1 0-2-16,0 0-3 0,-1 2-1 0,-3 1 2 16,0 4 1-16,3-5-3 0,-2-4 1 0,2-5-6 15,5-12-8-15,0-4-8 0,3-5-22 0,3-5-25 16,-2-3-66-16,-1-6-128 0,5-5-186 16,-3-5-402-16,4-4-164 0</inkml:trace>
  <inkml:trace contextRef="#ctx0" brushRef="#br0" timeOffset="280186.5169">31051 10911 979 0,'2'-13'383'16,"5"-4"-79"-16,-4 2-50 0,2 4-48 0,-3 8-50 16,0 1-41-16,3 2-36 0,-3 1-35 15,0 2-22-15,1 5 2 0,5 6 10 0,1 7 12 16,0 7 8-16,1 5-6 0,2 5-7 15,-1 6-7-15,5 2-8 0,0 4-2 0,3 2-4 16,2 0-4-16,-2 4-8 0,2-4 1 0,-1 1-5 16,-1-3-4-16,-2-3-2 0,-3-4-11 0,-1-6-9 15,2-4-24-15,-2-6-38 0,3-7-74 0,-5-6-167 16,-3-7-337-16,-8-4-424 0</inkml:trace>
  <inkml:trace contextRef="#ctx0" brushRef="#br0" timeOffset="280356.3885">30910 11560 362 0,'-20'-11'600'0,"0"-1"-219"0,1-4-105 0,16 2-60 16,10 0-54-16,6-3-49 0,6 3-22 0,4-4-6 16,6 2-4-16,3-2-7 0,5 0-14 15,2-1-18-15,-3 2-16 0,4 1-14 0,-1 1-8 16,-7 2-10-16,-2 2-7 0,-3-1-9 0,-8 3-14 16,-4 0-7-16,-3 0-31 0,-2 2-78 15,-3 2-185-15,-5 2-535 0,-1 2-157 16</inkml:trace>
  <inkml:trace contextRef="#ctx0" brushRef="#br0" timeOffset="281518.8363">24998 15961 289 0,'0'-4'318'0,"-3"-2"-105"16,2-2-35-16,-2-2-31 0,3-1-18 0,0-4 6 15,2-3-25-15,0-9-6 0,3-4-17 16,0-6-25-16,3-5-6 0,3-2-10 0,-3-2 1 16,1 0 1-16,-4 0-4 0,3-1-5 15,-3 1-8-15,-1 0 3 0,-2 1-2 0,-2 2 4 16,-2 0 4-16,-2-1 13 0,0-1 5 15,-3 2-2-15,0 4 2 0,0 4-12 0,-2 4 0 16,1 6 7-16,3 7-5 0,-2 5 0 0,4 4-8 0,-1 4-11 16,1 4-13-16,2 2-23 0,0 1-8 15,1 4-7-15,-3 5 5 0,2 6 10 0,-1 12 4 16,-1 7 7-16,3 11-2 0,0 13 11 0,0 7 3 16,1 8 0-16,7 5 8 0,-1 2-3 0,1 7-1 15,4 1 2-15,2 7-1 0,-3 1 1 16,0 3-2-16,1-1-2 0,-2-8-6 0,1-6-1 15,-1-6-7-15,2-5-8 0,-3-8 1 0,0-3-9 16,-1-9-1-16,3-7 0 0,-2-9-5 0,0-16 3 16,-2-10 13-16,-2-10 21 0,-3-9 12 0,1-7 6 15,-3-8-5-15,0-12-10 0,-2-10 2 0,-1-4 0 16,-1-3 8-16,-1-3 1 16,1 2-7-16,-3-5 0 0,3 4-9 0,-3 0 5 15,2 0-3-15,-1 7-2 0,4-1-5 0,-2 0-9 0,1 3 0 16,2 1-3-16,0 9 0 0,1 1 0 15,1 7-11-15,0 0-17 0,2 0-42 0,2 4-66 16,2 1-103-16,6 3-166 0,4 2-353 0,5 4-791 16</inkml:trace>
  <inkml:trace contextRef="#ctx0" brushRef="#br0" timeOffset="281770.559">25746 15393 2329 0,'-8'-9'94'16,"-2"0"-36"-16,0-3-28 0,4 4 0 0,0 2 21 16,2 0 11-16,-4-1 6 0,4 2 5 15,-2-1-20-15,1 1-13 0,1 1-9 0,0 1-16 0,-2 2 1 16,6 1-4-16,-2-1-3 0,2 1-7 16,0 0-2-16,0 1-9 0,0-1-6 15,-1 0 9-15,1 1-3 0,0 2 5 0,0 0-3 16,1 2-27-16,0-2-29 0,0 1-51 0,1-1-59 15,2 4-64-15,-2-1-88 0,0 1-153 0,-2 2-243 16,0 5-56-16</inkml:trace>
  <inkml:trace contextRef="#ctx0" brushRef="#br0" timeOffset="282610.8065">25651 16013 1356 0,'-7'-1'275'0,"-3"-2"-53"0,-1-4-33 16,1-1-23-16,1-4-14 0,2-4-29 0,1-2-31 16,-1-3-15-16,2-2-12 0,-2-2-8 15,1-4-6-15,3-2-11 0,1-4-4 0,2 1-3 16,1-2-2-16,0 1-2 0,3 0-3 0,2-1-5 16,2 1-7-16,0 3-1 0,0 1-4 0,2 3-7 15,5 2 2-15,-3 2-2 0,5 2 1 16,-3 3 1-16,4 3-2 0,1 0 0 15,-2 5-5-15,2 0 6 0,-1 6-7 0,1 4-2 0,-2 4-3 16,-3 10-8-16,-3 3 6 0,0 7 3 16,-5 7 6-16,-5 4 4 0,-5 8 1 0,-3 5-1 15,-3 3-1-15,-3 2 0 0,1 0-2 0,-1-2 3 16,2-5 0-16,2-6 0 0,4-11-1 0,3-9-3 16,4-11 1-16,0-8 10 0,4-3 3 0,4-7 3 15,5-7-4-15,5-8-8 0,4-7-1 0,3-2 1 16,1 0 4-16,-3-2-1 0,1 1-1 0,-4-2-2 15,-6 2-5-15,-1-2 6 0,-3 3-2 16,-2-1-2-16,-3 2 0 0,-1 3-4 0,-4 1 3 16,2 6 2-16,-2 5 4 0,0 6 0 15,-2 3 2-15,0 3-3 0,-2 1-2 0,2 3-1 16,-1 3-12-16,1 0-5 0,0 4-2 16,1 3 0-16,1 0 9 0,0 8 7 0,5 4 3 15,-1 0 0-15,3 3 3 0,2 4-3 0,5-1-1 16,-1 2 4-16,2 2-4 0,3 1 4 0,-1-3-6 15,2 0-2-15,-1-9 4 0,0-9-2 0,-3-6 7 16,-2-9 2-16,2-2 0 0,-3-7 1 0,1 0-5 16,-2-8 3-16,-2-1-5 0,-4-4 3 15,0-1 0-15,-4 2-4 0,-3-3 6 0,-6 2-4 16,0-2 1-16,-4-2 2 0,1 3-2 0,-3 1 4 16,-1 0 0-16,5 2 2 0,-1 2 1 0,1 3 1 15,5 7 0-15,-1 2-4 0,4 2-4 0,1-1-4 16,5 3-2-16,2 1 1 0,1 1-3 0,7 2 0 15,1 2-3-15,3 2 0 0,3 5 3 16,3-1 0-16,0 4 2 0,1 6-2 16,-5 1 1-16,-1 0-3 0,-5 3 1 0,-3 1 4 15,0 3-4-15,-7 2 4 0,-3 2 0 0,-2-1-1 16,-4 0 3-16,-3-3-1 0,-3-1 5 16,0-3 0-16,0-9 1 0,4-2 4 0,0-7 7 0,0-4 7 15,5-4 1-15,-1-2-6 0,2-9-10 0,4-2-7 16,0-6-2-16,5-4 2 0,0-1 2 15,3-1 2-15,-1 2-4 0,1 0 1 0,0 6-3 16,-1-1 6-16,3 5 2 0,-1 4 3 0,1 5-1 16,-2 2-3-16,0 2 0 0,-3 3-6 0,0 0-2 15,0 2 5-15,0 2-5 0,-1 2 0 16,-1 2-1-16,1-1-2 0,2 3 1 0,3 2 2 16,1 0-5-16,1 3-20 0,1-3-26 0,1-2-46 15,1 0-66-15,2-3-108 0,4 2-210 0,-3-1-519 16,1-2-166-16</inkml:trace>
  <inkml:trace contextRef="#ctx0" brushRef="#br0" timeOffset="283087.1717">28186 14200 335 0,'-2'-5'518'0,"-4"-3"-164"0,0 1-105 15,0 3-72-15,1-1-41 0,-1 4-37 0,-2 0-30 16,1 2-20-16,-2 5-18 0,-2 0 1 15,-4 3 6-15,-1 3 7 0,-3 3 9 0,-3 6 0 16,-2 0-3-16,-2 3-4 0,-1 3-2 0,0-2-1 16,4 2-3-16,2-2-5 0,4-4-11 15,11-3-4-15,2-2-3 0,6-2 3 0,2 0 10 0,3 1 4 16,3-3 3-16,5 1-1 0,2-3-3 16,6 0-3-16,-2-2-2 0,6-3-4 15,3-1-7-15,-1 3-6 0,2-4-3 0,0 1-5 0,-4-1 3 16,1 3-3-16,-6 4-3 0,-3-3-1 0,-4 5-3 15,-3 3 4-15,-4 0 3 0,-4-1 6 16,-2 1 4-16,-8 1 3 0,-2 0 3 0,-7 3-2 16,-2-2 2-16,-6 3-2 0,0-2-1 0,-6 1-2 15,-1-2-5-15,1-4 2 0,2-2-2 0,1-4 1 16,1-3-4-16,3-2-12 0,3-3-24 16,-1-2-47-16,4 0-66 0,0-2-100 0,2-1-194 15,4 0-418-15,5-1-466 0</inkml:trace>
  <inkml:trace contextRef="#ctx0" brushRef="#br0" timeOffset="283430.554">28094 14051 817 0,'-2'-4'511'0,"-1"-2"-196"0,0-1-96 0,2 5-44 0,1 0-43 16,-1 2-41-16,1 2-41 0,0 0-29 16,0 3-12-16,0 8 10 0,1 6 25 0,0 8 15 15,3 8 8-15,0 6 1 0,5 4-17 0,-2 6-10 16,4 2-8-16,2 3-5 0,-3 5 3 0,-1 1-2 15,-2 5 2-15,-1-2-3 0,-4-1 2 16,1-3-4-16,2-6-7 0,-1-3-2 0,2-5-12 16,-2-6-7-16,3-6-15 0,-3-2-26 0,1-4-27 15,-3-6-44-15,5-4-62 0,-2-10-74 16,3-4-134-16,3-5-287 0,2-2-567 0</inkml:trace>
  <inkml:trace contextRef="#ctx0" brushRef="#br0" timeOffset="283870.6934">28913 14098 1698 0,'3'-19'293'16,"-1"-3"-80"-16,-2-6-58 0,-3 11-15 15,-3 3-19-15,2 3-5 0,-5 2-20 0,-1 3-24 16,0 4-23-16,-5 2-20 0,1 3-9 0,-3 3-8 15,1 6-3-15,-3 4 2 0,-2 2-7 0,2 5 1 16,-1 2-1-16,-1 0-2 0,5 4 4 16,2-3-1-16,8 0 1 0,3-2-4 0,3 0 5 15,6-5 1-15,-1-4 5 0,7-3 12 0,2-5-4 16,0-5 5-16,3-4 0 0,2-4-5 16,-2-4 5-16,2-3-6 0,-1-2-5 0,0 0-2 15,-4-4-6-15,0 1-1 0,0 2 1 0,-6-1 8 16,-3 2-10-16,1 2 1 0,-4 4 1 15,-2 1-5-15,0 4 8 0,0 0-1 0,0 4-3 0,0 0-9 16,0 0-5-16,0 7-4 0,1 0 2 16,2 4 11-16,3 9-2 0,0 3 2 0,3 4-1 15,-1 5-8-15,4 1 11 0,-2 2-1 0,5-1 1 16,-3 2 3-16,-1 1-6 0,3 2 0 0,-2-2 0 16,-1 2 2-16,-1-3-5 0,-1-1-5 15,-3-5-20-15,2-2-34 0,-1-3-27 0,-2-4-50 16,2-4-60-16,-2-3-76 0,4-4-170 0,-1-4-387 15,4-4-432-15</inkml:trace>
  <inkml:trace contextRef="#ctx0" brushRef="#br0" timeOffset="284175.124">29541 13977 2125 0,'-7'-7'137'0,"-5"-1"-63"0,-3-2-44 15,3 8-12-15,0 4 1 0,-2 1 9 0,0 5 11 16,1 1-1-16,-3 5 0 0,3 1-4 16,0 3-10-16,4 2-2 0,3 1-1 0,6-1 4 15,4 0 7-15,4-1 8 0,7-5 6 16,7-6 5-16,2-2 1 0,7-3-9 0,5-8-5 0,-2-1-11 16,3-3-7-16,-3-3 1 0,2-3-1 0,-4 1 2 15,-4-4 4-15,-6 2-6 0,-7 0 1 16,-4-2 0-16,-5 4 0 0,-7-2-4 0,-6 0-3 15,-4 0-8-15,-1 1-8 0,-6 0 2 16,-2 2-2-16,-2 0 1 0,-6 3 2 0,0 0-5 16,1 4-2-16,-3 0-11 0,1 1-21 0,6 1-36 15,0 1-69-15,6 3-112 0,4-1-205 0,3 0-473 16,5 1-362-16</inkml:trace>
  <inkml:trace contextRef="#ctx0" brushRef="#br0" timeOffset="284425.4713">30034 13360 2501 0,'1'-1'65'16,"-1"-1"-55"-16,2 0-21 0,2 7 1 0,1 3 15 16,1 4 20-16,-1 6 9 0,3 4 10 0,-5 5 8 15,5 6 4-15,-5 2-4 0,4 5-7 16,3 0-10-16,1 1-15 0,-1 3 2 15,0-1-4-15,2-3 0 0,2 0 2 0,-3-2-9 0,0 0 0 16,-1 1-2-16,0-2 2 0,-1 0-3 16,-3-3-2-16,2 1-5 0,0-5-12 15,1-1-15-15,-3-5-46 0,1-2-79 0,1-2-151 0,1-5-359 16,1-2-903-16</inkml:trace>
  <inkml:trace contextRef="#ctx0" brushRef="#br0" timeOffset="285815.9864">31272 13742 1058 0,'3'-3'223'0,"-2"-3"-33"0,4-1-16 0,-1-1 6 16,2-5-3-16,-1-2-14 0,3-2-15 0,1-5-23 16,0-2-18-16,0-3-10 0,0-1-10 0,-1-2-10 15,0-1-12-15,-1-4-11 0,-2 2-13 16,1-4-2-16,-2 0-1 0,2-2-2 0,-3-2 4 15,3 0-10-15,-3 0-9 0,-2-1-7 16,-1 2-10-16,0-2 2 0,-1-1 0 0,-2-1-3 0,-3-2-1 16,3-2-2-16,-2 1 0 0,3 1 0 15,0-1 8-15,2 4-8 0,0 3 2 0,1 3-2 16,0 7-7-16,-1 7 10 0,2 7-1 0,2 5-1 16,-3 8-9-16,-1 2-10 0,0 1-14 0,-1 2 0 15,1 0 6-15,-1 5 5 0,-3 6 12 0,3 2 3 16,-1 5-3-16,-4 4 9 0,3 2 2 0,2 4 0 15,-1-1 4-15,0 0-5 0,-2-2-1 16,3-2 3-16,0-3 2 0,1 0-4 0,-1-1 3 16,2-3-1-16,-1-3-6 0,0-2 7 15,1-2-3-15,0-3 3 0,0 1 2 0,2-4-6 16,-3 1 1-16,0-1 0 0,0 0 1 0,1 0 0 16,-1 0 0-16,0 2-2 0,-1-2-4 0,1 0 4 15,-3 1 0-15,3 2 2 0,0-2 7 0,-1 1-7 16,1-1 0-16,0 0-2 0,0-1-1 15,1-2 3-15,-1 2 2 0,3-1-2 0,-2 0-4 16,-1 0 4-16,1 0-2 0,-1-1 3 0,1 1 3 16,0-2-6-16,-1 3 2 0,0-1-4 15,1 1-1-15,-2 0 4 0,2 0 0 0,-1 0 0 16,0 0-4-16,2 1 4 0,-1 1-4 0,2-2 5 16,-1 2 4-16,-1 0-6 0,1 0 1 0,-2 0-1 15,0-1-4-15,2 1 6 0,1 0-2 0,-1 2 2 16,0 1 1-16,0 3-3 0,2-1-1 0,-1 3 1 15,1 1 5-15,1-1-5 0,-2 0 2 0,3 1-2 16,-2-1-6-16,2 1 7 0,-2-2-1 16,3 1 2-16,-2 1-1 0,4-2 1 0,0 4-1 15,2-3 1-15,-1 0 4 0,0 0-2 0,7-1 2 16,-3-4-1-16,5 1 0 0,2-1 5 16,0-3 0-16,5-2 3 0,-1-2 1 0,2-1 1 15,0-4-2-15,0-2 2 0,-4 0 2 0,1-3 0 16,-4 0 5-16,-6-2-2 0,2-1-5 15,-5-3 3-15,0-1-6 0,0-3 0 0,-2-2-2 16,2 0-1-16,-1 1-3 0,-1-1-1 0,1 2 1 16,0 1-2-16,-1 2 2 0,-3 1 0 0,4 3-1 15,-7 4 4-15,-1 1 0 0,-1 1 3 0,-1 4 3 16,-1-1-8-16,-1 1-1 0,0 0-6 16,2 1-3-16,0 0 2 0,-1-1 0 0,1 0 0 15,0-1-3-15,0 1 2 0,-1 1-4 0,1-1 1 16,0 1 4-16,0 1-4 0,-1 2 2 15,-3 0-1-15,-2 4-3 0,2 1 6 0,-2 2 3 16,-1 1-2-16,4 1 0 0,0-1-1 0,-3 2-2 16,5 1 2-16,-1-1 1 0,1 3 0 15,2 0 1-15,1-2-1 0,0 0 1 0,8-4 1 16,0 2 2-16,6-7 0 0,-1-3 0 0,3-1 2 0,1-5-3 16,2 0 3-16,1-2 0 0,1-3-1 15,-2-2 2-15,-1-1-2 0,-4-5-3 0,-4 0 3 16,-1-1-1-16,0-4 1 0,2 0 1 0,-8-1-4 15,-4-1-2-15,-2-2 1 0,-6 2 0 16,-6-2-2-16,3 4 3 0,-2 2-3 0,-2-1-3 16,-1 7 4-16,2 0-2 0,3 3 1 0,2 1-5 15,-1 2-22-15,5 1-46 0,-3 3-53 0,3 1-72 16,-2 0-92-16,-4 4-101 0,0 1-273 16,-2 1-847-16</inkml:trace>
  <inkml:trace contextRef="#ctx0" brushRef="#br0" timeOffset="285938.3732">31701 13050 1372 0,'-8'-10'463'0,"0"-7"-163"16,2-4-103-16,8 2-71 0,7-2-51 0,9 0-36 16,5-1-20-16,8 1-10 0,6 0-6 15,4 0-1-15,3 0-14 0,5 3-74 0,-1 2-178 16,-4-1-493-16,-4 6-728 0</inkml:trace>
  <inkml:trace contextRef="#ctx0" brushRef="#br0" timeOffset="286634.1032">25307 17785 882 0,'0'-2'421'0,"-1"-2"-140"0,0-2-112 0,1-1-28 15,0 0-29-15,1-1-11 0,1 0-9 0,2-2-27 16,3-1-9-16,1-2-14 0,4-5-7 16,1 4-9-16,6-4 2 0,3 0 3 0,6-3-3 15,11-2 6-15,5-6 2 0,11-6 5 0,9-6 4 16,8-6-5-16,12-4-6 0,8-5-5 0,4-2-13 15,8 2 0-15,4-1-2 0,1 7-8 16,1 2 1-16,-3 5 1 0,-7 7-6 0,-13 7 0 16,-14 9 3-16,-11 6-9 0,-13 6 6 0,-13 4-5 15,-9 0-1-15,-10 3 5 0,-4 1-4 0,-5 3 1 16,-6-3-2-16,-2 2-5 0,-1-1-8 0,0 0 1 16,-4 1 9-16,0 1 2 0,-5 0 7 15,0 1 2-15,0-1-14 0,-6-1-8 16,1 2-21-16,-1-1-35 0,1-1-49 0,-1 0-67 0,2 0-86 15,0-1-131-15,4 0-205 0,3-1-236 0,-3-1 666 16</inkml:trace>
  <inkml:trace contextRef="#ctx0" brushRef="#br0" timeOffset="287081.5129">28668 16257 3365 0,'-2'-14'30'15,"0"1"-32"-15,-4 0-13 0,1 8-6 0,4 5-6 16,-1 0 10-16,-1 1 11 0,0 1-1 16,2-2 3-16,0 1 2 0,0 0-5 0,1-1 1 15,0 2 4-15,1-1-4 0,0 4 1 0,0-3-26 16,2 2-53-16,0-2-88 0,0 1-171 0,2-1-365 16,-1 0-898-16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05:59:20.3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3402 13657 1713 0,'-2'-2'365'0,"-1"2"-153"0,1-3-84 0,2 2-37 0,2 1-11 15,1-5-1-15,4-1 7 0,1-4 3 0,7-6-1 16,7-5-5-16,6-4-13 0,6-7-10 16,5-3-13-16,11-1-10 0,1-2-15 0,-2 4-9 15,-1 6-2-15,-9 1-6 0,-5 10-1 0,-9 2-3 16,-2 7-4-16,-10 0 2 0,-3 4-3 0,-2 2-5 16,-5 2-11-16,0 0-25 0,0 1-44 15,-2 0-73-15,-1 0-107 0,0 2-198 0,0 0-444 16,-1 0-392-16</inkml:trace>
  <inkml:trace contextRef="#ctx0" brushRef="#br0" timeOffset="639.5232">4038 12658 811 0,'0'-4'920'0,"-2"1"-547"16,0-4-139-16,-1 4-45 0,3-1-33 15,0 2-28-15,0 1-18 0,0 0-28 0,1 1-23 16,-1 0-20-16,2 0-24 0,-2 0-13 16,0 1-4-16,2 1 1 0,0 4 4 0,2 3 8 15,3 4 0-15,2 5-3 0,3 4 3 0,0 2-2 16,2 5 0-16,2 1 2 0,0 3-5 0,0 2-2 15,2 4 2-15,-1 7 7 0,-1 2 2 16,2-1 2-16,-6-4-2 0,4-10-9 0,-4-3 0 16,-2-5-2-16,1-2 1 0,-2-5 1 0,-1-4-4 15,-2-5 0-15,-1-1-1 0,-2-3 2 0,-2-2 9 16,-1-3 17-16,0 0 17 0,-1-3 4 0,0-2-10 16,-4-4-15-16,-3-8-16 0,-2-4-5 15,-1-4 0-15,-4-1 0 0,0-2-1 0,-5 1 1 16,0-3 1-16,-1-3 0 0,-1-4-1 15,-2-2-3-15,3-2 0 0,-2 0 1 0,4-4-2 0,0 0 1 16,2-1-3-16,0 1 1 0,2 4 0 16,4 6-2-16,1 8 6 0,4 4-1 0,4 6-5 0,0 5-4 15,5 6-7-15,0 3-5 0,5 3 3 16,6 4 8-16,1 5 0 0,8 3 4 0,1 10 0 16,6 3 1-16,2 7 4 0,3 4 0 0,0 2 2 15,0 0-4-15,1 4 0 0,0-2 0 16,-2 0-1-16,-2-2-2 0,-2-5-16 0,-3-6-19 15,-4-5-28-15,-3-5-39 0,-8-7-48 0,-2-4-59 16,-6-7-94-16,-6-5-135 0,-3-3-187 16,-6-2-190-16,-2-6 160 0,-9 1 659 0,-2-2 0 15,-4 2 0-15,-3 0 0 0,1 0 0 0,1 5 0 16,1 0 462-16,2 3 43 0,3 0-61 0,5-1-86 16,3 4-62-16,5-1-50 0,2 1-49 15,5 0-51-15,1 0-51 0,4-1-39 0,3-3-35 16,4-3-16-16,6-1-7 0,5-3-7 0,5 0-39 15,-1-2-121-15,6 1-257 0,1 1-535 0,0 1-255 16</inkml:trace>
  <inkml:trace contextRef="#ctx0" brushRef="#br0" timeOffset="2025.8025">4651 12728 2375 0,'1'-17'117'0,"2"-10"-23"0,1-11 14 15,-2 1 18-15,-1-3-8 0,-3 3-24 0,-3 1-19 16,-1 1-18-16,-3 2-5 0,-2 1-9 0,0-3-2 16,-6 4-6-16,4 0-7 0,-7-1 0 15,5 1-9-15,-4-2-4 0,2-1-6 0,-2 2-6 16,3 5 0-16,1 2-2 0,4 4 3 16,-3 6-3-16,8 6 2 0,1 3-3 0,3 5-12 15,2 2-2-15,3 4-3 0,1 6 3 0,6 8 10 16,2 8 2-16,4 7 0 0,3 6-2 0,3 6 0 15,1 0 0-15,3 1 2 0,1-3-5 0,2-1-13 16,0-4-3-16,2-7-3 0,1-6 6 0,0-8 11 16,-2-12 9-16,-1-6 4 0,-3-6 1 0,-6-5 3 15,-4-2 1-15,-2-3 2 0,-4-3 0 0,-3-3-1 16,0-2-1-16,-4 0-4 0,-1 1 6 16,-4 1 4-16,-1 4-1 0,-2 2 0 15,-3 3-3-15,1 2-5 0,-2 2 0 0,0 1-1 0,4 3-1 16,-1 1-3-16,4 1-1 0,-3 2 0 15,3 1-7-15,2 1-7 0,2 0-7 16,0 2 0-16,2 0 3 0,-2 2 10 0,3 0 6 0,0-2 4 16,3-3 6-16,2-5 1 0,-1-1 4 0,1-7-2 15,2-3-2-15,-2-3 3 0,-3-3-3 16,0 0 0-16,-3 1 0 0,-2-3-3 0,-2 1 4 16,0 3-1-16,-2-2 0 0,-2-1-2 0,0 1-3 15,1 1-2-15,1 2-1 0,-1 3 1 16,3 3-2-16,1 0 0 0,3 4-5 0,1 2-4 15,5-1 2-15,4 5-2 0,1 1 3 0,5 4 1 16,1 1-2-16,5 6 0 0,-3 2 3 0,3 5 0 16,-1 3 1-16,-1 5 0 0,-1 5-2 0,-2 0-2 15,-2 3 3-15,-4 1-1 0,-2-8 2 0,-3-5 2 16,-2-8-3-16,-1-4 1 0,-4-5 4 16,-3-1 5-16,0-2 7 0,-1-1 4 0,-2-3-3 15,2-3-8-15,-3 0-5 0,2-8-2 0,1 3 2 16,1-4 2-16,0-3-3 0,3 0-1 0,3-4 0 15,-1-2-1-15,2 2 2 0,-1-5 0 16,0 2 2-16,3-1-2 0,-3-2 4 0,-2 3-1 16,-2-2 0-16,-1 2 4 0,-2-2-4 0,-1 7 2 15,-3 2-2-15,-4 5-1 0,0 5 2 16,-1 0-1-16,0 4 1 0,-3 2-2 0,1 3-3 16,0 3-3-16,1 5 0 0,-2 2 1 0,0 4-2 15,1 3 1-15,3 4-1 0,4 2-4 0,3 2 5 16,4 3-1-16,2 2 2 0,5-2 1 15,2 2 2-15,6-4-3 0,-1-4-1 0,1-5 4 16,1-7-1-16,0-5 4 0,1-5 0 0,-2-5 1 16,1-2 3-16,1-8 0 0,-5 1 2 0,0-6 1 15,1-3-4-15,-3-3 2 0,1 1-4 0,-4-5 2 16,-3 3 0-16,-1-1 0 0,-2 1-1 16,-2-1-4-16,-1 3 2 0,0 2-2 0,0 0 0 15,1 4 1-15,1 2-4 0,2 8-4 0,0 0-5 16,-1 2 2-16,4 3-2 0,1 3-2 15,1-1 1-15,0 2-3 0,1 4 5 0,1 2 4 16,2 4 2-16,-2 0 3 0,1 2-3 0,2 3 0 16,-1 3 0-16,-5 2 1 0,-1 1 2 15,-1-2 1-15,-2-6-1 0,2-4 2 0,-5-5 7 0,0-3 14 16,-1-3 4-16,-1-4 3 0,-2-5-11 16,1-5-13-16,-2-1-3 0,3-4-1 0,1-1 4 15,-1 0-4-15,-2-2 4 0,3 3-4 0,-1 0 2 16,1 1 1-16,3 3-2 0,-2 2 3 15,0 1-5-15,6 3 0 0,-1 0-2 0,2 2-3 16,2 4 2-16,2 1 0 0,1 3-1 0,2 1 0 16,0 2 1-16,4 3 0 0,-1 2 0 0,3 3 2 15,-1-1-2-15,-1 2 0 0,0-2 2 16,-6-2-1-16,1-3 4 0,-3-3 4 0,-2-2 0 16,2-3 1-16,-4-4 1 0,0-3 0 0,-4 1-1 15,2-4 3-15,-2-1-4 0,-3-3-2 0,-3-1 1 16,0 0-3-16,-1 1 3 0,1 2-2 15,-2-2 1-15,2 4 0 0,1-2-2 0,-1 4 0 16,-1 4-2-16,4 3 2 0,-1 3-2 0,0-1 1 16,1 3-3-16,0 0-6 0,0 1-5 0,-3 1-3 15,6 2 3-15,-1 1 5 0,-1 6 5 0,6 1 1 16,-1 3-1-16,1 1 2 0,4 2 0 0,-1-3-2 16,3-3 3-16,1-4-1 0,-2-6 4 15,6-4 2-15,-4-4 2 0,4-2 1 0,-6-3-1 16,3-4-1-16,-2-3-4 0,-1 0 2 0,-1-1-1 15,-3 0 3-15,-2-1 3 0,-2-1-2 16,-4 3-1-16,0-4 0 0,-2 3-4 0,-3 3 3 16,1-2-3-16,-3 7 1 0,1-1 0 0,1 4-1 15,-3 5 1-15,3 2-1 0,-1 0 1 0,4 2-5 16,-2 0-1-16,0 4-1 0,3 4-1 16,0 4 3-16,1 1-2 0,3-2 1 0,4 2 0 15,2 1 0-15,3 2 3 0,2-2-1 0,1-2-4 16,5 1-8-16,-1-8-11 0,-1-1-23 15,2-2-34-15,1-3-65 0,-4-1-126 0,4-4-255 16,-1-3-640-16,3-6-135 0</inkml:trace>
  <inkml:trace contextRef="#ctx0" brushRef="#br0" timeOffset="2699.9083">6528 10561 1603 0,'-2'6'290'0,"-3"2"-94"0,0 4 0 0,-1 3-17 16,6-2-41-16,1 2-34 0,7-1-30 0,1 3-23 15,2-2-11-15,3-2-1 0,5-5 4 0,1-4 4 16,6-4-1-16,-3-2-4 0,0-5-5 0,4 0-5 16,-7-3 0-16,-1-4 0 0,-6-1 1 15,-4 0-3-15,-2-3-3 0,-4 1-4 0,-4 0-7 16,-6 0-1-16,2-1-7 0,-6 4-3 15,-5 0-3-15,1 1-4 0,-1 4 2 0,-3 1 0 16,3 3 1-16,1 0-2 0,3 2 1 0,4 2-3 16,0 1-4-16,6 2-4 0,2-1-5 0,0 2-1 15,2 2 4-15,4 1 2 0,3 2 5 0,3 0 4 16,2-3 1-16,6-4 3 0,2-4 0 16,3-3 1-16,-2 0-1 0,-2-5 4 0,-1-3 0 15,-1-2 0-15,0 0 0 0,-7-4-2 0,-1 1 3 16,-2-3 2-16,-2 1 0 0,-5-2 1 0,-1-1-4 15,-2-1-2-15,-1-4-4 0,-1-2 1 0,-1-4-1 16,-4 0 0-16,3-5 2 0,-3-1-7 16,0-1 3-16,0 0 2 0,1-3 0 0,0-1 4 15,-2 0-3-15,2 3-1 0,1 7-2 0,-3 2 1 16,1 11 3-16,2 3 1 0,-1 5 3 0,0 5-4 16,5 5-3-16,0 2-15 0,2 3-16 15,0 5 4-15,2 6-1 0,0 6 12 0,5 8 11 16,4 4-1-16,2 8 5 0,5 10-1 0,3 5 4 15,1 6-1-15,6 7-3 0,-3 3 1 16,2 9 0-16,2 4 4 0,-2 4-3 0,-3 6 0 16,-2 2-2-16,1 4-5 0,-6 0 0 0,2-5-20 15,0-10-46-15,2-12-21 0,3-16-7 16,4-16 16-16,-5-15 50 0,1-12 45 0,-8-11 32 16,-1-9 11-16,-5-9 4 0,-7-10-15 0,-3-8-14 15,-7-7-3-15,-4-5 3 0,-3-2 6 0,-6-1 7 16,-5 3 4-16,-1 1 0 0,-3 0-1 0,6 6-7 15,-2 2-2-15,6 5-4 0,5 5-7 0,5 3-3 16,8 4-7-16,7-2-8 0,4 2-3 0,6-3-9 16,2 1-3-16,7 2-13 0,1 1-22 15,5 0-45-15,6-2-75 0,-2-2-145 0,2-4-379 16,-1 1-922-16</inkml:trace>
  <inkml:trace contextRef="#ctx0" brushRef="#br0" timeOffset="3473.0633">7810 9176 1944 0,'-5'-4'358'0,"-2"-3"-177"0,-4 3-94 0,1 1-14 16,-2 5 8-16,-3 0 16 0,-4 4 3 0,2 4-18 15,-6 2-26-15,2 4-18 0,0 3-13 0,2 5-7 16,1 2 1-16,1 5-1 0,-2 5 5 0,1 2-3 16,5 1 1-16,4-6-7 0,6-2-9 15,4-4-2-15,6-3-7 0,3-3 0 0,4-5 3 16,4-5 2-16,3-7 5 0,1-9 2 0,0-8 0 16,4-2-2-16,-2-6 2 0,3-4 1 15,-3-1 4-15,-3-5 1 0,1 0-3 0,-4-1-1 16,-2 0 1-16,-3 2 1 0,-6 8 2 0,-3 2 3 15,-4 7 0-15,0 6 5 0,-1 4 0 0,0 1-2 16,-1 2-3-16,-1 2-5 0,2-1-6 0,-1 5-5 16,-1-1 0-16,-3 6-3 0,3 3 3 0,2-1-3 15,2 2-1-15,3-2-1 0,5-1-4 0,2 1-8 16,4-7-22-16,5 0-36 0,3-5-58 16,2-5-105-16,8-2-202 0,-2-7-612 0,2-4-463 15</inkml:trace>
  <inkml:trace contextRef="#ctx0" brushRef="#br0" timeOffset="4393.5308">8480 8327 2298 0,'-10'8'174'0,"-9"4"-70"0,3 6-25 0,-2 4 13 15,6-3 6-15,-2 5 0 0,7 4-12 0,-3 4-13 16,1 5-12-16,2 5-21 0,4 0-9 16,4 0-14-16,2 0-6 0,7-5-4 0,5-3-4 15,1-5 4-15,4-6-1 0,6-6 5 0,1-3 1 16,2-9 2-16,7-5 2 0,-2-6-1 0,5-7 3 16,0-4 0-16,-3-7-1 0,2-3 0 0,-2-3-5 15,-4-1 0-15,-5-1 1 0,-3-4 1 16,-5-2 0-16,-5-2-3 0,-3-2-2 0,-3 0 0 0,-6 4 0 15,-3 1-1-15,-4 5-1 0,-8 5 0 16,2 1-4-16,0 6 2 0,-7 6-1 0,6 3 0 16,-3 4 1-16,-2 4-3 0,-1 3 0 0,2 6-3 15,0 3 2-15,4 7-3 0,-4 0 0 16,6 6-1-16,0 2-3 0,6 5 2 0,1 3 0 16,3 2 1-16,2 4 0 0,6-4-2 0,5 2-4 15,4-5-3-15,4-5 0 0,3-5 0 16,3-9 6-16,0-6 5 0,2-7 0 0,0-6 2 15,-3-3 4-15,0-7 0 0,1-1 4 0,-3-6-1 16,-3-5-2-16,-2 1-1 0,-3-6-2 0,-6 0 2 16,0-2 0-16,-6-4 0 0,-1-2-3 15,-1 2 2-15,-4-3-1 0,-1 2-1 0,2 4 3 16,-1 3-4-16,1 4-1 0,2 7-2 0,0 3-2 16,1 8 1-16,1 1-3 0,2 4-1 0,-2 4-6 15,4 2-6-15,-3 2-2 0,5 5 0 16,1 4 8-16,0 4 6 0,-1 1 1 0,2 5 3 15,-1 3 0-15,-1 4 0 0,0 1 2 0,-4-1 2 16,3 1 1-16,-2-8-4 0,-3-6 1 0,-1-6 2 16,0-5 11-16,-2-4 10 0,0-3 0 0,-2-7-1 15,1-5-10-15,0-3-5 0,1-8 0 16,0-2-1-16,1-3 0 0,0 2-2 0,5-2-2 16,-2 1-1-16,3 6 3 0,-1 2-3 0,1 5 1 15,3 5-1-15,-1 1-5 0,-2 5 0 0,-1 2-2 16,3 1-3-16,1 6 3 0,-1 0-4 15,2 3 2-15,-1 2 2 0,5 2 0 0,-1 2 5 16,-1 2 1-16,4-3 3 0,-3 1 0 0,3-8 2 16,2-3 4-16,0-5 0 0,3-6 5 0,-1-7-5 15,0-4-3-15,-3-4-1 0,-4-3-1 0,-2 0 3 16,-4-5 2-16,-2 0-1 0,-6-3-1 0,-6 1-1 16,-4-1-1-16,-5 0-2 0,-3-1 2 15,-8-1-3-15,4-3 1 0,-2-1-1 0,3-1-3 16,-2 0 3-16,5 1 1 0,-1-3 3 0,0-3-1 15,-1 1-2-15,1-2-1 0,2 6-1 16,1 1 3-16,2 7 0 0,4 9 1 0,4 10 0 16,-3 5-3-16,7 8-6 0,1 3-13 0,1 3-7 15,2 4 6-15,1 8 1 0,6 8 11 0,1 8 6 16,5 9-2-16,4 5 2 0,4 5 1 16,2 7-3-16,2-1-1 0,-2 5 3 0,5-3 1 15,0-1 1-15,7-5-2 0,-3-6-10 0,3-8-15 16,-3-12-13-16,3-8-16 0,-4-13-24 0,-2-7-53 15,-3-11-122-15,-7-6-320 0,-8-6-742 16</inkml:trace>
  <inkml:trace contextRef="#ctx0" brushRef="#br0" timeOffset="4506.7764">9431 7315 1032 0,'-17'-4'885'0,"-4"0"-490"0,-1-1-124 0,9 2-60 16,7-1-59-16,4 0-43 0,2-1-41 15,4-2-36-15,5-4-23 0,3-1-12 0,8-2-5 16,10-3-20-16,6 1-55 0,3-2-129 0,5 5-323 15,-2-4-1076-15</inkml:trace>
  <inkml:trace contextRef="#ctx0" brushRef="#br0" timeOffset="5029.3325">9835 7346 1518 0,'-4'-15'428'0,"-5"-5"-155"16,-1-6-81-16,2 0-31 0,4 1-22 0,-1 0-21 15,1-1-26-15,3-4-27 0,1 1-20 0,2-5-14 16,5 0-9-16,2-4-6 0,5 3 0 16,1 2-3-16,1 4 2 0,4 6 2 0,-1 3-2 15,0 9-1-15,-4 2-4 0,0 5-5 0,-3 6-3 16,-1 1 0-16,-2 6-2 0,-1 1 3 16,0 9 3-16,-2 4-1 0,-1 4 1 0,-3 5 2 15,0 2-4-15,-1 4-1 0,2-1 0 16,0 0-3-16,-1-2-5 0,2-5-11 0,2-8-14 0,3-6-13 15,1-8-13-15,1-6-35 0,1-6-68 16,2-4-139-16,2-9-415 0,1-4-848 0</inkml:trace>
  <inkml:trace contextRef="#ctx0" brushRef="#br0" timeOffset="5691.7996">10374 6578 1750 0,'-7'8'135'0,"-2"6"-29"15,-2 7 26-15,1 1 38 0,-1 5 25 0,0 0-12 16,-3 7-33-16,-1 3-48 0,2-2-48 16,1 0-23-16,5-9-16 0,2-5-8 0,5-7-1 15,6-7 5-15,-2-7 10 0,5-2 10 0,2-5 5 16,4-6-5-16,0-6-8 0,2-2-8 0,1-7-5 16,-2-2-3-16,2 1 1 0,-6 3-2 15,-2 3 2-15,-5 4 2 0,0 6-1 0,-4 1 1 16,-1 8 1-16,-1 1-1 0,-1 2-5 0,1 2-7 15,-1-1-13-15,1 3-3 0,-2 0 1 16,2 6 0-16,-1 3 8 0,-1 0 0 0,3 2-3 16,3 1 1-16,2 1 0 0,3-1 0 0,2-3 1 15,6-2 2-15,-2-6 2 0,6-7 8 0,0-4 5 16,1-5 1-16,0-3 2 0,2-3-2 16,-6-3-1-16,4-1 1 0,-4 0 1 0,-2-1 0 15,-4-1 0-15,0-2 2 0,-4-1-3 0,-2-2 0 16,-3-4-2-16,-2-1-1 0,-2-3 1 0,-3-1-1 15,-2-4 0-15,-4-1 0 0,0-3-2 0,-3 1-1 16,-2-3 1-16,0 1-1 0,-2-2-1 0,-1-2 1 16,-1-1-1-16,-1 1 0 0,-1 5 2 15,2 6 1-15,1 6 2 0,1 8 1 0,4 8 0 16,0 6-3-16,3 5-4 0,5 7-7 0,-2 7-6 16,0 7 2-16,3 8 1 0,-2 10 4 0,5 8 5 15,2 7 1-15,2 6-1 0,6 5 2 16,4-1-2-16,4 2 0 0,2-4 1 0,6 0-4 15,-1-3 2-15,6-5-3 0,2-8-1 0,1-10-1 16,-2-8 5-16,1-9 3 0,1-10 5 16,-3-8 5-16,1-6 0 0,-2-8 3 0,-3-4-2 15,-1-4 0-15,-7-4-1 0,1-2-1 0,-8 0 0 16,0 0 2-16,-6 2-1 0,-5 3 0 0,-2 2-2 16,-4 4 1-16,0 2-1 0,-1 6 0 0,0 4 2 15,-1 2-5-15,4 6 0 0,-1 0-6 16,4 4-5-16,0 3-4 0,-1 3 1 0,0 6 0 15,3 3 3-15,0 4 4 0,2 1-2 0,3 2 0 16,4 1 0-16,3 2-5 0,3-1-14 0,3-4-17 16,3-2-26-16,0-7-38 0,5-10-50 0,-1-6-88 15,4-5-156-15,1-6-504 0,-2-3-564 16</inkml:trace>
  <inkml:trace contextRef="#ctx0" brushRef="#br0" timeOffset="5837.2575">10793 5813 2096 0,'-8'-8'163'0,"-1"0"-54"0,-1-3-3 0,4 5 10 0,4 3-11 16,0 1-30-16,4-1-50 0,-1 2-55 15,2 2-16-15,2 0-14 0,2 4-33 0,1 2-70 16,0 3-160-16,5 2-260 0,-3 3-275 0,1 2 220 16</inkml:trace>
  <inkml:trace contextRef="#ctx0" brushRef="#br0" timeOffset="6773.368">10971 5828 1269 0,'1'-10'349'0,"0"-1"-71"0,1-3-29 0,1 0-30 0,1 5-28 16,2 0-35-16,-1 1-39 0,5 1-27 0,4-1-17 15,1 2-13-15,4 2-10 0,-1 2-7 0,1 2-8 16,1 2-7-16,-5 2-4 0,3 3-5 16,-7 3-4-16,-1 2 0 0,0 4-2 15,-7 2-4-15,-1 4 2 0,-4 3-2 0,-2 5-2 0,-5 3 2 16,-1 3-2-16,3-7 1 0,1-7-2 15,2-10 1-15,3-8-1 0,1-3 6 0,0-1 6 16,1 0 4-16,0-1 8 0,1 0-2 0,1-2-9 16,1-4-3-16,3-2-10 0,7-6-6 15,4 3 0-15,1-3-2 0,5 3 0 0,0 0-2 16,1 3 1-16,0 0-3 0,1 4 2 0,-3 1-2 16,0 3-1-16,2 3 4 0,-3 2-3 0,3 5 1 15,-2 2-1-15,-1 1 0 0,-1 2-1 16,-2 5 1-16,-2 1 3 0,-2 4-3 0,-2 2 2 15,-6 3 1-15,-3 0-1 0,-4 3 4 0,-6 4-2 16,-3 2-1-16,-10-1 2 0,2 1-4 0,-7-6 3 16,0-5 2-16,-2-4 0 0,1-5 0 0,0-3 2 15,-1-5 1-15,1-5 1 0,2-2 10 0,2-4-5 16,1-2-1-16,2-1 1 0,4-4-8 16,1-5 2-16,4-2-2 0,4-3-3 0,4-2-4 15,3-3 3-15,3 0-4 0,3-4 2 0,5 0 3 16,0-3-2-16,4-4 1 0,3-2 2 0,1-3-1 15,2-5 1-15,2-6 1 0,-1-3-1 16,2-1 2-16,-1-2-1 0,-3-2 1 16,-2 1-3-16,1 0-4 0,-4 3 0 0,-5 4 0 15,-1 4 1-15,-1 5 3 0,-8 7 4 0,-2 9 1 16,-2 5 0-16,-3 6 3 0,-5 5-6 0,0 2-6 16,-1 4-3-16,-4 4-6 0,0 7 1 0,-1 2 4 15,1 6 0-15,-1 4 1 0,5-1 4 16,2 5-1-16,5 3 2 0,3 0 2 0,2 2-1 15,3 1 1-15,4-4-2 0,2-5 2 0,3-4-1 16,7-5 4-16,-2-5 4 0,4-5-5 0,0-5 10 16,4-6-4-16,-1-2 1 0,-4-5 6 0,3-2-6 15,-6-1 3-15,-1-5-1 0,3 1-2 16,-7-4-1-16,2 2 0 0,-5 0-2 0,-2 1 1 16,-3 1-1-16,-2 2 0 0,-1 5-2 0,-2 0 3 15,-2 9 0-15,0 1-2 0,1 3-5 16,-1 3-17-16,1 0-13 0,-1 4-1 0,2 5 5 15,-1 5 13-15,-1 2 11 0,4 3 0 0,2 2-2 16,1-1 1-16,3 1-2 0,4-2-3 0,3-4 3 16,2-7-2-16,5-4 7 0,3-9 4 15,0-2 4-15,1-1 1 0,-4-8 1 0,2 0 0 0,-4-1 2 16,-3-3 0-16,1-3-3 0,-7 1 2 16,1-3 0-16,-5 0-1 0,-6 0-2 0,-8-3-3 15,-5-3-2-15,-2 0-1 0,-5-3 0 0,-5-1 1 16,1-1 1-16,-3-4 1 0,-1 1 0 15,2-2 0-15,-2-3-1 0,-1 0-3 0,6-1 0 16,-3 0-1-16,5 0 1 0,1 8 2 0,3 5 1 16,5 10 2-16,0 8 1 0,6 5-3 0,1 5-15 15,3 6-6-15,-1 7-2 0,0 5 2 0,1 8 15 16,-1 9 4-16,4 2-1 0,3 8 5 16,5 4 1-16,6 4 0 0,3 0 4 0,7-2-5 15,4-4-2-15,2-5-1 0,6-6-2 16,1-2-1-16,0-5 4 0,2-1-2 0,1-7-6 15,-1 1-8-15,-1-4-23 0,-5-2-53 0,-1-4-100 16,-3-3-223-16,-1-3-657 0,-1-2-433 0</inkml:trace>
  <inkml:trace contextRef="#ctx0" brushRef="#br0" timeOffset="7527.6331">12630 3642 1335 0,'0'-10'477'0,"0"0"-131"15,-1-4-75-15,0 5-54 0,-1 1-37 0,-4 2-41 16,-1 1-37-16,-1 1-31 0,-1 2-25 16,-1 2-15-16,-5 3-11 0,0 5-8 0,-1 10-1 15,-3 6-1-15,0 10 2 0,0 4 4 0,3 1-1 16,4 0-4-16,7 0-3 0,4-2-4 16,6 2 3-16,6 6 2 0,3-2 1 0,7-3 0 15,4-1-5-15,3-6-1 0,5-6-1 0,-1-1-5 16,2-10 5-16,1-3-1 0,-1-7-3 0,4-2 1 15,-5-4-12-15,0-4-17 0,-2 0-26 16,-4-6-46-16,-2-2-78 0,-1-5-142 0,-4 1-424 16,-3-2-868-16</inkml:trace>
  <inkml:trace contextRef="#ctx0" brushRef="#br0" timeOffset="7877.9654">12914 3270 2366 0,'-7'-8'256'0,"1"2"-81"0,2-1-62 0,3 6-33 15,2 1-29-15,2 0-33 0,-2 2-21 0,4 3-4 16,2 6 5-16,4 1 13 0,6 9 8 0,4 4-2 16,3 1-3-16,5 6 0 0,2-1-7 15,-1 1 1-15,2 1-2 0,-2 0-3 0,-3 0 2 16,0-1-1-16,-3-3 3 0,1-4 3 0,-3-5 3 15,-6-6 1-15,-1-3 3 0,-6-5 11 16,-5-3 17-16,-3-3 31 0,-1-6 11 0,1-3-9 16,3-9-18-16,0-8-30 0,0-7-14 0,1-4 2 15,-3-4 0-15,1-3 0 0,-1-2-1 0,-1-3-2 16,-2 1-2-16,-1-2-3 0,1-2-2 16,0-2-4-16,0 0-2 0,1 3-3 0,2 3-2 15,2 7-5-15,1 2-9 0,2 7-19 0,-1 3-39 0,1 7-54 16,-1 5-93-16,-1 3-207 0,2 7-687 15,0 6-555-15</inkml:trace>
  <inkml:trace contextRef="#ctx0" brushRef="#br0" timeOffset="8801.0334">5545 13083 1300 0,'-12'-10'463'0,"-8"-1"-197"0,-4-1-52 0,6 5-23 0,-1 3-30 15,0 3-30-15,3 2-40 0,0 3-31 0,1 8-25 16,-1 4-11-16,3 6-6 0,2 7-2 0,0 6 1 16,1 3 3-16,4 2 2 0,-1 2-5 0,5 0-4 15,2-3-9-15,5-1-5 0,0-1-1 0,5-4-2 16,2-5-1-16,3-6-2 0,1-6-3 16,4-8 4-16,-1-7 3 0,1-6 12 0,0-8 5 0,1-7 8 15,-3-6 3-15,-1-4-1 0,-3-5 4 16,-3 0-2-16,-5-7 2 0,-1 2 5 0,-6-4-4 15,-3 0-1-15,-3-1-2 0,-7 1-10 0,-4-4-1 16,-3-3 0-16,-6-1-6 0,-1 0-5 16,-2-1 4-16,-3 1-5 0,1-1 0 0,-2 1 5 15,1 5-8-15,1 4 5 0,3 13 6 0,6 5 8 16,3 9 6-16,9 9-2 0,3 3-9 0,5 3-21 16,1 4-7-16,5 3-4 0,-2 11 4 15,7 10 17-15,0 8-2 0,7 9 1 0,4 4-3 16,6 2-5-16,1 3 4 0,6 2 2 0,2 2 0 15,1 1-1-15,3-2-2 0,-3-1-6 16,2-7-11-16,-2-5-15 0,1-6-30 0,-4-10-22 16,-2-7-5-16,0-11-24 0,0-3-53 0,-2-5-142 15,0-6-456-15,1-6-793 0</inkml:trace>
  <inkml:trace contextRef="#ctx0" brushRef="#br0" timeOffset="9313.352">5874 12708 2370 0,'-11'6'53'16,"-2"6"-27"-16,0 3-2 0,0 5 37 15,3 2 33-15,-1 4 16 0,-3 1-8 0,3 3-31 16,0 1-22-16,0 4-17 0,2 5-12 0,0 3-5 16,6-3-9-16,-1-4-3 0,5-9-5 15,3-6-7-15,6-8 2 0,0-8 1 0,1-3 6 16,2-4 5-16,2-4 6 0,-1-4 0 0,0-1 1 15,1-1 0-15,-3-3-3 0,1 2-1 0,-1-2-3 16,-2 2-4-16,-1 5 3 0,-1 0-4 16,-1 3-2-16,-2 3-2 0,0 2-1 0,-2 2-1 15,5 4 3-15,-2 3 3 0,-1 1-1 0,2 4 2 16,-3 2-2-16,4-1-1 0,-2 3 1 0,1-3 1 16,1-1 0-16,2-3-1 0,-1-1-2 0,0-4-2 15,0-4 3-15,-1-3 7 0,-1-3 3 0,1-7 6 16,-3-1 0-16,0-3-4 0,1-2 5 15,-2-3-1-15,-3-1 3 0,-1-1 3 0,-2-2-5 16,-4-1 1-16,-1-2-1 0,1 1 0 0,-4-1 0 16,1 0-2-16,-6-2-2 0,1 0-5 0,0-4 0 15,-5-1-1-15,-1-1 0 0,-3-5 1 16,0 3-2-16,1-2-1 0,0-1-1 0,0 2-1 16,2 0 1-16,0 5 3 0,4 4 4 0,2 10 4 15,3 6 9-15,1 6 0 0,5 6-7 16,2 1-6-16,2 3-17 0,1 5-4 0,4 10 0 15,1 6 4-15,6 7 4 0,6 4 2 0,0 3-1 16,7 0-1-16,-2 5 0 0,8-1-3 0,2 0-3 16,5 1-16-16,-1-3-39 0,3-3-62 15,0 0-141-15,-1-2-249 0,-3-4-470 0,-1-6-355 16</inkml:trace>
  <inkml:trace contextRef="#ctx0" brushRef="#br0" timeOffset="9454.1518">5927 12703 2435 0,'-10'-9'225'0,"1"-3"-240"0,1-5-39 15,8-4-26-15,9-1-43 0,4-6-74 16,6-2-133-16,2-1-287 0,3 2-194 0,1 0 379 16</inkml:trace>
  <inkml:trace contextRef="#ctx0" brushRef="#br0" timeOffset="10741.8346">6325 12273 1296 0,'-5'9'265'0,"-2"5"-105"0,-7 4-11 0,2 5 23 16,2 0-3-16,-2 2-27 0,2 4-29 15,0-2-28-15,2 3-21 0,0 0-16 0,1 4-17 16,1-1-11-16,3 2-5 0,0-5-9 0,5-5-4 16,0-5-11-16,3-9-6 0,2-6 6 0,2-6 7 15,4-7 8-15,1-4 1 0,2-8-4 16,0-4-8-16,-1-2 1 0,0-2 4 0,-3 1 0 15,1 5 4-15,-5 6 0 0,0 2 1 0,-5 5 7 16,-2 6 0-16,-1 2-4 0,0 2-8 0,-1-1-13 16,0 2-1-16,2 2 2 0,0 2 6 15,4 1 6-15,-2 1-2 0,4-2-1 0,4 0-3 16,0 1 3-16,1-2 1 0,3-2 2 0,1-3 0 16,1-3 3-16,-2-4 2 0,3-2 3 0,-1-4 4 15,-3-4-1-15,1-1 2 0,-3-3 0 0,-2 0-1 16,-6 4 8-16,2-3 2 0,-5 0 4 0,-2 1 0 15,-4-2-1-15,1-2 5 0,-4-1 2 16,-2 0 3-16,-1-2-3 0,-2-2-10 0,-5-1-5 16,-1-2-5-16,-2 0-1 0,-2-2-1 0,-4-2 0 15,4-1 2-15,-5-3-2 0,2 2 5 16,1 1 3-16,2 5 8 0,1 5 8 0,-1 3 5 16,7 6 1-16,-1 3-8 0,6 7-4 0,2 3-11 15,5 2-8-15,-1 4-5 0,3 2-15 0,2 3-3 16,1 8-2-16,5 4-1 0,1 5 10 15,7 5 3-15,3 4 0 0,7 2 0 0,3 6 0 16,2-1-1-16,4 2-2 0,2 2-6 0,2-2-17 16,-1-1-20-16,3 1-28 0,-7-8-30 15,-1-5-11-15,-1-11 10 0,-3-10 30 0,-6-8 37 16,1-7 29-16,-4-6 17 0,-5-2 6 0,-2-4 4 16,-3-4 2-16,-3-1 3 0,-3-2 4 0,-6 3 6 15,1-1 17-15,-5 2 10 0,0 1 7 16,-1 2 2-16,1 0-10 0,-1 3-7 0,0-2-8 0,0 3-2 15,2 2-7-15,2-1-8 0,3 2-6 16,2-3-9-16,1 1-4 0,3-3-1 0,7-2-3 16,5 0 3-16,4-1-3 0,2-1 1 0,0 0-1 15,4 4 0-15,-3-1 0 0,-2 3-2 16,-2 7 1-16,2 2-3 0,-9 5 2 0,3 2 2 16,-7 5-1-16,-2 2 2 0,1 5-1 0,-2 5 0 15,0 1-1-15,-3 5 0 0,-2 4 2 0,-1 1-1 16,0 3 1-16,-3 2-3 0,2 0 4 15,1-1-1-15,0-1-1 0,1-5-1 0,1-9-3 16,-1-8-3-16,3-5 0 0,3-4 3 0,-3-1 4 16,4-4 4-16,-3-5 0 0,4-4-3 15,-1-2 2-15,-3-5-2 0,2-2 1 16,-3-2 4-16,-1 0-5 0,0 1 2 0,-2-1-2 0,-2 2 1 16,0 1 2-16,1 4 2 0,-2 3 3 0,-1 5-2 15,2 1 1-15,0 5-2 0,1 1-4 16,0 1-2-16,1 1-11 0,0 0-10 0,1 1-3 0,0 2 1 15,1 1 10-15,2 2 9 0,1 3 2 0,3-2 0 16,0 1 0-16,0 1 1 0,1-1-2 16,4 1 2-16,-1-2-1 0,-1-6 2 15,1-5 4-15,-1-4 1 0,0-3 6 0,-2-1 2 0,-4-2 2 16,0-4-4-16,-3-2-1 0,-1 0-1 16,-2-1-4-16,-1-1 3 0,0 0-4 0,-4-2 1 15,2 2-1-15,-2-3-3 0,2-2 3 0,-2 5-3 16,3-1 2-16,0 3-1 0,3 0-2 0,0 5-2 15,2 4-4-15,2 0 0 0,5 4-2 16,0-1 0-16,1 1 0 0,8 3-2 0,-3 0 6 16,5 3-1-16,7 2 1 0,-2 2 3 0,2 0-4 15,1 5 2-15,-4 1-5 0,-2 2 1 0,-2 6-3 16,-3 3-1-16,-6 3-1 0,-1 6-11 16,-3-1-16-16,-5 1-9 0,-1-7 3 0,-1-10 19 15,-1-8 28-15,1-4 28 0,-1 0 7 0,-3-1-5 16,3-1-11-16,-1-2-16 0,2-3-4 0,0-4-3 15,0-3 1-15,0-3 2 0,6 1-2 16,-3-4 3-16,1 1-2 0,3-1 1 0,1-2-1 16,-3 0 0-16,3 0 6 0,1-3 1 0,-6 0 3 15,4-3 2-15,-6-2 0 0,0 3 1 0,-2 2 1 16,-1 2 1-16,-6 1-1 0,3 6 2 0,-4 1 1 16,1 5-1-16,-3 3 1 0,1 3-5 15,-1 3-1-15,-1 3-4 0,1 3-3 0,-2 6-1 16,1 4-3-16,2 4 2 0,1 3-4 0,6 1 1 15,1 0 1-15,3 0-2 0,3 0 1 16,6 0 0-16,5-2 1 0,1-2 1 0,2-5-1 16,6 0 1-16,3-5-1 0,2 0 1 0,3-5 0 15,-1-4-1-15,-1-4 1 0,1-3-4 0,-4 2 1 16,-4 0-6-16,-3-1-5 0,-2-1-5 0,-5 2-14 16,0-1-14-16,-3 0-20 0,-1 0-21 15,0 2-39-15,-2 3-58 0,-5-1-100 0,-1 0-168 16,-1 2-358-16,0 2-404 0</inkml:trace>
  <inkml:trace contextRef="#ctx0" brushRef="#br0" timeOffset="62675.3597">6614 12492 2208 0,'-6'-1'142'0,"-4"0"-39"0,2 0-31 0,6 1-32 16,2 0-18-16,0 1-7 0,1-1-17 15,-1 2-2-15,2 3 0 0,2 2 4 0,2 5 12 16,5 7-1-16,-1 3 3 0,6 1 5 0,-2 3 2 16,6 0-2-16,-1-1 1 0,3 0-2 15,0 0-1-15,-2-2-2 0,5-3 2 0,-4-4 8 16,2-3 5-16,-3-8 18 0,5-2 11 0,1-8 5 16,4-4 7-16,4-8-6 0,8-10-9 0,4-8-7 15,3-8-11-15,5-7-12 0,6-4-8 0,1-1-5 16,2 1-5-16,-1 3-1 0,-3 5-1 15,-7 7-5-15,-6 7 5 0,-13 1-4 0,-3 7-4 0,-8 3-9 16,-4 5-25-16,-6 3-37 0,-4 5-60 16,-6 2-84-16,-2 2-109 0,-1 1-280 0,-6 1-371 15,1 0-8-15</inkml:trace>
  <inkml:trace contextRef="#ctx0" brushRef="#br0" timeOffset="62868.1145">7507 12001 733 0,'4'-7'489'16,"0"-2"-225"-16,4-1-79 0,3 4-10 0,3 4 15 15,6 2 6-15,6 1-10 0,-3 4-25 16,7 4-32-16,0 3-26 0,-3 8-30 0,-3 3-17 16,-5 5-9-16,-6 3-5 0,-4 6-1 0,-3 3-6 15,-4 2-6-15,-5 0-5 0,-2 0-4 16,0-3-1-16,-2-5-5 0,-1-6-6 0,0-7-11 16,5-10-16-16,1-4-19 0,0-6-31 0,2-4-52 15,0-5-104-15,1-5-250 0,1-6-522 0,0-8-274 16</inkml:trace>
  <inkml:trace contextRef="#ctx0" brushRef="#br0" timeOffset="63137.0833">8125 11088 2482 0,'-7'1'181'0,"-1"1"-85"16,-6 3-27-16,1 4 2 0,2 7 6 0,-6 6-4 16,-2 9-12-16,3 3-16 0,-1 7-12 0,-1 3-1 15,7 5-1-15,2 8 9 0,6 8 1 0,0-1-5 16,6-2-7-16,6-8-11 0,4-6-1 16,11-8-6-16,0-4 0 0,7-8-3 0,0-5-3 15,6-7 8-15,-2-5 2 0,4-6-1 0,2-5-10 16,-4-5-24-16,-3-4-35 0,-2-2-53 15,-2-4-92-15,0 0-160 0,-2-3-501 0,-5 0-774 16</inkml:trace>
  <inkml:trace contextRef="#ctx0" brushRef="#br0" timeOffset="63403.2274">8507 11658 1152 0,'1'-10'872'0,"1"-3"-524"16,1-7-105-16,5-2-55 0,-2 1-28 0,0-3-27 15,2-1-24-15,2 0-23 0,-1-4-23 0,0-1-12 16,1 1-12-16,-1-2-8 0,-1 3-6 16,0 2-4-16,2 2-3 0,0 3-8 0,-1 5 0 15,2 2-5-15,-2 4-4 0,-2 6 3 0,-2 2-6 16,3 2 0-16,0 2-3 0,-4 3 0 16,4 4 2-16,1 1 2 0,-1 4 3 0,-3 4-2 15,4 1 2-15,-1 4 1 0,-3 4-3 0,3 0 3 16,1 0-2-16,2-1-2 0,-1-3-5 0,0-2-21 15,1-3-30-15,1-3-44 0,-1-1-69 16,0-4-116-16,-4-6-201 0,2-2-574 0,1-4-304 16</inkml:trace>
  <inkml:trace contextRef="#ctx0" brushRef="#br0" timeOffset="63706.9705">8894 11130 1762 0,'3'-2'288'0,"3"-3"-62"0,4-3-27 16,1 0 15-16,2-3-26 0,5 0-40 16,-3-6-46-16,7-2-35 0,-4-1-14 0,1-6-12 15,-2 1-5-15,-5 1 1 0,-1 5-3 0,-4 2 1 16,-6 0-2-16,-4 5-5 0,-4-2-8 0,-2 4-5 16,-1 0-3-16,-2 5-6 0,-1 2 5 15,-1 2-6-15,-3 2-2 0,-1 6 0 0,0 4-6 16,-1 4 2-16,0 5 3 0,5 4 0 0,3 1-1 15,0 2 1-15,5 1 0 0,6-1 0 0,7 0 4 16,4 0-3-16,2-4-2 0,6 0 1 16,5 1 2-16,6-4 4 0,1-3 1 0,5-6 3 15,-2-6-7-15,2-5-10 0,-2-4-21 0,-3-4-31 16,0-6-39-16,-1-2-63 0,-3-3-83 16,-3-2-130-16,0-4-340 0,-8 2-887 0</inkml:trace>
  <inkml:trace contextRef="#ctx0" brushRef="#br0" timeOffset="64756.823">9363 10562 1678 0,'-1'11'394'0,"-3"5"-141"16,-1 8-39-16,-3 4-19 0,3 0-28 0,-2-3-41 16,1 2-39-16,1-2-32 0,3 0-21 15,3 2-11-15,2-2-8 0,4-2-3 0,3-3-2 16,-1-10 3-16,2-3 6 0,0-9 6 0,1-4 4 15,4-9-4-15,-1-2-6 0,-3-5-8 0,5-1-1 16,-6 1 1-16,-3 2-1 0,-5 3 4 0,0 3-5 16,-3 4 3-16,-3 3 0 0,2 6-6 15,-1 1-1-15,0 1-14 0,0 2-2 0,0 2-2 16,2 3 1-16,0 1 9 0,2 4 2 0,2-4 3 16,-1 1-2-16,7 0 1 0,1-2-1 15,6 0 0-15,-1-2 3 0,5-4-1 0,-1-2 0 16,4-5 2-16,-3-4 1 0,1 0 2 0,-3-6 0 15,1-2 0-15,-5-4 2 0,1-3-1 0,-5-2 0 16,0-5 0-16,-3 1 1 0,-3-2-3 0,0 0 0 16,-5 0 1-16,-2-1-5 0,-3 0 4 15,1-3 0-15,-3-2 1 0,-4 2-2 0,2-7-2 16,-2-1-2-16,-1-3-2 0,1-2 2 0,-1-2 0 16,-2-2-1-16,3-1 2 0,0-1-5 0,-1 3 3 15,2 3 4-15,-2 8-2 0,1 13 3 16,-2 5-3-16,3 9-1 0,1 8 0 0,3 1 2 15,-2 5-3-15,5 2-6 0,-1 4-3 0,1 7-7 16,1 9 5-16,1 8 7 0,2 10 4 16,2 5 5-16,7 1-3 0,7 6-3 0,2-3 0 15,4 2-1-15,5 0 3 0,2-1 2 0,4-4 0 16,4-7-1-16,-3-7 1 0,4-7 1 0,-3-7 1 16,-3-7 4-16,-1-8-3 0,-1-6 2 0,-2-7 1 15,-6-6 1-15,0-4 4 0,-6-5-3 16,2-6 1-16,-8-3-5 0,-3-1-2 0,-5-2 2 0,-3 3-3 15,-8 1 1-15,-2 0-2 0,-6 3-3 16,-2 4-2-16,-3 4 0 0,-1 5-1 16,1 4 2-16,0 4 0 0,-2 5-4 0,6 4-2 15,-2 4 0-15,1 4-2 0,3 4 7 0,0 2-3 16,4 2-1-16,2 5 3 0,6 1-4 0,2 5 7 16,4 2 0-16,6 4 4 0,3 0-1 0,6 1-2 15,4-2-2-15,2-6-2 0,3-5 7 0,4-6-2 16,0-9-1-16,4-8 3 0,-3-5-3 15,0-4 3-15,-2-7 3 0,-1 1 0 0,-6-7 2 16,3-2-2-16,-4-3-2 0,-2-2-1 0,-6 0 1 16,-4-4 0-16,0 0 1 0,-2 1-2 15,-5-6-4-15,2-1 1 0,-3-3 3 0,0 1-2 16,-2 6 1-16,1 1-1 0,3 10-4 0,-2 7-1 16,-2 7 3-16,1 4-1 0,-2 5 0 0,1 3-7 15,0 0-16-15,-2 6 1 0,1 2 0 0,1 9 6 16,0 4 13-16,0 3 1 0,0 7 1 15,3 3-2-15,-1 5 3 0,0 4 0 0,7-2 1 16,-1-4-4-16,4-8-10 0,0-10-3 0,8-6 4 16,-2-9 4-16,2-4 11 0,-1-5 2 0,0-6-2 15,-3-1 0-15,2-6-1 0,1-4 2 16,-6-5 1-16,1-5 2 0,-2-1-3 0,-6-6 0 16,-1 2-1-16,-5-2-1 0,-3 1 6 0,-2-3-6 15,-5 0 0-15,-3 0-1 0,-3-2-4 0,-5-1 5 16,2-1 1-16,-2-1-1 0,-1-1 1 15,1-2-4-15,-1 0 1 0,-2 0-1 0,1 1 2 16,2 0 1-16,0 4 0 0,2 4-1 0,3 10-6 16,1 12 0-16,3 8-1 0,2 8-8 0,2 7-5 15,3 7-6-15,0 8 0 0,2 14 7 16,2 9 12-16,3 6 2 0,3 5 4 0,6 3 2 16,4 4-4-16,5 5 3 0,2-3 2 0,7-2-2 15,2-4 2-15,4-7-11 0,0-6-23 0,0-7-30 16,3-13-38-16,-2-9-39 0,-3-9-48 0,-7-7-94 15,-6-7-417-15,-11-3-875 0</inkml:trace>
  <inkml:trace contextRef="#ctx0" brushRef="#br0" timeOffset="64905.4079">9383 9871 2293 0,'-4'3'32'0,"0"-3"-15"0,5-3 37 0,13-4 38 0,7-6 27 16,11-5-15-16,11-7-40 0,10-5-31 15,12-8-16-15,9 0-4 0,6-2-21 0,0-3-89 16,1 3-198-16,-5-2-672 0,-7 2-503 0</inkml:trace>
  <inkml:trace contextRef="#ctx0" brushRef="#br0" timeOffset="65817.811">11170 8638 633 0,'-4'-1'238'0,"-2"-2"-60"0,-2 1 42 16,-2 3 33-16,-2 0 12 0,0 2-32 0,-2 0-45 15,-3 4-34-15,-1 3-22 0,-1 2-17 16,-1 1-21-16,4 2-19 0,1 0-23 0,4 0-14 16,3 0-13-16,5 0-10 0,3 2-2 0,3 2-1 15,4 2 2-15,2 0 2 0,1 0 2 0,4-1-2 16,2-2 5-16,2-5 5 0,3-6 6 16,2-6 7-16,0-6 3 0,1-8-4 0,-2-4-5 15,0-3-10-15,-5-1-2 0,-2-6 0 16,-5 0-1-16,-5 0-4 0,-5-2-8 0,-4 1-2 15,-7 3-4-15,-3 2-1 0,-2 4 1 0,-2 4-4 0,0 4-2 16,2 4-4-16,-3 5-1 0,0 3 1 16,2 3-2-16,-2 4 3 0,2 4 0 0,1-2-2 15,4 0 1-15,1 3 0 0,4-1 1 16,3 1 3-16,2 2 1 0,2-2 0 0,2-1 3 16,3-2 1-16,5-5 3 0,0-3 7 0,4-7-2 15,3-3 2-15,2-6 0 0,2-5-3 0,-1-2 1 16,1-4 0-16,-2-2-2 0,0-1-3 15,-2 1 0-15,-1 0-1 0,0 0 0 0,-2 3 4 16,0-2-4-16,0 2-1 0,-4 1-1 0,0 4-3 16,2 2 0-16,-4 7 2 0,-1 3-2 0,-2 2-4 15,0 3-5-15,-1 4-1 0,0 0-4 0,2 5 4 16,0 3 1-16,1 3 2 0,2 0 1 0,-4 5 3 16,0 2 2-16,-1 4 2 0,-2 1 4 15,-2 4 1-15,-2 1-2 0,-2 0 1 0,1-7-1 16,1-10 7-16,2-7 8 0,0-5 13 0,-2-4 0 15,1-4-4-15,-1-4-5 0,-2-6-15 16,1-4 2-16,1-1-6 0,1-3 0 0,2 0-1 16,-1 0-3-16,4-2 4 0,-1 3 0 0,1-1-2 15,1-1 2-15,0 2-5 0,1 3 1 16,1 3 2-16,-3 4-2 0,2 7-1 0,-3 1-6 16,0 5-7-16,1 2-2 0,1 2 1 0,1 3 4 15,-1 5 6-15,3-1 4 0,2 7-1 0,0-1 4 16,2 2 1-16,-2-1-1 0,3-5 3 15,2-4-2-15,3-6 1 0,0-5 1 0,4-8 2 16,-1 0 1-16,-5-5 3 0,2-4 1 0,-6-1-1 16,-1 1 2-16,-7-2-2 0,-2 0 0 0,-3 1 3 15,-4 0-3-15,0 2-2 0,-5 1-1 16,0 2-2-16,-4 1 0 0,2 5 3 0,2 1 1 0,-1 3-2 16,1 4 0-16,1 2-5 0,0 2-2 15,4 3 0-15,-1 3-2 0,2 1 0 0,-1 1-1 16,5 3-1-16,2 0 4 0,4 3 3 0,4 0 1 15,5-1-1-15,5-2 5 0,3-6 3 16,6-7 2-16,5-6 7 0,2-5-4 0,1-6-5 16,2 0-10-16,-2-1-16 0,-3 1-18 0,-3 0-21 15,-5 1-35-15,-4 3-69 0,-5-1-151 0,-4 5-486 16,-7 2-855-16</inkml:trace>
  <inkml:trace contextRef="#ctx0" brushRef="#br0" timeOffset="73443.6607">8994 11814 1278 0,'-2'-5'297'15,"-1"-1"-75"-15,2-1-43 0,1 4-27 0,0 2-29 16,0 1-28-16,0-2-42 0,1 4-46 16,0 0-19-16,1 3-3 0,2 5 9 0,2 3 17 15,2 6 9-15,5 6 7 0,0 3 2 0,1 7 7 16,5 5-1-16,0 5-5 0,1 2-7 0,-2 0-7 15,2 0 1-15,-3 1 1 0,1-1 1 16,2-3-3-16,-4-3 1 0,0-7-6 0,-1-6-1 16,-1-1-5-16,0-3 3 0,0 1 12 0,-2-1 8 15,-2-6 7-15,0-5-1 0,-3-6-10 0,-3-2-1 16,-2-4-2-16,2 1 5 0,-3-2 5 16,-1-2 3-16,1 2 5 0,-1-1 2 0,1 0 2 15,0 1-1-15,-1-2-6 0,0 0-4 0,1 0-6 16,0-1-5-16,5-4-5 0,-4 0-4 0,1 0-4 15,2-4-2-15,-2 2 1 0,5-4-1 16,1-1 2-16,2-4 0 0,1-2-1 0,6-1-1 0,3-5-2 16,1-1 2-16,9-7-3 0,1-6 0 15,7-7 2-15,5-4-3 0,4-2 4 0,4-3-2 16,6-2 0-16,0-3 2 0,0-1-4 0,1 0 0 16,1 2 0-16,-3 4-1 0,-3 3 0 15,0 3 2-15,-5 5-1 0,-3 1-2 0,-3 5 2 16,-8 6 0-16,-3 4 0 0,-6 8 1 0,-6 4-3 15,-6 8-2-15,-7 4-1 0,-1 4 0 0,-6 2-2 16,-2-1-4-16,-1 3-6 0,1-1-20 16,-4 4-36-16,-4 5-59 0,-3-1-92 0,1 4-99 15,-4-4-165-15,-1-1-243 0,-2 0-200 0,-1-2 464 16</inkml:trace>
  <inkml:trace contextRef="#ctx0" brushRef="#br0" timeOffset="73640.4454">10093 11333 589 0,'0'-7'441'0,"0"3"-166"16,3-4-65-16,1 3-20 0,5 1-11 0,5 1 1 0,-1-1-8 16,8 2-17-16,7 2-20 0,4 2-17 15,2 4-23-15,3 2-21 0,-6 6-20 0,2 6-15 16,-6 5-12-16,-6 7 1 0,-4 9-1 0,-6 7 1 16,-8 4 2-16,-3 7-5 0,-3-2 0 0,-5-3-3 15,-1-4-10-15,1-9-18 0,4-12-32 16,2-9-36-16,3-8-50 0,2-11-83 15,7-8-118-15,7-9-373 0,2-9-824 0</inkml:trace>
  <inkml:trace contextRef="#ctx0" brushRef="#br0" timeOffset="74053.7837">11112 10397 289 0,'-4'2'248'16,"-3"-1"-62"-16,0 1-10 0,2 0 10 0,1-1-7 15,2 2-17-15,2-1-17 0,0-1-13 16,-2-1-4-16,4 0-7 0,-2 0-17 0,0 1-18 15,0 0-15-15,0 0-4 0,-2 2-5 0,0-1 0 16,-3 5-2-16,0 2-9 0,-3 2-2 0,1 4-7 16,-2-2-5-16,0 5-4 0,0 1-3 15,0 6 4-15,-1 4 4 0,-1 5 5 0,2 5-1 16,-1 1-4-16,3 4-5 0,3-2-1 16,0 5 3-16,4-1 4 0,6-3 1 0,2-1-7 15,4-10-3-15,5-6-5 0,7-5-3 0,4-5 3 16,2-4 0-16,3-3-3 0,1-6-1 0,2-3-2 15,3-4-1-15,-3-6 0 0,-3 0-3 0,0-1-3 16,-5-3-10-16,-3 0-15 0,-3 0-30 0,-1-1-57 16,-2-1-112-16,-3-1-202 0,1-1-652 0,-3-2-452 15</inkml:trace>
  <inkml:trace contextRef="#ctx0" brushRef="#br0" timeOffset="74334.184">11552 10619 2291 0,'3'-11'248'15,"-3"-3"-72"-15,3-6-49 0,-1 1-13 16,0-3-15-16,3-3-15 0,-1-1-14 0,1-2-18 16,0 2-5-16,4-2-9 0,0 0-8 0,1 3-6 15,2 3-12-15,-2 4-3 0,-4 7-7 16,0 3 1-16,-3 3-2 0,-1 3-4 0,-1 2 0 15,1 0-6-15,-1 4 1 0,3 4 3 0,2 0 4 16,0 9 1-16,0-2-1 0,0 6 1 0,1 0-1 16,0 3 3-16,1-2 1 0,0 1 1 15,2 0-1-15,0-4-14 0,-1-2-23 0,2-1-32 0,-2-2-35 16,2-4-53-16,0-4-127 16,0-2-217-16,1-8-615 0,0-4-36 0</inkml:trace>
  <inkml:trace contextRef="#ctx0" brushRef="#br0" timeOffset="75069.2917">11875 10113 824 0,'3'-2'745'16,"2"-3"-571"-16,3-1-19 0,2-2 21 16,2-1 17-16,-2-3-12 0,0-1-44 0,1 1-32 15,-3-3-22-15,-3 1-7 0,-1 0-3 16,-3 1-7-16,-2 1-1 0,-2 3-2 0,-1 2-5 15,-2 0-11-15,0 3-13 0,-3 2-13 0,2 0-13 16,-2 4-3-16,0 1-9 0,-2 5-2 0,0 2 2 16,2 4-3-16,-1 1 6 0,3 1 1 15,2 1 0-15,-2 0 1 0,5 0-1 0,2 1-1 16,4-1-1-16,3 0 2 0,3 1 3 0,5-4 3 16,3-4 3-16,2-4 1 0,6-6 4 0,0-5 5 15,5-6 1-15,0-8 1 0,-1-2-5 0,-1-5-4 16,-4 0-5-16,-3-1 2 0,-1 1 1 15,-6-3 1-15,-2 0 1 0,-3 0-4 0,-6 0 1 16,0-2 0-16,-1 4-3 0,-3 4 4 0,-1 2-5 16,-2 8-3-16,-1 1-1 0,2 5-2 0,1 5 3 15,-2-1-3-15,2 4-5 0,1-1-12 0,-2 3-5 16,2 1 0-16,-2 5 3 0,1 2 14 16,1 4 2-16,0 2-1 0,1 1 1 0,4 1-3 15,1 1 5-15,2 2 4 0,3-3 2 0,0-1-1 16,4-5-3-16,-4-7 1 0,1-4 0 15,-1-3 6-15,-3-3 3 0,-1-3-1 0,-1-6 1 16,1-3-5-16,-2 0-1 0,2 1 1 0,-5 0 1 16,0 4 0-16,1 2-3 0,-3 2-2 15,0 4-2-15,0 1 3 0,1 0-3 0,-1 2-2 0,0 0-4 16,2 0-8-16,-1 0 2 0,2 2 2 16,4-2 5-16,1 0 6 0,4-3 2 0,5-3 0 15,2-3-2-15,2-6 3 0,1-2 0 0,2-4 0 16,-5-2 5-16,2-1-5 0,-6-3 4 0,-1-1 1 15,-6-3-1-15,-2-3 1 0,-1 0-2 0,-5-2-2 16,-6 3 0-16,-1-3 1 0,-6 3 2 16,-3-2-1-16,-3 1 1 0,-3-1-4 0,-1-1-1 15,0-2 3-15,2 1-4 0,0-5 6 16,-2-2-4-16,3 1-3 0,2 4-1 0,-2 1 0 16,7 12 5-16,1 5-2 0,3 9 4 0,3 3-11 15,3 7-9-15,2 2-14 0,2 6-4 0,1 4 4 16,0 10 6-16,4 9 16 0,2 9 0 0,3 8 3 15,3 5 3-15,6 4 1 0,2-1 2 16,3-1 1-16,0 1-10 0,5-5-35 0,1-2-48 16,0-11-39-16,5-10-31 0,-2-12 10 0,-2-12 19 15,-6-11-19-15,-6-5-101 0,-6-4-306 16,-12-1-393-16,-4-1 170 0</inkml:trace>
  <inkml:trace contextRef="#ctx0" brushRef="#br0" timeOffset="75188.3629">12258 9224 691 0,'-7'-5'455'0,"2"-3"-134"0,-1 0-93 0,6-2-53 16,4 2-39-16,3-1-36 0,3-2-33 16,1 1-32-16,9 0-20 0,-1 2-16 0,2 1-54 15,2 2-96-15,1 4-151 0,-3 1-335 0,1 6-439 16</inkml:trace>
  <inkml:trace contextRef="#ctx0" brushRef="#br0" timeOffset="75462.5567">12760 9182 1587 0,'6'-18'345'0,"-2"-4"-95"15,1-9-49-15,-5 7-8 0,-4 1-25 0,-3 6-26 16,-2 3-27-16,-1 3-26 0,-2 4-21 16,2 2-22-16,0 2-18 0,-1 3-13 0,-2 4-7 15,2 2-3-15,-1 6-2 0,2 1-1 0,1 3-5 16,1 7-1-16,5 1 4 0,0 2-1 15,3 4 2-15,4-1 2 0,5 2-2 0,3-5 7 16,5-4 5-16,5-9 9 0,4-6 5 0,5-8-1 16,3-3-2-16,-3-4-7 0,0-3-2 0,-6-1-1 15,-4-2-2-15,-4-1-3 0,0-1-11 0,-5 0-11 16,-1 1-17-16,-2 1-27 0,-3 4-38 0,-2-1-78 16,-3 1-133-16,-1 0-458 0,-1-1-863 15</inkml:trace>
  <inkml:trace contextRef="#ctx0" brushRef="#br0" timeOffset="75874.9497">13298 8186 983 0,'-2'-8'406'0,"-6"-2"-118"15,5-2-47-15,0 7-33 0,1 3-36 0,1 2-54 16,1 1-55-16,0 2-44 0,1 2-14 16,1 5 6-16,-1 3 9 0,2 5 5 0,1 2 2 15,4-1-4-15,1 4 1 0,2 1 0 0,4 0-1 16,2 2 3-16,3-3 3 0,1 1-1 0,-1-2-2 16,4-4-13-16,-3-1-31 0,2-6-40 15,-6-4-54-15,4-6-66 0,-5-2-67 0,3-5-145 16,-7-1-416-16,-2-1-188 0</inkml:trace>
  <inkml:trace contextRef="#ctx0" brushRef="#br0" timeOffset="76513.774">12934 8819 1383 0,'-7'2'225'0,"-7"2"-67"0,-2 2-32 0,1 5 1 15,2 0 0-15,-1 5-7 0,2 2-22 0,1 5-16 16,-1 1-13-16,3 2-17 0,3-1-12 0,2 1-16 16,4-1-3-16,5 0-5 0,3 1-2 0,2-3 4 15,5-4-4-15,-3-8 3 0,6-6 4 16,0-7 7-16,2-11 4 0,1-6 0 0,-1-5-5 16,1-8-6-16,-2-1 4 0,-2-2-2 15,-4-4 0-15,-6 1 3 0,-1-5-10 16,-6-3 2-16,-6-1-1 0,-1-2-7 0,-7-1 4 0,-4 0-8 15,-4-3 0-15,-2 2-4 0,-4-1 1 0,-2-1-3 16,0-1 0-16,0 2 4 0,5 6-2 16,-2 9 13-16,6 11 8 0,3 6 5 0,7 10 7 15,5 2-8-15,2 6-14 0,3 2-26 0,2 1-14 16,3 6-5-16,0 5 3 0,5 9 19 0,4 6 5 16,6 5 4-16,2 7 6 0,7 4-1 0,1 3 4 15,1 0 2-15,1-3-6 0,3 3-9 16,-2-3-25-16,5-6-38 0,-3-3-35 0,5-9-40 15,-5-9-57-15,3-9-59 0,0-7-153 16,2-7-505-16,-1-6-87 0</inkml:trace>
  <inkml:trace contextRef="#ctx0" brushRef="#br0" timeOffset="76782.6892">13233 7732 1756 0,'-4'-1'367'16,"1"-1"-100"-16,2 0-75 0,0 2-50 0,1 1-40 0,1-1-33 15,-1 1-32-15,0-1-22 0,0 0-9 16,-1 0-10-16,1 0-2 0,0 1 1 0,0 0 0 15,0 3 2-15,-2 0-28 0,1 6-51 0,1-1-98 16,3 2-139-16,1-1-232 0,5 3-905 0</inkml:trace>
  <inkml:trace contextRef="#ctx0" brushRef="#br0" timeOffset="77370.8621">13638 8181 2166 0,'-4'-17'174'0,"-3"-5"-24"0,1-10-26 16,-1 3-1-16,3 2-2 0,-3-3-20 0,0 3-27 15,3 0-24-15,0 0-12 0,4 2-13 16,3 1-7-16,0 2-7 0,4 6-6 0,-3 3 3 16,2 4-9-16,-4 4-3 0,3 3-3 0,-1 2-10 15,-1 2 4-15,5 2 0 0,1 3 1 16,0 3 7-16,-2 3 1 0,3 1 1 0,0 4 3 15,-3 1 2-15,2 2-2 0,-4 1 5 0,0-2 3 16,-2 4-8-16,2-6 7 0,-3-5-5 0,-2-7 7 16,2-6 23-16,0-2 18 0,-2-2 4 15,0-7-4-15,1-2-21 0,3-6-22 0,-2-5-2 16,0-1-4-16,4-1-5 0,-3 0 3 0,4 2-1 16,-1 2-2-16,0 4 6 0,1 2-4 15,-4 7-3-15,0 3 0 0,2 3-7 0,-3-1-5 16,0 4-3-16,5 4-5 0,-4 1-1 0,5 2 9 0,2 0 5 15,2 4 7-15,0-2 9 0,6 2-3 16,-1-1 0-16,3-4 2 0,-2-5-1 0,3-6 3 16,2-3 3-16,-4-5 1 0,2-3-2 0,-3-2 3 15,-3-4-1-15,0-1 2 0,-3-2 6 16,-7-3-5-16,2-3 0 0,-5-4-1 0,-2-3-10 16,-9-3 6-16,-1-4-2 0,-2 1-1 0,-8 0-2 15,-1-2 1-15,1-1-1 0,0-1-3 0,-1-1 6 16,2-1-4-16,-2 0 0 0,0-1 3 15,1 2-4-15,0 0 0 0,1 5 0 0,6 5 0 16,3 8 7-16,1 9 2 0,4 7-2 0,1 8-6 16,3 4-19-16,1 5-24 0,0 3-1 15,2 5 5-15,4 5 10 0,0 10 24 0,5 8 0 16,3 7 2-16,1 6 5 0,4 8 0 0,4 2 1 16,1 3 2-16,-1 2-1 0,3-2-21 0,-2-3-42 15,7-8-52-15,3-13-61 0,3-15-48 0,-4-12-51 16,3-13-142-16,-7-5-453 0,-7-8-250 0</inkml:trace>
  <inkml:trace contextRef="#ctx0" brushRef="#br0" timeOffset="77500.9833">13929 7207 1027 0,'-23'-6'441'0,"-8"-4"-108"0,-7 2-86 0,16-1-52 16,5-1-41-16,12 0-42 0,0 1-42 16,7-3-47-16,4-1-29 0,5 2-16 0,7-2 1 15,5 2-6-15,5 1-46 0,2 2-88 0,2 5-117 16,3 3-171-16,-1 3-313 0,0 9-40 15</inkml:trace>
  <inkml:trace contextRef="#ctx0" brushRef="#br0" timeOffset="78627.7677">14447 7149 1912 0,'0'-25'159'0,"-2"-10"-48"0,-5-3 15 0,-2 5 11 16,-4 10 1-16,0 1-13 0,-5 6-22 0,-1 0-28 15,4 8-19-15,-2 0-23 0,4 5-13 16,-2 2-14-16,2 3-8 0,3 3-2 0,-1 6-5 16,0 6 1-16,3 4 2 0,5 4 1 0,-1 6 2 15,6 1-1-15,3 5 4 0,3 1 1 0,3 2 5 16,2 0 2-16,5-7 0 0,3-8 3 16,-1-8-2-16,2-8-1 0,1-4 6 0,1-4 3 15,-3-4 8-15,-1-4 6 0,0-7 2 0,0-2-1 16,-6-5-5-16,4-4-3 0,-6-5-7 15,-1-4 0-15,-1 1-4 0,-1-3-2 0,-7 1 0 16,2 0-6-16,-4 0 0 0,-2 0 0 0,0 1-2 16,0-1-2-16,0 3 2 0,-2 2-2 0,1 3-1 15,2 2 3-15,1 7-5 0,0 3 0 0,2 4-5 16,3 4-12-16,-2 1-5 0,4 4-7 0,1 2 2 16,2 2 8-16,5 5 6 0,0 3 6 15,1 1 5-15,4 6 8 0,-1 3-2 0,1 2 1 16,-1 1 0-16,2 0-8 0,-4 0 5 0,0-1-1 15,0 0-3-15,-4-4 2 0,-4-1-7 16,-1-2-4-16,-3-3 0 0,1-2 3 0,-4-3 1 16,0-4 2-16,-1 0 2 0,2-3 0 0,-3-1 12 15,1-1 4-15,-1-1-1 0,2-5 2 16,1-3-9-16,4-4-4 0,0-3 2 0,4-2 0 16,-5 0 1-16,2-1 2 0,0-2 0 0,-4 0-4 15,2-1 4-15,-3-1-1 0,-2-1 1 16,0 3 5-16,-1-1-5 0,-1 6 2 0,0 4-1 15,0 2 0-15,1 4 2 0,-3 3-2 0,2 2 1 0,-2 2-9 16,3 1-9-16,0 0-22 0,3 2-3 16,-2 4 7-16,0 1 5 0,2 6 18 0,2 1 4 15,-1 4-2-15,3 1 5 0,1-5 2 0,2-2 2 16,5-8 4-16,-2-4 5 0,5-4 3 16,0-4 4-16,-2-6 5 0,2-2-6 0,0-2 0 15,-6-3-2-15,4-1-8 0,-9-2 2 0,0-2 0 16,-1 1-3-16,-5 0 2 0,-2 2-4 0,-5 3-2 15,2 2 0-15,-4 3-2 0,-5 3-1 16,3 3 0-16,-3 1 0 0,2 5-4 0,5 0 2 16,-1 1-2-16,1 2-4 0,3-1-8 0,3 3-4 15,0 2-2-15,2 2 3 0,4 3 9 0,3-4 4 16,4-1 2-16,4-4 5 0,5-5 0 16,1-4 5-16,-1-5 1 0,-1-2-2 0,2 0 6 15,-8-3-4-15,-2 1 1 0,-4-2 2 0,-1 0-3 16,-2-2-1-16,-4 0-1 0,-2-2-1 0,-3-3-6 15,-2 1 2-15,-4-2 0 0,0-1-1 0,-4-2 7 16,-1-3-7-16,-4-3 0 0,-1-5 2 16,1-1-5-16,-2-4 4 0,1-1 1 0,-2 2-2 15,1-2-1-15,3 1 1 0,0 1 0 0,2 2 0 16,0 4 4-16,2 3-2 0,-2 4 5 0,3 7 3 16,3 4 5-16,-1 3 0 0,4 4-2 15,0 8-3-15,-1 2-7 0,5 3-5 0,2 2-20 16,1 2-4-16,4 4 2 0,0 5 5 0,4 7 15 15,7 6 2-15,4 8 0 0,2 4 0 16,6 8 1-16,-1 4-3 0,8 8 0 0,-1 3 2 16,3 8-1-16,-4 5 3 0,-2 6 3 0,-1 3-1 15,-3 3 2-15,-4 1 2 0,-1 4-3 0,-5-1 5 16,-2-4-1-16,-1-4-1 0,-3-11 0 0,0-12-5 16,0-13-3-16,-1-15 0 0,-5-10 4 15,0-11 20-15,-5-8 19 0,-5-4 3 0,1-7-1 16,-6-9-17-16,-3-7-16 0,-3-10-3 0,2-5-1 15,-3-3-3-15,7-4 0 0,1-1-2 0,5 0-1 16,3-4-2-16,2 0 0 0,3-2-1 0,5 2-4 16,2 10 4-16,5 9-1 0,-4 10-1 15,0 7 5-15,-2 9-6 0,-1 5-4 0,1 4-3 16,0 9-2-16,2 2 5 0,0 9 6 0,3 5 4 16,2 5-1-16,0 6 4 0,4 3-6 15,5-1-25-15,-3-3-28 0,-1-5-44 0,7-5-47 16,-2-6-70-16,0-4-124 0,2-3-458 0,-1-6-757 15</inkml:trace>
  <inkml:trace contextRef="#ctx0" brushRef="#br0" timeOffset="80169.4738">15684 6252 215 0,'4'-3'389'0,"4"-2"-65"16,2-1-41-16,0-1-16 0,-1 1-19 15,-2-1-26-15,-3-2-28 0,3 0-35 0,-2-2-32 16,3-4-25-16,-4-5-20 0,3-6-3 0,1-3-3 16,-1-6-3-16,-1-5-3 0,0 0-3 15,-3-2-4-15,-2 0-5 0,-2 4-7 0,-2 1-17 16,-4 1-8-16,-4 1-7 0,1 1-8 0,-1 0 0 15,-5 7-2-15,4 4-4 0,0 7 1 0,0 6 3 16,2 3-3-16,2 4-4 0,0 3-9 0,4 5-16 16,-2 3 2-16,1 7 1 0,-3 7 7 15,1 3 10-15,3 9 1 0,2 4 0 0,-1 1 2 16,7 5-2-16,-1-1 3 0,4 1 0 0,2 0 0 16,1-1-1-16,0-8-6 0,2-4-4 0,0-8-7 15,1-6-1-15,3-7 2 0,-4-3 7 0,6-7 7 16,-5-4 7-16,6-7 4 0,-6-3 2 15,4-7-1-15,-4-6 0 0,2-3-2 0,-4-2-3 16,-2-4 1-16,1 1 1 0,-5-1 0 0,2 0-1 16,-4-2-2-16,-1 1-2 0,3-7-1 0,-1 0 2 15,1-2 0-15,-1-1-3 0,4 5 0 0,-3 6-3 16,4 9-2-16,-2 6 2 0,-3 7-3 16,2 7-4-16,-4 3-9 0,-1 4-8 0,0 3-2 15,3 0 2-15,0 3 10 0,-1 5 8 16,4 3 7-16,0 6 3 0,-3 3 1 0,2 4 0 15,0 2 0-15,0 0-2 0,-2 0 2 0,3 3-2 16,-1-2 0-16,0-4 2 0,1-1-2 16,1-8 2-16,-3 0 1 0,2-5-1 0,-3-6 3 0,2-4 4 15,-3-4 14-15,-1-3 7 0,5-5 0 0,-1-2-4 16,2-9-13-16,2-5-6 0,3-2-3 0,0-6 0 16,-1 0 0-16,0-1-1 15,-1-2 2-15,0 0-2 0,-2 0 2 0,-1 0-1 0,-2 5 0 16,-1 5-1-16,1 7 2 0,-3 3 5 0,3 7-1 15,-5 1 1-15,0 8-4 0,-1 1-6 16,0 1-9-16,0 1-13 0,-1 1-3 0,2 2 4 16,0 4 6-16,0 3 11 0,0 2 8 0,4 2 0 15,-2 1-1-15,0-1 1 0,4 3-2 16,0-1-4-16,-2 1-13 0,5-3-16 0,-2-5-4 16,1-6 3-16,-2-4 15 0,0-3 19 0,2-4 7 15,-2-5-3-15,-2 0-4 0,2-6-4 0,1 0-1 16,-3 1 2-16,3 0 3 0,-6 4 2 15,1 3 2-15,-3 3 2 0,-2 2 4 0,2 0-3 16,-1 4-8-16,0 1-11 0,2 1-18 0,-1 0 0 16,1 2 6-16,3 2 7 0,0 2 17 0,3 3-1 15,3-5 2-15,2 0 2 0,0-1 0 16,5-5 3-16,-2-4 0 0,4-3 0 0,1-3-1 16,0-4-1-16,-1-4 2 0,1 0 0 0,-6-4 1 15,4 0 0-15,-7-5 0 0,-2-3 2 0,-1-2-1 16,-6-5 3-16,-1 1 1 0,-4-1-4 15,-5 1 2-15,-1-4-7 0,-1-3 0 0,-3-3 1 16,-3-4-3-16,2-1 0 0,-4-4-3 0,3-5 1 16,-3 2-1-16,0-2 4 0,3 5-2 0,-3 5 0 15,1 5 5-15,5 12 9 0,-1 5 1 0,0 10 2 16,6 5-2-16,0 5-12 0,4 6-12 16,-1 2-23-16,4 4-3 0,0 6 3 0,4 8 8 15,-2 11 18-15,0 6 2 0,6 9 1 0,1 4 0 16,3 2 2-16,1 6 0 0,3 7 0 15,-3 2 0-15,5 2 0 0,-4 0-3 0,5-8-6 16,0-9-5-16,2-12-6 0,3-14 3 0,1-8 5 16,-5-9 9-16,0-6 10 0,-6-5 6 0,1-6 8 15,-2-3 0-15,-2-3-3 0,-1-6-3 0,-1-2-6 16,0-3 3-16,-1 1 0 0,-4 0 2 16,-2 5 2-16,2 1 0 0,-2 2 1 0,-1 5 2 15,0 3 1-15,0 6-6 0,2 4-9 16,0 0-15-16,-2 0-1 0,2 3-1 0,3 1 2 15,5 3 7-15,1 3 0 0,0 1 2 0,7 3 0 16,-3-1-7-16,0 2-32 0,2 1-58 0,0-5-100 16,1-4-136-16,-2-5-203 0,3-6-493 0,-2-7-77 15</inkml:trace>
  <inkml:trace contextRef="#ctx0" brushRef="#br0" timeOffset="80293.5837">16724 4607 2071 0,'-12'-11'300'0,"1"-3"-193"0,-1 1-21 15,5 4-7-15,5 4-19 0,4 0-25 16,-2-2-36-16,6 2-28 0,-2 3-55 16,6-2-137-16,6 6-201 0,3 1-549 0,2 3-38 0</inkml:trace>
  <inkml:trace contextRef="#ctx0" brushRef="#br0" timeOffset="80662.7592">17057 4495 1978 0,'-10'-29'393'0,"-5"-8"-335"0,-5-7 1 16,2 3 23-16,0 4 7 0,2-2-3 15,-1-4-3-15,-4 0-12 0,1-2-10 0,-2 0-5 16,2 1-8-16,2 2-4 0,0 5 3 0,7 8 9 0,1 7 1 16,1 8-5-16,6 6-17 0,1 7-25 15,2 1-36-15,1 4-7 0,1 6 1 0,4 5 8 16,0 10 24-16,4 7 2 0,0 6-1 0,4 4 1 15,2 5 0-15,3 2 1 0,2 5 0 0,-1 2 1 16,1-5-3-16,-1-2 2 0,0-11-1 16,1-7 1-16,7-10 2 0,-5-8-3 0,-3-4 2 15,0-6 4-15,-6-3 6 0,2-3 9 0,-5-7 10 16,-1-3-3-16,1-8-3 0,-1-5-8 16,-3-4-6-16,-2 1-2 0,1 2-1 0,-5 2 0 15,0 7 0-15,-1 0-1 0,0 6 1 0,-1 4-1 16,1 1 1-16,0 6-5 0,0 1-9 0,-1 0-10 15,1 1-18-15,0 1-2 0,1 6 5 0,0 0 10 16,3 7 15-16,2-1-29 0,2 3-77 16,4 0-179-16,-1-3-332 0,8-3-1059 0</inkml:trace>
  <inkml:trace contextRef="#ctx0" brushRef="#br0" timeOffset="80782.2841">17270 4071 1420 0,'0'-3'453'0,"1"-1"-573"0,2 0-78 16,4 1-83-16,2 2-182 0,2 2-347 16</inkml:trace>
  <inkml:trace contextRef="#ctx0" brushRef="#br0" timeOffset="81249.5496">17436 3817 1545 0,'-14'-22'48'0,"-6"-7"-27"16,-9-12 20-16,6 1 35 0,2 4 26 0,-3-6 33 15,3 3 16-15,1 3 1 0,3 3 8 16,0 5-2-16,5 3-15 0,2 10-25 0,1 3-23 16,5 5-26-16,1 3-33 0,1 4-42 0,2 3-32 15,3 2-8-15,1 7 4 0,0 6 24 0,5 7 21 16,1 6 2-16,7 1 4 0,-1 4 0 16,7 6 2-16,0 3 3 0,3-1 0 0,-1 1-1 15,1-7-7-15,0-5-10 0,-2-7-5 0,1-8-6 16,-5-8 8-16,0-4 8 0,-7-6 7 0,1-2 11 15,-1-2 7-15,-2-5-2 0,-2-5-4 16,-1-5-6-16,-1-5-3 0,3-1-2 0,-4-2 1 0,-3-1 0 16,-2-1 0-16,-1 0 6 0,-2-1 3 15,0 5 7-15,-1 3 6 0,0 2 3 0,0 6 3 16,-4 1-5-16,6 4-4 0,1 0-7 0,0 3-9 16,0 3-9-16,0 3-15 0,0 0-22 15,7 2-2-15,-3 5 5 0,4 2 11 0,3 3 17 16,4 10-2-16,2 2 1 0,5 7 0 0,2 7 0 15,-2 1 3-15,0 7-2 0,0 3-3 0,1 1 2 16,-1 3 1-16,-4 1 1 0,-2 1 2 16,-6-1-1-16,-6-2-1 0,-3-5 1 0,-4-5 2 15,0-9 0-15,-4-8 5 0,4-9-5 0,-2-8 10 16,2-3 21-16,2-5 22 0,-1-3 35 0,-2 1-11 16,-3-6-20-16,-7-2-25 0,-2-8-34 15,-1-2-8-15,3-2-18 0,5-4-23 0,2-1-41 16,5-2-51-16,2-3-79 0,2 1-176 0,6-3-631 15,2-2-591-15</inkml:trace>
  <inkml:trace contextRef="#ctx0" brushRef="#br0" timeOffset="81800.1763">18236 3056 2030 0,'-1'2'133'0,"-2"3"-103"0,-4 6-19 0,1 2 20 15,0 4 20-15,1 3 9 0,2 1-5 0,5 0-9 16,3 4-6-16,2 0-4 0,3-3-6 16,3-5 2-16,4-5 7 0,3-6 11 0,0-5 12 15,1-5 6-15,3-6 0 0,-4-4-11 0,2-5-13 16,-3-2-9-16,-3 0-9 0,-6-3-8 0,-4 1-8 16,-5 1-6-16,-6-1-7 0,-4 4-7 0,-6 2-7 15,-4 3-5-15,-2 3 2 0,0 3 5 16,-2 2 7-16,4 1 5 0,3 3 1 0,2 1 1 15,4 0-3-15,8-1-8 0,1 1-18 0,2 1-28 16,1 0-1-16,4-1 22 0,2-3 24 0,6-3 34 16,3-3 4-16,5-3-10 0,1-2 0 15,1-4-2-15,-4-4 2 0,-1 0 4 0,-2-5 1 16,-5 2-2-16,-3-3-2 0,-4-1-4 0,-1 1-3 16,-6-4-1-16,-3-2-2 0,-3-1-1 0,-1-1-3 15,-3-1 2-15,0 3-2 0,-1 1 0 16,-2-1 1-16,3 7 0 0,-1 2 6 0,3 6 1 15,3 4 4-15,3 6 1 0,1 6-9 0,3 2-29 16,1 5-20-16,4 4 1 0,1 5 2 0,4 8 27 16,7 5 13-16,0 11 0 0,5 7 2 15,1 5-4-15,4 11 0 0,-3 5 1 0,3 7 0 16,1 8 5-16,-5 1 3 0,-1 4 1 0,-8 3 2 16,-6-1 3-16,1 0-3 0,-3-2-6 15,2-13-10-15,4-14-14 0,3-19-6 0,3-15 6 16,-4-11 24-16,-6-9 52 0,-2-4 41 0,-2-8-3 0,-2-7-13 15,1-9-44-15,0-8-37 0,-1-4-1 16,-4-2-10-16,0-1-24 0,-2-2-23 0,-1 1-50 16,-2-2-57-16,3 1-118 0,0-2-283 0,4 0-995 15</inkml:trace>
  <inkml:trace contextRef="#ctx0" brushRef="#br0" timeOffset="82030.9928">19095 2032 1660 0,'-9'4'143'0,"-3"2"-43"0,-2 9 11 0,-6 8 11 16,4 3 2-16,-1 3-9 0,2 6-24 0,4 0-20 16,4 5-17-16,3 4-15 0,7 0-9 0,3 1-1 15,4 3 8-15,3-5 0 0,7-3 0 16,0-4 1-16,8-7-6 0,2-9-3 0,1-1 3 0,0-7-10 15,1-6-32-15,-1-3-59 16,-2-3-118-16,2-4-171 0,2-4-385 0,0-6-791 0</inkml:trace>
  <inkml:trace contextRef="#ctx0" brushRef="#br0" timeOffset="82296.6447">19316 2012 1 0,'8'21'71'16,"2"8"299"-16,2 10-93 0,7-5-61 0,-4-3-35 15,5-1-27-15,-3-5 5 0,6-2 28 16,-4-5 23-16,2-4 16 0,-3-7-18 0,-1-1-27 16,-4-4-17-16,-4-2-8 0,-1-2-13 0,-4-4-19 15,0 1-25-15,1-6-36 0,-1-1-22 16,-1-2-13-16,0-3-11 0,-1-1-6 0,2-1-4 15,-3 2-2-15,-2-2 4 0,-3 0-2 0,3 0-2 16,0 0-10-16,1 2-16 0,0 0-23 16,-1 9-45-16,-1 2-103 0,0 4-228 0,-1 4-367 15,0 5-826-15</inkml:trace>
  <inkml:trace contextRef="#ctx0" brushRef="#br0" timeOffset="83080.2436">9160 12727 1196 0,'-8'-4'672'0,"-2"0"-382"15,-2-3-77-15,3 4-23 0,5 1-31 16,-2 1-30-16,5 0-33 0,1 1-48 0,0 0-25 15,1 0-29-15,2 2-5 0,3 3 6 0,3 6 0 16,8 6 13-16,0 7 1 0,8 8 1 16,0 7-3-16,4 8-1 0,2 6 1 0,-3 5-6 15,0 5 4-15,-3 6-1 0,3 4-3 0,-4 2 6 16,3 5 2-16,-4 0 1 0,-1 1 3 16,3-1-2-16,-4-8-3 0,1-9-2 0,-1-15-1 15,-1-14 2-15,0-13 4 0,2-10 5 0,-2-9 5 16,6-10 6-16,2-5 0 0,5-11-2 0,4-11-7 15,7-4-7-15,4-10-3 0,6-2-2 0,2-6 0 16,4-1-1-16,0-1 0 0,-1 2 1 0,-5 2-2 16,-3 4 8-16,-5 5-11 0,-11 6-11 0,-5 2-17 15,-2 3-29-15,-6 0-35 0,-2-3-61 16,0 2-92-16,-6-1-205 0,0 1-537 0,-7 6-330 16</inkml:trace>
  <inkml:trace contextRef="#ctx0" brushRef="#br0" timeOffset="83277.2111">10360 12527 388 0,'16'5'686'0,"0"-2"-386"15,10 6-32-15,0 6 8 0,4 4-11 0,-2 3-30 16,1 5-44-16,-3 3-51 0,-6 3-44 0,-3 6-32 16,-4 3-5-16,-4-1-9 0,-3 4-9 15,-4-2-6-15,-2-1-10 0,0 0-4 0,0-7-4 16,0 0-11-16,2-6-15 0,-1-4-31 0,2-3-40 15,-1-6-54-15,0-3-73 0,5-4-89 0,-4-4-136 16,0-5-374-16,1-3-352 16</inkml:trace>
  <inkml:trace contextRef="#ctx0" brushRef="#br0" timeOffset="83616.5952">11154 11916 1044 0,'-2'-9'497'0,"1"-1"-295"15,-1-4-19-15,1 5-8 0,-1 3 1 16,1 2-8-16,0 0-22 0,-3 2-33 0,0 3-29 0,-3 1-21 15,1 4-20-15,1 5-5 0,-1 4-1 16,3 6 6-16,-1 7 5 0,4 9 5 16,3 6 3-16,3 8-10 0,4 4-4 0,5-4-12 15,1-2-11-15,6-6-4 0,3-3-6 0,4-1 0 16,0 0 3-16,2-1 4 0,-1 1-4 16,-4-1-6-16,-1-3-14 0,-2-5-35 0,-2-6-30 0,-3-8-44 15,-2-8-70-15,0-8-87 0,-2-5-149 16,-1-4-416-16,-2-8-581 0</inkml:trace>
  <inkml:trace contextRef="#ctx0" brushRef="#br0" timeOffset="83822.677">11125 11847 2140 0,'5'-12'241'16,"3"-3"-64"-16,0-7-37 0,5 2-17 0,1-1-19 15,5-3-26-15,1 3-29 0,3-1-18 16,-1 2-16-16,2 2-4 0,-3-1-4 0,-1 4-1 16,-7 4-8-16,4 3-24 0,-7 5-34 15,-3 3-55-15,1 3-72 0,-3 7-83 0,-1-1-103 16,0 9-199-16,0 4-316 0,-3 4 260 0</inkml:trace>
  <inkml:trace contextRef="#ctx0" brushRef="#br0" timeOffset="83975.7142">11297 12211 1599 0,'5'-14'217'0,"3"-7"-66"0,4-9-49 0,3-1-11 15,5-1-17-15,0-2-13 0,-1 1-12 0,-1 6-36 16,-4 4-59-16,-3 5-72 0,-1 2-79 16,-1 3-92-16,-3 1-137 0,0 4-289 0,3 3 150 15</inkml:trace>
  <inkml:trace contextRef="#ctx0" brushRef="#br0" timeOffset="84114.1742">11428 12561 1070 0,'6'11'346'0,"0"0"-90"16,5 0-55-16,-1-5-31 0,4-6-27 0,-2-6-29 16,1-3-31-16,6-7-33 0,-1-5-24 0,3-1-59 15,1-4-109-15,1 1-211 0,-5 2-532 0,-1 1-160 16</inkml:trace>
  <inkml:trace contextRef="#ctx0" brushRef="#br0" timeOffset="84434.9596">11804 11612 1270 0,'11'2'280'0,"0"-1"-101"0,6 3-3 0,1 7 5 16,-1 1-18-16,1 1-28 0,1 2-18 0,-3 4-21 15,2 3-13-15,0 2-11 0,-2 1-22 16,-2 2-10-16,-1 3-9 0,-3-1-6 0,-1 3 2 16,-5-3-6-16,-3-3 1 0,-1-8-2 0,0-8 13 15,-1-7 23-15,1-5 5 0,0-1 0 16,-2-7-21-16,-1-4-23 0,2-7-12 0,-2-6-1 16,3-5 1-16,3 2-5 0,-2-5 1 15,1 3-1-15,1 0-1 0,1-1 3 0,-1 7-3 16,2 2-1-16,2 6-3 0,1 4 0 0,1 4 0 15,0 2-3-15,-2 6 3 0,3 1-4 0,-1 3 5 16,2 3 1-16,0 4 0 0,1 0 6 0,-2 5 0 0,3 0 0 16,0 2-12-16,0 0-32 0,1 0-52 15,1 2-87-15,0-1-135 0,0 3-276 16,-4 0-988-16</inkml:trace>
  <inkml:trace contextRef="#ctx0" brushRef="#br0" timeOffset="84847.0485">12331 11498 1925 0,'-3'-27'84'0,"-1"-8"-3"0,1-13 29 15,-6 1 28-15,-1 3 11 0,-1 1-15 0,-8-3-33 16,-1 3-25-16,-2-1-15 0,-3 2-10 16,-1-1-3-16,1 1-1 0,-2 3 10 0,0 5 5 15,5 2-4-15,-1 3 1 0,6 5-15 0,-2 6-9 16,7 6-3-16,3 5-10 0,4 2-8 15,3 4-7-15,2 1-13 0,2 5 1 0,3 4-3 0,4 6 4 16,2 7 2-16,8 7 3 0,-2 3 0 16,7 7-1-16,-2 4 4 0,4 5-6 0,2 3 1 15,-3 4 0-15,1 3-1 0,0 1 5 16,-1 1 0-16,-2-3 3 0,-4-8-2 0,-2-9-3 0,0-14-1 16,-4-14 0-16,-3-5 4 0,-3-7 5 0,-1-1 10 15,-2-6 4-15,-2-4-2 0,3-10-2 16,0-5-8-16,4-5-4 0,-2-2-3 0,-1 3-4 15,1 3 2-15,-2 1-4 0,1 3 3 0,4 4 0 16,-1 1-1-16,1 7-1 0,1 0-2 16,-1 5-1-16,-1 3 0 0,3 6 1 0,-2 0 2 15,0 7 0-15,2-1-1 0,3 2 0 0,0 2-6 16,3 1-24-16,-2-2-41 0,0 4-60 16,1-2-107-16,-2 1-135 0,0-4-227 0,-1-3-419 15,1-5 21-15</inkml:trace>
  <inkml:trace contextRef="#ctx0" brushRef="#br0" timeOffset="86099.1837">12801 10860 1133 0,'-7'7'341'0,"-3"2"-260"16,0 8 40-16,-3 2 49 0,4-3 29 0,2 2-17 15,0 0-35-15,0 0-48 0,4 1-35 16,3 3-18-16,0-2-12 0,3-1-4 0,5-2-2 15,1-7-1-15,1-3 5 0,3-10-2 16,2-5 6-16,1-5 0 0,1-4-6 0,-1-4-3 16,-1-2-7-16,-2-5-6 0,0-1-3 0,-3 1 0 15,-2-2-4-15,-1 0-1 0,-5-1-2 0,1 1-2 16,-3 1 2-16,-2 3 1 0,0 1-1 16,1 3 1-16,-3 6-3 0,3 3-2 0,1 0-3 15,0 6-1-15,1 2-11 0,-1 4-8 0,3 2 2 16,-1 3-3-16,3 4 12 0,1 1 8 0,3 4 2 15,0 1 2-15,1 0-5 0,2 1 1 0,-1 5 1 16,0-2 0-16,2 2 4 0,-2 0 2 16,-2-6 1-16,1-3 2 0,-2-5 5 0,-1-5 8 15,2-1 12-15,-5-4 14 0,-1 2 4 0,1-5-2 16,-3-4-7-16,-1-1-9 0,1-5-3 16,-1-2-8-16,-1 1-2 0,1-4-9 0,-1 0-5 15,1-4 1-15,1 0-4 0,-1 0 3 0,4-1-2 16,0 4-2-16,-1 2-2 0,4 2 1 0,-2 2 0 15,3 5-1-15,-1 3 1 0,-3 3-5 0,2 5-3 16,-2 2-1-16,1 2-1 0,0 3 6 0,4 3 2 16,0-1 0-16,2 2 2 0,-2 3-2 15,-2-2 3-15,3 4 2 0,-4-1 2 0,2-1-1 16,1-1-3-16,-1-6 2 0,2-4 2 0,-3-3 3 16,0-5 4-16,2-2-1 0,-3-2 1 0,0-3-3 15,2-3 0-15,-1-1 0 0,-2-2 0 16,1-1-1-16,-2 3-4 0,2-4-3 0,-2 3-1 15,5 0 2-15,-6 2 1 0,2 4-2 0,-1 4 4 16,-2 1 0-16,1 4 1 0,-1 2 1 0,-1 2-4 16,0 0 1-16,0 5-7 0,2-2 1 15,3 2 0-15,-2 0 0 0,4 2 4 0,1 2 1 16,-2-2 1-16,1 4-4 0,-2-4 2 0,2 2-1 16,0-6 2-16,-2-1 2 0,2-3-1 0,1-4-1 15,1-4-4-15,0-2-9 0,-1-7-5 16,0 2-6-16,-2-3-2 0,0 0-2 0,2-2-2 15,-6 1 5-15,4-2 2 0,-5 0 8 0,2-1 5 16,0 2 2-16,-2 0 3 0,-1 3 1 0,0 3 9 16,1 2 7-16,-1 5 9 0,-1 4-1 0,-1 3-4 15,1-1-6-15,0 2-14 0,0 0-5 16,1 1-5-16,1 3 3 0,0 3 3 0,0 0 3 16,7 0 5-16,-1 3-1 0,2-2 3 0,2 1 0 15,1-1 0-15,4-4 1 0,-3-5 3 16,5-2 5-16,-2-7 1 0,1-1-1 0,-3-2-2 15,3-5-1-15,-5-1 1 0,-1 2 2 0,-2-3 2 16,-1-1-2-16,-2 0-1 0,-5-1-2 16,0 3-3-16,-3-1 4 0,0 1-3 0,-1 2 3 15,-5 4 0-15,3 2-4 0,-2 2 5 0,2 4-2 16,-4 0-2-16,2 3-3 0,1 4-11 0,0 0-6 16,0 4-2-16,1 4 3 0,0-1 7 15,3 5 3-15,1 1 1 0,1-2-3 0,5 4 1 16,-1-3 2-16,3 0-1 0,2-1 7 0,0-6-3 15,0-4 1-15,3-3 3 0,0-3 0 0,1-5 6 16,-1-4 0-16,4-2 0 0,-4-5-4 0,5 0 0 16,-5-4-1-16,5-1-2 0,-6-2 1 0,3 0 0 15,-3-4-5-15,0-1 4 0,-2-2-5 16,-2-2 4-16,-4 6 0 0,3 2-1 0,-4 6-1 16,3 3-5-16,-3 7 2 0,-1 2-3 0,-1 5-1 15,-1 3-13-15,0 3-7 0,-1 4 6 0,1 2-1 16,1 4 15-16,1 3 5 0,0 2-6 15,1 2-13-15,0 1-18 0,4-5-11 0,2-2-1 16,1-7 16-16,0-5 18 0,2-6 9 16,-1-1 6-16,2-7-1 0,-2-3 1 0,-1-1 3 15,-4-3 1-15,1 2 1 0,-4 0-2 0,-3-5-1 16,-3 0 2-16,-4 0-1 0,4-3 2 0,-5 0-1 16,-1-2-1-16,-3 2-3 0,-2-5-1 0,-1 0 0 15,3-1-3-15,-3 0 4 0,2-2-1 16,3-2-2-16,3 2 2 0,-2 1 3 0,4 5 3 15,3 7 13-15,-2 9 6 0,1 4-4 0,2 5-6 16,0 2-28-16,1 2-10 0,1 3 0 0,0 5 2 16,3 4 17-16,0 2 3 0,1 2 0 15,5 1 1-15,3 4 0 0,1 1 4 0,6 1-3 0,0-1 4 16,1-3-3-16,0 0-17 0,3-3-19 16,-4 1-53-16,2-1-83 0,-6-2-150 0,0 0-501 15,-2 0-774-15</inkml:trace>
  <inkml:trace contextRef="#ctx0" brushRef="#br0" timeOffset="91405.0318">14768 8471 328 0,'-3'-6'703'0,"-1"-2"-256"15,2-3-120-15,-5 3-89 0,4 5-46 0,-4-3-37 16,3 3-21-16,-4 1-27 0,0 0-20 0,4 2-16 16,-3 0-28-16,0 2-16 0,2 1-15 15,-2 7-7-15,3-1 0 0,-2 8 1 0,2 1 4 16,-3 2-6-16,4 3 7 0,0-1-2 0,-1 1-4 15,3-4 2-15,3-1-2 0,5-3-4 0,0 1 4 16,-2-2 2-16,5-2-1 0,0-1 5 0,5-3 2 16,-1-4-6-16,5-3 10 0,0-6 2 0,1-5 0 15,-2-8 13-15,0-3-9 0,0-6-1 16,-1-3-1-16,-3-1-7 0,-4-1 2 16,-2-3-2-16,-6 2-1 0,-2 1 0 0,-1 0 1 15,-7 4-2-15,-1 4-1 0,-2 3 2 0,-1 8-6 16,0 3-2-16,0 6 0 0,0 2-9 0,4 4-2 15,-1 2-1-15,0 6-2 0,1 1 2 0,5 4 1 16,-3 3 0-16,10 0 1 0,-1 2 6 0,5-1-4 16,3-2 4-16,2-3 1 0,7 3-7 15,0-3 6-15,2-3 0 0,3-3-1 0,0-3 4 16,1-6 2-16,-2-8-1 0,5-4 2 0,0-6 3 16,-5-5 0-16,2-2 5 0,-10-6 2 15,1 0-3-15,-6-2 0 0,-2-7-1 0,-1 0-2 16,-4-1 8-16,-2-1-2 0,-3-2-1 0,-2-1-4 15,-6-2-3-15,0-4-4 0,-1-1-1 0,-4-2 1 16,-2-2-8-16,-3-4 4 0,3-2 1 16,-4 0-3-16,1 0 6 0,3 2-5 0,4 6 0 15,1 9 2-15,3 10 0 0,2 9-2 0,0 10 0 16,2 7-4-16,0 6-16 0,4 4-19 0,0 4-4 16,5 4 0-16,0 8 17 0,5 10 17 0,5 10 5 15,6 10 3-15,2 8-3 0,7 10 4 16,1 8 0-16,2 4 0 0,1 4 1 0,-1 1 2 15,-1 1 1-15,-1-1 0 0,-1-3 7 0,-2-3-5 16,-5-3 1-16,-2 1 1 0,-1-6-10 0,-2 1 4 16,-6-12-2-16,-2-12-4 0,-2-17 1 15,-5-12 3-15,-2-13 5 0,-1-8 5 0,-2-9 7 16,-7-9-8-16,0-7-5 0,-1-8 0 0,-2-6-5 16,2-4 2-16,-1-4 1 0,-1-1-1 0,2-4 2 15,0-1-2-15,0 0-1 0,2 2-2 16,6 6 2-16,2 7-4 0,1 12 1 0,-1 9 2 15,1 9-7-15,0 10-2 0,0 1-15 0,3 6 0 16,-1 0 6-16,7 4 4 0,-1 5 11 16,3 3 2-16,4 1 4 0,-2 2-4 0,5 0 4 15,-5-4 3-15,4-6-8 0,1-4 9 0,-1-8 3 16,3-5-2-16,3-9 9 0,3-6-4 0,-4-6-2 16,5-4 1-16,-5-3-4 0,-2 0 2 0,-5-4 1 15,-5 1-1-15,-5-1-5 0,-1-2 3 16,-5-4-1-16,-6 3-2 0,-4-3 5 0,-1 3-6 0,-2-3 0 15,-6-2-1-15,-1-1-4 0,0-2 1 16,-1-3 0-16,0-1-1 0,2 1 1 0,-2 1 0 16,1 1 2-16,8 9-1 0,-4 3 4 15,9 11-2-15,0 6-1 0,0 11 0 0,6 5-17 16,0 7-21-16,2 6-2 0,4 5 0 0,0 10 10 16,6 6 22-16,8 10 2 0,1 5 1 0,3 11 5 15,5 6-1-15,2 9 2 0,2 7 0 16,0 6-4-16,-2 4 3 0,5 1-1 0,-9 2 0 15,2-2 3-15,1-5 2 0,-6-5-1 0,-2-6 1 16,-3-9 3-16,-6-13-2 0,-2-13-1 0,-1-13 1 16,-7-13 13-16,2-5 13 0,-7-9 1 15,0-10-2-15,-5-9-14 0,-1-7-13 0,-4-9-1 16,-1-4 0-16,-3-1 0 0,3-3-1 0,-4-1 1 16,3-3 0-16,4-1-5 0,4 1 2 0,1 5-2 15,3 8 0-15,2 10 4 0,2 9-2 16,0 8-2-16,-1 7-6 0,0 5-20 0,0 2-6 15,1 4 2-15,1 5 6 0,6 4 14 0,3 6 10 16,0 3 1-16,5 4-1 0,1-1 7 16,1 2-2-16,2-8-2 0,1-7 3 0,4-6-4 0,-3-8 4 15,1-6 6-15,3-8 1 0,-1-5 0 16,1-4-2-16,-3-2-2 0,-1-3 0 0,-1-3 2 16,-4-3 0-16,-4-1 1 0,-3-2 1 15,-4 0-5-15,-5-1-1 0,-5-2 1 0,0-2-2 16,-5-2 1-16,-2 1 0 0,-3-1-2 0,-1-3-1 15,-4-1 4-15,3-4-5 0,-1-2 1 0,-3 0 0 16,3 0-6-16,1 4 5 0,0 6 1 0,4 6-1 16,0 5 4-16,3 12 1 0,0 8-1 15,6 5-3-15,1 5-1 0,-1 4-23 0,3 2-11 16,3 8 4-16,0 4-5 0,0 8 23 0,6 11 7 16,1 4 1-16,0 8 5 0,3 4-4 0,2 5 2 15,-1 3 0-15,2 0-2 0,-2 0 4 0,4-7-1 16,-3-3 0-16,2-7-1 0,1-7 2 15,-4-11 2-15,4-10 3 0,-6-8 10 0,4-4 4 0,-3-5 3 16,-3-6 2-16,2-6-5 0,-1-5-7 16,-3-5 0-16,0-2-2 0,-5 1-7 0,-2 0 6 15,-1 4-4-15,-1 3-3 0,0 3 11 0,-1 3-11 16,1 7-1-16,-3 6 1 0,4 0-10 16,-1 4-5-16,1-1-9 0,1 2-1 0,-1 5-1 15,3 7 11-15,-1 4 7 0,0 1 4 0,1 4 8 16,5 2-6-16,2 2 2 0,6 1-1 15,-3 2-14-15,5-5-28 0,-2-4-32 0,2-6-46 16,1-12-74-16,-2-4-82 0,-2-6-190 0,-4-6-471 16,-2-3-396-16</inkml:trace>
  <inkml:trace contextRef="#ctx0" brushRef="#br0" timeOffset="91521.7209">16143 6696 1959 0,'-11'-7'217'0,"-7"-3"-62"16,4 1-46-16,4 0-21 0,3 4-23 15,6 2-35-15,0-1-71 0,2 2-104 0,7-2-174 16,3 2-477-16,2-1-525 0</inkml:trace>
  <inkml:trace contextRef="#ctx0" brushRef="#br0" timeOffset="92486.6877">16540 6560 1852 0,'-9'7'287'0,"-4"5"-195"0,-4 4 4 16,4 2 2-16,3 0 3 0,0 1-4 0,0-1-17 16,2 3-23-16,4-1-15 0,1 2-14 0,-1 3-6 15,4-2 3-15,5 1-4 0,-1-7 2 0,5-7 4 16,2-5 4-16,1-2 4 0,5-7 3 16,0-2-3-16,0-1-7 0,2-6-5 0,2 0-6 15,-2-6 0-15,1-3-2 0,-2-1 2 0,-2-1 0 16,0-2-1-16,-5-3 1 0,3-2-4 15,-4-2-3-15,-3-2-2 0,1-1-4 0,-4-1 0 16,2 2-4-16,-3 2 0 0,2 6 0 0,-4 5 0 16,1 6 1-16,-2 8 1 0,-1 3-2 0,0 4-13 15,0 2-15-15,-4 5-7 0,2 4-8 0,-3 5 15 16,2 5 14-16,-3 1 5 0,5 0 10 16,-1 6-3-16,-2 3 0 0,4 1 1 0,0 2-1 15,1 0 1-15,1-4 1 0,4-4-2 16,-1-7-1-16,4-6 1 0,-1-1 2 0,0-6 7 15,1-4 9-15,1-1 6 0,-3-4 4 0,1-2 1 16,1-2-4-16,2-3-2 0,-6-4-5 0,3-2-1 16,-5-2-3-16,2-2-1 0,-4 1-2 0,-4-1-4 15,1 1 2-15,-3 0-3 0,3 3-2 0,-3 1 1 16,0 6-4-16,0 1 1 0,4 3 0 16,0 4-4-16,0-2-4 0,2 4-15 0,-2 2-9 15,2 0-1-15,0 4 5 0,0 1 9 0,3 5 10 16,-1-4 3-16,3 5-2 0,1-5 4 15,4-2 0-15,-1-3 2 0,0-3 6 0,0-3 3 0,2-1 3 16,-4-1 2-16,0-2 0 0,2-4 1 16,-2 0-2-16,-1-4-2 0,3 0 0 0,1-4-3 15,-2 0 1-15,-3-1 1 0,1-2 0 0,1 2 1 16,-2 1 0-16,1 1-3 0,-3 1-2 16,3 2-1-16,-3 2-3 0,1 5 0 0,0 1-2 15,-1 4 0-15,-2 2-4 0,-1 2-8 0,1-1 2 16,3 2-1-16,1 2 5 0,0 3 8 0,-1 2 1 15,2 3-3-15,0 2 0 0,3 2 2 16,0 4-4-16,2-2 4 0,-2 1-1 0,1-1 0 0,-1-9 7 16,4-1 2-16,-4-8 5 0,0 0 9 15,0 0 4-15,-5-8 4 0,4 0-2 0,-1-4-3 16,-1-6-9-16,2-3-2 0,-1-2-4 0,0-2-2 16,1-4 2-16,1-3-3 0,-2-1 1 15,-3 0-1-15,1-1 0 0,-4-2 3 0,-1-4-1 16,-6-3-2-16,1-4-1 0,-3-3-4 0,-5 0 2 15,-1-4-2-15,0-3 5 0,-4 0-3 16,3-1 0-16,-1 3 0 0,0 3-4 0,2 6 2 16,4 7 0-16,-2 10-1 0,4 7 1 0,0 9 0 15,6 3-3-15,-1 6-6 0,2 4-9 0,1 0-24 16,3 4 2-16,-2 7 6 0,6 5 7 16,1 8 23-16,4 7 1 0,2 6 0 0,5 8 2 15,1 5 0-15,1 5-2 0,4 2-17 0,-1-2-42 16,-2-5-55-16,4-10-41 0,-3-13-5 15,1-13 8-15,-4-10-10 0,-3-6-77 0,-9-4-196 16,-10-4-80-16,-3-2 36 0,-8-3 120 0,-3 0 258 16,-1 2 190-16,-6-2 110 0,1 4 62 0,-4 1 27 15,1 2-16-15,3 2-27 0,2-2-17 0,5 3-30 16,7-1-35-16,3-1-40 0,3 1-45 0,4-4-47 16,4 2-30-16,6-8-25 0,9-1-44 15,4 0-67-15,8-2-109 0,2 2-204 0,1 1-356 16,-1 1-57-16</inkml:trace>
  <inkml:trace contextRef="#ctx0" brushRef="#br0" timeOffset="92780.8274">17148 4825 1135 0,'-3'-1'-1134'0</inkml:trace>
  <inkml:trace contextRef="#ctx0" brushRef="#br0" timeOffset="93301.692">17044 5603 664 0,'1'1'270'0,"1"-1"-79"0,0-4-44 15,3 1 1-15,-2-3 24 0,4-3 15 0,-3-2-17 16,4-2-30-16,3-5-34 0,0-1-35 0,6-2-31 0,-3 1-16 15,5-1-14-15,-3 0-8 0,0 1-18 16,2-1-41-16,1 1-64 0,2-2-99 0,-2 1-183 16,3 2-379-16,0-1 40 0</inkml:trace>
  <inkml:trace contextRef="#ctx0" brushRef="#br0" timeOffset="93800.2345">17726 4903 1491 0,'1'0'138'0,"0"2"-100"0,0-2-28 0,4 4 31 16,-2-3 55-16,2 0 52 0,0-1 10 0,2-2 3 16,0-4-13-16,3-4-18 0,6-6-22 15,-3-5-25-15,5-6-14 0,-1 0-13 0,-2-1-10 16,-3 2-8-16,1 2-9 0,-4-2-6 0,0 2 0 15,-3 3 4-15,-2 4 2 0,-1 5 6 16,-5 1-2-16,-2 3-7 0,0 1-7 0,-3 1-9 0,-1 4-8 16,-3 1-6-16,0 3-4 0,0 5-3 15,-1 1 3-15,-2 5 0 0,0 7 2 0,1 4 1 16,-1 1 3-16,2 5 0 0,5-2 2 0,2 0 0 16,1 1-1-16,4-3 0 0,3 1-3 0,0 1 5 15,4-4 0-15,2 0 1 0,3-6 2 0,-1-2-9 16,0-7 0-16,2-4 2 0,1-6 1 15,0-2 9-15,-1-3 3 0,5-7 1 0,-2-3 0 16,2-5-3-16,-2-2-3 0,3-3-2 0,-2-3 0 16,-2 0 0-16,2 1 3 0,-4 0 1 15,-3 3-3-15,4 3-1 0,-3 0-3 0,1 5-5 16,0 1-1-16,0 4 0 0,-1 5-1 0,-1 3 0 16,0 1 0-16,3 4 0 0,-2 1-1 0,-1 3 2 15,3 6 2-15,-1 0 3 0,-2 7 4 0,0 0-3 16,-4 1 2-16,0 2 1 0,-4 0-1 0,-1 1 2 15,-4 0 1-15,-1 2-2 0,-2-2-9 16,-4-1-24-16,0-1-38 0,0-5-47 16,-1-4-45-16,3-7-48 0,2-5-141 0,1-5-436 15,1-7-680-15</inkml:trace>
  <inkml:trace contextRef="#ctx0" brushRef="#br0" timeOffset="94834.6623">18142 4505 553 0,'1'6'121'0,"0"2"-81"0,5 4 35 16,-2 1 48-16,6 0 31 0,-1-3 17 0,2 0 1 0,1-1-23 15,3-4-12-15,2-3-8 0,1-3 5 16,4-7 13-16,2-4-5 0,-1-5-7 0,-1-4-22 16,-1-3-29-16,1-4-17 0,-5 1-14 0,0-5-5 15,-1 2-5-15,-5 1 7 0,-3 1-5 16,-2-3-1-16,-2-1-4 0,1-1-13 0,-3-1-2 15,-2 1-7-15,-4-3-3 0,1 1 1 0,-4-3-5 16,0-2 0-16,-3 2-3 0,-3-5-5 0,0 1 0 16,-2 2 0-16,1-7-1 0,-5 4-1 0,3-3 2 15,-2-1-2-15,4 3 0 0,-3-1 0 16,2 5 1-16,2 7 3 0,4 6 7 0,4 7 8 16,1 10 2-16,3 6-7 0,1 3-18 0,1 2-27 15,2 5-2-15,2 3 4 0,3 10 10 0,5 5 19 16,5 7-1-16,4 6 1 0,3 7 0 15,0 6-2-15,4 5 2 0,1 6-2 0,-2 3 1 16,-1 7 3-16,0 5-2 0,0 2 0 0,-3 2 0 16,-4-4 1-16,-1 1 3 0,-6-5 3 0,-2-7 6 15,-3-3-3-15,-1-10-2 0,-5-11-1 0,-1-12-9 16,-1-11 7-16,0-10 17 0,0-7 21 16,-1-1 16-16,-2-5-10 0,-3-4-22 0,-2-7-27 15,-3-9-14-15,-1-5 1 0,2-3 4 0,-1-7 2 16,4-6-5-16,3-4 8 0,2-5-1 15,2-3-1-15,2-1 0 0,3 1-4 0,4 4 2 16,5 9-3-16,-3 8 1 0,0 14-5 0,-4 9-6 0,-1 6-14 16,-3 6-3-16,2 4 1 15,-1 4 5-15,6 2 18 0,1 5 5 0,5 3 5 16,-2 2 2-16,6 3 1 0,-3-1 4 0,3-4-3 16,2 2 2-16,-3-4 0 0,4-3-4 0,-2-6 12 15,0-6 5-15,0-6 7 0,3-7 5 16,-1-3-7-16,-1-4-2 0,-1-6-4 0,-3-2-1 15,-4 1 3-15,0-2 1 0,-3 0 5 0,-3 1-2 16,-4-2 1-16,-2 2-3 0,-2 2-4 0,-3 1-1 16,-3 2 0-16,1 6-1 0,-3 2-1 0,-1 4-4 15,0 4-2-15,3 4-4 0,-1 0-6 0,0 5-8 16,2 2-7-16,-4 4 0 0,0 3 2 16,0 7 8-16,-3 3 6 0,4-1-1 0,-2 4 2 15,5-3-4-15,1 2 1 0,4 2 3 0,1 1-2 16,3 3 1-16,1-3-1 0,5 0-5 15,1-7-2-15,1-5 1 0,2-8 2 0,1-3 6 16,1-5 7-16,1-4 1 0,0-3 3 0,2-3-2 16,-2-2 1-16,-2-2 3 0,0-3-3 0,-4 2 3 15,-1-4 2-15,-2-1-1 0,-3-2-2 16,1 0-3-16,-1-4-5 0,-1-1-4 0,0-2 2 16,0-6 1-16,1-1 1 0,-1 0 0 0,2 3-1 15,0 4-2-15,1 9 0 0,-1 1 1 0,-2 10-2 16,0 3 3-16,-2 5 0 0,-1 3-7 0,-1 2-2 15,0 0-13-15,1 2 1 0,3 2 7 16,2 0 2-16,1 3 9 0,1-2-2 0,2 0 2 16,0 3 0-16,4 0 1 0,2 2 3 0,0 0-4 15,0-2 3-15,0-2 3 0,-2-2 0 0,0-4 10 16,0-4-2-16,-4 0 4 0,-1-5 3 0,0-2-5 16,-1-1 2-16,-2-3-4 0,2-5-3 15,-2 3-2-15,-1-3-1 0,-3-1-2 0,1-1 1 16,-1 3 3-16,-2 4-3 0,-2 0 0 0,-1 2 1 15,1 2-3-15,0 3 0 0,1 4 0 16,1 1-3-16,0 2-7 0,1 0-1 0,-1 1-9 16,2-1-14-16,-1 1 5 0,5 1 1 0,1 3 6 15,2 0 17-15,3 2-4 0,3 0-5 0,-2 0-35 16,1 1-66-16,-2-1-112 0,0-4-164 16,-5-1-264-16,-1-4-936 0</inkml:trace>
  <inkml:trace contextRef="#ctx0" brushRef="#br0" timeOffset="94965.5436">19429 3089 1393 0,'0'-2'349'0,"2"-2"-325"0,0 2-98 0,0 1-40 16,0 2-17-16,2 0-3 0,1 2-109 16,2 1-335-16,1 1 87 0</inkml:trace>
  <inkml:trace contextRef="#ctx0" brushRef="#br0" timeOffset="95747.8634">19700 3218 927 0,'1'-18'509'16,"-1"-8"-344"-16,0-5 40 0,-1 5 17 16,-3 7-9-16,-3 2-34 0,-2 2-52 0,1 2-38 15,1 3-24-15,-2 3-10 0,2 3-14 0,-1 3-19 16,3 0-19-16,-2 2-13 0,2 0-7 0,0 5-5 15,0 6 4-15,0 0 3 0,4 3 1 0,1-3 9 16,1 3 1-16,4-1 3 0,0 3 1 16,4 3 1-16,0 0 3 0,3 0-2 0,-1-5-3 15,4-2 1-15,1-8 1 0,3-5 8 0,-2-2 9 16,-1-5 5-16,2-2 4 0,-2-2 1 0,-1-4 0 16,-1-3-3-16,-1 0-2 0,-1-4-2 0,-5-1 1 15,0-2-3-15,0 2-3 0,-2-1-5 16,-3 0-5-16,-2 0 3 0,0 0-1 15,0 1-1-15,-2-1 1 0,-1 2-8 0,3 2 0 16,-1 6 1-16,2 3-2 0,-1 5-2 0,3 4-7 16,-2 0-20-16,-1 3-28 0,1 0-8 0,2 1 10 15,0 3 17-15,5-1 31 0,3 1 9 0,-2 2-2 16,4 4 1-16,0 1-3 0,1 0 4 0,-1-1 1 16,1-4 4-16,-3-4 3 0,3-6 3 15,-4-3 8-15,1-3 8 0,-1-1 3 0,0-4 1 16,1 0-2-16,-2-2-1 0,-1 0-3 0,-4 2 2 15,0-2 1-15,1-2-8 0,-3 1 3 0,0 2-6 16,-1-2-2-16,0 6-3 0,1-3-2 16,-1 3-5-16,0 0-4 0,3 3-2 0,0 2-8 15,-1 0 2-15,2 2-1 0,0 0-1 0,0 3 5 16,-1-1-1-16,4 0 2 0,-2-1 4 0,1-2 1 16,-1 0 0-16,2-1 0 0,-2 0-3 0,2-4-3 15,-2 1 3-15,0-2 0 0,-2-2-2 0,1 5 8 16,-3-3-5-16,2 4-2 0,-1 3 2 15,-2-1-3-15,1 2 4 0,-2 3 0 0,0 0-4 16,0 1-10-16,-2-1-7 0,2 2-21 0,-1-1-18 16,2 3 14-16,-1 0 6 0,2 3 21 15,0 4 21-15,5-4-3 0,-4 2 5 0,4-2 3 16,4-3 6-16,-1 0 6 0,2-5 5 0,3-2 4 16,-2-3-1-16,3-3 2 0,-3 0-5 15,-2-3-5-15,0-1-1 0,-1-2-6 0,-1 0-2 16,-1-2-2-16,-2-2-3 0,1 2 1 0,-2-2-1 15,-3 1 0-15,-2 1 4 0,-1 2-1 0,-4 2-1 16,1 2 2-16,-2 4-4 0,0 1-3 16,0 2-2-16,-2 2-4 0,3 2-8 0,-2 2-4 15,-2 4-1-15,3 4 4 0,0 2 5 0,-1 1 6 16,5 3-2-16,1-1 0 0,2 1 0 16,1 0-2-16,3-2 5 0,1 1 1 0,4-3 0 0,1-1 0 15,0-7-17-15,0 2-26 0,-1-2-50 16,1-2-91-16,-1 0-148 0,-2 1-432 0,1-2-820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06:02:18.3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3447 2932 1020 0,'-4'-4'204'0,"0"-2"-162"0,-4 1 23 16,2 2 34-16,0 1 35 0,0 0 34 0,-1 1 11 15,-5-1 48-15,-2 4-23 0,0-1-39 0,0 2-35 16,-1 0-78-16,2 1-6 0,-4 4 1 15,1 1-3-15,0 4-10 0,-1 1-8 0,-1 0-6 16,3 2-5-16,-1 1-3 0,2 0-2 0,2 0-2 16,1 2-4-16,4-5 0 0,1 1-1 0,1-2 0 15,5-3-1-15,0 1 3 0,5-3 2 0,1 0 4 16,4-1 4-16,4-2 0 0,2-1 1 16,5 0-2-16,3-1-4 0,2-3-4 0,2 0-2 15,1 0-1-15,2 0-1 0,1 4 0 16,-2-2-1-16,2 3-1 0,-1 3 1 0,0 1 1 15,-4 3-1-15,-1 3-1 0,-3 4-1 0,-4 1-1 16,-2 0 1-16,-7 2 3 0,0 0 2 0,-5 0 5 16,-3 0 5-16,-5-1 6 0,-3 2 14 0,-9-1 5 15,-2 1 3-15,-9 4 2 0,-3-2-4 16,-7 0-4-16,-8-2 2 0,-2 0 1 0,-3-3 2 16,-3-4 4-16,3 0-13 0,0-3-9 0,3-3-4 15,4-4-8-15,4-3 2 0,5-1-3 0,5-4-1 16,2 1-8-16,3-1 3 0,7-1 2 15,3 1-1-15,5-1 7 0,2 0-11 16,2 1-2-16,3 0-12 0,2-1-25 0,2 1-31 0,1-2-28 16,5-3-47-16,9-6-80 0,8 0-164 0,8-4-666 15,4-4-574-15</inkml:trace>
  <inkml:trace contextRef="#ctx0" brushRef="#br0" timeOffset="640.3634">4225 2448 2044 0,'-8'-10'296'0,"-1"3"-144"0,-2-4-26 16,2 5-10-16,3 2-1 0,2 1-6 0,-2 0-16 15,5 1-23-15,-2 1-23 0,3 1-19 16,0 1-23-16,1 0-19 0,1 3-1 0,-2 5 9 16,0 7 8-16,0 8 11 0,0 6-2 0,3 3-7 15,1 8-3-15,0 4 2 0,-3 6 0 16,-1 10 4-16,-3 5-1 0,-3 7 2 0,-1-2 0 16,1 0 1-16,-1-6 0 0,3-5 2 15,-1-5-4-15,3-5-3 0,0-5-2 0,2-4-2 0,0-9 2 16,-2-3 2-16,2-4 0 0,2-4-1 15,-2-7 3-15,2-6 0 0,-1-2 4 0,2-4 6 16,-1-2 5-16,-2-1 8 0,1 1 9 0,-1-1 5 16,2 0 7-16,-2 1 1 0,0-2-4 0,0-1-8 15,0-5-15-15,2-4-11 0,1-3-8 0,-1-4-1 16,0 0 0-16,-1-2 1 0,0-2 0 16,0-2-5-16,1-5 3 0,-2-3 1 0,-2-3-1 15,1-3 4-15,0-1-5 0,0-5-2 0,-1-2 0 16,1-4 4-16,-1-2-2 0,0 2 1 15,0-1-3-15,0 4-6 0,-1 3 6 0,0 2 2 16,0 3 0-16,-1 5 6 0,0 2-6 0,2 2-2 16,-1-1 3-16,2 1-3 0,0 5 2 0,1 6-1 15,0 5-3-15,1 7-2 0,-1 1 1 16,1 7 1-16,-1-1-2 0,0 2-4 0,1-1-8 16,-1 0-14-16,2 3 3 0,8 3 10 0,6 8 7 15,7 7 17-15,6 3-4 0,2 5-12 0,-1 3 5 16,0 4-1-16,0 1 1 0,-5-1 14 0,2-2-10 15,1 0-1-15,-4-2 1 0,0-2-6 16,-3-1 5-16,0 1 2 0,-2-1-2 0,-1-2 1 16,-2-3-7-16,-4-4-12 0,2-6-21 0,-8-4-24 15,-2-7-24-15,-3-1-19 0,-3-4-43 16,-1-3-97-16,-3-2-246 0,-5-1-563 0,-3-4-284 16</inkml:trace>
  <inkml:trace contextRef="#ctx0" brushRef="#br0" timeOffset="786.7161">4133 2832 1268 0,'-4'-1'567'0,"-1"-2"-184"16,2 3-104-16,3-3-76 0,5 1-69 16,0-1-55-16,5-4-24 0,6-3-9 0,5-3-10 15,9-2-12-15,5-3-4 0,6 3-12 0,3-2-5 16,4-2-14-16,2 2-56 0,-3 4-128 16,-2-3-288-16,-5 7-683 0,-2-3-16 0</inkml:trace>
  <inkml:trace contextRef="#ctx0" brushRef="#br0" timeOffset="1303.0427">5062 1808 2577 0,'-4'2'177'16,"1"3"-112"-16,-1 3-33 0,4 8-2 0,4 5 17 15,1 2 9-15,4 8 1 0,4 4-1 0,0 11-7 16,1 9-10-16,4 4-4 0,2 3-9 16,4-1-9-16,3 1 3 0,-3-3-12 0,-1 0-3 15,-2-2 2-15,-4-6-6 16,0-3 7-16,-2-7-2 0,-4-5-2 0,1-8 0 0,-6-7 0 0,1-5 1 16,-3-4 1-16,-2-6 7 0,0-4 7 15,-2-2 16-15,-2-2 19 0,0 2 8 0,-2-3-9 16,-6-6-17-16,-1-5-21 0,-3-4-15 15,-3-2 3-15,-3-3 0 0,-1-2-1 0,-5-4 5 0,3-2-5 16,1 0-1-16,0-3 0 0,3 0-2 16,0-2 2-16,4-2-1 0,3-1-2 0,1-4-1 15,5-3-1-15,0-2-1 0,5-4 2 0,1-1 6 16,6-4-10-16,0 4 0 0,6 7 1 16,1 6-5-16,1 5 4 0,5 6 0 0,0 4-6 15,2 6-2-15,2 4-2 0,-1 5-2 0,-1 7 1 16,-3 2 4-16,2 5-4 0,-1 6 0 15,-1 7 5-15,-1 8-1 0,-4 7 12 0,-7 7 3 0,-3 7 1 16,-7 0 5-16,-3-1-6 0,-4-1 3 16,-4-6 0-16,-3-4 3 0,-1-9 5 0,-4-4 3 15,-6-4-1-15,-3-1-3 0,-5-1 0 0,-1-3-2 16,1-3 2-16,6-4-2 0,2-3-4 16,5-2-5-16,4-2-8 0,5-1-11 0,4-3-28 15,8 2-55-15,0-6-102 0,7-3-222 0,8-1-618 16,7-7-624-16</inkml:trace>
  <inkml:trace contextRef="#ctx0" brushRef="#br0" timeOffset="1504.5856">5718 1980 2389 0,'1'1'162'0,"2"-1"-61"0,0 1 5 0,-2-1 26 16,1 0 3-16,4 0 16 0,2 0-18 0,7-1-27 15,7-2-18-15,6 0-46 0,-5-1-18 0,5 0-10 16,-4 0-3-16,1 0-4 0,-5 0-3 16,1 0-5-16,1 1-12 0,0-1-20 0,5-1-43 15,-3 3-69-15,5-2-119 0,-1 2-298 0,-4 1-1126 16</inkml:trace>
  <inkml:trace contextRef="#ctx0" brushRef="#br0" timeOffset="2286.3887">6869 1741 1759 0,'2'0'230'0,"-2"0"-57"0,1-1-29 16,1-2 1-16,1-3-5 0,4-2-22 0,1-5-14 16,2-1-9-16,4-6-14 0,2-2-21 0,1-5-15 15,0 2-8-15,4-1-5 0,-5-4 0 16,-1 3 2-16,1-2-6 0,-4-1-6 0,-2 0-5 15,-4 1-7-15,-1-1-1 0,-5 1 0 0,0-1-3 16,-5-2-1-16,-1 2-5 0,-3 3 3 16,-2 5 1-16,-2 4-5 0,0 5 3 0,0 1-8 0,3 5-1 15,0 1-3-15,1 2 1 0,5 3 3 16,-1 0-5-16,3 1-9 0,2 0-14 0,0 5 3 16,0 0 3-16,0 8 11 0,1 5 15 15,2 3-1-15,1 6 1 0,3 4-2 0,-1 2 2 16,4-1 2-16,-1 2 4 0,1-4 7 0,0 2-7 15,-3 4-3-15,-1-1 4 0,0 6-4 0,-3-3 3 16,-2 4 0-16,-2 0-8 0,-2 0 6 16,-7 2-3-16,-2-3 4 0,-5 1 3 0,-3-5-2 15,-1-5 5-15,0-3 0 0,2-9 6 0,5-8 11 16,0-8 6-16,5-4 5 0,4-8-2 16,-2 0-13-16,4-7-9 0,1-3-6 0,2-5-7 15,3-3-3-15,3-2-3 0,2 3-5 0,6 0 1 16,-1 4 1-16,5 1 4 0,1 4 3 0,-3 4 2 15,4 3 1-15,0 6 0 0,1 1 2 16,4 2 5-16,-5 2 2 0,1 1 2 0,-1 4-12 0,-1 2-2 16,-2 2 2-16,5 1-8 0,-5 0 10 15,2 2-1-15,0-2-2 0,-1 0 2 0,-1 1 1 16,1-2-1-16,2-2-5 0,-2-4-11 0,-3-3-28 16,1 0-39-16,-3-2-75 0,4-4-163 15,-3 0-487-15,3-6-832 0</inkml:trace>
  <inkml:trace contextRef="#ctx0" brushRef="#br0" timeOffset="2818.7195">7769 944 2658 0,'-4'-3'137'0,"-1"2"-57"0,3-1-41 15,0 4-5-15,-3 4 7 0,1 8-3 0,-5 6 6 16,0 6-9-16,4 7-7 0,-2 6 1 0,-1 7-4 16,3 10 3-16,-1 6 0 0,-1 8-2 0,4 0-3 15,0-3-9-15,3-1 1 16,0-1-4-16,0-6-4 0,2 0-2 0,-1-9-3 0,0-4 1 16,1-6 5-16,3-7-3 0,-3-8 1 0,0-3-1 15,2-9-2-15,-2-5-1 0,-1-6 10 16,-1-2 11-16,0 0 19 0,0-1 18 0,1 0 3 15,-1-6-12-15,0-4-19 0,0-7-17 0,0-5-11 16,0-4-1-16,0-2 1 0,1-3 1 16,-1-3 5-16,1-3-3 0,-1 0 2 0,-1-1-4 0,0 0-7 15,1-4 3-15,-1-1-2 0,0-3-2 16,-1 0 4-16,4-1-5 0,-1-5 2 0,0 1-2 16,1-3 3-16,4 4 1 0,-3 2-4 0,2 4 7 15,-1 7-7-15,-2 1 1 0,3 9 3 0,-3 5 3 16,-1 7 2-16,0 9-5 0,0 3 3 15,3 1-3-15,-2 3-2 0,-1 0-8 0,1 1-6 16,4 5 4-16,5 4-2 0,5 5 18 16,11 7-2-16,-4 5-4 0,5 4 7 0,2 10-7 0,1 0 2 15,-1 9 0-15,0 3-1 0,-1 3 0 16,-4-1 4-16,3-1 1 0,-5-5-5 0,1 0 4 16,-2-5-4-16,-2-2 1 0,-5-8-5 0,4-5-25 15,-4-6-18-15,0-6-28 0,-3-10-26 0,-1-7-30 16,-3-6-84-16,-3-7-165 0,-3-7-445 15,-8-4-799-15</inkml:trace>
  <inkml:trace contextRef="#ctx0" brushRef="#br0" timeOffset="2965.2374">7839 1369 1576 0,'-7'-4'434'16,"2"1"-119"-16,0 0-61 0,5 0-55 16,7 2-67-16,3-4-58 0,1-3-40 15,9-3-19-15,6 0-3 0,9-1-7 0,5-1-5 0,8-2-8 16,4-1-31-16,1 2-93 0,1 1-212 15,-3 6-589-15,-2 0-660 0</inkml:trace>
  <inkml:trace contextRef="#ctx0" brushRef="#br0" timeOffset="3230.9693">8777 515 2640 0,'-1'0'159'16,"0"0"-53"-16,0-2-36 0,0 2-25 0,0 2-5 16,0 2 8-16,-1 5 10 0,4 3 6 0,-2 6-11 15,1 6-24-15,0 9-8 0,1 8 2 16,5 52-18-16,2 5 5 0,-2-3-3 0,2-11-6 16,-1-11 13-16,-1-2-6 0,1-4 1 0,-1-3 0 15,2-9-4-15,1-8 1 0,-2-8-3 0,0-5 1 16,-2-5-4-16,3-7 2 0,-2-7-2 15,-4-4-12-15,1-5-7 0,-1-3-17 0,-2-3-26 16,-1-6-43-16,1-5-107 0,0-4-166 0,1-10-406 16,2 0-832-16</inkml:trace>
  <inkml:trace contextRef="#ctx0" brushRef="#br0" timeOffset="3508.2799">8674 545 984 0,'6'-4'882'0,"-3"-3"-677"0,7 0-64 16,2-4-23-16,7 3-7 0,3-3 16 0,7 2-13 15,4 3-12-15,5 0-22 0,4 3-15 0,5 4-10 16,-2 3-12-16,1 2-10 0,-3 5-9 16,-3 2-2-16,-8 3-8 0,-2 4-1 0,-10 3 4 15,-7 2 5-15,-7 6 12 0,-8-1 6 0,-7 2-1 16,-9 1 0-16,-3-4-3 0,-30 26-7 0,-9-17-10 15,7-14-3-15,6-11-6 0,6-4 2 0,7-3 3 16,-2-2-9-16,6-3 2 0,4-2-13 16,-1-1-15-16,7-1-14 0,3 2-52 0,4-2-54 15,2 1-123-15,7 1-326 0,-1 0-1064 0</inkml:trace>
  <inkml:trace contextRef="#ctx0" brushRef="#br0" timeOffset="13105.1192">2480 6209 920 0,'-8'-4'323'0,"0"-1"-82"0,-4 1-48 16,0-1-24-16,1 3-11 0,-3 1-11 0,-1-1-18 15,-3 2-28-15,-2 3-28 0,1 1-22 16,-3 2-17-16,3 4-14 0,-4 3-3 0,0 4 0 15,-4 10 4-15,-2 2-2 0,2 2 2 0,1 0-6 16,3 0-6-16,5-6-2 0,8-2-3 0,2-5 0 16,8-4-2-16,0-1 1 0,7-4 8 0,2 1 2 15,5 1 8-15,4-4 3 0,5 0-4 16,3-3 4-16,3-1-4 0,4-4-2 0,1 1-3 16,3-3-8-16,0 2-3 0,1 1-2 15,0 0 1-15,0 2 1 0,-2 3-4 0,3 2 0 0,-7 4-6 16,-2-1 6-16,-2 4 2 0,-8-1 2 15,-3 6 3-15,-7 1-3 0,-4 0 5 16,-5 2 6-16,-2-3 10 0,-3 1 14 0,-6 4 14 0,-8-1 5 16,-3 7-1-16,-10 2 1 0,-7 1-9 15,-4 0-3-15,-4-4-1 0,0-3-10 0,0-4-2 16,3-1-3-16,2-5-7 0,0-1-2 0,4-2-4 16,2-3-2-16,3-2-6 0,4-3 2 0,1-2-1 15,8-2-1-15,4-2 7 0,5 0-8 16,4 1-3-16,2-2-2 0,4 0-8 0,2 1-3 0,2 0-11 15,-3 0-13-15,2-3-14 0,7 0-22 0,7-1-39 16,4-5-71-16,8 0-151 0,3 0-451 16,2-2-847-16</inkml:trace>
  <inkml:trace contextRef="#ctx0" brushRef="#br0" timeOffset="13439.8098">2677 6365 2195 0,'0'0'150'0,"3"0"-72"0,2-1-13 16,4 1 39-16,5-1 41 0,6-2 8 0,3-4-16 15,5 1-33-15,8-5-28 0,6-2-15 0,2-1-18 16,7-3-6-16,-1-1-5 0,1 0-4 0,-4 0-3 16,-7 3-5-16,-7 2-5 0,-4 5-9 15,-7 2 1-15,-10 3-2 0,-2 1-2 0,-6 2 6 16,-2 2-10-16,-2-2-2 0,0 2-2 0,0-1-4 16,-2 1 6-16,4 2 0 0,-2 0-2 0,0 2-8 15,1 0-13-15,-1-1-20 0,2-1-35 16,-1 0-47-16,3 0-70 0,2-1-120 0,3 2-348 15,3-5-919-15</inkml:trace>
  <inkml:trace contextRef="#ctx0" brushRef="#br0" timeOffset="14269.6403">3772 5329 108 0,'2'-2'459'16,"-4"-4"-94"-16,2 0-45 0,-1 0-25 0,0 1-29 15,-1 0-31-15,-1 2-34 0,0 0-38 16,-1 0-36-16,-1 2-23 0,-2-3-22 0,0 3-19 16,0 1-12-16,0 0-15 0,-2 2-13 0,0 2-9 15,-2 2-3-15,-2 4-6 0,-1 4 1 0,-1 5 3 16,0 5-5-16,1-1 8 0,2 6 0 0,3-5-2 16,1 1-3-16,4-3-3 0,4-3-2 15,2-3-2-15,3 1 3 0,0-2 0 0,4-2 3 16,0 1 4-16,4-2-2 0,6-2 10 0,1-1 1 15,5-3 0-15,1-3 2 0,1 0-8 16,3 0-3-16,-1-3-4 0,0 1 3 0,1 1-6 16,0 1 1-16,-4 0 0 0,3 2-8 0,-3 3 4 15,-2 3 0-15,-3 2-2 0,-6 3 6 0,-1 3-2 16,-7 1 3-16,-1 2 4 0,-6 2 2 16,-3 2 9-16,-5 0 5 0,-5 1 9 0,-4 3 1 15,-8 2 1-15,-4-1-1 0,-4 1-3 0,-2-1 2 16,-1-1-2-16,-1-4-1 0,1-5-4 15,0-1-5-15,1-3-6 0,3-3-3 0,3-4-1 16,6-3-2-16,4-3 2 0,7-2 0 0,3-2-2 16,3 0 2-16,3 0-6 0,3-1-5 0,0 1-7 15,3-1-15-15,-2-1-17 0,3 0-30 0,-1-1-41 16,-1 0-43-16,6-1-89 0,5-3-202 0,11-2-604 16,1-2-469-16</inkml:trace>
  <inkml:trace contextRef="#ctx0" brushRef="#br0" timeOffset="14545.2186">4291 5292 2247 0,'-3'4'154'15,"-2"2"-92"-15,-4 5-28 0,1 6 29 0,1 7 22 16,-1 3 14-16,1 4-8 0,4-1-23 0,2 0-24 15,4 1-5-15,2-2-5 0,3-2-5 0,6 0 4 16,0-2-7-16,4-4 1 0,0-1-2 16,3-6 2-16,3-1-2 0,-3-4-1 0,6 0-3 15,-2-7-6-15,3-1-2 0,-6-1-3 0,-3-1-3 16,-3-1-2-16,-4-1-3 0,-2-2-6 0,-4 1-10 16,1-1-26-16,-5-2-43 0,1-2-68 15,-1-1-136-15,0-5-364 0,-4-1-953 0</inkml:trace>
  <inkml:trace contextRef="#ctx0" brushRef="#br0" timeOffset="14733.3248">4304 5022 2587 0,'-3'-4'176'15,"-4"0"-57"-15,1 0-24 0,1 1-12 0,2-1-23 16,-3 3-21-16,3-2-19 0,1 3-10 0,-1-1-7 15,3 1-12-15,0 0-19 0,0 1-8 16,3 4-17-16,1 4-49 0,1 2-117 0,1 6-273 16,3 2-970-16</inkml:trace>
  <inkml:trace contextRef="#ctx0" brushRef="#br0" timeOffset="15119.1471">4565 5507 2033 0,'2'-1'233'16,"-1"0"-119"-16,-1 0-30 0,4 0 39 15,-2-2 22-15,0-2 0 0,3-6-28 0,4-7-43 16,4-4-17-16,0-1-18 0,0 1 0 0,-1-2-9 16,1-2-6-16,0-2 0 0,-1-1-2 15,-2-3-1-15,1 0-2 0,-5 0-4 0,-1-3-4 16,0 4-2-16,-1-4 0 0,-3 2-2 0,-1 0-1 15,-1-5-3-15,-3 0-1 0,-2-1-5 0,-3-2-5 16,-3 0 5-16,-1 2-4 0,-3-2 3 16,1 0 4-16,-1 2-7 0,-1 1 3 0,3 4-2 15,1 6-1-15,0 4-3 0,0 6-5 0,2 5-4 16,1 3-9-16,1 6-6 0,2 0-8 0,2 8-1 16,-2 2 8-16,4 3 7 0,2 7 8 15,-2 7 6-15,4 5 1 0,2 6 5 0,3 4 5 16,3 3 1-16,4 2-1 0,2 1 3 0,3 0 1 15,3-1 1-15,1-1 3 0,4-3-3 0,-1 0 0 16,3-1 1-16,1-2-3 0,-1-3-3 16,-1-3-12-16,1-4-31 0,1-4-69 0,-5-4-140 15,1-8-438-15,-1-7-891 0</inkml:trace>
  <inkml:trace contextRef="#ctx0" brushRef="#br0" timeOffset="16094.2433">4600 4867 1151 0,'10'-3'338'0,"5"-7"-124"15,6-3-76-15,3-1-25 0,1 0-31 0,1 1-30 16,0 1-19-16,-2 1-21 0,-3 2-6 0,-4 0-2 16,-2 3-2-16,0 2 2 0,-1 0-3 15,-4 1-2-15,-1 0-2 0,-4 3 2 0,1 3 3 16,-3 0 4-16,3 2 9 0,-4 3 7 0,3 4 5 15,-1 0 5-15,-1 5-2 0,5 1-3 0,-3 1-5 16,2 0-2-16,1 1 8 0,2 3 8 0,2-1 11 16,2 0 0-16,2 0-5 0,2-5-7 15,3-3 0-15,0-5 5 0,-2-3 3 0,3-5 2 16,-1-4-2-16,0-2-6 0,-3-4-3 0,-2-1 2 16,-1-4-3-16,-3-4-2 0,-1-2-3 0,-2-3-8 15,-2-1-5-15,-6-1-2 0,0-3-2 0,-2 6-1 16,-3 1-2-16,-2 2-2 0,-3 2-2 15,3 6 0-15,0 1-2 0,1 7-1 0,1 1-4 16,4 1-10-16,-1 1-17 0,1 0-18 0,1 1-28 16,-1 2 18-16,1 2 16 0,4 3 19 15,1 2 29-15,2 3-4 0,3 0 0 0,1 1 0 16,1 0 1-16,1 0-1 0,0-3 4 0,3-3 3 16,0-7 4-16,-1-2 11 0,2-5 6 15,-1-3 1-15,-2-4 0 0,4-2-5 0,-6-3-4 16,1-1-2-16,-1 2-4 0,-3-5-3 0,0 0-1 15,-4 1-3-15,-1-1 0 0,-3 1-1 0,1 0-1 16,-2 2-2-16,3 1 1 0,-4 0-1 16,1 2-1-16,0 4 3 0,0 3 1 0,2 5 4 0,-3 0 0 15,1 3-6-15,-1 1-9 0,0 3-16 16,-1-2-20-16,-2 1-9 0,2 2 11 0,0 5 14 16,0 3 20-16,-3 7 12 0,-1 3-4 0,2 4-2 15,-4 2-1-15,2 4 1 0,-1-6 0 0,5-5 1 16,3-7-2-16,4-5 0 0,-1-3 1 15,3-5 0-15,-2 0 3 0,4-3 4 0,-3-2 3 16,1-4 0-16,2-3 2 0,1-4-4 0,-2-3-2 16,-1-1 2-16,-4 0-1 0,0 0 0 0,-3 4 2 15,-1 1-4-15,0 1 1 0,-4 5-2 0,2 3-1 16,1 1 0-16,0 3-5 0,0 1-11 16,1 0-15-16,-2 0-22 0,2 2-5 0,2 3 10 15,0 1 14-15,0 5 19 0,5 1 11 0,0 1-1 16,4-4-1-16,3 4 1 0,-2-3 1 15,7-2 0-15,-1-4 3 0,4-5 3 0,0-5 2 16,5-2 6-16,-5-5 0 0,1-1 0 16,-2-2 3-16,-1-3-1 0,-2 0-1 0,-3 0 0 0,-4-3-1 15,-1-1 0-15,-3-3 0 0,1-3 0 16,-1-2-2-16,-5 0 0 0,-2 1-4 0,-2-2-2 16,-5-2-3-16,-1-1-1 0,1-2-2 0,0-3 2 15,-2 4 0-15,-2-4 0 0,1-3 1 0,1-2-4 16,-2 0-2-16,2 1 0 0,0 2 0 0,1-1-1 15,1 3 2-15,-1 3 0 0,1 1-2 16,-1 5 2-16,2 6 0 0,-1 5 3 0,3 6 5 16,-3 7-3-16,5 3-12 0,-2 4-17 0,3 2-17 15,1 4 4-15,0 6 8 0,1 7 15 16,3 7 15-16,-1 4-1 0,3 9 0 0,1 0 2 16,3 4 1-16,5 4-3 0,4 3 2 0,-1 2-1 15,3-1-3-15,2 3 1 0,-2-6 1 0,2-2 0 16,1-3 1-16,1-1-1 0,-1-7-7 0,1-1-12 15,-2-8-19-15,-1-5-27 0,-4-7-45 0,-3-5-68 16,-5-4-129-16,-5-4-364 0,-5-6-858 16</inkml:trace>
  <inkml:trace contextRef="#ctx0" brushRef="#br0" timeOffset="16329.5643">5637 4111 1174 0,'8'-9'302'15,"7"-7"-72"-15,5-4-9 0,1 2-3 0,3 4-19 16,-2-2-17-16,3 4-24 0,-1 2-27 16,0 5-29-16,3 1-24 0,-4 3-24 0,2 3-17 15,-1 5-12-15,2 3-6 0,-1 4-3 0,-2 5-1 16,2 2-1-16,-4 5-5 0,-2 5-2 16,-1 5-3-16,-2 6 0 0,-4 1 2 0,0 4 0 15,-2-6-6-15,4-5-4 0,-2-8-13 0,0-9-12 16,1-6-16-16,2-9-24 0,-6-1-24 15,-1-6-42-15,-2-6-84 0,-1-5-201 0,-1-8-503 16,-4-5-333-16</inkml:trace>
  <inkml:trace contextRef="#ctx0" brushRef="#br0" timeOffset="16449.2158">6071 3900 1683 0,'-13'-13'521'16,"-5"-6"-294"-16,-2 0-69 0,3 6-50 0,6 3-20 15,0 2-25-15,2 0-21 0,2 2-18 0,3 2-22 16,3 2-60-16,2 0-123 0,3 2-201 15,6 3-528-15,3 2-474 0</inkml:trace>
  <inkml:trace contextRef="#ctx0" brushRef="#br0" timeOffset="17093.1827">6315 3779 1526 0,'-4'5'34'16,"-2"3"-23"-16,-3 4 65 0,5 3 56 0,-1 1 23 15,3 0-1-15,2 2-23 0,1 1-24 0,6 2-5 16,3 4-14-16,2-1-19 0,1 4-13 16,3 0-16-16,2-2-2 0,-1-4 9 0,8-7 12 15,-1-8 6-15,5-5 2 0,-2-4 1 0,-2-4-16 16,-3-4-5-16,-2 1-5 0,-2-5-10 16,-7-2 1-16,-1-7-7 0,-3-1-8 0,-5 0-6 15,-3 0-3-15,-5-3-5 0,-4 5-6 0,-3-2-4 16,-7 4-10-16,-2 2-1 0,-6 2 2 15,-2 5 2-15,3-1 4 0,-3 5 3 0,4 2-2 16,2 2 0-16,0 2 2 0,6 1-2 0,2 3 1 16,2-1-4-16,4 4-5 0,4 4 4 0,-2 1 2 15,5 6 3-15,3 1 6 0,1 0-1 0,3 1 2 16,3-3 4-16,3-5 1 0,1-4 6 0,4-3 8 16,0-4 3-16,-3-4 8 0,4-2-2 15,-3-2-3-15,2 0-5 0,2-5-2 0,0-2 0 16,-4 1-1-16,3-1 1 0,-5 0-6 0,0-1-1 15,-2 1-1-15,1 0-4 0,-2-2-2 16,1 2 0-16,-1 0-5 0,7 3-1 0,-2-2 2 16,0 2-5-16,3 1 1 0,-2 2-1 0,2 3-4 15,0 2 0-15,0 4-2 0,4 1-2 0,-6 5 0 16,4 0 0-16,1 4 3 0,-3 3-1 16,1-1 3-16,-2 2-4 0,-2 2 1 0,-5 0 5 15,-3-2-1-15,2-2 7 0,-5-7 3 0,-1-4 7 16,0-1 18-16,-1-1 16 0,0-1 7 15,2-4-5-15,-2-4-15 0,2-4-20 0,1-6-7 16,-2 0 0-16,3-2-4 0,1-2 2 0,-2 1-2 0,6 0-2 16,1 3 4-16,-1 3-3 0,1 2 0 15,0 4 1-15,0 1 0 0,-2 5 2 0,1-1-2 16,0 3 3-16,3 3-5 0,-1 3-1 16,2 1 1-16,1 5-5 0,4 3 5 0,1 1 1 15,1 3-1-15,1 2 5 0,1-1-4 0,-3 3 1 16,3-2 2-16,-3-7 0 0,-1-1-4 0,0-4-3 15,-5-1-14-15,4-2-27 0,-6 2-35 0,-4-4-68 16,-1 2-138-16,2-1-351 0,-6 0-1013 16</inkml:trace>
  <inkml:trace contextRef="#ctx0" brushRef="#br0" timeOffset="94176.7993">2610 8525 1 0,'-1'-3'279'16,"-2"-1"101"-16,2-2-21 0,0 1-22 16,-2 2-32-16,1 0-29 0,1 3-37 0,-2-1-37 15,2 0-45-15,0 0-35 0,-1 1-27 0,0 0-16 16,2 0-17-16,-1 1-12 0,1-2-4 0,-2 2-15 16,2 0-7-16,-2-1-9 0,1 3-10 15,-2 0-3-15,2 2 2 0,-1 2-2 0,1 2-4 16,1 6 4-16,0 3-2 0,1 3 1 0,2 2 6 15,2 7-2-15,1 1-1 0,-2 4 1 0,5 5-5 16,-1 1 4-16,-1 3 0 0,0 5 3 0,2 3 5 16,-4 7 4-16,0-2-1 0,-3-3-1 15,3-6 0-15,-3-7-4 0,1-5 0 0,2-5 1 16,0-1-5-16,-1-5 0 0,1-2-1 0,-3-1 0 16,3-6 3-16,-4 1-2 0,0-4-2 15,0-1-1-15,-1-4 2 0,1-2 3 0,-1-4 1 0,0-2 4 16,0 2 0-16,1-4 4 0,-1 1 5 15,0 0 3-15,0-2 9 0,0 2 2 0,2 1-3 16,-2-1-5-16,-2 0-10 0,1-4-3 0,0-2-4 16,-1 0-2-16,-2-2-3 0,1 0-5 15,1 0 0-15,-2 2-1 0,0-2 3 0,0 2 0 16,1 0-1-16,-1 0-4 0,3 3-6 0,-1-1-5 16,1 1-11-16,-1 1-19 0,1-1-25 0,-1 0-41 15,2 1-65-15,-1 1-124 0,-1-1-308 16,2-1-1018-16</inkml:trace>
  <inkml:trace contextRef="#ctx0" brushRef="#br0" timeOffset="95008.3844">2361 8600 1 0,'-3'-1'0'0,"-4"-2"281"0,4-1 31 0,-3 2-11 0,4 0-22 15,-2-1-27-15,0 1-26 0,1 1-30 16,-4 0-25-16,5 1-32 0,0-1-18 0,-1 0-18 0,0-1-6 15,2 2-11-15,0 0-8 0,1 0-4 16,-1 0-9-16,1-1-5 0,0 1-8 0,1 0-12 16,-1 0-8-16,1 0-8 0,-1 0-2 0,0 0-3 15,1 0-3-15,-1 1-3 0,2-1-3 16,-2 0-3-16,0 0-1 0,1-1-2 0,-1 1-3 16,0 1-1-16,2 1-1 0,-2 0 2 0,2 0 5 15,1 2 3-15,6 1 3 0,-2-1-1 0,0 4-4 16,1-1-3-16,5 2 0 0,3 2 6 15,2 1 4-15,3 5 2 0,1-1 0 0,6 5-6 16,-1-1-1-16,0 1-1 0,3 1 2 0,1-1 3 16,-2 0-6-16,1 1-3 0,-1-2-2 15,-3 0 1-15,1-1 4 0,-3 0 1 0,-3 0-1 16,2-1-5-16,-6-3 0 0,1 0 1 0,-2-2-1 16,-2-1 6-16,-1 1-6 0,3-4 0 0,-5 0-2 15,0-1-5-15,-1-1 9 0,-4 0-2 16,-2 0 4-16,-1-3-1 0,1 0-4 0,-2-1 2 0,2-1 0 15,-3 0 4-15,0-1-3 0,1-1 0 0,-2 1-5 16,1-1-1-16,0 0 6 0,-1 0 0 16,1 0 5-16,-1 0 0 0,0 0-3 0,0-1 0 15,0 1 0-15,0 0 2 0,0 0-1 0,0 0-4 16,0 0-1-16,0 0-3 0,0 0 5 16,0 0 1-16,0 0 1 0,0 0 1 0,0 0-5 15,0-1 0-15,0 1 2 0,0 0 2 0,0 0 2 16,0 0-2-16,0 0 1 0,0-1-5 15,0 0 4-15,0 1-2 0,0-2-5 0,0 2-5 16,-1-1-21-16,1 0-17 0,0 0-23 0,-1-1-30 16,0-1-34-16,-2 0-31 0,0-2-46 0,-1 0-76 15,-1 3-163-15,-1-2-365 0,-2 2-370 16</inkml:trace>
  <inkml:trace contextRef="#ctx0" brushRef="#br0" timeOffset="95751.0414">2301 8779 655 0,'-6'1'710'0,"-7"2"-539"0,3 4-67 0,5 3-13 16,-2 2 14-16,3 5 16 0,-2 4 11 0,5 1-6 15,1 6-15-15,1-1-23 0,5 4-19 16,-1 0-17-16,5 2-15 0,0-1-7 0,6-1-8 0,-2-1-5 16,5-1-1-16,1-5 1 0,3-4 1 15,4-8 1-15,3-6 2 0,0-6-3 0,0-6-4 16,1-6 2-16,-1-9-4 0,-2-6 4 0,0-5-2 15,1-6 0-15,-8 1-2 0,0-3 0 16,-3 1 4-16,-8 6 1 0,-3 0 4 0,-9 2-3 16,-5 3-1-16,-7 3-4 0,-3 4-7 0,-9 5-2 15,-4 5-3-15,-1 5-4 0,-2 6 5 0,1 6 1 16,1 4 5-16,3 4 4 0,-1 5-3 16,6 3-1-16,3 5-5 0,2 0-3 0,4 4-1 15,3 0 3-15,3-3-2 0,4 0 0 0,4-3 0 16,5-1-3-16,4 3 4 0,4-2 1 0,4 5 2 15,3 0-1-15,3-2 1 0,1-2-5 16,6-4-13-16,-1-5-14 0,3-8-8 0,4-10 1 0,-3-9 15 16,2-13 11-16,-1-4 11 0,-4-8 5 15,-4-4 2-15,-3-1 2 0,-8-2 1 0,-5 3-2 16,-4 3 4-16,-7 1 6 0,-7 5 3 0,-6 2 3 16,-6 4 1-16,-5 3-2 0,-4 6 0 0,-3 7-1 15,-1 7-3-15,-2 5 2 0,1 2-3 16,2 8-5-16,2 3-3 0,2 3-4 15,3 0-1-15,2 7-1 0,6-3 0 0,1 2-5 16,8-1-1-16,2 0-1 0,3 1 0 0,6 1 4 16,1 4-3-16,6 4-3 0,8-3-26 0,4-3-49 15,7-1-90-15,3-9-168 0,5-3-300 16,4-9-744-16</inkml:trace>
  <inkml:trace contextRef="#ctx0" brushRef="#br0" timeOffset="96162.0036">3297 7856 2516 0,'-1'-5'167'0,"-2"-1"-73"0,-1-1-14 0,2 3 2 16,0 3-1-16,0 0-9 0,2 1-21 16,-2 1-20-16,2 0-19 0,0 4-11 0,0 2-1 15,2 8-3-15,-2 6 4 0,3 8 2 0,0 6 5 16,1 4-2-16,2 5 0 0,1 6-1 0,2 0-3 16,-1 2 3-16,0-2 1 0,1 3 2 15,1 3 13-15,-2 1 9 0,-2-3 5 0,-2-7-3 16,-1-6-10-16,3-6-11 0,-2-3-5 0,2-1-2 15,-3-5-3-15,2-2 3 0,-2-4 2 0,0-2-4 16,2-4 0-16,-3-3-1 0,-1-1 0 16,3-1 3-16,-1-3 3 0,-2-1-3 0,1-2 0 0,-2 0 0 15,2-4-3-15,-1 1 2 0,-1-2-10 16,1 1-11-16,-1-1-15 0,2-3-24 0,-1-1-29 16,3-5-44-16,-2-2-64 0,3-5-120 0,-3-2-318 15,1-1-931-15</inkml:trace>
  <inkml:trace contextRef="#ctx0" brushRef="#br0" timeOffset="96850.079">3165 7745 1 0,'-1'0'0'0,"-1"0"0"0,-2 1 199 0,0 2 20 16,0 1-25-16,-2 1-31 0,2 3-42 15,-2-2-66-15,5-1-36 0,-2 0-10 0,0 1-2 16,0-1 0-16,2 0-2 0,1-2-3 0,-1-1 9 15,1-2 24-15,0 0 61 0,0 0 69 16,1 0 44-16,-1-1-5 0,0 0-29 0,0-1-32 0,-1 0-28 16,0 0 2-16,-2 0-2 0,2 2-18 15,-2 0-12-15,0-1-16 0,-1 1-23 0,1 0-16 16,0 0-13-16,0 0-10 0,-2 0-5 0,3 1-2 16,-2 1-5-16,1-1-4 0,2 0-1 0,1-1 1 15,0 0 0-15,0 0 3 0,0 0 2 0,0 0 1 16,1 0 1-16,-1 0 3 0,0-1 3 15,2 2 2-15,-2-1-1 0,1 0 0 0,2 0-1 16,-3 0-2-16,1 1 5 0,0 0 11 0,3 2 6 16,1 1 7-16,1 3-1 0,3-1-6 15,5 2 0-15,0 3 3 0,5 0 2 0,2 4 4 16,4 0-2-16,5 2-4 0,1 4 1 0,5 1 5 16,3 0 2-16,1 3-3 0,5 0 0 15,1 0-9-15,-2 1-4 0,4-2 2 0,-3 0-6 16,3 1 0-16,-3-1 2 0,0 0 1 0,-5 0 3 15,-4-4 1-15,-2-1-6 0,-5-3-3 0,1 0-5 16,-4-2-4-16,-3-2-2 0,-3 1 3 16,-7-1-3-16,0-2 0 0,0-2 1 0,-6-2-2 0,-1-2 4 15,-2 0-1-15,-2-3 1 0,0 1 1 16,0-2-2-16,-2 0 2 0,0 0 0 0,0 0 6 16,0 0-1-16,-2 0 4 0,2 0-1 0,0-1-3 15,0 1 4-15,0 0-3 0,0-1 1 16,0 1-2-16,0-1-6 0,0-2-8 0,-2 3-10 15,2-1-16-15,-2 0-22 0,1-2-24 0,-3 1-31 16,1-3-42-16,-3 1-47 0,-2-2-85 0,-4 2-190 16,0 2-472-16,-4-1-301 0</inkml:trace>
  <inkml:trace contextRef="#ctx0" brushRef="#br0" timeOffset="97163.2745">3345 8378 535 0,'-5'0'696'0,"1"0"-405"0,-1 1-47 0,3-1-2 15,2 0 1-15,0 0-30 0,2 0-42 0,0-1-54 16,0 1-39-16,0-1-19 0,6-1-9 16,-1-3 8-16,5-1 3 0,4-4-6 0,5-1-3 15,4-5-8-15,4-1-8 0,2-1 0 16,3-2-4-16,2-2-4 0,-1 2-2 0,4 0-6 15,-3 0-5-15,-2 6-3 0,-4 0-3 0,-8 5-6 16,-6 3 2-16,-2 1-3 0,-6 2-1 0,-5 2-3 16,0 1 2-16,-3 0-6 0,-2 1 5 0,0 0-1 15,1 1-3-15,-2-1 7 0,1 3-13 16,-1 0-14-16,-2 1-17 0,1 0-34 0,-2-1-29 16,1 0-38-16,2-1-75 0,-3 1-93 0,4-2-195 15,-3 1-444-15,1-2-82 0</inkml:trace>
  <inkml:trace contextRef="#ctx0" brushRef="#br0" timeOffset="97471.7294">3888 7894 1947 0,'4'-1'497'0,"2"-3"-335"0,4-3-35 0,4 0 13 16,4-2 12-16,3-4-17 0,4 0-32 0,1-1-31 15,4-3-20-15,3 0-16 0,2-1-11 16,-1-4-6-16,5 2-1 0,0 0-2 0,-6 4-6 16,-3 1-3-16,-8 4-4 0,-5 5 0 0,-4 0 0 15,-3 4-1-15,-2-1-1 0,2 2-3 0,-4 2-1 16,-2 0-10-16,2 2-17 0,-1 1-22 15,1 2-36-15,-2 3-46 0,0 0-80 0,1 1-143 16,-4-1-345-16,0 1-893 0</inkml:trace>
  <inkml:trace contextRef="#ctx0" brushRef="#br0" timeOffset="98072.2685">4978 6535 1111 0,'-3'-4'750'0,"-1"-4"-479"0,0 3-49 0,1 2-28 0,3 1-25 16,-1 0-28-16,1 2-35 0,-2 2-34 0,2-1-36 16,0 1-26-16,0 3-12 0,2 5 2 15,-2 5 5-15,1 7 4 0,0 6 6 0,1 6-3 16,2 3 1-16,2 4-2 0,1 5 2 0,-3 7 10 15,2 7 11-15,-3 3 3 0,-1 0-2 16,-1-3-10-16,0-7-14 0,2-6-4 0,3-3 2 16,-1-5-5-16,1-3 1 0,-1-5 2 0,1-3-7 15,0-5 4-15,-1-3 0 0,-2-5 1 0,0-3 3 16,0-3 1-16,-2-4-1 0,1-2-3 16,-2-1 7-16,1-2-8 0,-1-2-1 0,0 1 0 15,0 1-19-15,0-1-6 0,0 0-17 0,0-1-33 16,0-5-41-16,0-3-69 0,1-1-103 0,0-6-228 15,2 1-497-15,0-4-157 0</inkml:trace>
  <inkml:trace contextRef="#ctx0" brushRef="#br0" timeOffset="98483.6222">4860 6588 1499 0,'-8'-9'473'0,"-5"-3"-252"0,-2-1-37 0,3 2-22 0,3 6-13 15,1-2-12-15,1 1-22 0,0 2-23 0,2-1-12 16,2 3-22-16,1-1-13 0,2 2-13 0,1 0-16 16,0 1-3-16,0 0-6 0,1 0-5 15,-1 1 2-15,2 0-6 0,0 1 1 0,6 1-1 16,2 2 7-16,4 3-5 0,6 2 1 0,3 4 2 15,6 1-5-15,4 6 7 0,6 1 0 16,3 3 1-16,2 6 3 0,-1-1-2 0,0 6 2 16,0 2 0-16,-3-1 6 0,-1 2-2 0,-6-1 2 15,2-3-1-15,-4-3-10 0,-1 0 7 16,-1-4 0-16,1-4 0 0,-4-1 5 0,-2-3-5 16,-3-6 0-16,-3 0 4 0,-4-4-4 0,-3-1 0 15,-3-4 2-15,-3-2-6 0,0 1-6 0,-4-3 6 16,0-1-1-16,0 1 1 0,-2-2 8 0,-2 1-6 15,1 0-4-15,0-1-5 0,1 2-16 0,-2-2-27 16,-2-2-28-16,0 2-42 0,-2-2-75 0,-1-1-73 16,-2 2-222-16,-4-1-644 0,-3 1-150 15</inkml:trace>
  <inkml:trace contextRef="#ctx0" brushRef="#br0" timeOffset="98678.8979">4896 7124 2331 0,'2'-7'323'0,"0"1"-216"0,1-1-32 16,7-1 3-16,0 1 24 0,2-3 0 0,7-3-17 15,4-4-26-15,4 1-27 0,5-3-11 16,-1 1-8-16,2 1 0 0,1 1-7 16,-1 0-1-16,-5 4-7 0,-1 2-26 0,-4 3-22 15,0 2-52-15,-3 2-86 0,-2-3-138 0,-1 6-313 0,0 2-957 16</inkml:trace>
  <inkml:trace contextRef="#ctx0" brushRef="#br0" timeOffset="99519.1662">5655 6364 2377 0,'-8'-3'197'0,"1"-1"-112"0,0 0-26 16,-2 4 1-16,-1 3-3 0,2 2-7 0,-1 4-16 15,-1 1-19-15,3 5-6 0,1 2-6 0,-1 3 0 16,4 2 3-16,2 5-3 0,2 0 4 0,4 0 0 16,0 3 0-16,3-1 4 0,1 5-2 0,0-2 0 15,2-1 4-15,3 0 3 0,4-6 0 16,-1 0-1-16,1-2 0 0,2-3-4 0,1-5 6 15,1-1 0-15,3-5 1 0,-2-4 4 0,4 0 0 16,-4-7 1-16,4-3-1 0,2-4-1 0,0-3-4 16,2-3-1-16,-1-4-3 0,-2-3-4 15,-2 2 1-15,-4 0 0 0,-3-1-1 16,-2-2 3-16,-4 1 1 0,-1-2-2 0,-2-1 0 0,-1 1-2 16,-1-5-1-16,-2 0 0 0,1 1-1 15,-4-2 0-15,0-1-1 0,0 0-1 0,-2 0-1 16,-1-2 4-16,0 0-5 0,0 0-1 0,0-2 2 15,-1 4-3-15,-1-4 0 0,-1 3 2 0,2 1 1 16,-1-1-7-16,-2 2 5 0,-1-2 1 0,2 0-2 16,-3 0 7-16,2 1-5 0,-3 2-2 15,3 0 1-15,-3 0-8 0,-1 0 7 0,0-1-1 16,-1 0 0-16,-4-1 3 0,0 3-2 0,1 1-2 16,-7 0 1-16,7 2 2 0,-4 2-2 15,4 2 2-15,2 1 0 0,-1 5-3 0,1 1 2 16,1 0 0-16,-2 5 1 0,4 0-3 0,3 5 1 0,-2 3-1 15,4-1-3-15,1 2 2 0,1 0-10 16,-1 2-5-16,1-1-7 0,0 1-2 0,-5 3 6 16,1 3 7-16,2 2 8 0,-5 7 6 0,3-1-2 15,-1 2 1-15,3 1-1 0,1-1 1 16,1 1 3-16,1 1-1 0,4-1 0 0,-1 3-3 16,5 0 1-16,0 1 0 0,0 2 1 0,3-3 3 15,-2 4-4-15,2-1 0 0,-2 0 1 0,-1 2-1 16,3-7 1-16,-2 0 2 0,2 0-1 15,-2-3-1-15,1 1 0 0,3 1 1 0,-2-1 0 16,1 0 2-16,-3-2 0 0,2 1-3 0,-1-1 1 16,-1 1-3-16,2 0 2 0,1 1 0 15,-3 0 0-15,0 0-2 0,2 0 2 0,-3 0-1 16,0 2 0-16,-1-2 4 0,-1 0-1 0,2-2-1 16,-1-2 1-16,1-1-2 0,-3-2 1 0,2-2 2 15,2-2 1-15,0 0-1 0,-1-2 2 0,2-1-2 16,4 0 1-16,-3 0 2 0,1 0-3 0,0-2 2 15,3-1-1-15,-2-1-3 0,4-1 2 16,-1-2 0-16,-1 0-1 0,1-4 3 0,-4 4-5 16,0-3-4-16,0-2-5 0,-3 1-5 0,-5-1-10 15,2-3-11-15,-4 1-19 0,-1 1-37 16,-2-4-40-16,-4 1-65 0,-1-1-168 0,-3-2-530 16,-7 2-687-16</inkml:trace>
  <inkml:trace contextRef="#ctx0" brushRef="#br0" timeOffset="99693.1253">5834 6086 2297 0,'-5'-2'230'0,"3"-3"-77"15,-2-2-10-15,5 5-17 0,4-4-31 16,4-1-27-16,3-4-27 0,7-1-13 0,6-7-11 16,11-3-7-16,4-1-4 0,4-2-2 15,4 2-16-15,0 1-41 0,-2 3-63 0,0 1-145 16,-3 2-212-16,-3 1-645 0,-1 4-66 0</inkml:trace>
  <inkml:trace contextRef="#ctx0" brushRef="#br0" timeOffset="100751.3748">6551 5688 1746 0,'-11'10'131'0,"0"2"-38"0,-8 6 26 0,8 6 23 15,2-5-5-15,0 4-14 0,4 0-24 16,-1 0-23-16,5 4-13 0,2-1-12 0,5 4-10 16,2 0-5-16,2 2-5 0,3-1-5 0,4-2-4 15,-1-3-1-15,4-2 1 0,0-6 4 16,1-2 1-16,3-6 1 0,0-2-1 0,-1-5 0 16,4-1 0-16,-4-5 1 0,-1-4 0 0,0-1-3 15,-3-4 1-15,0 0-3 0,-2-6 1 0,-4-3-1 16,-3-1-3-16,0-6 0 0,-3-2-8 15,-4-2-2-15,-2-3-3 0,-4 3-5 0,-4 0 1 16,-3 0-1-16,-1 1-3 0,-3 4-1 0,-4 0-1 16,-3 4-1-16,-3 3 0 0,0 2 0 15,0 7 2-15,-3 2-2 0,5 4 3 0,1 2-1 16,2 3 0-16,0 1 1 0,8 1-3 0,3 3-4 16,4 0-2-16,0 3-1 0,4 2 0 0,3 0 6 15,0 4-1-15,6 3 3 0,3 2 1 16,8 3-2-16,1-4 3 0,6 0 1 0,-3-3 3 0,3-3 1 15,-3-3-1-15,2-5 2 0,-6-2 0 0,0-5 3 16,-3 1 2-16,0-3-1 0,-2-1 3 16,-5 0-1-16,-3-1 5 0,1-2 4 0,-6-1 0 15,0-2-1-15,0-1-7 0,-4-2-3 0,1 1-3 16,-1-3 1-16,-4 1-1 0,1-2-1 16,0 1-1-16,0 1-4 0,-3-3 1 0,5-1-1 15,-3 2 1-15,3-5 1 0,3-1-2 16,0 1 0-16,1 0-2 0,5 2 1 0,-1-1-2 0,5 3-2 15,0 1-1-15,4 6 1 16,1-2-3-16,0 4 1 0,-1 2-1 0,0 0-2 0,-1 5-3 16,-1 2-2-16,1 2-1 0,-4 2 2 0,0 4-2 15,1 2 2-15,-4 5 3 0,2 5-2 0,-1 2 5 16,-3 3 4-16,1 3 1 0,-3 2 3 16,0 2 0-16,-1 0 0 0,2-2 2 0,1 1-4 15,-2-6 4-15,4 1-1 0,-3-5 0 0,6-3 0 16,-4 1 0-16,2-4-1 0,0-4 0 0,1-4 4 15,-1 3-3-15,3-5 1 0,2-2 2 0,3 0-4 16,0-6 5-16,3-2 3 0,3-3-2 0,-1-1 6 16,5-4-7-16,-4 0 1 0,2-2 0 15,-4-2-2-15,1-2 1 0,-5 3 0 16,2-2 1-16,-5 1 2 0,0-1 1 0,-2-1-2 16,-2 0 0-16,2-3-1 0,-2 2-1 0,-3-1-1 15,2-2 0-15,1-1 0 0,-4 0 0 0,5 0 0 16,-3-3-1-16,-2 3 1 0,5-3-3 15,-5 1 1-15,3-4 0 0,-4 1 0 0,4-3 1 16,-5 3 0-16,3 2 0 0,-4 2 0 0,-1 4 1 16,-5-1-1-16,3 4 0 0,-2 2 0 0,-2 3-1 15,1-1 1-15,-2 4 0 0,-2-1-2 0,-1 3-2 16,0 2-2-16,-1 2-3 0,1 2-1 16,1 2-3-16,-2 1-4 0,1 4 0 0,0 2-1 15,-2 4 1-15,2 2 3 0,1 0 4 0,1 1 4 16,6 0 0-16,2 3 2 0,5-2-1 0,1-1-2 15,3 0 4-15,3 0 0 0,6 0 2 16,3 1 0-16,2 1-1 0,6-5-1 0,3 3-1 16,2-1 2-16,-7 2-3 0,1-1 1 0,-2 3-1 15,-3 1-2-15,-3-2 2 0,-1-1 2 16,-4 0 0-16,0 3 2 0,-3-1-1 0,-7-2 1 16,2 3 1-16,-6-2 4 0,-1-1 2 0,-2 3 7 0,-5 0 3 15,0-1-3-15,-7 0 6 0,2-1-4 16,-7-1 2-16,-2 1-1 0,0-3-4 0,-3 1-2 15,-3-1-3-15,3-2 0 0,-2 1-2 0,3-3 0 16,-5 1 0-16,1 0-4 0,3 0 0 16,-4 1-9-16,5-1-25 0,-2 0-37 0,0 0-73 15,3 4-134-15,-1-2-294 0,3 4-1134 0</inkml:trace>
  <inkml:trace contextRef="#ctx0" brushRef="#br0" timeOffset="117960.7837">3887 9860 274 0,'-3'-2'522'0,"1"0"-148"0,-1 0-74 16,2 1-41-16,0-1-34 0,1 1-22 0,0 0-26 15,0 0-28-15,-2 1-26 0,2 0-24 0,0 0-15 16,2 0-16-16,-2 0-14 0,0 0-14 0,0 0-10 16,0 0-6-16,0 0-7 0,0 0-3 15,1 1-6-15,-1-1-3 0,0 0-4 0,0 0-4 16,0-1 4-16,0 1-2 0,1 0 1 0,-1 0-1 15,0 3 2-15,3 2 3 0,0 4 4 0,0 4 5 16,4 2-2-16,-2 2 2 0,3 3 4 16,-2 1-3-16,3 2 2 0,1 0-4 0,1-1-4 15,0 3 1-15,4 2-5 0,4 2 3 16,-2 1-3-16,3 0 2 0,-1 0 1 0,1 4-1 16,-2-3 1-16,-1 0-5 0,4 0-1 0,-3-4 1 15,2 0-2-15,-2-2 4 0,-3-3 0 0,1-3-2 16,-2-1-1-16,2-2 1 0,-3-1 2 15,-1 0-1-15,1 0 2 0,-4-2-4 0,0 1-4 16,-1-1 4-16,-3-2-1 0,2 0 4 0,-2-4 0 16,0 0-2-16,-4-3-1 0,2 1 0 0,0-3 2 15,-2 0 0-15,-1 0 3 0,2-2-3 16,-2 1 0-16,0-1 1 0,-2 0 1 0,2 0 7 0,0 0 0 16,0 0 0-16,0-1 0 0,0 1 0 15,0-2 3-15,-1 2 1 0,1-1-1 0,0 0-10 16,-1 1-20-16,-1-4-21 0,-2 1-25 0,1-4-29 15,-3 1-43-15,1-3-77 0,-1 0-130 0,2-1-316 16,-3-1-859-16</inkml:trace>
  <inkml:trace contextRef="#ctx0" brushRef="#br0" timeOffset="118627.6964">3492 10030 1695 0,'-1'-4'253'0,"-2"2"-75"0,2 0-27 0,0 1-14 15,2-1-20-15,-1 2-24 0,1-1-18 0,-1 1-17 16,1-1-13-16,1 2-9 0,-2-2-6 0,1 1-1 16,0-2 1-16,3-2 2 0,-1-1-5 15,1-3 2-15,2 0-2 0,2-4-4 0,2 1 2 16,-1-4-3-16,3-1-3 0,2-1-3 0,2-3-6 15,4-1 1-15,-1 0-3 0,5-1 1 0,1 2-1 16,3-2-3-16,2 2-4 0,1-2 1 16,0 3 0-16,3-2 0 0,-1 3 2 0,-2 3-1 15,2 1-4-15,0 3 3 0,0 1-4 0,-2 1 1 16,-1 4 2-16,-2 2-3 0,0 2 2 16,2 4-4-16,-2-2 2 0,-2 4 2 0,2 1 2 15,-5 4 0-15,0 0-4 0,-2 2 0 0,-4 3-1 16,-2-1 0-16,-2 4 4 0,1-1-2 15,-4 4 1-15,-3 3-2 0,2-4 3 0,-7 1 1 0,-1 0 0 16,-2 0 4-16,-1 1-1 0,-8 2 4 0,1 1 1 16,-2 0 5-16,-9 0 3 0,-2 2-1 15,-5 1 3-15,-5 3-5 0,-3 1 5 16,-3-4 0-16,-1-1 7 0,0-3 8 0,0-2-5 0,2-2 4 16,1-4-11-16,5-1-3 0,1-3-2 15,4-3-7-15,3-3 2 0,2-1-8 0,7 0 1 16,0-3 1-16,2 0-1 0,4-2 3 0,2 1-6 15,1-1-4-15,1 0-1 0,3 1-5 0,1-1 1 16,0-1-11-16,1 0-12 0,1 1-15 16,2 1-15-16,5-1-15 0,3 1-34 0,7-2-73 15,5 0-149-15,7-6-368 0,5 0-917 0</inkml:trace>
  <inkml:trace contextRef="#ctx0" brushRef="#br0" timeOffset="119097.8958">4710 9931 366 0,'0'2'729'0,"-2"-2"-367"0,1 2-82 0,2-2-7 16,1-2-22-16,-1 2-48 0,1-2-54 15,2 0-49-15,1-2-20 0,4-5-9 0,3-5 0 16,7-2-1-16,2-5-6 0,5-2-8 0,6-2-7 15,4-6-1-15,3 1-11 0,4-1-5 0,1-2-5 16,-2 3-8-16,-1 2 6 0,-4 2 0 16,0 4 1-16,-3 2 0 0,-6 4-9 0,-6 5-2 15,-5 3-3-15,-6 1-3 0,-4 3 1 0,-3 3-3 16,-4 1 1-16,0 2-4 0,-2-2 3 0,1 1 1 16,0 1-3-16,-2-1 1 0,-1 3-6 15,1 1-1-15,-2 1-9 0,0 1-12 0,1-1-21 16,-2 1-34-16,2-1-44 0,0 0-71 0,2 2-111 15,0-2-229-15,-1 0-483 0,0-2-215 0</inkml:trace>
  <inkml:trace contextRef="#ctx0" brushRef="#br0" timeOffset="120570.2546">5474 8661 1617 0,'-5'-1'354'0,"-4"-5"-100"0,-1 1-43 0,2 0-30 0,0 3-32 16,4-1-27-16,0 2-26 0,0 0-24 0,4-1-23 16,0 2-19-16,0 0-18 0,1 0-13 0,0 2-9 15,2-1 1-15,1 6 6 0,6 5 3 0,0 6 8 16,3 6 0-16,5 4 1 0,-1 3 3 16,5 5-3-16,-3-1 0 0,3 3 1 0,-4-2 2 15,2 3 2-15,-3-3 0 0,3 2-1 0,-1-1 2 16,0 2 6-16,0 0 5 0,-6-2 6 15,3-2-3-15,-3-7-7 0,0-3-3 0,1-5-8 16,0-2 2-16,-4-1-2 0,0-3-2 0,2-1-1 16,-3-2-6-16,0-2 3 0,-2 1 0 15,-1-3 3-15,2 0 2 0,-5-1-6 0,2-4-1 0,-3 2-2 16,-1-3 2-16,-1 2 0 0,1-3 0 16,-1 0 0-16,0-1-7 0,0 1 3 0,-1-2-3 15,1 2-11-15,0-1-11 0,-1-3-28 0,-1 1-31 16,-1-6-43-16,-2-2-69 0,1 0-128 0,-2-1-396 15,-3-2-866-15</inkml:trace>
  <inkml:trace contextRef="#ctx0" brushRef="#br0" timeOffset="121010.3585">5108 8725 1068 0,'-1'-8'549'0,"1"-3"-294"0,0-2-75 0,5 0-17 0,0-1-7 16,4 1-13-16,1-2-20 0,1 1-26 15,3-6-25-15,7 1-17 0,5-2-15 0,5-3-12 16,2 2-4-16,5-4-7 0,3 2-3 0,1 0-2 15,3 2-2-15,-1 4-2 0,-3 6-2 16,-1 2-2-16,-6 7-3 0,-3 7 0 0,-1 5 0 16,-2 5-1-16,-7 4 2 0,0 4-2 0,-3 4 1 15,-5 5 5-15,-3 3 4 0,-2 1 8 0,-7 3 1 16,-2-3 1-16,-7 1 2 0,1-4 3 16,-7 0 4-16,0-3 8 0,-3-2 5 0,-5-2-2 15,-3-1-1-15,0-2-2 0,-4 1-3 0,2-2 1 16,0-6-5-16,-1-3-2 0,6-2-9 0,1-5-3 15,3-1 1-15,5-3-5 0,1-2 0 0,5 1-5 16,-2-2-3-16,5 0-4 0,-1 1-3 16,3 1 1-16,-2 0-9 0,3 0-17 0,1 0-31 15,0 0-28-15,4 3-32 0,-1 1-52 0,5 2-94 16,3 1-254-16,2 1-765 0</inkml:trace>
  <inkml:trace contextRef="#ctx0" brushRef="#br0" timeOffset="122980.4132">6058 9176 1865 0,'-1'0'285'16,"-2"-1"-99"-16,0-3-40 0,3 0 5 0,0-3-12 15,-1-2-29-15,-2-4-9 0,0 0-18 0,2-2-16 16,-1-2-14-16,0-4-15 0,-1-2-10 0,0-2-6 15,1-2 7-15,1 2 0 0,-2 0-3 16,-1 0-1-16,0 0-11 0,-1 0-5 0,1 0-2 16,-4-2-2-16,3 2 0 0,-3 0 0 0,0 0 1 15,3 2-4-15,0 1-1 0,4 5-1 0,-3 5-3 16,3 1 3-16,2 1-6 0,1-1-1 16,1 4-4-16,2-1-1 0,0-1-1 0,5 4 1 15,-1-1 1-15,0 1 1 0,4 1 1 0,-2 1-1 16,0 3 2-16,5 1 1 0,-5 2 0 0,-2 1 2 15,1 2-1-15,-6 1-1 0,4 4 2 0,-6 0 2 16,2 3 2-16,-1 3 1 0,-2 3-1 16,-1 1 1-16,2 3-3 0,-2-2 3 0,1 2-6 15,2 0 4-15,0-3 2 0,-1 0-5 0,0-2 9 16,4-5-5-16,-2-1 3 0,4-2 0 0,1-5-2 16,0-1 2-16,1-3-2 0,3-2 7 15,-3-3 0-15,1-3 2 0,4-2 3 0,0-5-3 16,2-1 4-16,-1-6-1 0,0-1-2 0,-5 0 4 15,3-3-5-15,-5 1 0 0,0-2 2 16,-1-2-2-16,-5 1 2 0,0-2 2 0,-3 2-1 0,-2-1-3 16,-1 0-1-16,-5 2-1 0,3 0-1 15,-3 2 1-15,-1 3-1 0,-1 2-3 0,2 1-1 16,3 4-1-16,-2 4 0 0,4 5 1 0,0 0-2 16,-1 4-4-16,3 1-8 0,0 1-4 0,0 3 0 15,-2 6 3-15,2 3 5 0,1 6 3 16,1 4-2-16,2 3 2 0,2 3 2 0,3 2 3 15,2-1 1-15,1 0-4 0,7-3 1 0,-5-5-1 16,5-3 0-16,3-1 4 0,-3-4-3 16,4-4 2-16,-1-4 0 0,1-3-1 0,3-3 2 15,-1-2 2-15,1-6 2 0,-1-1 2 0,-3-3 0 16,0-6-2-16,0-1-1 0,-4-3 4 0,-3 1-4 16,-2 0 6-16,-3-1 0 0,-1-1-3 0,-6 0 4 15,-2 1 0-15,-2 1-1 0,-7 1 1 16,0-1-5-16,-3 3-2 0,-1-1-3 0,-5 1 1 15,-2 4-3-15,-1 0 0 0,-1 4 2 0,-3 2-6 16,2 1 4-16,2 3-2 0,-1 3-2 0,-3 3 3 16,4 2-4-16,0 1-1 0,6 3-1 15,-2 2-1-15,4 1-2 0,1 1 2 0,1 1 2 16,3 1-1-16,1 0 4 0,2 0 0 0,5-1-1 16,2-1 3-16,1-2-4 0,5-3 3 0,-1-2 0 15,4-3 2-15,-1-1 3 0,4-4 2 16,0-2 3-16,3-5-1 0,3-2 3 0,1-2-3 15,-1-3-2-15,1-4-1 0,1 1-1 0,0-5 4 16,2-3 0-16,-3-1-1 0,1-3-1 16,-2 2-1-16,0-3 3 0,-2 5-1 0,-4 1 4 15,-3 1-5-15,0 2 0 0,-3-1 4 0,1 1-8 16,-4 2 3-16,0 5-1 0,-3 1-2 0,-1 6 7 16,-1 2-3-16,0 2 2 0,-1 4-3 0,0 0-2 15,1 2-5-15,-1 0-5 0,0 1-4 16,0 1-4-16,-4 4 4 0,2 1 3 0,-2 6 1 15,1-2 5-15,1 6 0 0,-3 3 0 0,5 0 5 16,-1-1-3-16,2 0-1 0,1 0 3 0,1 0-3 16,5-1-2-16,-1 1 4 0,7-2-2 0,0 0 0 15,0-1 7-15,5-2-5 0,1-1 1 16,-1-4 2-16,0-1-7 0,2-3 5 0,-1-1 2 16,6-2-1-16,-3-3 1 0,1-3 3 15,5-4-1-15,0-4 0 0,2-3 7 0,-4-6-6 16,3-1-1-16,-1-2 4 0,-6 0-3 0,0 0 0 15,-2 1 5-15,-1-1-4 0,-4 4-1 0,-2-1 4 16,-1 0-1-16,-5-2 0 0,-3 3 6 0,-1 0-6 16,2-1-2-16,-4 0 2 0,-1 1-9 0,0-1 6 15,-1-1 1-15,-1 2-8 0,-2 0 8 16,2 0-6-16,1-2 0 0,-1 3 2 0,-3-3 1 16,3 7-2-16,0-1 2 0,-4 1 1 0,3 2-7 15,0-1 4-15,-3 3 1 0,3 1-2 0,-4 0 2 16,3 2 0-16,-4 1-4 0,-1-1 2 15,2 2 0-15,1 3-3 0,-4 1 0 0,2 1 0 16,-1 2-4-16,1 2 1 0,-2 3-2 0,0 3 0 16,-1 2 4-16,-2 4-1 0,3 0 2 15,1 4 1-15,-2-1-3 0,2 3 4 0,3 1-2 16,1 0 1-16,2 4-5 0,2-2 4 0,2-5 0 16,2 2-1-16,5-3 11 0,1 0-7 0,3-3 0 15,2 1 2-15,3-3-9 0,3 1 9 16,-1-4-1-16,2-2 2 0,0-1 2 0,3-3-3 15,3-5 2-15,-3-3-3 0,3-4 7 0,1-3-3 16,1-4 0-16,-1-4 1 0,0-1-6 0,2-3 2 16,-2-2 1-16,-3 0-2 0,2-2 3 15,-6 2 0-15,-3 0-2 0,-6 0 3 0,-2-3 2 0,-2 4-3 16,-5-2 2-16,-2 1-1 0,-1 0-8 16,-1 0 5-16,-2 0-1 0,-2 0-1 0,1 2 5 15,-4 1-4-15,4 0 1 0,-2 1 0 0,-1-3 1 16,4 3-2-16,0 2 0 0,-3-1 1 15,4 4-6-15,0 3 3 0,1 0 0 0,0 4-1 16,-2 1 5-16,3 0-2 0,0 4-2 0,0 0-1 16,3 2-4-16,-2 1-8 0,-1 0-3 0,3 1 2 15,4 0-2-15,-1 2 9 0,5-1 3 16,6 1 1-16,0 2 6 0,3-2-3 0,1 2 0 16,0 1 1-16,2 2-4 0,0-2 1 0,2 3 2 15,-4 1-2-15,-1 2-1 0,-5 2 2 16,2-1 0-16,-6 3-1 0,-2-1 6 0,-2 2-4 15,-4 1 1-15,-3 2 2 0,-3 2-5 0,-5-2 2 16,-3 2 1-16,-3-4-2 0,-2 2 2 0,-1 0 2 16,-2-4 0-16,5-3-1 0,-3-1 5 0,4-3-4 15,1-3-1-15,4 0 2 0,1 0-9 16,4-4 5-16,2-2 1 0,0 0-2 0,2 0 6 16,0-1-4-16,0 1-1 0,2-3 0 0,3-4 4 15,1 1-3-15,4-5 2 0,2-3 0 0,-1-2-6 16,6-1 5-16,-1-5 0 0,-2 0-1 0,3-2 5 15,-4-2-3-15,2 2 0 0,-4-3 1 16,-1 0 1-16,-1-3-1 0,-4 1 2 0,-2-2 0 16,-4 2-5-16,0-3 1 0,0 1-1 0,-1-2-2 15,-2-3 6-15,-1 2-3 0,2-3-2 0,-2 2 2 16,-2 3-4-16,4 3 1 0,-4 6 4 16,3 0-2-16,0 3-3 0,-1 4 3 0,3 2-1 15,1 3-1-15,0 1 3 0,4 4-6 0,-2 2-4 16,1-1-2-16,4 3-2 0,1 0 1 15,5 2 3-15,1 2 4 0,5 4-1 0,4-1 4 16,4 2-1-16,4 4-2 0,1-1 4 0,3 4-2 16,-2 1 2-16,-1 2 2 0,-1 3-3 15,-3-2-2-15,-3-1 2 0,-1 2-2 0,-5-1 3 0,-5-1 5 16,-3-2-1-16,-4-1 3 0,-6-4 10 16,-6 3 0-16,0-1 5 0,-11 2 0 0,1-1-9 15,-11 4 0-15,-1 1-2 0,-7-3-5 0,0 0 3 16,-3-1-3-16,5-3-2 0,1 0-1 0,1-3 2 15,5-2-4-15,1 0-9 0,3 2-9 0,6-2-30 16,-4 0-29-16,2 1-59 0,4-3-118 16,1 0-328-16,1 4-1084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7T06:04:52.3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1134 5916 1150 0,'1'1'162'0,"-1"-1"-110"0,2 0-35 16,1 0 21-16,0-1 21 0,-3 0 19 0,2 0 6 15,2-2-1-15,-2 1 5 0,1-2 6 16,5-1 2-16,2 0-1 0,1-4-7 0,4-4-12 0,1-3-4 16,8 0-10-16,0-3-7 0,0-3-1 0,6-1-9 15,-1-2-5-15,3-2-8 0,-2 1-9 16,0 1-7-16,-1 3-2 0,0-3-1 16,-4 2 1-16,4 0-2 0,0 0 0 0,-1 1-2 15,0 1-2-15,1-1 4 0,1 1-2 0,-1-1 0 16,0 4 2-16,-1-1 2 0,-2 1 3 0,3-2-2 15,-1 0-3-15,0 2-5 0,-2 1-2 0,2-4 0 16,0 1 1-16,-2 1 0 0,2 0-1 0,1-2-2 16,0 1 0-16,4-1-1 0,-1 1 2 15,4-2 1-15,-1-1-2 0,-1-1 2 0,2 0-2 16,-2 0 1-16,4 2 0 0,-1 0-1 0,-2 0 0 16,4-1 2-16,1 2-3 0,-1-2-4 15,1 0 5-15,0-1-1 0,3-1 5 0,-1 1 5 16,3-1-5-16,0 1-1 0,1-1-2 0,1 3-2 15,3 0 1-15,-2-1-1 0,-1 0 0 16,0 0 0-16,-1 1 0 0,1 0 0 0,2 0 3 0,-2-1 0 16,-1 0-4-16,2-1 0 0,-4 1-2 15,4 0 1-15,-5 1 2 0,6-1 0 0,-4 0 0 16,5 0-1-16,-4 1 2 0,1 0-1 0,-1 2 1 16,-2 0 2-16,-3-1-1 0,1 2 1 15,0-1 0-15,1-1-2 0,-2 2 1 0,-1-1 1 16,0 1-1-16,-2-2-1 0,4-1 1 0,-2 1 0 15,0 0 1-15,0 0 1 0,0 1-2 0,0 1-2 16,0 0-2-16,-2 2-3 0,0 0 4 16,-2-1 3-16,-1 0-1 0,1 0 6 0,0 1-8 0,2-2 2 15,0 1-1-15,-1-1 4 0,-1-1-1 16,3 2-1-16,-3-1-1 0,0-2-8 16,3 1 5-16,-2 1 2 0,0 0 0 0,-2 1 2 0,1-1-3 15,1 3 0-15,-3 0 0 0,0 0 2 16,-1 0-2-16,-1 1 1 0,-1-1-2 0,0 0-2 15,0 0 2-15,1-1 2 0,2 0 1 0,0 1 2 16,-3 0-4-16,1-1-1 0,-1 2 0 16,0-3-2-16,-1 4 1 0,3 0 2 0,-1-1-1 15,-1 1-2-15,1-1 1 0,-1 0 1 0,0 1 0 16,-1-1 3-16,0-1-2 0,1 2-1 0,1-3 0 16,0 1-2-16,0 2 1 0,1-2 3 15,-1 0-2-15,-3 2 2 0,1-2-2 0,1 0 1 16,1 2 1-16,-1-2 1 0,0 1 0 0,1-1-3 15,-1-2 2-15,-1 2-2 0,1-1 2 16,1 1 2-16,1-1-4 0,0 1-2 0,0-3 1 0,-2 0 1 16,1 1 0-16,0 1 4 0,0 0-3 15,4 0-1-15,-2-1 0 0,3 3-4 0,-4-1 4 16,-2 3 0-16,2-2 0 0,-1 1 3 0,0-1-2 16,-2-1-1-16,2 0 1 0,-1 0 1 15,0 1 0-15,-1-3 0 0,1 3-2 0,-1-3-3 0,0 1 2 16,1 2 1-16,0-2 0 0,-1 2 3 15,1-2-4-15,-2-1 1 0,-1 1 1 0,-3-2 0 16,1 5-1-16,-5 0 1 0,0 2 0 0,-2 2 0 16,-4-2 1-16,2 0 2 0,-5 3 0 0,5-1 1 15,-7 2-2-15,-4 2 0 0,1 0 0 16,-5 1 2-16,4 1 2 0,-4 3 1 0,-1 0-3 16,-1 2-1-16,0-1-1 0,0 0-2 15,0 0-1-15,0 1 0 0,0-1 1 0,0 0-3 16,0 0 1-16,0-1-1 0,0 1 0 0,0 0 3 15,0 0-1-15,0 1 0 0,0-1 1 0,0 0 0 16,1-1 1-16,-1 1 2 0,0 1-3 0,0-1-2 16,0 0 1-16,0-1-2 0,0 1 1 15,0 0 1-15,0 1-1 0,0 1-2 0,0-2 1 16,0 0-2-16,0 1 0 0,0-1-1 0,0 0-4 16,0 1-1-16,0 0-5 0,-1-1 5 0,2 2 11 15,1 3 5-15,2-1 6 0,-1 5-1 0,3-4-8 16,-3 4-2-16,0-1 2 0,5-1-3 15,-5 3 2-15,3-1 0 0,0 2-3 0,0-1 1 16,1 3 0-16,-3-1 2 0,4 1-2 0,-1 0 2 16,-2 1 0-16,5 0-2 0,-2 2 3 0,1-2 3 15,-1 2-1-15,-1 0 1 16,3 2-2-16,-2 1-8 0,3-1 7 0,-2 2 3 0,1 0-1 16,0 0 5-16,0 1-4 0,1-1-3 0,2 0 1 15,2 1 0-15,-2-2 2 0,4 3-1 16,-2 0-1-16,2 0-2 0,1 1 3 0,-4 1 1 15,6 0 1-15,-3-1 3 0,0 0-5 0,3 0-3 16,-2-1 1-16,2 1-2 0,-3 0 2 0,3-2 1 16,-4 3-3-16,3-1-2 0,0-1 2 15,-2 1 1-15,0 1 0 0,0 0 6 0,2-1-4 16,-4 1-3-16,2-2-2 0,2 1-3 0,-2 1 1 16,1-1 1-16,-1 1 3 0,3-3 0 0,-3 3-1 15,-3-2 1-15,3 2 1 0,-4 0 1 0,0-2-2 16,4 1 0-16,-5 0 0 0,4 0-1 15,-3 0 1-15,0 1 2 0,2 1-3 0,-1-1 0 16,-2 1 1-16,3-1-1 0,-2-1 2 0,-3 1 0 16,2-2 0-16,-1 0 0 0,3-1-1 0,-3-3-2 15,0 4-1-15,0-2 2 0,0-1-2 16,-1 1 2-16,1-2 0 0,0 0-1 0,-2 3 4 16,1 2 3-16,-2-1-2 0,0 0-1 0,-1 0-2 15,3 0-2-15,-1 2 1 0,0-1 2 0,2 0-2 16,-2 0-2-16,1 0 6 0,0 1-5 15,0 0 2-15,0 2 1 0,1-1-6 0,-2 0 5 16,0 1-2-16,2 1 0 0,0 2 2 0,-1 1 1 16,1-2 0-16,0 3-2 0,0-4 2 15,2 2-1-15,-1 0-2 0,1 0 3 0,-1 0-3 16,3 1 1-16,0 2 0 0,0 0 0 0,0 0 1 16,2 2 2-16,-1-1 0 0,4 2 0 0,-2-1-1 15,3 2-1-15,-3 0 1 0,0 1-1 0,1-1-4 16,-3 1 4-16,4 0-1 0,-4 4-1 0,-1 1 8 15,2-2-7-15,-2 0 1 0,3 0-1 16,-1-2-2-16,-3 1 2 0,4 1 0 0,-4-1 3 16,5 0-6-16,0-1 5 0,-2 1 1 0,1-1-3 15,-2 0 8-15,3 0-6 0,-5 1 0 0,4-1 1 16,0 2-5-16,-3-3 2 0,4 0 1 16,-2 1-3-16,-2-1 4 0,3 0-1 0,0 2-2 15,-2 0 2-15,1-1-1 0,-3 0 1 0,3 1 2 16,-6 2-1-16,4-1-2 0,-4 2 4 15,0-1-1-15,-1 0-2 0,-1-1 3 0,2 3-4 16,-2 0-1-16,-2 0 1 0,1 0-6 0,1-1 7 16,0 2 0-16,-2-1 1 0,-1 0 5 0,3-2-6 15,-2-3-1-15,-3-1-1 0,5 0-1 16,-5 0 2-16,3-2 1 0,-2 3 0 0,-2-3-3 16,-1 0 3-16,3-4 2 0,-3 0-2 0,0-4 4 15,-1-1-5-15,1-1-1 0,-1-2 1 0,1-1-1 16,-2 0 3-16,0-2 0 0,-2-3 1 15,1-2-2-15,-1 0 0 0,1-1 1 0,-1-3 0 0,0 0 7 16,-2-1-6-16,3-2 0 0,-1 0 1 16,-1-3-2-16,-2-1 9 0,0-2 2 0,-1 2 2 15,0-2 0-15,1 1-1 0,-4-1-3 0,0-2 1 16,1 1-2-16,-2-1-6 0,-1 0 0 16,-1 0-4-16,2-1 0 0,-2 1 4 0,2 1-3 15,1-1 2-15,-2 1 0 0,0 1-5 0,0 0 2 16,-2 1-2-16,-2 3 2 0,-2-2 1 0,1 3-2 15,-3 0 0-15,-1 0 1 0,-1 4 0 16,-1-3 1-16,-4 5 0 0,3-2-3 0,0 1 2 16,-4 0-1-16,0 3-1 0,-5 0 2 0,0 0-1 15,-3 5 1-15,-2-2 0 0,-1-1 0 16,2 3 0-16,-2-1 0 0,-3 2 2 0,0 0-4 16,1 2-1-16,-2 0-1 0,4-3-2 0,1 5 0 15,1-3 3-15,-2 2-2 0,1-1 0 0,-3-1 0 16,1 3 1-16,-2 0 6 0,-1 0-2 0,-2 3 2 15,1-2-2-15,0 0-4 0,-5 1 0 16,3 1 3-16,-10 2 1 0,2 1 0 0,2 1 2 16,-8 0-4-16,4 4 3 0,-3-2-1 0,-3 4 2 15,0-3-1-15,1 1-1 0,-1-1-3 0,0 0-2 16,-1-2 2-16,2 2-3 0,-2-1 4 16,1 3-2-16,-1-5-5 0,-1 3 7 0,-2 1-1 15,1-1 3-15,1 4 3 0,-4 1-5 0,-1 0 0 16,-1 2-1-16,-3 6-1 0,-5-1 2 0,-5 3 2 15,0-1 1-15,-1 2-4 0,-3 0 3 16,2 2-4-16,0 0 1 0,1-1 4 0,-1 3-3 16,1-2 0-16,3-2 0 0,2 0-3 0,0-1 7 15,-1 3 0-15,6 1 1 0,-5 0-2 0,4 2-1 16,-2-1-2-16,0-2 0 0,0-1 5 16,-1-1-4-16,2 0 0 0,-1-1 0 0,2 3-1 15,0-5 1-15,3 3 0 0,-2-2 0 0,3 0-1 16,1 2-2-16,-1-1 4 0,0-1-2 0,2 1 3 15,0-4 2-15,2-3-3 0,2 1 2 0,3-2-3 16,0-3-1-16,3 1 4 16,-1-2 0-16,3-1 0 0,0 0-3 0,2-3 0 0,2 1 0 15,-1-3 1-15,1-1 5 0,0-1-5 16,4 1 0-16,2-3-1 0,1-1-5 0,1 0 7 0,5-2 2 16,-2 0 0-16,3-2 1 0,1 1-4 0,3-3-2 15,-1-3 2-15,4-4 6 0,3-1-3 16,2-3 1-16,2-1-4 0,3-1-7 0,-1 0 7 15,4-1 1-15,-1-3 2 0,3 1 4 16,1-1-4-16,1-2-2 0,1-1 1 0,2 1 0 16,-1-2 0-16,2-2 2 0,1 1-2 0,2-1-2 15,1-1 2-15,-2 1 1 0,1-2 0 0,1 1 1 16,0-2-4-16,3-1-4 0,-1 0 2 16,-1-1 0-16,2-4 1 0,-2 0 2 0,2-3-3 15,-4-1-5-15,4-2 8 0,-4-2-2 0,3 0 4 0,-3 1 7 16,3-1-10-16,-3-1 2 0,-2 1-2 15,1-2-4-15,-1 0 6 0,2 2 0 0,-3-4-2 16,1 0-6-16,0-2 6 0,0-7-2 0,-2 0 3 16,1-3 6-16,1-1-9 0,-3-1 1 15,1 4-1-15,-2 0 1 0,-2 1 3 0,0 2-1 16,-3 2 2-16,0 0-3 0,1-2-2 16,0 1 3-16,0 1 2 0,-3-4 5 0,-1 0-5 0,1 1 1 15,-2-1-6-15,0-2-5 0,-2 2 6 16,0 1-1-16,-2-2 3 0,2 0 0 0,0 1-1 15,1-2 2-15,-2-1 0 0,1-2 1 0,-3 2-3 16,-2-2 0-16,5 1-3 0,-4-2 2 0,-1-1 3 16,5 4-3-16,-4-2 6 0,1 3-4 15,3 0-3-15,-2-3 4 0,1 0-3 0,-3-2 3 16,2-1 0-16,-1-1-2 0,-3 2-1 0,3 1-2 16,2-4 2-16,-1 2 1 0,2-3 1 15,-2 0 1-15,1 0-4 0,2-1 0 0,-1 1 0 16,3-3-1-16,-1 1 5 0,4 0-2 0,2-1-1 15,-2 2 2-15,2-4-1 0,-2 1 0 0,2 1 2 16,-3 0-4-16,5 2 0 0,-3 1-2 0,3 1 0 16,-4-2 5-16,-1 3 1 0,0 1-1 15,0 0-1-15,1 0 2 0,0 1-6 0,-1-3 5 16,6 1 0-16,-4 0-5 0,3 0 4 16,-2-1 0-16,4-2-2 0,-1-1 4 0,2-2-2 15,0 1 0-15,3 1 1 0,-3 0 0 0,2 4-1 16,0-3 3-16,-1 2 0 0,0 2-6 0,0 0 3 15,-2 3-1-15,2-1-1 0,-1 0 4 16,0-1-2-16,0 2-1 0,-1 0 1 0,-1 0-1 0,1 2 0 16,0-1 1-16,-2-3 0 0,3 5-4 15,-1-5 5-15,3 0 7 0,5 22-8 0,-4-6 15 16,1-2-3-16,2-2-11 0,-2-1 10 0,-1-4-15 16,-2 0 3-16,-1-5 0 0,5 0-2 0,-5-1 3 15,-1 0-2-15,2 2-2 0,-1 0 2 16,4 2 1-16,-3-3-2 0,-1 4 0 0,2 0 2 15,-1-2-4-15,-1 2 4 0,-2-1 0 0,3 2-4 16,-2 0 4-16,1-1-2 0,0 1 1 0,-2-1-1 16,-2 1 1-16,2 1 0 0,1-2 0 15,-3 1 2-15,3 2-4 0,0-4 2 0,-1 3-1 16,0 2-3-16,1-1 3 0,3 2-1 16,2 2 0-16,-3 2 6 0,1 1-4 0,1 5 1 15,1-2 0-15,2 4-2 0,-3 1 1 0,4 0-1 16,-2 3 1-16,2 2-3 0,-1 0 5 0,4 2-1 15,-2 1-1-15,-1 0 4 0,2 0-4 0,1 2 2 16,1 0 0-16,-1 1-4 0,0 1 2 0,0-3 1 16,0 1 0-16,-2 1-1 0,2 0 1 15,1 1 1-15,-1-1-2 0,0 1 5 0,1-1-5 16,0 3-1-16,0 1-1 0,0-2-3 0,0 2-1 16,-1-1 2-16,1 1 2 0,0 0 1 0,0 0 5 15,0 0-1-15,-1 0 2 0,1 0 2 16,0 0-3-16,-1-1 0 0,1 0-4 0,-1-1-3 15,1 1 1-15,-3-1 2 0,2-1 2 0,0 2-2 16,0-1 0-16,1 0-4 0,0 2-2 0,0 0-5 16,0 0-5-16,0 0-4 0,0 0-3 15,0 0-2-15,0 0 3 0,0 0 2 0,1 0 9 16,0-2 8-16,4 1 5 0,-2-1 3 0,5-3 1 16,3-2-2-16,3-5-1 0,6-2 2 15,7-5 0-15,5-4 1 0,8-5 3 0,8-7-3 16,16-9-35-16,55-38-46 0,1 2-120 0,-11 3-269 15,-22 22-1139-15</inkml:trace>
  <inkml:trace contextRef="#ctx0" brushRef="#br0" timeOffset="5272.8684">7972 7228 1 0,'0'1'13'0,"0"1"210"16,0 0-39-16,0-1-14 0,0 1 0 0,0 0-18 16,0 0-33-16,0 0-17 0,0-1-33 0,0 1-23 15,0-4-11-15,0 2-8 0,0 2-3 16,1-2-1-16,-1 0 2 0,0 0 12 0,1-2 18 15,0 2 31-15,2-1 30 0,-2-1 35 0,0 1 22 16,1 0-2-16,-2-2-9 0,2 2-25 0,2-1-10 16,1-3-23-16,5-4-24 0,1-3-18 15,7-8-31-15,-1 1-11 0,-1 1-1 0,1-3-5 16,1-3 0-16,-4 0-1 0,5-2 5 0,-4 0-2 16,2-1-1-16,-3 0-1 0,1 0-3 15,-4 2 2-15,0 0-1 0,-1 0 0 0,-2 3-5 16,-3-3 5-16,0 2-1 0,-3-2-2 0,-1 2 4 15,-2 3-4-15,0 1-3 0,-4 4-1 0,1 0-1 16,-4 5-1-16,3-1 0 0,-2 3 0 16,-4 2-8-16,3 3 1 0,-2 2-3 0,-1 1-6 0,0 2 5 15,0 4-7-15,-1 3 0 0,-4 6 3 16,4 2-6-16,-1 3 9 0,2 3 2 16,-4 2 0-16,9 0 1 0,-2 1 1 0,2-1-3 15,3-1 3-15,2-2 5 0,4-1-4 0,0-2 2 16,6 1-2-16,4-1-2 0,3-2 4 0,3-2 3 15,7-1 2-15,0-6 1 0,5-1 0 0,1-3 0 16,2-5-1-16,-2-3 9 0,0-3-3 0,0-4 4 16,0-4 3-16,-2 1-7 0,-2-3 4 0,-1-2 1 15,-5 1 1-15,-2-2 5 0,-7 1-1 16,3-1-1-16,-6 0-1 0,-4-3 0 0,1-1-3 16,-5-2-3-16,-1 1-3 0,-1 0-8 0,-1 0 4 15,0 1-2-15,0 1-2 0,0 2 5 16,0 2-5-16,0 1 0 0,1 6 2 0,1 1-5 15,1 5-3-15,-1 0-5 0,6 3-5 0,-3 2-8 16,5 1-1-16,0 1 1 0,1 3 4 16,1 4 10-16,1 4-1 0,7 1 3 0,-1 4 1 15,-2 1-1-15,2-2 4 0,0 0 2 0,-4-1 0 16,1-3 0-16,-3 0 1 0,-1-1 1 0,-3 0 2 16,-5-1 7-16,-1 0 3 0,-2 1 2 15,-2-3 7-15,-6 3 1 0,-2-1-1 0,-4 2-4 16,-4-1-3-16,-3-2-6 0,0 1 0 0,-2-2-6 15,3-2-16-15,0 0-22 0,3-3-42 0,2 0-59 16,-2 0-88-16,0-1-144 0,4 1-333 0,-1 2-819 16</inkml:trace>
  <inkml:trace contextRef="#ctx0" brushRef="#br0" timeOffset="7402.7285">4880 12424 1 0,'-1'-5'0'0,"-1"0"480"0,-1-3-17 15,2 0-97-15,-2 2-75 0,-1 3-51 16,2-2-65-16,0 3-14 0,-1 0-16 0,-1 0-30 16,2 1-19-16,1 0-9 0,-2 2-13 0,3-2-15 15,0 1-13-15,3 1-16 0,-2-2-16 0,-1 2-1 16,0-1-6-16,1 1-5 0,0-1 0 16,0 1-2-16,3 3 5 0,0 4 4 0,4 2 4 15,-2 3-1-15,1 0 0 0,1 3-3 0,2 1-4 16,0 0 5-16,-2 4-1 0,0 2 1 15,-1 0 4-15,3 6-5 0,0 3-1 0,-1 0 2 16,1 8-2-16,0-2 2 0,0 7-2 0,-1 3-1 16,2 0-2-16,-1 3 2 0,1 3 5 0,0 1 7 15,0 1 4-15,2 0-2 0,-2-8-7 0,-2-6-7 16,2-5-2-16,-3-6-3 0,0-6 2 0,1-6-1 16,-2-3-3-16,-1-5 4 0,1-3-1 15,-2-5 3-15,0 0 7 0,5-5 1 0,-3-1 6 16,6-6 0-16,4-4-3 0,6-4 0 0,2-9-4 15,2-3-1-15,9-6-4 0,0-2 0 0,5-2-3 16,5-3 0-16,-1 1 2 0,4-4-4 16,-2-1 2-16,1 2-3 0,0 3 0 0,-2 5 2 15,-5 5 1-15,-6 5 0 0,-4 5-2 0,-8 7 0 16,-4 2-3-16,-8 7 0 0,-2 3 3 16,-4 0-4-16,-1 2 3 0,-4 0-4 0,0 0 1 15,0 1 2-15,-2-1-2 0,2 2 5 0,-2 0 1 16,2 1-1-16,-3 2 1 0,2 1-3 0,0 0-4 15,0-2-15-15,1 2-22 0,-1 0-36 16,0-2-51-16,2 3-86 0,0 0-127 0,0 1-277 16,1-1-957-16</inkml:trace>
  <inkml:trace contextRef="#ctx0" brushRef="#br0" timeOffset="8604.6432">6039 14098 1041 0,'-6'-9'644'0,"0"-7"-354"0,-2 2-71 15,1 0-45-15,4 7-40 0,-2 1-22 0,2 1-17 16,3 3-26-16,-1 1-28 0,1 2-29 0,1 1-14 16,-1 8-8-16,2 4 3 0,2 6 8 15,0 7 2-15,3 7 7 0,1 4 2 0,-1 6 5 16,3 2-2-16,4 3-6 0,-2 2 5 0,0 4 1 16,-1 2 5-16,0 3 5 0,1 1-7 0,-2 0-1 15,0-5-2-15,4-1 2 0,-5-1-2 16,-1-2-1-16,2-5-3 0,-1-7-8 0,-1-6 5 0,-2-5-2 15,-1-6 4-15,1-4 1 0,-2-3-4 16,-2-6 0-16,1-1-1 0,2-2 1 0,-5-3-1 16,1 0 3-16,0-4-1 0,0 1-1 0,-1-2 9 15,0 1-2-15,0-1 4 0,0 0 2 16,0-2-14-16,2 0-11 0,-1-4-19 0,1-2-20 16,-1-4-30-16,0 0-44 0,-1-3-62 0,-1 1-108 15,0-6-230-15,-1-1-448 0,-1-1-45 0</inkml:trace>
  <inkml:trace contextRef="#ctx0" brushRef="#br0" timeOffset="8992.8266">5878 14263 839 0,'-9'-5'611'0,"-3"-1"-286"16,-1 0-68-16,2 1-43 0,5 1-46 0,-2 1-28 16,5-1-24-16,-2 2-21 0,4 2-12 0,0-1-25 15,2 1-22-15,0 0-20 0,2 0-15 16,1 0 0-16,2 3 3 0,3 1 4 0,7 3 1 16,5 2 8-16,9 0 3 0,8 2 2 0,3-1 6 15,6 4-11-15,0-2-5 0,5 2 0 16,2 0-2-16,1 2 5 0,-4 2 3 0,0-2-2 15,-2 3-6-15,-4 0 2 0,3 1 0 0,-5 0 2 16,0-5 9-16,-6 2-7 0,2-1-1 0,-5-3-2 16,-4 0-7-16,-3-2 4 0,-8-1-2 0,-5-2-2 15,-2-2-1-15,-4-2-1 0,1 0-1 16,-6-1 2-16,1-2 4 0,-2 0-2 0,-1 1 2 16,0-2-1-16,-1 0-1 0,-1 0 5 0,0 0-1 15,1 0-12-15,-2 0-23 0,0 0-38 0,-2 0-57 16,0 0-88-16,-4 1-131 0,-6 3-307 15,-2 5-944-15</inkml:trace>
  <inkml:trace contextRef="#ctx0" brushRef="#br0" timeOffset="9201.8672">6037 14841 1797 0,'0'-3'341'16,"3"1"-265"-16,3-2-28 0,8-1 40 0,2-2 49 15,9-5 13-15,4-3-11 0,4-6-38 16,8-3-31-16,5-3-13 0,0-1-16 0,3 0-13 16,-5 2-9-16,0 2-4 0,-2 4-7 0,-6 7-7 15,-2 0-15-15,-5 5-42 0,-3 2-63 16,-4 1-112-16,0 3-176 0,-2 4-497 0,0 3-480 16</inkml:trace>
  <inkml:trace contextRef="#ctx0" brushRef="#br0" timeOffset="9743.5314">6829 15313 1580 0,'-2'0'236'16,"1"-2"-70"-16,0 1-69 0,2 2-53 0,0 3-5 16,4 2 9-16,-1 4 13 0,4 6 15 15,3 0-2-15,5 5-6 0,-1 4-4 0,4 5-3 16,1 1-8-16,1 3-5 0,0 0-4 0,3 0-5 15,1 2-3-15,-2-3-6 0,-3 2-6 16,1-2-8-16,-3-2-3 0,1 1-2 0,-4-4-3 16,1 0 2-16,-3-2-11 0,-2-1 8 0,-2-3-4 15,-1-1-1-15,-1-5 7 0,-2-2-6 16,0-1 4-16,-2-3-1 0,-1-3 1 0,-1 0-2 0,3-3-1 16,-2-2 3-16,0 0-7 0,-1-2 4 15,3 0-15-15,0-1-32 0,-2-1-35 0,2-3-83 16,1-2-91-16,-2-1-192 0,2-1-440 0,-3-5-251 15</inkml:trace>
  <inkml:trace contextRef="#ctx0" brushRef="#br0" timeOffset="10167.3072">6660 15466 1264 0,'-9'-2'335'0,"-2"-1"-83"16,-1-4-51-16,5 2-13 0,6 1-32 0,0-3-28 15,1-1-28-15,0-2-21 0,2-1-9 16,0-1-5-16,5-3-5 0,4-5-10 0,2-1-7 15,5-5-7-15,3-1-8 0,5 0 2 0,2-2-10 16,5 1 0-16,2-2-3 0,6-1-7 16,5 2 1-16,-1 2-4 0,3 2-1 0,-1 6-5 15,-1 2 3-15,-2 6-2 0,-2 7-3 16,-6 5 6-16,-5 7-7 0,-4 6 4 0,-5 4 2 16,-5 6 1-16,-5 6 8 0,-3 2 1 0,-6 5 7 15,-4 1 0-15,-5 3 4 0,-7 2 0 0,1-2-5 16,-10 3 5-16,-5-3-10 0,-5-2-1 0,-7-1 0 15,-1 1-9-15,-1-3 7 0,0-3-5 16,1-4 0-16,2-5-7 0,5-4-23 0,3-6-40 16,6-2-76-16,5-6-123 0,8-4-332 0,2-2-1063 15</inkml:trace>
  <inkml:trace contextRef="#ctx0" brushRef="#br0" timeOffset="11599.2527">6062 12059 1 0,'-2'1'306'0,"-3"0"-72"16,1 2-2-16,2-3-13 0,2 1 5 0,0-1-8 16,0 0-25-16,1 1-20 0,0-1-19 0,2 1-15 15,0-2-17-15,-2 0-16 0,2 0-19 16,-1-2-14-16,6-3-5 0,2-3 1 0,6-4 6 16,2-6-2-16,7-2-7 0,0-4-11 0,5-1-9 15,2-2-3-15,1-1-7 0,0-2 0 0,-3 3-6 16,-4 2-6-16,-1 5-1 0,-4 3-5 15,-8 5-1-15,-3 3 1 0,-1 4-1 0,-7 4 3 16,-1 1 4-16,-1 2 0 0,0-1-1 0,-1 0-6 16,1 2-8-16,-1-4-7 0,1 4-2 0,0-2-3 15,-1 0-6-15,1 0-7 0,-1 1-6 16,1 2-11-16,0 2-17 0,1 2-35 0,0 0-69 16,2 0-97-16,4 0-144 0,2-2-259 0,1 1-376 15,1-1 513-15</inkml:trace>
  <inkml:trace contextRef="#ctx0" brushRef="#br0" timeOffset="12581.2675">7059 11256 83 0,'0'0'486'16,"1"1"-214"-16,3 2-112 0,-3-2 16 0,1 0 29 15,-2 1 14-15,0-4-1 0,3 2-14 16,-2 0-20-16,1-1-17 0,0 0-38 0,0-4-30 16,-1-3-20-16,1-4-20 0,3-3 0 0,-1-7-6 15,3-3-11-15,0-7-7 0,3-2-8 0,-2 0 1 16,3 0 0-16,-3-1-4 0,0 0-3 15,-1-2-6-15,-3 3-2 0,-1 0-1 0,-1 0 0 16,-2 2 0-16,-2-2-2 0,-1 2 1 0,1 1-5 16,-5 0 2-16,3 3 2 0,-3 3-1 0,-1 4 5 15,0 4-3-15,0 2-1 0,-1 4-4 0,-2 1-1 16,2 3-2-16,-2 2-5 0,-4 3-1 0,4 1-5 16,0 2-2-16,1 3-1 0,1 0 0 15,4 1 4-15,-1 2-2 0,2 1 0 0,1-2 0 16,0 1 0-16,3 2 2 0,0-1 1 0,5 1 2 15,-1 3-1-15,3-2 1 0,-1 4 1 0,7 0 2 16,-1 4 2-16,0-1-2 0,6 4 0 16,-5 0 1-16,2 0-1 0,0 0 5 0,2 5-1 15,-3-1-1-15,4 3-1 0,-6 2 1 16,2 3 2-16,0 6-1 0,-4 2 5 16,0 3-6-16,-6 3 1 0,3 0 1 0,-5 0-3 0,-2 1 7 0,-3 0-1 15,-3-2 3-15,0 0-3 0,-3 1 1 16,-5-1 1-16,-1-3-4 0,-2-3 7 15,-2-8-3-15,3-4 3 0,-2-6 4 0,-1-4 1 0,5-6 6 16,-3-7 3-16,2-4-2 0,1-4-2 16,2-5-7-16,2 0-5 0,-1-5-6 0,3 1-2 15,2-6-4-15,2-1-1 0,1-2-2 0,3-3-3 16,3-2 2-16,5-3-1 0,2 0 0 16,5 2-2-16,7 2 1 0,0 3 2 0,2 3 0 15,4 7 5-15,-2 1-1 0,4 5 0 0,1 2 2 16,-1 0-2-16,1 4 4 0,-1 0 0 0,-2 3 0 15,1-1 1-15,-6 0-1 0,-1 1-2 0,1-1 0 16,-7 0 2-16,4 1 0 0,-2-1 1 16,-5-2 3-16,3 0-2 0,-6-2 5 0,0 1-5 15,-1-1-9-15,-2-1-15 0,1-1-33 0,1-3-44 16,-1 0-68-16,-4-2-88 0,2 0-151 0,-3 0-389 16,-1-2-730-16</inkml:trace>
  <inkml:trace contextRef="#ctx0" brushRef="#br0" timeOffset="12999.3627">7584 10824 1712 0,'2'1'154'0,"0"0"-88"15,6 2 19-15,-1-1 45 0,-2-1 13 0,4 0-1 16,4-1-22-16,1-3-24 0,0-2-16 0,5-3-19 15,2-4-8-15,0-2-7 0,-1-3-4 0,2-4-1 16,-2-1-5-16,-2-1-1 0,-4 1-4 0,-1 0-3 16,-4 1 0-16,-4 4-4 0,-3-1 0 15,-2 3-1-15,-2 1-1 0,-2-1-3 0,-5 1-3 16,0 3-3-16,-3 0-6 0,-4 1-1 0,-3 3-2 16,3 3-3-16,-4-1 3 0,2 4-3 15,-2 2 0-15,0 4-1 0,2 1 0 0,3 5-1 16,-1 1 0-16,2 6 2 0,-1 2-3 0,2 2 2 15,1 7 0-15,2 1-2 0,1 2 4 0,7 2-2 16,1-3 1-16,3 0 0 0,0-2 3 16,7 2 3-16,2-5 2 0,1-2 4 0,7-3-1 15,3-5 0-15,5 0 3 0,3-4-3 0,2-4 4 16,1-3-5-16,2-3-2 0,-1-2 2 16,-2-2-3-16,-2-1 0 0,-1 0-7 0,-2-1-14 0,-5 1-23 15,-2-3-37-15,-4 3-61 0,1 0-104 16,-1-1-157-16,-2 1-408 0,0-1-777 0</inkml:trace>
  <inkml:trace contextRef="#ctx0" brushRef="#br0" timeOffset="14198.0384">8205 10256 1443 0,'-11'7'400'0,"-5"6"-196"0,-5 7-45 15,4 3-4-15,-1 4-9 0,0 2-15 0,-3 8-19 16,2 2-19-16,-1 6-13 0,0 5-13 16,4 5-15-16,1-1-19 0,5-4-13 0,9-4-6 15,3-11-7-15,8-6-1 0,5-9 2 0,1-6 3 16,3-8 7-16,1-6 3 0,-1-5 5 0,2-6-4 16,0-7 1-16,-2-4-4 0,1-3-4 0,-1-3 2 15,-6-3-1-15,-1-1-2 0,-3-2-1 16,-4-2-2-16,-5 3 3 0,-5 1 1 0,0 2 0 0,-5 0-4 15,-4 0-3-15,1 1-6 0,1 7 0 16,1 2 2-16,-1 5-5 0,2 1 3 16,1 7 0-16,1 2-4 0,2 3-1 0,4 2-7 0,1 2-6 15,1 3-3-15,1 2 2 0,4 11 2 16,-1 5 4-16,4 3 7 0,3 5 0 0,0 3 2 16,8 4 3-16,2 1-3 0,-1 2 2 0,4-1 2 15,1-5-2-15,-1-8 0 0,-2-7 2 16,3-6-2-16,-1-8-1 0,-2-6 4 0,4-3-2 15,-6-6 5-15,0-3 4 0,-5-4-2 0,2-2 7 16,-7-1-2-16,-6-5 1 0,2 0-1 0,-6-5-4 16,-1 2-6-16,-6-2 1 0,3-1-1 15,-3 1 0-15,-2-2 1 0,-2 1 1 0,1-1-3 16,-1 0 3-16,-1 2-4 0,3 3 0 0,1 2 3 16,0 0-7-16,5 2 2 0,2 1-2 15,0 2-1-15,3 6 0 0,-1-2 0 0,6 2 1 16,-2 1-7-16,3 3 0 0,2 3-1 0,6 0-2 15,-3 4 5-15,1 2-2 0,4 2 1 0,0 4 0 16,1 4 3-16,-3 4 2 0,4 3 4 0,-2 3 2 16,2 5-6-16,-2 1 3 0,-5-1-2 0,3 1-1 15,-3-6 7-15,0-2-6 0,3-4 1 16,-3-3 0-16,0-4-2 0,1 0 4 0,1-5 6 16,-3-2-1-16,4-4 3 0,-3-4 4 15,2 0-4-15,0-6 2 0,0-1 0 0,-3-4-2 16,-2 0 1-16,-1-3-1 0,-4-1-1 0,1-1 0 15,-4-2 3-15,-1 1-3 0,-2 0 1 0,-2-2-3 16,-2 2-3-16,0 0-1 0,-2 0 4 0,0 2-4 16,4-2 1-16,-2 0 2 0,2 0-8 15,2 0 4-15,2 2-2 0,2 4-1 0,2 2 1 16,0 6-6-16,0 2-4 0,2 4-4 0,-1 4-2 16,2 2 1-16,2 4 5 0,1 4 5 0,3 5 0 15,-1 5 5-15,0 1 0 0,-1 3 1 16,4 0 3-16,-4 0-3 0,2 1-1 0,0-2-1 15,-3 0 2-15,2-2 1 0,-4-4 2 0,0 0 1 16,1-5-5-16,-4 2 4 0,1-5-4 0,-2-1 0 16,-1-2 4-16,-2-1-2 0,-1-3 2 0,1-1 6 15,-4 0 6-15,1 0 10 0,-1-2 0 16,1-2-3-16,-2-4-10 0,-3-3-5 0,0-5-1 16,1 4-4-16,-3-6 4 0,2 0-5 0,-1-2 0 15,-1-1 0-15,2 2 0 0,0-3 1 0,-1-2 1 16,4-2 1-16,0-2-1 0,-1 0-1 15,4 4-3-15,5 4-2 0,-2 2 3 0,4 4-6 16,-1 3 1-16,2 0-3 0,-1 5-6 0,1 4 4 16,3 1-1-16,0 3 4 0,2 4 2 0,0 1 0 15,4 6 2-15,1 2-2 0,-3 3 6 16,4 3-3-16,-1 1 4 0,0 0-1 0,-2-2-5 16,2-3 8-16,1-4-2 0,-2-3 1 0,-1-4 3 15,2-5-3-15,-5-1-2 0,4-2 0 16,-6-1 4-16,-1-4 1 0,0 0 5 0,-2-2 3 15,-4-4-3-15,-2-2 3 0,2-1-5 0,-4-4-2 16,-2 1 2-16,-2 0-6 0,0-3 0 0,-3 4 0 16,-3-2-1-16,1 1 0 0,-1-2 3 15,0 0 1-15,-1 0-3 0,2-2 3 0,2 4-2 0,-1-1-3 16,2 0 2-16,1 2-5 0,0 7 2 16,5 2-2-16,-2 4-1 0,2 2-5 0,0 3-12 15,1 3-1-15,0 1-3 0,5 2 11 0,3 3 6 16,-3 5 4-16,9 4 5 0,-3 1-6 15,6 5 3-15,-3 0 1 0,3 1-3 0,-5 1 8 16,4-2-2-16,-1 0 0 0,1-3-2 0,3-5 0 16,-3-3-1-16,-2-5-1 0,2-4 1 0,-4-4-26 15,-2-4-39-15,4-4-62 0,-5-3-80 16,-5-6-98-16,0 2-216 0,-7-3-427 0,-3-2-222 16</inkml:trace>
  <inkml:trace contextRef="#ctx0" brushRef="#br0" timeOffset="14331.0953">9203 9367 1123 0,'-14'-14'607'16,"-5"-3"-308"-16,-1-1-87 0,3 3-35 0,8 4-38 16,2 1-21-16,1 3-34 0,5 1-36 0,1 2-38 15,0 2-27-15,4 2-14 0,2 2-23 0,4 3-50 16,1 3-116-16,6 7-196 0,2 3-436 16,2 7-270-16</inkml:trace>
  <inkml:trace contextRef="#ctx0" brushRef="#br0" timeOffset="14705.6914">9473 9550 2536 0,'-9'-15'40'0,"0"-7"-4"0,-1-4 8 16,0 2 15-16,2 5 4 0,3 1 10 16,-2 3-14-16,5-1-15 0,0 4-10 0,-1 3-15 15,6 2-10-15,0 0-8 0,0 2-7 0,5 1-5 16,3 3-1-16,7 0 2 0,1 3 3 15,2 2 4-15,1 4-1 0,1 1 4 0,-1 2 0 16,2 4-4-16,-4 2 8 0,0 3-4 0,-6 0 2 16,4 0 3-16,-7-3-7 0,-2-8 2 0,-4-2 0 15,0-5 18-15,-4-2 25 0,-2-2 2 16,-3-3 1-16,1-3-19 0,1-4-17 0,-1-2-4 16,-2-2 1-16,2 1 1 0,-1-4-6 0,0-1-2 15,3 0 0-15,1-1 0 0,1 1 0 16,3 0 2-16,0 1 0 0,1 1-4 0,1 4 4 15,1 2-4-15,-1 2-2 0,6 2 1 0,0 3-5 16,2 2 1-16,3 1 1 0,-2 4 0 0,5 0 4 16,-4 4 1-16,0 2 3 0,2 2-2 0,-3 2 2 15,1 0-15-15,1 2-27 0,-4-2-43 0,4-2-73 16,-3-5-74-16,2-4-95 0,-2-3-197 0,0-5-369 16,-1-2 2-16</inkml:trace>
  <inkml:trace contextRef="#ctx0" brushRef="#br0" timeOffset="15181.7391">9964 8953 1467 0,'-4'-2'204'0,"-3"1"-71"15,-2 1-19-15,2 3 16 0,-1 4-5 0,0 1-6 16,0 1-21-16,2 3-29 0,1 3-8 16,2-1-14-16,2 3-10 0,1-3-8 0,4-1 5 15,1-4 14-15,1-4 17 0,4-3 19 0,1-4 0 16,1-4-12-16,2-1-17 0,0-2-20 0,2-3-10 15,-2 1-7-15,-1-2-2 0,-2 3 4 16,-1-2 1-16,-3 4 2 0,-1-1-2 0,-1 1 0 16,0 2-5-16,-1 1-4 0,0-1-2 0,1 3-10 15,3 1 0-15,-1 1-2 0,1 0 1 16,1 1 2-16,4 1-1 0,-2 1 1 0,3 5-4 0,0 1 3 16,5 3-2-16,2 5-3 0,3 2 6 0,1 4-7 15,-3 6 6-15,4 4 0 0,-2 2-1 16,-1 4 4-16,-3 4-2 0,-2 4 0 0,0 5-1 15,-5 4 0-15,3 6 0 0,-6 3 0 0,-5 6 4 16,0 1 0-16,-5 2-1 0,-6 1 2 0,0-2-5 16,-5-3 3-16,-2-6 2 0,0-9-2 15,-5-9 1-15,2-6-1 0,0-10 3 0,1-9 5 16,-3-7 9-16,0-8 3 0,-1-3 1 16,-1-5 2-16,0-3-8 0,3-7 3 0,1-4 2 15,1-3-2-15,5-6 0 0,3-2-5 0,1-2-7 16,5-3-2-16,2-3 3 0,2-3-2 0,2-2 1 15,1-2-1-15,1-2-3 0,5-2-4 0,3 0 1 16,-2-1-1-16,5-1-1 0,-3 4-10 16,1 3-14-16,-2 4-20 0,-4 3-34 0,-1 3-41 15,-1 5-76-15,-4 4-160 0,0 3-655 0,-2 2-625 16</inkml:trace>
  <inkml:trace contextRef="#ctx0" brushRef="#br0" timeOffset="48148.788">6841 13898 1 0,'-5'0'220'16,"3"0"123"-16,-3 0-32 0,2 2 1 0,1-1-23 16,2 1-17-16,0-2-30 0,-1 1-39 0,1-1-30 15,0 0-41-15,1 0-30 0,-1-1-22 0,1 1-15 16,0-1-10-16,0 0-5 0,3 0-7 16,-2-1-7-16,1-3-3 0,4-4-5 0,4-4 1 15,1-3 3-15,7-5-6 0,2-5 2 0,8-3-5 16,2-3-3-16,7-5 1 0,2 1-5 15,1-2-1-15,2 0-3 0,0 2-4 0,-1 0-2 0,2 5-1 16,-8 2 2-16,-1 5-7 0,-8 5 4 16,-2 3 0-16,-10 5-2 0,0 2 7 0,-11 4-3 15,1 3 3-15,-4 2 6 0,-2 0 2 0,-2 0 2 16,1 0-3-16,1 2-3 0,0 0-9 16,-6 3 2-16,4-1-1 0,-4 3-5 0,2-4 9 15,-2 2-8-15,3 1-1 0,-2-2-1 0,4-1-10 16,0-1-8-16,-2 0-13 0,1 0-15 0,3-2-26 15,-1 2-23-15,1 1-46 0,-1 0-90 0,1-2-125 16,1 2-250-16,0-3-362 0,7-2 179 16</inkml:trace>
  <inkml:trace contextRef="#ctx0" brushRef="#br0" timeOffset="48787.2434">7901 12585 1907 0,'0'-7'302'0,"0"-5"-103"16,-1 1-65-16,1 3-19 0,0 4-4 15,0 0 2-15,-2 0-4 0,2 2-15 0,-1 2-22 16,0-1-19-16,1 1-21 0,0 0-17 0,0 0-4 15,1 1-11-15,-1 1-1 0,1 2 0 0,-1 3 1 16,2 5 0-16,-1 4-2 0,5 4 2 16,-2 6-4-16,4 4 5 0,0 2 1 0,-1 3-2 15,3 7 5-15,3 6-2 0,0 3 0 0,-2 6 1 16,-1 1-3-16,1-1 2 0,-3-2 2 0,-3-5 1 16,2-7 0-16,0-5-1 0,-3-6 1 15,2-7-4-15,-2-3 6 0,-2-6-3 0,3-2-1 16,-4-5 1-16,0 1-5 0,1-7 10 0,-2-3 9 15,0 0 10-15,-2-3 10 0,2 0-6 0,-2-4-8 16,-2 1-13-16,0-3-5 0,-2-3-1 0,2 0-3 16,-4-5 2-16,3 0-5 0,-3-3 2 0,0 0 0 15,-2-5 0-15,-1-2 4 16,1-2-4-16,-2-1 2 0,0-5-2 0,-2-3-1 16,1-6 2-16,-1-1-1 0,-1-2 0 0,4-1-3 15,1 0 2-15,0 0 1 0,5 3-4 0,-1 1 7 16,4 8-5-16,-3 1 1 0,4 5 1 0,0 7-1 15,1 4-3-15,0 5-3 0,1 3 2 0,3 5-11 16,-2 3 1-16,0 2-2 0,0 1 0 0,5 1 10 16,4 2-1-16,6 3 3 0,5 4 0 15,8 2-2-15,2 3 1 0,5 2 2 0,-1 1 1 16,3 2-4-16,2 3 4 0,-1 1 0 0,1-1-1 16,2 2 6-16,-2 0-3 0,-1 0 0 15,-1-2 2-15,-6 0-5 0,1-3 2 0,-8-2-2 16,2-3 2-16,-7-1 3 0,-1-3-1 0,-3-2 1 15,-5-2 0-15,-4-2-1 0,-4-3-2 0,-1 2-14 16,1-3-20-16,-8 0-36 0,2-2-50 16,-2 0-78-16,-3 0-147 0,-5-4-300 0,-4 5-791 0</inkml:trace>
  <inkml:trace contextRef="#ctx0" brushRef="#br0" timeOffset="48952.4827">7957 12990 1946 0,'-3'0'214'0,"2"-2"-90"0,2-1-26 0,7-3 14 16,0 0-2-16,3-5-5 0,4-4-15 0,9-3-35 16,2-7-21-16,7-1-14 0,2-2-5 0,6-5-4 15,0 6-26-15,-2 1-68 0,-4 3-131 16,0 3-230-16,-11 0-520 0,5 3-249 0</inkml:trace>
  <inkml:trace contextRef="#ctx0" brushRef="#br0" timeOffset="49506.6176">8571 12283 1653 0,'-11'19'336'0,"-9"7"-117"16,1 8-61-16,0 4-30 0,9-3-28 0,5-2-16 15,-2-1-19-15,6 1-14 0,2-1-14 16,5-4-10-16,4-2-5 0,2-5-4 0,7-8 3 15,2 0 0-15,0-4 1 0,1-4-3 0,1-1-3 16,3-5 5-16,-3-3-3 0,6-6 5 16,1-2-2-16,1-4-2 0,1-6-2 0,0-1-2 15,-2-4 1-15,-1 1-1 0,-4 0 0 0,-3 2 2 16,-6 0-2-16,-1-4 1 0,-5 1-4 0,0-4 1 16,-3 1-4-16,0 0-1 0,0-1 0 0,-4-2-1 15,-3-2 3-15,-1-3-2 0,-1 2-1 0,-4-2-1 16,2 1-4-16,-3-1 2 0,-3-1-1 15,1-1 2-15,2-1-2 0,-2 0 0 0,0 2 0 16,-1 0-2-16,-1 0 7 0,-1 2-4 0,-2 0-1 16,1 4 1-16,2 0-4 15,-4 4 0-15,3 3 0 0,0 3 2 0,-1 3-2 0,-2 1 3 16,1 6 1-16,1 0-4 0,-2 4 4 0,5 2-4 16,1 1-2-16,3 3 0 0,0 3-9 15,-1 4 2-15,4 3-3 0,-4 2 3 0,4 4 3 16,-4 1 2-16,4 6 3 0,2 5 0 0,2 0 2 15,1 4-1-15,7 2 0 0,1 1 1 0,2 2-6 16,6 4 5-16,1 4-1 0,2 1-1 0,1 1 4 16,2 6-2-16,1-1 1 0,-3 1-1 0,6 0 0 15,1-6 2-15,-1-1-1 0,2-2 2 16,-2-2-1-16,0-6 0 0,-4-3 1 0,0-8-2 16,0-4 2-16,-4-2-6 0,0-5-7 0,-3-4-12 15,-3-2-25-15,-3-4-23 0,-3-4-41 0,-5-3-51 16,-3-3-76-16,-2-3-130 0,-5-3-281 15,-1-3-355-15,-7 0 363 0</inkml:trace>
  <inkml:trace contextRef="#ctx0" brushRef="#br0" timeOffset="49759.2931">8726 12075 303 0,'-12'-6'531'0,"2"-3"-98"0,-3-5-84 16,7 2-72-16,10-3-63 0,0-2-54 0,7 0-33 15,5-6-21-15,4 1-15 0,3-4-13 0,6 0-8 16,5-3-6-16,3 3-2 0,1 0-4 15,5 2-1-15,0 3-3 0,-3 3-7 0,-1 6-8 16,-8 5-12-16,-2 4-10 0,-4 6-8 0,-5 4-5 16,0 5 3-16,-2 5 1 0,-5 5 6 15,4 4 3-15,-5 6-3 0,0 2 1 0,-2 5-6 16,0-2 1-16,1 3-1 0,0-5 0 0,6-2-3 16,-5-7-3-16,6-8 2 0,-2-6-1 15,1-6 0-15,0-6-11 0,-2-5-29 0,2-1-36 16,-4-6-52-16,-3 0-65 0,-2-5-75 0,-7-3-134 15,-1-3-258-15,-3 5-280 0,-5-7 308 0</inkml:trace>
  <inkml:trace contextRef="#ctx0" brushRef="#br0" timeOffset="49876.5298">9175 11597 1519 0,'-12'-8'291'0,"-4"-5"-78"16,-4-1-48-16,4 3-37 0,7 2-32 0,2-1-32 15,1 0-37-15,3 2-38 0,4-1-44 0,2 1-93 16,4 0-156-16,6-2-376 0,1 3-624 15</inkml:trace>
  <inkml:trace contextRef="#ctx0" brushRef="#br0" timeOffset="50893.7834">9520 11369 867 0,'-7'16'357'0,"-6"9"-49"0,0 7-48 0,2-1-36 15,2-3-54-15,5 2-44 0,2-2-29 16,0 2-25-16,4 0-13 0,2 6-9 0,3 1-7 16,1 3-13-16,4 2-9 0,1-1-2 0,0-2-5 15,7-4 2-15,-1-9 7 0,3-9-3 16,3-8 4-16,0-8 6 0,-2-7 0 0,2-5 7 16,-1-8-2-16,1 0-4 0,-1-8-6 0,-5 0-5 15,-1-3 0-15,-7-1 2 0,-5-2 5 0,-3 4-3 16,-8-2 0-16,-2 3-5 0,-6 2-3 15,-3 2-2-15,-6 2 1 0,-2 3-2 0,1 3-2 16,-4 4 0-16,4 2-1 0,2 4 1 0,0 1-1 16,2 3-1-16,1 3-4 0,1 0-3 0,3 4-4 15,0 2-1-15,4 2-2 0,1 3 2 0,1 3-1 16,4-1-3-16,0 5 1 0,4 0 0 16,2-1 3-16,3-1 0 0,0-2 2 0,5-6 1 15,3-3 1-15,1-7 9 0,4-5 0 0,0-3 2 16,-3-3-2-16,5-3-3 0,-2-1 0 15,-4-2-1-15,4-1 3 0,-6 0 1 0,3-3 0 0,-2 1-2 16,-2 1-5-16,-1-2 3 0,-1 1-1 16,-1 2 2-16,-1-1 2 0,0 1-6 0,-1 3-2 15,-1 4-2-15,0-2-1 0,0 5-1 0,3-1 1 16,1 4-4-16,-2 2-4 0,4 4 2 16,0 0-3-16,2 3 3 0,0 2 6 0,2 5-3 15,1 2 3-15,0 4-2 0,-2 3 1 0,3 2 2 16,-4 5 1-16,-1 0 0 0,-1 2-3 15,-3-4 1-15,0 1-1 0,-3-6 4 0,-1-8 2 16,-2 0-2-16,-1-7 3 0,-1-1 1 0,-1-2 10 16,1-2 9-16,-3-2 0 0,-3 0-2 0,1-4-9 15,-5-2-5-15,0-4-3 0,-3-2 1 16,0-5 2-16,2 2-3 0,0-4 0 0,1-1-3 16,1-2-1-16,5-1 4 0,-2 0 1 0,5 1 1 15,0 0-2-15,2 0-4 0,0-1-1 0,2-2 0 16,2 1-2-16,2 1 2 0,0-2 0 0,2 6-2 15,4 3-2-15,-2 3 2 0,0 4-3 0,0 5-2 16,-4 6 1-16,1 1-5 0,1 4-1 0,-1 3 3 16,3 1 5-16,0 7 1 0,-1 3 3 15,1 5-2-15,-1 4-3 0,0-1 3 0,-1 0-1 16,2-3 4-16,-1-5 1 0,2-3-3 0,1-3 1 16,-2-3-3-16,2-6 1 0,-2 1 4 15,0-1 0-15,6-5 3 0,-3 0-5 0,5-4 2 16,1-5 2-16,-2 0 1 0,0-4 6 0,-3-2-6 15,-3 1 2-15,1-4-3 0,-4-2-3 16,-1 0 7-16,-4 0-2 0,0-1 1 0,-4 2-3 16,-1-2-1-16,-5 2-1 0,2-1 2 0,-4 0 5 15,-1 1-7-15,-1-2 2 0,0 4-3 0,2 0-2 16,1 4 3-16,-1 2 0 0,-2 2 1 16,2 1-1-16,5 4-1 0,-1 1-4 0,2 4-5 15,2 0-6-15,2 1-5 0,1 3 0 0,0 2 1 16,4 2 8-16,3 4 7 0,3-2 1 0,2 1 4 15,5 0 0-15,1-2-4 0,2 0 0 0,-3-1 2 16,2-2 2-16,-2 3-2 0,0-3 0 16,-1 2-2-16,-5 2-4 0,4-1 5 0,-6 0-1 15,-1-1 4-15,-5 4-1 0,-2-2-1 0,-4-2 3 16,-1 1 2-16,-7-2 8 0,-1 2 3 16,-3 3-1-16,-7-3-3 0,-2 3-9 0,-2-2 1 15,-2 3-2-15,-1-3 3 0,4-1 4 0,-4 0-8 16,7-1 1-16,1-1-6 0,3-2-7 15,1 1-15-15,1 0-30 0,4-2-61 0,1 3-106 0,-2 0-212 16,0 3-638-16,2-1-456 0</inkml:trace>
  <inkml:trace contextRef="#ctx0" brushRef="#br0" timeOffset="112365.4942">7810 15101 1 0,'0'1'0'0,"-2"-1"0"15,-1 2 0-15,-2 0 0 0,4 0 166 0,-1 1 179 16,0-1-5-16,-1-1-59 0,1-1-67 0,2 1-55 16,-1 0-37-16,1 1-24 0,0-1-1 15,-1 0-2-15,0 2 7 0,0 1-3 0,0 1-6 16,-2-3-6-16,2 0-8 0,2-2 0 0,-1 0-2 16,3 0-11-16,-3 0-10 0,0-2-7 0,0 1-5 15,0 0-2-15,1 2-3 0,-1-1-5 16,0 1-7-16,1-1-2 0,-1 0-5 0,0 0-3 15,0-1-1-15,-1 1-4 0,1 1-4 0,0-2-1 16,0 0 1-16,1 1-4 0,-1 0 6 0,0 0-3 16,0 1-3-16,0-1 3 0,0 0-5 0,0-1 4 15,0 0 1-15,1 1-7 0,0 0 3 16,-1 0-6-16,0-2 1 0,0 2 2 0,0 0 2 16,0-1-2-16,1 4-1 0,-1-3 2 0,1-2-3 15,-1 2 7-15,4-2 4 0,-2 0 2 0,0-1-1 16,1 1-5-16,3 0-3 0,-2-1 0 15,3 1 2-15,-1 0 0 0,0-1 1 0,2 0-2 16,-1-1-1-16,-3-1 3 0,4-1 2 0,0 0-3 16,0 2 2-16,-1-3-4 0,1 2-3 0,-4-1 4 15,4 2-2-15,-1-2 5 0,-3 2 0 16,3 0-5-16,-3-1 1 0,4 0 0 16,-4-3 2-16,3 2 0 0,1-1-1 0,1 1 0 0,1-1-6 15,-4 0 5-15,3 1 2 0,1-4 0 16,1 3 0-16,-2 0 0 0,1-2-4 0,-1 2-2 15,1-1 5-15,-1 0-2 0,0 3 3 0,-4-1-2 16,3 1-1-16,-1-2 1 0,-1 1-1 16,1 2 5-16,-4-2-3 0,3 2 0 0,-4 0-2 15,3 2-1-15,-2-2 1 0,0 1-1 0,3 1 5 16,-3-2 0-16,5 1-3 0,-5 0 2 0,4-2-4 16,-3 2 2-16,2 0 0 0,-4 1 1 15,1 0 0-15,0 1 0 0,-3 0 4 0,1 1 0 16,-2 0 3-16,2 0-1 0,-1 2 0 0,0-2-1 0,0 0 0 15,-1 0 2-15,1-2 0 0,0 3-1 16,0-1 1-16,0 0-3 0,-3 0 0 0,6 0-1 16,-6 0 0-16,3 0-1 0,0 1-3 15,0-1 0-15,0 0-1 0,0 0-1 0,0-1 4 16,0 0-2-16,0 2-1 0,0-1-2 0,0 1-2 16,0 1-1-16,-1-4 1 0,1 2-2 15,0 2-10-15,0-4-20 0,0 1-41 0,1 0-69 0,3-2-133 16,0 0-288-16,6-4-521 0,2 0-73 15</inkml:trace>
  <inkml:trace contextRef="#ctx0" brushRef="#br0" timeOffset="113004.1469">8430 14083 966 0,'-1'-4'310'0,"-2"-2"-23"0,-4-1-52 16,3 2 3-16,-2 1-13 0,4-2-23 0,-4 2-23 0,3 1-35 15,0 0-27-15,-3 3-21 0,4-2-16 16,1 2-15-16,-1 0-9 0,2-1-14 0,0 2-17 16,0-1-13-16,1 0-16 0,-1 0-1 0,2 2 1 15,0 4 2-15,6 5 6 0,0 6-2 16,2 1 4-16,4 7 0 0,-1 1 2 0,4 1 6 16,1 8-8-16,1 1 1 0,-3 2-2 15,3 4-5-15,1-1 8 0,-3 1 3 0,-1 1 0 16,1 2 0-16,-3-4-3 0,2-4-3 0,-1-1 1 15,0-9 4-15,-2-3-5 0,2-3 2 0,-3-5-1 16,-1-1-12-16,-1-2 11 0,-2-4-1 0,-1-2-2 16,0 0 8-16,-4-3-9 0,2 0 1 0,-3-3 2 15,-2-1-1-15,1 2 0 0,0-1 1 16,-1-1-2-16,0 0-4 0,0 0 9 0,0 0-2 16,-1-1 5-16,1 1 6 0,0 0-7 0,0-2-1 15,0 1-5-15,-1-1-7 0,1 0-16 0,-3-5-19 16,-2 0-27-16,2 0-51 0,-4-4-71 15,3 1-156-15,-4-4-413 0,2 1-861 0</inkml:trace>
  <inkml:trace contextRef="#ctx0" brushRef="#br0" timeOffset="113558.4176">8172 14175 626 0,'-5'-1'399'0,"4"-4"-95"0,0 2-36 0,0 0-19 16,0-1-27-16,1 2-30 0,0-2-38 0,0 1-39 15,0-1-25-15,1 2-20 0,-1-2-9 0,1 1-3 16,-1 0-6-16,1-1-6 0,4 2-7 0,-3-3-1 16,0 0-4-16,2 0 0 0,2-2 3 0,0-1-9 15,0-3-5-15,2-1-4 0,5-2-7 16,-2-2 1-16,5 0-3 0,1 0 0 0,-1-1-4 16,3-2 2-16,1 3-2 0,1-1 2 0,1-2 5 15,3 2-6-15,-2 2 0 0,1-1 0 0,3 0-10 16,-4 3 6-16,5 2-1 0,-4 0-4 15,3 3 2-15,-5 0-1 0,4 3-1 0,-3 2 3 16,2 2 4-16,0 3-6 0,-3 3-1 0,0 5-2 16,-1-2-6-16,3 3 8 0,-8 2 1 0,2 2 2 15,-2 2 2-15,-4-1-4 0,-3 4 2 0,-3 0 0 16,-1-3 6-16,-3 1 1 0,-5 2 4 0,-4-1 2 16,-2 1-4-16,-2 1 6 0,-7 1 0 15,-3 0 0-15,-4 1 1 0,-2 0-6 0,-5-1-2 16,-5 0 0-16,4-2 4 0,2 0-2 0,-1-2 1 15,1-3-2-15,3 0-5 0,4-4 2 16,0-3-1-16,10-4-1 0,5-1 1 0,1-3-8 16,7 0-6-16,0 0-18 0,1-1-39 0,1-2-51 15,5-1-112-15,3-6-258 0,6-2-680 16,5-1-209-16</inkml:trace>
  <inkml:trace contextRef="#ctx0" brushRef="#br0" timeOffset="115869.4568">9148 14096 1549 0,'-2'1'488'16,"-2"0"-416"-16,3 4-62 0,1 0 24 0,0-2 36 15,1-1 24-15,3-2 22 0,-2-1-2 0,1 0-8 16,2-1-5-16,2 0-14 0,1-5-9 16,2 0-8-16,0-2-9 0,1-4-10 0,0-1-6 15,-1-4-10-15,3 0-5 0,-5 0-3 0,0 1-8 16,-1 0-2-16,-4 0-3 0,-2 2 0 16,-1 0-1-16,-2 0 1 0,-5 3-2 0,2 0-9 15,-4 4 5-15,-3 1-6 0,-3-2-1 0,1 6 7 16,-5 0-10-16,-1 3 0 0,1 5 1 15,-2 3-4-15,0 1 7 0,1 2 1 0,0 4-2 0,1 2-2 16,4 3-1-16,-1 1 0 0,5 3 0 16,2 0 4-16,6-2-4 0,3 2 0 0,1 2-1 15,4 2-3-15,2 1 5 0,4 0 2 16,5-3 1-16,-1-4-1 0,7-3 1 0,3-4-1 16,3-4 2-16,2-4 3 0,-1-3-3 0,4-7 5 0,-2-4-2 15,-1-5 4-15,0-3 4 16,-4-6 0-16,2-3 1 0,-6-2-2 0,-2-2-3 0,1 1-3 15,-5-1 1-15,-2 0 1 0,-5-3-1 16,-5 3 0-16,-1-2-4 0,-3-1-4 0,-5 2 5 16,1 1-2-16,-3 1 1 0,-4-1 2 0,3 3-5 15,2 2 0-15,-1 1 0 0,-2 7 2 0,5 0-2 16,1 2 1-16,0 2-3 0,3-1-6 16,3 3 5-16,2-1-4 0,0 0 3 0,4 0 3 15,3 1-6-15,3 1-2 0,-2 0-1 0,5 3 2 16,0 1-1-16,1 2 2 0,-3 3-2 0,2 2-5 15,-4 4 2-15,2 4-1 0,-6 2 4 16,0 3 1-16,-2 2-2 0,-3 3 1 0,0 1-1 16,-4 6 1-16,-1-3 4 0,-1 0 3 0,2-1 0 15,0-8-1-15,1 0 1 0,2-1-2 0,2-6 1 16,0 0 4-16,-1-2-2 0,4-2 2 0,2-2-2 16,-1-1-2-16,3-1 4 0,4-3 2 15,-1-2 0-15,0-2-1 0,4-3 0 0,-2-2 0 16,1-3 2-16,-1 1 6 0,1-7-3 0,1-3 0 15,0-2-2-15,-2-4-3 0,2-1 4 16,-2-1 2-16,-4 1 0 0,3-1 1 0,-5-1-2 16,-2-1-2-16,-1-3 0 0,0 1 3 0,-3-3-3 15,-2 0 1-15,-2-1-3 0,-2-3-4 0,-2 4 4 16,0-4-2-16,-3 1 1 0,0 4 3 0,-1-3-5 16,4 3 0-16,-3 1 0 0,1-1 3 15,1 1-2-15,-3 1 1 0,-1 3-2 0,2-1-8 16,-3 2 7-16,-1 1 1 0,2 2 1 0,-1 0 6 15,0 2-6-15,-1-1-2 0,-1 5 0 0,2 0-2 16,1 2 3-16,-3 4 1 0,0 0 0 16,1 5-2-16,-1 4 2 0,2-2-2 0,-1 2 2 15,2 1 5-15,2 3-8 0,-3 1-2 0,5 2-6 16,-2 2-3-16,1 1 0 0,-2 5 3 16,-2 6 0-16,0 3-1 0,0 5 7 0,-1 11 0 0,2 1 3 15,3 5 7-15,2-4-7 0,3 3 1 0,1 0-2 16,7-2-5-16,0 3 6 0,2 1 0 15,3 2 3-15,1 2-1 0,-1 5 0 0,4 2 0 16,-1 5 1-16,2 5 2 0,2 1-5 0,2 0 0 16,0 3-3-16,2 0-2 0,-3-1 5 15,1 2 0-15,-2 0 0 0,-1-5-2 0,1 0-1 16,-2-1-3-16,2-3-1 0,-1-4 0 0,0-3-5 16,3-2 3-16,-2-4-1 0,1-7-1 0,-3-5 3 15,-1-11 0-15,-1-5 2 0,-2-6 0 16,-2-9 5-16,-2-1 3 0,-4-6 5 0,0-5 4 15,-1-6-2-15,-2-7 2 0,3-3-4 0,-5-4-1 16,-2-1 3-16,-4-3-3 0,-3-1 0 16,-2-2-1-16,-4 1 0 0,-6-3-1 0,-2 2 1 15,-6 3 4-15,4 3 2 0,-5-1 5 0,-1 4-1 16,5 1-3-16,-3 6 0 0,4 3-6 0,1 3 3 16,-2 4 0-16,3-1-3 0,5 1 3 0,-1 1-1 15,7-1 2-15,3-2-1 0,1-1 2 16,2-2-6-16,4-5-5 0,2-1 4 0,3-2-6 15,4-4 2-15,1 0 2 0,7-2-4 0,-3 0 1 16,7-1-2-16,-2 0-2 0,1 1 2 0,-2 3 0 16,-4 1 1-16,0 2-1 0,-2 2 0 0,-1 2 0 15,-1 3 1-15,-5 4 4 0,2 2-2 16,-5 5 1-16,-2 1-1 0,2 3-3 0,-4 3-1 16,2 2-7-16,0-1-6 0,-1 2-2 0,1 4 2 15,-1 5 6-15,0 6 9 0,0 6 5 0,2 2-3 16,1 3 1-16,2 3-2 0,3-2-4 15,3 1 7-15,1 0-2 0,6-6 1 0,-2-3 1 16,4-4 0-16,0-3 2 0,2-6 1 0,0-3 5 16,2-6 0-16,-1-7 4 0,0-2-3 15,0-6-3-15,-1-2 3 0,-1-3-3 0,0-1 2 16,-6-4-2-16,-3-1 0 0,-3 1-1 0,-1-1 0 16,-9 0 0-16,-4 1-1 0,-2 0 0 0,-5 3-1 15,-4 2-5-15,1 1 2 0,-4 1-2 16,-1 4 2-16,1 1 1 0,-2 2-3 0,4 4 0 0,-2 2-1 15,2 3-1-15,4 2 2 0,1 0-2 16,2 3-2-16,2-1-3 0,4 6 1 16,-4 1-1-16,7 3 4 0,0 3 2 0,2 2-2 15,3 1 1-15,2 1-2 0,4 1 0 0,-1-2 2 16,6-6 2-16,1-2 1 0,-2-6-1 16,3-3 4-16,0-4-1 0,0-6 4 0,-1 0 1 0,1-5-1 15,2-3 0-15,-5-2-3 0,4 0 0 0,-5 0-1 16,-1-2 1-16,0-3 2 0,-2 2-3 15,-2-5 1-15,-3 0-1 0,-1-1 0 0,2 1 1 16,-4-1-3-16,0 0 3 0,-1 0-4 0,1-1-3 16,2 2 4-16,2 4-3 0,-1 0 2 0,2 5 0 15,-1 5-1-15,2 1-5 0,-1 7 2 16,-2 2-2-16,3 2-6 0,-1 3 2 0,1 4-1 16,2 5-2-16,0 5 7 0,2 7 1 0,0 5 3 15,-1 1 0-15,0 3 2 0,0 1-2 16,1-2 1-16,0-1 2 0,1-1-1 0,4-6 2 15,-4-4-3-15,6-5-1 0,-3-6 3 0,1-3-2 16,-4-4 4-16,4-2 3 0,-4-4-2 16,-1-1 2-16,-1-1-1 0,-1-4 0 0,-3-3 0 15,0-1 1-15,-3-4 0 0,1 0-6 0,-3-2 3 16,-1-1-3-16,-3-1 4 0,-1 3 2 0,0-4-2 16,-3-1-1-16,1-1-1 0,-2-1-1 0,2 0 1 15,0-3-1-15,2 0 0 0,1-3 0 16,0 3 0-16,3 1 0 0,2 4 0 0,0 4 3 15,1 3-7-15,0 5 1 0,2 4-3 0,0 2-3 16,2 3 0-16,-1 3 0 0,0 1-2 0,2 2-1 16,3 5 3-16,1 5-1 0,-1 3 5 0,3 8 5 15,-2 4-3-15,0 3 3 0,0 3-4 16,-2 0-1-16,2 4 1 0,-3-2 2 0,0-2 1 16,0-4 0-16,2-7 2 0,-3-4-1 0,0-6-1 15,-2-4 3-15,-2-3-4 0,-2-2 5 0,-1-2 1 16,-1-2 4-16,0-1 8 0,0-1-5 15,-2-5 1-15,0-3-6 0,-1-7-4 0,-2-2 0 16,2-3-3-16,-3-1 4 0,0-1-4 0,2-3 2 16,-2 1 0-16,3-1-1 0,0-2 1 0,1-1 0 15,2 0 0-15,0-3-3 0,2-1 0 16,1-1-1-16,3 3-2 0,1 4 2 0,2 1-1 0,1 4 1 16,1 5-2-16,-1 1-5 0,5 7 2 15,-4 2-1-15,0 5-2 0,4 4 0 0,-2 4-2 16,0 4 1-16,3 3 0 0,-2 8 1 15,-2 3 3-15,3 4 0 0,-5 2 2 0,-3 1-2 16,0-1 1-16,0 3-1 0,-4-3 2 0,0-5 3 16,-1-3-3-16,1-10 2 0,-3-3 0 0,1-3 3 15,-1-3 8-15,-2-2 2 0,-2-3 2 0,1-3-4 16,-3-2-3-16,0-6-1 0,0-3-2 16,1-1 3-16,-2-4-4 0,3-1 0 0,-3 0-1 15,4-1-3-15,1 2 4 0,1-2 1 0,0 1 0 16,2 2 0-16,0-2-2 0,2-3-2 0,2 3 1 15,1 1-1-15,-1 2-2 0,2 4 2 16,1 4-4-16,1 6-1 0,-3 4 0 0,3 3-2 16,-1 4 4-16,3 2 0 0,1 9 2 0,4 2 1 15,-2 6-1-15,3 2 2 0,-5 0-1 16,0 1 2-16,1-2-1 0,0-2-2 0,0-1 5 16,-1-4-3-16,1-3 2 0,-1-3 0 0,-2-3-3 15,0-2-4-15,-3-3-16 0,0-2-28 16,-3 1-52-16,1-4-107 0,-2-1-226 0,3-2-686 15,-2-5-483-15</inkml:trace>
  <inkml:trace contextRef="#ctx0" brushRef="#br0" timeOffset="116644.0716">11545 11885 2043 0,'-8'4'114'0,"-5"4"0"15,-4 4 37-15,0 5 31 0,1 1-6 16,-2 4-33-16,2 2-50 0,4 2-30 0,2 5-15 16,0 4-10-16,4 2-6 0,0 5-9 0,2 0-6 15,2 1-5-15,4-7-6 0,2-7 2 16,7-7-2-16,2-7 2 0,5-6 2 0,2-6 2 16,1-3 2-16,-1-3 1 0,0-4 3 0,-3-6-1 15,-1-2-4-15,1-4 1 0,-5-4-4 0,0-1 1 16,-2-3 1-16,-2-4-3 0,-6-1 0 15,-2 0-4-15,-2 2 0 0,-3-1-1 0,-3 4 1 16,0 0-2-16,-1 1 1 0,0 1 0 0,2 4 0 0,-2 4 3 16,3 4-1-16,1 5-1 0,0 3 1 15,3 0-6-15,1 4-4 0,1 1-11 0,1 2 0 16,1 4-3-16,0 4 5 0,4 3 10 0,1 7-1 16,4 4 6-16,-2 4-3 0,2 4 1 15,0 2 0-15,0 1-3 0,-1-3 1 0,1-2-3 16,1-9 2-16,1-5 2 0,1-8 2 0,0-5 4 15,3-3 0-15,-4-4 4 0,3-5-1 0,-4-3-1 16,1-4 0-16,-5-2-3 0,-1-2 3 16,-2-2 1-16,-3-1 0 0,-2 1 0 15,-2-3 2-15,-3-1-2 0,0 0 0 0,-3-1 2 0,0 0-3 16,1-1-1-16,0 3 0 0,-1-2-5 16,4 2 1-16,2 1 0 0,0 3-3 0,4 4 3 15,0 1-2-15,0 3-2 0,4 4-3 0,-2 4-6 16,1 2-2-16,0 3-5 0,2 4 4 0,-1 2 3 15,3 3 1-15,2 4 4 0,2 5-1 16,-1 0 4-16,1 6 1 0,-3 2 1 0,0 0 0 16,-1 1 2-16,-1-3-2 0,0 1-1 0,-2-7 3 15,2-5-7-15,-3-4 6 0,0-4 3 16,-2-3 1-16,-2-2 15 0,0-1 2 0,-1-2-1 0,-1-6-2 16,1-5-13-16,0-2-2 0,0-7-1 15,1 0 3-15,-1-1-3 0,0-1 3 0,0 0 1 16,-1 0-1-16,1 0 5 0,-1 1-2 0,1-2-1 15,1 4 2-15,0-3-3 0,2 3-2 0,1 0-4 16,2 2-1-16,1 4-1 0,1 3 0 16,-1 3 2-16,1 3-5 0,2 3-1 15,-4 4-3-15,3 3-2 0,1 4 5 0,0 4-1 0,1 4 4 16,2 3-1-16,1 4 1 0,1 2 2 0,-4 0 1 16,1-1 1-16,-3-2-1 0,3-3 0 15,-2-4 0-15,1-3-1 0,-1-4 2 0,-1-4-7 16,-2 0-7-16,-2-2-13 0,-1-2-24 0,-3-1-42 15,0-2-82-15,2-3-111 0,-1-3-211 0,1-3-490 16,-2-2-429-16</inkml:trace>
  <inkml:trace contextRef="#ctx0" brushRef="#br0" timeOffset="117061.5389">12174 11278 1490 0,'-3'0'205'0,"2"3"-69"0,-2 2-3 0,0 3 22 16,-1 1 12-16,1 4-8 0,2 0-40 0,1 5-35 16,3 0-4-16,-1 4-4 0,4 1 0 15,1-2-9-15,2-1-15 0,4-1-11 0,1-4-8 16,1-3-3-16,1-2-4 0,4-5 6 0,1-2 1 16,-2-3 1-16,2-4 0 0,-3 0-6 15,1-6-3-15,0-2-3 0,-4-2-2 0,1-2 1 16,-3 0-4-16,-1-5 1 0,-2-1-6 0,-1-2 2 15,-3 0-3-15,-4 0-2 0,-2 1 1 0,-5-2-6 16,0 4 1-16,-3 0-1 0,-1 2 0 16,-2 7 4-16,2 0 2 0,-1 3 1 0,-1 5-1 15,1 0-5-15,0 5-3 0,-2 4-5 0,3 3 2 16,-1 5-2-16,0 1 1 0,1 6 2 0,3 2 0 16,3 4 4-16,3 2-1 0,7 3 3 0,0 0-1 15,5-2 1-15,3-1-2 0,5-7 1 16,-2-3 5-16,3-6-3 0,-1-4 8 0,-1-4 3 15,2-4-3-15,0-3 3 0,-2-2-4 0,2-4-5 16,-4 2 0-16,-3-2-4 0,2-2-4 0,-5 3-8 16,-1-3-8-16,-1 3-23 0,-3 0-26 15,-2-1-46-15,-2 3-87 0,-3 1-155 0,0 2-613 16,-3-3-702-16</inkml:trace>
  <inkml:trace contextRef="#ctx0" brushRef="#br0" timeOffset="122566.7977">3765 12565 408 0,'-2'1'224'0,"1"-2"-273"16,1 1-14-16,3-1 15 0,2-1 55 0,1 1 67 15,0 0 19-15,0-1 11 0,2-4-5 0,0 1-1 16,1 1-3-16,0-2-4 0,1 1 1 0,1-4-5 15,3 2 1-15,-2-2-4 0,4-2-3 0,3-2 3 16,0-3-8-16,4-3-6 0,1 0-10 16,5-4-13-16,-1 0-8 0,1-3-8 0,2 1-1 15,3-6-5-15,3-3-2 0,2-1-4 0,3 0-8 16,2 0 0-16,-2 1-3 0,3-1 1 0,0 2 1 16,1-1-2-16,-1-1-1 0,-2 0-1 0,-1 1 0 15,1 0 1-15,2-3-1 0,-2 3-1 16,2-4-3-16,0 0 4 0,-1 1-1 0,2 0 2 15,-1 2 2-15,2 0-6 0,-2 0-1 0,2-2 1 16,0-2-2-16,0 0 1 0,3-1 1 16,-1 2-1-16,-1-2-5 0,3 3 5 0,-3-4-1 15,4 1 2-15,-1 1 8 0,0-2-12 0,4 2 2 16,1 0-2-16,1-2-5 0,4 0 7 16,4 0 2-16,1 1 0 0,-2 1 0 0,4-1 2 15,-5 0-2-15,4-2 4 0,-4-3 3 0,3 2-2 16,-1-1-2-16,-3 7-3 0,1-4-2 0,-2 4 4 15,0-1 2-15,0 2-1 0,-2 1 0 16,-1 1-3-16,-5-1 1 0,-1 3 0 0,-1-3 3 16,-1 4 0-16,-1 0 1 0,-4 0-4 0,3 0 4 15,-4 1-1-15,6 0 2 0,-1-2 6 0,4 1-1 16,3-5 4-16,-2 0 2 0,4-1 2 0,-3-2 3 16,2 4-1-16,-3-1 1 0,5-1-4 0,-6 0 2 15,2 0-1-15,-1 1 1 0,-2 0 0 16,-2 3-4-16,0-1-2 0,-1 2-3 0,-4 1-2 15,5 1-4-15,-4-1 2 0,-1 3-3 16,-4 1-1-16,0-1 2 0,2 1-3 0,1 0-2 0,0-2 3 16,-3 3-8-16,1-3 4 0,0 0 0 15,-1-2 0-15,3 3 1 0,-1-2-2 0,-2 3 1 16,1-2-2-16,-1 2 2 0,-1-1-1 0,2 2 0 16,-2-1 4-16,-6 2-3 0,0-1 1 15,-3 2 1-15,-1 1-7 0,-1-1 5 0,-2 3-2 16,3-2 1-16,-1 1 2 0,0 1 0 0,0 0-2 15,-6 0 1-15,5 2 2 0,0-2-4 16,-3 1 3-16,4 0-2 0,-1-1-3 0,2 1 3 16,1 1 0-16,0-1-1 0,-1 2 1 0,0-2 0 15,-2 1-2-15,1 0-1 0,1 0 2 0,0-1-1 16,0 1-1-16,-4 1 5 0,1 3-4 16,-1 0 2-16,-3 1 0 0,4-1-3 0,-4 1 2 15,0 3 0-15,1-3 0 0,0 3 0 0,-3-2 0 0,4 1-3 16,-1-2 4-16,-1 2 1 0,2-2-3 15,-2-1 7-15,2 1-6 0,1 0 0 0,3-3 3 16,0 1-4-16,-2 0 0 0,1 0 2 16,1 0-2-16,-5 1 0 0,3-1 2 0,-2 2-1 15,0 0 1-15,1-2 2 0,-2 1-2 0,-1 1 1 16,0 0 1-16,-1 1 0 0,-2 0 2 0,3-1-1 16,-2 0-1-16,2 0 1 0,-2 1-1 0,2-1-2 15,2-2 2-15,-2 4-1 0,3-1-2 16,-3 0 4-16,1 0-3 0,-3 3-2 0,0-2 4 15,-4 3-2-15,1-1 0 0,-3 1 3 0,-1 1-1 16,2-3 0-16,-1 3 1 0,1-3-1 16,0 3-1-16,-1 0-2 0,-2-2 3 0,1 2-4 15,-4 1 5-15,0-1-1 0,0 1-1 0,-2 2 6 16,-3-2-4-16,1 2 1 0,-1 2 1 0,-1-3-2 16,1 2 1-16,-3 1 1 0,2-2-1 0,1 1-3 15,0-1 1-15,1 0-4 0,0 0 0 0,-1-1 1 16,2 1-1-16,-4 3 0 0,1 1 0 15,-3-1-3-15,-1 2-3 0,0 0-3 0,0 2-4 16,-1-1-7-16,1 1 4 0,0 0 3 16,0 0 6-16,1 2 9 0,3 3 0 0,-3-4 0 0,1 5 1 15,-1-3-5-15,1 4 2 0,-1-1 1 16,1 0-2-16,-1 3 2 0,2-2 1 16,-2 2-2-16,1-1 1 0,1 1 3 0,-1-2-3 0,2 0 2 15,-2 2 1-15,5 0-6 0,-3 2 3 16,3-2-2-16,-2 3 0 0,1 2 2 0,0-1 1 15,-1 4 0-15,-1 0 0 0,1 0 4 0,-1 2-4 16,2 1 3-16,-4 1 1 0,3-1-7 0,0-1 5 16,0 1-3-16,2-3 0 0,-2 1 5 15,0-3-3-15,4 1-2 0,-3 2 2 0,-2-1-2 16,3 2 5-16,-4 1 4 0,5 0 0 0,-4 1-1 16,1-1 0-16,1-1-2 0,0 3-3 15,0-3 5-15,2 0-3 0,-3 1 0 0,1 0 0 16,2 2-4-16,0-3 0 0,-2 2 0 0,1 1 3 15,1-2-3-15,2 1 4 0,-1-2 0 0,1-2 1 16,1 1 5-16,-1 1-4 0,3-3 0 0,-2 2-1 16,1-2-4-16,2 0 0 0,-3 2 2 15,0-1-1-15,0-1-1 0,0 0 0 0,-1 2-1 16,-1-1 0-16,1 1 2 0,0-1 0 0,0 0 0 16,0 0 1-16,-1 1-2 0,1-1 2 15,2 1-1-15,0 0 2 0,-1-5 2 0,1 5-2 0,-2 0-1 16,4 1-1-16,-2-1 0 0,3 0-2 15,-1-1 5-15,0 2-2 0,1 1-5 0,0 0 4 16,-2 1-2-16,3 0-1 0,-2-1 6 0,0 1-3 16,1-1-2-16,0 0 1 0,0-3-3 15,-1 2 3-15,2-1 2 0,-3-1 3 0,4 0-1 16,-4 3-3-16,5-3-1 0,-5 3-1 0,4 0 4 16,-1 2-1-16,0 1-1 0,3 3-2 0,-3 1-3 15,0-2 3-15,0 2 1 0,-2 1 1 16,0 3 2-16,1-1-5 0,-2 0 0 0,1 5 0 15,0-3 0-15,-3 4 3 0,0 1-1 0,3-2 2 16,-2 3-5-16,3-3 3 0,1-1 4 0,0-5 0 16,1-3 5-16,4-1-3 0,-1-2-3 15,0-2-1-15,1-1-4 0,0-1 5 0,-2 1-3 16,1-2 3-16,-4 2-5 0,2 1-1 16,0 1 3-16,1 0-2 0,2 1 4 0,-3 0-3 0,3 1-1 15,-3 1-1-15,5 2-2 0,-3 0 4 16,2 3-1-16,-1-2 3 0,3 1 1 0,0-1-2 15,0 0 0-15,2-1 2 0,-1 2 5 0,3-1-4 16,-5-3 0-16,5-1-2 0,-5-2-3 0,1 0 2 16,1-2 2-16,-5 1 1 0,5 0-1 0,-1-2-2 15,0 2-1-15,-1-1 0 0,3 1 2 16,-1 0-1-16,0-2-1 0,-3 2-2 0,-2-1-1 16,2 2 3-16,-2 0 0 0,1-1 3 0,1 1-2 15,0-2-1-15,-2 3 0 0,1-1-2 0,-1 0 1 16,-1-2 0-16,-2 1-1 0,2 0 2 0,-4-2-1 15,0 0 3-15,1-1 1 0,-1 0-1 16,1-2 0-16,0-1-1 0,3 2 0 0,0 0-1 16,-2 2 2-16,2-1-2 0,-1-2 0 0,1 2 2 15,1-1-3-15,-2 0 2 0,0 0 0 16,-3 0 2-16,3 0-2 0,-2-1-2 0,0 0 0 16,-1-2-2-16,1 2 2 0,-4 0 0 0,6-1 1 15,-7-1 1-15,3 0-3 0,0-1 3 0,-3-1-2 16,-2 0 0-16,0-4 2 0,-4 2-3 15,4-3 1-15,-2-1 0 0,-4 0 0 0,-1-3 0 16,1-1 2-16,-1-2 2 0,-1-2-4 0,-1 0 6 16,-1 0 1-16,1 0 2 0,-2 0 6 0,1 2-4 15,-2-4-3-15,1 2-3 0,-5 0-5 16,-4 3 0-16,0-1 1 0,-1 4 1 0,-6-3-3 16,5 3 4-16,-6 1-4 0,0 2-1 0,2 3 2 15,-3 0-7-15,1 2 5 0,-3 3 0 0,0 1 1 16,-1 0 4-16,1 2-1 0,-6 0 0 15,4 4-2-15,-5-1 3 0,0 1-4 0,1 0 0 16,2 2 2-16,-2 1-7 0,3 0 6 0,-2 1 0 16,-2-2-1-16,3 0 5 0,-3-2-3 15,2-1 0-15,-1 0-1 0,2 0 0 0,1 0 0 16,-4-1-1-16,-1 1 2 0,-2 3-6 0,0-1 5 16,-1 1-1-16,-1-1-1 0,-1 1 7 0,-1 0-4 15,1 1 0-15,-5-2-1 0,-1 5-4 0,1-4 4 16,-1 0-2-16,-1 2 2 0,2-2 2 15,-2 2-4-15,-5-1 3 0,4 3-2 0,-2-4 1 16,0 4 1-16,-1-1 0 0,1 4 2 0,1 1-5 16,0-1 0-16,1 0-2 0,1 0 2 0,0 1 1 15,-3 1-2-15,-1 3 1 0,-1-1-7 0,2 3-4 16,-1 0 0-16,0 0-2 0,-5 3 4 16,1 2 5-16,-1-1-1 0,0 2 1 0,-1-1 1 15,-3-2 2-15,1 2 0 0,1 1 0 0,0 1 1 16,-4-1-4-16,2-5 4 0,-1-1 1 15,1-3 1-15,2 1-1 0,-2 0 1 0,1 2 0 16,0-1-1-16,-1 1 5 0,0 0-4 0,-4 2 1 16,1-1 0-16,-2 2-4 0,-5 3 3 0,2-1-2 15,-5 0 0-15,0 1 2 0,1 3-4 16,1-1 1-16,0 0 0 0,-2-2-2 0,6-3 5 16,-3-2 1-16,4 2-2 0,-2-1 1 0,2 1 0 15,-3 2-6-15,2 3 5 0,-2 1 2 16,-1-2-6-16,0 3 8 0,2 0-2 0,-5 0-1 15,-2 4 3-15,2 0-2 0,-6 0-2 0,1 0-4 16,0-1 5-16,-4 2-5 0,3 0 4 0,-1-2 3 16,1-2-6-16,2-1 1 0,2 3-3 0,5-4 3 15,-4 2 1-15,5-1 2 0,-5 1-1 0,0 2-2 16,4 1 5-16,-4 0-4 0,4-1 2 0,1-3 4 16,1-1-8-16,1-1 5 0,2 2-3 15,-1-3-1-15,5 2 6 0,-2-1-4 0,0 0 3 16,3 2-8-16,-4-1 3 0,7-4-5 0,-1-1-1 15,1-3 7-15,4 2-10 0,-1-3 6 0,6-1 2 16,-3-4-2-16,6-6 6 0,1 0 0 16,-2-2 0-16,5 1-2 0,-2-1-1 0,5-3-1 15,-2 0 2-15,1-2 2 0,3 0-4 0,0 0 6 16,1-2-3-16,1-3-2 0,6-2 8 16,0 1-4-16,4-1 0 0,-1-1 0 0,1 0-6 15,6-2 4-15,-5-1-2 0,4-2 5 0,-1-1 1 16,4-2 1-16,2-2 2 0,3-1-1 0,1-3 3 15,2 0-3-15,0-2 6 0,1 2-3 0,1 0-6 16,1 0 3-16,-1-2-7 0,1-1 6 16,-1 2 3-16,0-2-2 0,-4 2-2 0,4-2-9 15,-1 0 7-15,-1 0 0 0,-3 0 1 0,4-2 4 16,-3 0-9-16,0-2 2 0,0-3-1 0,0-4 3 16,-5-2 2-16,1-3-1 0,1-3 1 15,0-2-6-15,-1-2 2 0,-3-2-1 0,3 2 4 16,-2 2 2-16,-1 2-5 0,-2 0 3 0,-1 0-5 15,-3-1 3-15,0-2 4 0,-4 2-2 0,1-1 4 16,-4-1-5-16,2-1-2 0,-5-2 1 16,3-3 0-16,-3 1 7 0,2 3 0 0,0-2 2 15,-1-3-2-15,-1-4 0 0,1-4 2 0,-2-6-2 16,-1-2-1-16,2-4-3 0,3-2 1 16,-2-3-2-16,0 1 2 0,1 2 1 0,-3-1-8 15,0 1 8-15,-1-2-5 0,0-1 0 0,2 2 8 16,-5 0-8-16,0 4 5 0,-2 2-3 0,-2-2 1 15,1 2-2-15,1-2 0 0,-3 1 2 0,2-2-5 16,-2-1 6-16,0 0-3 0,0-2-2 16,2 1 6-16,-2-3-3 0,2-1 0 0,1 0 1 15,2-1-5-15,0 4 3 0,1-1-2 0,-1 0 3 16,1 2 0-16,3-1-2 0,1 1 2 16,-1 0-4-16,1 3 3 0,-2 3 0 0,1 1 4 0,1 3 3 15,3 0-1-15,-4 5 3 0,1 1-5 16,2 0-2-16,-2 1-2 0,0-3 0 0,0 3 1 15,0-3 0-15,3 3 3 0,0 2-3 0,1 2 5 16,2 1 1-16,1 1-4 0,4 1 1 16,1-1-5-16,2 2-2 0,1 0 5 0,1 2 1 15,1-1 1-15,0-1-1 0,2 3-3 0,1-2 0 16,0 0 1-16,-1 2 0 0,2-2 0 0,-1-1 0 16,0 3 0-16,0 1-3 0,-1 1 2 15,-1 2 0-15,-1 0 2 0,0-1 0 0,-2 2-2 16,1-1-2-16,1-1 1 0,0 1 2 0,-2-1 0 15,3 0-2-15,-1 0-3 0,1 0-2 0,-3-1 3 16,0 0 1-16,0 1 4 0,-3 0 2 16,2-1-7-16,-2 1 1 0,2-1-1 0,0 3 0 0,0-2 3 15,1 1 0-15,2 0 0 0,1 2-4 16,0-2 4-16,0 2-1 0,3 0 1 0,-1-2 5 16,2 3-7-16,1-1 0 0,0 2-1 15,0-1-3-15,1 1 5 0,1 1 1 0,0 2 0 0,1 1-2 16,-2 2 1-16,2 3-1 0,-1-2 2 15,1 1 3-15,0 0-4 0,-1 0 2 0,0 1-4 16,0-1-3-16,0 2 6 0,-1-1-1 16,1 1 1-16,0 0 2 0,-1 1-5 0,2 2 0 15,2 1 2-15,-2-2 2 0,1 4-2 0,0-2 1 16,-1 1-2-16,0-1-4 0,1 1 5 0,0-1 1 16,-2-1 0-16,-1 2 4 0,2-2-4 15,1-1-1-15,-3 3 0 0,2-3 3 0,-1 1-1 16,-1 0-1-16,1-1-2 0,-1-1-3 0,1 1 5 15,0-2-2-15,-3 0 3 0,2-1 1 0,-1-1-4 16,-2-1 1-16,1 2-2 0,0-3 2 16,0 3 1-16,-1 0 2 0,4 0-3 0,-4-1-8 15,-1 0 9-15,-3 2-2 0,3-2 2 0,1 0 9 16,-2 1-12-16,0 0 1 0,0 2-1 0,2 1-4 16,2 0 4-16,-1 1 2 0,3 2-2 0,1 0-3 15,1 1 2-15,-1 2-2 0,2 0-1 16,0 0 1-16,0 0-11 0,0 0-3 0,2 0-3 15,-2 1 1-15,2 0 8 0,1 0 4 0,4 1-2 16,-1-1-11-16,3 0-14 0,2 0-18 16,2 0-16-16,0 3-19 0,2-1-36 0,1-2-34 15,1 1-49-15,0 0-78 0,2 1-153 0,4 0-275 16,0 0-359-16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410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89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686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6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32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106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166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8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29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057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977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4AB86-E671-42E3-BCD3-344357E4D2F8}" type="datetimeFigureOut">
              <a:rPr lang="en-IN" smtClean="0"/>
              <a:t>27-05-2023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02F46-5CCC-48E7-9703-9EC372791D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826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0" y="20880"/>
              <a:ext cx="11672280" cy="6731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960" y="13320"/>
                <a:ext cx="11697120" cy="675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62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1680" y="152640"/>
              <a:ext cx="11547720" cy="6250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720" y="144000"/>
                <a:ext cx="11563200" cy="626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222200" y="724320"/>
              <a:ext cx="6119640" cy="4260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1040" y="721800"/>
                <a:ext cx="6136200" cy="427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89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36920" y="170280"/>
              <a:ext cx="2579040" cy="3648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2160" y="157680"/>
                <a:ext cx="2607480" cy="36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84680" y="853560"/>
              <a:ext cx="4807080" cy="54205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0280" y="839880"/>
                <a:ext cx="4835520" cy="54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653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1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65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72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63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2023-05-27T03:10:19Z</dcterms:created>
  <dcterms:modified xsi:type="dcterms:W3CDTF">2023-05-27T06:10:44Z</dcterms:modified>
</cp:coreProperties>
</file>