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318" r:id="rId4"/>
    <p:sldId id="319" r:id="rId5"/>
    <p:sldId id="320" r:id="rId6"/>
    <p:sldId id="321" r:id="rId7"/>
    <p:sldId id="317" r:id="rId8"/>
    <p:sldId id="257" r:id="rId9"/>
    <p:sldId id="322" r:id="rId10"/>
    <p:sldId id="258" r:id="rId11"/>
    <p:sldId id="259" r:id="rId12"/>
    <p:sldId id="260" r:id="rId13"/>
    <p:sldId id="261" r:id="rId14"/>
    <p:sldId id="262" r:id="rId15"/>
    <p:sldId id="263" r:id="rId16"/>
    <p:sldId id="265" r:id="rId17"/>
    <p:sldId id="266" r:id="rId18"/>
    <p:sldId id="323" r:id="rId19"/>
    <p:sldId id="32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0F2710-AA6C-B15E-ABFD-888813D362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6B7F769-1D4C-5D13-CC05-178A4523BC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3298BEA-469D-6B94-8F4D-0B716B3CA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FC381-63E7-4EC4-8972-4AED5F5206DC}" type="datetimeFigureOut">
              <a:rPr lang="en-IN" smtClean="0"/>
              <a:t>19-10-2022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2160E0A-30AE-837F-5CFF-6C42AE18E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1980CE5-6533-18C3-D5FF-0D0B476FB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3868A-5B51-4CBF-B203-515262C1A9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81439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F2929EC-ACBC-CDC1-2903-0D592AF31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D31AFA4-7B5C-7D63-C715-64267629AF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1B8BFB9-708B-AA2B-ACA8-48B991B31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FC381-63E7-4EC4-8972-4AED5F5206DC}" type="datetimeFigureOut">
              <a:rPr lang="en-IN" smtClean="0"/>
              <a:t>19-10-2022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4904042-ED6B-14D4-EFA9-CDC33B4E4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F7E20D8-B556-CA85-70D0-FAA449C2A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3868A-5B51-4CBF-B203-515262C1A9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3132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447F846-1B57-95D1-0098-E8A7F2425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3C81DEB-3CB9-4596-DB49-B46BC45ADE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3558C1D-B77D-8F44-E31B-82A3BED44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FC381-63E7-4EC4-8972-4AED5F5206DC}" type="datetimeFigureOut">
              <a:rPr lang="en-IN" smtClean="0"/>
              <a:t>19-10-2022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4353635-098F-2CF5-697C-C49688B67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25D457D-9A3A-7679-D966-E13877CDD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3868A-5B51-4CBF-B203-515262C1A9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85890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295B16-B216-03BC-F1F7-002274D4F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D355994-BC16-4D87-4A64-7A68A18989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4DD9301-46FB-D1C8-810B-84F5A633D3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4C34E48-5171-F082-4909-B4D48D345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FC381-63E7-4EC4-8972-4AED5F5206DC}" type="datetimeFigureOut">
              <a:rPr lang="en-IN" smtClean="0"/>
              <a:t>19-10-2022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6C2C7A4-61B3-7199-CBFE-45B87293A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38E1CE6-94DF-7F62-59DF-BA3DB47EA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3868A-5B51-4CBF-B203-515262C1A9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8694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A3A3EFE-F764-6FF7-F1A9-BCD2AA3EF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EF17F2F-2E20-17D7-854D-4EA35BB8A1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C6406C3-2324-85F0-987F-09B3477BF6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CBE54B13-6443-D437-B978-A09855C798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70F10B86-B66D-8492-5958-E2EBD68F09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75EA0AA8-AC10-84A7-0D6F-5D1306404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FC381-63E7-4EC4-8972-4AED5F5206DC}" type="datetimeFigureOut">
              <a:rPr lang="en-IN" smtClean="0"/>
              <a:t>19-10-2022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10BBBC7C-DF97-DDCD-3E73-539D77F70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1915D621-66ED-DE66-5EAC-9FA2B9AE1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3868A-5B51-4CBF-B203-515262C1A9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4877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F174697-3B26-F594-6AA3-B4A73F631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9BEF1A6-7972-5A21-CF82-7CCCAEB6C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FC381-63E7-4EC4-8972-4AED5F5206DC}" type="datetimeFigureOut">
              <a:rPr lang="en-IN" smtClean="0"/>
              <a:t>19-10-2022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A3D39EF-F772-A070-CBEB-95FDAAF74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B5AAB39-C6EA-493F-4757-0EE2E1D9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3868A-5B51-4CBF-B203-515262C1A9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6249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886588F8-A110-C737-2372-DFBDA0DB1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FC381-63E7-4EC4-8972-4AED5F5206DC}" type="datetimeFigureOut">
              <a:rPr lang="en-IN" smtClean="0"/>
              <a:t>19-10-2022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209B8314-D2B8-4184-9C65-3B4D014CF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738B1D6-1F64-F429-159E-F8A8691AF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3868A-5B51-4CBF-B203-515262C1A9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2391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3823737-747C-F547-0AAF-EB25CE943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27DBED9-5F88-05DA-2AA7-F3D09D3F45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DA17074-593B-CF9A-E063-C812B5EFF4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4DBCDD0-AE2E-3278-5C27-F4073E09E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FC381-63E7-4EC4-8972-4AED5F5206DC}" type="datetimeFigureOut">
              <a:rPr lang="en-IN" smtClean="0"/>
              <a:t>19-10-2022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6C85D52-0BE6-D1EC-05BB-B336DF649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C28AD2C-9E05-D651-C678-8355F8959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3868A-5B51-4CBF-B203-515262C1A9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5685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B2A0DB1-0FEE-76B5-8973-1577CFE96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2B02CAFA-5CA5-AF72-FE36-20FBC57E6B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9747674-7DEF-24C0-0B6B-AF72FF330B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258A2D3-AB06-F239-FEFA-6CEFAD96F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FC381-63E7-4EC4-8972-4AED5F5206DC}" type="datetimeFigureOut">
              <a:rPr lang="en-IN" smtClean="0"/>
              <a:t>19-10-2022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E75CC4A-2CED-A368-BAE1-EA2D375D8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81CEC56-243B-45BA-0E15-74AB0F605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3868A-5B51-4CBF-B203-515262C1A9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6311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BBB90F1-10F7-436F-6C62-4EE13C456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B1025BF-D748-F1CE-78E6-F508218BF8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1367447-1C56-068D-0D8D-40AF93756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FC381-63E7-4EC4-8972-4AED5F5206DC}" type="datetimeFigureOut">
              <a:rPr lang="en-IN" smtClean="0"/>
              <a:t>19-10-2022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7095E7A-5052-8B61-52F2-E123BA008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9303320-9060-BC7E-6FBD-CA35812AB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3868A-5B51-4CBF-B203-515262C1A9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31243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F2B25C50-DAF6-3D8B-A308-7ACD84D3D0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CF8E9E5-9361-3D90-3DBB-D88D89C9C4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4199565-DDB7-D2A0-9370-9DBF801D9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FC381-63E7-4EC4-8972-4AED5F5206DC}" type="datetimeFigureOut">
              <a:rPr lang="en-IN" smtClean="0"/>
              <a:t>19-10-2022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E27E27D-885F-6275-A0B4-4009323F0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13C50C7-4FB5-50C2-C93C-9A3BF8CE2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3868A-5B51-4CBF-B203-515262C1A9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5866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BADABBD5-797B-EDFD-9F6C-E3297B6AD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9C32C3D-8FDA-1464-DD41-5448B42FFE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CFDE894-4A6E-E6DA-FC8C-DEE0F39B30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7FC381-63E7-4EC4-8972-4AED5F5206DC}" type="datetimeFigureOut">
              <a:rPr lang="en-IN" smtClean="0"/>
              <a:t>19-10-2022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2619D31-6AB3-FD18-EB49-332E0CE3EF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A01513A-5631-81AC-73BB-9348C23403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93868A-5B51-4CBF-B203-515262C1A9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7261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6F732A4-7F81-2BE1-8FC3-A350A7CAD2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829" y="108858"/>
            <a:ext cx="11745685" cy="6531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599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651C319-8F44-86B6-87B8-00B25509A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537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651C319-8F44-86B6-87B8-00B25509A6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9524"/>
          <a:stretch/>
        </p:blipFill>
        <p:spPr>
          <a:xfrm>
            <a:off x="0" y="0"/>
            <a:ext cx="12192000" cy="20900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FB4544D-DAEE-041C-D896-38A9441F86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98"/>
          <a:stretch/>
        </p:blipFill>
        <p:spPr>
          <a:xfrm>
            <a:off x="-1" y="2166257"/>
            <a:ext cx="12191999" cy="4005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948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651C319-8F44-86B6-87B8-00B25509A6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9524"/>
          <a:stretch/>
        </p:blipFill>
        <p:spPr>
          <a:xfrm>
            <a:off x="0" y="0"/>
            <a:ext cx="12192000" cy="20900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7D8606D-85AB-9638-3B26-A4F47A5572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46" y="2186158"/>
            <a:ext cx="11597911" cy="433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800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651C319-8F44-86B6-87B8-00B25509A6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9524"/>
          <a:stretch/>
        </p:blipFill>
        <p:spPr>
          <a:xfrm>
            <a:off x="0" y="0"/>
            <a:ext cx="12192000" cy="20900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159C94B-D04B-9E7B-F02F-3D844CF280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669" y="2209305"/>
            <a:ext cx="11102160" cy="4213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647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6AAA961-7C06-6946-D4A2-57E737848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079"/>
            <a:ext cx="12192000" cy="676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521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92ECD0C-D651-86A4-BE46-12D389A4F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1709738"/>
            <a:ext cx="10901136" cy="2852737"/>
          </a:xfrm>
        </p:spPr>
        <p:txBody>
          <a:bodyPr/>
          <a:lstStyle/>
          <a:p>
            <a:pPr algn="ctr"/>
            <a:r>
              <a:rPr lang="en-US" dirty="0">
                <a:latin typeface="Abadi" panose="020B0604020104020204" pitchFamily="34" charset="0"/>
              </a:rPr>
              <a:t>Metaverse with the environment, interface, interaction, security and privacy</a:t>
            </a:r>
            <a:endParaRPr lang="en-IN" dirty="0">
              <a:latin typeface="Abadi" panose="020B0604020104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414EDB8-715B-95D6-B93B-BCA64A6EC3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6525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70FF385-20EF-53B6-C7C4-E08F670FB2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941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1EAB1A8-41F8-ADA1-0044-62F72E9C64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804"/>
            <a:ext cx="12192000" cy="6842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9139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7B3E330-1DA7-8F8B-3FD7-5A71E93A50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41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4DED857-3668-084B-3923-1AD31AA0FE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1522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83BB77E8-8850-C500-ED20-E711CCCC92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5610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40910F4-2A2B-A91A-0854-52CD00D079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483"/>
          <a:stretch/>
        </p:blipFill>
        <p:spPr>
          <a:xfrm>
            <a:off x="0" y="1"/>
            <a:ext cx="12192000" cy="36684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DE40A4D-7364-C884-AA06-DC2E572FC2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844"/>
          <a:stretch/>
        </p:blipFill>
        <p:spPr>
          <a:xfrm>
            <a:off x="-65316" y="3788227"/>
            <a:ext cx="12192000" cy="2993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9460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FC185C5-BA43-72DC-9538-D331E00821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56" y="185056"/>
            <a:ext cx="12159343" cy="6672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1358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8251FF5-0D67-6FEF-F080-EEBCEEC2AA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2034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56FAFCF-50D5-38DC-76E7-B840214FC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0966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B90A8EE-52F6-60F6-2C97-1C35ED1611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5756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B87CA35-6FAC-4F18-E956-98E71C724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Abadi" panose="020B0604020104020204" pitchFamily="34" charset="0"/>
              </a:rPr>
              <a:t>Metaverse and Marketing Opportunities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6AD1546-7AFF-E9CE-84CF-D072D34D2C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latin typeface="Abadi" panose="020B0604020104020204" pitchFamily="34" charset="0"/>
              </a:rPr>
              <a:t>Virtual Items</a:t>
            </a:r>
          </a:p>
          <a:p>
            <a:r>
              <a:rPr lang="en-IN" dirty="0">
                <a:latin typeface="Abadi" panose="020B0604020104020204" pitchFamily="34" charset="0"/>
              </a:rPr>
              <a:t>Content Creation / User Generated Contents</a:t>
            </a:r>
          </a:p>
          <a:p>
            <a:r>
              <a:rPr lang="en-IN" dirty="0">
                <a:latin typeface="Abadi" panose="020B0604020104020204" pitchFamily="34" charset="0"/>
              </a:rPr>
              <a:t>Entertainment Based Items e.g. OTT, Songs, Games</a:t>
            </a:r>
          </a:p>
          <a:p>
            <a:r>
              <a:rPr lang="en-IN" dirty="0">
                <a:latin typeface="Abadi" panose="020B0604020104020204" pitchFamily="34" charset="0"/>
              </a:rPr>
              <a:t>Experience Products</a:t>
            </a:r>
          </a:p>
          <a:p>
            <a:r>
              <a:rPr lang="en-IN" dirty="0">
                <a:latin typeface="Abadi" panose="020B0604020104020204" pitchFamily="34" charset="0"/>
              </a:rPr>
              <a:t>Sensory Products</a:t>
            </a:r>
          </a:p>
        </p:txBody>
      </p:sp>
    </p:spTree>
    <p:extLst>
      <p:ext uri="{BB962C8B-B14F-4D97-AF65-F5344CB8AC3E}">
        <p14:creationId xmlns:p14="http://schemas.microsoft.com/office/powerpoint/2010/main" val="37325792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B87CA35-6FAC-4F18-E956-98E71C724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Abadi" panose="020B0604020104020204" pitchFamily="34" charset="0"/>
              </a:rPr>
              <a:t>Metaverse and Segmentation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6AD1546-7AFF-E9CE-84CF-D072D34D2C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latin typeface="Abadi" panose="020B0604020104020204" pitchFamily="34" charset="0"/>
              </a:rPr>
              <a:t>Active Users</a:t>
            </a:r>
          </a:p>
          <a:p>
            <a:r>
              <a:rPr lang="en-IN" dirty="0">
                <a:latin typeface="Abadi" panose="020B0604020104020204" pitchFamily="34" charset="0"/>
              </a:rPr>
              <a:t>Buyers</a:t>
            </a:r>
          </a:p>
          <a:p>
            <a:r>
              <a:rPr lang="en-IN" dirty="0">
                <a:latin typeface="Abadi" panose="020B0604020104020204" pitchFamily="34" charset="0"/>
              </a:rPr>
              <a:t>Connectors</a:t>
            </a:r>
          </a:p>
        </p:txBody>
      </p:sp>
    </p:spTree>
    <p:extLst>
      <p:ext uri="{BB962C8B-B14F-4D97-AF65-F5344CB8AC3E}">
        <p14:creationId xmlns:p14="http://schemas.microsoft.com/office/powerpoint/2010/main" val="4046825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45</Words>
  <Application>Microsoft Office PowerPoint</Application>
  <PresentationFormat>Widescreen</PresentationFormat>
  <Paragraphs>11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Abadi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Metaverse with the environment, interface, interaction, security and privacy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Metaverse and Marketing Opportunities</vt:lpstr>
      <vt:lpstr>Metaverse and Segmentation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 Ankit Kesharwani</dc:creator>
  <cp:lastModifiedBy>Microsoft account</cp:lastModifiedBy>
  <cp:revision>2</cp:revision>
  <dcterms:created xsi:type="dcterms:W3CDTF">2022-10-16T09:37:38Z</dcterms:created>
  <dcterms:modified xsi:type="dcterms:W3CDTF">2022-10-19T10:40:50Z</dcterms:modified>
</cp:coreProperties>
</file>