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0" r:id="rId3"/>
    <p:sldId id="257" r:id="rId4"/>
    <p:sldId id="258" r:id="rId5"/>
    <p:sldId id="311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1B9825-66A5-4724-845E-28533D5B2AA8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6165E610-E5F5-4982-AC19-6ADFD7FD72DC}">
      <dgm:prSet phldrT="[Text]"/>
      <dgm:spPr/>
      <dgm:t>
        <a:bodyPr/>
        <a:lstStyle/>
        <a:p>
          <a:r>
            <a:rPr lang="en-IN" dirty="0">
              <a:latin typeface="Arial" panose="020B0604020202020204" pitchFamily="34" charset="0"/>
              <a:cs typeface="Arial" panose="020B0604020202020204" pitchFamily="34" charset="0"/>
            </a:rPr>
            <a:t>Adept</a:t>
          </a:r>
        </a:p>
      </dgm:t>
    </dgm:pt>
    <dgm:pt modelId="{C46C1AF7-88B5-4A6C-8CF4-CE597C8925C5}" type="parTrans" cxnId="{0D967DAA-9A59-4D83-9CFE-C90108FC807A}">
      <dgm:prSet/>
      <dgm:spPr/>
      <dgm:t>
        <a:bodyPr/>
        <a:lstStyle/>
        <a:p>
          <a:endParaRPr lang="en-IN"/>
        </a:p>
      </dgm:t>
    </dgm:pt>
    <dgm:pt modelId="{A6BA2FAE-F8BD-4FB1-9333-5A623892C09A}" type="sibTrans" cxnId="{0D967DAA-9A59-4D83-9CFE-C90108FC807A}">
      <dgm:prSet/>
      <dgm:spPr/>
      <dgm:t>
        <a:bodyPr/>
        <a:lstStyle/>
        <a:p>
          <a:endParaRPr lang="en-IN"/>
        </a:p>
      </dgm:t>
    </dgm:pt>
    <dgm:pt modelId="{6A97F672-F5CC-41E2-93FB-B89EC80E002A}">
      <dgm:prSet phldrT="[Text]"/>
      <dgm:spPr/>
      <dgm:t>
        <a:bodyPr/>
        <a:lstStyle/>
        <a:p>
          <a:r>
            <a:rPr lang="en-IN" dirty="0">
              <a:latin typeface="Arial" panose="020B0604020202020204" pitchFamily="34" charset="0"/>
              <a:cs typeface="Arial" panose="020B0604020202020204" pitchFamily="34" charset="0"/>
            </a:rPr>
            <a:t>Renew</a:t>
          </a:r>
        </a:p>
      </dgm:t>
    </dgm:pt>
    <dgm:pt modelId="{FA16CCF8-A9F2-47E6-8EBA-E455C614401A}" type="parTrans" cxnId="{960B7D80-39D5-471C-87FE-580278A392D4}">
      <dgm:prSet/>
      <dgm:spPr/>
      <dgm:t>
        <a:bodyPr/>
        <a:lstStyle/>
        <a:p>
          <a:endParaRPr lang="en-IN"/>
        </a:p>
      </dgm:t>
    </dgm:pt>
    <dgm:pt modelId="{D12E94B8-7EC7-4CB2-AA9F-CD6B9C961A25}" type="sibTrans" cxnId="{960B7D80-39D5-471C-87FE-580278A392D4}">
      <dgm:prSet/>
      <dgm:spPr/>
      <dgm:t>
        <a:bodyPr/>
        <a:lstStyle/>
        <a:p>
          <a:endParaRPr lang="en-IN"/>
        </a:p>
      </dgm:t>
    </dgm:pt>
    <dgm:pt modelId="{FBAB3A7A-3841-440C-82D5-6C28EB75E0E4}">
      <dgm:prSet phldrT="[Text]"/>
      <dgm:spPr/>
      <dgm:t>
        <a:bodyPr/>
        <a:lstStyle/>
        <a:p>
          <a:r>
            <a:rPr lang="en-IN" dirty="0">
              <a:latin typeface="Arial" panose="020B0604020202020204" pitchFamily="34" charset="0"/>
              <a:cs typeface="Arial" panose="020B0604020202020204" pitchFamily="34" charset="0"/>
            </a:rPr>
            <a:t>Acquire</a:t>
          </a:r>
        </a:p>
      </dgm:t>
    </dgm:pt>
    <dgm:pt modelId="{EA0D1596-422B-43C6-A109-BDDAF4221B8B}" type="parTrans" cxnId="{C0A89629-5700-4CE2-A67D-AFF4A4F0226F}">
      <dgm:prSet/>
      <dgm:spPr/>
      <dgm:t>
        <a:bodyPr/>
        <a:lstStyle/>
        <a:p>
          <a:endParaRPr lang="en-IN"/>
        </a:p>
      </dgm:t>
    </dgm:pt>
    <dgm:pt modelId="{A1F7169F-6137-438C-BD46-F50B4FF0B57B}" type="sibTrans" cxnId="{C0A89629-5700-4CE2-A67D-AFF4A4F0226F}">
      <dgm:prSet/>
      <dgm:spPr/>
      <dgm:t>
        <a:bodyPr/>
        <a:lstStyle/>
        <a:p>
          <a:endParaRPr lang="en-IN"/>
        </a:p>
      </dgm:t>
    </dgm:pt>
    <dgm:pt modelId="{D61CAA31-A9DC-4326-9A77-270A4010E311}">
      <dgm:prSet phldrT="[Text]"/>
      <dgm:spPr/>
      <dgm:t>
        <a:bodyPr/>
        <a:lstStyle/>
        <a:p>
          <a:r>
            <a:rPr lang="en-IN" dirty="0">
              <a:latin typeface="Arial" panose="020B0604020202020204" pitchFamily="34" charset="0"/>
              <a:cs typeface="Arial" panose="020B0604020202020204" pitchFamily="34" charset="0"/>
            </a:rPr>
            <a:t>Built</a:t>
          </a:r>
        </a:p>
      </dgm:t>
    </dgm:pt>
    <dgm:pt modelId="{B3197FB0-48EE-4DD4-BA02-CCA4CAA9D2B2}" type="parTrans" cxnId="{23067751-A8A2-4B82-979F-61EBC9894062}">
      <dgm:prSet/>
      <dgm:spPr/>
      <dgm:t>
        <a:bodyPr/>
        <a:lstStyle/>
        <a:p>
          <a:endParaRPr lang="en-IN"/>
        </a:p>
      </dgm:t>
    </dgm:pt>
    <dgm:pt modelId="{AF10A7F0-413F-4070-9A6A-532428B15CF3}" type="sibTrans" cxnId="{23067751-A8A2-4B82-979F-61EBC9894062}">
      <dgm:prSet/>
      <dgm:spPr/>
      <dgm:t>
        <a:bodyPr/>
        <a:lstStyle/>
        <a:p>
          <a:endParaRPr lang="en-IN"/>
        </a:p>
      </dgm:t>
    </dgm:pt>
    <dgm:pt modelId="{7CCD5EAA-670A-4CC3-AB27-218950B5AE33}" type="pres">
      <dgm:prSet presAssocID="{391B9825-66A5-4724-845E-28533D5B2AA8}" presName="matrix" presStyleCnt="0">
        <dgm:presLayoutVars>
          <dgm:chMax val="1"/>
          <dgm:dir/>
          <dgm:resizeHandles val="exact"/>
        </dgm:presLayoutVars>
      </dgm:prSet>
      <dgm:spPr/>
    </dgm:pt>
    <dgm:pt modelId="{627CBD0E-76A7-4C57-8D2D-547D8844CEF5}" type="pres">
      <dgm:prSet presAssocID="{391B9825-66A5-4724-845E-28533D5B2AA8}" presName="axisShape" presStyleLbl="bgShp" presStyleIdx="0" presStyleCnt="1" custLinFactNeighborX="-589" custLinFactNeighborY="-3140"/>
      <dgm:spPr/>
    </dgm:pt>
    <dgm:pt modelId="{1C455113-1D4A-4738-A8AF-380491A4D43D}" type="pres">
      <dgm:prSet presAssocID="{391B9825-66A5-4724-845E-28533D5B2AA8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8D61097-0CDB-469D-ACED-746FA0C59446}" type="pres">
      <dgm:prSet presAssocID="{391B9825-66A5-4724-845E-28533D5B2AA8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CD131B84-DF15-4586-BB9A-1F88A3009C71}" type="pres">
      <dgm:prSet presAssocID="{391B9825-66A5-4724-845E-28533D5B2AA8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9D5DDF2-F51F-463F-91CC-EB07727FE02B}" type="pres">
      <dgm:prSet presAssocID="{391B9825-66A5-4724-845E-28533D5B2AA8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AA9BC522-0C9C-4838-A687-8BE2694E38BD}" type="presOf" srcId="{6165E610-E5F5-4982-AC19-6ADFD7FD72DC}" destId="{1C455113-1D4A-4738-A8AF-380491A4D43D}" srcOrd="0" destOrd="0" presId="urn:microsoft.com/office/officeart/2005/8/layout/matrix2"/>
    <dgm:cxn modelId="{C0A89629-5700-4CE2-A67D-AFF4A4F0226F}" srcId="{391B9825-66A5-4724-845E-28533D5B2AA8}" destId="{FBAB3A7A-3841-440C-82D5-6C28EB75E0E4}" srcOrd="2" destOrd="0" parTransId="{EA0D1596-422B-43C6-A109-BDDAF4221B8B}" sibTransId="{A1F7169F-6137-438C-BD46-F50B4FF0B57B}"/>
    <dgm:cxn modelId="{23067751-A8A2-4B82-979F-61EBC9894062}" srcId="{391B9825-66A5-4724-845E-28533D5B2AA8}" destId="{D61CAA31-A9DC-4326-9A77-270A4010E311}" srcOrd="3" destOrd="0" parTransId="{B3197FB0-48EE-4DD4-BA02-CCA4CAA9D2B2}" sibTransId="{AF10A7F0-413F-4070-9A6A-532428B15CF3}"/>
    <dgm:cxn modelId="{21655957-0365-4C77-AA32-74D6DD39FEC7}" type="presOf" srcId="{D61CAA31-A9DC-4326-9A77-270A4010E311}" destId="{79D5DDF2-F51F-463F-91CC-EB07727FE02B}" srcOrd="0" destOrd="0" presId="urn:microsoft.com/office/officeart/2005/8/layout/matrix2"/>
    <dgm:cxn modelId="{960B7D80-39D5-471C-87FE-580278A392D4}" srcId="{391B9825-66A5-4724-845E-28533D5B2AA8}" destId="{6A97F672-F5CC-41E2-93FB-B89EC80E002A}" srcOrd="1" destOrd="0" parTransId="{FA16CCF8-A9F2-47E6-8EBA-E455C614401A}" sibTransId="{D12E94B8-7EC7-4CB2-AA9F-CD6B9C961A25}"/>
    <dgm:cxn modelId="{AE2FE08F-A6F8-4B1E-B00C-1080F156FE06}" type="presOf" srcId="{391B9825-66A5-4724-845E-28533D5B2AA8}" destId="{7CCD5EAA-670A-4CC3-AB27-218950B5AE33}" srcOrd="0" destOrd="0" presId="urn:microsoft.com/office/officeart/2005/8/layout/matrix2"/>
    <dgm:cxn modelId="{9B7A9F98-B356-40A4-A910-AB1E2D5ACFFA}" type="presOf" srcId="{FBAB3A7A-3841-440C-82D5-6C28EB75E0E4}" destId="{CD131B84-DF15-4586-BB9A-1F88A3009C71}" srcOrd="0" destOrd="0" presId="urn:microsoft.com/office/officeart/2005/8/layout/matrix2"/>
    <dgm:cxn modelId="{0D967DAA-9A59-4D83-9CFE-C90108FC807A}" srcId="{391B9825-66A5-4724-845E-28533D5B2AA8}" destId="{6165E610-E5F5-4982-AC19-6ADFD7FD72DC}" srcOrd="0" destOrd="0" parTransId="{C46C1AF7-88B5-4A6C-8CF4-CE597C8925C5}" sibTransId="{A6BA2FAE-F8BD-4FB1-9333-5A623892C09A}"/>
    <dgm:cxn modelId="{9F51A6F2-522D-4C95-825D-16F429385528}" type="presOf" srcId="{6A97F672-F5CC-41E2-93FB-B89EC80E002A}" destId="{38D61097-0CDB-469D-ACED-746FA0C59446}" srcOrd="0" destOrd="0" presId="urn:microsoft.com/office/officeart/2005/8/layout/matrix2"/>
    <dgm:cxn modelId="{AC2DC962-F82D-4422-B6E3-C3431A51730B}" type="presParOf" srcId="{7CCD5EAA-670A-4CC3-AB27-218950B5AE33}" destId="{627CBD0E-76A7-4C57-8D2D-547D8844CEF5}" srcOrd="0" destOrd="0" presId="urn:microsoft.com/office/officeart/2005/8/layout/matrix2"/>
    <dgm:cxn modelId="{C971B9C0-29E7-4337-BF1E-36A43F374417}" type="presParOf" srcId="{7CCD5EAA-670A-4CC3-AB27-218950B5AE33}" destId="{1C455113-1D4A-4738-A8AF-380491A4D43D}" srcOrd="1" destOrd="0" presId="urn:microsoft.com/office/officeart/2005/8/layout/matrix2"/>
    <dgm:cxn modelId="{F20180AA-9B36-4AAA-9C30-D68CCBC5C318}" type="presParOf" srcId="{7CCD5EAA-670A-4CC3-AB27-218950B5AE33}" destId="{38D61097-0CDB-469D-ACED-746FA0C59446}" srcOrd="2" destOrd="0" presId="urn:microsoft.com/office/officeart/2005/8/layout/matrix2"/>
    <dgm:cxn modelId="{DA6CA892-D506-4BA6-9F14-3C5BADDC8A62}" type="presParOf" srcId="{7CCD5EAA-670A-4CC3-AB27-218950B5AE33}" destId="{CD131B84-DF15-4586-BB9A-1F88A3009C71}" srcOrd="3" destOrd="0" presId="urn:microsoft.com/office/officeart/2005/8/layout/matrix2"/>
    <dgm:cxn modelId="{30BE37B1-6825-4AF8-A7AA-01569BA054BD}" type="presParOf" srcId="{7CCD5EAA-670A-4CC3-AB27-218950B5AE33}" destId="{79D5DDF2-F51F-463F-91CC-EB07727FE02B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7CBD0E-76A7-4C57-8D2D-547D8844CEF5}">
      <dsp:nvSpPr>
        <dsp:cNvPr id="0" name=""/>
        <dsp:cNvSpPr/>
      </dsp:nvSpPr>
      <dsp:spPr>
        <a:xfrm>
          <a:off x="1436755" y="0"/>
          <a:ext cx="5418667" cy="5418667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455113-1D4A-4738-A8AF-380491A4D43D}">
      <dsp:nvSpPr>
        <dsp:cNvPr id="0" name=""/>
        <dsp:cNvSpPr/>
      </dsp:nvSpPr>
      <dsp:spPr>
        <a:xfrm>
          <a:off x="1820884" y="352213"/>
          <a:ext cx="2167466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800" kern="1200" dirty="0">
              <a:latin typeface="Arial" panose="020B0604020202020204" pitchFamily="34" charset="0"/>
              <a:cs typeface="Arial" panose="020B0604020202020204" pitchFamily="34" charset="0"/>
            </a:rPr>
            <a:t>Adept</a:t>
          </a:r>
        </a:p>
      </dsp:txBody>
      <dsp:txXfrm>
        <a:off x="1926691" y="458020"/>
        <a:ext cx="1955852" cy="1955852"/>
      </dsp:txXfrm>
    </dsp:sp>
    <dsp:sp modelId="{38D61097-0CDB-469D-ACED-746FA0C59446}">
      <dsp:nvSpPr>
        <dsp:cNvPr id="0" name=""/>
        <dsp:cNvSpPr/>
      </dsp:nvSpPr>
      <dsp:spPr>
        <a:xfrm>
          <a:off x="4367657" y="352213"/>
          <a:ext cx="2167466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800" kern="1200" dirty="0">
              <a:latin typeface="Arial" panose="020B0604020202020204" pitchFamily="34" charset="0"/>
              <a:cs typeface="Arial" panose="020B0604020202020204" pitchFamily="34" charset="0"/>
            </a:rPr>
            <a:t>Renew</a:t>
          </a:r>
        </a:p>
      </dsp:txBody>
      <dsp:txXfrm>
        <a:off x="4473464" y="458020"/>
        <a:ext cx="1955852" cy="1955852"/>
      </dsp:txXfrm>
    </dsp:sp>
    <dsp:sp modelId="{CD131B84-DF15-4586-BB9A-1F88A3009C71}">
      <dsp:nvSpPr>
        <dsp:cNvPr id="0" name=""/>
        <dsp:cNvSpPr/>
      </dsp:nvSpPr>
      <dsp:spPr>
        <a:xfrm>
          <a:off x="1820884" y="2898986"/>
          <a:ext cx="2167466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800" kern="1200" dirty="0">
              <a:latin typeface="Arial" panose="020B0604020202020204" pitchFamily="34" charset="0"/>
              <a:cs typeface="Arial" panose="020B0604020202020204" pitchFamily="34" charset="0"/>
            </a:rPr>
            <a:t>Acquire</a:t>
          </a:r>
        </a:p>
      </dsp:txBody>
      <dsp:txXfrm>
        <a:off x="1926691" y="3004793"/>
        <a:ext cx="1955852" cy="1955852"/>
      </dsp:txXfrm>
    </dsp:sp>
    <dsp:sp modelId="{79D5DDF2-F51F-463F-91CC-EB07727FE02B}">
      <dsp:nvSpPr>
        <dsp:cNvPr id="0" name=""/>
        <dsp:cNvSpPr/>
      </dsp:nvSpPr>
      <dsp:spPr>
        <a:xfrm>
          <a:off x="4367657" y="2898986"/>
          <a:ext cx="2167466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800" kern="1200" dirty="0">
              <a:latin typeface="Arial" panose="020B0604020202020204" pitchFamily="34" charset="0"/>
              <a:cs typeface="Arial" panose="020B0604020202020204" pitchFamily="34" charset="0"/>
            </a:rPr>
            <a:t>Built</a:t>
          </a:r>
        </a:p>
      </dsp:txBody>
      <dsp:txXfrm>
        <a:off x="4473464" y="3004793"/>
        <a:ext cx="1955852" cy="19558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B3E3-AF01-461D-A8E5-9826BFBE6207}" type="datetimeFigureOut">
              <a:rPr lang="en-IN" smtClean="0"/>
              <a:t>19-09-2022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066A-CD8D-41B2-9B02-5234DDEE3F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801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B3E3-AF01-461D-A8E5-9826BFBE6207}" type="datetimeFigureOut">
              <a:rPr lang="en-IN" smtClean="0"/>
              <a:t>19-09-2022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066A-CD8D-41B2-9B02-5234DDEE3F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3942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B3E3-AF01-461D-A8E5-9826BFBE6207}" type="datetimeFigureOut">
              <a:rPr lang="en-IN" smtClean="0"/>
              <a:t>19-09-2022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066A-CD8D-41B2-9B02-5234DDEE3F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4541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B3E3-AF01-461D-A8E5-9826BFBE6207}" type="datetimeFigureOut">
              <a:rPr lang="en-IN" smtClean="0"/>
              <a:t>19-09-2022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066A-CD8D-41B2-9B02-5234DDEE3F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4353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B3E3-AF01-461D-A8E5-9826BFBE6207}" type="datetimeFigureOut">
              <a:rPr lang="en-IN" smtClean="0"/>
              <a:t>19-09-2022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066A-CD8D-41B2-9B02-5234DDEE3F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1497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B3E3-AF01-461D-A8E5-9826BFBE6207}" type="datetimeFigureOut">
              <a:rPr lang="en-IN" smtClean="0"/>
              <a:t>19-09-2022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066A-CD8D-41B2-9B02-5234DDEE3F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585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B3E3-AF01-461D-A8E5-9826BFBE6207}" type="datetimeFigureOut">
              <a:rPr lang="en-IN" smtClean="0"/>
              <a:t>19-09-2022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066A-CD8D-41B2-9B02-5234DDEE3F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6895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B3E3-AF01-461D-A8E5-9826BFBE6207}" type="datetimeFigureOut">
              <a:rPr lang="en-IN" smtClean="0"/>
              <a:t>19-09-2022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066A-CD8D-41B2-9B02-5234DDEE3F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4068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B3E3-AF01-461D-A8E5-9826BFBE6207}" type="datetimeFigureOut">
              <a:rPr lang="en-IN" smtClean="0"/>
              <a:t>19-09-2022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066A-CD8D-41B2-9B02-5234DDEE3F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963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B3E3-AF01-461D-A8E5-9826BFBE6207}" type="datetimeFigureOut">
              <a:rPr lang="en-IN" smtClean="0"/>
              <a:t>19-09-2022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066A-CD8D-41B2-9B02-5234DDEE3F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4809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B3E3-AF01-461D-A8E5-9826BFBE6207}" type="datetimeFigureOut">
              <a:rPr lang="en-IN" smtClean="0"/>
              <a:t>19-09-2022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066A-CD8D-41B2-9B02-5234DDEE3F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6766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AB3E3-AF01-461D-A8E5-9826BFBE6207}" type="datetimeFigureOut">
              <a:rPr lang="en-IN" smtClean="0"/>
              <a:t>19-09-2022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B066A-CD8D-41B2-9B02-5234DDEE3F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6315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17" y="2119129"/>
            <a:ext cx="11875197" cy="261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845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13996"/>
          <a:stretch/>
        </p:blipFill>
        <p:spPr>
          <a:xfrm>
            <a:off x="97705" y="-1"/>
            <a:ext cx="11980881" cy="676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688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93" y="996639"/>
            <a:ext cx="11812649" cy="46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973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23" y="2759260"/>
            <a:ext cx="11850754" cy="8383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5310"/>
          <a:stretch/>
        </p:blipFill>
        <p:spPr>
          <a:xfrm>
            <a:off x="170623" y="4431323"/>
            <a:ext cx="11793596" cy="8569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150" y="1068569"/>
            <a:ext cx="11841227" cy="90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523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034700158"/>
              </p:ext>
            </p:extLst>
          </p:nvPr>
        </p:nvGraphicFramePr>
        <p:xfrm>
          <a:off x="1904408" y="1205417"/>
          <a:ext cx="835600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48833" y="0"/>
            <a:ext cx="10515600" cy="1041991"/>
          </a:xfrm>
        </p:spPr>
        <p:txBody>
          <a:bodyPr>
            <a:normAutofit fontScale="90000"/>
          </a:bodyPr>
          <a:lstStyle/>
          <a:p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Context of Business Model Change Required</a:t>
            </a:r>
          </a:p>
        </p:txBody>
      </p:sp>
    </p:spTree>
    <p:extLst>
      <p:ext uri="{BB962C8B-B14F-4D97-AF65-F5344CB8AC3E}">
        <p14:creationId xmlns:p14="http://schemas.microsoft.com/office/powerpoint/2010/main" val="1384411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951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295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694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602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10</Words>
  <Application>Microsoft Office PowerPoint</Application>
  <PresentationFormat>Widescreen</PresentationFormat>
  <Paragraphs>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Context of Business Model Change Required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Dr. Ankit Kesharwani</cp:lastModifiedBy>
  <cp:revision>5</cp:revision>
  <dcterms:created xsi:type="dcterms:W3CDTF">2022-09-18T09:00:54Z</dcterms:created>
  <dcterms:modified xsi:type="dcterms:W3CDTF">2022-09-19T15:31:36Z</dcterms:modified>
</cp:coreProperties>
</file>